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ink/ink3.xml" ContentType="application/inkml+xml"/>
  <Override PartName="/ppt/ink/ink4.xml" ContentType="application/inkml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96" r:id="rId5"/>
    <p:sldId id="298" r:id="rId6"/>
    <p:sldId id="295" r:id="rId7"/>
    <p:sldId id="260" r:id="rId8"/>
    <p:sldId id="261" r:id="rId9"/>
    <p:sldId id="262" r:id="rId10"/>
    <p:sldId id="267" r:id="rId11"/>
    <p:sldId id="263" r:id="rId12"/>
    <p:sldId id="268" r:id="rId13"/>
    <p:sldId id="264" r:id="rId14"/>
    <p:sldId id="269" r:id="rId15"/>
    <p:sldId id="265" r:id="rId16"/>
    <p:sldId id="270" r:id="rId17"/>
    <p:sldId id="266" r:id="rId18"/>
    <p:sldId id="271" r:id="rId19"/>
    <p:sldId id="286" r:id="rId20"/>
    <p:sldId id="277" r:id="rId21"/>
    <p:sldId id="287" r:id="rId22"/>
    <p:sldId id="288" r:id="rId23"/>
    <p:sldId id="278" r:id="rId24"/>
    <p:sldId id="291" r:id="rId25"/>
    <p:sldId id="281" r:id="rId26"/>
    <p:sldId id="282" r:id="rId27"/>
    <p:sldId id="292" r:id="rId28"/>
    <p:sldId id="283" r:id="rId29"/>
    <p:sldId id="293" r:id="rId30"/>
    <p:sldId id="284" r:id="rId31"/>
    <p:sldId id="294" r:id="rId32"/>
    <p:sldId id="285" r:id="rId33"/>
    <p:sldId id="272" r:id="rId34"/>
    <p:sldId id="273" r:id="rId35"/>
    <p:sldId id="274" r:id="rId36"/>
    <p:sldId id="275" r:id="rId37"/>
    <p:sldId id="276" r:id="rId38"/>
    <p:sldId id="29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5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Jonathan\Desktop\In%20Class%20Measurements\DataGraphed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C:\Users\Jonathan\Desktop\In%20Class%20Measurements\homestuff\Inside\Inside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Jonathan\Desktop\In%20Class%20Measurements\homestuff\plotsheets\OvernightStudy_May5th_6th\Overnight5th6th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Jonathan\Desktop\In%20Class%20Measurements\homestuff\plotsheets\Overnight_6th7th_Data\Data_overnight6th7th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Jonathan\Desktop\In%20Class%20Measurements\DataGraphed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Jonathan\Desktop\In%20Class%20Measurements\DataGraphed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Jonathan\Desktop\In%20Class%20Measurements\DataGraphed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Jonathan\Desktop\In%20Class%20Measurements\DataGraphed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Jonathan\Desktop\In%20Class%20Measurements\homestuff\Other\Data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Jonathan\Desktop\In%20Class%20Measurements\homestuff\Other\Data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C:\Users\Jonathan\Desktop\In%20Class%20Measurements\homestuff\Other\Data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C:\Users\Jonathan\Desktop\In%20Class%20Measurements\homestuff\9_May_2018_Shaded\ShadedCemen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Sheet1!$B$2:$B$476</c:f>
              <c:numCache>
                <c:formatCode>h:mm:ss</c:formatCode>
                <c:ptCount val="475"/>
                <c:pt idx="0">
                  <c:v>0.32173611111111111</c:v>
                </c:pt>
                <c:pt idx="1">
                  <c:v>0.32174768518518521</c:v>
                </c:pt>
                <c:pt idx="2">
                  <c:v>0.32175925925925924</c:v>
                </c:pt>
                <c:pt idx="3">
                  <c:v>0.32177083333333334</c:v>
                </c:pt>
                <c:pt idx="4">
                  <c:v>0.32178240740740743</c:v>
                </c:pt>
                <c:pt idx="5">
                  <c:v>0.32179398148148147</c:v>
                </c:pt>
                <c:pt idx="6">
                  <c:v>0.32180555555555557</c:v>
                </c:pt>
                <c:pt idx="7">
                  <c:v>0.32181712962962966</c:v>
                </c:pt>
                <c:pt idx="8">
                  <c:v>0.3218287037037037</c:v>
                </c:pt>
                <c:pt idx="9">
                  <c:v>0.32184027777777779</c:v>
                </c:pt>
                <c:pt idx="10">
                  <c:v>0.32185185185185183</c:v>
                </c:pt>
                <c:pt idx="11">
                  <c:v>0.32186342592592593</c:v>
                </c:pt>
                <c:pt idx="12">
                  <c:v>0.32187499999999997</c:v>
                </c:pt>
                <c:pt idx="13">
                  <c:v>0.32188657407407406</c:v>
                </c:pt>
                <c:pt idx="14">
                  <c:v>0.32189814814814816</c:v>
                </c:pt>
                <c:pt idx="15">
                  <c:v>0.32190972222222219</c:v>
                </c:pt>
                <c:pt idx="16">
                  <c:v>0.32192129629629629</c:v>
                </c:pt>
                <c:pt idx="17">
                  <c:v>0.32193287037037038</c:v>
                </c:pt>
                <c:pt idx="18">
                  <c:v>0.32194444444444442</c:v>
                </c:pt>
                <c:pt idx="19">
                  <c:v>0.32195601851851852</c:v>
                </c:pt>
                <c:pt idx="20">
                  <c:v>0.32196759259259261</c:v>
                </c:pt>
                <c:pt idx="21">
                  <c:v>0.32197916666666665</c:v>
                </c:pt>
                <c:pt idx="22">
                  <c:v>0.32199074074074074</c:v>
                </c:pt>
                <c:pt idx="23">
                  <c:v>0.32200231481481484</c:v>
                </c:pt>
                <c:pt idx="24">
                  <c:v>0.32201388888888888</c:v>
                </c:pt>
                <c:pt idx="25">
                  <c:v>0.32202546296296297</c:v>
                </c:pt>
                <c:pt idx="26">
                  <c:v>0.32203703703703707</c:v>
                </c:pt>
                <c:pt idx="27">
                  <c:v>0.3220486111111111</c:v>
                </c:pt>
                <c:pt idx="28">
                  <c:v>0.3220601851851852</c:v>
                </c:pt>
                <c:pt idx="29">
                  <c:v>0.32207175925925924</c:v>
                </c:pt>
                <c:pt idx="30">
                  <c:v>0.32207175925925924</c:v>
                </c:pt>
                <c:pt idx="31">
                  <c:v>0.32208333333333333</c:v>
                </c:pt>
                <c:pt idx="32">
                  <c:v>0.32209490740740737</c:v>
                </c:pt>
                <c:pt idx="33">
                  <c:v>0.32210648148148152</c:v>
                </c:pt>
                <c:pt idx="34">
                  <c:v>0.32211805555555556</c:v>
                </c:pt>
                <c:pt idx="35">
                  <c:v>0.3221296296296296</c:v>
                </c:pt>
                <c:pt idx="36">
                  <c:v>0.32214120370370369</c:v>
                </c:pt>
                <c:pt idx="37">
                  <c:v>0.32215277777777779</c:v>
                </c:pt>
                <c:pt idx="38">
                  <c:v>0.32216435185185183</c:v>
                </c:pt>
                <c:pt idx="39">
                  <c:v>0.32217592592592592</c:v>
                </c:pt>
                <c:pt idx="40">
                  <c:v>0.32218750000000002</c:v>
                </c:pt>
                <c:pt idx="41">
                  <c:v>0.32219907407407405</c:v>
                </c:pt>
                <c:pt idx="42">
                  <c:v>0.32221064814814815</c:v>
                </c:pt>
                <c:pt idx="43">
                  <c:v>0.32222222222222224</c:v>
                </c:pt>
                <c:pt idx="44">
                  <c:v>0.32223379629629628</c:v>
                </c:pt>
                <c:pt idx="45">
                  <c:v>0.32224537037037038</c:v>
                </c:pt>
                <c:pt idx="46">
                  <c:v>0.32225694444444447</c:v>
                </c:pt>
                <c:pt idx="47">
                  <c:v>0.32226851851851851</c:v>
                </c:pt>
                <c:pt idx="48">
                  <c:v>0.3222800925925926</c:v>
                </c:pt>
                <c:pt idx="49">
                  <c:v>0.3222916666666667</c:v>
                </c:pt>
                <c:pt idx="50">
                  <c:v>0.32230324074074074</c:v>
                </c:pt>
                <c:pt idx="51">
                  <c:v>0.32231481481481478</c:v>
                </c:pt>
                <c:pt idx="52">
                  <c:v>0.32232638888888893</c:v>
                </c:pt>
                <c:pt idx="53">
                  <c:v>0.32233796296296297</c:v>
                </c:pt>
                <c:pt idx="54">
                  <c:v>0.322349537037037</c:v>
                </c:pt>
                <c:pt idx="55">
                  <c:v>0.3223611111111111</c:v>
                </c:pt>
                <c:pt idx="56">
                  <c:v>0.32237268518518519</c:v>
                </c:pt>
                <c:pt idx="57">
                  <c:v>0.32238425925925923</c:v>
                </c:pt>
                <c:pt idx="58">
                  <c:v>0.32304398148148145</c:v>
                </c:pt>
                <c:pt idx="59">
                  <c:v>0.3230555555555556</c:v>
                </c:pt>
                <c:pt idx="60">
                  <c:v>0.32306712962962963</c:v>
                </c:pt>
                <c:pt idx="61">
                  <c:v>0.32307870370370367</c:v>
                </c:pt>
                <c:pt idx="62">
                  <c:v>0.32309027777777777</c:v>
                </c:pt>
                <c:pt idx="63">
                  <c:v>0.32310185185185186</c:v>
                </c:pt>
                <c:pt idx="64">
                  <c:v>0.3231134259259259</c:v>
                </c:pt>
                <c:pt idx="65">
                  <c:v>0.323125</c:v>
                </c:pt>
                <c:pt idx="66">
                  <c:v>0.32313657407407409</c:v>
                </c:pt>
                <c:pt idx="67">
                  <c:v>0.32314814814814813</c:v>
                </c:pt>
                <c:pt idx="68">
                  <c:v>0.32315972222222222</c:v>
                </c:pt>
                <c:pt idx="69">
                  <c:v>0.32317129629629632</c:v>
                </c:pt>
                <c:pt idx="70">
                  <c:v>0.32318287037037036</c:v>
                </c:pt>
                <c:pt idx="71">
                  <c:v>0.32319444444444445</c:v>
                </c:pt>
                <c:pt idx="72">
                  <c:v>0.32320601851851855</c:v>
                </c:pt>
                <c:pt idx="73">
                  <c:v>0.32321759259259258</c:v>
                </c:pt>
                <c:pt idx="74">
                  <c:v>0.32322916666666668</c:v>
                </c:pt>
                <c:pt idx="75">
                  <c:v>0.32324074074074077</c:v>
                </c:pt>
                <c:pt idx="76">
                  <c:v>0.32325231481481481</c:v>
                </c:pt>
                <c:pt idx="77">
                  <c:v>0.32326388888888885</c:v>
                </c:pt>
                <c:pt idx="78">
                  <c:v>0.32326388888888885</c:v>
                </c:pt>
                <c:pt idx="79">
                  <c:v>0.323275462962963</c:v>
                </c:pt>
                <c:pt idx="80">
                  <c:v>0.32328703703703704</c:v>
                </c:pt>
                <c:pt idx="81">
                  <c:v>0.32329861111111108</c:v>
                </c:pt>
                <c:pt idx="82">
                  <c:v>0.32331018518518517</c:v>
                </c:pt>
                <c:pt idx="83">
                  <c:v>0.32332175925925927</c:v>
                </c:pt>
                <c:pt idx="84">
                  <c:v>0.32333333333333331</c:v>
                </c:pt>
                <c:pt idx="85">
                  <c:v>0.3233449074074074</c:v>
                </c:pt>
                <c:pt idx="86">
                  <c:v>0.32335648148148149</c:v>
                </c:pt>
                <c:pt idx="87">
                  <c:v>0.32336805555555553</c:v>
                </c:pt>
                <c:pt idx="88">
                  <c:v>0.32337962962962963</c:v>
                </c:pt>
                <c:pt idx="89">
                  <c:v>0.32339120370370372</c:v>
                </c:pt>
                <c:pt idx="90">
                  <c:v>0.32340277777777776</c:v>
                </c:pt>
                <c:pt idx="91">
                  <c:v>0.32510416666666669</c:v>
                </c:pt>
                <c:pt idx="92">
                  <c:v>0.32511574074074073</c:v>
                </c:pt>
                <c:pt idx="93">
                  <c:v>0.32512731481481483</c:v>
                </c:pt>
                <c:pt idx="94">
                  <c:v>0.32513888888888892</c:v>
                </c:pt>
                <c:pt idx="95">
                  <c:v>0.32515046296296296</c:v>
                </c:pt>
                <c:pt idx="96">
                  <c:v>0.325162037037037</c:v>
                </c:pt>
                <c:pt idx="97">
                  <c:v>0.32517361111111115</c:v>
                </c:pt>
                <c:pt idx="98">
                  <c:v>0.32518518518518519</c:v>
                </c:pt>
                <c:pt idx="99">
                  <c:v>0.32519675925925923</c:v>
                </c:pt>
                <c:pt idx="100">
                  <c:v>0.32520833333333332</c:v>
                </c:pt>
                <c:pt idx="101">
                  <c:v>0.32521990740740742</c:v>
                </c:pt>
                <c:pt idx="102">
                  <c:v>0.32523148148148145</c:v>
                </c:pt>
                <c:pt idx="103">
                  <c:v>0.32524305555555555</c:v>
                </c:pt>
                <c:pt idx="104">
                  <c:v>0.32525462962962964</c:v>
                </c:pt>
                <c:pt idx="105">
                  <c:v>0.32526620370370368</c:v>
                </c:pt>
                <c:pt idx="106">
                  <c:v>0.32527777777777778</c:v>
                </c:pt>
                <c:pt idx="107">
                  <c:v>0.32528935185185187</c:v>
                </c:pt>
                <c:pt idx="108">
                  <c:v>0.32530092592592591</c:v>
                </c:pt>
                <c:pt idx="109">
                  <c:v>0.3253125</c:v>
                </c:pt>
                <c:pt idx="110">
                  <c:v>0.3253240740740741</c:v>
                </c:pt>
                <c:pt idx="111">
                  <c:v>0.32533564814814814</c:v>
                </c:pt>
                <c:pt idx="112">
                  <c:v>0.32534722222222223</c:v>
                </c:pt>
                <c:pt idx="113">
                  <c:v>0.32535879629629633</c:v>
                </c:pt>
                <c:pt idx="114">
                  <c:v>0.32537037037037037</c:v>
                </c:pt>
                <c:pt idx="115">
                  <c:v>0.3253819444444444</c:v>
                </c:pt>
                <c:pt idx="116">
                  <c:v>0.32539351851851855</c:v>
                </c:pt>
                <c:pt idx="117">
                  <c:v>0.32540509259259259</c:v>
                </c:pt>
                <c:pt idx="118">
                  <c:v>0.32541666666666669</c:v>
                </c:pt>
                <c:pt idx="119">
                  <c:v>0.32542824074074073</c:v>
                </c:pt>
                <c:pt idx="120">
                  <c:v>0.32543981481481482</c:v>
                </c:pt>
                <c:pt idx="121">
                  <c:v>0.32545138888888886</c:v>
                </c:pt>
                <c:pt idx="122">
                  <c:v>0.32546296296296295</c:v>
                </c:pt>
                <c:pt idx="123">
                  <c:v>0.32547453703703705</c:v>
                </c:pt>
                <c:pt idx="124">
                  <c:v>0.32548611111111109</c:v>
                </c:pt>
                <c:pt idx="125">
                  <c:v>0.32549768518518518</c:v>
                </c:pt>
                <c:pt idx="126">
                  <c:v>0.32550925925925928</c:v>
                </c:pt>
                <c:pt idx="127">
                  <c:v>0.32552083333333331</c:v>
                </c:pt>
                <c:pt idx="128">
                  <c:v>0.32552083333333331</c:v>
                </c:pt>
                <c:pt idx="129">
                  <c:v>0.32553240740740741</c:v>
                </c:pt>
                <c:pt idx="130">
                  <c:v>0.3255439814814815</c:v>
                </c:pt>
                <c:pt idx="131">
                  <c:v>0.32555555555555554</c:v>
                </c:pt>
                <c:pt idx="132">
                  <c:v>0.32556712962962964</c:v>
                </c:pt>
                <c:pt idx="133">
                  <c:v>0.32557870370370373</c:v>
                </c:pt>
                <c:pt idx="134">
                  <c:v>0.32605324074074077</c:v>
                </c:pt>
                <c:pt idx="135">
                  <c:v>0.32606481481481481</c:v>
                </c:pt>
                <c:pt idx="136">
                  <c:v>0.3260763888888889</c:v>
                </c:pt>
                <c:pt idx="137">
                  <c:v>0.326087962962963</c:v>
                </c:pt>
                <c:pt idx="138">
                  <c:v>0.32609953703703703</c:v>
                </c:pt>
                <c:pt idx="139">
                  <c:v>0.32611111111111107</c:v>
                </c:pt>
                <c:pt idx="140">
                  <c:v>0.32612268518518522</c:v>
                </c:pt>
                <c:pt idx="141">
                  <c:v>0.32613425925925926</c:v>
                </c:pt>
                <c:pt idx="142">
                  <c:v>0.3261458333333333</c:v>
                </c:pt>
                <c:pt idx="143">
                  <c:v>0.3261574074074074</c:v>
                </c:pt>
                <c:pt idx="144">
                  <c:v>0.32616898148148149</c:v>
                </c:pt>
                <c:pt idx="145">
                  <c:v>0.32618055555555553</c:v>
                </c:pt>
                <c:pt idx="146">
                  <c:v>0.32619212962962962</c:v>
                </c:pt>
                <c:pt idx="147">
                  <c:v>0.32620370370370372</c:v>
                </c:pt>
                <c:pt idx="148">
                  <c:v>0.32621527777777776</c:v>
                </c:pt>
                <c:pt idx="149">
                  <c:v>0.32622685185185185</c:v>
                </c:pt>
                <c:pt idx="150">
                  <c:v>0.32623842592592595</c:v>
                </c:pt>
                <c:pt idx="151">
                  <c:v>0.32624999999999998</c:v>
                </c:pt>
                <c:pt idx="152">
                  <c:v>0.32626157407407408</c:v>
                </c:pt>
                <c:pt idx="153">
                  <c:v>0.32627314814814817</c:v>
                </c:pt>
                <c:pt idx="154">
                  <c:v>0.32628472222222221</c:v>
                </c:pt>
                <c:pt idx="155">
                  <c:v>0.32629629629629631</c:v>
                </c:pt>
                <c:pt idx="156">
                  <c:v>0.3263078703703704</c:v>
                </c:pt>
                <c:pt idx="157">
                  <c:v>0.32631944444444444</c:v>
                </c:pt>
                <c:pt idx="158">
                  <c:v>0.32633101851851848</c:v>
                </c:pt>
                <c:pt idx="159">
                  <c:v>0.32634259259259263</c:v>
                </c:pt>
                <c:pt idx="160">
                  <c:v>0.32635416666666667</c:v>
                </c:pt>
                <c:pt idx="161">
                  <c:v>0.32636574074074076</c:v>
                </c:pt>
                <c:pt idx="162">
                  <c:v>0.3263773148148148</c:v>
                </c:pt>
                <c:pt idx="163">
                  <c:v>0.3263888888888889</c:v>
                </c:pt>
                <c:pt idx="164">
                  <c:v>0.32640046296296293</c:v>
                </c:pt>
                <c:pt idx="165">
                  <c:v>0.32641203703703703</c:v>
                </c:pt>
                <c:pt idx="166">
                  <c:v>0.32642361111111112</c:v>
                </c:pt>
                <c:pt idx="167">
                  <c:v>0.32643518518518516</c:v>
                </c:pt>
                <c:pt idx="168">
                  <c:v>0.32644675925925926</c:v>
                </c:pt>
                <c:pt idx="169">
                  <c:v>0.32645833333333335</c:v>
                </c:pt>
                <c:pt idx="170">
                  <c:v>0.32646990740740739</c:v>
                </c:pt>
                <c:pt idx="171">
                  <c:v>0.32648148148148148</c:v>
                </c:pt>
                <c:pt idx="172">
                  <c:v>0.32649305555555558</c:v>
                </c:pt>
                <c:pt idx="173">
                  <c:v>0.32650462962962962</c:v>
                </c:pt>
                <c:pt idx="174">
                  <c:v>0.32651620370370371</c:v>
                </c:pt>
                <c:pt idx="175">
                  <c:v>0.32652777777777781</c:v>
                </c:pt>
                <c:pt idx="176">
                  <c:v>0.32653935185185184</c:v>
                </c:pt>
                <c:pt idx="177">
                  <c:v>0.32655092592592594</c:v>
                </c:pt>
                <c:pt idx="178">
                  <c:v>0.32655092592592594</c:v>
                </c:pt>
                <c:pt idx="179">
                  <c:v>0.32656250000000003</c:v>
                </c:pt>
                <c:pt idx="180">
                  <c:v>0.32657407407407407</c:v>
                </c:pt>
                <c:pt idx="181">
                  <c:v>0.32658564814814817</c:v>
                </c:pt>
                <c:pt idx="182">
                  <c:v>0.32659722222222221</c:v>
                </c:pt>
                <c:pt idx="183">
                  <c:v>0.3266087962962963</c:v>
                </c:pt>
                <c:pt idx="184">
                  <c:v>0.32662037037037034</c:v>
                </c:pt>
                <c:pt idx="185">
                  <c:v>0.32663194444444443</c:v>
                </c:pt>
                <c:pt idx="186">
                  <c:v>0.32664351851851853</c:v>
                </c:pt>
                <c:pt idx="187">
                  <c:v>0.32665509259259257</c:v>
                </c:pt>
                <c:pt idx="188">
                  <c:v>0.32666666666666666</c:v>
                </c:pt>
                <c:pt idx="189">
                  <c:v>0.32667824074074076</c:v>
                </c:pt>
                <c:pt idx="190">
                  <c:v>0.32668981481481479</c:v>
                </c:pt>
                <c:pt idx="191">
                  <c:v>0.32670138888888889</c:v>
                </c:pt>
                <c:pt idx="192">
                  <c:v>0.32671296296296298</c:v>
                </c:pt>
                <c:pt idx="193">
                  <c:v>0.32672453703703702</c:v>
                </c:pt>
                <c:pt idx="194">
                  <c:v>0.32719907407407406</c:v>
                </c:pt>
                <c:pt idx="195">
                  <c:v>0.32721064814814815</c:v>
                </c:pt>
                <c:pt idx="196">
                  <c:v>0.32722222222222225</c:v>
                </c:pt>
                <c:pt idx="197">
                  <c:v>0.32723379629629629</c:v>
                </c:pt>
                <c:pt idx="198">
                  <c:v>0.32724537037037038</c:v>
                </c:pt>
                <c:pt idx="199">
                  <c:v>0.32725694444444448</c:v>
                </c:pt>
                <c:pt idx="200">
                  <c:v>0.32726851851851851</c:v>
                </c:pt>
                <c:pt idx="201">
                  <c:v>0.32728009259259255</c:v>
                </c:pt>
                <c:pt idx="202">
                  <c:v>0.3272916666666667</c:v>
                </c:pt>
                <c:pt idx="203">
                  <c:v>0.32730324074074074</c:v>
                </c:pt>
                <c:pt idx="204">
                  <c:v>0.32731481481481484</c:v>
                </c:pt>
                <c:pt idx="205">
                  <c:v>0.32732638888888888</c:v>
                </c:pt>
                <c:pt idx="206">
                  <c:v>0.32733796296296297</c:v>
                </c:pt>
                <c:pt idx="207">
                  <c:v>0.32734953703703701</c:v>
                </c:pt>
                <c:pt idx="208">
                  <c:v>0.3273611111111111</c:v>
                </c:pt>
                <c:pt idx="209">
                  <c:v>0.3273726851851852</c:v>
                </c:pt>
                <c:pt idx="210">
                  <c:v>0.32738425925925924</c:v>
                </c:pt>
                <c:pt idx="211">
                  <c:v>0.32739583333333333</c:v>
                </c:pt>
                <c:pt idx="212">
                  <c:v>0.32740740740740742</c:v>
                </c:pt>
                <c:pt idx="213">
                  <c:v>0.32741898148148146</c:v>
                </c:pt>
                <c:pt idx="214">
                  <c:v>0.32743055555555556</c:v>
                </c:pt>
                <c:pt idx="215">
                  <c:v>0.32744212962962965</c:v>
                </c:pt>
                <c:pt idx="216">
                  <c:v>0.32745370370370369</c:v>
                </c:pt>
                <c:pt idx="217">
                  <c:v>0.32746527777777779</c:v>
                </c:pt>
                <c:pt idx="218">
                  <c:v>0.32747685185185188</c:v>
                </c:pt>
                <c:pt idx="219">
                  <c:v>0.32748842592592592</c:v>
                </c:pt>
                <c:pt idx="220">
                  <c:v>0.32750000000000001</c:v>
                </c:pt>
                <c:pt idx="221">
                  <c:v>0.32751157407407411</c:v>
                </c:pt>
                <c:pt idx="222">
                  <c:v>0.32752314814814815</c:v>
                </c:pt>
                <c:pt idx="223">
                  <c:v>0.32753472222222224</c:v>
                </c:pt>
                <c:pt idx="224">
                  <c:v>0.32754629629629628</c:v>
                </c:pt>
                <c:pt idx="225">
                  <c:v>0.32755787037037037</c:v>
                </c:pt>
                <c:pt idx="226">
                  <c:v>0.32756944444444441</c:v>
                </c:pt>
                <c:pt idx="227">
                  <c:v>0.32758101851851851</c:v>
                </c:pt>
                <c:pt idx="228">
                  <c:v>0.3275925925925926</c:v>
                </c:pt>
                <c:pt idx="229">
                  <c:v>0.32760416666666664</c:v>
                </c:pt>
                <c:pt idx="230">
                  <c:v>0.32761574074074074</c:v>
                </c:pt>
                <c:pt idx="231">
                  <c:v>0.32762731481481483</c:v>
                </c:pt>
                <c:pt idx="232">
                  <c:v>0.32763888888888887</c:v>
                </c:pt>
                <c:pt idx="233">
                  <c:v>0.32765046296296296</c:v>
                </c:pt>
                <c:pt idx="234">
                  <c:v>0.32766203703703706</c:v>
                </c:pt>
                <c:pt idx="235">
                  <c:v>0.3276736111111111</c:v>
                </c:pt>
                <c:pt idx="236">
                  <c:v>0.32768518518518519</c:v>
                </c:pt>
                <c:pt idx="237">
                  <c:v>0.32769675925925928</c:v>
                </c:pt>
                <c:pt idx="238">
                  <c:v>0.32770833333333332</c:v>
                </c:pt>
                <c:pt idx="239">
                  <c:v>0.32771990740740742</c:v>
                </c:pt>
                <c:pt idx="240">
                  <c:v>0.32773148148148151</c:v>
                </c:pt>
                <c:pt idx="241">
                  <c:v>0.32774305555555555</c:v>
                </c:pt>
                <c:pt idx="242">
                  <c:v>0.32775462962962965</c:v>
                </c:pt>
                <c:pt idx="243">
                  <c:v>0.32776620370370368</c:v>
                </c:pt>
                <c:pt idx="244">
                  <c:v>0.32776620370370368</c:v>
                </c:pt>
                <c:pt idx="245">
                  <c:v>0.32777777777777778</c:v>
                </c:pt>
                <c:pt idx="246">
                  <c:v>0.32778935185185182</c:v>
                </c:pt>
                <c:pt idx="247">
                  <c:v>0.32780092592592591</c:v>
                </c:pt>
                <c:pt idx="248">
                  <c:v>0.32781250000000001</c:v>
                </c:pt>
                <c:pt idx="249">
                  <c:v>0.32782407407407405</c:v>
                </c:pt>
                <c:pt idx="250">
                  <c:v>0.32818287037037036</c:v>
                </c:pt>
                <c:pt idx="251">
                  <c:v>0.32819444444444446</c:v>
                </c:pt>
                <c:pt idx="252">
                  <c:v>0.32820601851851855</c:v>
                </c:pt>
                <c:pt idx="253">
                  <c:v>0.32821759259259259</c:v>
                </c:pt>
                <c:pt idx="254">
                  <c:v>0.32822916666666663</c:v>
                </c:pt>
                <c:pt idx="255">
                  <c:v>0.32824074074074078</c:v>
                </c:pt>
                <c:pt idx="256">
                  <c:v>0.32825231481481482</c:v>
                </c:pt>
                <c:pt idx="257">
                  <c:v>0.32826388888888891</c:v>
                </c:pt>
                <c:pt idx="258">
                  <c:v>0.32827546296296295</c:v>
                </c:pt>
                <c:pt idx="259">
                  <c:v>0.32828703703703704</c:v>
                </c:pt>
                <c:pt idx="260">
                  <c:v>0.32829861111111108</c:v>
                </c:pt>
                <c:pt idx="261">
                  <c:v>0.32831018518518518</c:v>
                </c:pt>
                <c:pt idx="262">
                  <c:v>0.32832175925925927</c:v>
                </c:pt>
                <c:pt idx="263">
                  <c:v>0.32833333333333331</c:v>
                </c:pt>
                <c:pt idx="264">
                  <c:v>0.3283449074074074</c:v>
                </c:pt>
                <c:pt idx="265">
                  <c:v>0.3283564814814815</c:v>
                </c:pt>
                <c:pt idx="266">
                  <c:v>0.32836805555555554</c:v>
                </c:pt>
                <c:pt idx="267">
                  <c:v>0.32837962962962963</c:v>
                </c:pt>
                <c:pt idx="268">
                  <c:v>0.32839120370370373</c:v>
                </c:pt>
                <c:pt idx="269">
                  <c:v>0.32840277777777777</c:v>
                </c:pt>
                <c:pt idx="270">
                  <c:v>0.32841435185185186</c:v>
                </c:pt>
                <c:pt idx="271">
                  <c:v>0.32842592592592595</c:v>
                </c:pt>
                <c:pt idx="272">
                  <c:v>0.32843749999999999</c:v>
                </c:pt>
                <c:pt idx="273">
                  <c:v>0.32844907407407409</c:v>
                </c:pt>
                <c:pt idx="274">
                  <c:v>0.32846064814814818</c:v>
                </c:pt>
                <c:pt idx="275">
                  <c:v>0.32847222222222222</c:v>
                </c:pt>
                <c:pt idx="276">
                  <c:v>0.32848379629629632</c:v>
                </c:pt>
                <c:pt idx="277">
                  <c:v>0.32849537037037035</c:v>
                </c:pt>
                <c:pt idx="278">
                  <c:v>0.32849537037037035</c:v>
                </c:pt>
                <c:pt idx="279">
                  <c:v>0.32850694444444445</c:v>
                </c:pt>
                <c:pt idx="280">
                  <c:v>0.32851851851851849</c:v>
                </c:pt>
                <c:pt idx="281">
                  <c:v>0.32853009259259258</c:v>
                </c:pt>
                <c:pt idx="282">
                  <c:v>0.32854166666666668</c:v>
                </c:pt>
                <c:pt idx="283">
                  <c:v>0.32855324074074072</c:v>
                </c:pt>
                <c:pt idx="284">
                  <c:v>0.32856481481481481</c:v>
                </c:pt>
                <c:pt idx="285">
                  <c:v>0.3285763888888889</c:v>
                </c:pt>
                <c:pt idx="286">
                  <c:v>0.32858796296296294</c:v>
                </c:pt>
                <c:pt idx="287">
                  <c:v>0.32859953703703704</c:v>
                </c:pt>
                <c:pt idx="288">
                  <c:v>0.32861111111111113</c:v>
                </c:pt>
                <c:pt idx="289">
                  <c:v>0.32862268518518517</c:v>
                </c:pt>
                <c:pt idx="290">
                  <c:v>0.32863425925925926</c:v>
                </c:pt>
                <c:pt idx="291">
                  <c:v>0.32864583333333336</c:v>
                </c:pt>
                <c:pt idx="292">
                  <c:v>0.3286574074074074</c:v>
                </c:pt>
                <c:pt idx="293">
                  <c:v>0.32866898148148149</c:v>
                </c:pt>
                <c:pt idx="294">
                  <c:v>0.32868055555555559</c:v>
                </c:pt>
                <c:pt idx="295">
                  <c:v>0.32869212962962963</c:v>
                </c:pt>
                <c:pt idx="296">
                  <c:v>0.32870370370370372</c:v>
                </c:pt>
                <c:pt idx="297">
                  <c:v>0.32892361111111112</c:v>
                </c:pt>
                <c:pt idx="298">
                  <c:v>0.32893518518518516</c:v>
                </c:pt>
                <c:pt idx="299">
                  <c:v>0.32894675925925926</c:v>
                </c:pt>
                <c:pt idx="300">
                  <c:v>0.3289583333333333</c:v>
                </c:pt>
                <c:pt idx="301">
                  <c:v>0.32896990740740745</c:v>
                </c:pt>
                <c:pt idx="302">
                  <c:v>0.32898148148148149</c:v>
                </c:pt>
                <c:pt idx="303">
                  <c:v>0.32899305555555552</c:v>
                </c:pt>
                <c:pt idx="304">
                  <c:v>0.32900462962962962</c:v>
                </c:pt>
                <c:pt idx="305">
                  <c:v>0.32901620370370371</c:v>
                </c:pt>
                <c:pt idx="306">
                  <c:v>0.32902777777777775</c:v>
                </c:pt>
                <c:pt idx="307">
                  <c:v>0.32903935185185185</c:v>
                </c:pt>
                <c:pt idx="308">
                  <c:v>0.32905092592592594</c:v>
                </c:pt>
                <c:pt idx="309">
                  <c:v>0.32906249999999998</c:v>
                </c:pt>
                <c:pt idx="310">
                  <c:v>0.32907407407407407</c:v>
                </c:pt>
                <c:pt idx="311">
                  <c:v>0.32908564814814817</c:v>
                </c:pt>
                <c:pt idx="312">
                  <c:v>0.32909722222222221</c:v>
                </c:pt>
                <c:pt idx="313">
                  <c:v>0.3291087962962963</c:v>
                </c:pt>
                <c:pt idx="314">
                  <c:v>0.3291203703703704</c:v>
                </c:pt>
                <c:pt idx="315">
                  <c:v>0.32913194444444444</c:v>
                </c:pt>
                <c:pt idx="316">
                  <c:v>0.32914351851851853</c:v>
                </c:pt>
                <c:pt idx="317">
                  <c:v>0.32915509259259262</c:v>
                </c:pt>
                <c:pt idx="318">
                  <c:v>0.32916666666666666</c:v>
                </c:pt>
                <c:pt idx="319">
                  <c:v>0.3291782407407407</c:v>
                </c:pt>
                <c:pt idx="320">
                  <c:v>0.32918981481481485</c:v>
                </c:pt>
                <c:pt idx="321">
                  <c:v>0.32920138888888889</c:v>
                </c:pt>
                <c:pt idx="322">
                  <c:v>0.32921296296296299</c:v>
                </c:pt>
                <c:pt idx="323">
                  <c:v>0.32922453703703702</c:v>
                </c:pt>
                <c:pt idx="324">
                  <c:v>0.32923611111111112</c:v>
                </c:pt>
                <c:pt idx="325">
                  <c:v>0.32924768518518516</c:v>
                </c:pt>
                <c:pt idx="326">
                  <c:v>0.32925925925925925</c:v>
                </c:pt>
                <c:pt idx="327">
                  <c:v>0.32927083333333335</c:v>
                </c:pt>
                <c:pt idx="328">
                  <c:v>0.32928240740740738</c:v>
                </c:pt>
                <c:pt idx="329">
                  <c:v>0.32929398148148148</c:v>
                </c:pt>
                <c:pt idx="330">
                  <c:v>0.32930555555555557</c:v>
                </c:pt>
                <c:pt idx="331">
                  <c:v>0.32931712962962961</c:v>
                </c:pt>
                <c:pt idx="332">
                  <c:v>0.32932870370370371</c:v>
                </c:pt>
                <c:pt idx="333">
                  <c:v>0.3293402777777778</c:v>
                </c:pt>
                <c:pt idx="334">
                  <c:v>0.32935185185185184</c:v>
                </c:pt>
                <c:pt idx="335">
                  <c:v>0.32936342592592593</c:v>
                </c:pt>
                <c:pt idx="336">
                  <c:v>0.32937500000000003</c:v>
                </c:pt>
                <c:pt idx="337">
                  <c:v>0.32938657407407407</c:v>
                </c:pt>
                <c:pt idx="338">
                  <c:v>0.32939814814814816</c:v>
                </c:pt>
                <c:pt idx="339">
                  <c:v>0.32940972222222226</c:v>
                </c:pt>
                <c:pt idx="340">
                  <c:v>0.32982638888888888</c:v>
                </c:pt>
                <c:pt idx="341">
                  <c:v>0.32983796296296297</c:v>
                </c:pt>
                <c:pt idx="342">
                  <c:v>0.32984953703703707</c:v>
                </c:pt>
                <c:pt idx="343">
                  <c:v>0.3298611111111111</c:v>
                </c:pt>
                <c:pt idx="344">
                  <c:v>0.3298726851851852</c:v>
                </c:pt>
                <c:pt idx="345">
                  <c:v>0.32988425925925924</c:v>
                </c:pt>
                <c:pt idx="346">
                  <c:v>0.32989583333333333</c:v>
                </c:pt>
                <c:pt idx="347">
                  <c:v>0.32990740740740737</c:v>
                </c:pt>
                <c:pt idx="348">
                  <c:v>0.32991898148148152</c:v>
                </c:pt>
                <c:pt idx="349">
                  <c:v>0.32991898148148152</c:v>
                </c:pt>
                <c:pt idx="350">
                  <c:v>0.32993055555555556</c:v>
                </c:pt>
                <c:pt idx="351">
                  <c:v>0.3299421296296296</c:v>
                </c:pt>
                <c:pt idx="352">
                  <c:v>0.32995370370370369</c:v>
                </c:pt>
                <c:pt idx="353">
                  <c:v>0.32996527777777779</c:v>
                </c:pt>
                <c:pt idx="354">
                  <c:v>0.32997685185185183</c:v>
                </c:pt>
                <c:pt idx="355">
                  <c:v>0.32998842592592592</c:v>
                </c:pt>
                <c:pt idx="356">
                  <c:v>0.33</c:v>
                </c:pt>
                <c:pt idx="357">
                  <c:v>0.33001157407407405</c:v>
                </c:pt>
                <c:pt idx="358">
                  <c:v>0.33002314814814815</c:v>
                </c:pt>
                <c:pt idx="359">
                  <c:v>0.33003472222222224</c:v>
                </c:pt>
                <c:pt idx="360">
                  <c:v>0.33004629629629628</c:v>
                </c:pt>
                <c:pt idx="361">
                  <c:v>0.33005787037037038</c:v>
                </c:pt>
                <c:pt idx="362">
                  <c:v>0.33006944444444447</c:v>
                </c:pt>
                <c:pt idx="363">
                  <c:v>0.33008101851851851</c:v>
                </c:pt>
                <c:pt idx="364">
                  <c:v>0.3300925925925926</c:v>
                </c:pt>
                <c:pt idx="365">
                  <c:v>0.3301041666666667</c:v>
                </c:pt>
                <c:pt idx="366">
                  <c:v>0.33011574074074074</c:v>
                </c:pt>
                <c:pt idx="367">
                  <c:v>0.33012731481481478</c:v>
                </c:pt>
                <c:pt idx="368">
                  <c:v>0.33013888888888893</c:v>
                </c:pt>
                <c:pt idx="369">
                  <c:v>0.33015046296296297</c:v>
                </c:pt>
                <c:pt idx="370">
                  <c:v>0.330162037037037</c:v>
                </c:pt>
                <c:pt idx="371">
                  <c:v>0.3301736111111111</c:v>
                </c:pt>
                <c:pt idx="372">
                  <c:v>0.33018518518518519</c:v>
                </c:pt>
                <c:pt idx="373">
                  <c:v>0.33019675925925923</c:v>
                </c:pt>
                <c:pt idx="374">
                  <c:v>0.33020833333333333</c:v>
                </c:pt>
                <c:pt idx="375">
                  <c:v>0.33021990740740742</c:v>
                </c:pt>
                <c:pt idx="376">
                  <c:v>0.33050925925925928</c:v>
                </c:pt>
                <c:pt idx="377">
                  <c:v>0.33052083333333332</c:v>
                </c:pt>
                <c:pt idx="378">
                  <c:v>0.33053240740740741</c:v>
                </c:pt>
                <c:pt idx="379">
                  <c:v>0.33054398148148151</c:v>
                </c:pt>
                <c:pt idx="380">
                  <c:v>0.33055555555555555</c:v>
                </c:pt>
                <c:pt idx="381">
                  <c:v>0.33056712962962964</c:v>
                </c:pt>
                <c:pt idx="382">
                  <c:v>0.33057870370370374</c:v>
                </c:pt>
                <c:pt idx="383">
                  <c:v>0.33059027777777777</c:v>
                </c:pt>
                <c:pt idx="384">
                  <c:v>0.33060185185185187</c:v>
                </c:pt>
                <c:pt idx="385">
                  <c:v>0.33061342592592591</c:v>
                </c:pt>
                <c:pt idx="386">
                  <c:v>0.330625</c:v>
                </c:pt>
                <c:pt idx="387">
                  <c:v>0.33063657407407404</c:v>
                </c:pt>
                <c:pt idx="388">
                  <c:v>0.33064814814814814</c:v>
                </c:pt>
                <c:pt idx="389">
                  <c:v>0.33065972222222223</c:v>
                </c:pt>
                <c:pt idx="390">
                  <c:v>0.33067129629629627</c:v>
                </c:pt>
                <c:pt idx="391">
                  <c:v>0.33068287037037036</c:v>
                </c:pt>
                <c:pt idx="392">
                  <c:v>0.33069444444444446</c:v>
                </c:pt>
                <c:pt idx="393">
                  <c:v>0.3307060185185185</c:v>
                </c:pt>
                <c:pt idx="394">
                  <c:v>0.33071759259259259</c:v>
                </c:pt>
                <c:pt idx="395">
                  <c:v>0.33072916666666669</c:v>
                </c:pt>
                <c:pt idx="396">
                  <c:v>0.33074074074074072</c:v>
                </c:pt>
                <c:pt idx="397">
                  <c:v>0.33075231481481482</c:v>
                </c:pt>
                <c:pt idx="398">
                  <c:v>0.33076388888888891</c:v>
                </c:pt>
                <c:pt idx="399">
                  <c:v>0.33077546296296295</c:v>
                </c:pt>
                <c:pt idx="400">
                  <c:v>0.33078703703703705</c:v>
                </c:pt>
                <c:pt idx="401">
                  <c:v>0.33079861111111114</c:v>
                </c:pt>
                <c:pt idx="402">
                  <c:v>0.33081018518518518</c:v>
                </c:pt>
                <c:pt idx="403">
                  <c:v>0.33082175925925927</c:v>
                </c:pt>
                <c:pt idx="404">
                  <c:v>0.33083333333333331</c:v>
                </c:pt>
                <c:pt idx="405">
                  <c:v>0.33084490740740741</c:v>
                </c:pt>
                <c:pt idx="406">
                  <c:v>0.33085648148148145</c:v>
                </c:pt>
                <c:pt idx="407">
                  <c:v>0.3308680555555556</c:v>
                </c:pt>
                <c:pt idx="408">
                  <c:v>0.33087962962962963</c:v>
                </c:pt>
                <c:pt idx="409">
                  <c:v>0.33089120370370367</c:v>
                </c:pt>
                <c:pt idx="410">
                  <c:v>0.33090277777777777</c:v>
                </c:pt>
                <c:pt idx="411">
                  <c:v>0.33091435185185186</c:v>
                </c:pt>
                <c:pt idx="412">
                  <c:v>0.33091435185185186</c:v>
                </c:pt>
                <c:pt idx="413">
                  <c:v>0.3309259259259259</c:v>
                </c:pt>
                <c:pt idx="414">
                  <c:v>0.3309375</c:v>
                </c:pt>
                <c:pt idx="415">
                  <c:v>0.33094907407407409</c:v>
                </c:pt>
                <c:pt idx="416">
                  <c:v>0.33096064814814813</c:v>
                </c:pt>
                <c:pt idx="417">
                  <c:v>0.33097222222222222</c:v>
                </c:pt>
                <c:pt idx="418">
                  <c:v>0.33098379629629632</c:v>
                </c:pt>
                <c:pt idx="419">
                  <c:v>0.33131944444444444</c:v>
                </c:pt>
                <c:pt idx="420">
                  <c:v>0.33133101851851854</c:v>
                </c:pt>
                <c:pt idx="421">
                  <c:v>0.33134259259259258</c:v>
                </c:pt>
                <c:pt idx="422">
                  <c:v>0.33135416666666667</c:v>
                </c:pt>
                <c:pt idx="423">
                  <c:v>0.33136574074074071</c:v>
                </c:pt>
                <c:pt idx="424">
                  <c:v>0.33137731481481481</c:v>
                </c:pt>
                <c:pt idx="425">
                  <c:v>0.3313888888888889</c:v>
                </c:pt>
                <c:pt idx="426">
                  <c:v>0.33140046296296294</c:v>
                </c:pt>
                <c:pt idx="427">
                  <c:v>0.33141203703703703</c:v>
                </c:pt>
                <c:pt idx="428">
                  <c:v>0.33142361111111113</c:v>
                </c:pt>
                <c:pt idx="429">
                  <c:v>0.33142361111111113</c:v>
                </c:pt>
                <c:pt idx="430">
                  <c:v>0.33143518518518517</c:v>
                </c:pt>
                <c:pt idx="431">
                  <c:v>0.33144675925925926</c:v>
                </c:pt>
                <c:pt idx="432">
                  <c:v>0.33145833333333335</c:v>
                </c:pt>
                <c:pt idx="433">
                  <c:v>0.33146990740740739</c:v>
                </c:pt>
                <c:pt idx="434">
                  <c:v>0.33148148148148149</c:v>
                </c:pt>
                <c:pt idx="435">
                  <c:v>0.33149305555555558</c:v>
                </c:pt>
                <c:pt idx="436">
                  <c:v>0.33150462962962962</c:v>
                </c:pt>
                <c:pt idx="437">
                  <c:v>0.33151620370370372</c:v>
                </c:pt>
                <c:pt idx="438">
                  <c:v>0.33152777777777781</c:v>
                </c:pt>
                <c:pt idx="439">
                  <c:v>0.33153935185185185</c:v>
                </c:pt>
                <c:pt idx="440">
                  <c:v>0.33155092592592594</c:v>
                </c:pt>
                <c:pt idx="441">
                  <c:v>0.33156249999999998</c:v>
                </c:pt>
                <c:pt idx="442">
                  <c:v>0.33157407407407408</c:v>
                </c:pt>
                <c:pt idx="443">
                  <c:v>0.33158564814814812</c:v>
                </c:pt>
                <c:pt idx="444">
                  <c:v>0.33159722222222221</c:v>
                </c:pt>
                <c:pt idx="445">
                  <c:v>0.3316087962962963</c:v>
                </c:pt>
                <c:pt idx="446">
                  <c:v>0.33162037037037034</c:v>
                </c:pt>
                <c:pt idx="447">
                  <c:v>0.33163194444444444</c:v>
                </c:pt>
                <c:pt idx="448">
                  <c:v>0.33164351851851853</c:v>
                </c:pt>
                <c:pt idx="449">
                  <c:v>0.33165509259259257</c:v>
                </c:pt>
                <c:pt idx="450">
                  <c:v>0.33166666666666667</c:v>
                </c:pt>
                <c:pt idx="451">
                  <c:v>0.33167824074074076</c:v>
                </c:pt>
                <c:pt idx="452">
                  <c:v>0.3316898148148148</c:v>
                </c:pt>
                <c:pt idx="453">
                  <c:v>0.33170138888888889</c:v>
                </c:pt>
                <c:pt idx="454">
                  <c:v>0.33171296296296299</c:v>
                </c:pt>
                <c:pt idx="455">
                  <c:v>0.33172453703703703</c:v>
                </c:pt>
                <c:pt idx="456">
                  <c:v>0.33173611111111112</c:v>
                </c:pt>
                <c:pt idx="457">
                  <c:v>0.33174768518518521</c:v>
                </c:pt>
                <c:pt idx="458">
                  <c:v>0.33175925925925925</c:v>
                </c:pt>
                <c:pt idx="459">
                  <c:v>0.33177083333333335</c:v>
                </c:pt>
                <c:pt idx="460">
                  <c:v>0.33178240740740739</c:v>
                </c:pt>
                <c:pt idx="461">
                  <c:v>0.33179398148148148</c:v>
                </c:pt>
                <c:pt idx="462">
                  <c:v>0.33180555555555552</c:v>
                </c:pt>
                <c:pt idx="463">
                  <c:v>0.33181712962962967</c:v>
                </c:pt>
                <c:pt idx="464">
                  <c:v>0.33182870370370371</c:v>
                </c:pt>
                <c:pt idx="465">
                  <c:v>0.33184027777777775</c:v>
                </c:pt>
                <c:pt idx="466">
                  <c:v>0.33185185185185184</c:v>
                </c:pt>
                <c:pt idx="467">
                  <c:v>0.33186342592592594</c:v>
                </c:pt>
                <c:pt idx="468">
                  <c:v>0.33187499999999998</c:v>
                </c:pt>
                <c:pt idx="469">
                  <c:v>0.33188657407407407</c:v>
                </c:pt>
                <c:pt idx="470">
                  <c:v>0.33189814814814816</c:v>
                </c:pt>
                <c:pt idx="471">
                  <c:v>0.3319097222222222</c:v>
                </c:pt>
                <c:pt idx="472">
                  <c:v>0.3319212962962963</c:v>
                </c:pt>
                <c:pt idx="473">
                  <c:v>0.33193287037037039</c:v>
                </c:pt>
                <c:pt idx="474">
                  <c:v>0.33194444444444443</c:v>
                </c:pt>
              </c:numCache>
            </c:numRef>
          </c:xVal>
          <c:yVal>
            <c:numRef>
              <c:f>Sheet1!$C$2:$C$467</c:f>
              <c:numCache>
                <c:formatCode>General</c:formatCode>
                <c:ptCount val="466"/>
                <c:pt idx="0">
                  <c:v>16.77</c:v>
                </c:pt>
                <c:pt idx="1">
                  <c:v>16.79</c:v>
                </c:pt>
                <c:pt idx="2">
                  <c:v>17.010000000000002</c:v>
                </c:pt>
                <c:pt idx="3">
                  <c:v>16.87</c:v>
                </c:pt>
                <c:pt idx="4">
                  <c:v>17.05</c:v>
                </c:pt>
                <c:pt idx="5">
                  <c:v>16.55</c:v>
                </c:pt>
                <c:pt idx="6">
                  <c:v>16.829999999999998</c:v>
                </c:pt>
                <c:pt idx="7">
                  <c:v>16.63</c:v>
                </c:pt>
                <c:pt idx="8">
                  <c:v>16.73</c:v>
                </c:pt>
                <c:pt idx="9">
                  <c:v>16.59</c:v>
                </c:pt>
                <c:pt idx="10">
                  <c:v>16.690000000000001</c:v>
                </c:pt>
                <c:pt idx="11">
                  <c:v>16.59</c:v>
                </c:pt>
                <c:pt idx="12">
                  <c:v>16.79</c:v>
                </c:pt>
                <c:pt idx="13">
                  <c:v>16.649999999999999</c:v>
                </c:pt>
                <c:pt idx="14">
                  <c:v>16.77</c:v>
                </c:pt>
                <c:pt idx="15">
                  <c:v>16.79</c:v>
                </c:pt>
                <c:pt idx="16">
                  <c:v>16.690000000000001</c:v>
                </c:pt>
                <c:pt idx="17">
                  <c:v>16.829999999999998</c:v>
                </c:pt>
                <c:pt idx="18">
                  <c:v>16.71</c:v>
                </c:pt>
                <c:pt idx="19">
                  <c:v>16.690000000000001</c:v>
                </c:pt>
                <c:pt idx="20">
                  <c:v>16.73</c:v>
                </c:pt>
                <c:pt idx="21">
                  <c:v>16.91</c:v>
                </c:pt>
                <c:pt idx="22">
                  <c:v>16.809999999999999</c:v>
                </c:pt>
                <c:pt idx="23">
                  <c:v>16.45</c:v>
                </c:pt>
                <c:pt idx="24">
                  <c:v>16.63</c:v>
                </c:pt>
                <c:pt idx="25">
                  <c:v>16.77</c:v>
                </c:pt>
                <c:pt idx="26">
                  <c:v>16.73</c:v>
                </c:pt>
                <c:pt idx="27">
                  <c:v>16.649999999999999</c:v>
                </c:pt>
                <c:pt idx="28">
                  <c:v>16.79</c:v>
                </c:pt>
                <c:pt idx="29">
                  <c:v>16.55</c:v>
                </c:pt>
                <c:pt idx="30">
                  <c:v>16.75</c:v>
                </c:pt>
                <c:pt idx="31">
                  <c:v>16.73</c:v>
                </c:pt>
                <c:pt idx="32">
                  <c:v>16.829999999999998</c:v>
                </c:pt>
                <c:pt idx="33">
                  <c:v>16.93</c:v>
                </c:pt>
                <c:pt idx="34">
                  <c:v>17.03</c:v>
                </c:pt>
                <c:pt idx="35">
                  <c:v>16.829999999999998</c:v>
                </c:pt>
                <c:pt idx="36">
                  <c:v>16.71</c:v>
                </c:pt>
                <c:pt idx="37">
                  <c:v>16.649999999999999</c:v>
                </c:pt>
                <c:pt idx="38">
                  <c:v>17.05</c:v>
                </c:pt>
                <c:pt idx="39">
                  <c:v>17.05</c:v>
                </c:pt>
                <c:pt idx="40">
                  <c:v>16.79</c:v>
                </c:pt>
                <c:pt idx="41">
                  <c:v>16.87</c:v>
                </c:pt>
                <c:pt idx="42">
                  <c:v>17.03</c:v>
                </c:pt>
                <c:pt idx="43">
                  <c:v>16.97</c:v>
                </c:pt>
                <c:pt idx="44">
                  <c:v>16.850000000000001</c:v>
                </c:pt>
                <c:pt idx="45">
                  <c:v>16.97</c:v>
                </c:pt>
                <c:pt idx="46">
                  <c:v>16.71</c:v>
                </c:pt>
                <c:pt idx="47">
                  <c:v>16.829999999999998</c:v>
                </c:pt>
                <c:pt idx="48">
                  <c:v>16.649999999999999</c:v>
                </c:pt>
                <c:pt idx="49">
                  <c:v>16.670000000000002</c:v>
                </c:pt>
                <c:pt idx="50">
                  <c:v>16.95</c:v>
                </c:pt>
                <c:pt idx="51">
                  <c:v>17.010000000000002</c:v>
                </c:pt>
                <c:pt idx="52">
                  <c:v>16.91</c:v>
                </c:pt>
                <c:pt idx="53">
                  <c:v>16.809999999999999</c:v>
                </c:pt>
                <c:pt idx="54">
                  <c:v>16.73</c:v>
                </c:pt>
                <c:pt idx="55">
                  <c:v>16.59</c:v>
                </c:pt>
                <c:pt idx="56">
                  <c:v>16.77</c:v>
                </c:pt>
                <c:pt idx="57">
                  <c:v>16.77</c:v>
                </c:pt>
                <c:pt idx="58">
                  <c:v>16.829999999999998</c:v>
                </c:pt>
                <c:pt idx="59">
                  <c:v>16.61</c:v>
                </c:pt>
                <c:pt idx="60">
                  <c:v>16.57</c:v>
                </c:pt>
                <c:pt idx="61">
                  <c:v>16.510000000000002</c:v>
                </c:pt>
                <c:pt idx="62">
                  <c:v>16.55</c:v>
                </c:pt>
                <c:pt idx="63">
                  <c:v>16.55</c:v>
                </c:pt>
                <c:pt idx="64">
                  <c:v>16.43</c:v>
                </c:pt>
                <c:pt idx="65">
                  <c:v>16.37</c:v>
                </c:pt>
                <c:pt idx="66">
                  <c:v>16.41</c:v>
                </c:pt>
                <c:pt idx="67">
                  <c:v>16.350000000000001</c:v>
                </c:pt>
                <c:pt idx="68">
                  <c:v>16.55</c:v>
                </c:pt>
                <c:pt idx="69">
                  <c:v>16.59</c:v>
                </c:pt>
                <c:pt idx="70">
                  <c:v>16.55</c:v>
                </c:pt>
                <c:pt idx="71">
                  <c:v>16.59</c:v>
                </c:pt>
                <c:pt idx="72">
                  <c:v>16.329999999999998</c:v>
                </c:pt>
                <c:pt idx="73">
                  <c:v>16.510000000000002</c:v>
                </c:pt>
                <c:pt idx="74">
                  <c:v>16.37</c:v>
                </c:pt>
                <c:pt idx="75">
                  <c:v>16.25</c:v>
                </c:pt>
                <c:pt idx="76">
                  <c:v>16.29</c:v>
                </c:pt>
                <c:pt idx="77">
                  <c:v>16.489999999999998</c:v>
                </c:pt>
                <c:pt idx="78">
                  <c:v>16.41</c:v>
                </c:pt>
                <c:pt idx="79">
                  <c:v>16.63</c:v>
                </c:pt>
                <c:pt idx="80">
                  <c:v>16.53</c:v>
                </c:pt>
                <c:pt idx="81">
                  <c:v>16.55</c:v>
                </c:pt>
                <c:pt idx="82">
                  <c:v>16.59</c:v>
                </c:pt>
                <c:pt idx="83">
                  <c:v>16.55</c:v>
                </c:pt>
                <c:pt idx="84">
                  <c:v>16.55</c:v>
                </c:pt>
                <c:pt idx="85">
                  <c:v>16.329999999999998</c:v>
                </c:pt>
                <c:pt idx="86">
                  <c:v>16.79</c:v>
                </c:pt>
                <c:pt idx="87">
                  <c:v>16.649999999999999</c:v>
                </c:pt>
                <c:pt idx="88">
                  <c:v>16.63</c:v>
                </c:pt>
                <c:pt idx="89">
                  <c:v>16.63</c:v>
                </c:pt>
                <c:pt idx="90">
                  <c:v>16.57</c:v>
                </c:pt>
                <c:pt idx="91">
                  <c:v>16.21</c:v>
                </c:pt>
                <c:pt idx="92">
                  <c:v>16.39</c:v>
                </c:pt>
                <c:pt idx="93">
                  <c:v>16.21</c:v>
                </c:pt>
                <c:pt idx="94">
                  <c:v>16.23</c:v>
                </c:pt>
                <c:pt idx="95">
                  <c:v>16.25</c:v>
                </c:pt>
                <c:pt idx="96">
                  <c:v>16.05</c:v>
                </c:pt>
                <c:pt idx="97">
                  <c:v>15.97</c:v>
                </c:pt>
                <c:pt idx="98">
                  <c:v>16.23</c:v>
                </c:pt>
                <c:pt idx="99">
                  <c:v>16.149999999999999</c:v>
                </c:pt>
                <c:pt idx="100">
                  <c:v>15.99</c:v>
                </c:pt>
                <c:pt idx="101">
                  <c:v>16.23</c:v>
                </c:pt>
                <c:pt idx="102">
                  <c:v>16.010000000000002</c:v>
                </c:pt>
                <c:pt idx="103">
                  <c:v>16.149999999999999</c:v>
                </c:pt>
                <c:pt idx="104">
                  <c:v>16.13</c:v>
                </c:pt>
                <c:pt idx="105">
                  <c:v>16.05</c:v>
                </c:pt>
                <c:pt idx="106">
                  <c:v>16.05</c:v>
                </c:pt>
                <c:pt idx="107">
                  <c:v>16.149999999999999</c:v>
                </c:pt>
                <c:pt idx="108">
                  <c:v>16.149999999999999</c:v>
                </c:pt>
                <c:pt idx="109">
                  <c:v>16.309999999999999</c:v>
                </c:pt>
                <c:pt idx="110">
                  <c:v>16.09</c:v>
                </c:pt>
                <c:pt idx="111">
                  <c:v>16.27</c:v>
                </c:pt>
                <c:pt idx="112">
                  <c:v>16.149999999999999</c:v>
                </c:pt>
                <c:pt idx="113">
                  <c:v>16.13</c:v>
                </c:pt>
                <c:pt idx="114">
                  <c:v>16.11</c:v>
                </c:pt>
                <c:pt idx="115">
                  <c:v>16.25</c:v>
                </c:pt>
                <c:pt idx="116">
                  <c:v>16.07</c:v>
                </c:pt>
                <c:pt idx="117">
                  <c:v>16.27</c:v>
                </c:pt>
                <c:pt idx="118">
                  <c:v>16.05</c:v>
                </c:pt>
                <c:pt idx="119">
                  <c:v>16.149999999999999</c:v>
                </c:pt>
                <c:pt idx="120">
                  <c:v>16.25</c:v>
                </c:pt>
                <c:pt idx="121">
                  <c:v>16.309999999999999</c:v>
                </c:pt>
                <c:pt idx="122">
                  <c:v>16.11</c:v>
                </c:pt>
                <c:pt idx="123">
                  <c:v>15.93</c:v>
                </c:pt>
                <c:pt idx="124">
                  <c:v>16.170000000000002</c:v>
                </c:pt>
                <c:pt idx="125">
                  <c:v>16.170000000000002</c:v>
                </c:pt>
                <c:pt idx="126">
                  <c:v>16.23</c:v>
                </c:pt>
                <c:pt idx="127">
                  <c:v>16.25</c:v>
                </c:pt>
                <c:pt idx="128">
                  <c:v>16.11</c:v>
                </c:pt>
                <c:pt idx="129">
                  <c:v>16.29</c:v>
                </c:pt>
                <c:pt idx="130">
                  <c:v>16.39</c:v>
                </c:pt>
                <c:pt idx="131">
                  <c:v>16.05</c:v>
                </c:pt>
                <c:pt idx="132">
                  <c:v>16.07</c:v>
                </c:pt>
                <c:pt idx="133">
                  <c:v>16.170000000000002</c:v>
                </c:pt>
                <c:pt idx="134">
                  <c:v>16.39</c:v>
                </c:pt>
                <c:pt idx="135">
                  <c:v>16.29</c:v>
                </c:pt>
                <c:pt idx="136">
                  <c:v>16.27</c:v>
                </c:pt>
                <c:pt idx="137">
                  <c:v>16.37</c:v>
                </c:pt>
                <c:pt idx="138">
                  <c:v>16.39</c:v>
                </c:pt>
                <c:pt idx="139">
                  <c:v>16.21</c:v>
                </c:pt>
                <c:pt idx="140">
                  <c:v>16.27</c:v>
                </c:pt>
                <c:pt idx="141">
                  <c:v>16.37</c:v>
                </c:pt>
                <c:pt idx="142">
                  <c:v>16.09</c:v>
                </c:pt>
                <c:pt idx="143">
                  <c:v>16.309999999999999</c:v>
                </c:pt>
                <c:pt idx="144">
                  <c:v>16.43</c:v>
                </c:pt>
                <c:pt idx="145">
                  <c:v>16.27</c:v>
                </c:pt>
                <c:pt idx="146">
                  <c:v>16.13</c:v>
                </c:pt>
                <c:pt idx="147">
                  <c:v>16.21</c:v>
                </c:pt>
                <c:pt idx="148">
                  <c:v>16.47</c:v>
                </c:pt>
                <c:pt idx="149">
                  <c:v>16.73</c:v>
                </c:pt>
                <c:pt idx="150">
                  <c:v>16.71</c:v>
                </c:pt>
                <c:pt idx="151">
                  <c:v>16.63</c:v>
                </c:pt>
                <c:pt idx="152">
                  <c:v>16.59</c:v>
                </c:pt>
                <c:pt idx="153">
                  <c:v>16.350000000000001</c:v>
                </c:pt>
                <c:pt idx="154">
                  <c:v>16.39</c:v>
                </c:pt>
                <c:pt idx="155">
                  <c:v>16.39</c:v>
                </c:pt>
                <c:pt idx="156">
                  <c:v>16.37</c:v>
                </c:pt>
                <c:pt idx="157">
                  <c:v>16.57</c:v>
                </c:pt>
                <c:pt idx="158">
                  <c:v>16.57</c:v>
                </c:pt>
                <c:pt idx="159">
                  <c:v>16.41</c:v>
                </c:pt>
                <c:pt idx="160">
                  <c:v>16.510000000000002</c:v>
                </c:pt>
                <c:pt idx="161">
                  <c:v>16.53</c:v>
                </c:pt>
                <c:pt idx="162">
                  <c:v>16.37</c:v>
                </c:pt>
                <c:pt idx="163">
                  <c:v>16.39</c:v>
                </c:pt>
                <c:pt idx="164">
                  <c:v>16.41</c:v>
                </c:pt>
                <c:pt idx="165">
                  <c:v>16.309999999999999</c:v>
                </c:pt>
                <c:pt idx="166">
                  <c:v>16.37</c:v>
                </c:pt>
                <c:pt idx="167">
                  <c:v>16.649999999999999</c:v>
                </c:pt>
                <c:pt idx="168">
                  <c:v>16.61</c:v>
                </c:pt>
                <c:pt idx="169">
                  <c:v>16.670000000000002</c:v>
                </c:pt>
                <c:pt idx="170">
                  <c:v>16.829999999999998</c:v>
                </c:pt>
                <c:pt idx="171">
                  <c:v>16.649999999999999</c:v>
                </c:pt>
                <c:pt idx="172">
                  <c:v>16.47</c:v>
                </c:pt>
                <c:pt idx="173">
                  <c:v>16.73</c:v>
                </c:pt>
                <c:pt idx="174">
                  <c:v>16.75</c:v>
                </c:pt>
                <c:pt idx="175">
                  <c:v>16.73</c:v>
                </c:pt>
                <c:pt idx="176">
                  <c:v>16.43</c:v>
                </c:pt>
                <c:pt idx="177">
                  <c:v>16.350000000000001</c:v>
                </c:pt>
                <c:pt idx="178">
                  <c:v>16.39</c:v>
                </c:pt>
                <c:pt idx="179">
                  <c:v>16.57</c:v>
                </c:pt>
                <c:pt idx="180">
                  <c:v>16.75</c:v>
                </c:pt>
                <c:pt idx="181">
                  <c:v>16.53</c:v>
                </c:pt>
                <c:pt idx="182">
                  <c:v>16.61</c:v>
                </c:pt>
                <c:pt idx="183">
                  <c:v>16.61</c:v>
                </c:pt>
                <c:pt idx="184">
                  <c:v>16.61</c:v>
                </c:pt>
                <c:pt idx="185">
                  <c:v>16.47</c:v>
                </c:pt>
                <c:pt idx="186">
                  <c:v>16.53</c:v>
                </c:pt>
                <c:pt idx="187">
                  <c:v>16.510000000000002</c:v>
                </c:pt>
                <c:pt idx="188">
                  <c:v>16.43</c:v>
                </c:pt>
                <c:pt idx="189">
                  <c:v>16.43</c:v>
                </c:pt>
                <c:pt idx="190">
                  <c:v>16.43</c:v>
                </c:pt>
                <c:pt idx="191">
                  <c:v>16.27</c:v>
                </c:pt>
                <c:pt idx="192">
                  <c:v>16.170000000000002</c:v>
                </c:pt>
                <c:pt idx="193">
                  <c:v>16.27</c:v>
                </c:pt>
                <c:pt idx="194">
                  <c:v>19.510000000000002</c:v>
                </c:pt>
                <c:pt idx="195">
                  <c:v>16.309999999999999</c:v>
                </c:pt>
                <c:pt idx="196">
                  <c:v>16.11</c:v>
                </c:pt>
                <c:pt idx="197">
                  <c:v>16.29</c:v>
                </c:pt>
                <c:pt idx="198">
                  <c:v>16.29</c:v>
                </c:pt>
                <c:pt idx="199">
                  <c:v>16.45</c:v>
                </c:pt>
                <c:pt idx="200">
                  <c:v>16.170000000000002</c:v>
                </c:pt>
                <c:pt idx="201">
                  <c:v>16.41</c:v>
                </c:pt>
                <c:pt idx="202">
                  <c:v>16.489999999999998</c:v>
                </c:pt>
                <c:pt idx="203">
                  <c:v>16.41</c:v>
                </c:pt>
                <c:pt idx="204">
                  <c:v>16.55</c:v>
                </c:pt>
                <c:pt idx="205">
                  <c:v>16.39</c:v>
                </c:pt>
                <c:pt idx="206">
                  <c:v>16.27</c:v>
                </c:pt>
                <c:pt idx="207">
                  <c:v>16.91</c:v>
                </c:pt>
                <c:pt idx="208">
                  <c:v>17.489999999999998</c:v>
                </c:pt>
                <c:pt idx="209">
                  <c:v>17.21</c:v>
                </c:pt>
                <c:pt idx="210">
                  <c:v>17.39</c:v>
                </c:pt>
                <c:pt idx="211">
                  <c:v>17.43</c:v>
                </c:pt>
                <c:pt idx="212">
                  <c:v>17.13</c:v>
                </c:pt>
                <c:pt idx="213">
                  <c:v>17.57</c:v>
                </c:pt>
                <c:pt idx="214">
                  <c:v>17.649999999999999</c:v>
                </c:pt>
                <c:pt idx="215">
                  <c:v>17.670000000000002</c:v>
                </c:pt>
                <c:pt idx="216">
                  <c:v>17.75</c:v>
                </c:pt>
                <c:pt idx="217">
                  <c:v>17.59</c:v>
                </c:pt>
                <c:pt idx="218">
                  <c:v>16.510000000000002</c:v>
                </c:pt>
                <c:pt idx="219">
                  <c:v>16.27</c:v>
                </c:pt>
                <c:pt idx="220">
                  <c:v>16.649999999999999</c:v>
                </c:pt>
                <c:pt idx="221">
                  <c:v>16.37</c:v>
                </c:pt>
                <c:pt idx="222">
                  <c:v>16.350000000000001</c:v>
                </c:pt>
                <c:pt idx="223">
                  <c:v>16.25</c:v>
                </c:pt>
                <c:pt idx="224">
                  <c:v>16.190000000000001</c:v>
                </c:pt>
                <c:pt idx="225">
                  <c:v>16.350000000000001</c:v>
                </c:pt>
                <c:pt idx="226">
                  <c:v>16.649999999999999</c:v>
                </c:pt>
                <c:pt idx="227">
                  <c:v>16.39</c:v>
                </c:pt>
                <c:pt idx="228">
                  <c:v>16.489999999999998</c:v>
                </c:pt>
                <c:pt idx="229">
                  <c:v>16.45</c:v>
                </c:pt>
                <c:pt idx="230">
                  <c:v>16.39</c:v>
                </c:pt>
                <c:pt idx="231">
                  <c:v>16.47</c:v>
                </c:pt>
                <c:pt idx="232">
                  <c:v>16.690000000000001</c:v>
                </c:pt>
                <c:pt idx="233">
                  <c:v>16.27</c:v>
                </c:pt>
                <c:pt idx="234">
                  <c:v>16.45</c:v>
                </c:pt>
                <c:pt idx="235">
                  <c:v>16.13</c:v>
                </c:pt>
                <c:pt idx="236">
                  <c:v>16.329999999999998</c:v>
                </c:pt>
                <c:pt idx="237">
                  <c:v>16.55</c:v>
                </c:pt>
                <c:pt idx="238">
                  <c:v>16.57</c:v>
                </c:pt>
                <c:pt idx="239">
                  <c:v>16.55</c:v>
                </c:pt>
                <c:pt idx="240">
                  <c:v>16.47</c:v>
                </c:pt>
                <c:pt idx="241">
                  <c:v>16.829999999999998</c:v>
                </c:pt>
                <c:pt idx="242">
                  <c:v>16.690000000000001</c:v>
                </c:pt>
                <c:pt idx="243">
                  <c:v>16.57</c:v>
                </c:pt>
                <c:pt idx="244">
                  <c:v>16.149999999999999</c:v>
                </c:pt>
                <c:pt idx="245">
                  <c:v>16.41</c:v>
                </c:pt>
                <c:pt idx="246">
                  <c:v>16.43</c:v>
                </c:pt>
                <c:pt idx="247">
                  <c:v>16.649999999999999</c:v>
                </c:pt>
                <c:pt idx="248">
                  <c:v>16.39</c:v>
                </c:pt>
                <c:pt idx="249">
                  <c:v>16.690000000000001</c:v>
                </c:pt>
                <c:pt idx="250">
                  <c:v>16.55</c:v>
                </c:pt>
                <c:pt idx="251">
                  <c:v>16.170000000000002</c:v>
                </c:pt>
                <c:pt idx="252">
                  <c:v>16.329999999999998</c:v>
                </c:pt>
                <c:pt idx="253">
                  <c:v>16.47</c:v>
                </c:pt>
                <c:pt idx="254">
                  <c:v>16.170000000000002</c:v>
                </c:pt>
                <c:pt idx="255">
                  <c:v>16.350000000000001</c:v>
                </c:pt>
                <c:pt idx="256">
                  <c:v>16.170000000000002</c:v>
                </c:pt>
                <c:pt idx="257">
                  <c:v>16.41</c:v>
                </c:pt>
                <c:pt idx="258">
                  <c:v>16.510000000000002</c:v>
                </c:pt>
                <c:pt idx="259">
                  <c:v>16.25</c:v>
                </c:pt>
                <c:pt idx="260">
                  <c:v>16.190000000000001</c:v>
                </c:pt>
                <c:pt idx="261">
                  <c:v>16.05</c:v>
                </c:pt>
                <c:pt idx="262">
                  <c:v>16.43</c:v>
                </c:pt>
                <c:pt idx="263">
                  <c:v>16.489999999999998</c:v>
                </c:pt>
                <c:pt idx="264">
                  <c:v>16.170000000000002</c:v>
                </c:pt>
                <c:pt idx="265">
                  <c:v>16.329999999999998</c:v>
                </c:pt>
                <c:pt idx="266">
                  <c:v>16.309999999999999</c:v>
                </c:pt>
                <c:pt idx="267">
                  <c:v>16.309999999999999</c:v>
                </c:pt>
                <c:pt idx="268">
                  <c:v>16.41</c:v>
                </c:pt>
                <c:pt idx="269">
                  <c:v>16.190000000000001</c:v>
                </c:pt>
                <c:pt idx="270">
                  <c:v>16.29</c:v>
                </c:pt>
                <c:pt idx="271">
                  <c:v>16.45</c:v>
                </c:pt>
                <c:pt idx="272">
                  <c:v>16.25</c:v>
                </c:pt>
                <c:pt idx="273">
                  <c:v>16.23</c:v>
                </c:pt>
                <c:pt idx="274">
                  <c:v>16.13</c:v>
                </c:pt>
                <c:pt idx="275">
                  <c:v>16.010000000000002</c:v>
                </c:pt>
                <c:pt idx="276">
                  <c:v>16.27</c:v>
                </c:pt>
                <c:pt idx="277">
                  <c:v>16.11</c:v>
                </c:pt>
                <c:pt idx="278">
                  <c:v>16.39</c:v>
                </c:pt>
                <c:pt idx="279">
                  <c:v>16.190000000000001</c:v>
                </c:pt>
                <c:pt idx="280">
                  <c:v>16.350000000000001</c:v>
                </c:pt>
                <c:pt idx="281">
                  <c:v>16.43</c:v>
                </c:pt>
                <c:pt idx="282">
                  <c:v>16.47</c:v>
                </c:pt>
                <c:pt idx="283">
                  <c:v>16.27</c:v>
                </c:pt>
                <c:pt idx="284">
                  <c:v>16.13</c:v>
                </c:pt>
                <c:pt idx="285">
                  <c:v>16.309999999999999</c:v>
                </c:pt>
                <c:pt idx="286">
                  <c:v>16.649999999999999</c:v>
                </c:pt>
                <c:pt idx="287">
                  <c:v>16.57</c:v>
                </c:pt>
                <c:pt idx="288">
                  <c:v>16.309999999999999</c:v>
                </c:pt>
                <c:pt idx="289">
                  <c:v>16.29</c:v>
                </c:pt>
                <c:pt idx="290">
                  <c:v>16.21</c:v>
                </c:pt>
                <c:pt idx="291">
                  <c:v>16.25</c:v>
                </c:pt>
                <c:pt idx="292">
                  <c:v>16.350000000000001</c:v>
                </c:pt>
                <c:pt idx="293">
                  <c:v>16.149999999999999</c:v>
                </c:pt>
                <c:pt idx="294">
                  <c:v>16.55</c:v>
                </c:pt>
                <c:pt idx="295">
                  <c:v>16.350000000000001</c:v>
                </c:pt>
                <c:pt idx="296">
                  <c:v>16.55</c:v>
                </c:pt>
                <c:pt idx="297">
                  <c:v>16.23</c:v>
                </c:pt>
                <c:pt idx="298">
                  <c:v>16.39</c:v>
                </c:pt>
                <c:pt idx="299">
                  <c:v>16.57</c:v>
                </c:pt>
                <c:pt idx="300">
                  <c:v>16.23</c:v>
                </c:pt>
                <c:pt idx="301">
                  <c:v>16.350000000000001</c:v>
                </c:pt>
                <c:pt idx="302">
                  <c:v>16.23</c:v>
                </c:pt>
                <c:pt idx="303">
                  <c:v>16.489999999999998</c:v>
                </c:pt>
                <c:pt idx="304">
                  <c:v>16.37</c:v>
                </c:pt>
                <c:pt idx="305">
                  <c:v>16.350000000000001</c:v>
                </c:pt>
                <c:pt idx="306">
                  <c:v>16.350000000000001</c:v>
                </c:pt>
                <c:pt idx="307">
                  <c:v>16.03</c:v>
                </c:pt>
                <c:pt idx="308">
                  <c:v>16.11</c:v>
                </c:pt>
                <c:pt idx="309">
                  <c:v>16.29</c:v>
                </c:pt>
                <c:pt idx="310">
                  <c:v>16.309999999999999</c:v>
                </c:pt>
                <c:pt idx="311">
                  <c:v>16.41</c:v>
                </c:pt>
                <c:pt idx="312">
                  <c:v>16.43</c:v>
                </c:pt>
                <c:pt idx="313">
                  <c:v>16.25</c:v>
                </c:pt>
                <c:pt idx="314">
                  <c:v>16.29</c:v>
                </c:pt>
                <c:pt idx="315">
                  <c:v>16.510000000000002</c:v>
                </c:pt>
                <c:pt idx="316">
                  <c:v>16.39</c:v>
                </c:pt>
                <c:pt idx="317">
                  <c:v>16.45</c:v>
                </c:pt>
                <c:pt idx="318">
                  <c:v>16.37</c:v>
                </c:pt>
                <c:pt idx="319">
                  <c:v>16.170000000000002</c:v>
                </c:pt>
                <c:pt idx="320">
                  <c:v>16.21</c:v>
                </c:pt>
                <c:pt idx="321">
                  <c:v>16.41</c:v>
                </c:pt>
                <c:pt idx="322">
                  <c:v>16.45</c:v>
                </c:pt>
                <c:pt idx="323">
                  <c:v>16.55</c:v>
                </c:pt>
                <c:pt idx="324">
                  <c:v>16.39</c:v>
                </c:pt>
                <c:pt idx="325">
                  <c:v>16.309999999999999</c:v>
                </c:pt>
                <c:pt idx="326">
                  <c:v>16.489999999999998</c:v>
                </c:pt>
                <c:pt idx="327">
                  <c:v>16.350000000000001</c:v>
                </c:pt>
                <c:pt idx="328">
                  <c:v>16.25</c:v>
                </c:pt>
                <c:pt idx="329">
                  <c:v>16.190000000000001</c:v>
                </c:pt>
                <c:pt idx="330">
                  <c:v>16.07</c:v>
                </c:pt>
                <c:pt idx="331">
                  <c:v>16.23</c:v>
                </c:pt>
                <c:pt idx="332">
                  <c:v>16.25</c:v>
                </c:pt>
                <c:pt idx="333">
                  <c:v>16.329999999999998</c:v>
                </c:pt>
                <c:pt idx="334">
                  <c:v>16.43</c:v>
                </c:pt>
                <c:pt idx="335">
                  <c:v>16.53</c:v>
                </c:pt>
                <c:pt idx="336">
                  <c:v>16.21</c:v>
                </c:pt>
                <c:pt idx="337">
                  <c:v>16.21</c:v>
                </c:pt>
                <c:pt idx="338">
                  <c:v>16.37</c:v>
                </c:pt>
                <c:pt idx="339">
                  <c:v>16.37</c:v>
                </c:pt>
                <c:pt idx="340">
                  <c:v>16.21</c:v>
                </c:pt>
                <c:pt idx="341">
                  <c:v>16.45</c:v>
                </c:pt>
                <c:pt idx="342">
                  <c:v>16.309999999999999</c:v>
                </c:pt>
                <c:pt idx="343">
                  <c:v>16.55</c:v>
                </c:pt>
                <c:pt idx="344">
                  <c:v>15.95</c:v>
                </c:pt>
                <c:pt idx="345">
                  <c:v>16.329999999999998</c:v>
                </c:pt>
                <c:pt idx="346">
                  <c:v>16.510000000000002</c:v>
                </c:pt>
                <c:pt idx="347">
                  <c:v>15.93</c:v>
                </c:pt>
                <c:pt idx="348">
                  <c:v>16.05</c:v>
                </c:pt>
                <c:pt idx="349">
                  <c:v>15.93</c:v>
                </c:pt>
                <c:pt idx="350">
                  <c:v>16.45</c:v>
                </c:pt>
                <c:pt idx="351">
                  <c:v>16.39</c:v>
                </c:pt>
                <c:pt idx="352">
                  <c:v>16.010000000000002</c:v>
                </c:pt>
                <c:pt idx="353">
                  <c:v>16.25</c:v>
                </c:pt>
                <c:pt idx="354">
                  <c:v>16.47</c:v>
                </c:pt>
                <c:pt idx="355">
                  <c:v>16.21</c:v>
                </c:pt>
                <c:pt idx="356">
                  <c:v>16.37</c:v>
                </c:pt>
                <c:pt idx="357">
                  <c:v>16.350000000000001</c:v>
                </c:pt>
                <c:pt idx="358">
                  <c:v>16.510000000000002</c:v>
                </c:pt>
                <c:pt idx="359">
                  <c:v>16.57</c:v>
                </c:pt>
                <c:pt idx="360">
                  <c:v>16.37</c:v>
                </c:pt>
                <c:pt idx="361">
                  <c:v>16.43</c:v>
                </c:pt>
                <c:pt idx="362">
                  <c:v>16.23</c:v>
                </c:pt>
                <c:pt idx="363">
                  <c:v>16.27</c:v>
                </c:pt>
                <c:pt idx="364">
                  <c:v>16.350000000000001</c:v>
                </c:pt>
                <c:pt idx="365">
                  <c:v>16.11</c:v>
                </c:pt>
                <c:pt idx="366">
                  <c:v>16.170000000000002</c:v>
                </c:pt>
                <c:pt idx="367">
                  <c:v>16.329999999999998</c:v>
                </c:pt>
                <c:pt idx="368">
                  <c:v>16.39</c:v>
                </c:pt>
                <c:pt idx="369">
                  <c:v>16.37</c:v>
                </c:pt>
                <c:pt idx="370">
                  <c:v>16.29</c:v>
                </c:pt>
                <c:pt idx="371">
                  <c:v>16.350000000000001</c:v>
                </c:pt>
                <c:pt idx="372">
                  <c:v>16.07</c:v>
                </c:pt>
                <c:pt idx="373">
                  <c:v>16.329999999999998</c:v>
                </c:pt>
                <c:pt idx="374">
                  <c:v>16.690000000000001</c:v>
                </c:pt>
                <c:pt idx="375">
                  <c:v>16.37</c:v>
                </c:pt>
                <c:pt idx="376">
                  <c:v>16.41</c:v>
                </c:pt>
                <c:pt idx="377">
                  <c:v>16.21</c:v>
                </c:pt>
                <c:pt idx="378">
                  <c:v>16.25</c:v>
                </c:pt>
                <c:pt idx="379">
                  <c:v>16.25</c:v>
                </c:pt>
                <c:pt idx="380">
                  <c:v>16.350000000000001</c:v>
                </c:pt>
                <c:pt idx="381">
                  <c:v>16.23</c:v>
                </c:pt>
                <c:pt idx="382">
                  <c:v>16.27</c:v>
                </c:pt>
                <c:pt idx="383">
                  <c:v>16.21</c:v>
                </c:pt>
                <c:pt idx="384">
                  <c:v>16.11</c:v>
                </c:pt>
                <c:pt idx="385">
                  <c:v>16.149999999999999</c:v>
                </c:pt>
                <c:pt idx="386">
                  <c:v>16.09</c:v>
                </c:pt>
                <c:pt idx="387">
                  <c:v>16.27</c:v>
                </c:pt>
                <c:pt idx="388">
                  <c:v>16.350000000000001</c:v>
                </c:pt>
                <c:pt idx="389">
                  <c:v>16.43</c:v>
                </c:pt>
                <c:pt idx="390">
                  <c:v>16.21</c:v>
                </c:pt>
                <c:pt idx="391">
                  <c:v>16.190000000000001</c:v>
                </c:pt>
                <c:pt idx="392">
                  <c:v>16.309999999999999</c:v>
                </c:pt>
                <c:pt idx="393">
                  <c:v>16.010000000000002</c:v>
                </c:pt>
                <c:pt idx="394">
                  <c:v>16.07</c:v>
                </c:pt>
                <c:pt idx="395">
                  <c:v>16.07</c:v>
                </c:pt>
                <c:pt idx="396">
                  <c:v>16.23</c:v>
                </c:pt>
                <c:pt idx="397">
                  <c:v>16.190000000000001</c:v>
                </c:pt>
                <c:pt idx="398">
                  <c:v>16.11</c:v>
                </c:pt>
                <c:pt idx="399">
                  <c:v>15.97</c:v>
                </c:pt>
                <c:pt idx="400">
                  <c:v>15.93</c:v>
                </c:pt>
                <c:pt idx="401">
                  <c:v>16.329999999999998</c:v>
                </c:pt>
                <c:pt idx="402">
                  <c:v>16.25</c:v>
                </c:pt>
                <c:pt idx="403">
                  <c:v>15.95</c:v>
                </c:pt>
                <c:pt idx="404">
                  <c:v>16.41</c:v>
                </c:pt>
                <c:pt idx="405">
                  <c:v>16.53</c:v>
                </c:pt>
                <c:pt idx="406">
                  <c:v>16.329999999999998</c:v>
                </c:pt>
                <c:pt idx="407">
                  <c:v>16.149999999999999</c:v>
                </c:pt>
                <c:pt idx="408">
                  <c:v>16.39</c:v>
                </c:pt>
                <c:pt idx="409">
                  <c:v>16.37</c:v>
                </c:pt>
                <c:pt idx="410">
                  <c:v>16.350000000000001</c:v>
                </c:pt>
                <c:pt idx="411">
                  <c:v>16.39</c:v>
                </c:pt>
                <c:pt idx="412">
                  <c:v>16.55</c:v>
                </c:pt>
                <c:pt idx="413">
                  <c:v>16.41</c:v>
                </c:pt>
                <c:pt idx="414">
                  <c:v>16.350000000000001</c:v>
                </c:pt>
                <c:pt idx="415">
                  <c:v>16.41</c:v>
                </c:pt>
                <c:pt idx="416">
                  <c:v>16.47</c:v>
                </c:pt>
                <c:pt idx="417">
                  <c:v>16.53</c:v>
                </c:pt>
                <c:pt idx="418">
                  <c:v>16.29</c:v>
                </c:pt>
                <c:pt idx="419">
                  <c:v>16.309999999999999</c:v>
                </c:pt>
                <c:pt idx="420">
                  <c:v>16.61</c:v>
                </c:pt>
                <c:pt idx="421">
                  <c:v>16.55</c:v>
                </c:pt>
                <c:pt idx="422">
                  <c:v>16.27</c:v>
                </c:pt>
                <c:pt idx="423">
                  <c:v>16.37</c:v>
                </c:pt>
                <c:pt idx="424">
                  <c:v>16.170000000000002</c:v>
                </c:pt>
                <c:pt idx="425">
                  <c:v>16.43</c:v>
                </c:pt>
                <c:pt idx="426">
                  <c:v>16.170000000000002</c:v>
                </c:pt>
                <c:pt idx="427">
                  <c:v>16.41</c:v>
                </c:pt>
                <c:pt idx="428">
                  <c:v>16.59</c:v>
                </c:pt>
                <c:pt idx="429">
                  <c:v>16.25</c:v>
                </c:pt>
                <c:pt idx="430">
                  <c:v>16.39</c:v>
                </c:pt>
                <c:pt idx="431">
                  <c:v>16.05</c:v>
                </c:pt>
                <c:pt idx="432">
                  <c:v>16.350000000000001</c:v>
                </c:pt>
                <c:pt idx="433">
                  <c:v>16.07</c:v>
                </c:pt>
                <c:pt idx="434">
                  <c:v>16.27</c:v>
                </c:pt>
                <c:pt idx="435">
                  <c:v>16.350000000000001</c:v>
                </c:pt>
                <c:pt idx="436">
                  <c:v>16.37</c:v>
                </c:pt>
                <c:pt idx="437">
                  <c:v>15.81</c:v>
                </c:pt>
                <c:pt idx="438">
                  <c:v>15.95</c:v>
                </c:pt>
                <c:pt idx="439">
                  <c:v>15.91</c:v>
                </c:pt>
                <c:pt idx="440">
                  <c:v>15.51</c:v>
                </c:pt>
                <c:pt idx="441">
                  <c:v>15.87</c:v>
                </c:pt>
                <c:pt idx="442">
                  <c:v>15.69</c:v>
                </c:pt>
                <c:pt idx="443">
                  <c:v>15.91</c:v>
                </c:pt>
                <c:pt idx="444">
                  <c:v>15.77</c:v>
                </c:pt>
                <c:pt idx="445">
                  <c:v>16.25</c:v>
                </c:pt>
                <c:pt idx="446">
                  <c:v>16.55</c:v>
                </c:pt>
                <c:pt idx="447">
                  <c:v>16.21</c:v>
                </c:pt>
                <c:pt idx="448">
                  <c:v>16.489999999999998</c:v>
                </c:pt>
                <c:pt idx="449">
                  <c:v>16.25</c:v>
                </c:pt>
                <c:pt idx="450">
                  <c:v>16.29</c:v>
                </c:pt>
                <c:pt idx="451">
                  <c:v>16.350000000000001</c:v>
                </c:pt>
                <c:pt idx="452">
                  <c:v>16.309999999999999</c:v>
                </c:pt>
                <c:pt idx="453">
                  <c:v>16.29</c:v>
                </c:pt>
                <c:pt idx="454">
                  <c:v>15.93</c:v>
                </c:pt>
                <c:pt idx="455">
                  <c:v>15.93</c:v>
                </c:pt>
                <c:pt idx="456">
                  <c:v>16.09</c:v>
                </c:pt>
                <c:pt idx="457">
                  <c:v>16.09</c:v>
                </c:pt>
                <c:pt idx="458">
                  <c:v>16.23</c:v>
                </c:pt>
                <c:pt idx="459">
                  <c:v>16.21</c:v>
                </c:pt>
                <c:pt idx="460">
                  <c:v>16.170000000000002</c:v>
                </c:pt>
                <c:pt idx="461">
                  <c:v>16.25</c:v>
                </c:pt>
                <c:pt idx="462">
                  <c:v>16.23</c:v>
                </c:pt>
                <c:pt idx="463">
                  <c:v>16.149999999999999</c:v>
                </c:pt>
                <c:pt idx="464">
                  <c:v>16.309999999999999</c:v>
                </c:pt>
                <c:pt idx="465">
                  <c:v>16.23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644-46D3-A63B-B9D29C3EDFCC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Sheet1!$B$2:$B$476</c:f>
              <c:numCache>
                <c:formatCode>h:mm:ss</c:formatCode>
                <c:ptCount val="475"/>
                <c:pt idx="0">
                  <c:v>0.32173611111111111</c:v>
                </c:pt>
                <c:pt idx="1">
                  <c:v>0.32174768518518521</c:v>
                </c:pt>
                <c:pt idx="2">
                  <c:v>0.32175925925925924</c:v>
                </c:pt>
                <c:pt idx="3">
                  <c:v>0.32177083333333334</c:v>
                </c:pt>
                <c:pt idx="4">
                  <c:v>0.32178240740740743</c:v>
                </c:pt>
                <c:pt idx="5">
                  <c:v>0.32179398148148147</c:v>
                </c:pt>
                <c:pt idx="6">
                  <c:v>0.32180555555555557</c:v>
                </c:pt>
                <c:pt idx="7">
                  <c:v>0.32181712962962966</c:v>
                </c:pt>
                <c:pt idx="8">
                  <c:v>0.3218287037037037</c:v>
                </c:pt>
                <c:pt idx="9">
                  <c:v>0.32184027777777779</c:v>
                </c:pt>
                <c:pt idx="10">
                  <c:v>0.32185185185185183</c:v>
                </c:pt>
                <c:pt idx="11">
                  <c:v>0.32186342592592593</c:v>
                </c:pt>
                <c:pt idx="12">
                  <c:v>0.32187499999999997</c:v>
                </c:pt>
                <c:pt idx="13">
                  <c:v>0.32188657407407406</c:v>
                </c:pt>
                <c:pt idx="14">
                  <c:v>0.32189814814814816</c:v>
                </c:pt>
                <c:pt idx="15">
                  <c:v>0.32190972222222219</c:v>
                </c:pt>
                <c:pt idx="16">
                  <c:v>0.32192129629629629</c:v>
                </c:pt>
                <c:pt idx="17">
                  <c:v>0.32193287037037038</c:v>
                </c:pt>
                <c:pt idx="18">
                  <c:v>0.32194444444444442</c:v>
                </c:pt>
                <c:pt idx="19">
                  <c:v>0.32195601851851852</c:v>
                </c:pt>
                <c:pt idx="20">
                  <c:v>0.32196759259259261</c:v>
                </c:pt>
                <c:pt idx="21">
                  <c:v>0.32197916666666665</c:v>
                </c:pt>
                <c:pt idx="22">
                  <c:v>0.32199074074074074</c:v>
                </c:pt>
                <c:pt idx="23">
                  <c:v>0.32200231481481484</c:v>
                </c:pt>
                <c:pt idx="24">
                  <c:v>0.32201388888888888</c:v>
                </c:pt>
                <c:pt idx="25">
                  <c:v>0.32202546296296297</c:v>
                </c:pt>
                <c:pt idx="26">
                  <c:v>0.32203703703703707</c:v>
                </c:pt>
                <c:pt idx="27">
                  <c:v>0.3220486111111111</c:v>
                </c:pt>
                <c:pt idx="28">
                  <c:v>0.3220601851851852</c:v>
                </c:pt>
                <c:pt idx="29">
                  <c:v>0.32207175925925924</c:v>
                </c:pt>
                <c:pt idx="30">
                  <c:v>0.32207175925925924</c:v>
                </c:pt>
                <c:pt idx="31">
                  <c:v>0.32208333333333333</c:v>
                </c:pt>
                <c:pt idx="32">
                  <c:v>0.32209490740740737</c:v>
                </c:pt>
                <c:pt idx="33">
                  <c:v>0.32210648148148152</c:v>
                </c:pt>
                <c:pt idx="34">
                  <c:v>0.32211805555555556</c:v>
                </c:pt>
                <c:pt idx="35">
                  <c:v>0.3221296296296296</c:v>
                </c:pt>
                <c:pt idx="36">
                  <c:v>0.32214120370370369</c:v>
                </c:pt>
                <c:pt idx="37">
                  <c:v>0.32215277777777779</c:v>
                </c:pt>
                <c:pt idx="38">
                  <c:v>0.32216435185185183</c:v>
                </c:pt>
                <c:pt idx="39">
                  <c:v>0.32217592592592592</c:v>
                </c:pt>
                <c:pt idx="40">
                  <c:v>0.32218750000000002</c:v>
                </c:pt>
                <c:pt idx="41">
                  <c:v>0.32219907407407405</c:v>
                </c:pt>
                <c:pt idx="42">
                  <c:v>0.32221064814814815</c:v>
                </c:pt>
                <c:pt idx="43">
                  <c:v>0.32222222222222224</c:v>
                </c:pt>
                <c:pt idx="44">
                  <c:v>0.32223379629629628</c:v>
                </c:pt>
                <c:pt idx="45">
                  <c:v>0.32224537037037038</c:v>
                </c:pt>
                <c:pt idx="46">
                  <c:v>0.32225694444444447</c:v>
                </c:pt>
                <c:pt idx="47">
                  <c:v>0.32226851851851851</c:v>
                </c:pt>
                <c:pt idx="48">
                  <c:v>0.3222800925925926</c:v>
                </c:pt>
                <c:pt idx="49">
                  <c:v>0.3222916666666667</c:v>
                </c:pt>
                <c:pt idx="50">
                  <c:v>0.32230324074074074</c:v>
                </c:pt>
                <c:pt idx="51">
                  <c:v>0.32231481481481478</c:v>
                </c:pt>
                <c:pt idx="52">
                  <c:v>0.32232638888888893</c:v>
                </c:pt>
                <c:pt idx="53">
                  <c:v>0.32233796296296297</c:v>
                </c:pt>
                <c:pt idx="54">
                  <c:v>0.322349537037037</c:v>
                </c:pt>
                <c:pt idx="55">
                  <c:v>0.3223611111111111</c:v>
                </c:pt>
                <c:pt idx="56">
                  <c:v>0.32237268518518519</c:v>
                </c:pt>
                <c:pt idx="57">
                  <c:v>0.32238425925925923</c:v>
                </c:pt>
                <c:pt idx="58">
                  <c:v>0.32304398148148145</c:v>
                </c:pt>
                <c:pt idx="59">
                  <c:v>0.3230555555555556</c:v>
                </c:pt>
                <c:pt idx="60">
                  <c:v>0.32306712962962963</c:v>
                </c:pt>
                <c:pt idx="61">
                  <c:v>0.32307870370370367</c:v>
                </c:pt>
                <c:pt idx="62">
                  <c:v>0.32309027777777777</c:v>
                </c:pt>
                <c:pt idx="63">
                  <c:v>0.32310185185185186</c:v>
                </c:pt>
                <c:pt idx="64">
                  <c:v>0.3231134259259259</c:v>
                </c:pt>
                <c:pt idx="65">
                  <c:v>0.323125</c:v>
                </c:pt>
                <c:pt idx="66">
                  <c:v>0.32313657407407409</c:v>
                </c:pt>
                <c:pt idx="67">
                  <c:v>0.32314814814814813</c:v>
                </c:pt>
                <c:pt idx="68">
                  <c:v>0.32315972222222222</c:v>
                </c:pt>
                <c:pt idx="69">
                  <c:v>0.32317129629629632</c:v>
                </c:pt>
                <c:pt idx="70">
                  <c:v>0.32318287037037036</c:v>
                </c:pt>
                <c:pt idx="71">
                  <c:v>0.32319444444444445</c:v>
                </c:pt>
                <c:pt idx="72">
                  <c:v>0.32320601851851855</c:v>
                </c:pt>
                <c:pt idx="73">
                  <c:v>0.32321759259259258</c:v>
                </c:pt>
                <c:pt idx="74">
                  <c:v>0.32322916666666668</c:v>
                </c:pt>
                <c:pt idx="75">
                  <c:v>0.32324074074074077</c:v>
                </c:pt>
                <c:pt idx="76">
                  <c:v>0.32325231481481481</c:v>
                </c:pt>
                <c:pt idx="77">
                  <c:v>0.32326388888888885</c:v>
                </c:pt>
                <c:pt idx="78">
                  <c:v>0.32326388888888885</c:v>
                </c:pt>
                <c:pt idx="79">
                  <c:v>0.323275462962963</c:v>
                </c:pt>
                <c:pt idx="80">
                  <c:v>0.32328703703703704</c:v>
                </c:pt>
                <c:pt idx="81">
                  <c:v>0.32329861111111108</c:v>
                </c:pt>
                <c:pt idx="82">
                  <c:v>0.32331018518518517</c:v>
                </c:pt>
                <c:pt idx="83">
                  <c:v>0.32332175925925927</c:v>
                </c:pt>
                <c:pt idx="84">
                  <c:v>0.32333333333333331</c:v>
                </c:pt>
                <c:pt idx="85">
                  <c:v>0.3233449074074074</c:v>
                </c:pt>
                <c:pt idx="86">
                  <c:v>0.32335648148148149</c:v>
                </c:pt>
                <c:pt idx="87">
                  <c:v>0.32336805555555553</c:v>
                </c:pt>
                <c:pt idx="88">
                  <c:v>0.32337962962962963</c:v>
                </c:pt>
                <c:pt idx="89">
                  <c:v>0.32339120370370372</c:v>
                </c:pt>
                <c:pt idx="90">
                  <c:v>0.32340277777777776</c:v>
                </c:pt>
                <c:pt idx="91">
                  <c:v>0.32510416666666669</c:v>
                </c:pt>
                <c:pt idx="92">
                  <c:v>0.32511574074074073</c:v>
                </c:pt>
                <c:pt idx="93">
                  <c:v>0.32512731481481483</c:v>
                </c:pt>
                <c:pt idx="94">
                  <c:v>0.32513888888888892</c:v>
                </c:pt>
                <c:pt idx="95">
                  <c:v>0.32515046296296296</c:v>
                </c:pt>
                <c:pt idx="96">
                  <c:v>0.325162037037037</c:v>
                </c:pt>
                <c:pt idx="97">
                  <c:v>0.32517361111111115</c:v>
                </c:pt>
                <c:pt idx="98">
                  <c:v>0.32518518518518519</c:v>
                </c:pt>
                <c:pt idx="99">
                  <c:v>0.32519675925925923</c:v>
                </c:pt>
                <c:pt idx="100">
                  <c:v>0.32520833333333332</c:v>
                </c:pt>
                <c:pt idx="101">
                  <c:v>0.32521990740740742</c:v>
                </c:pt>
                <c:pt idx="102">
                  <c:v>0.32523148148148145</c:v>
                </c:pt>
                <c:pt idx="103">
                  <c:v>0.32524305555555555</c:v>
                </c:pt>
                <c:pt idx="104">
                  <c:v>0.32525462962962964</c:v>
                </c:pt>
                <c:pt idx="105">
                  <c:v>0.32526620370370368</c:v>
                </c:pt>
                <c:pt idx="106">
                  <c:v>0.32527777777777778</c:v>
                </c:pt>
                <c:pt idx="107">
                  <c:v>0.32528935185185187</c:v>
                </c:pt>
                <c:pt idx="108">
                  <c:v>0.32530092592592591</c:v>
                </c:pt>
                <c:pt idx="109">
                  <c:v>0.3253125</c:v>
                </c:pt>
                <c:pt idx="110">
                  <c:v>0.3253240740740741</c:v>
                </c:pt>
                <c:pt idx="111">
                  <c:v>0.32533564814814814</c:v>
                </c:pt>
                <c:pt idx="112">
                  <c:v>0.32534722222222223</c:v>
                </c:pt>
                <c:pt idx="113">
                  <c:v>0.32535879629629633</c:v>
                </c:pt>
                <c:pt idx="114">
                  <c:v>0.32537037037037037</c:v>
                </c:pt>
                <c:pt idx="115">
                  <c:v>0.3253819444444444</c:v>
                </c:pt>
                <c:pt idx="116">
                  <c:v>0.32539351851851855</c:v>
                </c:pt>
                <c:pt idx="117">
                  <c:v>0.32540509259259259</c:v>
                </c:pt>
                <c:pt idx="118">
                  <c:v>0.32541666666666669</c:v>
                </c:pt>
                <c:pt idx="119">
                  <c:v>0.32542824074074073</c:v>
                </c:pt>
                <c:pt idx="120">
                  <c:v>0.32543981481481482</c:v>
                </c:pt>
                <c:pt idx="121">
                  <c:v>0.32545138888888886</c:v>
                </c:pt>
                <c:pt idx="122">
                  <c:v>0.32546296296296295</c:v>
                </c:pt>
                <c:pt idx="123">
                  <c:v>0.32547453703703705</c:v>
                </c:pt>
                <c:pt idx="124">
                  <c:v>0.32548611111111109</c:v>
                </c:pt>
                <c:pt idx="125">
                  <c:v>0.32549768518518518</c:v>
                </c:pt>
                <c:pt idx="126">
                  <c:v>0.32550925925925928</c:v>
                </c:pt>
                <c:pt idx="127">
                  <c:v>0.32552083333333331</c:v>
                </c:pt>
                <c:pt idx="128">
                  <c:v>0.32552083333333331</c:v>
                </c:pt>
                <c:pt idx="129">
                  <c:v>0.32553240740740741</c:v>
                </c:pt>
                <c:pt idx="130">
                  <c:v>0.3255439814814815</c:v>
                </c:pt>
                <c:pt idx="131">
                  <c:v>0.32555555555555554</c:v>
                </c:pt>
                <c:pt idx="132">
                  <c:v>0.32556712962962964</c:v>
                </c:pt>
                <c:pt idx="133">
                  <c:v>0.32557870370370373</c:v>
                </c:pt>
                <c:pt idx="134">
                  <c:v>0.32605324074074077</c:v>
                </c:pt>
                <c:pt idx="135">
                  <c:v>0.32606481481481481</c:v>
                </c:pt>
                <c:pt idx="136">
                  <c:v>0.3260763888888889</c:v>
                </c:pt>
                <c:pt idx="137">
                  <c:v>0.326087962962963</c:v>
                </c:pt>
                <c:pt idx="138">
                  <c:v>0.32609953703703703</c:v>
                </c:pt>
                <c:pt idx="139">
                  <c:v>0.32611111111111107</c:v>
                </c:pt>
                <c:pt idx="140">
                  <c:v>0.32612268518518522</c:v>
                </c:pt>
                <c:pt idx="141">
                  <c:v>0.32613425925925926</c:v>
                </c:pt>
                <c:pt idx="142">
                  <c:v>0.3261458333333333</c:v>
                </c:pt>
                <c:pt idx="143">
                  <c:v>0.3261574074074074</c:v>
                </c:pt>
                <c:pt idx="144">
                  <c:v>0.32616898148148149</c:v>
                </c:pt>
                <c:pt idx="145">
                  <c:v>0.32618055555555553</c:v>
                </c:pt>
                <c:pt idx="146">
                  <c:v>0.32619212962962962</c:v>
                </c:pt>
                <c:pt idx="147">
                  <c:v>0.32620370370370372</c:v>
                </c:pt>
                <c:pt idx="148">
                  <c:v>0.32621527777777776</c:v>
                </c:pt>
                <c:pt idx="149">
                  <c:v>0.32622685185185185</c:v>
                </c:pt>
                <c:pt idx="150">
                  <c:v>0.32623842592592595</c:v>
                </c:pt>
                <c:pt idx="151">
                  <c:v>0.32624999999999998</c:v>
                </c:pt>
                <c:pt idx="152">
                  <c:v>0.32626157407407408</c:v>
                </c:pt>
                <c:pt idx="153">
                  <c:v>0.32627314814814817</c:v>
                </c:pt>
                <c:pt idx="154">
                  <c:v>0.32628472222222221</c:v>
                </c:pt>
                <c:pt idx="155">
                  <c:v>0.32629629629629631</c:v>
                </c:pt>
                <c:pt idx="156">
                  <c:v>0.3263078703703704</c:v>
                </c:pt>
                <c:pt idx="157">
                  <c:v>0.32631944444444444</c:v>
                </c:pt>
                <c:pt idx="158">
                  <c:v>0.32633101851851848</c:v>
                </c:pt>
                <c:pt idx="159">
                  <c:v>0.32634259259259263</c:v>
                </c:pt>
                <c:pt idx="160">
                  <c:v>0.32635416666666667</c:v>
                </c:pt>
                <c:pt idx="161">
                  <c:v>0.32636574074074076</c:v>
                </c:pt>
                <c:pt idx="162">
                  <c:v>0.3263773148148148</c:v>
                </c:pt>
                <c:pt idx="163">
                  <c:v>0.3263888888888889</c:v>
                </c:pt>
                <c:pt idx="164">
                  <c:v>0.32640046296296293</c:v>
                </c:pt>
                <c:pt idx="165">
                  <c:v>0.32641203703703703</c:v>
                </c:pt>
                <c:pt idx="166">
                  <c:v>0.32642361111111112</c:v>
                </c:pt>
                <c:pt idx="167">
                  <c:v>0.32643518518518516</c:v>
                </c:pt>
                <c:pt idx="168">
                  <c:v>0.32644675925925926</c:v>
                </c:pt>
                <c:pt idx="169">
                  <c:v>0.32645833333333335</c:v>
                </c:pt>
                <c:pt idx="170">
                  <c:v>0.32646990740740739</c:v>
                </c:pt>
                <c:pt idx="171">
                  <c:v>0.32648148148148148</c:v>
                </c:pt>
                <c:pt idx="172">
                  <c:v>0.32649305555555558</c:v>
                </c:pt>
                <c:pt idx="173">
                  <c:v>0.32650462962962962</c:v>
                </c:pt>
                <c:pt idx="174">
                  <c:v>0.32651620370370371</c:v>
                </c:pt>
                <c:pt idx="175">
                  <c:v>0.32652777777777781</c:v>
                </c:pt>
                <c:pt idx="176">
                  <c:v>0.32653935185185184</c:v>
                </c:pt>
                <c:pt idx="177">
                  <c:v>0.32655092592592594</c:v>
                </c:pt>
                <c:pt idx="178">
                  <c:v>0.32655092592592594</c:v>
                </c:pt>
                <c:pt idx="179">
                  <c:v>0.32656250000000003</c:v>
                </c:pt>
                <c:pt idx="180">
                  <c:v>0.32657407407407407</c:v>
                </c:pt>
                <c:pt idx="181">
                  <c:v>0.32658564814814817</c:v>
                </c:pt>
                <c:pt idx="182">
                  <c:v>0.32659722222222221</c:v>
                </c:pt>
                <c:pt idx="183">
                  <c:v>0.3266087962962963</c:v>
                </c:pt>
                <c:pt idx="184">
                  <c:v>0.32662037037037034</c:v>
                </c:pt>
                <c:pt idx="185">
                  <c:v>0.32663194444444443</c:v>
                </c:pt>
                <c:pt idx="186">
                  <c:v>0.32664351851851853</c:v>
                </c:pt>
                <c:pt idx="187">
                  <c:v>0.32665509259259257</c:v>
                </c:pt>
                <c:pt idx="188">
                  <c:v>0.32666666666666666</c:v>
                </c:pt>
                <c:pt idx="189">
                  <c:v>0.32667824074074076</c:v>
                </c:pt>
                <c:pt idx="190">
                  <c:v>0.32668981481481479</c:v>
                </c:pt>
                <c:pt idx="191">
                  <c:v>0.32670138888888889</c:v>
                </c:pt>
                <c:pt idx="192">
                  <c:v>0.32671296296296298</c:v>
                </c:pt>
                <c:pt idx="193">
                  <c:v>0.32672453703703702</c:v>
                </c:pt>
                <c:pt idx="194">
                  <c:v>0.32719907407407406</c:v>
                </c:pt>
                <c:pt idx="195">
                  <c:v>0.32721064814814815</c:v>
                </c:pt>
                <c:pt idx="196">
                  <c:v>0.32722222222222225</c:v>
                </c:pt>
                <c:pt idx="197">
                  <c:v>0.32723379629629629</c:v>
                </c:pt>
                <c:pt idx="198">
                  <c:v>0.32724537037037038</c:v>
                </c:pt>
                <c:pt idx="199">
                  <c:v>0.32725694444444448</c:v>
                </c:pt>
                <c:pt idx="200">
                  <c:v>0.32726851851851851</c:v>
                </c:pt>
                <c:pt idx="201">
                  <c:v>0.32728009259259255</c:v>
                </c:pt>
                <c:pt idx="202">
                  <c:v>0.3272916666666667</c:v>
                </c:pt>
                <c:pt idx="203">
                  <c:v>0.32730324074074074</c:v>
                </c:pt>
                <c:pt idx="204">
                  <c:v>0.32731481481481484</c:v>
                </c:pt>
                <c:pt idx="205">
                  <c:v>0.32732638888888888</c:v>
                </c:pt>
                <c:pt idx="206">
                  <c:v>0.32733796296296297</c:v>
                </c:pt>
                <c:pt idx="207">
                  <c:v>0.32734953703703701</c:v>
                </c:pt>
                <c:pt idx="208">
                  <c:v>0.3273611111111111</c:v>
                </c:pt>
                <c:pt idx="209">
                  <c:v>0.3273726851851852</c:v>
                </c:pt>
                <c:pt idx="210">
                  <c:v>0.32738425925925924</c:v>
                </c:pt>
                <c:pt idx="211">
                  <c:v>0.32739583333333333</c:v>
                </c:pt>
                <c:pt idx="212">
                  <c:v>0.32740740740740742</c:v>
                </c:pt>
                <c:pt idx="213">
                  <c:v>0.32741898148148146</c:v>
                </c:pt>
                <c:pt idx="214">
                  <c:v>0.32743055555555556</c:v>
                </c:pt>
                <c:pt idx="215">
                  <c:v>0.32744212962962965</c:v>
                </c:pt>
                <c:pt idx="216">
                  <c:v>0.32745370370370369</c:v>
                </c:pt>
                <c:pt idx="217">
                  <c:v>0.32746527777777779</c:v>
                </c:pt>
                <c:pt idx="218">
                  <c:v>0.32747685185185188</c:v>
                </c:pt>
                <c:pt idx="219">
                  <c:v>0.32748842592592592</c:v>
                </c:pt>
                <c:pt idx="220">
                  <c:v>0.32750000000000001</c:v>
                </c:pt>
                <c:pt idx="221">
                  <c:v>0.32751157407407411</c:v>
                </c:pt>
                <c:pt idx="222">
                  <c:v>0.32752314814814815</c:v>
                </c:pt>
                <c:pt idx="223">
                  <c:v>0.32753472222222224</c:v>
                </c:pt>
                <c:pt idx="224">
                  <c:v>0.32754629629629628</c:v>
                </c:pt>
                <c:pt idx="225">
                  <c:v>0.32755787037037037</c:v>
                </c:pt>
                <c:pt idx="226">
                  <c:v>0.32756944444444441</c:v>
                </c:pt>
                <c:pt idx="227">
                  <c:v>0.32758101851851851</c:v>
                </c:pt>
                <c:pt idx="228">
                  <c:v>0.3275925925925926</c:v>
                </c:pt>
                <c:pt idx="229">
                  <c:v>0.32760416666666664</c:v>
                </c:pt>
                <c:pt idx="230">
                  <c:v>0.32761574074074074</c:v>
                </c:pt>
                <c:pt idx="231">
                  <c:v>0.32762731481481483</c:v>
                </c:pt>
                <c:pt idx="232">
                  <c:v>0.32763888888888887</c:v>
                </c:pt>
                <c:pt idx="233">
                  <c:v>0.32765046296296296</c:v>
                </c:pt>
                <c:pt idx="234">
                  <c:v>0.32766203703703706</c:v>
                </c:pt>
                <c:pt idx="235">
                  <c:v>0.3276736111111111</c:v>
                </c:pt>
                <c:pt idx="236">
                  <c:v>0.32768518518518519</c:v>
                </c:pt>
                <c:pt idx="237">
                  <c:v>0.32769675925925928</c:v>
                </c:pt>
                <c:pt idx="238">
                  <c:v>0.32770833333333332</c:v>
                </c:pt>
                <c:pt idx="239">
                  <c:v>0.32771990740740742</c:v>
                </c:pt>
                <c:pt idx="240">
                  <c:v>0.32773148148148151</c:v>
                </c:pt>
                <c:pt idx="241">
                  <c:v>0.32774305555555555</c:v>
                </c:pt>
                <c:pt idx="242">
                  <c:v>0.32775462962962965</c:v>
                </c:pt>
                <c:pt idx="243">
                  <c:v>0.32776620370370368</c:v>
                </c:pt>
                <c:pt idx="244">
                  <c:v>0.32776620370370368</c:v>
                </c:pt>
                <c:pt idx="245">
                  <c:v>0.32777777777777778</c:v>
                </c:pt>
                <c:pt idx="246">
                  <c:v>0.32778935185185182</c:v>
                </c:pt>
                <c:pt idx="247">
                  <c:v>0.32780092592592591</c:v>
                </c:pt>
                <c:pt idx="248">
                  <c:v>0.32781250000000001</c:v>
                </c:pt>
                <c:pt idx="249">
                  <c:v>0.32782407407407405</c:v>
                </c:pt>
                <c:pt idx="250">
                  <c:v>0.32818287037037036</c:v>
                </c:pt>
                <c:pt idx="251">
                  <c:v>0.32819444444444446</c:v>
                </c:pt>
                <c:pt idx="252">
                  <c:v>0.32820601851851855</c:v>
                </c:pt>
                <c:pt idx="253">
                  <c:v>0.32821759259259259</c:v>
                </c:pt>
                <c:pt idx="254">
                  <c:v>0.32822916666666663</c:v>
                </c:pt>
                <c:pt idx="255">
                  <c:v>0.32824074074074078</c:v>
                </c:pt>
                <c:pt idx="256">
                  <c:v>0.32825231481481482</c:v>
                </c:pt>
                <c:pt idx="257">
                  <c:v>0.32826388888888891</c:v>
                </c:pt>
                <c:pt idx="258">
                  <c:v>0.32827546296296295</c:v>
                </c:pt>
                <c:pt idx="259">
                  <c:v>0.32828703703703704</c:v>
                </c:pt>
                <c:pt idx="260">
                  <c:v>0.32829861111111108</c:v>
                </c:pt>
                <c:pt idx="261">
                  <c:v>0.32831018518518518</c:v>
                </c:pt>
                <c:pt idx="262">
                  <c:v>0.32832175925925927</c:v>
                </c:pt>
                <c:pt idx="263">
                  <c:v>0.32833333333333331</c:v>
                </c:pt>
                <c:pt idx="264">
                  <c:v>0.3283449074074074</c:v>
                </c:pt>
                <c:pt idx="265">
                  <c:v>0.3283564814814815</c:v>
                </c:pt>
                <c:pt idx="266">
                  <c:v>0.32836805555555554</c:v>
                </c:pt>
                <c:pt idx="267">
                  <c:v>0.32837962962962963</c:v>
                </c:pt>
                <c:pt idx="268">
                  <c:v>0.32839120370370373</c:v>
                </c:pt>
                <c:pt idx="269">
                  <c:v>0.32840277777777777</c:v>
                </c:pt>
                <c:pt idx="270">
                  <c:v>0.32841435185185186</c:v>
                </c:pt>
                <c:pt idx="271">
                  <c:v>0.32842592592592595</c:v>
                </c:pt>
                <c:pt idx="272">
                  <c:v>0.32843749999999999</c:v>
                </c:pt>
                <c:pt idx="273">
                  <c:v>0.32844907407407409</c:v>
                </c:pt>
                <c:pt idx="274">
                  <c:v>0.32846064814814818</c:v>
                </c:pt>
                <c:pt idx="275">
                  <c:v>0.32847222222222222</c:v>
                </c:pt>
                <c:pt idx="276">
                  <c:v>0.32848379629629632</c:v>
                </c:pt>
                <c:pt idx="277">
                  <c:v>0.32849537037037035</c:v>
                </c:pt>
                <c:pt idx="278">
                  <c:v>0.32849537037037035</c:v>
                </c:pt>
                <c:pt idx="279">
                  <c:v>0.32850694444444445</c:v>
                </c:pt>
                <c:pt idx="280">
                  <c:v>0.32851851851851849</c:v>
                </c:pt>
                <c:pt idx="281">
                  <c:v>0.32853009259259258</c:v>
                </c:pt>
                <c:pt idx="282">
                  <c:v>0.32854166666666668</c:v>
                </c:pt>
                <c:pt idx="283">
                  <c:v>0.32855324074074072</c:v>
                </c:pt>
                <c:pt idx="284">
                  <c:v>0.32856481481481481</c:v>
                </c:pt>
                <c:pt idx="285">
                  <c:v>0.3285763888888889</c:v>
                </c:pt>
                <c:pt idx="286">
                  <c:v>0.32858796296296294</c:v>
                </c:pt>
                <c:pt idx="287">
                  <c:v>0.32859953703703704</c:v>
                </c:pt>
                <c:pt idx="288">
                  <c:v>0.32861111111111113</c:v>
                </c:pt>
                <c:pt idx="289">
                  <c:v>0.32862268518518517</c:v>
                </c:pt>
                <c:pt idx="290">
                  <c:v>0.32863425925925926</c:v>
                </c:pt>
                <c:pt idx="291">
                  <c:v>0.32864583333333336</c:v>
                </c:pt>
                <c:pt idx="292">
                  <c:v>0.3286574074074074</c:v>
                </c:pt>
                <c:pt idx="293">
                  <c:v>0.32866898148148149</c:v>
                </c:pt>
                <c:pt idx="294">
                  <c:v>0.32868055555555559</c:v>
                </c:pt>
                <c:pt idx="295">
                  <c:v>0.32869212962962963</c:v>
                </c:pt>
                <c:pt idx="296">
                  <c:v>0.32870370370370372</c:v>
                </c:pt>
                <c:pt idx="297">
                  <c:v>0.32892361111111112</c:v>
                </c:pt>
                <c:pt idx="298">
                  <c:v>0.32893518518518516</c:v>
                </c:pt>
                <c:pt idx="299">
                  <c:v>0.32894675925925926</c:v>
                </c:pt>
                <c:pt idx="300">
                  <c:v>0.3289583333333333</c:v>
                </c:pt>
                <c:pt idx="301">
                  <c:v>0.32896990740740745</c:v>
                </c:pt>
                <c:pt idx="302">
                  <c:v>0.32898148148148149</c:v>
                </c:pt>
                <c:pt idx="303">
                  <c:v>0.32899305555555552</c:v>
                </c:pt>
                <c:pt idx="304">
                  <c:v>0.32900462962962962</c:v>
                </c:pt>
                <c:pt idx="305">
                  <c:v>0.32901620370370371</c:v>
                </c:pt>
                <c:pt idx="306">
                  <c:v>0.32902777777777775</c:v>
                </c:pt>
                <c:pt idx="307">
                  <c:v>0.32903935185185185</c:v>
                </c:pt>
                <c:pt idx="308">
                  <c:v>0.32905092592592594</c:v>
                </c:pt>
                <c:pt idx="309">
                  <c:v>0.32906249999999998</c:v>
                </c:pt>
                <c:pt idx="310">
                  <c:v>0.32907407407407407</c:v>
                </c:pt>
                <c:pt idx="311">
                  <c:v>0.32908564814814817</c:v>
                </c:pt>
                <c:pt idx="312">
                  <c:v>0.32909722222222221</c:v>
                </c:pt>
                <c:pt idx="313">
                  <c:v>0.3291087962962963</c:v>
                </c:pt>
                <c:pt idx="314">
                  <c:v>0.3291203703703704</c:v>
                </c:pt>
                <c:pt idx="315">
                  <c:v>0.32913194444444444</c:v>
                </c:pt>
                <c:pt idx="316">
                  <c:v>0.32914351851851853</c:v>
                </c:pt>
                <c:pt idx="317">
                  <c:v>0.32915509259259262</c:v>
                </c:pt>
                <c:pt idx="318">
                  <c:v>0.32916666666666666</c:v>
                </c:pt>
                <c:pt idx="319">
                  <c:v>0.3291782407407407</c:v>
                </c:pt>
                <c:pt idx="320">
                  <c:v>0.32918981481481485</c:v>
                </c:pt>
                <c:pt idx="321">
                  <c:v>0.32920138888888889</c:v>
                </c:pt>
                <c:pt idx="322">
                  <c:v>0.32921296296296299</c:v>
                </c:pt>
                <c:pt idx="323">
                  <c:v>0.32922453703703702</c:v>
                </c:pt>
                <c:pt idx="324">
                  <c:v>0.32923611111111112</c:v>
                </c:pt>
                <c:pt idx="325">
                  <c:v>0.32924768518518516</c:v>
                </c:pt>
                <c:pt idx="326">
                  <c:v>0.32925925925925925</c:v>
                </c:pt>
                <c:pt idx="327">
                  <c:v>0.32927083333333335</c:v>
                </c:pt>
                <c:pt idx="328">
                  <c:v>0.32928240740740738</c:v>
                </c:pt>
                <c:pt idx="329">
                  <c:v>0.32929398148148148</c:v>
                </c:pt>
                <c:pt idx="330">
                  <c:v>0.32930555555555557</c:v>
                </c:pt>
                <c:pt idx="331">
                  <c:v>0.32931712962962961</c:v>
                </c:pt>
                <c:pt idx="332">
                  <c:v>0.32932870370370371</c:v>
                </c:pt>
                <c:pt idx="333">
                  <c:v>0.3293402777777778</c:v>
                </c:pt>
                <c:pt idx="334">
                  <c:v>0.32935185185185184</c:v>
                </c:pt>
                <c:pt idx="335">
                  <c:v>0.32936342592592593</c:v>
                </c:pt>
                <c:pt idx="336">
                  <c:v>0.32937500000000003</c:v>
                </c:pt>
                <c:pt idx="337">
                  <c:v>0.32938657407407407</c:v>
                </c:pt>
                <c:pt idx="338">
                  <c:v>0.32939814814814816</c:v>
                </c:pt>
                <c:pt idx="339">
                  <c:v>0.32940972222222226</c:v>
                </c:pt>
                <c:pt idx="340">
                  <c:v>0.32982638888888888</c:v>
                </c:pt>
                <c:pt idx="341">
                  <c:v>0.32983796296296297</c:v>
                </c:pt>
                <c:pt idx="342">
                  <c:v>0.32984953703703707</c:v>
                </c:pt>
                <c:pt idx="343">
                  <c:v>0.3298611111111111</c:v>
                </c:pt>
                <c:pt idx="344">
                  <c:v>0.3298726851851852</c:v>
                </c:pt>
                <c:pt idx="345">
                  <c:v>0.32988425925925924</c:v>
                </c:pt>
                <c:pt idx="346">
                  <c:v>0.32989583333333333</c:v>
                </c:pt>
                <c:pt idx="347">
                  <c:v>0.32990740740740737</c:v>
                </c:pt>
                <c:pt idx="348">
                  <c:v>0.32991898148148152</c:v>
                </c:pt>
                <c:pt idx="349">
                  <c:v>0.32991898148148152</c:v>
                </c:pt>
                <c:pt idx="350">
                  <c:v>0.32993055555555556</c:v>
                </c:pt>
                <c:pt idx="351">
                  <c:v>0.3299421296296296</c:v>
                </c:pt>
                <c:pt idx="352">
                  <c:v>0.32995370370370369</c:v>
                </c:pt>
                <c:pt idx="353">
                  <c:v>0.32996527777777779</c:v>
                </c:pt>
                <c:pt idx="354">
                  <c:v>0.32997685185185183</c:v>
                </c:pt>
                <c:pt idx="355">
                  <c:v>0.32998842592592592</c:v>
                </c:pt>
                <c:pt idx="356">
                  <c:v>0.33</c:v>
                </c:pt>
                <c:pt idx="357">
                  <c:v>0.33001157407407405</c:v>
                </c:pt>
                <c:pt idx="358">
                  <c:v>0.33002314814814815</c:v>
                </c:pt>
                <c:pt idx="359">
                  <c:v>0.33003472222222224</c:v>
                </c:pt>
                <c:pt idx="360">
                  <c:v>0.33004629629629628</c:v>
                </c:pt>
                <c:pt idx="361">
                  <c:v>0.33005787037037038</c:v>
                </c:pt>
                <c:pt idx="362">
                  <c:v>0.33006944444444447</c:v>
                </c:pt>
                <c:pt idx="363">
                  <c:v>0.33008101851851851</c:v>
                </c:pt>
                <c:pt idx="364">
                  <c:v>0.3300925925925926</c:v>
                </c:pt>
                <c:pt idx="365">
                  <c:v>0.3301041666666667</c:v>
                </c:pt>
                <c:pt idx="366">
                  <c:v>0.33011574074074074</c:v>
                </c:pt>
                <c:pt idx="367">
                  <c:v>0.33012731481481478</c:v>
                </c:pt>
                <c:pt idx="368">
                  <c:v>0.33013888888888893</c:v>
                </c:pt>
                <c:pt idx="369">
                  <c:v>0.33015046296296297</c:v>
                </c:pt>
                <c:pt idx="370">
                  <c:v>0.330162037037037</c:v>
                </c:pt>
                <c:pt idx="371">
                  <c:v>0.3301736111111111</c:v>
                </c:pt>
                <c:pt idx="372">
                  <c:v>0.33018518518518519</c:v>
                </c:pt>
                <c:pt idx="373">
                  <c:v>0.33019675925925923</c:v>
                </c:pt>
                <c:pt idx="374">
                  <c:v>0.33020833333333333</c:v>
                </c:pt>
                <c:pt idx="375">
                  <c:v>0.33021990740740742</c:v>
                </c:pt>
                <c:pt idx="376">
                  <c:v>0.33050925925925928</c:v>
                </c:pt>
                <c:pt idx="377">
                  <c:v>0.33052083333333332</c:v>
                </c:pt>
                <c:pt idx="378">
                  <c:v>0.33053240740740741</c:v>
                </c:pt>
                <c:pt idx="379">
                  <c:v>0.33054398148148151</c:v>
                </c:pt>
                <c:pt idx="380">
                  <c:v>0.33055555555555555</c:v>
                </c:pt>
                <c:pt idx="381">
                  <c:v>0.33056712962962964</c:v>
                </c:pt>
                <c:pt idx="382">
                  <c:v>0.33057870370370374</c:v>
                </c:pt>
                <c:pt idx="383">
                  <c:v>0.33059027777777777</c:v>
                </c:pt>
                <c:pt idx="384">
                  <c:v>0.33060185185185187</c:v>
                </c:pt>
                <c:pt idx="385">
                  <c:v>0.33061342592592591</c:v>
                </c:pt>
                <c:pt idx="386">
                  <c:v>0.330625</c:v>
                </c:pt>
                <c:pt idx="387">
                  <c:v>0.33063657407407404</c:v>
                </c:pt>
                <c:pt idx="388">
                  <c:v>0.33064814814814814</c:v>
                </c:pt>
                <c:pt idx="389">
                  <c:v>0.33065972222222223</c:v>
                </c:pt>
                <c:pt idx="390">
                  <c:v>0.33067129629629627</c:v>
                </c:pt>
                <c:pt idx="391">
                  <c:v>0.33068287037037036</c:v>
                </c:pt>
                <c:pt idx="392">
                  <c:v>0.33069444444444446</c:v>
                </c:pt>
                <c:pt idx="393">
                  <c:v>0.3307060185185185</c:v>
                </c:pt>
                <c:pt idx="394">
                  <c:v>0.33071759259259259</c:v>
                </c:pt>
                <c:pt idx="395">
                  <c:v>0.33072916666666669</c:v>
                </c:pt>
                <c:pt idx="396">
                  <c:v>0.33074074074074072</c:v>
                </c:pt>
                <c:pt idx="397">
                  <c:v>0.33075231481481482</c:v>
                </c:pt>
                <c:pt idx="398">
                  <c:v>0.33076388888888891</c:v>
                </c:pt>
                <c:pt idx="399">
                  <c:v>0.33077546296296295</c:v>
                </c:pt>
                <c:pt idx="400">
                  <c:v>0.33078703703703705</c:v>
                </c:pt>
                <c:pt idx="401">
                  <c:v>0.33079861111111114</c:v>
                </c:pt>
                <c:pt idx="402">
                  <c:v>0.33081018518518518</c:v>
                </c:pt>
                <c:pt idx="403">
                  <c:v>0.33082175925925927</c:v>
                </c:pt>
                <c:pt idx="404">
                  <c:v>0.33083333333333331</c:v>
                </c:pt>
                <c:pt idx="405">
                  <c:v>0.33084490740740741</c:v>
                </c:pt>
                <c:pt idx="406">
                  <c:v>0.33085648148148145</c:v>
                </c:pt>
                <c:pt idx="407">
                  <c:v>0.3308680555555556</c:v>
                </c:pt>
                <c:pt idx="408">
                  <c:v>0.33087962962962963</c:v>
                </c:pt>
                <c:pt idx="409">
                  <c:v>0.33089120370370367</c:v>
                </c:pt>
                <c:pt idx="410">
                  <c:v>0.33090277777777777</c:v>
                </c:pt>
                <c:pt idx="411">
                  <c:v>0.33091435185185186</c:v>
                </c:pt>
                <c:pt idx="412">
                  <c:v>0.33091435185185186</c:v>
                </c:pt>
                <c:pt idx="413">
                  <c:v>0.3309259259259259</c:v>
                </c:pt>
                <c:pt idx="414">
                  <c:v>0.3309375</c:v>
                </c:pt>
                <c:pt idx="415">
                  <c:v>0.33094907407407409</c:v>
                </c:pt>
                <c:pt idx="416">
                  <c:v>0.33096064814814813</c:v>
                </c:pt>
                <c:pt idx="417">
                  <c:v>0.33097222222222222</c:v>
                </c:pt>
                <c:pt idx="418">
                  <c:v>0.33098379629629632</c:v>
                </c:pt>
                <c:pt idx="419">
                  <c:v>0.33131944444444444</c:v>
                </c:pt>
                <c:pt idx="420">
                  <c:v>0.33133101851851854</c:v>
                </c:pt>
                <c:pt idx="421">
                  <c:v>0.33134259259259258</c:v>
                </c:pt>
                <c:pt idx="422">
                  <c:v>0.33135416666666667</c:v>
                </c:pt>
                <c:pt idx="423">
                  <c:v>0.33136574074074071</c:v>
                </c:pt>
                <c:pt idx="424">
                  <c:v>0.33137731481481481</c:v>
                </c:pt>
                <c:pt idx="425">
                  <c:v>0.3313888888888889</c:v>
                </c:pt>
                <c:pt idx="426">
                  <c:v>0.33140046296296294</c:v>
                </c:pt>
                <c:pt idx="427">
                  <c:v>0.33141203703703703</c:v>
                </c:pt>
                <c:pt idx="428">
                  <c:v>0.33142361111111113</c:v>
                </c:pt>
                <c:pt idx="429">
                  <c:v>0.33142361111111113</c:v>
                </c:pt>
                <c:pt idx="430">
                  <c:v>0.33143518518518517</c:v>
                </c:pt>
                <c:pt idx="431">
                  <c:v>0.33144675925925926</c:v>
                </c:pt>
                <c:pt idx="432">
                  <c:v>0.33145833333333335</c:v>
                </c:pt>
                <c:pt idx="433">
                  <c:v>0.33146990740740739</c:v>
                </c:pt>
                <c:pt idx="434">
                  <c:v>0.33148148148148149</c:v>
                </c:pt>
                <c:pt idx="435">
                  <c:v>0.33149305555555558</c:v>
                </c:pt>
                <c:pt idx="436">
                  <c:v>0.33150462962962962</c:v>
                </c:pt>
                <c:pt idx="437">
                  <c:v>0.33151620370370372</c:v>
                </c:pt>
                <c:pt idx="438">
                  <c:v>0.33152777777777781</c:v>
                </c:pt>
                <c:pt idx="439">
                  <c:v>0.33153935185185185</c:v>
                </c:pt>
                <c:pt idx="440">
                  <c:v>0.33155092592592594</c:v>
                </c:pt>
                <c:pt idx="441">
                  <c:v>0.33156249999999998</c:v>
                </c:pt>
                <c:pt idx="442">
                  <c:v>0.33157407407407408</c:v>
                </c:pt>
                <c:pt idx="443">
                  <c:v>0.33158564814814812</c:v>
                </c:pt>
                <c:pt idx="444">
                  <c:v>0.33159722222222221</c:v>
                </c:pt>
                <c:pt idx="445">
                  <c:v>0.3316087962962963</c:v>
                </c:pt>
                <c:pt idx="446">
                  <c:v>0.33162037037037034</c:v>
                </c:pt>
                <c:pt idx="447">
                  <c:v>0.33163194444444444</c:v>
                </c:pt>
                <c:pt idx="448">
                  <c:v>0.33164351851851853</c:v>
                </c:pt>
                <c:pt idx="449">
                  <c:v>0.33165509259259257</c:v>
                </c:pt>
                <c:pt idx="450">
                  <c:v>0.33166666666666667</c:v>
                </c:pt>
                <c:pt idx="451">
                  <c:v>0.33167824074074076</c:v>
                </c:pt>
                <c:pt idx="452">
                  <c:v>0.3316898148148148</c:v>
                </c:pt>
                <c:pt idx="453">
                  <c:v>0.33170138888888889</c:v>
                </c:pt>
                <c:pt idx="454">
                  <c:v>0.33171296296296299</c:v>
                </c:pt>
                <c:pt idx="455">
                  <c:v>0.33172453703703703</c:v>
                </c:pt>
                <c:pt idx="456">
                  <c:v>0.33173611111111112</c:v>
                </c:pt>
                <c:pt idx="457">
                  <c:v>0.33174768518518521</c:v>
                </c:pt>
                <c:pt idx="458">
                  <c:v>0.33175925925925925</c:v>
                </c:pt>
                <c:pt idx="459">
                  <c:v>0.33177083333333335</c:v>
                </c:pt>
                <c:pt idx="460">
                  <c:v>0.33178240740740739</c:v>
                </c:pt>
                <c:pt idx="461">
                  <c:v>0.33179398148148148</c:v>
                </c:pt>
                <c:pt idx="462">
                  <c:v>0.33180555555555552</c:v>
                </c:pt>
                <c:pt idx="463">
                  <c:v>0.33181712962962967</c:v>
                </c:pt>
                <c:pt idx="464">
                  <c:v>0.33182870370370371</c:v>
                </c:pt>
                <c:pt idx="465">
                  <c:v>0.33184027777777775</c:v>
                </c:pt>
                <c:pt idx="466">
                  <c:v>0.33185185185185184</c:v>
                </c:pt>
                <c:pt idx="467">
                  <c:v>0.33186342592592594</c:v>
                </c:pt>
                <c:pt idx="468">
                  <c:v>0.33187499999999998</c:v>
                </c:pt>
                <c:pt idx="469">
                  <c:v>0.33188657407407407</c:v>
                </c:pt>
                <c:pt idx="470">
                  <c:v>0.33189814814814816</c:v>
                </c:pt>
                <c:pt idx="471">
                  <c:v>0.3319097222222222</c:v>
                </c:pt>
                <c:pt idx="472">
                  <c:v>0.3319212962962963</c:v>
                </c:pt>
                <c:pt idx="473">
                  <c:v>0.33193287037037039</c:v>
                </c:pt>
                <c:pt idx="474">
                  <c:v>0.33194444444444443</c:v>
                </c:pt>
              </c:numCache>
            </c:numRef>
          </c:xVal>
          <c:yVal>
            <c:numRef>
              <c:f>Sheet1!$D$2:$D$476</c:f>
              <c:numCache>
                <c:formatCode>General</c:formatCode>
                <c:ptCount val="475"/>
                <c:pt idx="0">
                  <c:v>14.48</c:v>
                </c:pt>
                <c:pt idx="1">
                  <c:v>14.848000000000001</c:v>
                </c:pt>
                <c:pt idx="2">
                  <c:v>15.009</c:v>
                </c:pt>
                <c:pt idx="3">
                  <c:v>15.221</c:v>
                </c:pt>
                <c:pt idx="4">
                  <c:v>15.459</c:v>
                </c:pt>
                <c:pt idx="5">
                  <c:v>15.638</c:v>
                </c:pt>
                <c:pt idx="6">
                  <c:v>15.8</c:v>
                </c:pt>
                <c:pt idx="7">
                  <c:v>15.972</c:v>
                </c:pt>
                <c:pt idx="8">
                  <c:v>16.045000000000002</c:v>
                </c:pt>
                <c:pt idx="9">
                  <c:v>16.129000000000001</c:v>
                </c:pt>
                <c:pt idx="10">
                  <c:v>16.175999999999998</c:v>
                </c:pt>
                <c:pt idx="11">
                  <c:v>16.222000000000001</c:v>
                </c:pt>
                <c:pt idx="12">
                  <c:v>16.231000000000002</c:v>
                </c:pt>
                <c:pt idx="13">
                  <c:v>16.148</c:v>
                </c:pt>
                <c:pt idx="14">
                  <c:v>16.227</c:v>
                </c:pt>
                <c:pt idx="15">
                  <c:v>16.202999999999999</c:v>
                </c:pt>
                <c:pt idx="16">
                  <c:v>16.257000000000001</c:v>
                </c:pt>
                <c:pt idx="17">
                  <c:v>16.292999999999999</c:v>
                </c:pt>
                <c:pt idx="18">
                  <c:v>16.315000000000001</c:v>
                </c:pt>
                <c:pt idx="19">
                  <c:v>16.332999999999998</c:v>
                </c:pt>
                <c:pt idx="20">
                  <c:v>16.303000000000001</c:v>
                </c:pt>
                <c:pt idx="21">
                  <c:v>16.314</c:v>
                </c:pt>
                <c:pt idx="22">
                  <c:v>16.257999999999999</c:v>
                </c:pt>
                <c:pt idx="23">
                  <c:v>16.233000000000001</c:v>
                </c:pt>
                <c:pt idx="24">
                  <c:v>16.228999999999999</c:v>
                </c:pt>
                <c:pt idx="25">
                  <c:v>16.251000000000001</c:v>
                </c:pt>
                <c:pt idx="26">
                  <c:v>16.292999999999999</c:v>
                </c:pt>
                <c:pt idx="27">
                  <c:v>16.335999999999999</c:v>
                </c:pt>
                <c:pt idx="28">
                  <c:v>16.305</c:v>
                </c:pt>
                <c:pt idx="29">
                  <c:v>16.376000000000001</c:v>
                </c:pt>
                <c:pt idx="30">
                  <c:v>16.405000000000001</c:v>
                </c:pt>
                <c:pt idx="31">
                  <c:v>16.459</c:v>
                </c:pt>
                <c:pt idx="32">
                  <c:v>16.452000000000002</c:v>
                </c:pt>
                <c:pt idx="33">
                  <c:v>16.460999999999999</c:v>
                </c:pt>
                <c:pt idx="34">
                  <c:v>16.477</c:v>
                </c:pt>
                <c:pt idx="35">
                  <c:v>16.492000000000001</c:v>
                </c:pt>
                <c:pt idx="36">
                  <c:v>16.568000000000001</c:v>
                </c:pt>
                <c:pt idx="37">
                  <c:v>16.484999999999999</c:v>
                </c:pt>
                <c:pt idx="38">
                  <c:v>16.507000000000001</c:v>
                </c:pt>
                <c:pt idx="39">
                  <c:v>16.541</c:v>
                </c:pt>
                <c:pt idx="40">
                  <c:v>16.574999999999999</c:v>
                </c:pt>
                <c:pt idx="41">
                  <c:v>16.547000000000001</c:v>
                </c:pt>
                <c:pt idx="42">
                  <c:v>16.47</c:v>
                </c:pt>
                <c:pt idx="43">
                  <c:v>16.395</c:v>
                </c:pt>
                <c:pt idx="44">
                  <c:v>16.318999999999999</c:v>
                </c:pt>
                <c:pt idx="45">
                  <c:v>16.295000000000002</c:v>
                </c:pt>
                <c:pt idx="46">
                  <c:v>16.25</c:v>
                </c:pt>
                <c:pt idx="47">
                  <c:v>16.195</c:v>
                </c:pt>
                <c:pt idx="48">
                  <c:v>16.195</c:v>
                </c:pt>
                <c:pt idx="49">
                  <c:v>16.170999999999999</c:v>
                </c:pt>
                <c:pt idx="50">
                  <c:v>16.266999999999999</c:v>
                </c:pt>
                <c:pt idx="51">
                  <c:v>16.344999999999999</c:v>
                </c:pt>
                <c:pt idx="52">
                  <c:v>16.364000000000001</c:v>
                </c:pt>
                <c:pt idx="53">
                  <c:v>16.372</c:v>
                </c:pt>
                <c:pt idx="54">
                  <c:v>16.428000000000001</c:v>
                </c:pt>
                <c:pt idx="55">
                  <c:v>16.657</c:v>
                </c:pt>
                <c:pt idx="56">
                  <c:v>16.66</c:v>
                </c:pt>
                <c:pt idx="57">
                  <c:v>16.704000000000001</c:v>
                </c:pt>
                <c:pt idx="58">
                  <c:v>13.731</c:v>
                </c:pt>
                <c:pt idx="59">
                  <c:v>13.63</c:v>
                </c:pt>
                <c:pt idx="60">
                  <c:v>13.558999999999999</c:v>
                </c:pt>
                <c:pt idx="61">
                  <c:v>13.558</c:v>
                </c:pt>
                <c:pt idx="62">
                  <c:v>13.519</c:v>
                </c:pt>
                <c:pt idx="63">
                  <c:v>13.513999999999999</c:v>
                </c:pt>
                <c:pt idx="64">
                  <c:v>13.446999999999999</c:v>
                </c:pt>
                <c:pt idx="65">
                  <c:v>13.43</c:v>
                </c:pt>
                <c:pt idx="66">
                  <c:v>13.379</c:v>
                </c:pt>
                <c:pt idx="67">
                  <c:v>13.416</c:v>
                </c:pt>
                <c:pt idx="68">
                  <c:v>13.436</c:v>
                </c:pt>
                <c:pt idx="69">
                  <c:v>13.531000000000001</c:v>
                </c:pt>
                <c:pt idx="70">
                  <c:v>13.553000000000001</c:v>
                </c:pt>
                <c:pt idx="71">
                  <c:v>13.603999999999999</c:v>
                </c:pt>
                <c:pt idx="72">
                  <c:v>13.582000000000001</c:v>
                </c:pt>
                <c:pt idx="73">
                  <c:v>13.510999999999999</c:v>
                </c:pt>
                <c:pt idx="74">
                  <c:v>13.564</c:v>
                </c:pt>
                <c:pt idx="75">
                  <c:v>13.558999999999999</c:v>
                </c:pt>
                <c:pt idx="76">
                  <c:v>13.542</c:v>
                </c:pt>
                <c:pt idx="77">
                  <c:v>13.496</c:v>
                </c:pt>
                <c:pt idx="78">
                  <c:v>13.525</c:v>
                </c:pt>
                <c:pt idx="79">
                  <c:v>13.493</c:v>
                </c:pt>
                <c:pt idx="80">
                  <c:v>13.471</c:v>
                </c:pt>
                <c:pt idx="81">
                  <c:v>13.459</c:v>
                </c:pt>
                <c:pt idx="82">
                  <c:v>13.504</c:v>
                </c:pt>
                <c:pt idx="83">
                  <c:v>13.548</c:v>
                </c:pt>
                <c:pt idx="84">
                  <c:v>13.53</c:v>
                </c:pt>
                <c:pt idx="85">
                  <c:v>13.504</c:v>
                </c:pt>
                <c:pt idx="86">
                  <c:v>13.59</c:v>
                </c:pt>
                <c:pt idx="87">
                  <c:v>13.587</c:v>
                </c:pt>
                <c:pt idx="88">
                  <c:v>13.57</c:v>
                </c:pt>
                <c:pt idx="89">
                  <c:v>13.568</c:v>
                </c:pt>
                <c:pt idx="90">
                  <c:v>13.576000000000001</c:v>
                </c:pt>
                <c:pt idx="91">
                  <c:v>16.347999999999999</c:v>
                </c:pt>
                <c:pt idx="92">
                  <c:v>16.344999999999999</c:v>
                </c:pt>
                <c:pt idx="93">
                  <c:v>16.39</c:v>
                </c:pt>
                <c:pt idx="94">
                  <c:v>16.34</c:v>
                </c:pt>
                <c:pt idx="95">
                  <c:v>16.338000000000001</c:v>
                </c:pt>
                <c:pt idx="96">
                  <c:v>16.315000000000001</c:v>
                </c:pt>
                <c:pt idx="97">
                  <c:v>16.302</c:v>
                </c:pt>
                <c:pt idx="98">
                  <c:v>16.204999999999998</c:v>
                </c:pt>
                <c:pt idx="99">
                  <c:v>16.209</c:v>
                </c:pt>
                <c:pt idx="100">
                  <c:v>16.196000000000002</c:v>
                </c:pt>
                <c:pt idx="101">
                  <c:v>16.350000000000001</c:v>
                </c:pt>
                <c:pt idx="102">
                  <c:v>16.396999999999998</c:v>
                </c:pt>
                <c:pt idx="103">
                  <c:v>16.321000000000002</c:v>
                </c:pt>
                <c:pt idx="104">
                  <c:v>16.327000000000002</c:v>
                </c:pt>
                <c:pt idx="105">
                  <c:v>16.3</c:v>
                </c:pt>
                <c:pt idx="106">
                  <c:v>16.350000000000001</c:v>
                </c:pt>
                <c:pt idx="107">
                  <c:v>16.407</c:v>
                </c:pt>
                <c:pt idx="108">
                  <c:v>16.488</c:v>
                </c:pt>
                <c:pt idx="109">
                  <c:v>16.486000000000001</c:v>
                </c:pt>
                <c:pt idx="110">
                  <c:v>16.449000000000002</c:v>
                </c:pt>
                <c:pt idx="111">
                  <c:v>16.398</c:v>
                </c:pt>
                <c:pt idx="112">
                  <c:v>16.327000000000002</c:v>
                </c:pt>
                <c:pt idx="113">
                  <c:v>16.309999999999999</c:v>
                </c:pt>
                <c:pt idx="114">
                  <c:v>16.341000000000001</c:v>
                </c:pt>
                <c:pt idx="115">
                  <c:v>16.279</c:v>
                </c:pt>
                <c:pt idx="116">
                  <c:v>16.224</c:v>
                </c:pt>
                <c:pt idx="117">
                  <c:v>16.241</c:v>
                </c:pt>
                <c:pt idx="118">
                  <c:v>16.344999999999999</c:v>
                </c:pt>
                <c:pt idx="119">
                  <c:v>16.437999999999999</c:v>
                </c:pt>
                <c:pt idx="120">
                  <c:v>16.71</c:v>
                </c:pt>
                <c:pt idx="121">
                  <c:v>16.844000000000001</c:v>
                </c:pt>
                <c:pt idx="122">
                  <c:v>16.738</c:v>
                </c:pt>
                <c:pt idx="123">
                  <c:v>16.741</c:v>
                </c:pt>
                <c:pt idx="124">
                  <c:v>16.687000000000001</c:v>
                </c:pt>
                <c:pt idx="125">
                  <c:v>16.738</c:v>
                </c:pt>
                <c:pt idx="126">
                  <c:v>16.724</c:v>
                </c:pt>
                <c:pt idx="127">
                  <c:v>16.684999999999999</c:v>
                </c:pt>
                <c:pt idx="128">
                  <c:v>16.561</c:v>
                </c:pt>
                <c:pt idx="129">
                  <c:v>16.504999999999999</c:v>
                </c:pt>
                <c:pt idx="130">
                  <c:v>16.748000000000001</c:v>
                </c:pt>
                <c:pt idx="131">
                  <c:v>16.844000000000001</c:v>
                </c:pt>
                <c:pt idx="132">
                  <c:v>16.904</c:v>
                </c:pt>
                <c:pt idx="133">
                  <c:v>16.899000000000001</c:v>
                </c:pt>
                <c:pt idx="134">
                  <c:v>15.714</c:v>
                </c:pt>
                <c:pt idx="135">
                  <c:v>15.509</c:v>
                </c:pt>
                <c:pt idx="136">
                  <c:v>15.314</c:v>
                </c:pt>
                <c:pt idx="137">
                  <c:v>15.073</c:v>
                </c:pt>
                <c:pt idx="138">
                  <c:v>14.999000000000001</c:v>
                </c:pt>
                <c:pt idx="139">
                  <c:v>14.833</c:v>
                </c:pt>
                <c:pt idx="140">
                  <c:v>14.734</c:v>
                </c:pt>
                <c:pt idx="141">
                  <c:v>14.724</c:v>
                </c:pt>
                <c:pt idx="142">
                  <c:v>14.742000000000001</c:v>
                </c:pt>
                <c:pt idx="143">
                  <c:v>14.686999999999999</c:v>
                </c:pt>
                <c:pt idx="144">
                  <c:v>14.670999999999999</c:v>
                </c:pt>
                <c:pt idx="145">
                  <c:v>14.689</c:v>
                </c:pt>
                <c:pt idx="146">
                  <c:v>14.757999999999999</c:v>
                </c:pt>
                <c:pt idx="147">
                  <c:v>14.875</c:v>
                </c:pt>
                <c:pt idx="148">
                  <c:v>14.904</c:v>
                </c:pt>
                <c:pt idx="149">
                  <c:v>15.012</c:v>
                </c:pt>
                <c:pt idx="150">
                  <c:v>15.022</c:v>
                </c:pt>
                <c:pt idx="151">
                  <c:v>15.023999999999999</c:v>
                </c:pt>
                <c:pt idx="152">
                  <c:v>14.887</c:v>
                </c:pt>
                <c:pt idx="153">
                  <c:v>14.773</c:v>
                </c:pt>
                <c:pt idx="154">
                  <c:v>14.76</c:v>
                </c:pt>
                <c:pt idx="155">
                  <c:v>14.747</c:v>
                </c:pt>
                <c:pt idx="156">
                  <c:v>14.718</c:v>
                </c:pt>
                <c:pt idx="157">
                  <c:v>14.755000000000001</c:v>
                </c:pt>
                <c:pt idx="158">
                  <c:v>14.887</c:v>
                </c:pt>
                <c:pt idx="159">
                  <c:v>15.037000000000001</c:v>
                </c:pt>
                <c:pt idx="160">
                  <c:v>15.108000000000001</c:v>
                </c:pt>
                <c:pt idx="161">
                  <c:v>15.289</c:v>
                </c:pt>
                <c:pt idx="162">
                  <c:v>15.419</c:v>
                </c:pt>
                <c:pt idx="163">
                  <c:v>15.548999999999999</c:v>
                </c:pt>
                <c:pt idx="164">
                  <c:v>15.536</c:v>
                </c:pt>
                <c:pt idx="165">
                  <c:v>15.523999999999999</c:v>
                </c:pt>
                <c:pt idx="166">
                  <c:v>15.516999999999999</c:v>
                </c:pt>
                <c:pt idx="167">
                  <c:v>15.507</c:v>
                </c:pt>
                <c:pt idx="168">
                  <c:v>15.523999999999999</c:v>
                </c:pt>
                <c:pt idx="169">
                  <c:v>15.548999999999999</c:v>
                </c:pt>
                <c:pt idx="170">
                  <c:v>15.586</c:v>
                </c:pt>
                <c:pt idx="171">
                  <c:v>15.724</c:v>
                </c:pt>
                <c:pt idx="172">
                  <c:v>15.853</c:v>
                </c:pt>
                <c:pt idx="173">
                  <c:v>15.706</c:v>
                </c:pt>
                <c:pt idx="174">
                  <c:v>15.675000000000001</c:v>
                </c:pt>
                <c:pt idx="175">
                  <c:v>15.651999999999999</c:v>
                </c:pt>
                <c:pt idx="176">
                  <c:v>15.662000000000001</c:v>
                </c:pt>
                <c:pt idx="177">
                  <c:v>15.689</c:v>
                </c:pt>
                <c:pt idx="178">
                  <c:v>15.62</c:v>
                </c:pt>
                <c:pt idx="179">
                  <c:v>15.587999999999999</c:v>
                </c:pt>
                <c:pt idx="180">
                  <c:v>15.544</c:v>
                </c:pt>
                <c:pt idx="181">
                  <c:v>15.507</c:v>
                </c:pt>
                <c:pt idx="182">
                  <c:v>15.548999999999999</c:v>
                </c:pt>
                <c:pt idx="183">
                  <c:v>15.532</c:v>
                </c:pt>
                <c:pt idx="184">
                  <c:v>15.576000000000001</c:v>
                </c:pt>
                <c:pt idx="185">
                  <c:v>15.577999999999999</c:v>
                </c:pt>
                <c:pt idx="186">
                  <c:v>15.587999999999999</c:v>
                </c:pt>
                <c:pt idx="187">
                  <c:v>15.583</c:v>
                </c:pt>
                <c:pt idx="188">
                  <c:v>15.573</c:v>
                </c:pt>
                <c:pt idx="189">
                  <c:v>15.51</c:v>
                </c:pt>
                <c:pt idx="190">
                  <c:v>15.523999999999999</c:v>
                </c:pt>
                <c:pt idx="191">
                  <c:v>15.709</c:v>
                </c:pt>
                <c:pt idx="192">
                  <c:v>15.909000000000001</c:v>
                </c:pt>
                <c:pt idx="193">
                  <c:v>16.076000000000001</c:v>
                </c:pt>
                <c:pt idx="194">
                  <c:v>15.887</c:v>
                </c:pt>
                <c:pt idx="195">
                  <c:v>15.792</c:v>
                </c:pt>
                <c:pt idx="196">
                  <c:v>15.747999999999999</c:v>
                </c:pt>
                <c:pt idx="197">
                  <c:v>15.733000000000001</c:v>
                </c:pt>
                <c:pt idx="198">
                  <c:v>15.771000000000001</c:v>
                </c:pt>
                <c:pt idx="199">
                  <c:v>15.898999999999999</c:v>
                </c:pt>
                <c:pt idx="200">
                  <c:v>15.878</c:v>
                </c:pt>
                <c:pt idx="201">
                  <c:v>15.858000000000001</c:v>
                </c:pt>
                <c:pt idx="202">
                  <c:v>15.704000000000001</c:v>
                </c:pt>
                <c:pt idx="203">
                  <c:v>15.558999999999999</c:v>
                </c:pt>
                <c:pt idx="204">
                  <c:v>15.635</c:v>
                </c:pt>
                <c:pt idx="205">
                  <c:v>15.699</c:v>
                </c:pt>
                <c:pt idx="206">
                  <c:v>15.782999999999999</c:v>
                </c:pt>
                <c:pt idx="207">
                  <c:v>16.003</c:v>
                </c:pt>
                <c:pt idx="208">
                  <c:v>16.062000000000001</c:v>
                </c:pt>
                <c:pt idx="209">
                  <c:v>16.059999999999999</c:v>
                </c:pt>
                <c:pt idx="210">
                  <c:v>15.945</c:v>
                </c:pt>
                <c:pt idx="211">
                  <c:v>15.756</c:v>
                </c:pt>
                <c:pt idx="212">
                  <c:v>15.66</c:v>
                </c:pt>
                <c:pt idx="213">
                  <c:v>15.694000000000001</c:v>
                </c:pt>
                <c:pt idx="214">
                  <c:v>15.936</c:v>
                </c:pt>
                <c:pt idx="215">
                  <c:v>16.052</c:v>
                </c:pt>
                <c:pt idx="216">
                  <c:v>15.952</c:v>
                </c:pt>
                <c:pt idx="217">
                  <c:v>15.848000000000001</c:v>
                </c:pt>
                <c:pt idx="218">
                  <c:v>15.756</c:v>
                </c:pt>
                <c:pt idx="219">
                  <c:v>15.77</c:v>
                </c:pt>
                <c:pt idx="220">
                  <c:v>15.962999999999999</c:v>
                </c:pt>
                <c:pt idx="221">
                  <c:v>16.001000000000001</c:v>
                </c:pt>
                <c:pt idx="222">
                  <c:v>15.826000000000001</c:v>
                </c:pt>
                <c:pt idx="223">
                  <c:v>15.81</c:v>
                </c:pt>
                <c:pt idx="224">
                  <c:v>15.686999999999999</c:v>
                </c:pt>
                <c:pt idx="225">
                  <c:v>15.851000000000001</c:v>
                </c:pt>
                <c:pt idx="226">
                  <c:v>15.967000000000001</c:v>
                </c:pt>
                <c:pt idx="227">
                  <c:v>15.945</c:v>
                </c:pt>
                <c:pt idx="228">
                  <c:v>15.919</c:v>
                </c:pt>
                <c:pt idx="229">
                  <c:v>16.04</c:v>
                </c:pt>
                <c:pt idx="230">
                  <c:v>16.198</c:v>
                </c:pt>
                <c:pt idx="231">
                  <c:v>16.369</c:v>
                </c:pt>
                <c:pt idx="232">
                  <c:v>16.395</c:v>
                </c:pt>
                <c:pt idx="233">
                  <c:v>16.373999999999999</c:v>
                </c:pt>
                <c:pt idx="234">
                  <c:v>16.399999999999999</c:v>
                </c:pt>
                <c:pt idx="235">
                  <c:v>16.605</c:v>
                </c:pt>
                <c:pt idx="236">
                  <c:v>16.626999999999999</c:v>
                </c:pt>
                <c:pt idx="237">
                  <c:v>16.431999999999999</c:v>
                </c:pt>
                <c:pt idx="238">
                  <c:v>16.303000000000001</c:v>
                </c:pt>
                <c:pt idx="239">
                  <c:v>16.224</c:v>
                </c:pt>
                <c:pt idx="240">
                  <c:v>16.202000000000002</c:v>
                </c:pt>
                <c:pt idx="241">
                  <c:v>16.16</c:v>
                </c:pt>
                <c:pt idx="242">
                  <c:v>16.152000000000001</c:v>
                </c:pt>
                <c:pt idx="243">
                  <c:v>16.026</c:v>
                </c:pt>
                <c:pt idx="244">
                  <c:v>16.032</c:v>
                </c:pt>
                <c:pt idx="245">
                  <c:v>16.068000000000001</c:v>
                </c:pt>
                <c:pt idx="246">
                  <c:v>16.091000000000001</c:v>
                </c:pt>
                <c:pt idx="247">
                  <c:v>16.105</c:v>
                </c:pt>
                <c:pt idx="248">
                  <c:v>16.091000000000001</c:v>
                </c:pt>
                <c:pt idx="249">
                  <c:v>16.152000000000001</c:v>
                </c:pt>
                <c:pt idx="250">
                  <c:v>16.308</c:v>
                </c:pt>
                <c:pt idx="251">
                  <c:v>16.262</c:v>
                </c:pt>
                <c:pt idx="252">
                  <c:v>16.219000000000001</c:v>
                </c:pt>
                <c:pt idx="253">
                  <c:v>16.253</c:v>
                </c:pt>
                <c:pt idx="254">
                  <c:v>16.315000000000001</c:v>
                </c:pt>
                <c:pt idx="255">
                  <c:v>16.3</c:v>
                </c:pt>
                <c:pt idx="256">
                  <c:v>16.297000000000001</c:v>
                </c:pt>
                <c:pt idx="257">
                  <c:v>16.263999999999999</c:v>
                </c:pt>
                <c:pt idx="258">
                  <c:v>16.254999999999999</c:v>
                </c:pt>
                <c:pt idx="259">
                  <c:v>16.332999999999998</c:v>
                </c:pt>
                <c:pt idx="260">
                  <c:v>16.373999999999999</c:v>
                </c:pt>
                <c:pt idx="261">
                  <c:v>16.353000000000002</c:v>
                </c:pt>
                <c:pt idx="262">
                  <c:v>16.334</c:v>
                </c:pt>
                <c:pt idx="263">
                  <c:v>16.245999999999999</c:v>
                </c:pt>
                <c:pt idx="264">
                  <c:v>16.245999999999999</c:v>
                </c:pt>
                <c:pt idx="265">
                  <c:v>16.21</c:v>
                </c:pt>
                <c:pt idx="266">
                  <c:v>16.213999999999999</c:v>
                </c:pt>
                <c:pt idx="267">
                  <c:v>16.236000000000001</c:v>
                </c:pt>
                <c:pt idx="268">
                  <c:v>16.297999999999998</c:v>
                </c:pt>
                <c:pt idx="269">
                  <c:v>16.399999999999999</c:v>
                </c:pt>
                <c:pt idx="270">
                  <c:v>16.324000000000002</c:v>
                </c:pt>
                <c:pt idx="271">
                  <c:v>16.359000000000002</c:v>
                </c:pt>
                <c:pt idx="272">
                  <c:v>16.324000000000002</c:v>
                </c:pt>
                <c:pt idx="273">
                  <c:v>16.263999999999999</c:v>
                </c:pt>
                <c:pt idx="274">
                  <c:v>16.2</c:v>
                </c:pt>
                <c:pt idx="275">
                  <c:v>16.321000000000002</c:v>
                </c:pt>
                <c:pt idx="276">
                  <c:v>16.434999999999999</c:v>
                </c:pt>
                <c:pt idx="277">
                  <c:v>16.521999999999998</c:v>
                </c:pt>
                <c:pt idx="278">
                  <c:v>16.521999999999998</c:v>
                </c:pt>
                <c:pt idx="279">
                  <c:v>16.481999999999999</c:v>
                </c:pt>
                <c:pt idx="280">
                  <c:v>16.385999999999999</c:v>
                </c:pt>
                <c:pt idx="281">
                  <c:v>16.288</c:v>
                </c:pt>
                <c:pt idx="282">
                  <c:v>16.254999999999999</c:v>
                </c:pt>
                <c:pt idx="283">
                  <c:v>16.347000000000001</c:v>
                </c:pt>
                <c:pt idx="284">
                  <c:v>16.353000000000002</c:v>
                </c:pt>
                <c:pt idx="285">
                  <c:v>16.297999999999998</c:v>
                </c:pt>
                <c:pt idx="286">
                  <c:v>16.22</c:v>
                </c:pt>
                <c:pt idx="287">
                  <c:v>16.106999999999999</c:v>
                </c:pt>
                <c:pt idx="288">
                  <c:v>16.03</c:v>
                </c:pt>
                <c:pt idx="289">
                  <c:v>15.928000000000001</c:v>
                </c:pt>
                <c:pt idx="290">
                  <c:v>15.922000000000001</c:v>
                </c:pt>
                <c:pt idx="291">
                  <c:v>15.912000000000001</c:v>
                </c:pt>
                <c:pt idx="292">
                  <c:v>16.009</c:v>
                </c:pt>
                <c:pt idx="293">
                  <c:v>16.177</c:v>
                </c:pt>
                <c:pt idx="294">
                  <c:v>16.388000000000002</c:v>
                </c:pt>
                <c:pt idx="295">
                  <c:v>16.367000000000001</c:v>
                </c:pt>
                <c:pt idx="296">
                  <c:v>16.280999999999999</c:v>
                </c:pt>
                <c:pt idx="297">
                  <c:v>15.836</c:v>
                </c:pt>
                <c:pt idx="298">
                  <c:v>15.768000000000001</c:v>
                </c:pt>
                <c:pt idx="299">
                  <c:v>15.677</c:v>
                </c:pt>
                <c:pt idx="300">
                  <c:v>15.682</c:v>
                </c:pt>
                <c:pt idx="301">
                  <c:v>15.994</c:v>
                </c:pt>
                <c:pt idx="302">
                  <c:v>16.129000000000001</c:v>
                </c:pt>
                <c:pt idx="303">
                  <c:v>16.146000000000001</c:v>
                </c:pt>
                <c:pt idx="304">
                  <c:v>15.978999999999999</c:v>
                </c:pt>
                <c:pt idx="305">
                  <c:v>15.986000000000001</c:v>
                </c:pt>
                <c:pt idx="306">
                  <c:v>16.056000000000001</c:v>
                </c:pt>
                <c:pt idx="307">
                  <c:v>16.091000000000001</c:v>
                </c:pt>
                <c:pt idx="308">
                  <c:v>16.152999999999999</c:v>
                </c:pt>
                <c:pt idx="309">
                  <c:v>16.106999999999999</c:v>
                </c:pt>
                <c:pt idx="310">
                  <c:v>16.026</c:v>
                </c:pt>
                <c:pt idx="311">
                  <c:v>15.978999999999999</c:v>
                </c:pt>
                <c:pt idx="312">
                  <c:v>15.856</c:v>
                </c:pt>
                <c:pt idx="313">
                  <c:v>15.743</c:v>
                </c:pt>
                <c:pt idx="314">
                  <c:v>15.679</c:v>
                </c:pt>
                <c:pt idx="315">
                  <c:v>15.746</c:v>
                </c:pt>
                <c:pt idx="316">
                  <c:v>15.705</c:v>
                </c:pt>
                <c:pt idx="317">
                  <c:v>15.811999999999999</c:v>
                </c:pt>
                <c:pt idx="318">
                  <c:v>15.991</c:v>
                </c:pt>
                <c:pt idx="319">
                  <c:v>16.231000000000002</c:v>
                </c:pt>
                <c:pt idx="320">
                  <c:v>16.274999999999999</c:v>
                </c:pt>
                <c:pt idx="321">
                  <c:v>16.265000000000001</c:v>
                </c:pt>
                <c:pt idx="322">
                  <c:v>16.238</c:v>
                </c:pt>
                <c:pt idx="323">
                  <c:v>16.228999999999999</c:v>
                </c:pt>
                <c:pt idx="324">
                  <c:v>16.187999999999999</c:v>
                </c:pt>
                <c:pt idx="325">
                  <c:v>16.097999999999999</c:v>
                </c:pt>
                <c:pt idx="326">
                  <c:v>15.981999999999999</c:v>
                </c:pt>
                <c:pt idx="327">
                  <c:v>16.027999999999999</c:v>
                </c:pt>
                <c:pt idx="328">
                  <c:v>16.036999999999999</c:v>
                </c:pt>
                <c:pt idx="329">
                  <c:v>16.100000000000001</c:v>
                </c:pt>
                <c:pt idx="330">
                  <c:v>16.34</c:v>
                </c:pt>
                <c:pt idx="331">
                  <c:v>16.407</c:v>
                </c:pt>
                <c:pt idx="332">
                  <c:v>16.396999999999998</c:v>
                </c:pt>
                <c:pt idx="333">
                  <c:v>16.390999999999998</c:v>
                </c:pt>
                <c:pt idx="334">
                  <c:v>16.329000000000001</c:v>
                </c:pt>
                <c:pt idx="335">
                  <c:v>16.238</c:v>
                </c:pt>
                <c:pt idx="336">
                  <c:v>16.114000000000001</c:v>
                </c:pt>
                <c:pt idx="337">
                  <c:v>16.013000000000002</c:v>
                </c:pt>
                <c:pt idx="338">
                  <c:v>15.871</c:v>
                </c:pt>
                <c:pt idx="339">
                  <c:v>15.746</c:v>
                </c:pt>
                <c:pt idx="340">
                  <c:v>15.106</c:v>
                </c:pt>
                <c:pt idx="341">
                  <c:v>15.215</c:v>
                </c:pt>
                <c:pt idx="342">
                  <c:v>15.231</c:v>
                </c:pt>
                <c:pt idx="343">
                  <c:v>15.276</c:v>
                </c:pt>
                <c:pt idx="344">
                  <c:v>15.266</c:v>
                </c:pt>
                <c:pt idx="345">
                  <c:v>15.42</c:v>
                </c:pt>
                <c:pt idx="346">
                  <c:v>15.462</c:v>
                </c:pt>
                <c:pt idx="347">
                  <c:v>15.429</c:v>
                </c:pt>
                <c:pt idx="348">
                  <c:v>15.433999999999999</c:v>
                </c:pt>
                <c:pt idx="349">
                  <c:v>15.384</c:v>
                </c:pt>
                <c:pt idx="350">
                  <c:v>15.321999999999999</c:v>
                </c:pt>
                <c:pt idx="351">
                  <c:v>15.207000000000001</c:v>
                </c:pt>
                <c:pt idx="352">
                  <c:v>15.103999999999999</c:v>
                </c:pt>
                <c:pt idx="353">
                  <c:v>15.042</c:v>
                </c:pt>
                <c:pt idx="354">
                  <c:v>14.981</c:v>
                </c:pt>
                <c:pt idx="355">
                  <c:v>14.944000000000001</c:v>
                </c:pt>
                <c:pt idx="356">
                  <c:v>14.952999999999999</c:v>
                </c:pt>
                <c:pt idx="357">
                  <c:v>14.962</c:v>
                </c:pt>
                <c:pt idx="358">
                  <c:v>14.916</c:v>
                </c:pt>
                <c:pt idx="359">
                  <c:v>14.877000000000001</c:v>
                </c:pt>
                <c:pt idx="360">
                  <c:v>14.776</c:v>
                </c:pt>
                <c:pt idx="361">
                  <c:v>14.784000000000001</c:v>
                </c:pt>
                <c:pt idx="362">
                  <c:v>14.693</c:v>
                </c:pt>
                <c:pt idx="363">
                  <c:v>14.672000000000001</c:v>
                </c:pt>
                <c:pt idx="364">
                  <c:v>14.635</c:v>
                </c:pt>
                <c:pt idx="365">
                  <c:v>14.624000000000001</c:v>
                </c:pt>
                <c:pt idx="366">
                  <c:v>14.595000000000001</c:v>
                </c:pt>
                <c:pt idx="367">
                  <c:v>14.605</c:v>
                </c:pt>
                <c:pt idx="368">
                  <c:v>14.625999999999999</c:v>
                </c:pt>
                <c:pt idx="369">
                  <c:v>14.66</c:v>
                </c:pt>
                <c:pt idx="370">
                  <c:v>14.667999999999999</c:v>
                </c:pt>
                <c:pt idx="371">
                  <c:v>14.673</c:v>
                </c:pt>
                <c:pt idx="372">
                  <c:v>14.696999999999999</c:v>
                </c:pt>
                <c:pt idx="373">
                  <c:v>14.686999999999999</c:v>
                </c:pt>
                <c:pt idx="374">
                  <c:v>14.742000000000001</c:v>
                </c:pt>
                <c:pt idx="375">
                  <c:v>14.766</c:v>
                </c:pt>
                <c:pt idx="376">
                  <c:v>15.063000000000001</c:v>
                </c:pt>
                <c:pt idx="377">
                  <c:v>15.047000000000001</c:v>
                </c:pt>
                <c:pt idx="378">
                  <c:v>15.010999999999999</c:v>
                </c:pt>
                <c:pt idx="379">
                  <c:v>14.999000000000001</c:v>
                </c:pt>
                <c:pt idx="380">
                  <c:v>14.997</c:v>
                </c:pt>
                <c:pt idx="381">
                  <c:v>14.976000000000001</c:v>
                </c:pt>
                <c:pt idx="382">
                  <c:v>14.98</c:v>
                </c:pt>
                <c:pt idx="383">
                  <c:v>14.993</c:v>
                </c:pt>
                <c:pt idx="384">
                  <c:v>14.958</c:v>
                </c:pt>
                <c:pt idx="385">
                  <c:v>15.009</c:v>
                </c:pt>
                <c:pt idx="386">
                  <c:v>15.000999999999999</c:v>
                </c:pt>
                <c:pt idx="387">
                  <c:v>14.98</c:v>
                </c:pt>
                <c:pt idx="388">
                  <c:v>14.95</c:v>
                </c:pt>
                <c:pt idx="389">
                  <c:v>14.968</c:v>
                </c:pt>
                <c:pt idx="390">
                  <c:v>14.971</c:v>
                </c:pt>
                <c:pt idx="391">
                  <c:v>14.920999999999999</c:v>
                </c:pt>
                <c:pt idx="392">
                  <c:v>14.851000000000001</c:v>
                </c:pt>
                <c:pt idx="393">
                  <c:v>14.781000000000001</c:v>
                </c:pt>
                <c:pt idx="394">
                  <c:v>14.768000000000001</c:v>
                </c:pt>
                <c:pt idx="395">
                  <c:v>14.781000000000001</c:v>
                </c:pt>
                <c:pt idx="396">
                  <c:v>14.782999999999999</c:v>
                </c:pt>
                <c:pt idx="397">
                  <c:v>14.762</c:v>
                </c:pt>
                <c:pt idx="398">
                  <c:v>14.779</c:v>
                </c:pt>
                <c:pt idx="399">
                  <c:v>14.753</c:v>
                </c:pt>
                <c:pt idx="400">
                  <c:v>14.757999999999999</c:v>
                </c:pt>
                <c:pt idx="401">
                  <c:v>14.75</c:v>
                </c:pt>
                <c:pt idx="402">
                  <c:v>14.744999999999999</c:v>
                </c:pt>
                <c:pt idx="403">
                  <c:v>14.695</c:v>
                </c:pt>
                <c:pt idx="404">
                  <c:v>14.685</c:v>
                </c:pt>
                <c:pt idx="405">
                  <c:v>14.638999999999999</c:v>
                </c:pt>
                <c:pt idx="406">
                  <c:v>14.618</c:v>
                </c:pt>
                <c:pt idx="407">
                  <c:v>14.603</c:v>
                </c:pt>
                <c:pt idx="408">
                  <c:v>14.621</c:v>
                </c:pt>
                <c:pt idx="409">
                  <c:v>14.657</c:v>
                </c:pt>
                <c:pt idx="410">
                  <c:v>14.663</c:v>
                </c:pt>
                <c:pt idx="411">
                  <c:v>14.644</c:v>
                </c:pt>
                <c:pt idx="412">
                  <c:v>14.692</c:v>
                </c:pt>
                <c:pt idx="413">
                  <c:v>14.680999999999999</c:v>
                </c:pt>
                <c:pt idx="414">
                  <c:v>14.715</c:v>
                </c:pt>
                <c:pt idx="415">
                  <c:v>14.664</c:v>
                </c:pt>
                <c:pt idx="416">
                  <c:v>14.711</c:v>
                </c:pt>
                <c:pt idx="417">
                  <c:v>14.724</c:v>
                </c:pt>
                <c:pt idx="418">
                  <c:v>14.737</c:v>
                </c:pt>
                <c:pt idx="419">
                  <c:v>14.632</c:v>
                </c:pt>
                <c:pt idx="420">
                  <c:v>14.666</c:v>
                </c:pt>
                <c:pt idx="421">
                  <c:v>14.705</c:v>
                </c:pt>
                <c:pt idx="422">
                  <c:v>14.74</c:v>
                </c:pt>
                <c:pt idx="423">
                  <c:v>14.763</c:v>
                </c:pt>
                <c:pt idx="424">
                  <c:v>14.757999999999999</c:v>
                </c:pt>
                <c:pt idx="425">
                  <c:v>14.753</c:v>
                </c:pt>
                <c:pt idx="426">
                  <c:v>14.645</c:v>
                </c:pt>
                <c:pt idx="427">
                  <c:v>14.587</c:v>
                </c:pt>
                <c:pt idx="428">
                  <c:v>14.587</c:v>
                </c:pt>
                <c:pt idx="429">
                  <c:v>14.555</c:v>
                </c:pt>
                <c:pt idx="430">
                  <c:v>14.561</c:v>
                </c:pt>
                <c:pt idx="431">
                  <c:v>14.645</c:v>
                </c:pt>
                <c:pt idx="432">
                  <c:v>14.656000000000001</c:v>
                </c:pt>
                <c:pt idx="433">
                  <c:v>14.638999999999999</c:v>
                </c:pt>
                <c:pt idx="434">
                  <c:v>14.651999999999999</c:v>
                </c:pt>
                <c:pt idx="435">
                  <c:v>14.643000000000001</c:v>
                </c:pt>
                <c:pt idx="436">
                  <c:v>14.682</c:v>
                </c:pt>
                <c:pt idx="437">
                  <c:v>14.712999999999999</c:v>
                </c:pt>
                <c:pt idx="438">
                  <c:v>14.694000000000001</c:v>
                </c:pt>
                <c:pt idx="439">
                  <c:v>14.69</c:v>
                </c:pt>
                <c:pt idx="440">
                  <c:v>14.739000000000001</c:v>
                </c:pt>
                <c:pt idx="441">
                  <c:v>14.789</c:v>
                </c:pt>
                <c:pt idx="442">
                  <c:v>14.75</c:v>
                </c:pt>
                <c:pt idx="443">
                  <c:v>14.76</c:v>
                </c:pt>
                <c:pt idx="444">
                  <c:v>14.804</c:v>
                </c:pt>
                <c:pt idx="445">
                  <c:v>14.776</c:v>
                </c:pt>
                <c:pt idx="446">
                  <c:v>14.77</c:v>
                </c:pt>
                <c:pt idx="447">
                  <c:v>14.747999999999999</c:v>
                </c:pt>
                <c:pt idx="448">
                  <c:v>14.705</c:v>
                </c:pt>
                <c:pt idx="449">
                  <c:v>14.667999999999999</c:v>
                </c:pt>
                <c:pt idx="450">
                  <c:v>14.680999999999999</c:v>
                </c:pt>
                <c:pt idx="451">
                  <c:v>14.643000000000001</c:v>
                </c:pt>
                <c:pt idx="452">
                  <c:v>14.666</c:v>
                </c:pt>
                <c:pt idx="453">
                  <c:v>14.657999999999999</c:v>
                </c:pt>
                <c:pt idx="454">
                  <c:v>14.677</c:v>
                </c:pt>
                <c:pt idx="455">
                  <c:v>14.664999999999999</c:v>
                </c:pt>
                <c:pt idx="456">
                  <c:v>14.653</c:v>
                </c:pt>
                <c:pt idx="457">
                  <c:v>14.637</c:v>
                </c:pt>
                <c:pt idx="458">
                  <c:v>14.619</c:v>
                </c:pt>
                <c:pt idx="459">
                  <c:v>14.576000000000001</c:v>
                </c:pt>
                <c:pt idx="460">
                  <c:v>14.595000000000001</c:v>
                </c:pt>
                <c:pt idx="461">
                  <c:v>14.627000000000001</c:v>
                </c:pt>
                <c:pt idx="462">
                  <c:v>14.611000000000001</c:v>
                </c:pt>
                <c:pt idx="463">
                  <c:v>14.641999999999999</c:v>
                </c:pt>
                <c:pt idx="464">
                  <c:v>14.638999999999999</c:v>
                </c:pt>
                <c:pt idx="465">
                  <c:v>14.622999999999999</c:v>
                </c:pt>
                <c:pt idx="466">
                  <c:v>14.624000000000001</c:v>
                </c:pt>
                <c:pt idx="467">
                  <c:v>14.602</c:v>
                </c:pt>
                <c:pt idx="468">
                  <c:v>14.616</c:v>
                </c:pt>
                <c:pt idx="469">
                  <c:v>14.555</c:v>
                </c:pt>
                <c:pt idx="470">
                  <c:v>14.553000000000001</c:v>
                </c:pt>
                <c:pt idx="471">
                  <c:v>14.507</c:v>
                </c:pt>
                <c:pt idx="472">
                  <c:v>14.513</c:v>
                </c:pt>
                <c:pt idx="473">
                  <c:v>14.486000000000001</c:v>
                </c:pt>
                <c:pt idx="474">
                  <c:v>14.491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644-46D3-A63B-B9D29C3EDF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0.32173611111111111</c:v>
                      </c:pt>
                      <c:pt idx="1">
                        <c:v>0.32174768518518521</c:v>
                      </c:pt>
                      <c:pt idx="2">
                        <c:v>0.32175925925925924</c:v>
                      </c:pt>
                      <c:pt idx="3">
                        <c:v>0.32177083333333334</c:v>
                      </c:pt>
                      <c:pt idx="4">
                        <c:v>0.32178240740740743</c:v>
                      </c:pt>
                      <c:pt idx="5">
                        <c:v>0.32179398148148147</c:v>
                      </c:pt>
                      <c:pt idx="6">
                        <c:v>0.32180555555555557</c:v>
                      </c:pt>
                      <c:pt idx="7">
                        <c:v>0.32181712962962966</c:v>
                      </c:pt>
                      <c:pt idx="8">
                        <c:v>0.3218287037037037</c:v>
                      </c:pt>
                      <c:pt idx="9">
                        <c:v>0.32184027777777779</c:v>
                      </c:pt>
                      <c:pt idx="10">
                        <c:v>0.32185185185185183</c:v>
                      </c:pt>
                      <c:pt idx="11">
                        <c:v>0.32186342592592593</c:v>
                      </c:pt>
                      <c:pt idx="12">
                        <c:v>0.32187499999999997</c:v>
                      </c:pt>
                      <c:pt idx="13">
                        <c:v>0.32188657407407406</c:v>
                      </c:pt>
                      <c:pt idx="14">
                        <c:v>0.32189814814814816</c:v>
                      </c:pt>
                      <c:pt idx="15">
                        <c:v>0.32190972222222219</c:v>
                      </c:pt>
                      <c:pt idx="16">
                        <c:v>0.32192129629629629</c:v>
                      </c:pt>
                      <c:pt idx="17">
                        <c:v>0.32193287037037038</c:v>
                      </c:pt>
                      <c:pt idx="18">
                        <c:v>0.32194444444444442</c:v>
                      </c:pt>
                      <c:pt idx="19">
                        <c:v>0.32195601851851852</c:v>
                      </c:pt>
                      <c:pt idx="20">
                        <c:v>0.32196759259259261</c:v>
                      </c:pt>
                      <c:pt idx="21">
                        <c:v>0.32197916666666665</c:v>
                      </c:pt>
                      <c:pt idx="22">
                        <c:v>0.32199074074074074</c:v>
                      </c:pt>
                      <c:pt idx="23">
                        <c:v>0.32200231481481484</c:v>
                      </c:pt>
                      <c:pt idx="24">
                        <c:v>0.32201388888888888</c:v>
                      </c:pt>
                      <c:pt idx="25">
                        <c:v>0.32202546296296297</c:v>
                      </c:pt>
                      <c:pt idx="26">
                        <c:v>0.32203703703703707</c:v>
                      </c:pt>
                      <c:pt idx="27">
                        <c:v>0.3220486111111111</c:v>
                      </c:pt>
                      <c:pt idx="28">
                        <c:v>0.3220601851851852</c:v>
                      </c:pt>
                      <c:pt idx="29">
                        <c:v>0.32207175925925924</c:v>
                      </c:pt>
                      <c:pt idx="30">
                        <c:v>0.32207175925925924</c:v>
                      </c:pt>
                      <c:pt idx="31">
                        <c:v>0.32208333333333333</c:v>
                      </c:pt>
                      <c:pt idx="32">
                        <c:v>0.32209490740740737</c:v>
                      </c:pt>
                      <c:pt idx="33">
                        <c:v>0.32210648148148152</c:v>
                      </c:pt>
                      <c:pt idx="34">
                        <c:v>0.32211805555555556</c:v>
                      </c:pt>
                      <c:pt idx="35">
                        <c:v>0.3221296296296296</c:v>
                      </c:pt>
                      <c:pt idx="36">
                        <c:v>0.32214120370370369</c:v>
                      </c:pt>
                      <c:pt idx="37">
                        <c:v>0.32215277777777779</c:v>
                      </c:pt>
                      <c:pt idx="38">
                        <c:v>0.32216435185185183</c:v>
                      </c:pt>
                      <c:pt idx="39">
                        <c:v>0.32217592592592592</c:v>
                      </c:pt>
                      <c:pt idx="40">
                        <c:v>0.32218750000000002</c:v>
                      </c:pt>
                      <c:pt idx="41">
                        <c:v>0.32219907407407405</c:v>
                      </c:pt>
                      <c:pt idx="42">
                        <c:v>0.32221064814814815</c:v>
                      </c:pt>
                      <c:pt idx="43">
                        <c:v>0.32222222222222224</c:v>
                      </c:pt>
                      <c:pt idx="44">
                        <c:v>0.32223379629629628</c:v>
                      </c:pt>
                      <c:pt idx="45">
                        <c:v>0.32224537037037038</c:v>
                      </c:pt>
                      <c:pt idx="46">
                        <c:v>0.32225694444444447</c:v>
                      </c:pt>
                      <c:pt idx="47">
                        <c:v>0.32226851851851851</c:v>
                      </c:pt>
                      <c:pt idx="48">
                        <c:v>0.3222800925925926</c:v>
                      </c:pt>
                      <c:pt idx="49">
                        <c:v>0.3222916666666667</c:v>
                      </c:pt>
                      <c:pt idx="50">
                        <c:v>0.32230324074074074</c:v>
                      </c:pt>
                      <c:pt idx="51">
                        <c:v>0.32231481481481478</c:v>
                      </c:pt>
                      <c:pt idx="52">
                        <c:v>0.32232638888888893</c:v>
                      </c:pt>
                      <c:pt idx="53">
                        <c:v>0.32233796296296297</c:v>
                      </c:pt>
                      <c:pt idx="54">
                        <c:v>0.322349537037037</c:v>
                      </c:pt>
                      <c:pt idx="55">
                        <c:v>0.3223611111111111</c:v>
                      </c:pt>
                      <c:pt idx="56">
                        <c:v>0.32237268518518519</c:v>
                      </c:pt>
                      <c:pt idx="57">
                        <c:v>0.32238425925925923</c:v>
                      </c:pt>
                      <c:pt idx="58">
                        <c:v>0.32304398148148145</c:v>
                      </c:pt>
                      <c:pt idx="59">
                        <c:v>0.3230555555555556</c:v>
                      </c:pt>
                      <c:pt idx="60">
                        <c:v>0.32306712962962963</c:v>
                      </c:pt>
                      <c:pt idx="61">
                        <c:v>0.32307870370370367</c:v>
                      </c:pt>
                      <c:pt idx="62">
                        <c:v>0.32309027777777777</c:v>
                      </c:pt>
                      <c:pt idx="63">
                        <c:v>0.32310185185185186</c:v>
                      </c:pt>
                      <c:pt idx="64">
                        <c:v>0.3231134259259259</c:v>
                      </c:pt>
                      <c:pt idx="65">
                        <c:v>0.323125</c:v>
                      </c:pt>
                      <c:pt idx="66">
                        <c:v>0.32313657407407409</c:v>
                      </c:pt>
                      <c:pt idx="67">
                        <c:v>0.32314814814814813</c:v>
                      </c:pt>
                      <c:pt idx="68">
                        <c:v>0.32315972222222222</c:v>
                      </c:pt>
                      <c:pt idx="69">
                        <c:v>0.32317129629629632</c:v>
                      </c:pt>
                      <c:pt idx="70">
                        <c:v>0.32318287037037036</c:v>
                      </c:pt>
                      <c:pt idx="71">
                        <c:v>0.32319444444444445</c:v>
                      </c:pt>
                      <c:pt idx="72">
                        <c:v>0.32320601851851855</c:v>
                      </c:pt>
                      <c:pt idx="73">
                        <c:v>0.32321759259259258</c:v>
                      </c:pt>
                      <c:pt idx="74">
                        <c:v>0.32322916666666668</c:v>
                      </c:pt>
                      <c:pt idx="75">
                        <c:v>0.32324074074074077</c:v>
                      </c:pt>
                      <c:pt idx="76">
                        <c:v>0.32325231481481481</c:v>
                      </c:pt>
                      <c:pt idx="77">
                        <c:v>0.32326388888888885</c:v>
                      </c:pt>
                      <c:pt idx="78">
                        <c:v>0.32326388888888885</c:v>
                      </c:pt>
                      <c:pt idx="79">
                        <c:v>0.323275462962963</c:v>
                      </c:pt>
                      <c:pt idx="80">
                        <c:v>0.32328703703703704</c:v>
                      </c:pt>
                      <c:pt idx="81">
                        <c:v>0.32329861111111108</c:v>
                      </c:pt>
                      <c:pt idx="82">
                        <c:v>0.32331018518518517</c:v>
                      </c:pt>
                      <c:pt idx="83">
                        <c:v>0.32332175925925927</c:v>
                      </c:pt>
                      <c:pt idx="84">
                        <c:v>0.32333333333333331</c:v>
                      </c:pt>
                      <c:pt idx="85">
                        <c:v>0.3233449074074074</c:v>
                      </c:pt>
                      <c:pt idx="86">
                        <c:v>0.32335648148148149</c:v>
                      </c:pt>
                      <c:pt idx="87">
                        <c:v>0.32336805555555553</c:v>
                      </c:pt>
                      <c:pt idx="88">
                        <c:v>0.32337962962962963</c:v>
                      </c:pt>
                      <c:pt idx="89">
                        <c:v>0.32339120370370372</c:v>
                      </c:pt>
                      <c:pt idx="90">
                        <c:v>0.32340277777777776</c:v>
                      </c:pt>
                      <c:pt idx="91">
                        <c:v>0.32510416666666669</c:v>
                      </c:pt>
                      <c:pt idx="92">
                        <c:v>0.32511574074074073</c:v>
                      </c:pt>
                      <c:pt idx="93">
                        <c:v>0.32512731481481483</c:v>
                      </c:pt>
                      <c:pt idx="94">
                        <c:v>0.32513888888888892</c:v>
                      </c:pt>
                      <c:pt idx="95">
                        <c:v>0.32515046296296296</c:v>
                      </c:pt>
                      <c:pt idx="96">
                        <c:v>0.325162037037037</c:v>
                      </c:pt>
                      <c:pt idx="97">
                        <c:v>0.32517361111111115</c:v>
                      </c:pt>
                      <c:pt idx="98">
                        <c:v>0.32518518518518519</c:v>
                      </c:pt>
                      <c:pt idx="99">
                        <c:v>0.32519675925925923</c:v>
                      </c:pt>
                      <c:pt idx="100">
                        <c:v>0.32520833333333332</c:v>
                      </c:pt>
                      <c:pt idx="101">
                        <c:v>0.32521990740740742</c:v>
                      </c:pt>
                      <c:pt idx="102">
                        <c:v>0.32523148148148145</c:v>
                      </c:pt>
                      <c:pt idx="103">
                        <c:v>0.32524305555555555</c:v>
                      </c:pt>
                      <c:pt idx="104">
                        <c:v>0.32525462962962964</c:v>
                      </c:pt>
                      <c:pt idx="105">
                        <c:v>0.32526620370370368</c:v>
                      </c:pt>
                      <c:pt idx="106">
                        <c:v>0.32527777777777778</c:v>
                      </c:pt>
                      <c:pt idx="107">
                        <c:v>0.32528935185185187</c:v>
                      </c:pt>
                      <c:pt idx="108">
                        <c:v>0.32530092592592591</c:v>
                      </c:pt>
                      <c:pt idx="109">
                        <c:v>0.3253125</c:v>
                      </c:pt>
                      <c:pt idx="110">
                        <c:v>0.3253240740740741</c:v>
                      </c:pt>
                      <c:pt idx="111">
                        <c:v>0.32533564814814814</c:v>
                      </c:pt>
                      <c:pt idx="112">
                        <c:v>0.32534722222222223</c:v>
                      </c:pt>
                      <c:pt idx="113">
                        <c:v>0.32535879629629633</c:v>
                      </c:pt>
                      <c:pt idx="114">
                        <c:v>0.32537037037037037</c:v>
                      </c:pt>
                      <c:pt idx="115">
                        <c:v>0.3253819444444444</c:v>
                      </c:pt>
                      <c:pt idx="116">
                        <c:v>0.32539351851851855</c:v>
                      </c:pt>
                      <c:pt idx="117">
                        <c:v>0.32540509259259259</c:v>
                      </c:pt>
                      <c:pt idx="118">
                        <c:v>0.32541666666666669</c:v>
                      </c:pt>
                      <c:pt idx="119">
                        <c:v>0.32542824074074073</c:v>
                      </c:pt>
                      <c:pt idx="120">
                        <c:v>0.32543981481481482</c:v>
                      </c:pt>
                      <c:pt idx="121">
                        <c:v>0.32545138888888886</c:v>
                      </c:pt>
                      <c:pt idx="122">
                        <c:v>0.32546296296296295</c:v>
                      </c:pt>
                      <c:pt idx="123">
                        <c:v>0.32547453703703705</c:v>
                      </c:pt>
                      <c:pt idx="124">
                        <c:v>0.32548611111111109</c:v>
                      </c:pt>
                      <c:pt idx="125">
                        <c:v>0.32549768518518518</c:v>
                      </c:pt>
                      <c:pt idx="126">
                        <c:v>0.32550925925925928</c:v>
                      </c:pt>
                      <c:pt idx="127">
                        <c:v>0.32552083333333331</c:v>
                      </c:pt>
                      <c:pt idx="128">
                        <c:v>0.32552083333333331</c:v>
                      </c:pt>
                      <c:pt idx="129">
                        <c:v>0.32553240740740741</c:v>
                      </c:pt>
                      <c:pt idx="130">
                        <c:v>0.3255439814814815</c:v>
                      </c:pt>
                      <c:pt idx="131">
                        <c:v>0.32555555555555554</c:v>
                      </c:pt>
                      <c:pt idx="132">
                        <c:v>0.32556712962962964</c:v>
                      </c:pt>
                      <c:pt idx="133">
                        <c:v>0.32557870370370373</c:v>
                      </c:pt>
                      <c:pt idx="134">
                        <c:v>0.32605324074074077</c:v>
                      </c:pt>
                      <c:pt idx="135">
                        <c:v>0.32606481481481481</c:v>
                      </c:pt>
                      <c:pt idx="136">
                        <c:v>0.3260763888888889</c:v>
                      </c:pt>
                      <c:pt idx="137">
                        <c:v>0.326087962962963</c:v>
                      </c:pt>
                      <c:pt idx="138">
                        <c:v>0.32609953703703703</c:v>
                      </c:pt>
                      <c:pt idx="139">
                        <c:v>0.32611111111111107</c:v>
                      </c:pt>
                      <c:pt idx="140">
                        <c:v>0.32612268518518522</c:v>
                      </c:pt>
                      <c:pt idx="141">
                        <c:v>0.32613425925925926</c:v>
                      </c:pt>
                      <c:pt idx="142">
                        <c:v>0.3261458333333333</c:v>
                      </c:pt>
                      <c:pt idx="143">
                        <c:v>0.3261574074074074</c:v>
                      </c:pt>
                      <c:pt idx="144">
                        <c:v>0.32616898148148149</c:v>
                      </c:pt>
                      <c:pt idx="145">
                        <c:v>0.32618055555555553</c:v>
                      </c:pt>
                      <c:pt idx="146">
                        <c:v>0.32619212962962962</c:v>
                      </c:pt>
                      <c:pt idx="147">
                        <c:v>0.32620370370370372</c:v>
                      </c:pt>
                      <c:pt idx="148">
                        <c:v>0.32621527777777776</c:v>
                      </c:pt>
                      <c:pt idx="149">
                        <c:v>0.32622685185185185</c:v>
                      </c:pt>
                      <c:pt idx="150">
                        <c:v>0.32623842592592595</c:v>
                      </c:pt>
                      <c:pt idx="151">
                        <c:v>0.32624999999999998</c:v>
                      </c:pt>
                      <c:pt idx="152">
                        <c:v>0.32626157407407408</c:v>
                      </c:pt>
                      <c:pt idx="153">
                        <c:v>0.32627314814814817</c:v>
                      </c:pt>
                      <c:pt idx="154">
                        <c:v>0.32628472222222221</c:v>
                      </c:pt>
                      <c:pt idx="155">
                        <c:v>0.32629629629629631</c:v>
                      </c:pt>
                      <c:pt idx="156">
                        <c:v>0.3263078703703704</c:v>
                      </c:pt>
                      <c:pt idx="157">
                        <c:v>0.32631944444444444</c:v>
                      </c:pt>
                      <c:pt idx="158">
                        <c:v>0.32633101851851848</c:v>
                      </c:pt>
                      <c:pt idx="159">
                        <c:v>0.32634259259259263</c:v>
                      </c:pt>
                      <c:pt idx="160">
                        <c:v>0.32635416666666667</c:v>
                      </c:pt>
                      <c:pt idx="161">
                        <c:v>0.32636574074074076</c:v>
                      </c:pt>
                      <c:pt idx="162">
                        <c:v>0.3263773148148148</c:v>
                      </c:pt>
                      <c:pt idx="163">
                        <c:v>0.3263888888888889</c:v>
                      </c:pt>
                      <c:pt idx="164">
                        <c:v>0.32640046296296293</c:v>
                      </c:pt>
                      <c:pt idx="165">
                        <c:v>0.32641203703703703</c:v>
                      </c:pt>
                      <c:pt idx="166">
                        <c:v>0.32642361111111112</c:v>
                      </c:pt>
                      <c:pt idx="167">
                        <c:v>0.32643518518518516</c:v>
                      </c:pt>
                      <c:pt idx="168">
                        <c:v>0.32644675925925926</c:v>
                      </c:pt>
                      <c:pt idx="169">
                        <c:v>0.32645833333333335</c:v>
                      </c:pt>
                      <c:pt idx="170">
                        <c:v>0.32646990740740739</c:v>
                      </c:pt>
                      <c:pt idx="171">
                        <c:v>0.32648148148148148</c:v>
                      </c:pt>
                      <c:pt idx="172">
                        <c:v>0.32649305555555558</c:v>
                      </c:pt>
                      <c:pt idx="173">
                        <c:v>0.32650462962962962</c:v>
                      </c:pt>
                      <c:pt idx="174">
                        <c:v>0.32651620370370371</c:v>
                      </c:pt>
                      <c:pt idx="175">
                        <c:v>0.32652777777777781</c:v>
                      </c:pt>
                      <c:pt idx="176">
                        <c:v>0.32653935185185184</c:v>
                      </c:pt>
                      <c:pt idx="177">
                        <c:v>0.32655092592592594</c:v>
                      </c:pt>
                      <c:pt idx="178">
                        <c:v>0.32655092592592594</c:v>
                      </c:pt>
                      <c:pt idx="179">
                        <c:v>0.32656250000000003</c:v>
                      </c:pt>
                      <c:pt idx="180">
                        <c:v>0.32657407407407407</c:v>
                      </c:pt>
                      <c:pt idx="181">
                        <c:v>0.32658564814814817</c:v>
                      </c:pt>
                      <c:pt idx="182">
                        <c:v>0.32659722222222221</c:v>
                      </c:pt>
                      <c:pt idx="183">
                        <c:v>0.3266087962962963</c:v>
                      </c:pt>
                      <c:pt idx="184">
                        <c:v>0.32662037037037034</c:v>
                      </c:pt>
                      <c:pt idx="185">
                        <c:v>0.32663194444444443</c:v>
                      </c:pt>
                      <c:pt idx="186">
                        <c:v>0.32664351851851853</c:v>
                      </c:pt>
                      <c:pt idx="187">
                        <c:v>0.32665509259259257</c:v>
                      </c:pt>
                      <c:pt idx="188">
                        <c:v>0.32666666666666666</c:v>
                      </c:pt>
                      <c:pt idx="189">
                        <c:v>0.32667824074074076</c:v>
                      </c:pt>
                      <c:pt idx="190">
                        <c:v>0.32668981481481479</c:v>
                      </c:pt>
                      <c:pt idx="191">
                        <c:v>0.32670138888888889</c:v>
                      </c:pt>
                      <c:pt idx="192">
                        <c:v>0.32671296296296298</c:v>
                      </c:pt>
                      <c:pt idx="193">
                        <c:v>0.32672453703703702</c:v>
                      </c:pt>
                      <c:pt idx="194">
                        <c:v>0.32719907407407406</c:v>
                      </c:pt>
                      <c:pt idx="195">
                        <c:v>0.32721064814814815</c:v>
                      </c:pt>
                      <c:pt idx="196">
                        <c:v>0.32722222222222225</c:v>
                      </c:pt>
                      <c:pt idx="197">
                        <c:v>0.32723379629629629</c:v>
                      </c:pt>
                      <c:pt idx="198">
                        <c:v>0.32724537037037038</c:v>
                      </c:pt>
                      <c:pt idx="199">
                        <c:v>0.32725694444444448</c:v>
                      </c:pt>
                      <c:pt idx="200">
                        <c:v>0.32726851851851851</c:v>
                      </c:pt>
                      <c:pt idx="201">
                        <c:v>0.32728009259259255</c:v>
                      </c:pt>
                      <c:pt idx="202">
                        <c:v>0.3272916666666667</c:v>
                      </c:pt>
                      <c:pt idx="203">
                        <c:v>0.32730324074074074</c:v>
                      </c:pt>
                      <c:pt idx="204">
                        <c:v>0.32731481481481484</c:v>
                      </c:pt>
                      <c:pt idx="205">
                        <c:v>0.32732638888888888</c:v>
                      </c:pt>
                      <c:pt idx="206">
                        <c:v>0.32733796296296297</c:v>
                      </c:pt>
                      <c:pt idx="207">
                        <c:v>0.32734953703703701</c:v>
                      </c:pt>
                      <c:pt idx="208">
                        <c:v>0.3273611111111111</c:v>
                      </c:pt>
                      <c:pt idx="209">
                        <c:v>0.3273726851851852</c:v>
                      </c:pt>
                      <c:pt idx="210">
                        <c:v>0.32738425925925924</c:v>
                      </c:pt>
                      <c:pt idx="211">
                        <c:v>0.32739583333333333</c:v>
                      </c:pt>
                      <c:pt idx="212">
                        <c:v>0.32740740740740742</c:v>
                      </c:pt>
                      <c:pt idx="213">
                        <c:v>0.32741898148148146</c:v>
                      </c:pt>
                      <c:pt idx="214">
                        <c:v>0.32743055555555556</c:v>
                      </c:pt>
                      <c:pt idx="215">
                        <c:v>0.32744212962962965</c:v>
                      </c:pt>
                      <c:pt idx="216">
                        <c:v>0.32745370370370369</c:v>
                      </c:pt>
                      <c:pt idx="217">
                        <c:v>0.32746527777777779</c:v>
                      </c:pt>
                      <c:pt idx="218">
                        <c:v>0.32747685185185188</c:v>
                      </c:pt>
                      <c:pt idx="219">
                        <c:v>0.32748842592592592</c:v>
                      </c:pt>
                      <c:pt idx="220">
                        <c:v>0.32750000000000001</c:v>
                      </c:pt>
                      <c:pt idx="221">
                        <c:v>0.32751157407407411</c:v>
                      </c:pt>
                      <c:pt idx="222">
                        <c:v>0.32752314814814815</c:v>
                      </c:pt>
                      <c:pt idx="223">
                        <c:v>0.32753472222222224</c:v>
                      </c:pt>
                      <c:pt idx="224">
                        <c:v>0.32754629629629628</c:v>
                      </c:pt>
                      <c:pt idx="225">
                        <c:v>0.32755787037037037</c:v>
                      </c:pt>
                      <c:pt idx="226">
                        <c:v>0.32756944444444441</c:v>
                      </c:pt>
                      <c:pt idx="227">
                        <c:v>0.32758101851851851</c:v>
                      </c:pt>
                      <c:pt idx="228">
                        <c:v>0.3275925925925926</c:v>
                      </c:pt>
                      <c:pt idx="229">
                        <c:v>0.32760416666666664</c:v>
                      </c:pt>
                      <c:pt idx="230">
                        <c:v>0.32761574074074074</c:v>
                      </c:pt>
                      <c:pt idx="231">
                        <c:v>0.32762731481481483</c:v>
                      </c:pt>
                      <c:pt idx="232">
                        <c:v>0.32763888888888887</c:v>
                      </c:pt>
                      <c:pt idx="233">
                        <c:v>0.32765046296296296</c:v>
                      </c:pt>
                      <c:pt idx="234">
                        <c:v>0.32766203703703706</c:v>
                      </c:pt>
                      <c:pt idx="235">
                        <c:v>0.3276736111111111</c:v>
                      </c:pt>
                      <c:pt idx="236">
                        <c:v>0.32768518518518519</c:v>
                      </c:pt>
                      <c:pt idx="237">
                        <c:v>0.32769675925925928</c:v>
                      </c:pt>
                      <c:pt idx="238">
                        <c:v>0.32770833333333332</c:v>
                      </c:pt>
                      <c:pt idx="239">
                        <c:v>0.32771990740740742</c:v>
                      </c:pt>
                      <c:pt idx="240">
                        <c:v>0.32773148148148151</c:v>
                      </c:pt>
                      <c:pt idx="241">
                        <c:v>0.32774305555555555</c:v>
                      </c:pt>
                      <c:pt idx="242">
                        <c:v>0.32775462962962965</c:v>
                      </c:pt>
                      <c:pt idx="243">
                        <c:v>0.32776620370370368</c:v>
                      </c:pt>
                      <c:pt idx="244">
                        <c:v>0.32776620370370368</c:v>
                      </c:pt>
                      <c:pt idx="245">
                        <c:v>0.32777777777777778</c:v>
                      </c:pt>
                      <c:pt idx="246">
                        <c:v>0.32778935185185182</c:v>
                      </c:pt>
                      <c:pt idx="247">
                        <c:v>0.32780092592592591</c:v>
                      </c:pt>
                      <c:pt idx="248">
                        <c:v>0.32781250000000001</c:v>
                      </c:pt>
                      <c:pt idx="249">
                        <c:v>0.32782407407407405</c:v>
                      </c:pt>
                      <c:pt idx="250">
                        <c:v>0.32818287037037036</c:v>
                      </c:pt>
                      <c:pt idx="251">
                        <c:v>0.32819444444444446</c:v>
                      </c:pt>
                      <c:pt idx="252">
                        <c:v>0.32820601851851855</c:v>
                      </c:pt>
                      <c:pt idx="253">
                        <c:v>0.32821759259259259</c:v>
                      </c:pt>
                      <c:pt idx="254">
                        <c:v>0.32822916666666663</c:v>
                      </c:pt>
                      <c:pt idx="255">
                        <c:v>0.32824074074074078</c:v>
                      </c:pt>
                      <c:pt idx="256">
                        <c:v>0.32825231481481482</c:v>
                      </c:pt>
                      <c:pt idx="257">
                        <c:v>0.32826388888888891</c:v>
                      </c:pt>
                      <c:pt idx="258">
                        <c:v>0.32827546296296295</c:v>
                      </c:pt>
                      <c:pt idx="259">
                        <c:v>0.32828703703703704</c:v>
                      </c:pt>
                      <c:pt idx="260">
                        <c:v>0.32829861111111108</c:v>
                      </c:pt>
                      <c:pt idx="261">
                        <c:v>0.32831018518518518</c:v>
                      </c:pt>
                      <c:pt idx="262">
                        <c:v>0.32832175925925927</c:v>
                      </c:pt>
                      <c:pt idx="263">
                        <c:v>0.32833333333333331</c:v>
                      </c:pt>
                      <c:pt idx="264">
                        <c:v>0.3283449074074074</c:v>
                      </c:pt>
                      <c:pt idx="265">
                        <c:v>0.3283564814814815</c:v>
                      </c:pt>
                      <c:pt idx="266">
                        <c:v>0.32836805555555554</c:v>
                      </c:pt>
                      <c:pt idx="267">
                        <c:v>0.32837962962962963</c:v>
                      </c:pt>
                      <c:pt idx="268">
                        <c:v>0.32839120370370373</c:v>
                      </c:pt>
                      <c:pt idx="269">
                        <c:v>0.32840277777777777</c:v>
                      </c:pt>
                      <c:pt idx="270">
                        <c:v>0.32841435185185186</c:v>
                      </c:pt>
                      <c:pt idx="271">
                        <c:v>0.32842592592592595</c:v>
                      </c:pt>
                      <c:pt idx="272">
                        <c:v>0.32843749999999999</c:v>
                      </c:pt>
                      <c:pt idx="273">
                        <c:v>0.32844907407407409</c:v>
                      </c:pt>
                      <c:pt idx="274">
                        <c:v>0.32846064814814818</c:v>
                      </c:pt>
                      <c:pt idx="275">
                        <c:v>0.32847222222222222</c:v>
                      </c:pt>
                      <c:pt idx="276">
                        <c:v>0.32848379629629632</c:v>
                      </c:pt>
                      <c:pt idx="277">
                        <c:v>0.32849537037037035</c:v>
                      </c:pt>
                      <c:pt idx="278">
                        <c:v>0.32849537037037035</c:v>
                      </c:pt>
                      <c:pt idx="279">
                        <c:v>0.32850694444444445</c:v>
                      </c:pt>
                      <c:pt idx="280">
                        <c:v>0.32851851851851849</c:v>
                      </c:pt>
                      <c:pt idx="281">
                        <c:v>0.32853009259259258</c:v>
                      </c:pt>
                      <c:pt idx="282">
                        <c:v>0.32854166666666668</c:v>
                      </c:pt>
                      <c:pt idx="283">
                        <c:v>0.32855324074074072</c:v>
                      </c:pt>
                      <c:pt idx="284">
                        <c:v>0.32856481481481481</c:v>
                      </c:pt>
                      <c:pt idx="285">
                        <c:v>0.3285763888888889</c:v>
                      </c:pt>
                      <c:pt idx="286">
                        <c:v>0.32858796296296294</c:v>
                      </c:pt>
                      <c:pt idx="287">
                        <c:v>0.32859953703703704</c:v>
                      </c:pt>
                      <c:pt idx="288">
                        <c:v>0.32861111111111113</c:v>
                      </c:pt>
                      <c:pt idx="289">
                        <c:v>0.32862268518518517</c:v>
                      </c:pt>
                      <c:pt idx="290">
                        <c:v>0.32863425925925926</c:v>
                      </c:pt>
                      <c:pt idx="291">
                        <c:v>0.32864583333333336</c:v>
                      </c:pt>
                      <c:pt idx="292">
                        <c:v>0.3286574074074074</c:v>
                      </c:pt>
                      <c:pt idx="293">
                        <c:v>0.32866898148148149</c:v>
                      </c:pt>
                      <c:pt idx="294">
                        <c:v>0.32868055555555559</c:v>
                      </c:pt>
                      <c:pt idx="295">
                        <c:v>0.32869212962962963</c:v>
                      </c:pt>
                      <c:pt idx="296">
                        <c:v>0.32870370370370372</c:v>
                      </c:pt>
                      <c:pt idx="297">
                        <c:v>0.32892361111111112</c:v>
                      </c:pt>
                      <c:pt idx="298">
                        <c:v>0.32893518518518516</c:v>
                      </c:pt>
                      <c:pt idx="299">
                        <c:v>0.32894675925925926</c:v>
                      </c:pt>
                      <c:pt idx="300">
                        <c:v>0.3289583333333333</c:v>
                      </c:pt>
                      <c:pt idx="301">
                        <c:v>0.32896990740740745</c:v>
                      </c:pt>
                      <c:pt idx="302">
                        <c:v>0.32898148148148149</c:v>
                      </c:pt>
                      <c:pt idx="303">
                        <c:v>0.32899305555555552</c:v>
                      </c:pt>
                      <c:pt idx="304">
                        <c:v>0.32900462962962962</c:v>
                      </c:pt>
                      <c:pt idx="305">
                        <c:v>0.32901620370370371</c:v>
                      </c:pt>
                      <c:pt idx="306">
                        <c:v>0.32902777777777775</c:v>
                      </c:pt>
                      <c:pt idx="307">
                        <c:v>0.32903935185185185</c:v>
                      </c:pt>
                      <c:pt idx="308">
                        <c:v>0.32905092592592594</c:v>
                      </c:pt>
                      <c:pt idx="309">
                        <c:v>0.32906249999999998</c:v>
                      </c:pt>
                      <c:pt idx="310">
                        <c:v>0.32907407407407407</c:v>
                      </c:pt>
                      <c:pt idx="311">
                        <c:v>0.32908564814814817</c:v>
                      </c:pt>
                      <c:pt idx="312">
                        <c:v>0.32909722222222221</c:v>
                      </c:pt>
                      <c:pt idx="313">
                        <c:v>0.3291087962962963</c:v>
                      </c:pt>
                      <c:pt idx="314">
                        <c:v>0.3291203703703704</c:v>
                      </c:pt>
                      <c:pt idx="315">
                        <c:v>0.32913194444444444</c:v>
                      </c:pt>
                      <c:pt idx="316">
                        <c:v>0.32914351851851853</c:v>
                      </c:pt>
                      <c:pt idx="317">
                        <c:v>0.32915509259259262</c:v>
                      </c:pt>
                      <c:pt idx="318">
                        <c:v>0.32916666666666666</c:v>
                      </c:pt>
                      <c:pt idx="319">
                        <c:v>0.3291782407407407</c:v>
                      </c:pt>
                      <c:pt idx="320">
                        <c:v>0.32918981481481485</c:v>
                      </c:pt>
                      <c:pt idx="321">
                        <c:v>0.32920138888888889</c:v>
                      </c:pt>
                      <c:pt idx="322">
                        <c:v>0.32921296296296299</c:v>
                      </c:pt>
                      <c:pt idx="323">
                        <c:v>0.32922453703703702</c:v>
                      </c:pt>
                      <c:pt idx="324">
                        <c:v>0.32923611111111112</c:v>
                      </c:pt>
                      <c:pt idx="325">
                        <c:v>0.32924768518518516</c:v>
                      </c:pt>
                      <c:pt idx="326">
                        <c:v>0.32925925925925925</c:v>
                      </c:pt>
                      <c:pt idx="327">
                        <c:v>0.32927083333333335</c:v>
                      </c:pt>
                      <c:pt idx="328">
                        <c:v>0.32928240740740738</c:v>
                      </c:pt>
                      <c:pt idx="329">
                        <c:v>0.32929398148148148</c:v>
                      </c:pt>
                      <c:pt idx="330">
                        <c:v>0.32930555555555557</c:v>
                      </c:pt>
                      <c:pt idx="331">
                        <c:v>0.32931712962962961</c:v>
                      </c:pt>
                      <c:pt idx="332">
                        <c:v>0.32932870370370371</c:v>
                      </c:pt>
                      <c:pt idx="333">
                        <c:v>0.3293402777777778</c:v>
                      </c:pt>
                      <c:pt idx="334">
                        <c:v>0.32935185185185184</c:v>
                      </c:pt>
                      <c:pt idx="335">
                        <c:v>0.32936342592592593</c:v>
                      </c:pt>
                      <c:pt idx="336">
                        <c:v>0.32937500000000003</c:v>
                      </c:pt>
                      <c:pt idx="337">
                        <c:v>0.32938657407407407</c:v>
                      </c:pt>
                      <c:pt idx="338">
                        <c:v>0.32939814814814816</c:v>
                      </c:pt>
                      <c:pt idx="339">
                        <c:v>0.32940972222222226</c:v>
                      </c:pt>
                      <c:pt idx="340">
                        <c:v>0.32982638888888888</c:v>
                      </c:pt>
                      <c:pt idx="341">
                        <c:v>0.32983796296296297</c:v>
                      </c:pt>
                      <c:pt idx="342">
                        <c:v>0.32984953703703707</c:v>
                      </c:pt>
                      <c:pt idx="343">
                        <c:v>0.3298611111111111</c:v>
                      </c:pt>
                      <c:pt idx="344">
                        <c:v>0.3298726851851852</c:v>
                      </c:pt>
                      <c:pt idx="345">
                        <c:v>0.32988425925925924</c:v>
                      </c:pt>
                      <c:pt idx="346">
                        <c:v>0.32989583333333333</c:v>
                      </c:pt>
                      <c:pt idx="347">
                        <c:v>0.32990740740740737</c:v>
                      </c:pt>
                      <c:pt idx="348">
                        <c:v>0.32991898148148152</c:v>
                      </c:pt>
                      <c:pt idx="349">
                        <c:v>0.32991898148148152</c:v>
                      </c:pt>
                      <c:pt idx="350">
                        <c:v>0.32993055555555556</c:v>
                      </c:pt>
                      <c:pt idx="351">
                        <c:v>0.3299421296296296</c:v>
                      </c:pt>
                      <c:pt idx="352">
                        <c:v>0.32995370370370369</c:v>
                      </c:pt>
                      <c:pt idx="353">
                        <c:v>0.32996527777777779</c:v>
                      </c:pt>
                      <c:pt idx="354">
                        <c:v>0.32997685185185183</c:v>
                      </c:pt>
                      <c:pt idx="355">
                        <c:v>0.32998842592592592</c:v>
                      </c:pt>
                      <c:pt idx="356">
                        <c:v>0.33</c:v>
                      </c:pt>
                      <c:pt idx="357">
                        <c:v>0.33001157407407405</c:v>
                      </c:pt>
                      <c:pt idx="358">
                        <c:v>0.33002314814814815</c:v>
                      </c:pt>
                      <c:pt idx="359">
                        <c:v>0.33003472222222224</c:v>
                      </c:pt>
                      <c:pt idx="360">
                        <c:v>0.33004629629629628</c:v>
                      </c:pt>
                      <c:pt idx="361">
                        <c:v>0.33005787037037038</c:v>
                      </c:pt>
                      <c:pt idx="362">
                        <c:v>0.33006944444444447</c:v>
                      </c:pt>
                      <c:pt idx="363">
                        <c:v>0.33008101851851851</c:v>
                      </c:pt>
                      <c:pt idx="364">
                        <c:v>0.3300925925925926</c:v>
                      </c:pt>
                      <c:pt idx="365">
                        <c:v>0.3301041666666667</c:v>
                      </c:pt>
                      <c:pt idx="366">
                        <c:v>0.33011574074074074</c:v>
                      </c:pt>
                      <c:pt idx="367">
                        <c:v>0.33012731481481478</c:v>
                      </c:pt>
                      <c:pt idx="368">
                        <c:v>0.33013888888888893</c:v>
                      </c:pt>
                      <c:pt idx="369">
                        <c:v>0.33015046296296297</c:v>
                      </c:pt>
                      <c:pt idx="370">
                        <c:v>0.330162037037037</c:v>
                      </c:pt>
                      <c:pt idx="371">
                        <c:v>0.3301736111111111</c:v>
                      </c:pt>
                      <c:pt idx="372">
                        <c:v>0.33018518518518519</c:v>
                      </c:pt>
                      <c:pt idx="373">
                        <c:v>0.33019675925925923</c:v>
                      </c:pt>
                      <c:pt idx="374">
                        <c:v>0.33020833333333333</c:v>
                      </c:pt>
                      <c:pt idx="375">
                        <c:v>0.33021990740740742</c:v>
                      </c:pt>
                      <c:pt idx="376">
                        <c:v>0.33050925925925928</c:v>
                      </c:pt>
                      <c:pt idx="377">
                        <c:v>0.33052083333333332</c:v>
                      </c:pt>
                      <c:pt idx="378">
                        <c:v>0.33053240740740741</c:v>
                      </c:pt>
                      <c:pt idx="379">
                        <c:v>0.33054398148148151</c:v>
                      </c:pt>
                      <c:pt idx="380">
                        <c:v>0.33055555555555555</c:v>
                      </c:pt>
                      <c:pt idx="381">
                        <c:v>0.33056712962962964</c:v>
                      </c:pt>
                      <c:pt idx="382">
                        <c:v>0.33057870370370374</c:v>
                      </c:pt>
                      <c:pt idx="383">
                        <c:v>0.33059027777777777</c:v>
                      </c:pt>
                      <c:pt idx="384">
                        <c:v>0.33060185185185187</c:v>
                      </c:pt>
                      <c:pt idx="385">
                        <c:v>0.33061342592592591</c:v>
                      </c:pt>
                      <c:pt idx="386">
                        <c:v>0.330625</c:v>
                      </c:pt>
                      <c:pt idx="387">
                        <c:v>0.33063657407407404</c:v>
                      </c:pt>
                      <c:pt idx="388">
                        <c:v>0.33064814814814814</c:v>
                      </c:pt>
                      <c:pt idx="389">
                        <c:v>0.33065972222222223</c:v>
                      </c:pt>
                      <c:pt idx="390">
                        <c:v>0.33067129629629627</c:v>
                      </c:pt>
                      <c:pt idx="391">
                        <c:v>0.33068287037037036</c:v>
                      </c:pt>
                      <c:pt idx="392">
                        <c:v>0.33069444444444446</c:v>
                      </c:pt>
                      <c:pt idx="393">
                        <c:v>0.3307060185185185</c:v>
                      </c:pt>
                      <c:pt idx="394">
                        <c:v>0.33071759259259259</c:v>
                      </c:pt>
                      <c:pt idx="395">
                        <c:v>0.33072916666666669</c:v>
                      </c:pt>
                      <c:pt idx="396">
                        <c:v>0.33074074074074072</c:v>
                      </c:pt>
                      <c:pt idx="397">
                        <c:v>0.33075231481481482</c:v>
                      </c:pt>
                      <c:pt idx="398">
                        <c:v>0.33076388888888891</c:v>
                      </c:pt>
                      <c:pt idx="399">
                        <c:v>0.33077546296296295</c:v>
                      </c:pt>
                      <c:pt idx="400">
                        <c:v>0.33078703703703705</c:v>
                      </c:pt>
                      <c:pt idx="401">
                        <c:v>0.33079861111111114</c:v>
                      </c:pt>
                      <c:pt idx="402">
                        <c:v>0.33081018518518518</c:v>
                      </c:pt>
                      <c:pt idx="403">
                        <c:v>0.33082175925925927</c:v>
                      </c:pt>
                      <c:pt idx="404">
                        <c:v>0.33083333333333331</c:v>
                      </c:pt>
                      <c:pt idx="405">
                        <c:v>0.33084490740740741</c:v>
                      </c:pt>
                      <c:pt idx="406">
                        <c:v>0.33085648148148145</c:v>
                      </c:pt>
                      <c:pt idx="407">
                        <c:v>0.3308680555555556</c:v>
                      </c:pt>
                      <c:pt idx="408">
                        <c:v>0.33087962962962963</c:v>
                      </c:pt>
                      <c:pt idx="409">
                        <c:v>0.33089120370370367</c:v>
                      </c:pt>
                      <c:pt idx="410">
                        <c:v>0.33090277777777777</c:v>
                      </c:pt>
                      <c:pt idx="411">
                        <c:v>0.33091435185185186</c:v>
                      </c:pt>
                      <c:pt idx="412">
                        <c:v>0.33091435185185186</c:v>
                      </c:pt>
                      <c:pt idx="413">
                        <c:v>0.3309259259259259</c:v>
                      </c:pt>
                      <c:pt idx="414">
                        <c:v>0.3309375</c:v>
                      </c:pt>
                      <c:pt idx="415">
                        <c:v>0.33094907407407409</c:v>
                      </c:pt>
                      <c:pt idx="416">
                        <c:v>0.33096064814814813</c:v>
                      </c:pt>
                      <c:pt idx="417">
                        <c:v>0.33097222222222222</c:v>
                      </c:pt>
                      <c:pt idx="418">
                        <c:v>0.33098379629629632</c:v>
                      </c:pt>
                      <c:pt idx="419">
                        <c:v>0.33131944444444444</c:v>
                      </c:pt>
                      <c:pt idx="420">
                        <c:v>0.33133101851851854</c:v>
                      </c:pt>
                      <c:pt idx="421">
                        <c:v>0.33134259259259258</c:v>
                      </c:pt>
                      <c:pt idx="422">
                        <c:v>0.33135416666666667</c:v>
                      </c:pt>
                      <c:pt idx="423">
                        <c:v>0.33136574074074071</c:v>
                      </c:pt>
                      <c:pt idx="424">
                        <c:v>0.33137731481481481</c:v>
                      </c:pt>
                      <c:pt idx="425">
                        <c:v>0.3313888888888889</c:v>
                      </c:pt>
                      <c:pt idx="426">
                        <c:v>0.33140046296296294</c:v>
                      </c:pt>
                      <c:pt idx="427">
                        <c:v>0.33141203703703703</c:v>
                      </c:pt>
                      <c:pt idx="428">
                        <c:v>0.33142361111111113</c:v>
                      </c:pt>
                      <c:pt idx="429">
                        <c:v>0.33142361111111113</c:v>
                      </c:pt>
                      <c:pt idx="430">
                        <c:v>0.33143518518518517</c:v>
                      </c:pt>
                      <c:pt idx="431">
                        <c:v>0.33144675925925926</c:v>
                      </c:pt>
                      <c:pt idx="432">
                        <c:v>0.33145833333333335</c:v>
                      </c:pt>
                      <c:pt idx="433">
                        <c:v>0.33146990740740739</c:v>
                      </c:pt>
                      <c:pt idx="434">
                        <c:v>0.33148148148148149</c:v>
                      </c:pt>
                      <c:pt idx="435">
                        <c:v>0.33149305555555558</c:v>
                      </c:pt>
                      <c:pt idx="436">
                        <c:v>0.33150462962962962</c:v>
                      </c:pt>
                      <c:pt idx="437">
                        <c:v>0.33151620370370372</c:v>
                      </c:pt>
                      <c:pt idx="438">
                        <c:v>0.33152777777777781</c:v>
                      </c:pt>
                      <c:pt idx="439">
                        <c:v>0.33153935185185185</c:v>
                      </c:pt>
                      <c:pt idx="440">
                        <c:v>0.33155092592592594</c:v>
                      </c:pt>
                      <c:pt idx="441">
                        <c:v>0.33156249999999998</c:v>
                      </c:pt>
                      <c:pt idx="442">
                        <c:v>0.33157407407407408</c:v>
                      </c:pt>
                      <c:pt idx="443">
                        <c:v>0.33158564814814812</c:v>
                      </c:pt>
                      <c:pt idx="444">
                        <c:v>0.33159722222222221</c:v>
                      </c:pt>
                      <c:pt idx="445">
                        <c:v>0.3316087962962963</c:v>
                      </c:pt>
                      <c:pt idx="446">
                        <c:v>0.33162037037037034</c:v>
                      </c:pt>
                      <c:pt idx="447">
                        <c:v>0.33163194444444444</c:v>
                      </c:pt>
                      <c:pt idx="448">
                        <c:v>0.33164351851851853</c:v>
                      </c:pt>
                      <c:pt idx="449">
                        <c:v>0.33165509259259257</c:v>
                      </c:pt>
                      <c:pt idx="450">
                        <c:v>0.33166666666666667</c:v>
                      </c:pt>
                      <c:pt idx="451">
                        <c:v>0.33167824074074076</c:v>
                      </c:pt>
                      <c:pt idx="452">
                        <c:v>0.3316898148148148</c:v>
                      </c:pt>
                      <c:pt idx="453">
                        <c:v>0.33170138888888889</c:v>
                      </c:pt>
                      <c:pt idx="454">
                        <c:v>0.33171296296296299</c:v>
                      </c:pt>
                      <c:pt idx="455">
                        <c:v>0.33172453703703703</c:v>
                      </c:pt>
                      <c:pt idx="456">
                        <c:v>0.33173611111111112</c:v>
                      </c:pt>
                      <c:pt idx="457">
                        <c:v>0.33174768518518521</c:v>
                      </c:pt>
                      <c:pt idx="458">
                        <c:v>0.33175925925925925</c:v>
                      </c:pt>
                      <c:pt idx="459">
                        <c:v>0.33177083333333335</c:v>
                      </c:pt>
                      <c:pt idx="460">
                        <c:v>0.33178240740740739</c:v>
                      </c:pt>
                      <c:pt idx="461">
                        <c:v>0.33179398148148148</c:v>
                      </c:pt>
                      <c:pt idx="462">
                        <c:v>0.33180555555555552</c:v>
                      </c:pt>
                      <c:pt idx="463">
                        <c:v>0.33181712962962967</c:v>
                      </c:pt>
                      <c:pt idx="464">
                        <c:v>0.33182870370370371</c:v>
                      </c:pt>
                      <c:pt idx="465">
                        <c:v>0.33184027777777775</c:v>
                      </c:pt>
                      <c:pt idx="466">
                        <c:v>0.33185185185185184</c:v>
                      </c:pt>
                      <c:pt idx="467">
                        <c:v>0.33186342592592594</c:v>
                      </c:pt>
                      <c:pt idx="468">
                        <c:v>0.33187499999999998</c:v>
                      </c:pt>
                      <c:pt idx="469">
                        <c:v>0.33188657407407407</c:v>
                      </c:pt>
                      <c:pt idx="470">
                        <c:v>0.33189814814814816</c:v>
                      </c:pt>
                      <c:pt idx="471">
                        <c:v>0.3319097222222222</c:v>
                      </c:pt>
                      <c:pt idx="472">
                        <c:v>0.3319212962962963</c:v>
                      </c:pt>
                      <c:pt idx="473">
                        <c:v>0.33193287037037039</c:v>
                      </c:pt>
                      <c:pt idx="474">
                        <c:v>0.33194444444444443</c:v>
                      </c:pt>
                      <c:pt idx="475">
                        <c:v>0.33425925925925926</c:v>
                      </c:pt>
                      <c:pt idx="476">
                        <c:v>0.33427083333333335</c:v>
                      </c:pt>
                      <c:pt idx="477">
                        <c:v>0.33428240740740739</c:v>
                      </c:pt>
                      <c:pt idx="478">
                        <c:v>0.33429398148148143</c:v>
                      </c:pt>
                      <c:pt idx="479">
                        <c:v>0.33430555555555558</c:v>
                      </c:pt>
                      <c:pt idx="480">
                        <c:v>0.33431712962962962</c:v>
                      </c:pt>
                      <c:pt idx="481">
                        <c:v>0.33432870370370371</c:v>
                      </c:pt>
                      <c:pt idx="482">
                        <c:v>0.33434027777777775</c:v>
                      </c:pt>
                      <c:pt idx="483">
                        <c:v>0.33434027777777775</c:v>
                      </c:pt>
                      <c:pt idx="484">
                        <c:v>0.33435185185185184</c:v>
                      </c:pt>
                      <c:pt idx="485">
                        <c:v>0.33436342592592588</c:v>
                      </c:pt>
                      <c:pt idx="486">
                        <c:v>0.33437500000000003</c:v>
                      </c:pt>
                      <c:pt idx="487">
                        <c:v>0.33438657407407407</c:v>
                      </c:pt>
                      <c:pt idx="488">
                        <c:v>0.33439814814814817</c:v>
                      </c:pt>
                      <c:pt idx="489">
                        <c:v>0.33440972222222221</c:v>
                      </c:pt>
                      <c:pt idx="490">
                        <c:v>0.3344212962962963</c:v>
                      </c:pt>
                      <c:pt idx="491">
                        <c:v>0.33443287037037034</c:v>
                      </c:pt>
                      <c:pt idx="492">
                        <c:v>0.33444444444444449</c:v>
                      </c:pt>
                      <c:pt idx="493">
                        <c:v>0.33445601851851853</c:v>
                      </c:pt>
                      <c:pt idx="494">
                        <c:v>0.33446759259259262</c:v>
                      </c:pt>
                      <c:pt idx="495">
                        <c:v>0.33447916666666666</c:v>
                      </c:pt>
                      <c:pt idx="496">
                        <c:v>0.33449074074074076</c:v>
                      </c:pt>
                      <c:pt idx="497">
                        <c:v>0.33450231481481479</c:v>
                      </c:pt>
                      <c:pt idx="498">
                        <c:v>0.33451388888888894</c:v>
                      </c:pt>
                      <c:pt idx="499">
                        <c:v>0.33452546296296298</c:v>
                      </c:pt>
                      <c:pt idx="500">
                        <c:v>0.33453703703703702</c:v>
                      </c:pt>
                      <c:pt idx="501">
                        <c:v>0.33454861111111112</c:v>
                      </c:pt>
                      <c:pt idx="502">
                        <c:v>0.33456018518518515</c:v>
                      </c:pt>
                      <c:pt idx="503">
                        <c:v>0.33457175925925925</c:v>
                      </c:pt>
                      <c:pt idx="504">
                        <c:v>0.33458333333333329</c:v>
                      </c:pt>
                      <c:pt idx="505">
                        <c:v>0.33459490740740744</c:v>
                      </c:pt>
                      <c:pt idx="506">
                        <c:v>0.33460648148148148</c:v>
                      </c:pt>
                      <c:pt idx="507">
                        <c:v>0.33461805555555557</c:v>
                      </c:pt>
                      <c:pt idx="508">
                        <c:v>0.33462962962962961</c:v>
                      </c:pt>
                      <c:pt idx="509">
                        <c:v>0.3346412037037037</c:v>
                      </c:pt>
                      <c:pt idx="510">
                        <c:v>0.33465277777777774</c:v>
                      </c:pt>
                      <c:pt idx="511">
                        <c:v>0.33466435185185189</c:v>
                      </c:pt>
                      <c:pt idx="512">
                        <c:v>0.33467592592592593</c:v>
                      </c:pt>
                      <c:pt idx="513">
                        <c:v>0.33468750000000003</c:v>
                      </c:pt>
                      <c:pt idx="514">
                        <c:v>0.33469907407407407</c:v>
                      </c:pt>
                      <c:pt idx="515">
                        <c:v>0.33471064814814816</c:v>
                      </c:pt>
                      <c:pt idx="516">
                        <c:v>0.3347222222222222</c:v>
                      </c:pt>
                      <c:pt idx="517">
                        <c:v>0.33473379629629635</c:v>
                      </c:pt>
                      <c:pt idx="518">
                        <c:v>0.33474537037037039</c:v>
                      </c:pt>
                      <c:pt idx="519">
                        <c:v>0.33520833333333333</c:v>
                      </c:pt>
                      <c:pt idx="520">
                        <c:v>0.33521990740740742</c:v>
                      </c:pt>
                      <c:pt idx="521">
                        <c:v>0.33523148148148146</c:v>
                      </c:pt>
                      <c:pt idx="522">
                        <c:v>0.3352430555555555</c:v>
                      </c:pt>
                      <c:pt idx="523">
                        <c:v>0.33525462962962965</c:v>
                      </c:pt>
                      <c:pt idx="524">
                        <c:v>0.33526620370370369</c:v>
                      </c:pt>
                      <c:pt idx="525">
                        <c:v>0.33527777777777779</c:v>
                      </c:pt>
                      <c:pt idx="526">
                        <c:v>0.33528935185185182</c:v>
                      </c:pt>
                      <c:pt idx="527">
                        <c:v>0.33530092592592592</c:v>
                      </c:pt>
                      <c:pt idx="528">
                        <c:v>0.33531249999999996</c:v>
                      </c:pt>
                      <c:pt idx="529">
                        <c:v>0.33532407407407411</c:v>
                      </c:pt>
                      <c:pt idx="530">
                        <c:v>0.33533564814814815</c:v>
                      </c:pt>
                      <c:pt idx="531">
                        <c:v>0.33534722222222224</c:v>
                      </c:pt>
                      <c:pt idx="532">
                        <c:v>0.33535879629629628</c:v>
                      </c:pt>
                      <c:pt idx="533">
                        <c:v>0.33537037037037037</c:v>
                      </c:pt>
                      <c:pt idx="534">
                        <c:v>0.33538194444444441</c:v>
                      </c:pt>
                      <c:pt idx="535">
                        <c:v>0.33539351851851856</c:v>
                      </c:pt>
                      <c:pt idx="536">
                        <c:v>0.3354050925925926</c:v>
                      </c:pt>
                      <c:pt idx="537">
                        <c:v>0.3354166666666667</c:v>
                      </c:pt>
                      <c:pt idx="538">
                        <c:v>0.3354166666666667</c:v>
                      </c:pt>
                      <c:pt idx="539">
                        <c:v>0.33542824074074074</c:v>
                      </c:pt>
                      <c:pt idx="540">
                        <c:v>0.33543981481481483</c:v>
                      </c:pt>
                      <c:pt idx="541">
                        <c:v>0.33545138888888887</c:v>
                      </c:pt>
                      <c:pt idx="542">
                        <c:v>0.33546296296296302</c:v>
                      </c:pt>
                      <c:pt idx="543">
                        <c:v>0.33547453703703706</c:v>
                      </c:pt>
                      <c:pt idx="544">
                        <c:v>0.3354861111111111</c:v>
                      </c:pt>
                      <c:pt idx="545">
                        <c:v>0.33549768518518519</c:v>
                      </c:pt>
                      <c:pt idx="546">
                        <c:v>0.33550925925925923</c:v>
                      </c:pt>
                      <c:pt idx="547">
                        <c:v>0.33552083333333332</c:v>
                      </c:pt>
                      <c:pt idx="548">
                        <c:v>0.33553240740740736</c:v>
                      </c:pt>
                      <c:pt idx="549">
                        <c:v>0.33554398148148151</c:v>
                      </c:pt>
                      <c:pt idx="550">
                        <c:v>0.33555555555555555</c:v>
                      </c:pt>
                      <c:pt idx="551">
                        <c:v>0.33589120370370368</c:v>
                      </c:pt>
                      <c:pt idx="552">
                        <c:v>0.33590277777777783</c:v>
                      </c:pt>
                      <c:pt idx="553">
                        <c:v>0.33591435185185187</c:v>
                      </c:pt>
                      <c:pt idx="554">
                        <c:v>0.33592592592592596</c:v>
                      </c:pt>
                      <c:pt idx="555">
                        <c:v>0.3359375</c:v>
                      </c:pt>
                      <c:pt idx="556">
                        <c:v>0.33594907407407404</c:v>
                      </c:pt>
                      <c:pt idx="557">
                        <c:v>0.33596064814814813</c:v>
                      </c:pt>
                      <c:pt idx="558">
                        <c:v>0.33597222222222217</c:v>
                      </c:pt>
                      <c:pt idx="559">
                        <c:v>0.33598379629629632</c:v>
                      </c:pt>
                      <c:pt idx="560">
                        <c:v>0.33599537037037036</c:v>
                      </c:pt>
                      <c:pt idx="561">
                        <c:v>0.33600694444444446</c:v>
                      </c:pt>
                      <c:pt idx="562">
                        <c:v>0.33601851851851849</c:v>
                      </c:pt>
                      <c:pt idx="563">
                        <c:v>0.33603009259259259</c:v>
                      </c:pt>
                      <c:pt idx="564">
                        <c:v>0.33604166666666663</c:v>
                      </c:pt>
                      <c:pt idx="565">
                        <c:v>0.33605324074074078</c:v>
                      </c:pt>
                      <c:pt idx="566">
                        <c:v>0.33606481481481482</c:v>
                      </c:pt>
                      <c:pt idx="567">
                        <c:v>0.33606481481481482</c:v>
                      </c:pt>
                      <c:pt idx="568">
                        <c:v>0.33607638888888891</c:v>
                      </c:pt>
                      <c:pt idx="569">
                        <c:v>0.33608796296296295</c:v>
                      </c:pt>
                      <c:pt idx="570">
                        <c:v>0.33609953703703704</c:v>
                      </c:pt>
                      <c:pt idx="571">
                        <c:v>0.33611111111111108</c:v>
                      </c:pt>
                      <c:pt idx="572">
                        <c:v>0.33612268518518523</c:v>
                      </c:pt>
                      <c:pt idx="573">
                        <c:v>0.33613425925925927</c:v>
                      </c:pt>
                      <c:pt idx="574">
                        <c:v>0.33614583333333337</c:v>
                      </c:pt>
                      <c:pt idx="575">
                        <c:v>0.3361574074074074</c:v>
                      </c:pt>
                      <c:pt idx="576">
                        <c:v>0.3361689814814815</c:v>
                      </c:pt>
                      <c:pt idx="577">
                        <c:v>0.33618055555555554</c:v>
                      </c:pt>
                      <c:pt idx="578">
                        <c:v>0.33619212962962958</c:v>
                      </c:pt>
                      <c:pt idx="579">
                        <c:v>0.33620370370370373</c:v>
                      </c:pt>
                      <c:pt idx="580">
                        <c:v>0.33621527777777777</c:v>
                      </c:pt>
                      <c:pt idx="581">
                        <c:v>0.33622685185185186</c:v>
                      </c:pt>
                      <c:pt idx="582">
                        <c:v>0.3362384259259259</c:v>
                      </c:pt>
                      <c:pt idx="583">
                        <c:v>0.33624999999999999</c:v>
                      </c:pt>
                      <c:pt idx="584">
                        <c:v>0.33626157407407403</c:v>
                      </c:pt>
                      <c:pt idx="585">
                        <c:v>0.33627314814814818</c:v>
                      </c:pt>
                      <c:pt idx="586">
                        <c:v>0.33628472222222222</c:v>
                      </c:pt>
                      <c:pt idx="587">
                        <c:v>0.33629629629629632</c:v>
                      </c:pt>
                      <c:pt idx="588">
                        <c:v>0.33655092592592589</c:v>
                      </c:pt>
                      <c:pt idx="589">
                        <c:v>0.33656250000000004</c:v>
                      </c:pt>
                      <c:pt idx="590">
                        <c:v>0.33657407407407408</c:v>
                      </c:pt>
                      <c:pt idx="591">
                        <c:v>0.33658564814814818</c:v>
                      </c:pt>
                      <c:pt idx="592">
                        <c:v>0.33659722222222221</c:v>
                      </c:pt>
                      <c:pt idx="593">
                        <c:v>0.33660879629629631</c:v>
                      </c:pt>
                      <c:pt idx="594">
                        <c:v>0.33662037037037035</c:v>
                      </c:pt>
                      <c:pt idx="595">
                        <c:v>0.3366319444444445</c:v>
                      </c:pt>
                      <c:pt idx="596">
                        <c:v>0.33664351851851854</c:v>
                      </c:pt>
                      <c:pt idx="597">
                        <c:v>0.33665509259259258</c:v>
                      </c:pt>
                      <c:pt idx="598">
                        <c:v>0.33666666666666667</c:v>
                      </c:pt>
                      <c:pt idx="599">
                        <c:v>0.33667824074074071</c:v>
                      </c:pt>
                      <c:pt idx="600">
                        <c:v>0.3366898148148148</c:v>
                      </c:pt>
                      <c:pt idx="601">
                        <c:v>0.33670138888888884</c:v>
                      </c:pt>
                      <c:pt idx="602">
                        <c:v>0.33671296296296299</c:v>
                      </c:pt>
                      <c:pt idx="603">
                        <c:v>0.33672453703703703</c:v>
                      </c:pt>
                      <c:pt idx="604">
                        <c:v>0.33673611111111112</c:v>
                      </c:pt>
                      <c:pt idx="605">
                        <c:v>0.33674768518518516</c:v>
                      </c:pt>
                      <c:pt idx="606">
                        <c:v>0.33675925925925926</c:v>
                      </c:pt>
                      <c:pt idx="607">
                        <c:v>0.3367708333333333</c:v>
                      </c:pt>
                      <c:pt idx="608">
                        <c:v>0.33678240740740745</c:v>
                      </c:pt>
                      <c:pt idx="609">
                        <c:v>0.33679398148148149</c:v>
                      </c:pt>
                      <c:pt idx="610">
                        <c:v>0.33680555555555558</c:v>
                      </c:pt>
                      <c:pt idx="611">
                        <c:v>0.33681712962962962</c:v>
                      </c:pt>
                      <c:pt idx="612">
                        <c:v>0.33682870370370371</c:v>
                      </c:pt>
                      <c:pt idx="613">
                        <c:v>0.33684027777777775</c:v>
                      </c:pt>
                      <c:pt idx="614">
                        <c:v>0.3368518518518519</c:v>
                      </c:pt>
                      <c:pt idx="615">
                        <c:v>0.33686342592592594</c:v>
                      </c:pt>
                      <c:pt idx="616">
                        <c:v>0.33687500000000004</c:v>
                      </c:pt>
                      <c:pt idx="617">
                        <c:v>0.33688657407407407</c:v>
                      </c:pt>
                      <c:pt idx="618">
                        <c:v>0.33689814814814811</c:v>
                      </c:pt>
                      <c:pt idx="619">
                        <c:v>0.33690972222222221</c:v>
                      </c:pt>
                      <c:pt idx="620">
                        <c:v>0.33692129629629625</c:v>
                      </c:pt>
                      <c:pt idx="621">
                        <c:v>0.3369328703703704</c:v>
                      </c:pt>
                      <c:pt idx="622">
                        <c:v>0.33694444444444444</c:v>
                      </c:pt>
                      <c:pt idx="623">
                        <c:v>0.33695601851851853</c:v>
                      </c:pt>
                      <c:pt idx="624">
                        <c:v>0.33696759259259257</c:v>
                      </c:pt>
                      <c:pt idx="625">
                        <c:v>0.33697916666666666</c:v>
                      </c:pt>
                      <c:pt idx="626">
                        <c:v>0.33738425925925924</c:v>
                      </c:pt>
                      <c:pt idx="627">
                        <c:v>0.33739583333333334</c:v>
                      </c:pt>
                      <c:pt idx="628">
                        <c:v>0.33740740740740738</c:v>
                      </c:pt>
                      <c:pt idx="629">
                        <c:v>0.33741898148148147</c:v>
                      </c:pt>
                      <c:pt idx="630">
                        <c:v>0.33743055555555551</c:v>
                      </c:pt>
                      <c:pt idx="631">
                        <c:v>0.33744212962962966</c:v>
                      </c:pt>
                      <c:pt idx="632">
                        <c:v>0.3374537037037037</c:v>
                      </c:pt>
                      <c:pt idx="633">
                        <c:v>0.33746527777777779</c:v>
                      </c:pt>
                      <c:pt idx="634">
                        <c:v>0.33747685185185183</c:v>
                      </c:pt>
                      <c:pt idx="635">
                        <c:v>0.33748842592592593</c:v>
                      </c:pt>
                      <c:pt idx="636">
                        <c:v>0.33749999999999997</c:v>
                      </c:pt>
                      <c:pt idx="637">
                        <c:v>0.33751157407407412</c:v>
                      </c:pt>
                      <c:pt idx="638">
                        <c:v>0.33752314814814816</c:v>
                      </c:pt>
                      <c:pt idx="639">
                        <c:v>0.33753472222222225</c:v>
                      </c:pt>
                      <c:pt idx="640">
                        <c:v>0.33754629629629629</c:v>
                      </c:pt>
                      <c:pt idx="641">
                        <c:v>0.33755787037037038</c:v>
                      </c:pt>
                      <c:pt idx="642">
                        <c:v>0.33756944444444442</c:v>
                      </c:pt>
                      <c:pt idx="643">
                        <c:v>0.33758101851851857</c:v>
                      </c:pt>
                      <c:pt idx="644">
                        <c:v>0.33759259259259261</c:v>
                      </c:pt>
                      <c:pt idx="645">
                        <c:v>0.33760416666666665</c:v>
                      </c:pt>
                      <c:pt idx="646">
                        <c:v>0.33761574074074074</c:v>
                      </c:pt>
                      <c:pt idx="647">
                        <c:v>0.33762731481481478</c:v>
                      </c:pt>
                      <c:pt idx="648">
                        <c:v>0.33763888888888888</c:v>
                      </c:pt>
                      <c:pt idx="649">
                        <c:v>0.33765046296296292</c:v>
                      </c:pt>
                      <c:pt idx="650">
                        <c:v>0.33766203703703707</c:v>
                      </c:pt>
                      <c:pt idx="651">
                        <c:v>0.3376736111111111</c:v>
                      </c:pt>
                      <c:pt idx="652">
                        <c:v>0.3376851851851852</c:v>
                      </c:pt>
                      <c:pt idx="653">
                        <c:v>0.33769675925925924</c:v>
                      </c:pt>
                      <c:pt idx="654">
                        <c:v>0.33770833333333333</c:v>
                      </c:pt>
                      <c:pt idx="655">
                        <c:v>0.33771990740740737</c:v>
                      </c:pt>
                      <c:pt idx="656">
                        <c:v>0.33773148148148152</c:v>
                      </c:pt>
                      <c:pt idx="657">
                        <c:v>0.33774305555555556</c:v>
                      </c:pt>
                      <c:pt idx="658">
                        <c:v>0.33774305555555556</c:v>
                      </c:pt>
                      <c:pt idx="659">
                        <c:v>0.33775462962962965</c:v>
                      </c:pt>
                      <c:pt idx="660">
                        <c:v>0.33776620370370369</c:v>
                      </c:pt>
                      <c:pt idx="661">
                        <c:v>0.33777777777777779</c:v>
                      </c:pt>
                      <c:pt idx="662">
                        <c:v>0.33778935185185183</c:v>
                      </c:pt>
                      <c:pt idx="663">
                        <c:v>0.33780092592592598</c:v>
                      </c:pt>
                      <c:pt idx="664">
                        <c:v>0.33781250000000002</c:v>
                      </c:pt>
                      <c:pt idx="665">
                        <c:v>0.33782407407407411</c:v>
                      </c:pt>
                      <c:pt idx="666">
                        <c:v>0.33783564814814815</c:v>
                      </c:pt>
                      <c:pt idx="667">
                        <c:v>0.33784722222222219</c:v>
                      </c:pt>
                      <c:pt idx="668">
                        <c:v>0.33785879629629628</c:v>
                      </c:pt>
                      <c:pt idx="669">
                        <c:v>0.33787037037037032</c:v>
                      </c:pt>
                      <c:pt idx="670">
                        <c:v>0.33788194444444447</c:v>
                      </c:pt>
                      <c:pt idx="671">
                        <c:v>0.33789351851851851</c:v>
                      </c:pt>
                      <c:pt idx="672">
                        <c:v>0.3379050925925926</c:v>
                      </c:pt>
                      <c:pt idx="673">
                        <c:v>0.33791666666666664</c:v>
                      </c:pt>
                      <c:pt idx="674">
                        <c:v>0.33792824074074074</c:v>
                      </c:pt>
                      <c:pt idx="675">
                        <c:v>0.33793981481481478</c:v>
                      </c:pt>
                      <c:pt idx="676">
                        <c:v>0.33795138888888893</c:v>
                      </c:pt>
                      <c:pt idx="677">
                        <c:v>0.33796296296296297</c:v>
                      </c:pt>
                      <c:pt idx="678">
                        <c:v>0.33797453703703706</c:v>
                      </c:pt>
                      <c:pt idx="679">
                        <c:v>0.3379861111111111</c:v>
                      </c:pt>
                      <c:pt idx="680">
                        <c:v>0.33799768518518519</c:v>
                      </c:pt>
                      <c:pt idx="681">
                        <c:v>0.33833333333333332</c:v>
                      </c:pt>
                      <c:pt idx="682">
                        <c:v>0.33834490740740741</c:v>
                      </c:pt>
                      <c:pt idx="683">
                        <c:v>0.33835648148148145</c:v>
                      </c:pt>
                      <c:pt idx="684">
                        <c:v>0.33836805555555555</c:v>
                      </c:pt>
                      <c:pt idx="685">
                        <c:v>0.33837962962962959</c:v>
                      </c:pt>
                      <c:pt idx="686">
                        <c:v>0.33839120370370374</c:v>
                      </c:pt>
                      <c:pt idx="687">
                        <c:v>0.33840277777777777</c:v>
                      </c:pt>
                      <c:pt idx="688">
                        <c:v>0.33841435185185187</c:v>
                      </c:pt>
                      <c:pt idx="689">
                        <c:v>0.33842592592592591</c:v>
                      </c:pt>
                      <c:pt idx="690">
                        <c:v>0.3384375</c:v>
                      </c:pt>
                      <c:pt idx="691">
                        <c:v>0.33844907407407404</c:v>
                      </c:pt>
                      <c:pt idx="692">
                        <c:v>0.33846064814814819</c:v>
                      </c:pt>
                      <c:pt idx="693">
                        <c:v>0.33847222222222223</c:v>
                      </c:pt>
                      <c:pt idx="694">
                        <c:v>0.33848379629629632</c:v>
                      </c:pt>
                      <c:pt idx="695">
                        <c:v>0.33849537037037036</c:v>
                      </c:pt>
                      <c:pt idx="696">
                        <c:v>0.33850694444444446</c:v>
                      </c:pt>
                      <c:pt idx="697">
                        <c:v>0.3385185185185185</c:v>
                      </c:pt>
                      <c:pt idx="698">
                        <c:v>0.33853009259259265</c:v>
                      </c:pt>
                      <c:pt idx="699">
                        <c:v>0.33854166666666669</c:v>
                      </c:pt>
                      <c:pt idx="700">
                        <c:v>0.33855324074074072</c:v>
                      </c:pt>
                      <c:pt idx="701">
                        <c:v>0.33856481481481482</c:v>
                      </c:pt>
                      <c:pt idx="702">
                        <c:v>0.33857638888888886</c:v>
                      </c:pt>
                      <c:pt idx="703">
                        <c:v>0.33858796296296295</c:v>
                      </c:pt>
                      <c:pt idx="704">
                        <c:v>0.33859953703703699</c:v>
                      </c:pt>
                      <c:pt idx="705">
                        <c:v>0.33861111111111114</c:v>
                      </c:pt>
                      <c:pt idx="706">
                        <c:v>0.33862268518518518</c:v>
                      </c:pt>
                      <c:pt idx="707">
                        <c:v>0.33863425925925927</c:v>
                      </c:pt>
                      <c:pt idx="708">
                        <c:v>0.33864583333333331</c:v>
                      </c:pt>
                      <c:pt idx="709">
                        <c:v>0.33865740740740741</c:v>
                      </c:pt>
                      <c:pt idx="710">
                        <c:v>0.33866898148148145</c:v>
                      </c:pt>
                      <c:pt idx="711">
                        <c:v>0.3386805555555556</c:v>
                      </c:pt>
                      <c:pt idx="712">
                        <c:v>0.33869212962962963</c:v>
                      </c:pt>
                      <c:pt idx="713">
                        <c:v>0.33870370370370373</c:v>
                      </c:pt>
                      <c:pt idx="714">
                        <c:v>0.33871527777777777</c:v>
                      </c:pt>
                      <c:pt idx="715">
                        <c:v>0.33872685185185186</c:v>
                      </c:pt>
                      <c:pt idx="716">
                        <c:v>0.3387384259259259</c:v>
                      </c:pt>
                      <c:pt idx="717">
                        <c:v>0.33875000000000005</c:v>
                      </c:pt>
                      <c:pt idx="718">
                        <c:v>0.33876157407407409</c:v>
                      </c:pt>
                      <c:pt idx="719">
                        <c:v>0.33877314814814818</c:v>
                      </c:pt>
                      <c:pt idx="720">
                        <c:v>0.33878472222222222</c:v>
                      </c:pt>
                      <c:pt idx="721">
                        <c:v>0.33878472222222222</c:v>
                      </c:pt>
                      <c:pt idx="722">
                        <c:v>0.33879629629629626</c:v>
                      </c:pt>
                      <c:pt idx="723">
                        <c:v>0.33880787037037036</c:v>
                      </c:pt>
                      <c:pt idx="724">
                        <c:v>0.3388194444444444</c:v>
                      </c:pt>
                      <c:pt idx="725">
                        <c:v>0.33883101851851855</c:v>
                      </c:pt>
                      <c:pt idx="726">
                        <c:v>0.33884259259259258</c:v>
                      </c:pt>
                      <c:pt idx="727">
                        <c:v>0.33885416666666668</c:v>
                      </c:pt>
                      <c:pt idx="728">
                        <c:v>0.33886574074074072</c:v>
                      </c:pt>
                      <c:pt idx="729">
                        <c:v>0.33887731481481481</c:v>
                      </c:pt>
                      <c:pt idx="730">
                        <c:v>0.33888888888888885</c:v>
                      </c:pt>
                      <c:pt idx="731">
                        <c:v>0.338900462962963</c:v>
                      </c:pt>
                      <c:pt idx="732">
                        <c:v>0.33891203703703704</c:v>
                      </c:pt>
                      <c:pt idx="733">
                        <c:v>0.33892361111111113</c:v>
                      </c:pt>
                      <c:pt idx="734">
                        <c:v>0.33893518518518517</c:v>
                      </c:pt>
                      <c:pt idx="735">
                        <c:v>0.33894675925925927</c:v>
                      </c:pt>
                      <c:pt idx="736">
                        <c:v>0.33895833333333331</c:v>
                      </c:pt>
                      <c:pt idx="737">
                        <c:v>0.33896990740740746</c:v>
                      </c:pt>
                      <c:pt idx="738">
                        <c:v>0.33898148148148149</c:v>
                      </c:pt>
                      <c:pt idx="739">
                        <c:v>0.33899305555555559</c:v>
                      </c:pt>
                      <c:pt idx="740">
                        <c:v>0.33900462962962963</c:v>
                      </c:pt>
                      <c:pt idx="741">
                        <c:v>0.34192129629629631</c:v>
                      </c:pt>
                      <c:pt idx="742">
                        <c:v>0.34193287037037035</c:v>
                      </c:pt>
                      <c:pt idx="743">
                        <c:v>0.34194444444444444</c:v>
                      </c:pt>
                      <c:pt idx="744">
                        <c:v>0.34195601851851848</c:v>
                      </c:pt>
                      <c:pt idx="745">
                        <c:v>0.34196759259259263</c:v>
                      </c:pt>
                      <c:pt idx="746">
                        <c:v>0.34197916666666667</c:v>
                      </c:pt>
                      <c:pt idx="747">
                        <c:v>0.34199074074074076</c:v>
                      </c:pt>
                      <c:pt idx="748">
                        <c:v>0.3420023148148148</c:v>
                      </c:pt>
                      <c:pt idx="749">
                        <c:v>0.3420138888888889</c:v>
                      </c:pt>
                      <c:pt idx="750">
                        <c:v>0.34202546296296293</c:v>
                      </c:pt>
                      <c:pt idx="751">
                        <c:v>0.34203703703703708</c:v>
                      </c:pt>
                      <c:pt idx="752">
                        <c:v>0.34204861111111112</c:v>
                      </c:pt>
                      <c:pt idx="753">
                        <c:v>0.34206018518518522</c:v>
                      </c:pt>
                      <c:pt idx="754">
                        <c:v>0.34207175925925926</c:v>
                      </c:pt>
                      <c:pt idx="755">
                        <c:v>0.34208333333333335</c:v>
                      </c:pt>
                      <c:pt idx="756">
                        <c:v>0.34208333333333335</c:v>
                      </c:pt>
                      <c:pt idx="757">
                        <c:v>0.34209490740740739</c:v>
                      </c:pt>
                      <c:pt idx="758">
                        <c:v>0.34210648148148143</c:v>
                      </c:pt>
                      <c:pt idx="759">
                        <c:v>0.34211805555555558</c:v>
                      </c:pt>
                      <c:pt idx="760">
                        <c:v>0.34212962962962962</c:v>
                      </c:pt>
                      <c:pt idx="761">
                        <c:v>0.34214120370370371</c:v>
                      </c:pt>
                      <c:pt idx="762">
                        <c:v>0.34215277777777775</c:v>
                      </c:pt>
                      <c:pt idx="763">
                        <c:v>0.34216435185185184</c:v>
                      </c:pt>
                      <c:pt idx="764">
                        <c:v>0.34217592592592588</c:v>
                      </c:pt>
                      <c:pt idx="765">
                        <c:v>0.34218750000000003</c:v>
                      </c:pt>
                      <c:pt idx="766">
                        <c:v>0.34219907407407407</c:v>
                      </c:pt>
                      <c:pt idx="767">
                        <c:v>0.34221064814814817</c:v>
                      </c:pt>
                      <c:pt idx="768">
                        <c:v>0.34222222222222221</c:v>
                      </c:pt>
                      <c:pt idx="769">
                        <c:v>0.3422337962962963</c:v>
                      </c:pt>
                      <c:pt idx="770">
                        <c:v>0.34224537037037034</c:v>
                      </c:pt>
                      <c:pt idx="771">
                        <c:v>0.34225694444444449</c:v>
                      </c:pt>
                      <c:pt idx="772">
                        <c:v>0.34226851851851853</c:v>
                      </c:pt>
                      <c:pt idx="773">
                        <c:v>0.34228009259259262</c:v>
                      </c:pt>
                      <c:pt idx="774">
                        <c:v>0.34229166666666666</c:v>
                      </c:pt>
                      <c:pt idx="775">
                        <c:v>0.34230324074074076</c:v>
                      </c:pt>
                      <c:pt idx="776">
                        <c:v>0.34231481481481479</c:v>
                      </c:pt>
                      <c:pt idx="777">
                        <c:v>0.34232638888888883</c:v>
                      </c:pt>
                      <c:pt idx="778">
                        <c:v>0.34233796296296298</c:v>
                      </c:pt>
                      <c:pt idx="779">
                        <c:v>0.34234953703703702</c:v>
                      </c:pt>
                      <c:pt idx="780">
                        <c:v>0.34236111111111112</c:v>
                      </c:pt>
                      <c:pt idx="781">
                        <c:v>0.34237268518518515</c:v>
                      </c:pt>
                      <c:pt idx="782">
                        <c:v>0.34238425925925925</c:v>
                      </c:pt>
                      <c:pt idx="783">
                        <c:v>0.34239583333333329</c:v>
                      </c:pt>
                      <c:pt idx="784">
                        <c:v>0.34240740740740744</c:v>
                      </c:pt>
                      <c:pt idx="785">
                        <c:v>0.34241898148148148</c:v>
                      </c:pt>
                      <c:pt idx="786">
                        <c:v>0.34243055555555557</c:v>
                      </c:pt>
                      <c:pt idx="787">
                        <c:v>0.34244212962962961</c:v>
                      </c:pt>
                      <c:pt idx="788">
                        <c:v>0.3424537037037037</c:v>
                      </c:pt>
                      <c:pt idx="789">
                        <c:v>0.34246527777777774</c:v>
                      </c:pt>
                      <c:pt idx="790">
                        <c:v>0.34247685185185189</c:v>
                      </c:pt>
                      <c:pt idx="791">
                        <c:v>0.34248842592592593</c:v>
                      </c:pt>
                      <c:pt idx="792">
                        <c:v>0.34250000000000003</c:v>
                      </c:pt>
                      <c:pt idx="793">
                        <c:v>0.34251157407407407</c:v>
                      </c:pt>
                      <c:pt idx="794">
                        <c:v>0.34252314814814816</c:v>
                      </c:pt>
                      <c:pt idx="795">
                        <c:v>0.3425347222222222</c:v>
                      </c:pt>
                      <c:pt idx="796">
                        <c:v>0.34254629629629635</c:v>
                      </c:pt>
                      <c:pt idx="797">
                        <c:v>0.34255787037037039</c:v>
                      </c:pt>
                      <c:pt idx="798">
                        <c:v>0.34312499999999996</c:v>
                      </c:pt>
                      <c:pt idx="799">
                        <c:v>0.34313657407407411</c:v>
                      </c:pt>
                      <c:pt idx="800">
                        <c:v>0.34314814814814815</c:v>
                      </c:pt>
                      <c:pt idx="801">
                        <c:v>0.34315972222222224</c:v>
                      </c:pt>
                      <c:pt idx="802">
                        <c:v>0.34317129629629628</c:v>
                      </c:pt>
                      <c:pt idx="803">
                        <c:v>0.34318287037037037</c:v>
                      </c:pt>
                      <c:pt idx="804">
                        <c:v>0.34319444444444441</c:v>
                      </c:pt>
                      <c:pt idx="805">
                        <c:v>0.34320601851851856</c:v>
                      </c:pt>
                      <c:pt idx="806">
                        <c:v>0.3432175925925926</c:v>
                      </c:pt>
                      <c:pt idx="807">
                        <c:v>0.3432291666666667</c:v>
                      </c:pt>
                      <c:pt idx="808">
                        <c:v>0.34324074074074074</c:v>
                      </c:pt>
                      <c:pt idx="809">
                        <c:v>0.34325231481481483</c:v>
                      </c:pt>
                      <c:pt idx="810">
                        <c:v>0.34326388888888887</c:v>
                      </c:pt>
                      <c:pt idx="811">
                        <c:v>0.34327546296296302</c:v>
                      </c:pt>
                      <c:pt idx="812">
                        <c:v>0.34328703703703706</c:v>
                      </c:pt>
                      <c:pt idx="813">
                        <c:v>0.3432986111111111</c:v>
                      </c:pt>
                      <c:pt idx="814">
                        <c:v>0.34331018518518519</c:v>
                      </c:pt>
                      <c:pt idx="815">
                        <c:v>0.34332175925925923</c:v>
                      </c:pt>
                      <c:pt idx="816">
                        <c:v>0.34333333333333332</c:v>
                      </c:pt>
                      <c:pt idx="817">
                        <c:v>0.34334490740740736</c:v>
                      </c:pt>
                      <c:pt idx="818">
                        <c:v>0.34335648148148151</c:v>
                      </c:pt>
                      <c:pt idx="819">
                        <c:v>0.34336805555555555</c:v>
                      </c:pt>
                      <c:pt idx="820">
                        <c:v>0.34337962962962965</c:v>
                      </c:pt>
                      <c:pt idx="821">
                        <c:v>0.34339120370370368</c:v>
                      </c:pt>
                      <c:pt idx="822">
                        <c:v>0.34340277777777778</c:v>
                      </c:pt>
                      <c:pt idx="823">
                        <c:v>0.34341435185185182</c:v>
                      </c:pt>
                      <c:pt idx="824">
                        <c:v>0.34342592592592597</c:v>
                      </c:pt>
                      <c:pt idx="825">
                        <c:v>0.34342592592592597</c:v>
                      </c:pt>
                      <c:pt idx="826">
                        <c:v>0.34343750000000001</c:v>
                      </c:pt>
                      <c:pt idx="827">
                        <c:v>0.3434490740740741</c:v>
                      </c:pt>
                      <c:pt idx="828">
                        <c:v>0.34346064814814814</c:v>
                      </c:pt>
                      <c:pt idx="829">
                        <c:v>0.34347222222222223</c:v>
                      </c:pt>
                      <c:pt idx="830">
                        <c:v>0.34348379629629627</c:v>
                      </c:pt>
                      <c:pt idx="831">
                        <c:v>0.34349537037037042</c:v>
                      </c:pt>
                      <c:pt idx="832">
                        <c:v>0.34350694444444446</c:v>
                      </c:pt>
                      <c:pt idx="833">
                        <c:v>0.3435185185185185</c:v>
                      </c:pt>
                      <c:pt idx="834">
                        <c:v>0.3435300925925926</c:v>
                      </c:pt>
                      <c:pt idx="835">
                        <c:v>0.34354166666666663</c:v>
                      </c:pt>
                      <c:pt idx="836">
                        <c:v>0.34355324074074073</c:v>
                      </c:pt>
                      <c:pt idx="837">
                        <c:v>0.34356481481481477</c:v>
                      </c:pt>
                      <c:pt idx="838">
                        <c:v>0.34357638888888892</c:v>
                      </c:pt>
                      <c:pt idx="839">
                        <c:v>0.34358796296296296</c:v>
                      </c:pt>
                      <c:pt idx="840">
                        <c:v>0.34359953703703705</c:v>
                      </c:pt>
                      <c:pt idx="841">
                        <c:v>0.34379629629629632</c:v>
                      </c:pt>
                      <c:pt idx="842">
                        <c:v>0.34380787037037036</c:v>
                      </c:pt>
                      <c:pt idx="843">
                        <c:v>0.34381944444444446</c:v>
                      </c:pt>
                      <c:pt idx="844">
                        <c:v>0.34381944444444446</c:v>
                      </c:pt>
                      <c:pt idx="845">
                        <c:v>0.34383101851851849</c:v>
                      </c:pt>
                      <c:pt idx="846">
                        <c:v>0.34384259259259259</c:v>
                      </c:pt>
                      <c:pt idx="847">
                        <c:v>0.34385416666666663</c:v>
                      </c:pt>
                      <c:pt idx="848">
                        <c:v>0.34386574074074078</c:v>
                      </c:pt>
                      <c:pt idx="849">
                        <c:v>0.34387731481481482</c:v>
                      </c:pt>
                      <c:pt idx="850">
                        <c:v>0.34388888888888891</c:v>
                      </c:pt>
                      <c:pt idx="851">
                        <c:v>0.34390046296296295</c:v>
                      </c:pt>
                      <c:pt idx="852">
                        <c:v>0.34391203703703704</c:v>
                      </c:pt>
                      <c:pt idx="853">
                        <c:v>0.34392361111111108</c:v>
                      </c:pt>
                      <c:pt idx="854">
                        <c:v>0.34393518518518523</c:v>
                      </c:pt>
                      <c:pt idx="855">
                        <c:v>0.34394675925925927</c:v>
                      </c:pt>
                      <c:pt idx="856">
                        <c:v>0.34395833333333337</c:v>
                      </c:pt>
                      <c:pt idx="857">
                        <c:v>0.3439699074074074</c:v>
                      </c:pt>
                      <c:pt idx="858">
                        <c:v>0.3439814814814815</c:v>
                      </c:pt>
                      <c:pt idx="859">
                        <c:v>0.34399305555555554</c:v>
                      </c:pt>
                      <c:pt idx="860">
                        <c:v>0.34400462962962958</c:v>
                      </c:pt>
                      <c:pt idx="861">
                        <c:v>0.34401620370370373</c:v>
                      </c:pt>
                      <c:pt idx="862">
                        <c:v>0.34402777777777777</c:v>
                      </c:pt>
                      <c:pt idx="863">
                        <c:v>0.34403935185185186</c:v>
                      </c:pt>
                      <c:pt idx="864">
                        <c:v>0.3440509259259259</c:v>
                      </c:pt>
                      <c:pt idx="865">
                        <c:v>0.34406249999999999</c:v>
                      </c:pt>
                      <c:pt idx="866">
                        <c:v>0.34407407407407403</c:v>
                      </c:pt>
                      <c:pt idx="867">
                        <c:v>0.34408564814814818</c:v>
                      </c:pt>
                      <c:pt idx="868">
                        <c:v>0.34409722222222222</c:v>
                      </c:pt>
                      <c:pt idx="869">
                        <c:v>0.34410879629629632</c:v>
                      </c:pt>
                      <c:pt idx="870">
                        <c:v>0.34412037037037035</c:v>
                      </c:pt>
                      <c:pt idx="871">
                        <c:v>0.34413194444444445</c:v>
                      </c:pt>
                      <c:pt idx="872">
                        <c:v>0.34414351851851849</c:v>
                      </c:pt>
                      <c:pt idx="873">
                        <c:v>0.34415509259259264</c:v>
                      </c:pt>
                      <c:pt idx="874">
                        <c:v>0.34416666666666668</c:v>
                      </c:pt>
                      <c:pt idx="875">
                        <c:v>0.34417824074074077</c:v>
                      </c:pt>
                      <c:pt idx="876">
                        <c:v>0.34418981481481481</c:v>
                      </c:pt>
                      <c:pt idx="877">
                        <c:v>0.3442013888888889</c:v>
                      </c:pt>
                      <c:pt idx="878">
                        <c:v>0.34421296296296294</c:v>
                      </c:pt>
                      <c:pt idx="879">
                        <c:v>0.34422453703703698</c:v>
                      </c:pt>
                      <c:pt idx="880">
                        <c:v>0.34423611111111113</c:v>
                      </c:pt>
                      <c:pt idx="881">
                        <c:v>0.34424768518518517</c:v>
                      </c:pt>
                      <c:pt idx="882">
                        <c:v>0.34425925925925926</c:v>
                      </c:pt>
                      <c:pt idx="883">
                        <c:v>0.3442708333333333</c:v>
                      </c:pt>
                      <c:pt idx="884">
                        <c:v>0.3442824074074074</c:v>
                      </c:pt>
                      <c:pt idx="885">
                        <c:v>0.34429398148148144</c:v>
                      </c:pt>
                      <c:pt idx="886">
                        <c:v>0.34459490740740745</c:v>
                      </c:pt>
                      <c:pt idx="887">
                        <c:v>0.34460648148148149</c:v>
                      </c:pt>
                      <c:pt idx="888">
                        <c:v>0.34461805555555558</c:v>
                      </c:pt>
                      <c:pt idx="889">
                        <c:v>0.34462962962962962</c:v>
                      </c:pt>
                      <c:pt idx="890">
                        <c:v>0.34464120370370371</c:v>
                      </c:pt>
                      <c:pt idx="891">
                        <c:v>0.34465277777777775</c:v>
                      </c:pt>
                      <c:pt idx="892">
                        <c:v>0.3446643518518519</c:v>
                      </c:pt>
                      <c:pt idx="893">
                        <c:v>0.34467592592592594</c:v>
                      </c:pt>
                      <c:pt idx="894">
                        <c:v>0.34468750000000004</c:v>
                      </c:pt>
                      <c:pt idx="895">
                        <c:v>0.34469907407407407</c:v>
                      </c:pt>
                      <c:pt idx="896">
                        <c:v>0.34471064814814811</c:v>
                      </c:pt>
                      <c:pt idx="897">
                        <c:v>0.34472222222222221</c:v>
                      </c:pt>
                      <c:pt idx="898">
                        <c:v>0.34473379629629625</c:v>
                      </c:pt>
                      <c:pt idx="899">
                        <c:v>0.3447453703703704</c:v>
                      </c:pt>
                      <c:pt idx="900">
                        <c:v>0.34475694444444444</c:v>
                      </c:pt>
                      <c:pt idx="901">
                        <c:v>0.34476851851851853</c:v>
                      </c:pt>
                      <c:pt idx="902">
                        <c:v>0.34476851851851853</c:v>
                      </c:pt>
                      <c:pt idx="903">
                        <c:v>0.34478009259259257</c:v>
                      </c:pt>
                      <c:pt idx="904">
                        <c:v>0.34479166666666666</c:v>
                      </c:pt>
                      <c:pt idx="905">
                        <c:v>0.3448032407407407</c:v>
                      </c:pt>
                      <c:pt idx="906">
                        <c:v>0.34481481481481485</c:v>
                      </c:pt>
                      <c:pt idx="907">
                        <c:v>0.34482638888888889</c:v>
                      </c:pt>
                      <c:pt idx="908">
                        <c:v>0.34483796296296299</c:v>
                      </c:pt>
                      <c:pt idx="909">
                        <c:v>0.34484953703703702</c:v>
                      </c:pt>
                      <c:pt idx="910">
                        <c:v>0.34486111111111112</c:v>
                      </c:pt>
                      <c:pt idx="911">
                        <c:v>0.34487268518518516</c:v>
                      </c:pt>
                      <c:pt idx="912">
                        <c:v>0.34488425925925931</c:v>
                      </c:pt>
                      <c:pt idx="913">
                        <c:v>0.34489583333333335</c:v>
                      </c:pt>
                      <c:pt idx="914">
                        <c:v>0.34490740740740744</c:v>
                      </c:pt>
                      <c:pt idx="915">
                        <c:v>0.34491898148148148</c:v>
                      </c:pt>
                      <c:pt idx="916">
                        <c:v>0.34493055555555552</c:v>
                      </c:pt>
                      <c:pt idx="917">
                        <c:v>0.34494212962962961</c:v>
                      </c:pt>
                      <c:pt idx="918">
                        <c:v>0.34495370370370365</c:v>
                      </c:pt>
                      <c:pt idx="919">
                        <c:v>0.3449652777777778</c:v>
                      </c:pt>
                      <c:pt idx="920">
                        <c:v>0.34497685185185184</c:v>
                      </c:pt>
                      <c:pt idx="921">
                        <c:v>0.34498842592592593</c:v>
                      </c:pt>
                      <c:pt idx="922">
                        <c:v>0.34499999999999997</c:v>
                      </c:pt>
                      <c:pt idx="923">
                        <c:v>0.34501157407407407</c:v>
                      </c:pt>
                      <c:pt idx="924">
                        <c:v>0.34502314814814811</c:v>
                      </c:pt>
                      <c:pt idx="925">
                        <c:v>0.34503472222222226</c:v>
                      </c:pt>
                      <c:pt idx="926">
                        <c:v>0.3450462962962963</c:v>
                      </c:pt>
                      <c:pt idx="927">
                        <c:v>0.34505787037037039</c:v>
                      </c:pt>
                      <c:pt idx="928">
                        <c:v>0.34506944444444443</c:v>
                      </c:pt>
                      <c:pt idx="929">
                        <c:v>0.34528935185185183</c:v>
                      </c:pt>
                      <c:pt idx="930">
                        <c:v>0.34537037037037038</c:v>
                      </c:pt>
                      <c:pt idx="931">
                        <c:v>0.34538194444444442</c:v>
                      </c:pt>
                      <c:pt idx="932">
                        <c:v>0.34539351851851857</c:v>
                      </c:pt>
                      <c:pt idx="933">
                        <c:v>0.34540509259259261</c:v>
                      </c:pt>
                      <c:pt idx="934">
                        <c:v>0.34541666666666665</c:v>
                      </c:pt>
                      <c:pt idx="935">
                        <c:v>0.34542824074074074</c:v>
                      </c:pt>
                      <c:pt idx="936">
                        <c:v>0.34543981481481478</c:v>
                      </c:pt>
                      <c:pt idx="937">
                        <c:v>0.34545138888888888</c:v>
                      </c:pt>
                      <c:pt idx="938">
                        <c:v>0.34546296296296292</c:v>
                      </c:pt>
                      <c:pt idx="939">
                        <c:v>0.34547453703703707</c:v>
                      </c:pt>
                      <c:pt idx="940">
                        <c:v>0.3454861111111111</c:v>
                      </c:pt>
                      <c:pt idx="941">
                        <c:v>0.3454976851851852</c:v>
                      </c:pt>
                      <c:pt idx="942">
                        <c:v>0.34550925925925924</c:v>
                      </c:pt>
                      <c:pt idx="943">
                        <c:v>0.34552083333333333</c:v>
                      </c:pt>
                      <c:pt idx="944">
                        <c:v>0.34553240740740737</c:v>
                      </c:pt>
                      <c:pt idx="945">
                        <c:v>0.34553240740740737</c:v>
                      </c:pt>
                      <c:pt idx="946">
                        <c:v>0.34554398148148152</c:v>
                      </c:pt>
                      <c:pt idx="947">
                        <c:v>0.34555555555555556</c:v>
                      </c:pt>
                      <c:pt idx="948">
                        <c:v>0.34556712962962965</c:v>
                      </c:pt>
                      <c:pt idx="949">
                        <c:v>0.34557870370370369</c:v>
                      </c:pt>
                      <c:pt idx="950">
                        <c:v>0.34559027777777779</c:v>
                      </c:pt>
                      <c:pt idx="951">
                        <c:v>0.34560185185185183</c:v>
                      </c:pt>
                      <c:pt idx="952">
                        <c:v>0.34561342592592598</c:v>
                      </c:pt>
                      <c:pt idx="953">
                        <c:v>0.34562500000000002</c:v>
                      </c:pt>
                      <c:pt idx="954">
                        <c:v>0.34563657407407405</c:v>
                      </c:pt>
                      <c:pt idx="955">
                        <c:v>0.34564814814814815</c:v>
                      </c:pt>
                      <c:pt idx="956">
                        <c:v>0.34565972222222219</c:v>
                      </c:pt>
                      <c:pt idx="957">
                        <c:v>0.34567129629629628</c:v>
                      </c:pt>
                      <c:pt idx="958">
                        <c:v>0.34568287037037032</c:v>
                      </c:pt>
                      <c:pt idx="959">
                        <c:v>0.34569444444444447</c:v>
                      </c:pt>
                      <c:pt idx="960">
                        <c:v>0.34570601851851851</c:v>
                      </c:pt>
                      <c:pt idx="961">
                        <c:v>0.3457175925925926</c:v>
                      </c:pt>
                      <c:pt idx="962">
                        <c:v>0.34572916666666664</c:v>
                      </c:pt>
                      <c:pt idx="963">
                        <c:v>0.34574074074074074</c:v>
                      </c:pt>
                      <c:pt idx="964">
                        <c:v>0.34575231481481478</c:v>
                      </c:pt>
                      <c:pt idx="965">
                        <c:v>0.34576388888888893</c:v>
                      </c:pt>
                      <c:pt idx="966">
                        <c:v>0.34577546296296297</c:v>
                      </c:pt>
                      <c:pt idx="967">
                        <c:v>0.34578703703703706</c:v>
                      </c:pt>
                      <c:pt idx="968">
                        <c:v>0.3457986111111111</c:v>
                      </c:pt>
                      <c:pt idx="969">
                        <c:v>0.34581018518518519</c:v>
                      </c:pt>
                      <c:pt idx="970">
                        <c:v>0.34582175925925923</c:v>
                      </c:pt>
                      <c:pt idx="971">
                        <c:v>0.34583333333333338</c:v>
                      </c:pt>
                      <c:pt idx="972">
                        <c:v>0.34584490740740742</c:v>
                      </c:pt>
                      <c:pt idx="973">
                        <c:v>0.34585648148148151</c:v>
                      </c:pt>
                      <c:pt idx="974">
                        <c:v>0.34586805555555555</c:v>
                      </c:pt>
                      <c:pt idx="975">
                        <c:v>0.34587962962962965</c:v>
                      </c:pt>
                      <c:pt idx="976">
                        <c:v>0.34589120370370369</c:v>
                      </c:pt>
                      <c:pt idx="977">
                        <c:v>0.34590277777777773</c:v>
                      </c:pt>
                      <c:pt idx="978">
                        <c:v>0.34591435185185188</c:v>
                      </c:pt>
                      <c:pt idx="979">
                        <c:v>0.34592592592592591</c:v>
                      </c:pt>
                      <c:pt idx="980">
                        <c:v>0.34593750000000001</c:v>
                      </c:pt>
                      <c:pt idx="981">
                        <c:v>0.34594907407407405</c:v>
                      </c:pt>
                      <c:pt idx="982">
                        <c:v>0.34596064814814814</c:v>
                      </c:pt>
                      <c:pt idx="983">
                        <c:v>0.34597222222222218</c:v>
                      </c:pt>
                      <c:pt idx="984">
                        <c:v>0.34598379629629633</c:v>
                      </c:pt>
                      <c:pt idx="985">
                        <c:v>0.34599537037037037</c:v>
                      </c:pt>
                      <c:pt idx="986">
                        <c:v>0.34600694444444446</c:v>
                      </c:pt>
                      <c:pt idx="987">
                        <c:v>0.3460185185185185</c:v>
                      </c:pt>
                      <c:pt idx="988">
                        <c:v>0.34629629629629632</c:v>
                      </c:pt>
                      <c:pt idx="989">
                        <c:v>0.34630787037037036</c:v>
                      </c:pt>
                      <c:pt idx="990">
                        <c:v>0.34631944444444446</c:v>
                      </c:pt>
                      <c:pt idx="991">
                        <c:v>0.3463310185185185</c:v>
                      </c:pt>
                      <c:pt idx="992">
                        <c:v>0.34634259259259265</c:v>
                      </c:pt>
                      <c:pt idx="993">
                        <c:v>0.34635416666666669</c:v>
                      </c:pt>
                      <c:pt idx="994">
                        <c:v>0.34636574074074072</c:v>
                      </c:pt>
                      <c:pt idx="995">
                        <c:v>0.34637731481481482</c:v>
                      </c:pt>
                      <c:pt idx="996">
                        <c:v>0.34638888888888886</c:v>
                      </c:pt>
                      <c:pt idx="997">
                        <c:v>0.34640046296296295</c:v>
                      </c:pt>
                      <c:pt idx="998">
                        <c:v>0.34641203703703699</c:v>
                      </c:pt>
                      <c:pt idx="999">
                        <c:v>0.34642361111111114</c:v>
                      </c:pt>
                      <c:pt idx="1000">
                        <c:v>0.34643518518518518</c:v>
                      </c:pt>
                      <c:pt idx="1001">
                        <c:v>0.34644675925925927</c:v>
                      </c:pt>
                      <c:pt idx="1002">
                        <c:v>0.34645833333333331</c:v>
                      </c:pt>
                      <c:pt idx="1003">
                        <c:v>0.34646990740740741</c:v>
                      </c:pt>
                      <c:pt idx="1004">
                        <c:v>0.34648148148148145</c:v>
                      </c:pt>
                      <c:pt idx="1005">
                        <c:v>0.3464930555555556</c:v>
                      </c:pt>
                      <c:pt idx="1006">
                        <c:v>0.34650462962962963</c:v>
                      </c:pt>
                      <c:pt idx="1007">
                        <c:v>0.34651620370370373</c:v>
                      </c:pt>
                      <c:pt idx="1008">
                        <c:v>0.34652777777777777</c:v>
                      </c:pt>
                      <c:pt idx="1009">
                        <c:v>0.34653935185185186</c:v>
                      </c:pt>
                      <c:pt idx="1010">
                        <c:v>0.3465509259259259</c:v>
                      </c:pt>
                      <c:pt idx="1011">
                        <c:v>0.34656250000000005</c:v>
                      </c:pt>
                      <c:pt idx="1012">
                        <c:v>0.34657407407407409</c:v>
                      </c:pt>
                      <c:pt idx="1013">
                        <c:v>0.34658564814814818</c:v>
                      </c:pt>
                      <c:pt idx="1014">
                        <c:v>0.34659722222222222</c:v>
                      </c:pt>
                      <c:pt idx="1015">
                        <c:v>0.34660879629629626</c:v>
                      </c:pt>
                      <c:pt idx="1016">
                        <c:v>0.34662037037037036</c:v>
                      </c:pt>
                      <c:pt idx="1017">
                        <c:v>0.3466319444444444</c:v>
                      </c:pt>
                      <c:pt idx="1018">
                        <c:v>0.34664351851851855</c:v>
                      </c:pt>
                      <c:pt idx="1019">
                        <c:v>0.34665509259259258</c:v>
                      </c:pt>
                      <c:pt idx="1020">
                        <c:v>0.34666666666666668</c:v>
                      </c:pt>
                      <c:pt idx="1021">
                        <c:v>0.34667824074074072</c:v>
                      </c:pt>
                      <c:pt idx="1022">
                        <c:v>0.34668981481481481</c:v>
                      </c:pt>
                      <c:pt idx="1023">
                        <c:v>0.34670138888888885</c:v>
                      </c:pt>
                      <c:pt idx="1024">
                        <c:v>0.346712962962963</c:v>
                      </c:pt>
                      <c:pt idx="1025">
                        <c:v>0.34672453703703704</c:v>
                      </c:pt>
                      <c:pt idx="1026">
                        <c:v>0.34673611111111113</c:v>
                      </c:pt>
                      <c:pt idx="1027">
                        <c:v>0.34674768518518517</c:v>
                      </c:pt>
                      <c:pt idx="1028">
                        <c:v>0.34675925925925927</c:v>
                      </c:pt>
                      <c:pt idx="1029">
                        <c:v>0.34677083333333331</c:v>
                      </c:pt>
                      <c:pt idx="1030">
                        <c:v>0.34678240740740746</c:v>
                      </c:pt>
                      <c:pt idx="1031">
                        <c:v>0.34679398148148149</c:v>
                      </c:pt>
                      <c:pt idx="1032">
                        <c:v>0.34680555555555559</c:v>
                      </c:pt>
                      <c:pt idx="1033">
                        <c:v>0.34681712962962963</c:v>
                      </c:pt>
                      <c:pt idx="1034">
                        <c:v>0.34682870370370367</c:v>
                      </c:pt>
                      <c:pt idx="1035">
                        <c:v>0.34684027777777776</c:v>
                      </c:pt>
                      <c:pt idx="1036">
                        <c:v>0.3468518518518518</c:v>
                      </c:pt>
                      <c:pt idx="1037">
                        <c:v>0.34686342592592595</c:v>
                      </c:pt>
                      <c:pt idx="1038">
                        <c:v>0.34687499999999999</c:v>
                      </c:pt>
                      <c:pt idx="1039">
                        <c:v>0.34688657407407408</c:v>
                      </c:pt>
                      <c:pt idx="1040">
                        <c:v>0.34689814814814812</c:v>
                      </c:pt>
                      <c:pt idx="1041">
                        <c:v>0.34690972222222222</c:v>
                      </c:pt>
                      <c:pt idx="1042">
                        <c:v>0.34692129629629626</c:v>
                      </c:pt>
                      <c:pt idx="1043">
                        <c:v>0.34693287037037041</c:v>
                      </c:pt>
                      <c:pt idx="1044">
                        <c:v>0.35077546296296297</c:v>
                      </c:pt>
                      <c:pt idx="1045">
                        <c:v>0.35078703703703701</c:v>
                      </c:pt>
                      <c:pt idx="1046">
                        <c:v>0.35079861111111116</c:v>
                      </c:pt>
                      <c:pt idx="1047">
                        <c:v>0.35079861111111116</c:v>
                      </c:pt>
                      <c:pt idx="1048">
                        <c:v>0.3508101851851852</c:v>
                      </c:pt>
                      <c:pt idx="1049">
                        <c:v>0.35082175925925929</c:v>
                      </c:pt>
                      <c:pt idx="1050">
                        <c:v>0.35083333333333333</c:v>
                      </c:pt>
                      <c:pt idx="1051">
                        <c:v>0.35084490740740737</c:v>
                      </c:pt>
                      <c:pt idx="1052">
                        <c:v>0.35085648148148146</c:v>
                      </c:pt>
                      <c:pt idx="1053">
                        <c:v>0.3508680555555555</c:v>
                      </c:pt>
                      <c:pt idx="1054">
                        <c:v>0.35087962962962965</c:v>
                      </c:pt>
                      <c:pt idx="1055">
                        <c:v>0.35089120370370369</c:v>
                      </c:pt>
                      <c:pt idx="1056">
                        <c:v>0.35090277777777779</c:v>
                      </c:pt>
                      <c:pt idx="1057">
                        <c:v>0.35091435185185182</c:v>
                      </c:pt>
                      <c:pt idx="1058">
                        <c:v>0.35092592592592592</c:v>
                      </c:pt>
                      <c:pt idx="1059">
                        <c:v>0.35093749999999996</c:v>
                      </c:pt>
                      <c:pt idx="1060">
                        <c:v>0.35094907407407411</c:v>
                      </c:pt>
                      <c:pt idx="1061">
                        <c:v>0.35096064814814815</c:v>
                      </c:pt>
                      <c:pt idx="1062">
                        <c:v>0.35097222222222224</c:v>
                      </c:pt>
                      <c:pt idx="1063">
                        <c:v>0.35098379629629628</c:v>
                      </c:pt>
                      <c:pt idx="1064">
                        <c:v>0.35099537037037037</c:v>
                      </c:pt>
                      <c:pt idx="1065">
                        <c:v>0.35100694444444441</c:v>
                      </c:pt>
                      <c:pt idx="1066">
                        <c:v>0.35101851851851856</c:v>
                      </c:pt>
                      <c:pt idx="1067">
                        <c:v>0.3510300925925926</c:v>
                      </c:pt>
                      <c:pt idx="1068">
                        <c:v>0.3510416666666667</c:v>
                      </c:pt>
                      <c:pt idx="1069">
                        <c:v>0.35105324074074074</c:v>
                      </c:pt>
                      <c:pt idx="1070">
                        <c:v>0.35106481481481483</c:v>
                      </c:pt>
                      <c:pt idx="1071">
                        <c:v>0.35107638888888887</c:v>
                      </c:pt>
                      <c:pt idx="1072">
                        <c:v>0.35108796296296302</c:v>
                      </c:pt>
                      <c:pt idx="1073">
                        <c:v>0.35109953703703706</c:v>
                      </c:pt>
                      <c:pt idx="1074">
                        <c:v>0.3511111111111111</c:v>
                      </c:pt>
                      <c:pt idx="1075">
                        <c:v>0.35112268518518519</c:v>
                      </c:pt>
                      <c:pt idx="1076">
                        <c:v>0.35113425925925923</c:v>
                      </c:pt>
                      <c:pt idx="1077">
                        <c:v>0.35114583333333332</c:v>
                      </c:pt>
                      <c:pt idx="1078">
                        <c:v>0.35115740740740736</c:v>
                      </c:pt>
                      <c:pt idx="1079">
                        <c:v>0.35116898148148151</c:v>
                      </c:pt>
                      <c:pt idx="1080">
                        <c:v>0.35118055555555555</c:v>
                      </c:pt>
                      <c:pt idx="1081">
                        <c:v>0.35119212962962965</c:v>
                      </c:pt>
                      <c:pt idx="1082">
                        <c:v>0.35120370370370368</c:v>
                      </c:pt>
                      <c:pt idx="1083">
                        <c:v>0.35121527777777778</c:v>
                      </c:pt>
                      <c:pt idx="1084">
                        <c:v>0.35122685185185182</c:v>
                      </c:pt>
                      <c:pt idx="1085">
                        <c:v>0.35123842592592597</c:v>
                      </c:pt>
                      <c:pt idx="1086">
                        <c:v>0.35125000000000001</c:v>
                      </c:pt>
                      <c:pt idx="1087">
                        <c:v>0.3512615740740741</c:v>
                      </c:pt>
                      <c:pt idx="1088">
                        <c:v>0.35127314814814814</c:v>
                      </c:pt>
                      <c:pt idx="1089">
                        <c:v>0.35128472222222223</c:v>
                      </c:pt>
                      <c:pt idx="1090">
                        <c:v>0.35129629629629627</c:v>
                      </c:pt>
                      <c:pt idx="1091">
                        <c:v>0.35130787037037042</c:v>
                      </c:pt>
                      <c:pt idx="1092">
                        <c:v>0.35131944444444446</c:v>
                      </c:pt>
                      <c:pt idx="1093">
                        <c:v>0.3513310185185185</c:v>
                      </c:pt>
                      <c:pt idx="1094">
                        <c:v>0.3513425925925926</c:v>
                      </c:pt>
                      <c:pt idx="1095">
                        <c:v>0.35135416666666663</c:v>
                      </c:pt>
                      <c:pt idx="1096">
                        <c:v>0.35136574074074073</c:v>
                      </c:pt>
                      <c:pt idx="1097">
                        <c:v>0.35137731481481477</c:v>
                      </c:pt>
                      <c:pt idx="1098">
                        <c:v>0.35138888888888892</c:v>
                      </c:pt>
                      <c:pt idx="1099">
                        <c:v>0.35140046296296296</c:v>
                      </c:pt>
                      <c:pt idx="1100">
                        <c:v>0.35141203703703705</c:v>
                      </c:pt>
                      <c:pt idx="1101">
                        <c:v>0.35142361111111109</c:v>
                      </c:pt>
                      <c:pt idx="1102">
                        <c:v>0.35143518518518518</c:v>
                      </c:pt>
                      <c:pt idx="1103">
                        <c:v>0.35144675925925922</c:v>
                      </c:pt>
                      <c:pt idx="1104">
                        <c:v>0.35212962962962963</c:v>
                      </c:pt>
                      <c:pt idx="1105">
                        <c:v>0.35214120370370372</c:v>
                      </c:pt>
                      <c:pt idx="1106">
                        <c:v>0.35215277777777776</c:v>
                      </c:pt>
                      <c:pt idx="1107">
                        <c:v>0.35216435185185185</c:v>
                      </c:pt>
                      <c:pt idx="1108">
                        <c:v>0.35217592592592589</c:v>
                      </c:pt>
                      <c:pt idx="1109">
                        <c:v>0.35218750000000004</c:v>
                      </c:pt>
                      <c:pt idx="1110">
                        <c:v>0.35219907407407408</c:v>
                      </c:pt>
                      <c:pt idx="1111">
                        <c:v>0.35221064814814818</c:v>
                      </c:pt>
                      <c:pt idx="1112">
                        <c:v>0.35222222222222221</c:v>
                      </c:pt>
                      <c:pt idx="1113">
                        <c:v>0.35223379629629631</c:v>
                      </c:pt>
                      <c:pt idx="1114">
                        <c:v>0.35224537037037035</c:v>
                      </c:pt>
                      <c:pt idx="1115">
                        <c:v>0.3522569444444445</c:v>
                      </c:pt>
                      <c:pt idx="1116">
                        <c:v>0.35226851851851854</c:v>
                      </c:pt>
                      <c:pt idx="1117">
                        <c:v>0.35228009259259263</c:v>
                      </c:pt>
                      <c:pt idx="1118">
                        <c:v>0.35229166666666667</c:v>
                      </c:pt>
                      <c:pt idx="1119">
                        <c:v>0.35230324074074071</c:v>
                      </c:pt>
                      <c:pt idx="1120">
                        <c:v>0.3523148148148148</c:v>
                      </c:pt>
                      <c:pt idx="1121">
                        <c:v>0.35232638888888884</c:v>
                      </c:pt>
                      <c:pt idx="1122">
                        <c:v>0.35233796296296299</c:v>
                      </c:pt>
                      <c:pt idx="1123">
                        <c:v>0.35234953703703703</c:v>
                      </c:pt>
                      <c:pt idx="1124">
                        <c:v>0.35236111111111112</c:v>
                      </c:pt>
                      <c:pt idx="1125">
                        <c:v>0.35237268518518516</c:v>
                      </c:pt>
                      <c:pt idx="1126">
                        <c:v>0.35238425925925926</c:v>
                      </c:pt>
                      <c:pt idx="1127">
                        <c:v>0.3523958333333333</c:v>
                      </c:pt>
                      <c:pt idx="1128">
                        <c:v>0.35240740740740745</c:v>
                      </c:pt>
                      <c:pt idx="1129">
                        <c:v>0.35241898148148149</c:v>
                      </c:pt>
                      <c:pt idx="1130">
                        <c:v>0.35243055555555558</c:v>
                      </c:pt>
                      <c:pt idx="1131">
                        <c:v>0.35244212962962962</c:v>
                      </c:pt>
                      <c:pt idx="1132">
                        <c:v>0.35245370370370371</c:v>
                      </c:pt>
                      <c:pt idx="1133">
                        <c:v>0.35246527777777775</c:v>
                      </c:pt>
                      <c:pt idx="1134">
                        <c:v>0.3524768518518519</c:v>
                      </c:pt>
                      <c:pt idx="1135">
                        <c:v>0.35248842592592594</c:v>
                      </c:pt>
                      <c:pt idx="1136">
                        <c:v>0.35250000000000004</c:v>
                      </c:pt>
                      <c:pt idx="1137">
                        <c:v>0.35251157407407407</c:v>
                      </c:pt>
                      <c:pt idx="1138">
                        <c:v>0.35252314814814811</c:v>
                      </c:pt>
                      <c:pt idx="1139">
                        <c:v>0.35253472222222221</c:v>
                      </c:pt>
                      <c:pt idx="1140">
                        <c:v>0.35254629629629625</c:v>
                      </c:pt>
                      <c:pt idx="1141">
                        <c:v>0.3525578703703704</c:v>
                      </c:pt>
                      <c:pt idx="1142">
                        <c:v>0.35256944444444444</c:v>
                      </c:pt>
                      <c:pt idx="1143">
                        <c:v>0.35258101851851853</c:v>
                      </c:pt>
                      <c:pt idx="1144">
                        <c:v>0.35259259259259257</c:v>
                      </c:pt>
                      <c:pt idx="1145">
                        <c:v>0.35260416666666666</c:v>
                      </c:pt>
                      <c:pt idx="1146">
                        <c:v>0.3526157407407407</c:v>
                      </c:pt>
                      <c:pt idx="1147">
                        <c:v>0.35262731481481485</c:v>
                      </c:pt>
                      <c:pt idx="1148">
                        <c:v>0.35263888888888889</c:v>
                      </c:pt>
                      <c:pt idx="1149">
                        <c:v>0.35265046296296299</c:v>
                      </c:pt>
                      <c:pt idx="1150">
                        <c:v>0.35266203703703702</c:v>
                      </c:pt>
                      <c:pt idx="1151">
                        <c:v>0.35267361111111112</c:v>
                      </c:pt>
                      <c:pt idx="1152">
                        <c:v>0.35268518518518516</c:v>
                      </c:pt>
                      <c:pt idx="1153">
                        <c:v>0.35269675925925931</c:v>
                      </c:pt>
                      <c:pt idx="1154">
                        <c:v>0.35297453703703702</c:v>
                      </c:pt>
                      <c:pt idx="1155">
                        <c:v>0.35298611111111117</c:v>
                      </c:pt>
                      <c:pt idx="1156">
                        <c:v>0.35299768518518521</c:v>
                      </c:pt>
                      <c:pt idx="1157">
                        <c:v>0.35300925925925924</c:v>
                      </c:pt>
                      <c:pt idx="1158">
                        <c:v>0.35302083333333334</c:v>
                      </c:pt>
                      <c:pt idx="1159">
                        <c:v>0.35303240740740738</c:v>
                      </c:pt>
                      <c:pt idx="1160">
                        <c:v>0.35304398148148147</c:v>
                      </c:pt>
                      <c:pt idx="1161">
                        <c:v>0.35305555555555551</c:v>
                      </c:pt>
                      <c:pt idx="1162">
                        <c:v>0.35306712962962966</c:v>
                      </c:pt>
                      <c:pt idx="1163">
                        <c:v>0.3530787037037037</c:v>
                      </c:pt>
                      <c:pt idx="1164">
                        <c:v>0.35309027777777779</c:v>
                      </c:pt>
                      <c:pt idx="1165">
                        <c:v>0.35310185185185183</c:v>
                      </c:pt>
                      <c:pt idx="1166">
                        <c:v>0.35311342592592593</c:v>
                      </c:pt>
                      <c:pt idx="1167">
                        <c:v>0.35312499999999997</c:v>
                      </c:pt>
                      <c:pt idx="1168">
                        <c:v>0.35313657407407412</c:v>
                      </c:pt>
                      <c:pt idx="1169">
                        <c:v>0.35314814814814816</c:v>
                      </c:pt>
                      <c:pt idx="1170">
                        <c:v>0.35315972222222225</c:v>
                      </c:pt>
                      <c:pt idx="1171">
                        <c:v>0.35317129629629629</c:v>
                      </c:pt>
                      <c:pt idx="1172">
                        <c:v>0.35318287037037038</c:v>
                      </c:pt>
                      <c:pt idx="1173">
                        <c:v>0.35319444444444442</c:v>
                      </c:pt>
                      <c:pt idx="1174">
                        <c:v>0.35320601851851857</c:v>
                      </c:pt>
                      <c:pt idx="1175">
                        <c:v>0.35321759259259261</c:v>
                      </c:pt>
                      <c:pt idx="1176">
                        <c:v>0.35322916666666665</c:v>
                      </c:pt>
                      <c:pt idx="1177">
                        <c:v>0.35324074074074074</c:v>
                      </c:pt>
                      <c:pt idx="1178">
                        <c:v>0.35325231481481478</c:v>
                      </c:pt>
                      <c:pt idx="1179">
                        <c:v>0.35326388888888888</c:v>
                      </c:pt>
                      <c:pt idx="1180">
                        <c:v>0.35327546296296292</c:v>
                      </c:pt>
                      <c:pt idx="1181">
                        <c:v>0.35328703703703707</c:v>
                      </c:pt>
                      <c:pt idx="1182">
                        <c:v>0.3532986111111111</c:v>
                      </c:pt>
                      <c:pt idx="1183">
                        <c:v>0.3533101851851852</c:v>
                      </c:pt>
                      <c:pt idx="1184">
                        <c:v>0.35332175925925924</c:v>
                      </c:pt>
                      <c:pt idx="1185">
                        <c:v>0.35333333333333333</c:v>
                      </c:pt>
                      <c:pt idx="1186">
                        <c:v>0.35334490740740737</c:v>
                      </c:pt>
                      <c:pt idx="1187">
                        <c:v>0.35335648148148152</c:v>
                      </c:pt>
                      <c:pt idx="1188">
                        <c:v>0.35336805555555556</c:v>
                      </c:pt>
                      <c:pt idx="1189">
                        <c:v>0.35337962962962965</c:v>
                      </c:pt>
                      <c:pt idx="1190">
                        <c:v>0.35339120370370369</c:v>
                      </c:pt>
                      <c:pt idx="1191">
                        <c:v>0.35340277777777779</c:v>
                      </c:pt>
                      <c:pt idx="1192">
                        <c:v>0.35341435185185183</c:v>
                      </c:pt>
                      <c:pt idx="1193">
                        <c:v>0.35342592592592598</c:v>
                      </c:pt>
                      <c:pt idx="1194">
                        <c:v>0.35343750000000002</c:v>
                      </c:pt>
                      <c:pt idx="1195">
                        <c:v>0.35344907407407405</c:v>
                      </c:pt>
                      <c:pt idx="1196">
                        <c:v>0.35346064814814815</c:v>
                      </c:pt>
                      <c:pt idx="1197">
                        <c:v>0.35347222222222219</c:v>
                      </c:pt>
                      <c:pt idx="1198">
                        <c:v>0.35371527777777773</c:v>
                      </c:pt>
                      <c:pt idx="1199">
                        <c:v>0.35372685185185188</c:v>
                      </c:pt>
                      <c:pt idx="1200">
                        <c:v>0.35373842592592591</c:v>
                      </c:pt>
                      <c:pt idx="1201">
                        <c:v>0.35375000000000001</c:v>
                      </c:pt>
                      <c:pt idx="1202">
                        <c:v>0.35376157407407405</c:v>
                      </c:pt>
                      <c:pt idx="1203">
                        <c:v>0.35377314814814814</c:v>
                      </c:pt>
                      <c:pt idx="1204">
                        <c:v>0.35378472222222218</c:v>
                      </c:pt>
                      <c:pt idx="1205">
                        <c:v>0.35379629629629633</c:v>
                      </c:pt>
                      <c:pt idx="1206">
                        <c:v>0.35380787037037037</c:v>
                      </c:pt>
                      <c:pt idx="1207">
                        <c:v>0.35381944444444446</c:v>
                      </c:pt>
                      <c:pt idx="1208">
                        <c:v>0.3538310185185185</c:v>
                      </c:pt>
                      <c:pt idx="1209">
                        <c:v>0.3538425925925926</c:v>
                      </c:pt>
                      <c:pt idx="1210">
                        <c:v>0.35385416666666664</c:v>
                      </c:pt>
                      <c:pt idx="1211">
                        <c:v>0.35386574074074079</c:v>
                      </c:pt>
                      <c:pt idx="1212">
                        <c:v>0.35387731481481483</c:v>
                      </c:pt>
                      <c:pt idx="1213">
                        <c:v>0.35388888888888892</c:v>
                      </c:pt>
                      <c:pt idx="1214">
                        <c:v>0.35390046296296296</c:v>
                      </c:pt>
                      <c:pt idx="1215">
                        <c:v>0.35391203703703705</c:v>
                      </c:pt>
                      <c:pt idx="1216">
                        <c:v>0.35392361111111109</c:v>
                      </c:pt>
                      <c:pt idx="1217">
                        <c:v>0.35393518518518513</c:v>
                      </c:pt>
                      <c:pt idx="1218">
                        <c:v>0.35394675925925928</c:v>
                      </c:pt>
                      <c:pt idx="1219">
                        <c:v>0.35395833333333332</c:v>
                      </c:pt>
                      <c:pt idx="1220">
                        <c:v>0.35396990740740741</c:v>
                      </c:pt>
                      <c:pt idx="1221">
                        <c:v>0.35398148148148145</c:v>
                      </c:pt>
                      <c:pt idx="1222">
                        <c:v>0.35399305555555555</c:v>
                      </c:pt>
                      <c:pt idx="1223">
                        <c:v>0.35400462962962959</c:v>
                      </c:pt>
                      <c:pt idx="1224">
                        <c:v>0.35401620370370374</c:v>
                      </c:pt>
                      <c:pt idx="1225">
                        <c:v>0.35402777777777777</c:v>
                      </c:pt>
                      <c:pt idx="1226">
                        <c:v>0.35403935185185187</c:v>
                      </c:pt>
                      <c:pt idx="1227">
                        <c:v>0.35405092592592591</c:v>
                      </c:pt>
                      <c:pt idx="1228">
                        <c:v>0.3540625</c:v>
                      </c:pt>
                      <c:pt idx="1229">
                        <c:v>0.35407407407407404</c:v>
                      </c:pt>
                      <c:pt idx="1230">
                        <c:v>0.35408564814814819</c:v>
                      </c:pt>
                      <c:pt idx="1231">
                        <c:v>0.35409722222222223</c:v>
                      </c:pt>
                      <c:pt idx="1232">
                        <c:v>0.35410879629629632</c:v>
                      </c:pt>
                      <c:pt idx="1233">
                        <c:v>0.35412037037037036</c:v>
                      </c:pt>
                      <c:pt idx="1234">
                        <c:v>0.35413194444444446</c:v>
                      </c:pt>
                      <c:pt idx="1235">
                        <c:v>0.3541435185185185</c:v>
                      </c:pt>
                      <c:pt idx="1236">
                        <c:v>0.35415509259259265</c:v>
                      </c:pt>
                      <c:pt idx="1237">
                        <c:v>0.35416666666666669</c:v>
                      </c:pt>
                      <c:pt idx="1238">
                        <c:v>0.35417824074074072</c:v>
                      </c:pt>
                      <c:pt idx="1239">
                        <c:v>0.35418981481481482</c:v>
                      </c:pt>
                      <c:pt idx="1240">
                        <c:v>0.35420138888888886</c:v>
                      </c:pt>
                      <c:pt idx="1241">
                        <c:v>0.35421296296296295</c:v>
                      </c:pt>
                      <c:pt idx="1242">
                        <c:v>0.35449074074074072</c:v>
                      </c:pt>
                      <c:pt idx="1243">
                        <c:v>0.35450231481481481</c:v>
                      </c:pt>
                      <c:pt idx="1244">
                        <c:v>0.35451388888888885</c:v>
                      </c:pt>
                      <c:pt idx="1245">
                        <c:v>0.354525462962963</c:v>
                      </c:pt>
                      <c:pt idx="1246">
                        <c:v>0.354525462962963</c:v>
                      </c:pt>
                      <c:pt idx="1247">
                        <c:v>0.35453703703703704</c:v>
                      </c:pt>
                      <c:pt idx="1248">
                        <c:v>0.35454861111111113</c:v>
                      </c:pt>
                      <c:pt idx="1249">
                        <c:v>0.35456018518518517</c:v>
                      </c:pt>
                      <c:pt idx="1250">
                        <c:v>0.35457175925925927</c:v>
                      </c:pt>
                      <c:pt idx="1251">
                        <c:v>0.35458333333333331</c:v>
                      </c:pt>
                      <c:pt idx="1252">
                        <c:v>0.35459490740740746</c:v>
                      </c:pt>
                      <c:pt idx="1253">
                        <c:v>0.35460648148148149</c:v>
                      </c:pt>
                      <c:pt idx="1254">
                        <c:v>0.35461805555555559</c:v>
                      </c:pt>
                      <c:pt idx="1255">
                        <c:v>0.35462962962962963</c:v>
                      </c:pt>
                      <c:pt idx="1256">
                        <c:v>0.35464120370370367</c:v>
                      </c:pt>
                      <c:pt idx="1257">
                        <c:v>0.35465277777777776</c:v>
                      </c:pt>
                      <c:pt idx="1258">
                        <c:v>0.3546643518518518</c:v>
                      </c:pt>
                      <c:pt idx="1259">
                        <c:v>0.35467592592592595</c:v>
                      </c:pt>
                      <c:pt idx="1260">
                        <c:v>0.35468749999999999</c:v>
                      </c:pt>
                      <c:pt idx="1261">
                        <c:v>0.35469907407407408</c:v>
                      </c:pt>
                      <c:pt idx="1262">
                        <c:v>0.35471064814814812</c:v>
                      </c:pt>
                      <c:pt idx="1263">
                        <c:v>0.35472222222222222</c:v>
                      </c:pt>
                      <c:pt idx="1264">
                        <c:v>0.35473379629629626</c:v>
                      </c:pt>
                      <c:pt idx="1265">
                        <c:v>0.35474537037037041</c:v>
                      </c:pt>
                      <c:pt idx="1266">
                        <c:v>0.35475694444444444</c:v>
                      </c:pt>
                      <c:pt idx="1267">
                        <c:v>0.35476851851851854</c:v>
                      </c:pt>
                      <c:pt idx="1268">
                        <c:v>0.35478009259259258</c:v>
                      </c:pt>
                      <c:pt idx="1269">
                        <c:v>0.35479166666666667</c:v>
                      </c:pt>
                      <c:pt idx="1270">
                        <c:v>0.35480324074074071</c:v>
                      </c:pt>
                      <c:pt idx="1271">
                        <c:v>0.35481481481481486</c:v>
                      </c:pt>
                      <c:pt idx="1272">
                        <c:v>0.3548263888888889</c:v>
                      </c:pt>
                      <c:pt idx="1273">
                        <c:v>0.35483796296296299</c:v>
                      </c:pt>
                      <c:pt idx="1274">
                        <c:v>0.35484953703703703</c:v>
                      </c:pt>
                      <c:pt idx="1275">
                        <c:v>0.35486111111111113</c:v>
                      </c:pt>
                      <c:pt idx="1276">
                        <c:v>0.35487268518518517</c:v>
                      </c:pt>
                      <c:pt idx="1277">
                        <c:v>0.35488425925925932</c:v>
                      </c:pt>
                      <c:pt idx="1278">
                        <c:v>0.35489583333333335</c:v>
                      </c:pt>
                      <c:pt idx="1279">
                        <c:v>0.35490740740740739</c:v>
                      </c:pt>
                      <c:pt idx="1280">
                        <c:v>0.35491898148148149</c:v>
                      </c:pt>
                      <c:pt idx="1281">
                        <c:v>0.35493055555555553</c:v>
                      </c:pt>
                      <c:pt idx="1282">
                        <c:v>0.35494212962962962</c:v>
                      </c:pt>
                      <c:pt idx="1283">
                        <c:v>0.35495370370370366</c:v>
                      </c:pt>
                      <c:pt idx="1284">
                        <c:v>0.35496527777777781</c:v>
                      </c:pt>
                      <c:pt idx="1285">
                        <c:v>0.35497685185185185</c:v>
                      </c:pt>
                      <c:pt idx="1286">
                        <c:v>0.35498842592592594</c:v>
                      </c:pt>
                      <c:pt idx="1287">
                        <c:v>0.35499999999999998</c:v>
                      </c:pt>
                      <c:pt idx="1288">
                        <c:v>0.35501157407407408</c:v>
                      </c:pt>
                      <c:pt idx="1289">
                        <c:v>0.35502314814814812</c:v>
                      </c:pt>
                      <c:pt idx="1290">
                        <c:v>0.35503472222222227</c:v>
                      </c:pt>
                      <c:pt idx="1291">
                        <c:v>0.3550462962962963</c:v>
                      </c:pt>
                      <c:pt idx="1292">
                        <c:v>0.35530092592592594</c:v>
                      </c:pt>
                      <c:pt idx="1293">
                        <c:v>0.35531249999999998</c:v>
                      </c:pt>
                      <c:pt idx="1294">
                        <c:v>0.35532407407407413</c:v>
                      </c:pt>
                      <c:pt idx="1295">
                        <c:v>0.35533564814814816</c:v>
                      </c:pt>
                      <c:pt idx="1296">
                        <c:v>0.3553472222222222</c:v>
                      </c:pt>
                      <c:pt idx="1297">
                        <c:v>0.3553587962962963</c:v>
                      </c:pt>
                      <c:pt idx="1298">
                        <c:v>0.35537037037037034</c:v>
                      </c:pt>
                      <c:pt idx="1299">
                        <c:v>0.35538194444444443</c:v>
                      </c:pt>
                      <c:pt idx="1300">
                        <c:v>0.35539351851851847</c:v>
                      </c:pt>
                      <c:pt idx="1301">
                        <c:v>0.35540509259259262</c:v>
                      </c:pt>
                      <c:pt idx="1302">
                        <c:v>0.35541666666666666</c:v>
                      </c:pt>
                      <c:pt idx="1303">
                        <c:v>0.35542824074074075</c:v>
                      </c:pt>
                      <c:pt idx="1304">
                        <c:v>0.35543981481481479</c:v>
                      </c:pt>
                      <c:pt idx="1305">
                        <c:v>0.35545138888888889</c:v>
                      </c:pt>
                      <c:pt idx="1306">
                        <c:v>0.35546296296296293</c:v>
                      </c:pt>
                      <c:pt idx="1307">
                        <c:v>0.35547453703703707</c:v>
                      </c:pt>
                      <c:pt idx="1308">
                        <c:v>0.35548611111111111</c:v>
                      </c:pt>
                      <c:pt idx="1309">
                        <c:v>0.35549768518518521</c:v>
                      </c:pt>
                      <c:pt idx="1310">
                        <c:v>0.35550925925925925</c:v>
                      </c:pt>
                      <c:pt idx="1311">
                        <c:v>0.35550925925925925</c:v>
                      </c:pt>
                      <c:pt idx="1312">
                        <c:v>0.35552083333333334</c:v>
                      </c:pt>
                      <c:pt idx="1313">
                        <c:v>0.35553240740740738</c:v>
                      </c:pt>
                      <c:pt idx="1314">
                        <c:v>0.35554398148148153</c:v>
                      </c:pt>
                      <c:pt idx="1315">
                        <c:v>0.35555555555555557</c:v>
                      </c:pt>
                      <c:pt idx="1316">
                        <c:v>0.35556712962962966</c:v>
                      </c:pt>
                      <c:pt idx="1317">
                        <c:v>0.3555787037037037</c:v>
                      </c:pt>
                      <c:pt idx="1318">
                        <c:v>0.35559027777777774</c:v>
                      </c:pt>
                      <c:pt idx="1319">
                        <c:v>0.35560185185185184</c:v>
                      </c:pt>
                      <c:pt idx="1320">
                        <c:v>0.35561342592592587</c:v>
                      </c:pt>
                      <c:pt idx="1321">
                        <c:v>0.35562500000000002</c:v>
                      </c:pt>
                      <c:pt idx="1322">
                        <c:v>0.35563657407407406</c:v>
                      </c:pt>
                      <c:pt idx="1323">
                        <c:v>0.35564814814814816</c:v>
                      </c:pt>
                      <c:pt idx="1324">
                        <c:v>0.3556597222222222</c:v>
                      </c:pt>
                      <c:pt idx="1325">
                        <c:v>0.35567129629629629</c:v>
                      </c:pt>
                      <c:pt idx="1326">
                        <c:v>0.35568287037037033</c:v>
                      </c:pt>
                      <c:pt idx="1327">
                        <c:v>0.35569444444444448</c:v>
                      </c:pt>
                      <c:pt idx="1328">
                        <c:v>0.35570601851851852</c:v>
                      </c:pt>
                      <c:pt idx="1329">
                        <c:v>0.35571759259259261</c:v>
                      </c:pt>
                      <c:pt idx="1330">
                        <c:v>0.35572916666666665</c:v>
                      </c:pt>
                      <c:pt idx="1331">
                        <c:v>0.35574074074074075</c:v>
                      </c:pt>
                      <c:pt idx="1332">
                        <c:v>0.35575231481481479</c:v>
                      </c:pt>
                      <c:pt idx="1333">
                        <c:v>0.35704861111111108</c:v>
                      </c:pt>
                      <c:pt idx="1334">
                        <c:v>0.35706018518518517</c:v>
                      </c:pt>
                      <c:pt idx="1335">
                        <c:v>0.35707175925925921</c:v>
                      </c:pt>
                      <c:pt idx="1336">
                        <c:v>0.35708333333333336</c:v>
                      </c:pt>
                      <c:pt idx="1337">
                        <c:v>0.3570949074074074</c:v>
                      </c:pt>
                      <c:pt idx="1338">
                        <c:v>0.3571064814814815</c:v>
                      </c:pt>
                      <c:pt idx="1339">
                        <c:v>0.35711805555555554</c:v>
                      </c:pt>
                      <c:pt idx="1340">
                        <c:v>0.35712962962962963</c:v>
                      </c:pt>
                      <c:pt idx="1341">
                        <c:v>0.35714120370370367</c:v>
                      </c:pt>
                      <c:pt idx="1342">
                        <c:v>0.35715277777777782</c:v>
                      </c:pt>
                      <c:pt idx="1343">
                        <c:v>0.35716435185185186</c:v>
                      </c:pt>
                      <c:pt idx="1344">
                        <c:v>0.35717592592592595</c:v>
                      </c:pt>
                      <c:pt idx="1345">
                        <c:v>0.35718749999999999</c:v>
                      </c:pt>
                      <c:pt idx="1346">
                        <c:v>0.35719907407407409</c:v>
                      </c:pt>
                      <c:pt idx="1347">
                        <c:v>0.35721064814814812</c:v>
                      </c:pt>
                      <c:pt idx="1348">
                        <c:v>0.35722222222222227</c:v>
                      </c:pt>
                      <c:pt idx="1349">
                        <c:v>0.35723379629629631</c:v>
                      </c:pt>
                      <c:pt idx="1350">
                        <c:v>0.35724537037037035</c:v>
                      </c:pt>
                      <c:pt idx="1351">
                        <c:v>0.35725694444444445</c:v>
                      </c:pt>
                      <c:pt idx="1352">
                        <c:v>0.35726851851851849</c:v>
                      </c:pt>
                      <c:pt idx="1353">
                        <c:v>0.35728009259259258</c:v>
                      </c:pt>
                      <c:pt idx="1354">
                        <c:v>0.35729166666666662</c:v>
                      </c:pt>
                      <c:pt idx="1355">
                        <c:v>0.35730324074074077</c:v>
                      </c:pt>
                      <c:pt idx="1356">
                        <c:v>0.35731481481481481</c:v>
                      </c:pt>
                      <c:pt idx="1357">
                        <c:v>0.3573263888888889</c:v>
                      </c:pt>
                      <c:pt idx="1358">
                        <c:v>0.35733796296296294</c:v>
                      </c:pt>
                      <c:pt idx="1359">
                        <c:v>0.35734953703703703</c:v>
                      </c:pt>
                      <c:pt idx="1360">
                        <c:v>0.35736111111111107</c:v>
                      </c:pt>
                      <c:pt idx="1361">
                        <c:v>0.35737268518518522</c:v>
                      </c:pt>
                      <c:pt idx="1362">
                        <c:v>0.35738425925925926</c:v>
                      </c:pt>
                      <c:pt idx="1363">
                        <c:v>0.35739583333333336</c:v>
                      </c:pt>
                      <c:pt idx="1364">
                        <c:v>0.3574074074074074</c:v>
                      </c:pt>
                      <c:pt idx="1365">
                        <c:v>0.35741898148148149</c:v>
                      </c:pt>
                      <c:pt idx="1366">
                        <c:v>0.35743055555555553</c:v>
                      </c:pt>
                      <c:pt idx="1367">
                        <c:v>0.35744212962962968</c:v>
                      </c:pt>
                      <c:pt idx="1368">
                        <c:v>0.35745370370370372</c:v>
                      </c:pt>
                      <c:pt idx="1369">
                        <c:v>0.35746527777777781</c:v>
                      </c:pt>
                      <c:pt idx="1370">
                        <c:v>0.35747685185185185</c:v>
                      </c:pt>
                      <c:pt idx="1371">
                        <c:v>0.35748842592592589</c:v>
                      </c:pt>
                      <c:pt idx="1372">
                        <c:v>0.35749999999999998</c:v>
                      </c:pt>
                      <c:pt idx="1373">
                        <c:v>0.35751157407407402</c:v>
                      </c:pt>
                      <c:pt idx="1374">
                        <c:v>0.35752314814814817</c:v>
                      </c:pt>
                      <c:pt idx="1375">
                        <c:v>0.35753472222222221</c:v>
                      </c:pt>
                      <c:pt idx="1376">
                        <c:v>0.35754629629629631</c:v>
                      </c:pt>
                      <c:pt idx="1377">
                        <c:v>0.35755787037037035</c:v>
                      </c:pt>
                      <c:pt idx="1378">
                        <c:v>0.35756944444444444</c:v>
                      </c:pt>
                      <c:pt idx="1379">
                        <c:v>0.35758101851851848</c:v>
                      </c:pt>
                      <c:pt idx="1380">
                        <c:v>0.35759259259259263</c:v>
                      </c:pt>
                      <c:pt idx="1381">
                        <c:v>0.35760416666666667</c:v>
                      </c:pt>
                      <c:pt idx="1382">
                        <c:v>0.35761574074074076</c:v>
                      </c:pt>
                      <c:pt idx="1383">
                        <c:v>0.3576273148148148</c:v>
                      </c:pt>
                      <c:pt idx="1384">
                        <c:v>0.3576388888888889</c:v>
                      </c:pt>
                      <c:pt idx="1385">
                        <c:v>0.35765046296296293</c:v>
                      </c:pt>
                      <c:pt idx="1386">
                        <c:v>0.35766203703703708</c:v>
                      </c:pt>
                      <c:pt idx="1387">
                        <c:v>0.35767361111111112</c:v>
                      </c:pt>
                      <c:pt idx="1388">
                        <c:v>0.35768518518518522</c:v>
                      </c:pt>
                      <c:pt idx="1389">
                        <c:v>0.35769675925925926</c:v>
                      </c:pt>
                      <c:pt idx="1390">
                        <c:v>0.35770833333333335</c:v>
                      </c:pt>
                      <c:pt idx="1391">
                        <c:v>0.35771990740740739</c:v>
                      </c:pt>
                      <c:pt idx="1392">
                        <c:v>0.35771990740740739</c:v>
                      </c:pt>
                      <c:pt idx="1393">
                        <c:v>0.35773148148148143</c:v>
                      </c:pt>
                      <c:pt idx="1394">
                        <c:v>0.35774305555555558</c:v>
                      </c:pt>
                      <c:pt idx="1395">
                        <c:v>0.35775462962962962</c:v>
                      </c:pt>
                      <c:pt idx="1396">
                        <c:v>0.35776620370370371</c:v>
                      </c:pt>
                      <c:pt idx="1397">
                        <c:v>0.35777777777777775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20.43</c:v>
                      </c:pt>
                      <c:pt idx="1">
                        <c:v>20.41</c:v>
                      </c:pt>
                      <c:pt idx="2">
                        <c:v>20.39</c:v>
                      </c:pt>
                      <c:pt idx="3">
                        <c:v>20.37</c:v>
                      </c:pt>
                      <c:pt idx="4">
                        <c:v>20.309999999999999</c:v>
                      </c:pt>
                      <c:pt idx="5">
                        <c:v>20.29</c:v>
                      </c:pt>
                      <c:pt idx="6">
                        <c:v>20.27</c:v>
                      </c:pt>
                      <c:pt idx="7">
                        <c:v>20.25</c:v>
                      </c:pt>
                      <c:pt idx="8">
                        <c:v>20.25</c:v>
                      </c:pt>
                      <c:pt idx="9">
                        <c:v>20.23</c:v>
                      </c:pt>
                      <c:pt idx="10">
                        <c:v>20.21</c:v>
                      </c:pt>
                      <c:pt idx="11">
                        <c:v>20.170000000000002</c:v>
                      </c:pt>
                      <c:pt idx="12">
                        <c:v>20.13</c:v>
                      </c:pt>
                      <c:pt idx="13">
                        <c:v>20.149999999999999</c:v>
                      </c:pt>
                      <c:pt idx="14">
                        <c:v>20.09</c:v>
                      </c:pt>
                      <c:pt idx="15">
                        <c:v>20.07</c:v>
                      </c:pt>
                      <c:pt idx="16">
                        <c:v>20.05</c:v>
                      </c:pt>
                      <c:pt idx="17">
                        <c:v>20.03</c:v>
                      </c:pt>
                      <c:pt idx="18">
                        <c:v>19.989999999999998</c:v>
                      </c:pt>
                      <c:pt idx="19">
                        <c:v>19.95</c:v>
                      </c:pt>
                      <c:pt idx="20">
                        <c:v>19.97</c:v>
                      </c:pt>
                      <c:pt idx="21">
                        <c:v>19.93</c:v>
                      </c:pt>
                      <c:pt idx="22">
                        <c:v>19.89</c:v>
                      </c:pt>
                      <c:pt idx="23">
                        <c:v>19.87</c:v>
                      </c:pt>
                      <c:pt idx="24">
                        <c:v>19.829999999999998</c:v>
                      </c:pt>
                      <c:pt idx="25">
                        <c:v>19.850000000000001</c:v>
                      </c:pt>
                      <c:pt idx="26">
                        <c:v>19.809999999999999</c:v>
                      </c:pt>
                      <c:pt idx="27">
                        <c:v>19.79</c:v>
                      </c:pt>
                      <c:pt idx="28">
                        <c:v>19.77</c:v>
                      </c:pt>
                      <c:pt idx="29">
                        <c:v>19.73</c:v>
                      </c:pt>
                      <c:pt idx="30">
                        <c:v>19.73</c:v>
                      </c:pt>
                      <c:pt idx="31">
                        <c:v>19.73</c:v>
                      </c:pt>
                      <c:pt idx="32">
                        <c:v>19.690000000000001</c:v>
                      </c:pt>
                      <c:pt idx="33">
                        <c:v>19.649999999999999</c:v>
                      </c:pt>
                      <c:pt idx="34">
                        <c:v>19.649999999999999</c:v>
                      </c:pt>
                      <c:pt idx="35">
                        <c:v>19.63</c:v>
                      </c:pt>
                      <c:pt idx="36">
                        <c:v>19.59</c:v>
                      </c:pt>
                      <c:pt idx="37">
                        <c:v>19.57</c:v>
                      </c:pt>
                      <c:pt idx="38">
                        <c:v>19.57</c:v>
                      </c:pt>
                      <c:pt idx="39">
                        <c:v>19.55</c:v>
                      </c:pt>
                      <c:pt idx="40">
                        <c:v>19.53</c:v>
                      </c:pt>
                      <c:pt idx="41">
                        <c:v>19.510000000000002</c:v>
                      </c:pt>
                      <c:pt idx="42">
                        <c:v>19.45</c:v>
                      </c:pt>
                      <c:pt idx="43">
                        <c:v>19.45</c:v>
                      </c:pt>
                      <c:pt idx="44">
                        <c:v>19.41</c:v>
                      </c:pt>
                      <c:pt idx="45">
                        <c:v>19.37</c:v>
                      </c:pt>
                      <c:pt idx="46">
                        <c:v>19.350000000000001</c:v>
                      </c:pt>
                      <c:pt idx="47">
                        <c:v>19.329999999999998</c:v>
                      </c:pt>
                      <c:pt idx="48">
                        <c:v>19.309999999999999</c:v>
                      </c:pt>
                      <c:pt idx="49">
                        <c:v>19.29</c:v>
                      </c:pt>
                      <c:pt idx="50">
                        <c:v>19.25</c:v>
                      </c:pt>
                      <c:pt idx="51">
                        <c:v>19.23</c:v>
                      </c:pt>
                      <c:pt idx="52">
                        <c:v>19.25</c:v>
                      </c:pt>
                      <c:pt idx="53">
                        <c:v>19.190000000000001</c:v>
                      </c:pt>
                      <c:pt idx="54">
                        <c:v>19.190000000000001</c:v>
                      </c:pt>
                      <c:pt idx="55">
                        <c:v>19.170000000000002</c:v>
                      </c:pt>
                      <c:pt idx="56">
                        <c:v>19.13</c:v>
                      </c:pt>
                      <c:pt idx="57">
                        <c:v>19.13</c:v>
                      </c:pt>
                      <c:pt idx="58">
                        <c:v>18.350000000000001</c:v>
                      </c:pt>
                      <c:pt idx="59">
                        <c:v>18.329999999999998</c:v>
                      </c:pt>
                      <c:pt idx="60">
                        <c:v>18.309999999999999</c:v>
                      </c:pt>
                      <c:pt idx="61">
                        <c:v>18.29</c:v>
                      </c:pt>
                      <c:pt idx="62">
                        <c:v>18.27</c:v>
                      </c:pt>
                      <c:pt idx="63">
                        <c:v>18.25</c:v>
                      </c:pt>
                      <c:pt idx="64">
                        <c:v>18.23</c:v>
                      </c:pt>
                      <c:pt idx="65">
                        <c:v>18.21</c:v>
                      </c:pt>
                      <c:pt idx="66">
                        <c:v>18.190000000000001</c:v>
                      </c:pt>
                      <c:pt idx="67">
                        <c:v>18.170000000000002</c:v>
                      </c:pt>
                      <c:pt idx="68">
                        <c:v>18.149999999999999</c:v>
                      </c:pt>
                      <c:pt idx="69">
                        <c:v>18.13</c:v>
                      </c:pt>
                      <c:pt idx="70">
                        <c:v>18.13</c:v>
                      </c:pt>
                      <c:pt idx="71">
                        <c:v>18.09</c:v>
                      </c:pt>
                      <c:pt idx="72">
                        <c:v>18.11</c:v>
                      </c:pt>
                      <c:pt idx="73">
                        <c:v>18.07</c:v>
                      </c:pt>
                      <c:pt idx="74">
                        <c:v>18.07</c:v>
                      </c:pt>
                      <c:pt idx="75">
                        <c:v>18.03</c:v>
                      </c:pt>
                      <c:pt idx="76">
                        <c:v>18.03</c:v>
                      </c:pt>
                      <c:pt idx="77">
                        <c:v>18.010000000000002</c:v>
                      </c:pt>
                      <c:pt idx="78">
                        <c:v>17.989999999999998</c:v>
                      </c:pt>
                      <c:pt idx="79">
                        <c:v>17.97</c:v>
                      </c:pt>
                      <c:pt idx="80">
                        <c:v>17.97</c:v>
                      </c:pt>
                      <c:pt idx="81">
                        <c:v>17.93</c:v>
                      </c:pt>
                      <c:pt idx="82">
                        <c:v>17.93</c:v>
                      </c:pt>
                      <c:pt idx="83">
                        <c:v>17.89</c:v>
                      </c:pt>
                      <c:pt idx="84">
                        <c:v>17.850000000000001</c:v>
                      </c:pt>
                      <c:pt idx="85">
                        <c:v>17.850000000000001</c:v>
                      </c:pt>
                      <c:pt idx="86">
                        <c:v>17.809999999999999</c:v>
                      </c:pt>
                      <c:pt idx="87">
                        <c:v>17.829999999999998</c:v>
                      </c:pt>
                      <c:pt idx="88">
                        <c:v>17.809999999999999</c:v>
                      </c:pt>
                      <c:pt idx="89">
                        <c:v>17.79</c:v>
                      </c:pt>
                      <c:pt idx="90">
                        <c:v>17.79</c:v>
                      </c:pt>
                      <c:pt idx="91">
                        <c:v>17.39</c:v>
                      </c:pt>
                      <c:pt idx="92">
                        <c:v>17.39</c:v>
                      </c:pt>
                      <c:pt idx="93">
                        <c:v>17.39</c:v>
                      </c:pt>
                      <c:pt idx="94">
                        <c:v>17.39</c:v>
                      </c:pt>
                      <c:pt idx="95">
                        <c:v>17.39</c:v>
                      </c:pt>
                      <c:pt idx="96">
                        <c:v>17.39</c:v>
                      </c:pt>
                      <c:pt idx="97">
                        <c:v>17.37</c:v>
                      </c:pt>
                      <c:pt idx="98">
                        <c:v>17.39</c:v>
                      </c:pt>
                      <c:pt idx="99">
                        <c:v>17.39</c:v>
                      </c:pt>
                      <c:pt idx="100">
                        <c:v>17.41</c:v>
                      </c:pt>
                      <c:pt idx="101">
                        <c:v>17.41</c:v>
                      </c:pt>
                      <c:pt idx="102">
                        <c:v>17.43</c:v>
                      </c:pt>
                      <c:pt idx="103">
                        <c:v>17.41</c:v>
                      </c:pt>
                      <c:pt idx="104">
                        <c:v>17.41</c:v>
                      </c:pt>
                      <c:pt idx="105">
                        <c:v>17.41</c:v>
                      </c:pt>
                      <c:pt idx="106">
                        <c:v>17.41</c:v>
                      </c:pt>
                      <c:pt idx="107">
                        <c:v>17.43</c:v>
                      </c:pt>
                      <c:pt idx="108">
                        <c:v>17.43</c:v>
                      </c:pt>
                      <c:pt idx="109">
                        <c:v>17.43</c:v>
                      </c:pt>
                      <c:pt idx="110">
                        <c:v>17.45</c:v>
                      </c:pt>
                      <c:pt idx="111">
                        <c:v>17.45</c:v>
                      </c:pt>
                      <c:pt idx="112">
                        <c:v>17.45</c:v>
                      </c:pt>
                      <c:pt idx="113">
                        <c:v>17.45</c:v>
                      </c:pt>
                      <c:pt idx="114">
                        <c:v>17.43</c:v>
                      </c:pt>
                      <c:pt idx="115">
                        <c:v>17.41</c:v>
                      </c:pt>
                      <c:pt idx="116">
                        <c:v>17.43</c:v>
                      </c:pt>
                      <c:pt idx="117">
                        <c:v>17.45</c:v>
                      </c:pt>
                      <c:pt idx="118">
                        <c:v>17.45</c:v>
                      </c:pt>
                      <c:pt idx="119">
                        <c:v>17.47</c:v>
                      </c:pt>
                      <c:pt idx="120">
                        <c:v>17.45</c:v>
                      </c:pt>
                      <c:pt idx="121">
                        <c:v>17.45</c:v>
                      </c:pt>
                      <c:pt idx="122">
                        <c:v>17.45</c:v>
                      </c:pt>
                      <c:pt idx="123">
                        <c:v>17.45</c:v>
                      </c:pt>
                      <c:pt idx="124">
                        <c:v>17.47</c:v>
                      </c:pt>
                      <c:pt idx="125">
                        <c:v>17.45</c:v>
                      </c:pt>
                      <c:pt idx="126">
                        <c:v>17.45</c:v>
                      </c:pt>
                      <c:pt idx="127">
                        <c:v>17.45</c:v>
                      </c:pt>
                      <c:pt idx="128">
                        <c:v>17.45</c:v>
                      </c:pt>
                      <c:pt idx="129">
                        <c:v>17.45</c:v>
                      </c:pt>
                      <c:pt idx="130">
                        <c:v>17.45</c:v>
                      </c:pt>
                      <c:pt idx="131">
                        <c:v>17.43</c:v>
                      </c:pt>
                      <c:pt idx="132">
                        <c:v>17.45</c:v>
                      </c:pt>
                      <c:pt idx="133">
                        <c:v>17.45</c:v>
                      </c:pt>
                      <c:pt idx="134">
                        <c:v>17.45</c:v>
                      </c:pt>
                      <c:pt idx="135">
                        <c:v>17.43</c:v>
                      </c:pt>
                      <c:pt idx="136">
                        <c:v>17.43</c:v>
                      </c:pt>
                      <c:pt idx="137">
                        <c:v>17.41</c:v>
                      </c:pt>
                      <c:pt idx="138">
                        <c:v>17.41</c:v>
                      </c:pt>
                      <c:pt idx="139">
                        <c:v>17.41</c:v>
                      </c:pt>
                      <c:pt idx="140">
                        <c:v>17.39</c:v>
                      </c:pt>
                      <c:pt idx="141">
                        <c:v>17.39</c:v>
                      </c:pt>
                      <c:pt idx="142">
                        <c:v>17.39</c:v>
                      </c:pt>
                      <c:pt idx="143">
                        <c:v>17.39</c:v>
                      </c:pt>
                      <c:pt idx="144">
                        <c:v>17.37</c:v>
                      </c:pt>
                      <c:pt idx="145">
                        <c:v>17.37</c:v>
                      </c:pt>
                      <c:pt idx="146">
                        <c:v>17.37</c:v>
                      </c:pt>
                      <c:pt idx="147">
                        <c:v>17.350000000000001</c:v>
                      </c:pt>
                      <c:pt idx="148">
                        <c:v>17.37</c:v>
                      </c:pt>
                      <c:pt idx="149">
                        <c:v>17.350000000000001</c:v>
                      </c:pt>
                      <c:pt idx="150">
                        <c:v>17.350000000000001</c:v>
                      </c:pt>
                      <c:pt idx="151">
                        <c:v>17.329999999999998</c:v>
                      </c:pt>
                      <c:pt idx="152">
                        <c:v>17.329999999999998</c:v>
                      </c:pt>
                      <c:pt idx="153">
                        <c:v>17.309999999999999</c:v>
                      </c:pt>
                      <c:pt idx="154">
                        <c:v>17.329999999999998</c:v>
                      </c:pt>
                      <c:pt idx="155">
                        <c:v>17.309999999999999</c:v>
                      </c:pt>
                      <c:pt idx="156">
                        <c:v>17.309999999999999</c:v>
                      </c:pt>
                      <c:pt idx="157">
                        <c:v>17.309999999999999</c:v>
                      </c:pt>
                      <c:pt idx="158">
                        <c:v>17.29</c:v>
                      </c:pt>
                      <c:pt idx="159">
                        <c:v>17.29</c:v>
                      </c:pt>
                      <c:pt idx="160">
                        <c:v>17.29</c:v>
                      </c:pt>
                      <c:pt idx="161">
                        <c:v>17.29</c:v>
                      </c:pt>
                      <c:pt idx="162">
                        <c:v>17.27</c:v>
                      </c:pt>
                      <c:pt idx="163">
                        <c:v>17.27</c:v>
                      </c:pt>
                      <c:pt idx="164">
                        <c:v>17.27</c:v>
                      </c:pt>
                      <c:pt idx="165">
                        <c:v>17.27</c:v>
                      </c:pt>
                      <c:pt idx="166">
                        <c:v>17.27</c:v>
                      </c:pt>
                      <c:pt idx="167">
                        <c:v>17.25</c:v>
                      </c:pt>
                      <c:pt idx="168">
                        <c:v>17.25</c:v>
                      </c:pt>
                      <c:pt idx="169">
                        <c:v>17.25</c:v>
                      </c:pt>
                      <c:pt idx="170">
                        <c:v>17.21</c:v>
                      </c:pt>
                      <c:pt idx="171">
                        <c:v>17.23</c:v>
                      </c:pt>
                      <c:pt idx="172">
                        <c:v>17.21</c:v>
                      </c:pt>
                      <c:pt idx="173">
                        <c:v>17.190000000000001</c:v>
                      </c:pt>
                      <c:pt idx="174">
                        <c:v>17.190000000000001</c:v>
                      </c:pt>
                      <c:pt idx="175">
                        <c:v>17.190000000000001</c:v>
                      </c:pt>
                      <c:pt idx="176">
                        <c:v>17.170000000000002</c:v>
                      </c:pt>
                      <c:pt idx="177">
                        <c:v>17.170000000000002</c:v>
                      </c:pt>
                      <c:pt idx="178">
                        <c:v>17.170000000000002</c:v>
                      </c:pt>
                      <c:pt idx="179">
                        <c:v>17.149999999999999</c:v>
                      </c:pt>
                      <c:pt idx="180">
                        <c:v>17.149999999999999</c:v>
                      </c:pt>
                      <c:pt idx="181">
                        <c:v>17.13</c:v>
                      </c:pt>
                      <c:pt idx="182">
                        <c:v>17.13</c:v>
                      </c:pt>
                      <c:pt idx="183">
                        <c:v>17.149999999999999</c:v>
                      </c:pt>
                      <c:pt idx="184">
                        <c:v>17.13</c:v>
                      </c:pt>
                      <c:pt idx="185">
                        <c:v>17.149999999999999</c:v>
                      </c:pt>
                      <c:pt idx="186">
                        <c:v>17.13</c:v>
                      </c:pt>
                      <c:pt idx="187">
                        <c:v>17.13</c:v>
                      </c:pt>
                      <c:pt idx="188">
                        <c:v>17.13</c:v>
                      </c:pt>
                      <c:pt idx="189">
                        <c:v>17.149999999999999</c:v>
                      </c:pt>
                      <c:pt idx="190">
                        <c:v>17.13</c:v>
                      </c:pt>
                      <c:pt idx="191">
                        <c:v>17.13</c:v>
                      </c:pt>
                      <c:pt idx="192">
                        <c:v>17.13</c:v>
                      </c:pt>
                      <c:pt idx="193">
                        <c:v>17.149999999999999</c:v>
                      </c:pt>
                      <c:pt idx="194">
                        <c:v>17.11</c:v>
                      </c:pt>
                      <c:pt idx="195">
                        <c:v>17.11</c:v>
                      </c:pt>
                      <c:pt idx="196">
                        <c:v>17.11</c:v>
                      </c:pt>
                      <c:pt idx="197">
                        <c:v>17.11</c:v>
                      </c:pt>
                      <c:pt idx="198">
                        <c:v>17.13</c:v>
                      </c:pt>
                      <c:pt idx="199">
                        <c:v>17.13</c:v>
                      </c:pt>
                      <c:pt idx="200">
                        <c:v>17.13</c:v>
                      </c:pt>
                      <c:pt idx="201">
                        <c:v>17.13</c:v>
                      </c:pt>
                      <c:pt idx="202">
                        <c:v>17.149999999999999</c:v>
                      </c:pt>
                      <c:pt idx="203">
                        <c:v>17.149999999999999</c:v>
                      </c:pt>
                      <c:pt idx="204">
                        <c:v>17.170000000000002</c:v>
                      </c:pt>
                      <c:pt idx="205">
                        <c:v>17.170000000000002</c:v>
                      </c:pt>
                      <c:pt idx="206">
                        <c:v>17.25</c:v>
                      </c:pt>
                      <c:pt idx="207">
                        <c:v>17.27</c:v>
                      </c:pt>
                      <c:pt idx="208">
                        <c:v>17.329999999999998</c:v>
                      </c:pt>
                      <c:pt idx="209">
                        <c:v>17.37</c:v>
                      </c:pt>
                      <c:pt idx="210">
                        <c:v>17.41</c:v>
                      </c:pt>
                      <c:pt idx="211">
                        <c:v>17.45</c:v>
                      </c:pt>
                      <c:pt idx="212">
                        <c:v>17.489999999999998</c:v>
                      </c:pt>
                      <c:pt idx="213">
                        <c:v>17.510000000000002</c:v>
                      </c:pt>
                      <c:pt idx="214">
                        <c:v>17.55</c:v>
                      </c:pt>
                      <c:pt idx="215">
                        <c:v>17.57</c:v>
                      </c:pt>
                      <c:pt idx="216">
                        <c:v>17.59</c:v>
                      </c:pt>
                      <c:pt idx="217">
                        <c:v>17.59</c:v>
                      </c:pt>
                      <c:pt idx="218">
                        <c:v>17.59</c:v>
                      </c:pt>
                      <c:pt idx="219">
                        <c:v>17.53</c:v>
                      </c:pt>
                      <c:pt idx="220">
                        <c:v>17.53</c:v>
                      </c:pt>
                      <c:pt idx="221">
                        <c:v>17.510000000000002</c:v>
                      </c:pt>
                      <c:pt idx="222">
                        <c:v>17.489999999999998</c:v>
                      </c:pt>
                      <c:pt idx="223">
                        <c:v>17.489999999999998</c:v>
                      </c:pt>
                      <c:pt idx="224">
                        <c:v>17.53</c:v>
                      </c:pt>
                      <c:pt idx="225">
                        <c:v>17.510000000000002</c:v>
                      </c:pt>
                      <c:pt idx="226">
                        <c:v>17.53</c:v>
                      </c:pt>
                      <c:pt idx="227">
                        <c:v>17.53</c:v>
                      </c:pt>
                      <c:pt idx="228">
                        <c:v>17.510000000000002</c:v>
                      </c:pt>
                      <c:pt idx="229">
                        <c:v>17.510000000000002</c:v>
                      </c:pt>
                      <c:pt idx="230">
                        <c:v>17.53</c:v>
                      </c:pt>
                      <c:pt idx="231">
                        <c:v>17.510000000000002</c:v>
                      </c:pt>
                      <c:pt idx="232">
                        <c:v>17.510000000000002</c:v>
                      </c:pt>
                      <c:pt idx="233">
                        <c:v>17.510000000000002</c:v>
                      </c:pt>
                      <c:pt idx="234">
                        <c:v>17.510000000000002</c:v>
                      </c:pt>
                      <c:pt idx="235">
                        <c:v>17.53</c:v>
                      </c:pt>
                      <c:pt idx="236">
                        <c:v>17.510000000000002</c:v>
                      </c:pt>
                      <c:pt idx="237">
                        <c:v>17.510000000000002</c:v>
                      </c:pt>
                      <c:pt idx="238">
                        <c:v>17.510000000000002</c:v>
                      </c:pt>
                      <c:pt idx="239">
                        <c:v>17.53</c:v>
                      </c:pt>
                      <c:pt idx="240">
                        <c:v>17.489999999999998</c:v>
                      </c:pt>
                      <c:pt idx="241">
                        <c:v>17.489999999999998</c:v>
                      </c:pt>
                      <c:pt idx="242">
                        <c:v>17.489999999999998</c:v>
                      </c:pt>
                      <c:pt idx="243">
                        <c:v>17.489999999999998</c:v>
                      </c:pt>
                      <c:pt idx="244">
                        <c:v>17.489999999999998</c:v>
                      </c:pt>
                      <c:pt idx="245">
                        <c:v>17.47</c:v>
                      </c:pt>
                      <c:pt idx="246">
                        <c:v>17.489999999999998</c:v>
                      </c:pt>
                      <c:pt idx="247">
                        <c:v>17.47</c:v>
                      </c:pt>
                      <c:pt idx="248">
                        <c:v>17.489999999999998</c:v>
                      </c:pt>
                      <c:pt idx="249">
                        <c:v>17.47</c:v>
                      </c:pt>
                      <c:pt idx="250">
                        <c:v>17.309999999999999</c:v>
                      </c:pt>
                      <c:pt idx="251">
                        <c:v>17.309999999999999</c:v>
                      </c:pt>
                      <c:pt idx="252">
                        <c:v>17.329999999999998</c:v>
                      </c:pt>
                      <c:pt idx="253">
                        <c:v>17.309999999999999</c:v>
                      </c:pt>
                      <c:pt idx="254">
                        <c:v>17.329999999999998</c:v>
                      </c:pt>
                      <c:pt idx="255">
                        <c:v>17.350000000000001</c:v>
                      </c:pt>
                      <c:pt idx="256">
                        <c:v>17.350000000000001</c:v>
                      </c:pt>
                      <c:pt idx="257">
                        <c:v>17.350000000000001</c:v>
                      </c:pt>
                      <c:pt idx="258">
                        <c:v>17.329999999999998</c:v>
                      </c:pt>
                      <c:pt idx="259">
                        <c:v>17.329999999999998</c:v>
                      </c:pt>
                      <c:pt idx="260">
                        <c:v>17.329999999999998</c:v>
                      </c:pt>
                      <c:pt idx="261">
                        <c:v>17.350000000000001</c:v>
                      </c:pt>
                      <c:pt idx="262">
                        <c:v>17.329999999999998</c:v>
                      </c:pt>
                      <c:pt idx="263">
                        <c:v>17.329999999999998</c:v>
                      </c:pt>
                      <c:pt idx="264">
                        <c:v>17.329999999999998</c:v>
                      </c:pt>
                      <c:pt idx="265">
                        <c:v>17.329999999999998</c:v>
                      </c:pt>
                      <c:pt idx="266">
                        <c:v>17.329999999999998</c:v>
                      </c:pt>
                      <c:pt idx="267">
                        <c:v>17.329999999999998</c:v>
                      </c:pt>
                      <c:pt idx="268">
                        <c:v>17.350000000000001</c:v>
                      </c:pt>
                      <c:pt idx="269">
                        <c:v>17.37</c:v>
                      </c:pt>
                      <c:pt idx="270">
                        <c:v>17.39</c:v>
                      </c:pt>
                      <c:pt idx="271">
                        <c:v>17.37</c:v>
                      </c:pt>
                      <c:pt idx="272">
                        <c:v>17.37</c:v>
                      </c:pt>
                      <c:pt idx="273">
                        <c:v>17.39</c:v>
                      </c:pt>
                      <c:pt idx="274">
                        <c:v>17.37</c:v>
                      </c:pt>
                      <c:pt idx="275">
                        <c:v>17.39</c:v>
                      </c:pt>
                      <c:pt idx="276">
                        <c:v>17.41</c:v>
                      </c:pt>
                      <c:pt idx="277">
                        <c:v>17.39</c:v>
                      </c:pt>
                      <c:pt idx="278">
                        <c:v>17.43</c:v>
                      </c:pt>
                      <c:pt idx="279">
                        <c:v>17.43</c:v>
                      </c:pt>
                      <c:pt idx="280">
                        <c:v>17.43</c:v>
                      </c:pt>
                      <c:pt idx="281">
                        <c:v>17.45</c:v>
                      </c:pt>
                      <c:pt idx="282">
                        <c:v>17.47</c:v>
                      </c:pt>
                      <c:pt idx="283">
                        <c:v>17.47</c:v>
                      </c:pt>
                      <c:pt idx="284">
                        <c:v>17.47</c:v>
                      </c:pt>
                      <c:pt idx="285">
                        <c:v>17.489999999999998</c:v>
                      </c:pt>
                      <c:pt idx="286">
                        <c:v>17.489999999999998</c:v>
                      </c:pt>
                      <c:pt idx="287">
                        <c:v>17.489999999999998</c:v>
                      </c:pt>
                      <c:pt idx="288">
                        <c:v>17.47</c:v>
                      </c:pt>
                      <c:pt idx="289">
                        <c:v>17.47</c:v>
                      </c:pt>
                      <c:pt idx="290">
                        <c:v>17.47</c:v>
                      </c:pt>
                      <c:pt idx="291">
                        <c:v>17.47</c:v>
                      </c:pt>
                      <c:pt idx="292">
                        <c:v>17.47</c:v>
                      </c:pt>
                      <c:pt idx="293">
                        <c:v>17.489999999999998</c:v>
                      </c:pt>
                      <c:pt idx="294">
                        <c:v>17.489999999999998</c:v>
                      </c:pt>
                      <c:pt idx="295">
                        <c:v>17.489999999999998</c:v>
                      </c:pt>
                      <c:pt idx="296">
                        <c:v>17.489999999999998</c:v>
                      </c:pt>
                      <c:pt idx="297">
                        <c:v>17.329999999999998</c:v>
                      </c:pt>
                      <c:pt idx="298">
                        <c:v>17.329999999999998</c:v>
                      </c:pt>
                      <c:pt idx="299">
                        <c:v>17.309999999999999</c:v>
                      </c:pt>
                      <c:pt idx="300">
                        <c:v>17.29</c:v>
                      </c:pt>
                      <c:pt idx="301">
                        <c:v>17.309999999999999</c:v>
                      </c:pt>
                      <c:pt idx="302">
                        <c:v>17.329999999999998</c:v>
                      </c:pt>
                      <c:pt idx="303">
                        <c:v>17.309999999999999</c:v>
                      </c:pt>
                      <c:pt idx="304">
                        <c:v>17.309999999999999</c:v>
                      </c:pt>
                      <c:pt idx="305">
                        <c:v>17.309999999999999</c:v>
                      </c:pt>
                      <c:pt idx="306">
                        <c:v>17.329999999999998</c:v>
                      </c:pt>
                      <c:pt idx="307">
                        <c:v>17.309999999999999</c:v>
                      </c:pt>
                      <c:pt idx="308">
                        <c:v>17.329999999999998</c:v>
                      </c:pt>
                      <c:pt idx="309">
                        <c:v>17.309999999999999</c:v>
                      </c:pt>
                      <c:pt idx="310">
                        <c:v>17.29</c:v>
                      </c:pt>
                      <c:pt idx="311">
                        <c:v>17.29</c:v>
                      </c:pt>
                      <c:pt idx="312">
                        <c:v>17.27</c:v>
                      </c:pt>
                      <c:pt idx="313">
                        <c:v>17.29</c:v>
                      </c:pt>
                      <c:pt idx="314">
                        <c:v>17.27</c:v>
                      </c:pt>
                      <c:pt idx="315">
                        <c:v>17.27</c:v>
                      </c:pt>
                      <c:pt idx="316">
                        <c:v>17.27</c:v>
                      </c:pt>
                      <c:pt idx="317">
                        <c:v>17.27</c:v>
                      </c:pt>
                      <c:pt idx="318">
                        <c:v>17.29</c:v>
                      </c:pt>
                      <c:pt idx="319">
                        <c:v>17.25</c:v>
                      </c:pt>
                      <c:pt idx="320">
                        <c:v>17.27</c:v>
                      </c:pt>
                      <c:pt idx="321">
                        <c:v>17.27</c:v>
                      </c:pt>
                      <c:pt idx="322">
                        <c:v>17.29</c:v>
                      </c:pt>
                      <c:pt idx="323">
                        <c:v>17.27</c:v>
                      </c:pt>
                      <c:pt idx="324">
                        <c:v>17.25</c:v>
                      </c:pt>
                      <c:pt idx="325">
                        <c:v>17.27</c:v>
                      </c:pt>
                      <c:pt idx="326">
                        <c:v>17.27</c:v>
                      </c:pt>
                      <c:pt idx="327">
                        <c:v>17.27</c:v>
                      </c:pt>
                      <c:pt idx="328">
                        <c:v>17.27</c:v>
                      </c:pt>
                      <c:pt idx="329">
                        <c:v>17.25</c:v>
                      </c:pt>
                      <c:pt idx="330">
                        <c:v>17.25</c:v>
                      </c:pt>
                      <c:pt idx="331">
                        <c:v>17.27</c:v>
                      </c:pt>
                      <c:pt idx="332">
                        <c:v>17.27</c:v>
                      </c:pt>
                      <c:pt idx="333">
                        <c:v>17.27</c:v>
                      </c:pt>
                      <c:pt idx="334">
                        <c:v>17.27</c:v>
                      </c:pt>
                      <c:pt idx="335">
                        <c:v>17.25</c:v>
                      </c:pt>
                      <c:pt idx="336">
                        <c:v>17.25</c:v>
                      </c:pt>
                      <c:pt idx="337">
                        <c:v>17.25</c:v>
                      </c:pt>
                      <c:pt idx="338">
                        <c:v>17.27</c:v>
                      </c:pt>
                      <c:pt idx="339">
                        <c:v>17.25</c:v>
                      </c:pt>
                      <c:pt idx="340">
                        <c:v>17.03</c:v>
                      </c:pt>
                      <c:pt idx="341">
                        <c:v>17.05</c:v>
                      </c:pt>
                      <c:pt idx="342">
                        <c:v>17.03</c:v>
                      </c:pt>
                      <c:pt idx="343">
                        <c:v>17.05</c:v>
                      </c:pt>
                      <c:pt idx="344">
                        <c:v>17.05</c:v>
                      </c:pt>
                      <c:pt idx="345">
                        <c:v>17.05</c:v>
                      </c:pt>
                      <c:pt idx="346">
                        <c:v>17.05</c:v>
                      </c:pt>
                      <c:pt idx="347">
                        <c:v>17.03</c:v>
                      </c:pt>
                      <c:pt idx="348">
                        <c:v>17.05</c:v>
                      </c:pt>
                      <c:pt idx="349">
                        <c:v>17.05</c:v>
                      </c:pt>
                      <c:pt idx="350">
                        <c:v>17.03</c:v>
                      </c:pt>
                      <c:pt idx="351">
                        <c:v>17.010000000000002</c:v>
                      </c:pt>
                      <c:pt idx="352">
                        <c:v>17.03</c:v>
                      </c:pt>
                      <c:pt idx="353">
                        <c:v>17.010000000000002</c:v>
                      </c:pt>
                      <c:pt idx="354">
                        <c:v>17.010000000000002</c:v>
                      </c:pt>
                      <c:pt idx="355">
                        <c:v>16.989999999999998</c:v>
                      </c:pt>
                      <c:pt idx="356">
                        <c:v>16.989999999999998</c:v>
                      </c:pt>
                      <c:pt idx="357">
                        <c:v>16.97</c:v>
                      </c:pt>
                      <c:pt idx="358">
                        <c:v>16.93</c:v>
                      </c:pt>
                      <c:pt idx="359">
                        <c:v>16.95</c:v>
                      </c:pt>
                      <c:pt idx="360">
                        <c:v>16.91</c:v>
                      </c:pt>
                      <c:pt idx="361">
                        <c:v>16.91</c:v>
                      </c:pt>
                      <c:pt idx="362">
                        <c:v>16.91</c:v>
                      </c:pt>
                      <c:pt idx="363">
                        <c:v>16.89</c:v>
                      </c:pt>
                      <c:pt idx="364">
                        <c:v>16.89</c:v>
                      </c:pt>
                      <c:pt idx="365">
                        <c:v>16.87</c:v>
                      </c:pt>
                      <c:pt idx="366">
                        <c:v>16.89</c:v>
                      </c:pt>
                      <c:pt idx="367">
                        <c:v>16.89</c:v>
                      </c:pt>
                      <c:pt idx="368">
                        <c:v>16.89</c:v>
                      </c:pt>
                      <c:pt idx="369">
                        <c:v>16.87</c:v>
                      </c:pt>
                      <c:pt idx="370">
                        <c:v>16.850000000000001</c:v>
                      </c:pt>
                      <c:pt idx="371">
                        <c:v>16.850000000000001</c:v>
                      </c:pt>
                      <c:pt idx="372">
                        <c:v>16.850000000000001</c:v>
                      </c:pt>
                      <c:pt idx="373">
                        <c:v>16.850000000000001</c:v>
                      </c:pt>
                      <c:pt idx="374">
                        <c:v>16.850000000000001</c:v>
                      </c:pt>
                      <c:pt idx="375">
                        <c:v>16.850000000000001</c:v>
                      </c:pt>
                      <c:pt idx="376">
                        <c:v>16.63</c:v>
                      </c:pt>
                      <c:pt idx="377">
                        <c:v>16.63</c:v>
                      </c:pt>
                      <c:pt idx="378">
                        <c:v>16.63</c:v>
                      </c:pt>
                      <c:pt idx="379">
                        <c:v>16.649999999999999</c:v>
                      </c:pt>
                      <c:pt idx="380">
                        <c:v>16.649999999999999</c:v>
                      </c:pt>
                      <c:pt idx="381">
                        <c:v>16.649999999999999</c:v>
                      </c:pt>
                      <c:pt idx="382">
                        <c:v>16.649999999999999</c:v>
                      </c:pt>
                      <c:pt idx="383">
                        <c:v>16.649999999999999</c:v>
                      </c:pt>
                      <c:pt idx="384">
                        <c:v>16.649999999999999</c:v>
                      </c:pt>
                      <c:pt idx="385">
                        <c:v>16.670000000000002</c:v>
                      </c:pt>
                      <c:pt idx="386">
                        <c:v>16.690000000000001</c:v>
                      </c:pt>
                      <c:pt idx="387">
                        <c:v>16.71</c:v>
                      </c:pt>
                      <c:pt idx="388">
                        <c:v>16.71</c:v>
                      </c:pt>
                      <c:pt idx="389">
                        <c:v>16.690000000000001</c:v>
                      </c:pt>
                      <c:pt idx="390">
                        <c:v>16.690000000000001</c:v>
                      </c:pt>
                      <c:pt idx="391">
                        <c:v>16.71</c:v>
                      </c:pt>
                      <c:pt idx="392">
                        <c:v>16.71</c:v>
                      </c:pt>
                      <c:pt idx="393">
                        <c:v>16.71</c:v>
                      </c:pt>
                      <c:pt idx="394">
                        <c:v>16.73</c:v>
                      </c:pt>
                      <c:pt idx="395">
                        <c:v>16.73</c:v>
                      </c:pt>
                      <c:pt idx="396">
                        <c:v>16.75</c:v>
                      </c:pt>
                      <c:pt idx="397">
                        <c:v>16.75</c:v>
                      </c:pt>
                      <c:pt idx="398">
                        <c:v>16.75</c:v>
                      </c:pt>
                      <c:pt idx="399">
                        <c:v>16.75</c:v>
                      </c:pt>
                      <c:pt idx="400">
                        <c:v>16.79</c:v>
                      </c:pt>
                      <c:pt idx="401">
                        <c:v>16.79</c:v>
                      </c:pt>
                      <c:pt idx="402">
                        <c:v>16.79</c:v>
                      </c:pt>
                      <c:pt idx="403">
                        <c:v>16.809999999999999</c:v>
                      </c:pt>
                      <c:pt idx="404">
                        <c:v>16.829999999999998</c:v>
                      </c:pt>
                      <c:pt idx="405">
                        <c:v>16.829999999999998</c:v>
                      </c:pt>
                      <c:pt idx="406">
                        <c:v>16.850000000000001</c:v>
                      </c:pt>
                      <c:pt idx="407">
                        <c:v>16.829999999999998</c:v>
                      </c:pt>
                      <c:pt idx="408">
                        <c:v>16.829999999999998</c:v>
                      </c:pt>
                      <c:pt idx="409">
                        <c:v>16.829999999999998</c:v>
                      </c:pt>
                      <c:pt idx="410">
                        <c:v>16.850000000000001</c:v>
                      </c:pt>
                      <c:pt idx="411">
                        <c:v>16.829999999999998</c:v>
                      </c:pt>
                      <c:pt idx="412">
                        <c:v>16.809999999999999</c:v>
                      </c:pt>
                      <c:pt idx="413">
                        <c:v>16.809999999999999</c:v>
                      </c:pt>
                      <c:pt idx="414">
                        <c:v>16.809999999999999</c:v>
                      </c:pt>
                      <c:pt idx="415">
                        <c:v>16.79</c:v>
                      </c:pt>
                      <c:pt idx="416">
                        <c:v>16.809999999999999</c:v>
                      </c:pt>
                      <c:pt idx="417">
                        <c:v>16.809999999999999</c:v>
                      </c:pt>
                      <c:pt idx="418">
                        <c:v>16.79</c:v>
                      </c:pt>
                      <c:pt idx="419">
                        <c:v>16.63</c:v>
                      </c:pt>
                      <c:pt idx="420">
                        <c:v>16.649999999999999</c:v>
                      </c:pt>
                      <c:pt idx="421">
                        <c:v>16.649999999999999</c:v>
                      </c:pt>
                      <c:pt idx="422">
                        <c:v>16.670000000000002</c:v>
                      </c:pt>
                      <c:pt idx="423">
                        <c:v>16.670000000000002</c:v>
                      </c:pt>
                      <c:pt idx="424">
                        <c:v>16.670000000000002</c:v>
                      </c:pt>
                      <c:pt idx="425">
                        <c:v>16.670000000000002</c:v>
                      </c:pt>
                      <c:pt idx="426">
                        <c:v>16.670000000000002</c:v>
                      </c:pt>
                      <c:pt idx="427">
                        <c:v>16.649999999999999</c:v>
                      </c:pt>
                      <c:pt idx="428">
                        <c:v>16.649999999999999</c:v>
                      </c:pt>
                      <c:pt idx="429">
                        <c:v>16.649999999999999</c:v>
                      </c:pt>
                      <c:pt idx="430">
                        <c:v>16.649999999999999</c:v>
                      </c:pt>
                      <c:pt idx="431">
                        <c:v>16.63</c:v>
                      </c:pt>
                      <c:pt idx="432">
                        <c:v>16.61</c:v>
                      </c:pt>
                      <c:pt idx="433">
                        <c:v>16.61</c:v>
                      </c:pt>
                      <c:pt idx="434">
                        <c:v>16.61</c:v>
                      </c:pt>
                      <c:pt idx="435">
                        <c:v>16.61</c:v>
                      </c:pt>
                      <c:pt idx="436">
                        <c:v>16.59</c:v>
                      </c:pt>
                      <c:pt idx="437">
                        <c:v>16.61</c:v>
                      </c:pt>
                      <c:pt idx="438">
                        <c:v>16.649999999999999</c:v>
                      </c:pt>
                      <c:pt idx="439">
                        <c:v>16.670000000000002</c:v>
                      </c:pt>
                      <c:pt idx="440">
                        <c:v>16.690000000000001</c:v>
                      </c:pt>
                      <c:pt idx="441">
                        <c:v>16.71</c:v>
                      </c:pt>
                      <c:pt idx="442">
                        <c:v>16.73</c:v>
                      </c:pt>
                      <c:pt idx="443">
                        <c:v>16.77</c:v>
                      </c:pt>
                      <c:pt idx="444">
                        <c:v>16.77</c:v>
                      </c:pt>
                      <c:pt idx="445">
                        <c:v>16.809999999999999</c:v>
                      </c:pt>
                      <c:pt idx="446">
                        <c:v>16.77</c:v>
                      </c:pt>
                      <c:pt idx="447">
                        <c:v>16.77</c:v>
                      </c:pt>
                      <c:pt idx="448">
                        <c:v>16.73</c:v>
                      </c:pt>
                      <c:pt idx="449">
                        <c:v>16.75</c:v>
                      </c:pt>
                      <c:pt idx="450">
                        <c:v>16.75</c:v>
                      </c:pt>
                      <c:pt idx="451">
                        <c:v>16.75</c:v>
                      </c:pt>
                      <c:pt idx="452">
                        <c:v>16.73</c:v>
                      </c:pt>
                      <c:pt idx="453">
                        <c:v>16.75</c:v>
                      </c:pt>
                      <c:pt idx="454">
                        <c:v>16.75</c:v>
                      </c:pt>
                      <c:pt idx="455">
                        <c:v>16.75</c:v>
                      </c:pt>
                      <c:pt idx="456">
                        <c:v>16.77</c:v>
                      </c:pt>
                      <c:pt idx="457">
                        <c:v>16.79</c:v>
                      </c:pt>
                      <c:pt idx="458">
                        <c:v>16.77</c:v>
                      </c:pt>
                      <c:pt idx="459">
                        <c:v>16.77</c:v>
                      </c:pt>
                      <c:pt idx="460">
                        <c:v>16.77</c:v>
                      </c:pt>
                      <c:pt idx="461">
                        <c:v>16.77</c:v>
                      </c:pt>
                      <c:pt idx="462">
                        <c:v>16.809999999999999</c:v>
                      </c:pt>
                      <c:pt idx="463">
                        <c:v>16.77</c:v>
                      </c:pt>
                      <c:pt idx="464">
                        <c:v>16.77</c:v>
                      </c:pt>
                      <c:pt idx="465">
                        <c:v>16.77</c:v>
                      </c:pt>
                      <c:pt idx="466">
                        <c:v>16.79</c:v>
                      </c:pt>
                      <c:pt idx="467">
                        <c:v>16.79</c:v>
                      </c:pt>
                      <c:pt idx="468">
                        <c:v>16.809999999999999</c:v>
                      </c:pt>
                      <c:pt idx="469">
                        <c:v>16.829999999999998</c:v>
                      </c:pt>
                      <c:pt idx="470">
                        <c:v>16.850000000000001</c:v>
                      </c:pt>
                      <c:pt idx="471">
                        <c:v>16.850000000000001</c:v>
                      </c:pt>
                      <c:pt idx="472">
                        <c:v>16.87</c:v>
                      </c:pt>
                      <c:pt idx="473">
                        <c:v>16.89</c:v>
                      </c:pt>
                      <c:pt idx="474">
                        <c:v>16.89</c:v>
                      </c:pt>
                      <c:pt idx="475">
                        <c:v>19.93</c:v>
                      </c:pt>
                      <c:pt idx="476">
                        <c:v>19.97</c:v>
                      </c:pt>
                      <c:pt idx="477">
                        <c:v>19.989999999999998</c:v>
                      </c:pt>
                      <c:pt idx="478">
                        <c:v>20.010000000000002</c:v>
                      </c:pt>
                      <c:pt idx="479">
                        <c:v>20.010000000000002</c:v>
                      </c:pt>
                      <c:pt idx="480">
                        <c:v>20.010000000000002</c:v>
                      </c:pt>
                      <c:pt idx="481">
                        <c:v>20.05</c:v>
                      </c:pt>
                      <c:pt idx="482">
                        <c:v>20.05</c:v>
                      </c:pt>
                      <c:pt idx="483">
                        <c:v>20.05</c:v>
                      </c:pt>
                      <c:pt idx="484">
                        <c:v>20.07</c:v>
                      </c:pt>
                      <c:pt idx="485">
                        <c:v>20.09</c:v>
                      </c:pt>
                      <c:pt idx="486">
                        <c:v>20.09</c:v>
                      </c:pt>
                      <c:pt idx="487">
                        <c:v>20.11</c:v>
                      </c:pt>
                      <c:pt idx="488">
                        <c:v>20.11</c:v>
                      </c:pt>
                      <c:pt idx="489">
                        <c:v>20.13</c:v>
                      </c:pt>
                      <c:pt idx="490">
                        <c:v>20.149999999999999</c:v>
                      </c:pt>
                      <c:pt idx="491">
                        <c:v>20.170000000000002</c:v>
                      </c:pt>
                      <c:pt idx="492">
                        <c:v>20.190000000000001</c:v>
                      </c:pt>
                      <c:pt idx="493">
                        <c:v>20.170000000000002</c:v>
                      </c:pt>
                      <c:pt idx="494">
                        <c:v>20.190000000000001</c:v>
                      </c:pt>
                      <c:pt idx="495">
                        <c:v>20.21</c:v>
                      </c:pt>
                      <c:pt idx="496">
                        <c:v>20.23</c:v>
                      </c:pt>
                      <c:pt idx="497">
                        <c:v>20.23</c:v>
                      </c:pt>
                      <c:pt idx="498">
                        <c:v>20.25</c:v>
                      </c:pt>
                      <c:pt idx="499">
                        <c:v>20.27</c:v>
                      </c:pt>
                      <c:pt idx="500">
                        <c:v>20.27</c:v>
                      </c:pt>
                      <c:pt idx="501">
                        <c:v>20.29</c:v>
                      </c:pt>
                      <c:pt idx="502">
                        <c:v>20.309999999999999</c:v>
                      </c:pt>
                      <c:pt idx="503">
                        <c:v>20.309999999999999</c:v>
                      </c:pt>
                      <c:pt idx="504">
                        <c:v>20.309999999999999</c:v>
                      </c:pt>
                      <c:pt idx="505">
                        <c:v>20.309999999999999</c:v>
                      </c:pt>
                      <c:pt idx="506">
                        <c:v>20.329999999999998</c:v>
                      </c:pt>
                      <c:pt idx="507">
                        <c:v>20.350000000000001</c:v>
                      </c:pt>
                      <c:pt idx="508">
                        <c:v>20.37</c:v>
                      </c:pt>
                      <c:pt idx="509">
                        <c:v>20.37</c:v>
                      </c:pt>
                      <c:pt idx="510">
                        <c:v>20.37</c:v>
                      </c:pt>
                      <c:pt idx="511">
                        <c:v>20.37</c:v>
                      </c:pt>
                      <c:pt idx="512">
                        <c:v>20.39</c:v>
                      </c:pt>
                      <c:pt idx="513">
                        <c:v>20.41</c:v>
                      </c:pt>
                      <c:pt idx="514">
                        <c:v>20.43</c:v>
                      </c:pt>
                      <c:pt idx="515">
                        <c:v>20.43</c:v>
                      </c:pt>
                      <c:pt idx="516">
                        <c:v>20.43</c:v>
                      </c:pt>
                      <c:pt idx="517">
                        <c:v>20.47</c:v>
                      </c:pt>
                      <c:pt idx="518">
                        <c:v>20.47</c:v>
                      </c:pt>
                      <c:pt idx="519">
                        <c:v>20.69</c:v>
                      </c:pt>
                      <c:pt idx="520">
                        <c:v>20.73</c:v>
                      </c:pt>
                      <c:pt idx="521">
                        <c:v>20.75</c:v>
                      </c:pt>
                      <c:pt idx="522">
                        <c:v>20.79</c:v>
                      </c:pt>
                      <c:pt idx="523">
                        <c:v>20.81</c:v>
                      </c:pt>
                      <c:pt idx="524">
                        <c:v>20.83</c:v>
                      </c:pt>
                      <c:pt idx="525">
                        <c:v>20.83</c:v>
                      </c:pt>
                      <c:pt idx="526">
                        <c:v>20.83</c:v>
                      </c:pt>
                      <c:pt idx="527">
                        <c:v>20.87</c:v>
                      </c:pt>
                      <c:pt idx="528">
                        <c:v>20.85</c:v>
                      </c:pt>
                      <c:pt idx="529">
                        <c:v>20.85</c:v>
                      </c:pt>
                      <c:pt idx="530">
                        <c:v>20.85</c:v>
                      </c:pt>
                      <c:pt idx="531">
                        <c:v>20.87</c:v>
                      </c:pt>
                      <c:pt idx="532">
                        <c:v>20.83</c:v>
                      </c:pt>
                      <c:pt idx="533">
                        <c:v>20.85</c:v>
                      </c:pt>
                      <c:pt idx="534">
                        <c:v>20.83</c:v>
                      </c:pt>
                      <c:pt idx="535">
                        <c:v>20.83</c:v>
                      </c:pt>
                      <c:pt idx="536">
                        <c:v>20.85</c:v>
                      </c:pt>
                      <c:pt idx="537">
                        <c:v>20.83</c:v>
                      </c:pt>
                      <c:pt idx="538">
                        <c:v>20.83</c:v>
                      </c:pt>
                      <c:pt idx="539">
                        <c:v>20.85</c:v>
                      </c:pt>
                      <c:pt idx="540">
                        <c:v>20.85</c:v>
                      </c:pt>
                      <c:pt idx="541">
                        <c:v>20.85</c:v>
                      </c:pt>
                      <c:pt idx="542">
                        <c:v>20.87</c:v>
                      </c:pt>
                      <c:pt idx="543">
                        <c:v>20.87</c:v>
                      </c:pt>
                      <c:pt idx="544">
                        <c:v>20.87</c:v>
                      </c:pt>
                      <c:pt idx="545">
                        <c:v>20.87</c:v>
                      </c:pt>
                      <c:pt idx="546">
                        <c:v>20.85</c:v>
                      </c:pt>
                      <c:pt idx="547">
                        <c:v>20.87</c:v>
                      </c:pt>
                      <c:pt idx="548">
                        <c:v>20.89</c:v>
                      </c:pt>
                      <c:pt idx="549">
                        <c:v>20.87</c:v>
                      </c:pt>
                      <c:pt idx="550">
                        <c:v>20.87</c:v>
                      </c:pt>
                      <c:pt idx="551">
                        <c:v>20.97</c:v>
                      </c:pt>
                      <c:pt idx="552">
                        <c:v>21.01</c:v>
                      </c:pt>
                      <c:pt idx="553">
                        <c:v>21.03</c:v>
                      </c:pt>
                      <c:pt idx="554">
                        <c:v>21.07</c:v>
                      </c:pt>
                      <c:pt idx="555">
                        <c:v>21.07</c:v>
                      </c:pt>
                      <c:pt idx="556">
                        <c:v>21.11</c:v>
                      </c:pt>
                      <c:pt idx="557">
                        <c:v>21.15</c:v>
                      </c:pt>
                      <c:pt idx="558">
                        <c:v>21.13</c:v>
                      </c:pt>
                      <c:pt idx="559">
                        <c:v>21.13</c:v>
                      </c:pt>
                      <c:pt idx="560">
                        <c:v>21.15</c:v>
                      </c:pt>
                      <c:pt idx="561">
                        <c:v>21.17</c:v>
                      </c:pt>
                      <c:pt idx="562">
                        <c:v>21.17</c:v>
                      </c:pt>
                      <c:pt idx="563">
                        <c:v>21.17</c:v>
                      </c:pt>
                      <c:pt idx="564">
                        <c:v>21.17</c:v>
                      </c:pt>
                      <c:pt idx="565">
                        <c:v>21.17</c:v>
                      </c:pt>
                      <c:pt idx="566">
                        <c:v>21.17</c:v>
                      </c:pt>
                      <c:pt idx="567">
                        <c:v>21.19</c:v>
                      </c:pt>
                      <c:pt idx="568">
                        <c:v>21.23</c:v>
                      </c:pt>
                      <c:pt idx="569">
                        <c:v>21.21</c:v>
                      </c:pt>
                      <c:pt idx="570">
                        <c:v>21.21</c:v>
                      </c:pt>
                      <c:pt idx="571">
                        <c:v>21.25</c:v>
                      </c:pt>
                      <c:pt idx="572">
                        <c:v>21.27</c:v>
                      </c:pt>
                      <c:pt idx="573">
                        <c:v>21.25</c:v>
                      </c:pt>
                      <c:pt idx="574">
                        <c:v>21.27</c:v>
                      </c:pt>
                      <c:pt idx="575">
                        <c:v>21.27</c:v>
                      </c:pt>
                      <c:pt idx="576">
                        <c:v>21.29</c:v>
                      </c:pt>
                      <c:pt idx="577">
                        <c:v>21.31</c:v>
                      </c:pt>
                      <c:pt idx="578">
                        <c:v>21.29</c:v>
                      </c:pt>
                      <c:pt idx="579">
                        <c:v>21.27</c:v>
                      </c:pt>
                      <c:pt idx="580">
                        <c:v>21.27</c:v>
                      </c:pt>
                      <c:pt idx="581">
                        <c:v>21.29</c:v>
                      </c:pt>
                      <c:pt idx="582">
                        <c:v>21.29</c:v>
                      </c:pt>
                      <c:pt idx="583">
                        <c:v>21.27</c:v>
                      </c:pt>
                      <c:pt idx="584">
                        <c:v>21.27</c:v>
                      </c:pt>
                      <c:pt idx="585">
                        <c:v>21.27</c:v>
                      </c:pt>
                      <c:pt idx="586">
                        <c:v>21.27</c:v>
                      </c:pt>
                      <c:pt idx="587">
                        <c:v>21.27</c:v>
                      </c:pt>
                      <c:pt idx="588">
                        <c:v>21.55</c:v>
                      </c:pt>
                      <c:pt idx="589">
                        <c:v>21.59</c:v>
                      </c:pt>
                      <c:pt idx="590">
                        <c:v>21.59</c:v>
                      </c:pt>
                      <c:pt idx="591">
                        <c:v>21.63</c:v>
                      </c:pt>
                      <c:pt idx="592">
                        <c:v>21.65</c:v>
                      </c:pt>
                      <c:pt idx="593">
                        <c:v>21.65</c:v>
                      </c:pt>
                      <c:pt idx="594">
                        <c:v>21.67</c:v>
                      </c:pt>
                      <c:pt idx="595">
                        <c:v>21.67</c:v>
                      </c:pt>
                      <c:pt idx="596">
                        <c:v>21.67</c:v>
                      </c:pt>
                      <c:pt idx="597">
                        <c:v>21.69</c:v>
                      </c:pt>
                      <c:pt idx="598">
                        <c:v>21.71</c:v>
                      </c:pt>
                      <c:pt idx="599">
                        <c:v>21.73</c:v>
                      </c:pt>
                      <c:pt idx="600">
                        <c:v>21.75</c:v>
                      </c:pt>
                      <c:pt idx="601">
                        <c:v>21.75</c:v>
                      </c:pt>
                      <c:pt idx="602">
                        <c:v>21.77</c:v>
                      </c:pt>
                      <c:pt idx="603">
                        <c:v>21.75</c:v>
                      </c:pt>
                      <c:pt idx="604">
                        <c:v>21.75</c:v>
                      </c:pt>
                      <c:pt idx="605">
                        <c:v>21.75</c:v>
                      </c:pt>
                      <c:pt idx="606">
                        <c:v>21.77</c:v>
                      </c:pt>
                      <c:pt idx="607">
                        <c:v>21.77</c:v>
                      </c:pt>
                      <c:pt idx="608">
                        <c:v>21.77</c:v>
                      </c:pt>
                      <c:pt idx="609">
                        <c:v>21.77</c:v>
                      </c:pt>
                      <c:pt idx="610">
                        <c:v>21.77</c:v>
                      </c:pt>
                      <c:pt idx="611">
                        <c:v>21.79</c:v>
                      </c:pt>
                      <c:pt idx="612">
                        <c:v>21.79</c:v>
                      </c:pt>
                      <c:pt idx="613">
                        <c:v>21.79</c:v>
                      </c:pt>
                      <c:pt idx="614">
                        <c:v>21.77</c:v>
                      </c:pt>
                      <c:pt idx="615">
                        <c:v>21.79</c:v>
                      </c:pt>
                      <c:pt idx="616">
                        <c:v>21.79</c:v>
                      </c:pt>
                      <c:pt idx="617">
                        <c:v>21.77</c:v>
                      </c:pt>
                      <c:pt idx="618">
                        <c:v>21.81</c:v>
                      </c:pt>
                      <c:pt idx="619">
                        <c:v>21.83</c:v>
                      </c:pt>
                      <c:pt idx="620">
                        <c:v>21.83</c:v>
                      </c:pt>
                      <c:pt idx="621">
                        <c:v>21.83</c:v>
                      </c:pt>
                      <c:pt idx="622">
                        <c:v>21.83</c:v>
                      </c:pt>
                      <c:pt idx="623">
                        <c:v>21.85</c:v>
                      </c:pt>
                      <c:pt idx="624">
                        <c:v>21.87</c:v>
                      </c:pt>
                      <c:pt idx="625">
                        <c:v>21.85</c:v>
                      </c:pt>
                      <c:pt idx="626">
                        <c:v>22.29</c:v>
                      </c:pt>
                      <c:pt idx="627">
                        <c:v>22.31</c:v>
                      </c:pt>
                      <c:pt idx="628">
                        <c:v>22.31</c:v>
                      </c:pt>
                      <c:pt idx="629">
                        <c:v>22.35</c:v>
                      </c:pt>
                      <c:pt idx="630">
                        <c:v>22.39</c:v>
                      </c:pt>
                      <c:pt idx="631">
                        <c:v>22.37</c:v>
                      </c:pt>
                      <c:pt idx="632">
                        <c:v>22.37</c:v>
                      </c:pt>
                      <c:pt idx="633">
                        <c:v>22.39</c:v>
                      </c:pt>
                      <c:pt idx="634">
                        <c:v>22.41</c:v>
                      </c:pt>
                      <c:pt idx="635">
                        <c:v>22.43</c:v>
                      </c:pt>
                      <c:pt idx="636">
                        <c:v>22.45</c:v>
                      </c:pt>
                      <c:pt idx="637">
                        <c:v>22.47</c:v>
                      </c:pt>
                      <c:pt idx="638">
                        <c:v>22.49</c:v>
                      </c:pt>
                      <c:pt idx="639">
                        <c:v>22.49</c:v>
                      </c:pt>
                      <c:pt idx="640">
                        <c:v>22.49</c:v>
                      </c:pt>
                      <c:pt idx="641">
                        <c:v>22.53</c:v>
                      </c:pt>
                      <c:pt idx="642">
                        <c:v>22.55</c:v>
                      </c:pt>
                      <c:pt idx="643">
                        <c:v>22.55</c:v>
                      </c:pt>
                      <c:pt idx="644">
                        <c:v>22.55</c:v>
                      </c:pt>
                      <c:pt idx="645">
                        <c:v>22.57</c:v>
                      </c:pt>
                      <c:pt idx="646">
                        <c:v>22.57</c:v>
                      </c:pt>
                      <c:pt idx="647">
                        <c:v>22.57</c:v>
                      </c:pt>
                      <c:pt idx="648">
                        <c:v>22.57</c:v>
                      </c:pt>
                      <c:pt idx="649">
                        <c:v>22.59</c:v>
                      </c:pt>
                      <c:pt idx="650">
                        <c:v>22.63</c:v>
                      </c:pt>
                      <c:pt idx="651">
                        <c:v>22.65</c:v>
                      </c:pt>
                      <c:pt idx="652">
                        <c:v>22.67</c:v>
                      </c:pt>
                      <c:pt idx="653">
                        <c:v>22.69</c:v>
                      </c:pt>
                      <c:pt idx="654">
                        <c:v>22.69</c:v>
                      </c:pt>
                      <c:pt idx="655">
                        <c:v>22.71</c:v>
                      </c:pt>
                      <c:pt idx="656">
                        <c:v>22.73</c:v>
                      </c:pt>
                      <c:pt idx="657">
                        <c:v>22.73</c:v>
                      </c:pt>
                      <c:pt idx="658">
                        <c:v>22.73</c:v>
                      </c:pt>
                      <c:pt idx="659">
                        <c:v>22.77</c:v>
                      </c:pt>
                      <c:pt idx="660">
                        <c:v>22.77</c:v>
                      </c:pt>
                      <c:pt idx="661">
                        <c:v>22.77</c:v>
                      </c:pt>
                      <c:pt idx="662">
                        <c:v>22.79</c:v>
                      </c:pt>
                      <c:pt idx="663">
                        <c:v>22.83</c:v>
                      </c:pt>
                      <c:pt idx="664">
                        <c:v>22.85</c:v>
                      </c:pt>
                      <c:pt idx="665">
                        <c:v>22.87</c:v>
                      </c:pt>
                      <c:pt idx="666">
                        <c:v>22.87</c:v>
                      </c:pt>
                      <c:pt idx="667">
                        <c:v>22.91</c:v>
                      </c:pt>
                      <c:pt idx="668">
                        <c:v>22.89</c:v>
                      </c:pt>
                      <c:pt idx="669">
                        <c:v>22.89</c:v>
                      </c:pt>
                      <c:pt idx="670">
                        <c:v>22.91</c:v>
                      </c:pt>
                      <c:pt idx="671">
                        <c:v>22.91</c:v>
                      </c:pt>
                      <c:pt idx="672">
                        <c:v>22.91</c:v>
                      </c:pt>
                      <c:pt idx="673">
                        <c:v>22.93</c:v>
                      </c:pt>
                      <c:pt idx="674">
                        <c:v>22.91</c:v>
                      </c:pt>
                      <c:pt idx="675">
                        <c:v>22.91</c:v>
                      </c:pt>
                      <c:pt idx="676">
                        <c:v>22.93</c:v>
                      </c:pt>
                      <c:pt idx="677">
                        <c:v>22.91</c:v>
                      </c:pt>
                      <c:pt idx="678">
                        <c:v>22.91</c:v>
                      </c:pt>
                      <c:pt idx="679">
                        <c:v>22.93</c:v>
                      </c:pt>
                      <c:pt idx="680">
                        <c:v>22.95</c:v>
                      </c:pt>
                      <c:pt idx="681">
                        <c:v>23.07</c:v>
                      </c:pt>
                      <c:pt idx="682">
                        <c:v>23.11</c:v>
                      </c:pt>
                      <c:pt idx="683">
                        <c:v>23.13</c:v>
                      </c:pt>
                      <c:pt idx="684">
                        <c:v>23.13</c:v>
                      </c:pt>
                      <c:pt idx="685">
                        <c:v>23.13</c:v>
                      </c:pt>
                      <c:pt idx="686">
                        <c:v>23.15</c:v>
                      </c:pt>
                      <c:pt idx="687">
                        <c:v>23.15</c:v>
                      </c:pt>
                      <c:pt idx="688">
                        <c:v>23.13</c:v>
                      </c:pt>
                      <c:pt idx="689">
                        <c:v>23.13</c:v>
                      </c:pt>
                      <c:pt idx="690">
                        <c:v>23.17</c:v>
                      </c:pt>
                      <c:pt idx="691">
                        <c:v>23.15</c:v>
                      </c:pt>
                      <c:pt idx="692">
                        <c:v>23.15</c:v>
                      </c:pt>
                      <c:pt idx="693">
                        <c:v>23.15</c:v>
                      </c:pt>
                      <c:pt idx="694">
                        <c:v>23.17</c:v>
                      </c:pt>
                      <c:pt idx="695">
                        <c:v>23.17</c:v>
                      </c:pt>
                      <c:pt idx="696">
                        <c:v>23.19</c:v>
                      </c:pt>
                      <c:pt idx="697">
                        <c:v>23.21</c:v>
                      </c:pt>
                      <c:pt idx="698">
                        <c:v>23.19</c:v>
                      </c:pt>
                      <c:pt idx="699">
                        <c:v>23.21</c:v>
                      </c:pt>
                      <c:pt idx="700">
                        <c:v>23.23</c:v>
                      </c:pt>
                      <c:pt idx="701">
                        <c:v>23.23</c:v>
                      </c:pt>
                      <c:pt idx="702">
                        <c:v>23.23</c:v>
                      </c:pt>
                      <c:pt idx="703">
                        <c:v>23.25</c:v>
                      </c:pt>
                      <c:pt idx="704">
                        <c:v>23.25</c:v>
                      </c:pt>
                      <c:pt idx="705">
                        <c:v>23.27</c:v>
                      </c:pt>
                      <c:pt idx="706">
                        <c:v>23.27</c:v>
                      </c:pt>
                      <c:pt idx="707">
                        <c:v>23.29</c:v>
                      </c:pt>
                      <c:pt idx="708">
                        <c:v>23.27</c:v>
                      </c:pt>
                      <c:pt idx="709">
                        <c:v>23.27</c:v>
                      </c:pt>
                      <c:pt idx="710">
                        <c:v>23.29</c:v>
                      </c:pt>
                      <c:pt idx="711">
                        <c:v>23.31</c:v>
                      </c:pt>
                      <c:pt idx="712">
                        <c:v>23.31</c:v>
                      </c:pt>
                      <c:pt idx="713">
                        <c:v>23.31</c:v>
                      </c:pt>
                      <c:pt idx="714">
                        <c:v>23.31</c:v>
                      </c:pt>
                      <c:pt idx="715">
                        <c:v>23.31</c:v>
                      </c:pt>
                      <c:pt idx="716">
                        <c:v>23.31</c:v>
                      </c:pt>
                      <c:pt idx="717">
                        <c:v>23.27</c:v>
                      </c:pt>
                      <c:pt idx="718">
                        <c:v>23.25</c:v>
                      </c:pt>
                      <c:pt idx="719">
                        <c:v>23.25</c:v>
                      </c:pt>
                      <c:pt idx="720">
                        <c:v>23.23</c:v>
                      </c:pt>
                      <c:pt idx="721">
                        <c:v>23.23</c:v>
                      </c:pt>
                      <c:pt idx="722">
                        <c:v>23.19</c:v>
                      </c:pt>
                      <c:pt idx="723">
                        <c:v>23.17</c:v>
                      </c:pt>
                      <c:pt idx="724">
                        <c:v>23.17</c:v>
                      </c:pt>
                      <c:pt idx="725">
                        <c:v>23.15</c:v>
                      </c:pt>
                      <c:pt idx="726">
                        <c:v>23.15</c:v>
                      </c:pt>
                      <c:pt idx="727">
                        <c:v>23.13</c:v>
                      </c:pt>
                      <c:pt idx="728">
                        <c:v>23.13</c:v>
                      </c:pt>
                      <c:pt idx="729">
                        <c:v>23.13</c:v>
                      </c:pt>
                      <c:pt idx="730">
                        <c:v>23.11</c:v>
                      </c:pt>
                      <c:pt idx="731">
                        <c:v>23.09</c:v>
                      </c:pt>
                      <c:pt idx="732">
                        <c:v>23.11</c:v>
                      </c:pt>
                      <c:pt idx="733">
                        <c:v>23.09</c:v>
                      </c:pt>
                      <c:pt idx="734">
                        <c:v>23.09</c:v>
                      </c:pt>
                      <c:pt idx="735">
                        <c:v>23.11</c:v>
                      </c:pt>
                      <c:pt idx="736">
                        <c:v>23.09</c:v>
                      </c:pt>
                      <c:pt idx="737">
                        <c:v>23.09</c:v>
                      </c:pt>
                      <c:pt idx="738">
                        <c:v>23.11</c:v>
                      </c:pt>
                      <c:pt idx="739">
                        <c:v>23.09</c:v>
                      </c:pt>
                      <c:pt idx="740">
                        <c:v>23.11</c:v>
                      </c:pt>
                      <c:pt idx="741">
                        <c:v>20.87</c:v>
                      </c:pt>
                      <c:pt idx="742">
                        <c:v>20.91</c:v>
                      </c:pt>
                      <c:pt idx="743">
                        <c:v>20.93</c:v>
                      </c:pt>
                      <c:pt idx="744">
                        <c:v>20.95</c:v>
                      </c:pt>
                      <c:pt idx="745">
                        <c:v>20.95</c:v>
                      </c:pt>
                      <c:pt idx="746">
                        <c:v>20.99</c:v>
                      </c:pt>
                      <c:pt idx="747">
                        <c:v>21.01</c:v>
                      </c:pt>
                      <c:pt idx="748">
                        <c:v>21.03</c:v>
                      </c:pt>
                      <c:pt idx="749">
                        <c:v>21.05</c:v>
                      </c:pt>
                      <c:pt idx="750">
                        <c:v>21.05</c:v>
                      </c:pt>
                      <c:pt idx="751">
                        <c:v>21.07</c:v>
                      </c:pt>
                      <c:pt idx="752">
                        <c:v>21.07</c:v>
                      </c:pt>
                      <c:pt idx="753">
                        <c:v>21.11</c:v>
                      </c:pt>
                      <c:pt idx="754">
                        <c:v>21.11</c:v>
                      </c:pt>
                      <c:pt idx="755">
                        <c:v>21.13</c:v>
                      </c:pt>
                      <c:pt idx="756">
                        <c:v>21.15</c:v>
                      </c:pt>
                      <c:pt idx="757">
                        <c:v>21.17</c:v>
                      </c:pt>
                      <c:pt idx="758">
                        <c:v>21.17</c:v>
                      </c:pt>
                      <c:pt idx="759">
                        <c:v>21.19</c:v>
                      </c:pt>
                      <c:pt idx="760">
                        <c:v>21.21</c:v>
                      </c:pt>
                      <c:pt idx="761">
                        <c:v>21.21</c:v>
                      </c:pt>
                      <c:pt idx="762">
                        <c:v>21.25</c:v>
                      </c:pt>
                      <c:pt idx="763">
                        <c:v>21.29</c:v>
                      </c:pt>
                      <c:pt idx="764">
                        <c:v>21.29</c:v>
                      </c:pt>
                      <c:pt idx="765">
                        <c:v>21.31</c:v>
                      </c:pt>
                      <c:pt idx="766">
                        <c:v>21.33</c:v>
                      </c:pt>
                      <c:pt idx="767">
                        <c:v>21.33</c:v>
                      </c:pt>
                      <c:pt idx="768">
                        <c:v>21.33</c:v>
                      </c:pt>
                      <c:pt idx="769">
                        <c:v>21.35</c:v>
                      </c:pt>
                      <c:pt idx="770">
                        <c:v>21.35</c:v>
                      </c:pt>
                      <c:pt idx="771">
                        <c:v>21.37</c:v>
                      </c:pt>
                      <c:pt idx="772">
                        <c:v>21.37</c:v>
                      </c:pt>
                      <c:pt idx="773">
                        <c:v>21.39</c:v>
                      </c:pt>
                      <c:pt idx="774">
                        <c:v>21.37</c:v>
                      </c:pt>
                      <c:pt idx="775">
                        <c:v>21.39</c:v>
                      </c:pt>
                      <c:pt idx="776">
                        <c:v>21.39</c:v>
                      </c:pt>
                      <c:pt idx="777">
                        <c:v>21.39</c:v>
                      </c:pt>
                      <c:pt idx="778">
                        <c:v>21.41</c:v>
                      </c:pt>
                      <c:pt idx="779">
                        <c:v>21.39</c:v>
                      </c:pt>
                      <c:pt idx="780">
                        <c:v>21.39</c:v>
                      </c:pt>
                      <c:pt idx="781">
                        <c:v>21.37</c:v>
                      </c:pt>
                      <c:pt idx="782">
                        <c:v>21.37</c:v>
                      </c:pt>
                      <c:pt idx="783">
                        <c:v>21.37</c:v>
                      </c:pt>
                      <c:pt idx="784">
                        <c:v>21.35</c:v>
                      </c:pt>
                      <c:pt idx="785">
                        <c:v>21.35</c:v>
                      </c:pt>
                      <c:pt idx="786">
                        <c:v>21.33</c:v>
                      </c:pt>
                      <c:pt idx="787">
                        <c:v>21.33</c:v>
                      </c:pt>
                      <c:pt idx="788">
                        <c:v>21.33</c:v>
                      </c:pt>
                      <c:pt idx="789">
                        <c:v>21.31</c:v>
                      </c:pt>
                      <c:pt idx="790">
                        <c:v>21.33</c:v>
                      </c:pt>
                      <c:pt idx="791">
                        <c:v>21.31</c:v>
                      </c:pt>
                      <c:pt idx="792">
                        <c:v>21.33</c:v>
                      </c:pt>
                      <c:pt idx="793">
                        <c:v>21.31</c:v>
                      </c:pt>
                      <c:pt idx="794">
                        <c:v>21.31</c:v>
                      </c:pt>
                      <c:pt idx="795">
                        <c:v>21.29</c:v>
                      </c:pt>
                      <c:pt idx="796">
                        <c:v>21.31</c:v>
                      </c:pt>
                      <c:pt idx="797">
                        <c:v>21.31</c:v>
                      </c:pt>
                      <c:pt idx="798">
                        <c:v>21.45</c:v>
                      </c:pt>
                      <c:pt idx="799">
                        <c:v>21.43</c:v>
                      </c:pt>
                      <c:pt idx="800">
                        <c:v>21.43</c:v>
                      </c:pt>
                      <c:pt idx="801">
                        <c:v>21.41</c:v>
                      </c:pt>
                      <c:pt idx="802">
                        <c:v>21.37</c:v>
                      </c:pt>
                      <c:pt idx="803">
                        <c:v>21.37</c:v>
                      </c:pt>
                      <c:pt idx="804">
                        <c:v>21.35</c:v>
                      </c:pt>
                      <c:pt idx="805">
                        <c:v>21.37</c:v>
                      </c:pt>
                      <c:pt idx="806">
                        <c:v>21.37</c:v>
                      </c:pt>
                      <c:pt idx="807">
                        <c:v>21.37</c:v>
                      </c:pt>
                      <c:pt idx="808">
                        <c:v>21.39</c:v>
                      </c:pt>
                      <c:pt idx="809">
                        <c:v>21.41</c:v>
                      </c:pt>
                      <c:pt idx="810">
                        <c:v>21.41</c:v>
                      </c:pt>
                      <c:pt idx="811">
                        <c:v>21.41</c:v>
                      </c:pt>
                      <c:pt idx="812">
                        <c:v>21.39</c:v>
                      </c:pt>
                      <c:pt idx="813">
                        <c:v>21.41</c:v>
                      </c:pt>
                      <c:pt idx="814">
                        <c:v>21.41</c:v>
                      </c:pt>
                      <c:pt idx="815">
                        <c:v>21.39</c:v>
                      </c:pt>
                      <c:pt idx="816">
                        <c:v>21.39</c:v>
                      </c:pt>
                      <c:pt idx="817">
                        <c:v>21.39</c:v>
                      </c:pt>
                      <c:pt idx="818">
                        <c:v>21.39</c:v>
                      </c:pt>
                      <c:pt idx="819">
                        <c:v>21.39</c:v>
                      </c:pt>
                      <c:pt idx="820">
                        <c:v>21.37</c:v>
                      </c:pt>
                      <c:pt idx="821">
                        <c:v>21.35</c:v>
                      </c:pt>
                      <c:pt idx="822">
                        <c:v>21.35</c:v>
                      </c:pt>
                      <c:pt idx="823">
                        <c:v>21.35</c:v>
                      </c:pt>
                      <c:pt idx="824">
                        <c:v>21.35</c:v>
                      </c:pt>
                      <c:pt idx="825">
                        <c:v>21.33</c:v>
                      </c:pt>
                      <c:pt idx="826">
                        <c:v>21.33</c:v>
                      </c:pt>
                      <c:pt idx="827">
                        <c:v>21.33</c:v>
                      </c:pt>
                      <c:pt idx="828">
                        <c:v>21.33</c:v>
                      </c:pt>
                      <c:pt idx="829">
                        <c:v>21.35</c:v>
                      </c:pt>
                      <c:pt idx="830">
                        <c:v>21.35</c:v>
                      </c:pt>
                      <c:pt idx="831">
                        <c:v>21.35</c:v>
                      </c:pt>
                      <c:pt idx="832">
                        <c:v>21.33</c:v>
                      </c:pt>
                      <c:pt idx="833">
                        <c:v>21.33</c:v>
                      </c:pt>
                      <c:pt idx="834">
                        <c:v>21.33</c:v>
                      </c:pt>
                      <c:pt idx="835">
                        <c:v>21.31</c:v>
                      </c:pt>
                      <c:pt idx="836">
                        <c:v>21.31</c:v>
                      </c:pt>
                      <c:pt idx="837">
                        <c:v>21.29</c:v>
                      </c:pt>
                      <c:pt idx="838">
                        <c:v>21.27</c:v>
                      </c:pt>
                      <c:pt idx="839">
                        <c:v>21.23</c:v>
                      </c:pt>
                      <c:pt idx="840">
                        <c:v>21.19</c:v>
                      </c:pt>
                      <c:pt idx="841">
                        <c:v>21.07</c:v>
                      </c:pt>
                      <c:pt idx="842">
                        <c:v>21.07</c:v>
                      </c:pt>
                      <c:pt idx="843">
                        <c:v>21.05</c:v>
                      </c:pt>
                      <c:pt idx="844">
                        <c:v>21.05</c:v>
                      </c:pt>
                      <c:pt idx="845">
                        <c:v>21.01</c:v>
                      </c:pt>
                      <c:pt idx="846">
                        <c:v>21.03</c:v>
                      </c:pt>
                      <c:pt idx="847">
                        <c:v>20.99</c:v>
                      </c:pt>
                      <c:pt idx="848">
                        <c:v>20.99</c:v>
                      </c:pt>
                      <c:pt idx="849">
                        <c:v>20.99</c:v>
                      </c:pt>
                      <c:pt idx="850">
                        <c:v>21.01</c:v>
                      </c:pt>
                      <c:pt idx="851">
                        <c:v>21.05</c:v>
                      </c:pt>
                      <c:pt idx="852">
                        <c:v>21.05</c:v>
                      </c:pt>
                      <c:pt idx="853">
                        <c:v>21.05</c:v>
                      </c:pt>
                      <c:pt idx="854">
                        <c:v>21.07</c:v>
                      </c:pt>
                      <c:pt idx="855">
                        <c:v>21.05</c:v>
                      </c:pt>
                      <c:pt idx="856">
                        <c:v>21.01</c:v>
                      </c:pt>
                      <c:pt idx="857">
                        <c:v>20.99</c:v>
                      </c:pt>
                      <c:pt idx="858">
                        <c:v>20.99</c:v>
                      </c:pt>
                      <c:pt idx="859">
                        <c:v>20.97</c:v>
                      </c:pt>
                      <c:pt idx="860">
                        <c:v>20.97</c:v>
                      </c:pt>
                      <c:pt idx="861">
                        <c:v>20.97</c:v>
                      </c:pt>
                      <c:pt idx="862">
                        <c:v>20.97</c:v>
                      </c:pt>
                      <c:pt idx="863">
                        <c:v>20.95</c:v>
                      </c:pt>
                      <c:pt idx="864">
                        <c:v>20.93</c:v>
                      </c:pt>
                      <c:pt idx="865">
                        <c:v>20.91</c:v>
                      </c:pt>
                      <c:pt idx="866">
                        <c:v>20.89</c:v>
                      </c:pt>
                      <c:pt idx="867">
                        <c:v>20.87</c:v>
                      </c:pt>
                      <c:pt idx="868">
                        <c:v>20.85</c:v>
                      </c:pt>
                      <c:pt idx="869">
                        <c:v>20.85</c:v>
                      </c:pt>
                      <c:pt idx="870">
                        <c:v>20.81</c:v>
                      </c:pt>
                      <c:pt idx="871">
                        <c:v>20.81</c:v>
                      </c:pt>
                      <c:pt idx="872">
                        <c:v>20.75</c:v>
                      </c:pt>
                      <c:pt idx="873">
                        <c:v>20.75</c:v>
                      </c:pt>
                      <c:pt idx="874">
                        <c:v>20.71</c:v>
                      </c:pt>
                      <c:pt idx="875">
                        <c:v>20.69</c:v>
                      </c:pt>
                      <c:pt idx="876">
                        <c:v>20.65</c:v>
                      </c:pt>
                      <c:pt idx="877">
                        <c:v>20.63</c:v>
                      </c:pt>
                      <c:pt idx="878">
                        <c:v>20.61</c:v>
                      </c:pt>
                      <c:pt idx="879">
                        <c:v>20.59</c:v>
                      </c:pt>
                      <c:pt idx="880">
                        <c:v>20.53</c:v>
                      </c:pt>
                      <c:pt idx="881">
                        <c:v>20.53</c:v>
                      </c:pt>
                      <c:pt idx="882">
                        <c:v>20.49</c:v>
                      </c:pt>
                      <c:pt idx="883">
                        <c:v>20.49</c:v>
                      </c:pt>
                      <c:pt idx="884">
                        <c:v>20.47</c:v>
                      </c:pt>
                      <c:pt idx="885">
                        <c:v>20.47</c:v>
                      </c:pt>
                      <c:pt idx="886">
                        <c:v>20.51</c:v>
                      </c:pt>
                      <c:pt idx="887">
                        <c:v>20.55</c:v>
                      </c:pt>
                      <c:pt idx="888">
                        <c:v>20.55</c:v>
                      </c:pt>
                      <c:pt idx="889">
                        <c:v>20.57</c:v>
                      </c:pt>
                      <c:pt idx="890">
                        <c:v>20.57</c:v>
                      </c:pt>
                      <c:pt idx="891">
                        <c:v>20.61</c:v>
                      </c:pt>
                      <c:pt idx="892">
                        <c:v>20.61</c:v>
                      </c:pt>
                      <c:pt idx="893">
                        <c:v>20.67</c:v>
                      </c:pt>
                      <c:pt idx="894">
                        <c:v>20.69</c:v>
                      </c:pt>
                      <c:pt idx="895">
                        <c:v>20.71</c:v>
                      </c:pt>
                      <c:pt idx="896">
                        <c:v>20.71</c:v>
                      </c:pt>
                      <c:pt idx="897">
                        <c:v>20.71</c:v>
                      </c:pt>
                      <c:pt idx="898">
                        <c:v>20.71</c:v>
                      </c:pt>
                      <c:pt idx="899">
                        <c:v>20.71</c:v>
                      </c:pt>
                      <c:pt idx="900">
                        <c:v>20.73</c:v>
                      </c:pt>
                      <c:pt idx="901">
                        <c:v>20.73</c:v>
                      </c:pt>
                      <c:pt idx="902">
                        <c:v>20.75</c:v>
                      </c:pt>
                      <c:pt idx="903">
                        <c:v>20.75</c:v>
                      </c:pt>
                      <c:pt idx="904">
                        <c:v>20.77</c:v>
                      </c:pt>
                      <c:pt idx="905">
                        <c:v>20.77</c:v>
                      </c:pt>
                      <c:pt idx="906">
                        <c:v>20.81</c:v>
                      </c:pt>
                      <c:pt idx="907">
                        <c:v>20.81</c:v>
                      </c:pt>
                      <c:pt idx="908">
                        <c:v>20.81</c:v>
                      </c:pt>
                      <c:pt idx="909">
                        <c:v>20.81</c:v>
                      </c:pt>
                      <c:pt idx="910">
                        <c:v>20.85</c:v>
                      </c:pt>
                      <c:pt idx="911">
                        <c:v>20.85</c:v>
                      </c:pt>
                      <c:pt idx="912">
                        <c:v>20.87</c:v>
                      </c:pt>
                      <c:pt idx="913">
                        <c:v>20.91</c:v>
                      </c:pt>
                      <c:pt idx="914">
                        <c:v>20.91</c:v>
                      </c:pt>
                      <c:pt idx="915">
                        <c:v>20.95</c:v>
                      </c:pt>
                      <c:pt idx="916">
                        <c:v>20.97</c:v>
                      </c:pt>
                      <c:pt idx="917">
                        <c:v>20.99</c:v>
                      </c:pt>
                      <c:pt idx="918">
                        <c:v>20.97</c:v>
                      </c:pt>
                      <c:pt idx="919">
                        <c:v>20.97</c:v>
                      </c:pt>
                      <c:pt idx="920">
                        <c:v>20.95</c:v>
                      </c:pt>
                      <c:pt idx="921">
                        <c:v>20.97</c:v>
                      </c:pt>
                      <c:pt idx="922">
                        <c:v>20.95</c:v>
                      </c:pt>
                      <c:pt idx="923">
                        <c:v>20.95</c:v>
                      </c:pt>
                      <c:pt idx="924">
                        <c:v>20.95</c:v>
                      </c:pt>
                      <c:pt idx="925">
                        <c:v>20.93</c:v>
                      </c:pt>
                      <c:pt idx="926">
                        <c:v>20.93</c:v>
                      </c:pt>
                      <c:pt idx="927">
                        <c:v>20.91</c:v>
                      </c:pt>
                      <c:pt idx="928">
                        <c:v>20.91</c:v>
                      </c:pt>
                      <c:pt idx="929">
                        <c:v>20.87</c:v>
                      </c:pt>
                      <c:pt idx="930">
                        <c:v>20.89</c:v>
                      </c:pt>
                      <c:pt idx="931">
                        <c:v>20.91</c:v>
                      </c:pt>
                      <c:pt idx="932">
                        <c:v>20.91</c:v>
                      </c:pt>
                      <c:pt idx="933">
                        <c:v>20.89</c:v>
                      </c:pt>
                      <c:pt idx="934">
                        <c:v>20.89</c:v>
                      </c:pt>
                      <c:pt idx="935">
                        <c:v>20.87</c:v>
                      </c:pt>
                      <c:pt idx="936">
                        <c:v>20.87</c:v>
                      </c:pt>
                      <c:pt idx="937">
                        <c:v>20.87</c:v>
                      </c:pt>
                      <c:pt idx="938">
                        <c:v>20.85</c:v>
                      </c:pt>
                      <c:pt idx="939">
                        <c:v>20.85</c:v>
                      </c:pt>
                      <c:pt idx="940">
                        <c:v>20.85</c:v>
                      </c:pt>
                      <c:pt idx="941">
                        <c:v>20.87</c:v>
                      </c:pt>
                      <c:pt idx="942">
                        <c:v>20.87</c:v>
                      </c:pt>
                      <c:pt idx="943">
                        <c:v>20.89</c:v>
                      </c:pt>
                      <c:pt idx="944">
                        <c:v>20.91</c:v>
                      </c:pt>
                      <c:pt idx="945">
                        <c:v>20.91</c:v>
                      </c:pt>
                      <c:pt idx="946">
                        <c:v>20.91</c:v>
                      </c:pt>
                      <c:pt idx="947">
                        <c:v>20.91</c:v>
                      </c:pt>
                      <c:pt idx="948">
                        <c:v>20.91</c:v>
                      </c:pt>
                      <c:pt idx="949">
                        <c:v>20.91</c:v>
                      </c:pt>
                      <c:pt idx="950">
                        <c:v>20.93</c:v>
                      </c:pt>
                      <c:pt idx="951">
                        <c:v>20.93</c:v>
                      </c:pt>
                      <c:pt idx="952">
                        <c:v>20.93</c:v>
                      </c:pt>
                      <c:pt idx="953">
                        <c:v>20.95</c:v>
                      </c:pt>
                      <c:pt idx="954">
                        <c:v>20.97</c:v>
                      </c:pt>
                      <c:pt idx="955">
                        <c:v>20.97</c:v>
                      </c:pt>
                      <c:pt idx="956">
                        <c:v>20.97</c:v>
                      </c:pt>
                      <c:pt idx="957">
                        <c:v>20.99</c:v>
                      </c:pt>
                      <c:pt idx="958">
                        <c:v>20.99</c:v>
                      </c:pt>
                      <c:pt idx="959">
                        <c:v>20.99</c:v>
                      </c:pt>
                      <c:pt idx="960">
                        <c:v>21.01</c:v>
                      </c:pt>
                      <c:pt idx="961">
                        <c:v>20.99</c:v>
                      </c:pt>
                      <c:pt idx="962">
                        <c:v>21.01</c:v>
                      </c:pt>
                      <c:pt idx="963">
                        <c:v>20.99</c:v>
                      </c:pt>
                      <c:pt idx="964">
                        <c:v>20.99</c:v>
                      </c:pt>
                      <c:pt idx="965">
                        <c:v>20.99</c:v>
                      </c:pt>
                      <c:pt idx="966">
                        <c:v>20.99</c:v>
                      </c:pt>
                      <c:pt idx="967">
                        <c:v>20.97</c:v>
                      </c:pt>
                      <c:pt idx="968">
                        <c:v>20.99</c:v>
                      </c:pt>
                      <c:pt idx="969">
                        <c:v>20.99</c:v>
                      </c:pt>
                      <c:pt idx="970">
                        <c:v>20.97</c:v>
                      </c:pt>
                      <c:pt idx="971">
                        <c:v>20.97</c:v>
                      </c:pt>
                      <c:pt idx="972">
                        <c:v>20.99</c:v>
                      </c:pt>
                      <c:pt idx="973">
                        <c:v>20.97</c:v>
                      </c:pt>
                      <c:pt idx="974">
                        <c:v>20.97</c:v>
                      </c:pt>
                      <c:pt idx="975">
                        <c:v>20.97</c:v>
                      </c:pt>
                      <c:pt idx="976">
                        <c:v>20.95</c:v>
                      </c:pt>
                      <c:pt idx="977">
                        <c:v>20.97</c:v>
                      </c:pt>
                      <c:pt idx="978">
                        <c:v>20.95</c:v>
                      </c:pt>
                      <c:pt idx="979">
                        <c:v>20.95</c:v>
                      </c:pt>
                      <c:pt idx="980">
                        <c:v>20.95</c:v>
                      </c:pt>
                      <c:pt idx="981">
                        <c:v>20.97</c:v>
                      </c:pt>
                      <c:pt idx="982">
                        <c:v>20.97</c:v>
                      </c:pt>
                      <c:pt idx="983">
                        <c:v>20.95</c:v>
                      </c:pt>
                      <c:pt idx="984">
                        <c:v>20.97</c:v>
                      </c:pt>
                      <c:pt idx="985">
                        <c:v>20.97</c:v>
                      </c:pt>
                      <c:pt idx="986">
                        <c:v>20.99</c:v>
                      </c:pt>
                      <c:pt idx="987">
                        <c:v>20.97</c:v>
                      </c:pt>
                      <c:pt idx="988">
                        <c:v>20.85</c:v>
                      </c:pt>
                      <c:pt idx="989">
                        <c:v>20.83</c:v>
                      </c:pt>
                      <c:pt idx="990">
                        <c:v>20.81</c:v>
                      </c:pt>
                      <c:pt idx="991">
                        <c:v>20.79</c:v>
                      </c:pt>
                      <c:pt idx="992">
                        <c:v>20.77</c:v>
                      </c:pt>
                      <c:pt idx="993">
                        <c:v>20.75</c:v>
                      </c:pt>
                      <c:pt idx="994">
                        <c:v>20.77</c:v>
                      </c:pt>
                      <c:pt idx="995">
                        <c:v>20.75</c:v>
                      </c:pt>
                      <c:pt idx="996">
                        <c:v>20.77</c:v>
                      </c:pt>
                      <c:pt idx="997">
                        <c:v>20.77</c:v>
                      </c:pt>
                      <c:pt idx="998">
                        <c:v>20.81</c:v>
                      </c:pt>
                      <c:pt idx="999">
                        <c:v>20.81</c:v>
                      </c:pt>
                      <c:pt idx="1000">
                        <c:v>20.79</c:v>
                      </c:pt>
                      <c:pt idx="1001">
                        <c:v>20.81</c:v>
                      </c:pt>
                      <c:pt idx="1002">
                        <c:v>20.79</c:v>
                      </c:pt>
                      <c:pt idx="1003">
                        <c:v>20.81</c:v>
                      </c:pt>
                      <c:pt idx="1004">
                        <c:v>20.83</c:v>
                      </c:pt>
                      <c:pt idx="1005">
                        <c:v>20.85</c:v>
                      </c:pt>
                      <c:pt idx="1006">
                        <c:v>20.81</c:v>
                      </c:pt>
                      <c:pt idx="1007">
                        <c:v>20.81</c:v>
                      </c:pt>
                      <c:pt idx="1008">
                        <c:v>20.81</c:v>
                      </c:pt>
                      <c:pt idx="1009">
                        <c:v>20.79</c:v>
                      </c:pt>
                      <c:pt idx="1010">
                        <c:v>20.83</c:v>
                      </c:pt>
                      <c:pt idx="1011">
                        <c:v>20.83</c:v>
                      </c:pt>
                      <c:pt idx="1012">
                        <c:v>20.83</c:v>
                      </c:pt>
                      <c:pt idx="1013">
                        <c:v>20.81</c:v>
                      </c:pt>
                      <c:pt idx="1014">
                        <c:v>20.81</c:v>
                      </c:pt>
                      <c:pt idx="1015">
                        <c:v>20.79</c:v>
                      </c:pt>
                      <c:pt idx="1016">
                        <c:v>20.83</c:v>
                      </c:pt>
                      <c:pt idx="1017">
                        <c:v>20.83</c:v>
                      </c:pt>
                      <c:pt idx="1018">
                        <c:v>20.79</c:v>
                      </c:pt>
                      <c:pt idx="1019">
                        <c:v>20.79</c:v>
                      </c:pt>
                      <c:pt idx="1020">
                        <c:v>20.81</c:v>
                      </c:pt>
                      <c:pt idx="1021">
                        <c:v>20.77</c:v>
                      </c:pt>
                      <c:pt idx="1022">
                        <c:v>20.77</c:v>
                      </c:pt>
                      <c:pt idx="1023">
                        <c:v>20.81</c:v>
                      </c:pt>
                      <c:pt idx="1024">
                        <c:v>20.81</c:v>
                      </c:pt>
                      <c:pt idx="1025">
                        <c:v>20.83</c:v>
                      </c:pt>
                      <c:pt idx="1026">
                        <c:v>20.81</c:v>
                      </c:pt>
                      <c:pt idx="1027">
                        <c:v>20.81</c:v>
                      </c:pt>
                      <c:pt idx="1028">
                        <c:v>20.79</c:v>
                      </c:pt>
                      <c:pt idx="1029">
                        <c:v>20.81</c:v>
                      </c:pt>
                      <c:pt idx="1030">
                        <c:v>20.83</c:v>
                      </c:pt>
                      <c:pt idx="1031">
                        <c:v>20.83</c:v>
                      </c:pt>
                      <c:pt idx="1032">
                        <c:v>20.83</c:v>
                      </c:pt>
                      <c:pt idx="1033">
                        <c:v>20.85</c:v>
                      </c:pt>
                      <c:pt idx="1034">
                        <c:v>20.85</c:v>
                      </c:pt>
                      <c:pt idx="1035">
                        <c:v>20.83</c:v>
                      </c:pt>
                      <c:pt idx="1036">
                        <c:v>20.81</c:v>
                      </c:pt>
                      <c:pt idx="1037">
                        <c:v>20.83</c:v>
                      </c:pt>
                      <c:pt idx="1038">
                        <c:v>20.83</c:v>
                      </c:pt>
                      <c:pt idx="1039">
                        <c:v>20.79</c:v>
                      </c:pt>
                      <c:pt idx="1040">
                        <c:v>20.77</c:v>
                      </c:pt>
                      <c:pt idx="1041">
                        <c:v>20.79</c:v>
                      </c:pt>
                      <c:pt idx="1042">
                        <c:v>20.77</c:v>
                      </c:pt>
                      <c:pt idx="1043">
                        <c:v>20.81</c:v>
                      </c:pt>
                      <c:pt idx="1044">
                        <c:v>21.39</c:v>
                      </c:pt>
                      <c:pt idx="1045">
                        <c:v>21.39</c:v>
                      </c:pt>
                      <c:pt idx="1046">
                        <c:v>21.37</c:v>
                      </c:pt>
                      <c:pt idx="1047">
                        <c:v>21.35</c:v>
                      </c:pt>
                      <c:pt idx="1048">
                        <c:v>21.35</c:v>
                      </c:pt>
                      <c:pt idx="1049">
                        <c:v>21.35</c:v>
                      </c:pt>
                      <c:pt idx="1050">
                        <c:v>21.33</c:v>
                      </c:pt>
                      <c:pt idx="1051">
                        <c:v>21.29</c:v>
                      </c:pt>
                      <c:pt idx="1052">
                        <c:v>21.29</c:v>
                      </c:pt>
                      <c:pt idx="1053">
                        <c:v>21.25</c:v>
                      </c:pt>
                      <c:pt idx="1054">
                        <c:v>21.23</c:v>
                      </c:pt>
                      <c:pt idx="1055">
                        <c:v>21.21</c:v>
                      </c:pt>
                      <c:pt idx="1056">
                        <c:v>21.21</c:v>
                      </c:pt>
                      <c:pt idx="1057">
                        <c:v>21.25</c:v>
                      </c:pt>
                      <c:pt idx="1058">
                        <c:v>21.29</c:v>
                      </c:pt>
                      <c:pt idx="1059">
                        <c:v>21.31</c:v>
                      </c:pt>
                      <c:pt idx="1060">
                        <c:v>21.33</c:v>
                      </c:pt>
                      <c:pt idx="1061">
                        <c:v>21.37</c:v>
                      </c:pt>
                      <c:pt idx="1062">
                        <c:v>21.41</c:v>
                      </c:pt>
                      <c:pt idx="1063">
                        <c:v>21.45</c:v>
                      </c:pt>
                      <c:pt idx="1064">
                        <c:v>21.49</c:v>
                      </c:pt>
                      <c:pt idx="1065">
                        <c:v>21.51</c:v>
                      </c:pt>
                      <c:pt idx="1066">
                        <c:v>21.53</c:v>
                      </c:pt>
                      <c:pt idx="1067">
                        <c:v>21.53</c:v>
                      </c:pt>
                      <c:pt idx="1068">
                        <c:v>21.57</c:v>
                      </c:pt>
                      <c:pt idx="1069">
                        <c:v>21.59</c:v>
                      </c:pt>
                      <c:pt idx="1070">
                        <c:v>21.59</c:v>
                      </c:pt>
                      <c:pt idx="1071">
                        <c:v>21.61</c:v>
                      </c:pt>
                      <c:pt idx="1072">
                        <c:v>21.63</c:v>
                      </c:pt>
                      <c:pt idx="1073">
                        <c:v>21.61</c:v>
                      </c:pt>
                      <c:pt idx="1074">
                        <c:v>21.59</c:v>
                      </c:pt>
                      <c:pt idx="1075">
                        <c:v>21.59</c:v>
                      </c:pt>
                      <c:pt idx="1076">
                        <c:v>21.59</c:v>
                      </c:pt>
                      <c:pt idx="1077">
                        <c:v>21.57</c:v>
                      </c:pt>
                      <c:pt idx="1078">
                        <c:v>21.59</c:v>
                      </c:pt>
                      <c:pt idx="1079">
                        <c:v>21.59</c:v>
                      </c:pt>
                      <c:pt idx="1080">
                        <c:v>21.57</c:v>
                      </c:pt>
                      <c:pt idx="1081">
                        <c:v>21.57</c:v>
                      </c:pt>
                      <c:pt idx="1082">
                        <c:v>21.55</c:v>
                      </c:pt>
                      <c:pt idx="1083">
                        <c:v>21.55</c:v>
                      </c:pt>
                      <c:pt idx="1084">
                        <c:v>21.53</c:v>
                      </c:pt>
                      <c:pt idx="1085">
                        <c:v>21.51</c:v>
                      </c:pt>
                      <c:pt idx="1086">
                        <c:v>21.49</c:v>
                      </c:pt>
                      <c:pt idx="1087">
                        <c:v>21.49</c:v>
                      </c:pt>
                      <c:pt idx="1088">
                        <c:v>21.49</c:v>
                      </c:pt>
                      <c:pt idx="1089">
                        <c:v>21.45</c:v>
                      </c:pt>
                      <c:pt idx="1090">
                        <c:v>21.45</c:v>
                      </c:pt>
                      <c:pt idx="1091">
                        <c:v>21.43</c:v>
                      </c:pt>
                      <c:pt idx="1092">
                        <c:v>21.45</c:v>
                      </c:pt>
                      <c:pt idx="1093">
                        <c:v>21.45</c:v>
                      </c:pt>
                      <c:pt idx="1094">
                        <c:v>21.51</c:v>
                      </c:pt>
                      <c:pt idx="1095">
                        <c:v>21.53</c:v>
                      </c:pt>
                      <c:pt idx="1096">
                        <c:v>21.55</c:v>
                      </c:pt>
                      <c:pt idx="1097">
                        <c:v>21.57</c:v>
                      </c:pt>
                      <c:pt idx="1098">
                        <c:v>21.55</c:v>
                      </c:pt>
                      <c:pt idx="1099">
                        <c:v>21.57</c:v>
                      </c:pt>
                      <c:pt idx="1100">
                        <c:v>21.57</c:v>
                      </c:pt>
                      <c:pt idx="1101">
                        <c:v>21.57</c:v>
                      </c:pt>
                      <c:pt idx="1102">
                        <c:v>21.59</c:v>
                      </c:pt>
                      <c:pt idx="1103">
                        <c:v>21.61</c:v>
                      </c:pt>
                      <c:pt idx="1104">
                        <c:v>22.57</c:v>
                      </c:pt>
                      <c:pt idx="1105">
                        <c:v>22.61</c:v>
                      </c:pt>
                      <c:pt idx="1106">
                        <c:v>22.61</c:v>
                      </c:pt>
                      <c:pt idx="1107">
                        <c:v>22.59</c:v>
                      </c:pt>
                      <c:pt idx="1108">
                        <c:v>22.59</c:v>
                      </c:pt>
                      <c:pt idx="1109">
                        <c:v>22.55</c:v>
                      </c:pt>
                      <c:pt idx="1110">
                        <c:v>22.53</c:v>
                      </c:pt>
                      <c:pt idx="1111">
                        <c:v>22.51</c:v>
                      </c:pt>
                      <c:pt idx="1112">
                        <c:v>22.55</c:v>
                      </c:pt>
                      <c:pt idx="1113">
                        <c:v>22.53</c:v>
                      </c:pt>
                      <c:pt idx="1114">
                        <c:v>22.53</c:v>
                      </c:pt>
                      <c:pt idx="1115">
                        <c:v>22.53</c:v>
                      </c:pt>
                      <c:pt idx="1116">
                        <c:v>22.49</c:v>
                      </c:pt>
                      <c:pt idx="1117">
                        <c:v>22.47</c:v>
                      </c:pt>
                      <c:pt idx="1118">
                        <c:v>22.45</c:v>
                      </c:pt>
                      <c:pt idx="1119">
                        <c:v>22.41</c:v>
                      </c:pt>
                      <c:pt idx="1120">
                        <c:v>22.41</c:v>
                      </c:pt>
                      <c:pt idx="1121">
                        <c:v>22.37</c:v>
                      </c:pt>
                      <c:pt idx="1122">
                        <c:v>22.35</c:v>
                      </c:pt>
                      <c:pt idx="1123">
                        <c:v>22.33</c:v>
                      </c:pt>
                      <c:pt idx="1124">
                        <c:v>22.31</c:v>
                      </c:pt>
                      <c:pt idx="1125">
                        <c:v>22.29</c:v>
                      </c:pt>
                      <c:pt idx="1126">
                        <c:v>22.27</c:v>
                      </c:pt>
                      <c:pt idx="1127">
                        <c:v>22.25</c:v>
                      </c:pt>
                      <c:pt idx="1128">
                        <c:v>22.23</c:v>
                      </c:pt>
                      <c:pt idx="1129">
                        <c:v>22.21</c:v>
                      </c:pt>
                      <c:pt idx="1130">
                        <c:v>22.19</c:v>
                      </c:pt>
                      <c:pt idx="1131">
                        <c:v>22.11</c:v>
                      </c:pt>
                      <c:pt idx="1132">
                        <c:v>22.09</c:v>
                      </c:pt>
                      <c:pt idx="1133">
                        <c:v>22.07</c:v>
                      </c:pt>
                      <c:pt idx="1134">
                        <c:v>22.03</c:v>
                      </c:pt>
                      <c:pt idx="1135">
                        <c:v>21.99</c:v>
                      </c:pt>
                      <c:pt idx="1136">
                        <c:v>21.97</c:v>
                      </c:pt>
                      <c:pt idx="1137">
                        <c:v>21.93</c:v>
                      </c:pt>
                      <c:pt idx="1138">
                        <c:v>21.93</c:v>
                      </c:pt>
                      <c:pt idx="1139">
                        <c:v>21.89</c:v>
                      </c:pt>
                      <c:pt idx="1140">
                        <c:v>21.85</c:v>
                      </c:pt>
                      <c:pt idx="1141">
                        <c:v>21.81</c:v>
                      </c:pt>
                      <c:pt idx="1142">
                        <c:v>21.83</c:v>
                      </c:pt>
                      <c:pt idx="1143">
                        <c:v>21.81</c:v>
                      </c:pt>
                      <c:pt idx="1144">
                        <c:v>21.79</c:v>
                      </c:pt>
                      <c:pt idx="1145">
                        <c:v>21.79</c:v>
                      </c:pt>
                      <c:pt idx="1146">
                        <c:v>21.79</c:v>
                      </c:pt>
                      <c:pt idx="1147">
                        <c:v>21.79</c:v>
                      </c:pt>
                      <c:pt idx="1148">
                        <c:v>21.77</c:v>
                      </c:pt>
                      <c:pt idx="1149">
                        <c:v>21.77</c:v>
                      </c:pt>
                      <c:pt idx="1150">
                        <c:v>21.75</c:v>
                      </c:pt>
                      <c:pt idx="1151">
                        <c:v>21.77</c:v>
                      </c:pt>
                      <c:pt idx="1152">
                        <c:v>21.75</c:v>
                      </c:pt>
                      <c:pt idx="1153">
                        <c:v>21.73</c:v>
                      </c:pt>
                      <c:pt idx="1154">
                        <c:v>22.17</c:v>
                      </c:pt>
                      <c:pt idx="1155">
                        <c:v>22.19</c:v>
                      </c:pt>
                      <c:pt idx="1156">
                        <c:v>22.21</c:v>
                      </c:pt>
                      <c:pt idx="1157">
                        <c:v>22.21</c:v>
                      </c:pt>
                      <c:pt idx="1158">
                        <c:v>22.25</c:v>
                      </c:pt>
                      <c:pt idx="1159">
                        <c:v>22.27</c:v>
                      </c:pt>
                      <c:pt idx="1160">
                        <c:v>22.29</c:v>
                      </c:pt>
                      <c:pt idx="1161">
                        <c:v>22.31</c:v>
                      </c:pt>
                      <c:pt idx="1162">
                        <c:v>22.31</c:v>
                      </c:pt>
                      <c:pt idx="1163">
                        <c:v>22.33</c:v>
                      </c:pt>
                      <c:pt idx="1164">
                        <c:v>22.33</c:v>
                      </c:pt>
                      <c:pt idx="1165">
                        <c:v>22.37</c:v>
                      </c:pt>
                      <c:pt idx="1166">
                        <c:v>22.39</c:v>
                      </c:pt>
                      <c:pt idx="1167">
                        <c:v>22.39</c:v>
                      </c:pt>
                      <c:pt idx="1168">
                        <c:v>22.39</c:v>
                      </c:pt>
                      <c:pt idx="1169">
                        <c:v>22.39</c:v>
                      </c:pt>
                      <c:pt idx="1170">
                        <c:v>22.41</c:v>
                      </c:pt>
                      <c:pt idx="1171">
                        <c:v>22.37</c:v>
                      </c:pt>
                      <c:pt idx="1172">
                        <c:v>22.37</c:v>
                      </c:pt>
                      <c:pt idx="1173">
                        <c:v>22.35</c:v>
                      </c:pt>
                      <c:pt idx="1174">
                        <c:v>22.31</c:v>
                      </c:pt>
                      <c:pt idx="1175">
                        <c:v>22.29</c:v>
                      </c:pt>
                      <c:pt idx="1176">
                        <c:v>22.29</c:v>
                      </c:pt>
                      <c:pt idx="1177">
                        <c:v>22.29</c:v>
                      </c:pt>
                      <c:pt idx="1178">
                        <c:v>22.29</c:v>
                      </c:pt>
                      <c:pt idx="1179">
                        <c:v>22.31</c:v>
                      </c:pt>
                      <c:pt idx="1180">
                        <c:v>22.31</c:v>
                      </c:pt>
                      <c:pt idx="1181">
                        <c:v>22.31</c:v>
                      </c:pt>
                      <c:pt idx="1182">
                        <c:v>22.31</c:v>
                      </c:pt>
                      <c:pt idx="1183">
                        <c:v>22.29</c:v>
                      </c:pt>
                      <c:pt idx="1184">
                        <c:v>22.29</c:v>
                      </c:pt>
                      <c:pt idx="1185">
                        <c:v>22.27</c:v>
                      </c:pt>
                      <c:pt idx="1186">
                        <c:v>22.29</c:v>
                      </c:pt>
                      <c:pt idx="1187">
                        <c:v>22.31</c:v>
                      </c:pt>
                      <c:pt idx="1188">
                        <c:v>22.31</c:v>
                      </c:pt>
                      <c:pt idx="1189">
                        <c:v>22.31</c:v>
                      </c:pt>
                      <c:pt idx="1190">
                        <c:v>22.33</c:v>
                      </c:pt>
                      <c:pt idx="1191">
                        <c:v>22.31</c:v>
                      </c:pt>
                      <c:pt idx="1192">
                        <c:v>22.31</c:v>
                      </c:pt>
                      <c:pt idx="1193">
                        <c:v>22.31</c:v>
                      </c:pt>
                      <c:pt idx="1194">
                        <c:v>22.33</c:v>
                      </c:pt>
                      <c:pt idx="1195">
                        <c:v>22.35</c:v>
                      </c:pt>
                      <c:pt idx="1196">
                        <c:v>22.35</c:v>
                      </c:pt>
                      <c:pt idx="1197">
                        <c:v>22.37</c:v>
                      </c:pt>
                      <c:pt idx="1198">
                        <c:v>22.75</c:v>
                      </c:pt>
                      <c:pt idx="1199">
                        <c:v>22.77</c:v>
                      </c:pt>
                      <c:pt idx="1200">
                        <c:v>22.79</c:v>
                      </c:pt>
                      <c:pt idx="1201">
                        <c:v>22.79</c:v>
                      </c:pt>
                      <c:pt idx="1202">
                        <c:v>22.83</c:v>
                      </c:pt>
                      <c:pt idx="1203">
                        <c:v>22.87</c:v>
                      </c:pt>
                      <c:pt idx="1204">
                        <c:v>22.89</c:v>
                      </c:pt>
                      <c:pt idx="1205">
                        <c:v>22.89</c:v>
                      </c:pt>
                      <c:pt idx="1206">
                        <c:v>22.93</c:v>
                      </c:pt>
                      <c:pt idx="1207">
                        <c:v>22.93</c:v>
                      </c:pt>
                      <c:pt idx="1208">
                        <c:v>22.97</c:v>
                      </c:pt>
                      <c:pt idx="1209">
                        <c:v>22.95</c:v>
                      </c:pt>
                      <c:pt idx="1210">
                        <c:v>22.99</c:v>
                      </c:pt>
                      <c:pt idx="1211">
                        <c:v>23.01</c:v>
                      </c:pt>
                      <c:pt idx="1212">
                        <c:v>23.05</c:v>
                      </c:pt>
                      <c:pt idx="1213">
                        <c:v>23.05</c:v>
                      </c:pt>
                      <c:pt idx="1214">
                        <c:v>23.11</c:v>
                      </c:pt>
                      <c:pt idx="1215">
                        <c:v>23.09</c:v>
                      </c:pt>
                      <c:pt idx="1216">
                        <c:v>23.11</c:v>
                      </c:pt>
                      <c:pt idx="1217">
                        <c:v>23.13</c:v>
                      </c:pt>
                      <c:pt idx="1218">
                        <c:v>23.13</c:v>
                      </c:pt>
                      <c:pt idx="1219">
                        <c:v>23.15</c:v>
                      </c:pt>
                      <c:pt idx="1220">
                        <c:v>23.13</c:v>
                      </c:pt>
                      <c:pt idx="1221">
                        <c:v>23.13</c:v>
                      </c:pt>
                      <c:pt idx="1222">
                        <c:v>23.15</c:v>
                      </c:pt>
                      <c:pt idx="1223">
                        <c:v>23.15</c:v>
                      </c:pt>
                      <c:pt idx="1224">
                        <c:v>23.15</c:v>
                      </c:pt>
                      <c:pt idx="1225">
                        <c:v>23.15</c:v>
                      </c:pt>
                      <c:pt idx="1226">
                        <c:v>23.19</c:v>
                      </c:pt>
                      <c:pt idx="1227">
                        <c:v>23.19</c:v>
                      </c:pt>
                      <c:pt idx="1228">
                        <c:v>23.17</c:v>
                      </c:pt>
                      <c:pt idx="1229">
                        <c:v>23.19</c:v>
                      </c:pt>
                      <c:pt idx="1230">
                        <c:v>23.19</c:v>
                      </c:pt>
                      <c:pt idx="1231">
                        <c:v>23.19</c:v>
                      </c:pt>
                      <c:pt idx="1232">
                        <c:v>23.17</c:v>
                      </c:pt>
                      <c:pt idx="1233">
                        <c:v>23.19</c:v>
                      </c:pt>
                      <c:pt idx="1234">
                        <c:v>23.21</c:v>
                      </c:pt>
                      <c:pt idx="1235">
                        <c:v>23.23</c:v>
                      </c:pt>
                      <c:pt idx="1236">
                        <c:v>23.23</c:v>
                      </c:pt>
                      <c:pt idx="1237">
                        <c:v>23.21</c:v>
                      </c:pt>
                      <c:pt idx="1238">
                        <c:v>23.23</c:v>
                      </c:pt>
                      <c:pt idx="1239">
                        <c:v>23.23</c:v>
                      </c:pt>
                      <c:pt idx="1240">
                        <c:v>23.27</c:v>
                      </c:pt>
                      <c:pt idx="1241">
                        <c:v>23.25</c:v>
                      </c:pt>
                      <c:pt idx="1242">
                        <c:v>23.33</c:v>
                      </c:pt>
                      <c:pt idx="1243">
                        <c:v>23.35</c:v>
                      </c:pt>
                      <c:pt idx="1244">
                        <c:v>23.35</c:v>
                      </c:pt>
                      <c:pt idx="1245">
                        <c:v>23.37</c:v>
                      </c:pt>
                      <c:pt idx="1246">
                        <c:v>23.37</c:v>
                      </c:pt>
                      <c:pt idx="1247">
                        <c:v>23.41</c:v>
                      </c:pt>
                      <c:pt idx="1248">
                        <c:v>23.39</c:v>
                      </c:pt>
                      <c:pt idx="1249">
                        <c:v>23.43</c:v>
                      </c:pt>
                      <c:pt idx="1250">
                        <c:v>23.43</c:v>
                      </c:pt>
                      <c:pt idx="1251">
                        <c:v>23.43</c:v>
                      </c:pt>
                      <c:pt idx="1252">
                        <c:v>23.43</c:v>
                      </c:pt>
                      <c:pt idx="1253">
                        <c:v>23.45</c:v>
                      </c:pt>
                      <c:pt idx="1254">
                        <c:v>23.47</c:v>
                      </c:pt>
                      <c:pt idx="1255">
                        <c:v>23.47</c:v>
                      </c:pt>
                      <c:pt idx="1256">
                        <c:v>23.47</c:v>
                      </c:pt>
                      <c:pt idx="1257">
                        <c:v>23.45</c:v>
                      </c:pt>
                      <c:pt idx="1258">
                        <c:v>23.47</c:v>
                      </c:pt>
                      <c:pt idx="1259">
                        <c:v>23.49</c:v>
                      </c:pt>
                      <c:pt idx="1260">
                        <c:v>23.53</c:v>
                      </c:pt>
                      <c:pt idx="1261">
                        <c:v>23.55</c:v>
                      </c:pt>
                      <c:pt idx="1262">
                        <c:v>23.53</c:v>
                      </c:pt>
                      <c:pt idx="1263">
                        <c:v>23.53</c:v>
                      </c:pt>
                      <c:pt idx="1264">
                        <c:v>23.53</c:v>
                      </c:pt>
                      <c:pt idx="1265">
                        <c:v>23.55</c:v>
                      </c:pt>
                      <c:pt idx="1266">
                        <c:v>23.55</c:v>
                      </c:pt>
                      <c:pt idx="1267">
                        <c:v>23.57</c:v>
                      </c:pt>
                      <c:pt idx="1268">
                        <c:v>23.57</c:v>
                      </c:pt>
                      <c:pt idx="1269">
                        <c:v>23.57</c:v>
                      </c:pt>
                      <c:pt idx="1270">
                        <c:v>23.57</c:v>
                      </c:pt>
                      <c:pt idx="1271">
                        <c:v>23.57</c:v>
                      </c:pt>
                      <c:pt idx="1272">
                        <c:v>23.57</c:v>
                      </c:pt>
                      <c:pt idx="1273">
                        <c:v>23.57</c:v>
                      </c:pt>
                      <c:pt idx="1274">
                        <c:v>23.55</c:v>
                      </c:pt>
                      <c:pt idx="1275">
                        <c:v>23.55</c:v>
                      </c:pt>
                      <c:pt idx="1276">
                        <c:v>23.55</c:v>
                      </c:pt>
                      <c:pt idx="1277">
                        <c:v>23.53</c:v>
                      </c:pt>
                      <c:pt idx="1278">
                        <c:v>23.53</c:v>
                      </c:pt>
                      <c:pt idx="1279">
                        <c:v>23.53</c:v>
                      </c:pt>
                      <c:pt idx="1280">
                        <c:v>23.51</c:v>
                      </c:pt>
                      <c:pt idx="1281">
                        <c:v>23.55</c:v>
                      </c:pt>
                      <c:pt idx="1282">
                        <c:v>23.53</c:v>
                      </c:pt>
                      <c:pt idx="1283">
                        <c:v>23.55</c:v>
                      </c:pt>
                      <c:pt idx="1284">
                        <c:v>23.55</c:v>
                      </c:pt>
                      <c:pt idx="1285">
                        <c:v>23.57</c:v>
                      </c:pt>
                      <c:pt idx="1286">
                        <c:v>23.59</c:v>
                      </c:pt>
                      <c:pt idx="1287">
                        <c:v>23.61</c:v>
                      </c:pt>
                      <c:pt idx="1288">
                        <c:v>23.63</c:v>
                      </c:pt>
                      <c:pt idx="1289">
                        <c:v>23.65</c:v>
                      </c:pt>
                      <c:pt idx="1290">
                        <c:v>23.61</c:v>
                      </c:pt>
                      <c:pt idx="1291">
                        <c:v>23.63</c:v>
                      </c:pt>
                      <c:pt idx="1292">
                        <c:v>23.63</c:v>
                      </c:pt>
                      <c:pt idx="1293">
                        <c:v>23.63</c:v>
                      </c:pt>
                      <c:pt idx="1294">
                        <c:v>23.65</c:v>
                      </c:pt>
                      <c:pt idx="1295">
                        <c:v>23.65</c:v>
                      </c:pt>
                      <c:pt idx="1296">
                        <c:v>23.67</c:v>
                      </c:pt>
                      <c:pt idx="1297">
                        <c:v>23.65</c:v>
                      </c:pt>
                      <c:pt idx="1298">
                        <c:v>23.65</c:v>
                      </c:pt>
                      <c:pt idx="1299">
                        <c:v>23.65</c:v>
                      </c:pt>
                      <c:pt idx="1300">
                        <c:v>23.65</c:v>
                      </c:pt>
                      <c:pt idx="1301">
                        <c:v>23.65</c:v>
                      </c:pt>
                      <c:pt idx="1302">
                        <c:v>23.63</c:v>
                      </c:pt>
                      <c:pt idx="1303">
                        <c:v>23.63</c:v>
                      </c:pt>
                      <c:pt idx="1304">
                        <c:v>23.63</c:v>
                      </c:pt>
                      <c:pt idx="1305">
                        <c:v>23.65</c:v>
                      </c:pt>
                      <c:pt idx="1306">
                        <c:v>23.65</c:v>
                      </c:pt>
                      <c:pt idx="1307">
                        <c:v>23.67</c:v>
                      </c:pt>
                      <c:pt idx="1308">
                        <c:v>23.69</c:v>
                      </c:pt>
                      <c:pt idx="1309">
                        <c:v>23.67</c:v>
                      </c:pt>
                      <c:pt idx="1310">
                        <c:v>23.69</c:v>
                      </c:pt>
                      <c:pt idx="1311">
                        <c:v>23.67</c:v>
                      </c:pt>
                      <c:pt idx="1312">
                        <c:v>23.67</c:v>
                      </c:pt>
                      <c:pt idx="1313">
                        <c:v>23.69</c:v>
                      </c:pt>
                      <c:pt idx="1314">
                        <c:v>23.67</c:v>
                      </c:pt>
                      <c:pt idx="1315">
                        <c:v>23.63</c:v>
                      </c:pt>
                      <c:pt idx="1316">
                        <c:v>23.63</c:v>
                      </c:pt>
                      <c:pt idx="1317">
                        <c:v>23.63</c:v>
                      </c:pt>
                      <c:pt idx="1318">
                        <c:v>23.63</c:v>
                      </c:pt>
                      <c:pt idx="1319">
                        <c:v>23.63</c:v>
                      </c:pt>
                      <c:pt idx="1320">
                        <c:v>23.61</c:v>
                      </c:pt>
                      <c:pt idx="1321">
                        <c:v>23.61</c:v>
                      </c:pt>
                      <c:pt idx="1322">
                        <c:v>23.61</c:v>
                      </c:pt>
                      <c:pt idx="1323">
                        <c:v>23.59</c:v>
                      </c:pt>
                      <c:pt idx="1324">
                        <c:v>23.59</c:v>
                      </c:pt>
                      <c:pt idx="1325">
                        <c:v>23.59</c:v>
                      </c:pt>
                      <c:pt idx="1326">
                        <c:v>23.59</c:v>
                      </c:pt>
                      <c:pt idx="1327">
                        <c:v>23.59</c:v>
                      </c:pt>
                      <c:pt idx="1328">
                        <c:v>23.59</c:v>
                      </c:pt>
                      <c:pt idx="1329">
                        <c:v>23.61</c:v>
                      </c:pt>
                      <c:pt idx="1330">
                        <c:v>23.63</c:v>
                      </c:pt>
                      <c:pt idx="1331">
                        <c:v>23.65</c:v>
                      </c:pt>
                      <c:pt idx="1332">
                        <c:v>23.63</c:v>
                      </c:pt>
                      <c:pt idx="1333">
                        <c:v>25.37</c:v>
                      </c:pt>
                      <c:pt idx="1334">
                        <c:v>25.35</c:v>
                      </c:pt>
                      <c:pt idx="1335">
                        <c:v>25.37</c:v>
                      </c:pt>
                      <c:pt idx="1336">
                        <c:v>25.41</c:v>
                      </c:pt>
                      <c:pt idx="1337">
                        <c:v>25.43</c:v>
                      </c:pt>
                      <c:pt idx="1338">
                        <c:v>25.45</c:v>
                      </c:pt>
                      <c:pt idx="1339">
                        <c:v>25.49</c:v>
                      </c:pt>
                      <c:pt idx="1340">
                        <c:v>25.47</c:v>
                      </c:pt>
                      <c:pt idx="1341">
                        <c:v>25.51</c:v>
                      </c:pt>
                      <c:pt idx="1342">
                        <c:v>25.53</c:v>
                      </c:pt>
                      <c:pt idx="1343">
                        <c:v>25.57</c:v>
                      </c:pt>
                      <c:pt idx="1344">
                        <c:v>25.57</c:v>
                      </c:pt>
                      <c:pt idx="1345">
                        <c:v>25.61</c:v>
                      </c:pt>
                      <c:pt idx="1346">
                        <c:v>25.59</c:v>
                      </c:pt>
                      <c:pt idx="1347">
                        <c:v>25.63</c:v>
                      </c:pt>
                      <c:pt idx="1348">
                        <c:v>25.67</c:v>
                      </c:pt>
                      <c:pt idx="1349">
                        <c:v>25.69</c:v>
                      </c:pt>
                      <c:pt idx="1350">
                        <c:v>25.71</c:v>
                      </c:pt>
                      <c:pt idx="1351">
                        <c:v>25.71</c:v>
                      </c:pt>
                      <c:pt idx="1352">
                        <c:v>25.73</c:v>
                      </c:pt>
                      <c:pt idx="1353">
                        <c:v>25.73</c:v>
                      </c:pt>
                      <c:pt idx="1354">
                        <c:v>25.69</c:v>
                      </c:pt>
                      <c:pt idx="1355">
                        <c:v>25.71</c:v>
                      </c:pt>
                      <c:pt idx="1356">
                        <c:v>25.73</c:v>
                      </c:pt>
                      <c:pt idx="1357">
                        <c:v>25.79</c:v>
                      </c:pt>
                      <c:pt idx="1358">
                        <c:v>25.79</c:v>
                      </c:pt>
                      <c:pt idx="1359">
                        <c:v>25.85</c:v>
                      </c:pt>
                      <c:pt idx="1360">
                        <c:v>25.87</c:v>
                      </c:pt>
                      <c:pt idx="1361">
                        <c:v>25.91</c:v>
                      </c:pt>
                      <c:pt idx="1362">
                        <c:v>25.97</c:v>
                      </c:pt>
                      <c:pt idx="1363">
                        <c:v>25.99</c:v>
                      </c:pt>
                      <c:pt idx="1364">
                        <c:v>26.03</c:v>
                      </c:pt>
                      <c:pt idx="1365">
                        <c:v>26.07</c:v>
                      </c:pt>
                      <c:pt idx="1366">
                        <c:v>26.11</c:v>
                      </c:pt>
                      <c:pt idx="1367">
                        <c:v>26.15</c:v>
                      </c:pt>
                      <c:pt idx="1368">
                        <c:v>26.13</c:v>
                      </c:pt>
                      <c:pt idx="1369">
                        <c:v>26.09</c:v>
                      </c:pt>
                      <c:pt idx="1370">
                        <c:v>26.05</c:v>
                      </c:pt>
                      <c:pt idx="1371">
                        <c:v>25.99</c:v>
                      </c:pt>
                      <c:pt idx="1372">
                        <c:v>25.93</c:v>
                      </c:pt>
                      <c:pt idx="1373">
                        <c:v>25.91</c:v>
                      </c:pt>
                      <c:pt idx="1374">
                        <c:v>25.93</c:v>
                      </c:pt>
                      <c:pt idx="1375">
                        <c:v>25.93</c:v>
                      </c:pt>
                      <c:pt idx="1376">
                        <c:v>25.99</c:v>
                      </c:pt>
                      <c:pt idx="1377">
                        <c:v>25.95</c:v>
                      </c:pt>
                      <c:pt idx="1378">
                        <c:v>25.89</c:v>
                      </c:pt>
                      <c:pt idx="1379">
                        <c:v>25.87</c:v>
                      </c:pt>
                      <c:pt idx="1380">
                        <c:v>25.81</c:v>
                      </c:pt>
                      <c:pt idx="1381">
                        <c:v>25.79</c:v>
                      </c:pt>
                      <c:pt idx="1382">
                        <c:v>25.75</c:v>
                      </c:pt>
                      <c:pt idx="1383">
                        <c:v>25.73</c:v>
                      </c:pt>
                      <c:pt idx="1384">
                        <c:v>25.71</c:v>
                      </c:pt>
                      <c:pt idx="1385">
                        <c:v>25.69</c:v>
                      </c:pt>
                      <c:pt idx="1386">
                        <c:v>25.65</c:v>
                      </c:pt>
                      <c:pt idx="1387">
                        <c:v>25.61</c:v>
                      </c:pt>
                      <c:pt idx="1388">
                        <c:v>25.57</c:v>
                      </c:pt>
                      <c:pt idx="1389">
                        <c:v>25.55</c:v>
                      </c:pt>
                      <c:pt idx="1390">
                        <c:v>25.55</c:v>
                      </c:pt>
                      <c:pt idx="1391">
                        <c:v>25.57</c:v>
                      </c:pt>
                      <c:pt idx="1392">
                        <c:v>25.55</c:v>
                      </c:pt>
                      <c:pt idx="1393">
                        <c:v>25.47</c:v>
                      </c:pt>
                      <c:pt idx="1394">
                        <c:v>25.45</c:v>
                      </c:pt>
                      <c:pt idx="1395">
                        <c:v>25.35</c:v>
                      </c:pt>
                      <c:pt idx="1396">
                        <c:v>25.33</c:v>
                      </c:pt>
                      <c:pt idx="1397">
                        <c:v>25.33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6644-46D3-A63B-B9D29C3EDFCC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0.32173611111111111</c:v>
                      </c:pt>
                      <c:pt idx="1">
                        <c:v>0.32174768518518521</c:v>
                      </c:pt>
                      <c:pt idx="2">
                        <c:v>0.32175925925925924</c:v>
                      </c:pt>
                      <c:pt idx="3">
                        <c:v>0.32177083333333334</c:v>
                      </c:pt>
                      <c:pt idx="4">
                        <c:v>0.32178240740740743</c:v>
                      </c:pt>
                      <c:pt idx="5">
                        <c:v>0.32179398148148147</c:v>
                      </c:pt>
                      <c:pt idx="6">
                        <c:v>0.32180555555555557</c:v>
                      </c:pt>
                      <c:pt idx="7">
                        <c:v>0.32181712962962966</c:v>
                      </c:pt>
                      <c:pt idx="8">
                        <c:v>0.3218287037037037</c:v>
                      </c:pt>
                      <c:pt idx="9">
                        <c:v>0.32184027777777779</c:v>
                      </c:pt>
                      <c:pt idx="10">
                        <c:v>0.32185185185185183</c:v>
                      </c:pt>
                      <c:pt idx="11">
                        <c:v>0.32186342592592593</c:v>
                      </c:pt>
                      <c:pt idx="12">
                        <c:v>0.32187499999999997</c:v>
                      </c:pt>
                      <c:pt idx="13">
                        <c:v>0.32188657407407406</c:v>
                      </c:pt>
                      <c:pt idx="14">
                        <c:v>0.32189814814814816</c:v>
                      </c:pt>
                      <c:pt idx="15">
                        <c:v>0.32190972222222219</c:v>
                      </c:pt>
                      <c:pt idx="16">
                        <c:v>0.32192129629629629</c:v>
                      </c:pt>
                      <c:pt idx="17">
                        <c:v>0.32193287037037038</c:v>
                      </c:pt>
                      <c:pt idx="18">
                        <c:v>0.32194444444444442</c:v>
                      </c:pt>
                      <c:pt idx="19">
                        <c:v>0.32195601851851852</c:v>
                      </c:pt>
                      <c:pt idx="20">
                        <c:v>0.32196759259259261</c:v>
                      </c:pt>
                      <c:pt idx="21">
                        <c:v>0.32197916666666665</c:v>
                      </c:pt>
                      <c:pt idx="22">
                        <c:v>0.32199074074074074</c:v>
                      </c:pt>
                      <c:pt idx="23">
                        <c:v>0.32200231481481484</c:v>
                      </c:pt>
                      <c:pt idx="24">
                        <c:v>0.32201388888888888</c:v>
                      </c:pt>
                      <c:pt idx="25">
                        <c:v>0.32202546296296297</c:v>
                      </c:pt>
                      <c:pt idx="26">
                        <c:v>0.32203703703703707</c:v>
                      </c:pt>
                      <c:pt idx="27">
                        <c:v>0.3220486111111111</c:v>
                      </c:pt>
                      <c:pt idx="28">
                        <c:v>0.3220601851851852</c:v>
                      </c:pt>
                      <c:pt idx="29">
                        <c:v>0.32207175925925924</c:v>
                      </c:pt>
                      <c:pt idx="30">
                        <c:v>0.32207175925925924</c:v>
                      </c:pt>
                      <c:pt idx="31">
                        <c:v>0.32208333333333333</c:v>
                      </c:pt>
                      <c:pt idx="32">
                        <c:v>0.32209490740740737</c:v>
                      </c:pt>
                      <c:pt idx="33">
                        <c:v>0.32210648148148152</c:v>
                      </c:pt>
                      <c:pt idx="34">
                        <c:v>0.32211805555555556</c:v>
                      </c:pt>
                      <c:pt idx="35">
                        <c:v>0.3221296296296296</c:v>
                      </c:pt>
                      <c:pt idx="36">
                        <c:v>0.32214120370370369</c:v>
                      </c:pt>
                      <c:pt idx="37">
                        <c:v>0.32215277777777779</c:v>
                      </c:pt>
                      <c:pt idx="38">
                        <c:v>0.32216435185185183</c:v>
                      </c:pt>
                      <c:pt idx="39">
                        <c:v>0.32217592592592592</c:v>
                      </c:pt>
                      <c:pt idx="40">
                        <c:v>0.32218750000000002</c:v>
                      </c:pt>
                      <c:pt idx="41">
                        <c:v>0.32219907407407405</c:v>
                      </c:pt>
                      <c:pt idx="42">
                        <c:v>0.32221064814814815</c:v>
                      </c:pt>
                      <c:pt idx="43">
                        <c:v>0.32222222222222224</c:v>
                      </c:pt>
                      <c:pt idx="44">
                        <c:v>0.32223379629629628</c:v>
                      </c:pt>
                      <c:pt idx="45">
                        <c:v>0.32224537037037038</c:v>
                      </c:pt>
                      <c:pt idx="46">
                        <c:v>0.32225694444444447</c:v>
                      </c:pt>
                      <c:pt idx="47">
                        <c:v>0.32226851851851851</c:v>
                      </c:pt>
                      <c:pt idx="48">
                        <c:v>0.3222800925925926</c:v>
                      </c:pt>
                      <c:pt idx="49">
                        <c:v>0.3222916666666667</c:v>
                      </c:pt>
                      <c:pt idx="50">
                        <c:v>0.32230324074074074</c:v>
                      </c:pt>
                      <c:pt idx="51">
                        <c:v>0.32231481481481478</c:v>
                      </c:pt>
                      <c:pt idx="52">
                        <c:v>0.32232638888888893</c:v>
                      </c:pt>
                      <c:pt idx="53">
                        <c:v>0.32233796296296297</c:v>
                      </c:pt>
                      <c:pt idx="54">
                        <c:v>0.322349537037037</c:v>
                      </c:pt>
                      <c:pt idx="55">
                        <c:v>0.3223611111111111</c:v>
                      </c:pt>
                      <c:pt idx="56">
                        <c:v>0.32237268518518519</c:v>
                      </c:pt>
                      <c:pt idx="57">
                        <c:v>0.32238425925925923</c:v>
                      </c:pt>
                      <c:pt idx="58">
                        <c:v>0.32304398148148145</c:v>
                      </c:pt>
                      <c:pt idx="59">
                        <c:v>0.3230555555555556</c:v>
                      </c:pt>
                      <c:pt idx="60">
                        <c:v>0.32306712962962963</c:v>
                      </c:pt>
                      <c:pt idx="61">
                        <c:v>0.32307870370370367</c:v>
                      </c:pt>
                      <c:pt idx="62">
                        <c:v>0.32309027777777777</c:v>
                      </c:pt>
                      <c:pt idx="63">
                        <c:v>0.32310185185185186</c:v>
                      </c:pt>
                      <c:pt idx="64">
                        <c:v>0.3231134259259259</c:v>
                      </c:pt>
                      <c:pt idx="65">
                        <c:v>0.323125</c:v>
                      </c:pt>
                      <c:pt idx="66">
                        <c:v>0.32313657407407409</c:v>
                      </c:pt>
                      <c:pt idx="67">
                        <c:v>0.32314814814814813</c:v>
                      </c:pt>
                      <c:pt idx="68">
                        <c:v>0.32315972222222222</c:v>
                      </c:pt>
                      <c:pt idx="69">
                        <c:v>0.32317129629629632</c:v>
                      </c:pt>
                      <c:pt idx="70">
                        <c:v>0.32318287037037036</c:v>
                      </c:pt>
                      <c:pt idx="71">
                        <c:v>0.32319444444444445</c:v>
                      </c:pt>
                      <c:pt idx="72">
                        <c:v>0.32320601851851855</c:v>
                      </c:pt>
                      <c:pt idx="73">
                        <c:v>0.32321759259259258</c:v>
                      </c:pt>
                      <c:pt idx="74">
                        <c:v>0.32322916666666668</c:v>
                      </c:pt>
                      <c:pt idx="75">
                        <c:v>0.32324074074074077</c:v>
                      </c:pt>
                      <c:pt idx="76">
                        <c:v>0.32325231481481481</c:v>
                      </c:pt>
                      <c:pt idx="77">
                        <c:v>0.32326388888888885</c:v>
                      </c:pt>
                      <c:pt idx="78">
                        <c:v>0.32326388888888885</c:v>
                      </c:pt>
                      <c:pt idx="79">
                        <c:v>0.323275462962963</c:v>
                      </c:pt>
                      <c:pt idx="80">
                        <c:v>0.32328703703703704</c:v>
                      </c:pt>
                      <c:pt idx="81">
                        <c:v>0.32329861111111108</c:v>
                      </c:pt>
                      <c:pt idx="82">
                        <c:v>0.32331018518518517</c:v>
                      </c:pt>
                      <c:pt idx="83">
                        <c:v>0.32332175925925927</c:v>
                      </c:pt>
                      <c:pt idx="84">
                        <c:v>0.32333333333333331</c:v>
                      </c:pt>
                      <c:pt idx="85">
                        <c:v>0.3233449074074074</c:v>
                      </c:pt>
                      <c:pt idx="86">
                        <c:v>0.32335648148148149</c:v>
                      </c:pt>
                      <c:pt idx="87">
                        <c:v>0.32336805555555553</c:v>
                      </c:pt>
                      <c:pt idx="88">
                        <c:v>0.32337962962962963</c:v>
                      </c:pt>
                      <c:pt idx="89">
                        <c:v>0.32339120370370372</c:v>
                      </c:pt>
                      <c:pt idx="90">
                        <c:v>0.32340277777777776</c:v>
                      </c:pt>
                      <c:pt idx="91">
                        <c:v>0.32510416666666669</c:v>
                      </c:pt>
                      <c:pt idx="92">
                        <c:v>0.32511574074074073</c:v>
                      </c:pt>
                      <c:pt idx="93">
                        <c:v>0.32512731481481483</c:v>
                      </c:pt>
                      <c:pt idx="94">
                        <c:v>0.32513888888888892</c:v>
                      </c:pt>
                      <c:pt idx="95">
                        <c:v>0.32515046296296296</c:v>
                      </c:pt>
                      <c:pt idx="96">
                        <c:v>0.325162037037037</c:v>
                      </c:pt>
                      <c:pt idx="97">
                        <c:v>0.32517361111111115</c:v>
                      </c:pt>
                      <c:pt idx="98">
                        <c:v>0.32518518518518519</c:v>
                      </c:pt>
                      <c:pt idx="99">
                        <c:v>0.32519675925925923</c:v>
                      </c:pt>
                      <c:pt idx="100">
                        <c:v>0.32520833333333332</c:v>
                      </c:pt>
                      <c:pt idx="101">
                        <c:v>0.32521990740740742</c:v>
                      </c:pt>
                      <c:pt idx="102">
                        <c:v>0.32523148148148145</c:v>
                      </c:pt>
                      <c:pt idx="103">
                        <c:v>0.32524305555555555</c:v>
                      </c:pt>
                      <c:pt idx="104">
                        <c:v>0.32525462962962964</c:v>
                      </c:pt>
                      <c:pt idx="105">
                        <c:v>0.32526620370370368</c:v>
                      </c:pt>
                      <c:pt idx="106">
                        <c:v>0.32527777777777778</c:v>
                      </c:pt>
                      <c:pt idx="107">
                        <c:v>0.32528935185185187</c:v>
                      </c:pt>
                      <c:pt idx="108">
                        <c:v>0.32530092592592591</c:v>
                      </c:pt>
                      <c:pt idx="109">
                        <c:v>0.3253125</c:v>
                      </c:pt>
                      <c:pt idx="110">
                        <c:v>0.3253240740740741</c:v>
                      </c:pt>
                      <c:pt idx="111">
                        <c:v>0.32533564814814814</c:v>
                      </c:pt>
                      <c:pt idx="112">
                        <c:v>0.32534722222222223</c:v>
                      </c:pt>
                      <c:pt idx="113">
                        <c:v>0.32535879629629633</c:v>
                      </c:pt>
                      <c:pt idx="114">
                        <c:v>0.32537037037037037</c:v>
                      </c:pt>
                      <c:pt idx="115">
                        <c:v>0.3253819444444444</c:v>
                      </c:pt>
                      <c:pt idx="116">
                        <c:v>0.32539351851851855</c:v>
                      </c:pt>
                      <c:pt idx="117">
                        <c:v>0.32540509259259259</c:v>
                      </c:pt>
                      <c:pt idx="118">
                        <c:v>0.32541666666666669</c:v>
                      </c:pt>
                      <c:pt idx="119">
                        <c:v>0.32542824074074073</c:v>
                      </c:pt>
                      <c:pt idx="120">
                        <c:v>0.32543981481481482</c:v>
                      </c:pt>
                      <c:pt idx="121">
                        <c:v>0.32545138888888886</c:v>
                      </c:pt>
                      <c:pt idx="122">
                        <c:v>0.32546296296296295</c:v>
                      </c:pt>
                      <c:pt idx="123">
                        <c:v>0.32547453703703705</c:v>
                      </c:pt>
                      <c:pt idx="124">
                        <c:v>0.32548611111111109</c:v>
                      </c:pt>
                      <c:pt idx="125">
                        <c:v>0.32549768518518518</c:v>
                      </c:pt>
                      <c:pt idx="126">
                        <c:v>0.32550925925925928</c:v>
                      </c:pt>
                      <c:pt idx="127">
                        <c:v>0.32552083333333331</c:v>
                      </c:pt>
                      <c:pt idx="128">
                        <c:v>0.32552083333333331</c:v>
                      </c:pt>
                      <c:pt idx="129">
                        <c:v>0.32553240740740741</c:v>
                      </c:pt>
                      <c:pt idx="130">
                        <c:v>0.3255439814814815</c:v>
                      </c:pt>
                      <c:pt idx="131">
                        <c:v>0.32555555555555554</c:v>
                      </c:pt>
                      <c:pt idx="132">
                        <c:v>0.32556712962962964</c:v>
                      </c:pt>
                      <c:pt idx="133">
                        <c:v>0.32557870370370373</c:v>
                      </c:pt>
                      <c:pt idx="134">
                        <c:v>0.32605324074074077</c:v>
                      </c:pt>
                      <c:pt idx="135">
                        <c:v>0.32606481481481481</c:v>
                      </c:pt>
                      <c:pt idx="136">
                        <c:v>0.3260763888888889</c:v>
                      </c:pt>
                      <c:pt idx="137">
                        <c:v>0.326087962962963</c:v>
                      </c:pt>
                      <c:pt idx="138">
                        <c:v>0.32609953703703703</c:v>
                      </c:pt>
                      <c:pt idx="139">
                        <c:v>0.32611111111111107</c:v>
                      </c:pt>
                      <c:pt idx="140">
                        <c:v>0.32612268518518522</c:v>
                      </c:pt>
                      <c:pt idx="141">
                        <c:v>0.32613425925925926</c:v>
                      </c:pt>
                      <c:pt idx="142">
                        <c:v>0.3261458333333333</c:v>
                      </c:pt>
                      <c:pt idx="143">
                        <c:v>0.3261574074074074</c:v>
                      </c:pt>
                      <c:pt idx="144">
                        <c:v>0.32616898148148149</c:v>
                      </c:pt>
                      <c:pt idx="145">
                        <c:v>0.32618055555555553</c:v>
                      </c:pt>
                      <c:pt idx="146">
                        <c:v>0.32619212962962962</c:v>
                      </c:pt>
                      <c:pt idx="147">
                        <c:v>0.32620370370370372</c:v>
                      </c:pt>
                      <c:pt idx="148">
                        <c:v>0.32621527777777776</c:v>
                      </c:pt>
                      <c:pt idx="149">
                        <c:v>0.32622685185185185</c:v>
                      </c:pt>
                      <c:pt idx="150">
                        <c:v>0.32623842592592595</c:v>
                      </c:pt>
                      <c:pt idx="151">
                        <c:v>0.32624999999999998</c:v>
                      </c:pt>
                      <c:pt idx="152">
                        <c:v>0.32626157407407408</c:v>
                      </c:pt>
                      <c:pt idx="153">
                        <c:v>0.32627314814814817</c:v>
                      </c:pt>
                      <c:pt idx="154">
                        <c:v>0.32628472222222221</c:v>
                      </c:pt>
                      <c:pt idx="155">
                        <c:v>0.32629629629629631</c:v>
                      </c:pt>
                      <c:pt idx="156">
                        <c:v>0.3263078703703704</c:v>
                      </c:pt>
                      <c:pt idx="157">
                        <c:v>0.32631944444444444</c:v>
                      </c:pt>
                      <c:pt idx="158">
                        <c:v>0.32633101851851848</c:v>
                      </c:pt>
                      <c:pt idx="159">
                        <c:v>0.32634259259259263</c:v>
                      </c:pt>
                      <c:pt idx="160">
                        <c:v>0.32635416666666667</c:v>
                      </c:pt>
                      <c:pt idx="161">
                        <c:v>0.32636574074074076</c:v>
                      </c:pt>
                      <c:pt idx="162">
                        <c:v>0.3263773148148148</c:v>
                      </c:pt>
                      <c:pt idx="163">
                        <c:v>0.3263888888888889</c:v>
                      </c:pt>
                      <c:pt idx="164">
                        <c:v>0.32640046296296293</c:v>
                      </c:pt>
                      <c:pt idx="165">
                        <c:v>0.32641203703703703</c:v>
                      </c:pt>
                      <c:pt idx="166">
                        <c:v>0.32642361111111112</c:v>
                      </c:pt>
                      <c:pt idx="167">
                        <c:v>0.32643518518518516</c:v>
                      </c:pt>
                      <c:pt idx="168">
                        <c:v>0.32644675925925926</c:v>
                      </c:pt>
                      <c:pt idx="169">
                        <c:v>0.32645833333333335</c:v>
                      </c:pt>
                      <c:pt idx="170">
                        <c:v>0.32646990740740739</c:v>
                      </c:pt>
                      <c:pt idx="171">
                        <c:v>0.32648148148148148</c:v>
                      </c:pt>
                      <c:pt idx="172">
                        <c:v>0.32649305555555558</c:v>
                      </c:pt>
                      <c:pt idx="173">
                        <c:v>0.32650462962962962</c:v>
                      </c:pt>
                      <c:pt idx="174">
                        <c:v>0.32651620370370371</c:v>
                      </c:pt>
                      <c:pt idx="175">
                        <c:v>0.32652777777777781</c:v>
                      </c:pt>
                      <c:pt idx="176">
                        <c:v>0.32653935185185184</c:v>
                      </c:pt>
                      <c:pt idx="177">
                        <c:v>0.32655092592592594</c:v>
                      </c:pt>
                      <c:pt idx="178">
                        <c:v>0.32655092592592594</c:v>
                      </c:pt>
                      <c:pt idx="179">
                        <c:v>0.32656250000000003</c:v>
                      </c:pt>
                      <c:pt idx="180">
                        <c:v>0.32657407407407407</c:v>
                      </c:pt>
                      <c:pt idx="181">
                        <c:v>0.32658564814814817</c:v>
                      </c:pt>
                      <c:pt idx="182">
                        <c:v>0.32659722222222221</c:v>
                      </c:pt>
                      <c:pt idx="183">
                        <c:v>0.3266087962962963</c:v>
                      </c:pt>
                      <c:pt idx="184">
                        <c:v>0.32662037037037034</c:v>
                      </c:pt>
                      <c:pt idx="185">
                        <c:v>0.32663194444444443</c:v>
                      </c:pt>
                      <c:pt idx="186">
                        <c:v>0.32664351851851853</c:v>
                      </c:pt>
                      <c:pt idx="187">
                        <c:v>0.32665509259259257</c:v>
                      </c:pt>
                      <c:pt idx="188">
                        <c:v>0.32666666666666666</c:v>
                      </c:pt>
                      <c:pt idx="189">
                        <c:v>0.32667824074074076</c:v>
                      </c:pt>
                      <c:pt idx="190">
                        <c:v>0.32668981481481479</c:v>
                      </c:pt>
                      <c:pt idx="191">
                        <c:v>0.32670138888888889</c:v>
                      </c:pt>
                      <c:pt idx="192">
                        <c:v>0.32671296296296298</c:v>
                      </c:pt>
                      <c:pt idx="193">
                        <c:v>0.32672453703703702</c:v>
                      </c:pt>
                      <c:pt idx="194">
                        <c:v>0.32719907407407406</c:v>
                      </c:pt>
                      <c:pt idx="195">
                        <c:v>0.32721064814814815</c:v>
                      </c:pt>
                      <c:pt idx="196">
                        <c:v>0.32722222222222225</c:v>
                      </c:pt>
                      <c:pt idx="197">
                        <c:v>0.32723379629629629</c:v>
                      </c:pt>
                      <c:pt idx="198">
                        <c:v>0.32724537037037038</c:v>
                      </c:pt>
                      <c:pt idx="199">
                        <c:v>0.32725694444444448</c:v>
                      </c:pt>
                      <c:pt idx="200">
                        <c:v>0.32726851851851851</c:v>
                      </c:pt>
                      <c:pt idx="201">
                        <c:v>0.32728009259259255</c:v>
                      </c:pt>
                      <c:pt idx="202">
                        <c:v>0.3272916666666667</c:v>
                      </c:pt>
                      <c:pt idx="203">
                        <c:v>0.32730324074074074</c:v>
                      </c:pt>
                      <c:pt idx="204">
                        <c:v>0.32731481481481484</c:v>
                      </c:pt>
                      <c:pt idx="205">
                        <c:v>0.32732638888888888</c:v>
                      </c:pt>
                      <c:pt idx="206">
                        <c:v>0.32733796296296297</c:v>
                      </c:pt>
                      <c:pt idx="207">
                        <c:v>0.32734953703703701</c:v>
                      </c:pt>
                      <c:pt idx="208">
                        <c:v>0.3273611111111111</c:v>
                      </c:pt>
                      <c:pt idx="209">
                        <c:v>0.3273726851851852</c:v>
                      </c:pt>
                      <c:pt idx="210">
                        <c:v>0.32738425925925924</c:v>
                      </c:pt>
                      <c:pt idx="211">
                        <c:v>0.32739583333333333</c:v>
                      </c:pt>
                      <c:pt idx="212">
                        <c:v>0.32740740740740742</c:v>
                      </c:pt>
                      <c:pt idx="213">
                        <c:v>0.32741898148148146</c:v>
                      </c:pt>
                      <c:pt idx="214">
                        <c:v>0.32743055555555556</c:v>
                      </c:pt>
                      <c:pt idx="215">
                        <c:v>0.32744212962962965</c:v>
                      </c:pt>
                      <c:pt idx="216">
                        <c:v>0.32745370370370369</c:v>
                      </c:pt>
                      <c:pt idx="217">
                        <c:v>0.32746527777777779</c:v>
                      </c:pt>
                      <c:pt idx="218">
                        <c:v>0.32747685185185188</c:v>
                      </c:pt>
                      <c:pt idx="219">
                        <c:v>0.32748842592592592</c:v>
                      </c:pt>
                      <c:pt idx="220">
                        <c:v>0.32750000000000001</c:v>
                      </c:pt>
                      <c:pt idx="221">
                        <c:v>0.32751157407407411</c:v>
                      </c:pt>
                      <c:pt idx="222">
                        <c:v>0.32752314814814815</c:v>
                      </c:pt>
                      <c:pt idx="223">
                        <c:v>0.32753472222222224</c:v>
                      </c:pt>
                      <c:pt idx="224">
                        <c:v>0.32754629629629628</c:v>
                      </c:pt>
                      <c:pt idx="225">
                        <c:v>0.32755787037037037</c:v>
                      </c:pt>
                      <c:pt idx="226">
                        <c:v>0.32756944444444441</c:v>
                      </c:pt>
                      <c:pt idx="227">
                        <c:v>0.32758101851851851</c:v>
                      </c:pt>
                      <c:pt idx="228">
                        <c:v>0.3275925925925926</c:v>
                      </c:pt>
                      <c:pt idx="229">
                        <c:v>0.32760416666666664</c:v>
                      </c:pt>
                      <c:pt idx="230">
                        <c:v>0.32761574074074074</c:v>
                      </c:pt>
                      <c:pt idx="231">
                        <c:v>0.32762731481481483</c:v>
                      </c:pt>
                      <c:pt idx="232">
                        <c:v>0.32763888888888887</c:v>
                      </c:pt>
                      <c:pt idx="233">
                        <c:v>0.32765046296296296</c:v>
                      </c:pt>
                      <c:pt idx="234">
                        <c:v>0.32766203703703706</c:v>
                      </c:pt>
                      <c:pt idx="235">
                        <c:v>0.3276736111111111</c:v>
                      </c:pt>
                      <c:pt idx="236">
                        <c:v>0.32768518518518519</c:v>
                      </c:pt>
                      <c:pt idx="237">
                        <c:v>0.32769675925925928</c:v>
                      </c:pt>
                      <c:pt idx="238">
                        <c:v>0.32770833333333332</c:v>
                      </c:pt>
                      <c:pt idx="239">
                        <c:v>0.32771990740740742</c:v>
                      </c:pt>
                      <c:pt idx="240">
                        <c:v>0.32773148148148151</c:v>
                      </c:pt>
                      <c:pt idx="241">
                        <c:v>0.32774305555555555</c:v>
                      </c:pt>
                      <c:pt idx="242">
                        <c:v>0.32775462962962965</c:v>
                      </c:pt>
                      <c:pt idx="243">
                        <c:v>0.32776620370370368</c:v>
                      </c:pt>
                      <c:pt idx="244">
                        <c:v>0.32776620370370368</c:v>
                      </c:pt>
                      <c:pt idx="245">
                        <c:v>0.32777777777777778</c:v>
                      </c:pt>
                      <c:pt idx="246">
                        <c:v>0.32778935185185182</c:v>
                      </c:pt>
                      <c:pt idx="247">
                        <c:v>0.32780092592592591</c:v>
                      </c:pt>
                      <c:pt idx="248">
                        <c:v>0.32781250000000001</c:v>
                      </c:pt>
                      <c:pt idx="249">
                        <c:v>0.32782407407407405</c:v>
                      </c:pt>
                      <c:pt idx="250">
                        <c:v>0.32818287037037036</c:v>
                      </c:pt>
                      <c:pt idx="251">
                        <c:v>0.32819444444444446</c:v>
                      </c:pt>
                      <c:pt idx="252">
                        <c:v>0.32820601851851855</c:v>
                      </c:pt>
                      <c:pt idx="253">
                        <c:v>0.32821759259259259</c:v>
                      </c:pt>
                      <c:pt idx="254">
                        <c:v>0.32822916666666663</c:v>
                      </c:pt>
                      <c:pt idx="255">
                        <c:v>0.32824074074074078</c:v>
                      </c:pt>
                      <c:pt idx="256">
                        <c:v>0.32825231481481482</c:v>
                      </c:pt>
                      <c:pt idx="257">
                        <c:v>0.32826388888888891</c:v>
                      </c:pt>
                      <c:pt idx="258">
                        <c:v>0.32827546296296295</c:v>
                      </c:pt>
                      <c:pt idx="259">
                        <c:v>0.32828703703703704</c:v>
                      </c:pt>
                      <c:pt idx="260">
                        <c:v>0.32829861111111108</c:v>
                      </c:pt>
                      <c:pt idx="261">
                        <c:v>0.32831018518518518</c:v>
                      </c:pt>
                      <c:pt idx="262">
                        <c:v>0.32832175925925927</c:v>
                      </c:pt>
                      <c:pt idx="263">
                        <c:v>0.32833333333333331</c:v>
                      </c:pt>
                      <c:pt idx="264">
                        <c:v>0.3283449074074074</c:v>
                      </c:pt>
                      <c:pt idx="265">
                        <c:v>0.3283564814814815</c:v>
                      </c:pt>
                      <c:pt idx="266">
                        <c:v>0.32836805555555554</c:v>
                      </c:pt>
                      <c:pt idx="267">
                        <c:v>0.32837962962962963</c:v>
                      </c:pt>
                      <c:pt idx="268">
                        <c:v>0.32839120370370373</c:v>
                      </c:pt>
                      <c:pt idx="269">
                        <c:v>0.32840277777777777</c:v>
                      </c:pt>
                      <c:pt idx="270">
                        <c:v>0.32841435185185186</c:v>
                      </c:pt>
                      <c:pt idx="271">
                        <c:v>0.32842592592592595</c:v>
                      </c:pt>
                      <c:pt idx="272">
                        <c:v>0.32843749999999999</c:v>
                      </c:pt>
                      <c:pt idx="273">
                        <c:v>0.32844907407407409</c:v>
                      </c:pt>
                      <c:pt idx="274">
                        <c:v>0.32846064814814818</c:v>
                      </c:pt>
                      <c:pt idx="275">
                        <c:v>0.32847222222222222</c:v>
                      </c:pt>
                      <c:pt idx="276">
                        <c:v>0.32848379629629632</c:v>
                      </c:pt>
                      <c:pt idx="277">
                        <c:v>0.32849537037037035</c:v>
                      </c:pt>
                      <c:pt idx="278">
                        <c:v>0.32849537037037035</c:v>
                      </c:pt>
                      <c:pt idx="279">
                        <c:v>0.32850694444444445</c:v>
                      </c:pt>
                      <c:pt idx="280">
                        <c:v>0.32851851851851849</c:v>
                      </c:pt>
                      <c:pt idx="281">
                        <c:v>0.32853009259259258</c:v>
                      </c:pt>
                      <c:pt idx="282">
                        <c:v>0.32854166666666668</c:v>
                      </c:pt>
                      <c:pt idx="283">
                        <c:v>0.32855324074074072</c:v>
                      </c:pt>
                      <c:pt idx="284">
                        <c:v>0.32856481481481481</c:v>
                      </c:pt>
                      <c:pt idx="285">
                        <c:v>0.3285763888888889</c:v>
                      </c:pt>
                      <c:pt idx="286">
                        <c:v>0.32858796296296294</c:v>
                      </c:pt>
                      <c:pt idx="287">
                        <c:v>0.32859953703703704</c:v>
                      </c:pt>
                      <c:pt idx="288">
                        <c:v>0.32861111111111113</c:v>
                      </c:pt>
                      <c:pt idx="289">
                        <c:v>0.32862268518518517</c:v>
                      </c:pt>
                      <c:pt idx="290">
                        <c:v>0.32863425925925926</c:v>
                      </c:pt>
                      <c:pt idx="291">
                        <c:v>0.32864583333333336</c:v>
                      </c:pt>
                      <c:pt idx="292">
                        <c:v>0.3286574074074074</c:v>
                      </c:pt>
                      <c:pt idx="293">
                        <c:v>0.32866898148148149</c:v>
                      </c:pt>
                      <c:pt idx="294">
                        <c:v>0.32868055555555559</c:v>
                      </c:pt>
                      <c:pt idx="295">
                        <c:v>0.32869212962962963</c:v>
                      </c:pt>
                      <c:pt idx="296">
                        <c:v>0.32870370370370372</c:v>
                      </c:pt>
                      <c:pt idx="297">
                        <c:v>0.32892361111111112</c:v>
                      </c:pt>
                      <c:pt idx="298">
                        <c:v>0.32893518518518516</c:v>
                      </c:pt>
                      <c:pt idx="299">
                        <c:v>0.32894675925925926</c:v>
                      </c:pt>
                      <c:pt idx="300">
                        <c:v>0.3289583333333333</c:v>
                      </c:pt>
                      <c:pt idx="301">
                        <c:v>0.32896990740740745</c:v>
                      </c:pt>
                      <c:pt idx="302">
                        <c:v>0.32898148148148149</c:v>
                      </c:pt>
                      <c:pt idx="303">
                        <c:v>0.32899305555555552</c:v>
                      </c:pt>
                      <c:pt idx="304">
                        <c:v>0.32900462962962962</c:v>
                      </c:pt>
                      <c:pt idx="305">
                        <c:v>0.32901620370370371</c:v>
                      </c:pt>
                      <c:pt idx="306">
                        <c:v>0.32902777777777775</c:v>
                      </c:pt>
                      <c:pt idx="307">
                        <c:v>0.32903935185185185</c:v>
                      </c:pt>
                      <c:pt idx="308">
                        <c:v>0.32905092592592594</c:v>
                      </c:pt>
                      <c:pt idx="309">
                        <c:v>0.32906249999999998</c:v>
                      </c:pt>
                      <c:pt idx="310">
                        <c:v>0.32907407407407407</c:v>
                      </c:pt>
                      <c:pt idx="311">
                        <c:v>0.32908564814814817</c:v>
                      </c:pt>
                      <c:pt idx="312">
                        <c:v>0.32909722222222221</c:v>
                      </c:pt>
                      <c:pt idx="313">
                        <c:v>0.3291087962962963</c:v>
                      </c:pt>
                      <c:pt idx="314">
                        <c:v>0.3291203703703704</c:v>
                      </c:pt>
                      <c:pt idx="315">
                        <c:v>0.32913194444444444</c:v>
                      </c:pt>
                      <c:pt idx="316">
                        <c:v>0.32914351851851853</c:v>
                      </c:pt>
                      <c:pt idx="317">
                        <c:v>0.32915509259259262</c:v>
                      </c:pt>
                      <c:pt idx="318">
                        <c:v>0.32916666666666666</c:v>
                      </c:pt>
                      <c:pt idx="319">
                        <c:v>0.3291782407407407</c:v>
                      </c:pt>
                      <c:pt idx="320">
                        <c:v>0.32918981481481485</c:v>
                      </c:pt>
                      <c:pt idx="321">
                        <c:v>0.32920138888888889</c:v>
                      </c:pt>
                      <c:pt idx="322">
                        <c:v>0.32921296296296299</c:v>
                      </c:pt>
                      <c:pt idx="323">
                        <c:v>0.32922453703703702</c:v>
                      </c:pt>
                      <c:pt idx="324">
                        <c:v>0.32923611111111112</c:v>
                      </c:pt>
                      <c:pt idx="325">
                        <c:v>0.32924768518518516</c:v>
                      </c:pt>
                      <c:pt idx="326">
                        <c:v>0.32925925925925925</c:v>
                      </c:pt>
                      <c:pt idx="327">
                        <c:v>0.32927083333333335</c:v>
                      </c:pt>
                      <c:pt idx="328">
                        <c:v>0.32928240740740738</c:v>
                      </c:pt>
                      <c:pt idx="329">
                        <c:v>0.32929398148148148</c:v>
                      </c:pt>
                      <c:pt idx="330">
                        <c:v>0.32930555555555557</c:v>
                      </c:pt>
                      <c:pt idx="331">
                        <c:v>0.32931712962962961</c:v>
                      </c:pt>
                      <c:pt idx="332">
                        <c:v>0.32932870370370371</c:v>
                      </c:pt>
                      <c:pt idx="333">
                        <c:v>0.3293402777777778</c:v>
                      </c:pt>
                      <c:pt idx="334">
                        <c:v>0.32935185185185184</c:v>
                      </c:pt>
                      <c:pt idx="335">
                        <c:v>0.32936342592592593</c:v>
                      </c:pt>
                      <c:pt idx="336">
                        <c:v>0.32937500000000003</c:v>
                      </c:pt>
                      <c:pt idx="337">
                        <c:v>0.32938657407407407</c:v>
                      </c:pt>
                      <c:pt idx="338">
                        <c:v>0.32939814814814816</c:v>
                      </c:pt>
                      <c:pt idx="339">
                        <c:v>0.32940972222222226</c:v>
                      </c:pt>
                      <c:pt idx="340">
                        <c:v>0.32982638888888888</c:v>
                      </c:pt>
                      <c:pt idx="341">
                        <c:v>0.32983796296296297</c:v>
                      </c:pt>
                      <c:pt idx="342">
                        <c:v>0.32984953703703707</c:v>
                      </c:pt>
                      <c:pt idx="343">
                        <c:v>0.3298611111111111</c:v>
                      </c:pt>
                      <c:pt idx="344">
                        <c:v>0.3298726851851852</c:v>
                      </c:pt>
                      <c:pt idx="345">
                        <c:v>0.32988425925925924</c:v>
                      </c:pt>
                      <c:pt idx="346">
                        <c:v>0.32989583333333333</c:v>
                      </c:pt>
                      <c:pt idx="347">
                        <c:v>0.32990740740740737</c:v>
                      </c:pt>
                      <c:pt idx="348">
                        <c:v>0.32991898148148152</c:v>
                      </c:pt>
                      <c:pt idx="349">
                        <c:v>0.32991898148148152</c:v>
                      </c:pt>
                      <c:pt idx="350">
                        <c:v>0.32993055555555556</c:v>
                      </c:pt>
                      <c:pt idx="351">
                        <c:v>0.3299421296296296</c:v>
                      </c:pt>
                      <c:pt idx="352">
                        <c:v>0.32995370370370369</c:v>
                      </c:pt>
                      <c:pt idx="353">
                        <c:v>0.32996527777777779</c:v>
                      </c:pt>
                      <c:pt idx="354">
                        <c:v>0.32997685185185183</c:v>
                      </c:pt>
                      <c:pt idx="355">
                        <c:v>0.32998842592592592</c:v>
                      </c:pt>
                      <c:pt idx="356">
                        <c:v>0.33</c:v>
                      </c:pt>
                      <c:pt idx="357">
                        <c:v>0.33001157407407405</c:v>
                      </c:pt>
                      <c:pt idx="358">
                        <c:v>0.33002314814814815</c:v>
                      </c:pt>
                      <c:pt idx="359">
                        <c:v>0.33003472222222224</c:v>
                      </c:pt>
                      <c:pt idx="360">
                        <c:v>0.33004629629629628</c:v>
                      </c:pt>
                      <c:pt idx="361">
                        <c:v>0.33005787037037038</c:v>
                      </c:pt>
                      <c:pt idx="362">
                        <c:v>0.33006944444444447</c:v>
                      </c:pt>
                      <c:pt idx="363">
                        <c:v>0.33008101851851851</c:v>
                      </c:pt>
                      <c:pt idx="364">
                        <c:v>0.3300925925925926</c:v>
                      </c:pt>
                      <c:pt idx="365">
                        <c:v>0.3301041666666667</c:v>
                      </c:pt>
                      <c:pt idx="366">
                        <c:v>0.33011574074074074</c:v>
                      </c:pt>
                      <c:pt idx="367">
                        <c:v>0.33012731481481478</c:v>
                      </c:pt>
                      <c:pt idx="368">
                        <c:v>0.33013888888888893</c:v>
                      </c:pt>
                      <c:pt idx="369">
                        <c:v>0.33015046296296297</c:v>
                      </c:pt>
                      <c:pt idx="370">
                        <c:v>0.330162037037037</c:v>
                      </c:pt>
                      <c:pt idx="371">
                        <c:v>0.3301736111111111</c:v>
                      </c:pt>
                      <c:pt idx="372">
                        <c:v>0.33018518518518519</c:v>
                      </c:pt>
                      <c:pt idx="373">
                        <c:v>0.33019675925925923</c:v>
                      </c:pt>
                      <c:pt idx="374">
                        <c:v>0.33020833333333333</c:v>
                      </c:pt>
                      <c:pt idx="375">
                        <c:v>0.33021990740740742</c:v>
                      </c:pt>
                      <c:pt idx="376">
                        <c:v>0.33050925925925928</c:v>
                      </c:pt>
                      <c:pt idx="377">
                        <c:v>0.33052083333333332</c:v>
                      </c:pt>
                      <c:pt idx="378">
                        <c:v>0.33053240740740741</c:v>
                      </c:pt>
                      <c:pt idx="379">
                        <c:v>0.33054398148148151</c:v>
                      </c:pt>
                      <c:pt idx="380">
                        <c:v>0.33055555555555555</c:v>
                      </c:pt>
                      <c:pt idx="381">
                        <c:v>0.33056712962962964</c:v>
                      </c:pt>
                      <c:pt idx="382">
                        <c:v>0.33057870370370374</c:v>
                      </c:pt>
                      <c:pt idx="383">
                        <c:v>0.33059027777777777</c:v>
                      </c:pt>
                      <c:pt idx="384">
                        <c:v>0.33060185185185187</c:v>
                      </c:pt>
                      <c:pt idx="385">
                        <c:v>0.33061342592592591</c:v>
                      </c:pt>
                      <c:pt idx="386">
                        <c:v>0.330625</c:v>
                      </c:pt>
                      <c:pt idx="387">
                        <c:v>0.33063657407407404</c:v>
                      </c:pt>
                      <c:pt idx="388">
                        <c:v>0.33064814814814814</c:v>
                      </c:pt>
                      <c:pt idx="389">
                        <c:v>0.33065972222222223</c:v>
                      </c:pt>
                      <c:pt idx="390">
                        <c:v>0.33067129629629627</c:v>
                      </c:pt>
                      <c:pt idx="391">
                        <c:v>0.33068287037037036</c:v>
                      </c:pt>
                      <c:pt idx="392">
                        <c:v>0.33069444444444446</c:v>
                      </c:pt>
                      <c:pt idx="393">
                        <c:v>0.3307060185185185</c:v>
                      </c:pt>
                      <c:pt idx="394">
                        <c:v>0.33071759259259259</c:v>
                      </c:pt>
                      <c:pt idx="395">
                        <c:v>0.33072916666666669</c:v>
                      </c:pt>
                      <c:pt idx="396">
                        <c:v>0.33074074074074072</c:v>
                      </c:pt>
                      <c:pt idx="397">
                        <c:v>0.33075231481481482</c:v>
                      </c:pt>
                      <c:pt idx="398">
                        <c:v>0.33076388888888891</c:v>
                      </c:pt>
                      <c:pt idx="399">
                        <c:v>0.33077546296296295</c:v>
                      </c:pt>
                      <c:pt idx="400">
                        <c:v>0.33078703703703705</c:v>
                      </c:pt>
                      <c:pt idx="401">
                        <c:v>0.33079861111111114</c:v>
                      </c:pt>
                      <c:pt idx="402">
                        <c:v>0.33081018518518518</c:v>
                      </c:pt>
                      <c:pt idx="403">
                        <c:v>0.33082175925925927</c:v>
                      </c:pt>
                      <c:pt idx="404">
                        <c:v>0.33083333333333331</c:v>
                      </c:pt>
                      <c:pt idx="405">
                        <c:v>0.33084490740740741</c:v>
                      </c:pt>
                      <c:pt idx="406">
                        <c:v>0.33085648148148145</c:v>
                      </c:pt>
                      <c:pt idx="407">
                        <c:v>0.3308680555555556</c:v>
                      </c:pt>
                      <c:pt idx="408">
                        <c:v>0.33087962962962963</c:v>
                      </c:pt>
                      <c:pt idx="409">
                        <c:v>0.33089120370370367</c:v>
                      </c:pt>
                      <c:pt idx="410">
                        <c:v>0.33090277777777777</c:v>
                      </c:pt>
                      <c:pt idx="411">
                        <c:v>0.33091435185185186</c:v>
                      </c:pt>
                      <c:pt idx="412">
                        <c:v>0.33091435185185186</c:v>
                      </c:pt>
                      <c:pt idx="413">
                        <c:v>0.3309259259259259</c:v>
                      </c:pt>
                      <c:pt idx="414">
                        <c:v>0.3309375</c:v>
                      </c:pt>
                      <c:pt idx="415">
                        <c:v>0.33094907407407409</c:v>
                      </c:pt>
                      <c:pt idx="416">
                        <c:v>0.33096064814814813</c:v>
                      </c:pt>
                      <c:pt idx="417">
                        <c:v>0.33097222222222222</c:v>
                      </c:pt>
                      <c:pt idx="418">
                        <c:v>0.33098379629629632</c:v>
                      </c:pt>
                      <c:pt idx="419">
                        <c:v>0.33131944444444444</c:v>
                      </c:pt>
                      <c:pt idx="420">
                        <c:v>0.33133101851851854</c:v>
                      </c:pt>
                      <c:pt idx="421">
                        <c:v>0.33134259259259258</c:v>
                      </c:pt>
                      <c:pt idx="422">
                        <c:v>0.33135416666666667</c:v>
                      </c:pt>
                      <c:pt idx="423">
                        <c:v>0.33136574074074071</c:v>
                      </c:pt>
                      <c:pt idx="424">
                        <c:v>0.33137731481481481</c:v>
                      </c:pt>
                      <c:pt idx="425">
                        <c:v>0.3313888888888889</c:v>
                      </c:pt>
                      <c:pt idx="426">
                        <c:v>0.33140046296296294</c:v>
                      </c:pt>
                      <c:pt idx="427">
                        <c:v>0.33141203703703703</c:v>
                      </c:pt>
                      <c:pt idx="428">
                        <c:v>0.33142361111111113</c:v>
                      </c:pt>
                      <c:pt idx="429">
                        <c:v>0.33142361111111113</c:v>
                      </c:pt>
                      <c:pt idx="430">
                        <c:v>0.33143518518518517</c:v>
                      </c:pt>
                      <c:pt idx="431">
                        <c:v>0.33144675925925926</c:v>
                      </c:pt>
                      <c:pt idx="432">
                        <c:v>0.33145833333333335</c:v>
                      </c:pt>
                      <c:pt idx="433">
                        <c:v>0.33146990740740739</c:v>
                      </c:pt>
                      <c:pt idx="434">
                        <c:v>0.33148148148148149</c:v>
                      </c:pt>
                      <c:pt idx="435">
                        <c:v>0.33149305555555558</c:v>
                      </c:pt>
                      <c:pt idx="436">
                        <c:v>0.33150462962962962</c:v>
                      </c:pt>
                      <c:pt idx="437">
                        <c:v>0.33151620370370372</c:v>
                      </c:pt>
                      <c:pt idx="438">
                        <c:v>0.33152777777777781</c:v>
                      </c:pt>
                      <c:pt idx="439">
                        <c:v>0.33153935185185185</c:v>
                      </c:pt>
                      <c:pt idx="440">
                        <c:v>0.33155092592592594</c:v>
                      </c:pt>
                      <c:pt idx="441">
                        <c:v>0.33156249999999998</c:v>
                      </c:pt>
                      <c:pt idx="442">
                        <c:v>0.33157407407407408</c:v>
                      </c:pt>
                      <c:pt idx="443">
                        <c:v>0.33158564814814812</c:v>
                      </c:pt>
                      <c:pt idx="444">
                        <c:v>0.33159722222222221</c:v>
                      </c:pt>
                      <c:pt idx="445">
                        <c:v>0.3316087962962963</c:v>
                      </c:pt>
                      <c:pt idx="446">
                        <c:v>0.33162037037037034</c:v>
                      </c:pt>
                      <c:pt idx="447">
                        <c:v>0.33163194444444444</c:v>
                      </c:pt>
                      <c:pt idx="448">
                        <c:v>0.33164351851851853</c:v>
                      </c:pt>
                      <c:pt idx="449">
                        <c:v>0.33165509259259257</c:v>
                      </c:pt>
                      <c:pt idx="450">
                        <c:v>0.33166666666666667</c:v>
                      </c:pt>
                      <c:pt idx="451">
                        <c:v>0.33167824074074076</c:v>
                      </c:pt>
                      <c:pt idx="452">
                        <c:v>0.3316898148148148</c:v>
                      </c:pt>
                      <c:pt idx="453">
                        <c:v>0.33170138888888889</c:v>
                      </c:pt>
                      <c:pt idx="454">
                        <c:v>0.33171296296296299</c:v>
                      </c:pt>
                      <c:pt idx="455">
                        <c:v>0.33172453703703703</c:v>
                      </c:pt>
                      <c:pt idx="456">
                        <c:v>0.33173611111111112</c:v>
                      </c:pt>
                      <c:pt idx="457">
                        <c:v>0.33174768518518521</c:v>
                      </c:pt>
                      <c:pt idx="458">
                        <c:v>0.33175925925925925</c:v>
                      </c:pt>
                      <c:pt idx="459">
                        <c:v>0.33177083333333335</c:v>
                      </c:pt>
                      <c:pt idx="460">
                        <c:v>0.33178240740740739</c:v>
                      </c:pt>
                      <c:pt idx="461">
                        <c:v>0.33179398148148148</c:v>
                      </c:pt>
                      <c:pt idx="462">
                        <c:v>0.33180555555555552</c:v>
                      </c:pt>
                      <c:pt idx="463">
                        <c:v>0.33181712962962967</c:v>
                      </c:pt>
                      <c:pt idx="464">
                        <c:v>0.33182870370370371</c:v>
                      </c:pt>
                      <c:pt idx="465">
                        <c:v>0.33184027777777775</c:v>
                      </c:pt>
                      <c:pt idx="466">
                        <c:v>0.33185185185185184</c:v>
                      </c:pt>
                      <c:pt idx="467">
                        <c:v>0.33186342592592594</c:v>
                      </c:pt>
                      <c:pt idx="468">
                        <c:v>0.33187499999999998</c:v>
                      </c:pt>
                      <c:pt idx="469">
                        <c:v>0.33188657407407407</c:v>
                      </c:pt>
                      <c:pt idx="470">
                        <c:v>0.33189814814814816</c:v>
                      </c:pt>
                      <c:pt idx="471">
                        <c:v>0.3319097222222222</c:v>
                      </c:pt>
                      <c:pt idx="472">
                        <c:v>0.3319212962962963</c:v>
                      </c:pt>
                      <c:pt idx="473">
                        <c:v>0.33193287037037039</c:v>
                      </c:pt>
                      <c:pt idx="474">
                        <c:v>0.33194444444444443</c:v>
                      </c:pt>
                      <c:pt idx="475">
                        <c:v>0.33425925925925926</c:v>
                      </c:pt>
                      <c:pt idx="476">
                        <c:v>0.33427083333333335</c:v>
                      </c:pt>
                      <c:pt idx="477">
                        <c:v>0.33428240740740739</c:v>
                      </c:pt>
                      <c:pt idx="478">
                        <c:v>0.33429398148148143</c:v>
                      </c:pt>
                      <c:pt idx="479">
                        <c:v>0.33430555555555558</c:v>
                      </c:pt>
                      <c:pt idx="480">
                        <c:v>0.33431712962962962</c:v>
                      </c:pt>
                      <c:pt idx="481">
                        <c:v>0.33432870370370371</c:v>
                      </c:pt>
                      <c:pt idx="482">
                        <c:v>0.33434027777777775</c:v>
                      </c:pt>
                      <c:pt idx="483">
                        <c:v>0.33434027777777775</c:v>
                      </c:pt>
                      <c:pt idx="484">
                        <c:v>0.33435185185185184</c:v>
                      </c:pt>
                      <c:pt idx="485">
                        <c:v>0.33436342592592588</c:v>
                      </c:pt>
                      <c:pt idx="486">
                        <c:v>0.33437500000000003</c:v>
                      </c:pt>
                      <c:pt idx="487">
                        <c:v>0.33438657407407407</c:v>
                      </c:pt>
                      <c:pt idx="488">
                        <c:v>0.33439814814814817</c:v>
                      </c:pt>
                      <c:pt idx="489">
                        <c:v>0.33440972222222221</c:v>
                      </c:pt>
                      <c:pt idx="490">
                        <c:v>0.3344212962962963</c:v>
                      </c:pt>
                      <c:pt idx="491">
                        <c:v>0.33443287037037034</c:v>
                      </c:pt>
                      <c:pt idx="492">
                        <c:v>0.33444444444444449</c:v>
                      </c:pt>
                      <c:pt idx="493">
                        <c:v>0.33445601851851853</c:v>
                      </c:pt>
                      <c:pt idx="494">
                        <c:v>0.33446759259259262</c:v>
                      </c:pt>
                      <c:pt idx="495">
                        <c:v>0.33447916666666666</c:v>
                      </c:pt>
                      <c:pt idx="496">
                        <c:v>0.33449074074074076</c:v>
                      </c:pt>
                      <c:pt idx="497">
                        <c:v>0.33450231481481479</c:v>
                      </c:pt>
                      <c:pt idx="498">
                        <c:v>0.33451388888888894</c:v>
                      </c:pt>
                      <c:pt idx="499">
                        <c:v>0.33452546296296298</c:v>
                      </c:pt>
                      <c:pt idx="500">
                        <c:v>0.33453703703703702</c:v>
                      </c:pt>
                      <c:pt idx="501">
                        <c:v>0.33454861111111112</c:v>
                      </c:pt>
                      <c:pt idx="502">
                        <c:v>0.33456018518518515</c:v>
                      </c:pt>
                      <c:pt idx="503">
                        <c:v>0.33457175925925925</c:v>
                      </c:pt>
                      <c:pt idx="504">
                        <c:v>0.33458333333333329</c:v>
                      </c:pt>
                      <c:pt idx="505">
                        <c:v>0.33459490740740744</c:v>
                      </c:pt>
                      <c:pt idx="506">
                        <c:v>0.33460648148148148</c:v>
                      </c:pt>
                      <c:pt idx="507">
                        <c:v>0.33461805555555557</c:v>
                      </c:pt>
                      <c:pt idx="508">
                        <c:v>0.33462962962962961</c:v>
                      </c:pt>
                      <c:pt idx="509">
                        <c:v>0.3346412037037037</c:v>
                      </c:pt>
                      <c:pt idx="510">
                        <c:v>0.33465277777777774</c:v>
                      </c:pt>
                      <c:pt idx="511">
                        <c:v>0.33466435185185189</c:v>
                      </c:pt>
                      <c:pt idx="512">
                        <c:v>0.33467592592592593</c:v>
                      </c:pt>
                      <c:pt idx="513">
                        <c:v>0.33468750000000003</c:v>
                      </c:pt>
                      <c:pt idx="514">
                        <c:v>0.33469907407407407</c:v>
                      </c:pt>
                      <c:pt idx="515">
                        <c:v>0.33471064814814816</c:v>
                      </c:pt>
                      <c:pt idx="516">
                        <c:v>0.3347222222222222</c:v>
                      </c:pt>
                      <c:pt idx="517">
                        <c:v>0.33473379629629635</c:v>
                      </c:pt>
                      <c:pt idx="518">
                        <c:v>0.33474537037037039</c:v>
                      </c:pt>
                      <c:pt idx="519">
                        <c:v>0.33520833333333333</c:v>
                      </c:pt>
                      <c:pt idx="520">
                        <c:v>0.33521990740740742</c:v>
                      </c:pt>
                      <c:pt idx="521">
                        <c:v>0.33523148148148146</c:v>
                      </c:pt>
                      <c:pt idx="522">
                        <c:v>0.3352430555555555</c:v>
                      </c:pt>
                      <c:pt idx="523">
                        <c:v>0.33525462962962965</c:v>
                      </c:pt>
                      <c:pt idx="524">
                        <c:v>0.33526620370370369</c:v>
                      </c:pt>
                      <c:pt idx="525">
                        <c:v>0.33527777777777779</c:v>
                      </c:pt>
                      <c:pt idx="526">
                        <c:v>0.33528935185185182</c:v>
                      </c:pt>
                      <c:pt idx="527">
                        <c:v>0.33530092592592592</c:v>
                      </c:pt>
                      <c:pt idx="528">
                        <c:v>0.33531249999999996</c:v>
                      </c:pt>
                      <c:pt idx="529">
                        <c:v>0.33532407407407411</c:v>
                      </c:pt>
                      <c:pt idx="530">
                        <c:v>0.33533564814814815</c:v>
                      </c:pt>
                      <c:pt idx="531">
                        <c:v>0.33534722222222224</c:v>
                      </c:pt>
                      <c:pt idx="532">
                        <c:v>0.33535879629629628</c:v>
                      </c:pt>
                      <c:pt idx="533">
                        <c:v>0.33537037037037037</c:v>
                      </c:pt>
                      <c:pt idx="534">
                        <c:v>0.33538194444444441</c:v>
                      </c:pt>
                      <c:pt idx="535">
                        <c:v>0.33539351851851856</c:v>
                      </c:pt>
                      <c:pt idx="536">
                        <c:v>0.3354050925925926</c:v>
                      </c:pt>
                      <c:pt idx="537">
                        <c:v>0.3354166666666667</c:v>
                      </c:pt>
                      <c:pt idx="538">
                        <c:v>0.3354166666666667</c:v>
                      </c:pt>
                      <c:pt idx="539">
                        <c:v>0.33542824074074074</c:v>
                      </c:pt>
                      <c:pt idx="540">
                        <c:v>0.33543981481481483</c:v>
                      </c:pt>
                      <c:pt idx="541">
                        <c:v>0.33545138888888887</c:v>
                      </c:pt>
                      <c:pt idx="542">
                        <c:v>0.33546296296296302</c:v>
                      </c:pt>
                      <c:pt idx="543">
                        <c:v>0.33547453703703706</c:v>
                      </c:pt>
                      <c:pt idx="544">
                        <c:v>0.3354861111111111</c:v>
                      </c:pt>
                      <c:pt idx="545">
                        <c:v>0.33549768518518519</c:v>
                      </c:pt>
                      <c:pt idx="546">
                        <c:v>0.33550925925925923</c:v>
                      </c:pt>
                      <c:pt idx="547">
                        <c:v>0.33552083333333332</c:v>
                      </c:pt>
                      <c:pt idx="548">
                        <c:v>0.33553240740740736</c:v>
                      </c:pt>
                      <c:pt idx="549">
                        <c:v>0.33554398148148151</c:v>
                      </c:pt>
                      <c:pt idx="550">
                        <c:v>0.33555555555555555</c:v>
                      </c:pt>
                      <c:pt idx="551">
                        <c:v>0.33589120370370368</c:v>
                      </c:pt>
                      <c:pt idx="552">
                        <c:v>0.33590277777777783</c:v>
                      </c:pt>
                      <c:pt idx="553">
                        <c:v>0.33591435185185187</c:v>
                      </c:pt>
                      <c:pt idx="554">
                        <c:v>0.33592592592592596</c:v>
                      </c:pt>
                      <c:pt idx="555">
                        <c:v>0.3359375</c:v>
                      </c:pt>
                      <c:pt idx="556">
                        <c:v>0.33594907407407404</c:v>
                      </c:pt>
                      <c:pt idx="557">
                        <c:v>0.33596064814814813</c:v>
                      </c:pt>
                      <c:pt idx="558">
                        <c:v>0.33597222222222217</c:v>
                      </c:pt>
                      <c:pt idx="559">
                        <c:v>0.33598379629629632</c:v>
                      </c:pt>
                      <c:pt idx="560">
                        <c:v>0.33599537037037036</c:v>
                      </c:pt>
                      <c:pt idx="561">
                        <c:v>0.33600694444444446</c:v>
                      </c:pt>
                      <c:pt idx="562">
                        <c:v>0.33601851851851849</c:v>
                      </c:pt>
                      <c:pt idx="563">
                        <c:v>0.33603009259259259</c:v>
                      </c:pt>
                      <c:pt idx="564">
                        <c:v>0.33604166666666663</c:v>
                      </c:pt>
                      <c:pt idx="565">
                        <c:v>0.33605324074074078</c:v>
                      </c:pt>
                      <c:pt idx="566">
                        <c:v>0.33606481481481482</c:v>
                      </c:pt>
                      <c:pt idx="567">
                        <c:v>0.33606481481481482</c:v>
                      </c:pt>
                      <c:pt idx="568">
                        <c:v>0.33607638888888891</c:v>
                      </c:pt>
                      <c:pt idx="569">
                        <c:v>0.33608796296296295</c:v>
                      </c:pt>
                      <c:pt idx="570">
                        <c:v>0.33609953703703704</c:v>
                      </c:pt>
                      <c:pt idx="571">
                        <c:v>0.33611111111111108</c:v>
                      </c:pt>
                      <c:pt idx="572">
                        <c:v>0.33612268518518523</c:v>
                      </c:pt>
                      <c:pt idx="573">
                        <c:v>0.33613425925925927</c:v>
                      </c:pt>
                      <c:pt idx="574">
                        <c:v>0.33614583333333337</c:v>
                      </c:pt>
                      <c:pt idx="575">
                        <c:v>0.3361574074074074</c:v>
                      </c:pt>
                      <c:pt idx="576">
                        <c:v>0.3361689814814815</c:v>
                      </c:pt>
                      <c:pt idx="577">
                        <c:v>0.33618055555555554</c:v>
                      </c:pt>
                      <c:pt idx="578">
                        <c:v>0.33619212962962958</c:v>
                      </c:pt>
                      <c:pt idx="579">
                        <c:v>0.33620370370370373</c:v>
                      </c:pt>
                      <c:pt idx="580">
                        <c:v>0.33621527777777777</c:v>
                      </c:pt>
                      <c:pt idx="581">
                        <c:v>0.33622685185185186</c:v>
                      </c:pt>
                      <c:pt idx="582">
                        <c:v>0.3362384259259259</c:v>
                      </c:pt>
                      <c:pt idx="583">
                        <c:v>0.33624999999999999</c:v>
                      </c:pt>
                      <c:pt idx="584">
                        <c:v>0.33626157407407403</c:v>
                      </c:pt>
                      <c:pt idx="585">
                        <c:v>0.33627314814814818</c:v>
                      </c:pt>
                      <c:pt idx="586">
                        <c:v>0.33628472222222222</c:v>
                      </c:pt>
                      <c:pt idx="587">
                        <c:v>0.33629629629629632</c:v>
                      </c:pt>
                      <c:pt idx="588">
                        <c:v>0.33655092592592589</c:v>
                      </c:pt>
                      <c:pt idx="589">
                        <c:v>0.33656250000000004</c:v>
                      </c:pt>
                      <c:pt idx="590">
                        <c:v>0.33657407407407408</c:v>
                      </c:pt>
                      <c:pt idx="591">
                        <c:v>0.33658564814814818</c:v>
                      </c:pt>
                      <c:pt idx="592">
                        <c:v>0.33659722222222221</c:v>
                      </c:pt>
                      <c:pt idx="593">
                        <c:v>0.33660879629629631</c:v>
                      </c:pt>
                      <c:pt idx="594">
                        <c:v>0.33662037037037035</c:v>
                      </c:pt>
                      <c:pt idx="595">
                        <c:v>0.3366319444444445</c:v>
                      </c:pt>
                      <c:pt idx="596">
                        <c:v>0.33664351851851854</c:v>
                      </c:pt>
                      <c:pt idx="597">
                        <c:v>0.33665509259259258</c:v>
                      </c:pt>
                      <c:pt idx="598">
                        <c:v>0.33666666666666667</c:v>
                      </c:pt>
                      <c:pt idx="599">
                        <c:v>0.33667824074074071</c:v>
                      </c:pt>
                      <c:pt idx="600">
                        <c:v>0.3366898148148148</c:v>
                      </c:pt>
                      <c:pt idx="601">
                        <c:v>0.33670138888888884</c:v>
                      </c:pt>
                      <c:pt idx="602">
                        <c:v>0.33671296296296299</c:v>
                      </c:pt>
                      <c:pt idx="603">
                        <c:v>0.33672453703703703</c:v>
                      </c:pt>
                      <c:pt idx="604">
                        <c:v>0.33673611111111112</c:v>
                      </c:pt>
                      <c:pt idx="605">
                        <c:v>0.33674768518518516</c:v>
                      </c:pt>
                      <c:pt idx="606">
                        <c:v>0.33675925925925926</c:v>
                      </c:pt>
                      <c:pt idx="607">
                        <c:v>0.3367708333333333</c:v>
                      </c:pt>
                      <c:pt idx="608">
                        <c:v>0.33678240740740745</c:v>
                      </c:pt>
                      <c:pt idx="609">
                        <c:v>0.33679398148148149</c:v>
                      </c:pt>
                      <c:pt idx="610">
                        <c:v>0.33680555555555558</c:v>
                      </c:pt>
                      <c:pt idx="611">
                        <c:v>0.33681712962962962</c:v>
                      </c:pt>
                      <c:pt idx="612">
                        <c:v>0.33682870370370371</c:v>
                      </c:pt>
                      <c:pt idx="613">
                        <c:v>0.33684027777777775</c:v>
                      </c:pt>
                      <c:pt idx="614">
                        <c:v>0.3368518518518519</c:v>
                      </c:pt>
                      <c:pt idx="615">
                        <c:v>0.33686342592592594</c:v>
                      </c:pt>
                      <c:pt idx="616">
                        <c:v>0.33687500000000004</c:v>
                      </c:pt>
                      <c:pt idx="617">
                        <c:v>0.33688657407407407</c:v>
                      </c:pt>
                      <c:pt idx="618">
                        <c:v>0.33689814814814811</c:v>
                      </c:pt>
                      <c:pt idx="619">
                        <c:v>0.33690972222222221</c:v>
                      </c:pt>
                      <c:pt idx="620">
                        <c:v>0.33692129629629625</c:v>
                      </c:pt>
                      <c:pt idx="621">
                        <c:v>0.3369328703703704</c:v>
                      </c:pt>
                      <c:pt idx="622">
                        <c:v>0.33694444444444444</c:v>
                      </c:pt>
                      <c:pt idx="623">
                        <c:v>0.33695601851851853</c:v>
                      </c:pt>
                      <c:pt idx="624">
                        <c:v>0.33696759259259257</c:v>
                      </c:pt>
                      <c:pt idx="625">
                        <c:v>0.33697916666666666</c:v>
                      </c:pt>
                      <c:pt idx="626">
                        <c:v>0.33738425925925924</c:v>
                      </c:pt>
                      <c:pt idx="627">
                        <c:v>0.33739583333333334</c:v>
                      </c:pt>
                      <c:pt idx="628">
                        <c:v>0.33740740740740738</c:v>
                      </c:pt>
                      <c:pt idx="629">
                        <c:v>0.33741898148148147</c:v>
                      </c:pt>
                      <c:pt idx="630">
                        <c:v>0.33743055555555551</c:v>
                      </c:pt>
                      <c:pt idx="631">
                        <c:v>0.33744212962962966</c:v>
                      </c:pt>
                      <c:pt idx="632">
                        <c:v>0.3374537037037037</c:v>
                      </c:pt>
                      <c:pt idx="633">
                        <c:v>0.33746527777777779</c:v>
                      </c:pt>
                      <c:pt idx="634">
                        <c:v>0.33747685185185183</c:v>
                      </c:pt>
                      <c:pt idx="635">
                        <c:v>0.33748842592592593</c:v>
                      </c:pt>
                      <c:pt idx="636">
                        <c:v>0.33749999999999997</c:v>
                      </c:pt>
                      <c:pt idx="637">
                        <c:v>0.33751157407407412</c:v>
                      </c:pt>
                      <c:pt idx="638">
                        <c:v>0.33752314814814816</c:v>
                      </c:pt>
                      <c:pt idx="639">
                        <c:v>0.33753472222222225</c:v>
                      </c:pt>
                      <c:pt idx="640">
                        <c:v>0.33754629629629629</c:v>
                      </c:pt>
                      <c:pt idx="641">
                        <c:v>0.33755787037037038</c:v>
                      </c:pt>
                      <c:pt idx="642">
                        <c:v>0.33756944444444442</c:v>
                      </c:pt>
                      <c:pt idx="643">
                        <c:v>0.33758101851851857</c:v>
                      </c:pt>
                      <c:pt idx="644">
                        <c:v>0.33759259259259261</c:v>
                      </c:pt>
                      <c:pt idx="645">
                        <c:v>0.33760416666666665</c:v>
                      </c:pt>
                      <c:pt idx="646">
                        <c:v>0.33761574074074074</c:v>
                      </c:pt>
                      <c:pt idx="647">
                        <c:v>0.33762731481481478</c:v>
                      </c:pt>
                      <c:pt idx="648">
                        <c:v>0.33763888888888888</c:v>
                      </c:pt>
                      <c:pt idx="649">
                        <c:v>0.33765046296296292</c:v>
                      </c:pt>
                      <c:pt idx="650">
                        <c:v>0.33766203703703707</c:v>
                      </c:pt>
                      <c:pt idx="651">
                        <c:v>0.3376736111111111</c:v>
                      </c:pt>
                      <c:pt idx="652">
                        <c:v>0.3376851851851852</c:v>
                      </c:pt>
                      <c:pt idx="653">
                        <c:v>0.33769675925925924</c:v>
                      </c:pt>
                      <c:pt idx="654">
                        <c:v>0.33770833333333333</c:v>
                      </c:pt>
                      <c:pt idx="655">
                        <c:v>0.33771990740740737</c:v>
                      </c:pt>
                      <c:pt idx="656">
                        <c:v>0.33773148148148152</c:v>
                      </c:pt>
                      <c:pt idx="657">
                        <c:v>0.33774305555555556</c:v>
                      </c:pt>
                      <c:pt idx="658">
                        <c:v>0.33774305555555556</c:v>
                      </c:pt>
                      <c:pt idx="659">
                        <c:v>0.33775462962962965</c:v>
                      </c:pt>
                      <c:pt idx="660">
                        <c:v>0.33776620370370369</c:v>
                      </c:pt>
                      <c:pt idx="661">
                        <c:v>0.33777777777777779</c:v>
                      </c:pt>
                      <c:pt idx="662">
                        <c:v>0.33778935185185183</c:v>
                      </c:pt>
                      <c:pt idx="663">
                        <c:v>0.33780092592592598</c:v>
                      </c:pt>
                      <c:pt idx="664">
                        <c:v>0.33781250000000002</c:v>
                      </c:pt>
                      <c:pt idx="665">
                        <c:v>0.33782407407407411</c:v>
                      </c:pt>
                      <c:pt idx="666">
                        <c:v>0.33783564814814815</c:v>
                      </c:pt>
                      <c:pt idx="667">
                        <c:v>0.33784722222222219</c:v>
                      </c:pt>
                      <c:pt idx="668">
                        <c:v>0.33785879629629628</c:v>
                      </c:pt>
                      <c:pt idx="669">
                        <c:v>0.33787037037037032</c:v>
                      </c:pt>
                      <c:pt idx="670">
                        <c:v>0.33788194444444447</c:v>
                      </c:pt>
                      <c:pt idx="671">
                        <c:v>0.33789351851851851</c:v>
                      </c:pt>
                      <c:pt idx="672">
                        <c:v>0.3379050925925926</c:v>
                      </c:pt>
                      <c:pt idx="673">
                        <c:v>0.33791666666666664</c:v>
                      </c:pt>
                      <c:pt idx="674">
                        <c:v>0.33792824074074074</c:v>
                      </c:pt>
                      <c:pt idx="675">
                        <c:v>0.33793981481481478</c:v>
                      </c:pt>
                      <c:pt idx="676">
                        <c:v>0.33795138888888893</c:v>
                      </c:pt>
                      <c:pt idx="677">
                        <c:v>0.33796296296296297</c:v>
                      </c:pt>
                      <c:pt idx="678">
                        <c:v>0.33797453703703706</c:v>
                      </c:pt>
                      <c:pt idx="679">
                        <c:v>0.3379861111111111</c:v>
                      </c:pt>
                      <c:pt idx="680">
                        <c:v>0.33799768518518519</c:v>
                      </c:pt>
                      <c:pt idx="681">
                        <c:v>0.33833333333333332</c:v>
                      </c:pt>
                      <c:pt idx="682">
                        <c:v>0.33834490740740741</c:v>
                      </c:pt>
                      <c:pt idx="683">
                        <c:v>0.33835648148148145</c:v>
                      </c:pt>
                      <c:pt idx="684">
                        <c:v>0.33836805555555555</c:v>
                      </c:pt>
                      <c:pt idx="685">
                        <c:v>0.33837962962962959</c:v>
                      </c:pt>
                      <c:pt idx="686">
                        <c:v>0.33839120370370374</c:v>
                      </c:pt>
                      <c:pt idx="687">
                        <c:v>0.33840277777777777</c:v>
                      </c:pt>
                      <c:pt idx="688">
                        <c:v>0.33841435185185187</c:v>
                      </c:pt>
                      <c:pt idx="689">
                        <c:v>0.33842592592592591</c:v>
                      </c:pt>
                      <c:pt idx="690">
                        <c:v>0.3384375</c:v>
                      </c:pt>
                      <c:pt idx="691">
                        <c:v>0.33844907407407404</c:v>
                      </c:pt>
                      <c:pt idx="692">
                        <c:v>0.33846064814814819</c:v>
                      </c:pt>
                      <c:pt idx="693">
                        <c:v>0.33847222222222223</c:v>
                      </c:pt>
                      <c:pt idx="694">
                        <c:v>0.33848379629629632</c:v>
                      </c:pt>
                      <c:pt idx="695">
                        <c:v>0.33849537037037036</c:v>
                      </c:pt>
                      <c:pt idx="696">
                        <c:v>0.33850694444444446</c:v>
                      </c:pt>
                      <c:pt idx="697">
                        <c:v>0.3385185185185185</c:v>
                      </c:pt>
                      <c:pt idx="698">
                        <c:v>0.33853009259259265</c:v>
                      </c:pt>
                      <c:pt idx="699">
                        <c:v>0.33854166666666669</c:v>
                      </c:pt>
                      <c:pt idx="700">
                        <c:v>0.33855324074074072</c:v>
                      </c:pt>
                      <c:pt idx="701">
                        <c:v>0.33856481481481482</c:v>
                      </c:pt>
                      <c:pt idx="702">
                        <c:v>0.33857638888888886</c:v>
                      </c:pt>
                      <c:pt idx="703">
                        <c:v>0.33858796296296295</c:v>
                      </c:pt>
                      <c:pt idx="704">
                        <c:v>0.33859953703703699</c:v>
                      </c:pt>
                      <c:pt idx="705">
                        <c:v>0.33861111111111114</c:v>
                      </c:pt>
                      <c:pt idx="706">
                        <c:v>0.33862268518518518</c:v>
                      </c:pt>
                      <c:pt idx="707">
                        <c:v>0.33863425925925927</c:v>
                      </c:pt>
                      <c:pt idx="708">
                        <c:v>0.33864583333333331</c:v>
                      </c:pt>
                      <c:pt idx="709">
                        <c:v>0.33865740740740741</c:v>
                      </c:pt>
                      <c:pt idx="710">
                        <c:v>0.33866898148148145</c:v>
                      </c:pt>
                      <c:pt idx="711">
                        <c:v>0.3386805555555556</c:v>
                      </c:pt>
                      <c:pt idx="712">
                        <c:v>0.33869212962962963</c:v>
                      </c:pt>
                      <c:pt idx="713">
                        <c:v>0.33870370370370373</c:v>
                      </c:pt>
                      <c:pt idx="714">
                        <c:v>0.33871527777777777</c:v>
                      </c:pt>
                      <c:pt idx="715">
                        <c:v>0.33872685185185186</c:v>
                      </c:pt>
                      <c:pt idx="716">
                        <c:v>0.3387384259259259</c:v>
                      </c:pt>
                      <c:pt idx="717">
                        <c:v>0.33875000000000005</c:v>
                      </c:pt>
                      <c:pt idx="718">
                        <c:v>0.33876157407407409</c:v>
                      </c:pt>
                      <c:pt idx="719">
                        <c:v>0.33877314814814818</c:v>
                      </c:pt>
                      <c:pt idx="720">
                        <c:v>0.33878472222222222</c:v>
                      </c:pt>
                      <c:pt idx="721">
                        <c:v>0.33878472222222222</c:v>
                      </c:pt>
                      <c:pt idx="722">
                        <c:v>0.33879629629629626</c:v>
                      </c:pt>
                      <c:pt idx="723">
                        <c:v>0.33880787037037036</c:v>
                      </c:pt>
                      <c:pt idx="724">
                        <c:v>0.3388194444444444</c:v>
                      </c:pt>
                      <c:pt idx="725">
                        <c:v>0.33883101851851855</c:v>
                      </c:pt>
                      <c:pt idx="726">
                        <c:v>0.33884259259259258</c:v>
                      </c:pt>
                      <c:pt idx="727">
                        <c:v>0.33885416666666668</c:v>
                      </c:pt>
                      <c:pt idx="728">
                        <c:v>0.33886574074074072</c:v>
                      </c:pt>
                      <c:pt idx="729">
                        <c:v>0.33887731481481481</c:v>
                      </c:pt>
                      <c:pt idx="730">
                        <c:v>0.33888888888888885</c:v>
                      </c:pt>
                      <c:pt idx="731">
                        <c:v>0.338900462962963</c:v>
                      </c:pt>
                      <c:pt idx="732">
                        <c:v>0.33891203703703704</c:v>
                      </c:pt>
                      <c:pt idx="733">
                        <c:v>0.33892361111111113</c:v>
                      </c:pt>
                      <c:pt idx="734">
                        <c:v>0.33893518518518517</c:v>
                      </c:pt>
                      <c:pt idx="735">
                        <c:v>0.33894675925925927</c:v>
                      </c:pt>
                      <c:pt idx="736">
                        <c:v>0.33895833333333331</c:v>
                      </c:pt>
                      <c:pt idx="737">
                        <c:v>0.33896990740740746</c:v>
                      </c:pt>
                      <c:pt idx="738">
                        <c:v>0.33898148148148149</c:v>
                      </c:pt>
                      <c:pt idx="739">
                        <c:v>0.33899305555555559</c:v>
                      </c:pt>
                      <c:pt idx="740">
                        <c:v>0.33900462962962963</c:v>
                      </c:pt>
                      <c:pt idx="741">
                        <c:v>0.34192129629629631</c:v>
                      </c:pt>
                      <c:pt idx="742">
                        <c:v>0.34193287037037035</c:v>
                      </c:pt>
                      <c:pt idx="743">
                        <c:v>0.34194444444444444</c:v>
                      </c:pt>
                      <c:pt idx="744">
                        <c:v>0.34195601851851848</c:v>
                      </c:pt>
                      <c:pt idx="745">
                        <c:v>0.34196759259259263</c:v>
                      </c:pt>
                      <c:pt idx="746">
                        <c:v>0.34197916666666667</c:v>
                      </c:pt>
                      <c:pt idx="747">
                        <c:v>0.34199074074074076</c:v>
                      </c:pt>
                      <c:pt idx="748">
                        <c:v>0.3420023148148148</c:v>
                      </c:pt>
                      <c:pt idx="749">
                        <c:v>0.3420138888888889</c:v>
                      </c:pt>
                      <c:pt idx="750">
                        <c:v>0.34202546296296293</c:v>
                      </c:pt>
                      <c:pt idx="751">
                        <c:v>0.34203703703703708</c:v>
                      </c:pt>
                      <c:pt idx="752">
                        <c:v>0.34204861111111112</c:v>
                      </c:pt>
                      <c:pt idx="753">
                        <c:v>0.34206018518518522</c:v>
                      </c:pt>
                      <c:pt idx="754">
                        <c:v>0.34207175925925926</c:v>
                      </c:pt>
                      <c:pt idx="755">
                        <c:v>0.34208333333333335</c:v>
                      </c:pt>
                      <c:pt idx="756">
                        <c:v>0.34208333333333335</c:v>
                      </c:pt>
                      <c:pt idx="757">
                        <c:v>0.34209490740740739</c:v>
                      </c:pt>
                      <c:pt idx="758">
                        <c:v>0.34210648148148143</c:v>
                      </c:pt>
                      <c:pt idx="759">
                        <c:v>0.34211805555555558</c:v>
                      </c:pt>
                      <c:pt idx="760">
                        <c:v>0.34212962962962962</c:v>
                      </c:pt>
                      <c:pt idx="761">
                        <c:v>0.34214120370370371</c:v>
                      </c:pt>
                      <c:pt idx="762">
                        <c:v>0.34215277777777775</c:v>
                      </c:pt>
                      <c:pt idx="763">
                        <c:v>0.34216435185185184</c:v>
                      </c:pt>
                      <c:pt idx="764">
                        <c:v>0.34217592592592588</c:v>
                      </c:pt>
                      <c:pt idx="765">
                        <c:v>0.34218750000000003</c:v>
                      </c:pt>
                      <c:pt idx="766">
                        <c:v>0.34219907407407407</c:v>
                      </c:pt>
                      <c:pt idx="767">
                        <c:v>0.34221064814814817</c:v>
                      </c:pt>
                      <c:pt idx="768">
                        <c:v>0.34222222222222221</c:v>
                      </c:pt>
                      <c:pt idx="769">
                        <c:v>0.3422337962962963</c:v>
                      </c:pt>
                      <c:pt idx="770">
                        <c:v>0.34224537037037034</c:v>
                      </c:pt>
                      <c:pt idx="771">
                        <c:v>0.34225694444444449</c:v>
                      </c:pt>
                      <c:pt idx="772">
                        <c:v>0.34226851851851853</c:v>
                      </c:pt>
                      <c:pt idx="773">
                        <c:v>0.34228009259259262</c:v>
                      </c:pt>
                      <c:pt idx="774">
                        <c:v>0.34229166666666666</c:v>
                      </c:pt>
                      <c:pt idx="775">
                        <c:v>0.34230324074074076</c:v>
                      </c:pt>
                      <c:pt idx="776">
                        <c:v>0.34231481481481479</c:v>
                      </c:pt>
                      <c:pt idx="777">
                        <c:v>0.34232638888888883</c:v>
                      </c:pt>
                      <c:pt idx="778">
                        <c:v>0.34233796296296298</c:v>
                      </c:pt>
                      <c:pt idx="779">
                        <c:v>0.34234953703703702</c:v>
                      </c:pt>
                      <c:pt idx="780">
                        <c:v>0.34236111111111112</c:v>
                      </c:pt>
                      <c:pt idx="781">
                        <c:v>0.34237268518518515</c:v>
                      </c:pt>
                      <c:pt idx="782">
                        <c:v>0.34238425925925925</c:v>
                      </c:pt>
                      <c:pt idx="783">
                        <c:v>0.34239583333333329</c:v>
                      </c:pt>
                      <c:pt idx="784">
                        <c:v>0.34240740740740744</c:v>
                      </c:pt>
                      <c:pt idx="785">
                        <c:v>0.34241898148148148</c:v>
                      </c:pt>
                      <c:pt idx="786">
                        <c:v>0.34243055555555557</c:v>
                      </c:pt>
                      <c:pt idx="787">
                        <c:v>0.34244212962962961</c:v>
                      </c:pt>
                      <c:pt idx="788">
                        <c:v>0.3424537037037037</c:v>
                      </c:pt>
                      <c:pt idx="789">
                        <c:v>0.34246527777777774</c:v>
                      </c:pt>
                      <c:pt idx="790">
                        <c:v>0.34247685185185189</c:v>
                      </c:pt>
                      <c:pt idx="791">
                        <c:v>0.34248842592592593</c:v>
                      </c:pt>
                      <c:pt idx="792">
                        <c:v>0.34250000000000003</c:v>
                      </c:pt>
                      <c:pt idx="793">
                        <c:v>0.34251157407407407</c:v>
                      </c:pt>
                      <c:pt idx="794">
                        <c:v>0.34252314814814816</c:v>
                      </c:pt>
                      <c:pt idx="795">
                        <c:v>0.3425347222222222</c:v>
                      </c:pt>
                      <c:pt idx="796">
                        <c:v>0.34254629629629635</c:v>
                      </c:pt>
                      <c:pt idx="797">
                        <c:v>0.34255787037037039</c:v>
                      </c:pt>
                      <c:pt idx="798">
                        <c:v>0.34312499999999996</c:v>
                      </c:pt>
                      <c:pt idx="799">
                        <c:v>0.34313657407407411</c:v>
                      </c:pt>
                      <c:pt idx="800">
                        <c:v>0.34314814814814815</c:v>
                      </c:pt>
                      <c:pt idx="801">
                        <c:v>0.34315972222222224</c:v>
                      </c:pt>
                      <c:pt idx="802">
                        <c:v>0.34317129629629628</c:v>
                      </c:pt>
                      <c:pt idx="803">
                        <c:v>0.34318287037037037</c:v>
                      </c:pt>
                      <c:pt idx="804">
                        <c:v>0.34319444444444441</c:v>
                      </c:pt>
                      <c:pt idx="805">
                        <c:v>0.34320601851851856</c:v>
                      </c:pt>
                      <c:pt idx="806">
                        <c:v>0.3432175925925926</c:v>
                      </c:pt>
                      <c:pt idx="807">
                        <c:v>0.3432291666666667</c:v>
                      </c:pt>
                      <c:pt idx="808">
                        <c:v>0.34324074074074074</c:v>
                      </c:pt>
                      <c:pt idx="809">
                        <c:v>0.34325231481481483</c:v>
                      </c:pt>
                      <c:pt idx="810">
                        <c:v>0.34326388888888887</c:v>
                      </c:pt>
                      <c:pt idx="811">
                        <c:v>0.34327546296296302</c:v>
                      </c:pt>
                      <c:pt idx="812">
                        <c:v>0.34328703703703706</c:v>
                      </c:pt>
                      <c:pt idx="813">
                        <c:v>0.3432986111111111</c:v>
                      </c:pt>
                      <c:pt idx="814">
                        <c:v>0.34331018518518519</c:v>
                      </c:pt>
                      <c:pt idx="815">
                        <c:v>0.34332175925925923</c:v>
                      </c:pt>
                      <c:pt idx="816">
                        <c:v>0.34333333333333332</c:v>
                      </c:pt>
                      <c:pt idx="817">
                        <c:v>0.34334490740740736</c:v>
                      </c:pt>
                      <c:pt idx="818">
                        <c:v>0.34335648148148151</c:v>
                      </c:pt>
                      <c:pt idx="819">
                        <c:v>0.34336805555555555</c:v>
                      </c:pt>
                      <c:pt idx="820">
                        <c:v>0.34337962962962965</c:v>
                      </c:pt>
                      <c:pt idx="821">
                        <c:v>0.34339120370370368</c:v>
                      </c:pt>
                      <c:pt idx="822">
                        <c:v>0.34340277777777778</c:v>
                      </c:pt>
                      <c:pt idx="823">
                        <c:v>0.34341435185185182</c:v>
                      </c:pt>
                      <c:pt idx="824">
                        <c:v>0.34342592592592597</c:v>
                      </c:pt>
                      <c:pt idx="825">
                        <c:v>0.34342592592592597</c:v>
                      </c:pt>
                      <c:pt idx="826">
                        <c:v>0.34343750000000001</c:v>
                      </c:pt>
                      <c:pt idx="827">
                        <c:v>0.3434490740740741</c:v>
                      </c:pt>
                      <c:pt idx="828">
                        <c:v>0.34346064814814814</c:v>
                      </c:pt>
                      <c:pt idx="829">
                        <c:v>0.34347222222222223</c:v>
                      </c:pt>
                      <c:pt idx="830">
                        <c:v>0.34348379629629627</c:v>
                      </c:pt>
                      <c:pt idx="831">
                        <c:v>0.34349537037037042</c:v>
                      </c:pt>
                      <c:pt idx="832">
                        <c:v>0.34350694444444446</c:v>
                      </c:pt>
                      <c:pt idx="833">
                        <c:v>0.3435185185185185</c:v>
                      </c:pt>
                      <c:pt idx="834">
                        <c:v>0.3435300925925926</c:v>
                      </c:pt>
                      <c:pt idx="835">
                        <c:v>0.34354166666666663</c:v>
                      </c:pt>
                      <c:pt idx="836">
                        <c:v>0.34355324074074073</c:v>
                      </c:pt>
                      <c:pt idx="837">
                        <c:v>0.34356481481481477</c:v>
                      </c:pt>
                      <c:pt idx="838">
                        <c:v>0.34357638888888892</c:v>
                      </c:pt>
                      <c:pt idx="839">
                        <c:v>0.34358796296296296</c:v>
                      </c:pt>
                      <c:pt idx="840">
                        <c:v>0.34359953703703705</c:v>
                      </c:pt>
                      <c:pt idx="841">
                        <c:v>0.34379629629629632</c:v>
                      </c:pt>
                      <c:pt idx="842">
                        <c:v>0.34380787037037036</c:v>
                      </c:pt>
                      <c:pt idx="843">
                        <c:v>0.34381944444444446</c:v>
                      </c:pt>
                      <c:pt idx="844">
                        <c:v>0.34381944444444446</c:v>
                      </c:pt>
                      <c:pt idx="845">
                        <c:v>0.34383101851851849</c:v>
                      </c:pt>
                      <c:pt idx="846">
                        <c:v>0.34384259259259259</c:v>
                      </c:pt>
                      <c:pt idx="847">
                        <c:v>0.34385416666666663</c:v>
                      </c:pt>
                      <c:pt idx="848">
                        <c:v>0.34386574074074078</c:v>
                      </c:pt>
                      <c:pt idx="849">
                        <c:v>0.34387731481481482</c:v>
                      </c:pt>
                      <c:pt idx="850">
                        <c:v>0.34388888888888891</c:v>
                      </c:pt>
                      <c:pt idx="851">
                        <c:v>0.34390046296296295</c:v>
                      </c:pt>
                      <c:pt idx="852">
                        <c:v>0.34391203703703704</c:v>
                      </c:pt>
                      <c:pt idx="853">
                        <c:v>0.34392361111111108</c:v>
                      </c:pt>
                      <c:pt idx="854">
                        <c:v>0.34393518518518523</c:v>
                      </c:pt>
                      <c:pt idx="855">
                        <c:v>0.34394675925925927</c:v>
                      </c:pt>
                      <c:pt idx="856">
                        <c:v>0.34395833333333337</c:v>
                      </c:pt>
                      <c:pt idx="857">
                        <c:v>0.3439699074074074</c:v>
                      </c:pt>
                      <c:pt idx="858">
                        <c:v>0.3439814814814815</c:v>
                      </c:pt>
                      <c:pt idx="859">
                        <c:v>0.34399305555555554</c:v>
                      </c:pt>
                      <c:pt idx="860">
                        <c:v>0.34400462962962958</c:v>
                      </c:pt>
                      <c:pt idx="861">
                        <c:v>0.34401620370370373</c:v>
                      </c:pt>
                      <c:pt idx="862">
                        <c:v>0.34402777777777777</c:v>
                      </c:pt>
                      <c:pt idx="863">
                        <c:v>0.34403935185185186</c:v>
                      </c:pt>
                      <c:pt idx="864">
                        <c:v>0.3440509259259259</c:v>
                      </c:pt>
                      <c:pt idx="865">
                        <c:v>0.34406249999999999</c:v>
                      </c:pt>
                      <c:pt idx="866">
                        <c:v>0.34407407407407403</c:v>
                      </c:pt>
                      <c:pt idx="867">
                        <c:v>0.34408564814814818</c:v>
                      </c:pt>
                      <c:pt idx="868">
                        <c:v>0.34409722222222222</c:v>
                      </c:pt>
                      <c:pt idx="869">
                        <c:v>0.34410879629629632</c:v>
                      </c:pt>
                      <c:pt idx="870">
                        <c:v>0.34412037037037035</c:v>
                      </c:pt>
                      <c:pt idx="871">
                        <c:v>0.34413194444444445</c:v>
                      </c:pt>
                      <c:pt idx="872">
                        <c:v>0.34414351851851849</c:v>
                      </c:pt>
                      <c:pt idx="873">
                        <c:v>0.34415509259259264</c:v>
                      </c:pt>
                      <c:pt idx="874">
                        <c:v>0.34416666666666668</c:v>
                      </c:pt>
                      <c:pt idx="875">
                        <c:v>0.34417824074074077</c:v>
                      </c:pt>
                      <c:pt idx="876">
                        <c:v>0.34418981481481481</c:v>
                      </c:pt>
                      <c:pt idx="877">
                        <c:v>0.3442013888888889</c:v>
                      </c:pt>
                      <c:pt idx="878">
                        <c:v>0.34421296296296294</c:v>
                      </c:pt>
                      <c:pt idx="879">
                        <c:v>0.34422453703703698</c:v>
                      </c:pt>
                      <c:pt idx="880">
                        <c:v>0.34423611111111113</c:v>
                      </c:pt>
                      <c:pt idx="881">
                        <c:v>0.34424768518518517</c:v>
                      </c:pt>
                      <c:pt idx="882">
                        <c:v>0.34425925925925926</c:v>
                      </c:pt>
                      <c:pt idx="883">
                        <c:v>0.3442708333333333</c:v>
                      </c:pt>
                      <c:pt idx="884">
                        <c:v>0.3442824074074074</c:v>
                      </c:pt>
                      <c:pt idx="885">
                        <c:v>0.34429398148148144</c:v>
                      </c:pt>
                      <c:pt idx="886">
                        <c:v>0.34459490740740745</c:v>
                      </c:pt>
                      <c:pt idx="887">
                        <c:v>0.34460648148148149</c:v>
                      </c:pt>
                      <c:pt idx="888">
                        <c:v>0.34461805555555558</c:v>
                      </c:pt>
                      <c:pt idx="889">
                        <c:v>0.34462962962962962</c:v>
                      </c:pt>
                      <c:pt idx="890">
                        <c:v>0.34464120370370371</c:v>
                      </c:pt>
                      <c:pt idx="891">
                        <c:v>0.34465277777777775</c:v>
                      </c:pt>
                      <c:pt idx="892">
                        <c:v>0.3446643518518519</c:v>
                      </c:pt>
                      <c:pt idx="893">
                        <c:v>0.34467592592592594</c:v>
                      </c:pt>
                      <c:pt idx="894">
                        <c:v>0.34468750000000004</c:v>
                      </c:pt>
                      <c:pt idx="895">
                        <c:v>0.34469907407407407</c:v>
                      </c:pt>
                      <c:pt idx="896">
                        <c:v>0.34471064814814811</c:v>
                      </c:pt>
                      <c:pt idx="897">
                        <c:v>0.34472222222222221</c:v>
                      </c:pt>
                      <c:pt idx="898">
                        <c:v>0.34473379629629625</c:v>
                      </c:pt>
                      <c:pt idx="899">
                        <c:v>0.3447453703703704</c:v>
                      </c:pt>
                      <c:pt idx="900">
                        <c:v>0.34475694444444444</c:v>
                      </c:pt>
                      <c:pt idx="901">
                        <c:v>0.34476851851851853</c:v>
                      </c:pt>
                      <c:pt idx="902">
                        <c:v>0.34476851851851853</c:v>
                      </c:pt>
                      <c:pt idx="903">
                        <c:v>0.34478009259259257</c:v>
                      </c:pt>
                      <c:pt idx="904">
                        <c:v>0.34479166666666666</c:v>
                      </c:pt>
                      <c:pt idx="905">
                        <c:v>0.3448032407407407</c:v>
                      </c:pt>
                      <c:pt idx="906">
                        <c:v>0.34481481481481485</c:v>
                      </c:pt>
                      <c:pt idx="907">
                        <c:v>0.34482638888888889</c:v>
                      </c:pt>
                      <c:pt idx="908">
                        <c:v>0.34483796296296299</c:v>
                      </c:pt>
                      <c:pt idx="909">
                        <c:v>0.34484953703703702</c:v>
                      </c:pt>
                      <c:pt idx="910">
                        <c:v>0.34486111111111112</c:v>
                      </c:pt>
                      <c:pt idx="911">
                        <c:v>0.34487268518518516</c:v>
                      </c:pt>
                      <c:pt idx="912">
                        <c:v>0.34488425925925931</c:v>
                      </c:pt>
                      <c:pt idx="913">
                        <c:v>0.34489583333333335</c:v>
                      </c:pt>
                      <c:pt idx="914">
                        <c:v>0.34490740740740744</c:v>
                      </c:pt>
                      <c:pt idx="915">
                        <c:v>0.34491898148148148</c:v>
                      </c:pt>
                      <c:pt idx="916">
                        <c:v>0.34493055555555552</c:v>
                      </c:pt>
                      <c:pt idx="917">
                        <c:v>0.34494212962962961</c:v>
                      </c:pt>
                      <c:pt idx="918">
                        <c:v>0.34495370370370365</c:v>
                      </c:pt>
                      <c:pt idx="919">
                        <c:v>0.3449652777777778</c:v>
                      </c:pt>
                      <c:pt idx="920">
                        <c:v>0.34497685185185184</c:v>
                      </c:pt>
                      <c:pt idx="921">
                        <c:v>0.34498842592592593</c:v>
                      </c:pt>
                      <c:pt idx="922">
                        <c:v>0.34499999999999997</c:v>
                      </c:pt>
                      <c:pt idx="923">
                        <c:v>0.34501157407407407</c:v>
                      </c:pt>
                      <c:pt idx="924">
                        <c:v>0.34502314814814811</c:v>
                      </c:pt>
                      <c:pt idx="925">
                        <c:v>0.34503472222222226</c:v>
                      </c:pt>
                      <c:pt idx="926">
                        <c:v>0.3450462962962963</c:v>
                      </c:pt>
                      <c:pt idx="927">
                        <c:v>0.34505787037037039</c:v>
                      </c:pt>
                      <c:pt idx="928">
                        <c:v>0.34506944444444443</c:v>
                      </c:pt>
                      <c:pt idx="929">
                        <c:v>0.34528935185185183</c:v>
                      </c:pt>
                      <c:pt idx="930">
                        <c:v>0.34537037037037038</c:v>
                      </c:pt>
                      <c:pt idx="931">
                        <c:v>0.34538194444444442</c:v>
                      </c:pt>
                      <c:pt idx="932">
                        <c:v>0.34539351851851857</c:v>
                      </c:pt>
                      <c:pt idx="933">
                        <c:v>0.34540509259259261</c:v>
                      </c:pt>
                      <c:pt idx="934">
                        <c:v>0.34541666666666665</c:v>
                      </c:pt>
                      <c:pt idx="935">
                        <c:v>0.34542824074074074</c:v>
                      </c:pt>
                      <c:pt idx="936">
                        <c:v>0.34543981481481478</c:v>
                      </c:pt>
                      <c:pt idx="937">
                        <c:v>0.34545138888888888</c:v>
                      </c:pt>
                      <c:pt idx="938">
                        <c:v>0.34546296296296292</c:v>
                      </c:pt>
                      <c:pt idx="939">
                        <c:v>0.34547453703703707</c:v>
                      </c:pt>
                      <c:pt idx="940">
                        <c:v>0.3454861111111111</c:v>
                      </c:pt>
                      <c:pt idx="941">
                        <c:v>0.3454976851851852</c:v>
                      </c:pt>
                      <c:pt idx="942">
                        <c:v>0.34550925925925924</c:v>
                      </c:pt>
                      <c:pt idx="943">
                        <c:v>0.34552083333333333</c:v>
                      </c:pt>
                      <c:pt idx="944">
                        <c:v>0.34553240740740737</c:v>
                      </c:pt>
                      <c:pt idx="945">
                        <c:v>0.34553240740740737</c:v>
                      </c:pt>
                      <c:pt idx="946">
                        <c:v>0.34554398148148152</c:v>
                      </c:pt>
                      <c:pt idx="947">
                        <c:v>0.34555555555555556</c:v>
                      </c:pt>
                      <c:pt idx="948">
                        <c:v>0.34556712962962965</c:v>
                      </c:pt>
                      <c:pt idx="949">
                        <c:v>0.34557870370370369</c:v>
                      </c:pt>
                      <c:pt idx="950">
                        <c:v>0.34559027777777779</c:v>
                      </c:pt>
                      <c:pt idx="951">
                        <c:v>0.34560185185185183</c:v>
                      </c:pt>
                      <c:pt idx="952">
                        <c:v>0.34561342592592598</c:v>
                      </c:pt>
                      <c:pt idx="953">
                        <c:v>0.34562500000000002</c:v>
                      </c:pt>
                      <c:pt idx="954">
                        <c:v>0.34563657407407405</c:v>
                      </c:pt>
                      <c:pt idx="955">
                        <c:v>0.34564814814814815</c:v>
                      </c:pt>
                      <c:pt idx="956">
                        <c:v>0.34565972222222219</c:v>
                      </c:pt>
                      <c:pt idx="957">
                        <c:v>0.34567129629629628</c:v>
                      </c:pt>
                      <c:pt idx="958">
                        <c:v>0.34568287037037032</c:v>
                      </c:pt>
                      <c:pt idx="959">
                        <c:v>0.34569444444444447</c:v>
                      </c:pt>
                      <c:pt idx="960">
                        <c:v>0.34570601851851851</c:v>
                      </c:pt>
                      <c:pt idx="961">
                        <c:v>0.3457175925925926</c:v>
                      </c:pt>
                      <c:pt idx="962">
                        <c:v>0.34572916666666664</c:v>
                      </c:pt>
                      <c:pt idx="963">
                        <c:v>0.34574074074074074</c:v>
                      </c:pt>
                      <c:pt idx="964">
                        <c:v>0.34575231481481478</c:v>
                      </c:pt>
                      <c:pt idx="965">
                        <c:v>0.34576388888888893</c:v>
                      </c:pt>
                      <c:pt idx="966">
                        <c:v>0.34577546296296297</c:v>
                      </c:pt>
                      <c:pt idx="967">
                        <c:v>0.34578703703703706</c:v>
                      </c:pt>
                      <c:pt idx="968">
                        <c:v>0.3457986111111111</c:v>
                      </c:pt>
                      <c:pt idx="969">
                        <c:v>0.34581018518518519</c:v>
                      </c:pt>
                      <c:pt idx="970">
                        <c:v>0.34582175925925923</c:v>
                      </c:pt>
                      <c:pt idx="971">
                        <c:v>0.34583333333333338</c:v>
                      </c:pt>
                      <c:pt idx="972">
                        <c:v>0.34584490740740742</c:v>
                      </c:pt>
                      <c:pt idx="973">
                        <c:v>0.34585648148148151</c:v>
                      </c:pt>
                      <c:pt idx="974">
                        <c:v>0.34586805555555555</c:v>
                      </c:pt>
                      <c:pt idx="975">
                        <c:v>0.34587962962962965</c:v>
                      </c:pt>
                      <c:pt idx="976">
                        <c:v>0.34589120370370369</c:v>
                      </c:pt>
                      <c:pt idx="977">
                        <c:v>0.34590277777777773</c:v>
                      </c:pt>
                      <c:pt idx="978">
                        <c:v>0.34591435185185188</c:v>
                      </c:pt>
                      <c:pt idx="979">
                        <c:v>0.34592592592592591</c:v>
                      </c:pt>
                      <c:pt idx="980">
                        <c:v>0.34593750000000001</c:v>
                      </c:pt>
                      <c:pt idx="981">
                        <c:v>0.34594907407407405</c:v>
                      </c:pt>
                      <c:pt idx="982">
                        <c:v>0.34596064814814814</c:v>
                      </c:pt>
                      <c:pt idx="983">
                        <c:v>0.34597222222222218</c:v>
                      </c:pt>
                      <c:pt idx="984">
                        <c:v>0.34598379629629633</c:v>
                      </c:pt>
                      <c:pt idx="985">
                        <c:v>0.34599537037037037</c:v>
                      </c:pt>
                      <c:pt idx="986">
                        <c:v>0.34600694444444446</c:v>
                      </c:pt>
                      <c:pt idx="987">
                        <c:v>0.3460185185185185</c:v>
                      </c:pt>
                      <c:pt idx="988">
                        <c:v>0.34629629629629632</c:v>
                      </c:pt>
                      <c:pt idx="989">
                        <c:v>0.34630787037037036</c:v>
                      </c:pt>
                      <c:pt idx="990">
                        <c:v>0.34631944444444446</c:v>
                      </c:pt>
                      <c:pt idx="991">
                        <c:v>0.3463310185185185</c:v>
                      </c:pt>
                      <c:pt idx="992">
                        <c:v>0.34634259259259265</c:v>
                      </c:pt>
                      <c:pt idx="993">
                        <c:v>0.34635416666666669</c:v>
                      </c:pt>
                      <c:pt idx="994">
                        <c:v>0.34636574074074072</c:v>
                      </c:pt>
                      <c:pt idx="995">
                        <c:v>0.34637731481481482</c:v>
                      </c:pt>
                      <c:pt idx="996">
                        <c:v>0.34638888888888886</c:v>
                      </c:pt>
                      <c:pt idx="997">
                        <c:v>0.34640046296296295</c:v>
                      </c:pt>
                      <c:pt idx="998">
                        <c:v>0.34641203703703699</c:v>
                      </c:pt>
                      <c:pt idx="999">
                        <c:v>0.34642361111111114</c:v>
                      </c:pt>
                      <c:pt idx="1000">
                        <c:v>0.34643518518518518</c:v>
                      </c:pt>
                      <c:pt idx="1001">
                        <c:v>0.34644675925925927</c:v>
                      </c:pt>
                      <c:pt idx="1002">
                        <c:v>0.34645833333333331</c:v>
                      </c:pt>
                      <c:pt idx="1003">
                        <c:v>0.34646990740740741</c:v>
                      </c:pt>
                      <c:pt idx="1004">
                        <c:v>0.34648148148148145</c:v>
                      </c:pt>
                      <c:pt idx="1005">
                        <c:v>0.3464930555555556</c:v>
                      </c:pt>
                      <c:pt idx="1006">
                        <c:v>0.34650462962962963</c:v>
                      </c:pt>
                      <c:pt idx="1007">
                        <c:v>0.34651620370370373</c:v>
                      </c:pt>
                      <c:pt idx="1008">
                        <c:v>0.34652777777777777</c:v>
                      </c:pt>
                      <c:pt idx="1009">
                        <c:v>0.34653935185185186</c:v>
                      </c:pt>
                      <c:pt idx="1010">
                        <c:v>0.3465509259259259</c:v>
                      </c:pt>
                      <c:pt idx="1011">
                        <c:v>0.34656250000000005</c:v>
                      </c:pt>
                      <c:pt idx="1012">
                        <c:v>0.34657407407407409</c:v>
                      </c:pt>
                      <c:pt idx="1013">
                        <c:v>0.34658564814814818</c:v>
                      </c:pt>
                      <c:pt idx="1014">
                        <c:v>0.34659722222222222</c:v>
                      </c:pt>
                      <c:pt idx="1015">
                        <c:v>0.34660879629629626</c:v>
                      </c:pt>
                      <c:pt idx="1016">
                        <c:v>0.34662037037037036</c:v>
                      </c:pt>
                      <c:pt idx="1017">
                        <c:v>0.3466319444444444</c:v>
                      </c:pt>
                      <c:pt idx="1018">
                        <c:v>0.34664351851851855</c:v>
                      </c:pt>
                      <c:pt idx="1019">
                        <c:v>0.34665509259259258</c:v>
                      </c:pt>
                      <c:pt idx="1020">
                        <c:v>0.34666666666666668</c:v>
                      </c:pt>
                      <c:pt idx="1021">
                        <c:v>0.34667824074074072</c:v>
                      </c:pt>
                      <c:pt idx="1022">
                        <c:v>0.34668981481481481</c:v>
                      </c:pt>
                      <c:pt idx="1023">
                        <c:v>0.34670138888888885</c:v>
                      </c:pt>
                      <c:pt idx="1024">
                        <c:v>0.346712962962963</c:v>
                      </c:pt>
                      <c:pt idx="1025">
                        <c:v>0.34672453703703704</c:v>
                      </c:pt>
                      <c:pt idx="1026">
                        <c:v>0.34673611111111113</c:v>
                      </c:pt>
                      <c:pt idx="1027">
                        <c:v>0.34674768518518517</c:v>
                      </c:pt>
                      <c:pt idx="1028">
                        <c:v>0.34675925925925927</c:v>
                      </c:pt>
                      <c:pt idx="1029">
                        <c:v>0.34677083333333331</c:v>
                      </c:pt>
                      <c:pt idx="1030">
                        <c:v>0.34678240740740746</c:v>
                      </c:pt>
                      <c:pt idx="1031">
                        <c:v>0.34679398148148149</c:v>
                      </c:pt>
                      <c:pt idx="1032">
                        <c:v>0.34680555555555559</c:v>
                      </c:pt>
                      <c:pt idx="1033">
                        <c:v>0.34681712962962963</c:v>
                      </c:pt>
                      <c:pt idx="1034">
                        <c:v>0.34682870370370367</c:v>
                      </c:pt>
                      <c:pt idx="1035">
                        <c:v>0.34684027777777776</c:v>
                      </c:pt>
                      <c:pt idx="1036">
                        <c:v>0.3468518518518518</c:v>
                      </c:pt>
                      <c:pt idx="1037">
                        <c:v>0.34686342592592595</c:v>
                      </c:pt>
                      <c:pt idx="1038">
                        <c:v>0.34687499999999999</c:v>
                      </c:pt>
                      <c:pt idx="1039">
                        <c:v>0.34688657407407408</c:v>
                      </c:pt>
                      <c:pt idx="1040">
                        <c:v>0.34689814814814812</c:v>
                      </c:pt>
                      <c:pt idx="1041">
                        <c:v>0.34690972222222222</c:v>
                      </c:pt>
                      <c:pt idx="1042">
                        <c:v>0.34692129629629626</c:v>
                      </c:pt>
                      <c:pt idx="1043">
                        <c:v>0.34693287037037041</c:v>
                      </c:pt>
                      <c:pt idx="1044">
                        <c:v>0.35077546296296297</c:v>
                      </c:pt>
                      <c:pt idx="1045">
                        <c:v>0.35078703703703701</c:v>
                      </c:pt>
                      <c:pt idx="1046">
                        <c:v>0.35079861111111116</c:v>
                      </c:pt>
                      <c:pt idx="1047">
                        <c:v>0.35079861111111116</c:v>
                      </c:pt>
                      <c:pt idx="1048">
                        <c:v>0.3508101851851852</c:v>
                      </c:pt>
                      <c:pt idx="1049">
                        <c:v>0.35082175925925929</c:v>
                      </c:pt>
                      <c:pt idx="1050">
                        <c:v>0.35083333333333333</c:v>
                      </c:pt>
                      <c:pt idx="1051">
                        <c:v>0.35084490740740737</c:v>
                      </c:pt>
                      <c:pt idx="1052">
                        <c:v>0.35085648148148146</c:v>
                      </c:pt>
                      <c:pt idx="1053">
                        <c:v>0.3508680555555555</c:v>
                      </c:pt>
                      <c:pt idx="1054">
                        <c:v>0.35087962962962965</c:v>
                      </c:pt>
                      <c:pt idx="1055">
                        <c:v>0.35089120370370369</c:v>
                      </c:pt>
                      <c:pt idx="1056">
                        <c:v>0.35090277777777779</c:v>
                      </c:pt>
                      <c:pt idx="1057">
                        <c:v>0.35091435185185182</c:v>
                      </c:pt>
                      <c:pt idx="1058">
                        <c:v>0.35092592592592592</c:v>
                      </c:pt>
                      <c:pt idx="1059">
                        <c:v>0.35093749999999996</c:v>
                      </c:pt>
                      <c:pt idx="1060">
                        <c:v>0.35094907407407411</c:v>
                      </c:pt>
                      <c:pt idx="1061">
                        <c:v>0.35096064814814815</c:v>
                      </c:pt>
                      <c:pt idx="1062">
                        <c:v>0.35097222222222224</c:v>
                      </c:pt>
                      <c:pt idx="1063">
                        <c:v>0.35098379629629628</c:v>
                      </c:pt>
                      <c:pt idx="1064">
                        <c:v>0.35099537037037037</c:v>
                      </c:pt>
                      <c:pt idx="1065">
                        <c:v>0.35100694444444441</c:v>
                      </c:pt>
                      <c:pt idx="1066">
                        <c:v>0.35101851851851856</c:v>
                      </c:pt>
                      <c:pt idx="1067">
                        <c:v>0.3510300925925926</c:v>
                      </c:pt>
                      <c:pt idx="1068">
                        <c:v>0.3510416666666667</c:v>
                      </c:pt>
                      <c:pt idx="1069">
                        <c:v>0.35105324074074074</c:v>
                      </c:pt>
                      <c:pt idx="1070">
                        <c:v>0.35106481481481483</c:v>
                      </c:pt>
                      <c:pt idx="1071">
                        <c:v>0.35107638888888887</c:v>
                      </c:pt>
                      <c:pt idx="1072">
                        <c:v>0.35108796296296302</c:v>
                      </c:pt>
                      <c:pt idx="1073">
                        <c:v>0.35109953703703706</c:v>
                      </c:pt>
                      <c:pt idx="1074">
                        <c:v>0.3511111111111111</c:v>
                      </c:pt>
                      <c:pt idx="1075">
                        <c:v>0.35112268518518519</c:v>
                      </c:pt>
                      <c:pt idx="1076">
                        <c:v>0.35113425925925923</c:v>
                      </c:pt>
                      <c:pt idx="1077">
                        <c:v>0.35114583333333332</c:v>
                      </c:pt>
                      <c:pt idx="1078">
                        <c:v>0.35115740740740736</c:v>
                      </c:pt>
                      <c:pt idx="1079">
                        <c:v>0.35116898148148151</c:v>
                      </c:pt>
                      <c:pt idx="1080">
                        <c:v>0.35118055555555555</c:v>
                      </c:pt>
                      <c:pt idx="1081">
                        <c:v>0.35119212962962965</c:v>
                      </c:pt>
                      <c:pt idx="1082">
                        <c:v>0.35120370370370368</c:v>
                      </c:pt>
                      <c:pt idx="1083">
                        <c:v>0.35121527777777778</c:v>
                      </c:pt>
                      <c:pt idx="1084">
                        <c:v>0.35122685185185182</c:v>
                      </c:pt>
                      <c:pt idx="1085">
                        <c:v>0.35123842592592597</c:v>
                      </c:pt>
                      <c:pt idx="1086">
                        <c:v>0.35125000000000001</c:v>
                      </c:pt>
                      <c:pt idx="1087">
                        <c:v>0.3512615740740741</c:v>
                      </c:pt>
                      <c:pt idx="1088">
                        <c:v>0.35127314814814814</c:v>
                      </c:pt>
                      <c:pt idx="1089">
                        <c:v>0.35128472222222223</c:v>
                      </c:pt>
                      <c:pt idx="1090">
                        <c:v>0.35129629629629627</c:v>
                      </c:pt>
                      <c:pt idx="1091">
                        <c:v>0.35130787037037042</c:v>
                      </c:pt>
                      <c:pt idx="1092">
                        <c:v>0.35131944444444446</c:v>
                      </c:pt>
                      <c:pt idx="1093">
                        <c:v>0.3513310185185185</c:v>
                      </c:pt>
                      <c:pt idx="1094">
                        <c:v>0.3513425925925926</c:v>
                      </c:pt>
                      <c:pt idx="1095">
                        <c:v>0.35135416666666663</c:v>
                      </c:pt>
                      <c:pt idx="1096">
                        <c:v>0.35136574074074073</c:v>
                      </c:pt>
                      <c:pt idx="1097">
                        <c:v>0.35137731481481477</c:v>
                      </c:pt>
                      <c:pt idx="1098">
                        <c:v>0.35138888888888892</c:v>
                      </c:pt>
                      <c:pt idx="1099">
                        <c:v>0.35140046296296296</c:v>
                      </c:pt>
                      <c:pt idx="1100">
                        <c:v>0.35141203703703705</c:v>
                      </c:pt>
                      <c:pt idx="1101">
                        <c:v>0.35142361111111109</c:v>
                      </c:pt>
                      <c:pt idx="1102">
                        <c:v>0.35143518518518518</c:v>
                      </c:pt>
                      <c:pt idx="1103">
                        <c:v>0.35144675925925922</c:v>
                      </c:pt>
                      <c:pt idx="1104">
                        <c:v>0.35212962962962963</c:v>
                      </c:pt>
                      <c:pt idx="1105">
                        <c:v>0.35214120370370372</c:v>
                      </c:pt>
                      <c:pt idx="1106">
                        <c:v>0.35215277777777776</c:v>
                      </c:pt>
                      <c:pt idx="1107">
                        <c:v>0.35216435185185185</c:v>
                      </c:pt>
                      <c:pt idx="1108">
                        <c:v>0.35217592592592589</c:v>
                      </c:pt>
                      <c:pt idx="1109">
                        <c:v>0.35218750000000004</c:v>
                      </c:pt>
                      <c:pt idx="1110">
                        <c:v>0.35219907407407408</c:v>
                      </c:pt>
                      <c:pt idx="1111">
                        <c:v>0.35221064814814818</c:v>
                      </c:pt>
                      <c:pt idx="1112">
                        <c:v>0.35222222222222221</c:v>
                      </c:pt>
                      <c:pt idx="1113">
                        <c:v>0.35223379629629631</c:v>
                      </c:pt>
                      <c:pt idx="1114">
                        <c:v>0.35224537037037035</c:v>
                      </c:pt>
                      <c:pt idx="1115">
                        <c:v>0.3522569444444445</c:v>
                      </c:pt>
                      <c:pt idx="1116">
                        <c:v>0.35226851851851854</c:v>
                      </c:pt>
                      <c:pt idx="1117">
                        <c:v>0.35228009259259263</c:v>
                      </c:pt>
                      <c:pt idx="1118">
                        <c:v>0.35229166666666667</c:v>
                      </c:pt>
                      <c:pt idx="1119">
                        <c:v>0.35230324074074071</c:v>
                      </c:pt>
                      <c:pt idx="1120">
                        <c:v>0.3523148148148148</c:v>
                      </c:pt>
                      <c:pt idx="1121">
                        <c:v>0.35232638888888884</c:v>
                      </c:pt>
                      <c:pt idx="1122">
                        <c:v>0.35233796296296299</c:v>
                      </c:pt>
                      <c:pt idx="1123">
                        <c:v>0.35234953703703703</c:v>
                      </c:pt>
                      <c:pt idx="1124">
                        <c:v>0.35236111111111112</c:v>
                      </c:pt>
                      <c:pt idx="1125">
                        <c:v>0.35237268518518516</c:v>
                      </c:pt>
                      <c:pt idx="1126">
                        <c:v>0.35238425925925926</c:v>
                      </c:pt>
                      <c:pt idx="1127">
                        <c:v>0.3523958333333333</c:v>
                      </c:pt>
                      <c:pt idx="1128">
                        <c:v>0.35240740740740745</c:v>
                      </c:pt>
                      <c:pt idx="1129">
                        <c:v>0.35241898148148149</c:v>
                      </c:pt>
                      <c:pt idx="1130">
                        <c:v>0.35243055555555558</c:v>
                      </c:pt>
                      <c:pt idx="1131">
                        <c:v>0.35244212962962962</c:v>
                      </c:pt>
                      <c:pt idx="1132">
                        <c:v>0.35245370370370371</c:v>
                      </c:pt>
                      <c:pt idx="1133">
                        <c:v>0.35246527777777775</c:v>
                      </c:pt>
                      <c:pt idx="1134">
                        <c:v>0.3524768518518519</c:v>
                      </c:pt>
                      <c:pt idx="1135">
                        <c:v>0.35248842592592594</c:v>
                      </c:pt>
                      <c:pt idx="1136">
                        <c:v>0.35250000000000004</c:v>
                      </c:pt>
                      <c:pt idx="1137">
                        <c:v>0.35251157407407407</c:v>
                      </c:pt>
                      <c:pt idx="1138">
                        <c:v>0.35252314814814811</c:v>
                      </c:pt>
                      <c:pt idx="1139">
                        <c:v>0.35253472222222221</c:v>
                      </c:pt>
                      <c:pt idx="1140">
                        <c:v>0.35254629629629625</c:v>
                      </c:pt>
                      <c:pt idx="1141">
                        <c:v>0.3525578703703704</c:v>
                      </c:pt>
                      <c:pt idx="1142">
                        <c:v>0.35256944444444444</c:v>
                      </c:pt>
                      <c:pt idx="1143">
                        <c:v>0.35258101851851853</c:v>
                      </c:pt>
                      <c:pt idx="1144">
                        <c:v>0.35259259259259257</c:v>
                      </c:pt>
                      <c:pt idx="1145">
                        <c:v>0.35260416666666666</c:v>
                      </c:pt>
                      <c:pt idx="1146">
                        <c:v>0.3526157407407407</c:v>
                      </c:pt>
                      <c:pt idx="1147">
                        <c:v>0.35262731481481485</c:v>
                      </c:pt>
                      <c:pt idx="1148">
                        <c:v>0.35263888888888889</c:v>
                      </c:pt>
                      <c:pt idx="1149">
                        <c:v>0.35265046296296299</c:v>
                      </c:pt>
                      <c:pt idx="1150">
                        <c:v>0.35266203703703702</c:v>
                      </c:pt>
                      <c:pt idx="1151">
                        <c:v>0.35267361111111112</c:v>
                      </c:pt>
                      <c:pt idx="1152">
                        <c:v>0.35268518518518516</c:v>
                      </c:pt>
                      <c:pt idx="1153">
                        <c:v>0.35269675925925931</c:v>
                      </c:pt>
                      <c:pt idx="1154">
                        <c:v>0.35297453703703702</c:v>
                      </c:pt>
                      <c:pt idx="1155">
                        <c:v>0.35298611111111117</c:v>
                      </c:pt>
                      <c:pt idx="1156">
                        <c:v>0.35299768518518521</c:v>
                      </c:pt>
                      <c:pt idx="1157">
                        <c:v>0.35300925925925924</c:v>
                      </c:pt>
                      <c:pt idx="1158">
                        <c:v>0.35302083333333334</c:v>
                      </c:pt>
                      <c:pt idx="1159">
                        <c:v>0.35303240740740738</c:v>
                      </c:pt>
                      <c:pt idx="1160">
                        <c:v>0.35304398148148147</c:v>
                      </c:pt>
                      <c:pt idx="1161">
                        <c:v>0.35305555555555551</c:v>
                      </c:pt>
                      <c:pt idx="1162">
                        <c:v>0.35306712962962966</c:v>
                      </c:pt>
                      <c:pt idx="1163">
                        <c:v>0.3530787037037037</c:v>
                      </c:pt>
                      <c:pt idx="1164">
                        <c:v>0.35309027777777779</c:v>
                      </c:pt>
                      <c:pt idx="1165">
                        <c:v>0.35310185185185183</c:v>
                      </c:pt>
                      <c:pt idx="1166">
                        <c:v>0.35311342592592593</c:v>
                      </c:pt>
                      <c:pt idx="1167">
                        <c:v>0.35312499999999997</c:v>
                      </c:pt>
                      <c:pt idx="1168">
                        <c:v>0.35313657407407412</c:v>
                      </c:pt>
                      <c:pt idx="1169">
                        <c:v>0.35314814814814816</c:v>
                      </c:pt>
                      <c:pt idx="1170">
                        <c:v>0.35315972222222225</c:v>
                      </c:pt>
                      <c:pt idx="1171">
                        <c:v>0.35317129629629629</c:v>
                      </c:pt>
                      <c:pt idx="1172">
                        <c:v>0.35318287037037038</c:v>
                      </c:pt>
                      <c:pt idx="1173">
                        <c:v>0.35319444444444442</c:v>
                      </c:pt>
                      <c:pt idx="1174">
                        <c:v>0.35320601851851857</c:v>
                      </c:pt>
                      <c:pt idx="1175">
                        <c:v>0.35321759259259261</c:v>
                      </c:pt>
                      <c:pt idx="1176">
                        <c:v>0.35322916666666665</c:v>
                      </c:pt>
                      <c:pt idx="1177">
                        <c:v>0.35324074074074074</c:v>
                      </c:pt>
                      <c:pt idx="1178">
                        <c:v>0.35325231481481478</c:v>
                      </c:pt>
                      <c:pt idx="1179">
                        <c:v>0.35326388888888888</c:v>
                      </c:pt>
                      <c:pt idx="1180">
                        <c:v>0.35327546296296292</c:v>
                      </c:pt>
                      <c:pt idx="1181">
                        <c:v>0.35328703703703707</c:v>
                      </c:pt>
                      <c:pt idx="1182">
                        <c:v>0.3532986111111111</c:v>
                      </c:pt>
                      <c:pt idx="1183">
                        <c:v>0.3533101851851852</c:v>
                      </c:pt>
                      <c:pt idx="1184">
                        <c:v>0.35332175925925924</c:v>
                      </c:pt>
                      <c:pt idx="1185">
                        <c:v>0.35333333333333333</c:v>
                      </c:pt>
                      <c:pt idx="1186">
                        <c:v>0.35334490740740737</c:v>
                      </c:pt>
                      <c:pt idx="1187">
                        <c:v>0.35335648148148152</c:v>
                      </c:pt>
                      <c:pt idx="1188">
                        <c:v>0.35336805555555556</c:v>
                      </c:pt>
                      <c:pt idx="1189">
                        <c:v>0.35337962962962965</c:v>
                      </c:pt>
                      <c:pt idx="1190">
                        <c:v>0.35339120370370369</c:v>
                      </c:pt>
                      <c:pt idx="1191">
                        <c:v>0.35340277777777779</c:v>
                      </c:pt>
                      <c:pt idx="1192">
                        <c:v>0.35341435185185183</c:v>
                      </c:pt>
                      <c:pt idx="1193">
                        <c:v>0.35342592592592598</c:v>
                      </c:pt>
                      <c:pt idx="1194">
                        <c:v>0.35343750000000002</c:v>
                      </c:pt>
                      <c:pt idx="1195">
                        <c:v>0.35344907407407405</c:v>
                      </c:pt>
                      <c:pt idx="1196">
                        <c:v>0.35346064814814815</c:v>
                      </c:pt>
                      <c:pt idx="1197">
                        <c:v>0.35347222222222219</c:v>
                      </c:pt>
                      <c:pt idx="1198">
                        <c:v>0.35371527777777773</c:v>
                      </c:pt>
                      <c:pt idx="1199">
                        <c:v>0.35372685185185188</c:v>
                      </c:pt>
                      <c:pt idx="1200">
                        <c:v>0.35373842592592591</c:v>
                      </c:pt>
                      <c:pt idx="1201">
                        <c:v>0.35375000000000001</c:v>
                      </c:pt>
                      <c:pt idx="1202">
                        <c:v>0.35376157407407405</c:v>
                      </c:pt>
                      <c:pt idx="1203">
                        <c:v>0.35377314814814814</c:v>
                      </c:pt>
                      <c:pt idx="1204">
                        <c:v>0.35378472222222218</c:v>
                      </c:pt>
                      <c:pt idx="1205">
                        <c:v>0.35379629629629633</c:v>
                      </c:pt>
                      <c:pt idx="1206">
                        <c:v>0.35380787037037037</c:v>
                      </c:pt>
                      <c:pt idx="1207">
                        <c:v>0.35381944444444446</c:v>
                      </c:pt>
                      <c:pt idx="1208">
                        <c:v>0.3538310185185185</c:v>
                      </c:pt>
                      <c:pt idx="1209">
                        <c:v>0.3538425925925926</c:v>
                      </c:pt>
                      <c:pt idx="1210">
                        <c:v>0.35385416666666664</c:v>
                      </c:pt>
                      <c:pt idx="1211">
                        <c:v>0.35386574074074079</c:v>
                      </c:pt>
                      <c:pt idx="1212">
                        <c:v>0.35387731481481483</c:v>
                      </c:pt>
                      <c:pt idx="1213">
                        <c:v>0.35388888888888892</c:v>
                      </c:pt>
                      <c:pt idx="1214">
                        <c:v>0.35390046296296296</c:v>
                      </c:pt>
                      <c:pt idx="1215">
                        <c:v>0.35391203703703705</c:v>
                      </c:pt>
                      <c:pt idx="1216">
                        <c:v>0.35392361111111109</c:v>
                      </c:pt>
                      <c:pt idx="1217">
                        <c:v>0.35393518518518513</c:v>
                      </c:pt>
                      <c:pt idx="1218">
                        <c:v>0.35394675925925928</c:v>
                      </c:pt>
                      <c:pt idx="1219">
                        <c:v>0.35395833333333332</c:v>
                      </c:pt>
                      <c:pt idx="1220">
                        <c:v>0.35396990740740741</c:v>
                      </c:pt>
                      <c:pt idx="1221">
                        <c:v>0.35398148148148145</c:v>
                      </c:pt>
                      <c:pt idx="1222">
                        <c:v>0.35399305555555555</c:v>
                      </c:pt>
                      <c:pt idx="1223">
                        <c:v>0.35400462962962959</c:v>
                      </c:pt>
                      <c:pt idx="1224">
                        <c:v>0.35401620370370374</c:v>
                      </c:pt>
                      <c:pt idx="1225">
                        <c:v>0.35402777777777777</c:v>
                      </c:pt>
                      <c:pt idx="1226">
                        <c:v>0.35403935185185187</c:v>
                      </c:pt>
                      <c:pt idx="1227">
                        <c:v>0.35405092592592591</c:v>
                      </c:pt>
                      <c:pt idx="1228">
                        <c:v>0.3540625</c:v>
                      </c:pt>
                      <c:pt idx="1229">
                        <c:v>0.35407407407407404</c:v>
                      </c:pt>
                      <c:pt idx="1230">
                        <c:v>0.35408564814814819</c:v>
                      </c:pt>
                      <c:pt idx="1231">
                        <c:v>0.35409722222222223</c:v>
                      </c:pt>
                      <c:pt idx="1232">
                        <c:v>0.35410879629629632</c:v>
                      </c:pt>
                      <c:pt idx="1233">
                        <c:v>0.35412037037037036</c:v>
                      </c:pt>
                      <c:pt idx="1234">
                        <c:v>0.35413194444444446</c:v>
                      </c:pt>
                      <c:pt idx="1235">
                        <c:v>0.3541435185185185</c:v>
                      </c:pt>
                      <c:pt idx="1236">
                        <c:v>0.35415509259259265</c:v>
                      </c:pt>
                      <c:pt idx="1237">
                        <c:v>0.35416666666666669</c:v>
                      </c:pt>
                      <c:pt idx="1238">
                        <c:v>0.35417824074074072</c:v>
                      </c:pt>
                      <c:pt idx="1239">
                        <c:v>0.35418981481481482</c:v>
                      </c:pt>
                      <c:pt idx="1240">
                        <c:v>0.35420138888888886</c:v>
                      </c:pt>
                      <c:pt idx="1241">
                        <c:v>0.35421296296296295</c:v>
                      </c:pt>
                      <c:pt idx="1242">
                        <c:v>0.35449074074074072</c:v>
                      </c:pt>
                      <c:pt idx="1243">
                        <c:v>0.35450231481481481</c:v>
                      </c:pt>
                      <c:pt idx="1244">
                        <c:v>0.35451388888888885</c:v>
                      </c:pt>
                      <c:pt idx="1245">
                        <c:v>0.354525462962963</c:v>
                      </c:pt>
                      <c:pt idx="1246">
                        <c:v>0.354525462962963</c:v>
                      </c:pt>
                      <c:pt idx="1247">
                        <c:v>0.35453703703703704</c:v>
                      </c:pt>
                      <c:pt idx="1248">
                        <c:v>0.35454861111111113</c:v>
                      </c:pt>
                      <c:pt idx="1249">
                        <c:v>0.35456018518518517</c:v>
                      </c:pt>
                      <c:pt idx="1250">
                        <c:v>0.35457175925925927</c:v>
                      </c:pt>
                      <c:pt idx="1251">
                        <c:v>0.35458333333333331</c:v>
                      </c:pt>
                      <c:pt idx="1252">
                        <c:v>0.35459490740740746</c:v>
                      </c:pt>
                      <c:pt idx="1253">
                        <c:v>0.35460648148148149</c:v>
                      </c:pt>
                      <c:pt idx="1254">
                        <c:v>0.35461805555555559</c:v>
                      </c:pt>
                      <c:pt idx="1255">
                        <c:v>0.35462962962962963</c:v>
                      </c:pt>
                      <c:pt idx="1256">
                        <c:v>0.35464120370370367</c:v>
                      </c:pt>
                      <c:pt idx="1257">
                        <c:v>0.35465277777777776</c:v>
                      </c:pt>
                      <c:pt idx="1258">
                        <c:v>0.3546643518518518</c:v>
                      </c:pt>
                      <c:pt idx="1259">
                        <c:v>0.35467592592592595</c:v>
                      </c:pt>
                      <c:pt idx="1260">
                        <c:v>0.35468749999999999</c:v>
                      </c:pt>
                      <c:pt idx="1261">
                        <c:v>0.35469907407407408</c:v>
                      </c:pt>
                      <c:pt idx="1262">
                        <c:v>0.35471064814814812</c:v>
                      </c:pt>
                      <c:pt idx="1263">
                        <c:v>0.35472222222222222</c:v>
                      </c:pt>
                      <c:pt idx="1264">
                        <c:v>0.35473379629629626</c:v>
                      </c:pt>
                      <c:pt idx="1265">
                        <c:v>0.35474537037037041</c:v>
                      </c:pt>
                      <c:pt idx="1266">
                        <c:v>0.35475694444444444</c:v>
                      </c:pt>
                      <c:pt idx="1267">
                        <c:v>0.35476851851851854</c:v>
                      </c:pt>
                      <c:pt idx="1268">
                        <c:v>0.35478009259259258</c:v>
                      </c:pt>
                      <c:pt idx="1269">
                        <c:v>0.35479166666666667</c:v>
                      </c:pt>
                      <c:pt idx="1270">
                        <c:v>0.35480324074074071</c:v>
                      </c:pt>
                      <c:pt idx="1271">
                        <c:v>0.35481481481481486</c:v>
                      </c:pt>
                      <c:pt idx="1272">
                        <c:v>0.3548263888888889</c:v>
                      </c:pt>
                      <c:pt idx="1273">
                        <c:v>0.35483796296296299</c:v>
                      </c:pt>
                      <c:pt idx="1274">
                        <c:v>0.35484953703703703</c:v>
                      </c:pt>
                      <c:pt idx="1275">
                        <c:v>0.35486111111111113</c:v>
                      </c:pt>
                      <c:pt idx="1276">
                        <c:v>0.35487268518518517</c:v>
                      </c:pt>
                      <c:pt idx="1277">
                        <c:v>0.35488425925925932</c:v>
                      </c:pt>
                      <c:pt idx="1278">
                        <c:v>0.35489583333333335</c:v>
                      </c:pt>
                      <c:pt idx="1279">
                        <c:v>0.35490740740740739</c:v>
                      </c:pt>
                      <c:pt idx="1280">
                        <c:v>0.35491898148148149</c:v>
                      </c:pt>
                      <c:pt idx="1281">
                        <c:v>0.35493055555555553</c:v>
                      </c:pt>
                      <c:pt idx="1282">
                        <c:v>0.35494212962962962</c:v>
                      </c:pt>
                      <c:pt idx="1283">
                        <c:v>0.35495370370370366</c:v>
                      </c:pt>
                      <c:pt idx="1284">
                        <c:v>0.35496527777777781</c:v>
                      </c:pt>
                      <c:pt idx="1285">
                        <c:v>0.35497685185185185</c:v>
                      </c:pt>
                      <c:pt idx="1286">
                        <c:v>0.35498842592592594</c:v>
                      </c:pt>
                      <c:pt idx="1287">
                        <c:v>0.35499999999999998</c:v>
                      </c:pt>
                      <c:pt idx="1288">
                        <c:v>0.35501157407407408</c:v>
                      </c:pt>
                      <c:pt idx="1289">
                        <c:v>0.35502314814814812</c:v>
                      </c:pt>
                      <c:pt idx="1290">
                        <c:v>0.35503472222222227</c:v>
                      </c:pt>
                      <c:pt idx="1291">
                        <c:v>0.3550462962962963</c:v>
                      </c:pt>
                      <c:pt idx="1292">
                        <c:v>0.35530092592592594</c:v>
                      </c:pt>
                      <c:pt idx="1293">
                        <c:v>0.35531249999999998</c:v>
                      </c:pt>
                      <c:pt idx="1294">
                        <c:v>0.35532407407407413</c:v>
                      </c:pt>
                      <c:pt idx="1295">
                        <c:v>0.35533564814814816</c:v>
                      </c:pt>
                      <c:pt idx="1296">
                        <c:v>0.3553472222222222</c:v>
                      </c:pt>
                      <c:pt idx="1297">
                        <c:v>0.3553587962962963</c:v>
                      </c:pt>
                      <c:pt idx="1298">
                        <c:v>0.35537037037037034</c:v>
                      </c:pt>
                      <c:pt idx="1299">
                        <c:v>0.35538194444444443</c:v>
                      </c:pt>
                      <c:pt idx="1300">
                        <c:v>0.35539351851851847</c:v>
                      </c:pt>
                      <c:pt idx="1301">
                        <c:v>0.35540509259259262</c:v>
                      </c:pt>
                      <c:pt idx="1302">
                        <c:v>0.35541666666666666</c:v>
                      </c:pt>
                      <c:pt idx="1303">
                        <c:v>0.35542824074074075</c:v>
                      </c:pt>
                      <c:pt idx="1304">
                        <c:v>0.35543981481481479</c:v>
                      </c:pt>
                      <c:pt idx="1305">
                        <c:v>0.35545138888888889</c:v>
                      </c:pt>
                      <c:pt idx="1306">
                        <c:v>0.35546296296296293</c:v>
                      </c:pt>
                      <c:pt idx="1307">
                        <c:v>0.35547453703703707</c:v>
                      </c:pt>
                      <c:pt idx="1308">
                        <c:v>0.35548611111111111</c:v>
                      </c:pt>
                      <c:pt idx="1309">
                        <c:v>0.35549768518518521</c:v>
                      </c:pt>
                      <c:pt idx="1310">
                        <c:v>0.35550925925925925</c:v>
                      </c:pt>
                      <c:pt idx="1311">
                        <c:v>0.35550925925925925</c:v>
                      </c:pt>
                      <c:pt idx="1312">
                        <c:v>0.35552083333333334</c:v>
                      </c:pt>
                      <c:pt idx="1313">
                        <c:v>0.35553240740740738</c:v>
                      </c:pt>
                      <c:pt idx="1314">
                        <c:v>0.35554398148148153</c:v>
                      </c:pt>
                      <c:pt idx="1315">
                        <c:v>0.35555555555555557</c:v>
                      </c:pt>
                      <c:pt idx="1316">
                        <c:v>0.35556712962962966</c:v>
                      </c:pt>
                      <c:pt idx="1317">
                        <c:v>0.3555787037037037</c:v>
                      </c:pt>
                      <c:pt idx="1318">
                        <c:v>0.35559027777777774</c:v>
                      </c:pt>
                      <c:pt idx="1319">
                        <c:v>0.35560185185185184</c:v>
                      </c:pt>
                      <c:pt idx="1320">
                        <c:v>0.35561342592592587</c:v>
                      </c:pt>
                      <c:pt idx="1321">
                        <c:v>0.35562500000000002</c:v>
                      </c:pt>
                      <c:pt idx="1322">
                        <c:v>0.35563657407407406</c:v>
                      </c:pt>
                      <c:pt idx="1323">
                        <c:v>0.35564814814814816</c:v>
                      </c:pt>
                      <c:pt idx="1324">
                        <c:v>0.3556597222222222</c:v>
                      </c:pt>
                      <c:pt idx="1325">
                        <c:v>0.35567129629629629</c:v>
                      </c:pt>
                      <c:pt idx="1326">
                        <c:v>0.35568287037037033</c:v>
                      </c:pt>
                      <c:pt idx="1327">
                        <c:v>0.35569444444444448</c:v>
                      </c:pt>
                      <c:pt idx="1328">
                        <c:v>0.35570601851851852</c:v>
                      </c:pt>
                      <c:pt idx="1329">
                        <c:v>0.35571759259259261</c:v>
                      </c:pt>
                      <c:pt idx="1330">
                        <c:v>0.35572916666666665</c:v>
                      </c:pt>
                      <c:pt idx="1331">
                        <c:v>0.35574074074074075</c:v>
                      </c:pt>
                      <c:pt idx="1332">
                        <c:v>0.35575231481481479</c:v>
                      </c:pt>
                      <c:pt idx="1333">
                        <c:v>0.35704861111111108</c:v>
                      </c:pt>
                      <c:pt idx="1334">
                        <c:v>0.35706018518518517</c:v>
                      </c:pt>
                      <c:pt idx="1335">
                        <c:v>0.35707175925925921</c:v>
                      </c:pt>
                      <c:pt idx="1336">
                        <c:v>0.35708333333333336</c:v>
                      </c:pt>
                      <c:pt idx="1337">
                        <c:v>0.3570949074074074</c:v>
                      </c:pt>
                      <c:pt idx="1338">
                        <c:v>0.3571064814814815</c:v>
                      </c:pt>
                      <c:pt idx="1339">
                        <c:v>0.35711805555555554</c:v>
                      </c:pt>
                      <c:pt idx="1340">
                        <c:v>0.35712962962962963</c:v>
                      </c:pt>
                      <c:pt idx="1341">
                        <c:v>0.35714120370370367</c:v>
                      </c:pt>
                      <c:pt idx="1342">
                        <c:v>0.35715277777777782</c:v>
                      </c:pt>
                      <c:pt idx="1343">
                        <c:v>0.35716435185185186</c:v>
                      </c:pt>
                      <c:pt idx="1344">
                        <c:v>0.35717592592592595</c:v>
                      </c:pt>
                      <c:pt idx="1345">
                        <c:v>0.35718749999999999</c:v>
                      </c:pt>
                      <c:pt idx="1346">
                        <c:v>0.35719907407407409</c:v>
                      </c:pt>
                      <c:pt idx="1347">
                        <c:v>0.35721064814814812</c:v>
                      </c:pt>
                      <c:pt idx="1348">
                        <c:v>0.35722222222222227</c:v>
                      </c:pt>
                      <c:pt idx="1349">
                        <c:v>0.35723379629629631</c:v>
                      </c:pt>
                      <c:pt idx="1350">
                        <c:v>0.35724537037037035</c:v>
                      </c:pt>
                      <c:pt idx="1351">
                        <c:v>0.35725694444444445</c:v>
                      </c:pt>
                      <c:pt idx="1352">
                        <c:v>0.35726851851851849</c:v>
                      </c:pt>
                      <c:pt idx="1353">
                        <c:v>0.35728009259259258</c:v>
                      </c:pt>
                      <c:pt idx="1354">
                        <c:v>0.35729166666666662</c:v>
                      </c:pt>
                      <c:pt idx="1355">
                        <c:v>0.35730324074074077</c:v>
                      </c:pt>
                      <c:pt idx="1356">
                        <c:v>0.35731481481481481</c:v>
                      </c:pt>
                      <c:pt idx="1357">
                        <c:v>0.3573263888888889</c:v>
                      </c:pt>
                      <c:pt idx="1358">
                        <c:v>0.35733796296296294</c:v>
                      </c:pt>
                      <c:pt idx="1359">
                        <c:v>0.35734953703703703</c:v>
                      </c:pt>
                      <c:pt idx="1360">
                        <c:v>0.35736111111111107</c:v>
                      </c:pt>
                      <c:pt idx="1361">
                        <c:v>0.35737268518518522</c:v>
                      </c:pt>
                      <c:pt idx="1362">
                        <c:v>0.35738425925925926</c:v>
                      </c:pt>
                      <c:pt idx="1363">
                        <c:v>0.35739583333333336</c:v>
                      </c:pt>
                      <c:pt idx="1364">
                        <c:v>0.3574074074074074</c:v>
                      </c:pt>
                      <c:pt idx="1365">
                        <c:v>0.35741898148148149</c:v>
                      </c:pt>
                      <c:pt idx="1366">
                        <c:v>0.35743055555555553</c:v>
                      </c:pt>
                      <c:pt idx="1367">
                        <c:v>0.35744212962962968</c:v>
                      </c:pt>
                      <c:pt idx="1368">
                        <c:v>0.35745370370370372</c:v>
                      </c:pt>
                      <c:pt idx="1369">
                        <c:v>0.35746527777777781</c:v>
                      </c:pt>
                      <c:pt idx="1370">
                        <c:v>0.35747685185185185</c:v>
                      </c:pt>
                      <c:pt idx="1371">
                        <c:v>0.35748842592592589</c:v>
                      </c:pt>
                      <c:pt idx="1372">
                        <c:v>0.35749999999999998</c:v>
                      </c:pt>
                      <c:pt idx="1373">
                        <c:v>0.35751157407407402</c:v>
                      </c:pt>
                      <c:pt idx="1374">
                        <c:v>0.35752314814814817</c:v>
                      </c:pt>
                      <c:pt idx="1375">
                        <c:v>0.35753472222222221</c:v>
                      </c:pt>
                      <c:pt idx="1376">
                        <c:v>0.35754629629629631</c:v>
                      </c:pt>
                      <c:pt idx="1377">
                        <c:v>0.35755787037037035</c:v>
                      </c:pt>
                      <c:pt idx="1378">
                        <c:v>0.35756944444444444</c:v>
                      </c:pt>
                      <c:pt idx="1379">
                        <c:v>0.35758101851851848</c:v>
                      </c:pt>
                      <c:pt idx="1380">
                        <c:v>0.35759259259259263</c:v>
                      </c:pt>
                      <c:pt idx="1381">
                        <c:v>0.35760416666666667</c:v>
                      </c:pt>
                      <c:pt idx="1382">
                        <c:v>0.35761574074074076</c:v>
                      </c:pt>
                      <c:pt idx="1383">
                        <c:v>0.3576273148148148</c:v>
                      </c:pt>
                      <c:pt idx="1384">
                        <c:v>0.3576388888888889</c:v>
                      </c:pt>
                      <c:pt idx="1385">
                        <c:v>0.35765046296296293</c:v>
                      </c:pt>
                      <c:pt idx="1386">
                        <c:v>0.35766203703703708</c:v>
                      </c:pt>
                      <c:pt idx="1387">
                        <c:v>0.35767361111111112</c:v>
                      </c:pt>
                      <c:pt idx="1388">
                        <c:v>0.35768518518518522</c:v>
                      </c:pt>
                      <c:pt idx="1389">
                        <c:v>0.35769675925925926</c:v>
                      </c:pt>
                      <c:pt idx="1390">
                        <c:v>0.35770833333333335</c:v>
                      </c:pt>
                      <c:pt idx="1391">
                        <c:v>0.35771990740740739</c:v>
                      </c:pt>
                      <c:pt idx="1392">
                        <c:v>0.35771990740740739</c:v>
                      </c:pt>
                      <c:pt idx="1393">
                        <c:v>0.35773148148148143</c:v>
                      </c:pt>
                      <c:pt idx="1394">
                        <c:v>0.35774305555555558</c:v>
                      </c:pt>
                      <c:pt idx="1395">
                        <c:v>0.35775462962962962</c:v>
                      </c:pt>
                      <c:pt idx="1396">
                        <c:v>0.35776620370370371</c:v>
                      </c:pt>
                      <c:pt idx="1397">
                        <c:v>0.35777777777777775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21.126999999999999</c:v>
                      </c:pt>
                      <c:pt idx="1">
                        <c:v>21.138000000000002</c:v>
                      </c:pt>
                      <c:pt idx="2">
                        <c:v>21.131</c:v>
                      </c:pt>
                      <c:pt idx="3">
                        <c:v>21.117999999999999</c:v>
                      </c:pt>
                      <c:pt idx="4">
                        <c:v>21.100999999999999</c:v>
                      </c:pt>
                      <c:pt idx="5">
                        <c:v>21.085000000000001</c:v>
                      </c:pt>
                      <c:pt idx="6">
                        <c:v>21.071000000000002</c:v>
                      </c:pt>
                      <c:pt idx="7">
                        <c:v>21.056999999999999</c:v>
                      </c:pt>
                      <c:pt idx="8">
                        <c:v>21.042000000000002</c:v>
                      </c:pt>
                      <c:pt idx="9">
                        <c:v>21.026</c:v>
                      </c:pt>
                      <c:pt idx="10">
                        <c:v>21.013000000000002</c:v>
                      </c:pt>
                      <c:pt idx="11">
                        <c:v>21.001000000000001</c:v>
                      </c:pt>
                      <c:pt idx="12">
                        <c:v>20.992999999999999</c:v>
                      </c:pt>
                      <c:pt idx="13">
                        <c:v>20.984000000000002</c:v>
                      </c:pt>
                      <c:pt idx="14">
                        <c:v>20.974</c:v>
                      </c:pt>
                      <c:pt idx="15">
                        <c:v>20.965</c:v>
                      </c:pt>
                      <c:pt idx="16">
                        <c:v>20.956</c:v>
                      </c:pt>
                      <c:pt idx="17">
                        <c:v>20.946000000000002</c:v>
                      </c:pt>
                      <c:pt idx="18">
                        <c:v>20.933</c:v>
                      </c:pt>
                      <c:pt idx="19">
                        <c:v>20.923999999999999</c:v>
                      </c:pt>
                      <c:pt idx="20">
                        <c:v>20.914000000000001</c:v>
                      </c:pt>
                      <c:pt idx="21">
                        <c:v>20.911000000000001</c:v>
                      </c:pt>
                      <c:pt idx="22">
                        <c:v>20.902999999999999</c:v>
                      </c:pt>
                      <c:pt idx="23">
                        <c:v>20.898</c:v>
                      </c:pt>
                      <c:pt idx="24">
                        <c:v>20.893999999999998</c:v>
                      </c:pt>
                      <c:pt idx="25">
                        <c:v>20.891999999999999</c:v>
                      </c:pt>
                      <c:pt idx="26">
                        <c:v>20.888999999999999</c:v>
                      </c:pt>
                      <c:pt idx="27">
                        <c:v>20.885999999999999</c:v>
                      </c:pt>
                      <c:pt idx="28">
                        <c:v>20.887</c:v>
                      </c:pt>
                      <c:pt idx="29">
                        <c:v>20.885000000000002</c:v>
                      </c:pt>
                      <c:pt idx="30">
                        <c:v>20.885999999999999</c:v>
                      </c:pt>
                      <c:pt idx="31">
                        <c:v>20.887</c:v>
                      </c:pt>
                      <c:pt idx="32">
                        <c:v>20.887</c:v>
                      </c:pt>
                      <c:pt idx="33">
                        <c:v>20.888999999999999</c:v>
                      </c:pt>
                      <c:pt idx="34">
                        <c:v>20.888000000000002</c:v>
                      </c:pt>
                      <c:pt idx="35">
                        <c:v>20.888999999999999</c:v>
                      </c:pt>
                      <c:pt idx="36">
                        <c:v>20.887</c:v>
                      </c:pt>
                      <c:pt idx="37">
                        <c:v>20.887</c:v>
                      </c:pt>
                      <c:pt idx="38">
                        <c:v>20.888999999999999</c:v>
                      </c:pt>
                      <c:pt idx="39">
                        <c:v>20.890999999999998</c:v>
                      </c:pt>
                      <c:pt idx="40">
                        <c:v>20.891999999999999</c:v>
                      </c:pt>
                      <c:pt idx="41">
                        <c:v>20.888000000000002</c:v>
                      </c:pt>
                      <c:pt idx="42">
                        <c:v>20.882000000000001</c:v>
                      </c:pt>
                      <c:pt idx="43">
                        <c:v>20.875</c:v>
                      </c:pt>
                      <c:pt idx="44">
                        <c:v>20.873999999999999</c:v>
                      </c:pt>
                      <c:pt idx="45">
                        <c:v>20.867999999999999</c:v>
                      </c:pt>
                      <c:pt idx="46">
                        <c:v>20.869</c:v>
                      </c:pt>
                      <c:pt idx="47">
                        <c:v>20.867999999999999</c:v>
                      </c:pt>
                      <c:pt idx="48">
                        <c:v>20.867999999999999</c:v>
                      </c:pt>
                      <c:pt idx="49">
                        <c:v>20.867999999999999</c:v>
                      </c:pt>
                      <c:pt idx="50">
                        <c:v>20.869</c:v>
                      </c:pt>
                      <c:pt idx="51">
                        <c:v>20.870999999999999</c:v>
                      </c:pt>
                      <c:pt idx="52">
                        <c:v>20.869</c:v>
                      </c:pt>
                      <c:pt idx="53">
                        <c:v>20.869</c:v>
                      </c:pt>
                      <c:pt idx="54">
                        <c:v>20.87</c:v>
                      </c:pt>
                      <c:pt idx="55">
                        <c:v>20.873999999999999</c:v>
                      </c:pt>
                      <c:pt idx="56">
                        <c:v>20.875</c:v>
                      </c:pt>
                      <c:pt idx="57">
                        <c:v>20.88</c:v>
                      </c:pt>
                      <c:pt idx="58">
                        <c:v>20.212</c:v>
                      </c:pt>
                      <c:pt idx="59">
                        <c:v>20.219000000000001</c:v>
                      </c:pt>
                      <c:pt idx="60">
                        <c:v>20.212</c:v>
                      </c:pt>
                      <c:pt idx="61">
                        <c:v>20.206</c:v>
                      </c:pt>
                      <c:pt idx="62">
                        <c:v>20.196000000000002</c:v>
                      </c:pt>
                      <c:pt idx="63">
                        <c:v>20.193000000000001</c:v>
                      </c:pt>
                      <c:pt idx="64">
                        <c:v>20.189</c:v>
                      </c:pt>
                      <c:pt idx="65">
                        <c:v>20.187999999999999</c:v>
                      </c:pt>
                      <c:pt idx="66">
                        <c:v>20.186</c:v>
                      </c:pt>
                      <c:pt idx="67">
                        <c:v>20.181000000000001</c:v>
                      </c:pt>
                      <c:pt idx="68">
                        <c:v>20.178000000000001</c:v>
                      </c:pt>
                      <c:pt idx="69">
                        <c:v>20.173999999999999</c:v>
                      </c:pt>
                      <c:pt idx="70">
                        <c:v>20.172999999999998</c:v>
                      </c:pt>
                      <c:pt idx="71">
                        <c:v>20.172000000000001</c:v>
                      </c:pt>
                      <c:pt idx="72">
                        <c:v>20.169</c:v>
                      </c:pt>
                      <c:pt idx="73">
                        <c:v>20.164000000000001</c:v>
                      </c:pt>
                      <c:pt idx="74">
                        <c:v>20.158999999999999</c:v>
                      </c:pt>
                      <c:pt idx="75">
                        <c:v>20.152999999999999</c:v>
                      </c:pt>
                      <c:pt idx="76">
                        <c:v>20.151</c:v>
                      </c:pt>
                      <c:pt idx="77">
                        <c:v>20.145</c:v>
                      </c:pt>
                      <c:pt idx="78">
                        <c:v>20.140999999999998</c:v>
                      </c:pt>
                      <c:pt idx="79">
                        <c:v>20.140999999999998</c:v>
                      </c:pt>
                      <c:pt idx="80">
                        <c:v>20.145</c:v>
                      </c:pt>
                      <c:pt idx="81">
                        <c:v>20.146999999999998</c:v>
                      </c:pt>
                      <c:pt idx="82">
                        <c:v>20.152000000000001</c:v>
                      </c:pt>
                      <c:pt idx="83">
                        <c:v>20.155999999999999</c:v>
                      </c:pt>
                      <c:pt idx="84">
                        <c:v>20.161000000000001</c:v>
                      </c:pt>
                      <c:pt idx="85">
                        <c:v>20.166</c:v>
                      </c:pt>
                      <c:pt idx="86">
                        <c:v>20.172000000000001</c:v>
                      </c:pt>
                      <c:pt idx="87">
                        <c:v>20.181999999999999</c:v>
                      </c:pt>
                      <c:pt idx="88">
                        <c:v>20.190000000000001</c:v>
                      </c:pt>
                      <c:pt idx="89">
                        <c:v>20.198</c:v>
                      </c:pt>
                      <c:pt idx="90">
                        <c:v>20.204999999999998</c:v>
                      </c:pt>
                      <c:pt idx="91">
                        <c:v>19.766999999999999</c:v>
                      </c:pt>
                      <c:pt idx="92">
                        <c:v>19.786000000000001</c:v>
                      </c:pt>
                      <c:pt idx="93">
                        <c:v>19.777000000000001</c:v>
                      </c:pt>
                      <c:pt idx="94">
                        <c:v>19.771000000000001</c:v>
                      </c:pt>
                      <c:pt idx="95">
                        <c:v>19.771000000000001</c:v>
                      </c:pt>
                      <c:pt idx="96">
                        <c:v>19.768000000000001</c:v>
                      </c:pt>
                      <c:pt idx="97">
                        <c:v>19.768999999999998</c:v>
                      </c:pt>
                      <c:pt idx="98">
                        <c:v>19.768000000000001</c:v>
                      </c:pt>
                      <c:pt idx="99">
                        <c:v>19.768999999999998</c:v>
                      </c:pt>
                      <c:pt idx="100">
                        <c:v>19.768999999999998</c:v>
                      </c:pt>
                      <c:pt idx="101">
                        <c:v>19.768000000000001</c:v>
                      </c:pt>
                      <c:pt idx="102">
                        <c:v>19.77</c:v>
                      </c:pt>
                      <c:pt idx="103">
                        <c:v>19.771000000000001</c:v>
                      </c:pt>
                      <c:pt idx="104">
                        <c:v>19.774000000000001</c:v>
                      </c:pt>
                      <c:pt idx="105">
                        <c:v>19.773</c:v>
                      </c:pt>
                      <c:pt idx="106">
                        <c:v>19.774000000000001</c:v>
                      </c:pt>
                      <c:pt idx="107">
                        <c:v>19.776</c:v>
                      </c:pt>
                      <c:pt idx="108">
                        <c:v>19.777999999999999</c:v>
                      </c:pt>
                      <c:pt idx="109">
                        <c:v>19.777999999999999</c:v>
                      </c:pt>
                      <c:pt idx="110">
                        <c:v>19.771000000000001</c:v>
                      </c:pt>
                      <c:pt idx="111">
                        <c:v>19.768999999999998</c:v>
                      </c:pt>
                      <c:pt idx="112">
                        <c:v>19.765000000000001</c:v>
                      </c:pt>
                      <c:pt idx="113">
                        <c:v>19.760000000000002</c:v>
                      </c:pt>
                      <c:pt idx="114">
                        <c:v>19.754999999999999</c:v>
                      </c:pt>
                      <c:pt idx="115">
                        <c:v>19.744</c:v>
                      </c:pt>
                      <c:pt idx="116">
                        <c:v>19.739999999999998</c:v>
                      </c:pt>
                      <c:pt idx="117">
                        <c:v>19.734999999999999</c:v>
                      </c:pt>
                      <c:pt idx="118">
                        <c:v>19.733000000000001</c:v>
                      </c:pt>
                      <c:pt idx="119">
                        <c:v>19.725999999999999</c:v>
                      </c:pt>
                      <c:pt idx="120">
                        <c:v>19.72</c:v>
                      </c:pt>
                      <c:pt idx="121">
                        <c:v>19.716000000000001</c:v>
                      </c:pt>
                      <c:pt idx="122">
                        <c:v>19.713000000000001</c:v>
                      </c:pt>
                      <c:pt idx="123">
                        <c:v>19.709</c:v>
                      </c:pt>
                      <c:pt idx="124">
                        <c:v>19.707999999999998</c:v>
                      </c:pt>
                      <c:pt idx="125">
                        <c:v>19.707000000000001</c:v>
                      </c:pt>
                      <c:pt idx="126">
                        <c:v>19.698</c:v>
                      </c:pt>
                      <c:pt idx="127">
                        <c:v>19.701000000000001</c:v>
                      </c:pt>
                      <c:pt idx="128">
                        <c:v>19.699000000000002</c:v>
                      </c:pt>
                      <c:pt idx="129">
                        <c:v>19.696999999999999</c:v>
                      </c:pt>
                      <c:pt idx="130">
                        <c:v>19.693000000000001</c:v>
                      </c:pt>
                      <c:pt idx="131">
                        <c:v>19.683</c:v>
                      </c:pt>
                      <c:pt idx="132">
                        <c:v>19.681999999999999</c:v>
                      </c:pt>
                      <c:pt idx="133">
                        <c:v>19.681999999999999</c:v>
                      </c:pt>
                      <c:pt idx="134">
                        <c:v>19.405000000000001</c:v>
                      </c:pt>
                      <c:pt idx="135">
                        <c:v>19.423999999999999</c:v>
                      </c:pt>
                      <c:pt idx="136">
                        <c:v>19.425000000000001</c:v>
                      </c:pt>
                      <c:pt idx="137">
                        <c:v>19.422000000000001</c:v>
                      </c:pt>
                      <c:pt idx="138">
                        <c:v>19.414999999999999</c:v>
                      </c:pt>
                      <c:pt idx="139">
                        <c:v>19.408999999999999</c:v>
                      </c:pt>
                      <c:pt idx="140">
                        <c:v>19.401</c:v>
                      </c:pt>
                      <c:pt idx="141">
                        <c:v>19.391999999999999</c:v>
                      </c:pt>
                      <c:pt idx="142">
                        <c:v>19.379000000000001</c:v>
                      </c:pt>
                      <c:pt idx="143">
                        <c:v>19.366</c:v>
                      </c:pt>
                      <c:pt idx="144">
                        <c:v>19.353000000000002</c:v>
                      </c:pt>
                      <c:pt idx="145">
                        <c:v>19.344000000000001</c:v>
                      </c:pt>
                      <c:pt idx="146">
                        <c:v>19.331</c:v>
                      </c:pt>
                      <c:pt idx="147">
                        <c:v>19.315000000000001</c:v>
                      </c:pt>
                      <c:pt idx="148">
                        <c:v>19.302</c:v>
                      </c:pt>
                      <c:pt idx="149">
                        <c:v>19.29</c:v>
                      </c:pt>
                      <c:pt idx="150">
                        <c:v>19.274000000000001</c:v>
                      </c:pt>
                      <c:pt idx="151">
                        <c:v>19.256</c:v>
                      </c:pt>
                      <c:pt idx="152">
                        <c:v>19.234999999999999</c:v>
                      </c:pt>
                      <c:pt idx="153">
                        <c:v>19.2</c:v>
                      </c:pt>
                      <c:pt idx="154">
                        <c:v>19.166</c:v>
                      </c:pt>
                      <c:pt idx="155">
                        <c:v>19.138000000000002</c:v>
                      </c:pt>
                      <c:pt idx="156">
                        <c:v>19.109000000000002</c:v>
                      </c:pt>
                      <c:pt idx="157">
                        <c:v>19.097000000000001</c:v>
                      </c:pt>
                      <c:pt idx="158">
                        <c:v>19.081</c:v>
                      </c:pt>
                      <c:pt idx="159">
                        <c:v>19.07</c:v>
                      </c:pt>
                      <c:pt idx="160">
                        <c:v>19.053000000000001</c:v>
                      </c:pt>
                      <c:pt idx="161">
                        <c:v>19.041</c:v>
                      </c:pt>
                      <c:pt idx="162">
                        <c:v>19.024999999999999</c:v>
                      </c:pt>
                      <c:pt idx="163">
                        <c:v>19.016999999999999</c:v>
                      </c:pt>
                      <c:pt idx="164">
                        <c:v>19.015000000000001</c:v>
                      </c:pt>
                      <c:pt idx="165">
                        <c:v>19.010999999999999</c:v>
                      </c:pt>
                      <c:pt idx="166">
                        <c:v>19.012</c:v>
                      </c:pt>
                      <c:pt idx="167">
                        <c:v>19.001999999999999</c:v>
                      </c:pt>
                      <c:pt idx="168">
                        <c:v>18.978000000000002</c:v>
                      </c:pt>
                      <c:pt idx="169">
                        <c:v>18.984000000000002</c:v>
                      </c:pt>
                      <c:pt idx="170">
                        <c:v>18.986999999999998</c:v>
                      </c:pt>
                      <c:pt idx="171">
                        <c:v>18.984999999999999</c:v>
                      </c:pt>
                      <c:pt idx="172">
                        <c:v>18.984000000000002</c:v>
                      </c:pt>
                      <c:pt idx="173">
                        <c:v>18.986000000000001</c:v>
                      </c:pt>
                      <c:pt idx="174">
                        <c:v>18.981999999999999</c:v>
                      </c:pt>
                      <c:pt idx="175">
                        <c:v>18.972000000000001</c:v>
                      </c:pt>
                      <c:pt idx="176">
                        <c:v>18.966000000000001</c:v>
                      </c:pt>
                      <c:pt idx="177">
                        <c:v>18.957999999999998</c:v>
                      </c:pt>
                      <c:pt idx="178">
                        <c:v>18.957999999999998</c:v>
                      </c:pt>
                      <c:pt idx="179">
                        <c:v>18.959</c:v>
                      </c:pt>
                      <c:pt idx="180">
                        <c:v>18.954000000000001</c:v>
                      </c:pt>
                      <c:pt idx="181">
                        <c:v>18.949000000000002</c:v>
                      </c:pt>
                      <c:pt idx="182">
                        <c:v>18.946999999999999</c:v>
                      </c:pt>
                      <c:pt idx="183">
                        <c:v>18.948</c:v>
                      </c:pt>
                      <c:pt idx="184">
                        <c:v>18.951000000000001</c:v>
                      </c:pt>
                      <c:pt idx="185">
                        <c:v>18.951000000000001</c:v>
                      </c:pt>
                      <c:pt idx="186">
                        <c:v>18.949000000000002</c:v>
                      </c:pt>
                      <c:pt idx="187">
                        <c:v>18.951000000000001</c:v>
                      </c:pt>
                      <c:pt idx="188">
                        <c:v>18.952000000000002</c:v>
                      </c:pt>
                      <c:pt idx="189">
                        <c:v>18.954000000000001</c:v>
                      </c:pt>
                      <c:pt idx="190">
                        <c:v>18.956</c:v>
                      </c:pt>
                      <c:pt idx="191">
                        <c:v>18.957000000000001</c:v>
                      </c:pt>
                      <c:pt idx="192">
                        <c:v>18.969000000000001</c:v>
                      </c:pt>
                      <c:pt idx="193">
                        <c:v>18.983000000000001</c:v>
                      </c:pt>
                      <c:pt idx="194">
                        <c:v>19.056999999999999</c:v>
                      </c:pt>
                      <c:pt idx="195">
                        <c:v>19.065000000000001</c:v>
                      </c:pt>
                      <c:pt idx="196">
                        <c:v>19.067</c:v>
                      </c:pt>
                      <c:pt idx="197">
                        <c:v>19.065999999999999</c:v>
                      </c:pt>
                      <c:pt idx="198">
                        <c:v>19.064</c:v>
                      </c:pt>
                      <c:pt idx="199">
                        <c:v>19.058</c:v>
                      </c:pt>
                      <c:pt idx="200">
                        <c:v>19.059000000000001</c:v>
                      </c:pt>
                      <c:pt idx="201">
                        <c:v>19.059999999999999</c:v>
                      </c:pt>
                      <c:pt idx="202">
                        <c:v>19.062999999999999</c:v>
                      </c:pt>
                      <c:pt idx="203">
                        <c:v>19.065999999999999</c:v>
                      </c:pt>
                      <c:pt idx="204">
                        <c:v>19.07</c:v>
                      </c:pt>
                      <c:pt idx="205">
                        <c:v>19.076000000000001</c:v>
                      </c:pt>
                      <c:pt idx="206">
                        <c:v>19.082000000000001</c:v>
                      </c:pt>
                      <c:pt idx="207">
                        <c:v>19.085000000000001</c:v>
                      </c:pt>
                      <c:pt idx="208">
                        <c:v>19.088999999999999</c:v>
                      </c:pt>
                      <c:pt idx="209">
                        <c:v>19.087</c:v>
                      </c:pt>
                      <c:pt idx="210">
                        <c:v>19.074000000000002</c:v>
                      </c:pt>
                      <c:pt idx="211">
                        <c:v>19.065000000000001</c:v>
                      </c:pt>
                      <c:pt idx="212">
                        <c:v>19.059999999999999</c:v>
                      </c:pt>
                      <c:pt idx="213">
                        <c:v>19.050999999999998</c:v>
                      </c:pt>
                      <c:pt idx="214">
                        <c:v>19.042000000000002</c:v>
                      </c:pt>
                      <c:pt idx="215">
                        <c:v>19.039000000000001</c:v>
                      </c:pt>
                      <c:pt idx="216">
                        <c:v>19.023</c:v>
                      </c:pt>
                      <c:pt idx="217">
                        <c:v>19.004999999999999</c:v>
                      </c:pt>
                      <c:pt idx="218">
                        <c:v>19.004000000000001</c:v>
                      </c:pt>
                      <c:pt idx="219">
                        <c:v>19.007000000000001</c:v>
                      </c:pt>
                      <c:pt idx="220">
                        <c:v>19.003</c:v>
                      </c:pt>
                      <c:pt idx="221">
                        <c:v>18.978000000000002</c:v>
                      </c:pt>
                      <c:pt idx="222">
                        <c:v>18.975000000000001</c:v>
                      </c:pt>
                      <c:pt idx="223">
                        <c:v>18.981000000000002</c:v>
                      </c:pt>
                      <c:pt idx="224">
                        <c:v>18.986000000000001</c:v>
                      </c:pt>
                      <c:pt idx="225">
                        <c:v>18.994</c:v>
                      </c:pt>
                      <c:pt idx="226">
                        <c:v>18.986000000000001</c:v>
                      </c:pt>
                      <c:pt idx="227">
                        <c:v>18.975999999999999</c:v>
                      </c:pt>
                      <c:pt idx="228">
                        <c:v>18.972999999999999</c:v>
                      </c:pt>
                      <c:pt idx="229">
                        <c:v>18.981000000000002</c:v>
                      </c:pt>
                      <c:pt idx="230">
                        <c:v>18.984999999999999</c:v>
                      </c:pt>
                      <c:pt idx="231">
                        <c:v>18.995000000000001</c:v>
                      </c:pt>
                      <c:pt idx="232">
                        <c:v>18.978999999999999</c:v>
                      </c:pt>
                      <c:pt idx="233">
                        <c:v>18.931000000000001</c:v>
                      </c:pt>
                      <c:pt idx="234">
                        <c:v>18.928999999999998</c:v>
                      </c:pt>
                      <c:pt idx="235">
                        <c:v>18.939</c:v>
                      </c:pt>
                      <c:pt idx="236">
                        <c:v>18.936</c:v>
                      </c:pt>
                      <c:pt idx="237">
                        <c:v>18.920000000000002</c:v>
                      </c:pt>
                      <c:pt idx="238">
                        <c:v>18.919</c:v>
                      </c:pt>
                      <c:pt idx="239">
                        <c:v>18.919</c:v>
                      </c:pt>
                      <c:pt idx="240">
                        <c:v>18.908999999999999</c:v>
                      </c:pt>
                      <c:pt idx="241">
                        <c:v>18.902000000000001</c:v>
                      </c:pt>
                      <c:pt idx="242">
                        <c:v>18.841000000000001</c:v>
                      </c:pt>
                      <c:pt idx="243">
                        <c:v>18.809999999999999</c:v>
                      </c:pt>
                      <c:pt idx="244">
                        <c:v>18.824999999999999</c:v>
                      </c:pt>
                      <c:pt idx="245">
                        <c:v>18.829999999999998</c:v>
                      </c:pt>
                      <c:pt idx="246">
                        <c:v>18.829999999999998</c:v>
                      </c:pt>
                      <c:pt idx="247">
                        <c:v>18.829000000000001</c:v>
                      </c:pt>
                      <c:pt idx="248">
                        <c:v>18.837</c:v>
                      </c:pt>
                      <c:pt idx="249">
                        <c:v>18.834</c:v>
                      </c:pt>
                      <c:pt idx="250">
                        <c:v>18.637</c:v>
                      </c:pt>
                      <c:pt idx="251">
                        <c:v>18.638999999999999</c:v>
                      </c:pt>
                      <c:pt idx="252">
                        <c:v>18.657</c:v>
                      </c:pt>
                      <c:pt idx="253">
                        <c:v>18.673999999999999</c:v>
                      </c:pt>
                      <c:pt idx="254">
                        <c:v>18.686</c:v>
                      </c:pt>
                      <c:pt idx="255">
                        <c:v>18.701000000000001</c:v>
                      </c:pt>
                      <c:pt idx="256">
                        <c:v>18.716999999999999</c:v>
                      </c:pt>
                      <c:pt idx="257">
                        <c:v>18.724</c:v>
                      </c:pt>
                      <c:pt idx="258">
                        <c:v>18.728999999999999</c:v>
                      </c:pt>
                      <c:pt idx="259">
                        <c:v>18.731000000000002</c:v>
                      </c:pt>
                      <c:pt idx="260">
                        <c:v>18.736000000000001</c:v>
                      </c:pt>
                      <c:pt idx="261">
                        <c:v>18.742999999999999</c:v>
                      </c:pt>
                      <c:pt idx="262">
                        <c:v>18.744</c:v>
                      </c:pt>
                      <c:pt idx="263">
                        <c:v>18.721</c:v>
                      </c:pt>
                      <c:pt idx="264">
                        <c:v>18.715</c:v>
                      </c:pt>
                      <c:pt idx="265">
                        <c:v>18.725000000000001</c:v>
                      </c:pt>
                      <c:pt idx="266">
                        <c:v>18.731999999999999</c:v>
                      </c:pt>
                      <c:pt idx="267">
                        <c:v>18.742000000000001</c:v>
                      </c:pt>
                      <c:pt idx="268">
                        <c:v>18.751999999999999</c:v>
                      </c:pt>
                      <c:pt idx="269">
                        <c:v>18.763000000000002</c:v>
                      </c:pt>
                      <c:pt idx="270">
                        <c:v>18.773</c:v>
                      </c:pt>
                      <c:pt idx="271">
                        <c:v>18.768999999999998</c:v>
                      </c:pt>
                      <c:pt idx="272">
                        <c:v>18.771000000000001</c:v>
                      </c:pt>
                      <c:pt idx="273">
                        <c:v>18.776</c:v>
                      </c:pt>
                      <c:pt idx="274">
                        <c:v>18.776</c:v>
                      </c:pt>
                      <c:pt idx="275">
                        <c:v>18.780999999999999</c:v>
                      </c:pt>
                      <c:pt idx="276">
                        <c:v>18.786999999999999</c:v>
                      </c:pt>
                      <c:pt idx="277">
                        <c:v>18.789000000000001</c:v>
                      </c:pt>
                      <c:pt idx="278">
                        <c:v>18.786000000000001</c:v>
                      </c:pt>
                      <c:pt idx="279">
                        <c:v>18.789000000000001</c:v>
                      </c:pt>
                      <c:pt idx="280">
                        <c:v>18.792000000000002</c:v>
                      </c:pt>
                      <c:pt idx="281">
                        <c:v>18.786000000000001</c:v>
                      </c:pt>
                      <c:pt idx="282">
                        <c:v>18.779</c:v>
                      </c:pt>
                      <c:pt idx="283">
                        <c:v>18.782</c:v>
                      </c:pt>
                      <c:pt idx="284">
                        <c:v>18.794</c:v>
                      </c:pt>
                      <c:pt idx="285">
                        <c:v>18.8</c:v>
                      </c:pt>
                      <c:pt idx="286">
                        <c:v>18.788</c:v>
                      </c:pt>
                      <c:pt idx="287">
                        <c:v>18.751999999999999</c:v>
                      </c:pt>
                      <c:pt idx="288">
                        <c:v>18.754000000000001</c:v>
                      </c:pt>
                      <c:pt idx="289">
                        <c:v>18.765999999999998</c:v>
                      </c:pt>
                      <c:pt idx="290">
                        <c:v>18.765999999999998</c:v>
                      </c:pt>
                      <c:pt idx="291">
                        <c:v>18.760999999999999</c:v>
                      </c:pt>
                      <c:pt idx="292">
                        <c:v>18.734999999999999</c:v>
                      </c:pt>
                      <c:pt idx="293">
                        <c:v>18.724</c:v>
                      </c:pt>
                      <c:pt idx="294">
                        <c:v>18.707999999999998</c:v>
                      </c:pt>
                      <c:pt idx="295">
                        <c:v>18.712</c:v>
                      </c:pt>
                      <c:pt idx="296">
                        <c:v>18.718</c:v>
                      </c:pt>
                      <c:pt idx="297">
                        <c:v>18.501000000000001</c:v>
                      </c:pt>
                      <c:pt idx="298">
                        <c:v>18.481999999999999</c:v>
                      </c:pt>
                      <c:pt idx="299">
                        <c:v>18.436</c:v>
                      </c:pt>
                      <c:pt idx="300">
                        <c:v>18.442</c:v>
                      </c:pt>
                      <c:pt idx="301">
                        <c:v>18.462</c:v>
                      </c:pt>
                      <c:pt idx="302">
                        <c:v>18.475999999999999</c:v>
                      </c:pt>
                      <c:pt idx="303">
                        <c:v>18.475999999999999</c:v>
                      </c:pt>
                      <c:pt idx="304">
                        <c:v>18.478999999999999</c:v>
                      </c:pt>
                      <c:pt idx="305">
                        <c:v>18.474</c:v>
                      </c:pt>
                      <c:pt idx="306">
                        <c:v>18.468</c:v>
                      </c:pt>
                      <c:pt idx="307">
                        <c:v>18.47</c:v>
                      </c:pt>
                      <c:pt idx="308">
                        <c:v>18.475999999999999</c:v>
                      </c:pt>
                      <c:pt idx="309">
                        <c:v>18.477</c:v>
                      </c:pt>
                      <c:pt idx="310">
                        <c:v>18.481000000000002</c:v>
                      </c:pt>
                      <c:pt idx="311">
                        <c:v>18.484999999999999</c:v>
                      </c:pt>
                      <c:pt idx="312">
                        <c:v>18.481000000000002</c:v>
                      </c:pt>
                      <c:pt idx="313">
                        <c:v>18.448</c:v>
                      </c:pt>
                      <c:pt idx="314">
                        <c:v>18.459</c:v>
                      </c:pt>
                      <c:pt idx="315">
                        <c:v>18.46</c:v>
                      </c:pt>
                      <c:pt idx="316">
                        <c:v>18.45</c:v>
                      </c:pt>
                      <c:pt idx="317">
                        <c:v>18.443999999999999</c:v>
                      </c:pt>
                      <c:pt idx="318">
                        <c:v>18.428000000000001</c:v>
                      </c:pt>
                      <c:pt idx="319">
                        <c:v>18.425000000000001</c:v>
                      </c:pt>
                      <c:pt idx="320">
                        <c:v>18.433</c:v>
                      </c:pt>
                      <c:pt idx="321">
                        <c:v>18.439</c:v>
                      </c:pt>
                      <c:pt idx="322">
                        <c:v>18.446000000000002</c:v>
                      </c:pt>
                      <c:pt idx="323">
                        <c:v>18.451000000000001</c:v>
                      </c:pt>
                      <c:pt idx="324">
                        <c:v>18.436</c:v>
                      </c:pt>
                      <c:pt idx="325">
                        <c:v>18.428999999999998</c:v>
                      </c:pt>
                      <c:pt idx="326">
                        <c:v>18.391999999999999</c:v>
                      </c:pt>
                      <c:pt idx="327">
                        <c:v>18.356999999999999</c:v>
                      </c:pt>
                      <c:pt idx="328">
                        <c:v>18.364000000000001</c:v>
                      </c:pt>
                      <c:pt idx="329">
                        <c:v>18.373000000000001</c:v>
                      </c:pt>
                      <c:pt idx="330">
                        <c:v>18.382000000000001</c:v>
                      </c:pt>
                      <c:pt idx="331">
                        <c:v>18.395</c:v>
                      </c:pt>
                      <c:pt idx="332">
                        <c:v>18.407</c:v>
                      </c:pt>
                      <c:pt idx="333">
                        <c:v>18.413</c:v>
                      </c:pt>
                      <c:pt idx="334">
                        <c:v>18.408999999999999</c:v>
                      </c:pt>
                      <c:pt idx="335">
                        <c:v>18.408000000000001</c:v>
                      </c:pt>
                      <c:pt idx="336">
                        <c:v>18.408000000000001</c:v>
                      </c:pt>
                      <c:pt idx="337">
                        <c:v>18.416</c:v>
                      </c:pt>
                      <c:pt idx="338">
                        <c:v>18.417999999999999</c:v>
                      </c:pt>
                      <c:pt idx="339">
                        <c:v>18.419</c:v>
                      </c:pt>
                      <c:pt idx="340">
                        <c:v>18.254000000000001</c:v>
                      </c:pt>
                      <c:pt idx="341">
                        <c:v>18.277000000000001</c:v>
                      </c:pt>
                      <c:pt idx="342">
                        <c:v>18.276</c:v>
                      </c:pt>
                      <c:pt idx="343">
                        <c:v>18.277999999999999</c:v>
                      </c:pt>
                      <c:pt idx="344">
                        <c:v>18.265999999999998</c:v>
                      </c:pt>
                      <c:pt idx="345">
                        <c:v>18.277999999999999</c:v>
                      </c:pt>
                      <c:pt idx="346">
                        <c:v>18.263000000000002</c:v>
                      </c:pt>
                      <c:pt idx="347">
                        <c:v>18.254999999999999</c:v>
                      </c:pt>
                      <c:pt idx="348">
                        <c:v>18.27</c:v>
                      </c:pt>
                      <c:pt idx="349">
                        <c:v>18.266999999999999</c:v>
                      </c:pt>
                      <c:pt idx="350">
                        <c:v>18.231999999999999</c:v>
                      </c:pt>
                      <c:pt idx="351">
                        <c:v>18.209</c:v>
                      </c:pt>
                      <c:pt idx="352">
                        <c:v>18.192</c:v>
                      </c:pt>
                      <c:pt idx="353">
                        <c:v>18.184000000000001</c:v>
                      </c:pt>
                      <c:pt idx="354">
                        <c:v>18.155000000000001</c:v>
                      </c:pt>
                      <c:pt idx="355">
                        <c:v>18.141999999999999</c:v>
                      </c:pt>
                      <c:pt idx="356">
                        <c:v>18.132999999999999</c:v>
                      </c:pt>
                      <c:pt idx="357">
                        <c:v>18.111999999999998</c:v>
                      </c:pt>
                      <c:pt idx="358">
                        <c:v>18.079000000000001</c:v>
                      </c:pt>
                      <c:pt idx="359">
                        <c:v>18.032</c:v>
                      </c:pt>
                      <c:pt idx="360">
                        <c:v>18.013000000000002</c:v>
                      </c:pt>
                      <c:pt idx="361">
                        <c:v>17.988</c:v>
                      </c:pt>
                      <c:pt idx="362">
                        <c:v>17.978000000000002</c:v>
                      </c:pt>
                      <c:pt idx="363">
                        <c:v>17.994</c:v>
                      </c:pt>
                      <c:pt idx="364">
                        <c:v>17.984999999999999</c:v>
                      </c:pt>
                      <c:pt idx="365">
                        <c:v>17.984999999999999</c:v>
                      </c:pt>
                      <c:pt idx="366">
                        <c:v>17.988</c:v>
                      </c:pt>
                      <c:pt idx="367">
                        <c:v>17.989999999999998</c:v>
                      </c:pt>
                      <c:pt idx="368">
                        <c:v>17.981000000000002</c:v>
                      </c:pt>
                      <c:pt idx="369">
                        <c:v>17.968</c:v>
                      </c:pt>
                      <c:pt idx="370">
                        <c:v>17.956</c:v>
                      </c:pt>
                      <c:pt idx="371">
                        <c:v>17.960999999999999</c:v>
                      </c:pt>
                      <c:pt idx="372">
                        <c:v>17.975000000000001</c:v>
                      </c:pt>
                      <c:pt idx="373">
                        <c:v>17.989000000000001</c:v>
                      </c:pt>
                      <c:pt idx="374">
                        <c:v>17.988</c:v>
                      </c:pt>
                      <c:pt idx="375">
                        <c:v>17.995000000000001</c:v>
                      </c:pt>
                      <c:pt idx="376">
                        <c:v>17.942</c:v>
                      </c:pt>
                      <c:pt idx="377">
                        <c:v>17.974</c:v>
                      </c:pt>
                      <c:pt idx="378">
                        <c:v>17.991</c:v>
                      </c:pt>
                      <c:pt idx="379">
                        <c:v>18.012</c:v>
                      </c:pt>
                      <c:pt idx="380">
                        <c:v>18.036000000000001</c:v>
                      </c:pt>
                      <c:pt idx="381">
                        <c:v>18.058</c:v>
                      </c:pt>
                      <c:pt idx="382">
                        <c:v>18.085999999999999</c:v>
                      </c:pt>
                      <c:pt idx="383">
                        <c:v>18.106999999999999</c:v>
                      </c:pt>
                      <c:pt idx="384">
                        <c:v>18.126999999999999</c:v>
                      </c:pt>
                      <c:pt idx="385">
                        <c:v>18.149999999999999</c:v>
                      </c:pt>
                      <c:pt idx="386">
                        <c:v>18.181000000000001</c:v>
                      </c:pt>
                      <c:pt idx="387">
                        <c:v>18.212</c:v>
                      </c:pt>
                      <c:pt idx="388">
                        <c:v>18.236000000000001</c:v>
                      </c:pt>
                      <c:pt idx="389">
                        <c:v>18.254999999999999</c:v>
                      </c:pt>
                      <c:pt idx="390">
                        <c:v>18.271000000000001</c:v>
                      </c:pt>
                      <c:pt idx="391">
                        <c:v>18.280999999999999</c:v>
                      </c:pt>
                      <c:pt idx="392">
                        <c:v>18.292000000000002</c:v>
                      </c:pt>
                      <c:pt idx="393">
                        <c:v>18.311</c:v>
                      </c:pt>
                      <c:pt idx="394">
                        <c:v>18.332999999999998</c:v>
                      </c:pt>
                      <c:pt idx="395">
                        <c:v>18.358000000000001</c:v>
                      </c:pt>
                      <c:pt idx="396">
                        <c:v>18.384</c:v>
                      </c:pt>
                      <c:pt idx="397">
                        <c:v>18.407</c:v>
                      </c:pt>
                      <c:pt idx="398">
                        <c:v>18.427</c:v>
                      </c:pt>
                      <c:pt idx="399">
                        <c:v>18.443000000000001</c:v>
                      </c:pt>
                      <c:pt idx="400">
                        <c:v>18.460999999999999</c:v>
                      </c:pt>
                      <c:pt idx="401">
                        <c:v>18.477</c:v>
                      </c:pt>
                      <c:pt idx="402">
                        <c:v>18.484999999999999</c:v>
                      </c:pt>
                      <c:pt idx="403">
                        <c:v>18.498999999999999</c:v>
                      </c:pt>
                      <c:pt idx="404">
                        <c:v>18.52</c:v>
                      </c:pt>
                      <c:pt idx="405">
                        <c:v>18.529</c:v>
                      </c:pt>
                      <c:pt idx="406">
                        <c:v>18.541</c:v>
                      </c:pt>
                      <c:pt idx="407">
                        <c:v>18.547000000000001</c:v>
                      </c:pt>
                      <c:pt idx="408">
                        <c:v>18.553999999999998</c:v>
                      </c:pt>
                      <c:pt idx="409">
                        <c:v>18.559999999999999</c:v>
                      </c:pt>
                      <c:pt idx="410">
                        <c:v>18.565999999999999</c:v>
                      </c:pt>
                      <c:pt idx="411">
                        <c:v>18.562000000000001</c:v>
                      </c:pt>
                      <c:pt idx="412">
                        <c:v>18.558</c:v>
                      </c:pt>
                      <c:pt idx="413">
                        <c:v>18.553999999999998</c:v>
                      </c:pt>
                      <c:pt idx="414">
                        <c:v>18.550999999999998</c:v>
                      </c:pt>
                      <c:pt idx="415">
                        <c:v>18.542000000000002</c:v>
                      </c:pt>
                      <c:pt idx="416">
                        <c:v>18.535</c:v>
                      </c:pt>
                      <c:pt idx="417">
                        <c:v>18.532</c:v>
                      </c:pt>
                      <c:pt idx="418">
                        <c:v>18.524999999999999</c:v>
                      </c:pt>
                      <c:pt idx="419">
                        <c:v>18.331</c:v>
                      </c:pt>
                      <c:pt idx="420">
                        <c:v>18.346</c:v>
                      </c:pt>
                      <c:pt idx="421">
                        <c:v>18.344999999999999</c:v>
                      </c:pt>
                      <c:pt idx="422">
                        <c:v>18.353999999999999</c:v>
                      </c:pt>
                      <c:pt idx="423">
                        <c:v>18.359000000000002</c:v>
                      </c:pt>
                      <c:pt idx="424">
                        <c:v>18.36</c:v>
                      </c:pt>
                      <c:pt idx="425">
                        <c:v>18.353999999999999</c:v>
                      </c:pt>
                      <c:pt idx="426">
                        <c:v>18.335000000000001</c:v>
                      </c:pt>
                      <c:pt idx="427">
                        <c:v>18.321000000000002</c:v>
                      </c:pt>
                      <c:pt idx="428">
                        <c:v>18.300999999999998</c:v>
                      </c:pt>
                      <c:pt idx="429">
                        <c:v>18.294</c:v>
                      </c:pt>
                      <c:pt idx="430">
                        <c:v>18.29</c:v>
                      </c:pt>
                      <c:pt idx="431">
                        <c:v>18.279</c:v>
                      </c:pt>
                      <c:pt idx="432">
                        <c:v>18.28</c:v>
                      </c:pt>
                      <c:pt idx="433">
                        <c:v>18.280999999999999</c:v>
                      </c:pt>
                      <c:pt idx="434">
                        <c:v>18.274999999999999</c:v>
                      </c:pt>
                      <c:pt idx="435">
                        <c:v>18.268999999999998</c:v>
                      </c:pt>
                      <c:pt idx="436">
                        <c:v>18.271000000000001</c:v>
                      </c:pt>
                      <c:pt idx="437">
                        <c:v>18.277999999999999</c:v>
                      </c:pt>
                      <c:pt idx="438">
                        <c:v>18.294</c:v>
                      </c:pt>
                      <c:pt idx="439">
                        <c:v>18.312999999999999</c:v>
                      </c:pt>
                      <c:pt idx="440">
                        <c:v>18.34</c:v>
                      </c:pt>
                      <c:pt idx="441">
                        <c:v>18.367999999999999</c:v>
                      </c:pt>
                      <c:pt idx="442">
                        <c:v>18.399999999999999</c:v>
                      </c:pt>
                      <c:pt idx="443">
                        <c:v>18.437000000000001</c:v>
                      </c:pt>
                      <c:pt idx="444">
                        <c:v>18.469000000000001</c:v>
                      </c:pt>
                      <c:pt idx="445">
                        <c:v>18.498999999999999</c:v>
                      </c:pt>
                      <c:pt idx="446">
                        <c:v>18.515000000000001</c:v>
                      </c:pt>
                      <c:pt idx="447">
                        <c:v>18.529</c:v>
                      </c:pt>
                      <c:pt idx="448">
                        <c:v>18.529</c:v>
                      </c:pt>
                      <c:pt idx="449">
                        <c:v>18.52</c:v>
                      </c:pt>
                      <c:pt idx="450">
                        <c:v>18.52</c:v>
                      </c:pt>
                      <c:pt idx="451">
                        <c:v>18.518000000000001</c:v>
                      </c:pt>
                      <c:pt idx="452">
                        <c:v>18.506</c:v>
                      </c:pt>
                      <c:pt idx="453">
                        <c:v>18.488</c:v>
                      </c:pt>
                      <c:pt idx="454">
                        <c:v>18.481999999999999</c:v>
                      </c:pt>
                      <c:pt idx="455">
                        <c:v>18.484000000000002</c:v>
                      </c:pt>
                      <c:pt idx="456">
                        <c:v>18.491</c:v>
                      </c:pt>
                      <c:pt idx="457">
                        <c:v>18.492999999999999</c:v>
                      </c:pt>
                      <c:pt idx="458">
                        <c:v>18.498999999999999</c:v>
                      </c:pt>
                      <c:pt idx="459">
                        <c:v>18.503</c:v>
                      </c:pt>
                      <c:pt idx="460">
                        <c:v>18.515999999999998</c:v>
                      </c:pt>
                      <c:pt idx="461">
                        <c:v>18.530999999999999</c:v>
                      </c:pt>
                      <c:pt idx="462">
                        <c:v>18.542999999999999</c:v>
                      </c:pt>
                      <c:pt idx="463">
                        <c:v>18.559000000000001</c:v>
                      </c:pt>
                      <c:pt idx="464">
                        <c:v>18.574999999999999</c:v>
                      </c:pt>
                      <c:pt idx="465">
                        <c:v>18.584</c:v>
                      </c:pt>
                      <c:pt idx="466">
                        <c:v>18.59</c:v>
                      </c:pt>
                      <c:pt idx="467">
                        <c:v>18.588999999999999</c:v>
                      </c:pt>
                      <c:pt idx="468">
                        <c:v>18.591999999999999</c:v>
                      </c:pt>
                      <c:pt idx="469">
                        <c:v>18.593</c:v>
                      </c:pt>
                      <c:pt idx="470">
                        <c:v>18.603000000000002</c:v>
                      </c:pt>
                      <c:pt idx="471">
                        <c:v>18.619</c:v>
                      </c:pt>
                      <c:pt idx="472">
                        <c:v>18.63</c:v>
                      </c:pt>
                      <c:pt idx="473">
                        <c:v>18.648</c:v>
                      </c:pt>
                      <c:pt idx="474">
                        <c:v>18.658999999999999</c:v>
                      </c:pt>
                      <c:pt idx="475">
                        <c:v>20.265000000000001</c:v>
                      </c:pt>
                      <c:pt idx="476">
                        <c:v>20.295000000000002</c:v>
                      </c:pt>
                      <c:pt idx="477">
                        <c:v>20.309999999999999</c:v>
                      </c:pt>
                      <c:pt idx="478">
                        <c:v>20.318999999999999</c:v>
                      </c:pt>
                      <c:pt idx="479">
                        <c:v>20.321000000000002</c:v>
                      </c:pt>
                      <c:pt idx="480">
                        <c:v>20.295000000000002</c:v>
                      </c:pt>
                      <c:pt idx="481">
                        <c:v>20.288</c:v>
                      </c:pt>
                      <c:pt idx="482">
                        <c:v>20.292999999999999</c:v>
                      </c:pt>
                      <c:pt idx="483">
                        <c:v>20.273</c:v>
                      </c:pt>
                      <c:pt idx="484">
                        <c:v>20.265999999999998</c:v>
                      </c:pt>
                      <c:pt idx="485">
                        <c:v>20.241</c:v>
                      </c:pt>
                      <c:pt idx="486">
                        <c:v>20.234999999999999</c:v>
                      </c:pt>
                      <c:pt idx="487">
                        <c:v>20.239000000000001</c:v>
                      </c:pt>
                      <c:pt idx="488">
                        <c:v>20.25</c:v>
                      </c:pt>
                      <c:pt idx="489">
                        <c:v>20.254999999999999</c:v>
                      </c:pt>
                      <c:pt idx="490">
                        <c:v>20.265000000000001</c:v>
                      </c:pt>
                      <c:pt idx="491">
                        <c:v>20.274000000000001</c:v>
                      </c:pt>
                      <c:pt idx="492">
                        <c:v>20.28</c:v>
                      </c:pt>
                      <c:pt idx="493">
                        <c:v>20.286000000000001</c:v>
                      </c:pt>
                      <c:pt idx="494">
                        <c:v>20.295000000000002</c:v>
                      </c:pt>
                      <c:pt idx="495">
                        <c:v>20.303999999999998</c:v>
                      </c:pt>
                      <c:pt idx="496">
                        <c:v>20.308</c:v>
                      </c:pt>
                      <c:pt idx="497">
                        <c:v>20.317</c:v>
                      </c:pt>
                      <c:pt idx="498">
                        <c:v>20.327999999999999</c:v>
                      </c:pt>
                      <c:pt idx="499">
                        <c:v>20.331</c:v>
                      </c:pt>
                      <c:pt idx="500">
                        <c:v>20.337</c:v>
                      </c:pt>
                      <c:pt idx="501">
                        <c:v>20.341999999999999</c:v>
                      </c:pt>
                      <c:pt idx="502">
                        <c:v>20.344000000000001</c:v>
                      </c:pt>
                      <c:pt idx="503">
                        <c:v>20.347000000000001</c:v>
                      </c:pt>
                      <c:pt idx="504">
                        <c:v>20.337</c:v>
                      </c:pt>
                      <c:pt idx="505">
                        <c:v>20.337</c:v>
                      </c:pt>
                      <c:pt idx="506">
                        <c:v>20.343</c:v>
                      </c:pt>
                      <c:pt idx="507">
                        <c:v>20.347999999999999</c:v>
                      </c:pt>
                      <c:pt idx="508">
                        <c:v>20.344999999999999</c:v>
                      </c:pt>
                      <c:pt idx="509">
                        <c:v>20.349</c:v>
                      </c:pt>
                      <c:pt idx="510">
                        <c:v>20.358000000000001</c:v>
                      </c:pt>
                      <c:pt idx="511">
                        <c:v>20.364999999999998</c:v>
                      </c:pt>
                      <c:pt idx="512">
                        <c:v>20.376000000000001</c:v>
                      </c:pt>
                      <c:pt idx="513">
                        <c:v>20.382999999999999</c:v>
                      </c:pt>
                      <c:pt idx="514">
                        <c:v>20.390999999999998</c:v>
                      </c:pt>
                      <c:pt idx="515">
                        <c:v>20.399000000000001</c:v>
                      </c:pt>
                      <c:pt idx="516">
                        <c:v>20.411000000000001</c:v>
                      </c:pt>
                      <c:pt idx="517">
                        <c:v>20.423999999999999</c:v>
                      </c:pt>
                      <c:pt idx="518">
                        <c:v>20.436</c:v>
                      </c:pt>
                      <c:pt idx="519">
                        <c:v>20.428000000000001</c:v>
                      </c:pt>
                      <c:pt idx="520">
                        <c:v>20.47</c:v>
                      </c:pt>
                      <c:pt idx="521">
                        <c:v>20.503</c:v>
                      </c:pt>
                      <c:pt idx="522">
                        <c:v>20.533000000000001</c:v>
                      </c:pt>
                      <c:pt idx="523">
                        <c:v>20.553999999999998</c:v>
                      </c:pt>
                      <c:pt idx="524">
                        <c:v>20.568999999999999</c:v>
                      </c:pt>
                      <c:pt idx="525">
                        <c:v>20.576000000000001</c:v>
                      </c:pt>
                      <c:pt idx="526">
                        <c:v>20.577000000000002</c:v>
                      </c:pt>
                      <c:pt idx="527">
                        <c:v>20.577999999999999</c:v>
                      </c:pt>
                      <c:pt idx="528">
                        <c:v>20.576000000000001</c:v>
                      </c:pt>
                      <c:pt idx="529">
                        <c:v>20.573</c:v>
                      </c:pt>
                      <c:pt idx="530">
                        <c:v>20.574999999999999</c:v>
                      </c:pt>
                      <c:pt idx="531">
                        <c:v>20.585000000000001</c:v>
                      </c:pt>
                      <c:pt idx="532">
                        <c:v>20.588000000000001</c:v>
                      </c:pt>
                      <c:pt idx="533">
                        <c:v>20.597999999999999</c:v>
                      </c:pt>
                      <c:pt idx="534">
                        <c:v>20.605</c:v>
                      </c:pt>
                      <c:pt idx="535">
                        <c:v>20.613</c:v>
                      </c:pt>
                      <c:pt idx="536">
                        <c:v>20.62</c:v>
                      </c:pt>
                      <c:pt idx="537">
                        <c:v>20.634</c:v>
                      </c:pt>
                      <c:pt idx="538">
                        <c:v>20.645</c:v>
                      </c:pt>
                      <c:pt idx="539">
                        <c:v>20.655000000000001</c:v>
                      </c:pt>
                      <c:pt idx="540">
                        <c:v>20.661000000000001</c:v>
                      </c:pt>
                      <c:pt idx="541">
                        <c:v>20.667000000000002</c:v>
                      </c:pt>
                      <c:pt idx="542">
                        <c:v>20.673999999999999</c:v>
                      </c:pt>
                      <c:pt idx="543">
                        <c:v>20.681999999999999</c:v>
                      </c:pt>
                      <c:pt idx="544">
                        <c:v>20.681999999999999</c:v>
                      </c:pt>
                      <c:pt idx="545">
                        <c:v>20.686</c:v>
                      </c:pt>
                      <c:pt idx="546">
                        <c:v>20.69</c:v>
                      </c:pt>
                      <c:pt idx="547">
                        <c:v>20.693999999999999</c:v>
                      </c:pt>
                      <c:pt idx="548">
                        <c:v>20.692</c:v>
                      </c:pt>
                      <c:pt idx="549">
                        <c:v>20.696999999999999</c:v>
                      </c:pt>
                      <c:pt idx="550">
                        <c:v>20.707000000000001</c:v>
                      </c:pt>
                      <c:pt idx="551">
                        <c:v>20.919</c:v>
                      </c:pt>
                      <c:pt idx="552">
                        <c:v>20.97</c:v>
                      </c:pt>
                      <c:pt idx="553">
                        <c:v>21.004000000000001</c:v>
                      </c:pt>
                      <c:pt idx="554">
                        <c:v>21.038</c:v>
                      </c:pt>
                      <c:pt idx="555">
                        <c:v>21.073</c:v>
                      </c:pt>
                      <c:pt idx="556">
                        <c:v>21.106999999999999</c:v>
                      </c:pt>
                      <c:pt idx="557">
                        <c:v>21.149000000000001</c:v>
                      </c:pt>
                      <c:pt idx="558">
                        <c:v>21.172999999999998</c:v>
                      </c:pt>
                      <c:pt idx="559">
                        <c:v>21.187999999999999</c:v>
                      </c:pt>
                      <c:pt idx="560">
                        <c:v>21.195</c:v>
                      </c:pt>
                      <c:pt idx="561">
                        <c:v>21.187000000000001</c:v>
                      </c:pt>
                      <c:pt idx="562">
                        <c:v>21.181000000000001</c:v>
                      </c:pt>
                      <c:pt idx="563">
                        <c:v>21.163</c:v>
                      </c:pt>
                      <c:pt idx="564">
                        <c:v>21.146999999999998</c:v>
                      </c:pt>
                      <c:pt idx="565">
                        <c:v>21.138000000000002</c:v>
                      </c:pt>
                      <c:pt idx="566">
                        <c:v>21.13</c:v>
                      </c:pt>
                      <c:pt idx="567">
                        <c:v>21.120999999999999</c:v>
                      </c:pt>
                      <c:pt idx="568">
                        <c:v>21.12</c:v>
                      </c:pt>
                      <c:pt idx="569">
                        <c:v>21.117999999999999</c:v>
                      </c:pt>
                      <c:pt idx="570">
                        <c:v>21.117000000000001</c:v>
                      </c:pt>
                      <c:pt idx="571">
                        <c:v>21.116</c:v>
                      </c:pt>
                      <c:pt idx="572">
                        <c:v>21.119</c:v>
                      </c:pt>
                      <c:pt idx="573">
                        <c:v>21.122</c:v>
                      </c:pt>
                      <c:pt idx="574">
                        <c:v>21.13</c:v>
                      </c:pt>
                      <c:pt idx="575">
                        <c:v>21.143999999999998</c:v>
                      </c:pt>
                      <c:pt idx="576">
                        <c:v>21.151</c:v>
                      </c:pt>
                      <c:pt idx="577">
                        <c:v>21.161000000000001</c:v>
                      </c:pt>
                      <c:pt idx="578">
                        <c:v>21.166</c:v>
                      </c:pt>
                      <c:pt idx="579">
                        <c:v>21.175000000000001</c:v>
                      </c:pt>
                      <c:pt idx="580">
                        <c:v>21.178999999999998</c:v>
                      </c:pt>
                      <c:pt idx="581">
                        <c:v>21.172000000000001</c:v>
                      </c:pt>
                      <c:pt idx="582">
                        <c:v>21.17</c:v>
                      </c:pt>
                      <c:pt idx="583">
                        <c:v>21.161999999999999</c:v>
                      </c:pt>
                      <c:pt idx="584">
                        <c:v>21.152000000000001</c:v>
                      </c:pt>
                      <c:pt idx="585">
                        <c:v>21.138000000000002</c:v>
                      </c:pt>
                      <c:pt idx="586">
                        <c:v>21.132999999999999</c:v>
                      </c:pt>
                      <c:pt idx="587">
                        <c:v>21.146000000000001</c:v>
                      </c:pt>
                      <c:pt idx="588">
                        <c:v>21.253</c:v>
                      </c:pt>
                      <c:pt idx="589">
                        <c:v>21.283000000000001</c:v>
                      </c:pt>
                      <c:pt idx="590">
                        <c:v>21.314</c:v>
                      </c:pt>
                      <c:pt idx="591">
                        <c:v>21.326000000000001</c:v>
                      </c:pt>
                      <c:pt idx="592">
                        <c:v>21.338999999999999</c:v>
                      </c:pt>
                      <c:pt idx="593">
                        <c:v>21.344000000000001</c:v>
                      </c:pt>
                      <c:pt idx="594">
                        <c:v>21.358000000000001</c:v>
                      </c:pt>
                      <c:pt idx="595">
                        <c:v>21.366</c:v>
                      </c:pt>
                      <c:pt idx="596">
                        <c:v>21.402000000000001</c:v>
                      </c:pt>
                      <c:pt idx="597">
                        <c:v>21.42</c:v>
                      </c:pt>
                      <c:pt idx="598">
                        <c:v>21.434000000000001</c:v>
                      </c:pt>
                      <c:pt idx="599">
                        <c:v>21.449000000000002</c:v>
                      </c:pt>
                      <c:pt idx="600">
                        <c:v>21.466000000000001</c:v>
                      </c:pt>
                      <c:pt idx="601">
                        <c:v>21.484999999999999</c:v>
                      </c:pt>
                      <c:pt idx="602">
                        <c:v>21.5</c:v>
                      </c:pt>
                      <c:pt idx="603">
                        <c:v>21.515999999999998</c:v>
                      </c:pt>
                      <c:pt idx="604">
                        <c:v>21.529</c:v>
                      </c:pt>
                      <c:pt idx="605">
                        <c:v>21.545000000000002</c:v>
                      </c:pt>
                      <c:pt idx="606">
                        <c:v>21.561</c:v>
                      </c:pt>
                      <c:pt idx="607">
                        <c:v>21.58</c:v>
                      </c:pt>
                      <c:pt idx="608">
                        <c:v>21.599</c:v>
                      </c:pt>
                      <c:pt idx="609">
                        <c:v>21.611999999999998</c:v>
                      </c:pt>
                      <c:pt idx="610">
                        <c:v>21.626999999999999</c:v>
                      </c:pt>
                      <c:pt idx="611">
                        <c:v>21.643000000000001</c:v>
                      </c:pt>
                      <c:pt idx="612">
                        <c:v>21.66</c:v>
                      </c:pt>
                      <c:pt idx="613">
                        <c:v>21.673999999999999</c:v>
                      </c:pt>
                      <c:pt idx="614">
                        <c:v>21.684999999999999</c:v>
                      </c:pt>
                      <c:pt idx="615">
                        <c:v>21.698</c:v>
                      </c:pt>
                      <c:pt idx="616">
                        <c:v>21.716999999999999</c:v>
                      </c:pt>
                      <c:pt idx="617">
                        <c:v>21.733000000000001</c:v>
                      </c:pt>
                      <c:pt idx="618">
                        <c:v>21.742999999999999</c:v>
                      </c:pt>
                      <c:pt idx="619">
                        <c:v>21.756</c:v>
                      </c:pt>
                      <c:pt idx="620">
                        <c:v>21.768000000000001</c:v>
                      </c:pt>
                      <c:pt idx="621">
                        <c:v>21.78</c:v>
                      </c:pt>
                      <c:pt idx="622">
                        <c:v>21.786999999999999</c:v>
                      </c:pt>
                      <c:pt idx="623">
                        <c:v>21.797999999999998</c:v>
                      </c:pt>
                      <c:pt idx="624">
                        <c:v>21.812999999999999</c:v>
                      </c:pt>
                      <c:pt idx="625">
                        <c:v>21.824999999999999</c:v>
                      </c:pt>
                      <c:pt idx="626">
                        <c:v>22.309000000000001</c:v>
                      </c:pt>
                      <c:pt idx="627">
                        <c:v>22.352</c:v>
                      </c:pt>
                      <c:pt idx="628">
                        <c:v>22.38</c:v>
                      </c:pt>
                      <c:pt idx="629">
                        <c:v>22.404</c:v>
                      </c:pt>
                      <c:pt idx="630">
                        <c:v>22.433</c:v>
                      </c:pt>
                      <c:pt idx="631">
                        <c:v>22.465</c:v>
                      </c:pt>
                      <c:pt idx="632">
                        <c:v>22.494</c:v>
                      </c:pt>
                      <c:pt idx="633">
                        <c:v>22.513000000000002</c:v>
                      </c:pt>
                      <c:pt idx="634">
                        <c:v>22.536000000000001</c:v>
                      </c:pt>
                      <c:pt idx="635">
                        <c:v>22.562999999999999</c:v>
                      </c:pt>
                      <c:pt idx="636">
                        <c:v>22.596</c:v>
                      </c:pt>
                      <c:pt idx="637">
                        <c:v>22.626999999999999</c:v>
                      </c:pt>
                      <c:pt idx="638">
                        <c:v>22.669</c:v>
                      </c:pt>
                      <c:pt idx="639">
                        <c:v>22.687999999999999</c:v>
                      </c:pt>
                      <c:pt idx="640">
                        <c:v>22.699000000000002</c:v>
                      </c:pt>
                      <c:pt idx="641">
                        <c:v>22.709</c:v>
                      </c:pt>
                      <c:pt idx="642">
                        <c:v>22.716000000000001</c:v>
                      </c:pt>
                      <c:pt idx="643">
                        <c:v>22.725999999999999</c:v>
                      </c:pt>
                      <c:pt idx="644">
                        <c:v>22.734999999999999</c:v>
                      </c:pt>
                      <c:pt idx="645">
                        <c:v>22.747</c:v>
                      </c:pt>
                      <c:pt idx="646">
                        <c:v>22.763999999999999</c:v>
                      </c:pt>
                      <c:pt idx="647">
                        <c:v>22.782</c:v>
                      </c:pt>
                      <c:pt idx="648">
                        <c:v>22.797999999999998</c:v>
                      </c:pt>
                      <c:pt idx="649">
                        <c:v>22.811</c:v>
                      </c:pt>
                      <c:pt idx="650">
                        <c:v>22.827000000000002</c:v>
                      </c:pt>
                      <c:pt idx="651">
                        <c:v>22.849</c:v>
                      </c:pt>
                      <c:pt idx="652">
                        <c:v>22.866</c:v>
                      </c:pt>
                      <c:pt idx="653">
                        <c:v>22.881</c:v>
                      </c:pt>
                      <c:pt idx="654">
                        <c:v>22.908000000000001</c:v>
                      </c:pt>
                      <c:pt idx="655">
                        <c:v>22.931000000000001</c:v>
                      </c:pt>
                      <c:pt idx="656">
                        <c:v>22.975000000000001</c:v>
                      </c:pt>
                      <c:pt idx="657">
                        <c:v>23.007999999999999</c:v>
                      </c:pt>
                      <c:pt idx="658">
                        <c:v>23.035</c:v>
                      </c:pt>
                      <c:pt idx="659">
                        <c:v>23.06</c:v>
                      </c:pt>
                      <c:pt idx="660">
                        <c:v>23.085000000000001</c:v>
                      </c:pt>
                      <c:pt idx="661">
                        <c:v>23.108000000000001</c:v>
                      </c:pt>
                      <c:pt idx="662">
                        <c:v>23.137</c:v>
                      </c:pt>
                      <c:pt idx="663">
                        <c:v>23.161000000000001</c:v>
                      </c:pt>
                      <c:pt idx="664">
                        <c:v>23.184999999999999</c:v>
                      </c:pt>
                      <c:pt idx="665">
                        <c:v>23.207999999999998</c:v>
                      </c:pt>
                      <c:pt idx="666">
                        <c:v>23.225999999999999</c:v>
                      </c:pt>
                      <c:pt idx="667">
                        <c:v>23.239000000000001</c:v>
                      </c:pt>
                      <c:pt idx="668">
                        <c:v>23.25</c:v>
                      </c:pt>
                      <c:pt idx="669">
                        <c:v>23.262</c:v>
                      </c:pt>
                      <c:pt idx="670">
                        <c:v>23.28</c:v>
                      </c:pt>
                      <c:pt idx="671">
                        <c:v>23.294</c:v>
                      </c:pt>
                      <c:pt idx="672">
                        <c:v>23.297999999999998</c:v>
                      </c:pt>
                      <c:pt idx="673">
                        <c:v>23.295999999999999</c:v>
                      </c:pt>
                      <c:pt idx="674">
                        <c:v>23.3</c:v>
                      </c:pt>
                      <c:pt idx="675">
                        <c:v>23.300999999999998</c:v>
                      </c:pt>
                      <c:pt idx="676">
                        <c:v>23.318999999999999</c:v>
                      </c:pt>
                      <c:pt idx="677">
                        <c:v>23.338000000000001</c:v>
                      </c:pt>
                      <c:pt idx="678">
                        <c:v>23.347000000000001</c:v>
                      </c:pt>
                      <c:pt idx="679">
                        <c:v>23.352</c:v>
                      </c:pt>
                      <c:pt idx="680">
                        <c:v>23.364000000000001</c:v>
                      </c:pt>
                      <c:pt idx="681">
                        <c:v>23.434999999999999</c:v>
                      </c:pt>
                      <c:pt idx="682">
                        <c:v>23.466999999999999</c:v>
                      </c:pt>
                      <c:pt idx="683">
                        <c:v>23.481999999999999</c:v>
                      </c:pt>
                      <c:pt idx="684">
                        <c:v>23.486000000000001</c:v>
                      </c:pt>
                      <c:pt idx="685">
                        <c:v>23.491</c:v>
                      </c:pt>
                      <c:pt idx="686">
                        <c:v>23.489000000000001</c:v>
                      </c:pt>
                      <c:pt idx="687">
                        <c:v>23.484000000000002</c:v>
                      </c:pt>
                      <c:pt idx="688">
                        <c:v>23.481999999999999</c:v>
                      </c:pt>
                      <c:pt idx="689">
                        <c:v>23.475999999999999</c:v>
                      </c:pt>
                      <c:pt idx="690">
                        <c:v>23.471</c:v>
                      </c:pt>
                      <c:pt idx="691">
                        <c:v>23.469000000000001</c:v>
                      </c:pt>
                      <c:pt idx="692">
                        <c:v>23.466000000000001</c:v>
                      </c:pt>
                      <c:pt idx="693">
                        <c:v>23.466999999999999</c:v>
                      </c:pt>
                      <c:pt idx="694">
                        <c:v>23.472000000000001</c:v>
                      </c:pt>
                      <c:pt idx="695">
                        <c:v>23.468</c:v>
                      </c:pt>
                      <c:pt idx="696">
                        <c:v>23.468</c:v>
                      </c:pt>
                      <c:pt idx="697">
                        <c:v>23.472000000000001</c:v>
                      </c:pt>
                      <c:pt idx="698">
                        <c:v>23.478999999999999</c:v>
                      </c:pt>
                      <c:pt idx="699">
                        <c:v>23.492000000000001</c:v>
                      </c:pt>
                      <c:pt idx="700">
                        <c:v>23.507999999999999</c:v>
                      </c:pt>
                      <c:pt idx="701">
                        <c:v>23.523</c:v>
                      </c:pt>
                      <c:pt idx="702">
                        <c:v>23.541</c:v>
                      </c:pt>
                      <c:pt idx="703">
                        <c:v>23.553999999999998</c:v>
                      </c:pt>
                      <c:pt idx="704">
                        <c:v>23.57</c:v>
                      </c:pt>
                      <c:pt idx="705">
                        <c:v>23.581</c:v>
                      </c:pt>
                      <c:pt idx="706">
                        <c:v>23.594999999999999</c:v>
                      </c:pt>
                      <c:pt idx="707">
                        <c:v>23.609000000000002</c:v>
                      </c:pt>
                      <c:pt idx="708">
                        <c:v>23.629000000000001</c:v>
                      </c:pt>
                      <c:pt idx="709">
                        <c:v>23.645</c:v>
                      </c:pt>
                      <c:pt idx="710">
                        <c:v>23.663</c:v>
                      </c:pt>
                      <c:pt idx="711">
                        <c:v>23.678999999999998</c:v>
                      </c:pt>
                      <c:pt idx="712">
                        <c:v>23.696999999999999</c:v>
                      </c:pt>
                      <c:pt idx="713">
                        <c:v>23.716999999999999</c:v>
                      </c:pt>
                      <c:pt idx="714">
                        <c:v>23.734999999999999</c:v>
                      </c:pt>
                      <c:pt idx="715">
                        <c:v>23.747</c:v>
                      </c:pt>
                      <c:pt idx="716">
                        <c:v>23.76</c:v>
                      </c:pt>
                      <c:pt idx="717">
                        <c:v>23.771000000000001</c:v>
                      </c:pt>
                      <c:pt idx="718">
                        <c:v>23.774999999999999</c:v>
                      </c:pt>
                      <c:pt idx="719">
                        <c:v>23.776</c:v>
                      </c:pt>
                      <c:pt idx="720">
                        <c:v>23.77</c:v>
                      </c:pt>
                      <c:pt idx="721">
                        <c:v>23.763000000000002</c:v>
                      </c:pt>
                      <c:pt idx="722">
                        <c:v>23.76</c:v>
                      </c:pt>
                      <c:pt idx="723">
                        <c:v>23.757000000000001</c:v>
                      </c:pt>
                      <c:pt idx="724">
                        <c:v>23.75</c:v>
                      </c:pt>
                      <c:pt idx="725">
                        <c:v>23.748999999999999</c:v>
                      </c:pt>
                      <c:pt idx="726">
                        <c:v>23.748000000000001</c:v>
                      </c:pt>
                      <c:pt idx="727">
                        <c:v>23.742999999999999</c:v>
                      </c:pt>
                      <c:pt idx="728">
                        <c:v>23.748999999999999</c:v>
                      </c:pt>
                      <c:pt idx="729">
                        <c:v>23.754999999999999</c:v>
                      </c:pt>
                      <c:pt idx="730">
                        <c:v>23.76</c:v>
                      </c:pt>
                      <c:pt idx="731">
                        <c:v>23.763999999999999</c:v>
                      </c:pt>
                      <c:pt idx="732">
                        <c:v>23.766999999999999</c:v>
                      </c:pt>
                      <c:pt idx="733">
                        <c:v>23.774000000000001</c:v>
                      </c:pt>
                      <c:pt idx="734">
                        <c:v>23.783999999999999</c:v>
                      </c:pt>
                      <c:pt idx="735">
                        <c:v>23.794</c:v>
                      </c:pt>
                      <c:pt idx="736">
                        <c:v>23.802</c:v>
                      </c:pt>
                      <c:pt idx="737">
                        <c:v>23.812000000000001</c:v>
                      </c:pt>
                      <c:pt idx="738">
                        <c:v>23.824000000000002</c:v>
                      </c:pt>
                      <c:pt idx="739">
                        <c:v>23.837</c:v>
                      </c:pt>
                      <c:pt idx="740">
                        <c:v>23.85</c:v>
                      </c:pt>
                      <c:pt idx="741">
                        <c:v>23.745999999999999</c:v>
                      </c:pt>
                      <c:pt idx="742">
                        <c:v>23.771999999999998</c:v>
                      </c:pt>
                      <c:pt idx="743">
                        <c:v>23.777000000000001</c:v>
                      </c:pt>
                      <c:pt idx="744">
                        <c:v>23.782</c:v>
                      </c:pt>
                      <c:pt idx="745">
                        <c:v>23.785</c:v>
                      </c:pt>
                      <c:pt idx="746">
                        <c:v>23.783000000000001</c:v>
                      </c:pt>
                      <c:pt idx="747">
                        <c:v>23.785</c:v>
                      </c:pt>
                      <c:pt idx="748">
                        <c:v>23.78</c:v>
                      </c:pt>
                      <c:pt idx="749">
                        <c:v>23.771000000000001</c:v>
                      </c:pt>
                      <c:pt idx="750">
                        <c:v>23.763999999999999</c:v>
                      </c:pt>
                      <c:pt idx="751">
                        <c:v>23.757999999999999</c:v>
                      </c:pt>
                      <c:pt idx="752">
                        <c:v>23.753</c:v>
                      </c:pt>
                      <c:pt idx="753">
                        <c:v>23.751999999999999</c:v>
                      </c:pt>
                      <c:pt idx="754">
                        <c:v>23.753</c:v>
                      </c:pt>
                      <c:pt idx="755">
                        <c:v>23.757000000000001</c:v>
                      </c:pt>
                      <c:pt idx="756">
                        <c:v>23.756</c:v>
                      </c:pt>
                      <c:pt idx="757">
                        <c:v>23.753</c:v>
                      </c:pt>
                      <c:pt idx="758">
                        <c:v>23.756</c:v>
                      </c:pt>
                      <c:pt idx="759">
                        <c:v>23.753</c:v>
                      </c:pt>
                      <c:pt idx="760">
                        <c:v>23.751999999999999</c:v>
                      </c:pt>
                      <c:pt idx="761">
                        <c:v>23.75</c:v>
                      </c:pt>
                      <c:pt idx="762">
                        <c:v>23.751999999999999</c:v>
                      </c:pt>
                      <c:pt idx="763">
                        <c:v>23.75</c:v>
                      </c:pt>
                      <c:pt idx="764">
                        <c:v>23.742999999999999</c:v>
                      </c:pt>
                      <c:pt idx="765">
                        <c:v>23.739000000000001</c:v>
                      </c:pt>
                      <c:pt idx="766">
                        <c:v>23.733000000000001</c:v>
                      </c:pt>
                      <c:pt idx="767">
                        <c:v>23.727</c:v>
                      </c:pt>
                      <c:pt idx="768">
                        <c:v>23.72</c:v>
                      </c:pt>
                      <c:pt idx="769">
                        <c:v>23.718</c:v>
                      </c:pt>
                      <c:pt idx="770">
                        <c:v>23.713999999999999</c:v>
                      </c:pt>
                      <c:pt idx="771">
                        <c:v>23.709</c:v>
                      </c:pt>
                      <c:pt idx="772">
                        <c:v>23.701000000000001</c:v>
                      </c:pt>
                      <c:pt idx="773">
                        <c:v>23.7</c:v>
                      </c:pt>
                      <c:pt idx="774">
                        <c:v>23.693000000000001</c:v>
                      </c:pt>
                      <c:pt idx="775">
                        <c:v>23.687999999999999</c:v>
                      </c:pt>
                      <c:pt idx="776">
                        <c:v>23.686</c:v>
                      </c:pt>
                      <c:pt idx="777">
                        <c:v>23.683</c:v>
                      </c:pt>
                      <c:pt idx="778">
                        <c:v>23.684000000000001</c:v>
                      </c:pt>
                      <c:pt idx="779">
                        <c:v>23.681000000000001</c:v>
                      </c:pt>
                      <c:pt idx="780">
                        <c:v>23.681000000000001</c:v>
                      </c:pt>
                      <c:pt idx="781">
                        <c:v>23.68</c:v>
                      </c:pt>
                      <c:pt idx="782">
                        <c:v>23.677</c:v>
                      </c:pt>
                      <c:pt idx="783">
                        <c:v>23.672999999999998</c:v>
                      </c:pt>
                      <c:pt idx="784">
                        <c:v>23.663</c:v>
                      </c:pt>
                      <c:pt idx="785">
                        <c:v>23.658000000000001</c:v>
                      </c:pt>
                      <c:pt idx="786">
                        <c:v>23.652999999999999</c:v>
                      </c:pt>
                      <c:pt idx="787">
                        <c:v>23.648</c:v>
                      </c:pt>
                      <c:pt idx="788">
                        <c:v>23.643999999999998</c:v>
                      </c:pt>
                      <c:pt idx="789">
                        <c:v>23.643000000000001</c:v>
                      </c:pt>
                      <c:pt idx="790">
                        <c:v>23.646000000000001</c:v>
                      </c:pt>
                      <c:pt idx="791">
                        <c:v>23.652000000000001</c:v>
                      </c:pt>
                      <c:pt idx="792">
                        <c:v>23.658000000000001</c:v>
                      </c:pt>
                      <c:pt idx="793">
                        <c:v>23.666</c:v>
                      </c:pt>
                      <c:pt idx="794">
                        <c:v>23.673999999999999</c:v>
                      </c:pt>
                      <c:pt idx="795">
                        <c:v>23.681999999999999</c:v>
                      </c:pt>
                      <c:pt idx="796">
                        <c:v>23.683</c:v>
                      </c:pt>
                      <c:pt idx="797">
                        <c:v>23.681999999999999</c:v>
                      </c:pt>
                      <c:pt idx="798">
                        <c:v>25.029</c:v>
                      </c:pt>
                      <c:pt idx="799">
                        <c:v>25.023</c:v>
                      </c:pt>
                      <c:pt idx="800">
                        <c:v>24.99</c:v>
                      </c:pt>
                      <c:pt idx="801">
                        <c:v>24.959</c:v>
                      </c:pt>
                      <c:pt idx="802">
                        <c:v>24.931000000000001</c:v>
                      </c:pt>
                      <c:pt idx="803">
                        <c:v>24.925000000000001</c:v>
                      </c:pt>
                      <c:pt idx="804">
                        <c:v>24.928000000000001</c:v>
                      </c:pt>
                      <c:pt idx="805">
                        <c:v>24.907</c:v>
                      </c:pt>
                      <c:pt idx="806">
                        <c:v>24.887</c:v>
                      </c:pt>
                      <c:pt idx="807">
                        <c:v>24.88</c:v>
                      </c:pt>
                      <c:pt idx="808">
                        <c:v>24.869</c:v>
                      </c:pt>
                      <c:pt idx="809">
                        <c:v>24.859000000000002</c:v>
                      </c:pt>
                      <c:pt idx="810">
                        <c:v>24.847000000000001</c:v>
                      </c:pt>
                      <c:pt idx="811">
                        <c:v>24.832999999999998</c:v>
                      </c:pt>
                      <c:pt idx="812">
                        <c:v>24.815000000000001</c:v>
                      </c:pt>
                      <c:pt idx="813">
                        <c:v>24.803000000000001</c:v>
                      </c:pt>
                      <c:pt idx="814">
                        <c:v>24.795999999999999</c:v>
                      </c:pt>
                      <c:pt idx="815">
                        <c:v>24.791</c:v>
                      </c:pt>
                      <c:pt idx="816">
                        <c:v>24.780999999999999</c:v>
                      </c:pt>
                      <c:pt idx="817">
                        <c:v>24.779</c:v>
                      </c:pt>
                      <c:pt idx="818">
                        <c:v>24.768999999999998</c:v>
                      </c:pt>
                      <c:pt idx="819">
                        <c:v>24.751000000000001</c:v>
                      </c:pt>
                      <c:pt idx="820">
                        <c:v>24.74</c:v>
                      </c:pt>
                      <c:pt idx="821">
                        <c:v>24.722000000000001</c:v>
                      </c:pt>
                      <c:pt idx="822">
                        <c:v>24.71</c:v>
                      </c:pt>
                      <c:pt idx="823">
                        <c:v>24.695</c:v>
                      </c:pt>
                      <c:pt idx="824">
                        <c:v>24.683</c:v>
                      </c:pt>
                      <c:pt idx="825">
                        <c:v>24.672000000000001</c:v>
                      </c:pt>
                      <c:pt idx="826">
                        <c:v>24.66</c:v>
                      </c:pt>
                      <c:pt idx="827">
                        <c:v>24.65</c:v>
                      </c:pt>
                      <c:pt idx="828">
                        <c:v>24.649000000000001</c:v>
                      </c:pt>
                      <c:pt idx="829">
                        <c:v>24.649000000000001</c:v>
                      </c:pt>
                      <c:pt idx="830">
                        <c:v>24.652000000000001</c:v>
                      </c:pt>
                      <c:pt idx="831">
                        <c:v>24.655999999999999</c:v>
                      </c:pt>
                      <c:pt idx="832">
                        <c:v>24.646000000000001</c:v>
                      </c:pt>
                      <c:pt idx="833">
                        <c:v>24.652999999999999</c:v>
                      </c:pt>
                      <c:pt idx="834">
                        <c:v>24.655000000000001</c:v>
                      </c:pt>
                      <c:pt idx="835">
                        <c:v>24.65</c:v>
                      </c:pt>
                      <c:pt idx="836">
                        <c:v>24.64</c:v>
                      </c:pt>
                      <c:pt idx="837">
                        <c:v>24.629000000000001</c:v>
                      </c:pt>
                      <c:pt idx="838">
                        <c:v>24.609000000000002</c:v>
                      </c:pt>
                      <c:pt idx="839">
                        <c:v>24.584</c:v>
                      </c:pt>
                      <c:pt idx="840">
                        <c:v>24.568000000000001</c:v>
                      </c:pt>
                      <c:pt idx="841">
                        <c:v>24.361000000000001</c:v>
                      </c:pt>
                      <c:pt idx="842">
                        <c:v>24.385999999999999</c:v>
                      </c:pt>
                      <c:pt idx="843">
                        <c:v>24.39</c:v>
                      </c:pt>
                      <c:pt idx="844">
                        <c:v>24.399000000000001</c:v>
                      </c:pt>
                      <c:pt idx="845">
                        <c:v>24.396999999999998</c:v>
                      </c:pt>
                      <c:pt idx="846">
                        <c:v>24.399000000000001</c:v>
                      </c:pt>
                      <c:pt idx="847">
                        <c:v>24.398</c:v>
                      </c:pt>
                      <c:pt idx="848">
                        <c:v>24.398</c:v>
                      </c:pt>
                      <c:pt idx="849">
                        <c:v>24.399000000000001</c:v>
                      </c:pt>
                      <c:pt idx="850">
                        <c:v>24.419</c:v>
                      </c:pt>
                      <c:pt idx="851">
                        <c:v>24.428999999999998</c:v>
                      </c:pt>
                      <c:pt idx="852">
                        <c:v>24.431999999999999</c:v>
                      </c:pt>
                      <c:pt idx="853">
                        <c:v>24.44</c:v>
                      </c:pt>
                      <c:pt idx="854">
                        <c:v>24.434999999999999</c:v>
                      </c:pt>
                      <c:pt idx="855">
                        <c:v>24.422999999999998</c:v>
                      </c:pt>
                      <c:pt idx="856">
                        <c:v>24.422000000000001</c:v>
                      </c:pt>
                      <c:pt idx="857">
                        <c:v>24.417999999999999</c:v>
                      </c:pt>
                      <c:pt idx="858">
                        <c:v>24.419</c:v>
                      </c:pt>
                      <c:pt idx="859">
                        <c:v>24.419</c:v>
                      </c:pt>
                      <c:pt idx="860">
                        <c:v>24.417000000000002</c:v>
                      </c:pt>
                      <c:pt idx="861">
                        <c:v>24.420999999999999</c:v>
                      </c:pt>
                      <c:pt idx="862">
                        <c:v>24.425000000000001</c:v>
                      </c:pt>
                      <c:pt idx="863">
                        <c:v>24.434000000000001</c:v>
                      </c:pt>
                      <c:pt idx="864">
                        <c:v>24.44</c:v>
                      </c:pt>
                      <c:pt idx="865">
                        <c:v>24.445</c:v>
                      </c:pt>
                      <c:pt idx="866">
                        <c:v>24.443999999999999</c:v>
                      </c:pt>
                      <c:pt idx="867">
                        <c:v>24.445</c:v>
                      </c:pt>
                      <c:pt idx="868">
                        <c:v>24.446000000000002</c:v>
                      </c:pt>
                      <c:pt idx="869">
                        <c:v>24.425000000000001</c:v>
                      </c:pt>
                      <c:pt idx="870">
                        <c:v>24.419</c:v>
                      </c:pt>
                      <c:pt idx="871">
                        <c:v>24.408000000000001</c:v>
                      </c:pt>
                      <c:pt idx="872">
                        <c:v>24.393000000000001</c:v>
                      </c:pt>
                      <c:pt idx="873">
                        <c:v>24.373999999999999</c:v>
                      </c:pt>
                      <c:pt idx="874">
                        <c:v>24.364999999999998</c:v>
                      </c:pt>
                      <c:pt idx="875">
                        <c:v>24.35</c:v>
                      </c:pt>
                      <c:pt idx="876">
                        <c:v>24.306999999999999</c:v>
                      </c:pt>
                      <c:pt idx="877">
                        <c:v>24.274000000000001</c:v>
                      </c:pt>
                      <c:pt idx="878">
                        <c:v>24.242000000000001</c:v>
                      </c:pt>
                      <c:pt idx="879">
                        <c:v>24.213000000000001</c:v>
                      </c:pt>
                      <c:pt idx="880">
                        <c:v>24.202999999999999</c:v>
                      </c:pt>
                      <c:pt idx="881">
                        <c:v>24.193000000000001</c:v>
                      </c:pt>
                      <c:pt idx="882">
                        <c:v>24.187000000000001</c:v>
                      </c:pt>
                      <c:pt idx="883">
                        <c:v>24.175000000000001</c:v>
                      </c:pt>
                      <c:pt idx="884">
                        <c:v>24.16</c:v>
                      </c:pt>
                      <c:pt idx="885">
                        <c:v>24.14</c:v>
                      </c:pt>
                      <c:pt idx="886">
                        <c:v>23.994</c:v>
                      </c:pt>
                      <c:pt idx="887">
                        <c:v>24.015000000000001</c:v>
                      </c:pt>
                      <c:pt idx="888">
                        <c:v>23.997</c:v>
                      </c:pt>
                      <c:pt idx="889">
                        <c:v>24.009</c:v>
                      </c:pt>
                      <c:pt idx="890">
                        <c:v>24.02</c:v>
                      </c:pt>
                      <c:pt idx="891">
                        <c:v>24.027000000000001</c:v>
                      </c:pt>
                      <c:pt idx="892">
                        <c:v>24.035</c:v>
                      </c:pt>
                      <c:pt idx="893">
                        <c:v>24.042000000000002</c:v>
                      </c:pt>
                      <c:pt idx="894">
                        <c:v>24.045999999999999</c:v>
                      </c:pt>
                      <c:pt idx="895">
                        <c:v>24.047000000000001</c:v>
                      </c:pt>
                      <c:pt idx="896">
                        <c:v>24.052</c:v>
                      </c:pt>
                      <c:pt idx="897">
                        <c:v>24.062000000000001</c:v>
                      </c:pt>
                      <c:pt idx="898">
                        <c:v>24.065999999999999</c:v>
                      </c:pt>
                      <c:pt idx="899">
                        <c:v>24.068000000000001</c:v>
                      </c:pt>
                      <c:pt idx="900">
                        <c:v>24.053999999999998</c:v>
                      </c:pt>
                      <c:pt idx="901">
                        <c:v>24.045999999999999</c:v>
                      </c:pt>
                      <c:pt idx="902">
                        <c:v>24.015000000000001</c:v>
                      </c:pt>
                      <c:pt idx="903">
                        <c:v>23.984999999999999</c:v>
                      </c:pt>
                      <c:pt idx="904">
                        <c:v>23.975999999999999</c:v>
                      </c:pt>
                      <c:pt idx="905">
                        <c:v>23.983000000000001</c:v>
                      </c:pt>
                      <c:pt idx="906">
                        <c:v>23.977</c:v>
                      </c:pt>
                      <c:pt idx="907">
                        <c:v>23.949000000000002</c:v>
                      </c:pt>
                      <c:pt idx="908">
                        <c:v>23.946000000000002</c:v>
                      </c:pt>
                      <c:pt idx="909">
                        <c:v>23.946999999999999</c:v>
                      </c:pt>
                      <c:pt idx="910">
                        <c:v>23.943999999999999</c:v>
                      </c:pt>
                      <c:pt idx="911">
                        <c:v>23.945</c:v>
                      </c:pt>
                      <c:pt idx="912">
                        <c:v>23.954000000000001</c:v>
                      </c:pt>
                      <c:pt idx="913">
                        <c:v>23.956</c:v>
                      </c:pt>
                      <c:pt idx="914">
                        <c:v>23.965</c:v>
                      </c:pt>
                      <c:pt idx="915">
                        <c:v>23.975000000000001</c:v>
                      </c:pt>
                      <c:pt idx="916">
                        <c:v>23.989000000000001</c:v>
                      </c:pt>
                      <c:pt idx="917">
                        <c:v>24</c:v>
                      </c:pt>
                      <c:pt idx="918">
                        <c:v>24.007999999999999</c:v>
                      </c:pt>
                      <c:pt idx="919">
                        <c:v>24.02</c:v>
                      </c:pt>
                      <c:pt idx="920">
                        <c:v>24.03</c:v>
                      </c:pt>
                      <c:pt idx="921">
                        <c:v>24.023</c:v>
                      </c:pt>
                      <c:pt idx="922">
                        <c:v>24.018999999999998</c:v>
                      </c:pt>
                      <c:pt idx="923">
                        <c:v>24.001999999999999</c:v>
                      </c:pt>
                      <c:pt idx="924">
                        <c:v>23.992999999999999</c:v>
                      </c:pt>
                      <c:pt idx="925">
                        <c:v>23.984000000000002</c:v>
                      </c:pt>
                      <c:pt idx="926">
                        <c:v>23.969000000000001</c:v>
                      </c:pt>
                      <c:pt idx="927">
                        <c:v>23.963999999999999</c:v>
                      </c:pt>
                      <c:pt idx="928">
                        <c:v>23.962</c:v>
                      </c:pt>
                      <c:pt idx="929">
                        <c:v>23.939</c:v>
                      </c:pt>
                      <c:pt idx="930">
                        <c:v>23.98</c:v>
                      </c:pt>
                      <c:pt idx="931">
                        <c:v>24.026</c:v>
                      </c:pt>
                      <c:pt idx="932">
                        <c:v>24.053999999999998</c:v>
                      </c:pt>
                      <c:pt idx="933">
                        <c:v>24.08</c:v>
                      </c:pt>
                      <c:pt idx="934">
                        <c:v>24.102</c:v>
                      </c:pt>
                      <c:pt idx="935">
                        <c:v>24.123999999999999</c:v>
                      </c:pt>
                      <c:pt idx="936">
                        <c:v>24.14</c:v>
                      </c:pt>
                      <c:pt idx="937">
                        <c:v>24.155000000000001</c:v>
                      </c:pt>
                      <c:pt idx="938">
                        <c:v>24.167000000000002</c:v>
                      </c:pt>
                      <c:pt idx="939">
                        <c:v>24.173999999999999</c:v>
                      </c:pt>
                      <c:pt idx="940">
                        <c:v>24.184000000000001</c:v>
                      </c:pt>
                      <c:pt idx="941">
                        <c:v>24.192</c:v>
                      </c:pt>
                      <c:pt idx="942">
                        <c:v>24.202000000000002</c:v>
                      </c:pt>
                      <c:pt idx="943">
                        <c:v>24.216999999999999</c:v>
                      </c:pt>
                      <c:pt idx="944">
                        <c:v>24.234000000000002</c:v>
                      </c:pt>
                      <c:pt idx="945">
                        <c:v>24.251000000000001</c:v>
                      </c:pt>
                      <c:pt idx="946">
                        <c:v>24.263999999999999</c:v>
                      </c:pt>
                      <c:pt idx="947">
                        <c:v>24.268999999999998</c:v>
                      </c:pt>
                      <c:pt idx="948">
                        <c:v>24.277000000000001</c:v>
                      </c:pt>
                      <c:pt idx="949">
                        <c:v>24.280999999999999</c:v>
                      </c:pt>
                      <c:pt idx="950">
                        <c:v>24.283999999999999</c:v>
                      </c:pt>
                      <c:pt idx="951">
                        <c:v>24.288</c:v>
                      </c:pt>
                      <c:pt idx="952">
                        <c:v>24.294</c:v>
                      </c:pt>
                      <c:pt idx="953">
                        <c:v>24.300999999999998</c:v>
                      </c:pt>
                      <c:pt idx="954">
                        <c:v>24.31</c:v>
                      </c:pt>
                      <c:pt idx="955">
                        <c:v>24.323</c:v>
                      </c:pt>
                      <c:pt idx="956">
                        <c:v>24.332999999999998</c:v>
                      </c:pt>
                      <c:pt idx="957">
                        <c:v>24.347000000000001</c:v>
                      </c:pt>
                      <c:pt idx="958">
                        <c:v>24.356000000000002</c:v>
                      </c:pt>
                      <c:pt idx="959">
                        <c:v>24.367999999999999</c:v>
                      </c:pt>
                      <c:pt idx="960">
                        <c:v>24.375</c:v>
                      </c:pt>
                      <c:pt idx="961">
                        <c:v>24.373000000000001</c:v>
                      </c:pt>
                      <c:pt idx="962">
                        <c:v>24.364999999999998</c:v>
                      </c:pt>
                      <c:pt idx="963">
                        <c:v>24.363</c:v>
                      </c:pt>
                      <c:pt idx="964">
                        <c:v>24.36</c:v>
                      </c:pt>
                      <c:pt idx="965">
                        <c:v>24.363</c:v>
                      </c:pt>
                      <c:pt idx="966">
                        <c:v>24.364000000000001</c:v>
                      </c:pt>
                      <c:pt idx="967">
                        <c:v>24.37</c:v>
                      </c:pt>
                      <c:pt idx="968">
                        <c:v>24.373000000000001</c:v>
                      </c:pt>
                      <c:pt idx="969">
                        <c:v>24.37</c:v>
                      </c:pt>
                      <c:pt idx="970">
                        <c:v>24.358000000000001</c:v>
                      </c:pt>
                      <c:pt idx="971">
                        <c:v>24.353000000000002</c:v>
                      </c:pt>
                      <c:pt idx="972">
                        <c:v>24.346</c:v>
                      </c:pt>
                      <c:pt idx="973">
                        <c:v>24.338999999999999</c:v>
                      </c:pt>
                      <c:pt idx="974">
                        <c:v>24.294</c:v>
                      </c:pt>
                      <c:pt idx="975">
                        <c:v>24.245000000000001</c:v>
                      </c:pt>
                      <c:pt idx="976">
                        <c:v>24.234999999999999</c:v>
                      </c:pt>
                      <c:pt idx="977">
                        <c:v>24.22</c:v>
                      </c:pt>
                      <c:pt idx="978">
                        <c:v>24.204999999999998</c:v>
                      </c:pt>
                      <c:pt idx="979">
                        <c:v>24.193999999999999</c:v>
                      </c:pt>
                      <c:pt idx="980">
                        <c:v>24.202000000000002</c:v>
                      </c:pt>
                      <c:pt idx="981">
                        <c:v>24.207999999999998</c:v>
                      </c:pt>
                      <c:pt idx="982">
                        <c:v>24.210999999999999</c:v>
                      </c:pt>
                      <c:pt idx="983">
                        <c:v>24.218</c:v>
                      </c:pt>
                      <c:pt idx="984">
                        <c:v>24.225999999999999</c:v>
                      </c:pt>
                      <c:pt idx="985">
                        <c:v>24.24</c:v>
                      </c:pt>
                      <c:pt idx="986">
                        <c:v>24.245999999999999</c:v>
                      </c:pt>
                      <c:pt idx="987">
                        <c:v>24.256</c:v>
                      </c:pt>
                      <c:pt idx="988">
                        <c:v>24.312000000000001</c:v>
                      </c:pt>
                      <c:pt idx="989">
                        <c:v>24.335999999999999</c:v>
                      </c:pt>
                      <c:pt idx="990">
                        <c:v>24.341999999999999</c:v>
                      </c:pt>
                      <c:pt idx="991">
                        <c:v>24.344000000000001</c:v>
                      </c:pt>
                      <c:pt idx="992">
                        <c:v>24.341999999999999</c:v>
                      </c:pt>
                      <c:pt idx="993">
                        <c:v>24.335000000000001</c:v>
                      </c:pt>
                      <c:pt idx="994">
                        <c:v>24.324999999999999</c:v>
                      </c:pt>
                      <c:pt idx="995">
                        <c:v>24.32</c:v>
                      </c:pt>
                      <c:pt idx="996">
                        <c:v>24.318000000000001</c:v>
                      </c:pt>
                      <c:pt idx="997">
                        <c:v>24.321999999999999</c:v>
                      </c:pt>
                      <c:pt idx="998">
                        <c:v>24.324999999999999</c:v>
                      </c:pt>
                      <c:pt idx="999">
                        <c:v>24.332000000000001</c:v>
                      </c:pt>
                      <c:pt idx="1000">
                        <c:v>24.338999999999999</c:v>
                      </c:pt>
                      <c:pt idx="1001">
                        <c:v>24.338000000000001</c:v>
                      </c:pt>
                      <c:pt idx="1002">
                        <c:v>24.334</c:v>
                      </c:pt>
                      <c:pt idx="1003">
                        <c:v>24.331</c:v>
                      </c:pt>
                      <c:pt idx="1004">
                        <c:v>24.33</c:v>
                      </c:pt>
                      <c:pt idx="1005">
                        <c:v>24.331</c:v>
                      </c:pt>
                      <c:pt idx="1006">
                        <c:v>24.335000000000001</c:v>
                      </c:pt>
                      <c:pt idx="1007">
                        <c:v>24.341999999999999</c:v>
                      </c:pt>
                      <c:pt idx="1008">
                        <c:v>24.344000000000001</c:v>
                      </c:pt>
                      <c:pt idx="1009">
                        <c:v>24.350999999999999</c:v>
                      </c:pt>
                      <c:pt idx="1010">
                        <c:v>24.352</c:v>
                      </c:pt>
                      <c:pt idx="1011">
                        <c:v>24.347000000000001</c:v>
                      </c:pt>
                      <c:pt idx="1012">
                        <c:v>24.34</c:v>
                      </c:pt>
                      <c:pt idx="1013">
                        <c:v>24.324000000000002</c:v>
                      </c:pt>
                      <c:pt idx="1014">
                        <c:v>24.321000000000002</c:v>
                      </c:pt>
                      <c:pt idx="1015">
                        <c:v>24.32</c:v>
                      </c:pt>
                      <c:pt idx="1016">
                        <c:v>24.315000000000001</c:v>
                      </c:pt>
                      <c:pt idx="1017">
                        <c:v>24.308</c:v>
                      </c:pt>
                      <c:pt idx="1018">
                        <c:v>24.311</c:v>
                      </c:pt>
                      <c:pt idx="1019">
                        <c:v>24.295999999999999</c:v>
                      </c:pt>
                      <c:pt idx="1020">
                        <c:v>24.286000000000001</c:v>
                      </c:pt>
                      <c:pt idx="1021">
                        <c:v>24.277000000000001</c:v>
                      </c:pt>
                      <c:pt idx="1022">
                        <c:v>24.263000000000002</c:v>
                      </c:pt>
                      <c:pt idx="1023">
                        <c:v>24.254999999999999</c:v>
                      </c:pt>
                      <c:pt idx="1024">
                        <c:v>24.251000000000001</c:v>
                      </c:pt>
                      <c:pt idx="1025">
                        <c:v>24.254000000000001</c:v>
                      </c:pt>
                      <c:pt idx="1026">
                        <c:v>24.256</c:v>
                      </c:pt>
                      <c:pt idx="1027">
                        <c:v>24.257999999999999</c:v>
                      </c:pt>
                      <c:pt idx="1028">
                        <c:v>24.256</c:v>
                      </c:pt>
                      <c:pt idx="1029">
                        <c:v>24.257999999999999</c:v>
                      </c:pt>
                      <c:pt idx="1030">
                        <c:v>24.260999999999999</c:v>
                      </c:pt>
                      <c:pt idx="1031">
                        <c:v>24.263999999999999</c:v>
                      </c:pt>
                      <c:pt idx="1032">
                        <c:v>24.268000000000001</c:v>
                      </c:pt>
                      <c:pt idx="1033">
                        <c:v>24.271999999999998</c:v>
                      </c:pt>
                      <c:pt idx="1034">
                        <c:v>24.277000000000001</c:v>
                      </c:pt>
                      <c:pt idx="1035">
                        <c:v>24.282</c:v>
                      </c:pt>
                      <c:pt idx="1036">
                        <c:v>24.286999999999999</c:v>
                      </c:pt>
                      <c:pt idx="1037">
                        <c:v>24.289000000000001</c:v>
                      </c:pt>
                      <c:pt idx="1038">
                        <c:v>24.289000000000001</c:v>
                      </c:pt>
                      <c:pt idx="1039">
                        <c:v>24.29</c:v>
                      </c:pt>
                      <c:pt idx="1040">
                        <c:v>24.291</c:v>
                      </c:pt>
                      <c:pt idx="1041">
                        <c:v>24.29</c:v>
                      </c:pt>
                      <c:pt idx="1042">
                        <c:v>24.286000000000001</c:v>
                      </c:pt>
                      <c:pt idx="1043">
                        <c:v>24.282</c:v>
                      </c:pt>
                      <c:pt idx="1044">
                        <c:v>23.81</c:v>
                      </c:pt>
                      <c:pt idx="1045">
                        <c:v>23.780999999999999</c:v>
                      </c:pt>
                      <c:pt idx="1046">
                        <c:v>23.718</c:v>
                      </c:pt>
                      <c:pt idx="1047">
                        <c:v>23.652999999999999</c:v>
                      </c:pt>
                      <c:pt idx="1048">
                        <c:v>23.623000000000001</c:v>
                      </c:pt>
                      <c:pt idx="1049">
                        <c:v>23.603999999999999</c:v>
                      </c:pt>
                      <c:pt idx="1050">
                        <c:v>23.576000000000001</c:v>
                      </c:pt>
                      <c:pt idx="1051">
                        <c:v>23.547999999999998</c:v>
                      </c:pt>
                      <c:pt idx="1052">
                        <c:v>23.477</c:v>
                      </c:pt>
                      <c:pt idx="1053">
                        <c:v>23.408000000000001</c:v>
                      </c:pt>
                      <c:pt idx="1054">
                        <c:v>23.36</c:v>
                      </c:pt>
                      <c:pt idx="1055">
                        <c:v>23.341999999999999</c:v>
                      </c:pt>
                      <c:pt idx="1056">
                        <c:v>23.327999999999999</c:v>
                      </c:pt>
                      <c:pt idx="1057">
                        <c:v>23.289000000000001</c:v>
                      </c:pt>
                      <c:pt idx="1058">
                        <c:v>23.289000000000001</c:v>
                      </c:pt>
                      <c:pt idx="1059">
                        <c:v>23.321000000000002</c:v>
                      </c:pt>
                      <c:pt idx="1060">
                        <c:v>23.356999999999999</c:v>
                      </c:pt>
                      <c:pt idx="1061">
                        <c:v>23.395</c:v>
                      </c:pt>
                      <c:pt idx="1062">
                        <c:v>23.434999999999999</c:v>
                      </c:pt>
                      <c:pt idx="1063">
                        <c:v>23.475000000000001</c:v>
                      </c:pt>
                      <c:pt idx="1064">
                        <c:v>23.510999999999999</c:v>
                      </c:pt>
                      <c:pt idx="1065">
                        <c:v>23.542000000000002</c:v>
                      </c:pt>
                      <c:pt idx="1066">
                        <c:v>23.573</c:v>
                      </c:pt>
                      <c:pt idx="1067">
                        <c:v>23.59</c:v>
                      </c:pt>
                      <c:pt idx="1068">
                        <c:v>23.613</c:v>
                      </c:pt>
                      <c:pt idx="1069">
                        <c:v>23.632000000000001</c:v>
                      </c:pt>
                      <c:pt idx="1070">
                        <c:v>23.64</c:v>
                      </c:pt>
                      <c:pt idx="1071">
                        <c:v>23.638999999999999</c:v>
                      </c:pt>
                      <c:pt idx="1072">
                        <c:v>23.643999999999998</c:v>
                      </c:pt>
                      <c:pt idx="1073">
                        <c:v>23.602</c:v>
                      </c:pt>
                      <c:pt idx="1074">
                        <c:v>23.523</c:v>
                      </c:pt>
                      <c:pt idx="1075">
                        <c:v>23.506</c:v>
                      </c:pt>
                      <c:pt idx="1076">
                        <c:v>23.506</c:v>
                      </c:pt>
                      <c:pt idx="1077">
                        <c:v>23.515000000000001</c:v>
                      </c:pt>
                      <c:pt idx="1078">
                        <c:v>23.501000000000001</c:v>
                      </c:pt>
                      <c:pt idx="1079">
                        <c:v>23.478999999999999</c:v>
                      </c:pt>
                      <c:pt idx="1080">
                        <c:v>23.43</c:v>
                      </c:pt>
                      <c:pt idx="1081">
                        <c:v>23.35</c:v>
                      </c:pt>
                      <c:pt idx="1082">
                        <c:v>23.292999999999999</c:v>
                      </c:pt>
                      <c:pt idx="1083">
                        <c:v>23.213000000000001</c:v>
                      </c:pt>
                      <c:pt idx="1084">
                        <c:v>23.164999999999999</c:v>
                      </c:pt>
                      <c:pt idx="1085">
                        <c:v>23.140999999999998</c:v>
                      </c:pt>
                      <c:pt idx="1086">
                        <c:v>23.135000000000002</c:v>
                      </c:pt>
                      <c:pt idx="1087">
                        <c:v>23.135000000000002</c:v>
                      </c:pt>
                      <c:pt idx="1088">
                        <c:v>23.09</c:v>
                      </c:pt>
                      <c:pt idx="1089">
                        <c:v>23.052</c:v>
                      </c:pt>
                      <c:pt idx="1090">
                        <c:v>23.032</c:v>
                      </c:pt>
                      <c:pt idx="1091">
                        <c:v>23.012</c:v>
                      </c:pt>
                      <c:pt idx="1092">
                        <c:v>23.032</c:v>
                      </c:pt>
                      <c:pt idx="1093">
                        <c:v>23.073</c:v>
                      </c:pt>
                      <c:pt idx="1094">
                        <c:v>23.106000000000002</c:v>
                      </c:pt>
                      <c:pt idx="1095">
                        <c:v>23.14</c:v>
                      </c:pt>
                      <c:pt idx="1096">
                        <c:v>23.170999999999999</c:v>
                      </c:pt>
                      <c:pt idx="1097">
                        <c:v>23.198</c:v>
                      </c:pt>
                      <c:pt idx="1098">
                        <c:v>23.22</c:v>
                      </c:pt>
                      <c:pt idx="1099">
                        <c:v>23.24</c:v>
                      </c:pt>
                      <c:pt idx="1100">
                        <c:v>23.263000000000002</c:v>
                      </c:pt>
                      <c:pt idx="1101">
                        <c:v>23.286000000000001</c:v>
                      </c:pt>
                      <c:pt idx="1102">
                        <c:v>23.312000000000001</c:v>
                      </c:pt>
                      <c:pt idx="1103">
                        <c:v>23.34</c:v>
                      </c:pt>
                      <c:pt idx="1104">
                        <c:v>24.603000000000002</c:v>
                      </c:pt>
                      <c:pt idx="1105">
                        <c:v>24.622</c:v>
                      </c:pt>
                      <c:pt idx="1106">
                        <c:v>24.626999999999999</c:v>
                      </c:pt>
                      <c:pt idx="1107">
                        <c:v>24.591999999999999</c:v>
                      </c:pt>
                      <c:pt idx="1108">
                        <c:v>24.474</c:v>
                      </c:pt>
                      <c:pt idx="1109">
                        <c:v>24.355</c:v>
                      </c:pt>
                      <c:pt idx="1110">
                        <c:v>24.335000000000001</c:v>
                      </c:pt>
                      <c:pt idx="1111">
                        <c:v>24.361999999999998</c:v>
                      </c:pt>
                      <c:pt idx="1112">
                        <c:v>24.37</c:v>
                      </c:pt>
                      <c:pt idx="1113">
                        <c:v>24.372</c:v>
                      </c:pt>
                      <c:pt idx="1114">
                        <c:v>24.31</c:v>
                      </c:pt>
                      <c:pt idx="1115">
                        <c:v>24.224</c:v>
                      </c:pt>
                      <c:pt idx="1116">
                        <c:v>24.146000000000001</c:v>
                      </c:pt>
                      <c:pt idx="1117">
                        <c:v>24.062000000000001</c:v>
                      </c:pt>
                      <c:pt idx="1118">
                        <c:v>23.992999999999999</c:v>
                      </c:pt>
                      <c:pt idx="1119">
                        <c:v>23.936</c:v>
                      </c:pt>
                      <c:pt idx="1120">
                        <c:v>23.85</c:v>
                      </c:pt>
                      <c:pt idx="1121">
                        <c:v>23.811</c:v>
                      </c:pt>
                      <c:pt idx="1122">
                        <c:v>23.736000000000001</c:v>
                      </c:pt>
                      <c:pt idx="1123">
                        <c:v>23.663</c:v>
                      </c:pt>
                      <c:pt idx="1124">
                        <c:v>23.614999999999998</c:v>
                      </c:pt>
                      <c:pt idx="1125">
                        <c:v>23.55</c:v>
                      </c:pt>
                      <c:pt idx="1126">
                        <c:v>23.474</c:v>
                      </c:pt>
                      <c:pt idx="1127">
                        <c:v>23.382999999999999</c:v>
                      </c:pt>
                      <c:pt idx="1128">
                        <c:v>23.381</c:v>
                      </c:pt>
                      <c:pt idx="1129">
                        <c:v>23.324999999999999</c:v>
                      </c:pt>
                      <c:pt idx="1130">
                        <c:v>23.152000000000001</c:v>
                      </c:pt>
                      <c:pt idx="1131">
                        <c:v>23.12</c:v>
                      </c:pt>
                      <c:pt idx="1132">
                        <c:v>23.106999999999999</c:v>
                      </c:pt>
                      <c:pt idx="1133">
                        <c:v>23.056000000000001</c:v>
                      </c:pt>
                      <c:pt idx="1134">
                        <c:v>22.96</c:v>
                      </c:pt>
                      <c:pt idx="1135">
                        <c:v>22.902000000000001</c:v>
                      </c:pt>
                      <c:pt idx="1136">
                        <c:v>22.83</c:v>
                      </c:pt>
                      <c:pt idx="1137">
                        <c:v>22.805</c:v>
                      </c:pt>
                      <c:pt idx="1138">
                        <c:v>22.765999999999998</c:v>
                      </c:pt>
                      <c:pt idx="1139">
                        <c:v>22.693000000000001</c:v>
                      </c:pt>
                      <c:pt idx="1140">
                        <c:v>22.632000000000001</c:v>
                      </c:pt>
                      <c:pt idx="1141">
                        <c:v>22.558</c:v>
                      </c:pt>
                      <c:pt idx="1142">
                        <c:v>22.576000000000001</c:v>
                      </c:pt>
                      <c:pt idx="1143">
                        <c:v>22.631</c:v>
                      </c:pt>
                      <c:pt idx="1144">
                        <c:v>22.628</c:v>
                      </c:pt>
                      <c:pt idx="1145">
                        <c:v>22.664000000000001</c:v>
                      </c:pt>
                      <c:pt idx="1146">
                        <c:v>22.721</c:v>
                      </c:pt>
                      <c:pt idx="1147">
                        <c:v>22.710999999999999</c:v>
                      </c:pt>
                      <c:pt idx="1148">
                        <c:v>22.678999999999998</c:v>
                      </c:pt>
                      <c:pt idx="1149">
                        <c:v>22.725999999999999</c:v>
                      </c:pt>
                      <c:pt idx="1150">
                        <c:v>22.785</c:v>
                      </c:pt>
                      <c:pt idx="1151">
                        <c:v>22.837</c:v>
                      </c:pt>
                      <c:pt idx="1152">
                        <c:v>22.864000000000001</c:v>
                      </c:pt>
                      <c:pt idx="1153">
                        <c:v>22.902999999999999</c:v>
                      </c:pt>
                      <c:pt idx="1154">
                        <c:v>23.501999999999999</c:v>
                      </c:pt>
                      <c:pt idx="1155">
                        <c:v>23.553999999999998</c:v>
                      </c:pt>
                      <c:pt idx="1156">
                        <c:v>23.591000000000001</c:v>
                      </c:pt>
                      <c:pt idx="1157">
                        <c:v>23.617999999999999</c:v>
                      </c:pt>
                      <c:pt idx="1158">
                        <c:v>23.65</c:v>
                      </c:pt>
                      <c:pt idx="1159">
                        <c:v>23.681000000000001</c:v>
                      </c:pt>
                      <c:pt idx="1160">
                        <c:v>23.707000000000001</c:v>
                      </c:pt>
                      <c:pt idx="1161">
                        <c:v>23.715</c:v>
                      </c:pt>
                      <c:pt idx="1162">
                        <c:v>23.731999999999999</c:v>
                      </c:pt>
                      <c:pt idx="1163">
                        <c:v>23.76</c:v>
                      </c:pt>
                      <c:pt idx="1164">
                        <c:v>23.785</c:v>
                      </c:pt>
                      <c:pt idx="1165">
                        <c:v>23.774000000000001</c:v>
                      </c:pt>
                      <c:pt idx="1166">
                        <c:v>23.774000000000001</c:v>
                      </c:pt>
                      <c:pt idx="1167">
                        <c:v>23.795000000000002</c:v>
                      </c:pt>
                      <c:pt idx="1168">
                        <c:v>23.8</c:v>
                      </c:pt>
                      <c:pt idx="1169">
                        <c:v>23.826000000000001</c:v>
                      </c:pt>
                      <c:pt idx="1170">
                        <c:v>23.847000000000001</c:v>
                      </c:pt>
                      <c:pt idx="1171">
                        <c:v>23.856000000000002</c:v>
                      </c:pt>
                      <c:pt idx="1172">
                        <c:v>23.855</c:v>
                      </c:pt>
                      <c:pt idx="1173">
                        <c:v>23.861000000000001</c:v>
                      </c:pt>
                      <c:pt idx="1174">
                        <c:v>23.872</c:v>
                      </c:pt>
                      <c:pt idx="1175">
                        <c:v>23.879000000000001</c:v>
                      </c:pt>
                      <c:pt idx="1176">
                        <c:v>23.888999999999999</c:v>
                      </c:pt>
                      <c:pt idx="1177">
                        <c:v>23.891999999999999</c:v>
                      </c:pt>
                      <c:pt idx="1178">
                        <c:v>23.895</c:v>
                      </c:pt>
                      <c:pt idx="1179">
                        <c:v>23.902999999999999</c:v>
                      </c:pt>
                      <c:pt idx="1180">
                        <c:v>23.919</c:v>
                      </c:pt>
                      <c:pt idx="1181">
                        <c:v>23.937999999999999</c:v>
                      </c:pt>
                      <c:pt idx="1182">
                        <c:v>23.952000000000002</c:v>
                      </c:pt>
                      <c:pt idx="1183">
                        <c:v>23.954999999999998</c:v>
                      </c:pt>
                      <c:pt idx="1184">
                        <c:v>23.946000000000002</c:v>
                      </c:pt>
                      <c:pt idx="1185">
                        <c:v>23.937999999999999</c:v>
                      </c:pt>
                      <c:pt idx="1186">
                        <c:v>23.942</c:v>
                      </c:pt>
                      <c:pt idx="1187">
                        <c:v>23.946999999999999</c:v>
                      </c:pt>
                      <c:pt idx="1188">
                        <c:v>23.952000000000002</c:v>
                      </c:pt>
                      <c:pt idx="1189">
                        <c:v>23.971</c:v>
                      </c:pt>
                      <c:pt idx="1190">
                        <c:v>23.946000000000002</c:v>
                      </c:pt>
                      <c:pt idx="1191">
                        <c:v>23.956</c:v>
                      </c:pt>
                      <c:pt idx="1192">
                        <c:v>23.972999999999999</c:v>
                      </c:pt>
                      <c:pt idx="1193">
                        <c:v>23.984999999999999</c:v>
                      </c:pt>
                      <c:pt idx="1194">
                        <c:v>23.998999999999999</c:v>
                      </c:pt>
                      <c:pt idx="1195">
                        <c:v>24.013000000000002</c:v>
                      </c:pt>
                      <c:pt idx="1196">
                        <c:v>24.029</c:v>
                      </c:pt>
                      <c:pt idx="1197">
                        <c:v>24.045999999999999</c:v>
                      </c:pt>
                      <c:pt idx="1198">
                        <c:v>24.297000000000001</c:v>
                      </c:pt>
                      <c:pt idx="1199">
                        <c:v>24.315000000000001</c:v>
                      </c:pt>
                      <c:pt idx="1200">
                        <c:v>24.34</c:v>
                      </c:pt>
                      <c:pt idx="1201">
                        <c:v>24.364999999999998</c:v>
                      </c:pt>
                      <c:pt idx="1202">
                        <c:v>24.385000000000002</c:v>
                      </c:pt>
                      <c:pt idx="1203">
                        <c:v>24.402000000000001</c:v>
                      </c:pt>
                      <c:pt idx="1204">
                        <c:v>24.417999999999999</c:v>
                      </c:pt>
                      <c:pt idx="1205">
                        <c:v>24.43</c:v>
                      </c:pt>
                      <c:pt idx="1206">
                        <c:v>24.437999999999999</c:v>
                      </c:pt>
                      <c:pt idx="1207">
                        <c:v>24.452000000000002</c:v>
                      </c:pt>
                      <c:pt idx="1208">
                        <c:v>24.466000000000001</c:v>
                      </c:pt>
                      <c:pt idx="1209">
                        <c:v>24.477</c:v>
                      </c:pt>
                      <c:pt idx="1210">
                        <c:v>24.492999999999999</c:v>
                      </c:pt>
                      <c:pt idx="1211">
                        <c:v>24.507999999999999</c:v>
                      </c:pt>
                      <c:pt idx="1212">
                        <c:v>24.504999999999999</c:v>
                      </c:pt>
                      <c:pt idx="1213">
                        <c:v>24.515000000000001</c:v>
                      </c:pt>
                      <c:pt idx="1214">
                        <c:v>24.51</c:v>
                      </c:pt>
                      <c:pt idx="1215">
                        <c:v>24.524000000000001</c:v>
                      </c:pt>
                      <c:pt idx="1216">
                        <c:v>24.539000000000001</c:v>
                      </c:pt>
                      <c:pt idx="1217">
                        <c:v>24.556999999999999</c:v>
                      </c:pt>
                      <c:pt idx="1218">
                        <c:v>24.574999999999999</c:v>
                      </c:pt>
                      <c:pt idx="1219">
                        <c:v>24.577000000000002</c:v>
                      </c:pt>
                      <c:pt idx="1220">
                        <c:v>24.579000000000001</c:v>
                      </c:pt>
                      <c:pt idx="1221">
                        <c:v>24.585999999999999</c:v>
                      </c:pt>
                      <c:pt idx="1222">
                        <c:v>24.588000000000001</c:v>
                      </c:pt>
                      <c:pt idx="1223">
                        <c:v>24.593</c:v>
                      </c:pt>
                      <c:pt idx="1224">
                        <c:v>24.599</c:v>
                      </c:pt>
                      <c:pt idx="1225">
                        <c:v>24.596</c:v>
                      </c:pt>
                      <c:pt idx="1226">
                        <c:v>24.594999999999999</c:v>
                      </c:pt>
                      <c:pt idx="1227">
                        <c:v>24.606999999999999</c:v>
                      </c:pt>
                      <c:pt idx="1228">
                        <c:v>24.617000000000001</c:v>
                      </c:pt>
                      <c:pt idx="1229">
                        <c:v>24.620999999999999</c:v>
                      </c:pt>
                      <c:pt idx="1230">
                        <c:v>24.620999999999999</c:v>
                      </c:pt>
                      <c:pt idx="1231">
                        <c:v>24.617000000000001</c:v>
                      </c:pt>
                      <c:pt idx="1232">
                        <c:v>24.594000000000001</c:v>
                      </c:pt>
                      <c:pt idx="1233">
                        <c:v>24.581</c:v>
                      </c:pt>
                      <c:pt idx="1234">
                        <c:v>24.584</c:v>
                      </c:pt>
                      <c:pt idx="1235">
                        <c:v>24.574999999999999</c:v>
                      </c:pt>
                      <c:pt idx="1236">
                        <c:v>24.504000000000001</c:v>
                      </c:pt>
                      <c:pt idx="1237">
                        <c:v>24.471</c:v>
                      </c:pt>
                      <c:pt idx="1238">
                        <c:v>24.488</c:v>
                      </c:pt>
                      <c:pt idx="1239">
                        <c:v>24.474</c:v>
                      </c:pt>
                      <c:pt idx="1240">
                        <c:v>24.475999999999999</c:v>
                      </c:pt>
                      <c:pt idx="1241">
                        <c:v>24.457000000000001</c:v>
                      </c:pt>
                      <c:pt idx="1242">
                        <c:v>24.277000000000001</c:v>
                      </c:pt>
                      <c:pt idx="1243">
                        <c:v>24.315999999999999</c:v>
                      </c:pt>
                      <c:pt idx="1244">
                        <c:v>24.338000000000001</c:v>
                      </c:pt>
                      <c:pt idx="1245">
                        <c:v>24.353999999999999</c:v>
                      </c:pt>
                      <c:pt idx="1246">
                        <c:v>24.370999999999999</c:v>
                      </c:pt>
                      <c:pt idx="1247">
                        <c:v>24.385999999999999</c:v>
                      </c:pt>
                      <c:pt idx="1248">
                        <c:v>24.407</c:v>
                      </c:pt>
                      <c:pt idx="1249">
                        <c:v>24.428000000000001</c:v>
                      </c:pt>
                      <c:pt idx="1250">
                        <c:v>24.45</c:v>
                      </c:pt>
                      <c:pt idx="1251">
                        <c:v>24.468</c:v>
                      </c:pt>
                      <c:pt idx="1252">
                        <c:v>24.475999999999999</c:v>
                      </c:pt>
                      <c:pt idx="1253">
                        <c:v>24.481999999999999</c:v>
                      </c:pt>
                      <c:pt idx="1254">
                        <c:v>24.49</c:v>
                      </c:pt>
                      <c:pt idx="1255">
                        <c:v>24.5</c:v>
                      </c:pt>
                      <c:pt idx="1256">
                        <c:v>24.498000000000001</c:v>
                      </c:pt>
                      <c:pt idx="1257">
                        <c:v>24.48</c:v>
                      </c:pt>
                      <c:pt idx="1258">
                        <c:v>24.478999999999999</c:v>
                      </c:pt>
                      <c:pt idx="1259">
                        <c:v>24.484999999999999</c:v>
                      </c:pt>
                      <c:pt idx="1260">
                        <c:v>24.481999999999999</c:v>
                      </c:pt>
                      <c:pt idx="1261">
                        <c:v>24.48</c:v>
                      </c:pt>
                      <c:pt idx="1262">
                        <c:v>24.468</c:v>
                      </c:pt>
                      <c:pt idx="1263">
                        <c:v>24.466000000000001</c:v>
                      </c:pt>
                      <c:pt idx="1264">
                        <c:v>24.478999999999999</c:v>
                      </c:pt>
                      <c:pt idx="1265">
                        <c:v>24.497</c:v>
                      </c:pt>
                      <c:pt idx="1266">
                        <c:v>24.510999999999999</c:v>
                      </c:pt>
                      <c:pt idx="1267">
                        <c:v>24.533000000000001</c:v>
                      </c:pt>
                      <c:pt idx="1268">
                        <c:v>24.55</c:v>
                      </c:pt>
                      <c:pt idx="1269">
                        <c:v>24.553000000000001</c:v>
                      </c:pt>
                      <c:pt idx="1270">
                        <c:v>24.564</c:v>
                      </c:pt>
                      <c:pt idx="1271">
                        <c:v>24.571000000000002</c:v>
                      </c:pt>
                      <c:pt idx="1272">
                        <c:v>24.579000000000001</c:v>
                      </c:pt>
                      <c:pt idx="1273">
                        <c:v>24.576000000000001</c:v>
                      </c:pt>
                      <c:pt idx="1274">
                        <c:v>24.576000000000001</c:v>
                      </c:pt>
                      <c:pt idx="1275">
                        <c:v>24.577000000000002</c:v>
                      </c:pt>
                      <c:pt idx="1276">
                        <c:v>24.574000000000002</c:v>
                      </c:pt>
                      <c:pt idx="1277">
                        <c:v>24.559000000000001</c:v>
                      </c:pt>
                      <c:pt idx="1278">
                        <c:v>24.548999999999999</c:v>
                      </c:pt>
                      <c:pt idx="1279">
                        <c:v>24.55</c:v>
                      </c:pt>
                      <c:pt idx="1280">
                        <c:v>24.545999999999999</c:v>
                      </c:pt>
                      <c:pt idx="1281">
                        <c:v>24.547999999999998</c:v>
                      </c:pt>
                      <c:pt idx="1282">
                        <c:v>24.556000000000001</c:v>
                      </c:pt>
                      <c:pt idx="1283">
                        <c:v>24.56</c:v>
                      </c:pt>
                      <c:pt idx="1284">
                        <c:v>24.568000000000001</c:v>
                      </c:pt>
                      <c:pt idx="1285">
                        <c:v>24.577999999999999</c:v>
                      </c:pt>
                      <c:pt idx="1286">
                        <c:v>24.59</c:v>
                      </c:pt>
                      <c:pt idx="1287">
                        <c:v>24.603000000000002</c:v>
                      </c:pt>
                      <c:pt idx="1288">
                        <c:v>24.614999999999998</c:v>
                      </c:pt>
                      <c:pt idx="1289">
                        <c:v>24.626999999999999</c:v>
                      </c:pt>
                      <c:pt idx="1290">
                        <c:v>24.641999999999999</c:v>
                      </c:pt>
                      <c:pt idx="1291">
                        <c:v>24.652000000000001</c:v>
                      </c:pt>
                      <c:pt idx="1292">
                        <c:v>24.675000000000001</c:v>
                      </c:pt>
                      <c:pt idx="1293">
                        <c:v>24.707999999999998</c:v>
                      </c:pt>
                      <c:pt idx="1294">
                        <c:v>24.721</c:v>
                      </c:pt>
                      <c:pt idx="1295">
                        <c:v>24.706</c:v>
                      </c:pt>
                      <c:pt idx="1296">
                        <c:v>24.699000000000002</c:v>
                      </c:pt>
                      <c:pt idx="1297">
                        <c:v>24.712</c:v>
                      </c:pt>
                      <c:pt idx="1298">
                        <c:v>24.718</c:v>
                      </c:pt>
                      <c:pt idx="1299">
                        <c:v>24.728000000000002</c:v>
                      </c:pt>
                      <c:pt idx="1300">
                        <c:v>24.725999999999999</c:v>
                      </c:pt>
                      <c:pt idx="1301">
                        <c:v>24.736000000000001</c:v>
                      </c:pt>
                      <c:pt idx="1302">
                        <c:v>24.736999999999998</c:v>
                      </c:pt>
                      <c:pt idx="1303">
                        <c:v>24.741</c:v>
                      </c:pt>
                      <c:pt idx="1304">
                        <c:v>24.745999999999999</c:v>
                      </c:pt>
                      <c:pt idx="1305">
                        <c:v>24.741</c:v>
                      </c:pt>
                      <c:pt idx="1306">
                        <c:v>24.742999999999999</c:v>
                      </c:pt>
                      <c:pt idx="1307">
                        <c:v>24.725999999999999</c:v>
                      </c:pt>
                      <c:pt idx="1308">
                        <c:v>24.738</c:v>
                      </c:pt>
                      <c:pt idx="1309">
                        <c:v>24.747</c:v>
                      </c:pt>
                      <c:pt idx="1310">
                        <c:v>24.747</c:v>
                      </c:pt>
                      <c:pt idx="1311">
                        <c:v>24.754999999999999</c:v>
                      </c:pt>
                      <c:pt idx="1312">
                        <c:v>24.734000000000002</c:v>
                      </c:pt>
                      <c:pt idx="1313">
                        <c:v>24.725000000000001</c:v>
                      </c:pt>
                      <c:pt idx="1314">
                        <c:v>24.72</c:v>
                      </c:pt>
                      <c:pt idx="1315">
                        <c:v>24.7</c:v>
                      </c:pt>
                      <c:pt idx="1316">
                        <c:v>24.68</c:v>
                      </c:pt>
                      <c:pt idx="1317">
                        <c:v>24.670999999999999</c:v>
                      </c:pt>
                      <c:pt idx="1318">
                        <c:v>24.663</c:v>
                      </c:pt>
                      <c:pt idx="1319">
                        <c:v>24.670999999999999</c:v>
                      </c:pt>
                      <c:pt idx="1320">
                        <c:v>24.667999999999999</c:v>
                      </c:pt>
                      <c:pt idx="1321">
                        <c:v>24.675000000000001</c:v>
                      </c:pt>
                      <c:pt idx="1322">
                        <c:v>24.661000000000001</c:v>
                      </c:pt>
                      <c:pt idx="1323">
                        <c:v>24.658000000000001</c:v>
                      </c:pt>
                      <c:pt idx="1324">
                        <c:v>24.661000000000001</c:v>
                      </c:pt>
                      <c:pt idx="1325">
                        <c:v>24.667999999999999</c:v>
                      </c:pt>
                      <c:pt idx="1326">
                        <c:v>24.675000000000001</c:v>
                      </c:pt>
                      <c:pt idx="1327">
                        <c:v>24.687000000000001</c:v>
                      </c:pt>
                      <c:pt idx="1328">
                        <c:v>24.675999999999998</c:v>
                      </c:pt>
                      <c:pt idx="1329">
                        <c:v>24.681999999999999</c:v>
                      </c:pt>
                      <c:pt idx="1330">
                        <c:v>24.702999999999999</c:v>
                      </c:pt>
                      <c:pt idx="1331">
                        <c:v>24.719000000000001</c:v>
                      </c:pt>
                      <c:pt idx="1332">
                        <c:v>24.716000000000001</c:v>
                      </c:pt>
                      <c:pt idx="1333">
                        <c:v>26.265000000000001</c:v>
                      </c:pt>
                      <c:pt idx="1334">
                        <c:v>26.292999999999999</c:v>
                      </c:pt>
                      <c:pt idx="1335">
                        <c:v>26.305</c:v>
                      </c:pt>
                      <c:pt idx="1336">
                        <c:v>26.286000000000001</c:v>
                      </c:pt>
                      <c:pt idx="1337">
                        <c:v>26.271999999999998</c:v>
                      </c:pt>
                      <c:pt idx="1338">
                        <c:v>26.265000000000001</c:v>
                      </c:pt>
                      <c:pt idx="1339">
                        <c:v>26.25</c:v>
                      </c:pt>
                      <c:pt idx="1340">
                        <c:v>26.242999999999999</c:v>
                      </c:pt>
                      <c:pt idx="1341">
                        <c:v>26.233000000000001</c:v>
                      </c:pt>
                      <c:pt idx="1342">
                        <c:v>26.222000000000001</c:v>
                      </c:pt>
                      <c:pt idx="1343">
                        <c:v>26.209</c:v>
                      </c:pt>
                      <c:pt idx="1344">
                        <c:v>26.198</c:v>
                      </c:pt>
                      <c:pt idx="1345">
                        <c:v>26.18</c:v>
                      </c:pt>
                      <c:pt idx="1346">
                        <c:v>26.196999999999999</c:v>
                      </c:pt>
                      <c:pt idx="1347">
                        <c:v>26.225999999999999</c:v>
                      </c:pt>
                      <c:pt idx="1348">
                        <c:v>26.268000000000001</c:v>
                      </c:pt>
                      <c:pt idx="1349">
                        <c:v>26.338999999999999</c:v>
                      </c:pt>
                      <c:pt idx="1350">
                        <c:v>26.416</c:v>
                      </c:pt>
                      <c:pt idx="1351">
                        <c:v>26.506</c:v>
                      </c:pt>
                      <c:pt idx="1352">
                        <c:v>26.588000000000001</c:v>
                      </c:pt>
                      <c:pt idx="1353">
                        <c:v>26.670999999999999</c:v>
                      </c:pt>
                      <c:pt idx="1354">
                        <c:v>26.748999999999999</c:v>
                      </c:pt>
                      <c:pt idx="1355">
                        <c:v>26.832999999999998</c:v>
                      </c:pt>
                      <c:pt idx="1356">
                        <c:v>26.914000000000001</c:v>
                      </c:pt>
                      <c:pt idx="1357">
                        <c:v>26.986999999999998</c:v>
                      </c:pt>
                      <c:pt idx="1358">
                        <c:v>27.062999999999999</c:v>
                      </c:pt>
                      <c:pt idx="1359">
                        <c:v>27.148</c:v>
                      </c:pt>
                      <c:pt idx="1360">
                        <c:v>27.224</c:v>
                      </c:pt>
                      <c:pt idx="1361">
                        <c:v>27.306000000000001</c:v>
                      </c:pt>
                      <c:pt idx="1362">
                        <c:v>27.384</c:v>
                      </c:pt>
                      <c:pt idx="1363">
                        <c:v>27.431999999999999</c:v>
                      </c:pt>
                      <c:pt idx="1364">
                        <c:v>27.484000000000002</c:v>
                      </c:pt>
                      <c:pt idx="1365">
                        <c:v>27.527999999999999</c:v>
                      </c:pt>
                      <c:pt idx="1366">
                        <c:v>27.574000000000002</c:v>
                      </c:pt>
                      <c:pt idx="1367">
                        <c:v>27.619</c:v>
                      </c:pt>
                      <c:pt idx="1368">
                        <c:v>27.663</c:v>
                      </c:pt>
                      <c:pt idx="1369">
                        <c:v>27.701000000000001</c:v>
                      </c:pt>
                      <c:pt idx="1370">
                        <c:v>27.731999999999999</c:v>
                      </c:pt>
                      <c:pt idx="1371">
                        <c:v>27.721</c:v>
                      </c:pt>
                      <c:pt idx="1372">
                        <c:v>27.724</c:v>
                      </c:pt>
                      <c:pt idx="1373">
                        <c:v>27.731000000000002</c:v>
                      </c:pt>
                      <c:pt idx="1374">
                        <c:v>27.748000000000001</c:v>
                      </c:pt>
                      <c:pt idx="1375">
                        <c:v>27.756</c:v>
                      </c:pt>
                      <c:pt idx="1376">
                        <c:v>27.753</c:v>
                      </c:pt>
                      <c:pt idx="1377">
                        <c:v>27.753</c:v>
                      </c:pt>
                      <c:pt idx="1378">
                        <c:v>27.754999999999999</c:v>
                      </c:pt>
                      <c:pt idx="1379">
                        <c:v>27.757999999999999</c:v>
                      </c:pt>
                      <c:pt idx="1380">
                        <c:v>27.753</c:v>
                      </c:pt>
                      <c:pt idx="1381">
                        <c:v>27.748000000000001</c:v>
                      </c:pt>
                      <c:pt idx="1382">
                        <c:v>27.738</c:v>
                      </c:pt>
                      <c:pt idx="1383">
                        <c:v>27.713999999999999</c:v>
                      </c:pt>
                      <c:pt idx="1384">
                        <c:v>27.696999999999999</c:v>
                      </c:pt>
                      <c:pt idx="1385">
                        <c:v>27.669</c:v>
                      </c:pt>
                      <c:pt idx="1386">
                        <c:v>27.646999999999998</c:v>
                      </c:pt>
                      <c:pt idx="1387">
                        <c:v>27.606000000000002</c:v>
                      </c:pt>
                      <c:pt idx="1388">
                        <c:v>27.591000000000001</c:v>
                      </c:pt>
                      <c:pt idx="1389">
                        <c:v>27.565999999999999</c:v>
                      </c:pt>
                      <c:pt idx="1390">
                        <c:v>27.541</c:v>
                      </c:pt>
                      <c:pt idx="1391">
                        <c:v>27.512</c:v>
                      </c:pt>
                      <c:pt idx="1392">
                        <c:v>27.495000000000001</c:v>
                      </c:pt>
                      <c:pt idx="1393">
                        <c:v>27.472999999999999</c:v>
                      </c:pt>
                      <c:pt idx="1394">
                        <c:v>27.440999999999999</c:v>
                      </c:pt>
                      <c:pt idx="1395">
                        <c:v>27.416</c:v>
                      </c:pt>
                      <c:pt idx="1396">
                        <c:v>27.378</c:v>
                      </c:pt>
                      <c:pt idx="1397">
                        <c:v>27.254999999999999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6644-46D3-A63B-B9D29C3EDFCC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Sheet1!$B$2:$B$476</c:f>
              <c:numCache>
                <c:formatCode>h:mm:ss</c:formatCode>
                <c:ptCount val="475"/>
                <c:pt idx="0">
                  <c:v>0.32173611111111111</c:v>
                </c:pt>
                <c:pt idx="1">
                  <c:v>0.32174768518518521</c:v>
                </c:pt>
                <c:pt idx="2">
                  <c:v>0.32175925925925924</c:v>
                </c:pt>
                <c:pt idx="3">
                  <c:v>0.32177083333333334</c:v>
                </c:pt>
                <c:pt idx="4">
                  <c:v>0.32178240740740743</c:v>
                </c:pt>
                <c:pt idx="5">
                  <c:v>0.32179398148148147</c:v>
                </c:pt>
                <c:pt idx="6">
                  <c:v>0.32180555555555557</c:v>
                </c:pt>
                <c:pt idx="7">
                  <c:v>0.32181712962962966</c:v>
                </c:pt>
                <c:pt idx="8">
                  <c:v>0.3218287037037037</c:v>
                </c:pt>
                <c:pt idx="9">
                  <c:v>0.32184027777777779</c:v>
                </c:pt>
                <c:pt idx="10">
                  <c:v>0.32185185185185183</c:v>
                </c:pt>
                <c:pt idx="11">
                  <c:v>0.32186342592592593</c:v>
                </c:pt>
                <c:pt idx="12">
                  <c:v>0.32187499999999997</c:v>
                </c:pt>
                <c:pt idx="13">
                  <c:v>0.32188657407407406</c:v>
                </c:pt>
                <c:pt idx="14">
                  <c:v>0.32189814814814816</c:v>
                </c:pt>
                <c:pt idx="15">
                  <c:v>0.32190972222222219</c:v>
                </c:pt>
                <c:pt idx="16">
                  <c:v>0.32192129629629629</c:v>
                </c:pt>
                <c:pt idx="17">
                  <c:v>0.32193287037037038</c:v>
                </c:pt>
                <c:pt idx="18">
                  <c:v>0.32194444444444442</c:v>
                </c:pt>
                <c:pt idx="19">
                  <c:v>0.32195601851851852</c:v>
                </c:pt>
                <c:pt idx="20">
                  <c:v>0.32196759259259261</c:v>
                </c:pt>
                <c:pt idx="21">
                  <c:v>0.32197916666666665</c:v>
                </c:pt>
                <c:pt idx="22">
                  <c:v>0.32199074074074074</c:v>
                </c:pt>
                <c:pt idx="23">
                  <c:v>0.32200231481481484</c:v>
                </c:pt>
                <c:pt idx="24">
                  <c:v>0.32201388888888888</c:v>
                </c:pt>
                <c:pt idx="25">
                  <c:v>0.32202546296296297</c:v>
                </c:pt>
                <c:pt idx="26">
                  <c:v>0.32203703703703707</c:v>
                </c:pt>
                <c:pt idx="27">
                  <c:v>0.3220486111111111</c:v>
                </c:pt>
                <c:pt idx="28">
                  <c:v>0.3220601851851852</c:v>
                </c:pt>
                <c:pt idx="29">
                  <c:v>0.32207175925925924</c:v>
                </c:pt>
                <c:pt idx="30">
                  <c:v>0.32207175925925924</c:v>
                </c:pt>
                <c:pt idx="31">
                  <c:v>0.32208333333333333</c:v>
                </c:pt>
                <c:pt idx="32">
                  <c:v>0.32209490740740737</c:v>
                </c:pt>
                <c:pt idx="33">
                  <c:v>0.32210648148148152</c:v>
                </c:pt>
                <c:pt idx="34">
                  <c:v>0.32211805555555556</c:v>
                </c:pt>
                <c:pt idx="35">
                  <c:v>0.3221296296296296</c:v>
                </c:pt>
                <c:pt idx="36">
                  <c:v>0.32214120370370369</c:v>
                </c:pt>
                <c:pt idx="37">
                  <c:v>0.32215277777777779</c:v>
                </c:pt>
                <c:pt idx="38">
                  <c:v>0.32216435185185183</c:v>
                </c:pt>
                <c:pt idx="39">
                  <c:v>0.32217592592592592</c:v>
                </c:pt>
                <c:pt idx="40">
                  <c:v>0.32218750000000002</c:v>
                </c:pt>
                <c:pt idx="41">
                  <c:v>0.32219907407407405</c:v>
                </c:pt>
                <c:pt idx="42">
                  <c:v>0.32221064814814815</c:v>
                </c:pt>
                <c:pt idx="43">
                  <c:v>0.32222222222222224</c:v>
                </c:pt>
                <c:pt idx="44">
                  <c:v>0.32223379629629628</c:v>
                </c:pt>
                <c:pt idx="45">
                  <c:v>0.32224537037037038</c:v>
                </c:pt>
                <c:pt idx="46">
                  <c:v>0.32225694444444447</c:v>
                </c:pt>
                <c:pt idx="47">
                  <c:v>0.32226851851851851</c:v>
                </c:pt>
                <c:pt idx="48">
                  <c:v>0.3222800925925926</c:v>
                </c:pt>
                <c:pt idx="49">
                  <c:v>0.3222916666666667</c:v>
                </c:pt>
                <c:pt idx="50">
                  <c:v>0.32230324074074074</c:v>
                </c:pt>
                <c:pt idx="51">
                  <c:v>0.32231481481481478</c:v>
                </c:pt>
                <c:pt idx="52">
                  <c:v>0.32232638888888893</c:v>
                </c:pt>
                <c:pt idx="53">
                  <c:v>0.32233796296296297</c:v>
                </c:pt>
                <c:pt idx="54">
                  <c:v>0.322349537037037</c:v>
                </c:pt>
                <c:pt idx="55">
                  <c:v>0.3223611111111111</c:v>
                </c:pt>
                <c:pt idx="56">
                  <c:v>0.32237268518518519</c:v>
                </c:pt>
                <c:pt idx="57">
                  <c:v>0.32238425925925923</c:v>
                </c:pt>
                <c:pt idx="58">
                  <c:v>0.32304398148148145</c:v>
                </c:pt>
                <c:pt idx="59">
                  <c:v>0.3230555555555556</c:v>
                </c:pt>
                <c:pt idx="60">
                  <c:v>0.32306712962962963</c:v>
                </c:pt>
                <c:pt idx="61">
                  <c:v>0.32307870370370367</c:v>
                </c:pt>
                <c:pt idx="62">
                  <c:v>0.32309027777777777</c:v>
                </c:pt>
                <c:pt idx="63">
                  <c:v>0.32310185185185186</c:v>
                </c:pt>
                <c:pt idx="64">
                  <c:v>0.3231134259259259</c:v>
                </c:pt>
                <c:pt idx="65">
                  <c:v>0.323125</c:v>
                </c:pt>
                <c:pt idx="66">
                  <c:v>0.32313657407407409</c:v>
                </c:pt>
                <c:pt idx="67">
                  <c:v>0.32314814814814813</c:v>
                </c:pt>
                <c:pt idx="68">
                  <c:v>0.32315972222222222</c:v>
                </c:pt>
                <c:pt idx="69">
                  <c:v>0.32317129629629632</c:v>
                </c:pt>
                <c:pt idx="70">
                  <c:v>0.32318287037037036</c:v>
                </c:pt>
                <c:pt idx="71">
                  <c:v>0.32319444444444445</c:v>
                </c:pt>
                <c:pt idx="72">
                  <c:v>0.32320601851851855</c:v>
                </c:pt>
                <c:pt idx="73">
                  <c:v>0.32321759259259258</c:v>
                </c:pt>
                <c:pt idx="74">
                  <c:v>0.32322916666666668</c:v>
                </c:pt>
                <c:pt idx="75">
                  <c:v>0.32324074074074077</c:v>
                </c:pt>
                <c:pt idx="76">
                  <c:v>0.32325231481481481</c:v>
                </c:pt>
                <c:pt idx="77">
                  <c:v>0.32326388888888885</c:v>
                </c:pt>
                <c:pt idx="78">
                  <c:v>0.32326388888888885</c:v>
                </c:pt>
                <c:pt idx="79">
                  <c:v>0.323275462962963</c:v>
                </c:pt>
                <c:pt idx="80">
                  <c:v>0.32328703703703704</c:v>
                </c:pt>
                <c:pt idx="81">
                  <c:v>0.32329861111111108</c:v>
                </c:pt>
                <c:pt idx="82">
                  <c:v>0.32331018518518517</c:v>
                </c:pt>
                <c:pt idx="83">
                  <c:v>0.32332175925925927</c:v>
                </c:pt>
                <c:pt idx="84">
                  <c:v>0.32333333333333331</c:v>
                </c:pt>
                <c:pt idx="85">
                  <c:v>0.3233449074074074</c:v>
                </c:pt>
                <c:pt idx="86">
                  <c:v>0.32335648148148149</c:v>
                </c:pt>
                <c:pt idx="87">
                  <c:v>0.32336805555555553</c:v>
                </c:pt>
                <c:pt idx="88">
                  <c:v>0.32337962962962963</c:v>
                </c:pt>
                <c:pt idx="89">
                  <c:v>0.32339120370370372</c:v>
                </c:pt>
                <c:pt idx="90">
                  <c:v>0.32340277777777776</c:v>
                </c:pt>
                <c:pt idx="91">
                  <c:v>0.32510416666666669</c:v>
                </c:pt>
                <c:pt idx="92">
                  <c:v>0.32511574074074073</c:v>
                </c:pt>
                <c:pt idx="93">
                  <c:v>0.32512731481481483</c:v>
                </c:pt>
                <c:pt idx="94">
                  <c:v>0.32513888888888892</c:v>
                </c:pt>
                <c:pt idx="95">
                  <c:v>0.32515046296296296</c:v>
                </c:pt>
                <c:pt idx="96">
                  <c:v>0.325162037037037</c:v>
                </c:pt>
                <c:pt idx="97">
                  <c:v>0.32517361111111115</c:v>
                </c:pt>
                <c:pt idx="98">
                  <c:v>0.32518518518518519</c:v>
                </c:pt>
                <c:pt idx="99">
                  <c:v>0.32519675925925923</c:v>
                </c:pt>
                <c:pt idx="100">
                  <c:v>0.32520833333333332</c:v>
                </c:pt>
                <c:pt idx="101">
                  <c:v>0.32521990740740742</c:v>
                </c:pt>
                <c:pt idx="102">
                  <c:v>0.32523148148148145</c:v>
                </c:pt>
                <c:pt idx="103">
                  <c:v>0.32524305555555555</c:v>
                </c:pt>
                <c:pt idx="104">
                  <c:v>0.32525462962962964</c:v>
                </c:pt>
                <c:pt idx="105">
                  <c:v>0.32526620370370368</c:v>
                </c:pt>
                <c:pt idx="106">
                  <c:v>0.32527777777777778</c:v>
                </c:pt>
                <c:pt idx="107">
                  <c:v>0.32528935185185187</c:v>
                </c:pt>
                <c:pt idx="108">
                  <c:v>0.32530092592592591</c:v>
                </c:pt>
                <c:pt idx="109">
                  <c:v>0.3253125</c:v>
                </c:pt>
                <c:pt idx="110">
                  <c:v>0.3253240740740741</c:v>
                </c:pt>
                <c:pt idx="111">
                  <c:v>0.32533564814814814</c:v>
                </c:pt>
                <c:pt idx="112">
                  <c:v>0.32534722222222223</c:v>
                </c:pt>
                <c:pt idx="113">
                  <c:v>0.32535879629629633</c:v>
                </c:pt>
                <c:pt idx="114">
                  <c:v>0.32537037037037037</c:v>
                </c:pt>
                <c:pt idx="115">
                  <c:v>0.3253819444444444</c:v>
                </c:pt>
                <c:pt idx="116">
                  <c:v>0.32539351851851855</c:v>
                </c:pt>
                <c:pt idx="117">
                  <c:v>0.32540509259259259</c:v>
                </c:pt>
                <c:pt idx="118">
                  <c:v>0.32541666666666669</c:v>
                </c:pt>
                <c:pt idx="119">
                  <c:v>0.32542824074074073</c:v>
                </c:pt>
                <c:pt idx="120">
                  <c:v>0.32543981481481482</c:v>
                </c:pt>
                <c:pt idx="121">
                  <c:v>0.32545138888888886</c:v>
                </c:pt>
                <c:pt idx="122">
                  <c:v>0.32546296296296295</c:v>
                </c:pt>
                <c:pt idx="123">
                  <c:v>0.32547453703703705</c:v>
                </c:pt>
                <c:pt idx="124">
                  <c:v>0.32548611111111109</c:v>
                </c:pt>
                <c:pt idx="125">
                  <c:v>0.32549768518518518</c:v>
                </c:pt>
                <c:pt idx="126">
                  <c:v>0.32550925925925928</c:v>
                </c:pt>
                <c:pt idx="127">
                  <c:v>0.32552083333333331</c:v>
                </c:pt>
                <c:pt idx="128">
                  <c:v>0.32552083333333331</c:v>
                </c:pt>
                <c:pt idx="129">
                  <c:v>0.32553240740740741</c:v>
                </c:pt>
                <c:pt idx="130">
                  <c:v>0.3255439814814815</c:v>
                </c:pt>
                <c:pt idx="131">
                  <c:v>0.32555555555555554</c:v>
                </c:pt>
                <c:pt idx="132">
                  <c:v>0.32556712962962964</c:v>
                </c:pt>
                <c:pt idx="133">
                  <c:v>0.32557870370370373</c:v>
                </c:pt>
                <c:pt idx="134">
                  <c:v>0.32605324074074077</c:v>
                </c:pt>
                <c:pt idx="135">
                  <c:v>0.32606481481481481</c:v>
                </c:pt>
                <c:pt idx="136">
                  <c:v>0.3260763888888889</c:v>
                </c:pt>
                <c:pt idx="137">
                  <c:v>0.326087962962963</c:v>
                </c:pt>
                <c:pt idx="138">
                  <c:v>0.32609953703703703</c:v>
                </c:pt>
                <c:pt idx="139">
                  <c:v>0.32611111111111107</c:v>
                </c:pt>
                <c:pt idx="140">
                  <c:v>0.32612268518518522</c:v>
                </c:pt>
                <c:pt idx="141">
                  <c:v>0.32613425925925926</c:v>
                </c:pt>
                <c:pt idx="142">
                  <c:v>0.3261458333333333</c:v>
                </c:pt>
                <c:pt idx="143">
                  <c:v>0.3261574074074074</c:v>
                </c:pt>
                <c:pt idx="144">
                  <c:v>0.32616898148148149</c:v>
                </c:pt>
                <c:pt idx="145">
                  <c:v>0.32618055555555553</c:v>
                </c:pt>
                <c:pt idx="146">
                  <c:v>0.32619212962962962</c:v>
                </c:pt>
                <c:pt idx="147">
                  <c:v>0.32620370370370372</c:v>
                </c:pt>
                <c:pt idx="148">
                  <c:v>0.32621527777777776</c:v>
                </c:pt>
                <c:pt idx="149">
                  <c:v>0.32622685185185185</c:v>
                </c:pt>
                <c:pt idx="150">
                  <c:v>0.32623842592592595</c:v>
                </c:pt>
                <c:pt idx="151">
                  <c:v>0.32624999999999998</c:v>
                </c:pt>
                <c:pt idx="152">
                  <c:v>0.32626157407407408</c:v>
                </c:pt>
                <c:pt idx="153">
                  <c:v>0.32627314814814817</c:v>
                </c:pt>
                <c:pt idx="154">
                  <c:v>0.32628472222222221</c:v>
                </c:pt>
                <c:pt idx="155">
                  <c:v>0.32629629629629631</c:v>
                </c:pt>
                <c:pt idx="156">
                  <c:v>0.3263078703703704</c:v>
                </c:pt>
                <c:pt idx="157">
                  <c:v>0.32631944444444444</c:v>
                </c:pt>
                <c:pt idx="158">
                  <c:v>0.32633101851851848</c:v>
                </c:pt>
                <c:pt idx="159">
                  <c:v>0.32634259259259263</c:v>
                </c:pt>
                <c:pt idx="160">
                  <c:v>0.32635416666666667</c:v>
                </c:pt>
                <c:pt idx="161">
                  <c:v>0.32636574074074076</c:v>
                </c:pt>
                <c:pt idx="162">
                  <c:v>0.3263773148148148</c:v>
                </c:pt>
                <c:pt idx="163">
                  <c:v>0.3263888888888889</c:v>
                </c:pt>
                <c:pt idx="164">
                  <c:v>0.32640046296296293</c:v>
                </c:pt>
                <c:pt idx="165">
                  <c:v>0.32641203703703703</c:v>
                </c:pt>
                <c:pt idx="166">
                  <c:v>0.32642361111111112</c:v>
                </c:pt>
                <c:pt idx="167">
                  <c:v>0.32643518518518516</c:v>
                </c:pt>
                <c:pt idx="168">
                  <c:v>0.32644675925925926</c:v>
                </c:pt>
                <c:pt idx="169">
                  <c:v>0.32645833333333335</c:v>
                </c:pt>
                <c:pt idx="170">
                  <c:v>0.32646990740740739</c:v>
                </c:pt>
                <c:pt idx="171">
                  <c:v>0.32648148148148148</c:v>
                </c:pt>
                <c:pt idx="172">
                  <c:v>0.32649305555555558</c:v>
                </c:pt>
                <c:pt idx="173">
                  <c:v>0.32650462962962962</c:v>
                </c:pt>
                <c:pt idx="174">
                  <c:v>0.32651620370370371</c:v>
                </c:pt>
                <c:pt idx="175">
                  <c:v>0.32652777777777781</c:v>
                </c:pt>
                <c:pt idx="176">
                  <c:v>0.32653935185185184</c:v>
                </c:pt>
                <c:pt idx="177">
                  <c:v>0.32655092592592594</c:v>
                </c:pt>
                <c:pt idx="178">
                  <c:v>0.32655092592592594</c:v>
                </c:pt>
                <c:pt idx="179">
                  <c:v>0.32656250000000003</c:v>
                </c:pt>
                <c:pt idx="180">
                  <c:v>0.32657407407407407</c:v>
                </c:pt>
                <c:pt idx="181">
                  <c:v>0.32658564814814817</c:v>
                </c:pt>
                <c:pt idx="182">
                  <c:v>0.32659722222222221</c:v>
                </c:pt>
                <c:pt idx="183">
                  <c:v>0.3266087962962963</c:v>
                </c:pt>
                <c:pt idx="184">
                  <c:v>0.32662037037037034</c:v>
                </c:pt>
                <c:pt idx="185">
                  <c:v>0.32663194444444443</c:v>
                </c:pt>
                <c:pt idx="186">
                  <c:v>0.32664351851851853</c:v>
                </c:pt>
                <c:pt idx="187">
                  <c:v>0.32665509259259257</c:v>
                </c:pt>
                <c:pt idx="188">
                  <c:v>0.32666666666666666</c:v>
                </c:pt>
                <c:pt idx="189">
                  <c:v>0.32667824074074076</c:v>
                </c:pt>
                <c:pt idx="190">
                  <c:v>0.32668981481481479</c:v>
                </c:pt>
                <c:pt idx="191">
                  <c:v>0.32670138888888889</c:v>
                </c:pt>
                <c:pt idx="192">
                  <c:v>0.32671296296296298</c:v>
                </c:pt>
                <c:pt idx="193">
                  <c:v>0.32672453703703702</c:v>
                </c:pt>
                <c:pt idx="194">
                  <c:v>0.32719907407407406</c:v>
                </c:pt>
                <c:pt idx="195">
                  <c:v>0.32721064814814815</c:v>
                </c:pt>
                <c:pt idx="196">
                  <c:v>0.32722222222222225</c:v>
                </c:pt>
                <c:pt idx="197">
                  <c:v>0.32723379629629629</c:v>
                </c:pt>
                <c:pt idx="198">
                  <c:v>0.32724537037037038</c:v>
                </c:pt>
                <c:pt idx="199">
                  <c:v>0.32725694444444448</c:v>
                </c:pt>
                <c:pt idx="200">
                  <c:v>0.32726851851851851</c:v>
                </c:pt>
                <c:pt idx="201">
                  <c:v>0.32728009259259255</c:v>
                </c:pt>
                <c:pt idx="202">
                  <c:v>0.3272916666666667</c:v>
                </c:pt>
                <c:pt idx="203">
                  <c:v>0.32730324074074074</c:v>
                </c:pt>
                <c:pt idx="204">
                  <c:v>0.32731481481481484</c:v>
                </c:pt>
                <c:pt idx="205">
                  <c:v>0.32732638888888888</c:v>
                </c:pt>
                <c:pt idx="206">
                  <c:v>0.32733796296296297</c:v>
                </c:pt>
                <c:pt idx="207">
                  <c:v>0.32734953703703701</c:v>
                </c:pt>
                <c:pt idx="208">
                  <c:v>0.3273611111111111</c:v>
                </c:pt>
                <c:pt idx="209">
                  <c:v>0.3273726851851852</c:v>
                </c:pt>
                <c:pt idx="210">
                  <c:v>0.32738425925925924</c:v>
                </c:pt>
                <c:pt idx="211">
                  <c:v>0.32739583333333333</c:v>
                </c:pt>
                <c:pt idx="212">
                  <c:v>0.32740740740740742</c:v>
                </c:pt>
                <c:pt idx="213">
                  <c:v>0.32741898148148146</c:v>
                </c:pt>
                <c:pt idx="214">
                  <c:v>0.32743055555555556</c:v>
                </c:pt>
                <c:pt idx="215">
                  <c:v>0.32744212962962965</c:v>
                </c:pt>
                <c:pt idx="216">
                  <c:v>0.32745370370370369</c:v>
                </c:pt>
                <c:pt idx="217">
                  <c:v>0.32746527777777779</c:v>
                </c:pt>
                <c:pt idx="218">
                  <c:v>0.32747685185185188</c:v>
                </c:pt>
                <c:pt idx="219">
                  <c:v>0.32748842592592592</c:v>
                </c:pt>
                <c:pt idx="220">
                  <c:v>0.32750000000000001</c:v>
                </c:pt>
                <c:pt idx="221">
                  <c:v>0.32751157407407411</c:v>
                </c:pt>
                <c:pt idx="222">
                  <c:v>0.32752314814814815</c:v>
                </c:pt>
                <c:pt idx="223">
                  <c:v>0.32753472222222224</c:v>
                </c:pt>
                <c:pt idx="224">
                  <c:v>0.32754629629629628</c:v>
                </c:pt>
                <c:pt idx="225">
                  <c:v>0.32755787037037037</c:v>
                </c:pt>
                <c:pt idx="226">
                  <c:v>0.32756944444444441</c:v>
                </c:pt>
                <c:pt idx="227">
                  <c:v>0.32758101851851851</c:v>
                </c:pt>
                <c:pt idx="228">
                  <c:v>0.3275925925925926</c:v>
                </c:pt>
                <c:pt idx="229">
                  <c:v>0.32760416666666664</c:v>
                </c:pt>
                <c:pt idx="230">
                  <c:v>0.32761574074074074</c:v>
                </c:pt>
                <c:pt idx="231">
                  <c:v>0.32762731481481483</c:v>
                </c:pt>
                <c:pt idx="232">
                  <c:v>0.32763888888888887</c:v>
                </c:pt>
                <c:pt idx="233">
                  <c:v>0.32765046296296296</c:v>
                </c:pt>
                <c:pt idx="234">
                  <c:v>0.32766203703703706</c:v>
                </c:pt>
                <c:pt idx="235">
                  <c:v>0.3276736111111111</c:v>
                </c:pt>
                <c:pt idx="236">
                  <c:v>0.32768518518518519</c:v>
                </c:pt>
                <c:pt idx="237">
                  <c:v>0.32769675925925928</c:v>
                </c:pt>
                <c:pt idx="238">
                  <c:v>0.32770833333333332</c:v>
                </c:pt>
                <c:pt idx="239">
                  <c:v>0.32771990740740742</c:v>
                </c:pt>
                <c:pt idx="240">
                  <c:v>0.32773148148148151</c:v>
                </c:pt>
                <c:pt idx="241">
                  <c:v>0.32774305555555555</c:v>
                </c:pt>
                <c:pt idx="242">
                  <c:v>0.32775462962962965</c:v>
                </c:pt>
                <c:pt idx="243">
                  <c:v>0.32776620370370368</c:v>
                </c:pt>
                <c:pt idx="244">
                  <c:v>0.32776620370370368</c:v>
                </c:pt>
                <c:pt idx="245">
                  <c:v>0.32777777777777778</c:v>
                </c:pt>
                <c:pt idx="246">
                  <c:v>0.32778935185185182</c:v>
                </c:pt>
                <c:pt idx="247">
                  <c:v>0.32780092592592591</c:v>
                </c:pt>
                <c:pt idx="248">
                  <c:v>0.32781250000000001</c:v>
                </c:pt>
                <c:pt idx="249">
                  <c:v>0.32782407407407405</c:v>
                </c:pt>
                <c:pt idx="250">
                  <c:v>0.32818287037037036</c:v>
                </c:pt>
                <c:pt idx="251">
                  <c:v>0.32819444444444446</c:v>
                </c:pt>
                <c:pt idx="252">
                  <c:v>0.32820601851851855</c:v>
                </c:pt>
                <c:pt idx="253">
                  <c:v>0.32821759259259259</c:v>
                </c:pt>
                <c:pt idx="254">
                  <c:v>0.32822916666666663</c:v>
                </c:pt>
                <c:pt idx="255">
                  <c:v>0.32824074074074078</c:v>
                </c:pt>
                <c:pt idx="256">
                  <c:v>0.32825231481481482</c:v>
                </c:pt>
                <c:pt idx="257">
                  <c:v>0.32826388888888891</c:v>
                </c:pt>
                <c:pt idx="258">
                  <c:v>0.32827546296296295</c:v>
                </c:pt>
                <c:pt idx="259">
                  <c:v>0.32828703703703704</c:v>
                </c:pt>
                <c:pt idx="260">
                  <c:v>0.32829861111111108</c:v>
                </c:pt>
                <c:pt idx="261">
                  <c:v>0.32831018518518518</c:v>
                </c:pt>
                <c:pt idx="262">
                  <c:v>0.32832175925925927</c:v>
                </c:pt>
                <c:pt idx="263">
                  <c:v>0.32833333333333331</c:v>
                </c:pt>
                <c:pt idx="264">
                  <c:v>0.3283449074074074</c:v>
                </c:pt>
                <c:pt idx="265">
                  <c:v>0.3283564814814815</c:v>
                </c:pt>
                <c:pt idx="266">
                  <c:v>0.32836805555555554</c:v>
                </c:pt>
                <c:pt idx="267">
                  <c:v>0.32837962962962963</c:v>
                </c:pt>
                <c:pt idx="268">
                  <c:v>0.32839120370370373</c:v>
                </c:pt>
                <c:pt idx="269">
                  <c:v>0.32840277777777777</c:v>
                </c:pt>
                <c:pt idx="270">
                  <c:v>0.32841435185185186</c:v>
                </c:pt>
                <c:pt idx="271">
                  <c:v>0.32842592592592595</c:v>
                </c:pt>
                <c:pt idx="272">
                  <c:v>0.32843749999999999</c:v>
                </c:pt>
                <c:pt idx="273">
                  <c:v>0.32844907407407409</c:v>
                </c:pt>
                <c:pt idx="274">
                  <c:v>0.32846064814814818</c:v>
                </c:pt>
                <c:pt idx="275">
                  <c:v>0.32847222222222222</c:v>
                </c:pt>
                <c:pt idx="276">
                  <c:v>0.32848379629629632</c:v>
                </c:pt>
                <c:pt idx="277">
                  <c:v>0.32849537037037035</c:v>
                </c:pt>
                <c:pt idx="278">
                  <c:v>0.32849537037037035</c:v>
                </c:pt>
                <c:pt idx="279">
                  <c:v>0.32850694444444445</c:v>
                </c:pt>
                <c:pt idx="280">
                  <c:v>0.32851851851851849</c:v>
                </c:pt>
                <c:pt idx="281">
                  <c:v>0.32853009259259258</c:v>
                </c:pt>
                <c:pt idx="282">
                  <c:v>0.32854166666666668</c:v>
                </c:pt>
                <c:pt idx="283">
                  <c:v>0.32855324074074072</c:v>
                </c:pt>
                <c:pt idx="284">
                  <c:v>0.32856481481481481</c:v>
                </c:pt>
                <c:pt idx="285">
                  <c:v>0.3285763888888889</c:v>
                </c:pt>
                <c:pt idx="286">
                  <c:v>0.32858796296296294</c:v>
                </c:pt>
                <c:pt idx="287">
                  <c:v>0.32859953703703704</c:v>
                </c:pt>
                <c:pt idx="288">
                  <c:v>0.32861111111111113</c:v>
                </c:pt>
                <c:pt idx="289">
                  <c:v>0.32862268518518517</c:v>
                </c:pt>
                <c:pt idx="290">
                  <c:v>0.32863425925925926</c:v>
                </c:pt>
                <c:pt idx="291">
                  <c:v>0.32864583333333336</c:v>
                </c:pt>
                <c:pt idx="292">
                  <c:v>0.3286574074074074</c:v>
                </c:pt>
                <c:pt idx="293">
                  <c:v>0.32866898148148149</c:v>
                </c:pt>
                <c:pt idx="294">
                  <c:v>0.32868055555555559</c:v>
                </c:pt>
                <c:pt idx="295">
                  <c:v>0.32869212962962963</c:v>
                </c:pt>
                <c:pt idx="296">
                  <c:v>0.32870370370370372</c:v>
                </c:pt>
                <c:pt idx="297">
                  <c:v>0.32892361111111112</c:v>
                </c:pt>
                <c:pt idx="298">
                  <c:v>0.32893518518518516</c:v>
                </c:pt>
                <c:pt idx="299">
                  <c:v>0.32894675925925926</c:v>
                </c:pt>
                <c:pt idx="300">
                  <c:v>0.3289583333333333</c:v>
                </c:pt>
                <c:pt idx="301">
                  <c:v>0.32896990740740745</c:v>
                </c:pt>
                <c:pt idx="302">
                  <c:v>0.32898148148148149</c:v>
                </c:pt>
                <c:pt idx="303">
                  <c:v>0.32899305555555552</c:v>
                </c:pt>
                <c:pt idx="304">
                  <c:v>0.32900462962962962</c:v>
                </c:pt>
                <c:pt idx="305">
                  <c:v>0.32901620370370371</c:v>
                </c:pt>
                <c:pt idx="306">
                  <c:v>0.32902777777777775</c:v>
                </c:pt>
                <c:pt idx="307">
                  <c:v>0.32903935185185185</c:v>
                </c:pt>
                <c:pt idx="308">
                  <c:v>0.32905092592592594</c:v>
                </c:pt>
                <c:pt idx="309">
                  <c:v>0.32906249999999998</c:v>
                </c:pt>
                <c:pt idx="310">
                  <c:v>0.32907407407407407</c:v>
                </c:pt>
                <c:pt idx="311">
                  <c:v>0.32908564814814817</c:v>
                </c:pt>
                <c:pt idx="312">
                  <c:v>0.32909722222222221</c:v>
                </c:pt>
                <c:pt idx="313">
                  <c:v>0.3291087962962963</c:v>
                </c:pt>
                <c:pt idx="314">
                  <c:v>0.3291203703703704</c:v>
                </c:pt>
                <c:pt idx="315">
                  <c:v>0.32913194444444444</c:v>
                </c:pt>
                <c:pt idx="316">
                  <c:v>0.32914351851851853</c:v>
                </c:pt>
                <c:pt idx="317">
                  <c:v>0.32915509259259262</c:v>
                </c:pt>
                <c:pt idx="318">
                  <c:v>0.32916666666666666</c:v>
                </c:pt>
                <c:pt idx="319">
                  <c:v>0.3291782407407407</c:v>
                </c:pt>
                <c:pt idx="320">
                  <c:v>0.32918981481481485</c:v>
                </c:pt>
                <c:pt idx="321">
                  <c:v>0.32920138888888889</c:v>
                </c:pt>
                <c:pt idx="322">
                  <c:v>0.32921296296296299</c:v>
                </c:pt>
                <c:pt idx="323">
                  <c:v>0.32922453703703702</c:v>
                </c:pt>
                <c:pt idx="324">
                  <c:v>0.32923611111111112</c:v>
                </c:pt>
                <c:pt idx="325">
                  <c:v>0.32924768518518516</c:v>
                </c:pt>
                <c:pt idx="326">
                  <c:v>0.32925925925925925</c:v>
                </c:pt>
                <c:pt idx="327">
                  <c:v>0.32927083333333335</c:v>
                </c:pt>
                <c:pt idx="328">
                  <c:v>0.32928240740740738</c:v>
                </c:pt>
                <c:pt idx="329">
                  <c:v>0.32929398148148148</c:v>
                </c:pt>
                <c:pt idx="330">
                  <c:v>0.32930555555555557</c:v>
                </c:pt>
                <c:pt idx="331">
                  <c:v>0.32931712962962961</c:v>
                </c:pt>
                <c:pt idx="332">
                  <c:v>0.32932870370370371</c:v>
                </c:pt>
                <c:pt idx="333">
                  <c:v>0.3293402777777778</c:v>
                </c:pt>
                <c:pt idx="334">
                  <c:v>0.32935185185185184</c:v>
                </c:pt>
                <c:pt idx="335">
                  <c:v>0.32936342592592593</c:v>
                </c:pt>
                <c:pt idx="336">
                  <c:v>0.32937500000000003</c:v>
                </c:pt>
                <c:pt idx="337">
                  <c:v>0.32938657407407407</c:v>
                </c:pt>
                <c:pt idx="338">
                  <c:v>0.32939814814814816</c:v>
                </c:pt>
                <c:pt idx="339">
                  <c:v>0.32940972222222226</c:v>
                </c:pt>
                <c:pt idx="340">
                  <c:v>0.32982638888888888</c:v>
                </c:pt>
                <c:pt idx="341">
                  <c:v>0.32983796296296297</c:v>
                </c:pt>
                <c:pt idx="342">
                  <c:v>0.32984953703703707</c:v>
                </c:pt>
                <c:pt idx="343">
                  <c:v>0.3298611111111111</c:v>
                </c:pt>
                <c:pt idx="344">
                  <c:v>0.3298726851851852</c:v>
                </c:pt>
                <c:pt idx="345">
                  <c:v>0.32988425925925924</c:v>
                </c:pt>
                <c:pt idx="346">
                  <c:v>0.32989583333333333</c:v>
                </c:pt>
                <c:pt idx="347">
                  <c:v>0.32990740740740737</c:v>
                </c:pt>
                <c:pt idx="348">
                  <c:v>0.32991898148148152</c:v>
                </c:pt>
                <c:pt idx="349">
                  <c:v>0.32991898148148152</c:v>
                </c:pt>
                <c:pt idx="350">
                  <c:v>0.32993055555555556</c:v>
                </c:pt>
                <c:pt idx="351">
                  <c:v>0.3299421296296296</c:v>
                </c:pt>
                <c:pt idx="352">
                  <c:v>0.32995370370370369</c:v>
                </c:pt>
                <c:pt idx="353">
                  <c:v>0.32996527777777779</c:v>
                </c:pt>
                <c:pt idx="354">
                  <c:v>0.32997685185185183</c:v>
                </c:pt>
                <c:pt idx="355">
                  <c:v>0.32998842592592592</c:v>
                </c:pt>
                <c:pt idx="356">
                  <c:v>0.33</c:v>
                </c:pt>
                <c:pt idx="357">
                  <c:v>0.33001157407407405</c:v>
                </c:pt>
                <c:pt idx="358">
                  <c:v>0.33002314814814815</c:v>
                </c:pt>
                <c:pt idx="359">
                  <c:v>0.33003472222222224</c:v>
                </c:pt>
                <c:pt idx="360">
                  <c:v>0.33004629629629628</c:v>
                </c:pt>
                <c:pt idx="361">
                  <c:v>0.33005787037037038</c:v>
                </c:pt>
                <c:pt idx="362">
                  <c:v>0.33006944444444447</c:v>
                </c:pt>
                <c:pt idx="363">
                  <c:v>0.33008101851851851</c:v>
                </c:pt>
                <c:pt idx="364">
                  <c:v>0.3300925925925926</c:v>
                </c:pt>
                <c:pt idx="365">
                  <c:v>0.3301041666666667</c:v>
                </c:pt>
                <c:pt idx="366">
                  <c:v>0.33011574074074074</c:v>
                </c:pt>
                <c:pt idx="367">
                  <c:v>0.33012731481481478</c:v>
                </c:pt>
                <c:pt idx="368">
                  <c:v>0.33013888888888893</c:v>
                </c:pt>
                <c:pt idx="369">
                  <c:v>0.33015046296296297</c:v>
                </c:pt>
                <c:pt idx="370">
                  <c:v>0.330162037037037</c:v>
                </c:pt>
                <c:pt idx="371">
                  <c:v>0.3301736111111111</c:v>
                </c:pt>
                <c:pt idx="372">
                  <c:v>0.33018518518518519</c:v>
                </c:pt>
                <c:pt idx="373">
                  <c:v>0.33019675925925923</c:v>
                </c:pt>
                <c:pt idx="374">
                  <c:v>0.33020833333333333</c:v>
                </c:pt>
                <c:pt idx="375">
                  <c:v>0.33021990740740742</c:v>
                </c:pt>
                <c:pt idx="376">
                  <c:v>0.33050925925925928</c:v>
                </c:pt>
                <c:pt idx="377">
                  <c:v>0.33052083333333332</c:v>
                </c:pt>
                <c:pt idx="378">
                  <c:v>0.33053240740740741</c:v>
                </c:pt>
                <c:pt idx="379">
                  <c:v>0.33054398148148151</c:v>
                </c:pt>
                <c:pt idx="380">
                  <c:v>0.33055555555555555</c:v>
                </c:pt>
                <c:pt idx="381">
                  <c:v>0.33056712962962964</c:v>
                </c:pt>
                <c:pt idx="382">
                  <c:v>0.33057870370370374</c:v>
                </c:pt>
                <c:pt idx="383">
                  <c:v>0.33059027777777777</c:v>
                </c:pt>
                <c:pt idx="384">
                  <c:v>0.33060185185185187</c:v>
                </c:pt>
                <c:pt idx="385">
                  <c:v>0.33061342592592591</c:v>
                </c:pt>
                <c:pt idx="386">
                  <c:v>0.330625</c:v>
                </c:pt>
                <c:pt idx="387">
                  <c:v>0.33063657407407404</c:v>
                </c:pt>
                <c:pt idx="388">
                  <c:v>0.33064814814814814</c:v>
                </c:pt>
                <c:pt idx="389">
                  <c:v>0.33065972222222223</c:v>
                </c:pt>
                <c:pt idx="390">
                  <c:v>0.33067129629629627</c:v>
                </c:pt>
                <c:pt idx="391">
                  <c:v>0.33068287037037036</c:v>
                </c:pt>
                <c:pt idx="392">
                  <c:v>0.33069444444444446</c:v>
                </c:pt>
                <c:pt idx="393">
                  <c:v>0.3307060185185185</c:v>
                </c:pt>
                <c:pt idx="394">
                  <c:v>0.33071759259259259</c:v>
                </c:pt>
                <c:pt idx="395">
                  <c:v>0.33072916666666669</c:v>
                </c:pt>
                <c:pt idx="396">
                  <c:v>0.33074074074074072</c:v>
                </c:pt>
                <c:pt idx="397">
                  <c:v>0.33075231481481482</c:v>
                </c:pt>
                <c:pt idx="398">
                  <c:v>0.33076388888888891</c:v>
                </c:pt>
                <c:pt idx="399">
                  <c:v>0.33077546296296295</c:v>
                </c:pt>
                <c:pt idx="400">
                  <c:v>0.33078703703703705</c:v>
                </c:pt>
                <c:pt idx="401">
                  <c:v>0.33079861111111114</c:v>
                </c:pt>
                <c:pt idx="402">
                  <c:v>0.33081018518518518</c:v>
                </c:pt>
                <c:pt idx="403">
                  <c:v>0.33082175925925927</c:v>
                </c:pt>
                <c:pt idx="404">
                  <c:v>0.33083333333333331</c:v>
                </c:pt>
                <c:pt idx="405">
                  <c:v>0.33084490740740741</c:v>
                </c:pt>
                <c:pt idx="406">
                  <c:v>0.33085648148148145</c:v>
                </c:pt>
                <c:pt idx="407">
                  <c:v>0.3308680555555556</c:v>
                </c:pt>
                <c:pt idx="408">
                  <c:v>0.33087962962962963</c:v>
                </c:pt>
                <c:pt idx="409">
                  <c:v>0.33089120370370367</c:v>
                </c:pt>
                <c:pt idx="410">
                  <c:v>0.33090277777777777</c:v>
                </c:pt>
                <c:pt idx="411">
                  <c:v>0.33091435185185186</c:v>
                </c:pt>
                <c:pt idx="412">
                  <c:v>0.33091435185185186</c:v>
                </c:pt>
                <c:pt idx="413">
                  <c:v>0.3309259259259259</c:v>
                </c:pt>
                <c:pt idx="414">
                  <c:v>0.3309375</c:v>
                </c:pt>
                <c:pt idx="415">
                  <c:v>0.33094907407407409</c:v>
                </c:pt>
                <c:pt idx="416">
                  <c:v>0.33096064814814813</c:v>
                </c:pt>
                <c:pt idx="417">
                  <c:v>0.33097222222222222</c:v>
                </c:pt>
                <c:pt idx="418">
                  <c:v>0.33098379629629632</c:v>
                </c:pt>
                <c:pt idx="419">
                  <c:v>0.33131944444444444</c:v>
                </c:pt>
                <c:pt idx="420">
                  <c:v>0.33133101851851854</c:v>
                </c:pt>
                <c:pt idx="421">
                  <c:v>0.33134259259259258</c:v>
                </c:pt>
                <c:pt idx="422">
                  <c:v>0.33135416666666667</c:v>
                </c:pt>
                <c:pt idx="423">
                  <c:v>0.33136574074074071</c:v>
                </c:pt>
                <c:pt idx="424">
                  <c:v>0.33137731481481481</c:v>
                </c:pt>
                <c:pt idx="425">
                  <c:v>0.3313888888888889</c:v>
                </c:pt>
                <c:pt idx="426">
                  <c:v>0.33140046296296294</c:v>
                </c:pt>
                <c:pt idx="427">
                  <c:v>0.33141203703703703</c:v>
                </c:pt>
                <c:pt idx="428">
                  <c:v>0.33142361111111113</c:v>
                </c:pt>
                <c:pt idx="429">
                  <c:v>0.33142361111111113</c:v>
                </c:pt>
                <c:pt idx="430">
                  <c:v>0.33143518518518517</c:v>
                </c:pt>
                <c:pt idx="431">
                  <c:v>0.33144675925925926</c:v>
                </c:pt>
                <c:pt idx="432">
                  <c:v>0.33145833333333335</c:v>
                </c:pt>
                <c:pt idx="433">
                  <c:v>0.33146990740740739</c:v>
                </c:pt>
                <c:pt idx="434">
                  <c:v>0.33148148148148149</c:v>
                </c:pt>
                <c:pt idx="435">
                  <c:v>0.33149305555555558</c:v>
                </c:pt>
                <c:pt idx="436">
                  <c:v>0.33150462962962962</c:v>
                </c:pt>
                <c:pt idx="437">
                  <c:v>0.33151620370370372</c:v>
                </c:pt>
                <c:pt idx="438">
                  <c:v>0.33152777777777781</c:v>
                </c:pt>
                <c:pt idx="439">
                  <c:v>0.33153935185185185</c:v>
                </c:pt>
                <c:pt idx="440">
                  <c:v>0.33155092592592594</c:v>
                </c:pt>
                <c:pt idx="441">
                  <c:v>0.33156249999999998</c:v>
                </c:pt>
                <c:pt idx="442">
                  <c:v>0.33157407407407408</c:v>
                </c:pt>
                <c:pt idx="443">
                  <c:v>0.33158564814814812</c:v>
                </c:pt>
                <c:pt idx="444">
                  <c:v>0.33159722222222221</c:v>
                </c:pt>
                <c:pt idx="445">
                  <c:v>0.3316087962962963</c:v>
                </c:pt>
                <c:pt idx="446">
                  <c:v>0.33162037037037034</c:v>
                </c:pt>
                <c:pt idx="447">
                  <c:v>0.33163194444444444</c:v>
                </c:pt>
                <c:pt idx="448">
                  <c:v>0.33164351851851853</c:v>
                </c:pt>
                <c:pt idx="449">
                  <c:v>0.33165509259259257</c:v>
                </c:pt>
                <c:pt idx="450">
                  <c:v>0.33166666666666667</c:v>
                </c:pt>
                <c:pt idx="451">
                  <c:v>0.33167824074074076</c:v>
                </c:pt>
                <c:pt idx="452">
                  <c:v>0.3316898148148148</c:v>
                </c:pt>
                <c:pt idx="453">
                  <c:v>0.33170138888888889</c:v>
                </c:pt>
                <c:pt idx="454">
                  <c:v>0.33171296296296299</c:v>
                </c:pt>
                <c:pt idx="455">
                  <c:v>0.33172453703703703</c:v>
                </c:pt>
                <c:pt idx="456">
                  <c:v>0.33173611111111112</c:v>
                </c:pt>
                <c:pt idx="457">
                  <c:v>0.33174768518518521</c:v>
                </c:pt>
                <c:pt idx="458">
                  <c:v>0.33175925925925925</c:v>
                </c:pt>
                <c:pt idx="459">
                  <c:v>0.33177083333333335</c:v>
                </c:pt>
                <c:pt idx="460">
                  <c:v>0.33178240740740739</c:v>
                </c:pt>
                <c:pt idx="461">
                  <c:v>0.33179398148148148</c:v>
                </c:pt>
                <c:pt idx="462">
                  <c:v>0.33180555555555552</c:v>
                </c:pt>
                <c:pt idx="463">
                  <c:v>0.33181712962962967</c:v>
                </c:pt>
                <c:pt idx="464">
                  <c:v>0.33182870370370371</c:v>
                </c:pt>
                <c:pt idx="465">
                  <c:v>0.33184027777777775</c:v>
                </c:pt>
                <c:pt idx="466">
                  <c:v>0.33185185185185184</c:v>
                </c:pt>
                <c:pt idx="467">
                  <c:v>0.33186342592592594</c:v>
                </c:pt>
                <c:pt idx="468">
                  <c:v>0.33187499999999998</c:v>
                </c:pt>
                <c:pt idx="469">
                  <c:v>0.33188657407407407</c:v>
                </c:pt>
                <c:pt idx="470">
                  <c:v>0.33189814814814816</c:v>
                </c:pt>
                <c:pt idx="471">
                  <c:v>0.3319097222222222</c:v>
                </c:pt>
                <c:pt idx="472">
                  <c:v>0.3319212962962963</c:v>
                </c:pt>
                <c:pt idx="473">
                  <c:v>0.33193287037037039</c:v>
                </c:pt>
                <c:pt idx="474">
                  <c:v>0.33194444444444443</c:v>
                </c:pt>
              </c:numCache>
            </c:numRef>
          </c:xVal>
          <c:yVal>
            <c:numRef>
              <c:f>Sheet1!$F$2:$F$476</c:f>
              <c:numCache>
                <c:formatCode>General</c:formatCode>
                <c:ptCount val="475"/>
                <c:pt idx="0">
                  <c:v>865.84673999999995</c:v>
                </c:pt>
                <c:pt idx="1">
                  <c:v>865.87805000000003</c:v>
                </c:pt>
                <c:pt idx="2">
                  <c:v>865.85204999999996</c:v>
                </c:pt>
                <c:pt idx="3">
                  <c:v>865.86712</c:v>
                </c:pt>
                <c:pt idx="4">
                  <c:v>865.85374999999999</c:v>
                </c:pt>
                <c:pt idx="5">
                  <c:v>865.83727999999996</c:v>
                </c:pt>
                <c:pt idx="6">
                  <c:v>865.87267999999995</c:v>
                </c:pt>
                <c:pt idx="7">
                  <c:v>865.84576000000004</c:v>
                </c:pt>
                <c:pt idx="8">
                  <c:v>865.85662000000002</c:v>
                </c:pt>
                <c:pt idx="9">
                  <c:v>865.86528999999996</c:v>
                </c:pt>
                <c:pt idx="10">
                  <c:v>865.85082999999997</c:v>
                </c:pt>
                <c:pt idx="11">
                  <c:v>865.85649999999998</c:v>
                </c:pt>
                <c:pt idx="12">
                  <c:v>865.8374</c:v>
                </c:pt>
                <c:pt idx="13">
                  <c:v>865.83196999999996</c:v>
                </c:pt>
                <c:pt idx="14">
                  <c:v>865.86302999999998</c:v>
                </c:pt>
                <c:pt idx="15">
                  <c:v>865.84375</c:v>
                </c:pt>
                <c:pt idx="16">
                  <c:v>865.83825000000002</c:v>
                </c:pt>
                <c:pt idx="17">
                  <c:v>865.84460000000001</c:v>
                </c:pt>
                <c:pt idx="18">
                  <c:v>865.86517000000003</c:v>
                </c:pt>
                <c:pt idx="19">
                  <c:v>865.86450000000002</c:v>
                </c:pt>
                <c:pt idx="20">
                  <c:v>865.85046</c:v>
                </c:pt>
                <c:pt idx="21">
                  <c:v>865.86206000000004</c:v>
                </c:pt>
                <c:pt idx="22">
                  <c:v>865.85374999999999</c:v>
                </c:pt>
                <c:pt idx="23">
                  <c:v>865.84843999999998</c:v>
                </c:pt>
                <c:pt idx="24">
                  <c:v>865.87377000000004</c:v>
                </c:pt>
                <c:pt idx="25">
                  <c:v>865.87408000000005</c:v>
                </c:pt>
                <c:pt idx="26">
                  <c:v>865.87352999999996</c:v>
                </c:pt>
                <c:pt idx="27">
                  <c:v>865.85686999999996</c:v>
                </c:pt>
                <c:pt idx="28">
                  <c:v>865.86443999999995</c:v>
                </c:pt>
                <c:pt idx="29">
                  <c:v>865.85748000000001</c:v>
                </c:pt>
                <c:pt idx="30">
                  <c:v>865.85289999999998</c:v>
                </c:pt>
                <c:pt idx="31">
                  <c:v>865.86888999999996</c:v>
                </c:pt>
                <c:pt idx="32">
                  <c:v>865.85051999999996</c:v>
                </c:pt>
                <c:pt idx="33">
                  <c:v>865.85864000000004</c:v>
                </c:pt>
                <c:pt idx="34">
                  <c:v>865.85082999999997</c:v>
                </c:pt>
                <c:pt idx="35">
                  <c:v>865.82690000000002</c:v>
                </c:pt>
                <c:pt idx="36">
                  <c:v>865.84936000000005</c:v>
                </c:pt>
                <c:pt idx="37">
                  <c:v>865.83587</c:v>
                </c:pt>
                <c:pt idx="38">
                  <c:v>865.84423000000004</c:v>
                </c:pt>
                <c:pt idx="39">
                  <c:v>865.83905000000004</c:v>
                </c:pt>
                <c:pt idx="40">
                  <c:v>865.85686999999996</c:v>
                </c:pt>
                <c:pt idx="41">
                  <c:v>865.84312999999997</c:v>
                </c:pt>
                <c:pt idx="42">
                  <c:v>865.85485000000006</c:v>
                </c:pt>
                <c:pt idx="43">
                  <c:v>865.84729000000004</c:v>
                </c:pt>
                <c:pt idx="44">
                  <c:v>865.86157000000003</c:v>
                </c:pt>
                <c:pt idx="45">
                  <c:v>865.83794999999998</c:v>
                </c:pt>
                <c:pt idx="46">
                  <c:v>865.84740999999997</c:v>
                </c:pt>
                <c:pt idx="47">
                  <c:v>865.84447999999998</c:v>
                </c:pt>
                <c:pt idx="48">
                  <c:v>865.84991000000002</c:v>
                </c:pt>
                <c:pt idx="49">
                  <c:v>865.84436000000005</c:v>
                </c:pt>
                <c:pt idx="50">
                  <c:v>865.86766999999998</c:v>
                </c:pt>
                <c:pt idx="51">
                  <c:v>865.85125000000005</c:v>
                </c:pt>
                <c:pt idx="52">
                  <c:v>865.85437000000002</c:v>
                </c:pt>
                <c:pt idx="53">
                  <c:v>865.86248000000001</c:v>
                </c:pt>
                <c:pt idx="54">
                  <c:v>865.87445000000002</c:v>
                </c:pt>
                <c:pt idx="55">
                  <c:v>865.85551999999996</c:v>
                </c:pt>
                <c:pt idx="56">
                  <c:v>865.85900000000004</c:v>
                </c:pt>
                <c:pt idx="57">
                  <c:v>865.86041</c:v>
                </c:pt>
                <c:pt idx="58">
                  <c:v>865.83685000000003</c:v>
                </c:pt>
                <c:pt idx="59">
                  <c:v>865.84509000000003</c:v>
                </c:pt>
                <c:pt idx="60">
                  <c:v>865.86138000000005</c:v>
                </c:pt>
                <c:pt idx="61">
                  <c:v>865.86279000000002</c:v>
                </c:pt>
                <c:pt idx="62">
                  <c:v>865.84216000000004</c:v>
                </c:pt>
                <c:pt idx="63">
                  <c:v>865.86162999999999</c:v>
                </c:pt>
                <c:pt idx="64">
                  <c:v>865.85551999999996</c:v>
                </c:pt>
                <c:pt idx="65">
                  <c:v>865.84996999999998</c:v>
                </c:pt>
                <c:pt idx="66">
                  <c:v>865.84209999999996</c:v>
                </c:pt>
                <c:pt idx="67">
                  <c:v>865.84625000000005</c:v>
                </c:pt>
                <c:pt idx="68">
                  <c:v>865.84149000000002</c:v>
                </c:pt>
                <c:pt idx="69">
                  <c:v>865.85766000000001</c:v>
                </c:pt>
                <c:pt idx="70">
                  <c:v>865.85600999999997</c:v>
                </c:pt>
                <c:pt idx="71">
                  <c:v>865.86046999999996</c:v>
                </c:pt>
                <c:pt idx="72">
                  <c:v>865.84661000000006</c:v>
                </c:pt>
                <c:pt idx="73">
                  <c:v>865.84130000000005</c:v>
                </c:pt>
                <c:pt idx="74">
                  <c:v>865.84411</c:v>
                </c:pt>
                <c:pt idx="75">
                  <c:v>865.86694</c:v>
                </c:pt>
                <c:pt idx="76">
                  <c:v>865.84898999999996</c:v>
                </c:pt>
                <c:pt idx="77">
                  <c:v>865.86737000000005</c:v>
                </c:pt>
                <c:pt idx="78">
                  <c:v>865.84978999999998</c:v>
                </c:pt>
                <c:pt idx="79">
                  <c:v>865.86461999999995</c:v>
                </c:pt>
                <c:pt idx="80">
                  <c:v>865.85149999999999</c:v>
                </c:pt>
                <c:pt idx="81">
                  <c:v>865.85260000000005</c:v>
                </c:pt>
                <c:pt idx="82">
                  <c:v>865.84576000000004</c:v>
                </c:pt>
                <c:pt idx="83">
                  <c:v>865.85125000000005</c:v>
                </c:pt>
                <c:pt idx="84">
                  <c:v>865.84929999999997</c:v>
                </c:pt>
                <c:pt idx="85">
                  <c:v>865.85717</c:v>
                </c:pt>
                <c:pt idx="86">
                  <c:v>865.84001999999998</c:v>
                </c:pt>
                <c:pt idx="87">
                  <c:v>865.84538999999995</c:v>
                </c:pt>
                <c:pt idx="88">
                  <c:v>865.84014000000002</c:v>
                </c:pt>
                <c:pt idx="89">
                  <c:v>865.83232999999996</c:v>
                </c:pt>
                <c:pt idx="90">
                  <c:v>865.82988999999998</c:v>
                </c:pt>
                <c:pt idx="91">
                  <c:v>865.84960000000001</c:v>
                </c:pt>
                <c:pt idx="92">
                  <c:v>865.86028999999996</c:v>
                </c:pt>
                <c:pt idx="93">
                  <c:v>865.84436000000005</c:v>
                </c:pt>
                <c:pt idx="94">
                  <c:v>865.83911000000001</c:v>
                </c:pt>
                <c:pt idx="95">
                  <c:v>865.84074999999996</c:v>
                </c:pt>
                <c:pt idx="96">
                  <c:v>865.84423000000004</c:v>
                </c:pt>
                <c:pt idx="97">
                  <c:v>865.85271999999998</c:v>
                </c:pt>
                <c:pt idx="98">
                  <c:v>865.85278000000005</c:v>
                </c:pt>
                <c:pt idx="99">
                  <c:v>865.83258000000001</c:v>
                </c:pt>
                <c:pt idx="100">
                  <c:v>865.85344999999995</c:v>
                </c:pt>
                <c:pt idx="101">
                  <c:v>865.85771999999997</c:v>
                </c:pt>
                <c:pt idx="102">
                  <c:v>865.84460000000001</c:v>
                </c:pt>
                <c:pt idx="103">
                  <c:v>865.83905000000004</c:v>
                </c:pt>
                <c:pt idx="104">
                  <c:v>865.83459000000005</c:v>
                </c:pt>
                <c:pt idx="105">
                  <c:v>865.85180000000003</c:v>
                </c:pt>
                <c:pt idx="106">
                  <c:v>865.83952999999997</c:v>
                </c:pt>
                <c:pt idx="107">
                  <c:v>865.85217</c:v>
                </c:pt>
                <c:pt idx="108">
                  <c:v>865.84911999999997</c:v>
                </c:pt>
                <c:pt idx="109">
                  <c:v>865.86206000000004</c:v>
                </c:pt>
                <c:pt idx="110">
                  <c:v>865.84007999999994</c:v>
                </c:pt>
                <c:pt idx="111">
                  <c:v>865.85735999999997</c:v>
                </c:pt>
                <c:pt idx="112">
                  <c:v>865.846</c:v>
                </c:pt>
                <c:pt idx="113">
                  <c:v>865.85527999999999</c:v>
                </c:pt>
                <c:pt idx="114">
                  <c:v>865.86773000000005</c:v>
                </c:pt>
                <c:pt idx="115">
                  <c:v>865.84716000000003</c:v>
                </c:pt>
                <c:pt idx="116">
                  <c:v>865.85260000000005</c:v>
                </c:pt>
                <c:pt idx="117">
                  <c:v>865.86095999999998</c:v>
                </c:pt>
                <c:pt idx="118">
                  <c:v>865.84820000000002</c:v>
                </c:pt>
                <c:pt idx="119">
                  <c:v>865.84942000000001</c:v>
                </c:pt>
                <c:pt idx="120">
                  <c:v>865.86974999999995</c:v>
                </c:pt>
                <c:pt idx="121">
                  <c:v>865.86102000000005</c:v>
                </c:pt>
                <c:pt idx="122">
                  <c:v>865.86253999999997</c:v>
                </c:pt>
                <c:pt idx="123">
                  <c:v>865.86095999999998</c:v>
                </c:pt>
                <c:pt idx="124">
                  <c:v>865.86499000000003</c:v>
                </c:pt>
                <c:pt idx="125">
                  <c:v>865.85191999999995</c:v>
                </c:pt>
                <c:pt idx="126">
                  <c:v>865.84154999999998</c:v>
                </c:pt>
                <c:pt idx="127">
                  <c:v>865.85289999999998</c:v>
                </c:pt>
                <c:pt idx="128">
                  <c:v>865.84532999999999</c:v>
                </c:pt>
                <c:pt idx="129">
                  <c:v>865.85619999999994</c:v>
                </c:pt>
                <c:pt idx="130">
                  <c:v>865.84843999999998</c:v>
                </c:pt>
                <c:pt idx="131">
                  <c:v>865.84685999999999</c:v>
                </c:pt>
                <c:pt idx="132">
                  <c:v>865.85711000000003</c:v>
                </c:pt>
                <c:pt idx="133">
                  <c:v>865.84429</c:v>
                </c:pt>
                <c:pt idx="134">
                  <c:v>865.83819000000005</c:v>
                </c:pt>
                <c:pt idx="135">
                  <c:v>865.84649000000002</c:v>
                </c:pt>
                <c:pt idx="136">
                  <c:v>865.85790999999995</c:v>
                </c:pt>
                <c:pt idx="137">
                  <c:v>865.84618999999998</c:v>
                </c:pt>
                <c:pt idx="138">
                  <c:v>865.87774000000002</c:v>
                </c:pt>
                <c:pt idx="139">
                  <c:v>865.86406999999997</c:v>
                </c:pt>
                <c:pt idx="140">
                  <c:v>865.84729000000004</c:v>
                </c:pt>
                <c:pt idx="141">
                  <c:v>865.846</c:v>
                </c:pt>
                <c:pt idx="142">
                  <c:v>865.84649000000002</c:v>
                </c:pt>
                <c:pt idx="143">
                  <c:v>865.80767000000003</c:v>
                </c:pt>
                <c:pt idx="144">
                  <c:v>865.83392000000003</c:v>
                </c:pt>
                <c:pt idx="145">
                  <c:v>865.88298999999995</c:v>
                </c:pt>
                <c:pt idx="146">
                  <c:v>865.86584000000005</c:v>
                </c:pt>
                <c:pt idx="147">
                  <c:v>865.85289999999998</c:v>
                </c:pt>
                <c:pt idx="148">
                  <c:v>865.82420999999999</c:v>
                </c:pt>
                <c:pt idx="149">
                  <c:v>865.84216000000004</c:v>
                </c:pt>
                <c:pt idx="150">
                  <c:v>865.83703000000003</c:v>
                </c:pt>
                <c:pt idx="151">
                  <c:v>865.84740999999997</c:v>
                </c:pt>
                <c:pt idx="152">
                  <c:v>865.82866999999999</c:v>
                </c:pt>
                <c:pt idx="153">
                  <c:v>865.86351999999999</c:v>
                </c:pt>
                <c:pt idx="154">
                  <c:v>865.85937000000001</c:v>
                </c:pt>
                <c:pt idx="155">
                  <c:v>865.86193000000003</c:v>
                </c:pt>
                <c:pt idx="156">
                  <c:v>865.87414000000001</c:v>
                </c:pt>
                <c:pt idx="157">
                  <c:v>865.86950000000002</c:v>
                </c:pt>
                <c:pt idx="158">
                  <c:v>865.83092999999997</c:v>
                </c:pt>
                <c:pt idx="159">
                  <c:v>865.88396999999998</c:v>
                </c:pt>
                <c:pt idx="160">
                  <c:v>865.85374999999999</c:v>
                </c:pt>
                <c:pt idx="161">
                  <c:v>865.87084000000004</c:v>
                </c:pt>
                <c:pt idx="162">
                  <c:v>865.88476000000003</c:v>
                </c:pt>
                <c:pt idx="163">
                  <c:v>865.86431000000005</c:v>
                </c:pt>
                <c:pt idx="164">
                  <c:v>865.87230999999997</c:v>
                </c:pt>
                <c:pt idx="165">
                  <c:v>865.84747000000004</c:v>
                </c:pt>
                <c:pt idx="166">
                  <c:v>865.86968000000002</c:v>
                </c:pt>
                <c:pt idx="167">
                  <c:v>865.87530000000004</c:v>
                </c:pt>
                <c:pt idx="168">
                  <c:v>865.87663999999995</c:v>
                </c:pt>
                <c:pt idx="169">
                  <c:v>865.88732000000005</c:v>
                </c:pt>
                <c:pt idx="170">
                  <c:v>865.88243999999997</c:v>
                </c:pt>
                <c:pt idx="171">
                  <c:v>865.88439000000005</c:v>
                </c:pt>
                <c:pt idx="172">
                  <c:v>865.88171</c:v>
                </c:pt>
                <c:pt idx="173">
                  <c:v>865.88640999999996</c:v>
                </c:pt>
                <c:pt idx="174">
                  <c:v>865.88774999999998</c:v>
                </c:pt>
                <c:pt idx="175">
                  <c:v>865.88145999999995</c:v>
                </c:pt>
                <c:pt idx="176">
                  <c:v>865.87396000000001</c:v>
                </c:pt>
                <c:pt idx="177">
                  <c:v>865.87865999999997</c:v>
                </c:pt>
                <c:pt idx="178">
                  <c:v>865.87279999999998</c:v>
                </c:pt>
                <c:pt idx="179">
                  <c:v>865.90093000000002</c:v>
                </c:pt>
                <c:pt idx="180">
                  <c:v>865.87908000000004</c:v>
                </c:pt>
                <c:pt idx="181">
                  <c:v>865.89140999999995</c:v>
                </c:pt>
                <c:pt idx="182">
                  <c:v>865.88256000000001</c:v>
                </c:pt>
                <c:pt idx="183">
                  <c:v>865.87786000000006</c:v>
                </c:pt>
                <c:pt idx="184">
                  <c:v>865.89453000000003</c:v>
                </c:pt>
                <c:pt idx="185">
                  <c:v>865.87334999999996</c:v>
                </c:pt>
                <c:pt idx="186">
                  <c:v>865.87883999999997</c:v>
                </c:pt>
                <c:pt idx="187">
                  <c:v>865.87927000000002</c:v>
                </c:pt>
                <c:pt idx="188">
                  <c:v>865.86914000000002</c:v>
                </c:pt>
                <c:pt idx="189">
                  <c:v>865.86443999999995</c:v>
                </c:pt>
                <c:pt idx="190">
                  <c:v>865.86766999999998</c:v>
                </c:pt>
                <c:pt idx="191">
                  <c:v>865.87756000000002</c:v>
                </c:pt>
                <c:pt idx="192">
                  <c:v>865.87914999999998</c:v>
                </c:pt>
                <c:pt idx="193">
                  <c:v>865.87798999999995</c:v>
                </c:pt>
                <c:pt idx="194">
                  <c:v>865.83514000000002</c:v>
                </c:pt>
                <c:pt idx="195">
                  <c:v>865.85429999999997</c:v>
                </c:pt>
                <c:pt idx="196">
                  <c:v>865.84691999999995</c:v>
                </c:pt>
                <c:pt idx="197">
                  <c:v>865.84234000000004</c:v>
                </c:pt>
                <c:pt idx="198">
                  <c:v>865.86053000000004</c:v>
                </c:pt>
                <c:pt idx="199">
                  <c:v>865.84349999999995</c:v>
                </c:pt>
                <c:pt idx="200">
                  <c:v>865.86041</c:v>
                </c:pt>
                <c:pt idx="201">
                  <c:v>865.87132999999994</c:v>
                </c:pt>
                <c:pt idx="202">
                  <c:v>865.85235</c:v>
                </c:pt>
                <c:pt idx="203">
                  <c:v>865.88940000000002</c:v>
                </c:pt>
                <c:pt idx="204">
                  <c:v>865.86644999999999</c:v>
                </c:pt>
                <c:pt idx="205">
                  <c:v>865.86528999999996</c:v>
                </c:pt>
                <c:pt idx="206">
                  <c:v>865.84857</c:v>
                </c:pt>
                <c:pt idx="207">
                  <c:v>865.85149999999999</c:v>
                </c:pt>
                <c:pt idx="208">
                  <c:v>865.85545999999999</c:v>
                </c:pt>
                <c:pt idx="209">
                  <c:v>865.84843999999998</c:v>
                </c:pt>
                <c:pt idx="210">
                  <c:v>865.85527999999999</c:v>
                </c:pt>
                <c:pt idx="211">
                  <c:v>865.86022000000003</c:v>
                </c:pt>
                <c:pt idx="212">
                  <c:v>865.85388</c:v>
                </c:pt>
                <c:pt idx="213">
                  <c:v>865.87896000000001</c:v>
                </c:pt>
                <c:pt idx="214">
                  <c:v>865.88207999999997</c:v>
                </c:pt>
                <c:pt idx="215">
                  <c:v>865.85247000000004</c:v>
                </c:pt>
                <c:pt idx="216">
                  <c:v>865.88421000000005</c:v>
                </c:pt>
                <c:pt idx="217">
                  <c:v>865.85931000000005</c:v>
                </c:pt>
                <c:pt idx="218">
                  <c:v>865.85217</c:v>
                </c:pt>
                <c:pt idx="219">
                  <c:v>865.85388</c:v>
                </c:pt>
                <c:pt idx="220">
                  <c:v>865.85356999999999</c:v>
                </c:pt>
                <c:pt idx="221">
                  <c:v>865.84312999999997</c:v>
                </c:pt>
                <c:pt idx="222">
                  <c:v>865.84312999999997</c:v>
                </c:pt>
                <c:pt idx="223">
                  <c:v>865.86944000000005</c:v>
                </c:pt>
                <c:pt idx="224">
                  <c:v>865.88554999999997</c:v>
                </c:pt>
                <c:pt idx="225">
                  <c:v>865.87059999999997</c:v>
                </c:pt>
                <c:pt idx="226">
                  <c:v>865.84545000000003</c:v>
                </c:pt>
                <c:pt idx="227">
                  <c:v>865.85320999999999</c:v>
                </c:pt>
                <c:pt idx="228">
                  <c:v>865.86077</c:v>
                </c:pt>
                <c:pt idx="229">
                  <c:v>865.85545999999999</c:v>
                </c:pt>
                <c:pt idx="230">
                  <c:v>865.85191999999995</c:v>
                </c:pt>
                <c:pt idx="231">
                  <c:v>865.85711000000003</c:v>
                </c:pt>
                <c:pt idx="232">
                  <c:v>865.87645999999995</c:v>
                </c:pt>
                <c:pt idx="233">
                  <c:v>865.84942000000001</c:v>
                </c:pt>
                <c:pt idx="234">
                  <c:v>865.88134000000002</c:v>
                </c:pt>
                <c:pt idx="235">
                  <c:v>865.87725</c:v>
                </c:pt>
                <c:pt idx="236">
                  <c:v>865.86413000000005</c:v>
                </c:pt>
                <c:pt idx="237">
                  <c:v>865.86150999999995</c:v>
                </c:pt>
                <c:pt idx="238">
                  <c:v>865.86803999999995</c:v>
                </c:pt>
                <c:pt idx="239">
                  <c:v>865.87645999999995</c:v>
                </c:pt>
                <c:pt idx="240">
                  <c:v>865.86431000000005</c:v>
                </c:pt>
                <c:pt idx="241">
                  <c:v>865.88049000000001</c:v>
                </c:pt>
                <c:pt idx="242">
                  <c:v>865.87072000000001</c:v>
                </c:pt>
                <c:pt idx="243">
                  <c:v>865.86553000000004</c:v>
                </c:pt>
                <c:pt idx="244">
                  <c:v>865.88103999999998</c:v>
                </c:pt>
                <c:pt idx="245">
                  <c:v>865.87383999999997</c:v>
                </c:pt>
                <c:pt idx="246">
                  <c:v>865.86717999999996</c:v>
                </c:pt>
                <c:pt idx="247">
                  <c:v>865.84429</c:v>
                </c:pt>
                <c:pt idx="248">
                  <c:v>865.87084000000004</c:v>
                </c:pt>
                <c:pt idx="249">
                  <c:v>865.88549</c:v>
                </c:pt>
                <c:pt idx="250">
                  <c:v>865.84795999999994</c:v>
                </c:pt>
                <c:pt idx="251">
                  <c:v>865.85118999999997</c:v>
                </c:pt>
                <c:pt idx="252">
                  <c:v>865.85991999999999</c:v>
                </c:pt>
                <c:pt idx="253">
                  <c:v>865.87756000000002</c:v>
                </c:pt>
                <c:pt idx="254">
                  <c:v>865.84740999999997</c:v>
                </c:pt>
                <c:pt idx="255">
                  <c:v>865.84813999999994</c:v>
                </c:pt>
                <c:pt idx="256">
                  <c:v>865.87030000000004</c:v>
                </c:pt>
                <c:pt idx="257">
                  <c:v>865.85986000000003</c:v>
                </c:pt>
                <c:pt idx="258">
                  <c:v>865.83685000000003</c:v>
                </c:pt>
                <c:pt idx="259">
                  <c:v>865.85320999999999</c:v>
                </c:pt>
                <c:pt idx="260">
                  <c:v>865.85162000000003</c:v>
                </c:pt>
                <c:pt idx="261">
                  <c:v>865.86082999999996</c:v>
                </c:pt>
                <c:pt idx="262">
                  <c:v>865.86668999999995</c:v>
                </c:pt>
                <c:pt idx="263">
                  <c:v>865.86157000000003</c:v>
                </c:pt>
                <c:pt idx="264">
                  <c:v>865.88036999999997</c:v>
                </c:pt>
                <c:pt idx="265">
                  <c:v>865.83879999999999</c:v>
                </c:pt>
                <c:pt idx="266">
                  <c:v>865.85790999999995</c:v>
                </c:pt>
                <c:pt idx="267">
                  <c:v>865.85064</c:v>
                </c:pt>
                <c:pt idx="268">
                  <c:v>865.86505</c:v>
                </c:pt>
                <c:pt idx="269">
                  <c:v>865.84149000000002</c:v>
                </c:pt>
                <c:pt idx="270">
                  <c:v>865.85033999999996</c:v>
                </c:pt>
                <c:pt idx="271">
                  <c:v>865.84851000000003</c:v>
                </c:pt>
                <c:pt idx="272">
                  <c:v>865.86108000000002</c:v>
                </c:pt>
                <c:pt idx="273">
                  <c:v>865.85766000000001</c:v>
                </c:pt>
                <c:pt idx="274">
                  <c:v>865.86235999999997</c:v>
                </c:pt>
                <c:pt idx="275">
                  <c:v>865.84984999999995</c:v>
                </c:pt>
                <c:pt idx="276">
                  <c:v>865.85711000000003</c:v>
                </c:pt>
                <c:pt idx="277">
                  <c:v>865.85655999999994</c:v>
                </c:pt>
                <c:pt idx="278">
                  <c:v>865.85107000000005</c:v>
                </c:pt>
                <c:pt idx="279">
                  <c:v>865.85551999999996</c:v>
                </c:pt>
                <c:pt idx="280">
                  <c:v>865.84929999999997</c:v>
                </c:pt>
                <c:pt idx="281">
                  <c:v>865.84594000000004</c:v>
                </c:pt>
                <c:pt idx="282">
                  <c:v>865.86486000000002</c:v>
                </c:pt>
                <c:pt idx="283">
                  <c:v>865.83587</c:v>
                </c:pt>
                <c:pt idx="284">
                  <c:v>865.86346000000003</c:v>
                </c:pt>
                <c:pt idx="285">
                  <c:v>865.84130000000005</c:v>
                </c:pt>
                <c:pt idx="286">
                  <c:v>865.85778000000005</c:v>
                </c:pt>
                <c:pt idx="287">
                  <c:v>865.87255000000005</c:v>
                </c:pt>
                <c:pt idx="288">
                  <c:v>865.83263999999997</c:v>
                </c:pt>
                <c:pt idx="289">
                  <c:v>865.85742000000005</c:v>
                </c:pt>
                <c:pt idx="290">
                  <c:v>865.86082999999996</c:v>
                </c:pt>
                <c:pt idx="291">
                  <c:v>865.84038999999996</c:v>
                </c:pt>
                <c:pt idx="292">
                  <c:v>865.84691999999995</c:v>
                </c:pt>
                <c:pt idx="293">
                  <c:v>865.85369000000003</c:v>
                </c:pt>
                <c:pt idx="294">
                  <c:v>865.87321999999995</c:v>
                </c:pt>
                <c:pt idx="295">
                  <c:v>865.85467000000006</c:v>
                </c:pt>
                <c:pt idx="296">
                  <c:v>865.84551999999996</c:v>
                </c:pt>
                <c:pt idx="297">
                  <c:v>865.85260000000005</c:v>
                </c:pt>
                <c:pt idx="298">
                  <c:v>865.86895000000004</c:v>
                </c:pt>
                <c:pt idx="299">
                  <c:v>865.86041</c:v>
                </c:pt>
                <c:pt idx="300">
                  <c:v>865.86950000000002</c:v>
                </c:pt>
                <c:pt idx="301">
                  <c:v>865.85522000000003</c:v>
                </c:pt>
                <c:pt idx="302">
                  <c:v>865.86505</c:v>
                </c:pt>
                <c:pt idx="303">
                  <c:v>865.85235</c:v>
                </c:pt>
                <c:pt idx="304">
                  <c:v>865.87994000000003</c:v>
                </c:pt>
                <c:pt idx="305">
                  <c:v>865.86443999999995</c:v>
                </c:pt>
                <c:pt idx="306">
                  <c:v>865.86688000000004</c:v>
                </c:pt>
                <c:pt idx="307">
                  <c:v>865.85333000000003</c:v>
                </c:pt>
                <c:pt idx="308">
                  <c:v>865.87321999999995</c:v>
                </c:pt>
                <c:pt idx="309">
                  <c:v>865.85711000000003</c:v>
                </c:pt>
                <c:pt idx="310">
                  <c:v>865.83226999999999</c:v>
                </c:pt>
                <c:pt idx="311">
                  <c:v>865.86150999999995</c:v>
                </c:pt>
                <c:pt idx="312">
                  <c:v>865.85455000000002</c:v>
                </c:pt>
                <c:pt idx="313">
                  <c:v>865.85173999999995</c:v>
                </c:pt>
                <c:pt idx="314">
                  <c:v>865.86022000000003</c:v>
                </c:pt>
                <c:pt idx="315">
                  <c:v>865.85429999999997</c:v>
                </c:pt>
                <c:pt idx="316">
                  <c:v>865.84887000000003</c:v>
                </c:pt>
                <c:pt idx="317">
                  <c:v>865.86077</c:v>
                </c:pt>
                <c:pt idx="318">
                  <c:v>865.86950000000002</c:v>
                </c:pt>
                <c:pt idx="319">
                  <c:v>865.86071000000004</c:v>
                </c:pt>
                <c:pt idx="320">
                  <c:v>865.86364000000003</c:v>
                </c:pt>
                <c:pt idx="321">
                  <c:v>865.83983999999998</c:v>
                </c:pt>
                <c:pt idx="322">
                  <c:v>865.85229000000004</c:v>
                </c:pt>
                <c:pt idx="323">
                  <c:v>865.85864000000004</c:v>
                </c:pt>
                <c:pt idx="324">
                  <c:v>865.86944000000005</c:v>
                </c:pt>
                <c:pt idx="325">
                  <c:v>865.86717999999996</c:v>
                </c:pt>
                <c:pt idx="326">
                  <c:v>865.87022999999999</c:v>
                </c:pt>
                <c:pt idx="327">
                  <c:v>865.87554</c:v>
                </c:pt>
                <c:pt idx="328">
                  <c:v>865.86193000000003</c:v>
                </c:pt>
                <c:pt idx="329">
                  <c:v>865.85882000000004</c:v>
                </c:pt>
                <c:pt idx="330">
                  <c:v>865.85619999999994</c:v>
                </c:pt>
                <c:pt idx="331">
                  <c:v>865.86517000000003</c:v>
                </c:pt>
                <c:pt idx="332">
                  <c:v>865.85900000000004</c:v>
                </c:pt>
                <c:pt idx="333">
                  <c:v>865.86608000000001</c:v>
                </c:pt>
                <c:pt idx="334">
                  <c:v>865.85400000000004</c:v>
                </c:pt>
                <c:pt idx="335">
                  <c:v>865.86717999999996</c:v>
                </c:pt>
                <c:pt idx="336">
                  <c:v>865.84204</c:v>
                </c:pt>
                <c:pt idx="337">
                  <c:v>865.85240999999996</c:v>
                </c:pt>
                <c:pt idx="338">
                  <c:v>865.84447999999998</c:v>
                </c:pt>
                <c:pt idx="339">
                  <c:v>865.85797000000002</c:v>
                </c:pt>
                <c:pt idx="340">
                  <c:v>865.84709999999995</c:v>
                </c:pt>
                <c:pt idx="341">
                  <c:v>865.86041</c:v>
                </c:pt>
                <c:pt idx="342">
                  <c:v>865.84100000000001</c:v>
                </c:pt>
                <c:pt idx="343">
                  <c:v>865.84680000000003</c:v>
                </c:pt>
                <c:pt idx="344">
                  <c:v>865.86357999999996</c:v>
                </c:pt>
                <c:pt idx="345">
                  <c:v>865.86193000000003</c:v>
                </c:pt>
                <c:pt idx="346">
                  <c:v>865.84960000000001</c:v>
                </c:pt>
                <c:pt idx="347">
                  <c:v>865.85125000000005</c:v>
                </c:pt>
                <c:pt idx="348">
                  <c:v>865.86102000000005</c:v>
                </c:pt>
                <c:pt idx="349">
                  <c:v>865.83934999999997</c:v>
                </c:pt>
                <c:pt idx="350">
                  <c:v>865.85374999999999</c:v>
                </c:pt>
                <c:pt idx="351">
                  <c:v>865.84654999999998</c:v>
                </c:pt>
                <c:pt idx="352">
                  <c:v>865.85014999999999</c:v>
                </c:pt>
                <c:pt idx="353">
                  <c:v>865.85211000000004</c:v>
                </c:pt>
                <c:pt idx="354">
                  <c:v>865.82537000000002</c:v>
                </c:pt>
                <c:pt idx="355">
                  <c:v>865.85686999999996</c:v>
                </c:pt>
                <c:pt idx="356">
                  <c:v>865.84984999999995</c:v>
                </c:pt>
                <c:pt idx="357">
                  <c:v>865.88414999999998</c:v>
                </c:pt>
                <c:pt idx="358">
                  <c:v>865.86253999999997</c:v>
                </c:pt>
                <c:pt idx="359">
                  <c:v>865.87157999999999</c:v>
                </c:pt>
                <c:pt idx="360">
                  <c:v>865.85667999999998</c:v>
                </c:pt>
                <c:pt idx="361">
                  <c:v>865.85681</c:v>
                </c:pt>
                <c:pt idx="362">
                  <c:v>865.87523999999996</c:v>
                </c:pt>
                <c:pt idx="363">
                  <c:v>865.85374999999999</c:v>
                </c:pt>
                <c:pt idx="364">
                  <c:v>865.86906999999997</c:v>
                </c:pt>
                <c:pt idx="365">
                  <c:v>865.87188000000003</c:v>
                </c:pt>
                <c:pt idx="366">
                  <c:v>865.88049000000001</c:v>
                </c:pt>
                <c:pt idx="367">
                  <c:v>865.86168999999995</c:v>
                </c:pt>
                <c:pt idx="368">
                  <c:v>865.86906999999997</c:v>
                </c:pt>
                <c:pt idx="369">
                  <c:v>865.88091999999995</c:v>
                </c:pt>
                <c:pt idx="370">
                  <c:v>865.87634000000003</c:v>
                </c:pt>
                <c:pt idx="371">
                  <c:v>865.86766999999998</c:v>
                </c:pt>
                <c:pt idx="372">
                  <c:v>865.86015999999995</c:v>
                </c:pt>
                <c:pt idx="373">
                  <c:v>865.88513</c:v>
                </c:pt>
                <c:pt idx="374">
                  <c:v>865.86906999999997</c:v>
                </c:pt>
                <c:pt idx="375">
                  <c:v>865.88372000000004</c:v>
                </c:pt>
                <c:pt idx="376">
                  <c:v>865.86413000000005</c:v>
                </c:pt>
                <c:pt idx="377">
                  <c:v>865.84483999999998</c:v>
                </c:pt>
                <c:pt idx="378">
                  <c:v>865.86235999999997</c:v>
                </c:pt>
                <c:pt idx="379">
                  <c:v>865.87090999999998</c:v>
                </c:pt>
                <c:pt idx="380">
                  <c:v>865.85424</c:v>
                </c:pt>
                <c:pt idx="381">
                  <c:v>865.86333999999999</c:v>
                </c:pt>
                <c:pt idx="382">
                  <c:v>865.84405000000004</c:v>
                </c:pt>
                <c:pt idx="383">
                  <c:v>865.85014999999999</c:v>
                </c:pt>
                <c:pt idx="384">
                  <c:v>865.85906</c:v>
                </c:pt>
                <c:pt idx="385">
                  <c:v>865.82934</c:v>
                </c:pt>
                <c:pt idx="386">
                  <c:v>865.86193000000003</c:v>
                </c:pt>
                <c:pt idx="387">
                  <c:v>865.85778000000005</c:v>
                </c:pt>
                <c:pt idx="388">
                  <c:v>865.83714999999995</c:v>
                </c:pt>
                <c:pt idx="389">
                  <c:v>865.84978999999998</c:v>
                </c:pt>
                <c:pt idx="390">
                  <c:v>865.84978999999998</c:v>
                </c:pt>
                <c:pt idx="391">
                  <c:v>865.80786000000001</c:v>
                </c:pt>
                <c:pt idx="392">
                  <c:v>865.84130000000005</c:v>
                </c:pt>
                <c:pt idx="393">
                  <c:v>865.85540000000003</c:v>
                </c:pt>
                <c:pt idx="394">
                  <c:v>865.85515999999996</c:v>
                </c:pt>
                <c:pt idx="395">
                  <c:v>865.82055000000003</c:v>
                </c:pt>
                <c:pt idx="396">
                  <c:v>865.85582999999997</c:v>
                </c:pt>
                <c:pt idx="397">
                  <c:v>865.82806000000005</c:v>
                </c:pt>
                <c:pt idx="398">
                  <c:v>865.83483000000001</c:v>
                </c:pt>
                <c:pt idx="399">
                  <c:v>865.82708000000002</c:v>
                </c:pt>
                <c:pt idx="400">
                  <c:v>865.82757000000004</c:v>
                </c:pt>
                <c:pt idx="401">
                  <c:v>865.86657000000002</c:v>
                </c:pt>
                <c:pt idx="402">
                  <c:v>865.85014999999999</c:v>
                </c:pt>
                <c:pt idx="403">
                  <c:v>865.83477000000005</c:v>
                </c:pt>
                <c:pt idx="404">
                  <c:v>865.84271000000001</c:v>
                </c:pt>
                <c:pt idx="405">
                  <c:v>865.83758</c:v>
                </c:pt>
                <c:pt idx="406">
                  <c:v>865.84758999999997</c:v>
                </c:pt>
                <c:pt idx="407">
                  <c:v>865.82402999999999</c:v>
                </c:pt>
                <c:pt idx="408">
                  <c:v>865.81944999999996</c:v>
                </c:pt>
                <c:pt idx="409">
                  <c:v>865.84393</c:v>
                </c:pt>
                <c:pt idx="410">
                  <c:v>865.81566999999995</c:v>
                </c:pt>
                <c:pt idx="411">
                  <c:v>865.83861999999999</c:v>
                </c:pt>
                <c:pt idx="412">
                  <c:v>865.85937000000001</c:v>
                </c:pt>
                <c:pt idx="413">
                  <c:v>865.83666000000005</c:v>
                </c:pt>
                <c:pt idx="414">
                  <c:v>865.85356999999999</c:v>
                </c:pt>
                <c:pt idx="415">
                  <c:v>865.86279000000002</c:v>
                </c:pt>
                <c:pt idx="416">
                  <c:v>865.83203000000003</c:v>
                </c:pt>
                <c:pt idx="417">
                  <c:v>865.86009999999999</c:v>
                </c:pt>
                <c:pt idx="418">
                  <c:v>865.82763</c:v>
                </c:pt>
                <c:pt idx="419">
                  <c:v>865.82641000000001</c:v>
                </c:pt>
                <c:pt idx="420">
                  <c:v>865.83343000000002</c:v>
                </c:pt>
                <c:pt idx="421">
                  <c:v>865.82739000000004</c:v>
                </c:pt>
                <c:pt idx="422">
                  <c:v>865.82537000000002</c:v>
                </c:pt>
                <c:pt idx="423">
                  <c:v>865.83087</c:v>
                </c:pt>
                <c:pt idx="424">
                  <c:v>865.85136999999997</c:v>
                </c:pt>
                <c:pt idx="425">
                  <c:v>865.84069</c:v>
                </c:pt>
                <c:pt idx="426">
                  <c:v>865.84289000000001</c:v>
                </c:pt>
                <c:pt idx="427">
                  <c:v>865.83727999999996</c:v>
                </c:pt>
                <c:pt idx="428">
                  <c:v>865.84087999999997</c:v>
                </c:pt>
                <c:pt idx="429">
                  <c:v>865.82884999999999</c:v>
                </c:pt>
                <c:pt idx="430">
                  <c:v>865.82916</c:v>
                </c:pt>
                <c:pt idx="431">
                  <c:v>865.83666000000005</c:v>
                </c:pt>
                <c:pt idx="432">
                  <c:v>865.84631000000002</c:v>
                </c:pt>
                <c:pt idx="433">
                  <c:v>865.83947000000001</c:v>
                </c:pt>
                <c:pt idx="434">
                  <c:v>865.82299</c:v>
                </c:pt>
                <c:pt idx="435">
                  <c:v>865.85527999999999</c:v>
                </c:pt>
                <c:pt idx="436">
                  <c:v>865.81895999999995</c:v>
                </c:pt>
                <c:pt idx="437">
                  <c:v>865.86186999999995</c:v>
                </c:pt>
                <c:pt idx="438">
                  <c:v>865.82501000000002</c:v>
                </c:pt>
                <c:pt idx="439">
                  <c:v>865.81975999999997</c:v>
                </c:pt>
                <c:pt idx="440">
                  <c:v>865.80553999999995</c:v>
                </c:pt>
                <c:pt idx="441">
                  <c:v>865.82861000000003</c:v>
                </c:pt>
                <c:pt idx="442">
                  <c:v>865.83318999999995</c:v>
                </c:pt>
                <c:pt idx="443">
                  <c:v>865.83849999999995</c:v>
                </c:pt>
                <c:pt idx="444">
                  <c:v>865.83421999999996</c:v>
                </c:pt>
                <c:pt idx="445">
                  <c:v>865.83514000000002</c:v>
                </c:pt>
                <c:pt idx="446">
                  <c:v>865.8125</c:v>
                </c:pt>
                <c:pt idx="447">
                  <c:v>865.82439999999997</c:v>
                </c:pt>
                <c:pt idx="448">
                  <c:v>865.83177999999998</c:v>
                </c:pt>
                <c:pt idx="449">
                  <c:v>865.83819000000005</c:v>
                </c:pt>
                <c:pt idx="450">
                  <c:v>865.82763</c:v>
                </c:pt>
                <c:pt idx="451">
                  <c:v>865.84301000000005</c:v>
                </c:pt>
                <c:pt idx="452">
                  <c:v>865.83281999999997</c:v>
                </c:pt>
                <c:pt idx="453">
                  <c:v>865.82506999999998</c:v>
                </c:pt>
                <c:pt idx="454">
                  <c:v>865.81500000000005</c:v>
                </c:pt>
                <c:pt idx="455">
                  <c:v>865.82470000000001</c:v>
                </c:pt>
                <c:pt idx="456">
                  <c:v>865.86546999999996</c:v>
                </c:pt>
                <c:pt idx="457">
                  <c:v>865.85693000000003</c:v>
                </c:pt>
                <c:pt idx="458">
                  <c:v>865.83166000000006</c:v>
                </c:pt>
                <c:pt idx="459">
                  <c:v>865.82617000000005</c:v>
                </c:pt>
                <c:pt idx="460">
                  <c:v>865.82452000000001</c:v>
                </c:pt>
                <c:pt idx="461">
                  <c:v>865.82817999999997</c:v>
                </c:pt>
                <c:pt idx="462">
                  <c:v>865.82597999999996</c:v>
                </c:pt>
                <c:pt idx="463">
                  <c:v>865.83416</c:v>
                </c:pt>
                <c:pt idx="464">
                  <c:v>865.84105999999997</c:v>
                </c:pt>
                <c:pt idx="465">
                  <c:v>865.81358999999998</c:v>
                </c:pt>
                <c:pt idx="466">
                  <c:v>865.83258000000001</c:v>
                </c:pt>
                <c:pt idx="467">
                  <c:v>865.83807000000002</c:v>
                </c:pt>
                <c:pt idx="468">
                  <c:v>865.83013000000005</c:v>
                </c:pt>
                <c:pt idx="469">
                  <c:v>865.81908999999996</c:v>
                </c:pt>
                <c:pt idx="470">
                  <c:v>865.81811000000005</c:v>
                </c:pt>
                <c:pt idx="471">
                  <c:v>865.81829000000005</c:v>
                </c:pt>
                <c:pt idx="472">
                  <c:v>865.82835999999998</c:v>
                </c:pt>
                <c:pt idx="473">
                  <c:v>865.81859999999995</c:v>
                </c:pt>
                <c:pt idx="474">
                  <c:v>865.82317999999998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644-46D3-A63B-B9D29C3EDF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  <c:min val="0.3200000000000000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i="0" baseline="0">
                    <a:effectLst/>
                  </a:rPr>
                  <a:t>Time PDT (hh:mm:ss)</a:t>
                </a:r>
                <a:endParaRPr lang="en-US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  <c:max val="20"/>
          <c:min val="1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  <a:r>
                  <a:rPr lang="en-US" baseline="0"/>
                  <a:t> (Celsius)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  <c:min val="865.6000000000002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46902542600531594"/>
          <c:y val="0.5881458734378342"/>
          <c:w val="0.28608850326802365"/>
          <c:h val="0.238041697222476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Sheet1!$B$2:$B$10000</c:f>
              <c:numCache>
                <c:formatCode>h:mm:ss</c:formatCode>
                <c:ptCount val="9999"/>
                <c:pt idx="0">
                  <c:v>0.72707175925925915</c:v>
                </c:pt>
                <c:pt idx="1">
                  <c:v>0.7270833333333333</c:v>
                </c:pt>
                <c:pt idx="2">
                  <c:v>0.72709490740740745</c:v>
                </c:pt>
                <c:pt idx="3">
                  <c:v>0.72710648148148149</c:v>
                </c:pt>
                <c:pt idx="4">
                  <c:v>0.72711805555555553</c:v>
                </c:pt>
                <c:pt idx="5">
                  <c:v>0.72712962962962957</c:v>
                </c:pt>
                <c:pt idx="6">
                  <c:v>0.72714120370370372</c:v>
                </c:pt>
                <c:pt idx="7">
                  <c:v>0.72715277777777787</c:v>
                </c:pt>
                <c:pt idx="8">
                  <c:v>0.7271643518518518</c:v>
                </c:pt>
                <c:pt idx="9">
                  <c:v>0.72717592592592595</c:v>
                </c:pt>
                <c:pt idx="10">
                  <c:v>0.72718749999999999</c:v>
                </c:pt>
                <c:pt idx="11">
                  <c:v>0.72719907407407414</c:v>
                </c:pt>
                <c:pt idx="12">
                  <c:v>0.72721064814814806</c:v>
                </c:pt>
                <c:pt idx="13">
                  <c:v>0.72722222222222221</c:v>
                </c:pt>
                <c:pt idx="14">
                  <c:v>0.72723379629629636</c:v>
                </c:pt>
                <c:pt idx="15">
                  <c:v>0.7272453703703704</c:v>
                </c:pt>
                <c:pt idx="16">
                  <c:v>0.72725694444444444</c:v>
                </c:pt>
                <c:pt idx="17">
                  <c:v>0.72726851851851848</c:v>
                </c:pt>
                <c:pt idx="18">
                  <c:v>0.72728009259259263</c:v>
                </c:pt>
                <c:pt idx="19">
                  <c:v>0.72729166666666656</c:v>
                </c:pt>
                <c:pt idx="20">
                  <c:v>0.72730324074074071</c:v>
                </c:pt>
                <c:pt idx="21">
                  <c:v>0.72731481481481486</c:v>
                </c:pt>
                <c:pt idx="22">
                  <c:v>0.7273263888888889</c:v>
                </c:pt>
                <c:pt idx="23">
                  <c:v>0.72733796296296294</c:v>
                </c:pt>
                <c:pt idx="24">
                  <c:v>0.72734953703703698</c:v>
                </c:pt>
                <c:pt idx="25">
                  <c:v>0.72734953703703698</c:v>
                </c:pt>
                <c:pt idx="26">
                  <c:v>0.72736111111111112</c:v>
                </c:pt>
                <c:pt idx="27">
                  <c:v>0.72737268518518527</c:v>
                </c:pt>
                <c:pt idx="28">
                  <c:v>0.7273842592592592</c:v>
                </c:pt>
                <c:pt idx="29">
                  <c:v>0.72739583333333335</c:v>
                </c:pt>
                <c:pt idx="30">
                  <c:v>0.72740740740740739</c:v>
                </c:pt>
                <c:pt idx="31">
                  <c:v>0.72741898148148154</c:v>
                </c:pt>
                <c:pt idx="32">
                  <c:v>0.72743055555555547</c:v>
                </c:pt>
                <c:pt idx="33">
                  <c:v>0.72744212962962962</c:v>
                </c:pt>
                <c:pt idx="34">
                  <c:v>0.72745370370370377</c:v>
                </c:pt>
                <c:pt idx="35">
                  <c:v>0.72746527777777781</c:v>
                </c:pt>
                <c:pt idx="36">
                  <c:v>0.72747685185185185</c:v>
                </c:pt>
                <c:pt idx="37">
                  <c:v>0.72748842592592589</c:v>
                </c:pt>
                <c:pt idx="38">
                  <c:v>0.72750000000000004</c:v>
                </c:pt>
                <c:pt idx="39">
                  <c:v>0.72751157407407396</c:v>
                </c:pt>
                <c:pt idx="40">
                  <c:v>0.72752314814814811</c:v>
                </c:pt>
                <c:pt idx="41">
                  <c:v>0.72753472222222226</c:v>
                </c:pt>
                <c:pt idx="42">
                  <c:v>0.7275462962962963</c:v>
                </c:pt>
                <c:pt idx="43">
                  <c:v>0.72755787037037034</c:v>
                </c:pt>
                <c:pt idx="44">
                  <c:v>0.72756944444444438</c:v>
                </c:pt>
                <c:pt idx="45">
                  <c:v>0.72805555555555557</c:v>
                </c:pt>
                <c:pt idx="46">
                  <c:v>0.72806712962962961</c:v>
                </c:pt>
                <c:pt idx="47">
                  <c:v>0.72807870370370376</c:v>
                </c:pt>
                <c:pt idx="48">
                  <c:v>0.72809027777777768</c:v>
                </c:pt>
                <c:pt idx="49">
                  <c:v>0.72810185185185183</c:v>
                </c:pt>
                <c:pt idx="50">
                  <c:v>0.72811342592592598</c:v>
                </c:pt>
                <c:pt idx="51">
                  <c:v>0.72812500000000002</c:v>
                </c:pt>
                <c:pt idx="52">
                  <c:v>0.72813657407407406</c:v>
                </c:pt>
                <c:pt idx="53">
                  <c:v>0.7281481481481481</c:v>
                </c:pt>
                <c:pt idx="54">
                  <c:v>0.72815972222222225</c:v>
                </c:pt>
                <c:pt idx="55">
                  <c:v>0.7281712962962964</c:v>
                </c:pt>
                <c:pt idx="56">
                  <c:v>0.72818287037037033</c:v>
                </c:pt>
                <c:pt idx="57">
                  <c:v>0.72819444444444448</c:v>
                </c:pt>
                <c:pt idx="58">
                  <c:v>0.72820601851851852</c:v>
                </c:pt>
                <c:pt idx="59">
                  <c:v>0.72821759259259267</c:v>
                </c:pt>
                <c:pt idx="60">
                  <c:v>0.72822916666666659</c:v>
                </c:pt>
                <c:pt idx="61">
                  <c:v>0.72824074074074074</c:v>
                </c:pt>
                <c:pt idx="62">
                  <c:v>0.72825231481481489</c:v>
                </c:pt>
                <c:pt idx="63">
                  <c:v>0.72826388888888882</c:v>
                </c:pt>
                <c:pt idx="64">
                  <c:v>0.72827546296296297</c:v>
                </c:pt>
                <c:pt idx="65">
                  <c:v>0.72828703703703701</c:v>
                </c:pt>
                <c:pt idx="66">
                  <c:v>0.72829861111111116</c:v>
                </c:pt>
                <c:pt idx="67">
                  <c:v>0.72831018518518509</c:v>
                </c:pt>
                <c:pt idx="68">
                  <c:v>0.72832175925925924</c:v>
                </c:pt>
                <c:pt idx="69">
                  <c:v>0.72833333333333339</c:v>
                </c:pt>
                <c:pt idx="70">
                  <c:v>0.72834490740740743</c:v>
                </c:pt>
                <c:pt idx="71">
                  <c:v>0.72834490740740743</c:v>
                </c:pt>
                <c:pt idx="72">
                  <c:v>0.72835648148148147</c:v>
                </c:pt>
                <c:pt idx="73">
                  <c:v>0.7283680555555555</c:v>
                </c:pt>
                <c:pt idx="74">
                  <c:v>0.72837962962962965</c:v>
                </c:pt>
                <c:pt idx="75">
                  <c:v>0.7283912037037038</c:v>
                </c:pt>
                <c:pt idx="76">
                  <c:v>0.72840277777777773</c:v>
                </c:pt>
                <c:pt idx="77">
                  <c:v>0.72841435185185188</c:v>
                </c:pt>
                <c:pt idx="78">
                  <c:v>0.72842592592592592</c:v>
                </c:pt>
                <c:pt idx="79">
                  <c:v>0.72843750000000007</c:v>
                </c:pt>
                <c:pt idx="80">
                  <c:v>0.728449074074074</c:v>
                </c:pt>
                <c:pt idx="81">
                  <c:v>0.72846064814814815</c:v>
                </c:pt>
                <c:pt idx="82">
                  <c:v>0.7284722222222223</c:v>
                </c:pt>
                <c:pt idx="83">
                  <c:v>0.72848379629629623</c:v>
                </c:pt>
                <c:pt idx="84">
                  <c:v>0.72849537037037038</c:v>
                </c:pt>
                <c:pt idx="85">
                  <c:v>0.72850694444444442</c:v>
                </c:pt>
                <c:pt idx="86">
                  <c:v>0.72851851851851857</c:v>
                </c:pt>
                <c:pt idx="87">
                  <c:v>0.72853009259259249</c:v>
                </c:pt>
                <c:pt idx="88">
                  <c:v>0.72854166666666664</c:v>
                </c:pt>
                <c:pt idx="89">
                  <c:v>0.7289930555555556</c:v>
                </c:pt>
                <c:pt idx="90">
                  <c:v>0.72900462962962964</c:v>
                </c:pt>
                <c:pt idx="91">
                  <c:v>0.72901620370370368</c:v>
                </c:pt>
                <c:pt idx="92">
                  <c:v>0.72902777777777772</c:v>
                </c:pt>
                <c:pt idx="93">
                  <c:v>0.72903935185185187</c:v>
                </c:pt>
                <c:pt idx="94">
                  <c:v>0.72905092592592602</c:v>
                </c:pt>
                <c:pt idx="95">
                  <c:v>0.72906249999999995</c:v>
                </c:pt>
                <c:pt idx="96">
                  <c:v>0.7290740740740741</c:v>
                </c:pt>
                <c:pt idx="97">
                  <c:v>0.72908564814814814</c:v>
                </c:pt>
                <c:pt idx="98">
                  <c:v>0.72909722222222229</c:v>
                </c:pt>
                <c:pt idx="99">
                  <c:v>0.72910879629629621</c:v>
                </c:pt>
                <c:pt idx="100">
                  <c:v>0.72912037037037036</c:v>
                </c:pt>
                <c:pt idx="101">
                  <c:v>0.72913194444444451</c:v>
                </c:pt>
                <c:pt idx="102">
                  <c:v>0.72914351851851855</c:v>
                </c:pt>
                <c:pt idx="103">
                  <c:v>0.72915509259259259</c:v>
                </c:pt>
                <c:pt idx="104">
                  <c:v>0.72916666666666663</c:v>
                </c:pt>
                <c:pt idx="105">
                  <c:v>0.72917824074074078</c:v>
                </c:pt>
                <c:pt idx="106">
                  <c:v>0.72918981481481471</c:v>
                </c:pt>
                <c:pt idx="107">
                  <c:v>0.72920138888888886</c:v>
                </c:pt>
                <c:pt idx="108">
                  <c:v>0.72921296296296301</c:v>
                </c:pt>
                <c:pt idx="109">
                  <c:v>0.72921296296296301</c:v>
                </c:pt>
                <c:pt idx="110">
                  <c:v>0.72922453703703705</c:v>
                </c:pt>
                <c:pt idx="111">
                  <c:v>0.72923611111111108</c:v>
                </c:pt>
                <c:pt idx="112">
                  <c:v>0.72924768518518512</c:v>
                </c:pt>
                <c:pt idx="113">
                  <c:v>0.72925925925925927</c:v>
                </c:pt>
                <c:pt idx="114">
                  <c:v>0.72927083333333342</c:v>
                </c:pt>
                <c:pt idx="115">
                  <c:v>0.72928240740740735</c:v>
                </c:pt>
                <c:pt idx="116">
                  <c:v>0.7292939814814815</c:v>
                </c:pt>
                <c:pt idx="117">
                  <c:v>0.72930555555555554</c:v>
                </c:pt>
                <c:pt idx="118">
                  <c:v>0.72931712962962969</c:v>
                </c:pt>
                <c:pt idx="119">
                  <c:v>0.72932870370370362</c:v>
                </c:pt>
                <c:pt idx="120">
                  <c:v>0.72934027777777777</c:v>
                </c:pt>
                <c:pt idx="121">
                  <c:v>0.72935185185185192</c:v>
                </c:pt>
                <c:pt idx="122">
                  <c:v>0.72936342592592596</c:v>
                </c:pt>
                <c:pt idx="123">
                  <c:v>0.729375</c:v>
                </c:pt>
                <c:pt idx="124">
                  <c:v>0.72938657407407403</c:v>
                </c:pt>
                <c:pt idx="125">
                  <c:v>0.72939814814814818</c:v>
                </c:pt>
                <c:pt idx="126">
                  <c:v>0.72940972222222233</c:v>
                </c:pt>
                <c:pt idx="127">
                  <c:v>0.72942129629629626</c:v>
                </c:pt>
                <c:pt idx="128">
                  <c:v>0.72943287037037041</c:v>
                </c:pt>
                <c:pt idx="129">
                  <c:v>0.72944444444444445</c:v>
                </c:pt>
                <c:pt idx="130">
                  <c:v>0.72945601851851849</c:v>
                </c:pt>
                <c:pt idx="131">
                  <c:v>0.72946759259259253</c:v>
                </c:pt>
                <c:pt idx="132">
                  <c:v>0.72947916666666668</c:v>
                </c:pt>
                <c:pt idx="133">
                  <c:v>0.72949074074074083</c:v>
                </c:pt>
                <c:pt idx="134">
                  <c:v>0.72950231481481476</c:v>
                </c:pt>
                <c:pt idx="135">
                  <c:v>0.72951388888888891</c:v>
                </c:pt>
                <c:pt idx="136">
                  <c:v>0.72952546296296295</c:v>
                </c:pt>
                <c:pt idx="137">
                  <c:v>0.72953703703703709</c:v>
                </c:pt>
                <c:pt idx="138">
                  <c:v>0.72954861111111102</c:v>
                </c:pt>
                <c:pt idx="139">
                  <c:v>0.72956018518518517</c:v>
                </c:pt>
                <c:pt idx="140">
                  <c:v>0.72957175925925932</c:v>
                </c:pt>
                <c:pt idx="141">
                  <c:v>0.73006944444444455</c:v>
                </c:pt>
                <c:pt idx="142">
                  <c:v>0.73008101851851848</c:v>
                </c:pt>
                <c:pt idx="143">
                  <c:v>0.73009259259259263</c:v>
                </c:pt>
                <c:pt idx="144">
                  <c:v>0.73010416666666667</c:v>
                </c:pt>
                <c:pt idx="145">
                  <c:v>0.7301157407407407</c:v>
                </c:pt>
                <c:pt idx="146">
                  <c:v>0.73012731481481474</c:v>
                </c:pt>
                <c:pt idx="147">
                  <c:v>0.73013888888888889</c:v>
                </c:pt>
                <c:pt idx="148">
                  <c:v>0.73015046296296304</c:v>
                </c:pt>
                <c:pt idx="149">
                  <c:v>0.73016203703703697</c:v>
                </c:pt>
                <c:pt idx="150">
                  <c:v>0.73017361111111112</c:v>
                </c:pt>
                <c:pt idx="151">
                  <c:v>0.73018518518518516</c:v>
                </c:pt>
                <c:pt idx="152">
                  <c:v>0.73019675925925931</c:v>
                </c:pt>
                <c:pt idx="153">
                  <c:v>0.73020833333333324</c:v>
                </c:pt>
                <c:pt idx="154">
                  <c:v>0.73021990740740739</c:v>
                </c:pt>
                <c:pt idx="155">
                  <c:v>0.73023148148148154</c:v>
                </c:pt>
                <c:pt idx="156">
                  <c:v>0.73024305555555558</c:v>
                </c:pt>
                <c:pt idx="157">
                  <c:v>0.73025462962962961</c:v>
                </c:pt>
                <c:pt idx="158">
                  <c:v>0.73026620370370365</c:v>
                </c:pt>
                <c:pt idx="159">
                  <c:v>0.7302777777777778</c:v>
                </c:pt>
                <c:pt idx="160">
                  <c:v>0.73028935185185195</c:v>
                </c:pt>
                <c:pt idx="161">
                  <c:v>0.73030092592592588</c:v>
                </c:pt>
                <c:pt idx="162">
                  <c:v>0.73031250000000003</c:v>
                </c:pt>
                <c:pt idx="163">
                  <c:v>0.73032407407407407</c:v>
                </c:pt>
                <c:pt idx="164">
                  <c:v>0.73033564814814822</c:v>
                </c:pt>
                <c:pt idx="165">
                  <c:v>0.73034722222222215</c:v>
                </c:pt>
                <c:pt idx="166">
                  <c:v>0.7303587962962963</c:v>
                </c:pt>
                <c:pt idx="167">
                  <c:v>0.73037037037037045</c:v>
                </c:pt>
                <c:pt idx="168">
                  <c:v>0.73038194444444438</c:v>
                </c:pt>
                <c:pt idx="169">
                  <c:v>0.73039351851851853</c:v>
                </c:pt>
                <c:pt idx="170">
                  <c:v>0.73040509259259256</c:v>
                </c:pt>
                <c:pt idx="171">
                  <c:v>0.73041666666666671</c:v>
                </c:pt>
                <c:pt idx="172">
                  <c:v>0.73042824074074064</c:v>
                </c:pt>
                <c:pt idx="173">
                  <c:v>0.73043981481481479</c:v>
                </c:pt>
                <c:pt idx="174">
                  <c:v>0.73045138888888894</c:v>
                </c:pt>
                <c:pt idx="175">
                  <c:v>0.73046296296296298</c:v>
                </c:pt>
                <c:pt idx="176">
                  <c:v>0.73047453703703702</c:v>
                </c:pt>
                <c:pt idx="177">
                  <c:v>0.73048611111111106</c:v>
                </c:pt>
                <c:pt idx="178">
                  <c:v>0.73049768518518521</c:v>
                </c:pt>
                <c:pt idx="179">
                  <c:v>0.73050925925925936</c:v>
                </c:pt>
                <c:pt idx="180">
                  <c:v>0.73052083333333329</c:v>
                </c:pt>
                <c:pt idx="181">
                  <c:v>0.73052083333333329</c:v>
                </c:pt>
                <c:pt idx="182">
                  <c:v>0.73053240740740744</c:v>
                </c:pt>
                <c:pt idx="183">
                  <c:v>0.73054398148148147</c:v>
                </c:pt>
                <c:pt idx="184">
                  <c:v>0.73055555555555562</c:v>
                </c:pt>
                <c:pt idx="185">
                  <c:v>0.73056712962962955</c:v>
                </c:pt>
                <c:pt idx="186">
                  <c:v>0.73093750000000002</c:v>
                </c:pt>
                <c:pt idx="187">
                  <c:v>0.73094907407407417</c:v>
                </c:pt>
                <c:pt idx="188">
                  <c:v>0.7309606481481481</c:v>
                </c:pt>
                <c:pt idx="189">
                  <c:v>0.73097222222222225</c:v>
                </c:pt>
                <c:pt idx="190">
                  <c:v>0.73098379629629628</c:v>
                </c:pt>
                <c:pt idx="191">
                  <c:v>0.73099537037037043</c:v>
                </c:pt>
                <c:pt idx="192">
                  <c:v>0.73100694444444436</c:v>
                </c:pt>
                <c:pt idx="193">
                  <c:v>0.73101851851851851</c:v>
                </c:pt>
                <c:pt idx="194">
                  <c:v>0.73103009259259266</c:v>
                </c:pt>
                <c:pt idx="195">
                  <c:v>0.7310416666666667</c:v>
                </c:pt>
                <c:pt idx="196">
                  <c:v>0.73105324074074074</c:v>
                </c:pt>
                <c:pt idx="197">
                  <c:v>0.73106481481481478</c:v>
                </c:pt>
                <c:pt idx="198">
                  <c:v>0.73107638888888893</c:v>
                </c:pt>
                <c:pt idx="199">
                  <c:v>0.73108796296296286</c:v>
                </c:pt>
                <c:pt idx="200">
                  <c:v>0.73109953703703701</c:v>
                </c:pt>
                <c:pt idx="201">
                  <c:v>0.73109953703703701</c:v>
                </c:pt>
                <c:pt idx="202">
                  <c:v>0.73111111111111116</c:v>
                </c:pt>
                <c:pt idx="203">
                  <c:v>0.73112268518518519</c:v>
                </c:pt>
                <c:pt idx="204">
                  <c:v>0.73113425925925923</c:v>
                </c:pt>
                <c:pt idx="205">
                  <c:v>0.73114583333333327</c:v>
                </c:pt>
                <c:pt idx="206">
                  <c:v>0.73115740740740742</c:v>
                </c:pt>
                <c:pt idx="207">
                  <c:v>0.73116898148148157</c:v>
                </c:pt>
                <c:pt idx="208">
                  <c:v>0.7311805555555555</c:v>
                </c:pt>
                <c:pt idx="209">
                  <c:v>0.73119212962962965</c:v>
                </c:pt>
                <c:pt idx="210">
                  <c:v>0.73120370370370369</c:v>
                </c:pt>
                <c:pt idx="211">
                  <c:v>0.73121527777777784</c:v>
                </c:pt>
                <c:pt idx="212">
                  <c:v>0.73122685185185177</c:v>
                </c:pt>
                <c:pt idx="213">
                  <c:v>0.73123842592592592</c:v>
                </c:pt>
                <c:pt idx="214">
                  <c:v>0.73125000000000007</c:v>
                </c:pt>
                <c:pt idx="215">
                  <c:v>0.73126157407407411</c:v>
                </c:pt>
                <c:pt idx="216">
                  <c:v>0.73127314814814814</c:v>
                </c:pt>
                <c:pt idx="217">
                  <c:v>0.73128472222222218</c:v>
                </c:pt>
                <c:pt idx="218">
                  <c:v>0.73129629629629633</c:v>
                </c:pt>
                <c:pt idx="219">
                  <c:v>0.73130787037037026</c:v>
                </c:pt>
                <c:pt idx="220">
                  <c:v>0.73131944444444441</c:v>
                </c:pt>
                <c:pt idx="221">
                  <c:v>0.73133101851851856</c:v>
                </c:pt>
                <c:pt idx="222">
                  <c:v>0.7313425925925926</c:v>
                </c:pt>
                <c:pt idx="223">
                  <c:v>0.73135416666666664</c:v>
                </c:pt>
                <c:pt idx="224">
                  <c:v>0.73136574074074068</c:v>
                </c:pt>
                <c:pt idx="225">
                  <c:v>0.73137731481481483</c:v>
                </c:pt>
                <c:pt idx="226">
                  <c:v>0.73138888888888898</c:v>
                </c:pt>
                <c:pt idx="227">
                  <c:v>0.73140046296296291</c:v>
                </c:pt>
                <c:pt idx="228">
                  <c:v>0.73141203703703705</c:v>
                </c:pt>
                <c:pt idx="229">
                  <c:v>0.73142361111111109</c:v>
                </c:pt>
                <c:pt idx="230">
                  <c:v>0.7318634259259259</c:v>
                </c:pt>
                <c:pt idx="231">
                  <c:v>0.73187500000000005</c:v>
                </c:pt>
                <c:pt idx="232">
                  <c:v>0.73188657407407398</c:v>
                </c:pt>
                <c:pt idx="233">
                  <c:v>0.73189814814814813</c:v>
                </c:pt>
                <c:pt idx="234">
                  <c:v>0.73190972222222228</c:v>
                </c:pt>
                <c:pt idx="235">
                  <c:v>0.73192129629629632</c:v>
                </c:pt>
                <c:pt idx="236">
                  <c:v>0.73193287037037036</c:v>
                </c:pt>
                <c:pt idx="237">
                  <c:v>0.7319444444444444</c:v>
                </c:pt>
                <c:pt idx="238">
                  <c:v>0.7319444444444444</c:v>
                </c:pt>
                <c:pt idx="239">
                  <c:v>0.73195601851851855</c:v>
                </c:pt>
                <c:pt idx="240">
                  <c:v>0.7319675925925927</c:v>
                </c:pt>
                <c:pt idx="241">
                  <c:v>0.73197916666666663</c:v>
                </c:pt>
                <c:pt idx="242">
                  <c:v>0.73199074074074078</c:v>
                </c:pt>
                <c:pt idx="243">
                  <c:v>0.73200231481481481</c:v>
                </c:pt>
                <c:pt idx="244">
                  <c:v>0.73201388888888896</c:v>
                </c:pt>
                <c:pt idx="245">
                  <c:v>0.73202546296296289</c:v>
                </c:pt>
                <c:pt idx="246">
                  <c:v>0.73203703703703704</c:v>
                </c:pt>
                <c:pt idx="247">
                  <c:v>0.73204861111111119</c:v>
                </c:pt>
                <c:pt idx="248">
                  <c:v>0.73206018518518512</c:v>
                </c:pt>
                <c:pt idx="249">
                  <c:v>0.73207175925925927</c:v>
                </c:pt>
                <c:pt idx="250">
                  <c:v>0.73208333333333331</c:v>
                </c:pt>
                <c:pt idx="251">
                  <c:v>0.73209490740740746</c:v>
                </c:pt>
                <c:pt idx="252">
                  <c:v>0.73210648148148139</c:v>
                </c:pt>
                <c:pt idx="253">
                  <c:v>0.73211805555555554</c:v>
                </c:pt>
                <c:pt idx="254">
                  <c:v>0.73212962962962969</c:v>
                </c:pt>
                <c:pt idx="255">
                  <c:v>0.73214120370370372</c:v>
                </c:pt>
                <c:pt idx="256">
                  <c:v>0.73215277777777776</c:v>
                </c:pt>
                <c:pt idx="257">
                  <c:v>0.7321643518518518</c:v>
                </c:pt>
                <c:pt idx="258">
                  <c:v>0.73217592592592595</c:v>
                </c:pt>
                <c:pt idx="259">
                  <c:v>0.7321875000000001</c:v>
                </c:pt>
                <c:pt idx="260">
                  <c:v>0.73219907407407403</c:v>
                </c:pt>
                <c:pt idx="261">
                  <c:v>0.73221064814814818</c:v>
                </c:pt>
                <c:pt idx="262">
                  <c:v>0.73222222222222222</c:v>
                </c:pt>
                <c:pt idx="263">
                  <c:v>0.73223379629629637</c:v>
                </c:pt>
                <c:pt idx="264">
                  <c:v>0.7322453703703703</c:v>
                </c:pt>
                <c:pt idx="265">
                  <c:v>0.73225694444444445</c:v>
                </c:pt>
                <c:pt idx="266">
                  <c:v>0.7322685185185186</c:v>
                </c:pt>
                <c:pt idx="267">
                  <c:v>0.73228009259259252</c:v>
                </c:pt>
                <c:pt idx="268">
                  <c:v>0.73229166666666667</c:v>
                </c:pt>
                <c:pt idx="269">
                  <c:v>0.73230324074074071</c:v>
                </c:pt>
                <c:pt idx="270">
                  <c:v>0.73231481481481486</c:v>
                </c:pt>
                <c:pt idx="271">
                  <c:v>0.73232638888888879</c:v>
                </c:pt>
                <c:pt idx="272">
                  <c:v>0.73233796296296294</c:v>
                </c:pt>
                <c:pt idx="273">
                  <c:v>0.73234953703703709</c:v>
                </c:pt>
              </c:numCache>
            </c:numRef>
          </c:xVal>
          <c:yVal>
            <c:numRef>
              <c:f>Sheet1!$C$2:$C$10000</c:f>
              <c:numCache>
                <c:formatCode>General</c:formatCode>
                <c:ptCount val="9999"/>
                <c:pt idx="0">
                  <c:v>20.39</c:v>
                </c:pt>
                <c:pt idx="1">
                  <c:v>20.53</c:v>
                </c:pt>
                <c:pt idx="2">
                  <c:v>20.57</c:v>
                </c:pt>
                <c:pt idx="3">
                  <c:v>20.47</c:v>
                </c:pt>
                <c:pt idx="4">
                  <c:v>20.61</c:v>
                </c:pt>
                <c:pt idx="5">
                  <c:v>20.49</c:v>
                </c:pt>
                <c:pt idx="6">
                  <c:v>20.47</c:v>
                </c:pt>
                <c:pt idx="7">
                  <c:v>20.41</c:v>
                </c:pt>
                <c:pt idx="8">
                  <c:v>20.37</c:v>
                </c:pt>
                <c:pt idx="9">
                  <c:v>20.43</c:v>
                </c:pt>
                <c:pt idx="10">
                  <c:v>20.47</c:v>
                </c:pt>
                <c:pt idx="11">
                  <c:v>20.43</c:v>
                </c:pt>
                <c:pt idx="12">
                  <c:v>20.49</c:v>
                </c:pt>
                <c:pt idx="13">
                  <c:v>20.43</c:v>
                </c:pt>
                <c:pt idx="14">
                  <c:v>20.53</c:v>
                </c:pt>
                <c:pt idx="15">
                  <c:v>20.53</c:v>
                </c:pt>
                <c:pt idx="16">
                  <c:v>20.51</c:v>
                </c:pt>
                <c:pt idx="17">
                  <c:v>20.43</c:v>
                </c:pt>
                <c:pt idx="18">
                  <c:v>20.329999999999998</c:v>
                </c:pt>
                <c:pt idx="19">
                  <c:v>20.37</c:v>
                </c:pt>
                <c:pt idx="20">
                  <c:v>20.47</c:v>
                </c:pt>
                <c:pt idx="21">
                  <c:v>20.55</c:v>
                </c:pt>
                <c:pt idx="22">
                  <c:v>20.47</c:v>
                </c:pt>
                <c:pt idx="23">
                  <c:v>20.350000000000001</c:v>
                </c:pt>
                <c:pt idx="24">
                  <c:v>20.45</c:v>
                </c:pt>
                <c:pt idx="25">
                  <c:v>20.41</c:v>
                </c:pt>
                <c:pt idx="26">
                  <c:v>20.51</c:v>
                </c:pt>
                <c:pt idx="27">
                  <c:v>20.47</c:v>
                </c:pt>
                <c:pt idx="28">
                  <c:v>20.43</c:v>
                </c:pt>
                <c:pt idx="29">
                  <c:v>20.49</c:v>
                </c:pt>
                <c:pt idx="30">
                  <c:v>20.59</c:v>
                </c:pt>
                <c:pt idx="31">
                  <c:v>20.45</c:v>
                </c:pt>
                <c:pt idx="32">
                  <c:v>20.45</c:v>
                </c:pt>
                <c:pt idx="33">
                  <c:v>20.63</c:v>
                </c:pt>
                <c:pt idx="34">
                  <c:v>20.51</c:v>
                </c:pt>
                <c:pt idx="35">
                  <c:v>20.53</c:v>
                </c:pt>
                <c:pt idx="36">
                  <c:v>20.51</c:v>
                </c:pt>
                <c:pt idx="37">
                  <c:v>20.41</c:v>
                </c:pt>
                <c:pt idx="38">
                  <c:v>20.57</c:v>
                </c:pt>
                <c:pt idx="39">
                  <c:v>20.47</c:v>
                </c:pt>
                <c:pt idx="40">
                  <c:v>20.45</c:v>
                </c:pt>
                <c:pt idx="41">
                  <c:v>20.47</c:v>
                </c:pt>
                <c:pt idx="42">
                  <c:v>20.55</c:v>
                </c:pt>
                <c:pt idx="43">
                  <c:v>20.37</c:v>
                </c:pt>
                <c:pt idx="44">
                  <c:v>20.63</c:v>
                </c:pt>
                <c:pt idx="45">
                  <c:v>20.350000000000001</c:v>
                </c:pt>
                <c:pt idx="46">
                  <c:v>20.47</c:v>
                </c:pt>
                <c:pt idx="47">
                  <c:v>20.51</c:v>
                </c:pt>
                <c:pt idx="48">
                  <c:v>20.53</c:v>
                </c:pt>
                <c:pt idx="49">
                  <c:v>20.350000000000001</c:v>
                </c:pt>
                <c:pt idx="50">
                  <c:v>20.43</c:v>
                </c:pt>
                <c:pt idx="51">
                  <c:v>20.39</c:v>
                </c:pt>
                <c:pt idx="52">
                  <c:v>20.350000000000001</c:v>
                </c:pt>
                <c:pt idx="53">
                  <c:v>20.350000000000001</c:v>
                </c:pt>
                <c:pt idx="54">
                  <c:v>20.329999999999998</c:v>
                </c:pt>
                <c:pt idx="55">
                  <c:v>20.47</c:v>
                </c:pt>
                <c:pt idx="56">
                  <c:v>20.51</c:v>
                </c:pt>
                <c:pt idx="57">
                  <c:v>20.49</c:v>
                </c:pt>
                <c:pt idx="58">
                  <c:v>20.37</c:v>
                </c:pt>
                <c:pt idx="59">
                  <c:v>20.350000000000001</c:v>
                </c:pt>
                <c:pt idx="60">
                  <c:v>20.21</c:v>
                </c:pt>
                <c:pt idx="61">
                  <c:v>20.37</c:v>
                </c:pt>
                <c:pt idx="62">
                  <c:v>20.23</c:v>
                </c:pt>
                <c:pt idx="63">
                  <c:v>20.329999999999998</c:v>
                </c:pt>
                <c:pt idx="64">
                  <c:v>20.27</c:v>
                </c:pt>
                <c:pt idx="65">
                  <c:v>20.329999999999998</c:v>
                </c:pt>
                <c:pt idx="66">
                  <c:v>20.47</c:v>
                </c:pt>
                <c:pt idx="67">
                  <c:v>20.49</c:v>
                </c:pt>
                <c:pt idx="68">
                  <c:v>20.350000000000001</c:v>
                </c:pt>
                <c:pt idx="69">
                  <c:v>20.37</c:v>
                </c:pt>
                <c:pt idx="70">
                  <c:v>20.23</c:v>
                </c:pt>
                <c:pt idx="71">
                  <c:v>20.41</c:v>
                </c:pt>
                <c:pt idx="72">
                  <c:v>20.37</c:v>
                </c:pt>
                <c:pt idx="73">
                  <c:v>20.47</c:v>
                </c:pt>
                <c:pt idx="74">
                  <c:v>20.27</c:v>
                </c:pt>
                <c:pt idx="75">
                  <c:v>20.170000000000002</c:v>
                </c:pt>
                <c:pt idx="76">
                  <c:v>20.51</c:v>
                </c:pt>
                <c:pt idx="77">
                  <c:v>20.29</c:v>
                </c:pt>
                <c:pt idx="78">
                  <c:v>20.309999999999999</c:v>
                </c:pt>
                <c:pt idx="79">
                  <c:v>20.61</c:v>
                </c:pt>
                <c:pt idx="80">
                  <c:v>20.43</c:v>
                </c:pt>
                <c:pt idx="81">
                  <c:v>20.29</c:v>
                </c:pt>
                <c:pt idx="82">
                  <c:v>20.27</c:v>
                </c:pt>
                <c:pt idx="83">
                  <c:v>20.59</c:v>
                </c:pt>
                <c:pt idx="84">
                  <c:v>20.350000000000001</c:v>
                </c:pt>
                <c:pt idx="85">
                  <c:v>20.190000000000001</c:v>
                </c:pt>
                <c:pt idx="86">
                  <c:v>20.55</c:v>
                </c:pt>
                <c:pt idx="87">
                  <c:v>20.27</c:v>
                </c:pt>
                <c:pt idx="88">
                  <c:v>20.350000000000001</c:v>
                </c:pt>
                <c:pt idx="89">
                  <c:v>20.49</c:v>
                </c:pt>
                <c:pt idx="90">
                  <c:v>20.309999999999999</c:v>
                </c:pt>
                <c:pt idx="91">
                  <c:v>20.69</c:v>
                </c:pt>
                <c:pt idx="92">
                  <c:v>20.350000000000001</c:v>
                </c:pt>
                <c:pt idx="93">
                  <c:v>20.65</c:v>
                </c:pt>
                <c:pt idx="94">
                  <c:v>20.69</c:v>
                </c:pt>
                <c:pt idx="95">
                  <c:v>20.45</c:v>
                </c:pt>
                <c:pt idx="96">
                  <c:v>20.63</c:v>
                </c:pt>
                <c:pt idx="97">
                  <c:v>20.41</c:v>
                </c:pt>
                <c:pt idx="98">
                  <c:v>20.55</c:v>
                </c:pt>
                <c:pt idx="99">
                  <c:v>20.51</c:v>
                </c:pt>
                <c:pt idx="100">
                  <c:v>20.55</c:v>
                </c:pt>
                <c:pt idx="101">
                  <c:v>20.49</c:v>
                </c:pt>
                <c:pt idx="102">
                  <c:v>20.39</c:v>
                </c:pt>
                <c:pt idx="103">
                  <c:v>20.61</c:v>
                </c:pt>
                <c:pt idx="104">
                  <c:v>20.69</c:v>
                </c:pt>
                <c:pt idx="105">
                  <c:v>20.51</c:v>
                </c:pt>
                <c:pt idx="106">
                  <c:v>20.51</c:v>
                </c:pt>
                <c:pt idx="107">
                  <c:v>20.47</c:v>
                </c:pt>
                <c:pt idx="108">
                  <c:v>20.53</c:v>
                </c:pt>
                <c:pt idx="109">
                  <c:v>20.57</c:v>
                </c:pt>
                <c:pt idx="110">
                  <c:v>20.57</c:v>
                </c:pt>
                <c:pt idx="111">
                  <c:v>20.69</c:v>
                </c:pt>
                <c:pt idx="112">
                  <c:v>20.63</c:v>
                </c:pt>
                <c:pt idx="113">
                  <c:v>20.63</c:v>
                </c:pt>
                <c:pt idx="114">
                  <c:v>20.65</c:v>
                </c:pt>
                <c:pt idx="115">
                  <c:v>20.45</c:v>
                </c:pt>
                <c:pt idx="116">
                  <c:v>20.53</c:v>
                </c:pt>
                <c:pt idx="117">
                  <c:v>20.49</c:v>
                </c:pt>
                <c:pt idx="118">
                  <c:v>20.49</c:v>
                </c:pt>
                <c:pt idx="119">
                  <c:v>20.39</c:v>
                </c:pt>
                <c:pt idx="120">
                  <c:v>20.39</c:v>
                </c:pt>
                <c:pt idx="121">
                  <c:v>20.39</c:v>
                </c:pt>
                <c:pt idx="122">
                  <c:v>20.65</c:v>
                </c:pt>
                <c:pt idx="123">
                  <c:v>20.39</c:v>
                </c:pt>
                <c:pt idx="124">
                  <c:v>20.37</c:v>
                </c:pt>
                <c:pt idx="125">
                  <c:v>20.61</c:v>
                </c:pt>
                <c:pt idx="126">
                  <c:v>20.350000000000001</c:v>
                </c:pt>
                <c:pt idx="127">
                  <c:v>20.51</c:v>
                </c:pt>
                <c:pt idx="128">
                  <c:v>20.350000000000001</c:v>
                </c:pt>
                <c:pt idx="129">
                  <c:v>20.29</c:v>
                </c:pt>
                <c:pt idx="130">
                  <c:v>20.39</c:v>
                </c:pt>
                <c:pt idx="131">
                  <c:v>20.309999999999999</c:v>
                </c:pt>
                <c:pt idx="132">
                  <c:v>20.39</c:v>
                </c:pt>
                <c:pt idx="133">
                  <c:v>20.55</c:v>
                </c:pt>
                <c:pt idx="134">
                  <c:v>20.350000000000001</c:v>
                </c:pt>
                <c:pt idx="135">
                  <c:v>20.65</c:v>
                </c:pt>
                <c:pt idx="136">
                  <c:v>20.53</c:v>
                </c:pt>
                <c:pt idx="137">
                  <c:v>20.41</c:v>
                </c:pt>
                <c:pt idx="138">
                  <c:v>20.39</c:v>
                </c:pt>
                <c:pt idx="139">
                  <c:v>20.47</c:v>
                </c:pt>
                <c:pt idx="140">
                  <c:v>20.49</c:v>
                </c:pt>
                <c:pt idx="141">
                  <c:v>20.57</c:v>
                </c:pt>
                <c:pt idx="142">
                  <c:v>20.51</c:v>
                </c:pt>
                <c:pt idx="143">
                  <c:v>20.309999999999999</c:v>
                </c:pt>
                <c:pt idx="144">
                  <c:v>20.41</c:v>
                </c:pt>
                <c:pt idx="145">
                  <c:v>20.57</c:v>
                </c:pt>
                <c:pt idx="146">
                  <c:v>20.51</c:v>
                </c:pt>
                <c:pt idx="147">
                  <c:v>20.59</c:v>
                </c:pt>
                <c:pt idx="148">
                  <c:v>20.77</c:v>
                </c:pt>
                <c:pt idx="149">
                  <c:v>20.55</c:v>
                </c:pt>
                <c:pt idx="150">
                  <c:v>20.63</c:v>
                </c:pt>
                <c:pt idx="151">
                  <c:v>20.47</c:v>
                </c:pt>
                <c:pt idx="152">
                  <c:v>20.350000000000001</c:v>
                </c:pt>
                <c:pt idx="153">
                  <c:v>20.63</c:v>
                </c:pt>
                <c:pt idx="154">
                  <c:v>20.47</c:v>
                </c:pt>
                <c:pt idx="155">
                  <c:v>20.309999999999999</c:v>
                </c:pt>
                <c:pt idx="156">
                  <c:v>20.55</c:v>
                </c:pt>
                <c:pt idx="157">
                  <c:v>20.51</c:v>
                </c:pt>
                <c:pt idx="158">
                  <c:v>20.45</c:v>
                </c:pt>
                <c:pt idx="159">
                  <c:v>20.55</c:v>
                </c:pt>
                <c:pt idx="160">
                  <c:v>20.61</c:v>
                </c:pt>
                <c:pt idx="161">
                  <c:v>20.57</c:v>
                </c:pt>
                <c:pt idx="162">
                  <c:v>20.71</c:v>
                </c:pt>
                <c:pt idx="163">
                  <c:v>20.55</c:v>
                </c:pt>
                <c:pt idx="164">
                  <c:v>20.71</c:v>
                </c:pt>
                <c:pt idx="165">
                  <c:v>20.47</c:v>
                </c:pt>
                <c:pt idx="166">
                  <c:v>20.67</c:v>
                </c:pt>
                <c:pt idx="167">
                  <c:v>20.41</c:v>
                </c:pt>
                <c:pt idx="168">
                  <c:v>20.63</c:v>
                </c:pt>
                <c:pt idx="169">
                  <c:v>20.61</c:v>
                </c:pt>
                <c:pt idx="170">
                  <c:v>20.45</c:v>
                </c:pt>
                <c:pt idx="171">
                  <c:v>20.41</c:v>
                </c:pt>
                <c:pt idx="172">
                  <c:v>20.75</c:v>
                </c:pt>
                <c:pt idx="173">
                  <c:v>20.53</c:v>
                </c:pt>
                <c:pt idx="174">
                  <c:v>20.53</c:v>
                </c:pt>
                <c:pt idx="175">
                  <c:v>20.350000000000001</c:v>
                </c:pt>
                <c:pt idx="176">
                  <c:v>20.53</c:v>
                </c:pt>
                <c:pt idx="177">
                  <c:v>20.69</c:v>
                </c:pt>
                <c:pt idx="178">
                  <c:v>20.53</c:v>
                </c:pt>
                <c:pt idx="179">
                  <c:v>20.63</c:v>
                </c:pt>
                <c:pt idx="180">
                  <c:v>20.53</c:v>
                </c:pt>
                <c:pt idx="181">
                  <c:v>20.59</c:v>
                </c:pt>
                <c:pt idx="182">
                  <c:v>20.61</c:v>
                </c:pt>
                <c:pt idx="183">
                  <c:v>20.350000000000001</c:v>
                </c:pt>
                <c:pt idx="184">
                  <c:v>20.69</c:v>
                </c:pt>
                <c:pt idx="185">
                  <c:v>20.45</c:v>
                </c:pt>
                <c:pt idx="186">
                  <c:v>20.41</c:v>
                </c:pt>
                <c:pt idx="187">
                  <c:v>20.23</c:v>
                </c:pt>
                <c:pt idx="188">
                  <c:v>20.329999999999998</c:v>
                </c:pt>
                <c:pt idx="189">
                  <c:v>20.27</c:v>
                </c:pt>
                <c:pt idx="190">
                  <c:v>20.13</c:v>
                </c:pt>
                <c:pt idx="191">
                  <c:v>20.21</c:v>
                </c:pt>
                <c:pt idx="192">
                  <c:v>20.21</c:v>
                </c:pt>
                <c:pt idx="193">
                  <c:v>20.149999999999999</c:v>
                </c:pt>
                <c:pt idx="194">
                  <c:v>20.190000000000001</c:v>
                </c:pt>
                <c:pt idx="195">
                  <c:v>20.37</c:v>
                </c:pt>
                <c:pt idx="196">
                  <c:v>20.45</c:v>
                </c:pt>
                <c:pt idx="197">
                  <c:v>20.350000000000001</c:v>
                </c:pt>
                <c:pt idx="198">
                  <c:v>20.37</c:v>
                </c:pt>
                <c:pt idx="199">
                  <c:v>20.309999999999999</c:v>
                </c:pt>
                <c:pt idx="200">
                  <c:v>20.37</c:v>
                </c:pt>
                <c:pt idx="201">
                  <c:v>20.170000000000002</c:v>
                </c:pt>
                <c:pt idx="202">
                  <c:v>20.309999999999999</c:v>
                </c:pt>
                <c:pt idx="203">
                  <c:v>20.309999999999999</c:v>
                </c:pt>
                <c:pt idx="204">
                  <c:v>20.190000000000001</c:v>
                </c:pt>
                <c:pt idx="205">
                  <c:v>20.329999999999998</c:v>
                </c:pt>
                <c:pt idx="206">
                  <c:v>20.309999999999999</c:v>
                </c:pt>
                <c:pt idx="207">
                  <c:v>20.27</c:v>
                </c:pt>
                <c:pt idx="208">
                  <c:v>20.170000000000002</c:v>
                </c:pt>
                <c:pt idx="209">
                  <c:v>20.23</c:v>
                </c:pt>
                <c:pt idx="210">
                  <c:v>20.21</c:v>
                </c:pt>
                <c:pt idx="211">
                  <c:v>20.27</c:v>
                </c:pt>
                <c:pt idx="212">
                  <c:v>20.27</c:v>
                </c:pt>
                <c:pt idx="213">
                  <c:v>20.37</c:v>
                </c:pt>
                <c:pt idx="214">
                  <c:v>20.27</c:v>
                </c:pt>
                <c:pt idx="215">
                  <c:v>20.21</c:v>
                </c:pt>
                <c:pt idx="216">
                  <c:v>20.07</c:v>
                </c:pt>
                <c:pt idx="217">
                  <c:v>20.07</c:v>
                </c:pt>
                <c:pt idx="218">
                  <c:v>20.25</c:v>
                </c:pt>
                <c:pt idx="219">
                  <c:v>20.25</c:v>
                </c:pt>
                <c:pt idx="220">
                  <c:v>20.350000000000001</c:v>
                </c:pt>
                <c:pt idx="221">
                  <c:v>20.23</c:v>
                </c:pt>
                <c:pt idx="222">
                  <c:v>20.21</c:v>
                </c:pt>
                <c:pt idx="223">
                  <c:v>20.27</c:v>
                </c:pt>
                <c:pt idx="224">
                  <c:v>20.23</c:v>
                </c:pt>
                <c:pt idx="225">
                  <c:v>20.190000000000001</c:v>
                </c:pt>
                <c:pt idx="226">
                  <c:v>20.47</c:v>
                </c:pt>
                <c:pt idx="227">
                  <c:v>20.37</c:v>
                </c:pt>
                <c:pt idx="228">
                  <c:v>20.309999999999999</c:v>
                </c:pt>
                <c:pt idx="229">
                  <c:v>20.45</c:v>
                </c:pt>
                <c:pt idx="230">
                  <c:v>20.45</c:v>
                </c:pt>
                <c:pt idx="231">
                  <c:v>20.53</c:v>
                </c:pt>
                <c:pt idx="232">
                  <c:v>20.37</c:v>
                </c:pt>
                <c:pt idx="233">
                  <c:v>20.45</c:v>
                </c:pt>
                <c:pt idx="234">
                  <c:v>20.41</c:v>
                </c:pt>
                <c:pt idx="235">
                  <c:v>20.55</c:v>
                </c:pt>
                <c:pt idx="236">
                  <c:v>20.309999999999999</c:v>
                </c:pt>
                <c:pt idx="237">
                  <c:v>20.55</c:v>
                </c:pt>
                <c:pt idx="238">
                  <c:v>20.53</c:v>
                </c:pt>
                <c:pt idx="239">
                  <c:v>20.57</c:v>
                </c:pt>
                <c:pt idx="240">
                  <c:v>20.41</c:v>
                </c:pt>
                <c:pt idx="241">
                  <c:v>20.43</c:v>
                </c:pt>
                <c:pt idx="242">
                  <c:v>20.55</c:v>
                </c:pt>
                <c:pt idx="243">
                  <c:v>20.45</c:v>
                </c:pt>
                <c:pt idx="244">
                  <c:v>20.47</c:v>
                </c:pt>
                <c:pt idx="245">
                  <c:v>20.49</c:v>
                </c:pt>
                <c:pt idx="246">
                  <c:v>20.51</c:v>
                </c:pt>
                <c:pt idx="247">
                  <c:v>20.37</c:v>
                </c:pt>
                <c:pt idx="248">
                  <c:v>20.45</c:v>
                </c:pt>
                <c:pt idx="249">
                  <c:v>20.59</c:v>
                </c:pt>
                <c:pt idx="250">
                  <c:v>20.69</c:v>
                </c:pt>
                <c:pt idx="251">
                  <c:v>20.59</c:v>
                </c:pt>
                <c:pt idx="252">
                  <c:v>20.55</c:v>
                </c:pt>
                <c:pt idx="253">
                  <c:v>20.55</c:v>
                </c:pt>
                <c:pt idx="254">
                  <c:v>20.61</c:v>
                </c:pt>
                <c:pt idx="255">
                  <c:v>20.47</c:v>
                </c:pt>
                <c:pt idx="256">
                  <c:v>20.49</c:v>
                </c:pt>
                <c:pt idx="257">
                  <c:v>20.63</c:v>
                </c:pt>
                <c:pt idx="258">
                  <c:v>20.37</c:v>
                </c:pt>
                <c:pt idx="259">
                  <c:v>20.53</c:v>
                </c:pt>
                <c:pt idx="260">
                  <c:v>20.65</c:v>
                </c:pt>
                <c:pt idx="261">
                  <c:v>20.65</c:v>
                </c:pt>
                <c:pt idx="262">
                  <c:v>20.77</c:v>
                </c:pt>
                <c:pt idx="263">
                  <c:v>20.55</c:v>
                </c:pt>
                <c:pt idx="264">
                  <c:v>20.75</c:v>
                </c:pt>
                <c:pt idx="265">
                  <c:v>20.55</c:v>
                </c:pt>
                <c:pt idx="266">
                  <c:v>20.85</c:v>
                </c:pt>
                <c:pt idx="267">
                  <c:v>20.69</c:v>
                </c:pt>
                <c:pt idx="268">
                  <c:v>20.71</c:v>
                </c:pt>
                <c:pt idx="269">
                  <c:v>20.71</c:v>
                </c:pt>
                <c:pt idx="270">
                  <c:v>20.75</c:v>
                </c:pt>
                <c:pt idx="271">
                  <c:v>20.77</c:v>
                </c:pt>
                <c:pt idx="272">
                  <c:v>20.73</c:v>
                </c:pt>
                <c:pt idx="273">
                  <c:v>21.01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3CB-47AA-A604-1F577C359749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Sheet1!$B$2:$B$10000</c:f>
              <c:numCache>
                <c:formatCode>h:mm:ss</c:formatCode>
                <c:ptCount val="9999"/>
                <c:pt idx="0">
                  <c:v>0.72707175925925915</c:v>
                </c:pt>
                <c:pt idx="1">
                  <c:v>0.7270833333333333</c:v>
                </c:pt>
                <c:pt idx="2">
                  <c:v>0.72709490740740745</c:v>
                </c:pt>
                <c:pt idx="3">
                  <c:v>0.72710648148148149</c:v>
                </c:pt>
                <c:pt idx="4">
                  <c:v>0.72711805555555553</c:v>
                </c:pt>
                <c:pt idx="5">
                  <c:v>0.72712962962962957</c:v>
                </c:pt>
                <c:pt idx="6">
                  <c:v>0.72714120370370372</c:v>
                </c:pt>
                <c:pt idx="7">
                  <c:v>0.72715277777777787</c:v>
                </c:pt>
                <c:pt idx="8">
                  <c:v>0.7271643518518518</c:v>
                </c:pt>
                <c:pt idx="9">
                  <c:v>0.72717592592592595</c:v>
                </c:pt>
                <c:pt idx="10">
                  <c:v>0.72718749999999999</c:v>
                </c:pt>
                <c:pt idx="11">
                  <c:v>0.72719907407407414</c:v>
                </c:pt>
                <c:pt idx="12">
                  <c:v>0.72721064814814806</c:v>
                </c:pt>
                <c:pt idx="13">
                  <c:v>0.72722222222222221</c:v>
                </c:pt>
                <c:pt idx="14">
                  <c:v>0.72723379629629636</c:v>
                </c:pt>
                <c:pt idx="15">
                  <c:v>0.7272453703703704</c:v>
                </c:pt>
                <c:pt idx="16">
                  <c:v>0.72725694444444444</c:v>
                </c:pt>
                <c:pt idx="17">
                  <c:v>0.72726851851851848</c:v>
                </c:pt>
                <c:pt idx="18">
                  <c:v>0.72728009259259263</c:v>
                </c:pt>
                <c:pt idx="19">
                  <c:v>0.72729166666666656</c:v>
                </c:pt>
                <c:pt idx="20">
                  <c:v>0.72730324074074071</c:v>
                </c:pt>
                <c:pt idx="21">
                  <c:v>0.72731481481481486</c:v>
                </c:pt>
                <c:pt idx="22">
                  <c:v>0.7273263888888889</c:v>
                </c:pt>
                <c:pt idx="23">
                  <c:v>0.72733796296296294</c:v>
                </c:pt>
                <c:pt idx="24">
                  <c:v>0.72734953703703698</c:v>
                </c:pt>
                <c:pt idx="25">
                  <c:v>0.72734953703703698</c:v>
                </c:pt>
                <c:pt idx="26">
                  <c:v>0.72736111111111112</c:v>
                </c:pt>
                <c:pt idx="27">
                  <c:v>0.72737268518518527</c:v>
                </c:pt>
                <c:pt idx="28">
                  <c:v>0.7273842592592592</c:v>
                </c:pt>
                <c:pt idx="29">
                  <c:v>0.72739583333333335</c:v>
                </c:pt>
                <c:pt idx="30">
                  <c:v>0.72740740740740739</c:v>
                </c:pt>
                <c:pt idx="31">
                  <c:v>0.72741898148148154</c:v>
                </c:pt>
                <c:pt idx="32">
                  <c:v>0.72743055555555547</c:v>
                </c:pt>
                <c:pt idx="33">
                  <c:v>0.72744212962962962</c:v>
                </c:pt>
                <c:pt idx="34">
                  <c:v>0.72745370370370377</c:v>
                </c:pt>
                <c:pt idx="35">
                  <c:v>0.72746527777777781</c:v>
                </c:pt>
                <c:pt idx="36">
                  <c:v>0.72747685185185185</c:v>
                </c:pt>
                <c:pt idx="37">
                  <c:v>0.72748842592592589</c:v>
                </c:pt>
                <c:pt idx="38">
                  <c:v>0.72750000000000004</c:v>
                </c:pt>
                <c:pt idx="39">
                  <c:v>0.72751157407407396</c:v>
                </c:pt>
                <c:pt idx="40">
                  <c:v>0.72752314814814811</c:v>
                </c:pt>
                <c:pt idx="41">
                  <c:v>0.72753472222222226</c:v>
                </c:pt>
                <c:pt idx="42">
                  <c:v>0.7275462962962963</c:v>
                </c:pt>
                <c:pt idx="43">
                  <c:v>0.72755787037037034</c:v>
                </c:pt>
                <c:pt idx="44">
                  <c:v>0.72756944444444438</c:v>
                </c:pt>
                <c:pt idx="45">
                  <c:v>0.72805555555555557</c:v>
                </c:pt>
                <c:pt idx="46">
                  <c:v>0.72806712962962961</c:v>
                </c:pt>
                <c:pt idx="47">
                  <c:v>0.72807870370370376</c:v>
                </c:pt>
                <c:pt idx="48">
                  <c:v>0.72809027777777768</c:v>
                </c:pt>
                <c:pt idx="49">
                  <c:v>0.72810185185185183</c:v>
                </c:pt>
                <c:pt idx="50">
                  <c:v>0.72811342592592598</c:v>
                </c:pt>
                <c:pt idx="51">
                  <c:v>0.72812500000000002</c:v>
                </c:pt>
                <c:pt idx="52">
                  <c:v>0.72813657407407406</c:v>
                </c:pt>
                <c:pt idx="53">
                  <c:v>0.7281481481481481</c:v>
                </c:pt>
                <c:pt idx="54">
                  <c:v>0.72815972222222225</c:v>
                </c:pt>
                <c:pt idx="55">
                  <c:v>0.7281712962962964</c:v>
                </c:pt>
                <c:pt idx="56">
                  <c:v>0.72818287037037033</c:v>
                </c:pt>
                <c:pt idx="57">
                  <c:v>0.72819444444444448</c:v>
                </c:pt>
                <c:pt idx="58">
                  <c:v>0.72820601851851852</c:v>
                </c:pt>
                <c:pt idx="59">
                  <c:v>0.72821759259259267</c:v>
                </c:pt>
                <c:pt idx="60">
                  <c:v>0.72822916666666659</c:v>
                </c:pt>
                <c:pt idx="61">
                  <c:v>0.72824074074074074</c:v>
                </c:pt>
                <c:pt idx="62">
                  <c:v>0.72825231481481489</c:v>
                </c:pt>
                <c:pt idx="63">
                  <c:v>0.72826388888888882</c:v>
                </c:pt>
                <c:pt idx="64">
                  <c:v>0.72827546296296297</c:v>
                </c:pt>
                <c:pt idx="65">
                  <c:v>0.72828703703703701</c:v>
                </c:pt>
                <c:pt idx="66">
                  <c:v>0.72829861111111116</c:v>
                </c:pt>
                <c:pt idx="67">
                  <c:v>0.72831018518518509</c:v>
                </c:pt>
                <c:pt idx="68">
                  <c:v>0.72832175925925924</c:v>
                </c:pt>
                <c:pt idx="69">
                  <c:v>0.72833333333333339</c:v>
                </c:pt>
                <c:pt idx="70">
                  <c:v>0.72834490740740743</c:v>
                </c:pt>
                <c:pt idx="71">
                  <c:v>0.72834490740740743</c:v>
                </c:pt>
                <c:pt idx="72">
                  <c:v>0.72835648148148147</c:v>
                </c:pt>
                <c:pt idx="73">
                  <c:v>0.7283680555555555</c:v>
                </c:pt>
                <c:pt idx="74">
                  <c:v>0.72837962962962965</c:v>
                </c:pt>
                <c:pt idx="75">
                  <c:v>0.7283912037037038</c:v>
                </c:pt>
                <c:pt idx="76">
                  <c:v>0.72840277777777773</c:v>
                </c:pt>
                <c:pt idx="77">
                  <c:v>0.72841435185185188</c:v>
                </c:pt>
                <c:pt idx="78">
                  <c:v>0.72842592592592592</c:v>
                </c:pt>
                <c:pt idx="79">
                  <c:v>0.72843750000000007</c:v>
                </c:pt>
                <c:pt idx="80">
                  <c:v>0.728449074074074</c:v>
                </c:pt>
                <c:pt idx="81">
                  <c:v>0.72846064814814815</c:v>
                </c:pt>
                <c:pt idx="82">
                  <c:v>0.7284722222222223</c:v>
                </c:pt>
                <c:pt idx="83">
                  <c:v>0.72848379629629623</c:v>
                </c:pt>
                <c:pt idx="84">
                  <c:v>0.72849537037037038</c:v>
                </c:pt>
                <c:pt idx="85">
                  <c:v>0.72850694444444442</c:v>
                </c:pt>
                <c:pt idx="86">
                  <c:v>0.72851851851851857</c:v>
                </c:pt>
                <c:pt idx="87">
                  <c:v>0.72853009259259249</c:v>
                </c:pt>
                <c:pt idx="88">
                  <c:v>0.72854166666666664</c:v>
                </c:pt>
                <c:pt idx="89">
                  <c:v>0.7289930555555556</c:v>
                </c:pt>
                <c:pt idx="90">
                  <c:v>0.72900462962962964</c:v>
                </c:pt>
                <c:pt idx="91">
                  <c:v>0.72901620370370368</c:v>
                </c:pt>
                <c:pt idx="92">
                  <c:v>0.72902777777777772</c:v>
                </c:pt>
                <c:pt idx="93">
                  <c:v>0.72903935185185187</c:v>
                </c:pt>
                <c:pt idx="94">
                  <c:v>0.72905092592592602</c:v>
                </c:pt>
                <c:pt idx="95">
                  <c:v>0.72906249999999995</c:v>
                </c:pt>
                <c:pt idx="96">
                  <c:v>0.7290740740740741</c:v>
                </c:pt>
                <c:pt idx="97">
                  <c:v>0.72908564814814814</c:v>
                </c:pt>
                <c:pt idx="98">
                  <c:v>0.72909722222222229</c:v>
                </c:pt>
                <c:pt idx="99">
                  <c:v>0.72910879629629621</c:v>
                </c:pt>
                <c:pt idx="100">
                  <c:v>0.72912037037037036</c:v>
                </c:pt>
                <c:pt idx="101">
                  <c:v>0.72913194444444451</c:v>
                </c:pt>
                <c:pt idx="102">
                  <c:v>0.72914351851851855</c:v>
                </c:pt>
                <c:pt idx="103">
                  <c:v>0.72915509259259259</c:v>
                </c:pt>
                <c:pt idx="104">
                  <c:v>0.72916666666666663</c:v>
                </c:pt>
                <c:pt idx="105">
                  <c:v>0.72917824074074078</c:v>
                </c:pt>
                <c:pt idx="106">
                  <c:v>0.72918981481481471</c:v>
                </c:pt>
                <c:pt idx="107">
                  <c:v>0.72920138888888886</c:v>
                </c:pt>
                <c:pt idx="108">
                  <c:v>0.72921296296296301</c:v>
                </c:pt>
                <c:pt idx="109">
                  <c:v>0.72921296296296301</c:v>
                </c:pt>
                <c:pt idx="110">
                  <c:v>0.72922453703703705</c:v>
                </c:pt>
                <c:pt idx="111">
                  <c:v>0.72923611111111108</c:v>
                </c:pt>
                <c:pt idx="112">
                  <c:v>0.72924768518518512</c:v>
                </c:pt>
                <c:pt idx="113">
                  <c:v>0.72925925925925927</c:v>
                </c:pt>
                <c:pt idx="114">
                  <c:v>0.72927083333333342</c:v>
                </c:pt>
                <c:pt idx="115">
                  <c:v>0.72928240740740735</c:v>
                </c:pt>
                <c:pt idx="116">
                  <c:v>0.7292939814814815</c:v>
                </c:pt>
                <c:pt idx="117">
                  <c:v>0.72930555555555554</c:v>
                </c:pt>
                <c:pt idx="118">
                  <c:v>0.72931712962962969</c:v>
                </c:pt>
                <c:pt idx="119">
                  <c:v>0.72932870370370362</c:v>
                </c:pt>
                <c:pt idx="120">
                  <c:v>0.72934027777777777</c:v>
                </c:pt>
                <c:pt idx="121">
                  <c:v>0.72935185185185192</c:v>
                </c:pt>
                <c:pt idx="122">
                  <c:v>0.72936342592592596</c:v>
                </c:pt>
                <c:pt idx="123">
                  <c:v>0.729375</c:v>
                </c:pt>
                <c:pt idx="124">
                  <c:v>0.72938657407407403</c:v>
                </c:pt>
                <c:pt idx="125">
                  <c:v>0.72939814814814818</c:v>
                </c:pt>
                <c:pt idx="126">
                  <c:v>0.72940972222222233</c:v>
                </c:pt>
                <c:pt idx="127">
                  <c:v>0.72942129629629626</c:v>
                </c:pt>
                <c:pt idx="128">
                  <c:v>0.72943287037037041</c:v>
                </c:pt>
                <c:pt idx="129">
                  <c:v>0.72944444444444445</c:v>
                </c:pt>
                <c:pt idx="130">
                  <c:v>0.72945601851851849</c:v>
                </c:pt>
                <c:pt idx="131">
                  <c:v>0.72946759259259253</c:v>
                </c:pt>
                <c:pt idx="132">
                  <c:v>0.72947916666666668</c:v>
                </c:pt>
                <c:pt idx="133">
                  <c:v>0.72949074074074083</c:v>
                </c:pt>
                <c:pt idx="134">
                  <c:v>0.72950231481481476</c:v>
                </c:pt>
                <c:pt idx="135">
                  <c:v>0.72951388888888891</c:v>
                </c:pt>
                <c:pt idx="136">
                  <c:v>0.72952546296296295</c:v>
                </c:pt>
                <c:pt idx="137">
                  <c:v>0.72953703703703709</c:v>
                </c:pt>
                <c:pt idx="138">
                  <c:v>0.72954861111111102</c:v>
                </c:pt>
                <c:pt idx="139">
                  <c:v>0.72956018518518517</c:v>
                </c:pt>
                <c:pt idx="140">
                  <c:v>0.72957175925925932</c:v>
                </c:pt>
                <c:pt idx="141">
                  <c:v>0.73006944444444455</c:v>
                </c:pt>
                <c:pt idx="142">
                  <c:v>0.73008101851851848</c:v>
                </c:pt>
                <c:pt idx="143">
                  <c:v>0.73009259259259263</c:v>
                </c:pt>
                <c:pt idx="144">
                  <c:v>0.73010416666666667</c:v>
                </c:pt>
                <c:pt idx="145">
                  <c:v>0.7301157407407407</c:v>
                </c:pt>
                <c:pt idx="146">
                  <c:v>0.73012731481481474</c:v>
                </c:pt>
                <c:pt idx="147">
                  <c:v>0.73013888888888889</c:v>
                </c:pt>
                <c:pt idx="148">
                  <c:v>0.73015046296296304</c:v>
                </c:pt>
                <c:pt idx="149">
                  <c:v>0.73016203703703697</c:v>
                </c:pt>
                <c:pt idx="150">
                  <c:v>0.73017361111111112</c:v>
                </c:pt>
                <c:pt idx="151">
                  <c:v>0.73018518518518516</c:v>
                </c:pt>
                <c:pt idx="152">
                  <c:v>0.73019675925925931</c:v>
                </c:pt>
                <c:pt idx="153">
                  <c:v>0.73020833333333324</c:v>
                </c:pt>
                <c:pt idx="154">
                  <c:v>0.73021990740740739</c:v>
                </c:pt>
                <c:pt idx="155">
                  <c:v>0.73023148148148154</c:v>
                </c:pt>
                <c:pt idx="156">
                  <c:v>0.73024305555555558</c:v>
                </c:pt>
                <c:pt idx="157">
                  <c:v>0.73025462962962961</c:v>
                </c:pt>
                <c:pt idx="158">
                  <c:v>0.73026620370370365</c:v>
                </c:pt>
                <c:pt idx="159">
                  <c:v>0.7302777777777778</c:v>
                </c:pt>
                <c:pt idx="160">
                  <c:v>0.73028935185185195</c:v>
                </c:pt>
                <c:pt idx="161">
                  <c:v>0.73030092592592588</c:v>
                </c:pt>
                <c:pt idx="162">
                  <c:v>0.73031250000000003</c:v>
                </c:pt>
                <c:pt idx="163">
                  <c:v>0.73032407407407407</c:v>
                </c:pt>
                <c:pt idx="164">
                  <c:v>0.73033564814814822</c:v>
                </c:pt>
                <c:pt idx="165">
                  <c:v>0.73034722222222215</c:v>
                </c:pt>
                <c:pt idx="166">
                  <c:v>0.7303587962962963</c:v>
                </c:pt>
                <c:pt idx="167">
                  <c:v>0.73037037037037045</c:v>
                </c:pt>
                <c:pt idx="168">
                  <c:v>0.73038194444444438</c:v>
                </c:pt>
                <c:pt idx="169">
                  <c:v>0.73039351851851853</c:v>
                </c:pt>
                <c:pt idx="170">
                  <c:v>0.73040509259259256</c:v>
                </c:pt>
                <c:pt idx="171">
                  <c:v>0.73041666666666671</c:v>
                </c:pt>
                <c:pt idx="172">
                  <c:v>0.73042824074074064</c:v>
                </c:pt>
                <c:pt idx="173">
                  <c:v>0.73043981481481479</c:v>
                </c:pt>
                <c:pt idx="174">
                  <c:v>0.73045138888888894</c:v>
                </c:pt>
                <c:pt idx="175">
                  <c:v>0.73046296296296298</c:v>
                </c:pt>
                <c:pt idx="176">
                  <c:v>0.73047453703703702</c:v>
                </c:pt>
                <c:pt idx="177">
                  <c:v>0.73048611111111106</c:v>
                </c:pt>
                <c:pt idx="178">
                  <c:v>0.73049768518518521</c:v>
                </c:pt>
                <c:pt idx="179">
                  <c:v>0.73050925925925936</c:v>
                </c:pt>
                <c:pt idx="180">
                  <c:v>0.73052083333333329</c:v>
                </c:pt>
                <c:pt idx="181">
                  <c:v>0.73052083333333329</c:v>
                </c:pt>
                <c:pt idx="182">
                  <c:v>0.73053240740740744</c:v>
                </c:pt>
                <c:pt idx="183">
                  <c:v>0.73054398148148147</c:v>
                </c:pt>
                <c:pt idx="184">
                  <c:v>0.73055555555555562</c:v>
                </c:pt>
                <c:pt idx="185">
                  <c:v>0.73056712962962955</c:v>
                </c:pt>
                <c:pt idx="186">
                  <c:v>0.73093750000000002</c:v>
                </c:pt>
                <c:pt idx="187">
                  <c:v>0.73094907407407417</c:v>
                </c:pt>
                <c:pt idx="188">
                  <c:v>0.7309606481481481</c:v>
                </c:pt>
                <c:pt idx="189">
                  <c:v>0.73097222222222225</c:v>
                </c:pt>
                <c:pt idx="190">
                  <c:v>0.73098379629629628</c:v>
                </c:pt>
                <c:pt idx="191">
                  <c:v>0.73099537037037043</c:v>
                </c:pt>
                <c:pt idx="192">
                  <c:v>0.73100694444444436</c:v>
                </c:pt>
                <c:pt idx="193">
                  <c:v>0.73101851851851851</c:v>
                </c:pt>
                <c:pt idx="194">
                  <c:v>0.73103009259259266</c:v>
                </c:pt>
                <c:pt idx="195">
                  <c:v>0.7310416666666667</c:v>
                </c:pt>
                <c:pt idx="196">
                  <c:v>0.73105324074074074</c:v>
                </c:pt>
                <c:pt idx="197">
                  <c:v>0.73106481481481478</c:v>
                </c:pt>
                <c:pt idx="198">
                  <c:v>0.73107638888888893</c:v>
                </c:pt>
                <c:pt idx="199">
                  <c:v>0.73108796296296286</c:v>
                </c:pt>
                <c:pt idx="200">
                  <c:v>0.73109953703703701</c:v>
                </c:pt>
                <c:pt idx="201">
                  <c:v>0.73109953703703701</c:v>
                </c:pt>
                <c:pt idx="202">
                  <c:v>0.73111111111111116</c:v>
                </c:pt>
                <c:pt idx="203">
                  <c:v>0.73112268518518519</c:v>
                </c:pt>
                <c:pt idx="204">
                  <c:v>0.73113425925925923</c:v>
                </c:pt>
                <c:pt idx="205">
                  <c:v>0.73114583333333327</c:v>
                </c:pt>
                <c:pt idx="206">
                  <c:v>0.73115740740740742</c:v>
                </c:pt>
                <c:pt idx="207">
                  <c:v>0.73116898148148157</c:v>
                </c:pt>
                <c:pt idx="208">
                  <c:v>0.7311805555555555</c:v>
                </c:pt>
                <c:pt idx="209">
                  <c:v>0.73119212962962965</c:v>
                </c:pt>
                <c:pt idx="210">
                  <c:v>0.73120370370370369</c:v>
                </c:pt>
                <c:pt idx="211">
                  <c:v>0.73121527777777784</c:v>
                </c:pt>
                <c:pt idx="212">
                  <c:v>0.73122685185185177</c:v>
                </c:pt>
                <c:pt idx="213">
                  <c:v>0.73123842592592592</c:v>
                </c:pt>
                <c:pt idx="214">
                  <c:v>0.73125000000000007</c:v>
                </c:pt>
                <c:pt idx="215">
                  <c:v>0.73126157407407411</c:v>
                </c:pt>
                <c:pt idx="216">
                  <c:v>0.73127314814814814</c:v>
                </c:pt>
                <c:pt idx="217">
                  <c:v>0.73128472222222218</c:v>
                </c:pt>
                <c:pt idx="218">
                  <c:v>0.73129629629629633</c:v>
                </c:pt>
                <c:pt idx="219">
                  <c:v>0.73130787037037026</c:v>
                </c:pt>
                <c:pt idx="220">
                  <c:v>0.73131944444444441</c:v>
                </c:pt>
                <c:pt idx="221">
                  <c:v>0.73133101851851856</c:v>
                </c:pt>
                <c:pt idx="222">
                  <c:v>0.7313425925925926</c:v>
                </c:pt>
                <c:pt idx="223">
                  <c:v>0.73135416666666664</c:v>
                </c:pt>
                <c:pt idx="224">
                  <c:v>0.73136574074074068</c:v>
                </c:pt>
                <c:pt idx="225">
                  <c:v>0.73137731481481483</c:v>
                </c:pt>
                <c:pt idx="226">
                  <c:v>0.73138888888888898</c:v>
                </c:pt>
                <c:pt idx="227">
                  <c:v>0.73140046296296291</c:v>
                </c:pt>
                <c:pt idx="228">
                  <c:v>0.73141203703703705</c:v>
                </c:pt>
                <c:pt idx="229">
                  <c:v>0.73142361111111109</c:v>
                </c:pt>
                <c:pt idx="230">
                  <c:v>0.7318634259259259</c:v>
                </c:pt>
                <c:pt idx="231">
                  <c:v>0.73187500000000005</c:v>
                </c:pt>
                <c:pt idx="232">
                  <c:v>0.73188657407407398</c:v>
                </c:pt>
                <c:pt idx="233">
                  <c:v>0.73189814814814813</c:v>
                </c:pt>
                <c:pt idx="234">
                  <c:v>0.73190972222222228</c:v>
                </c:pt>
                <c:pt idx="235">
                  <c:v>0.73192129629629632</c:v>
                </c:pt>
                <c:pt idx="236">
                  <c:v>0.73193287037037036</c:v>
                </c:pt>
                <c:pt idx="237">
                  <c:v>0.7319444444444444</c:v>
                </c:pt>
                <c:pt idx="238">
                  <c:v>0.7319444444444444</c:v>
                </c:pt>
                <c:pt idx="239">
                  <c:v>0.73195601851851855</c:v>
                </c:pt>
                <c:pt idx="240">
                  <c:v>0.7319675925925927</c:v>
                </c:pt>
                <c:pt idx="241">
                  <c:v>0.73197916666666663</c:v>
                </c:pt>
                <c:pt idx="242">
                  <c:v>0.73199074074074078</c:v>
                </c:pt>
                <c:pt idx="243">
                  <c:v>0.73200231481481481</c:v>
                </c:pt>
                <c:pt idx="244">
                  <c:v>0.73201388888888896</c:v>
                </c:pt>
                <c:pt idx="245">
                  <c:v>0.73202546296296289</c:v>
                </c:pt>
                <c:pt idx="246">
                  <c:v>0.73203703703703704</c:v>
                </c:pt>
                <c:pt idx="247">
                  <c:v>0.73204861111111119</c:v>
                </c:pt>
                <c:pt idx="248">
                  <c:v>0.73206018518518512</c:v>
                </c:pt>
                <c:pt idx="249">
                  <c:v>0.73207175925925927</c:v>
                </c:pt>
                <c:pt idx="250">
                  <c:v>0.73208333333333331</c:v>
                </c:pt>
                <c:pt idx="251">
                  <c:v>0.73209490740740746</c:v>
                </c:pt>
                <c:pt idx="252">
                  <c:v>0.73210648148148139</c:v>
                </c:pt>
                <c:pt idx="253">
                  <c:v>0.73211805555555554</c:v>
                </c:pt>
                <c:pt idx="254">
                  <c:v>0.73212962962962969</c:v>
                </c:pt>
                <c:pt idx="255">
                  <c:v>0.73214120370370372</c:v>
                </c:pt>
                <c:pt idx="256">
                  <c:v>0.73215277777777776</c:v>
                </c:pt>
                <c:pt idx="257">
                  <c:v>0.7321643518518518</c:v>
                </c:pt>
                <c:pt idx="258">
                  <c:v>0.73217592592592595</c:v>
                </c:pt>
                <c:pt idx="259">
                  <c:v>0.7321875000000001</c:v>
                </c:pt>
                <c:pt idx="260">
                  <c:v>0.73219907407407403</c:v>
                </c:pt>
                <c:pt idx="261">
                  <c:v>0.73221064814814818</c:v>
                </c:pt>
                <c:pt idx="262">
                  <c:v>0.73222222222222222</c:v>
                </c:pt>
                <c:pt idx="263">
                  <c:v>0.73223379629629637</c:v>
                </c:pt>
                <c:pt idx="264">
                  <c:v>0.7322453703703703</c:v>
                </c:pt>
                <c:pt idx="265">
                  <c:v>0.73225694444444445</c:v>
                </c:pt>
                <c:pt idx="266">
                  <c:v>0.7322685185185186</c:v>
                </c:pt>
                <c:pt idx="267">
                  <c:v>0.73228009259259252</c:v>
                </c:pt>
                <c:pt idx="268">
                  <c:v>0.73229166666666667</c:v>
                </c:pt>
                <c:pt idx="269">
                  <c:v>0.73230324074074071</c:v>
                </c:pt>
                <c:pt idx="270">
                  <c:v>0.73231481481481486</c:v>
                </c:pt>
                <c:pt idx="271">
                  <c:v>0.73232638888888879</c:v>
                </c:pt>
                <c:pt idx="272">
                  <c:v>0.73233796296296294</c:v>
                </c:pt>
                <c:pt idx="273">
                  <c:v>0.73234953703703709</c:v>
                </c:pt>
              </c:numCache>
            </c:numRef>
          </c:xVal>
          <c:yVal>
            <c:numRef>
              <c:f>Sheet1!$D$2:$D$10000</c:f>
              <c:numCache>
                <c:formatCode>General</c:formatCode>
                <c:ptCount val="9999"/>
                <c:pt idx="0">
                  <c:v>21.141999999999999</c:v>
                </c:pt>
                <c:pt idx="1">
                  <c:v>21.146000000000001</c:v>
                </c:pt>
                <c:pt idx="2">
                  <c:v>21.201000000000001</c:v>
                </c:pt>
                <c:pt idx="3">
                  <c:v>21.167000000000002</c:v>
                </c:pt>
                <c:pt idx="4">
                  <c:v>21.227</c:v>
                </c:pt>
                <c:pt idx="5">
                  <c:v>21.158999999999999</c:v>
                </c:pt>
                <c:pt idx="6">
                  <c:v>21.108000000000001</c:v>
                </c:pt>
                <c:pt idx="7">
                  <c:v>21.116</c:v>
                </c:pt>
                <c:pt idx="8">
                  <c:v>21.047999999999998</c:v>
                </c:pt>
                <c:pt idx="9">
                  <c:v>21.091999999999999</c:v>
                </c:pt>
                <c:pt idx="10">
                  <c:v>21.05</c:v>
                </c:pt>
                <c:pt idx="11">
                  <c:v>21.122</c:v>
                </c:pt>
                <c:pt idx="12">
                  <c:v>21.135000000000002</c:v>
                </c:pt>
                <c:pt idx="13">
                  <c:v>21.068999999999999</c:v>
                </c:pt>
                <c:pt idx="14">
                  <c:v>21.116</c:v>
                </c:pt>
                <c:pt idx="15">
                  <c:v>21.111999999999998</c:v>
                </c:pt>
                <c:pt idx="16">
                  <c:v>21.073</c:v>
                </c:pt>
                <c:pt idx="17">
                  <c:v>21.076000000000001</c:v>
                </c:pt>
                <c:pt idx="18">
                  <c:v>21.085999999999999</c:v>
                </c:pt>
                <c:pt idx="19">
                  <c:v>21.111999999999998</c:v>
                </c:pt>
                <c:pt idx="20">
                  <c:v>21.116</c:v>
                </c:pt>
                <c:pt idx="21">
                  <c:v>21.137</c:v>
                </c:pt>
                <c:pt idx="22">
                  <c:v>21.143999999999998</c:v>
                </c:pt>
                <c:pt idx="23">
                  <c:v>21.097000000000001</c:v>
                </c:pt>
                <c:pt idx="24">
                  <c:v>21.129000000000001</c:v>
                </c:pt>
                <c:pt idx="25">
                  <c:v>21.111999999999998</c:v>
                </c:pt>
                <c:pt idx="26">
                  <c:v>21.163</c:v>
                </c:pt>
                <c:pt idx="27">
                  <c:v>21.181999999999999</c:v>
                </c:pt>
                <c:pt idx="28">
                  <c:v>21.154</c:v>
                </c:pt>
                <c:pt idx="29">
                  <c:v>21.117999999999999</c:v>
                </c:pt>
                <c:pt idx="30">
                  <c:v>21.137</c:v>
                </c:pt>
                <c:pt idx="31">
                  <c:v>21.138000000000002</c:v>
                </c:pt>
                <c:pt idx="32">
                  <c:v>21.193000000000001</c:v>
                </c:pt>
                <c:pt idx="33">
                  <c:v>21.178000000000001</c:v>
                </c:pt>
                <c:pt idx="34">
                  <c:v>21.253</c:v>
                </c:pt>
                <c:pt idx="35">
                  <c:v>21.283000000000001</c:v>
                </c:pt>
                <c:pt idx="36">
                  <c:v>21.242000000000001</c:v>
                </c:pt>
                <c:pt idx="37">
                  <c:v>21.228999999999999</c:v>
                </c:pt>
                <c:pt idx="38">
                  <c:v>21.257000000000001</c:v>
                </c:pt>
                <c:pt idx="39">
                  <c:v>21.274000000000001</c:v>
                </c:pt>
                <c:pt idx="40">
                  <c:v>21.23</c:v>
                </c:pt>
                <c:pt idx="41">
                  <c:v>21.271999999999998</c:v>
                </c:pt>
                <c:pt idx="42">
                  <c:v>21.262</c:v>
                </c:pt>
                <c:pt idx="43">
                  <c:v>21.276</c:v>
                </c:pt>
                <c:pt idx="44">
                  <c:v>21.289000000000001</c:v>
                </c:pt>
                <c:pt idx="45">
                  <c:v>20.995999999999999</c:v>
                </c:pt>
                <c:pt idx="46">
                  <c:v>20.969000000000001</c:v>
                </c:pt>
                <c:pt idx="47">
                  <c:v>20.981999999999999</c:v>
                </c:pt>
                <c:pt idx="48">
                  <c:v>20.95</c:v>
                </c:pt>
                <c:pt idx="49">
                  <c:v>20.984000000000002</c:v>
                </c:pt>
                <c:pt idx="50">
                  <c:v>20.95</c:v>
                </c:pt>
                <c:pt idx="51">
                  <c:v>20.981999999999999</c:v>
                </c:pt>
                <c:pt idx="52">
                  <c:v>20.988</c:v>
                </c:pt>
                <c:pt idx="53">
                  <c:v>20.954000000000001</c:v>
                </c:pt>
                <c:pt idx="54">
                  <c:v>20.963000000000001</c:v>
                </c:pt>
                <c:pt idx="55">
                  <c:v>20.965</c:v>
                </c:pt>
                <c:pt idx="56">
                  <c:v>20.969000000000001</c:v>
                </c:pt>
                <c:pt idx="57">
                  <c:v>20.975000000000001</c:v>
                </c:pt>
                <c:pt idx="58">
                  <c:v>20.977</c:v>
                </c:pt>
                <c:pt idx="59">
                  <c:v>20.92</c:v>
                </c:pt>
                <c:pt idx="60">
                  <c:v>20.934999999999999</c:v>
                </c:pt>
                <c:pt idx="61">
                  <c:v>20.960999999999999</c:v>
                </c:pt>
                <c:pt idx="62">
                  <c:v>20.975000000000001</c:v>
                </c:pt>
                <c:pt idx="63">
                  <c:v>20.943999999999999</c:v>
                </c:pt>
                <c:pt idx="64">
                  <c:v>20.99</c:v>
                </c:pt>
                <c:pt idx="65">
                  <c:v>21.015999999999998</c:v>
                </c:pt>
                <c:pt idx="66">
                  <c:v>21.009</c:v>
                </c:pt>
                <c:pt idx="67">
                  <c:v>20.992000000000001</c:v>
                </c:pt>
                <c:pt idx="68">
                  <c:v>21.026</c:v>
                </c:pt>
                <c:pt idx="69">
                  <c:v>20.981999999999999</c:v>
                </c:pt>
                <c:pt idx="70">
                  <c:v>21.003</c:v>
                </c:pt>
                <c:pt idx="71">
                  <c:v>20.988</c:v>
                </c:pt>
                <c:pt idx="72">
                  <c:v>20.988</c:v>
                </c:pt>
                <c:pt idx="73">
                  <c:v>20.986000000000001</c:v>
                </c:pt>
                <c:pt idx="74">
                  <c:v>21.007000000000001</c:v>
                </c:pt>
                <c:pt idx="75">
                  <c:v>20.977</c:v>
                </c:pt>
                <c:pt idx="76">
                  <c:v>20.956</c:v>
                </c:pt>
                <c:pt idx="77">
                  <c:v>20.997</c:v>
                </c:pt>
                <c:pt idx="78">
                  <c:v>20.978000000000002</c:v>
                </c:pt>
                <c:pt idx="79">
                  <c:v>20.943999999999999</c:v>
                </c:pt>
                <c:pt idx="80">
                  <c:v>20.972999999999999</c:v>
                </c:pt>
                <c:pt idx="81">
                  <c:v>20.981999999999999</c:v>
                </c:pt>
                <c:pt idx="82">
                  <c:v>20.956</c:v>
                </c:pt>
                <c:pt idx="83">
                  <c:v>20.965</c:v>
                </c:pt>
                <c:pt idx="84">
                  <c:v>20.95</c:v>
                </c:pt>
                <c:pt idx="85">
                  <c:v>20.946000000000002</c:v>
                </c:pt>
                <c:pt idx="86">
                  <c:v>20.95</c:v>
                </c:pt>
                <c:pt idx="87">
                  <c:v>20.946000000000002</c:v>
                </c:pt>
                <c:pt idx="88">
                  <c:v>20.937000000000001</c:v>
                </c:pt>
                <c:pt idx="89">
                  <c:v>21.594000000000001</c:v>
                </c:pt>
                <c:pt idx="90">
                  <c:v>21.6</c:v>
                </c:pt>
                <c:pt idx="91">
                  <c:v>21.535</c:v>
                </c:pt>
                <c:pt idx="92">
                  <c:v>21.55</c:v>
                </c:pt>
                <c:pt idx="93">
                  <c:v>21.555</c:v>
                </c:pt>
                <c:pt idx="94">
                  <c:v>21.582999999999998</c:v>
                </c:pt>
                <c:pt idx="95">
                  <c:v>21.5</c:v>
                </c:pt>
                <c:pt idx="96">
                  <c:v>21.5</c:v>
                </c:pt>
                <c:pt idx="97">
                  <c:v>21.433</c:v>
                </c:pt>
                <c:pt idx="98">
                  <c:v>21.375</c:v>
                </c:pt>
                <c:pt idx="99">
                  <c:v>21.381</c:v>
                </c:pt>
                <c:pt idx="100">
                  <c:v>21.370999999999999</c:v>
                </c:pt>
                <c:pt idx="101">
                  <c:v>21.24</c:v>
                </c:pt>
                <c:pt idx="102">
                  <c:v>21.213999999999999</c:v>
                </c:pt>
                <c:pt idx="103">
                  <c:v>21.15</c:v>
                </c:pt>
                <c:pt idx="104">
                  <c:v>21.186</c:v>
                </c:pt>
                <c:pt idx="105">
                  <c:v>21.122</c:v>
                </c:pt>
                <c:pt idx="106">
                  <c:v>21.15</c:v>
                </c:pt>
                <c:pt idx="107">
                  <c:v>21.167000000000002</c:v>
                </c:pt>
                <c:pt idx="108">
                  <c:v>21.056000000000001</c:v>
                </c:pt>
                <c:pt idx="109">
                  <c:v>21.052</c:v>
                </c:pt>
                <c:pt idx="110">
                  <c:v>21.041</c:v>
                </c:pt>
                <c:pt idx="111">
                  <c:v>21.045000000000002</c:v>
                </c:pt>
                <c:pt idx="112">
                  <c:v>21.010999999999999</c:v>
                </c:pt>
                <c:pt idx="113">
                  <c:v>21.082000000000001</c:v>
                </c:pt>
                <c:pt idx="114">
                  <c:v>21.061</c:v>
                </c:pt>
                <c:pt idx="115">
                  <c:v>21.010999999999999</c:v>
                </c:pt>
                <c:pt idx="116">
                  <c:v>21.001000000000001</c:v>
                </c:pt>
                <c:pt idx="117">
                  <c:v>20.998999999999999</c:v>
                </c:pt>
                <c:pt idx="118">
                  <c:v>21.015999999999998</c:v>
                </c:pt>
                <c:pt idx="119">
                  <c:v>21.071000000000002</c:v>
                </c:pt>
                <c:pt idx="120">
                  <c:v>21.117999999999999</c:v>
                </c:pt>
                <c:pt idx="121">
                  <c:v>21.077000000000002</c:v>
                </c:pt>
                <c:pt idx="122">
                  <c:v>21.227</c:v>
                </c:pt>
                <c:pt idx="123">
                  <c:v>21.172000000000001</c:v>
                </c:pt>
                <c:pt idx="124">
                  <c:v>21.15</c:v>
                </c:pt>
                <c:pt idx="125">
                  <c:v>21.222999999999999</c:v>
                </c:pt>
                <c:pt idx="126">
                  <c:v>21.244</c:v>
                </c:pt>
                <c:pt idx="127">
                  <c:v>21.315000000000001</c:v>
                </c:pt>
                <c:pt idx="128">
                  <c:v>21.271999999999998</c:v>
                </c:pt>
                <c:pt idx="129">
                  <c:v>21.285</c:v>
                </c:pt>
                <c:pt idx="130">
                  <c:v>21.303999999999998</c:v>
                </c:pt>
                <c:pt idx="131">
                  <c:v>21.33</c:v>
                </c:pt>
                <c:pt idx="132">
                  <c:v>21.364000000000001</c:v>
                </c:pt>
                <c:pt idx="133">
                  <c:v>21.303999999999998</c:v>
                </c:pt>
                <c:pt idx="134">
                  <c:v>21.308</c:v>
                </c:pt>
                <c:pt idx="135">
                  <c:v>21.334</c:v>
                </c:pt>
                <c:pt idx="136">
                  <c:v>21.315000000000001</c:v>
                </c:pt>
                <c:pt idx="137">
                  <c:v>21.254999999999999</c:v>
                </c:pt>
                <c:pt idx="138">
                  <c:v>21.212</c:v>
                </c:pt>
                <c:pt idx="139">
                  <c:v>21.253</c:v>
                </c:pt>
                <c:pt idx="140">
                  <c:v>21.236000000000001</c:v>
                </c:pt>
                <c:pt idx="141">
                  <c:v>22.256</c:v>
                </c:pt>
                <c:pt idx="142">
                  <c:v>22.268999999999998</c:v>
                </c:pt>
                <c:pt idx="143">
                  <c:v>22.234000000000002</c:v>
                </c:pt>
                <c:pt idx="144">
                  <c:v>22.039000000000001</c:v>
                </c:pt>
                <c:pt idx="145">
                  <c:v>21.891999999999999</c:v>
                </c:pt>
                <c:pt idx="146">
                  <c:v>21.77</c:v>
                </c:pt>
                <c:pt idx="147">
                  <c:v>21.715</c:v>
                </c:pt>
                <c:pt idx="148">
                  <c:v>21.672000000000001</c:v>
                </c:pt>
                <c:pt idx="149">
                  <c:v>21.62</c:v>
                </c:pt>
                <c:pt idx="150">
                  <c:v>21.638999999999999</c:v>
                </c:pt>
                <c:pt idx="151">
                  <c:v>21.6</c:v>
                </c:pt>
                <c:pt idx="152">
                  <c:v>21.516999999999999</c:v>
                </c:pt>
                <c:pt idx="153">
                  <c:v>21.561</c:v>
                </c:pt>
                <c:pt idx="154">
                  <c:v>21.576000000000001</c:v>
                </c:pt>
                <c:pt idx="155">
                  <c:v>21.55</c:v>
                </c:pt>
                <c:pt idx="156">
                  <c:v>21.581</c:v>
                </c:pt>
                <c:pt idx="157">
                  <c:v>21.619</c:v>
                </c:pt>
                <c:pt idx="158">
                  <c:v>21.609000000000002</c:v>
                </c:pt>
                <c:pt idx="159">
                  <c:v>21.58</c:v>
                </c:pt>
                <c:pt idx="160">
                  <c:v>21.582999999999998</c:v>
                </c:pt>
                <c:pt idx="161">
                  <c:v>21.585000000000001</c:v>
                </c:pt>
                <c:pt idx="162">
                  <c:v>21.596</c:v>
                </c:pt>
                <c:pt idx="163">
                  <c:v>21.556000000000001</c:v>
                </c:pt>
                <c:pt idx="164">
                  <c:v>21.556000000000001</c:v>
                </c:pt>
                <c:pt idx="165">
                  <c:v>21.553999999999998</c:v>
                </c:pt>
                <c:pt idx="166">
                  <c:v>21.571999999999999</c:v>
                </c:pt>
                <c:pt idx="167">
                  <c:v>21.521999999999998</c:v>
                </c:pt>
                <c:pt idx="168">
                  <c:v>21.529</c:v>
                </c:pt>
                <c:pt idx="169">
                  <c:v>21.526</c:v>
                </c:pt>
                <c:pt idx="170">
                  <c:v>21.562999999999999</c:v>
                </c:pt>
                <c:pt idx="171">
                  <c:v>21.541</c:v>
                </c:pt>
                <c:pt idx="172">
                  <c:v>21.454999999999998</c:v>
                </c:pt>
                <c:pt idx="173">
                  <c:v>21.509</c:v>
                </c:pt>
                <c:pt idx="174">
                  <c:v>21.484999999999999</c:v>
                </c:pt>
                <c:pt idx="175">
                  <c:v>21.545999999999999</c:v>
                </c:pt>
                <c:pt idx="176">
                  <c:v>21.474</c:v>
                </c:pt>
                <c:pt idx="177">
                  <c:v>21.553999999999998</c:v>
                </c:pt>
                <c:pt idx="178">
                  <c:v>21.513000000000002</c:v>
                </c:pt>
                <c:pt idx="179">
                  <c:v>21.541</c:v>
                </c:pt>
                <c:pt idx="180">
                  <c:v>21.518000000000001</c:v>
                </c:pt>
                <c:pt idx="181">
                  <c:v>21.535</c:v>
                </c:pt>
                <c:pt idx="182">
                  <c:v>21.478999999999999</c:v>
                </c:pt>
                <c:pt idx="183">
                  <c:v>21.515000000000001</c:v>
                </c:pt>
                <c:pt idx="184">
                  <c:v>21.521999999999998</c:v>
                </c:pt>
                <c:pt idx="185">
                  <c:v>21.483000000000001</c:v>
                </c:pt>
                <c:pt idx="186">
                  <c:v>21.221</c:v>
                </c:pt>
                <c:pt idx="187">
                  <c:v>21.338999999999999</c:v>
                </c:pt>
                <c:pt idx="188">
                  <c:v>21.42</c:v>
                </c:pt>
                <c:pt idx="189">
                  <c:v>21.437000000000001</c:v>
                </c:pt>
                <c:pt idx="190">
                  <c:v>21.376999999999999</c:v>
                </c:pt>
                <c:pt idx="191">
                  <c:v>21.425999999999998</c:v>
                </c:pt>
                <c:pt idx="192">
                  <c:v>21.407</c:v>
                </c:pt>
                <c:pt idx="193">
                  <c:v>21.388000000000002</c:v>
                </c:pt>
                <c:pt idx="194">
                  <c:v>21.391999999999999</c:v>
                </c:pt>
                <c:pt idx="195">
                  <c:v>21.423999999999999</c:v>
                </c:pt>
                <c:pt idx="196">
                  <c:v>21.414000000000001</c:v>
                </c:pt>
                <c:pt idx="197">
                  <c:v>21.44</c:v>
                </c:pt>
                <c:pt idx="198">
                  <c:v>21.427</c:v>
                </c:pt>
                <c:pt idx="199">
                  <c:v>21.434999999999999</c:v>
                </c:pt>
                <c:pt idx="200">
                  <c:v>21.417999999999999</c:v>
                </c:pt>
                <c:pt idx="201">
                  <c:v>21.448</c:v>
                </c:pt>
                <c:pt idx="202">
                  <c:v>21.366</c:v>
                </c:pt>
                <c:pt idx="203">
                  <c:v>21.379000000000001</c:v>
                </c:pt>
                <c:pt idx="204">
                  <c:v>21.327999999999999</c:v>
                </c:pt>
                <c:pt idx="205">
                  <c:v>21.303999999999998</c:v>
                </c:pt>
                <c:pt idx="206">
                  <c:v>21.327000000000002</c:v>
                </c:pt>
                <c:pt idx="207">
                  <c:v>21.350999999999999</c:v>
                </c:pt>
                <c:pt idx="208">
                  <c:v>21.4</c:v>
                </c:pt>
                <c:pt idx="209">
                  <c:v>21.388000000000002</c:v>
                </c:pt>
                <c:pt idx="210">
                  <c:v>21.457000000000001</c:v>
                </c:pt>
                <c:pt idx="211">
                  <c:v>21.45</c:v>
                </c:pt>
                <c:pt idx="212">
                  <c:v>21.327999999999999</c:v>
                </c:pt>
                <c:pt idx="213">
                  <c:v>21.42</c:v>
                </c:pt>
                <c:pt idx="214">
                  <c:v>21.407</c:v>
                </c:pt>
                <c:pt idx="215">
                  <c:v>21.350999999999999</c:v>
                </c:pt>
                <c:pt idx="216">
                  <c:v>21.321000000000002</c:v>
                </c:pt>
                <c:pt idx="217">
                  <c:v>21.295999999999999</c:v>
                </c:pt>
                <c:pt idx="218">
                  <c:v>21.271999999999998</c:v>
                </c:pt>
                <c:pt idx="219">
                  <c:v>21.184999999999999</c:v>
                </c:pt>
                <c:pt idx="220">
                  <c:v>21.234000000000002</c:v>
                </c:pt>
                <c:pt idx="221">
                  <c:v>21.327999999999999</c:v>
                </c:pt>
                <c:pt idx="222">
                  <c:v>21.36</c:v>
                </c:pt>
                <c:pt idx="223">
                  <c:v>21.364000000000001</c:v>
                </c:pt>
                <c:pt idx="224">
                  <c:v>21.396000000000001</c:v>
                </c:pt>
                <c:pt idx="225">
                  <c:v>21.434999999999999</c:v>
                </c:pt>
                <c:pt idx="226">
                  <c:v>21.402999999999999</c:v>
                </c:pt>
                <c:pt idx="227">
                  <c:v>21.452000000000002</c:v>
                </c:pt>
                <c:pt idx="228">
                  <c:v>21.381</c:v>
                </c:pt>
                <c:pt idx="229">
                  <c:v>21.407</c:v>
                </c:pt>
                <c:pt idx="230">
                  <c:v>21.463000000000001</c:v>
                </c:pt>
                <c:pt idx="231">
                  <c:v>21.443999999999999</c:v>
                </c:pt>
                <c:pt idx="232">
                  <c:v>21.491</c:v>
                </c:pt>
                <c:pt idx="233">
                  <c:v>21.411000000000001</c:v>
                </c:pt>
                <c:pt idx="234">
                  <c:v>21.442</c:v>
                </c:pt>
                <c:pt idx="235">
                  <c:v>21.417999999999999</c:v>
                </c:pt>
                <c:pt idx="236">
                  <c:v>21.472000000000001</c:v>
                </c:pt>
                <c:pt idx="237">
                  <c:v>21.501999999999999</c:v>
                </c:pt>
                <c:pt idx="238">
                  <c:v>21.52</c:v>
                </c:pt>
                <c:pt idx="239">
                  <c:v>21.536999999999999</c:v>
                </c:pt>
                <c:pt idx="240">
                  <c:v>21.475999999999999</c:v>
                </c:pt>
                <c:pt idx="241">
                  <c:v>21.513000000000002</c:v>
                </c:pt>
                <c:pt idx="242">
                  <c:v>21.513000000000002</c:v>
                </c:pt>
                <c:pt idx="243">
                  <c:v>21.5</c:v>
                </c:pt>
                <c:pt idx="244">
                  <c:v>21.5</c:v>
                </c:pt>
                <c:pt idx="245">
                  <c:v>21.474</c:v>
                </c:pt>
                <c:pt idx="246">
                  <c:v>21.504000000000001</c:v>
                </c:pt>
                <c:pt idx="247">
                  <c:v>21.463000000000001</c:v>
                </c:pt>
                <c:pt idx="248">
                  <c:v>21.539000000000001</c:v>
                </c:pt>
                <c:pt idx="249">
                  <c:v>21.5</c:v>
                </c:pt>
                <c:pt idx="250">
                  <c:v>21.526</c:v>
                </c:pt>
                <c:pt idx="251">
                  <c:v>21.474</c:v>
                </c:pt>
                <c:pt idx="252">
                  <c:v>21.488</c:v>
                </c:pt>
                <c:pt idx="253">
                  <c:v>21.529</c:v>
                </c:pt>
                <c:pt idx="254">
                  <c:v>21.52</c:v>
                </c:pt>
                <c:pt idx="255">
                  <c:v>21.510999999999999</c:v>
                </c:pt>
                <c:pt idx="256">
                  <c:v>21.475999999999999</c:v>
                </c:pt>
                <c:pt idx="257">
                  <c:v>21.484999999999999</c:v>
                </c:pt>
                <c:pt idx="258">
                  <c:v>21.489000000000001</c:v>
                </c:pt>
                <c:pt idx="259">
                  <c:v>21.535</c:v>
                </c:pt>
                <c:pt idx="260">
                  <c:v>21.486999999999998</c:v>
                </c:pt>
                <c:pt idx="261">
                  <c:v>21.510999999999999</c:v>
                </c:pt>
                <c:pt idx="262">
                  <c:v>21.527999999999999</c:v>
                </c:pt>
                <c:pt idx="263">
                  <c:v>21.484999999999999</c:v>
                </c:pt>
                <c:pt idx="264">
                  <c:v>21.552</c:v>
                </c:pt>
                <c:pt idx="265">
                  <c:v>21.474</c:v>
                </c:pt>
                <c:pt idx="266">
                  <c:v>21.460999999999999</c:v>
                </c:pt>
                <c:pt idx="267">
                  <c:v>21.423999999999999</c:v>
                </c:pt>
                <c:pt idx="268">
                  <c:v>21.428999999999998</c:v>
                </c:pt>
                <c:pt idx="269">
                  <c:v>21.388000000000002</c:v>
                </c:pt>
                <c:pt idx="270">
                  <c:v>21.437999999999999</c:v>
                </c:pt>
                <c:pt idx="271">
                  <c:v>21.407</c:v>
                </c:pt>
                <c:pt idx="272">
                  <c:v>21.399000000000001</c:v>
                </c:pt>
                <c:pt idx="273">
                  <c:v>21.446000000000002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3CB-47AA-A604-1F577C3597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0.72707175925925915</c:v>
                      </c:pt>
                      <c:pt idx="1">
                        <c:v>0.7270833333333333</c:v>
                      </c:pt>
                      <c:pt idx="2">
                        <c:v>0.72709490740740745</c:v>
                      </c:pt>
                      <c:pt idx="3">
                        <c:v>0.72710648148148149</c:v>
                      </c:pt>
                      <c:pt idx="4">
                        <c:v>0.72711805555555553</c:v>
                      </c:pt>
                      <c:pt idx="5">
                        <c:v>0.72712962962962957</c:v>
                      </c:pt>
                      <c:pt idx="6">
                        <c:v>0.72714120370370372</c:v>
                      </c:pt>
                      <c:pt idx="7">
                        <c:v>0.72715277777777787</c:v>
                      </c:pt>
                      <c:pt idx="8">
                        <c:v>0.7271643518518518</c:v>
                      </c:pt>
                      <c:pt idx="9">
                        <c:v>0.72717592592592595</c:v>
                      </c:pt>
                      <c:pt idx="10">
                        <c:v>0.72718749999999999</c:v>
                      </c:pt>
                      <c:pt idx="11">
                        <c:v>0.72719907407407414</c:v>
                      </c:pt>
                      <c:pt idx="12">
                        <c:v>0.72721064814814806</c:v>
                      </c:pt>
                      <c:pt idx="13">
                        <c:v>0.72722222222222221</c:v>
                      </c:pt>
                      <c:pt idx="14">
                        <c:v>0.72723379629629636</c:v>
                      </c:pt>
                      <c:pt idx="15">
                        <c:v>0.7272453703703704</c:v>
                      </c:pt>
                      <c:pt idx="16">
                        <c:v>0.72725694444444444</c:v>
                      </c:pt>
                      <c:pt idx="17">
                        <c:v>0.72726851851851848</c:v>
                      </c:pt>
                      <c:pt idx="18">
                        <c:v>0.72728009259259263</c:v>
                      </c:pt>
                      <c:pt idx="19">
                        <c:v>0.72729166666666656</c:v>
                      </c:pt>
                      <c:pt idx="20">
                        <c:v>0.72730324074074071</c:v>
                      </c:pt>
                      <c:pt idx="21">
                        <c:v>0.72731481481481486</c:v>
                      </c:pt>
                      <c:pt idx="22">
                        <c:v>0.7273263888888889</c:v>
                      </c:pt>
                      <c:pt idx="23">
                        <c:v>0.72733796296296294</c:v>
                      </c:pt>
                      <c:pt idx="24">
                        <c:v>0.72734953703703698</c:v>
                      </c:pt>
                      <c:pt idx="25">
                        <c:v>0.72734953703703698</c:v>
                      </c:pt>
                      <c:pt idx="26">
                        <c:v>0.72736111111111112</c:v>
                      </c:pt>
                      <c:pt idx="27">
                        <c:v>0.72737268518518527</c:v>
                      </c:pt>
                      <c:pt idx="28">
                        <c:v>0.7273842592592592</c:v>
                      </c:pt>
                      <c:pt idx="29">
                        <c:v>0.72739583333333335</c:v>
                      </c:pt>
                      <c:pt idx="30">
                        <c:v>0.72740740740740739</c:v>
                      </c:pt>
                      <c:pt idx="31">
                        <c:v>0.72741898148148154</c:v>
                      </c:pt>
                      <c:pt idx="32">
                        <c:v>0.72743055555555547</c:v>
                      </c:pt>
                      <c:pt idx="33">
                        <c:v>0.72744212962962962</c:v>
                      </c:pt>
                      <c:pt idx="34">
                        <c:v>0.72745370370370377</c:v>
                      </c:pt>
                      <c:pt idx="35">
                        <c:v>0.72746527777777781</c:v>
                      </c:pt>
                      <c:pt idx="36">
                        <c:v>0.72747685185185185</c:v>
                      </c:pt>
                      <c:pt idx="37">
                        <c:v>0.72748842592592589</c:v>
                      </c:pt>
                      <c:pt idx="38">
                        <c:v>0.72750000000000004</c:v>
                      </c:pt>
                      <c:pt idx="39">
                        <c:v>0.72751157407407396</c:v>
                      </c:pt>
                      <c:pt idx="40">
                        <c:v>0.72752314814814811</c:v>
                      </c:pt>
                      <c:pt idx="41">
                        <c:v>0.72753472222222226</c:v>
                      </c:pt>
                      <c:pt idx="42">
                        <c:v>0.7275462962962963</c:v>
                      </c:pt>
                      <c:pt idx="43">
                        <c:v>0.72755787037037034</c:v>
                      </c:pt>
                      <c:pt idx="44">
                        <c:v>0.72756944444444438</c:v>
                      </c:pt>
                      <c:pt idx="45">
                        <c:v>0.72805555555555557</c:v>
                      </c:pt>
                      <c:pt idx="46">
                        <c:v>0.72806712962962961</c:v>
                      </c:pt>
                      <c:pt idx="47">
                        <c:v>0.72807870370370376</c:v>
                      </c:pt>
                      <c:pt idx="48">
                        <c:v>0.72809027777777768</c:v>
                      </c:pt>
                      <c:pt idx="49">
                        <c:v>0.72810185185185183</c:v>
                      </c:pt>
                      <c:pt idx="50">
                        <c:v>0.72811342592592598</c:v>
                      </c:pt>
                      <c:pt idx="51">
                        <c:v>0.72812500000000002</c:v>
                      </c:pt>
                      <c:pt idx="52">
                        <c:v>0.72813657407407406</c:v>
                      </c:pt>
                      <c:pt idx="53">
                        <c:v>0.7281481481481481</c:v>
                      </c:pt>
                      <c:pt idx="54">
                        <c:v>0.72815972222222225</c:v>
                      </c:pt>
                      <c:pt idx="55">
                        <c:v>0.7281712962962964</c:v>
                      </c:pt>
                      <c:pt idx="56">
                        <c:v>0.72818287037037033</c:v>
                      </c:pt>
                      <c:pt idx="57">
                        <c:v>0.72819444444444448</c:v>
                      </c:pt>
                      <c:pt idx="58">
                        <c:v>0.72820601851851852</c:v>
                      </c:pt>
                      <c:pt idx="59">
                        <c:v>0.72821759259259267</c:v>
                      </c:pt>
                      <c:pt idx="60">
                        <c:v>0.72822916666666659</c:v>
                      </c:pt>
                      <c:pt idx="61">
                        <c:v>0.72824074074074074</c:v>
                      </c:pt>
                      <c:pt idx="62">
                        <c:v>0.72825231481481489</c:v>
                      </c:pt>
                      <c:pt idx="63">
                        <c:v>0.72826388888888882</c:v>
                      </c:pt>
                      <c:pt idx="64">
                        <c:v>0.72827546296296297</c:v>
                      </c:pt>
                      <c:pt idx="65">
                        <c:v>0.72828703703703701</c:v>
                      </c:pt>
                      <c:pt idx="66">
                        <c:v>0.72829861111111116</c:v>
                      </c:pt>
                      <c:pt idx="67">
                        <c:v>0.72831018518518509</c:v>
                      </c:pt>
                      <c:pt idx="68">
                        <c:v>0.72832175925925924</c:v>
                      </c:pt>
                      <c:pt idx="69">
                        <c:v>0.72833333333333339</c:v>
                      </c:pt>
                      <c:pt idx="70">
                        <c:v>0.72834490740740743</c:v>
                      </c:pt>
                      <c:pt idx="71">
                        <c:v>0.72834490740740743</c:v>
                      </c:pt>
                      <c:pt idx="72">
                        <c:v>0.72835648148148147</c:v>
                      </c:pt>
                      <c:pt idx="73">
                        <c:v>0.7283680555555555</c:v>
                      </c:pt>
                      <c:pt idx="74">
                        <c:v>0.72837962962962965</c:v>
                      </c:pt>
                      <c:pt idx="75">
                        <c:v>0.7283912037037038</c:v>
                      </c:pt>
                      <c:pt idx="76">
                        <c:v>0.72840277777777773</c:v>
                      </c:pt>
                      <c:pt idx="77">
                        <c:v>0.72841435185185188</c:v>
                      </c:pt>
                      <c:pt idx="78">
                        <c:v>0.72842592592592592</c:v>
                      </c:pt>
                      <c:pt idx="79">
                        <c:v>0.72843750000000007</c:v>
                      </c:pt>
                      <c:pt idx="80">
                        <c:v>0.728449074074074</c:v>
                      </c:pt>
                      <c:pt idx="81">
                        <c:v>0.72846064814814815</c:v>
                      </c:pt>
                      <c:pt idx="82">
                        <c:v>0.7284722222222223</c:v>
                      </c:pt>
                      <c:pt idx="83">
                        <c:v>0.72848379629629623</c:v>
                      </c:pt>
                      <c:pt idx="84">
                        <c:v>0.72849537037037038</c:v>
                      </c:pt>
                      <c:pt idx="85">
                        <c:v>0.72850694444444442</c:v>
                      </c:pt>
                      <c:pt idx="86">
                        <c:v>0.72851851851851857</c:v>
                      </c:pt>
                      <c:pt idx="87">
                        <c:v>0.72853009259259249</c:v>
                      </c:pt>
                      <c:pt idx="88">
                        <c:v>0.72854166666666664</c:v>
                      </c:pt>
                      <c:pt idx="89">
                        <c:v>0.7289930555555556</c:v>
                      </c:pt>
                      <c:pt idx="90">
                        <c:v>0.72900462962962964</c:v>
                      </c:pt>
                      <c:pt idx="91">
                        <c:v>0.72901620370370368</c:v>
                      </c:pt>
                      <c:pt idx="92">
                        <c:v>0.72902777777777772</c:v>
                      </c:pt>
                      <c:pt idx="93">
                        <c:v>0.72903935185185187</c:v>
                      </c:pt>
                      <c:pt idx="94">
                        <c:v>0.72905092592592602</c:v>
                      </c:pt>
                      <c:pt idx="95">
                        <c:v>0.72906249999999995</c:v>
                      </c:pt>
                      <c:pt idx="96">
                        <c:v>0.7290740740740741</c:v>
                      </c:pt>
                      <c:pt idx="97">
                        <c:v>0.72908564814814814</c:v>
                      </c:pt>
                      <c:pt idx="98">
                        <c:v>0.72909722222222229</c:v>
                      </c:pt>
                      <c:pt idx="99">
                        <c:v>0.72910879629629621</c:v>
                      </c:pt>
                      <c:pt idx="100">
                        <c:v>0.72912037037037036</c:v>
                      </c:pt>
                      <c:pt idx="101">
                        <c:v>0.72913194444444451</c:v>
                      </c:pt>
                      <c:pt idx="102">
                        <c:v>0.72914351851851855</c:v>
                      </c:pt>
                      <c:pt idx="103">
                        <c:v>0.72915509259259259</c:v>
                      </c:pt>
                      <c:pt idx="104">
                        <c:v>0.72916666666666663</c:v>
                      </c:pt>
                      <c:pt idx="105">
                        <c:v>0.72917824074074078</c:v>
                      </c:pt>
                      <c:pt idx="106">
                        <c:v>0.72918981481481471</c:v>
                      </c:pt>
                      <c:pt idx="107">
                        <c:v>0.72920138888888886</c:v>
                      </c:pt>
                      <c:pt idx="108">
                        <c:v>0.72921296296296301</c:v>
                      </c:pt>
                      <c:pt idx="109">
                        <c:v>0.72921296296296301</c:v>
                      </c:pt>
                      <c:pt idx="110">
                        <c:v>0.72922453703703705</c:v>
                      </c:pt>
                      <c:pt idx="111">
                        <c:v>0.72923611111111108</c:v>
                      </c:pt>
                      <c:pt idx="112">
                        <c:v>0.72924768518518512</c:v>
                      </c:pt>
                      <c:pt idx="113">
                        <c:v>0.72925925925925927</c:v>
                      </c:pt>
                      <c:pt idx="114">
                        <c:v>0.72927083333333342</c:v>
                      </c:pt>
                      <c:pt idx="115">
                        <c:v>0.72928240740740735</c:v>
                      </c:pt>
                      <c:pt idx="116">
                        <c:v>0.7292939814814815</c:v>
                      </c:pt>
                      <c:pt idx="117">
                        <c:v>0.72930555555555554</c:v>
                      </c:pt>
                      <c:pt idx="118">
                        <c:v>0.72931712962962969</c:v>
                      </c:pt>
                      <c:pt idx="119">
                        <c:v>0.72932870370370362</c:v>
                      </c:pt>
                      <c:pt idx="120">
                        <c:v>0.72934027777777777</c:v>
                      </c:pt>
                      <c:pt idx="121">
                        <c:v>0.72935185185185192</c:v>
                      </c:pt>
                      <c:pt idx="122">
                        <c:v>0.72936342592592596</c:v>
                      </c:pt>
                      <c:pt idx="123">
                        <c:v>0.729375</c:v>
                      </c:pt>
                      <c:pt idx="124">
                        <c:v>0.72938657407407403</c:v>
                      </c:pt>
                      <c:pt idx="125">
                        <c:v>0.72939814814814818</c:v>
                      </c:pt>
                      <c:pt idx="126">
                        <c:v>0.72940972222222233</c:v>
                      </c:pt>
                      <c:pt idx="127">
                        <c:v>0.72942129629629626</c:v>
                      </c:pt>
                      <c:pt idx="128">
                        <c:v>0.72943287037037041</c:v>
                      </c:pt>
                      <c:pt idx="129">
                        <c:v>0.72944444444444445</c:v>
                      </c:pt>
                      <c:pt idx="130">
                        <c:v>0.72945601851851849</c:v>
                      </c:pt>
                      <c:pt idx="131">
                        <c:v>0.72946759259259253</c:v>
                      </c:pt>
                      <c:pt idx="132">
                        <c:v>0.72947916666666668</c:v>
                      </c:pt>
                      <c:pt idx="133">
                        <c:v>0.72949074074074083</c:v>
                      </c:pt>
                      <c:pt idx="134">
                        <c:v>0.72950231481481476</c:v>
                      </c:pt>
                      <c:pt idx="135">
                        <c:v>0.72951388888888891</c:v>
                      </c:pt>
                      <c:pt idx="136">
                        <c:v>0.72952546296296295</c:v>
                      </c:pt>
                      <c:pt idx="137">
                        <c:v>0.72953703703703709</c:v>
                      </c:pt>
                      <c:pt idx="138">
                        <c:v>0.72954861111111102</c:v>
                      </c:pt>
                      <c:pt idx="139">
                        <c:v>0.72956018518518517</c:v>
                      </c:pt>
                      <c:pt idx="140">
                        <c:v>0.72957175925925932</c:v>
                      </c:pt>
                      <c:pt idx="141">
                        <c:v>0.73006944444444455</c:v>
                      </c:pt>
                      <c:pt idx="142">
                        <c:v>0.73008101851851848</c:v>
                      </c:pt>
                      <c:pt idx="143">
                        <c:v>0.73009259259259263</c:v>
                      </c:pt>
                      <c:pt idx="144">
                        <c:v>0.73010416666666667</c:v>
                      </c:pt>
                      <c:pt idx="145">
                        <c:v>0.7301157407407407</c:v>
                      </c:pt>
                      <c:pt idx="146">
                        <c:v>0.73012731481481474</c:v>
                      </c:pt>
                      <c:pt idx="147">
                        <c:v>0.73013888888888889</c:v>
                      </c:pt>
                      <c:pt idx="148">
                        <c:v>0.73015046296296304</c:v>
                      </c:pt>
                      <c:pt idx="149">
                        <c:v>0.73016203703703697</c:v>
                      </c:pt>
                      <c:pt idx="150">
                        <c:v>0.73017361111111112</c:v>
                      </c:pt>
                      <c:pt idx="151">
                        <c:v>0.73018518518518516</c:v>
                      </c:pt>
                      <c:pt idx="152">
                        <c:v>0.73019675925925931</c:v>
                      </c:pt>
                      <c:pt idx="153">
                        <c:v>0.73020833333333324</c:v>
                      </c:pt>
                      <c:pt idx="154">
                        <c:v>0.73021990740740739</c:v>
                      </c:pt>
                      <c:pt idx="155">
                        <c:v>0.73023148148148154</c:v>
                      </c:pt>
                      <c:pt idx="156">
                        <c:v>0.73024305555555558</c:v>
                      </c:pt>
                      <c:pt idx="157">
                        <c:v>0.73025462962962961</c:v>
                      </c:pt>
                      <c:pt idx="158">
                        <c:v>0.73026620370370365</c:v>
                      </c:pt>
                      <c:pt idx="159">
                        <c:v>0.7302777777777778</c:v>
                      </c:pt>
                      <c:pt idx="160">
                        <c:v>0.73028935185185195</c:v>
                      </c:pt>
                      <c:pt idx="161">
                        <c:v>0.73030092592592588</c:v>
                      </c:pt>
                      <c:pt idx="162">
                        <c:v>0.73031250000000003</c:v>
                      </c:pt>
                      <c:pt idx="163">
                        <c:v>0.73032407407407407</c:v>
                      </c:pt>
                      <c:pt idx="164">
                        <c:v>0.73033564814814822</c:v>
                      </c:pt>
                      <c:pt idx="165">
                        <c:v>0.73034722222222215</c:v>
                      </c:pt>
                      <c:pt idx="166">
                        <c:v>0.7303587962962963</c:v>
                      </c:pt>
                      <c:pt idx="167">
                        <c:v>0.73037037037037045</c:v>
                      </c:pt>
                      <c:pt idx="168">
                        <c:v>0.73038194444444438</c:v>
                      </c:pt>
                      <c:pt idx="169">
                        <c:v>0.73039351851851853</c:v>
                      </c:pt>
                      <c:pt idx="170">
                        <c:v>0.73040509259259256</c:v>
                      </c:pt>
                      <c:pt idx="171">
                        <c:v>0.73041666666666671</c:v>
                      </c:pt>
                      <c:pt idx="172">
                        <c:v>0.73042824074074064</c:v>
                      </c:pt>
                      <c:pt idx="173">
                        <c:v>0.73043981481481479</c:v>
                      </c:pt>
                      <c:pt idx="174">
                        <c:v>0.73045138888888894</c:v>
                      </c:pt>
                      <c:pt idx="175">
                        <c:v>0.73046296296296298</c:v>
                      </c:pt>
                      <c:pt idx="176">
                        <c:v>0.73047453703703702</c:v>
                      </c:pt>
                      <c:pt idx="177">
                        <c:v>0.73048611111111106</c:v>
                      </c:pt>
                      <c:pt idx="178">
                        <c:v>0.73049768518518521</c:v>
                      </c:pt>
                      <c:pt idx="179">
                        <c:v>0.73050925925925936</c:v>
                      </c:pt>
                      <c:pt idx="180">
                        <c:v>0.73052083333333329</c:v>
                      </c:pt>
                      <c:pt idx="181">
                        <c:v>0.73052083333333329</c:v>
                      </c:pt>
                      <c:pt idx="182">
                        <c:v>0.73053240740740744</c:v>
                      </c:pt>
                      <c:pt idx="183">
                        <c:v>0.73054398148148147</c:v>
                      </c:pt>
                      <c:pt idx="184">
                        <c:v>0.73055555555555562</c:v>
                      </c:pt>
                      <c:pt idx="185">
                        <c:v>0.73056712962962955</c:v>
                      </c:pt>
                      <c:pt idx="186">
                        <c:v>0.73093750000000002</c:v>
                      </c:pt>
                      <c:pt idx="187">
                        <c:v>0.73094907407407417</c:v>
                      </c:pt>
                      <c:pt idx="188">
                        <c:v>0.7309606481481481</c:v>
                      </c:pt>
                      <c:pt idx="189">
                        <c:v>0.73097222222222225</c:v>
                      </c:pt>
                      <c:pt idx="190">
                        <c:v>0.73098379629629628</c:v>
                      </c:pt>
                      <c:pt idx="191">
                        <c:v>0.73099537037037043</c:v>
                      </c:pt>
                      <c:pt idx="192">
                        <c:v>0.73100694444444436</c:v>
                      </c:pt>
                      <c:pt idx="193">
                        <c:v>0.73101851851851851</c:v>
                      </c:pt>
                      <c:pt idx="194">
                        <c:v>0.73103009259259266</c:v>
                      </c:pt>
                      <c:pt idx="195">
                        <c:v>0.7310416666666667</c:v>
                      </c:pt>
                      <c:pt idx="196">
                        <c:v>0.73105324074074074</c:v>
                      </c:pt>
                      <c:pt idx="197">
                        <c:v>0.73106481481481478</c:v>
                      </c:pt>
                      <c:pt idx="198">
                        <c:v>0.73107638888888893</c:v>
                      </c:pt>
                      <c:pt idx="199">
                        <c:v>0.73108796296296286</c:v>
                      </c:pt>
                      <c:pt idx="200">
                        <c:v>0.73109953703703701</c:v>
                      </c:pt>
                      <c:pt idx="201">
                        <c:v>0.73109953703703701</c:v>
                      </c:pt>
                      <c:pt idx="202">
                        <c:v>0.73111111111111116</c:v>
                      </c:pt>
                      <c:pt idx="203">
                        <c:v>0.73112268518518519</c:v>
                      </c:pt>
                      <c:pt idx="204">
                        <c:v>0.73113425925925923</c:v>
                      </c:pt>
                      <c:pt idx="205">
                        <c:v>0.73114583333333327</c:v>
                      </c:pt>
                      <c:pt idx="206">
                        <c:v>0.73115740740740742</c:v>
                      </c:pt>
                      <c:pt idx="207">
                        <c:v>0.73116898148148157</c:v>
                      </c:pt>
                      <c:pt idx="208">
                        <c:v>0.7311805555555555</c:v>
                      </c:pt>
                      <c:pt idx="209">
                        <c:v>0.73119212962962965</c:v>
                      </c:pt>
                      <c:pt idx="210">
                        <c:v>0.73120370370370369</c:v>
                      </c:pt>
                      <c:pt idx="211">
                        <c:v>0.73121527777777784</c:v>
                      </c:pt>
                      <c:pt idx="212">
                        <c:v>0.73122685185185177</c:v>
                      </c:pt>
                      <c:pt idx="213">
                        <c:v>0.73123842592592592</c:v>
                      </c:pt>
                      <c:pt idx="214">
                        <c:v>0.73125000000000007</c:v>
                      </c:pt>
                      <c:pt idx="215">
                        <c:v>0.73126157407407411</c:v>
                      </c:pt>
                      <c:pt idx="216">
                        <c:v>0.73127314814814814</c:v>
                      </c:pt>
                      <c:pt idx="217">
                        <c:v>0.73128472222222218</c:v>
                      </c:pt>
                      <c:pt idx="218">
                        <c:v>0.73129629629629633</c:v>
                      </c:pt>
                      <c:pt idx="219">
                        <c:v>0.73130787037037026</c:v>
                      </c:pt>
                      <c:pt idx="220">
                        <c:v>0.73131944444444441</c:v>
                      </c:pt>
                      <c:pt idx="221">
                        <c:v>0.73133101851851856</c:v>
                      </c:pt>
                      <c:pt idx="222">
                        <c:v>0.7313425925925926</c:v>
                      </c:pt>
                      <c:pt idx="223">
                        <c:v>0.73135416666666664</c:v>
                      </c:pt>
                      <c:pt idx="224">
                        <c:v>0.73136574074074068</c:v>
                      </c:pt>
                      <c:pt idx="225">
                        <c:v>0.73137731481481483</c:v>
                      </c:pt>
                      <c:pt idx="226">
                        <c:v>0.73138888888888898</c:v>
                      </c:pt>
                      <c:pt idx="227">
                        <c:v>0.73140046296296291</c:v>
                      </c:pt>
                      <c:pt idx="228">
                        <c:v>0.73141203703703705</c:v>
                      </c:pt>
                      <c:pt idx="229">
                        <c:v>0.73142361111111109</c:v>
                      </c:pt>
                      <c:pt idx="230">
                        <c:v>0.7318634259259259</c:v>
                      </c:pt>
                      <c:pt idx="231">
                        <c:v>0.73187500000000005</c:v>
                      </c:pt>
                      <c:pt idx="232">
                        <c:v>0.73188657407407398</c:v>
                      </c:pt>
                      <c:pt idx="233">
                        <c:v>0.73189814814814813</c:v>
                      </c:pt>
                      <c:pt idx="234">
                        <c:v>0.73190972222222228</c:v>
                      </c:pt>
                      <c:pt idx="235">
                        <c:v>0.73192129629629632</c:v>
                      </c:pt>
                      <c:pt idx="236">
                        <c:v>0.73193287037037036</c:v>
                      </c:pt>
                      <c:pt idx="237">
                        <c:v>0.7319444444444444</c:v>
                      </c:pt>
                      <c:pt idx="238">
                        <c:v>0.7319444444444444</c:v>
                      </c:pt>
                      <c:pt idx="239">
                        <c:v>0.73195601851851855</c:v>
                      </c:pt>
                      <c:pt idx="240">
                        <c:v>0.7319675925925927</c:v>
                      </c:pt>
                      <c:pt idx="241">
                        <c:v>0.73197916666666663</c:v>
                      </c:pt>
                      <c:pt idx="242">
                        <c:v>0.73199074074074078</c:v>
                      </c:pt>
                      <c:pt idx="243">
                        <c:v>0.73200231481481481</c:v>
                      </c:pt>
                      <c:pt idx="244">
                        <c:v>0.73201388888888896</c:v>
                      </c:pt>
                      <c:pt idx="245">
                        <c:v>0.73202546296296289</c:v>
                      </c:pt>
                      <c:pt idx="246">
                        <c:v>0.73203703703703704</c:v>
                      </c:pt>
                      <c:pt idx="247">
                        <c:v>0.73204861111111119</c:v>
                      </c:pt>
                      <c:pt idx="248">
                        <c:v>0.73206018518518512</c:v>
                      </c:pt>
                      <c:pt idx="249">
                        <c:v>0.73207175925925927</c:v>
                      </c:pt>
                      <c:pt idx="250">
                        <c:v>0.73208333333333331</c:v>
                      </c:pt>
                      <c:pt idx="251">
                        <c:v>0.73209490740740746</c:v>
                      </c:pt>
                      <c:pt idx="252">
                        <c:v>0.73210648148148139</c:v>
                      </c:pt>
                      <c:pt idx="253">
                        <c:v>0.73211805555555554</c:v>
                      </c:pt>
                      <c:pt idx="254">
                        <c:v>0.73212962962962969</c:v>
                      </c:pt>
                      <c:pt idx="255">
                        <c:v>0.73214120370370372</c:v>
                      </c:pt>
                      <c:pt idx="256">
                        <c:v>0.73215277777777776</c:v>
                      </c:pt>
                      <c:pt idx="257">
                        <c:v>0.7321643518518518</c:v>
                      </c:pt>
                      <c:pt idx="258">
                        <c:v>0.73217592592592595</c:v>
                      </c:pt>
                      <c:pt idx="259">
                        <c:v>0.7321875000000001</c:v>
                      </c:pt>
                      <c:pt idx="260">
                        <c:v>0.73219907407407403</c:v>
                      </c:pt>
                      <c:pt idx="261">
                        <c:v>0.73221064814814818</c:v>
                      </c:pt>
                      <c:pt idx="262">
                        <c:v>0.73222222222222222</c:v>
                      </c:pt>
                      <c:pt idx="263">
                        <c:v>0.73223379629629637</c:v>
                      </c:pt>
                      <c:pt idx="264">
                        <c:v>0.7322453703703703</c:v>
                      </c:pt>
                      <c:pt idx="265">
                        <c:v>0.73225694444444445</c:v>
                      </c:pt>
                      <c:pt idx="266">
                        <c:v>0.7322685185185186</c:v>
                      </c:pt>
                      <c:pt idx="267">
                        <c:v>0.73228009259259252</c:v>
                      </c:pt>
                      <c:pt idx="268">
                        <c:v>0.73229166666666667</c:v>
                      </c:pt>
                      <c:pt idx="269">
                        <c:v>0.73230324074074071</c:v>
                      </c:pt>
                      <c:pt idx="270">
                        <c:v>0.73231481481481486</c:v>
                      </c:pt>
                      <c:pt idx="271">
                        <c:v>0.73232638888888879</c:v>
                      </c:pt>
                      <c:pt idx="272">
                        <c:v>0.73233796296296294</c:v>
                      </c:pt>
                      <c:pt idx="273">
                        <c:v>0.73234953703703709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21.87</c:v>
                      </c:pt>
                      <c:pt idx="1">
                        <c:v>21.85</c:v>
                      </c:pt>
                      <c:pt idx="2">
                        <c:v>21.87</c:v>
                      </c:pt>
                      <c:pt idx="3">
                        <c:v>21.87</c:v>
                      </c:pt>
                      <c:pt idx="4">
                        <c:v>21.87</c:v>
                      </c:pt>
                      <c:pt idx="5">
                        <c:v>21.87</c:v>
                      </c:pt>
                      <c:pt idx="6">
                        <c:v>21.85</c:v>
                      </c:pt>
                      <c:pt idx="7">
                        <c:v>21.87</c:v>
                      </c:pt>
                      <c:pt idx="8">
                        <c:v>21.87</c:v>
                      </c:pt>
                      <c:pt idx="9">
                        <c:v>21.89</c:v>
                      </c:pt>
                      <c:pt idx="10">
                        <c:v>21.87</c:v>
                      </c:pt>
                      <c:pt idx="11">
                        <c:v>21.87</c:v>
                      </c:pt>
                      <c:pt idx="12">
                        <c:v>21.87</c:v>
                      </c:pt>
                      <c:pt idx="13">
                        <c:v>21.85</c:v>
                      </c:pt>
                      <c:pt idx="14">
                        <c:v>21.87</c:v>
                      </c:pt>
                      <c:pt idx="15">
                        <c:v>21.87</c:v>
                      </c:pt>
                      <c:pt idx="16">
                        <c:v>21.89</c:v>
                      </c:pt>
                      <c:pt idx="17">
                        <c:v>21.87</c:v>
                      </c:pt>
                      <c:pt idx="18">
                        <c:v>21.87</c:v>
                      </c:pt>
                      <c:pt idx="19">
                        <c:v>21.87</c:v>
                      </c:pt>
                      <c:pt idx="20">
                        <c:v>21.87</c:v>
                      </c:pt>
                      <c:pt idx="21">
                        <c:v>21.85</c:v>
                      </c:pt>
                      <c:pt idx="22">
                        <c:v>21.89</c:v>
                      </c:pt>
                      <c:pt idx="23">
                        <c:v>21.87</c:v>
                      </c:pt>
                      <c:pt idx="24">
                        <c:v>21.89</c:v>
                      </c:pt>
                      <c:pt idx="25">
                        <c:v>21.89</c:v>
                      </c:pt>
                      <c:pt idx="26">
                        <c:v>21.85</c:v>
                      </c:pt>
                      <c:pt idx="27">
                        <c:v>21.87</c:v>
                      </c:pt>
                      <c:pt idx="28">
                        <c:v>21.85</c:v>
                      </c:pt>
                      <c:pt idx="29">
                        <c:v>21.85</c:v>
                      </c:pt>
                      <c:pt idx="30">
                        <c:v>21.87</c:v>
                      </c:pt>
                      <c:pt idx="31">
                        <c:v>21.87</c:v>
                      </c:pt>
                      <c:pt idx="32">
                        <c:v>21.89</c:v>
                      </c:pt>
                      <c:pt idx="33">
                        <c:v>21.87</c:v>
                      </c:pt>
                      <c:pt idx="34">
                        <c:v>21.89</c:v>
                      </c:pt>
                      <c:pt idx="35">
                        <c:v>21.87</c:v>
                      </c:pt>
                      <c:pt idx="36">
                        <c:v>21.87</c:v>
                      </c:pt>
                      <c:pt idx="37">
                        <c:v>21.89</c:v>
                      </c:pt>
                      <c:pt idx="38">
                        <c:v>21.89</c:v>
                      </c:pt>
                      <c:pt idx="39">
                        <c:v>21.89</c:v>
                      </c:pt>
                      <c:pt idx="40">
                        <c:v>21.87</c:v>
                      </c:pt>
                      <c:pt idx="41">
                        <c:v>21.87</c:v>
                      </c:pt>
                      <c:pt idx="42">
                        <c:v>21.89</c:v>
                      </c:pt>
                      <c:pt idx="43">
                        <c:v>21.89</c:v>
                      </c:pt>
                      <c:pt idx="44">
                        <c:v>21.89</c:v>
                      </c:pt>
                      <c:pt idx="45">
                        <c:v>21.75</c:v>
                      </c:pt>
                      <c:pt idx="46">
                        <c:v>21.77</c:v>
                      </c:pt>
                      <c:pt idx="47">
                        <c:v>21.77</c:v>
                      </c:pt>
                      <c:pt idx="48">
                        <c:v>21.75</c:v>
                      </c:pt>
                      <c:pt idx="49">
                        <c:v>21.75</c:v>
                      </c:pt>
                      <c:pt idx="50">
                        <c:v>21.75</c:v>
                      </c:pt>
                      <c:pt idx="51">
                        <c:v>21.75</c:v>
                      </c:pt>
                      <c:pt idx="52">
                        <c:v>21.75</c:v>
                      </c:pt>
                      <c:pt idx="53">
                        <c:v>21.77</c:v>
                      </c:pt>
                      <c:pt idx="54">
                        <c:v>21.75</c:v>
                      </c:pt>
                      <c:pt idx="55">
                        <c:v>21.77</c:v>
                      </c:pt>
                      <c:pt idx="56">
                        <c:v>21.75</c:v>
                      </c:pt>
                      <c:pt idx="57">
                        <c:v>21.75</c:v>
                      </c:pt>
                      <c:pt idx="58">
                        <c:v>21.77</c:v>
                      </c:pt>
                      <c:pt idx="59">
                        <c:v>21.73</c:v>
                      </c:pt>
                      <c:pt idx="60">
                        <c:v>21.77</c:v>
                      </c:pt>
                      <c:pt idx="61">
                        <c:v>21.75</c:v>
                      </c:pt>
                      <c:pt idx="62">
                        <c:v>21.73</c:v>
                      </c:pt>
                      <c:pt idx="63">
                        <c:v>21.75</c:v>
                      </c:pt>
                      <c:pt idx="64">
                        <c:v>21.77</c:v>
                      </c:pt>
                      <c:pt idx="65">
                        <c:v>21.75</c:v>
                      </c:pt>
                      <c:pt idx="66">
                        <c:v>21.75</c:v>
                      </c:pt>
                      <c:pt idx="67">
                        <c:v>21.77</c:v>
                      </c:pt>
                      <c:pt idx="68">
                        <c:v>21.77</c:v>
                      </c:pt>
                      <c:pt idx="69">
                        <c:v>21.77</c:v>
                      </c:pt>
                      <c:pt idx="70">
                        <c:v>21.77</c:v>
                      </c:pt>
                      <c:pt idx="71">
                        <c:v>21.75</c:v>
                      </c:pt>
                      <c:pt idx="72">
                        <c:v>21.77</c:v>
                      </c:pt>
                      <c:pt idx="73">
                        <c:v>21.75</c:v>
                      </c:pt>
                      <c:pt idx="74">
                        <c:v>21.77</c:v>
                      </c:pt>
                      <c:pt idx="75">
                        <c:v>21.77</c:v>
                      </c:pt>
                      <c:pt idx="76">
                        <c:v>21.77</c:v>
                      </c:pt>
                      <c:pt idx="77">
                        <c:v>21.77</c:v>
                      </c:pt>
                      <c:pt idx="78">
                        <c:v>21.77</c:v>
                      </c:pt>
                      <c:pt idx="79">
                        <c:v>21.77</c:v>
                      </c:pt>
                      <c:pt idx="80">
                        <c:v>21.77</c:v>
                      </c:pt>
                      <c:pt idx="81">
                        <c:v>21.75</c:v>
                      </c:pt>
                      <c:pt idx="82">
                        <c:v>21.77</c:v>
                      </c:pt>
                      <c:pt idx="83">
                        <c:v>21.79</c:v>
                      </c:pt>
                      <c:pt idx="84">
                        <c:v>21.77</c:v>
                      </c:pt>
                      <c:pt idx="85">
                        <c:v>21.77</c:v>
                      </c:pt>
                      <c:pt idx="86">
                        <c:v>21.75</c:v>
                      </c:pt>
                      <c:pt idx="87">
                        <c:v>21.77</c:v>
                      </c:pt>
                      <c:pt idx="88">
                        <c:v>21.77</c:v>
                      </c:pt>
                      <c:pt idx="89">
                        <c:v>21.65</c:v>
                      </c:pt>
                      <c:pt idx="90">
                        <c:v>21.65</c:v>
                      </c:pt>
                      <c:pt idx="91">
                        <c:v>21.65</c:v>
                      </c:pt>
                      <c:pt idx="92">
                        <c:v>21.63</c:v>
                      </c:pt>
                      <c:pt idx="93">
                        <c:v>21.65</c:v>
                      </c:pt>
                      <c:pt idx="94">
                        <c:v>21.65</c:v>
                      </c:pt>
                      <c:pt idx="95">
                        <c:v>21.67</c:v>
                      </c:pt>
                      <c:pt idx="96">
                        <c:v>21.65</c:v>
                      </c:pt>
                      <c:pt idx="97">
                        <c:v>21.65</c:v>
                      </c:pt>
                      <c:pt idx="98">
                        <c:v>21.67</c:v>
                      </c:pt>
                      <c:pt idx="99">
                        <c:v>21.67</c:v>
                      </c:pt>
                      <c:pt idx="100">
                        <c:v>21.67</c:v>
                      </c:pt>
                      <c:pt idx="101">
                        <c:v>21.67</c:v>
                      </c:pt>
                      <c:pt idx="102">
                        <c:v>21.67</c:v>
                      </c:pt>
                      <c:pt idx="103">
                        <c:v>21.67</c:v>
                      </c:pt>
                      <c:pt idx="104">
                        <c:v>21.67</c:v>
                      </c:pt>
                      <c:pt idx="105">
                        <c:v>21.63</c:v>
                      </c:pt>
                      <c:pt idx="106">
                        <c:v>21.67</c:v>
                      </c:pt>
                      <c:pt idx="107">
                        <c:v>21.67</c:v>
                      </c:pt>
                      <c:pt idx="108">
                        <c:v>21.69</c:v>
                      </c:pt>
                      <c:pt idx="109">
                        <c:v>21.71</c:v>
                      </c:pt>
                      <c:pt idx="110">
                        <c:v>21.67</c:v>
                      </c:pt>
                      <c:pt idx="111">
                        <c:v>21.67</c:v>
                      </c:pt>
                      <c:pt idx="112">
                        <c:v>21.67</c:v>
                      </c:pt>
                      <c:pt idx="113">
                        <c:v>21.67</c:v>
                      </c:pt>
                      <c:pt idx="114">
                        <c:v>21.69</c:v>
                      </c:pt>
                      <c:pt idx="115">
                        <c:v>21.67</c:v>
                      </c:pt>
                      <c:pt idx="116">
                        <c:v>21.67</c:v>
                      </c:pt>
                      <c:pt idx="117">
                        <c:v>21.71</c:v>
                      </c:pt>
                      <c:pt idx="118">
                        <c:v>21.69</c:v>
                      </c:pt>
                      <c:pt idx="119">
                        <c:v>21.71</c:v>
                      </c:pt>
                      <c:pt idx="120">
                        <c:v>21.69</c:v>
                      </c:pt>
                      <c:pt idx="121">
                        <c:v>21.71</c:v>
                      </c:pt>
                      <c:pt idx="122">
                        <c:v>21.71</c:v>
                      </c:pt>
                      <c:pt idx="123">
                        <c:v>21.69</c:v>
                      </c:pt>
                      <c:pt idx="124">
                        <c:v>21.67</c:v>
                      </c:pt>
                      <c:pt idx="125">
                        <c:v>21.71</c:v>
                      </c:pt>
                      <c:pt idx="126">
                        <c:v>21.71</c:v>
                      </c:pt>
                      <c:pt idx="127">
                        <c:v>21.71</c:v>
                      </c:pt>
                      <c:pt idx="128">
                        <c:v>21.73</c:v>
                      </c:pt>
                      <c:pt idx="129">
                        <c:v>21.69</c:v>
                      </c:pt>
                      <c:pt idx="130">
                        <c:v>21.71</c:v>
                      </c:pt>
                      <c:pt idx="131">
                        <c:v>21.71</c:v>
                      </c:pt>
                      <c:pt idx="132">
                        <c:v>21.69</c:v>
                      </c:pt>
                      <c:pt idx="133">
                        <c:v>21.73</c:v>
                      </c:pt>
                      <c:pt idx="134">
                        <c:v>21.75</c:v>
                      </c:pt>
                      <c:pt idx="135">
                        <c:v>21.73</c:v>
                      </c:pt>
                      <c:pt idx="136">
                        <c:v>21.71</c:v>
                      </c:pt>
                      <c:pt idx="137">
                        <c:v>21.73</c:v>
                      </c:pt>
                      <c:pt idx="138">
                        <c:v>21.73</c:v>
                      </c:pt>
                      <c:pt idx="139">
                        <c:v>21.73</c:v>
                      </c:pt>
                      <c:pt idx="140">
                        <c:v>21.71</c:v>
                      </c:pt>
                      <c:pt idx="141">
                        <c:v>21.63</c:v>
                      </c:pt>
                      <c:pt idx="142">
                        <c:v>21.63</c:v>
                      </c:pt>
                      <c:pt idx="143">
                        <c:v>21.65</c:v>
                      </c:pt>
                      <c:pt idx="144">
                        <c:v>21.65</c:v>
                      </c:pt>
                      <c:pt idx="145">
                        <c:v>21.67</c:v>
                      </c:pt>
                      <c:pt idx="146">
                        <c:v>21.65</c:v>
                      </c:pt>
                      <c:pt idx="147">
                        <c:v>21.65</c:v>
                      </c:pt>
                      <c:pt idx="148">
                        <c:v>21.67</c:v>
                      </c:pt>
                      <c:pt idx="149">
                        <c:v>21.67</c:v>
                      </c:pt>
                      <c:pt idx="150">
                        <c:v>21.67</c:v>
                      </c:pt>
                      <c:pt idx="151">
                        <c:v>21.67</c:v>
                      </c:pt>
                      <c:pt idx="152">
                        <c:v>21.67</c:v>
                      </c:pt>
                      <c:pt idx="153">
                        <c:v>21.67</c:v>
                      </c:pt>
                      <c:pt idx="154">
                        <c:v>21.69</c:v>
                      </c:pt>
                      <c:pt idx="155">
                        <c:v>21.67</c:v>
                      </c:pt>
                      <c:pt idx="156">
                        <c:v>21.67</c:v>
                      </c:pt>
                      <c:pt idx="157">
                        <c:v>21.67</c:v>
                      </c:pt>
                      <c:pt idx="158">
                        <c:v>21.67</c:v>
                      </c:pt>
                      <c:pt idx="159">
                        <c:v>21.71</c:v>
                      </c:pt>
                      <c:pt idx="160">
                        <c:v>21.69</c:v>
                      </c:pt>
                      <c:pt idx="161">
                        <c:v>21.71</c:v>
                      </c:pt>
                      <c:pt idx="162">
                        <c:v>21.73</c:v>
                      </c:pt>
                      <c:pt idx="163">
                        <c:v>21.67</c:v>
                      </c:pt>
                      <c:pt idx="164">
                        <c:v>21.71</c:v>
                      </c:pt>
                      <c:pt idx="165">
                        <c:v>21.71</c:v>
                      </c:pt>
                      <c:pt idx="166">
                        <c:v>21.73</c:v>
                      </c:pt>
                      <c:pt idx="167">
                        <c:v>21.71</c:v>
                      </c:pt>
                      <c:pt idx="168">
                        <c:v>21.69</c:v>
                      </c:pt>
                      <c:pt idx="169">
                        <c:v>21.71</c:v>
                      </c:pt>
                      <c:pt idx="170">
                        <c:v>21.71</c:v>
                      </c:pt>
                      <c:pt idx="171">
                        <c:v>21.73</c:v>
                      </c:pt>
                      <c:pt idx="172">
                        <c:v>21.71</c:v>
                      </c:pt>
                      <c:pt idx="173">
                        <c:v>21.71</c:v>
                      </c:pt>
                      <c:pt idx="174">
                        <c:v>21.73</c:v>
                      </c:pt>
                      <c:pt idx="175">
                        <c:v>21.73</c:v>
                      </c:pt>
                      <c:pt idx="176">
                        <c:v>21.73</c:v>
                      </c:pt>
                      <c:pt idx="177">
                        <c:v>21.75</c:v>
                      </c:pt>
                      <c:pt idx="178">
                        <c:v>21.75</c:v>
                      </c:pt>
                      <c:pt idx="179">
                        <c:v>21.75</c:v>
                      </c:pt>
                      <c:pt idx="180">
                        <c:v>21.73</c:v>
                      </c:pt>
                      <c:pt idx="181">
                        <c:v>21.75</c:v>
                      </c:pt>
                      <c:pt idx="182">
                        <c:v>21.73</c:v>
                      </c:pt>
                      <c:pt idx="183">
                        <c:v>21.73</c:v>
                      </c:pt>
                      <c:pt idx="184">
                        <c:v>21.75</c:v>
                      </c:pt>
                      <c:pt idx="185">
                        <c:v>21.73</c:v>
                      </c:pt>
                      <c:pt idx="186">
                        <c:v>21.65</c:v>
                      </c:pt>
                      <c:pt idx="187">
                        <c:v>21.67</c:v>
                      </c:pt>
                      <c:pt idx="188">
                        <c:v>21.67</c:v>
                      </c:pt>
                      <c:pt idx="189">
                        <c:v>21.67</c:v>
                      </c:pt>
                      <c:pt idx="190">
                        <c:v>21.67</c:v>
                      </c:pt>
                      <c:pt idx="191">
                        <c:v>21.67</c:v>
                      </c:pt>
                      <c:pt idx="192">
                        <c:v>21.67</c:v>
                      </c:pt>
                      <c:pt idx="193">
                        <c:v>21.67</c:v>
                      </c:pt>
                      <c:pt idx="194">
                        <c:v>21.67</c:v>
                      </c:pt>
                      <c:pt idx="195">
                        <c:v>21.67</c:v>
                      </c:pt>
                      <c:pt idx="196">
                        <c:v>21.67</c:v>
                      </c:pt>
                      <c:pt idx="197">
                        <c:v>21.67</c:v>
                      </c:pt>
                      <c:pt idx="198">
                        <c:v>21.69</c:v>
                      </c:pt>
                      <c:pt idx="199">
                        <c:v>21.65</c:v>
                      </c:pt>
                      <c:pt idx="200">
                        <c:v>21.69</c:v>
                      </c:pt>
                      <c:pt idx="201">
                        <c:v>21.69</c:v>
                      </c:pt>
                      <c:pt idx="202">
                        <c:v>21.71</c:v>
                      </c:pt>
                      <c:pt idx="203">
                        <c:v>21.69</c:v>
                      </c:pt>
                      <c:pt idx="204">
                        <c:v>21.67</c:v>
                      </c:pt>
                      <c:pt idx="205">
                        <c:v>21.69</c:v>
                      </c:pt>
                      <c:pt idx="206">
                        <c:v>21.67</c:v>
                      </c:pt>
                      <c:pt idx="207">
                        <c:v>21.71</c:v>
                      </c:pt>
                      <c:pt idx="208">
                        <c:v>21.71</c:v>
                      </c:pt>
                      <c:pt idx="209">
                        <c:v>21.71</c:v>
                      </c:pt>
                      <c:pt idx="210">
                        <c:v>21.71</c:v>
                      </c:pt>
                      <c:pt idx="211">
                        <c:v>21.71</c:v>
                      </c:pt>
                      <c:pt idx="212">
                        <c:v>21.71</c:v>
                      </c:pt>
                      <c:pt idx="213">
                        <c:v>21.73</c:v>
                      </c:pt>
                      <c:pt idx="214">
                        <c:v>21.71</c:v>
                      </c:pt>
                      <c:pt idx="215">
                        <c:v>21.71</c:v>
                      </c:pt>
                      <c:pt idx="216">
                        <c:v>21.73</c:v>
                      </c:pt>
                      <c:pt idx="217">
                        <c:v>21.71</c:v>
                      </c:pt>
                      <c:pt idx="218">
                        <c:v>21.73</c:v>
                      </c:pt>
                      <c:pt idx="219">
                        <c:v>21.71</c:v>
                      </c:pt>
                      <c:pt idx="220">
                        <c:v>21.73</c:v>
                      </c:pt>
                      <c:pt idx="221">
                        <c:v>21.73</c:v>
                      </c:pt>
                      <c:pt idx="222">
                        <c:v>21.73</c:v>
                      </c:pt>
                      <c:pt idx="223">
                        <c:v>21.73</c:v>
                      </c:pt>
                      <c:pt idx="224">
                        <c:v>21.73</c:v>
                      </c:pt>
                      <c:pt idx="225">
                        <c:v>21.73</c:v>
                      </c:pt>
                      <c:pt idx="226">
                        <c:v>21.75</c:v>
                      </c:pt>
                      <c:pt idx="227">
                        <c:v>21.73</c:v>
                      </c:pt>
                      <c:pt idx="228">
                        <c:v>21.73</c:v>
                      </c:pt>
                      <c:pt idx="229">
                        <c:v>21.73</c:v>
                      </c:pt>
                      <c:pt idx="230">
                        <c:v>21.63</c:v>
                      </c:pt>
                      <c:pt idx="231">
                        <c:v>21.63</c:v>
                      </c:pt>
                      <c:pt idx="232">
                        <c:v>21.65</c:v>
                      </c:pt>
                      <c:pt idx="233">
                        <c:v>21.65</c:v>
                      </c:pt>
                      <c:pt idx="234">
                        <c:v>21.65</c:v>
                      </c:pt>
                      <c:pt idx="235">
                        <c:v>21.65</c:v>
                      </c:pt>
                      <c:pt idx="236">
                        <c:v>21.65</c:v>
                      </c:pt>
                      <c:pt idx="237">
                        <c:v>21.69</c:v>
                      </c:pt>
                      <c:pt idx="238">
                        <c:v>21.67</c:v>
                      </c:pt>
                      <c:pt idx="239">
                        <c:v>21.67</c:v>
                      </c:pt>
                      <c:pt idx="240">
                        <c:v>21.65</c:v>
                      </c:pt>
                      <c:pt idx="241">
                        <c:v>21.69</c:v>
                      </c:pt>
                      <c:pt idx="242">
                        <c:v>21.65</c:v>
                      </c:pt>
                      <c:pt idx="243">
                        <c:v>21.67</c:v>
                      </c:pt>
                      <c:pt idx="244">
                        <c:v>21.67</c:v>
                      </c:pt>
                      <c:pt idx="245">
                        <c:v>21.67</c:v>
                      </c:pt>
                      <c:pt idx="246">
                        <c:v>21.67</c:v>
                      </c:pt>
                      <c:pt idx="247">
                        <c:v>21.67</c:v>
                      </c:pt>
                      <c:pt idx="248">
                        <c:v>21.69</c:v>
                      </c:pt>
                      <c:pt idx="249">
                        <c:v>21.67</c:v>
                      </c:pt>
                      <c:pt idx="250">
                        <c:v>21.71</c:v>
                      </c:pt>
                      <c:pt idx="251">
                        <c:v>21.71</c:v>
                      </c:pt>
                      <c:pt idx="252">
                        <c:v>21.71</c:v>
                      </c:pt>
                      <c:pt idx="253">
                        <c:v>21.69</c:v>
                      </c:pt>
                      <c:pt idx="254">
                        <c:v>21.71</c:v>
                      </c:pt>
                      <c:pt idx="255">
                        <c:v>21.69</c:v>
                      </c:pt>
                      <c:pt idx="256">
                        <c:v>21.69</c:v>
                      </c:pt>
                      <c:pt idx="257">
                        <c:v>21.69</c:v>
                      </c:pt>
                      <c:pt idx="258">
                        <c:v>21.69</c:v>
                      </c:pt>
                      <c:pt idx="259">
                        <c:v>21.69</c:v>
                      </c:pt>
                      <c:pt idx="260">
                        <c:v>21.73</c:v>
                      </c:pt>
                      <c:pt idx="261">
                        <c:v>21.69</c:v>
                      </c:pt>
                      <c:pt idx="262">
                        <c:v>21.69</c:v>
                      </c:pt>
                      <c:pt idx="263">
                        <c:v>21.71</c:v>
                      </c:pt>
                      <c:pt idx="264">
                        <c:v>21.71</c:v>
                      </c:pt>
                      <c:pt idx="265">
                        <c:v>21.73</c:v>
                      </c:pt>
                      <c:pt idx="266">
                        <c:v>21.73</c:v>
                      </c:pt>
                      <c:pt idx="267">
                        <c:v>21.73</c:v>
                      </c:pt>
                      <c:pt idx="268">
                        <c:v>21.73</c:v>
                      </c:pt>
                      <c:pt idx="269">
                        <c:v>21.73</c:v>
                      </c:pt>
                      <c:pt idx="270">
                        <c:v>21.73</c:v>
                      </c:pt>
                      <c:pt idx="271">
                        <c:v>21.75</c:v>
                      </c:pt>
                      <c:pt idx="272">
                        <c:v>21.73</c:v>
                      </c:pt>
                      <c:pt idx="273">
                        <c:v>21.73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2-C3CB-47AA-A604-1F577C359749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0.72707175925925915</c:v>
                      </c:pt>
                      <c:pt idx="1">
                        <c:v>0.7270833333333333</c:v>
                      </c:pt>
                      <c:pt idx="2">
                        <c:v>0.72709490740740745</c:v>
                      </c:pt>
                      <c:pt idx="3">
                        <c:v>0.72710648148148149</c:v>
                      </c:pt>
                      <c:pt idx="4">
                        <c:v>0.72711805555555553</c:v>
                      </c:pt>
                      <c:pt idx="5">
                        <c:v>0.72712962962962957</c:v>
                      </c:pt>
                      <c:pt idx="6">
                        <c:v>0.72714120370370372</c:v>
                      </c:pt>
                      <c:pt idx="7">
                        <c:v>0.72715277777777787</c:v>
                      </c:pt>
                      <c:pt idx="8">
                        <c:v>0.7271643518518518</c:v>
                      </c:pt>
                      <c:pt idx="9">
                        <c:v>0.72717592592592595</c:v>
                      </c:pt>
                      <c:pt idx="10">
                        <c:v>0.72718749999999999</c:v>
                      </c:pt>
                      <c:pt idx="11">
                        <c:v>0.72719907407407414</c:v>
                      </c:pt>
                      <c:pt idx="12">
                        <c:v>0.72721064814814806</c:v>
                      </c:pt>
                      <c:pt idx="13">
                        <c:v>0.72722222222222221</c:v>
                      </c:pt>
                      <c:pt idx="14">
                        <c:v>0.72723379629629636</c:v>
                      </c:pt>
                      <c:pt idx="15">
                        <c:v>0.7272453703703704</c:v>
                      </c:pt>
                      <c:pt idx="16">
                        <c:v>0.72725694444444444</c:v>
                      </c:pt>
                      <c:pt idx="17">
                        <c:v>0.72726851851851848</c:v>
                      </c:pt>
                      <c:pt idx="18">
                        <c:v>0.72728009259259263</c:v>
                      </c:pt>
                      <c:pt idx="19">
                        <c:v>0.72729166666666656</c:v>
                      </c:pt>
                      <c:pt idx="20">
                        <c:v>0.72730324074074071</c:v>
                      </c:pt>
                      <c:pt idx="21">
                        <c:v>0.72731481481481486</c:v>
                      </c:pt>
                      <c:pt idx="22">
                        <c:v>0.7273263888888889</c:v>
                      </c:pt>
                      <c:pt idx="23">
                        <c:v>0.72733796296296294</c:v>
                      </c:pt>
                      <c:pt idx="24">
                        <c:v>0.72734953703703698</c:v>
                      </c:pt>
                      <c:pt idx="25">
                        <c:v>0.72734953703703698</c:v>
                      </c:pt>
                      <c:pt idx="26">
                        <c:v>0.72736111111111112</c:v>
                      </c:pt>
                      <c:pt idx="27">
                        <c:v>0.72737268518518527</c:v>
                      </c:pt>
                      <c:pt idx="28">
                        <c:v>0.7273842592592592</c:v>
                      </c:pt>
                      <c:pt idx="29">
                        <c:v>0.72739583333333335</c:v>
                      </c:pt>
                      <c:pt idx="30">
                        <c:v>0.72740740740740739</c:v>
                      </c:pt>
                      <c:pt idx="31">
                        <c:v>0.72741898148148154</c:v>
                      </c:pt>
                      <c:pt idx="32">
                        <c:v>0.72743055555555547</c:v>
                      </c:pt>
                      <c:pt idx="33">
                        <c:v>0.72744212962962962</c:v>
                      </c:pt>
                      <c:pt idx="34">
                        <c:v>0.72745370370370377</c:v>
                      </c:pt>
                      <c:pt idx="35">
                        <c:v>0.72746527777777781</c:v>
                      </c:pt>
                      <c:pt idx="36">
                        <c:v>0.72747685185185185</c:v>
                      </c:pt>
                      <c:pt idx="37">
                        <c:v>0.72748842592592589</c:v>
                      </c:pt>
                      <c:pt idx="38">
                        <c:v>0.72750000000000004</c:v>
                      </c:pt>
                      <c:pt idx="39">
                        <c:v>0.72751157407407396</c:v>
                      </c:pt>
                      <c:pt idx="40">
                        <c:v>0.72752314814814811</c:v>
                      </c:pt>
                      <c:pt idx="41">
                        <c:v>0.72753472222222226</c:v>
                      </c:pt>
                      <c:pt idx="42">
                        <c:v>0.7275462962962963</c:v>
                      </c:pt>
                      <c:pt idx="43">
                        <c:v>0.72755787037037034</c:v>
                      </c:pt>
                      <c:pt idx="44">
                        <c:v>0.72756944444444438</c:v>
                      </c:pt>
                      <c:pt idx="45">
                        <c:v>0.72805555555555557</c:v>
                      </c:pt>
                      <c:pt idx="46">
                        <c:v>0.72806712962962961</c:v>
                      </c:pt>
                      <c:pt idx="47">
                        <c:v>0.72807870370370376</c:v>
                      </c:pt>
                      <c:pt idx="48">
                        <c:v>0.72809027777777768</c:v>
                      </c:pt>
                      <c:pt idx="49">
                        <c:v>0.72810185185185183</c:v>
                      </c:pt>
                      <c:pt idx="50">
                        <c:v>0.72811342592592598</c:v>
                      </c:pt>
                      <c:pt idx="51">
                        <c:v>0.72812500000000002</c:v>
                      </c:pt>
                      <c:pt idx="52">
                        <c:v>0.72813657407407406</c:v>
                      </c:pt>
                      <c:pt idx="53">
                        <c:v>0.7281481481481481</c:v>
                      </c:pt>
                      <c:pt idx="54">
                        <c:v>0.72815972222222225</c:v>
                      </c:pt>
                      <c:pt idx="55">
                        <c:v>0.7281712962962964</c:v>
                      </c:pt>
                      <c:pt idx="56">
                        <c:v>0.72818287037037033</c:v>
                      </c:pt>
                      <c:pt idx="57">
                        <c:v>0.72819444444444448</c:v>
                      </c:pt>
                      <c:pt idx="58">
                        <c:v>0.72820601851851852</c:v>
                      </c:pt>
                      <c:pt idx="59">
                        <c:v>0.72821759259259267</c:v>
                      </c:pt>
                      <c:pt idx="60">
                        <c:v>0.72822916666666659</c:v>
                      </c:pt>
                      <c:pt idx="61">
                        <c:v>0.72824074074074074</c:v>
                      </c:pt>
                      <c:pt idx="62">
                        <c:v>0.72825231481481489</c:v>
                      </c:pt>
                      <c:pt idx="63">
                        <c:v>0.72826388888888882</c:v>
                      </c:pt>
                      <c:pt idx="64">
                        <c:v>0.72827546296296297</c:v>
                      </c:pt>
                      <c:pt idx="65">
                        <c:v>0.72828703703703701</c:v>
                      </c:pt>
                      <c:pt idx="66">
                        <c:v>0.72829861111111116</c:v>
                      </c:pt>
                      <c:pt idx="67">
                        <c:v>0.72831018518518509</c:v>
                      </c:pt>
                      <c:pt idx="68">
                        <c:v>0.72832175925925924</c:v>
                      </c:pt>
                      <c:pt idx="69">
                        <c:v>0.72833333333333339</c:v>
                      </c:pt>
                      <c:pt idx="70">
                        <c:v>0.72834490740740743</c:v>
                      </c:pt>
                      <c:pt idx="71">
                        <c:v>0.72834490740740743</c:v>
                      </c:pt>
                      <c:pt idx="72">
                        <c:v>0.72835648148148147</c:v>
                      </c:pt>
                      <c:pt idx="73">
                        <c:v>0.7283680555555555</c:v>
                      </c:pt>
                      <c:pt idx="74">
                        <c:v>0.72837962962962965</c:v>
                      </c:pt>
                      <c:pt idx="75">
                        <c:v>0.7283912037037038</c:v>
                      </c:pt>
                      <c:pt idx="76">
                        <c:v>0.72840277777777773</c:v>
                      </c:pt>
                      <c:pt idx="77">
                        <c:v>0.72841435185185188</c:v>
                      </c:pt>
                      <c:pt idx="78">
                        <c:v>0.72842592592592592</c:v>
                      </c:pt>
                      <c:pt idx="79">
                        <c:v>0.72843750000000007</c:v>
                      </c:pt>
                      <c:pt idx="80">
                        <c:v>0.728449074074074</c:v>
                      </c:pt>
                      <c:pt idx="81">
                        <c:v>0.72846064814814815</c:v>
                      </c:pt>
                      <c:pt idx="82">
                        <c:v>0.7284722222222223</c:v>
                      </c:pt>
                      <c:pt idx="83">
                        <c:v>0.72848379629629623</c:v>
                      </c:pt>
                      <c:pt idx="84">
                        <c:v>0.72849537037037038</c:v>
                      </c:pt>
                      <c:pt idx="85">
                        <c:v>0.72850694444444442</c:v>
                      </c:pt>
                      <c:pt idx="86">
                        <c:v>0.72851851851851857</c:v>
                      </c:pt>
                      <c:pt idx="87">
                        <c:v>0.72853009259259249</c:v>
                      </c:pt>
                      <c:pt idx="88">
                        <c:v>0.72854166666666664</c:v>
                      </c:pt>
                      <c:pt idx="89">
                        <c:v>0.7289930555555556</c:v>
                      </c:pt>
                      <c:pt idx="90">
                        <c:v>0.72900462962962964</c:v>
                      </c:pt>
                      <c:pt idx="91">
                        <c:v>0.72901620370370368</c:v>
                      </c:pt>
                      <c:pt idx="92">
                        <c:v>0.72902777777777772</c:v>
                      </c:pt>
                      <c:pt idx="93">
                        <c:v>0.72903935185185187</c:v>
                      </c:pt>
                      <c:pt idx="94">
                        <c:v>0.72905092592592602</c:v>
                      </c:pt>
                      <c:pt idx="95">
                        <c:v>0.72906249999999995</c:v>
                      </c:pt>
                      <c:pt idx="96">
                        <c:v>0.7290740740740741</c:v>
                      </c:pt>
                      <c:pt idx="97">
                        <c:v>0.72908564814814814</c:v>
                      </c:pt>
                      <c:pt idx="98">
                        <c:v>0.72909722222222229</c:v>
                      </c:pt>
                      <c:pt idx="99">
                        <c:v>0.72910879629629621</c:v>
                      </c:pt>
                      <c:pt idx="100">
                        <c:v>0.72912037037037036</c:v>
                      </c:pt>
                      <c:pt idx="101">
                        <c:v>0.72913194444444451</c:v>
                      </c:pt>
                      <c:pt idx="102">
                        <c:v>0.72914351851851855</c:v>
                      </c:pt>
                      <c:pt idx="103">
                        <c:v>0.72915509259259259</c:v>
                      </c:pt>
                      <c:pt idx="104">
                        <c:v>0.72916666666666663</c:v>
                      </c:pt>
                      <c:pt idx="105">
                        <c:v>0.72917824074074078</c:v>
                      </c:pt>
                      <c:pt idx="106">
                        <c:v>0.72918981481481471</c:v>
                      </c:pt>
                      <c:pt idx="107">
                        <c:v>0.72920138888888886</c:v>
                      </c:pt>
                      <c:pt idx="108">
                        <c:v>0.72921296296296301</c:v>
                      </c:pt>
                      <c:pt idx="109">
                        <c:v>0.72921296296296301</c:v>
                      </c:pt>
                      <c:pt idx="110">
                        <c:v>0.72922453703703705</c:v>
                      </c:pt>
                      <c:pt idx="111">
                        <c:v>0.72923611111111108</c:v>
                      </c:pt>
                      <c:pt idx="112">
                        <c:v>0.72924768518518512</c:v>
                      </c:pt>
                      <c:pt idx="113">
                        <c:v>0.72925925925925927</c:v>
                      </c:pt>
                      <c:pt idx="114">
                        <c:v>0.72927083333333342</c:v>
                      </c:pt>
                      <c:pt idx="115">
                        <c:v>0.72928240740740735</c:v>
                      </c:pt>
                      <c:pt idx="116">
                        <c:v>0.7292939814814815</c:v>
                      </c:pt>
                      <c:pt idx="117">
                        <c:v>0.72930555555555554</c:v>
                      </c:pt>
                      <c:pt idx="118">
                        <c:v>0.72931712962962969</c:v>
                      </c:pt>
                      <c:pt idx="119">
                        <c:v>0.72932870370370362</c:v>
                      </c:pt>
                      <c:pt idx="120">
                        <c:v>0.72934027777777777</c:v>
                      </c:pt>
                      <c:pt idx="121">
                        <c:v>0.72935185185185192</c:v>
                      </c:pt>
                      <c:pt idx="122">
                        <c:v>0.72936342592592596</c:v>
                      </c:pt>
                      <c:pt idx="123">
                        <c:v>0.729375</c:v>
                      </c:pt>
                      <c:pt idx="124">
                        <c:v>0.72938657407407403</c:v>
                      </c:pt>
                      <c:pt idx="125">
                        <c:v>0.72939814814814818</c:v>
                      </c:pt>
                      <c:pt idx="126">
                        <c:v>0.72940972222222233</c:v>
                      </c:pt>
                      <c:pt idx="127">
                        <c:v>0.72942129629629626</c:v>
                      </c:pt>
                      <c:pt idx="128">
                        <c:v>0.72943287037037041</c:v>
                      </c:pt>
                      <c:pt idx="129">
                        <c:v>0.72944444444444445</c:v>
                      </c:pt>
                      <c:pt idx="130">
                        <c:v>0.72945601851851849</c:v>
                      </c:pt>
                      <c:pt idx="131">
                        <c:v>0.72946759259259253</c:v>
                      </c:pt>
                      <c:pt idx="132">
                        <c:v>0.72947916666666668</c:v>
                      </c:pt>
                      <c:pt idx="133">
                        <c:v>0.72949074074074083</c:v>
                      </c:pt>
                      <c:pt idx="134">
                        <c:v>0.72950231481481476</c:v>
                      </c:pt>
                      <c:pt idx="135">
                        <c:v>0.72951388888888891</c:v>
                      </c:pt>
                      <c:pt idx="136">
                        <c:v>0.72952546296296295</c:v>
                      </c:pt>
                      <c:pt idx="137">
                        <c:v>0.72953703703703709</c:v>
                      </c:pt>
                      <c:pt idx="138">
                        <c:v>0.72954861111111102</c:v>
                      </c:pt>
                      <c:pt idx="139">
                        <c:v>0.72956018518518517</c:v>
                      </c:pt>
                      <c:pt idx="140">
                        <c:v>0.72957175925925932</c:v>
                      </c:pt>
                      <c:pt idx="141">
                        <c:v>0.73006944444444455</c:v>
                      </c:pt>
                      <c:pt idx="142">
                        <c:v>0.73008101851851848</c:v>
                      </c:pt>
                      <c:pt idx="143">
                        <c:v>0.73009259259259263</c:v>
                      </c:pt>
                      <c:pt idx="144">
                        <c:v>0.73010416666666667</c:v>
                      </c:pt>
                      <c:pt idx="145">
                        <c:v>0.7301157407407407</c:v>
                      </c:pt>
                      <c:pt idx="146">
                        <c:v>0.73012731481481474</c:v>
                      </c:pt>
                      <c:pt idx="147">
                        <c:v>0.73013888888888889</c:v>
                      </c:pt>
                      <c:pt idx="148">
                        <c:v>0.73015046296296304</c:v>
                      </c:pt>
                      <c:pt idx="149">
                        <c:v>0.73016203703703697</c:v>
                      </c:pt>
                      <c:pt idx="150">
                        <c:v>0.73017361111111112</c:v>
                      </c:pt>
                      <c:pt idx="151">
                        <c:v>0.73018518518518516</c:v>
                      </c:pt>
                      <c:pt idx="152">
                        <c:v>0.73019675925925931</c:v>
                      </c:pt>
                      <c:pt idx="153">
                        <c:v>0.73020833333333324</c:v>
                      </c:pt>
                      <c:pt idx="154">
                        <c:v>0.73021990740740739</c:v>
                      </c:pt>
                      <c:pt idx="155">
                        <c:v>0.73023148148148154</c:v>
                      </c:pt>
                      <c:pt idx="156">
                        <c:v>0.73024305555555558</c:v>
                      </c:pt>
                      <c:pt idx="157">
                        <c:v>0.73025462962962961</c:v>
                      </c:pt>
                      <c:pt idx="158">
                        <c:v>0.73026620370370365</c:v>
                      </c:pt>
                      <c:pt idx="159">
                        <c:v>0.7302777777777778</c:v>
                      </c:pt>
                      <c:pt idx="160">
                        <c:v>0.73028935185185195</c:v>
                      </c:pt>
                      <c:pt idx="161">
                        <c:v>0.73030092592592588</c:v>
                      </c:pt>
                      <c:pt idx="162">
                        <c:v>0.73031250000000003</c:v>
                      </c:pt>
                      <c:pt idx="163">
                        <c:v>0.73032407407407407</c:v>
                      </c:pt>
                      <c:pt idx="164">
                        <c:v>0.73033564814814822</c:v>
                      </c:pt>
                      <c:pt idx="165">
                        <c:v>0.73034722222222215</c:v>
                      </c:pt>
                      <c:pt idx="166">
                        <c:v>0.7303587962962963</c:v>
                      </c:pt>
                      <c:pt idx="167">
                        <c:v>0.73037037037037045</c:v>
                      </c:pt>
                      <c:pt idx="168">
                        <c:v>0.73038194444444438</c:v>
                      </c:pt>
                      <c:pt idx="169">
                        <c:v>0.73039351851851853</c:v>
                      </c:pt>
                      <c:pt idx="170">
                        <c:v>0.73040509259259256</c:v>
                      </c:pt>
                      <c:pt idx="171">
                        <c:v>0.73041666666666671</c:v>
                      </c:pt>
                      <c:pt idx="172">
                        <c:v>0.73042824074074064</c:v>
                      </c:pt>
                      <c:pt idx="173">
                        <c:v>0.73043981481481479</c:v>
                      </c:pt>
                      <c:pt idx="174">
                        <c:v>0.73045138888888894</c:v>
                      </c:pt>
                      <c:pt idx="175">
                        <c:v>0.73046296296296298</c:v>
                      </c:pt>
                      <c:pt idx="176">
                        <c:v>0.73047453703703702</c:v>
                      </c:pt>
                      <c:pt idx="177">
                        <c:v>0.73048611111111106</c:v>
                      </c:pt>
                      <c:pt idx="178">
                        <c:v>0.73049768518518521</c:v>
                      </c:pt>
                      <c:pt idx="179">
                        <c:v>0.73050925925925936</c:v>
                      </c:pt>
                      <c:pt idx="180">
                        <c:v>0.73052083333333329</c:v>
                      </c:pt>
                      <c:pt idx="181">
                        <c:v>0.73052083333333329</c:v>
                      </c:pt>
                      <c:pt idx="182">
                        <c:v>0.73053240740740744</c:v>
                      </c:pt>
                      <c:pt idx="183">
                        <c:v>0.73054398148148147</c:v>
                      </c:pt>
                      <c:pt idx="184">
                        <c:v>0.73055555555555562</c:v>
                      </c:pt>
                      <c:pt idx="185">
                        <c:v>0.73056712962962955</c:v>
                      </c:pt>
                      <c:pt idx="186">
                        <c:v>0.73093750000000002</c:v>
                      </c:pt>
                      <c:pt idx="187">
                        <c:v>0.73094907407407417</c:v>
                      </c:pt>
                      <c:pt idx="188">
                        <c:v>0.7309606481481481</c:v>
                      </c:pt>
                      <c:pt idx="189">
                        <c:v>0.73097222222222225</c:v>
                      </c:pt>
                      <c:pt idx="190">
                        <c:v>0.73098379629629628</c:v>
                      </c:pt>
                      <c:pt idx="191">
                        <c:v>0.73099537037037043</c:v>
                      </c:pt>
                      <c:pt idx="192">
                        <c:v>0.73100694444444436</c:v>
                      </c:pt>
                      <c:pt idx="193">
                        <c:v>0.73101851851851851</c:v>
                      </c:pt>
                      <c:pt idx="194">
                        <c:v>0.73103009259259266</c:v>
                      </c:pt>
                      <c:pt idx="195">
                        <c:v>0.7310416666666667</c:v>
                      </c:pt>
                      <c:pt idx="196">
                        <c:v>0.73105324074074074</c:v>
                      </c:pt>
                      <c:pt idx="197">
                        <c:v>0.73106481481481478</c:v>
                      </c:pt>
                      <c:pt idx="198">
                        <c:v>0.73107638888888893</c:v>
                      </c:pt>
                      <c:pt idx="199">
                        <c:v>0.73108796296296286</c:v>
                      </c:pt>
                      <c:pt idx="200">
                        <c:v>0.73109953703703701</c:v>
                      </c:pt>
                      <c:pt idx="201">
                        <c:v>0.73109953703703701</c:v>
                      </c:pt>
                      <c:pt idx="202">
                        <c:v>0.73111111111111116</c:v>
                      </c:pt>
                      <c:pt idx="203">
                        <c:v>0.73112268518518519</c:v>
                      </c:pt>
                      <c:pt idx="204">
                        <c:v>0.73113425925925923</c:v>
                      </c:pt>
                      <c:pt idx="205">
                        <c:v>0.73114583333333327</c:v>
                      </c:pt>
                      <c:pt idx="206">
                        <c:v>0.73115740740740742</c:v>
                      </c:pt>
                      <c:pt idx="207">
                        <c:v>0.73116898148148157</c:v>
                      </c:pt>
                      <c:pt idx="208">
                        <c:v>0.7311805555555555</c:v>
                      </c:pt>
                      <c:pt idx="209">
                        <c:v>0.73119212962962965</c:v>
                      </c:pt>
                      <c:pt idx="210">
                        <c:v>0.73120370370370369</c:v>
                      </c:pt>
                      <c:pt idx="211">
                        <c:v>0.73121527777777784</c:v>
                      </c:pt>
                      <c:pt idx="212">
                        <c:v>0.73122685185185177</c:v>
                      </c:pt>
                      <c:pt idx="213">
                        <c:v>0.73123842592592592</c:v>
                      </c:pt>
                      <c:pt idx="214">
                        <c:v>0.73125000000000007</c:v>
                      </c:pt>
                      <c:pt idx="215">
                        <c:v>0.73126157407407411</c:v>
                      </c:pt>
                      <c:pt idx="216">
                        <c:v>0.73127314814814814</c:v>
                      </c:pt>
                      <c:pt idx="217">
                        <c:v>0.73128472222222218</c:v>
                      </c:pt>
                      <c:pt idx="218">
                        <c:v>0.73129629629629633</c:v>
                      </c:pt>
                      <c:pt idx="219">
                        <c:v>0.73130787037037026</c:v>
                      </c:pt>
                      <c:pt idx="220">
                        <c:v>0.73131944444444441</c:v>
                      </c:pt>
                      <c:pt idx="221">
                        <c:v>0.73133101851851856</c:v>
                      </c:pt>
                      <c:pt idx="222">
                        <c:v>0.7313425925925926</c:v>
                      </c:pt>
                      <c:pt idx="223">
                        <c:v>0.73135416666666664</c:v>
                      </c:pt>
                      <c:pt idx="224">
                        <c:v>0.73136574074074068</c:v>
                      </c:pt>
                      <c:pt idx="225">
                        <c:v>0.73137731481481483</c:v>
                      </c:pt>
                      <c:pt idx="226">
                        <c:v>0.73138888888888898</c:v>
                      </c:pt>
                      <c:pt idx="227">
                        <c:v>0.73140046296296291</c:v>
                      </c:pt>
                      <c:pt idx="228">
                        <c:v>0.73141203703703705</c:v>
                      </c:pt>
                      <c:pt idx="229">
                        <c:v>0.73142361111111109</c:v>
                      </c:pt>
                      <c:pt idx="230">
                        <c:v>0.7318634259259259</c:v>
                      </c:pt>
                      <c:pt idx="231">
                        <c:v>0.73187500000000005</c:v>
                      </c:pt>
                      <c:pt idx="232">
                        <c:v>0.73188657407407398</c:v>
                      </c:pt>
                      <c:pt idx="233">
                        <c:v>0.73189814814814813</c:v>
                      </c:pt>
                      <c:pt idx="234">
                        <c:v>0.73190972222222228</c:v>
                      </c:pt>
                      <c:pt idx="235">
                        <c:v>0.73192129629629632</c:v>
                      </c:pt>
                      <c:pt idx="236">
                        <c:v>0.73193287037037036</c:v>
                      </c:pt>
                      <c:pt idx="237">
                        <c:v>0.7319444444444444</c:v>
                      </c:pt>
                      <c:pt idx="238">
                        <c:v>0.7319444444444444</c:v>
                      </c:pt>
                      <c:pt idx="239">
                        <c:v>0.73195601851851855</c:v>
                      </c:pt>
                      <c:pt idx="240">
                        <c:v>0.7319675925925927</c:v>
                      </c:pt>
                      <c:pt idx="241">
                        <c:v>0.73197916666666663</c:v>
                      </c:pt>
                      <c:pt idx="242">
                        <c:v>0.73199074074074078</c:v>
                      </c:pt>
                      <c:pt idx="243">
                        <c:v>0.73200231481481481</c:v>
                      </c:pt>
                      <c:pt idx="244">
                        <c:v>0.73201388888888896</c:v>
                      </c:pt>
                      <c:pt idx="245">
                        <c:v>0.73202546296296289</c:v>
                      </c:pt>
                      <c:pt idx="246">
                        <c:v>0.73203703703703704</c:v>
                      </c:pt>
                      <c:pt idx="247">
                        <c:v>0.73204861111111119</c:v>
                      </c:pt>
                      <c:pt idx="248">
                        <c:v>0.73206018518518512</c:v>
                      </c:pt>
                      <c:pt idx="249">
                        <c:v>0.73207175925925927</c:v>
                      </c:pt>
                      <c:pt idx="250">
                        <c:v>0.73208333333333331</c:v>
                      </c:pt>
                      <c:pt idx="251">
                        <c:v>0.73209490740740746</c:v>
                      </c:pt>
                      <c:pt idx="252">
                        <c:v>0.73210648148148139</c:v>
                      </c:pt>
                      <c:pt idx="253">
                        <c:v>0.73211805555555554</c:v>
                      </c:pt>
                      <c:pt idx="254">
                        <c:v>0.73212962962962969</c:v>
                      </c:pt>
                      <c:pt idx="255">
                        <c:v>0.73214120370370372</c:v>
                      </c:pt>
                      <c:pt idx="256">
                        <c:v>0.73215277777777776</c:v>
                      </c:pt>
                      <c:pt idx="257">
                        <c:v>0.7321643518518518</c:v>
                      </c:pt>
                      <c:pt idx="258">
                        <c:v>0.73217592592592595</c:v>
                      </c:pt>
                      <c:pt idx="259">
                        <c:v>0.7321875000000001</c:v>
                      </c:pt>
                      <c:pt idx="260">
                        <c:v>0.73219907407407403</c:v>
                      </c:pt>
                      <c:pt idx="261">
                        <c:v>0.73221064814814818</c:v>
                      </c:pt>
                      <c:pt idx="262">
                        <c:v>0.73222222222222222</c:v>
                      </c:pt>
                      <c:pt idx="263">
                        <c:v>0.73223379629629637</c:v>
                      </c:pt>
                      <c:pt idx="264">
                        <c:v>0.7322453703703703</c:v>
                      </c:pt>
                      <c:pt idx="265">
                        <c:v>0.73225694444444445</c:v>
                      </c:pt>
                      <c:pt idx="266">
                        <c:v>0.7322685185185186</c:v>
                      </c:pt>
                      <c:pt idx="267">
                        <c:v>0.73228009259259252</c:v>
                      </c:pt>
                      <c:pt idx="268">
                        <c:v>0.73229166666666667</c:v>
                      </c:pt>
                      <c:pt idx="269">
                        <c:v>0.73230324074074071</c:v>
                      </c:pt>
                      <c:pt idx="270">
                        <c:v>0.73231481481481486</c:v>
                      </c:pt>
                      <c:pt idx="271">
                        <c:v>0.73232638888888879</c:v>
                      </c:pt>
                      <c:pt idx="272">
                        <c:v>0.73233796296296294</c:v>
                      </c:pt>
                      <c:pt idx="273">
                        <c:v>0.73234953703703709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21.82</c:v>
                      </c:pt>
                      <c:pt idx="1">
                        <c:v>21.847000000000001</c:v>
                      </c:pt>
                      <c:pt idx="2">
                        <c:v>21.856000000000002</c:v>
                      </c:pt>
                      <c:pt idx="3">
                        <c:v>21.861999999999998</c:v>
                      </c:pt>
                      <c:pt idx="4">
                        <c:v>21.866</c:v>
                      </c:pt>
                      <c:pt idx="5">
                        <c:v>21.869</c:v>
                      </c:pt>
                      <c:pt idx="6">
                        <c:v>21.87</c:v>
                      </c:pt>
                      <c:pt idx="7">
                        <c:v>21.870999999999999</c:v>
                      </c:pt>
                      <c:pt idx="8">
                        <c:v>21.873000000000001</c:v>
                      </c:pt>
                      <c:pt idx="9">
                        <c:v>21.872</c:v>
                      </c:pt>
                      <c:pt idx="10">
                        <c:v>21.873999999999999</c:v>
                      </c:pt>
                      <c:pt idx="11">
                        <c:v>21.875</c:v>
                      </c:pt>
                      <c:pt idx="12">
                        <c:v>21.876999999999999</c:v>
                      </c:pt>
                      <c:pt idx="13">
                        <c:v>21.876999999999999</c:v>
                      </c:pt>
                      <c:pt idx="14">
                        <c:v>21.876999999999999</c:v>
                      </c:pt>
                      <c:pt idx="15">
                        <c:v>21.879000000000001</c:v>
                      </c:pt>
                      <c:pt idx="16">
                        <c:v>21.881</c:v>
                      </c:pt>
                      <c:pt idx="17">
                        <c:v>21.882000000000001</c:v>
                      </c:pt>
                      <c:pt idx="18">
                        <c:v>21.882000000000001</c:v>
                      </c:pt>
                      <c:pt idx="19">
                        <c:v>21.882000000000001</c:v>
                      </c:pt>
                      <c:pt idx="20">
                        <c:v>21.882999999999999</c:v>
                      </c:pt>
                      <c:pt idx="21">
                        <c:v>21.885000000000002</c:v>
                      </c:pt>
                      <c:pt idx="22">
                        <c:v>21.887</c:v>
                      </c:pt>
                      <c:pt idx="23">
                        <c:v>21.885999999999999</c:v>
                      </c:pt>
                      <c:pt idx="24">
                        <c:v>21.888999999999999</c:v>
                      </c:pt>
                      <c:pt idx="25">
                        <c:v>21.888000000000002</c:v>
                      </c:pt>
                      <c:pt idx="26">
                        <c:v>21.885000000000002</c:v>
                      </c:pt>
                      <c:pt idx="27">
                        <c:v>21.885999999999999</c:v>
                      </c:pt>
                      <c:pt idx="28">
                        <c:v>21.888000000000002</c:v>
                      </c:pt>
                      <c:pt idx="29">
                        <c:v>21.887</c:v>
                      </c:pt>
                      <c:pt idx="30">
                        <c:v>21.888000000000002</c:v>
                      </c:pt>
                      <c:pt idx="31">
                        <c:v>21.888999999999999</c:v>
                      </c:pt>
                      <c:pt idx="32">
                        <c:v>21.890999999999998</c:v>
                      </c:pt>
                      <c:pt idx="33">
                        <c:v>21.890999999999998</c:v>
                      </c:pt>
                      <c:pt idx="34">
                        <c:v>21.893999999999998</c:v>
                      </c:pt>
                      <c:pt idx="35">
                        <c:v>21.895</c:v>
                      </c:pt>
                      <c:pt idx="36">
                        <c:v>21.899000000000001</c:v>
                      </c:pt>
                      <c:pt idx="37">
                        <c:v>21.899000000000001</c:v>
                      </c:pt>
                      <c:pt idx="38">
                        <c:v>21.901</c:v>
                      </c:pt>
                      <c:pt idx="39">
                        <c:v>21.902000000000001</c:v>
                      </c:pt>
                      <c:pt idx="40">
                        <c:v>21.902999999999999</c:v>
                      </c:pt>
                      <c:pt idx="41">
                        <c:v>21.905000000000001</c:v>
                      </c:pt>
                      <c:pt idx="42">
                        <c:v>21.905999999999999</c:v>
                      </c:pt>
                      <c:pt idx="43">
                        <c:v>21.908999999999999</c:v>
                      </c:pt>
                      <c:pt idx="44">
                        <c:v>21.908999999999999</c:v>
                      </c:pt>
                      <c:pt idx="45">
                        <c:v>21.76</c:v>
                      </c:pt>
                      <c:pt idx="46">
                        <c:v>21.789000000000001</c:v>
                      </c:pt>
                      <c:pt idx="47">
                        <c:v>21.798999999999999</c:v>
                      </c:pt>
                      <c:pt idx="48">
                        <c:v>21.803000000000001</c:v>
                      </c:pt>
                      <c:pt idx="49">
                        <c:v>21.808</c:v>
                      </c:pt>
                      <c:pt idx="50">
                        <c:v>21.812000000000001</c:v>
                      </c:pt>
                      <c:pt idx="51">
                        <c:v>21.812000000000001</c:v>
                      </c:pt>
                      <c:pt idx="52">
                        <c:v>21.815000000000001</c:v>
                      </c:pt>
                      <c:pt idx="53">
                        <c:v>21.818000000000001</c:v>
                      </c:pt>
                      <c:pt idx="54">
                        <c:v>21.818999999999999</c:v>
                      </c:pt>
                      <c:pt idx="55">
                        <c:v>21.821000000000002</c:v>
                      </c:pt>
                      <c:pt idx="56">
                        <c:v>21.823</c:v>
                      </c:pt>
                      <c:pt idx="57">
                        <c:v>21.824000000000002</c:v>
                      </c:pt>
                      <c:pt idx="58">
                        <c:v>21.824000000000002</c:v>
                      </c:pt>
                      <c:pt idx="59">
                        <c:v>21.824999999999999</c:v>
                      </c:pt>
                      <c:pt idx="60">
                        <c:v>21.827000000000002</c:v>
                      </c:pt>
                      <c:pt idx="61">
                        <c:v>21.829000000000001</c:v>
                      </c:pt>
                      <c:pt idx="62">
                        <c:v>21.83</c:v>
                      </c:pt>
                      <c:pt idx="63">
                        <c:v>21.832999999999998</c:v>
                      </c:pt>
                      <c:pt idx="64">
                        <c:v>21.832999999999998</c:v>
                      </c:pt>
                      <c:pt idx="65">
                        <c:v>21.835000000000001</c:v>
                      </c:pt>
                      <c:pt idx="66">
                        <c:v>21.835000000000001</c:v>
                      </c:pt>
                      <c:pt idx="67">
                        <c:v>21.838999999999999</c:v>
                      </c:pt>
                      <c:pt idx="68">
                        <c:v>21.841000000000001</c:v>
                      </c:pt>
                      <c:pt idx="69">
                        <c:v>21.841000000000001</c:v>
                      </c:pt>
                      <c:pt idx="70">
                        <c:v>21.843</c:v>
                      </c:pt>
                      <c:pt idx="71">
                        <c:v>21.844999999999999</c:v>
                      </c:pt>
                      <c:pt idx="72">
                        <c:v>21.844000000000001</c:v>
                      </c:pt>
                      <c:pt idx="73">
                        <c:v>21.846</c:v>
                      </c:pt>
                      <c:pt idx="74">
                        <c:v>21.844999999999999</c:v>
                      </c:pt>
                      <c:pt idx="75">
                        <c:v>21.847000000000001</c:v>
                      </c:pt>
                      <c:pt idx="76">
                        <c:v>21.847000000000001</c:v>
                      </c:pt>
                      <c:pt idx="77">
                        <c:v>21.847000000000001</c:v>
                      </c:pt>
                      <c:pt idx="78">
                        <c:v>21.849</c:v>
                      </c:pt>
                      <c:pt idx="79">
                        <c:v>21.847000000000001</c:v>
                      </c:pt>
                      <c:pt idx="80">
                        <c:v>21.847000000000001</c:v>
                      </c:pt>
                      <c:pt idx="81">
                        <c:v>21.847000000000001</c:v>
                      </c:pt>
                      <c:pt idx="82">
                        <c:v>21.847000000000001</c:v>
                      </c:pt>
                      <c:pt idx="83">
                        <c:v>21.847000000000001</c:v>
                      </c:pt>
                      <c:pt idx="84">
                        <c:v>21.847999999999999</c:v>
                      </c:pt>
                      <c:pt idx="85">
                        <c:v>21.847999999999999</c:v>
                      </c:pt>
                      <c:pt idx="86">
                        <c:v>21.847000000000001</c:v>
                      </c:pt>
                      <c:pt idx="87">
                        <c:v>21.844999999999999</c:v>
                      </c:pt>
                      <c:pt idx="88">
                        <c:v>21.844999999999999</c:v>
                      </c:pt>
                      <c:pt idx="89">
                        <c:v>21.722000000000001</c:v>
                      </c:pt>
                      <c:pt idx="90">
                        <c:v>21.748000000000001</c:v>
                      </c:pt>
                      <c:pt idx="91">
                        <c:v>21.760999999999999</c:v>
                      </c:pt>
                      <c:pt idx="92">
                        <c:v>21.768999999999998</c:v>
                      </c:pt>
                      <c:pt idx="93">
                        <c:v>21.771000000000001</c:v>
                      </c:pt>
                      <c:pt idx="94">
                        <c:v>21.773</c:v>
                      </c:pt>
                      <c:pt idx="95">
                        <c:v>21.779</c:v>
                      </c:pt>
                      <c:pt idx="96">
                        <c:v>21.782</c:v>
                      </c:pt>
                      <c:pt idx="97">
                        <c:v>21.783999999999999</c:v>
                      </c:pt>
                      <c:pt idx="98">
                        <c:v>21.786999999999999</c:v>
                      </c:pt>
                      <c:pt idx="99">
                        <c:v>21.788</c:v>
                      </c:pt>
                      <c:pt idx="100">
                        <c:v>21.79</c:v>
                      </c:pt>
                      <c:pt idx="101">
                        <c:v>21.792999999999999</c:v>
                      </c:pt>
                      <c:pt idx="102">
                        <c:v>21.794</c:v>
                      </c:pt>
                      <c:pt idx="103">
                        <c:v>21.797000000000001</c:v>
                      </c:pt>
                      <c:pt idx="104">
                        <c:v>21.797999999999998</c:v>
                      </c:pt>
                      <c:pt idx="105">
                        <c:v>21.797999999999998</c:v>
                      </c:pt>
                      <c:pt idx="106">
                        <c:v>21.797999999999998</c:v>
                      </c:pt>
                      <c:pt idx="107">
                        <c:v>21.798999999999999</c:v>
                      </c:pt>
                      <c:pt idx="108">
                        <c:v>21.802</c:v>
                      </c:pt>
                      <c:pt idx="109">
                        <c:v>21.805</c:v>
                      </c:pt>
                      <c:pt idx="110">
                        <c:v>21.806999999999999</c:v>
                      </c:pt>
                      <c:pt idx="111">
                        <c:v>21.803999999999998</c:v>
                      </c:pt>
                      <c:pt idx="112">
                        <c:v>21.808</c:v>
                      </c:pt>
                      <c:pt idx="113">
                        <c:v>21.808</c:v>
                      </c:pt>
                      <c:pt idx="114">
                        <c:v>21.809000000000001</c:v>
                      </c:pt>
                      <c:pt idx="115">
                        <c:v>21.812999999999999</c:v>
                      </c:pt>
                      <c:pt idx="116">
                        <c:v>21.812000000000001</c:v>
                      </c:pt>
                      <c:pt idx="117">
                        <c:v>21.81</c:v>
                      </c:pt>
                      <c:pt idx="118">
                        <c:v>21.812999999999999</c:v>
                      </c:pt>
                      <c:pt idx="119">
                        <c:v>21.812000000000001</c:v>
                      </c:pt>
                      <c:pt idx="120">
                        <c:v>21.81</c:v>
                      </c:pt>
                      <c:pt idx="121">
                        <c:v>21.812999999999999</c:v>
                      </c:pt>
                      <c:pt idx="122">
                        <c:v>21.814</c:v>
                      </c:pt>
                      <c:pt idx="123">
                        <c:v>21.817</c:v>
                      </c:pt>
                      <c:pt idx="124">
                        <c:v>21.815999999999999</c:v>
                      </c:pt>
                      <c:pt idx="125">
                        <c:v>21.818999999999999</c:v>
                      </c:pt>
                      <c:pt idx="126">
                        <c:v>21.821999999999999</c:v>
                      </c:pt>
                      <c:pt idx="127">
                        <c:v>21.818999999999999</c:v>
                      </c:pt>
                      <c:pt idx="128">
                        <c:v>21.821999999999999</c:v>
                      </c:pt>
                      <c:pt idx="129">
                        <c:v>21.823</c:v>
                      </c:pt>
                      <c:pt idx="130">
                        <c:v>21.824000000000002</c:v>
                      </c:pt>
                      <c:pt idx="131">
                        <c:v>21.827000000000002</c:v>
                      </c:pt>
                      <c:pt idx="132">
                        <c:v>21.83</c:v>
                      </c:pt>
                      <c:pt idx="133">
                        <c:v>21.832000000000001</c:v>
                      </c:pt>
                      <c:pt idx="134">
                        <c:v>21.832999999999998</c:v>
                      </c:pt>
                      <c:pt idx="135">
                        <c:v>21.835000000000001</c:v>
                      </c:pt>
                      <c:pt idx="136">
                        <c:v>21.834</c:v>
                      </c:pt>
                      <c:pt idx="137">
                        <c:v>21.838000000000001</c:v>
                      </c:pt>
                      <c:pt idx="138">
                        <c:v>21.835999999999999</c:v>
                      </c:pt>
                      <c:pt idx="139">
                        <c:v>21.835999999999999</c:v>
                      </c:pt>
                      <c:pt idx="140">
                        <c:v>21.835000000000001</c:v>
                      </c:pt>
                      <c:pt idx="141">
                        <c:v>21.718</c:v>
                      </c:pt>
                      <c:pt idx="142">
                        <c:v>21.748999999999999</c:v>
                      </c:pt>
                      <c:pt idx="143">
                        <c:v>21.760999999999999</c:v>
                      </c:pt>
                      <c:pt idx="144">
                        <c:v>21.768000000000001</c:v>
                      </c:pt>
                      <c:pt idx="145">
                        <c:v>21.774999999999999</c:v>
                      </c:pt>
                      <c:pt idx="146">
                        <c:v>21.776</c:v>
                      </c:pt>
                      <c:pt idx="147">
                        <c:v>21.779</c:v>
                      </c:pt>
                      <c:pt idx="148">
                        <c:v>21.782</c:v>
                      </c:pt>
                      <c:pt idx="149">
                        <c:v>21.783000000000001</c:v>
                      </c:pt>
                      <c:pt idx="150">
                        <c:v>21.786999999999999</c:v>
                      </c:pt>
                      <c:pt idx="151">
                        <c:v>21.786999999999999</c:v>
                      </c:pt>
                      <c:pt idx="152">
                        <c:v>21.788</c:v>
                      </c:pt>
                      <c:pt idx="153">
                        <c:v>21.791</c:v>
                      </c:pt>
                      <c:pt idx="154">
                        <c:v>21.792999999999999</c:v>
                      </c:pt>
                      <c:pt idx="155">
                        <c:v>21.792999999999999</c:v>
                      </c:pt>
                      <c:pt idx="156">
                        <c:v>21.794</c:v>
                      </c:pt>
                      <c:pt idx="157">
                        <c:v>21.797000000000001</c:v>
                      </c:pt>
                      <c:pt idx="158">
                        <c:v>21.8</c:v>
                      </c:pt>
                      <c:pt idx="159">
                        <c:v>21.802</c:v>
                      </c:pt>
                      <c:pt idx="160">
                        <c:v>21.803999999999998</c:v>
                      </c:pt>
                      <c:pt idx="161">
                        <c:v>21.803000000000001</c:v>
                      </c:pt>
                      <c:pt idx="162">
                        <c:v>21.806000000000001</c:v>
                      </c:pt>
                      <c:pt idx="163">
                        <c:v>21.809000000000001</c:v>
                      </c:pt>
                      <c:pt idx="164">
                        <c:v>21.811</c:v>
                      </c:pt>
                      <c:pt idx="165">
                        <c:v>21.815000000000001</c:v>
                      </c:pt>
                      <c:pt idx="166">
                        <c:v>21.817</c:v>
                      </c:pt>
                      <c:pt idx="167">
                        <c:v>21.818999999999999</c:v>
                      </c:pt>
                      <c:pt idx="168">
                        <c:v>21.82</c:v>
                      </c:pt>
                      <c:pt idx="169">
                        <c:v>21.823</c:v>
                      </c:pt>
                      <c:pt idx="170">
                        <c:v>21.823</c:v>
                      </c:pt>
                      <c:pt idx="171">
                        <c:v>21.824999999999999</c:v>
                      </c:pt>
                      <c:pt idx="172">
                        <c:v>21.827999999999999</c:v>
                      </c:pt>
                      <c:pt idx="173">
                        <c:v>21.831</c:v>
                      </c:pt>
                      <c:pt idx="174">
                        <c:v>21.831</c:v>
                      </c:pt>
                      <c:pt idx="175">
                        <c:v>21.832000000000001</c:v>
                      </c:pt>
                      <c:pt idx="176">
                        <c:v>21.832999999999998</c:v>
                      </c:pt>
                      <c:pt idx="177">
                        <c:v>21.832000000000001</c:v>
                      </c:pt>
                      <c:pt idx="178">
                        <c:v>21.835999999999999</c:v>
                      </c:pt>
                      <c:pt idx="179">
                        <c:v>21.837</c:v>
                      </c:pt>
                      <c:pt idx="180">
                        <c:v>21.835000000000001</c:v>
                      </c:pt>
                      <c:pt idx="181">
                        <c:v>21.837</c:v>
                      </c:pt>
                      <c:pt idx="182">
                        <c:v>21.834</c:v>
                      </c:pt>
                      <c:pt idx="183">
                        <c:v>21.837</c:v>
                      </c:pt>
                      <c:pt idx="184">
                        <c:v>21.84</c:v>
                      </c:pt>
                      <c:pt idx="185">
                        <c:v>21.838999999999999</c:v>
                      </c:pt>
                      <c:pt idx="186">
                        <c:v>21.712</c:v>
                      </c:pt>
                      <c:pt idx="187">
                        <c:v>21.738</c:v>
                      </c:pt>
                      <c:pt idx="188">
                        <c:v>21.748999999999999</c:v>
                      </c:pt>
                      <c:pt idx="189">
                        <c:v>21.751000000000001</c:v>
                      </c:pt>
                      <c:pt idx="190">
                        <c:v>21.757000000000001</c:v>
                      </c:pt>
                      <c:pt idx="191">
                        <c:v>21.76</c:v>
                      </c:pt>
                      <c:pt idx="192">
                        <c:v>21.763999999999999</c:v>
                      </c:pt>
                      <c:pt idx="193">
                        <c:v>21.765999999999998</c:v>
                      </c:pt>
                      <c:pt idx="194">
                        <c:v>21.768000000000001</c:v>
                      </c:pt>
                      <c:pt idx="195">
                        <c:v>21.768000000000001</c:v>
                      </c:pt>
                      <c:pt idx="196">
                        <c:v>21.771000000000001</c:v>
                      </c:pt>
                      <c:pt idx="197">
                        <c:v>21.771999999999998</c:v>
                      </c:pt>
                      <c:pt idx="198">
                        <c:v>21.774000000000001</c:v>
                      </c:pt>
                      <c:pt idx="199">
                        <c:v>21.776</c:v>
                      </c:pt>
                      <c:pt idx="200">
                        <c:v>21.777999999999999</c:v>
                      </c:pt>
                      <c:pt idx="201">
                        <c:v>21.777999999999999</c:v>
                      </c:pt>
                      <c:pt idx="202">
                        <c:v>21.780999999999999</c:v>
                      </c:pt>
                      <c:pt idx="203">
                        <c:v>21.782</c:v>
                      </c:pt>
                      <c:pt idx="204">
                        <c:v>21.783999999999999</c:v>
                      </c:pt>
                      <c:pt idx="205">
                        <c:v>21.79</c:v>
                      </c:pt>
                      <c:pt idx="206">
                        <c:v>21.791</c:v>
                      </c:pt>
                      <c:pt idx="207">
                        <c:v>21.792000000000002</c:v>
                      </c:pt>
                      <c:pt idx="208">
                        <c:v>21.794</c:v>
                      </c:pt>
                      <c:pt idx="209">
                        <c:v>21.797999999999998</c:v>
                      </c:pt>
                      <c:pt idx="210">
                        <c:v>21.798999999999999</c:v>
                      </c:pt>
                      <c:pt idx="211">
                        <c:v>21.802</c:v>
                      </c:pt>
                      <c:pt idx="212">
                        <c:v>21.803999999999998</c:v>
                      </c:pt>
                      <c:pt idx="213">
                        <c:v>21.806000000000001</c:v>
                      </c:pt>
                      <c:pt idx="214">
                        <c:v>21.81</c:v>
                      </c:pt>
                      <c:pt idx="215">
                        <c:v>21.811</c:v>
                      </c:pt>
                      <c:pt idx="216">
                        <c:v>21.814</c:v>
                      </c:pt>
                      <c:pt idx="217">
                        <c:v>21.812999999999999</c:v>
                      </c:pt>
                      <c:pt idx="218">
                        <c:v>21.812999999999999</c:v>
                      </c:pt>
                      <c:pt idx="219">
                        <c:v>21.815999999999999</c:v>
                      </c:pt>
                      <c:pt idx="220">
                        <c:v>21.818000000000001</c:v>
                      </c:pt>
                      <c:pt idx="221">
                        <c:v>21.818000000000001</c:v>
                      </c:pt>
                      <c:pt idx="222">
                        <c:v>21.818999999999999</c:v>
                      </c:pt>
                      <c:pt idx="223">
                        <c:v>21.82</c:v>
                      </c:pt>
                      <c:pt idx="224">
                        <c:v>21.82</c:v>
                      </c:pt>
                      <c:pt idx="225">
                        <c:v>21.821000000000002</c:v>
                      </c:pt>
                      <c:pt idx="226">
                        <c:v>21.823</c:v>
                      </c:pt>
                      <c:pt idx="227">
                        <c:v>21.821000000000002</c:v>
                      </c:pt>
                      <c:pt idx="228">
                        <c:v>21.821999999999999</c:v>
                      </c:pt>
                      <c:pt idx="229">
                        <c:v>21.824000000000002</c:v>
                      </c:pt>
                      <c:pt idx="230">
                        <c:v>21.721</c:v>
                      </c:pt>
                      <c:pt idx="231">
                        <c:v>21.748000000000001</c:v>
                      </c:pt>
                      <c:pt idx="232">
                        <c:v>21.757999999999999</c:v>
                      </c:pt>
                      <c:pt idx="233">
                        <c:v>21.763000000000002</c:v>
                      </c:pt>
                      <c:pt idx="234">
                        <c:v>21.766999999999999</c:v>
                      </c:pt>
                      <c:pt idx="235">
                        <c:v>21.768999999999998</c:v>
                      </c:pt>
                      <c:pt idx="236">
                        <c:v>21.773</c:v>
                      </c:pt>
                      <c:pt idx="237">
                        <c:v>21.774000000000001</c:v>
                      </c:pt>
                      <c:pt idx="238">
                        <c:v>21.776</c:v>
                      </c:pt>
                      <c:pt idx="239">
                        <c:v>21.779</c:v>
                      </c:pt>
                      <c:pt idx="240">
                        <c:v>21.78</c:v>
                      </c:pt>
                      <c:pt idx="241">
                        <c:v>21.783999999999999</c:v>
                      </c:pt>
                      <c:pt idx="242">
                        <c:v>21.783999999999999</c:v>
                      </c:pt>
                      <c:pt idx="243">
                        <c:v>21.788</c:v>
                      </c:pt>
                      <c:pt idx="244">
                        <c:v>21.79</c:v>
                      </c:pt>
                      <c:pt idx="245">
                        <c:v>21.792999999999999</c:v>
                      </c:pt>
                      <c:pt idx="246">
                        <c:v>21.795000000000002</c:v>
                      </c:pt>
                      <c:pt idx="247">
                        <c:v>21.797000000000001</c:v>
                      </c:pt>
                      <c:pt idx="248">
                        <c:v>21.798999999999999</c:v>
                      </c:pt>
                      <c:pt idx="249">
                        <c:v>21.802</c:v>
                      </c:pt>
                      <c:pt idx="250">
                        <c:v>21.803000000000001</c:v>
                      </c:pt>
                      <c:pt idx="251">
                        <c:v>21.803999999999998</c:v>
                      </c:pt>
                      <c:pt idx="252">
                        <c:v>21.805</c:v>
                      </c:pt>
                      <c:pt idx="253">
                        <c:v>21.806000000000001</c:v>
                      </c:pt>
                      <c:pt idx="254">
                        <c:v>21.808</c:v>
                      </c:pt>
                      <c:pt idx="255">
                        <c:v>21.81</c:v>
                      </c:pt>
                      <c:pt idx="256">
                        <c:v>21.814</c:v>
                      </c:pt>
                      <c:pt idx="257">
                        <c:v>21.812999999999999</c:v>
                      </c:pt>
                      <c:pt idx="258">
                        <c:v>21.815999999999999</c:v>
                      </c:pt>
                      <c:pt idx="259">
                        <c:v>21.818999999999999</c:v>
                      </c:pt>
                      <c:pt idx="260">
                        <c:v>21.821000000000002</c:v>
                      </c:pt>
                      <c:pt idx="261">
                        <c:v>21.821000000000002</c:v>
                      </c:pt>
                      <c:pt idx="262">
                        <c:v>21.823</c:v>
                      </c:pt>
                      <c:pt idx="263">
                        <c:v>21.824999999999999</c:v>
                      </c:pt>
                      <c:pt idx="264">
                        <c:v>21.824999999999999</c:v>
                      </c:pt>
                      <c:pt idx="265">
                        <c:v>21.824000000000002</c:v>
                      </c:pt>
                      <c:pt idx="266">
                        <c:v>21.827999999999999</c:v>
                      </c:pt>
                      <c:pt idx="267">
                        <c:v>21.827999999999999</c:v>
                      </c:pt>
                      <c:pt idx="268">
                        <c:v>21.827000000000002</c:v>
                      </c:pt>
                      <c:pt idx="269">
                        <c:v>21.829000000000001</c:v>
                      </c:pt>
                      <c:pt idx="270">
                        <c:v>21.83</c:v>
                      </c:pt>
                      <c:pt idx="271">
                        <c:v>21.832000000000001</c:v>
                      </c:pt>
                      <c:pt idx="272">
                        <c:v>21.832999999999998</c:v>
                      </c:pt>
                      <c:pt idx="273">
                        <c:v>21.835000000000001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C3CB-47AA-A604-1F577C359749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Pressure_mb</c:v>
                      </c:pt>
                    </c:strCache>
                  </c:strRef>
                </c:tx>
                <c:spPr>
                  <a:ln w="190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0.72707175925925915</c:v>
                      </c:pt>
                      <c:pt idx="1">
                        <c:v>0.7270833333333333</c:v>
                      </c:pt>
                      <c:pt idx="2">
                        <c:v>0.72709490740740745</c:v>
                      </c:pt>
                      <c:pt idx="3">
                        <c:v>0.72710648148148149</c:v>
                      </c:pt>
                      <c:pt idx="4">
                        <c:v>0.72711805555555553</c:v>
                      </c:pt>
                      <c:pt idx="5">
                        <c:v>0.72712962962962957</c:v>
                      </c:pt>
                      <c:pt idx="6">
                        <c:v>0.72714120370370372</c:v>
                      </c:pt>
                      <c:pt idx="7">
                        <c:v>0.72715277777777787</c:v>
                      </c:pt>
                      <c:pt idx="8">
                        <c:v>0.7271643518518518</c:v>
                      </c:pt>
                      <c:pt idx="9">
                        <c:v>0.72717592592592595</c:v>
                      </c:pt>
                      <c:pt idx="10">
                        <c:v>0.72718749999999999</c:v>
                      </c:pt>
                      <c:pt idx="11">
                        <c:v>0.72719907407407414</c:v>
                      </c:pt>
                      <c:pt idx="12">
                        <c:v>0.72721064814814806</c:v>
                      </c:pt>
                      <c:pt idx="13">
                        <c:v>0.72722222222222221</c:v>
                      </c:pt>
                      <c:pt idx="14">
                        <c:v>0.72723379629629636</c:v>
                      </c:pt>
                      <c:pt idx="15">
                        <c:v>0.7272453703703704</c:v>
                      </c:pt>
                      <c:pt idx="16">
                        <c:v>0.72725694444444444</c:v>
                      </c:pt>
                      <c:pt idx="17">
                        <c:v>0.72726851851851848</c:v>
                      </c:pt>
                      <c:pt idx="18">
                        <c:v>0.72728009259259263</c:v>
                      </c:pt>
                      <c:pt idx="19">
                        <c:v>0.72729166666666656</c:v>
                      </c:pt>
                      <c:pt idx="20">
                        <c:v>0.72730324074074071</c:v>
                      </c:pt>
                      <c:pt idx="21">
                        <c:v>0.72731481481481486</c:v>
                      </c:pt>
                      <c:pt idx="22">
                        <c:v>0.7273263888888889</c:v>
                      </c:pt>
                      <c:pt idx="23">
                        <c:v>0.72733796296296294</c:v>
                      </c:pt>
                      <c:pt idx="24">
                        <c:v>0.72734953703703698</c:v>
                      </c:pt>
                      <c:pt idx="25">
                        <c:v>0.72734953703703698</c:v>
                      </c:pt>
                      <c:pt idx="26">
                        <c:v>0.72736111111111112</c:v>
                      </c:pt>
                      <c:pt idx="27">
                        <c:v>0.72737268518518527</c:v>
                      </c:pt>
                      <c:pt idx="28">
                        <c:v>0.7273842592592592</c:v>
                      </c:pt>
                      <c:pt idx="29">
                        <c:v>0.72739583333333335</c:v>
                      </c:pt>
                      <c:pt idx="30">
                        <c:v>0.72740740740740739</c:v>
                      </c:pt>
                      <c:pt idx="31">
                        <c:v>0.72741898148148154</c:v>
                      </c:pt>
                      <c:pt idx="32">
                        <c:v>0.72743055555555547</c:v>
                      </c:pt>
                      <c:pt idx="33">
                        <c:v>0.72744212962962962</c:v>
                      </c:pt>
                      <c:pt idx="34">
                        <c:v>0.72745370370370377</c:v>
                      </c:pt>
                      <c:pt idx="35">
                        <c:v>0.72746527777777781</c:v>
                      </c:pt>
                      <c:pt idx="36">
                        <c:v>0.72747685185185185</c:v>
                      </c:pt>
                      <c:pt idx="37">
                        <c:v>0.72748842592592589</c:v>
                      </c:pt>
                      <c:pt idx="38">
                        <c:v>0.72750000000000004</c:v>
                      </c:pt>
                      <c:pt idx="39">
                        <c:v>0.72751157407407396</c:v>
                      </c:pt>
                      <c:pt idx="40">
                        <c:v>0.72752314814814811</c:v>
                      </c:pt>
                      <c:pt idx="41">
                        <c:v>0.72753472222222226</c:v>
                      </c:pt>
                      <c:pt idx="42">
                        <c:v>0.7275462962962963</c:v>
                      </c:pt>
                      <c:pt idx="43">
                        <c:v>0.72755787037037034</c:v>
                      </c:pt>
                      <c:pt idx="44">
                        <c:v>0.72756944444444438</c:v>
                      </c:pt>
                      <c:pt idx="45">
                        <c:v>0.72805555555555557</c:v>
                      </c:pt>
                      <c:pt idx="46">
                        <c:v>0.72806712962962961</c:v>
                      </c:pt>
                      <c:pt idx="47">
                        <c:v>0.72807870370370376</c:v>
                      </c:pt>
                      <c:pt idx="48">
                        <c:v>0.72809027777777768</c:v>
                      </c:pt>
                      <c:pt idx="49">
                        <c:v>0.72810185185185183</c:v>
                      </c:pt>
                      <c:pt idx="50">
                        <c:v>0.72811342592592598</c:v>
                      </c:pt>
                      <c:pt idx="51">
                        <c:v>0.72812500000000002</c:v>
                      </c:pt>
                      <c:pt idx="52">
                        <c:v>0.72813657407407406</c:v>
                      </c:pt>
                      <c:pt idx="53">
                        <c:v>0.7281481481481481</c:v>
                      </c:pt>
                      <c:pt idx="54">
                        <c:v>0.72815972222222225</c:v>
                      </c:pt>
                      <c:pt idx="55">
                        <c:v>0.7281712962962964</c:v>
                      </c:pt>
                      <c:pt idx="56">
                        <c:v>0.72818287037037033</c:v>
                      </c:pt>
                      <c:pt idx="57">
                        <c:v>0.72819444444444448</c:v>
                      </c:pt>
                      <c:pt idx="58">
                        <c:v>0.72820601851851852</c:v>
                      </c:pt>
                      <c:pt idx="59">
                        <c:v>0.72821759259259267</c:v>
                      </c:pt>
                      <c:pt idx="60">
                        <c:v>0.72822916666666659</c:v>
                      </c:pt>
                      <c:pt idx="61">
                        <c:v>0.72824074074074074</c:v>
                      </c:pt>
                      <c:pt idx="62">
                        <c:v>0.72825231481481489</c:v>
                      </c:pt>
                      <c:pt idx="63">
                        <c:v>0.72826388888888882</c:v>
                      </c:pt>
                      <c:pt idx="64">
                        <c:v>0.72827546296296297</c:v>
                      </c:pt>
                      <c:pt idx="65">
                        <c:v>0.72828703703703701</c:v>
                      </c:pt>
                      <c:pt idx="66">
                        <c:v>0.72829861111111116</c:v>
                      </c:pt>
                      <c:pt idx="67">
                        <c:v>0.72831018518518509</c:v>
                      </c:pt>
                      <c:pt idx="68">
                        <c:v>0.72832175925925924</c:v>
                      </c:pt>
                      <c:pt idx="69">
                        <c:v>0.72833333333333339</c:v>
                      </c:pt>
                      <c:pt idx="70">
                        <c:v>0.72834490740740743</c:v>
                      </c:pt>
                      <c:pt idx="71">
                        <c:v>0.72834490740740743</c:v>
                      </c:pt>
                      <c:pt idx="72">
                        <c:v>0.72835648148148147</c:v>
                      </c:pt>
                      <c:pt idx="73">
                        <c:v>0.7283680555555555</c:v>
                      </c:pt>
                      <c:pt idx="74">
                        <c:v>0.72837962962962965</c:v>
                      </c:pt>
                      <c:pt idx="75">
                        <c:v>0.7283912037037038</c:v>
                      </c:pt>
                      <c:pt idx="76">
                        <c:v>0.72840277777777773</c:v>
                      </c:pt>
                      <c:pt idx="77">
                        <c:v>0.72841435185185188</c:v>
                      </c:pt>
                      <c:pt idx="78">
                        <c:v>0.72842592592592592</c:v>
                      </c:pt>
                      <c:pt idx="79">
                        <c:v>0.72843750000000007</c:v>
                      </c:pt>
                      <c:pt idx="80">
                        <c:v>0.728449074074074</c:v>
                      </c:pt>
                      <c:pt idx="81">
                        <c:v>0.72846064814814815</c:v>
                      </c:pt>
                      <c:pt idx="82">
                        <c:v>0.7284722222222223</c:v>
                      </c:pt>
                      <c:pt idx="83">
                        <c:v>0.72848379629629623</c:v>
                      </c:pt>
                      <c:pt idx="84">
                        <c:v>0.72849537037037038</c:v>
                      </c:pt>
                      <c:pt idx="85">
                        <c:v>0.72850694444444442</c:v>
                      </c:pt>
                      <c:pt idx="86">
                        <c:v>0.72851851851851857</c:v>
                      </c:pt>
                      <c:pt idx="87">
                        <c:v>0.72853009259259249</c:v>
                      </c:pt>
                      <c:pt idx="88">
                        <c:v>0.72854166666666664</c:v>
                      </c:pt>
                      <c:pt idx="89">
                        <c:v>0.7289930555555556</c:v>
                      </c:pt>
                      <c:pt idx="90">
                        <c:v>0.72900462962962964</c:v>
                      </c:pt>
                      <c:pt idx="91">
                        <c:v>0.72901620370370368</c:v>
                      </c:pt>
                      <c:pt idx="92">
                        <c:v>0.72902777777777772</c:v>
                      </c:pt>
                      <c:pt idx="93">
                        <c:v>0.72903935185185187</c:v>
                      </c:pt>
                      <c:pt idx="94">
                        <c:v>0.72905092592592602</c:v>
                      </c:pt>
                      <c:pt idx="95">
                        <c:v>0.72906249999999995</c:v>
                      </c:pt>
                      <c:pt idx="96">
                        <c:v>0.7290740740740741</c:v>
                      </c:pt>
                      <c:pt idx="97">
                        <c:v>0.72908564814814814</c:v>
                      </c:pt>
                      <c:pt idx="98">
                        <c:v>0.72909722222222229</c:v>
                      </c:pt>
                      <c:pt idx="99">
                        <c:v>0.72910879629629621</c:v>
                      </c:pt>
                      <c:pt idx="100">
                        <c:v>0.72912037037037036</c:v>
                      </c:pt>
                      <c:pt idx="101">
                        <c:v>0.72913194444444451</c:v>
                      </c:pt>
                      <c:pt idx="102">
                        <c:v>0.72914351851851855</c:v>
                      </c:pt>
                      <c:pt idx="103">
                        <c:v>0.72915509259259259</c:v>
                      </c:pt>
                      <c:pt idx="104">
                        <c:v>0.72916666666666663</c:v>
                      </c:pt>
                      <c:pt idx="105">
                        <c:v>0.72917824074074078</c:v>
                      </c:pt>
                      <c:pt idx="106">
                        <c:v>0.72918981481481471</c:v>
                      </c:pt>
                      <c:pt idx="107">
                        <c:v>0.72920138888888886</c:v>
                      </c:pt>
                      <c:pt idx="108">
                        <c:v>0.72921296296296301</c:v>
                      </c:pt>
                      <c:pt idx="109">
                        <c:v>0.72921296296296301</c:v>
                      </c:pt>
                      <c:pt idx="110">
                        <c:v>0.72922453703703705</c:v>
                      </c:pt>
                      <c:pt idx="111">
                        <c:v>0.72923611111111108</c:v>
                      </c:pt>
                      <c:pt idx="112">
                        <c:v>0.72924768518518512</c:v>
                      </c:pt>
                      <c:pt idx="113">
                        <c:v>0.72925925925925927</c:v>
                      </c:pt>
                      <c:pt idx="114">
                        <c:v>0.72927083333333342</c:v>
                      </c:pt>
                      <c:pt idx="115">
                        <c:v>0.72928240740740735</c:v>
                      </c:pt>
                      <c:pt idx="116">
                        <c:v>0.7292939814814815</c:v>
                      </c:pt>
                      <c:pt idx="117">
                        <c:v>0.72930555555555554</c:v>
                      </c:pt>
                      <c:pt idx="118">
                        <c:v>0.72931712962962969</c:v>
                      </c:pt>
                      <c:pt idx="119">
                        <c:v>0.72932870370370362</c:v>
                      </c:pt>
                      <c:pt idx="120">
                        <c:v>0.72934027777777777</c:v>
                      </c:pt>
                      <c:pt idx="121">
                        <c:v>0.72935185185185192</c:v>
                      </c:pt>
                      <c:pt idx="122">
                        <c:v>0.72936342592592596</c:v>
                      </c:pt>
                      <c:pt idx="123">
                        <c:v>0.729375</c:v>
                      </c:pt>
                      <c:pt idx="124">
                        <c:v>0.72938657407407403</c:v>
                      </c:pt>
                      <c:pt idx="125">
                        <c:v>0.72939814814814818</c:v>
                      </c:pt>
                      <c:pt idx="126">
                        <c:v>0.72940972222222233</c:v>
                      </c:pt>
                      <c:pt idx="127">
                        <c:v>0.72942129629629626</c:v>
                      </c:pt>
                      <c:pt idx="128">
                        <c:v>0.72943287037037041</c:v>
                      </c:pt>
                      <c:pt idx="129">
                        <c:v>0.72944444444444445</c:v>
                      </c:pt>
                      <c:pt idx="130">
                        <c:v>0.72945601851851849</c:v>
                      </c:pt>
                      <c:pt idx="131">
                        <c:v>0.72946759259259253</c:v>
                      </c:pt>
                      <c:pt idx="132">
                        <c:v>0.72947916666666668</c:v>
                      </c:pt>
                      <c:pt idx="133">
                        <c:v>0.72949074074074083</c:v>
                      </c:pt>
                      <c:pt idx="134">
                        <c:v>0.72950231481481476</c:v>
                      </c:pt>
                      <c:pt idx="135">
                        <c:v>0.72951388888888891</c:v>
                      </c:pt>
                      <c:pt idx="136">
                        <c:v>0.72952546296296295</c:v>
                      </c:pt>
                      <c:pt idx="137">
                        <c:v>0.72953703703703709</c:v>
                      </c:pt>
                      <c:pt idx="138">
                        <c:v>0.72954861111111102</c:v>
                      </c:pt>
                      <c:pt idx="139">
                        <c:v>0.72956018518518517</c:v>
                      </c:pt>
                      <c:pt idx="140">
                        <c:v>0.72957175925925932</c:v>
                      </c:pt>
                      <c:pt idx="141">
                        <c:v>0.73006944444444455</c:v>
                      </c:pt>
                      <c:pt idx="142">
                        <c:v>0.73008101851851848</c:v>
                      </c:pt>
                      <c:pt idx="143">
                        <c:v>0.73009259259259263</c:v>
                      </c:pt>
                      <c:pt idx="144">
                        <c:v>0.73010416666666667</c:v>
                      </c:pt>
                      <c:pt idx="145">
                        <c:v>0.7301157407407407</c:v>
                      </c:pt>
                      <c:pt idx="146">
                        <c:v>0.73012731481481474</c:v>
                      </c:pt>
                      <c:pt idx="147">
                        <c:v>0.73013888888888889</c:v>
                      </c:pt>
                      <c:pt idx="148">
                        <c:v>0.73015046296296304</c:v>
                      </c:pt>
                      <c:pt idx="149">
                        <c:v>0.73016203703703697</c:v>
                      </c:pt>
                      <c:pt idx="150">
                        <c:v>0.73017361111111112</c:v>
                      </c:pt>
                      <c:pt idx="151">
                        <c:v>0.73018518518518516</c:v>
                      </c:pt>
                      <c:pt idx="152">
                        <c:v>0.73019675925925931</c:v>
                      </c:pt>
                      <c:pt idx="153">
                        <c:v>0.73020833333333324</c:v>
                      </c:pt>
                      <c:pt idx="154">
                        <c:v>0.73021990740740739</c:v>
                      </c:pt>
                      <c:pt idx="155">
                        <c:v>0.73023148148148154</c:v>
                      </c:pt>
                      <c:pt idx="156">
                        <c:v>0.73024305555555558</c:v>
                      </c:pt>
                      <c:pt idx="157">
                        <c:v>0.73025462962962961</c:v>
                      </c:pt>
                      <c:pt idx="158">
                        <c:v>0.73026620370370365</c:v>
                      </c:pt>
                      <c:pt idx="159">
                        <c:v>0.7302777777777778</c:v>
                      </c:pt>
                      <c:pt idx="160">
                        <c:v>0.73028935185185195</c:v>
                      </c:pt>
                      <c:pt idx="161">
                        <c:v>0.73030092592592588</c:v>
                      </c:pt>
                      <c:pt idx="162">
                        <c:v>0.73031250000000003</c:v>
                      </c:pt>
                      <c:pt idx="163">
                        <c:v>0.73032407407407407</c:v>
                      </c:pt>
                      <c:pt idx="164">
                        <c:v>0.73033564814814822</c:v>
                      </c:pt>
                      <c:pt idx="165">
                        <c:v>0.73034722222222215</c:v>
                      </c:pt>
                      <c:pt idx="166">
                        <c:v>0.7303587962962963</c:v>
                      </c:pt>
                      <c:pt idx="167">
                        <c:v>0.73037037037037045</c:v>
                      </c:pt>
                      <c:pt idx="168">
                        <c:v>0.73038194444444438</c:v>
                      </c:pt>
                      <c:pt idx="169">
                        <c:v>0.73039351851851853</c:v>
                      </c:pt>
                      <c:pt idx="170">
                        <c:v>0.73040509259259256</c:v>
                      </c:pt>
                      <c:pt idx="171">
                        <c:v>0.73041666666666671</c:v>
                      </c:pt>
                      <c:pt idx="172">
                        <c:v>0.73042824074074064</c:v>
                      </c:pt>
                      <c:pt idx="173">
                        <c:v>0.73043981481481479</c:v>
                      </c:pt>
                      <c:pt idx="174">
                        <c:v>0.73045138888888894</c:v>
                      </c:pt>
                      <c:pt idx="175">
                        <c:v>0.73046296296296298</c:v>
                      </c:pt>
                      <c:pt idx="176">
                        <c:v>0.73047453703703702</c:v>
                      </c:pt>
                      <c:pt idx="177">
                        <c:v>0.73048611111111106</c:v>
                      </c:pt>
                      <c:pt idx="178">
                        <c:v>0.73049768518518521</c:v>
                      </c:pt>
                      <c:pt idx="179">
                        <c:v>0.73050925925925936</c:v>
                      </c:pt>
                      <c:pt idx="180">
                        <c:v>0.73052083333333329</c:v>
                      </c:pt>
                      <c:pt idx="181">
                        <c:v>0.73052083333333329</c:v>
                      </c:pt>
                      <c:pt idx="182">
                        <c:v>0.73053240740740744</c:v>
                      </c:pt>
                      <c:pt idx="183">
                        <c:v>0.73054398148148147</c:v>
                      </c:pt>
                      <c:pt idx="184">
                        <c:v>0.73055555555555562</c:v>
                      </c:pt>
                      <c:pt idx="185">
                        <c:v>0.73056712962962955</c:v>
                      </c:pt>
                      <c:pt idx="186">
                        <c:v>0.73093750000000002</c:v>
                      </c:pt>
                      <c:pt idx="187">
                        <c:v>0.73094907407407417</c:v>
                      </c:pt>
                      <c:pt idx="188">
                        <c:v>0.7309606481481481</c:v>
                      </c:pt>
                      <c:pt idx="189">
                        <c:v>0.73097222222222225</c:v>
                      </c:pt>
                      <c:pt idx="190">
                        <c:v>0.73098379629629628</c:v>
                      </c:pt>
                      <c:pt idx="191">
                        <c:v>0.73099537037037043</c:v>
                      </c:pt>
                      <c:pt idx="192">
                        <c:v>0.73100694444444436</c:v>
                      </c:pt>
                      <c:pt idx="193">
                        <c:v>0.73101851851851851</c:v>
                      </c:pt>
                      <c:pt idx="194">
                        <c:v>0.73103009259259266</c:v>
                      </c:pt>
                      <c:pt idx="195">
                        <c:v>0.7310416666666667</c:v>
                      </c:pt>
                      <c:pt idx="196">
                        <c:v>0.73105324074074074</c:v>
                      </c:pt>
                      <c:pt idx="197">
                        <c:v>0.73106481481481478</c:v>
                      </c:pt>
                      <c:pt idx="198">
                        <c:v>0.73107638888888893</c:v>
                      </c:pt>
                      <c:pt idx="199">
                        <c:v>0.73108796296296286</c:v>
                      </c:pt>
                      <c:pt idx="200">
                        <c:v>0.73109953703703701</c:v>
                      </c:pt>
                      <c:pt idx="201">
                        <c:v>0.73109953703703701</c:v>
                      </c:pt>
                      <c:pt idx="202">
                        <c:v>0.73111111111111116</c:v>
                      </c:pt>
                      <c:pt idx="203">
                        <c:v>0.73112268518518519</c:v>
                      </c:pt>
                      <c:pt idx="204">
                        <c:v>0.73113425925925923</c:v>
                      </c:pt>
                      <c:pt idx="205">
                        <c:v>0.73114583333333327</c:v>
                      </c:pt>
                      <c:pt idx="206">
                        <c:v>0.73115740740740742</c:v>
                      </c:pt>
                      <c:pt idx="207">
                        <c:v>0.73116898148148157</c:v>
                      </c:pt>
                      <c:pt idx="208">
                        <c:v>0.7311805555555555</c:v>
                      </c:pt>
                      <c:pt idx="209">
                        <c:v>0.73119212962962965</c:v>
                      </c:pt>
                      <c:pt idx="210">
                        <c:v>0.73120370370370369</c:v>
                      </c:pt>
                      <c:pt idx="211">
                        <c:v>0.73121527777777784</c:v>
                      </c:pt>
                      <c:pt idx="212">
                        <c:v>0.73122685185185177</c:v>
                      </c:pt>
                      <c:pt idx="213">
                        <c:v>0.73123842592592592</c:v>
                      </c:pt>
                      <c:pt idx="214">
                        <c:v>0.73125000000000007</c:v>
                      </c:pt>
                      <c:pt idx="215">
                        <c:v>0.73126157407407411</c:v>
                      </c:pt>
                      <c:pt idx="216">
                        <c:v>0.73127314814814814</c:v>
                      </c:pt>
                      <c:pt idx="217">
                        <c:v>0.73128472222222218</c:v>
                      </c:pt>
                      <c:pt idx="218">
                        <c:v>0.73129629629629633</c:v>
                      </c:pt>
                      <c:pt idx="219">
                        <c:v>0.73130787037037026</c:v>
                      </c:pt>
                      <c:pt idx="220">
                        <c:v>0.73131944444444441</c:v>
                      </c:pt>
                      <c:pt idx="221">
                        <c:v>0.73133101851851856</c:v>
                      </c:pt>
                      <c:pt idx="222">
                        <c:v>0.7313425925925926</c:v>
                      </c:pt>
                      <c:pt idx="223">
                        <c:v>0.73135416666666664</c:v>
                      </c:pt>
                      <c:pt idx="224">
                        <c:v>0.73136574074074068</c:v>
                      </c:pt>
                      <c:pt idx="225">
                        <c:v>0.73137731481481483</c:v>
                      </c:pt>
                      <c:pt idx="226">
                        <c:v>0.73138888888888898</c:v>
                      </c:pt>
                      <c:pt idx="227">
                        <c:v>0.73140046296296291</c:v>
                      </c:pt>
                      <c:pt idx="228">
                        <c:v>0.73141203703703705</c:v>
                      </c:pt>
                      <c:pt idx="229">
                        <c:v>0.73142361111111109</c:v>
                      </c:pt>
                      <c:pt idx="230">
                        <c:v>0.7318634259259259</c:v>
                      </c:pt>
                      <c:pt idx="231">
                        <c:v>0.73187500000000005</c:v>
                      </c:pt>
                      <c:pt idx="232">
                        <c:v>0.73188657407407398</c:v>
                      </c:pt>
                      <c:pt idx="233">
                        <c:v>0.73189814814814813</c:v>
                      </c:pt>
                      <c:pt idx="234">
                        <c:v>0.73190972222222228</c:v>
                      </c:pt>
                      <c:pt idx="235">
                        <c:v>0.73192129629629632</c:v>
                      </c:pt>
                      <c:pt idx="236">
                        <c:v>0.73193287037037036</c:v>
                      </c:pt>
                      <c:pt idx="237">
                        <c:v>0.7319444444444444</c:v>
                      </c:pt>
                      <c:pt idx="238">
                        <c:v>0.7319444444444444</c:v>
                      </c:pt>
                      <c:pt idx="239">
                        <c:v>0.73195601851851855</c:v>
                      </c:pt>
                      <c:pt idx="240">
                        <c:v>0.7319675925925927</c:v>
                      </c:pt>
                      <c:pt idx="241">
                        <c:v>0.73197916666666663</c:v>
                      </c:pt>
                      <c:pt idx="242">
                        <c:v>0.73199074074074078</c:v>
                      </c:pt>
                      <c:pt idx="243">
                        <c:v>0.73200231481481481</c:v>
                      </c:pt>
                      <c:pt idx="244">
                        <c:v>0.73201388888888896</c:v>
                      </c:pt>
                      <c:pt idx="245">
                        <c:v>0.73202546296296289</c:v>
                      </c:pt>
                      <c:pt idx="246">
                        <c:v>0.73203703703703704</c:v>
                      </c:pt>
                      <c:pt idx="247">
                        <c:v>0.73204861111111119</c:v>
                      </c:pt>
                      <c:pt idx="248">
                        <c:v>0.73206018518518512</c:v>
                      </c:pt>
                      <c:pt idx="249">
                        <c:v>0.73207175925925927</c:v>
                      </c:pt>
                      <c:pt idx="250">
                        <c:v>0.73208333333333331</c:v>
                      </c:pt>
                      <c:pt idx="251">
                        <c:v>0.73209490740740746</c:v>
                      </c:pt>
                      <c:pt idx="252">
                        <c:v>0.73210648148148139</c:v>
                      </c:pt>
                      <c:pt idx="253">
                        <c:v>0.73211805555555554</c:v>
                      </c:pt>
                      <c:pt idx="254">
                        <c:v>0.73212962962962969</c:v>
                      </c:pt>
                      <c:pt idx="255">
                        <c:v>0.73214120370370372</c:v>
                      </c:pt>
                      <c:pt idx="256">
                        <c:v>0.73215277777777776</c:v>
                      </c:pt>
                      <c:pt idx="257">
                        <c:v>0.7321643518518518</c:v>
                      </c:pt>
                      <c:pt idx="258">
                        <c:v>0.73217592592592595</c:v>
                      </c:pt>
                      <c:pt idx="259">
                        <c:v>0.7321875000000001</c:v>
                      </c:pt>
                      <c:pt idx="260">
                        <c:v>0.73219907407407403</c:v>
                      </c:pt>
                      <c:pt idx="261">
                        <c:v>0.73221064814814818</c:v>
                      </c:pt>
                      <c:pt idx="262">
                        <c:v>0.73222222222222222</c:v>
                      </c:pt>
                      <c:pt idx="263">
                        <c:v>0.73223379629629637</c:v>
                      </c:pt>
                      <c:pt idx="264">
                        <c:v>0.7322453703703703</c:v>
                      </c:pt>
                      <c:pt idx="265">
                        <c:v>0.73225694444444445</c:v>
                      </c:pt>
                      <c:pt idx="266">
                        <c:v>0.7322685185185186</c:v>
                      </c:pt>
                      <c:pt idx="267">
                        <c:v>0.73228009259259252</c:v>
                      </c:pt>
                      <c:pt idx="268">
                        <c:v>0.73229166666666667</c:v>
                      </c:pt>
                      <c:pt idx="269">
                        <c:v>0.73230324074074071</c:v>
                      </c:pt>
                      <c:pt idx="270">
                        <c:v>0.73231481481481486</c:v>
                      </c:pt>
                      <c:pt idx="271">
                        <c:v>0.73232638888888879</c:v>
                      </c:pt>
                      <c:pt idx="272">
                        <c:v>0.73233796296296294</c:v>
                      </c:pt>
                      <c:pt idx="273">
                        <c:v>0.73234953703703709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Sheet1!$F$2:$F$10000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760.34014000000002</c:v>
                      </c:pt>
                      <c:pt idx="1">
                        <c:v>760.36309000000006</c:v>
                      </c:pt>
                      <c:pt idx="2">
                        <c:v>760.37676999999996</c:v>
                      </c:pt>
                      <c:pt idx="3">
                        <c:v>760.34576000000004</c:v>
                      </c:pt>
                      <c:pt idx="4">
                        <c:v>760.34825999999998</c:v>
                      </c:pt>
                      <c:pt idx="5">
                        <c:v>760.33965999999998</c:v>
                      </c:pt>
                      <c:pt idx="6">
                        <c:v>760.36302999999998</c:v>
                      </c:pt>
                      <c:pt idx="7">
                        <c:v>760.35986000000003</c:v>
                      </c:pt>
                      <c:pt idx="8">
                        <c:v>760.37279999999998</c:v>
                      </c:pt>
                      <c:pt idx="9">
                        <c:v>760.37036000000001</c:v>
                      </c:pt>
                      <c:pt idx="10">
                        <c:v>760.34380999999996</c:v>
                      </c:pt>
                      <c:pt idx="11">
                        <c:v>760.35797000000002</c:v>
                      </c:pt>
                      <c:pt idx="12">
                        <c:v>760.36406999999997</c:v>
                      </c:pt>
                      <c:pt idx="13">
                        <c:v>760.35864000000004</c:v>
                      </c:pt>
                      <c:pt idx="14">
                        <c:v>760.32921999999996</c:v>
                      </c:pt>
                      <c:pt idx="15">
                        <c:v>760.35607000000005</c:v>
                      </c:pt>
                      <c:pt idx="16">
                        <c:v>760.32690000000002</c:v>
                      </c:pt>
                      <c:pt idx="17">
                        <c:v>760.34765000000004</c:v>
                      </c:pt>
                      <c:pt idx="18">
                        <c:v>760.33892000000003</c:v>
                      </c:pt>
                      <c:pt idx="19">
                        <c:v>760.34625000000005</c:v>
                      </c:pt>
                      <c:pt idx="20">
                        <c:v>760.34234000000004</c:v>
                      </c:pt>
                      <c:pt idx="21">
                        <c:v>760.33348999999998</c:v>
                      </c:pt>
                      <c:pt idx="22">
                        <c:v>760.37212999999997</c:v>
                      </c:pt>
                      <c:pt idx="23">
                        <c:v>760.36968000000002</c:v>
                      </c:pt>
                      <c:pt idx="24">
                        <c:v>760.34625000000005</c:v>
                      </c:pt>
                      <c:pt idx="25">
                        <c:v>760.32946000000004</c:v>
                      </c:pt>
                      <c:pt idx="26">
                        <c:v>760.33965999999998</c:v>
                      </c:pt>
                      <c:pt idx="27">
                        <c:v>760.32957999999996</c:v>
                      </c:pt>
                      <c:pt idx="28">
                        <c:v>760.32335999999998</c:v>
                      </c:pt>
                      <c:pt idx="29">
                        <c:v>760.34703999999999</c:v>
                      </c:pt>
                      <c:pt idx="30">
                        <c:v>760.36821999999995</c:v>
                      </c:pt>
                      <c:pt idx="31">
                        <c:v>760.35271999999998</c:v>
                      </c:pt>
                      <c:pt idx="32">
                        <c:v>760.34509000000003</c:v>
                      </c:pt>
                      <c:pt idx="33">
                        <c:v>760.35149999999999</c:v>
                      </c:pt>
                      <c:pt idx="34">
                        <c:v>760.34436000000005</c:v>
                      </c:pt>
                      <c:pt idx="35">
                        <c:v>760.34747000000004</c:v>
                      </c:pt>
                      <c:pt idx="36">
                        <c:v>760.33421999999996</c:v>
                      </c:pt>
                      <c:pt idx="37">
                        <c:v>760.32812000000001</c:v>
                      </c:pt>
                      <c:pt idx="38">
                        <c:v>760.34729000000004</c:v>
                      </c:pt>
                      <c:pt idx="39">
                        <c:v>760.34654999999998</c:v>
                      </c:pt>
                      <c:pt idx="40">
                        <c:v>760.34857</c:v>
                      </c:pt>
                      <c:pt idx="41">
                        <c:v>760.34289000000001</c:v>
                      </c:pt>
                      <c:pt idx="42">
                        <c:v>760.36180999999999</c:v>
                      </c:pt>
                      <c:pt idx="43">
                        <c:v>760.33794999999998</c:v>
                      </c:pt>
                      <c:pt idx="44">
                        <c:v>760.33470999999997</c:v>
                      </c:pt>
                      <c:pt idx="45">
                        <c:v>760.32586000000003</c:v>
                      </c:pt>
                      <c:pt idx="46">
                        <c:v>760.32934</c:v>
                      </c:pt>
                      <c:pt idx="47">
                        <c:v>760.33001000000002</c:v>
                      </c:pt>
                      <c:pt idx="48">
                        <c:v>760.34465999999998</c:v>
                      </c:pt>
                      <c:pt idx="49">
                        <c:v>760.31939</c:v>
                      </c:pt>
                      <c:pt idx="50">
                        <c:v>760.34234000000004</c:v>
                      </c:pt>
                      <c:pt idx="51">
                        <c:v>760.31726000000003</c:v>
                      </c:pt>
                      <c:pt idx="52">
                        <c:v>760.31053999999995</c:v>
                      </c:pt>
                      <c:pt idx="53">
                        <c:v>760.33087</c:v>
                      </c:pt>
                      <c:pt idx="54">
                        <c:v>760.34551999999996</c:v>
                      </c:pt>
                      <c:pt idx="55">
                        <c:v>760.32653000000005</c:v>
                      </c:pt>
                      <c:pt idx="56">
                        <c:v>760.31298000000004</c:v>
                      </c:pt>
                      <c:pt idx="57">
                        <c:v>760.33648000000005</c:v>
                      </c:pt>
                      <c:pt idx="58">
                        <c:v>760.31444999999997</c:v>
                      </c:pt>
                      <c:pt idx="59">
                        <c:v>760.30363999999997</c:v>
                      </c:pt>
                      <c:pt idx="60">
                        <c:v>760.32732999999996</c:v>
                      </c:pt>
                      <c:pt idx="61">
                        <c:v>760.34100000000001</c:v>
                      </c:pt>
                      <c:pt idx="62">
                        <c:v>760.34375</c:v>
                      </c:pt>
                      <c:pt idx="63">
                        <c:v>760.30249000000003</c:v>
                      </c:pt>
                      <c:pt idx="64">
                        <c:v>760.31200999999999</c:v>
                      </c:pt>
                      <c:pt idx="65">
                        <c:v>760.32501000000002</c:v>
                      </c:pt>
                      <c:pt idx="66">
                        <c:v>760.30322000000001</c:v>
                      </c:pt>
                      <c:pt idx="67">
                        <c:v>760.32030999999995</c:v>
                      </c:pt>
                      <c:pt idx="68">
                        <c:v>760.30553999999995</c:v>
                      </c:pt>
                      <c:pt idx="69">
                        <c:v>760.31071999999995</c:v>
                      </c:pt>
                      <c:pt idx="70">
                        <c:v>760.31475</c:v>
                      </c:pt>
                      <c:pt idx="71">
                        <c:v>760.31584999999995</c:v>
                      </c:pt>
                      <c:pt idx="72">
                        <c:v>760.30962999999997</c:v>
                      </c:pt>
                      <c:pt idx="73">
                        <c:v>760.32086000000004</c:v>
                      </c:pt>
                      <c:pt idx="74">
                        <c:v>760.28746999999998</c:v>
                      </c:pt>
                      <c:pt idx="75">
                        <c:v>760.30993000000001</c:v>
                      </c:pt>
                      <c:pt idx="76">
                        <c:v>760.31500000000005</c:v>
                      </c:pt>
                      <c:pt idx="77">
                        <c:v>760.31102999999996</c:v>
                      </c:pt>
                      <c:pt idx="78">
                        <c:v>760.31536000000006</c:v>
                      </c:pt>
                      <c:pt idx="79">
                        <c:v>760.33276000000001</c:v>
                      </c:pt>
                      <c:pt idx="80">
                        <c:v>760.33208999999999</c:v>
                      </c:pt>
                      <c:pt idx="81">
                        <c:v>760.32104000000004</c:v>
                      </c:pt>
                      <c:pt idx="82">
                        <c:v>760.33250999999996</c:v>
                      </c:pt>
                      <c:pt idx="83">
                        <c:v>760.33226999999999</c:v>
                      </c:pt>
                      <c:pt idx="84">
                        <c:v>760.34154999999998</c:v>
                      </c:pt>
                      <c:pt idx="85">
                        <c:v>760.31555000000003</c:v>
                      </c:pt>
                      <c:pt idx="86">
                        <c:v>760.29021999999998</c:v>
                      </c:pt>
                      <c:pt idx="87">
                        <c:v>760.32201999999995</c:v>
                      </c:pt>
                      <c:pt idx="88">
                        <c:v>760.31268</c:v>
                      </c:pt>
                      <c:pt idx="89">
                        <c:v>760.31242999999995</c:v>
                      </c:pt>
                      <c:pt idx="90">
                        <c:v>760.35100999999997</c:v>
                      </c:pt>
                      <c:pt idx="91">
                        <c:v>760.34234000000004</c:v>
                      </c:pt>
                      <c:pt idx="92">
                        <c:v>760.34271000000001</c:v>
                      </c:pt>
                      <c:pt idx="93">
                        <c:v>760.33897999999999</c:v>
                      </c:pt>
                      <c:pt idx="94">
                        <c:v>760.32775000000004</c:v>
                      </c:pt>
                      <c:pt idx="95">
                        <c:v>760.31871999999998</c:v>
                      </c:pt>
                      <c:pt idx="96">
                        <c:v>760.33648000000005</c:v>
                      </c:pt>
                      <c:pt idx="97">
                        <c:v>760.33952999999997</c:v>
                      </c:pt>
                      <c:pt idx="98">
                        <c:v>760.32788000000005</c:v>
                      </c:pt>
                      <c:pt idx="99">
                        <c:v>760.33959000000004</c:v>
                      </c:pt>
                      <c:pt idx="100">
                        <c:v>760.34709999999995</c:v>
                      </c:pt>
                      <c:pt idx="101">
                        <c:v>760.33306000000005</c:v>
                      </c:pt>
                      <c:pt idx="102">
                        <c:v>760.32597999999996</c:v>
                      </c:pt>
                      <c:pt idx="103">
                        <c:v>760.34887000000003</c:v>
                      </c:pt>
                      <c:pt idx="104">
                        <c:v>760.34838000000002</c:v>
                      </c:pt>
                      <c:pt idx="105">
                        <c:v>760.35815000000002</c:v>
                      </c:pt>
                      <c:pt idx="106">
                        <c:v>760.32916</c:v>
                      </c:pt>
                      <c:pt idx="107">
                        <c:v>760.35229000000004</c:v>
                      </c:pt>
                      <c:pt idx="108">
                        <c:v>760.33507999999995</c:v>
                      </c:pt>
                      <c:pt idx="109">
                        <c:v>760.35320999999999</c:v>
                      </c:pt>
                      <c:pt idx="110">
                        <c:v>760.35655999999994</c:v>
                      </c:pt>
                      <c:pt idx="111">
                        <c:v>760.35667999999998</c:v>
                      </c:pt>
                      <c:pt idx="112">
                        <c:v>760.36668999999995</c:v>
                      </c:pt>
                      <c:pt idx="113">
                        <c:v>760.34906000000001</c:v>
                      </c:pt>
                      <c:pt idx="114">
                        <c:v>760.35551999999996</c:v>
                      </c:pt>
                      <c:pt idx="115">
                        <c:v>760.37255000000005</c:v>
                      </c:pt>
                      <c:pt idx="116">
                        <c:v>760.35852</c:v>
                      </c:pt>
                      <c:pt idx="117">
                        <c:v>760.35826999999995</c:v>
                      </c:pt>
                      <c:pt idx="118">
                        <c:v>760.37645999999995</c:v>
                      </c:pt>
                      <c:pt idx="119">
                        <c:v>760.37114999999994</c:v>
                      </c:pt>
                      <c:pt idx="120">
                        <c:v>760.36015999999995</c:v>
                      </c:pt>
                      <c:pt idx="121">
                        <c:v>760.35235</c:v>
                      </c:pt>
                      <c:pt idx="122">
                        <c:v>760.37396000000001</c:v>
                      </c:pt>
                      <c:pt idx="123">
                        <c:v>760.37572999999998</c:v>
                      </c:pt>
                      <c:pt idx="124">
                        <c:v>760.36273000000006</c:v>
                      </c:pt>
                      <c:pt idx="125">
                        <c:v>760.38220000000001</c:v>
                      </c:pt>
                      <c:pt idx="126">
                        <c:v>760.36839999999995</c:v>
                      </c:pt>
                      <c:pt idx="127">
                        <c:v>760.38145999999995</c:v>
                      </c:pt>
                      <c:pt idx="128">
                        <c:v>760.37938999999994</c:v>
                      </c:pt>
                      <c:pt idx="129">
                        <c:v>760.36944000000005</c:v>
                      </c:pt>
                      <c:pt idx="130">
                        <c:v>760.36595999999997</c:v>
                      </c:pt>
                      <c:pt idx="131">
                        <c:v>760.37084000000004</c:v>
                      </c:pt>
                      <c:pt idx="132">
                        <c:v>760.37670000000003</c:v>
                      </c:pt>
                      <c:pt idx="133">
                        <c:v>760.38085000000001</c:v>
                      </c:pt>
                      <c:pt idx="134">
                        <c:v>760.38744999999994</c:v>
                      </c:pt>
                      <c:pt idx="135">
                        <c:v>760.39098999999999</c:v>
                      </c:pt>
                      <c:pt idx="136">
                        <c:v>760.36138000000005</c:v>
                      </c:pt>
                      <c:pt idx="137">
                        <c:v>760.39275999999995</c:v>
                      </c:pt>
                      <c:pt idx="138">
                        <c:v>760.37536</c:v>
                      </c:pt>
                      <c:pt idx="139">
                        <c:v>760.41130999999996</c:v>
                      </c:pt>
                      <c:pt idx="140">
                        <c:v>760.38507000000004</c:v>
                      </c:pt>
                      <c:pt idx="141">
                        <c:v>760.31604000000004</c:v>
                      </c:pt>
                      <c:pt idx="142">
                        <c:v>760.31213000000002</c:v>
                      </c:pt>
                      <c:pt idx="143">
                        <c:v>760.31615999999997</c:v>
                      </c:pt>
                      <c:pt idx="144">
                        <c:v>760.35211000000004</c:v>
                      </c:pt>
                      <c:pt idx="145">
                        <c:v>760.34789999999998</c:v>
                      </c:pt>
                      <c:pt idx="146">
                        <c:v>760.33470999999997</c:v>
                      </c:pt>
                      <c:pt idx="147">
                        <c:v>760.32446000000004</c:v>
                      </c:pt>
                      <c:pt idx="148">
                        <c:v>760.34105999999997</c:v>
                      </c:pt>
                      <c:pt idx="149">
                        <c:v>760.31358999999998</c:v>
                      </c:pt>
                      <c:pt idx="150">
                        <c:v>760.32335999999998</c:v>
                      </c:pt>
                      <c:pt idx="151">
                        <c:v>760.33421999999996</c:v>
                      </c:pt>
                      <c:pt idx="152">
                        <c:v>760.34929999999997</c:v>
                      </c:pt>
                      <c:pt idx="153">
                        <c:v>760.33110999999997</c:v>
                      </c:pt>
                      <c:pt idx="154">
                        <c:v>760.33110999999997</c:v>
                      </c:pt>
                      <c:pt idx="155">
                        <c:v>760.32524999999998</c:v>
                      </c:pt>
                      <c:pt idx="156">
                        <c:v>760.34149000000002</c:v>
                      </c:pt>
                      <c:pt idx="157">
                        <c:v>760.35400000000004</c:v>
                      </c:pt>
                      <c:pt idx="158">
                        <c:v>760.37841000000003</c:v>
                      </c:pt>
                      <c:pt idx="159">
                        <c:v>760.35266000000001</c:v>
                      </c:pt>
                      <c:pt idx="160">
                        <c:v>760.33812999999998</c:v>
                      </c:pt>
                      <c:pt idx="161">
                        <c:v>760.36937999999998</c:v>
                      </c:pt>
                      <c:pt idx="162">
                        <c:v>760.34906000000001</c:v>
                      </c:pt>
                      <c:pt idx="163">
                        <c:v>760.35607000000005</c:v>
                      </c:pt>
                      <c:pt idx="164">
                        <c:v>760.34875</c:v>
                      </c:pt>
                      <c:pt idx="165">
                        <c:v>760.34875</c:v>
                      </c:pt>
                      <c:pt idx="166">
                        <c:v>760.37950999999998</c:v>
                      </c:pt>
                      <c:pt idx="167">
                        <c:v>760.36095999999998</c:v>
                      </c:pt>
                      <c:pt idx="168">
                        <c:v>760.35388</c:v>
                      </c:pt>
                      <c:pt idx="169">
                        <c:v>760.35509999999999</c:v>
                      </c:pt>
                      <c:pt idx="170">
                        <c:v>760.34265000000005</c:v>
                      </c:pt>
                      <c:pt idx="171">
                        <c:v>760.33618000000001</c:v>
                      </c:pt>
                      <c:pt idx="172">
                        <c:v>760.36839999999995</c:v>
                      </c:pt>
                      <c:pt idx="173">
                        <c:v>760.37701000000004</c:v>
                      </c:pt>
                      <c:pt idx="174">
                        <c:v>760.35266000000001</c:v>
                      </c:pt>
                      <c:pt idx="175">
                        <c:v>760.36499000000003</c:v>
                      </c:pt>
                      <c:pt idx="176">
                        <c:v>760.36541</c:v>
                      </c:pt>
                      <c:pt idx="177">
                        <c:v>760.33641999999998</c:v>
                      </c:pt>
                      <c:pt idx="178">
                        <c:v>760.35107000000005</c:v>
                      </c:pt>
                      <c:pt idx="179">
                        <c:v>760.37059999999997</c:v>
                      </c:pt>
                      <c:pt idx="180">
                        <c:v>760.34783000000004</c:v>
                      </c:pt>
                      <c:pt idx="181">
                        <c:v>760.35266000000001</c:v>
                      </c:pt>
                      <c:pt idx="182">
                        <c:v>760.34142999999995</c:v>
                      </c:pt>
                      <c:pt idx="183">
                        <c:v>760.36992999999995</c:v>
                      </c:pt>
                      <c:pt idx="184">
                        <c:v>760.38811999999996</c:v>
                      </c:pt>
                      <c:pt idx="185">
                        <c:v>760.37768000000005</c:v>
                      </c:pt>
                      <c:pt idx="186">
                        <c:v>760.28044999999997</c:v>
                      </c:pt>
                      <c:pt idx="187">
                        <c:v>760.29900999999995</c:v>
                      </c:pt>
                      <c:pt idx="188">
                        <c:v>760.32830000000001</c:v>
                      </c:pt>
                      <c:pt idx="189">
                        <c:v>760.29565000000002</c:v>
                      </c:pt>
                      <c:pt idx="190">
                        <c:v>760.28381000000002</c:v>
                      </c:pt>
                      <c:pt idx="191">
                        <c:v>760.28661999999997</c:v>
                      </c:pt>
                      <c:pt idx="192">
                        <c:v>760.30700000000002</c:v>
                      </c:pt>
                      <c:pt idx="193">
                        <c:v>760.31029999999998</c:v>
                      </c:pt>
                      <c:pt idx="194">
                        <c:v>760.30609000000004</c:v>
                      </c:pt>
                      <c:pt idx="195">
                        <c:v>760.28961000000004</c:v>
                      </c:pt>
                      <c:pt idx="196">
                        <c:v>760.30394999999999</c:v>
                      </c:pt>
                      <c:pt idx="197">
                        <c:v>760.31053999999995</c:v>
                      </c:pt>
                      <c:pt idx="198">
                        <c:v>760.30772999999999</c:v>
                      </c:pt>
                      <c:pt idx="199">
                        <c:v>760.32835999999998</c:v>
                      </c:pt>
                      <c:pt idx="200">
                        <c:v>760.32208000000003</c:v>
                      </c:pt>
                      <c:pt idx="201">
                        <c:v>760.30376999999999</c:v>
                      </c:pt>
                      <c:pt idx="202">
                        <c:v>760.30980999999997</c:v>
                      </c:pt>
                      <c:pt idx="203">
                        <c:v>760.32055000000003</c:v>
                      </c:pt>
                      <c:pt idx="204">
                        <c:v>760.29705000000001</c:v>
                      </c:pt>
                      <c:pt idx="205">
                        <c:v>760.33543999999995</c:v>
                      </c:pt>
                      <c:pt idx="206">
                        <c:v>760.32568000000003</c:v>
                      </c:pt>
                      <c:pt idx="207">
                        <c:v>760.32524999999998</c:v>
                      </c:pt>
                      <c:pt idx="208">
                        <c:v>760.32830000000001</c:v>
                      </c:pt>
                      <c:pt idx="209">
                        <c:v>760.32506999999998</c:v>
                      </c:pt>
                      <c:pt idx="210">
                        <c:v>760.32494999999994</c:v>
                      </c:pt>
                      <c:pt idx="211">
                        <c:v>760.33758</c:v>
                      </c:pt>
                      <c:pt idx="212">
                        <c:v>760.31462999999997</c:v>
                      </c:pt>
                      <c:pt idx="213">
                        <c:v>760.33421999999996</c:v>
                      </c:pt>
                      <c:pt idx="214">
                        <c:v>760.32848999999999</c:v>
                      </c:pt>
                      <c:pt idx="215">
                        <c:v>760.33081000000004</c:v>
                      </c:pt>
                      <c:pt idx="216">
                        <c:v>760.34411</c:v>
                      </c:pt>
                      <c:pt idx="217">
                        <c:v>760.34538999999995</c:v>
                      </c:pt>
                      <c:pt idx="218">
                        <c:v>760.35802999999999</c:v>
                      </c:pt>
                      <c:pt idx="219">
                        <c:v>760.34367999999995</c:v>
                      </c:pt>
                      <c:pt idx="220">
                        <c:v>760.36632999999995</c:v>
                      </c:pt>
                      <c:pt idx="221">
                        <c:v>760.34747000000004</c:v>
                      </c:pt>
                      <c:pt idx="222">
                        <c:v>760.35149999999999</c:v>
                      </c:pt>
                      <c:pt idx="223">
                        <c:v>760.35833000000002</c:v>
                      </c:pt>
                      <c:pt idx="224">
                        <c:v>760.35374999999999</c:v>
                      </c:pt>
                      <c:pt idx="225">
                        <c:v>760.37518</c:v>
                      </c:pt>
                      <c:pt idx="226">
                        <c:v>760.34735000000001</c:v>
                      </c:pt>
                      <c:pt idx="227">
                        <c:v>760.32542999999998</c:v>
                      </c:pt>
                      <c:pt idx="228">
                        <c:v>760.34271000000001</c:v>
                      </c:pt>
                      <c:pt idx="229">
                        <c:v>760.34880999999996</c:v>
                      </c:pt>
                      <c:pt idx="230">
                        <c:v>760.33099000000004</c:v>
                      </c:pt>
                      <c:pt idx="231">
                        <c:v>760.30487000000005</c:v>
                      </c:pt>
                      <c:pt idx="232">
                        <c:v>760.30882999999994</c:v>
                      </c:pt>
                      <c:pt idx="233">
                        <c:v>760.31140000000005</c:v>
                      </c:pt>
                      <c:pt idx="234">
                        <c:v>760.30583999999999</c:v>
                      </c:pt>
                      <c:pt idx="235">
                        <c:v>760.31268</c:v>
                      </c:pt>
                      <c:pt idx="236">
                        <c:v>760.29912999999999</c:v>
                      </c:pt>
                      <c:pt idx="237">
                        <c:v>760.28746999999998</c:v>
                      </c:pt>
                      <c:pt idx="238">
                        <c:v>760.30296999999996</c:v>
                      </c:pt>
                      <c:pt idx="239">
                        <c:v>760.26976999999999</c:v>
                      </c:pt>
                      <c:pt idx="240">
                        <c:v>760.27257999999995</c:v>
                      </c:pt>
                      <c:pt idx="241">
                        <c:v>760.29998000000001</c:v>
                      </c:pt>
                      <c:pt idx="242">
                        <c:v>760.26756999999998</c:v>
                      </c:pt>
                      <c:pt idx="243">
                        <c:v>760.28143</c:v>
                      </c:pt>
                      <c:pt idx="244">
                        <c:v>760.27661000000001</c:v>
                      </c:pt>
                      <c:pt idx="245">
                        <c:v>760.28301999999996</c:v>
                      </c:pt>
                      <c:pt idx="246">
                        <c:v>760.28497000000004</c:v>
                      </c:pt>
                      <c:pt idx="247">
                        <c:v>760.30083999999999</c:v>
                      </c:pt>
                      <c:pt idx="248">
                        <c:v>760.32244000000003</c:v>
                      </c:pt>
                      <c:pt idx="249">
                        <c:v>760.29454999999996</c:v>
                      </c:pt>
                      <c:pt idx="250">
                        <c:v>760.32934</c:v>
                      </c:pt>
                      <c:pt idx="251">
                        <c:v>760.33501999999999</c:v>
                      </c:pt>
                      <c:pt idx="252">
                        <c:v>760.32794000000001</c:v>
                      </c:pt>
                      <c:pt idx="253">
                        <c:v>760.34045000000003</c:v>
                      </c:pt>
                      <c:pt idx="254">
                        <c:v>760.33250999999996</c:v>
                      </c:pt>
                      <c:pt idx="255">
                        <c:v>760.33452999999997</c:v>
                      </c:pt>
                      <c:pt idx="256">
                        <c:v>760.35076000000004</c:v>
                      </c:pt>
                      <c:pt idx="257">
                        <c:v>760.33563000000004</c:v>
                      </c:pt>
                      <c:pt idx="258">
                        <c:v>760.33837000000005</c:v>
                      </c:pt>
                      <c:pt idx="259">
                        <c:v>760.34478000000001</c:v>
                      </c:pt>
                      <c:pt idx="260">
                        <c:v>760.33965999999998</c:v>
                      </c:pt>
                      <c:pt idx="261">
                        <c:v>760.33068000000003</c:v>
                      </c:pt>
                      <c:pt idx="262">
                        <c:v>760.33226999999999</c:v>
                      </c:pt>
                      <c:pt idx="263">
                        <c:v>760.34691999999995</c:v>
                      </c:pt>
                      <c:pt idx="264">
                        <c:v>760.33734000000004</c:v>
                      </c:pt>
                      <c:pt idx="265">
                        <c:v>760.30694000000005</c:v>
                      </c:pt>
                      <c:pt idx="266">
                        <c:v>760.33037999999999</c:v>
                      </c:pt>
                      <c:pt idx="267">
                        <c:v>760.34929999999997</c:v>
                      </c:pt>
                      <c:pt idx="268">
                        <c:v>760.32360000000006</c:v>
                      </c:pt>
                      <c:pt idx="269">
                        <c:v>760.30052999999998</c:v>
                      </c:pt>
                      <c:pt idx="270">
                        <c:v>760.31677000000002</c:v>
                      </c:pt>
                      <c:pt idx="271">
                        <c:v>760.28979000000004</c:v>
                      </c:pt>
                      <c:pt idx="272">
                        <c:v>760.28601000000003</c:v>
                      </c:pt>
                      <c:pt idx="273">
                        <c:v>760.27068999999995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C3CB-47AA-A604-1F577C359749}"/>
                  </c:ext>
                </c:extLst>
              </c15:ser>
            </c15:filteredScatterSeries>
          </c:ext>
        </c:extLst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 (PDT)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  <a:r>
                  <a:rPr lang="en-US" baseline="0"/>
                  <a:t> (Celsius)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1"/>
        <c:axPos val="r"/>
        <c:numFmt formatCode="General" sourceLinked="1"/>
        <c:majorTickMark val="in"/>
        <c:minorTickMark val="none"/>
        <c:tickLblPos val="nextTo"/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5941059416331771"/>
          <c:y val="6.6929929213393746E-2"/>
          <c:w val="0.28608850326802365"/>
          <c:h val="0.173414936769267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HEADER!$C$1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HEADER!$H$78:$H$10140</c:f>
              <c:numCache>
                <c:formatCode>m/d/yy\ h:mm;@</c:formatCode>
                <c:ptCount val="10063"/>
                <c:pt idx="0">
                  <c:v>43225.960914351854</c:v>
                </c:pt>
                <c:pt idx="1">
                  <c:v>43225.960925925923</c:v>
                </c:pt>
                <c:pt idx="2">
                  <c:v>43225.9609375</c:v>
                </c:pt>
                <c:pt idx="3">
                  <c:v>43225.960949074077</c:v>
                </c:pt>
                <c:pt idx="4">
                  <c:v>43225.960960648146</c:v>
                </c:pt>
                <c:pt idx="5">
                  <c:v>43225.960972222223</c:v>
                </c:pt>
                <c:pt idx="6">
                  <c:v>43225.9609837963</c:v>
                </c:pt>
                <c:pt idx="7">
                  <c:v>43225.960995370369</c:v>
                </c:pt>
                <c:pt idx="8">
                  <c:v>43225.961006944446</c:v>
                </c:pt>
                <c:pt idx="9">
                  <c:v>43225.961018518516</c:v>
                </c:pt>
                <c:pt idx="10">
                  <c:v>43225.961030092592</c:v>
                </c:pt>
                <c:pt idx="11">
                  <c:v>43225.961041666669</c:v>
                </c:pt>
                <c:pt idx="12">
                  <c:v>43225.961053240739</c:v>
                </c:pt>
                <c:pt idx="13">
                  <c:v>43225.961064814815</c:v>
                </c:pt>
                <c:pt idx="14">
                  <c:v>43225.961076388892</c:v>
                </c:pt>
                <c:pt idx="15">
                  <c:v>43225.961087962962</c:v>
                </c:pt>
                <c:pt idx="16">
                  <c:v>43225.961099537039</c:v>
                </c:pt>
                <c:pt idx="17">
                  <c:v>43225.961111111108</c:v>
                </c:pt>
                <c:pt idx="18">
                  <c:v>43225.961122685185</c:v>
                </c:pt>
                <c:pt idx="19">
                  <c:v>43225.961134259262</c:v>
                </c:pt>
                <c:pt idx="20">
                  <c:v>43225.961145833331</c:v>
                </c:pt>
                <c:pt idx="21">
                  <c:v>43225.961157407408</c:v>
                </c:pt>
                <c:pt idx="22">
                  <c:v>43225.961168981485</c:v>
                </c:pt>
                <c:pt idx="23">
                  <c:v>43225.961180555554</c:v>
                </c:pt>
                <c:pt idx="24">
                  <c:v>43225.961192129631</c:v>
                </c:pt>
                <c:pt idx="25">
                  <c:v>43225.9612037037</c:v>
                </c:pt>
                <c:pt idx="26">
                  <c:v>43225.961215277777</c:v>
                </c:pt>
                <c:pt idx="27">
                  <c:v>43225.961226851854</c:v>
                </c:pt>
                <c:pt idx="28">
                  <c:v>43225.961238425924</c:v>
                </c:pt>
                <c:pt idx="29">
                  <c:v>43225.96125</c:v>
                </c:pt>
                <c:pt idx="30">
                  <c:v>43225.961261574077</c:v>
                </c:pt>
                <c:pt idx="31">
                  <c:v>43225.961273148147</c:v>
                </c:pt>
                <c:pt idx="32">
                  <c:v>43225.961284722223</c:v>
                </c:pt>
                <c:pt idx="33">
                  <c:v>43225.961296296293</c:v>
                </c:pt>
                <c:pt idx="34">
                  <c:v>43225.96130787037</c:v>
                </c:pt>
                <c:pt idx="35">
                  <c:v>43225.961319444446</c:v>
                </c:pt>
                <c:pt idx="36">
                  <c:v>43225.961331018516</c:v>
                </c:pt>
                <c:pt idx="37">
                  <c:v>43225.961342592593</c:v>
                </c:pt>
                <c:pt idx="38">
                  <c:v>43225.961354166669</c:v>
                </c:pt>
                <c:pt idx="39">
                  <c:v>43225.961365740739</c:v>
                </c:pt>
                <c:pt idx="40">
                  <c:v>43225.961377314816</c:v>
                </c:pt>
                <c:pt idx="41">
                  <c:v>43225.961388888885</c:v>
                </c:pt>
                <c:pt idx="42">
                  <c:v>43225.961400462962</c:v>
                </c:pt>
                <c:pt idx="43">
                  <c:v>43225.961412037039</c:v>
                </c:pt>
                <c:pt idx="44">
                  <c:v>43225.961423611108</c:v>
                </c:pt>
                <c:pt idx="45">
                  <c:v>43225.961435185185</c:v>
                </c:pt>
                <c:pt idx="46">
                  <c:v>43225.961446759262</c:v>
                </c:pt>
                <c:pt idx="47">
                  <c:v>43225.961458333331</c:v>
                </c:pt>
                <c:pt idx="48">
                  <c:v>43225.961469907408</c:v>
                </c:pt>
                <c:pt idx="49">
                  <c:v>43225.961481481485</c:v>
                </c:pt>
                <c:pt idx="50">
                  <c:v>43225.961493055554</c:v>
                </c:pt>
                <c:pt idx="51">
                  <c:v>43225.961504629631</c:v>
                </c:pt>
                <c:pt idx="52">
                  <c:v>43225.961516203701</c:v>
                </c:pt>
                <c:pt idx="53">
                  <c:v>43225.961527777778</c:v>
                </c:pt>
                <c:pt idx="54">
                  <c:v>43225.961539351854</c:v>
                </c:pt>
                <c:pt idx="55">
                  <c:v>43225.961550925924</c:v>
                </c:pt>
                <c:pt idx="56">
                  <c:v>43225.961562500001</c:v>
                </c:pt>
                <c:pt idx="57">
                  <c:v>43225.961574074077</c:v>
                </c:pt>
                <c:pt idx="58">
                  <c:v>43225.961585648147</c:v>
                </c:pt>
                <c:pt idx="59">
                  <c:v>43225.961597222224</c:v>
                </c:pt>
                <c:pt idx="60">
                  <c:v>43225.961608796293</c:v>
                </c:pt>
                <c:pt idx="61">
                  <c:v>43225.96162037037</c:v>
                </c:pt>
                <c:pt idx="62">
                  <c:v>43225.961631944447</c:v>
                </c:pt>
                <c:pt idx="63">
                  <c:v>43225.961643518516</c:v>
                </c:pt>
                <c:pt idx="64">
                  <c:v>43225.961655092593</c:v>
                </c:pt>
                <c:pt idx="65">
                  <c:v>43225.961655092593</c:v>
                </c:pt>
                <c:pt idx="66">
                  <c:v>43225.96166666667</c:v>
                </c:pt>
                <c:pt idx="67">
                  <c:v>43225.961678240739</c:v>
                </c:pt>
                <c:pt idx="68">
                  <c:v>43225.961689814816</c:v>
                </c:pt>
                <c:pt idx="69">
                  <c:v>43225.961701388886</c:v>
                </c:pt>
                <c:pt idx="70">
                  <c:v>43225.961712962962</c:v>
                </c:pt>
                <c:pt idx="71">
                  <c:v>43225.961724537039</c:v>
                </c:pt>
                <c:pt idx="72">
                  <c:v>43225.961736111109</c:v>
                </c:pt>
                <c:pt idx="73">
                  <c:v>43225.961747685185</c:v>
                </c:pt>
                <c:pt idx="74">
                  <c:v>43225.961759259262</c:v>
                </c:pt>
                <c:pt idx="75">
                  <c:v>43225.961770833332</c:v>
                </c:pt>
                <c:pt idx="76">
                  <c:v>43225.961782407408</c:v>
                </c:pt>
                <c:pt idx="77">
                  <c:v>43225.961793981478</c:v>
                </c:pt>
                <c:pt idx="78">
                  <c:v>43225.961805555555</c:v>
                </c:pt>
                <c:pt idx="79">
                  <c:v>43225.961817129632</c:v>
                </c:pt>
                <c:pt idx="80">
                  <c:v>43225.961828703701</c:v>
                </c:pt>
                <c:pt idx="81">
                  <c:v>43225.961840277778</c:v>
                </c:pt>
                <c:pt idx="82">
                  <c:v>43225.961851851855</c:v>
                </c:pt>
                <c:pt idx="83">
                  <c:v>43225.961863425924</c:v>
                </c:pt>
                <c:pt idx="84">
                  <c:v>43225.961875000001</c:v>
                </c:pt>
                <c:pt idx="85">
                  <c:v>43225.961886574078</c:v>
                </c:pt>
                <c:pt idx="86">
                  <c:v>43225.961898148147</c:v>
                </c:pt>
                <c:pt idx="87">
                  <c:v>43225.961909722224</c:v>
                </c:pt>
                <c:pt idx="88">
                  <c:v>43225.961921296293</c:v>
                </c:pt>
                <c:pt idx="89">
                  <c:v>43225.96193287037</c:v>
                </c:pt>
                <c:pt idx="90">
                  <c:v>43225.961944444447</c:v>
                </c:pt>
                <c:pt idx="91">
                  <c:v>43225.961956018517</c:v>
                </c:pt>
                <c:pt idx="92">
                  <c:v>43225.961967592593</c:v>
                </c:pt>
                <c:pt idx="93">
                  <c:v>43225.96197916667</c:v>
                </c:pt>
                <c:pt idx="94">
                  <c:v>43225.96199074074</c:v>
                </c:pt>
                <c:pt idx="95">
                  <c:v>43225.962002314816</c:v>
                </c:pt>
                <c:pt idx="96">
                  <c:v>43225.962013888886</c:v>
                </c:pt>
                <c:pt idx="97">
                  <c:v>43225.962025462963</c:v>
                </c:pt>
                <c:pt idx="98">
                  <c:v>43225.962037037039</c:v>
                </c:pt>
                <c:pt idx="99">
                  <c:v>43225.962048611109</c:v>
                </c:pt>
                <c:pt idx="100">
                  <c:v>43225.962060185186</c:v>
                </c:pt>
                <c:pt idx="101">
                  <c:v>43225.962071759262</c:v>
                </c:pt>
                <c:pt idx="102">
                  <c:v>43225.962083333332</c:v>
                </c:pt>
                <c:pt idx="103">
                  <c:v>43225.962094907409</c:v>
                </c:pt>
                <c:pt idx="104">
                  <c:v>43225.962106481478</c:v>
                </c:pt>
                <c:pt idx="105">
                  <c:v>43225.962118055555</c:v>
                </c:pt>
                <c:pt idx="106">
                  <c:v>43225.962129629632</c:v>
                </c:pt>
                <c:pt idx="107">
                  <c:v>43225.962141203701</c:v>
                </c:pt>
                <c:pt idx="108">
                  <c:v>43225.962152777778</c:v>
                </c:pt>
                <c:pt idx="109">
                  <c:v>43225.962164351855</c:v>
                </c:pt>
                <c:pt idx="110">
                  <c:v>43225.962175925924</c:v>
                </c:pt>
                <c:pt idx="111">
                  <c:v>43225.962187500001</c:v>
                </c:pt>
                <c:pt idx="112">
                  <c:v>43225.962199074071</c:v>
                </c:pt>
                <c:pt idx="113">
                  <c:v>43225.962210648147</c:v>
                </c:pt>
                <c:pt idx="114">
                  <c:v>43225.962222222224</c:v>
                </c:pt>
                <c:pt idx="115">
                  <c:v>43225.962233796294</c:v>
                </c:pt>
                <c:pt idx="116">
                  <c:v>43225.962245370371</c:v>
                </c:pt>
                <c:pt idx="117">
                  <c:v>43225.962256944447</c:v>
                </c:pt>
                <c:pt idx="118">
                  <c:v>43225.962268518517</c:v>
                </c:pt>
                <c:pt idx="119">
                  <c:v>43225.962280092594</c:v>
                </c:pt>
                <c:pt idx="120">
                  <c:v>43225.962291666663</c:v>
                </c:pt>
                <c:pt idx="121">
                  <c:v>43225.96230324074</c:v>
                </c:pt>
                <c:pt idx="122">
                  <c:v>43225.962314814817</c:v>
                </c:pt>
                <c:pt idx="123">
                  <c:v>43225.962326388886</c:v>
                </c:pt>
                <c:pt idx="124">
                  <c:v>43225.962337962963</c:v>
                </c:pt>
                <c:pt idx="125">
                  <c:v>43225.96234953704</c:v>
                </c:pt>
                <c:pt idx="126">
                  <c:v>43225.962361111109</c:v>
                </c:pt>
                <c:pt idx="127">
                  <c:v>43225.962372685186</c:v>
                </c:pt>
                <c:pt idx="128">
                  <c:v>43225.962384259263</c:v>
                </c:pt>
                <c:pt idx="129">
                  <c:v>43225.962395833332</c:v>
                </c:pt>
                <c:pt idx="130">
                  <c:v>43225.962407407409</c:v>
                </c:pt>
                <c:pt idx="131">
                  <c:v>43225.962418981479</c:v>
                </c:pt>
                <c:pt idx="132">
                  <c:v>43225.962430555555</c:v>
                </c:pt>
                <c:pt idx="133">
                  <c:v>43225.962442129632</c:v>
                </c:pt>
                <c:pt idx="134">
                  <c:v>43225.962442129632</c:v>
                </c:pt>
                <c:pt idx="135">
                  <c:v>43225.962453703702</c:v>
                </c:pt>
                <c:pt idx="136">
                  <c:v>43225.962465277778</c:v>
                </c:pt>
                <c:pt idx="137">
                  <c:v>43225.962476851855</c:v>
                </c:pt>
                <c:pt idx="138">
                  <c:v>43225.962488425925</c:v>
                </c:pt>
                <c:pt idx="139">
                  <c:v>43225.962500000001</c:v>
                </c:pt>
                <c:pt idx="140">
                  <c:v>43225.962511574071</c:v>
                </c:pt>
                <c:pt idx="141">
                  <c:v>43225.962523148148</c:v>
                </c:pt>
                <c:pt idx="142">
                  <c:v>43225.962534722225</c:v>
                </c:pt>
                <c:pt idx="143">
                  <c:v>43225.962546296294</c:v>
                </c:pt>
                <c:pt idx="144">
                  <c:v>43225.962557870371</c:v>
                </c:pt>
                <c:pt idx="145">
                  <c:v>43225.962569444448</c:v>
                </c:pt>
                <c:pt idx="146">
                  <c:v>43225.962581018517</c:v>
                </c:pt>
                <c:pt idx="147">
                  <c:v>43225.962592592594</c:v>
                </c:pt>
                <c:pt idx="148">
                  <c:v>43225.962604166663</c:v>
                </c:pt>
                <c:pt idx="149">
                  <c:v>43225.96261574074</c:v>
                </c:pt>
                <c:pt idx="150">
                  <c:v>43225.962627314817</c:v>
                </c:pt>
                <c:pt idx="151">
                  <c:v>43225.962638888886</c:v>
                </c:pt>
                <c:pt idx="152">
                  <c:v>43225.962650462963</c:v>
                </c:pt>
                <c:pt idx="153">
                  <c:v>43225.96266203704</c:v>
                </c:pt>
                <c:pt idx="154">
                  <c:v>43225.962673611109</c:v>
                </c:pt>
                <c:pt idx="155">
                  <c:v>43225.962685185186</c:v>
                </c:pt>
                <c:pt idx="156">
                  <c:v>43225.962696759256</c:v>
                </c:pt>
                <c:pt idx="157">
                  <c:v>43225.962708333333</c:v>
                </c:pt>
                <c:pt idx="158">
                  <c:v>43225.962719907409</c:v>
                </c:pt>
                <c:pt idx="159">
                  <c:v>43225.962731481479</c:v>
                </c:pt>
                <c:pt idx="160">
                  <c:v>43225.962743055556</c:v>
                </c:pt>
                <c:pt idx="161">
                  <c:v>43225.962754629632</c:v>
                </c:pt>
                <c:pt idx="162">
                  <c:v>43225.962766203702</c:v>
                </c:pt>
                <c:pt idx="163">
                  <c:v>43225.962777777779</c:v>
                </c:pt>
                <c:pt idx="164">
                  <c:v>43225.962789351855</c:v>
                </c:pt>
                <c:pt idx="165">
                  <c:v>43225.962800925925</c:v>
                </c:pt>
                <c:pt idx="166">
                  <c:v>43225.962812500002</c:v>
                </c:pt>
                <c:pt idx="167">
                  <c:v>43225.962824074071</c:v>
                </c:pt>
                <c:pt idx="168">
                  <c:v>43225.962835648148</c:v>
                </c:pt>
                <c:pt idx="169">
                  <c:v>43225.962847222225</c:v>
                </c:pt>
                <c:pt idx="170">
                  <c:v>43225.962858796294</c:v>
                </c:pt>
                <c:pt idx="171">
                  <c:v>43225.962870370371</c:v>
                </c:pt>
                <c:pt idx="172">
                  <c:v>43225.962881944448</c:v>
                </c:pt>
                <c:pt idx="173">
                  <c:v>43225.962893518517</c:v>
                </c:pt>
                <c:pt idx="174">
                  <c:v>43225.962905092594</c:v>
                </c:pt>
                <c:pt idx="175">
                  <c:v>43225.962916666664</c:v>
                </c:pt>
                <c:pt idx="176">
                  <c:v>43225.96292824074</c:v>
                </c:pt>
                <c:pt idx="177">
                  <c:v>43225.962939814817</c:v>
                </c:pt>
                <c:pt idx="178">
                  <c:v>43225.962951388887</c:v>
                </c:pt>
                <c:pt idx="179">
                  <c:v>43225.962962962964</c:v>
                </c:pt>
                <c:pt idx="180">
                  <c:v>43225.96297453704</c:v>
                </c:pt>
                <c:pt idx="181">
                  <c:v>43225.96298611111</c:v>
                </c:pt>
                <c:pt idx="182">
                  <c:v>43225.962997685187</c:v>
                </c:pt>
                <c:pt idx="183">
                  <c:v>43225.963009259256</c:v>
                </c:pt>
                <c:pt idx="184">
                  <c:v>43225.963020833333</c:v>
                </c:pt>
                <c:pt idx="185">
                  <c:v>43225.96303240741</c:v>
                </c:pt>
                <c:pt idx="186">
                  <c:v>43225.963043981479</c:v>
                </c:pt>
                <c:pt idx="187">
                  <c:v>43225.963055555556</c:v>
                </c:pt>
                <c:pt idx="188">
                  <c:v>43225.963067129633</c:v>
                </c:pt>
                <c:pt idx="189">
                  <c:v>43225.963078703702</c:v>
                </c:pt>
                <c:pt idx="190">
                  <c:v>43225.963090277779</c:v>
                </c:pt>
                <c:pt idx="191">
                  <c:v>43225.963101851848</c:v>
                </c:pt>
                <c:pt idx="192">
                  <c:v>43225.963113425925</c:v>
                </c:pt>
                <c:pt idx="193">
                  <c:v>43225.963125000002</c:v>
                </c:pt>
                <c:pt idx="194">
                  <c:v>43225.963136574072</c:v>
                </c:pt>
                <c:pt idx="195">
                  <c:v>43225.963148148148</c:v>
                </c:pt>
                <c:pt idx="196">
                  <c:v>43225.963159722225</c:v>
                </c:pt>
                <c:pt idx="197">
                  <c:v>43225.963171296295</c:v>
                </c:pt>
                <c:pt idx="198">
                  <c:v>43225.963182870371</c:v>
                </c:pt>
                <c:pt idx="199">
                  <c:v>43225.963194444441</c:v>
                </c:pt>
                <c:pt idx="200">
                  <c:v>43225.963206018518</c:v>
                </c:pt>
                <c:pt idx="201">
                  <c:v>43225.963217592594</c:v>
                </c:pt>
                <c:pt idx="202">
                  <c:v>43225.963229166664</c:v>
                </c:pt>
                <c:pt idx="203">
                  <c:v>43225.963240740741</c:v>
                </c:pt>
                <c:pt idx="204">
                  <c:v>43225.963240740741</c:v>
                </c:pt>
                <c:pt idx="205">
                  <c:v>43225.963252314818</c:v>
                </c:pt>
                <c:pt idx="206">
                  <c:v>43225.963263888887</c:v>
                </c:pt>
                <c:pt idx="207">
                  <c:v>43225.963275462964</c:v>
                </c:pt>
                <c:pt idx="208">
                  <c:v>43225.963287037041</c:v>
                </c:pt>
                <c:pt idx="209">
                  <c:v>43225.96329861111</c:v>
                </c:pt>
                <c:pt idx="210">
                  <c:v>43225.963310185187</c:v>
                </c:pt>
                <c:pt idx="211">
                  <c:v>43225.963321759256</c:v>
                </c:pt>
                <c:pt idx="212">
                  <c:v>43225.963333333333</c:v>
                </c:pt>
                <c:pt idx="213">
                  <c:v>43225.96334490741</c:v>
                </c:pt>
                <c:pt idx="214">
                  <c:v>43225.963356481479</c:v>
                </c:pt>
                <c:pt idx="215">
                  <c:v>43225.963368055556</c:v>
                </c:pt>
                <c:pt idx="216">
                  <c:v>43225.963379629633</c:v>
                </c:pt>
                <c:pt idx="217">
                  <c:v>43225.963391203702</c:v>
                </c:pt>
                <c:pt idx="218">
                  <c:v>43225.963402777779</c:v>
                </c:pt>
                <c:pt idx="219">
                  <c:v>43225.963414351849</c:v>
                </c:pt>
                <c:pt idx="220">
                  <c:v>43225.963425925926</c:v>
                </c:pt>
                <c:pt idx="221">
                  <c:v>43225.963437500002</c:v>
                </c:pt>
                <c:pt idx="222">
                  <c:v>43225.963449074072</c:v>
                </c:pt>
                <c:pt idx="223">
                  <c:v>43225.963460648149</c:v>
                </c:pt>
                <c:pt idx="224">
                  <c:v>43225.963472222225</c:v>
                </c:pt>
                <c:pt idx="225">
                  <c:v>43225.963483796295</c:v>
                </c:pt>
                <c:pt idx="226">
                  <c:v>43225.963495370372</c:v>
                </c:pt>
                <c:pt idx="227">
                  <c:v>43225.963506944441</c:v>
                </c:pt>
                <c:pt idx="228">
                  <c:v>43225.963518518518</c:v>
                </c:pt>
                <c:pt idx="229">
                  <c:v>43225.963530092595</c:v>
                </c:pt>
                <c:pt idx="230">
                  <c:v>43225.963541666664</c:v>
                </c:pt>
                <c:pt idx="231">
                  <c:v>43225.963553240741</c:v>
                </c:pt>
                <c:pt idx="232">
                  <c:v>43225.963564814818</c:v>
                </c:pt>
                <c:pt idx="233">
                  <c:v>43225.963576388887</c:v>
                </c:pt>
                <c:pt idx="234">
                  <c:v>43225.963587962964</c:v>
                </c:pt>
                <c:pt idx="235">
                  <c:v>43225.963599537034</c:v>
                </c:pt>
                <c:pt idx="236">
                  <c:v>43225.96361111111</c:v>
                </c:pt>
                <c:pt idx="237">
                  <c:v>43225.963622685187</c:v>
                </c:pt>
                <c:pt idx="238">
                  <c:v>43225.963634259257</c:v>
                </c:pt>
                <c:pt idx="239">
                  <c:v>43225.963645833333</c:v>
                </c:pt>
                <c:pt idx="240">
                  <c:v>43225.96365740741</c:v>
                </c:pt>
                <c:pt idx="241">
                  <c:v>43225.96366898148</c:v>
                </c:pt>
                <c:pt idx="242">
                  <c:v>43225.963680555556</c:v>
                </c:pt>
                <c:pt idx="243">
                  <c:v>43225.963692129626</c:v>
                </c:pt>
                <c:pt idx="244">
                  <c:v>43225.963703703703</c:v>
                </c:pt>
                <c:pt idx="245">
                  <c:v>43225.96371527778</c:v>
                </c:pt>
                <c:pt idx="246">
                  <c:v>43225.963726851849</c:v>
                </c:pt>
                <c:pt idx="247">
                  <c:v>43225.963738425926</c:v>
                </c:pt>
                <c:pt idx="248">
                  <c:v>43225.963750000003</c:v>
                </c:pt>
                <c:pt idx="249">
                  <c:v>43225.963761574072</c:v>
                </c:pt>
                <c:pt idx="250">
                  <c:v>43225.963773148149</c:v>
                </c:pt>
                <c:pt idx="251">
                  <c:v>43225.963784722226</c:v>
                </c:pt>
                <c:pt idx="252">
                  <c:v>43225.963796296295</c:v>
                </c:pt>
                <c:pt idx="253">
                  <c:v>43225.963807870372</c:v>
                </c:pt>
                <c:pt idx="254">
                  <c:v>43225.963819444441</c:v>
                </c:pt>
                <c:pt idx="255">
                  <c:v>43225.963831018518</c:v>
                </c:pt>
                <c:pt idx="256">
                  <c:v>43225.963842592595</c:v>
                </c:pt>
                <c:pt idx="257">
                  <c:v>43225.963854166665</c:v>
                </c:pt>
                <c:pt idx="258">
                  <c:v>43225.963865740741</c:v>
                </c:pt>
                <c:pt idx="259">
                  <c:v>43225.963877314818</c:v>
                </c:pt>
                <c:pt idx="260">
                  <c:v>43225.963888888888</c:v>
                </c:pt>
                <c:pt idx="261">
                  <c:v>43225.963900462964</c:v>
                </c:pt>
                <c:pt idx="262">
                  <c:v>43225.963912037034</c:v>
                </c:pt>
                <c:pt idx="263">
                  <c:v>43225.963923611111</c:v>
                </c:pt>
                <c:pt idx="264">
                  <c:v>43225.963935185187</c:v>
                </c:pt>
                <c:pt idx="265">
                  <c:v>43225.963946759257</c:v>
                </c:pt>
                <c:pt idx="266">
                  <c:v>43225.963958333334</c:v>
                </c:pt>
                <c:pt idx="267">
                  <c:v>43225.963969907411</c:v>
                </c:pt>
                <c:pt idx="268">
                  <c:v>43225.96398148148</c:v>
                </c:pt>
                <c:pt idx="269">
                  <c:v>43225.963993055557</c:v>
                </c:pt>
                <c:pt idx="270">
                  <c:v>43225.964004629626</c:v>
                </c:pt>
                <c:pt idx="271">
                  <c:v>43225.964004629626</c:v>
                </c:pt>
                <c:pt idx="272">
                  <c:v>43225.964016203703</c:v>
                </c:pt>
                <c:pt idx="273">
                  <c:v>43225.96402777778</c:v>
                </c:pt>
                <c:pt idx="274">
                  <c:v>43225.964039351849</c:v>
                </c:pt>
                <c:pt idx="275">
                  <c:v>43225.964050925926</c:v>
                </c:pt>
                <c:pt idx="276">
                  <c:v>43225.964062500003</c:v>
                </c:pt>
                <c:pt idx="277">
                  <c:v>43225.964074074072</c:v>
                </c:pt>
                <c:pt idx="278">
                  <c:v>43225.964085648149</c:v>
                </c:pt>
                <c:pt idx="279">
                  <c:v>43225.964097222219</c:v>
                </c:pt>
                <c:pt idx="280">
                  <c:v>43225.964108796295</c:v>
                </c:pt>
                <c:pt idx="281">
                  <c:v>43225.964120370372</c:v>
                </c:pt>
                <c:pt idx="282">
                  <c:v>43225.964131944442</c:v>
                </c:pt>
                <c:pt idx="283">
                  <c:v>43225.964143518519</c:v>
                </c:pt>
                <c:pt idx="284">
                  <c:v>43225.964155092595</c:v>
                </c:pt>
                <c:pt idx="285">
                  <c:v>43225.964166666665</c:v>
                </c:pt>
                <c:pt idx="286">
                  <c:v>43225.964178240742</c:v>
                </c:pt>
                <c:pt idx="287">
                  <c:v>43225.964189814818</c:v>
                </c:pt>
                <c:pt idx="288">
                  <c:v>43225.964201388888</c:v>
                </c:pt>
                <c:pt idx="289">
                  <c:v>43225.964212962965</c:v>
                </c:pt>
                <c:pt idx="290">
                  <c:v>43225.964224537034</c:v>
                </c:pt>
                <c:pt idx="291">
                  <c:v>43225.964236111111</c:v>
                </c:pt>
                <c:pt idx="292">
                  <c:v>43225.964247685188</c:v>
                </c:pt>
                <c:pt idx="293">
                  <c:v>43225.964259259257</c:v>
                </c:pt>
                <c:pt idx="294">
                  <c:v>43225.964270833334</c:v>
                </c:pt>
                <c:pt idx="295">
                  <c:v>43225.964282407411</c:v>
                </c:pt>
                <c:pt idx="296">
                  <c:v>43225.96429398148</c:v>
                </c:pt>
                <c:pt idx="297">
                  <c:v>43225.964305555557</c:v>
                </c:pt>
                <c:pt idx="298">
                  <c:v>43225.964317129627</c:v>
                </c:pt>
                <c:pt idx="299">
                  <c:v>43225.964328703703</c:v>
                </c:pt>
                <c:pt idx="300">
                  <c:v>43225.96434027778</c:v>
                </c:pt>
                <c:pt idx="301">
                  <c:v>43225.96435185185</c:v>
                </c:pt>
                <c:pt idx="302">
                  <c:v>43225.964363425926</c:v>
                </c:pt>
                <c:pt idx="303">
                  <c:v>43225.964375000003</c:v>
                </c:pt>
                <c:pt idx="304">
                  <c:v>43225.964386574073</c:v>
                </c:pt>
                <c:pt idx="305">
                  <c:v>43225.964398148149</c:v>
                </c:pt>
                <c:pt idx="306">
                  <c:v>43225.964409722219</c:v>
                </c:pt>
                <c:pt idx="307">
                  <c:v>43225.964421296296</c:v>
                </c:pt>
                <c:pt idx="308">
                  <c:v>43225.964432870373</c:v>
                </c:pt>
                <c:pt idx="309">
                  <c:v>43225.964444444442</c:v>
                </c:pt>
                <c:pt idx="310">
                  <c:v>43225.964456018519</c:v>
                </c:pt>
                <c:pt idx="311">
                  <c:v>43225.964467592596</c:v>
                </c:pt>
                <c:pt idx="312">
                  <c:v>43225.964479166665</c:v>
                </c:pt>
                <c:pt idx="313">
                  <c:v>43225.964490740742</c:v>
                </c:pt>
                <c:pt idx="314">
                  <c:v>43225.964502314811</c:v>
                </c:pt>
                <c:pt idx="315">
                  <c:v>43225.964513888888</c:v>
                </c:pt>
                <c:pt idx="316">
                  <c:v>43225.964525462965</c:v>
                </c:pt>
                <c:pt idx="317">
                  <c:v>43225.964537037034</c:v>
                </c:pt>
                <c:pt idx="318">
                  <c:v>43225.964548611111</c:v>
                </c:pt>
                <c:pt idx="319">
                  <c:v>43225.964560185188</c:v>
                </c:pt>
                <c:pt idx="320">
                  <c:v>43225.964571759258</c:v>
                </c:pt>
                <c:pt idx="321">
                  <c:v>43225.964583333334</c:v>
                </c:pt>
                <c:pt idx="322">
                  <c:v>43225.964594907404</c:v>
                </c:pt>
                <c:pt idx="323">
                  <c:v>43225.964606481481</c:v>
                </c:pt>
                <c:pt idx="324">
                  <c:v>43225.964618055557</c:v>
                </c:pt>
                <c:pt idx="325">
                  <c:v>43225.964629629627</c:v>
                </c:pt>
                <c:pt idx="326">
                  <c:v>43225.964641203704</c:v>
                </c:pt>
                <c:pt idx="327">
                  <c:v>43225.96465277778</c:v>
                </c:pt>
                <c:pt idx="328">
                  <c:v>43225.96466435185</c:v>
                </c:pt>
                <c:pt idx="329">
                  <c:v>43225.964675925927</c:v>
                </c:pt>
                <c:pt idx="330">
                  <c:v>43225.964687500003</c:v>
                </c:pt>
                <c:pt idx="331">
                  <c:v>43225.964699074073</c:v>
                </c:pt>
                <c:pt idx="332">
                  <c:v>43225.96471064815</c:v>
                </c:pt>
                <c:pt idx="333">
                  <c:v>43225.964722222219</c:v>
                </c:pt>
                <c:pt idx="334">
                  <c:v>43225.964733796296</c:v>
                </c:pt>
                <c:pt idx="335">
                  <c:v>43225.964745370373</c:v>
                </c:pt>
                <c:pt idx="336">
                  <c:v>43225.964756944442</c:v>
                </c:pt>
                <c:pt idx="337">
                  <c:v>43225.964768518519</c:v>
                </c:pt>
                <c:pt idx="338">
                  <c:v>43225.964780092596</c:v>
                </c:pt>
                <c:pt idx="339">
                  <c:v>43225.964780092596</c:v>
                </c:pt>
                <c:pt idx="340">
                  <c:v>43225.964791666665</c:v>
                </c:pt>
                <c:pt idx="341">
                  <c:v>43225.964803240742</c:v>
                </c:pt>
                <c:pt idx="342">
                  <c:v>43225.964814814812</c:v>
                </c:pt>
                <c:pt idx="343">
                  <c:v>43225.964826388888</c:v>
                </c:pt>
                <c:pt idx="344">
                  <c:v>43225.964837962965</c:v>
                </c:pt>
                <c:pt idx="345">
                  <c:v>43225.964849537035</c:v>
                </c:pt>
                <c:pt idx="346">
                  <c:v>43225.964861111112</c:v>
                </c:pt>
                <c:pt idx="347">
                  <c:v>43225.964872685188</c:v>
                </c:pt>
                <c:pt idx="348">
                  <c:v>43225.964884259258</c:v>
                </c:pt>
                <c:pt idx="349">
                  <c:v>43225.964895833335</c:v>
                </c:pt>
                <c:pt idx="350">
                  <c:v>43225.964907407404</c:v>
                </c:pt>
                <c:pt idx="351">
                  <c:v>43225.964918981481</c:v>
                </c:pt>
                <c:pt idx="352">
                  <c:v>43225.964930555558</c:v>
                </c:pt>
                <c:pt idx="353">
                  <c:v>43225.964942129627</c:v>
                </c:pt>
                <c:pt idx="354">
                  <c:v>43225.964953703704</c:v>
                </c:pt>
                <c:pt idx="355">
                  <c:v>43225.964965277781</c:v>
                </c:pt>
                <c:pt idx="356">
                  <c:v>43225.96497685185</c:v>
                </c:pt>
                <c:pt idx="357">
                  <c:v>43225.964988425927</c:v>
                </c:pt>
                <c:pt idx="358">
                  <c:v>43225.964999999997</c:v>
                </c:pt>
                <c:pt idx="359">
                  <c:v>43225.965011574073</c:v>
                </c:pt>
                <c:pt idx="360">
                  <c:v>43225.96502314815</c:v>
                </c:pt>
                <c:pt idx="361">
                  <c:v>43225.96503472222</c:v>
                </c:pt>
                <c:pt idx="362">
                  <c:v>43225.965046296296</c:v>
                </c:pt>
                <c:pt idx="363">
                  <c:v>43225.965057870373</c:v>
                </c:pt>
                <c:pt idx="364">
                  <c:v>43225.965069444443</c:v>
                </c:pt>
                <c:pt idx="365">
                  <c:v>43225.965081018519</c:v>
                </c:pt>
                <c:pt idx="366">
                  <c:v>43225.965092592596</c:v>
                </c:pt>
                <c:pt idx="367">
                  <c:v>43225.965104166666</c:v>
                </c:pt>
                <c:pt idx="368">
                  <c:v>43225.965115740742</c:v>
                </c:pt>
                <c:pt idx="369">
                  <c:v>43225.965127314812</c:v>
                </c:pt>
                <c:pt idx="370">
                  <c:v>43225.965138888889</c:v>
                </c:pt>
                <c:pt idx="371">
                  <c:v>43225.965150462966</c:v>
                </c:pt>
                <c:pt idx="372">
                  <c:v>43225.965162037035</c:v>
                </c:pt>
                <c:pt idx="373">
                  <c:v>43225.965173611112</c:v>
                </c:pt>
                <c:pt idx="374">
                  <c:v>43225.965185185189</c:v>
                </c:pt>
                <c:pt idx="375">
                  <c:v>43225.965196759258</c:v>
                </c:pt>
                <c:pt idx="376">
                  <c:v>43225.965208333335</c:v>
                </c:pt>
                <c:pt idx="377">
                  <c:v>43225.965219907404</c:v>
                </c:pt>
                <c:pt idx="378">
                  <c:v>43225.965231481481</c:v>
                </c:pt>
                <c:pt idx="379">
                  <c:v>43225.965243055558</c:v>
                </c:pt>
                <c:pt idx="380">
                  <c:v>43225.965254629627</c:v>
                </c:pt>
                <c:pt idx="381">
                  <c:v>43225.965266203704</c:v>
                </c:pt>
                <c:pt idx="382">
                  <c:v>43225.965277777781</c:v>
                </c:pt>
                <c:pt idx="383">
                  <c:v>43225.965289351851</c:v>
                </c:pt>
                <c:pt idx="384">
                  <c:v>43225.965300925927</c:v>
                </c:pt>
                <c:pt idx="385">
                  <c:v>43225.965312499997</c:v>
                </c:pt>
                <c:pt idx="386">
                  <c:v>43225.965324074074</c:v>
                </c:pt>
                <c:pt idx="387">
                  <c:v>43225.96533564815</c:v>
                </c:pt>
                <c:pt idx="388">
                  <c:v>43225.96534722222</c:v>
                </c:pt>
                <c:pt idx="389">
                  <c:v>43225.965358796297</c:v>
                </c:pt>
                <c:pt idx="390">
                  <c:v>43225.965370370373</c:v>
                </c:pt>
                <c:pt idx="391">
                  <c:v>43225.965381944443</c:v>
                </c:pt>
                <c:pt idx="392">
                  <c:v>43225.96539351852</c:v>
                </c:pt>
                <c:pt idx="393">
                  <c:v>43225.965405092589</c:v>
                </c:pt>
                <c:pt idx="394">
                  <c:v>43225.965416666666</c:v>
                </c:pt>
                <c:pt idx="395">
                  <c:v>43225.965428240743</c:v>
                </c:pt>
                <c:pt idx="396">
                  <c:v>43225.965439814812</c:v>
                </c:pt>
                <c:pt idx="397">
                  <c:v>43225.965451388889</c:v>
                </c:pt>
                <c:pt idx="398">
                  <c:v>43225.965462962966</c:v>
                </c:pt>
                <c:pt idx="399">
                  <c:v>43225.965474537035</c:v>
                </c:pt>
                <c:pt idx="400">
                  <c:v>43225.965486111112</c:v>
                </c:pt>
                <c:pt idx="401">
                  <c:v>43225.965497685182</c:v>
                </c:pt>
                <c:pt idx="402">
                  <c:v>43225.965509259258</c:v>
                </c:pt>
                <c:pt idx="403">
                  <c:v>43225.965520833335</c:v>
                </c:pt>
                <c:pt idx="404">
                  <c:v>43225.965532407405</c:v>
                </c:pt>
                <c:pt idx="405">
                  <c:v>43225.965543981481</c:v>
                </c:pt>
                <c:pt idx="406">
                  <c:v>43225.965555555558</c:v>
                </c:pt>
                <c:pt idx="407">
                  <c:v>43225.965555555558</c:v>
                </c:pt>
                <c:pt idx="408">
                  <c:v>43225.965567129628</c:v>
                </c:pt>
                <c:pt idx="409">
                  <c:v>43225.965578703705</c:v>
                </c:pt>
                <c:pt idx="410">
                  <c:v>43225.965590277781</c:v>
                </c:pt>
                <c:pt idx="411">
                  <c:v>43225.965601851851</c:v>
                </c:pt>
                <c:pt idx="412">
                  <c:v>43225.965613425928</c:v>
                </c:pt>
                <c:pt idx="413">
                  <c:v>43225.965624999997</c:v>
                </c:pt>
                <c:pt idx="414">
                  <c:v>43225.965636574074</c:v>
                </c:pt>
                <c:pt idx="415">
                  <c:v>43225.965648148151</c:v>
                </c:pt>
                <c:pt idx="416">
                  <c:v>43225.96565972222</c:v>
                </c:pt>
                <c:pt idx="417">
                  <c:v>43225.965671296297</c:v>
                </c:pt>
                <c:pt idx="418">
                  <c:v>43225.965682870374</c:v>
                </c:pt>
                <c:pt idx="419">
                  <c:v>43225.965694444443</c:v>
                </c:pt>
                <c:pt idx="420">
                  <c:v>43225.96570601852</c:v>
                </c:pt>
                <c:pt idx="421">
                  <c:v>43225.965717592589</c:v>
                </c:pt>
                <c:pt idx="422">
                  <c:v>43225.965729166666</c:v>
                </c:pt>
                <c:pt idx="423">
                  <c:v>43225.965740740743</c:v>
                </c:pt>
                <c:pt idx="424">
                  <c:v>43225.965752314813</c:v>
                </c:pt>
                <c:pt idx="425">
                  <c:v>43225.965763888889</c:v>
                </c:pt>
                <c:pt idx="426">
                  <c:v>43225.965775462966</c:v>
                </c:pt>
                <c:pt idx="427">
                  <c:v>43225.965787037036</c:v>
                </c:pt>
                <c:pt idx="428">
                  <c:v>43225.965798611112</c:v>
                </c:pt>
                <c:pt idx="429">
                  <c:v>43225.965810185182</c:v>
                </c:pt>
                <c:pt idx="430">
                  <c:v>43225.965821759259</c:v>
                </c:pt>
                <c:pt idx="431">
                  <c:v>43225.965833333335</c:v>
                </c:pt>
                <c:pt idx="432">
                  <c:v>43225.965844907405</c:v>
                </c:pt>
                <c:pt idx="433">
                  <c:v>43225.965856481482</c:v>
                </c:pt>
                <c:pt idx="434">
                  <c:v>43225.965868055559</c:v>
                </c:pt>
                <c:pt idx="435">
                  <c:v>43225.965879629628</c:v>
                </c:pt>
                <c:pt idx="436">
                  <c:v>43225.965891203705</c:v>
                </c:pt>
                <c:pt idx="437">
                  <c:v>43225.965902777774</c:v>
                </c:pt>
                <c:pt idx="438">
                  <c:v>43225.965914351851</c:v>
                </c:pt>
                <c:pt idx="439">
                  <c:v>43225.965925925928</c:v>
                </c:pt>
                <c:pt idx="440">
                  <c:v>43225.965937499997</c:v>
                </c:pt>
                <c:pt idx="441">
                  <c:v>43225.965949074074</c:v>
                </c:pt>
                <c:pt idx="442">
                  <c:v>43225.965960648151</c:v>
                </c:pt>
                <c:pt idx="443">
                  <c:v>43225.96597222222</c:v>
                </c:pt>
                <c:pt idx="444">
                  <c:v>43225.965983796297</c:v>
                </c:pt>
                <c:pt idx="445">
                  <c:v>43225.965995370374</c:v>
                </c:pt>
                <c:pt idx="446">
                  <c:v>43225.966006944444</c:v>
                </c:pt>
                <c:pt idx="447">
                  <c:v>43225.96601851852</c:v>
                </c:pt>
                <c:pt idx="448">
                  <c:v>43225.96603009259</c:v>
                </c:pt>
                <c:pt idx="449">
                  <c:v>43225.966041666667</c:v>
                </c:pt>
                <c:pt idx="450">
                  <c:v>43225.966053240743</c:v>
                </c:pt>
                <c:pt idx="451">
                  <c:v>43225.966064814813</c:v>
                </c:pt>
                <c:pt idx="452">
                  <c:v>43225.96607638889</c:v>
                </c:pt>
                <c:pt idx="453">
                  <c:v>43225.966087962966</c:v>
                </c:pt>
                <c:pt idx="454">
                  <c:v>43225.966099537036</c:v>
                </c:pt>
                <c:pt idx="455">
                  <c:v>43225.966111111113</c:v>
                </c:pt>
                <c:pt idx="456">
                  <c:v>43225.966122685182</c:v>
                </c:pt>
                <c:pt idx="457">
                  <c:v>43225.966134259259</c:v>
                </c:pt>
                <c:pt idx="458">
                  <c:v>43225.966145833336</c:v>
                </c:pt>
                <c:pt idx="459">
                  <c:v>43225.966157407405</c:v>
                </c:pt>
                <c:pt idx="460">
                  <c:v>43225.966168981482</c:v>
                </c:pt>
                <c:pt idx="461">
                  <c:v>43225.966180555559</c:v>
                </c:pt>
                <c:pt idx="462">
                  <c:v>43225.966192129628</c:v>
                </c:pt>
                <c:pt idx="463">
                  <c:v>43225.966203703705</c:v>
                </c:pt>
                <c:pt idx="464">
                  <c:v>43225.966215277775</c:v>
                </c:pt>
                <c:pt idx="465">
                  <c:v>43225.966226851851</c:v>
                </c:pt>
                <c:pt idx="466">
                  <c:v>43225.966238425928</c:v>
                </c:pt>
                <c:pt idx="467">
                  <c:v>43225.966249999998</c:v>
                </c:pt>
                <c:pt idx="468">
                  <c:v>43225.966261574074</c:v>
                </c:pt>
                <c:pt idx="469">
                  <c:v>43225.966273148151</c:v>
                </c:pt>
                <c:pt idx="470">
                  <c:v>43225.966284722221</c:v>
                </c:pt>
                <c:pt idx="471">
                  <c:v>43225.966296296298</c:v>
                </c:pt>
                <c:pt idx="472">
                  <c:v>43225.966307870367</c:v>
                </c:pt>
                <c:pt idx="473">
                  <c:v>43225.966319444444</c:v>
                </c:pt>
                <c:pt idx="474">
                  <c:v>43225.966319444444</c:v>
                </c:pt>
                <c:pt idx="475">
                  <c:v>43225.966331018521</c:v>
                </c:pt>
                <c:pt idx="476">
                  <c:v>43225.96634259259</c:v>
                </c:pt>
                <c:pt idx="477">
                  <c:v>43225.966354166667</c:v>
                </c:pt>
                <c:pt idx="478">
                  <c:v>43225.966365740744</c:v>
                </c:pt>
                <c:pt idx="479">
                  <c:v>43225.966377314813</c:v>
                </c:pt>
                <c:pt idx="480">
                  <c:v>43225.96638888889</c:v>
                </c:pt>
                <c:pt idx="481">
                  <c:v>43225.966400462959</c:v>
                </c:pt>
                <c:pt idx="482">
                  <c:v>43225.966412037036</c:v>
                </c:pt>
                <c:pt idx="483">
                  <c:v>43225.966423611113</c:v>
                </c:pt>
                <c:pt idx="484">
                  <c:v>43225.966435185182</c:v>
                </c:pt>
                <c:pt idx="485">
                  <c:v>43225.966446759259</c:v>
                </c:pt>
                <c:pt idx="486">
                  <c:v>43225.966458333336</c:v>
                </c:pt>
                <c:pt idx="487">
                  <c:v>43225.966469907406</c:v>
                </c:pt>
                <c:pt idx="488">
                  <c:v>43225.966481481482</c:v>
                </c:pt>
                <c:pt idx="489">
                  <c:v>43225.966493055559</c:v>
                </c:pt>
                <c:pt idx="490">
                  <c:v>43225.966504629629</c:v>
                </c:pt>
                <c:pt idx="491">
                  <c:v>43225.966516203705</c:v>
                </c:pt>
                <c:pt idx="492">
                  <c:v>43225.966527777775</c:v>
                </c:pt>
                <c:pt idx="493">
                  <c:v>43225.966539351852</c:v>
                </c:pt>
                <c:pt idx="494">
                  <c:v>43225.966550925928</c:v>
                </c:pt>
                <c:pt idx="495">
                  <c:v>43225.966562499998</c:v>
                </c:pt>
                <c:pt idx="496">
                  <c:v>43225.966574074075</c:v>
                </c:pt>
                <c:pt idx="497">
                  <c:v>43225.966585648152</c:v>
                </c:pt>
                <c:pt idx="498">
                  <c:v>43225.966597222221</c:v>
                </c:pt>
                <c:pt idx="499">
                  <c:v>43225.966608796298</c:v>
                </c:pt>
                <c:pt idx="500">
                  <c:v>43225.966620370367</c:v>
                </c:pt>
                <c:pt idx="501">
                  <c:v>43225.966631944444</c:v>
                </c:pt>
                <c:pt idx="502">
                  <c:v>43225.966643518521</c:v>
                </c:pt>
                <c:pt idx="503">
                  <c:v>43225.96665509259</c:v>
                </c:pt>
                <c:pt idx="504">
                  <c:v>43225.966666666667</c:v>
                </c:pt>
                <c:pt idx="505">
                  <c:v>43225.966678240744</c:v>
                </c:pt>
                <c:pt idx="506">
                  <c:v>43225.966689814813</c:v>
                </c:pt>
                <c:pt idx="507">
                  <c:v>43225.96670138889</c:v>
                </c:pt>
                <c:pt idx="508">
                  <c:v>43225.96671296296</c:v>
                </c:pt>
                <c:pt idx="509">
                  <c:v>43225.966724537036</c:v>
                </c:pt>
                <c:pt idx="510">
                  <c:v>43225.966736111113</c:v>
                </c:pt>
                <c:pt idx="511">
                  <c:v>43225.966747685183</c:v>
                </c:pt>
                <c:pt idx="512">
                  <c:v>43225.96675925926</c:v>
                </c:pt>
                <c:pt idx="513">
                  <c:v>43225.966770833336</c:v>
                </c:pt>
                <c:pt idx="514">
                  <c:v>43225.966782407406</c:v>
                </c:pt>
                <c:pt idx="515">
                  <c:v>43225.966793981483</c:v>
                </c:pt>
                <c:pt idx="516">
                  <c:v>43225.966805555552</c:v>
                </c:pt>
                <c:pt idx="517">
                  <c:v>43225.966817129629</c:v>
                </c:pt>
                <c:pt idx="518">
                  <c:v>43225.966828703706</c:v>
                </c:pt>
                <c:pt idx="519">
                  <c:v>43225.966840277775</c:v>
                </c:pt>
                <c:pt idx="520">
                  <c:v>43225.966851851852</c:v>
                </c:pt>
                <c:pt idx="521">
                  <c:v>43225.966863425929</c:v>
                </c:pt>
                <c:pt idx="522">
                  <c:v>43225.966874999998</c:v>
                </c:pt>
                <c:pt idx="523">
                  <c:v>43225.966886574075</c:v>
                </c:pt>
                <c:pt idx="524">
                  <c:v>43225.966898148145</c:v>
                </c:pt>
                <c:pt idx="525">
                  <c:v>43225.966909722221</c:v>
                </c:pt>
                <c:pt idx="526">
                  <c:v>43225.966921296298</c:v>
                </c:pt>
                <c:pt idx="527">
                  <c:v>43225.966932870368</c:v>
                </c:pt>
                <c:pt idx="528">
                  <c:v>43225.966944444444</c:v>
                </c:pt>
                <c:pt idx="529">
                  <c:v>43225.966956018521</c:v>
                </c:pt>
                <c:pt idx="530">
                  <c:v>43225.966967592591</c:v>
                </c:pt>
                <c:pt idx="531">
                  <c:v>43225.966979166667</c:v>
                </c:pt>
                <c:pt idx="532">
                  <c:v>43225.966990740744</c:v>
                </c:pt>
                <c:pt idx="533">
                  <c:v>43225.967002314814</c:v>
                </c:pt>
                <c:pt idx="534">
                  <c:v>43225.967013888891</c:v>
                </c:pt>
                <c:pt idx="535">
                  <c:v>43225.96702546296</c:v>
                </c:pt>
                <c:pt idx="536">
                  <c:v>43225.967037037037</c:v>
                </c:pt>
                <c:pt idx="537">
                  <c:v>43225.967048611114</c:v>
                </c:pt>
                <c:pt idx="538">
                  <c:v>43225.967060185183</c:v>
                </c:pt>
                <c:pt idx="539">
                  <c:v>43225.96707175926</c:v>
                </c:pt>
                <c:pt idx="540">
                  <c:v>43225.967083333337</c:v>
                </c:pt>
                <c:pt idx="541">
                  <c:v>43225.967094907406</c:v>
                </c:pt>
                <c:pt idx="542">
                  <c:v>43225.967106481483</c:v>
                </c:pt>
                <c:pt idx="543">
                  <c:v>43225.967118055552</c:v>
                </c:pt>
                <c:pt idx="544">
                  <c:v>43225.967129629629</c:v>
                </c:pt>
                <c:pt idx="545">
                  <c:v>43225.967141203706</c:v>
                </c:pt>
                <c:pt idx="546">
                  <c:v>43225.967152777775</c:v>
                </c:pt>
                <c:pt idx="547">
                  <c:v>43225.967164351852</c:v>
                </c:pt>
                <c:pt idx="548">
                  <c:v>43225.967175925929</c:v>
                </c:pt>
                <c:pt idx="549">
                  <c:v>43225.967187499999</c:v>
                </c:pt>
                <c:pt idx="550">
                  <c:v>43225.967199074075</c:v>
                </c:pt>
                <c:pt idx="551">
                  <c:v>43225.967210648145</c:v>
                </c:pt>
                <c:pt idx="552">
                  <c:v>43225.967222222222</c:v>
                </c:pt>
                <c:pt idx="553">
                  <c:v>43225.967233796298</c:v>
                </c:pt>
                <c:pt idx="554">
                  <c:v>43225.967245370368</c:v>
                </c:pt>
                <c:pt idx="555">
                  <c:v>43225.967245370368</c:v>
                </c:pt>
                <c:pt idx="556">
                  <c:v>43225.967256944445</c:v>
                </c:pt>
                <c:pt idx="557">
                  <c:v>43225.967268518521</c:v>
                </c:pt>
                <c:pt idx="558">
                  <c:v>43225.967280092591</c:v>
                </c:pt>
                <c:pt idx="559">
                  <c:v>43225.967291666668</c:v>
                </c:pt>
                <c:pt idx="560">
                  <c:v>43225.967303240737</c:v>
                </c:pt>
                <c:pt idx="561">
                  <c:v>43225.967314814814</c:v>
                </c:pt>
                <c:pt idx="562">
                  <c:v>43225.967326388891</c:v>
                </c:pt>
                <c:pt idx="563">
                  <c:v>43225.96733796296</c:v>
                </c:pt>
                <c:pt idx="564">
                  <c:v>43225.967349537037</c:v>
                </c:pt>
                <c:pt idx="565">
                  <c:v>43225.967361111114</c:v>
                </c:pt>
                <c:pt idx="566">
                  <c:v>43225.967372685183</c:v>
                </c:pt>
                <c:pt idx="567">
                  <c:v>43225.96738425926</c:v>
                </c:pt>
                <c:pt idx="568">
                  <c:v>43225.967395833337</c:v>
                </c:pt>
                <c:pt idx="569">
                  <c:v>43225.967407407406</c:v>
                </c:pt>
                <c:pt idx="570">
                  <c:v>43225.967418981483</c:v>
                </c:pt>
                <c:pt idx="571">
                  <c:v>43225.967430555553</c:v>
                </c:pt>
                <c:pt idx="572">
                  <c:v>43225.967442129629</c:v>
                </c:pt>
                <c:pt idx="573">
                  <c:v>43225.967453703706</c:v>
                </c:pt>
                <c:pt idx="574">
                  <c:v>43225.967465277776</c:v>
                </c:pt>
                <c:pt idx="575">
                  <c:v>43225.967476851853</c:v>
                </c:pt>
                <c:pt idx="576">
                  <c:v>43225.967488425929</c:v>
                </c:pt>
                <c:pt idx="577">
                  <c:v>43225.967499999999</c:v>
                </c:pt>
                <c:pt idx="578">
                  <c:v>43225.967511574076</c:v>
                </c:pt>
                <c:pt idx="579">
                  <c:v>43225.967523148145</c:v>
                </c:pt>
                <c:pt idx="580">
                  <c:v>43225.967534722222</c:v>
                </c:pt>
                <c:pt idx="581">
                  <c:v>43225.967546296299</c:v>
                </c:pt>
                <c:pt idx="582">
                  <c:v>43225.967557870368</c:v>
                </c:pt>
                <c:pt idx="583">
                  <c:v>43225.967569444445</c:v>
                </c:pt>
                <c:pt idx="584">
                  <c:v>43225.967581018522</c:v>
                </c:pt>
                <c:pt idx="585">
                  <c:v>43225.967592592591</c:v>
                </c:pt>
                <c:pt idx="586">
                  <c:v>43225.967604166668</c:v>
                </c:pt>
                <c:pt idx="587">
                  <c:v>43225.967615740738</c:v>
                </c:pt>
                <c:pt idx="588">
                  <c:v>43225.967627314814</c:v>
                </c:pt>
                <c:pt idx="589">
                  <c:v>43225.967638888891</c:v>
                </c:pt>
                <c:pt idx="590">
                  <c:v>43225.967650462961</c:v>
                </c:pt>
                <c:pt idx="591">
                  <c:v>43225.967662037037</c:v>
                </c:pt>
                <c:pt idx="592">
                  <c:v>43225.967673611114</c:v>
                </c:pt>
                <c:pt idx="593">
                  <c:v>43225.967685185184</c:v>
                </c:pt>
                <c:pt idx="594">
                  <c:v>43225.96769675926</c:v>
                </c:pt>
                <c:pt idx="595">
                  <c:v>43225.96770833333</c:v>
                </c:pt>
                <c:pt idx="596">
                  <c:v>43225.967719907407</c:v>
                </c:pt>
                <c:pt idx="597">
                  <c:v>43225.967731481483</c:v>
                </c:pt>
                <c:pt idx="598">
                  <c:v>43225.967743055553</c:v>
                </c:pt>
                <c:pt idx="599">
                  <c:v>43225.96775462963</c:v>
                </c:pt>
                <c:pt idx="600">
                  <c:v>43225.967766203707</c:v>
                </c:pt>
                <c:pt idx="601">
                  <c:v>43225.967777777776</c:v>
                </c:pt>
                <c:pt idx="602">
                  <c:v>43225.967789351853</c:v>
                </c:pt>
                <c:pt idx="603">
                  <c:v>43225.967800925922</c:v>
                </c:pt>
                <c:pt idx="604">
                  <c:v>43225.967812499999</c:v>
                </c:pt>
                <c:pt idx="605">
                  <c:v>43225.967824074076</c:v>
                </c:pt>
                <c:pt idx="606">
                  <c:v>43225.967835648145</c:v>
                </c:pt>
                <c:pt idx="607">
                  <c:v>43225.967847222222</c:v>
                </c:pt>
                <c:pt idx="608">
                  <c:v>43225.967858796299</c:v>
                </c:pt>
                <c:pt idx="609">
                  <c:v>43225.967870370368</c:v>
                </c:pt>
                <c:pt idx="610">
                  <c:v>43225.967881944445</c:v>
                </c:pt>
                <c:pt idx="611">
                  <c:v>43225.967893518522</c:v>
                </c:pt>
                <c:pt idx="612">
                  <c:v>43225.967905092592</c:v>
                </c:pt>
                <c:pt idx="613">
                  <c:v>43225.967916666668</c:v>
                </c:pt>
                <c:pt idx="614">
                  <c:v>43225.967928240738</c:v>
                </c:pt>
                <c:pt idx="615">
                  <c:v>43225.967939814815</c:v>
                </c:pt>
                <c:pt idx="616">
                  <c:v>43225.967951388891</c:v>
                </c:pt>
                <c:pt idx="617">
                  <c:v>43225.967962962961</c:v>
                </c:pt>
                <c:pt idx="618">
                  <c:v>43225.967974537038</c:v>
                </c:pt>
                <c:pt idx="619">
                  <c:v>43225.967986111114</c:v>
                </c:pt>
                <c:pt idx="620">
                  <c:v>43225.967997685184</c:v>
                </c:pt>
                <c:pt idx="621">
                  <c:v>43225.968009259261</c:v>
                </c:pt>
                <c:pt idx="622">
                  <c:v>43225.96802083333</c:v>
                </c:pt>
                <c:pt idx="623">
                  <c:v>43225.968032407407</c:v>
                </c:pt>
                <c:pt idx="624">
                  <c:v>43225.968043981484</c:v>
                </c:pt>
                <c:pt idx="625">
                  <c:v>43225.968055555553</c:v>
                </c:pt>
                <c:pt idx="626">
                  <c:v>43225.96806712963</c:v>
                </c:pt>
                <c:pt idx="627">
                  <c:v>43225.968078703707</c:v>
                </c:pt>
                <c:pt idx="628">
                  <c:v>43225.968090277776</c:v>
                </c:pt>
                <c:pt idx="629">
                  <c:v>43225.968101851853</c:v>
                </c:pt>
                <c:pt idx="630">
                  <c:v>43225.968113425923</c:v>
                </c:pt>
                <c:pt idx="631">
                  <c:v>43225.968124999999</c:v>
                </c:pt>
                <c:pt idx="632">
                  <c:v>43225.968136574076</c:v>
                </c:pt>
                <c:pt idx="633">
                  <c:v>43225.968148148146</c:v>
                </c:pt>
                <c:pt idx="634">
                  <c:v>43225.968159722222</c:v>
                </c:pt>
                <c:pt idx="635">
                  <c:v>43225.968159722222</c:v>
                </c:pt>
                <c:pt idx="636">
                  <c:v>43225.968171296299</c:v>
                </c:pt>
                <c:pt idx="637">
                  <c:v>43225.968182870369</c:v>
                </c:pt>
                <c:pt idx="638">
                  <c:v>43225.968194444446</c:v>
                </c:pt>
                <c:pt idx="639">
                  <c:v>43225.968206018515</c:v>
                </c:pt>
                <c:pt idx="640">
                  <c:v>43225.968217592592</c:v>
                </c:pt>
                <c:pt idx="641">
                  <c:v>43225.968229166669</c:v>
                </c:pt>
                <c:pt idx="642">
                  <c:v>43225.968240740738</c:v>
                </c:pt>
                <c:pt idx="643">
                  <c:v>43225.968252314815</c:v>
                </c:pt>
                <c:pt idx="644">
                  <c:v>43225.968263888892</c:v>
                </c:pt>
                <c:pt idx="645">
                  <c:v>43225.968275462961</c:v>
                </c:pt>
                <c:pt idx="646">
                  <c:v>43225.968287037038</c:v>
                </c:pt>
                <c:pt idx="647">
                  <c:v>43225.968298611115</c:v>
                </c:pt>
                <c:pt idx="648">
                  <c:v>43225.968310185184</c:v>
                </c:pt>
                <c:pt idx="649">
                  <c:v>43225.968321759261</c:v>
                </c:pt>
                <c:pt idx="650">
                  <c:v>43225.968333333331</c:v>
                </c:pt>
                <c:pt idx="651">
                  <c:v>43225.968344907407</c:v>
                </c:pt>
                <c:pt idx="652">
                  <c:v>43225.968356481484</c:v>
                </c:pt>
                <c:pt idx="653">
                  <c:v>43225.968368055554</c:v>
                </c:pt>
                <c:pt idx="654">
                  <c:v>43225.96837962963</c:v>
                </c:pt>
                <c:pt idx="655">
                  <c:v>43225.968391203707</c:v>
                </c:pt>
                <c:pt idx="656">
                  <c:v>43225.968402777777</c:v>
                </c:pt>
                <c:pt idx="657">
                  <c:v>43225.968414351853</c:v>
                </c:pt>
                <c:pt idx="658">
                  <c:v>43225.968425925923</c:v>
                </c:pt>
                <c:pt idx="659">
                  <c:v>43225.9684375</c:v>
                </c:pt>
                <c:pt idx="660">
                  <c:v>43225.968449074076</c:v>
                </c:pt>
                <c:pt idx="661">
                  <c:v>43225.968460648146</c:v>
                </c:pt>
                <c:pt idx="662">
                  <c:v>43225.968472222223</c:v>
                </c:pt>
                <c:pt idx="663">
                  <c:v>43225.9684837963</c:v>
                </c:pt>
                <c:pt idx="664">
                  <c:v>43225.968495370369</c:v>
                </c:pt>
                <c:pt idx="665">
                  <c:v>43225.968506944446</c:v>
                </c:pt>
                <c:pt idx="666">
                  <c:v>43225.968518518515</c:v>
                </c:pt>
                <c:pt idx="667">
                  <c:v>43225.968530092592</c:v>
                </c:pt>
                <c:pt idx="668">
                  <c:v>43225.968541666669</c:v>
                </c:pt>
                <c:pt idx="669">
                  <c:v>43225.968553240738</c:v>
                </c:pt>
                <c:pt idx="670">
                  <c:v>43225.968564814815</c:v>
                </c:pt>
                <c:pt idx="671">
                  <c:v>43225.968576388892</c:v>
                </c:pt>
                <c:pt idx="672">
                  <c:v>43225.968587962961</c:v>
                </c:pt>
                <c:pt idx="673">
                  <c:v>43225.968599537038</c:v>
                </c:pt>
                <c:pt idx="674">
                  <c:v>43225.968611111108</c:v>
                </c:pt>
                <c:pt idx="675">
                  <c:v>43225.968622685185</c:v>
                </c:pt>
                <c:pt idx="676">
                  <c:v>43225.968634259261</c:v>
                </c:pt>
                <c:pt idx="677">
                  <c:v>43225.968645833331</c:v>
                </c:pt>
                <c:pt idx="678">
                  <c:v>43225.968657407408</c:v>
                </c:pt>
                <c:pt idx="679">
                  <c:v>43225.968668981484</c:v>
                </c:pt>
                <c:pt idx="680">
                  <c:v>43225.968680555554</c:v>
                </c:pt>
                <c:pt idx="681">
                  <c:v>43225.968692129631</c:v>
                </c:pt>
                <c:pt idx="682">
                  <c:v>43225.9687037037</c:v>
                </c:pt>
                <c:pt idx="683">
                  <c:v>43225.968715277777</c:v>
                </c:pt>
                <c:pt idx="684">
                  <c:v>43225.968726851854</c:v>
                </c:pt>
                <c:pt idx="685">
                  <c:v>43225.968738425923</c:v>
                </c:pt>
                <c:pt idx="686">
                  <c:v>43225.96875</c:v>
                </c:pt>
                <c:pt idx="687">
                  <c:v>43225.968761574077</c:v>
                </c:pt>
                <c:pt idx="688">
                  <c:v>43225.968773148146</c:v>
                </c:pt>
                <c:pt idx="689">
                  <c:v>43225.968784722223</c:v>
                </c:pt>
                <c:pt idx="690">
                  <c:v>43225.9687962963</c:v>
                </c:pt>
                <c:pt idx="691">
                  <c:v>43225.968807870369</c:v>
                </c:pt>
                <c:pt idx="692">
                  <c:v>43225.968819444446</c:v>
                </c:pt>
                <c:pt idx="693">
                  <c:v>43225.968831018516</c:v>
                </c:pt>
                <c:pt idx="694">
                  <c:v>43225.968842592592</c:v>
                </c:pt>
                <c:pt idx="695">
                  <c:v>43225.968854166669</c:v>
                </c:pt>
                <c:pt idx="696">
                  <c:v>43225.968865740739</c:v>
                </c:pt>
                <c:pt idx="697">
                  <c:v>43225.968877314815</c:v>
                </c:pt>
                <c:pt idx="698">
                  <c:v>43225.968888888892</c:v>
                </c:pt>
                <c:pt idx="699">
                  <c:v>43225.968900462962</c:v>
                </c:pt>
                <c:pt idx="700">
                  <c:v>43225.968912037039</c:v>
                </c:pt>
                <c:pt idx="701">
                  <c:v>43225.968923611108</c:v>
                </c:pt>
                <c:pt idx="702">
                  <c:v>43225.968935185185</c:v>
                </c:pt>
                <c:pt idx="703">
                  <c:v>43225.968946759262</c:v>
                </c:pt>
                <c:pt idx="704">
                  <c:v>43225.968958333331</c:v>
                </c:pt>
                <c:pt idx="705">
                  <c:v>43225.968969907408</c:v>
                </c:pt>
                <c:pt idx="706">
                  <c:v>43225.968981481485</c:v>
                </c:pt>
                <c:pt idx="707">
                  <c:v>43225.968993055554</c:v>
                </c:pt>
                <c:pt idx="708">
                  <c:v>43225.969004629631</c:v>
                </c:pt>
                <c:pt idx="709">
                  <c:v>43225.9690162037</c:v>
                </c:pt>
                <c:pt idx="710">
                  <c:v>43225.969027777777</c:v>
                </c:pt>
                <c:pt idx="711">
                  <c:v>43225.969039351854</c:v>
                </c:pt>
                <c:pt idx="712">
                  <c:v>43225.969050925924</c:v>
                </c:pt>
                <c:pt idx="713">
                  <c:v>43225.9690625</c:v>
                </c:pt>
                <c:pt idx="714">
                  <c:v>43225.9690625</c:v>
                </c:pt>
                <c:pt idx="715">
                  <c:v>43225.969074074077</c:v>
                </c:pt>
                <c:pt idx="716">
                  <c:v>43225.969085648147</c:v>
                </c:pt>
                <c:pt idx="717">
                  <c:v>43225.969097222223</c:v>
                </c:pt>
                <c:pt idx="718">
                  <c:v>43225.969108796293</c:v>
                </c:pt>
                <c:pt idx="719">
                  <c:v>43225.96912037037</c:v>
                </c:pt>
                <c:pt idx="720">
                  <c:v>43225.969131944446</c:v>
                </c:pt>
                <c:pt idx="721">
                  <c:v>43225.969143518516</c:v>
                </c:pt>
                <c:pt idx="722">
                  <c:v>43225.969155092593</c:v>
                </c:pt>
                <c:pt idx="723">
                  <c:v>43225.969166666669</c:v>
                </c:pt>
                <c:pt idx="724">
                  <c:v>43225.969178240739</c:v>
                </c:pt>
                <c:pt idx="725">
                  <c:v>43225.969189814816</c:v>
                </c:pt>
                <c:pt idx="726">
                  <c:v>43225.969201388885</c:v>
                </c:pt>
                <c:pt idx="727">
                  <c:v>43225.969212962962</c:v>
                </c:pt>
                <c:pt idx="728">
                  <c:v>43225.969224537039</c:v>
                </c:pt>
                <c:pt idx="729">
                  <c:v>43225.969236111108</c:v>
                </c:pt>
                <c:pt idx="730">
                  <c:v>43225.969247685185</c:v>
                </c:pt>
                <c:pt idx="731">
                  <c:v>43225.969259259262</c:v>
                </c:pt>
                <c:pt idx="732">
                  <c:v>43225.969270833331</c:v>
                </c:pt>
                <c:pt idx="733">
                  <c:v>43225.969282407408</c:v>
                </c:pt>
                <c:pt idx="734">
                  <c:v>43225.969293981485</c:v>
                </c:pt>
                <c:pt idx="735">
                  <c:v>43225.969305555554</c:v>
                </c:pt>
                <c:pt idx="736">
                  <c:v>43225.969317129631</c:v>
                </c:pt>
                <c:pt idx="737">
                  <c:v>43225.969328703701</c:v>
                </c:pt>
                <c:pt idx="738">
                  <c:v>43225.969340277778</c:v>
                </c:pt>
                <c:pt idx="739">
                  <c:v>43225.969351851854</c:v>
                </c:pt>
                <c:pt idx="740">
                  <c:v>43225.969363425924</c:v>
                </c:pt>
                <c:pt idx="741">
                  <c:v>43225.969375000001</c:v>
                </c:pt>
                <c:pt idx="742">
                  <c:v>43225.969386574077</c:v>
                </c:pt>
                <c:pt idx="743">
                  <c:v>43225.969398148147</c:v>
                </c:pt>
                <c:pt idx="744">
                  <c:v>43225.969409722224</c:v>
                </c:pt>
                <c:pt idx="745">
                  <c:v>43225.969421296293</c:v>
                </c:pt>
                <c:pt idx="746">
                  <c:v>43225.96943287037</c:v>
                </c:pt>
                <c:pt idx="747">
                  <c:v>43225.969444444447</c:v>
                </c:pt>
                <c:pt idx="748">
                  <c:v>43225.969456018516</c:v>
                </c:pt>
                <c:pt idx="749">
                  <c:v>43225.969467592593</c:v>
                </c:pt>
                <c:pt idx="750">
                  <c:v>43225.96947916667</c:v>
                </c:pt>
                <c:pt idx="751">
                  <c:v>43225.969490740739</c:v>
                </c:pt>
                <c:pt idx="752">
                  <c:v>43225.969502314816</c:v>
                </c:pt>
                <c:pt idx="753">
                  <c:v>43225.969513888886</c:v>
                </c:pt>
                <c:pt idx="754">
                  <c:v>43225.969525462962</c:v>
                </c:pt>
                <c:pt idx="755">
                  <c:v>43225.969537037039</c:v>
                </c:pt>
                <c:pt idx="756">
                  <c:v>43225.969548611109</c:v>
                </c:pt>
                <c:pt idx="757">
                  <c:v>43225.969560185185</c:v>
                </c:pt>
                <c:pt idx="758">
                  <c:v>43225.969571759262</c:v>
                </c:pt>
                <c:pt idx="759">
                  <c:v>43225.969583333332</c:v>
                </c:pt>
                <c:pt idx="760">
                  <c:v>43225.969594907408</c:v>
                </c:pt>
                <c:pt idx="761">
                  <c:v>43225.969606481478</c:v>
                </c:pt>
                <c:pt idx="762">
                  <c:v>43225.969618055555</c:v>
                </c:pt>
                <c:pt idx="763">
                  <c:v>43225.969629629632</c:v>
                </c:pt>
                <c:pt idx="764">
                  <c:v>43225.969641203701</c:v>
                </c:pt>
                <c:pt idx="765">
                  <c:v>43225.969652777778</c:v>
                </c:pt>
                <c:pt idx="766">
                  <c:v>43225.969664351855</c:v>
                </c:pt>
                <c:pt idx="767">
                  <c:v>43225.969675925924</c:v>
                </c:pt>
                <c:pt idx="768">
                  <c:v>43225.969687500001</c:v>
                </c:pt>
                <c:pt idx="769">
                  <c:v>43225.969699074078</c:v>
                </c:pt>
                <c:pt idx="770">
                  <c:v>43225.969710648147</c:v>
                </c:pt>
                <c:pt idx="771">
                  <c:v>43225.969722222224</c:v>
                </c:pt>
                <c:pt idx="772">
                  <c:v>43225.969733796293</c:v>
                </c:pt>
                <c:pt idx="773">
                  <c:v>43225.96974537037</c:v>
                </c:pt>
                <c:pt idx="774">
                  <c:v>43225.969756944447</c:v>
                </c:pt>
                <c:pt idx="775">
                  <c:v>43225.969768518517</c:v>
                </c:pt>
                <c:pt idx="776">
                  <c:v>43225.969780092593</c:v>
                </c:pt>
                <c:pt idx="777">
                  <c:v>43225.96979166667</c:v>
                </c:pt>
                <c:pt idx="778">
                  <c:v>43225.96980324074</c:v>
                </c:pt>
                <c:pt idx="779">
                  <c:v>43225.969814814816</c:v>
                </c:pt>
                <c:pt idx="780">
                  <c:v>43225.969826388886</c:v>
                </c:pt>
                <c:pt idx="781">
                  <c:v>43225.969837962963</c:v>
                </c:pt>
                <c:pt idx="782">
                  <c:v>43225.969849537039</c:v>
                </c:pt>
                <c:pt idx="783">
                  <c:v>43225.969861111109</c:v>
                </c:pt>
                <c:pt idx="784">
                  <c:v>43225.969872685186</c:v>
                </c:pt>
                <c:pt idx="785">
                  <c:v>43225.969884259262</c:v>
                </c:pt>
                <c:pt idx="786">
                  <c:v>43225.969895833332</c:v>
                </c:pt>
                <c:pt idx="787">
                  <c:v>43225.969907407409</c:v>
                </c:pt>
                <c:pt idx="788">
                  <c:v>43225.969918981478</c:v>
                </c:pt>
                <c:pt idx="789">
                  <c:v>43225.969930555555</c:v>
                </c:pt>
                <c:pt idx="790">
                  <c:v>43225.969942129632</c:v>
                </c:pt>
                <c:pt idx="791">
                  <c:v>43225.969953703701</c:v>
                </c:pt>
                <c:pt idx="792">
                  <c:v>43225.969965277778</c:v>
                </c:pt>
                <c:pt idx="793">
                  <c:v>43225.969976851855</c:v>
                </c:pt>
                <c:pt idx="794">
                  <c:v>43225.969988425924</c:v>
                </c:pt>
                <c:pt idx="795">
                  <c:v>43225.97</c:v>
                </c:pt>
                <c:pt idx="796">
                  <c:v>43225.970011574071</c:v>
                </c:pt>
                <c:pt idx="797">
                  <c:v>43225.970023148147</c:v>
                </c:pt>
                <c:pt idx="798">
                  <c:v>43225.970034722224</c:v>
                </c:pt>
                <c:pt idx="799">
                  <c:v>43225.970046296294</c:v>
                </c:pt>
                <c:pt idx="800">
                  <c:v>43225.970057870371</c:v>
                </c:pt>
                <c:pt idx="801">
                  <c:v>43225.970069444447</c:v>
                </c:pt>
                <c:pt idx="802">
                  <c:v>43225.970069444447</c:v>
                </c:pt>
                <c:pt idx="803">
                  <c:v>43225.970081018517</c:v>
                </c:pt>
                <c:pt idx="804">
                  <c:v>43225.970092592594</c:v>
                </c:pt>
                <c:pt idx="805">
                  <c:v>43225.970104166663</c:v>
                </c:pt>
                <c:pt idx="806">
                  <c:v>43225.97011574074</c:v>
                </c:pt>
                <c:pt idx="807">
                  <c:v>43225.970127314817</c:v>
                </c:pt>
                <c:pt idx="808">
                  <c:v>43225.970138888886</c:v>
                </c:pt>
                <c:pt idx="809">
                  <c:v>43225.970150462963</c:v>
                </c:pt>
                <c:pt idx="810">
                  <c:v>43225.97016203704</c:v>
                </c:pt>
                <c:pt idx="811">
                  <c:v>43225.970173611109</c:v>
                </c:pt>
                <c:pt idx="812">
                  <c:v>43225.970185185186</c:v>
                </c:pt>
                <c:pt idx="813">
                  <c:v>43225.970196759263</c:v>
                </c:pt>
                <c:pt idx="814">
                  <c:v>43225.970208333332</c:v>
                </c:pt>
                <c:pt idx="815">
                  <c:v>43225.970219907409</c:v>
                </c:pt>
                <c:pt idx="816">
                  <c:v>43225.970231481479</c:v>
                </c:pt>
                <c:pt idx="817">
                  <c:v>43225.970243055555</c:v>
                </c:pt>
                <c:pt idx="818">
                  <c:v>43225.970254629632</c:v>
                </c:pt>
                <c:pt idx="819">
                  <c:v>43225.970266203702</c:v>
                </c:pt>
                <c:pt idx="820">
                  <c:v>43225.970277777778</c:v>
                </c:pt>
                <c:pt idx="821">
                  <c:v>43225.970289351855</c:v>
                </c:pt>
                <c:pt idx="822">
                  <c:v>43225.970300925925</c:v>
                </c:pt>
                <c:pt idx="823">
                  <c:v>43225.970312500001</c:v>
                </c:pt>
                <c:pt idx="824">
                  <c:v>43225.970324074071</c:v>
                </c:pt>
                <c:pt idx="825">
                  <c:v>43225.970335648148</c:v>
                </c:pt>
                <c:pt idx="826">
                  <c:v>43225.970347222225</c:v>
                </c:pt>
                <c:pt idx="827">
                  <c:v>43225.970358796294</c:v>
                </c:pt>
                <c:pt idx="828">
                  <c:v>43225.970370370371</c:v>
                </c:pt>
                <c:pt idx="829">
                  <c:v>43225.970381944448</c:v>
                </c:pt>
                <c:pt idx="830">
                  <c:v>43225.970393518517</c:v>
                </c:pt>
                <c:pt idx="831">
                  <c:v>43225.970405092594</c:v>
                </c:pt>
                <c:pt idx="832">
                  <c:v>43225.970416666663</c:v>
                </c:pt>
                <c:pt idx="833">
                  <c:v>43225.97042824074</c:v>
                </c:pt>
                <c:pt idx="834">
                  <c:v>43225.970439814817</c:v>
                </c:pt>
                <c:pt idx="835">
                  <c:v>43225.970451388886</c:v>
                </c:pt>
                <c:pt idx="836">
                  <c:v>43225.970462962963</c:v>
                </c:pt>
                <c:pt idx="837">
                  <c:v>43225.97047453704</c:v>
                </c:pt>
                <c:pt idx="838">
                  <c:v>43225.970486111109</c:v>
                </c:pt>
                <c:pt idx="839">
                  <c:v>43225.970497685186</c:v>
                </c:pt>
                <c:pt idx="840">
                  <c:v>43225.970509259256</c:v>
                </c:pt>
                <c:pt idx="841">
                  <c:v>43225.970520833333</c:v>
                </c:pt>
                <c:pt idx="842">
                  <c:v>43225.970532407409</c:v>
                </c:pt>
                <c:pt idx="843">
                  <c:v>43225.970543981479</c:v>
                </c:pt>
                <c:pt idx="844">
                  <c:v>43225.970555555556</c:v>
                </c:pt>
                <c:pt idx="845">
                  <c:v>43225.970567129632</c:v>
                </c:pt>
                <c:pt idx="846">
                  <c:v>43225.970578703702</c:v>
                </c:pt>
                <c:pt idx="847">
                  <c:v>43225.970590277779</c:v>
                </c:pt>
                <c:pt idx="848">
                  <c:v>43225.970601851855</c:v>
                </c:pt>
                <c:pt idx="849">
                  <c:v>43225.970613425925</c:v>
                </c:pt>
                <c:pt idx="850">
                  <c:v>43225.970625000002</c:v>
                </c:pt>
                <c:pt idx="851">
                  <c:v>43225.970636574071</c:v>
                </c:pt>
                <c:pt idx="852">
                  <c:v>43225.970648148148</c:v>
                </c:pt>
                <c:pt idx="853">
                  <c:v>43225.970659722225</c:v>
                </c:pt>
                <c:pt idx="854">
                  <c:v>43225.970671296294</c:v>
                </c:pt>
                <c:pt idx="855">
                  <c:v>43225.970682870371</c:v>
                </c:pt>
                <c:pt idx="856">
                  <c:v>43225.970694444448</c:v>
                </c:pt>
                <c:pt idx="857">
                  <c:v>43225.970706018517</c:v>
                </c:pt>
                <c:pt idx="858">
                  <c:v>43225.970717592594</c:v>
                </c:pt>
                <c:pt idx="859">
                  <c:v>43225.970729166664</c:v>
                </c:pt>
                <c:pt idx="860">
                  <c:v>43225.97074074074</c:v>
                </c:pt>
                <c:pt idx="861">
                  <c:v>43225.970752314817</c:v>
                </c:pt>
                <c:pt idx="862">
                  <c:v>43225.970763888887</c:v>
                </c:pt>
                <c:pt idx="863">
                  <c:v>43225.970775462964</c:v>
                </c:pt>
                <c:pt idx="864">
                  <c:v>43225.97078703704</c:v>
                </c:pt>
                <c:pt idx="865">
                  <c:v>43225.97079861111</c:v>
                </c:pt>
                <c:pt idx="866">
                  <c:v>43225.970810185187</c:v>
                </c:pt>
                <c:pt idx="867">
                  <c:v>43225.970821759256</c:v>
                </c:pt>
                <c:pt idx="868">
                  <c:v>43225.970833333333</c:v>
                </c:pt>
                <c:pt idx="869">
                  <c:v>43225.97084490741</c:v>
                </c:pt>
                <c:pt idx="870">
                  <c:v>43225.970856481479</c:v>
                </c:pt>
                <c:pt idx="871">
                  <c:v>43225.970868055556</c:v>
                </c:pt>
                <c:pt idx="872">
                  <c:v>43225.970879629633</c:v>
                </c:pt>
                <c:pt idx="873">
                  <c:v>43225.970891203702</c:v>
                </c:pt>
                <c:pt idx="874">
                  <c:v>43225.970902777779</c:v>
                </c:pt>
                <c:pt idx="875">
                  <c:v>43225.970914351848</c:v>
                </c:pt>
                <c:pt idx="876">
                  <c:v>43225.970925925925</c:v>
                </c:pt>
                <c:pt idx="877">
                  <c:v>43225.970937500002</c:v>
                </c:pt>
                <c:pt idx="878">
                  <c:v>43225.970949074072</c:v>
                </c:pt>
                <c:pt idx="879">
                  <c:v>43225.970960648148</c:v>
                </c:pt>
                <c:pt idx="880">
                  <c:v>43225.970972222225</c:v>
                </c:pt>
                <c:pt idx="881">
                  <c:v>43225.970972222225</c:v>
                </c:pt>
                <c:pt idx="882">
                  <c:v>43225.970983796295</c:v>
                </c:pt>
                <c:pt idx="883">
                  <c:v>43225.970995370371</c:v>
                </c:pt>
                <c:pt idx="884">
                  <c:v>43225.971006944441</c:v>
                </c:pt>
                <c:pt idx="885">
                  <c:v>43225.971018518518</c:v>
                </c:pt>
                <c:pt idx="886">
                  <c:v>43225.971030092594</c:v>
                </c:pt>
                <c:pt idx="887">
                  <c:v>43225.971041666664</c:v>
                </c:pt>
                <c:pt idx="888">
                  <c:v>43225.971053240741</c:v>
                </c:pt>
                <c:pt idx="889">
                  <c:v>43225.971064814818</c:v>
                </c:pt>
                <c:pt idx="890">
                  <c:v>43225.971076388887</c:v>
                </c:pt>
                <c:pt idx="891">
                  <c:v>43225.971087962964</c:v>
                </c:pt>
                <c:pt idx="892">
                  <c:v>43225.971099537041</c:v>
                </c:pt>
                <c:pt idx="893">
                  <c:v>43225.97111111111</c:v>
                </c:pt>
                <c:pt idx="894">
                  <c:v>43225.971122685187</c:v>
                </c:pt>
                <c:pt idx="895">
                  <c:v>43225.971134259256</c:v>
                </c:pt>
                <c:pt idx="896">
                  <c:v>43225.971145833333</c:v>
                </c:pt>
                <c:pt idx="897">
                  <c:v>43225.97115740741</c:v>
                </c:pt>
                <c:pt idx="898">
                  <c:v>43225.971168981479</c:v>
                </c:pt>
                <c:pt idx="899">
                  <c:v>43225.971180555556</c:v>
                </c:pt>
                <c:pt idx="900">
                  <c:v>43225.971192129633</c:v>
                </c:pt>
                <c:pt idx="901">
                  <c:v>43225.971203703702</c:v>
                </c:pt>
                <c:pt idx="902">
                  <c:v>43225.971215277779</c:v>
                </c:pt>
                <c:pt idx="903">
                  <c:v>43225.971226851849</c:v>
                </c:pt>
                <c:pt idx="904">
                  <c:v>43225.971238425926</c:v>
                </c:pt>
                <c:pt idx="905">
                  <c:v>43225.971250000002</c:v>
                </c:pt>
                <c:pt idx="906">
                  <c:v>43225.971261574072</c:v>
                </c:pt>
                <c:pt idx="907">
                  <c:v>43225.971273148149</c:v>
                </c:pt>
                <c:pt idx="908">
                  <c:v>43225.971284722225</c:v>
                </c:pt>
                <c:pt idx="909">
                  <c:v>43225.971296296295</c:v>
                </c:pt>
                <c:pt idx="910">
                  <c:v>43225.971307870372</c:v>
                </c:pt>
                <c:pt idx="911">
                  <c:v>43225.971319444441</c:v>
                </c:pt>
                <c:pt idx="912">
                  <c:v>43225.971331018518</c:v>
                </c:pt>
                <c:pt idx="913">
                  <c:v>43225.971342592595</c:v>
                </c:pt>
                <c:pt idx="914">
                  <c:v>43225.971354166664</c:v>
                </c:pt>
                <c:pt idx="915">
                  <c:v>43225.971365740741</c:v>
                </c:pt>
                <c:pt idx="916">
                  <c:v>43225.971377314818</c:v>
                </c:pt>
                <c:pt idx="917">
                  <c:v>43225.971388888887</c:v>
                </c:pt>
                <c:pt idx="918">
                  <c:v>43225.971400462964</c:v>
                </c:pt>
                <c:pt idx="919">
                  <c:v>43225.971412037034</c:v>
                </c:pt>
                <c:pt idx="920">
                  <c:v>43225.97142361111</c:v>
                </c:pt>
                <c:pt idx="921">
                  <c:v>43225.971435185187</c:v>
                </c:pt>
                <c:pt idx="922">
                  <c:v>43225.971446759257</c:v>
                </c:pt>
                <c:pt idx="923">
                  <c:v>43225.971458333333</c:v>
                </c:pt>
                <c:pt idx="924">
                  <c:v>43225.97146990741</c:v>
                </c:pt>
                <c:pt idx="925">
                  <c:v>43225.97148148148</c:v>
                </c:pt>
                <c:pt idx="926">
                  <c:v>43225.971493055556</c:v>
                </c:pt>
                <c:pt idx="927">
                  <c:v>43225.971504629626</c:v>
                </c:pt>
                <c:pt idx="928">
                  <c:v>43225.971516203703</c:v>
                </c:pt>
                <c:pt idx="929">
                  <c:v>43225.97152777778</c:v>
                </c:pt>
                <c:pt idx="930">
                  <c:v>43225.971539351849</c:v>
                </c:pt>
                <c:pt idx="931">
                  <c:v>43225.971550925926</c:v>
                </c:pt>
                <c:pt idx="932">
                  <c:v>43225.971562500003</c:v>
                </c:pt>
                <c:pt idx="933">
                  <c:v>43225.971574074072</c:v>
                </c:pt>
                <c:pt idx="934">
                  <c:v>43225.971585648149</c:v>
                </c:pt>
                <c:pt idx="935">
                  <c:v>43225.971597222226</c:v>
                </c:pt>
                <c:pt idx="936">
                  <c:v>43225.971608796295</c:v>
                </c:pt>
                <c:pt idx="937">
                  <c:v>43225.971620370372</c:v>
                </c:pt>
                <c:pt idx="938">
                  <c:v>43225.971631944441</c:v>
                </c:pt>
                <c:pt idx="939">
                  <c:v>43225.971643518518</c:v>
                </c:pt>
                <c:pt idx="940">
                  <c:v>43225.971655092595</c:v>
                </c:pt>
                <c:pt idx="941">
                  <c:v>43225.971666666665</c:v>
                </c:pt>
                <c:pt idx="942">
                  <c:v>43225.971678240741</c:v>
                </c:pt>
                <c:pt idx="943">
                  <c:v>43225.971689814818</c:v>
                </c:pt>
                <c:pt idx="944">
                  <c:v>43225.971701388888</c:v>
                </c:pt>
                <c:pt idx="945">
                  <c:v>43225.971712962964</c:v>
                </c:pt>
                <c:pt idx="946">
                  <c:v>43225.971724537034</c:v>
                </c:pt>
                <c:pt idx="947">
                  <c:v>43225.971736111111</c:v>
                </c:pt>
                <c:pt idx="948">
                  <c:v>43225.971747685187</c:v>
                </c:pt>
                <c:pt idx="949">
                  <c:v>43225.971759259257</c:v>
                </c:pt>
                <c:pt idx="950">
                  <c:v>43225.971770833334</c:v>
                </c:pt>
                <c:pt idx="951">
                  <c:v>43225.971782407411</c:v>
                </c:pt>
                <c:pt idx="952">
                  <c:v>43225.97179398148</c:v>
                </c:pt>
                <c:pt idx="953">
                  <c:v>43225.971805555557</c:v>
                </c:pt>
                <c:pt idx="954">
                  <c:v>43225.971817129626</c:v>
                </c:pt>
                <c:pt idx="955">
                  <c:v>43225.971828703703</c:v>
                </c:pt>
                <c:pt idx="956">
                  <c:v>43225.97184027778</c:v>
                </c:pt>
                <c:pt idx="957">
                  <c:v>43225.971851851849</c:v>
                </c:pt>
                <c:pt idx="958">
                  <c:v>43225.971863425926</c:v>
                </c:pt>
                <c:pt idx="959">
                  <c:v>43225.971875000003</c:v>
                </c:pt>
                <c:pt idx="960">
                  <c:v>43225.971886574072</c:v>
                </c:pt>
                <c:pt idx="961">
                  <c:v>43225.971898148149</c:v>
                </c:pt>
                <c:pt idx="962">
                  <c:v>43225.971898148149</c:v>
                </c:pt>
                <c:pt idx="963">
                  <c:v>43225.971909722219</c:v>
                </c:pt>
                <c:pt idx="964">
                  <c:v>43225.971921296295</c:v>
                </c:pt>
                <c:pt idx="965">
                  <c:v>43225.971932870372</c:v>
                </c:pt>
                <c:pt idx="966">
                  <c:v>43225.971944444442</c:v>
                </c:pt>
                <c:pt idx="967">
                  <c:v>43225.971956018519</c:v>
                </c:pt>
                <c:pt idx="968">
                  <c:v>43225.971967592595</c:v>
                </c:pt>
                <c:pt idx="969">
                  <c:v>43225.971979166665</c:v>
                </c:pt>
                <c:pt idx="970">
                  <c:v>43225.971990740742</c:v>
                </c:pt>
                <c:pt idx="971">
                  <c:v>43225.972002314818</c:v>
                </c:pt>
                <c:pt idx="972">
                  <c:v>43225.972013888888</c:v>
                </c:pt>
                <c:pt idx="973">
                  <c:v>43225.972025462965</c:v>
                </c:pt>
                <c:pt idx="974">
                  <c:v>43225.972037037034</c:v>
                </c:pt>
                <c:pt idx="975">
                  <c:v>43225.972048611111</c:v>
                </c:pt>
                <c:pt idx="976">
                  <c:v>43225.972060185188</c:v>
                </c:pt>
                <c:pt idx="977">
                  <c:v>43225.972071759257</c:v>
                </c:pt>
                <c:pt idx="978">
                  <c:v>43225.972083333334</c:v>
                </c:pt>
                <c:pt idx="979">
                  <c:v>43225.972094907411</c:v>
                </c:pt>
                <c:pt idx="980">
                  <c:v>43225.97210648148</c:v>
                </c:pt>
                <c:pt idx="981">
                  <c:v>43225.972118055557</c:v>
                </c:pt>
                <c:pt idx="982">
                  <c:v>43225.972129629627</c:v>
                </c:pt>
                <c:pt idx="983">
                  <c:v>43225.972141203703</c:v>
                </c:pt>
                <c:pt idx="984">
                  <c:v>43225.97215277778</c:v>
                </c:pt>
                <c:pt idx="985">
                  <c:v>43225.97216435185</c:v>
                </c:pt>
                <c:pt idx="986">
                  <c:v>43225.972175925926</c:v>
                </c:pt>
                <c:pt idx="987">
                  <c:v>43225.972187500003</c:v>
                </c:pt>
                <c:pt idx="988">
                  <c:v>43225.972199074073</c:v>
                </c:pt>
                <c:pt idx="989">
                  <c:v>43225.972210648149</c:v>
                </c:pt>
                <c:pt idx="990">
                  <c:v>43225.972222222219</c:v>
                </c:pt>
                <c:pt idx="991">
                  <c:v>43225.972233796296</c:v>
                </c:pt>
                <c:pt idx="992">
                  <c:v>43225.972245370373</c:v>
                </c:pt>
                <c:pt idx="993">
                  <c:v>43225.972256944442</c:v>
                </c:pt>
                <c:pt idx="994">
                  <c:v>43225.972268518519</c:v>
                </c:pt>
                <c:pt idx="995">
                  <c:v>43225.972280092596</c:v>
                </c:pt>
                <c:pt idx="996">
                  <c:v>43225.972291666665</c:v>
                </c:pt>
                <c:pt idx="997">
                  <c:v>43225.972303240742</c:v>
                </c:pt>
                <c:pt idx="998">
                  <c:v>43225.972314814811</c:v>
                </c:pt>
                <c:pt idx="999">
                  <c:v>43225.972326388888</c:v>
                </c:pt>
                <c:pt idx="1000">
                  <c:v>43225.972337962965</c:v>
                </c:pt>
                <c:pt idx="1001">
                  <c:v>43225.972349537034</c:v>
                </c:pt>
                <c:pt idx="1002">
                  <c:v>43225.972361111111</c:v>
                </c:pt>
                <c:pt idx="1003">
                  <c:v>43225.972372685188</c:v>
                </c:pt>
                <c:pt idx="1004">
                  <c:v>43225.972384259258</c:v>
                </c:pt>
                <c:pt idx="1005">
                  <c:v>43225.972395833334</c:v>
                </c:pt>
                <c:pt idx="1006">
                  <c:v>43225.972407407404</c:v>
                </c:pt>
                <c:pt idx="1007">
                  <c:v>43225.972418981481</c:v>
                </c:pt>
                <c:pt idx="1008">
                  <c:v>43225.972430555557</c:v>
                </c:pt>
                <c:pt idx="1009">
                  <c:v>43225.972442129627</c:v>
                </c:pt>
                <c:pt idx="1010">
                  <c:v>43225.972453703704</c:v>
                </c:pt>
                <c:pt idx="1011">
                  <c:v>43225.97246527778</c:v>
                </c:pt>
                <c:pt idx="1012">
                  <c:v>43225.97247685185</c:v>
                </c:pt>
                <c:pt idx="1013">
                  <c:v>43225.972488425927</c:v>
                </c:pt>
                <c:pt idx="1014">
                  <c:v>43225.972500000003</c:v>
                </c:pt>
                <c:pt idx="1015">
                  <c:v>43225.972511574073</c:v>
                </c:pt>
                <c:pt idx="1016">
                  <c:v>43225.97252314815</c:v>
                </c:pt>
                <c:pt idx="1017">
                  <c:v>43225.972534722219</c:v>
                </c:pt>
                <c:pt idx="1018">
                  <c:v>43225.972546296296</c:v>
                </c:pt>
                <c:pt idx="1019">
                  <c:v>43225.972557870373</c:v>
                </c:pt>
                <c:pt idx="1020">
                  <c:v>43225.972569444442</c:v>
                </c:pt>
                <c:pt idx="1021">
                  <c:v>43225.972581018519</c:v>
                </c:pt>
                <c:pt idx="1022">
                  <c:v>43225.972592592596</c:v>
                </c:pt>
                <c:pt idx="1023">
                  <c:v>43225.972604166665</c:v>
                </c:pt>
                <c:pt idx="1024">
                  <c:v>43225.972615740742</c:v>
                </c:pt>
                <c:pt idx="1025">
                  <c:v>43225.972627314812</c:v>
                </c:pt>
                <c:pt idx="1026">
                  <c:v>43225.972638888888</c:v>
                </c:pt>
                <c:pt idx="1027">
                  <c:v>43225.972650462965</c:v>
                </c:pt>
                <c:pt idx="1028">
                  <c:v>43225.972662037035</c:v>
                </c:pt>
                <c:pt idx="1029">
                  <c:v>43225.972673611112</c:v>
                </c:pt>
                <c:pt idx="1030">
                  <c:v>43225.972685185188</c:v>
                </c:pt>
                <c:pt idx="1031">
                  <c:v>43225.972696759258</c:v>
                </c:pt>
                <c:pt idx="1032">
                  <c:v>43225.972708333335</c:v>
                </c:pt>
                <c:pt idx="1033">
                  <c:v>43225.972719907404</c:v>
                </c:pt>
                <c:pt idx="1034">
                  <c:v>43225.972731481481</c:v>
                </c:pt>
                <c:pt idx="1035">
                  <c:v>43225.972743055558</c:v>
                </c:pt>
                <c:pt idx="1036">
                  <c:v>43225.972754629627</c:v>
                </c:pt>
                <c:pt idx="1037">
                  <c:v>43225.972766203704</c:v>
                </c:pt>
                <c:pt idx="1038">
                  <c:v>43225.972777777781</c:v>
                </c:pt>
                <c:pt idx="1039">
                  <c:v>43225.97278935185</c:v>
                </c:pt>
                <c:pt idx="1040">
                  <c:v>43225.972800925927</c:v>
                </c:pt>
                <c:pt idx="1041">
                  <c:v>43225.972800925927</c:v>
                </c:pt>
                <c:pt idx="1042">
                  <c:v>43225.972812499997</c:v>
                </c:pt>
                <c:pt idx="1043">
                  <c:v>43225.972824074073</c:v>
                </c:pt>
                <c:pt idx="1044">
                  <c:v>43225.97283564815</c:v>
                </c:pt>
                <c:pt idx="1045">
                  <c:v>43225.97284722222</c:v>
                </c:pt>
                <c:pt idx="1046">
                  <c:v>43225.972858796296</c:v>
                </c:pt>
                <c:pt idx="1047">
                  <c:v>43225.972870370373</c:v>
                </c:pt>
                <c:pt idx="1048">
                  <c:v>43225.972881944443</c:v>
                </c:pt>
                <c:pt idx="1049">
                  <c:v>43225.972893518519</c:v>
                </c:pt>
                <c:pt idx="1050">
                  <c:v>43225.972905092596</c:v>
                </c:pt>
                <c:pt idx="1051">
                  <c:v>43225.972916666666</c:v>
                </c:pt>
                <c:pt idx="1052">
                  <c:v>43225.972928240742</c:v>
                </c:pt>
                <c:pt idx="1053">
                  <c:v>43225.972939814812</c:v>
                </c:pt>
                <c:pt idx="1054">
                  <c:v>43225.972951388889</c:v>
                </c:pt>
                <c:pt idx="1055">
                  <c:v>43225.972962962966</c:v>
                </c:pt>
                <c:pt idx="1056">
                  <c:v>43225.972974537035</c:v>
                </c:pt>
                <c:pt idx="1057">
                  <c:v>43225.972986111112</c:v>
                </c:pt>
                <c:pt idx="1058">
                  <c:v>43225.972997685189</c:v>
                </c:pt>
                <c:pt idx="1059">
                  <c:v>43225.973009259258</c:v>
                </c:pt>
                <c:pt idx="1060">
                  <c:v>43225.973020833335</c:v>
                </c:pt>
                <c:pt idx="1061">
                  <c:v>43225.973032407404</c:v>
                </c:pt>
                <c:pt idx="1062">
                  <c:v>43225.973043981481</c:v>
                </c:pt>
                <c:pt idx="1063">
                  <c:v>43225.973055555558</c:v>
                </c:pt>
                <c:pt idx="1064">
                  <c:v>43225.973067129627</c:v>
                </c:pt>
                <c:pt idx="1065">
                  <c:v>43225.973078703704</c:v>
                </c:pt>
                <c:pt idx="1066">
                  <c:v>43225.973090277781</c:v>
                </c:pt>
                <c:pt idx="1067">
                  <c:v>43225.973101851851</c:v>
                </c:pt>
                <c:pt idx="1068">
                  <c:v>43225.973113425927</c:v>
                </c:pt>
                <c:pt idx="1069">
                  <c:v>43225.973124999997</c:v>
                </c:pt>
                <c:pt idx="1070">
                  <c:v>43225.973136574074</c:v>
                </c:pt>
                <c:pt idx="1071">
                  <c:v>43225.97314814815</c:v>
                </c:pt>
                <c:pt idx="1072">
                  <c:v>43225.97315972222</c:v>
                </c:pt>
                <c:pt idx="1073">
                  <c:v>43225.973171296297</c:v>
                </c:pt>
                <c:pt idx="1074">
                  <c:v>43225.973182870373</c:v>
                </c:pt>
                <c:pt idx="1075">
                  <c:v>43225.973194444443</c:v>
                </c:pt>
                <c:pt idx="1076">
                  <c:v>43225.97320601852</c:v>
                </c:pt>
                <c:pt idx="1077">
                  <c:v>43225.973217592589</c:v>
                </c:pt>
                <c:pt idx="1078">
                  <c:v>43225.973229166666</c:v>
                </c:pt>
                <c:pt idx="1079">
                  <c:v>43225.973240740743</c:v>
                </c:pt>
                <c:pt idx="1080">
                  <c:v>43225.973252314812</c:v>
                </c:pt>
                <c:pt idx="1081">
                  <c:v>43225.973263888889</c:v>
                </c:pt>
                <c:pt idx="1082">
                  <c:v>43225.973275462966</c:v>
                </c:pt>
                <c:pt idx="1083">
                  <c:v>43225.973287037035</c:v>
                </c:pt>
                <c:pt idx="1084">
                  <c:v>43225.973298611112</c:v>
                </c:pt>
                <c:pt idx="1085">
                  <c:v>43225.973310185182</c:v>
                </c:pt>
                <c:pt idx="1086">
                  <c:v>43225.973321759258</c:v>
                </c:pt>
                <c:pt idx="1087">
                  <c:v>43225.973333333335</c:v>
                </c:pt>
                <c:pt idx="1088">
                  <c:v>43225.973344907405</c:v>
                </c:pt>
                <c:pt idx="1089">
                  <c:v>43225.973356481481</c:v>
                </c:pt>
                <c:pt idx="1090">
                  <c:v>43225.973368055558</c:v>
                </c:pt>
                <c:pt idx="1091">
                  <c:v>43225.973379629628</c:v>
                </c:pt>
                <c:pt idx="1092">
                  <c:v>43225.973391203705</c:v>
                </c:pt>
                <c:pt idx="1093">
                  <c:v>43225.973402777781</c:v>
                </c:pt>
                <c:pt idx="1094">
                  <c:v>43225.973414351851</c:v>
                </c:pt>
                <c:pt idx="1095">
                  <c:v>43225.973425925928</c:v>
                </c:pt>
                <c:pt idx="1096">
                  <c:v>43225.973437499997</c:v>
                </c:pt>
                <c:pt idx="1097">
                  <c:v>43225.973449074074</c:v>
                </c:pt>
                <c:pt idx="1098">
                  <c:v>43225.973460648151</c:v>
                </c:pt>
                <c:pt idx="1099">
                  <c:v>43225.97347222222</c:v>
                </c:pt>
                <c:pt idx="1100">
                  <c:v>43225.973483796297</c:v>
                </c:pt>
                <c:pt idx="1101">
                  <c:v>43225.973495370374</c:v>
                </c:pt>
                <c:pt idx="1102">
                  <c:v>43225.973506944443</c:v>
                </c:pt>
                <c:pt idx="1103">
                  <c:v>43225.97351851852</c:v>
                </c:pt>
                <c:pt idx="1104">
                  <c:v>43225.973530092589</c:v>
                </c:pt>
                <c:pt idx="1105">
                  <c:v>43225.973541666666</c:v>
                </c:pt>
                <c:pt idx="1106">
                  <c:v>43225.973553240743</c:v>
                </c:pt>
                <c:pt idx="1107">
                  <c:v>43225.973564814813</c:v>
                </c:pt>
                <c:pt idx="1108">
                  <c:v>43225.973576388889</c:v>
                </c:pt>
                <c:pt idx="1109">
                  <c:v>43225.973587962966</c:v>
                </c:pt>
                <c:pt idx="1110">
                  <c:v>43225.973599537036</c:v>
                </c:pt>
                <c:pt idx="1111">
                  <c:v>43225.973611111112</c:v>
                </c:pt>
                <c:pt idx="1112">
                  <c:v>43225.973622685182</c:v>
                </c:pt>
                <c:pt idx="1113">
                  <c:v>43225.973634259259</c:v>
                </c:pt>
                <c:pt idx="1114">
                  <c:v>43225.973645833335</c:v>
                </c:pt>
                <c:pt idx="1115">
                  <c:v>43225.973657407405</c:v>
                </c:pt>
                <c:pt idx="1116">
                  <c:v>43225.973668981482</c:v>
                </c:pt>
                <c:pt idx="1117">
                  <c:v>43225.973680555559</c:v>
                </c:pt>
                <c:pt idx="1118">
                  <c:v>43225.973692129628</c:v>
                </c:pt>
                <c:pt idx="1119">
                  <c:v>43225.973703703705</c:v>
                </c:pt>
                <c:pt idx="1120">
                  <c:v>43225.973715277774</c:v>
                </c:pt>
                <c:pt idx="1121">
                  <c:v>43225.973726851851</c:v>
                </c:pt>
                <c:pt idx="1122">
                  <c:v>43225.973738425928</c:v>
                </c:pt>
                <c:pt idx="1123">
                  <c:v>43225.973749999997</c:v>
                </c:pt>
                <c:pt idx="1124">
                  <c:v>43225.973761574074</c:v>
                </c:pt>
                <c:pt idx="1125">
                  <c:v>43225.973761574074</c:v>
                </c:pt>
                <c:pt idx="1126">
                  <c:v>43225.973773148151</c:v>
                </c:pt>
                <c:pt idx="1127">
                  <c:v>43225.97378472222</c:v>
                </c:pt>
                <c:pt idx="1128">
                  <c:v>43225.973796296297</c:v>
                </c:pt>
                <c:pt idx="1129">
                  <c:v>43225.973807870374</c:v>
                </c:pt>
                <c:pt idx="1130">
                  <c:v>43225.973819444444</c:v>
                </c:pt>
                <c:pt idx="1131">
                  <c:v>43225.97383101852</c:v>
                </c:pt>
                <c:pt idx="1132">
                  <c:v>43225.97384259259</c:v>
                </c:pt>
                <c:pt idx="1133">
                  <c:v>43225.973854166667</c:v>
                </c:pt>
                <c:pt idx="1134">
                  <c:v>43225.973865740743</c:v>
                </c:pt>
                <c:pt idx="1135">
                  <c:v>43225.973877314813</c:v>
                </c:pt>
                <c:pt idx="1136">
                  <c:v>43225.97388888889</c:v>
                </c:pt>
                <c:pt idx="1137">
                  <c:v>43225.973900462966</c:v>
                </c:pt>
                <c:pt idx="1138">
                  <c:v>43225.973912037036</c:v>
                </c:pt>
                <c:pt idx="1139">
                  <c:v>43225.973923611113</c:v>
                </c:pt>
                <c:pt idx="1140">
                  <c:v>43225.973935185182</c:v>
                </c:pt>
                <c:pt idx="1141">
                  <c:v>43225.973946759259</c:v>
                </c:pt>
                <c:pt idx="1142">
                  <c:v>43225.973958333336</c:v>
                </c:pt>
                <c:pt idx="1143">
                  <c:v>43225.973969907405</c:v>
                </c:pt>
                <c:pt idx="1144">
                  <c:v>43225.973981481482</c:v>
                </c:pt>
                <c:pt idx="1145">
                  <c:v>43225.973993055559</c:v>
                </c:pt>
                <c:pt idx="1146">
                  <c:v>43225.974004629628</c:v>
                </c:pt>
                <c:pt idx="1147">
                  <c:v>43225.974016203705</c:v>
                </c:pt>
                <c:pt idx="1148">
                  <c:v>43225.974027777775</c:v>
                </c:pt>
                <c:pt idx="1149">
                  <c:v>43225.974039351851</c:v>
                </c:pt>
                <c:pt idx="1150">
                  <c:v>43225.974050925928</c:v>
                </c:pt>
                <c:pt idx="1151">
                  <c:v>43225.974062499998</c:v>
                </c:pt>
                <c:pt idx="1152">
                  <c:v>43225.974074074074</c:v>
                </c:pt>
                <c:pt idx="1153">
                  <c:v>43225.974085648151</c:v>
                </c:pt>
                <c:pt idx="1154">
                  <c:v>43225.974097222221</c:v>
                </c:pt>
                <c:pt idx="1155">
                  <c:v>43225.974108796298</c:v>
                </c:pt>
                <c:pt idx="1156">
                  <c:v>43225.974120370367</c:v>
                </c:pt>
                <c:pt idx="1157">
                  <c:v>43225.974131944444</c:v>
                </c:pt>
                <c:pt idx="1158">
                  <c:v>43225.974143518521</c:v>
                </c:pt>
                <c:pt idx="1159">
                  <c:v>43225.97415509259</c:v>
                </c:pt>
                <c:pt idx="1160">
                  <c:v>43225.974166666667</c:v>
                </c:pt>
                <c:pt idx="1161">
                  <c:v>43225.974178240744</c:v>
                </c:pt>
                <c:pt idx="1162">
                  <c:v>43225.974189814813</c:v>
                </c:pt>
                <c:pt idx="1163">
                  <c:v>43225.97420138889</c:v>
                </c:pt>
                <c:pt idx="1164">
                  <c:v>43225.974212962959</c:v>
                </c:pt>
                <c:pt idx="1165">
                  <c:v>43225.974224537036</c:v>
                </c:pt>
                <c:pt idx="1166">
                  <c:v>43225.974236111113</c:v>
                </c:pt>
                <c:pt idx="1167">
                  <c:v>43225.974247685182</c:v>
                </c:pt>
                <c:pt idx="1168">
                  <c:v>43225.974259259259</c:v>
                </c:pt>
                <c:pt idx="1169">
                  <c:v>43225.974270833336</c:v>
                </c:pt>
                <c:pt idx="1170">
                  <c:v>43225.974282407406</c:v>
                </c:pt>
                <c:pt idx="1171">
                  <c:v>43225.974293981482</c:v>
                </c:pt>
                <c:pt idx="1172">
                  <c:v>43225.974305555559</c:v>
                </c:pt>
                <c:pt idx="1173">
                  <c:v>43225.974317129629</c:v>
                </c:pt>
                <c:pt idx="1174">
                  <c:v>43225.974328703705</c:v>
                </c:pt>
                <c:pt idx="1175">
                  <c:v>43225.974340277775</c:v>
                </c:pt>
                <c:pt idx="1176">
                  <c:v>43225.974351851852</c:v>
                </c:pt>
                <c:pt idx="1177">
                  <c:v>43225.974363425928</c:v>
                </c:pt>
                <c:pt idx="1178">
                  <c:v>43225.974374999998</c:v>
                </c:pt>
                <c:pt idx="1179">
                  <c:v>43225.974386574075</c:v>
                </c:pt>
                <c:pt idx="1180">
                  <c:v>43225.974398148152</c:v>
                </c:pt>
                <c:pt idx="1181">
                  <c:v>43225.974409722221</c:v>
                </c:pt>
                <c:pt idx="1182">
                  <c:v>43225.974421296298</c:v>
                </c:pt>
                <c:pt idx="1183">
                  <c:v>43225.974432870367</c:v>
                </c:pt>
                <c:pt idx="1184">
                  <c:v>43225.974444444444</c:v>
                </c:pt>
                <c:pt idx="1185">
                  <c:v>43225.974456018521</c:v>
                </c:pt>
                <c:pt idx="1186">
                  <c:v>43225.97446759259</c:v>
                </c:pt>
                <c:pt idx="1187">
                  <c:v>43225.974479166667</c:v>
                </c:pt>
                <c:pt idx="1188">
                  <c:v>43225.974490740744</c:v>
                </c:pt>
                <c:pt idx="1189">
                  <c:v>43225.974502314813</c:v>
                </c:pt>
                <c:pt idx="1190">
                  <c:v>43225.97451388889</c:v>
                </c:pt>
                <c:pt idx="1191">
                  <c:v>43225.97452546296</c:v>
                </c:pt>
                <c:pt idx="1192">
                  <c:v>43225.974537037036</c:v>
                </c:pt>
                <c:pt idx="1193">
                  <c:v>43225.974548611113</c:v>
                </c:pt>
                <c:pt idx="1194">
                  <c:v>43225.974560185183</c:v>
                </c:pt>
                <c:pt idx="1195">
                  <c:v>43225.97457175926</c:v>
                </c:pt>
                <c:pt idx="1196">
                  <c:v>43225.974583333336</c:v>
                </c:pt>
                <c:pt idx="1197">
                  <c:v>43225.974594907406</c:v>
                </c:pt>
                <c:pt idx="1198">
                  <c:v>43225.974606481483</c:v>
                </c:pt>
                <c:pt idx="1199">
                  <c:v>43225.974618055552</c:v>
                </c:pt>
                <c:pt idx="1200">
                  <c:v>43225.974629629629</c:v>
                </c:pt>
                <c:pt idx="1201">
                  <c:v>43225.974641203706</c:v>
                </c:pt>
                <c:pt idx="1202">
                  <c:v>43225.974652777775</c:v>
                </c:pt>
                <c:pt idx="1203">
                  <c:v>43225.974664351852</c:v>
                </c:pt>
                <c:pt idx="1204">
                  <c:v>43225.974664351852</c:v>
                </c:pt>
                <c:pt idx="1205">
                  <c:v>43225.974675925929</c:v>
                </c:pt>
                <c:pt idx="1206">
                  <c:v>43225.974687499998</c:v>
                </c:pt>
                <c:pt idx="1207">
                  <c:v>43225.974699074075</c:v>
                </c:pt>
                <c:pt idx="1208">
                  <c:v>43225.974710648145</c:v>
                </c:pt>
                <c:pt idx="1209">
                  <c:v>43225.974722222221</c:v>
                </c:pt>
                <c:pt idx="1210">
                  <c:v>43225.974733796298</c:v>
                </c:pt>
                <c:pt idx="1211">
                  <c:v>43225.974745370368</c:v>
                </c:pt>
                <c:pt idx="1212">
                  <c:v>43225.974756944444</c:v>
                </c:pt>
                <c:pt idx="1213">
                  <c:v>43225.974768518521</c:v>
                </c:pt>
                <c:pt idx="1214">
                  <c:v>43225.974780092591</c:v>
                </c:pt>
                <c:pt idx="1215">
                  <c:v>43225.974791666667</c:v>
                </c:pt>
                <c:pt idx="1216">
                  <c:v>43225.974803240744</c:v>
                </c:pt>
                <c:pt idx="1217">
                  <c:v>43225.974814814814</c:v>
                </c:pt>
                <c:pt idx="1218">
                  <c:v>43225.974826388891</c:v>
                </c:pt>
                <c:pt idx="1219">
                  <c:v>43225.97483796296</c:v>
                </c:pt>
                <c:pt idx="1220">
                  <c:v>43225.974849537037</c:v>
                </c:pt>
                <c:pt idx="1221">
                  <c:v>43225.974861111114</c:v>
                </c:pt>
                <c:pt idx="1222">
                  <c:v>43225.974872685183</c:v>
                </c:pt>
                <c:pt idx="1223">
                  <c:v>43225.97488425926</c:v>
                </c:pt>
                <c:pt idx="1224">
                  <c:v>43225.974895833337</c:v>
                </c:pt>
                <c:pt idx="1225">
                  <c:v>43225.974907407406</c:v>
                </c:pt>
                <c:pt idx="1226">
                  <c:v>43225.974918981483</c:v>
                </c:pt>
                <c:pt idx="1227">
                  <c:v>43225.974930555552</c:v>
                </c:pt>
                <c:pt idx="1228">
                  <c:v>43225.974942129629</c:v>
                </c:pt>
                <c:pt idx="1229">
                  <c:v>43225.974953703706</c:v>
                </c:pt>
                <c:pt idx="1230">
                  <c:v>43225.974965277775</c:v>
                </c:pt>
                <c:pt idx="1231">
                  <c:v>43225.974976851852</c:v>
                </c:pt>
                <c:pt idx="1232">
                  <c:v>43225.974988425929</c:v>
                </c:pt>
                <c:pt idx="1233">
                  <c:v>43225.974999999999</c:v>
                </c:pt>
                <c:pt idx="1234">
                  <c:v>43225.975011574075</c:v>
                </c:pt>
                <c:pt idx="1235">
                  <c:v>43225.975023148145</c:v>
                </c:pt>
                <c:pt idx="1236">
                  <c:v>43225.975034722222</c:v>
                </c:pt>
                <c:pt idx="1237">
                  <c:v>43225.975046296298</c:v>
                </c:pt>
                <c:pt idx="1238">
                  <c:v>43225.975057870368</c:v>
                </c:pt>
                <c:pt idx="1239">
                  <c:v>43225.975069444445</c:v>
                </c:pt>
                <c:pt idx="1240">
                  <c:v>43225.975081018521</c:v>
                </c:pt>
                <c:pt idx="1241">
                  <c:v>43225.975092592591</c:v>
                </c:pt>
                <c:pt idx="1242">
                  <c:v>43225.975104166668</c:v>
                </c:pt>
                <c:pt idx="1243">
                  <c:v>43225.975115740737</c:v>
                </c:pt>
                <c:pt idx="1244">
                  <c:v>43225.975127314814</c:v>
                </c:pt>
                <c:pt idx="1245">
                  <c:v>43225.975138888891</c:v>
                </c:pt>
                <c:pt idx="1246">
                  <c:v>43225.97515046296</c:v>
                </c:pt>
                <c:pt idx="1247">
                  <c:v>43225.975162037037</c:v>
                </c:pt>
                <c:pt idx="1248">
                  <c:v>43225.975173611114</c:v>
                </c:pt>
                <c:pt idx="1249">
                  <c:v>43225.975185185183</c:v>
                </c:pt>
                <c:pt idx="1250">
                  <c:v>43225.97519675926</c:v>
                </c:pt>
                <c:pt idx="1251">
                  <c:v>43225.975208333337</c:v>
                </c:pt>
                <c:pt idx="1252">
                  <c:v>43225.975219907406</c:v>
                </c:pt>
                <c:pt idx="1253">
                  <c:v>43225.975231481483</c:v>
                </c:pt>
                <c:pt idx="1254">
                  <c:v>43225.975243055553</c:v>
                </c:pt>
                <c:pt idx="1255">
                  <c:v>43225.975254629629</c:v>
                </c:pt>
                <c:pt idx="1256">
                  <c:v>43225.975266203706</c:v>
                </c:pt>
                <c:pt idx="1257">
                  <c:v>43225.975277777776</c:v>
                </c:pt>
                <c:pt idx="1258">
                  <c:v>43225.975289351853</c:v>
                </c:pt>
                <c:pt idx="1259">
                  <c:v>43225.975300925929</c:v>
                </c:pt>
                <c:pt idx="1260">
                  <c:v>43225.975312499999</c:v>
                </c:pt>
                <c:pt idx="1261">
                  <c:v>43225.975324074076</c:v>
                </c:pt>
                <c:pt idx="1262">
                  <c:v>43225.975335648145</c:v>
                </c:pt>
                <c:pt idx="1263">
                  <c:v>43225.975347222222</c:v>
                </c:pt>
                <c:pt idx="1264">
                  <c:v>43225.975358796299</c:v>
                </c:pt>
                <c:pt idx="1265">
                  <c:v>43225.975370370368</c:v>
                </c:pt>
                <c:pt idx="1266">
                  <c:v>43225.975381944445</c:v>
                </c:pt>
                <c:pt idx="1267">
                  <c:v>43225.975393518522</c:v>
                </c:pt>
                <c:pt idx="1268">
                  <c:v>43225.975405092591</c:v>
                </c:pt>
                <c:pt idx="1269">
                  <c:v>43225.975416666668</c:v>
                </c:pt>
                <c:pt idx="1270">
                  <c:v>43225.975428240738</c:v>
                </c:pt>
                <c:pt idx="1271">
                  <c:v>43225.975439814814</c:v>
                </c:pt>
                <c:pt idx="1272">
                  <c:v>43225.975451388891</c:v>
                </c:pt>
                <c:pt idx="1273">
                  <c:v>43225.975462962961</c:v>
                </c:pt>
                <c:pt idx="1274">
                  <c:v>43225.975474537037</c:v>
                </c:pt>
                <c:pt idx="1275">
                  <c:v>43225.975486111114</c:v>
                </c:pt>
                <c:pt idx="1276">
                  <c:v>43225.975497685184</c:v>
                </c:pt>
                <c:pt idx="1277">
                  <c:v>43225.97550925926</c:v>
                </c:pt>
                <c:pt idx="1278">
                  <c:v>43225.97552083333</c:v>
                </c:pt>
                <c:pt idx="1279">
                  <c:v>43225.975532407407</c:v>
                </c:pt>
                <c:pt idx="1280">
                  <c:v>43225.975543981483</c:v>
                </c:pt>
                <c:pt idx="1281">
                  <c:v>43225.975555555553</c:v>
                </c:pt>
                <c:pt idx="1282">
                  <c:v>43225.97556712963</c:v>
                </c:pt>
                <c:pt idx="1283">
                  <c:v>43225.97556712963</c:v>
                </c:pt>
                <c:pt idx="1284">
                  <c:v>43225.975578703707</c:v>
                </c:pt>
                <c:pt idx="1285">
                  <c:v>43225.975590277776</c:v>
                </c:pt>
                <c:pt idx="1286">
                  <c:v>43225.975601851853</c:v>
                </c:pt>
                <c:pt idx="1287">
                  <c:v>43225.975613425922</c:v>
                </c:pt>
                <c:pt idx="1288">
                  <c:v>43225.975624999999</c:v>
                </c:pt>
                <c:pt idx="1289">
                  <c:v>43225.975636574076</c:v>
                </c:pt>
                <c:pt idx="1290">
                  <c:v>43225.975648148145</c:v>
                </c:pt>
                <c:pt idx="1291">
                  <c:v>43225.975659722222</c:v>
                </c:pt>
                <c:pt idx="1292">
                  <c:v>43225.975671296299</c:v>
                </c:pt>
                <c:pt idx="1293">
                  <c:v>43225.975682870368</c:v>
                </c:pt>
                <c:pt idx="1294">
                  <c:v>43225.975694444445</c:v>
                </c:pt>
                <c:pt idx="1295">
                  <c:v>43225.975706018522</c:v>
                </c:pt>
                <c:pt idx="1296">
                  <c:v>43225.975717592592</c:v>
                </c:pt>
                <c:pt idx="1297">
                  <c:v>43225.975729166668</c:v>
                </c:pt>
                <c:pt idx="1298">
                  <c:v>43225.975740740738</c:v>
                </c:pt>
                <c:pt idx="1299">
                  <c:v>43225.975752314815</c:v>
                </c:pt>
                <c:pt idx="1300">
                  <c:v>43225.975763888891</c:v>
                </c:pt>
                <c:pt idx="1301">
                  <c:v>43225.975775462961</c:v>
                </c:pt>
                <c:pt idx="1302">
                  <c:v>43225.975787037038</c:v>
                </c:pt>
                <c:pt idx="1303">
                  <c:v>43225.975798611114</c:v>
                </c:pt>
                <c:pt idx="1304">
                  <c:v>43225.975810185184</c:v>
                </c:pt>
                <c:pt idx="1305">
                  <c:v>43225.975821759261</c:v>
                </c:pt>
                <c:pt idx="1306">
                  <c:v>43225.97583333333</c:v>
                </c:pt>
                <c:pt idx="1307">
                  <c:v>43225.975844907407</c:v>
                </c:pt>
                <c:pt idx="1308">
                  <c:v>43225.975856481484</c:v>
                </c:pt>
                <c:pt idx="1309">
                  <c:v>43225.975868055553</c:v>
                </c:pt>
                <c:pt idx="1310">
                  <c:v>43225.97587962963</c:v>
                </c:pt>
                <c:pt idx="1311">
                  <c:v>43225.975891203707</c:v>
                </c:pt>
                <c:pt idx="1312">
                  <c:v>43225.975902777776</c:v>
                </c:pt>
                <c:pt idx="1313">
                  <c:v>43225.975914351853</c:v>
                </c:pt>
                <c:pt idx="1314">
                  <c:v>43225.975925925923</c:v>
                </c:pt>
                <c:pt idx="1315">
                  <c:v>43225.975937499999</c:v>
                </c:pt>
                <c:pt idx="1316">
                  <c:v>43225.975949074076</c:v>
                </c:pt>
                <c:pt idx="1317">
                  <c:v>43225.975960648146</c:v>
                </c:pt>
                <c:pt idx="1318">
                  <c:v>43225.975972222222</c:v>
                </c:pt>
                <c:pt idx="1319">
                  <c:v>43225.975983796299</c:v>
                </c:pt>
                <c:pt idx="1320">
                  <c:v>43225.975995370369</c:v>
                </c:pt>
                <c:pt idx="1321">
                  <c:v>43225.976006944446</c:v>
                </c:pt>
                <c:pt idx="1322">
                  <c:v>43225.976018518515</c:v>
                </c:pt>
                <c:pt idx="1323">
                  <c:v>43225.976030092592</c:v>
                </c:pt>
                <c:pt idx="1324">
                  <c:v>43225.976041666669</c:v>
                </c:pt>
                <c:pt idx="1325">
                  <c:v>43225.976053240738</c:v>
                </c:pt>
                <c:pt idx="1326">
                  <c:v>43225.976064814815</c:v>
                </c:pt>
                <c:pt idx="1327">
                  <c:v>43225.976076388892</c:v>
                </c:pt>
                <c:pt idx="1328">
                  <c:v>43225.976087962961</c:v>
                </c:pt>
                <c:pt idx="1329">
                  <c:v>43225.976099537038</c:v>
                </c:pt>
                <c:pt idx="1330">
                  <c:v>43225.976111111115</c:v>
                </c:pt>
                <c:pt idx="1331">
                  <c:v>43225.976122685184</c:v>
                </c:pt>
                <c:pt idx="1332">
                  <c:v>43225.976134259261</c:v>
                </c:pt>
                <c:pt idx="1333">
                  <c:v>43225.976145833331</c:v>
                </c:pt>
                <c:pt idx="1334">
                  <c:v>43225.976157407407</c:v>
                </c:pt>
                <c:pt idx="1335">
                  <c:v>43225.976168981484</c:v>
                </c:pt>
                <c:pt idx="1336">
                  <c:v>43225.976180555554</c:v>
                </c:pt>
                <c:pt idx="1337">
                  <c:v>43225.97619212963</c:v>
                </c:pt>
                <c:pt idx="1338">
                  <c:v>43225.976203703707</c:v>
                </c:pt>
                <c:pt idx="1339">
                  <c:v>43225.976215277777</c:v>
                </c:pt>
                <c:pt idx="1340">
                  <c:v>43225.976226851853</c:v>
                </c:pt>
                <c:pt idx="1341">
                  <c:v>43225.976238425923</c:v>
                </c:pt>
                <c:pt idx="1342">
                  <c:v>43225.97625</c:v>
                </c:pt>
                <c:pt idx="1343">
                  <c:v>43225.976261574076</c:v>
                </c:pt>
                <c:pt idx="1344">
                  <c:v>43225.976273148146</c:v>
                </c:pt>
                <c:pt idx="1345">
                  <c:v>43225.976284722223</c:v>
                </c:pt>
                <c:pt idx="1346">
                  <c:v>43225.9762962963</c:v>
                </c:pt>
                <c:pt idx="1347">
                  <c:v>43225.976307870369</c:v>
                </c:pt>
                <c:pt idx="1348">
                  <c:v>43225.976319444446</c:v>
                </c:pt>
                <c:pt idx="1349">
                  <c:v>43225.976331018515</c:v>
                </c:pt>
                <c:pt idx="1350">
                  <c:v>43225.976342592592</c:v>
                </c:pt>
                <c:pt idx="1351">
                  <c:v>43225.976354166669</c:v>
                </c:pt>
                <c:pt idx="1352">
                  <c:v>43225.976365740738</c:v>
                </c:pt>
                <c:pt idx="1353">
                  <c:v>43225.976377314815</c:v>
                </c:pt>
                <c:pt idx="1354">
                  <c:v>43225.976388888892</c:v>
                </c:pt>
                <c:pt idx="1355">
                  <c:v>43225.976400462961</c:v>
                </c:pt>
                <c:pt idx="1356">
                  <c:v>43225.976412037038</c:v>
                </c:pt>
                <c:pt idx="1357">
                  <c:v>43225.976423611108</c:v>
                </c:pt>
                <c:pt idx="1358">
                  <c:v>43225.976435185185</c:v>
                </c:pt>
                <c:pt idx="1359">
                  <c:v>43225.976446759261</c:v>
                </c:pt>
                <c:pt idx="1360">
                  <c:v>43225.976458333331</c:v>
                </c:pt>
                <c:pt idx="1361">
                  <c:v>43225.976469907408</c:v>
                </c:pt>
                <c:pt idx="1362">
                  <c:v>43225.976481481484</c:v>
                </c:pt>
                <c:pt idx="1363">
                  <c:v>43225.976493055554</c:v>
                </c:pt>
                <c:pt idx="1364">
                  <c:v>43225.976504629631</c:v>
                </c:pt>
                <c:pt idx="1365">
                  <c:v>43225.9765162037</c:v>
                </c:pt>
                <c:pt idx="1366">
                  <c:v>43225.976527777777</c:v>
                </c:pt>
                <c:pt idx="1367">
                  <c:v>43225.976539351854</c:v>
                </c:pt>
                <c:pt idx="1368">
                  <c:v>43225.976539351854</c:v>
                </c:pt>
                <c:pt idx="1369">
                  <c:v>43225.976550925923</c:v>
                </c:pt>
                <c:pt idx="1370">
                  <c:v>43225.9765625</c:v>
                </c:pt>
                <c:pt idx="1371">
                  <c:v>43225.976574074077</c:v>
                </c:pt>
                <c:pt idx="1372">
                  <c:v>43225.976585648146</c:v>
                </c:pt>
                <c:pt idx="1373">
                  <c:v>43225.976597222223</c:v>
                </c:pt>
                <c:pt idx="1374">
                  <c:v>43225.9766087963</c:v>
                </c:pt>
                <c:pt idx="1375">
                  <c:v>43225.976620370369</c:v>
                </c:pt>
                <c:pt idx="1376">
                  <c:v>43225.976631944446</c:v>
                </c:pt>
                <c:pt idx="1377">
                  <c:v>43225.976643518516</c:v>
                </c:pt>
                <c:pt idx="1378">
                  <c:v>43225.976655092592</c:v>
                </c:pt>
                <c:pt idx="1379">
                  <c:v>43225.976666666669</c:v>
                </c:pt>
                <c:pt idx="1380">
                  <c:v>43225.976678240739</c:v>
                </c:pt>
                <c:pt idx="1381">
                  <c:v>43225.976689814815</c:v>
                </c:pt>
                <c:pt idx="1382">
                  <c:v>43225.976701388892</c:v>
                </c:pt>
                <c:pt idx="1383">
                  <c:v>43225.976712962962</c:v>
                </c:pt>
                <c:pt idx="1384">
                  <c:v>43225.976724537039</c:v>
                </c:pt>
                <c:pt idx="1385">
                  <c:v>43225.976736111108</c:v>
                </c:pt>
                <c:pt idx="1386">
                  <c:v>43225.976747685185</c:v>
                </c:pt>
                <c:pt idx="1387">
                  <c:v>43225.976759259262</c:v>
                </c:pt>
                <c:pt idx="1388">
                  <c:v>43225.976770833331</c:v>
                </c:pt>
                <c:pt idx="1389">
                  <c:v>43225.976782407408</c:v>
                </c:pt>
                <c:pt idx="1390">
                  <c:v>43225.976793981485</c:v>
                </c:pt>
                <c:pt idx="1391">
                  <c:v>43225.976805555554</c:v>
                </c:pt>
                <c:pt idx="1392">
                  <c:v>43225.976817129631</c:v>
                </c:pt>
                <c:pt idx="1393">
                  <c:v>43225.9768287037</c:v>
                </c:pt>
                <c:pt idx="1394">
                  <c:v>43225.976840277777</c:v>
                </c:pt>
                <c:pt idx="1395">
                  <c:v>43225.976851851854</c:v>
                </c:pt>
                <c:pt idx="1396">
                  <c:v>43225.976863425924</c:v>
                </c:pt>
                <c:pt idx="1397">
                  <c:v>43225.976875</c:v>
                </c:pt>
                <c:pt idx="1398">
                  <c:v>43225.976886574077</c:v>
                </c:pt>
                <c:pt idx="1399">
                  <c:v>43225.976898148147</c:v>
                </c:pt>
                <c:pt idx="1400">
                  <c:v>43225.976909722223</c:v>
                </c:pt>
                <c:pt idx="1401">
                  <c:v>43225.976921296293</c:v>
                </c:pt>
                <c:pt idx="1402">
                  <c:v>43225.97693287037</c:v>
                </c:pt>
                <c:pt idx="1403">
                  <c:v>43225.976944444446</c:v>
                </c:pt>
                <c:pt idx="1404">
                  <c:v>43225.976956018516</c:v>
                </c:pt>
                <c:pt idx="1405">
                  <c:v>43225.976967592593</c:v>
                </c:pt>
                <c:pt idx="1406">
                  <c:v>43225.976979166669</c:v>
                </c:pt>
                <c:pt idx="1407">
                  <c:v>43225.976990740739</c:v>
                </c:pt>
                <c:pt idx="1408">
                  <c:v>43225.977002314816</c:v>
                </c:pt>
                <c:pt idx="1409">
                  <c:v>43225.977013888885</c:v>
                </c:pt>
                <c:pt idx="1410">
                  <c:v>43225.977025462962</c:v>
                </c:pt>
                <c:pt idx="1411">
                  <c:v>43225.977037037039</c:v>
                </c:pt>
                <c:pt idx="1412">
                  <c:v>43225.977048611108</c:v>
                </c:pt>
                <c:pt idx="1413">
                  <c:v>43225.977060185185</c:v>
                </c:pt>
                <c:pt idx="1414">
                  <c:v>43225.977071759262</c:v>
                </c:pt>
                <c:pt idx="1415">
                  <c:v>43225.977083333331</c:v>
                </c:pt>
                <c:pt idx="1416">
                  <c:v>43225.977094907408</c:v>
                </c:pt>
                <c:pt idx="1417">
                  <c:v>43225.977106481485</c:v>
                </c:pt>
                <c:pt idx="1418">
                  <c:v>43225.977118055554</c:v>
                </c:pt>
                <c:pt idx="1419">
                  <c:v>43225.977129629631</c:v>
                </c:pt>
                <c:pt idx="1420">
                  <c:v>43225.977141203701</c:v>
                </c:pt>
                <c:pt idx="1421">
                  <c:v>43225.977152777778</c:v>
                </c:pt>
                <c:pt idx="1422">
                  <c:v>43225.977164351854</c:v>
                </c:pt>
                <c:pt idx="1423">
                  <c:v>43225.977175925924</c:v>
                </c:pt>
                <c:pt idx="1424">
                  <c:v>43225.977187500001</c:v>
                </c:pt>
                <c:pt idx="1425">
                  <c:v>43225.977199074077</c:v>
                </c:pt>
                <c:pt idx="1426">
                  <c:v>43225.977210648147</c:v>
                </c:pt>
                <c:pt idx="1427">
                  <c:v>43225.977222222224</c:v>
                </c:pt>
                <c:pt idx="1428">
                  <c:v>43225.977233796293</c:v>
                </c:pt>
                <c:pt idx="1429">
                  <c:v>43225.97724537037</c:v>
                </c:pt>
                <c:pt idx="1430">
                  <c:v>43225.977256944447</c:v>
                </c:pt>
                <c:pt idx="1431">
                  <c:v>43225.977268518516</c:v>
                </c:pt>
                <c:pt idx="1432">
                  <c:v>43225.977280092593</c:v>
                </c:pt>
                <c:pt idx="1433">
                  <c:v>43225.97729166667</c:v>
                </c:pt>
                <c:pt idx="1434">
                  <c:v>43225.977303240739</c:v>
                </c:pt>
                <c:pt idx="1435">
                  <c:v>43225.977314814816</c:v>
                </c:pt>
                <c:pt idx="1436">
                  <c:v>43225.977326388886</c:v>
                </c:pt>
                <c:pt idx="1437">
                  <c:v>43225.977337962962</c:v>
                </c:pt>
                <c:pt idx="1438">
                  <c:v>43225.977349537039</c:v>
                </c:pt>
                <c:pt idx="1439">
                  <c:v>43225.977361111109</c:v>
                </c:pt>
                <c:pt idx="1440">
                  <c:v>43225.977372685185</c:v>
                </c:pt>
                <c:pt idx="1441">
                  <c:v>43225.977384259262</c:v>
                </c:pt>
                <c:pt idx="1442">
                  <c:v>43225.977395833332</c:v>
                </c:pt>
                <c:pt idx="1443">
                  <c:v>43225.977407407408</c:v>
                </c:pt>
                <c:pt idx="1444">
                  <c:v>43225.977418981478</c:v>
                </c:pt>
                <c:pt idx="1445">
                  <c:v>43225.977430555555</c:v>
                </c:pt>
                <c:pt idx="1446">
                  <c:v>43225.977430555555</c:v>
                </c:pt>
                <c:pt idx="1447">
                  <c:v>43225.977442129632</c:v>
                </c:pt>
                <c:pt idx="1448">
                  <c:v>43225.977453703701</c:v>
                </c:pt>
                <c:pt idx="1449">
                  <c:v>43225.977465277778</c:v>
                </c:pt>
                <c:pt idx="1450">
                  <c:v>43225.977476851855</c:v>
                </c:pt>
                <c:pt idx="1451">
                  <c:v>43225.977488425924</c:v>
                </c:pt>
                <c:pt idx="1452">
                  <c:v>43225.977500000001</c:v>
                </c:pt>
                <c:pt idx="1453">
                  <c:v>43225.977511574078</c:v>
                </c:pt>
                <c:pt idx="1454">
                  <c:v>43225.977523148147</c:v>
                </c:pt>
                <c:pt idx="1455">
                  <c:v>43225.977534722224</c:v>
                </c:pt>
                <c:pt idx="1456">
                  <c:v>43225.977546296293</c:v>
                </c:pt>
                <c:pt idx="1457">
                  <c:v>43225.97755787037</c:v>
                </c:pt>
                <c:pt idx="1458">
                  <c:v>43225.977569444447</c:v>
                </c:pt>
                <c:pt idx="1459">
                  <c:v>43225.977581018517</c:v>
                </c:pt>
                <c:pt idx="1460">
                  <c:v>43225.977592592593</c:v>
                </c:pt>
                <c:pt idx="1461">
                  <c:v>43225.97760416667</c:v>
                </c:pt>
                <c:pt idx="1462">
                  <c:v>43225.97761574074</c:v>
                </c:pt>
                <c:pt idx="1463">
                  <c:v>43225.977627314816</c:v>
                </c:pt>
                <c:pt idx="1464">
                  <c:v>43225.977638888886</c:v>
                </c:pt>
                <c:pt idx="1465">
                  <c:v>43225.977650462963</c:v>
                </c:pt>
                <c:pt idx="1466">
                  <c:v>43225.977662037039</c:v>
                </c:pt>
                <c:pt idx="1467">
                  <c:v>43225.977673611109</c:v>
                </c:pt>
                <c:pt idx="1468">
                  <c:v>43225.977685185186</c:v>
                </c:pt>
                <c:pt idx="1469">
                  <c:v>43225.977696759262</c:v>
                </c:pt>
                <c:pt idx="1470">
                  <c:v>43225.977708333332</c:v>
                </c:pt>
                <c:pt idx="1471">
                  <c:v>43225.977719907409</c:v>
                </c:pt>
                <c:pt idx="1472">
                  <c:v>43225.977731481478</c:v>
                </c:pt>
                <c:pt idx="1473">
                  <c:v>43225.977743055555</c:v>
                </c:pt>
                <c:pt idx="1474">
                  <c:v>43225.977754629632</c:v>
                </c:pt>
                <c:pt idx="1475">
                  <c:v>43225.977766203701</c:v>
                </c:pt>
                <c:pt idx="1476">
                  <c:v>43225.977777777778</c:v>
                </c:pt>
                <c:pt idx="1477">
                  <c:v>43225.977789351855</c:v>
                </c:pt>
                <c:pt idx="1478">
                  <c:v>43225.977800925924</c:v>
                </c:pt>
                <c:pt idx="1479">
                  <c:v>43225.977812500001</c:v>
                </c:pt>
                <c:pt idx="1480">
                  <c:v>43225.977824074071</c:v>
                </c:pt>
                <c:pt idx="1481">
                  <c:v>43225.977835648147</c:v>
                </c:pt>
                <c:pt idx="1482">
                  <c:v>43225.977847222224</c:v>
                </c:pt>
                <c:pt idx="1483">
                  <c:v>43225.977858796294</c:v>
                </c:pt>
                <c:pt idx="1484">
                  <c:v>43225.977870370371</c:v>
                </c:pt>
                <c:pt idx="1485">
                  <c:v>43225.977881944447</c:v>
                </c:pt>
                <c:pt idx="1486">
                  <c:v>43225.977893518517</c:v>
                </c:pt>
                <c:pt idx="1487">
                  <c:v>43225.977905092594</c:v>
                </c:pt>
                <c:pt idx="1488">
                  <c:v>43225.977916666663</c:v>
                </c:pt>
                <c:pt idx="1489">
                  <c:v>43225.97792824074</c:v>
                </c:pt>
                <c:pt idx="1490">
                  <c:v>43225.977939814817</c:v>
                </c:pt>
                <c:pt idx="1491">
                  <c:v>43225.977951388886</c:v>
                </c:pt>
                <c:pt idx="1492">
                  <c:v>43225.977962962963</c:v>
                </c:pt>
                <c:pt idx="1493">
                  <c:v>43225.97797453704</c:v>
                </c:pt>
                <c:pt idx="1494">
                  <c:v>43225.977986111109</c:v>
                </c:pt>
                <c:pt idx="1495">
                  <c:v>43225.977997685186</c:v>
                </c:pt>
                <c:pt idx="1496">
                  <c:v>43225.978009259263</c:v>
                </c:pt>
                <c:pt idx="1497">
                  <c:v>43225.978020833332</c:v>
                </c:pt>
                <c:pt idx="1498">
                  <c:v>43225.978032407409</c:v>
                </c:pt>
                <c:pt idx="1499">
                  <c:v>43225.978043981479</c:v>
                </c:pt>
                <c:pt idx="1500">
                  <c:v>43225.978055555555</c:v>
                </c:pt>
                <c:pt idx="1501">
                  <c:v>43225.978067129632</c:v>
                </c:pt>
                <c:pt idx="1502">
                  <c:v>43225.978078703702</c:v>
                </c:pt>
                <c:pt idx="1503">
                  <c:v>43225.978090277778</c:v>
                </c:pt>
                <c:pt idx="1504">
                  <c:v>43225.978101851855</c:v>
                </c:pt>
                <c:pt idx="1505">
                  <c:v>43225.978113425925</c:v>
                </c:pt>
                <c:pt idx="1506">
                  <c:v>43225.978125000001</c:v>
                </c:pt>
                <c:pt idx="1507">
                  <c:v>43225.978136574071</c:v>
                </c:pt>
                <c:pt idx="1508">
                  <c:v>43225.978148148148</c:v>
                </c:pt>
                <c:pt idx="1509">
                  <c:v>43225.978159722225</c:v>
                </c:pt>
                <c:pt idx="1510">
                  <c:v>43225.978171296294</c:v>
                </c:pt>
                <c:pt idx="1511">
                  <c:v>43225.978182870371</c:v>
                </c:pt>
                <c:pt idx="1512">
                  <c:v>43225.978194444448</c:v>
                </c:pt>
                <c:pt idx="1513">
                  <c:v>43225.978206018517</c:v>
                </c:pt>
                <c:pt idx="1514">
                  <c:v>43225.978217592594</c:v>
                </c:pt>
                <c:pt idx="1515">
                  <c:v>43225.978229166663</c:v>
                </c:pt>
                <c:pt idx="1516">
                  <c:v>43225.97824074074</c:v>
                </c:pt>
                <c:pt idx="1517">
                  <c:v>43225.978252314817</c:v>
                </c:pt>
                <c:pt idx="1518">
                  <c:v>43225.978263888886</c:v>
                </c:pt>
                <c:pt idx="1519">
                  <c:v>43225.978275462963</c:v>
                </c:pt>
                <c:pt idx="1520">
                  <c:v>43225.97828703704</c:v>
                </c:pt>
                <c:pt idx="1521">
                  <c:v>43225.978298611109</c:v>
                </c:pt>
                <c:pt idx="1522">
                  <c:v>43225.978310185186</c:v>
                </c:pt>
                <c:pt idx="1523">
                  <c:v>43225.978321759256</c:v>
                </c:pt>
                <c:pt idx="1524">
                  <c:v>43225.978333333333</c:v>
                </c:pt>
                <c:pt idx="1525">
                  <c:v>43225.978333333333</c:v>
                </c:pt>
                <c:pt idx="1526">
                  <c:v>43225.978344907409</c:v>
                </c:pt>
                <c:pt idx="1527">
                  <c:v>43225.978356481479</c:v>
                </c:pt>
                <c:pt idx="1528">
                  <c:v>43225.978368055556</c:v>
                </c:pt>
                <c:pt idx="1529">
                  <c:v>43225.978379629632</c:v>
                </c:pt>
                <c:pt idx="1530">
                  <c:v>43225.978391203702</c:v>
                </c:pt>
                <c:pt idx="1531">
                  <c:v>43225.978402777779</c:v>
                </c:pt>
                <c:pt idx="1532">
                  <c:v>43225.978414351855</c:v>
                </c:pt>
                <c:pt idx="1533">
                  <c:v>43225.978425925925</c:v>
                </c:pt>
                <c:pt idx="1534">
                  <c:v>43225.978437500002</c:v>
                </c:pt>
                <c:pt idx="1535">
                  <c:v>43225.978449074071</c:v>
                </c:pt>
                <c:pt idx="1536">
                  <c:v>43225.978460648148</c:v>
                </c:pt>
                <c:pt idx="1537">
                  <c:v>43225.978472222225</c:v>
                </c:pt>
                <c:pt idx="1538">
                  <c:v>43225.978483796294</c:v>
                </c:pt>
                <c:pt idx="1539">
                  <c:v>43225.978495370371</c:v>
                </c:pt>
                <c:pt idx="1540">
                  <c:v>43225.978506944448</c:v>
                </c:pt>
                <c:pt idx="1541">
                  <c:v>43225.978518518517</c:v>
                </c:pt>
                <c:pt idx="1542">
                  <c:v>43225.978530092594</c:v>
                </c:pt>
                <c:pt idx="1543">
                  <c:v>43225.978541666664</c:v>
                </c:pt>
                <c:pt idx="1544">
                  <c:v>43225.97855324074</c:v>
                </c:pt>
                <c:pt idx="1545">
                  <c:v>43225.978564814817</c:v>
                </c:pt>
                <c:pt idx="1546">
                  <c:v>43225.978576388887</c:v>
                </c:pt>
                <c:pt idx="1547">
                  <c:v>43225.978587962964</c:v>
                </c:pt>
                <c:pt idx="1548">
                  <c:v>43225.97859953704</c:v>
                </c:pt>
                <c:pt idx="1549">
                  <c:v>43225.97861111111</c:v>
                </c:pt>
                <c:pt idx="1550">
                  <c:v>43225.978622685187</c:v>
                </c:pt>
                <c:pt idx="1551">
                  <c:v>43225.978634259256</c:v>
                </c:pt>
                <c:pt idx="1552">
                  <c:v>43225.978645833333</c:v>
                </c:pt>
                <c:pt idx="1553">
                  <c:v>43225.97865740741</c:v>
                </c:pt>
                <c:pt idx="1554">
                  <c:v>43225.978668981479</c:v>
                </c:pt>
                <c:pt idx="1555">
                  <c:v>43225.978680555556</c:v>
                </c:pt>
                <c:pt idx="1556">
                  <c:v>43225.978692129633</c:v>
                </c:pt>
                <c:pt idx="1557">
                  <c:v>43225.978703703702</c:v>
                </c:pt>
                <c:pt idx="1558">
                  <c:v>43225.978715277779</c:v>
                </c:pt>
                <c:pt idx="1559">
                  <c:v>43225.978726851848</c:v>
                </c:pt>
                <c:pt idx="1560">
                  <c:v>43225.978738425925</c:v>
                </c:pt>
                <c:pt idx="1561">
                  <c:v>43225.978750000002</c:v>
                </c:pt>
                <c:pt idx="1562">
                  <c:v>43225.978761574072</c:v>
                </c:pt>
                <c:pt idx="1563">
                  <c:v>43225.978773148148</c:v>
                </c:pt>
                <c:pt idx="1564">
                  <c:v>43225.978784722225</c:v>
                </c:pt>
                <c:pt idx="1565">
                  <c:v>43225.978796296295</c:v>
                </c:pt>
                <c:pt idx="1566">
                  <c:v>43225.978807870371</c:v>
                </c:pt>
                <c:pt idx="1567">
                  <c:v>43225.978819444441</c:v>
                </c:pt>
                <c:pt idx="1568">
                  <c:v>43225.978831018518</c:v>
                </c:pt>
                <c:pt idx="1569">
                  <c:v>43225.978842592594</c:v>
                </c:pt>
                <c:pt idx="1570">
                  <c:v>43225.978854166664</c:v>
                </c:pt>
                <c:pt idx="1571">
                  <c:v>43225.978865740741</c:v>
                </c:pt>
                <c:pt idx="1572">
                  <c:v>43225.978877314818</c:v>
                </c:pt>
                <c:pt idx="1573">
                  <c:v>43225.978888888887</c:v>
                </c:pt>
                <c:pt idx="1574">
                  <c:v>43225.978900462964</c:v>
                </c:pt>
                <c:pt idx="1575">
                  <c:v>43225.978912037041</c:v>
                </c:pt>
                <c:pt idx="1576">
                  <c:v>43225.97892361111</c:v>
                </c:pt>
                <c:pt idx="1577">
                  <c:v>43225.978935185187</c:v>
                </c:pt>
                <c:pt idx="1578">
                  <c:v>43225.978946759256</c:v>
                </c:pt>
                <c:pt idx="1579">
                  <c:v>43225.978958333333</c:v>
                </c:pt>
                <c:pt idx="1580">
                  <c:v>43225.97896990741</c:v>
                </c:pt>
                <c:pt idx="1581">
                  <c:v>43225.978981481479</c:v>
                </c:pt>
                <c:pt idx="1582">
                  <c:v>43225.978993055556</c:v>
                </c:pt>
                <c:pt idx="1583">
                  <c:v>43225.979004629633</c:v>
                </c:pt>
                <c:pt idx="1584">
                  <c:v>43225.979016203702</c:v>
                </c:pt>
                <c:pt idx="1585">
                  <c:v>43225.979027777779</c:v>
                </c:pt>
                <c:pt idx="1586">
                  <c:v>43225.979039351849</c:v>
                </c:pt>
                <c:pt idx="1587">
                  <c:v>43225.979050925926</c:v>
                </c:pt>
                <c:pt idx="1588">
                  <c:v>43225.979062500002</c:v>
                </c:pt>
                <c:pt idx="1589">
                  <c:v>43225.979074074072</c:v>
                </c:pt>
                <c:pt idx="1590">
                  <c:v>43225.979085648149</c:v>
                </c:pt>
                <c:pt idx="1591">
                  <c:v>43225.979097222225</c:v>
                </c:pt>
                <c:pt idx="1592">
                  <c:v>43225.979108796295</c:v>
                </c:pt>
                <c:pt idx="1593">
                  <c:v>43225.979120370372</c:v>
                </c:pt>
                <c:pt idx="1594">
                  <c:v>43225.979131944441</c:v>
                </c:pt>
                <c:pt idx="1595">
                  <c:v>43225.979143518518</c:v>
                </c:pt>
                <c:pt idx="1596">
                  <c:v>43225.979155092595</c:v>
                </c:pt>
                <c:pt idx="1597">
                  <c:v>43225.979166666664</c:v>
                </c:pt>
                <c:pt idx="1598">
                  <c:v>43225.979178240741</c:v>
                </c:pt>
                <c:pt idx="1599">
                  <c:v>43225.979189814818</c:v>
                </c:pt>
                <c:pt idx="1600">
                  <c:v>43225.979201388887</c:v>
                </c:pt>
                <c:pt idx="1601">
                  <c:v>43225.979212962964</c:v>
                </c:pt>
                <c:pt idx="1602">
                  <c:v>43225.979224537034</c:v>
                </c:pt>
                <c:pt idx="1603">
                  <c:v>43225.979224537034</c:v>
                </c:pt>
                <c:pt idx="1604">
                  <c:v>43225.97923611111</c:v>
                </c:pt>
                <c:pt idx="1605">
                  <c:v>43225.979247685187</c:v>
                </c:pt>
                <c:pt idx="1606">
                  <c:v>43225.979259259257</c:v>
                </c:pt>
                <c:pt idx="1607">
                  <c:v>43225.979270833333</c:v>
                </c:pt>
                <c:pt idx="1608">
                  <c:v>43225.97928240741</c:v>
                </c:pt>
                <c:pt idx="1609">
                  <c:v>43225.97929398148</c:v>
                </c:pt>
                <c:pt idx="1610">
                  <c:v>43225.979305555556</c:v>
                </c:pt>
                <c:pt idx="1611">
                  <c:v>43225.979317129626</c:v>
                </c:pt>
                <c:pt idx="1612">
                  <c:v>43225.979328703703</c:v>
                </c:pt>
                <c:pt idx="1613">
                  <c:v>43225.97934027778</c:v>
                </c:pt>
                <c:pt idx="1614">
                  <c:v>43225.979351851849</c:v>
                </c:pt>
                <c:pt idx="1615">
                  <c:v>43225.979363425926</c:v>
                </c:pt>
                <c:pt idx="1616">
                  <c:v>43225.979375000003</c:v>
                </c:pt>
                <c:pt idx="1617">
                  <c:v>43225.979386574072</c:v>
                </c:pt>
                <c:pt idx="1618">
                  <c:v>43225.979398148149</c:v>
                </c:pt>
                <c:pt idx="1619">
                  <c:v>43225.979409722226</c:v>
                </c:pt>
                <c:pt idx="1620">
                  <c:v>43225.979421296295</c:v>
                </c:pt>
                <c:pt idx="1621">
                  <c:v>43225.979432870372</c:v>
                </c:pt>
                <c:pt idx="1622">
                  <c:v>43225.979444444441</c:v>
                </c:pt>
                <c:pt idx="1623">
                  <c:v>43225.979456018518</c:v>
                </c:pt>
                <c:pt idx="1624">
                  <c:v>43225.979467592595</c:v>
                </c:pt>
                <c:pt idx="1625">
                  <c:v>43225.979479166665</c:v>
                </c:pt>
                <c:pt idx="1626">
                  <c:v>43225.979490740741</c:v>
                </c:pt>
                <c:pt idx="1627">
                  <c:v>43225.979502314818</c:v>
                </c:pt>
                <c:pt idx="1628">
                  <c:v>43225.979513888888</c:v>
                </c:pt>
                <c:pt idx="1629">
                  <c:v>43225.979525462964</c:v>
                </c:pt>
                <c:pt idx="1630">
                  <c:v>43225.979537037034</c:v>
                </c:pt>
                <c:pt idx="1631">
                  <c:v>43225.979548611111</c:v>
                </c:pt>
                <c:pt idx="1632">
                  <c:v>43225.979560185187</c:v>
                </c:pt>
                <c:pt idx="1633">
                  <c:v>43225.979571759257</c:v>
                </c:pt>
                <c:pt idx="1634">
                  <c:v>43225.979583333334</c:v>
                </c:pt>
                <c:pt idx="1635">
                  <c:v>43225.979594907411</c:v>
                </c:pt>
                <c:pt idx="1636">
                  <c:v>43225.97960648148</c:v>
                </c:pt>
                <c:pt idx="1637">
                  <c:v>43225.979618055557</c:v>
                </c:pt>
                <c:pt idx="1638">
                  <c:v>43225.979629629626</c:v>
                </c:pt>
                <c:pt idx="1639">
                  <c:v>43225.979641203703</c:v>
                </c:pt>
                <c:pt idx="1640">
                  <c:v>43225.97965277778</c:v>
                </c:pt>
                <c:pt idx="1641">
                  <c:v>43225.979664351849</c:v>
                </c:pt>
                <c:pt idx="1642">
                  <c:v>43225.979675925926</c:v>
                </c:pt>
                <c:pt idx="1643">
                  <c:v>43225.979687500003</c:v>
                </c:pt>
                <c:pt idx="1644">
                  <c:v>43225.979699074072</c:v>
                </c:pt>
                <c:pt idx="1645">
                  <c:v>43225.979710648149</c:v>
                </c:pt>
                <c:pt idx="1646">
                  <c:v>43225.979722222219</c:v>
                </c:pt>
                <c:pt idx="1647">
                  <c:v>43225.979733796295</c:v>
                </c:pt>
                <c:pt idx="1648">
                  <c:v>43225.979745370372</c:v>
                </c:pt>
                <c:pt idx="1649">
                  <c:v>43225.979756944442</c:v>
                </c:pt>
                <c:pt idx="1650">
                  <c:v>43225.979768518519</c:v>
                </c:pt>
                <c:pt idx="1651">
                  <c:v>43225.979780092595</c:v>
                </c:pt>
                <c:pt idx="1652">
                  <c:v>43225.979791666665</c:v>
                </c:pt>
                <c:pt idx="1653">
                  <c:v>43225.979803240742</c:v>
                </c:pt>
                <c:pt idx="1654">
                  <c:v>43225.979814814818</c:v>
                </c:pt>
                <c:pt idx="1655">
                  <c:v>43225.979826388888</c:v>
                </c:pt>
                <c:pt idx="1656">
                  <c:v>43225.979837962965</c:v>
                </c:pt>
                <c:pt idx="1657">
                  <c:v>43225.979849537034</c:v>
                </c:pt>
                <c:pt idx="1658">
                  <c:v>43225.979861111111</c:v>
                </c:pt>
                <c:pt idx="1659">
                  <c:v>43225.979872685188</c:v>
                </c:pt>
                <c:pt idx="1660">
                  <c:v>43225.979884259257</c:v>
                </c:pt>
                <c:pt idx="1661">
                  <c:v>43225.979895833334</c:v>
                </c:pt>
                <c:pt idx="1662">
                  <c:v>43225.979907407411</c:v>
                </c:pt>
                <c:pt idx="1663">
                  <c:v>43225.97991898148</c:v>
                </c:pt>
                <c:pt idx="1664">
                  <c:v>43225.979930555557</c:v>
                </c:pt>
                <c:pt idx="1665">
                  <c:v>43225.979942129627</c:v>
                </c:pt>
                <c:pt idx="1666">
                  <c:v>43225.979953703703</c:v>
                </c:pt>
                <c:pt idx="1667">
                  <c:v>43225.97996527778</c:v>
                </c:pt>
                <c:pt idx="1668">
                  <c:v>43225.97997685185</c:v>
                </c:pt>
                <c:pt idx="1669">
                  <c:v>43225.979988425926</c:v>
                </c:pt>
                <c:pt idx="1670">
                  <c:v>43225.98</c:v>
                </c:pt>
                <c:pt idx="1671">
                  <c:v>43225.980011574073</c:v>
                </c:pt>
                <c:pt idx="1672">
                  <c:v>43225.980023148149</c:v>
                </c:pt>
                <c:pt idx="1673">
                  <c:v>43225.980034722219</c:v>
                </c:pt>
                <c:pt idx="1674">
                  <c:v>43225.980046296296</c:v>
                </c:pt>
                <c:pt idx="1675">
                  <c:v>43225.980057870373</c:v>
                </c:pt>
                <c:pt idx="1676">
                  <c:v>43225.980069444442</c:v>
                </c:pt>
                <c:pt idx="1677">
                  <c:v>43225.980081018519</c:v>
                </c:pt>
                <c:pt idx="1678">
                  <c:v>43225.980092592596</c:v>
                </c:pt>
                <c:pt idx="1679">
                  <c:v>43225.980104166665</c:v>
                </c:pt>
                <c:pt idx="1680">
                  <c:v>43225.980115740742</c:v>
                </c:pt>
                <c:pt idx="1681">
                  <c:v>43225.980127314811</c:v>
                </c:pt>
                <c:pt idx="1682">
                  <c:v>43225.980138888888</c:v>
                </c:pt>
                <c:pt idx="1683">
                  <c:v>43225.980150462965</c:v>
                </c:pt>
                <c:pt idx="1684">
                  <c:v>43225.980162037034</c:v>
                </c:pt>
                <c:pt idx="1685">
                  <c:v>43225.980173611111</c:v>
                </c:pt>
                <c:pt idx="1686">
                  <c:v>43225.980185185188</c:v>
                </c:pt>
                <c:pt idx="1687">
                  <c:v>43225.980196759258</c:v>
                </c:pt>
                <c:pt idx="1688">
                  <c:v>43225.980196759258</c:v>
                </c:pt>
                <c:pt idx="1689">
                  <c:v>43225.980208333334</c:v>
                </c:pt>
                <c:pt idx="1690">
                  <c:v>43225.980219907404</c:v>
                </c:pt>
                <c:pt idx="1691">
                  <c:v>43225.980231481481</c:v>
                </c:pt>
                <c:pt idx="1692">
                  <c:v>43225.980243055557</c:v>
                </c:pt>
                <c:pt idx="1693">
                  <c:v>43225.980254629627</c:v>
                </c:pt>
                <c:pt idx="1694">
                  <c:v>43225.980266203704</c:v>
                </c:pt>
                <c:pt idx="1695">
                  <c:v>43225.98027777778</c:v>
                </c:pt>
                <c:pt idx="1696">
                  <c:v>43225.98028935185</c:v>
                </c:pt>
                <c:pt idx="1697">
                  <c:v>43225.980300925927</c:v>
                </c:pt>
                <c:pt idx="1698">
                  <c:v>43225.980312500003</c:v>
                </c:pt>
                <c:pt idx="1699">
                  <c:v>43225.980324074073</c:v>
                </c:pt>
                <c:pt idx="1700">
                  <c:v>43225.98033564815</c:v>
                </c:pt>
                <c:pt idx="1701">
                  <c:v>43225.980347222219</c:v>
                </c:pt>
                <c:pt idx="1702">
                  <c:v>43225.980358796296</c:v>
                </c:pt>
                <c:pt idx="1703">
                  <c:v>43225.980370370373</c:v>
                </c:pt>
                <c:pt idx="1704">
                  <c:v>43225.980381944442</c:v>
                </c:pt>
                <c:pt idx="1705">
                  <c:v>43225.980393518519</c:v>
                </c:pt>
                <c:pt idx="1706">
                  <c:v>43225.980405092596</c:v>
                </c:pt>
                <c:pt idx="1707">
                  <c:v>43225.980416666665</c:v>
                </c:pt>
                <c:pt idx="1708">
                  <c:v>43225.980428240742</c:v>
                </c:pt>
                <c:pt idx="1709">
                  <c:v>43225.980439814812</c:v>
                </c:pt>
                <c:pt idx="1710">
                  <c:v>43225.980451388888</c:v>
                </c:pt>
                <c:pt idx="1711">
                  <c:v>43225.980462962965</c:v>
                </c:pt>
                <c:pt idx="1712">
                  <c:v>43225.980474537035</c:v>
                </c:pt>
                <c:pt idx="1713">
                  <c:v>43225.980486111112</c:v>
                </c:pt>
                <c:pt idx="1714">
                  <c:v>43225.980497685188</c:v>
                </c:pt>
                <c:pt idx="1715">
                  <c:v>43225.980509259258</c:v>
                </c:pt>
                <c:pt idx="1716">
                  <c:v>43225.980520833335</c:v>
                </c:pt>
                <c:pt idx="1717">
                  <c:v>43225.980532407404</c:v>
                </c:pt>
                <c:pt idx="1718">
                  <c:v>43225.980543981481</c:v>
                </c:pt>
                <c:pt idx="1719">
                  <c:v>43225.980555555558</c:v>
                </c:pt>
                <c:pt idx="1720">
                  <c:v>43225.980567129627</c:v>
                </c:pt>
                <c:pt idx="1721">
                  <c:v>43225.980578703704</c:v>
                </c:pt>
                <c:pt idx="1722">
                  <c:v>43225.980590277781</c:v>
                </c:pt>
                <c:pt idx="1723">
                  <c:v>43225.98060185185</c:v>
                </c:pt>
                <c:pt idx="1724">
                  <c:v>43225.980613425927</c:v>
                </c:pt>
                <c:pt idx="1725">
                  <c:v>43225.980624999997</c:v>
                </c:pt>
                <c:pt idx="1726">
                  <c:v>43225.980636574073</c:v>
                </c:pt>
                <c:pt idx="1727">
                  <c:v>43225.98064814815</c:v>
                </c:pt>
                <c:pt idx="1728">
                  <c:v>43225.98065972222</c:v>
                </c:pt>
                <c:pt idx="1729">
                  <c:v>43225.980671296296</c:v>
                </c:pt>
                <c:pt idx="1730">
                  <c:v>43225.980682870373</c:v>
                </c:pt>
                <c:pt idx="1731">
                  <c:v>43225.980694444443</c:v>
                </c:pt>
                <c:pt idx="1732">
                  <c:v>43225.980706018519</c:v>
                </c:pt>
                <c:pt idx="1733">
                  <c:v>43225.980717592596</c:v>
                </c:pt>
                <c:pt idx="1734">
                  <c:v>43225.980729166666</c:v>
                </c:pt>
                <c:pt idx="1735">
                  <c:v>43225.980740740742</c:v>
                </c:pt>
                <c:pt idx="1736">
                  <c:v>43225.980752314812</c:v>
                </c:pt>
                <c:pt idx="1737">
                  <c:v>43225.980763888889</c:v>
                </c:pt>
                <c:pt idx="1738">
                  <c:v>43225.980775462966</c:v>
                </c:pt>
                <c:pt idx="1739">
                  <c:v>43225.980787037035</c:v>
                </c:pt>
                <c:pt idx="1740">
                  <c:v>43225.980798611112</c:v>
                </c:pt>
                <c:pt idx="1741">
                  <c:v>43225.980810185189</c:v>
                </c:pt>
                <c:pt idx="1742">
                  <c:v>43225.980821759258</c:v>
                </c:pt>
                <c:pt idx="1743">
                  <c:v>43225.980833333335</c:v>
                </c:pt>
                <c:pt idx="1744">
                  <c:v>43225.980844907404</c:v>
                </c:pt>
                <c:pt idx="1745">
                  <c:v>43225.980856481481</c:v>
                </c:pt>
                <c:pt idx="1746">
                  <c:v>43225.980868055558</c:v>
                </c:pt>
                <c:pt idx="1747">
                  <c:v>43225.980879629627</c:v>
                </c:pt>
                <c:pt idx="1748">
                  <c:v>43225.980891203704</c:v>
                </c:pt>
                <c:pt idx="1749">
                  <c:v>43225.980902777781</c:v>
                </c:pt>
                <c:pt idx="1750">
                  <c:v>43225.980914351851</c:v>
                </c:pt>
                <c:pt idx="1751">
                  <c:v>43225.980925925927</c:v>
                </c:pt>
                <c:pt idx="1752">
                  <c:v>43225.980937499997</c:v>
                </c:pt>
                <c:pt idx="1753">
                  <c:v>43225.980949074074</c:v>
                </c:pt>
                <c:pt idx="1754">
                  <c:v>43225.98096064815</c:v>
                </c:pt>
                <c:pt idx="1755">
                  <c:v>43225.98097222222</c:v>
                </c:pt>
                <c:pt idx="1756">
                  <c:v>43225.980983796297</c:v>
                </c:pt>
                <c:pt idx="1757">
                  <c:v>43225.980995370373</c:v>
                </c:pt>
                <c:pt idx="1758">
                  <c:v>43225.981006944443</c:v>
                </c:pt>
                <c:pt idx="1759">
                  <c:v>43225.98101851852</c:v>
                </c:pt>
                <c:pt idx="1760">
                  <c:v>43225.981030092589</c:v>
                </c:pt>
                <c:pt idx="1761">
                  <c:v>43225.981041666666</c:v>
                </c:pt>
                <c:pt idx="1762">
                  <c:v>43225.981053240743</c:v>
                </c:pt>
                <c:pt idx="1763">
                  <c:v>43225.981064814812</c:v>
                </c:pt>
                <c:pt idx="1764">
                  <c:v>43225.981076388889</c:v>
                </c:pt>
                <c:pt idx="1765">
                  <c:v>43225.981087962966</c:v>
                </c:pt>
                <c:pt idx="1766">
                  <c:v>43225.981099537035</c:v>
                </c:pt>
                <c:pt idx="1767">
                  <c:v>43225.981099537035</c:v>
                </c:pt>
                <c:pt idx="1768">
                  <c:v>43225.981111111112</c:v>
                </c:pt>
                <c:pt idx="1769">
                  <c:v>43225.981122685182</c:v>
                </c:pt>
                <c:pt idx="1770">
                  <c:v>43225.981134259258</c:v>
                </c:pt>
                <c:pt idx="1771">
                  <c:v>43225.981145833335</c:v>
                </c:pt>
                <c:pt idx="1772">
                  <c:v>43225.981157407405</c:v>
                </c:pt>
                <c:pt idx="1773">
                  <c:v>43225.981168981481</c:v>
                </c:pt>
                <c:pt idx="1774">
                  <c:v>43225.981180555558</c:v>
                </c:pt>
                <c:pt idx="1775">
                  <c:v>43225.981192129628</c:v>
                </c:pt>
                <c:pt idx="1776">
                  <c:v>43225.981203703705</c:v>
                </c:pt>
                <c:pt idx="1777">
                  <c:v>43225.981215277781</c:v>
                </c:pt>
                <c:pt idx="1778">
                  <c:v>43225.981226851851</c:v>
                </c:pt>
                <c:pt idx="1779">
                  <c:v>43225.981238425928</c:v>
                </c:pt>
                <c:pt idx="1780">
                  <c:v>43225.981249999997</c:v>
                </c:pt>
                <c:pt idx="1781">
                  <c:v>43225.981261574074</c:v>
                </c:pt>
                <c:pt idx="1782">
                  <c:v>43225.981273148151</c:v>
                </c:pt>
                <c:pt idx="1783">
                  <c:v>43225.98128472222</c:v>
                </c:pt>
                <c:pt idx="1784">
                  <c:v>43225.981296296297</c:v>
                </c:pt>
                <c:pt idx="1785">
                  <c:v>43225.981307870374</c:v>
                </c:pt>
                <c:pt idx="1786">
                  <c:v>43225.981319444443</c:v>
                </c:pt>
                <c:pt idx="1787">
                  <c:v>43225.98133101852</c:v>
                </c:pt>
                <c:pt idx="1788">
                  <c:v>43225.981342592589</c:v>
                </c:pt>
                <c:pt idx="1789">
                  <c:v>43225.981354166666</c:v>
                </c:pt>
                <c:pt idx="1790">
                  <c:v>43225.981365740743</c:v>
                </c:pt>
                <c:pt idx="1791">
                  <c:v>43225.981377314813</c:v>
                </c:pt>
                <c:pt idx="1792">
                  <c:v>43225.981388888889</c:v>
                </c:pt>
                <c:pt idx="1793">
                  <c:v>43225.981400462966</c:v>
                </c:pt>
                <c:pt idx="1794">
                  <c:v>43225.981412037036</c:v>
                </c:pt>
                <c:pt idx="1795">
                  <c:v>43225.981423611112</c:v>
                </c:pt>
                <c:pt idx="1796">
                  <c:v>43225.981435185182</c:v>
                </c:pt>
                <c:pt idx="1797">
                  <c:v>43225.981446759259</c:v>
                </c:pt>
                <c:pt idx="1798">
                  <c:v>43225.981458333335</c:v>
                </c:pt>
                <c:pt idx="1799">
                  <c:v>43225.981469907405</c:v>
                </c:pt>
                <c:pt idx="1800">
                  <c:v>43225.981481481482</c:v>
                </c:pt>
                <c:pt idx="1801">
                  <c:v>43225.981493055559</c:v>
                </c:pt>
                <c:pt idx="1802">
                  <c:v>43225.981504629628</c:v>
                </c:pt>
                <c:pt idx="1803">
                  <c:v>43225.981516203705</c:v>
                </c:pt>
                <c:pt idx="1804">
                  <c:v>43225.981527777774</c:v>
                </c:pt>
                <c:pt idx="1805">
                  <c:v>43225.981539351851</c:v>
                </c:pt>
                <c:pt idx="1806">
                  <c:v>43225.981550925928</c:v>
                </c:pt>
                <c:pt idx="1807">
                  <c:v>43225.981562499997</c:v>
                </c:pt>
                <c:pt idx="1808">
                  <c:v>43225.981574074074</c:v>
                </c:pt>
                <c:pt idx="1809">
                  <c:v>43225.981585648151</c:v>
                </c:pt>
                <c:pt idx="1810">
                  <c:v>43225.98159722222</c:v>
                </c:pt>
                <c:pt idx="1811">
                  <c:v>43225.981608796297</c:v>
                </c:pt>
                <c:pt idx="1812">
                  <c:v>43225.981620370374</c:v>
                </c:pt>
                <c:pt idx="1813">
                  <c:v>43225.981631944444</c:v>
                </c:pt>
                <c:pt idx="1814">
                  <c:v>43225.98164351852</c:v>
                </c:pt>
                <c:pt idx="1815">
                  <c:v>43225.98165509259</c:v>
                </c:pt>
                <c:pt idx="1816">
                  <c:v>43225.981666666667</c:v>
                </c:pt>
                <c:pt idx="1817">
                  <c:v>43225.981678240743</c:v>
                </c:pt>
                <c:pt idx="1818">
                  <c:v>43225.981689814813</c:v>
                </c:pt>
                <c:pt idx="1819">
                  <c:v>43225.98170138889</c:v>
                </c:pt>
                <c:pt idx="1820">
                  <c:v>43225.981712962966</c:v>
                </c:pt>
                <c:pt idx="1821">
                  <c:v>43225.981724537036</c:v>
                </c:pt>
                <c:pt idx="1822">
                  <c:v>43225.981736111113</c:v>
                </c:pt>
                <c:pt idx="1823">
                  <c:v>43225.981747685182</c:v>
                </c:pt>
                <c:pt idx="1824">
                  <c:v>43225.981759259259</c:v>
                </c:pt>
                <c:pt idx="1825">
                  <c:v>43225.981770833336</c:v>
                </c:pt>
                <c:pt idx="1826">
                  <c:v>43225.981782407405</c:v>
                </c:pt>
                <c:pt idx="1827">
                  <c:v>43225.981793981482</c:v>
                </c:pt>
                <c:pt idx="1828">
                  <c:v>43225.981805555559</c:v>
                </c:pt>
                <c:pt idx="1829">
                  <c:v>43225.981817129628</c:v>
                </c:pt>
                <c:pt idx="1830">
                  <c:v>43225.981828703705</c:v>
                </c:pt>
                <c:pt idx="1831">
                  <c:v>43225.981840277775</c:v>
                </c:pt>
                <c:pt idx="1832">
                  <c:v>43225.981851851851</c:v>
                </c:pt>
                <c:pt idx="1833">
                  <c:v>43225.981863425928</c:v>
                </c:pt>
                <c:pt idx="1834">
                  <c:v>43225.981874999998</c:v>
                </c:pt>
                <c:pt idx="1835">
                  <c:v>43225.981886574074</c:v>
                </c:pt>
                <c:pt idx="1836">
                  <c:v>43225.981898148151</c:v>
                </c:pt>
                <c:pt idx="1837">
                  <c:v>43225.981909722221</c:v>
                </c:pt>
                <c:pt idx="1838">
                  <c:v>43225.981921296298</c:v>
                </c:pt>
                <c:pt idx="1839">
                  <c:v>43225.981932870367</c:v>
                </c:pt>
                <c:pt idx="1840">
                  <c:v>43225.981944444444</c:v>
                </c:pt>
                <c:pt idx="1841">
                  <c:v>43225.981956018521</c:v>
                </c:pt>
                <c:pt idx="1842">
                  <c:v>43225.98196759259</c:v>
                </c:pt>
                <c:pt idx="1843">
                  <c:v>43225.981979166667</c:v>
                </c:pt>
                <c:pt idx="1844">
                  <c:v>43225.981990740744</c:v>
                </c:pt>
                <c:pt idx="1845">
                  <c:v>43225.982002314813</c:v>
                </c:pt>
                <c:pt idx="1846">
                  <c:v>43225.982002314813</c:v>
                </c:pt>
                <c:pt idx="1847">
                  <c:v>43225.98201388889</c:v>
                </c:pt>
                <c:pt idx="1848">
                  <c:v>43225.982025462959</c:v>
                </c:pt>
                <c:pt idx="1849">
                  <c:v>43225.982037037036</c:v>
                </c:pt>
                <c:pt idx="1850">
                  <c:v>43225.982048611113</c:v>
                </c:pt>
                <c:pt idx="1851">
                  <c:v>43225.982060185182</c:v>
                </c:pt>
                <c:pt idx="1852">
                  <c:v>43225.982071759259</c:v>
                </c:pt>
                <c:pt idx="1853">
                  <c:v>43225.982083333336</c:v>
                </c:pt>
                <c:pt idx="1854">
                  <c:v>43225.982094907406</c:v>
                </c:pt>
                <c:pt idx="1855">
                  <c:v>43225.982106481482</c:v>
                </c:pt>
                <c:pt idx="1856">
                  <c:v>43225.982118055559</c:v>
                </c:pt>
                <c:pt idx="1857">
                  <c:v>43225.982129629629</c:v>
                </c:pt>
                <c:pt idx="1858">
                  <c:v>43225.982141203705</c:v>
                </c:pt>
                <c:pt idx="1859">
                  <c:v>43225.982152777775</c:v>
                </c:pt>
                <c:pt idx="1860">
                  <c:v>43225.982164351852</c:v>
                </c:pt>
                <c:pt idx="1861">
                  <c:v>43225.982175925928</c:v>
                </c:pt>
                <c:pt idx="1862">
                  <c:v>43225.982187499998</c:v>
                </c:pt>
                <c:pt idx="1863">
                  <c:v>43225.982199074075</c:v>
                </c:pt>
                <c:pt idx="1864">
                  <c:v>43225.982210648152</c:v>
                </c:pt>
                <c:pt idx="1865">
                  <c:v>43225.982222222221</c:v>
                </c:pt>
                <c:pt idx="1866">
                  <c:v>43225.982233796298</c:v>
                </c:pt>
                <c:pt idx="1867">
                  <c:v>43225.982245370367</c:v>
                </c:pt>
                <c:pt idx="1868">
                  <c:v>43225.982256944444</c:v>
                </c:pt>
                <c:pt idx="1869">
                  <c:v>43225.982268518521</c:v>
                </c:pt>
                <c:pt idx="1870">
                  <c:v>43225.98228009259</c:v>
                </c:pt>
                <c:pt idx="1871">
                  <c:v>43225.982291666667</c:v>
                </c:pt>
                <c:pt idx="1872">
                  <c:v>43225.982303240744</c:v>
                </c:pt>
                <c:pt idx="1873">
                  <c:v>43225.982314814813</c:v>
                </c:pt>
                <c:pt idx="1874">
                  <c:v>43225.98232638889</c:v>
                </c:pt>
                <c:pt idx="1875">
                  <c:v>43225.98233796296</c:v>
                </c:pt>
                <c:pt idx="1876">
                  <c:v>43225.982349537036</c:v>
                </c:pt>
                <c:pt idx="1877">
                  <c:v>43225.982361111113</c:v>
                </c:pt>
                <c:pt idx="1878">
                  <c:v>43225.982372685183</c:v>
                </c:pt>
                <c:pt idx="1879">
                  <c:v>43225.98238425926</c:v>
                </c:pt>
                <c:pt idx="1880">
                  <c:v>43225.982395833336</c:v>
                </c:pt>
                <c:pt idx="1881">
                  <c:v>43225.982407407406</c:v>
                </c:pt>
                <c:pt idx="1882">
                  <c:v>43225.982418981483</c:v>
                </c:pt>
                <c:pt idx="1883">
                  <c:v>43225.982430555552</c:v>
                </c:pt>
                <c:pt idx="1884">
                  <c:v>43225.982442129629</c:v>
                </c:pt>
                <c:pt idx="1885">
                  <c:v>43225.982453703706</c:v>
                </c:pt>
                <c:pt idx="1886">
                  <c:v>43225.982465277775</c:v>
                </c:pt>
                <c:pt idx="1887">
                  <c:v>43225.982476851852</c:v>
                </c:pt>
                <c:pt idx="1888">
                  <c:v>43225.982488425929</c:v>
                </c:pt>
                <c:pt idx="1889">
                  <c:v>43225.982499999998</c:v>
                </c:pt>
                <c:pt idx="1890">
                  <c:v>43225.982511574075</c:v>
                </c:pt>
                <c:pt idx="1891">
                  <c:v>43225.982523148145</c:v>
                </c:pt>
                <c:pt idx="1892">
                  <c:v>43225.982534722221</c:v>
                </c:pt>
                <c:pt idx="1893">
                  <c:v>43225.982546296298</c:v>
                </c:pt>
                <c:pt idx="1894">
                  <c:v>43225.982557870368</c:v>
                </c:pt>
                <c:pt idx="1895">
                  <c:v>43225.982569444444</c:v>
                </c:pt>
                <c:pt idx="1896">
                  <c:v>43225.982581018521</c:v>
                </c:pt>
                <c:pt idx="1897">
                  <c:v>43225.982592592591</c:v>
                </c:pt>
                <c:pt idx="1898">
                  <c:v>43225.982604166667</c:v>
                </c:pt>
                <c:pt idx="1899">
                  <c:v>43225.982615740744</c:v>
                </c:pt>
                <c:pt idx="1900">
                  <c:v>43225.982627314814</c:v>
                </c:pt>
                <c:pt idx="1901">
                  <c:v>43225.982638888891</c:v>
                </c:pt>
                <c:pt idx="1902">
                  <c:v>43225.98265046296</c:v>
                </c:pt>
                <c:pt idx="1903">
                  <c:v>43225.982662037037</c:v>
                </c:pt>
                <c:pt idx="1904">
                  <c:v>43225.982673611114</c:v>
                </c:pt>
                <c:pt idx="1905">
                  <c:v>43225.982685185183</c:v>
                </c:pt>
                <c:pt idx="1906">
                  <c:v>43225.98269675926</c:v>
                </c:pt>
                <c:pt idx="1907">
                  <c:v>43225.982708333337</c:v>
                </c:pt>
                <c:pt idx="1908">
                  <c:v>43225.982719907406</c:v>
                </c:pt>
                <c:pt idx="1909">
                  <c:v>43225.982731481483</c:v>
                </c:pt>
                <c:pt idx="1910">
                  <c:v>43225.982743055552</c:v>
                </c:pt>
                <c:pt idx="1911">
                  <c:v>43225.982754629629</c:v>
                </c:pt>
                <c:pt idx="1912">
                  <c:v>43225.982766203706</c:v>
                </c:pt>
                <c:pt idx="1913">
                  <c:v>43225.982777777775</c:v>
                </c:pt>
                <c:pt idx="1914">
                  <c:v>43225.982789351852</c:v>
                </c:pt>
                <c:pt idx="1915">
                  <c:v>43225.982800925929</c:v>
                </c:pt>
                <c:pt idx="1916">
                  <c:v>43225.982812499999</c:v>
                </c:pt>
                <c:pt idx="1917">
                  <c:v>43225.982824074075</c:v>
                </c:pt>
                <c:pt idx="1918">
                  <c:v>43225.982835648145</c:v>
                </c:pt>
                <c:pt idx="1919">
                  <c:v>43225.982847222222</c:v>
                </c:pt>
                <c:pt idx="1920">
                  <c:v>43225.982858796298</c:v>
                </c:pt>
                <c:pt idx="1921">
                  <c:v>43225.982870370368</c:v>
                </c:pt>
                <c:pt idx="1922">
                  <c:v>43225.982881944445</c:v>
                </c:pt>
                <c:pt idx="1923">
                  <c:v>43225.982893518521</c:v>
                </c:pt>
                <c:pt idx="1924">
                  <c:v>43225.982905092591</c:v>
                </c:pt>
                <c:pt idx="1925">
                  <c:v>43225.982905092591</c:v>
                </c:pt>
                <c:pt idx="1926">
                  <c:v>43225.982916666668</c:v>
                </c:pt>
                <c:pt idx="1927">
                  <c:v>43225.982939814814</c:v>
                </c:pt>
                <c:pt idx="1928">
                  <c:v>43225.982951388891</c:v>
                </c:pt>
                <c:pt idx="1929">
                  <c:v>43225.98296296296</c:v>
                </c:pt>
                <c:pt idx="1930">
                  <c:v>43225.982974537037</c:v>
                </c:pt>
                <c:pt idx="1931">
                  <c:v>43225.982974537037</c:v>
                </c:pt>
                <c:pt idx="1932">
                  <c:v>43225.982986111114</c:v>
                </c:pt>
                <c:pt idx="1933">
                  <c:v>43225.982997685183</c:v>
                </c:pt>
                <c:pt idx="1934">
                  <c:v>43225.98300925926</c:v>
                </c:pt>
                <c:pt idx="1935">
                  <c:v>43225.983020833337</c:v>
                </c:pt>
                <c:pt idx="1936">
                  <c:v>43225.983032407406</c:v>
                </c:pt>
                <c:pt idx="1937">
                  <c:v>43225.983043981483</c:v>
                </c:pt>
                <c:pt idx="1938">
                  <c:v>43225.983055555553</c:v>
                </c:pt>
                <c:pt idx="1939">
                  <c:v>43225.983067129629</c:v>
                </c:pt>
                <c:pt idx="1940">
                  <c:v>43225.983078703706</c:v>
                </c:pt>
                <c:pt idx="1941">
                  <c:v>43225.983090277776</c:v>
                </c:pt>
                <c:pt idx="1942">
                  <c:v>43225.983101851853</c:v>
                </c:pt>
                <c:pt idx="1943">
                  <c:v>43225.983113425929</c:v>
                </c:pt>
                <c:pt idx="1944">
                  <c:v>43225.983124999999</c:v>
                </c:pt>
                <c:pt idx="1945">
                  <c:v>43225.983136574076</c:v>
                </c:pt>
                <c:pt idx="1946">
                  <c:v>43225.983148148145</c:v>
                </c:pt>
                <c:pt idx="1947">
                  <c:v>43225.983159722222</c:v>
                </c:pt>
                <c:pt idx="1948">
                  <c:v>43225.983171296299</c:v>
                </c:pt>
                <c:pt idx="1949">
                  <c:v>43225.983182870368</c:v>
                </c:pt>
                <c:pt idx="1950">
                  <c:v>43225.983194444445</c:v>
                </c:pt>
                <c:pt idx="1951">
                  <c:v>43225.983206018522</c:v>
                </c:pt>
                <c:pt idx="1952">
                  <c:v>43225.983217592591</c:v>
                </c:pt>
                <c:pt idx="1953">
                  <c:v>43225.983229166668</c:v>
                </c:pt>
                <c:pt idx="1954">
                  <c:v>43225.983240740738</c:v>
                </c:pt>
                <c:pt idx="1955">
                  <c:v>43225.983252314814</c:v>
                </c:pt>
                <c:pt idx="1956">
                  <c:v>43225.983263888891</c:v>
                </c:pt>
                <c:pt idx="1957">
                  <c:v>43225.983275462961</c:v>
                </c:pt>
                <c:pt idx="1958">
                  <c:v>43225.983287037037</c:v>
                </c:pt>
                <c:pt idx="1959">
                  <c:v>43225.983298611114</c:v>
                </c:pt>
                <c:pt idx="1960">
                  <c:v>43225.983310185184</c:v>
                </c:pt>
                <c:pt idx="1961">
                  <c:v>43225.98332175926</c:v>
                </c:pt>
                <c:pt idx="1962">
                  <c:v>43225.98333333333</c:v>
                </c:pt>
                <c:pt idx="1963">
                  <c:v>43225.983344907407</c:v>
                </c:pt>
                <c:pt idx="1964">
                  <c:v>43225.983356481483</c:v>
                </c:pt>
                <c:pt idx="1965">
                  <c:v>43225.983368055553</c:v>
                </c:pt>
                <c:pt idx="1966">
                  <c:v>43225.98337962963</c:v>
                </c:pt>
                <c:pt idx="1967">
                  <c:v>43225.983391203707</c:v>
                </c:pt>
                <c:pt idx="1968">
                  <c:v>43225.983402777776</c:v>
                </c:pt>
                <c:pt idx="1969">
                  <c:v>43225.983414351853</c:v>
                </c:pt>
                <c:pt idx="1970">
                  <c:v>43225.983425925922</c:v>
                </c:pt>
                <c:pt idx="1971">
                  <c:v>43225.983437499999</c:v>
                </c:pt>
                <c:pt idx="1972">
                  <c:v>43225.983449074076</c:v>
                </c:pt>
                <c:pt idx="1973">
                  <c:v>43225.983460648145</c:v>
                </c:pt>
                <c:pt idx="1974">
                  <c:v>43225.983472222222</c:v>
                </c:pt>
                <c:pt idx="1975">
                  <c:v>43225.983483796299</c:v>
                </c:pt>
                <c:pt idx="1976">
                  <c:v>43225.983495370368</c:v>
                </c:pt>
                <c:pt idx="1977">
                  <c:v>43225.983506944445</c:v>
                </c:pt>
                <c:pt idx="1978">
                  <c:v>43225.983518518522</c:v>
                </c:pt>
                <c:pt idx="1979">
                  <c:v>43225.983530092592</c:v>
                </c:pt>
                <c:pt idx="1980">
                  <c:v>43225.983541666668</c:v>
                </c:pt>
                <c:pt idx="1981">
                  <c:v>43225.983553240738</c:v>
                </c:pt>
                <c:pt idx="1982">
                  <c:v>43225.983564814815</c:v>
                </c:pt>
                <c:pt idx="1983">
                  <c:v>43225.983576388891</c:v>
                </c:pt>
                <c:pt idx="1984">
                  <c:v>43225.983587962961</c:v>
                </c:pt>
                <c:pt idx="1985">
                  <c:v>43225.983599537038</c:v>
                </c:pt>
                <c:pt idx="1986">
                  <c:v>43225.983611111114</c:v>
                </c:pt>
                <c:pt idx="1987">
                  <c:v>43225.983622685184</c:v>
                </c:pt>
                <c:pt idx="1988">
                  <c:v>43225.983634259261</c:v>
                </c:pt>
                <c:pt idx="1989">
                  <c:v>43225.98364583333</c:v>
                </c:pt>
                <c:pt idx="1990">
                  <c:v>43225.983657407407</c:v>
                </c:pt>
                <c:pt idx="1991">
                  <c:v>43225.983668981484</c:v>
                </c:pt>
                <c:pt idx="1992">
                  <c:v>43225.983680555553</c:v>
                </c:pt>
                <c:pt idx="1993">
                  <c:v>43225.98369212963</c:v>
                </c:pt>
                <c:pt idx="1994">
                  <c:v>43225.983703703707</c:v>
                </c:pt>
                <c:pt idx="1995">
                  <c:v>43225.983715277776</c:v>
                </c:pt>
                <c:pt idx="1996">
                  <c:v>43225.983726851853</c:v>
                </c:pt>
                <c:pt idx="1997">
                  <c:v>43225.983738425923</c:v>
                </c:pt>
                <c:pt idx="1998">
                  <c:v>43225.983749999999</c:v>
                </c:pt>
                <c:pt idx="1999">
                  <c:v>43225.983761574076</c:v>
                </c:pt>
                <c:pt idx="2000">
                  <c:v>43225.983773148146</c:v>
                </c:pt>
                <c:pt idx="2001">
                  <c:v>43225.983784722222</c:v>
                </c:pt>
                <c:pt idx="2002">
                  <c:v>43225.983796296299</c:v>
                </c:pt>
                <c:pt idx="2003">
                  <c:v>43225.983807870369</c:v>
                </c:pt>
                <c:pt idx="2004">
                  <c:v>43225.983819444446</c:v>
                </c:pt>
                <c:pt idx="2005">
                  <c:v>43225.983831018515</c:v>
                </c:pt>
                <c:pt idx="2006">
                  <c:v>43225.983842592592</c:v>
                </c:pt>
                <c:pt idx="2007">
                  <c:v>43225.983854166669</c:v>
                </c:pt>
                <c:pt idx="2008">
                  <c:v>43225.983865740738</c:v>
                </c:pt>
                <c:pt idx="2009">
                  <c:v>43225.983877314815</c:v>
                </c:pt>
                <c:pt idx="2010">
                  <c:v>43225.983877314815</c:v>
                </c:pt>
                <c:pt idx="2011">
                  <c:v>43225.983888888892</c:v>
                </c:pt>
                <c:pt idx="2012">
                  <c:v>43225.983900462961</c:v>
                </c:pt>
                <c:pt idx="2013">
                  <c:v>43225.983912037038</c:v>
                </c:pt>
                <c:pt idx="2014">
                  <c:v>43225.983923611115</c:v>
                </c:pt>
                <c:pt idx="2015">
                  <c:v>43225.983935185184</c:v>
                </c:pt>
                <c:pt idx="2016">
                  <c:v>43225.983946759261</c:v>
                </c:pt>
                <c:pt idx="2017">
                  <c:v>43225.983958333331</c:v>
                </c:pt>
                <c:pt idx="2018">
                  <c:v>43225.983969907407</c:v>
                </c:pt>
                <c:pt idx="2019">
                  <c:v>43225.983981481484</c:v>
                </c:pt>
                <c:pt idx="2020">
                  <c:v>43225.983993055554</c:v>
                </c:pt>
                <c:pt idx="2021">
                  <c:v>43225.98400462963</c:v>
                </c:pt>
                <c:pt idx="2022">
                  <c:v>43225.984016203707</c:v>
                </c:pt>
                <c:pt idx="2023">
                  <c:v>43225.984027777777</c:v>
                </c:pt>
                <c:pt idx="2024">
                  <c:v>43225.984039351853</c:v>
                </c:pt>
                <c:pt idx="2025">
                  <c:v>43225.984050925923</c:v>
                </c:pt>
                <c:pt idx="2026">
                  <c:v>43225.9840625</c:v>
                </c:pt>
                <c:pt idx="2027">
                  <c:v>43225.984074074076</c:v>
                </c:pt>
                <c:pt idx="2028">
                  <c:v>43225.984085648146</c:v>
                </c:pt>
                <c:pt idx="2029">
                  <c:v>43225.984097222223</c:v>
                </c:pt>
                <c:pt idx="2030">
                  <c:v>43225.9841087963</c:v>
                </c:pt>
                <c:pt idx="2031">
                  <c:v>43225.984120370369</c:v>
                </c:pt>
                <c:pt idx="2032">
                  <c:v>43225.984131944446</c:v>
                </c:pt>
                <c:pt idx="2033">
                  <c:v>43225.984143518515</c:v>
                </c:pt>
                <c:pt idx="2034">
                  <c:v>43225.984155092592</c:v>
                </c:pt>
                <c:pt idx="2035">
                  <c:v>43225.984166666669</c:v>
                </c:pt>
                <c:pt idx="2036">
                  <c:v>43225.984178240738</c:v>
                </c:pt>
                <c:pt idx="2037">
                  <c:v>43225.984189814815</c:v>
                </c:pt>
                <c:pt idx="2038">
                  <c:v>43225.984201388892</c:v>
                </c:pt>
                <c:pt idx="2039">
                  <c:v>43225.984212962961</c:v>
                </c:pt>
                <c:pt idx="2040">
                  <c:v>43225.984224537038</c:v>
                </c:pt>
                <c:pt idx="2041">
                  <c:v>43225.984236111108</c:v>
                </c:pt>
                <c:pt idx="2042">
                  <c:v>43225.984247685185</c:v>
                </c:pt>
                <c:pt idx="2043">
                  <c:v>43225.984259259261</c:v>
                </c:pt>
                <c:pt idx="2044">
                  <c:v>43225.984270833331</c:v>
                </c:pt>
                <c:pt idx="2045">
                  <c:v>43225.984282407408</c:v>
                </c:pt>
                <c:pt idx="2046">
                  <c:v>43225.984293981484</c:v>
                </c:pt>
                <c:pt idx="2047">
                  <c:v>43225.984305555554</c:v>
                </c:pt>
                <c:pt idx="2048">
                  <c:v>43225.984317129631</c:v>
                </c:pt>
                <c:pt idx="2049">
                  <c:v>43225.9843287037</c:v>
                </c:pt>
                <c:pt idx="2050">
                  <c:v>43225.984340277777</c:v>
                </c:pt>
                <c:pt idx="2051">
                  <c:v>43225.984351851854</c:v>
                </c:pt>
                <c:pt idx="2052">
                  <c:v>43225.984363425923</c:v>
                </c:pt>
                <c:pt idx="2053">
                  <c:v>43225.984375</c:v>
                </c:pt>
                <c:pt idx="2054">
                  <c:v>43225.984386574077</c:v>
                </c:pt>
                <c:pt idx="2055">
                  <c:v>43225.984398148146</c:v>
                </c:pt>
                <c:pt idx="2056">
                  <c:v>43225.984409722223</c:v>
                </c:pt>
                <c:pt idx="2057">
                  <c:v>43225.9844212963</c:v>
                </c:pt>
                <c:pt idx="2058">
                  <c:v>43225.984432870369</c:v>
                </c:pt>
                <c:pt idx="2059">
                  <c:v>43225.984444444446</c:v>
                </c:pt>
                <c:pt idx="2060">
                  <c:v>43225.984456018516</c:v>
                </c:pt>
                <c:pt idx="2061">
                  <c:v>43225.984467592592</c:v>
                </c:pt>
                <c:pt idx="2062">
                  <c:v>43225.984479166669</c:v>
                </c:pt>
                <c:pt idx="2063">
                  <c:v>43225.984490740739</c:v>
                </c:pt>
                <c:pt idx="2064">
                  <c:v>43225.984502314815</c:v>
                </c:pt>
                <c:pt idx="2065">
                  <c:v>43225.984513888892</c:v>
                </c:pt>
                <c:pt idx="2066">
                  <c:v>43225.984525462962</c:v>
                </c:pt>
                <c:pt idx="2067">
                  <c:v>43225.984537037039</c:v>
                </c:pt>
                <c:pt idx="2068">
                  <c:v>43225.984548611108</c:v>
                </c:pt>
                <c:pt idx="2069">
                  <c:v>43225.984560185185</c:v>
                </c:pt>
                <c:pt idx="2070">
                  <c:v>43225.984571759262</c:v>
                </c:pt>
                <c:pt idx="2071">
                  <c:v>43225.984583333331</c:v>
                </c:pt>
                <c:pt idx="2072">
                  <c:v>43225.984594907408</c:v>
                </c:pt>
                <c:pt idx="2073">
                  <c:v>43225.984606481485</c:v>
                </c:pt>
                <c:pt idx="2074">
                  <c:v>43225.984618055554</c:v>
                </c:pt>
                <c:pt idx="2075">
                  <c:v>43225.984629629631</c:v>
                </c:pt>
                <c:pt idx="2076">
                  <c:v>43225.9846412037</c:v>
                </c:pt>
                <c:pt idx="2077">
                  <c:v>43225.984652777777</c:v>
                </c:pt>
                <c:pt idx="2078">
                  <c:v>43225.984664351854</c:v>
                </c:pt>
                <c:pt idx="2079">
                  <c:v>43225.984675925924</c:v>
                </c:pt>
                <c:pt idx="2080">
                  <c:v>43225.9846875</c:v>
                </c:pt>
                <c:pt idx="2081">
                  <c:v>43225.984699074077</c:v>
                </c:pt>
                <c:pt idx="2082">
                  <c:v>43225.984710648147</c:v>
                </c:pt>
                <c:pt idx="2083">
                  <c:v>43225.984722222223</c:v>
                </c:pt>
                <c:pt idx="2084">
                  <c:v>43225.984733796293</c:v>
                </c:pt>
                <c:pt idx="2085">
                  <c:v>43225.98474537037</c:v>
                </c:pt>
                <c:pt idx="2086">
                  <c:v>43225.984756944446</c:v>
                </c:pt>
                <c:pt idx="2087">
                  <c:v>43225.984768518516</c:v>
                </c:pt>
                <c:pt idx="2088">
                  <c:v>43225.984768518516</c:v>
                </c:pt>
                <c:pt idx="2089">
                  <c:v>43225.984780092593</c:v>
                </c:pt>
                <c:pt idx="2090">
                  <c:v>43225.984791666669</c:v>
                </c:pt>
                <c:pt idx="2091">
                  <c:v>43225.984803240739</c:v>
                </c:pt>
                <c:pt idx="2092">
                  <c:v>43225.984814814816</c:v>
                </c:pt>
                <c:pt idx="2093">
                  <c:v>43225.984826388885</c:v>
                </c:pt>
                <c:pt idx="2094">
                  <c:v>43225.984837962962</c:v>
                </c:pt>
                <c:pt idx="2095">
                  <c:v>43225.984849537039</c:v>
                </c:pt>
                <c:pt idx="2096">
                  <c:v>43225.984861111108</c:v>
                </c:pt>
                <c:pt idx="2097">
                  <c:v>43225.984872685185</c:v>
                </c:pt>
                <c:pt idx="2098">
                  <c:v>43225.984884259262</c:v>
                </c:pt>
                <c:pt idx="2099">
                  <c:v>43225.984895833331</c:v>
                </c:pt>
                <c:pt idx="2100">
                  <c:v>43225.984907407408</c:v>
                </c:pt>
                <c:pt idx="2101">
                  <c:v>43225.984918981485</c:v>
                </c:pt>
                <c:pt idx="2102">
                  <c:v>43225.984930555554</c:v>
                </c:pt>
                <c:pt idx="2103">
                  <c:v>43225.984942129631</c:v>
                </c:pt>
                <c:pt idx="2104">
                  <c:v>43225.984953703701</c:v>
                </c:pt>
                <c:pt idx="2105">
                  <c:v>43225.984965277778</c:v>
                </c:pt>
                <c:pt idx="2106">
                  <c:v>43225.984976851854</c:v>
                </c:pt>
                <c:pt idx="2107">
                  <c:v>43225.984988425924</c:v>
                </c:pt>
                <c:pt idx="2108">
                  <c:v>43225.985000000001</c:v>
                </c:pt>
                <c:pt idx="2109">
                  <c:v>43225.985011574077</c:v>
                </c:pt>
                <c:pt idx="2110">
                  <c:v>43225.985023148147</c:v>
                </c:pt>
                <c:pt idx="2111">
                  <c:v>43225.985034722224</c:v>
                </c:pt>
                <c:pt idx="2112">
                  <c:v>43225.985046296293</c:v>
                </c:pt>
                <c:pt idx="2113">
                  <c:v>43225.98505787037</c:v>
                </c:pt>
                <c:pt idx="2114">
                  <c:v>43225.985069444447</c:v>
                </c:pt>
                <c:pt idx="2115">
                  <c:v>43225.985081018516</c:v>
                </c:pt>
                <c:pt idx="2116">
                  <c:v>43225.985092592593</c:v>
                </c:pt>
                <c:pt idx="2117">
                  <c:v>43225.98510416667</c:v>
                </c:pt>
                <c:pt idx="2118">
                  <c:v>43225.985115740739</c:v>
                </c:pt>
                <c:pt idx="2119">
                  <c:v>43225.985127314816</c:v>
                </c:pt>
                <c:pt idx="2120">
                  <c:v>43225.985138888886</c:v>
                </c:pt>
                <c:pt idx="2121">
                  <c:v>43225.985150462962</c:v>
                </c:pt>
                <c:pt idx="2122">
                  <c:v>43225.985162037039</c:v>
                </c:pt>
                <c:pt idx="2123">
                  <c:v>43225.985173611109</c:v>
                </c:pt>
                <c:pt idx="2124">
                  <c:v>43225.985185185185</c:v>
                </c:pt>
                <c:pt idx="2125">
                  <c:v>43225.985196759262</c:v>
                </c:pt>
                <c:pt idx="2126">
                  <c:v>43225.985208333332</c:v>
                </c:pt>
                <c:pt idx="2127">
                  <c:v>43225.985219907408</c:v>
                </c:pt>
                <c:pt idx="2128">
                  <c:v>43225.985231481478</c:v>
                </c:pt>
                <c:pt idx="2129">
                  <c:v>43225.985243055555</c:v>
                </c:pt>
                <c:pt idx="2130">
                  <c:v>43225.985254629632</c:v>
                </c:pt>
                <c:pt idx="2131">
                  <c:v>43225.985266203701</c:v>
                </c:pt>
                <c:pt idx="2132">
                  <c:v>43225.985277777778</c:v>
                </c:pt>
                <c:pt idx="2133">
                  <c:v>43225.985289351855</c:v>
                </c:pt>
                <c:pt idx="2134">
                  <c:v>43225.985300925924</c:v>
                </c:pt>
                <c:pt idx="2135">
                  <c:v>43225.985312500001</c:v>
                </c:pt>
                <c:pt idx="2136">
                  <c:v>43225.985324074078</c:v>
                </c:pt>
                <c:pt idx="2137">
                  <c:v>43225.985335648147</c:v>
                </c:pt>
                <c:pt idx="2138">
                  <c:v>43225.985347222224</c:v>
                </c:pt>
                <c:pt idx="2139">
                  <c:v>43225.985358796293</c:v>
                </c:pt>
                <c:pt idx="2140">
                  <c:v>43225.98537037037</c:v>
                </c:pt>
                <c:pt idx="2141">
                  <c:v>43225.985381944447</c:v>
                </c:pt>
                <c:pt idx="2142">
                  <c:v>43225.985393518517</c:v>
                </c:pt>
                <c:pt idx="2143">
                  <c:v>43225.985405092593</c:v>
                </c:pt>
                <c:pt idx="2144">
                  <c:v>43225.98541666667</c:v>
                </c:pt>
                <c:pt idx="2145">
                  <c:v>43225.98542824074</c:v>
                </c:pt>
                <c:pt idx="2146">
                  <c:v>43225.985439814816</c:v>
                </c:pt>
                <c:pt idx="2147">
                  <c:v>43225.985451388886</c:v>
                </c:pt>
                <c:pt idx="2148">
                  <c:v>43225.985462962963</c:v>
                </c:pt>
                <c:pt idx="2149">
                  <c:v>43225.985474537039</c:v>
                </c:pt>
                <c:pt idx="2150">
                  <c:v>43225.985486111109</c:v>
                </c:pt>
                <c:pt idx="2151">
                  <c:v>43225.985497685186</c:v>
                </c:pt>
                <c:pt idx="2152">
                  <c:v>43225.985509259262</c:v>
                </c:pt>
                <c:pt idx="2153">
                  <c:v>43225.985520833332</c:v>
                </c:pt>
                <c:pt idx="2154">
                  <c:v>43225.985532407409</c:v>
                </c:pt>
                <c:pt idx="2155">
                  <c:v>43225.985543981478</c:v>
                </c:pt>
                <c:pt idx="2156">
                  <c:v>43225.985555555555</c:v>
                </c:pt>
                <c:pt idx="2157">
                  <c:v>43225.985567129632</c:v>
                </c:pt>
                <c:pt idx="2158">
                  <c:v>43225.985578703701</c:v>
                </c:pt>
                <c:pt idx="2159">
                  <c:v>43225.985590277778</c:v>
                </c:pt>
                <c:pt idx="2160">
                  <c:v>43225.985601851855</c:v>
                </c:pt>
                <c:pt idx="2161">
                  <c:v>43225.985613425924</c:v>
                </c:pt>
                <c:pt idx="2162">
                  <c:v>43225.985625000001</c:v>
                </c:pt>
                <c:pt idx="2163">
                  <c:v>43225.985636574071</c:v>
                </c:pt>
                <c:pt idx="2164">
                  <c:v>43225.985648148147</c:v>
                </c:pt>
                <c:pt idx="2165">
                  <c:v>43225.985659722224</c:v>
                </c:pt>
                <c:pt idx="2166">
                  <c:v>43225.985671296294</c:v>
                </c:pt>
                <c:pt idx="2167">
                  <c:v>43225.985671296294</c:v>
                </c:pt>
                <c:pt idx="2168">
                  <c:v>43225.985682870371</c:v>
                </c:pt>
                <c:pt idx="2169">
                  <c:v>43225.985694444447</c:v>
                </c:pt>
                <c:pt idx="2170">
                  <c:v>43225.985706018517</c:v>
                </c:pt>
                <c:pt idx="2171">
                  <c:v>43225.985717592594</c:v>
                </c:pt>
                <c:pt idx="2172">
                  <c:v>43225.985729166663</c:v>
                </c:pt>
                <c:pt idx="2173">
                  <c:v>43225.98574074074</c:v>
                </c:pt>
                <c:pt idx="2174">
                  <c:v>43225.985752314817</c:v>
                </c:pt>
                <c:pt idx="2175">
                  <c:v>43225.985763888886</c:v>
                </c:pt>
                <c:pt idx="2176">
                  <c:v>43225.985775462963</c:v>
                </c:pt>
                <c:pt idx="2177">
                  <c:v>43225.98578703704</c:v>
                </c:pt>
                <c:pt idx="2178">
                  <c:v>43225.985798611109</c:v>
                </c:pt>
                <c:pt idx="2179">
                  <c:v>43225.985810185186</c:v>
                </c:pt>
                <c:pt idx="2180">
                  <c:v>43225.985821759263</c:v>
                </c:pt>
                <c:pt idx="2181">
                  <c:v>43225.985833333332</c:v>
                </c:pt>
                <c:pt idx="2182">
                  <c:v>43225.985844907409</c:v>
                </c:pt>
                <c:pt idx="2183">
                  <c:v>43225.985856481479</c:v>
                </c:pt>
                <c:pt idx="2184">
                  <c:v>43225.985868055555</c:v>
                </c:pt>
                <c:pt idx="2185">
                  <c:v>43225.985879629632</c:v>
                </c:pt>
                <c:pt idx="2186">
                  <c:v>43225.985891203702</c:v>
                </c:pt>
                <c:pt idx="2187">
                  <c:v>43225.985902777778</c:v>
                </c:pt>
                <c:pt idx="2188">
                  <c:v>43225.985914351855</c:v>
                </c:pt>
                <c:pt idx="2189">
                  <c:v>43225.985925925925</c:v>
                </c:pt>
                <c:pt idx="2190">
                  <c:v>43225.985937500001</c:v>
                </c:pt>
                <c:pt idx="2191">
                  <c:v>43225.985949074071</c:v>
                </c:pt>
                <c:pt idx="2192">
                  <c:v>43225.985960648148</c:v>
                </c:pt>
                <c:pt idx="2193">
                  <c:v>43225.985972222225</c:v>
                </c:pt>
                <c:pt idx="2194">
                  <c:v>43225.985983796294</c:v>
                </c:pt>
                <c:pt idx="2195">
                  <c:v>43225.985995370371</c:v>
                </c:pt>
                <c:pt idx="2196">
                  <c:v>43225.986006944448</c:v>
                </c:pt>
                <c:pt idx="2197">
                  <c:v>43225.986018518517</c:v>
                </c:pt>
                <c:pt idx="2198">
                  <c:v>43225.986030092594</c:v>
                </c:pt>
                <c:pt idx="2199">
                  <c:v>43225.986041666663</c:v>
                </c:pt>
                <c:pt idx="2200">
                  <c:v>43225.98605324074</c:v>
                </c:pt>
                <c:pt idx="2201">
                  <c:v>43225.986064814817</c:v>
                </c:pt>
                <c:pt idx="2202">
                  <c:v>43225.986076388886</c:v>
                </c:pt>
                <c:pt idx="2203">
                  <c:v>43225.986087962963</c:v>
                </c:pt>
                <c:pt idx="2204">
                  <c:v>43225.98609953704</c:v>
                </c:pt>
                <c:pt idx="2205">
                  <c:v>43225.986111111109</c:v>
                </c:pt>
                <c:pt idx="2206">
                  <c:v>43225.986122685186</c:v>
                </c:pt>
                <c:pt idx="2207">
                  <c:v>43225.986134259256</c:v>
                </c:pt>
                <c:pt idx="2208">
                  <c:v>43225.986145833333</c:v>
                </c:pt>
                <c:pt idx="2209">
                  <c:v>43225.986157407409</c:v>
                </c:pt>
                <c:pt idx="2210">
                  <c:v>43225.986168981479</c:v>
                </c:pt>
                <c:pt idx="2211">
                  <c:v>43225.986180555556</c:v>
                </c:pt>
                <c:pt idx="2212">
                  <c:v>43225.986192129632</c:v>
                </c:pt>
                <c:pt idx="2213">
                  <c:v>43225.986203703702</c:v>
                </c:pt>
                <c:pt idx="2214">
                  <c:v>43225.986215277779</c:v>
                </c:pt>
                <c:pt idx="2215">
                  <c:v>43225.986226851855</c:v>
                </c:pt>
                <c:pt idx="2216">
                  <c:v>43225.986238425925</c:v>
                </c:pt>
                <c:pt idx="2217">
                  <c:v>43225.986250000002</c:v>
                </c:pt>
                <c:pt idx="2218">
                  <c:v>43225.986261574071</c:v>
                </c:pt>
                <c:pt idx="2219">
                  <c:v>43225.986273148148</c:v>
                </c:pt>
                <c:pt idx="2220">
                  <c:v>43225.986284722225</c:v>
                </c:pt>
                <c:pt idx="2221">
                  <c:v>43225.986296296294</c:v>
                </c:pt>
                <c:pt idx="2222">
                  <c:v>43225.986307870371</c:v>
                </c:pt>
                <c:pt idx="2223">
                  <c:v>43225.986319444448</c:v>
                </c:pt>
                <c:pt idx="2224">
                  <c:v>43225.986331018517</c:v>
                </c:pt>
                <c:pt idx="2225">
                  <c:v>43225.986342592594</c:v>
                </c:pt>
                <c:pt idx="2226">
                  <c:v>43225.986354166664</c:v>
                </c:pt>
                <c:pt idx="2227">
                  <c:v>43225.98636574074</c:v>
                </c:pt>
                <c:pt idx="2228">
                  <c:v>43225.986377314817</c:v>
                </c:pt>
                <c:pt idx="2229">
                  <c:v>43225.986388888887</c:v>
                </c:pt>
                <c:pt idx="2230">
                  <c:v>43225.986400462964</c:v>
                </c:pt>
                <c:pt idx="2231">
                  <c:v>43225.98641203704</c:v>
                </c:pt>
                <c:pt idx="2232">
                  <c:v>43225.98642361111</c:v>
                </c:pt>
                <c:pt idx="2233">
                  <c:v>43225.986435185187</c:v>
                </c:pt>
                <c:pt idx="2234">
                  <c:v>43225.986446759256</c:v>
                </c:pt>
                <c:pt idx="2235">
                  <c:v>43225.986458333333</c:v>
                </c:pt>
                <c:pt idx="2236">
                  <c:v>43225.98646990741</c:v>
                </c:pt>
                <c:pt idx="2237">
                  <c:v>43225.986481481479</c:v>
                </c:pt>
                <c:pt idx="2238">
                  <c:v>43225.986493055556</c:v>
                </c:pt>
                <c:pt idx="2239">
                  <c:v>43225.986504629633</c:v>
                </c:pt>
                <c:pt idx="2240">
                  <c:v>43225.986516203702</c:v>
                </c:pt>
                <c:pt idx="2241">
                  <c:v>43225.986527777779</c:v>
                </c:pt>
                <c:pt idx="2242">
                  <c:v>43225.986539351848</c:v>
                </c:pt>
                <c:pt idx="2243">
                  <c:v>43225.986550925925</c:v>
                </c:pt>
                <c:pt idx="2244">
                  <c:v>43225.986562500002</c:v>
                </c:pt>
                <c:pt idx="2245">
                  <c:v>43225.986574074072</c:v>
                </c:pt>
                <c:pt idx="2246">
                  <c:v>43225.986585648148</c:v>
                </c:pt>
                <c:pt idx="2247">
                  <c:v>43225.986597222225</c:v>
                </c:pt>
                <c:pt idx="2248">
                  <c:v>43225.986608796295</c:v>
                </c:pt>
                <c:pt idx="2249">
                  <c:v>43225.986620370371</c:v>
                </c:pt>
                <c:pt idx="2250">
                  <c:v>43225.986631944441</c:v>
                </c:pt>
                <c:pt idx="2251">
                  <c:v>43225.986643518518</c:v>
                </c:pt>
                <c:pt idx="2252">
                  <c:v>43225.986655092594</c:v>
                </c:pt>
                <c:pt idx="2253">
                  <c:v>43225.986655092594</c:v>
                </c:pt>
                <c:pt idx="2254">
                  <c:v>43225.986666666664</c:v>
                </c:pt>
                <c:pt idx="2255">
                  <c:v>43225.986678240741</c:v>
                </c:pt>
                <c:pt idx="2256">
                  <c:v>43225.986689814818</c:v>
                </c:pt>
                <c:pt idx="2257">
                  <c:v>43225.986701388887</c:v>
                </c:pt>
                <c:pt idx="2258">
                  <c:v>43225.986712962964</c:v>
                </c:pt>
                <c:pt idx="2259">
                  <c:v>43225.986724537041</c:v>
                </c:pt>
                <c:pt idx="2260">
                  <c:v>43225.98673611111</c:v>
                </c:pt>
                <c:pt idx="2261">
                  <c:v>43225.986747685187</c:v>
                </c:pt>
                <c:pt idx="2262">
                  <c:v>43225.986759259256</c:v>
                </c:pt>
                <c:pt idx="2263">
                  <c:v>43225.986770833333</c:v>
                </c:pt>
                <c:pt idx="2264">
                  <c:v>43225.98678240741</c:v>
                </c:pt>
                <c:pt idx="2265">
                  <c:v>43225.986793981479</c:v>
                </c:pt>
                <c:pt idx="2266">
                  <c:v>43225.986805555556</c:v>
                </c:pt>
                <c:pt idx="2267">
                  <c:v>43225.986817129633</c:v>
                </c:pt>
                <c:pt idx="2268">
                  <c:v>43225.986828703702</c:v>
                </c:pt>
                <c:pt idx="2269">
                  <c:v>43225.986840277779</c:v>
                </c:pt>
                <c:pt idx="2270">
                  <c:v>43225.986851851849</c:v>
                </c:pt>
                <c:pt idx="2271">
                  <c:v>43225.986863425926</c:v>
                </c:pt>
                <c:pt idx="2272">
                  <c:v>43225.986875000002</c:v>
                </c:pt>
                <c:pt idx="2273">
                  <c:v>43225.986886574072</c:v>
                </c:pt>
                <c:pt idx="2274">
                  <c:v>43225.986898148149</c:v>
                </c:pt>
                <c:pt idx="2275">
                  <c:v>43225.986909722225</c:v>
                </c:pt>
                <c:pt idx="2276">
                  <c:v>43225.986921296295</c:v>
                </c:pt>
                <c:pt idx="2277">
                  <c:v>43225.986932870372</c:v>
                </c:pt>
                <c:pt idx="2278">
                  <c:v>43225.986944444441</c:v>
                </c:pt>
                <c:pt idx="2279">
                  <c:v>43225.986956018518</c:v>
                </c:pt>
                <c:pt idx="2280">
                  <c:v>43225.986967592595</c:v>
                </c:pt>
                <c:pt idx="2281">
                  <c:v>43225.986979166664</c:v>
                </c:pt>
                <c:pt idx="2282">
                  <c:v>43225.986990740741</c:v>
                </c:pt>
                <c:pt idx="2283">
                  <c:v>43225.987002314818</c:v>
                </c:pt>
                <c:pt idx="2284">
                  <c:v>43225.987013888887</c:v>
                </c:pt>
                <c:pt idx="2285">
                  <c:v>43225.987025462964</c:v>
                </c:pt>
                <c:pt idx="2286">
                  <c:v>43225.987037037034</c:v>
                </c:pt>
                <c:pt idx="2287">
                  <c:v>43225.98704861111</c:v>
                </c:pt>
                <c:pt idx="2288">
                  <c:v>43225.987060185187</c:v>
                </c:pt>
                <c:pt idx="2289">
                  <c:v>43225.987071759257</c:v>
                </c:pt>
                <c:pt idx="2290">
                  <c:v>43225.987083333333</c:v>
                </c:pt>
                <c:pt idx="2291">
                  <c:v>43225.98709490741</c:v>
                </c:pt>
                <c:pt idx="2292">
                  <c:v>43225.98710648148</c:v>
                </c:pt>
                <c:pt idx="2293">
                  <c:v>43225.987118055556</c:v>
                </c:pt>
                <c:pt idx="2294">
                  <c:v>43225.987129629626</c:v>
                </c:pt>
                <c:pt idx="2295">
                  <c:v>43225.987141203703</c:v>
                </c:pt>
                <c:pt idx="2296">
                  <c:v>43225.98715277778</c:v>
                </c:pt>
                <c:pt idx="2297">
                  <c:v>43225.987164351849</c:v>
                </c:pt>
                <c:pt idx="2298">
                  <c:v>43225.987175925926</c:v>
                </c:pt>
                <c:pt idx="2299">
                  <c:v>43225.987187500003</c:v>
                </c:pt>
                <c:pt idx="2300">
                  <c:v>43225.987199074072</c:v>
                </c:pt>
                <c:pt idx="2301">
                  <c:v>43225.987210648149</c:v>
                </c:pt>
                <c:pt idx="2302">
                  <c:v>43225.987222222226</c:v>
                </c:pt>
                <c:pt idx="2303">
                  <c:v>43225.987233796295</c:v>
                </c:pt>
                <c:pt idx="2304">
                  <c:v>43225.987245370372</c:v>
                </c:pt>
                <c:pt idx="2305">
                  <c:v>43225.987256944441</c:v>
                </c:pt>
                <c:pt idx="2306">
                  <c:v>43225.987268518518</c:v>
                </c:pt>
                <c:pt idx="2307">
                  <c:v>43225.987280092595</c:v>
                </c:pt>
                <c:pt idx="2308">
                  <c:v>43225.987291666665</c:v>
                </c:pt>
                <c:pt idx="2309">
                  <c:v>43225.987303240741</c:v>
                </c:pt>
                <c:pt idx="2310">
                  <c:v>43225.987314814818</c:v>
                </c:pt>
                <c:pt idx="2311">
                  <c:v>43225.987326388888</c:v>
                </c:pt>
                <c:pt idx="2312">
                  <c:v>43225.987337962964</c:v>
                </c:pt>
                <c:pt idx="2313">
                  <c:v>43225.987349537034</c:v>
                </c:pt>
                <c:pt idx="2314">
                  <c:v>43225.987361111111</c:v>
                </c:pt>
                <c:pt idx="2315">
                  <c:v>43225.987372685187</c:v>
                </c:pt>
                <c:pt idx="2316">
                  <c:v>43225.987384259257</c:v>
                </c:pt>
                <c:pt idx="2317">
                  <c:v>43225.987395833334</c:v>
                </c:pt>
                <c:pt idx="2318">
                  <c:v>43225.987407407411</c:v>
                </c:pt>
                <c:pt idx="2319">
                  <c:v>43225.98741898148</c:v>
                </c:pt>
                <c:pt idx="2320">
                  <c:v>43225.987430555557</c:v>
                </c:pt>
                <c:pt idx="2321">
                  <c:v>43225.987442129626</c:v>
                </c:pt>
                <c:pt idx="2322">
                  <c:v>43225.987453703703</c:v>
                </c:pt>
                <c:pt idx="2323">
                  <c:v>43225.98746527778</c:v>
                </c:pt>
                <c:pt idx="2324">
                  <c:v>43225.987476851849</c:v>
                </c:pt>
                <c:pt idx="2325">
                  <c:v>43225.987488425926</c:v>
                </c:pt>
                <c:pt idx="2326">
                  <c:v>43225.987500000003</c:v>
                </c:pt>
                <c:pt idx="2327">
                  <c:v>43225.987511574072</c:v>
                </c:pt>
                <c:pt idx="2328">
                  <c:v>43225.987523148149</c:v>
                </c:pt>
                <c:pt idx="2329">
                  <c:v>43225.987534722219</c:v>
                </c:pt>
                <c:pt idx="2330">
                  <c:v>43225.987546296295</c:v>
                </c:pt>
                <c:pt idx="2331">
                  <c:v>43225.987557870372</c:v>
                </c:pt>
                <c:pt idx="2332">
                  <c:v>43225.987557870372</c:v>
                </c:pt>
                <c:pt idx="2333">
                  <c:v>43225.987569444442</c:v>
                </c:pt>
                <c:pt idx="2334">
                  <c:v>43225.987581018519</c:v>
                </c:pt>
                <c:pt idx="2335">
                  <c:v>43225.987592592595</c:v>
                </c:pt>
                <c:pt idx="2336">
                  <c:v>43225.987604166665</c:v>
                </c:pt>
                <c:pt idx="2337">
                  <c:v>43225.987615740742</c:v>
                </c:pt>
                <c:pt idx="2338">
                  <c:v>43225.987627314818</c:v>
                </c:pt>
                <c:pt idx="2339">
                  <c:v>43225.987638888888</c:v>
                </c:pt>
                <c:pt idx="2340">
                  <c:v>43225.987650462965</c:v>
                </c:pt>
                <c:pt idx="2341">
                  <c:v>43225.987662037034</c:v>
                </c:pt>
                <c:pt idx="2342">
                  <c:v>43225.987673611111</c:v>
                </c:pt>
                <c:pt idx="2343">
                  <c:v>43225.987685185188</c:v>
                </c:pt>
                <c:pt idx="2344">
                  <c:v>43225.987696759257</c:v>
                </c:pt>
                <c:pt idx="2345">
                  <c:v>43225.987708333334</c:v>
                </c:pt>
                <c:pt idx="2346">
                  <c:v>43225.987719907411</c:v>
                </c:pt>
                <c:pt idx="2347">
                  <c:v>43225.98773148148</c:v>
                </c:pt>
                <c:pt idx="2348">
                  <c:v>43225.987743055557</c:v>
                </c:pt>
                <c:pt idx="2349">
                  <c:v>43225.987754629627</c:v>
                </c:pt>
                <c:pt idx="2350">
                  <c:v>43225.987766203703</c:v>
                </c:pt>
                <c:pt idx="2351">
                  <c:v>43225.98777777778</c:v>
                </c:pt>
                <c:pt idx="2352">
                  <c:v>43225.98778935185</c:v>
                </c:pt>
                <c:pt idx="2353">
                  <c:v>43225.987800925926</c:v>
                </c:pt>
                <c:pt idx="2354">
                  <c:v>43225.987812500003</c:v>
                </c:pt>
                <c:pt idx="2355">
                  <c:v>43225.987824074073</c:v>
                </c:pt>
                <c:pt idx="2356">
                  <c:v>43225.987835648149</c:v>
                </c:pt>
                <c:pt idx="2357">
                  <c:v>43225.987847222219</c:v>
                </c:pt>
                <c:pt idx="2358">
                  <c:v>43225.987858796296</c:v>
                </c:pt>
                <c:pt idx="2359">
                  <c:v>43225.987870370373</c:v>
                </c:pt>
                <c:pt idx="2360">
                  <c:v>43225.987881944442</c:v>
                </c:pt>
                <c:pt idx="2361">
                  <c:v>43225.987893518519</c:v>
                </c:pt>
                <c:pt idx="2362">
                  <c:v>43225.987905092596</c:v>
                </c:pt>
                <c:pt idx="2363">
                  <c:v>43225.987916666665</c:v>
                </c:pt>
                <c:pt idx="2364">
                  <c:v>43225.987928240742</c:v>
                </c:pt>
                <c:pt idx="2365">
                  <c:v>43225.987939814811</c:v>
                </c:pt>
                <c:pt idx="2366">
                  <c:v>43225.987951388888</c:v>
                </c:pt>
                <c:pt idx="2367">
                  <c:v>43225.987962962965</c:v>
                </c:pt>
                <c:pt idx="2368">
                  <c:v>43225.987974537034</c:v>
                </c:pt>
                <c:pt idx="2369">
                  <c:v>43225.987986111111</c:v>
                </c:pt>
                <c:pt idx="2370">
                  <c:v>43225.987997685188</c:v>
                </c:pt>
                <c:pt idx="2371">
                  <c:v>43225.988009259258</c:v>
                </c:pt>
                <c:pt idx="2372">
                  <c:v>43225.988020833334</c:v>
                </c:pt>
                <c:pt idx="2373">
                  <c:v>43225.988032407404</c:v>
                </c:pt>
                <c:pt idx="2374">
                  <c:v>43225.988043981481</c:v>
                </c:pt>
                <c:pt idx="2375">
                  <c:v>43225.988055555557</c:v>
                </c:pt>
                <c:pt idx="2376">
                  <c:v>43225.988067129627</c:v>
                </c:pt>
                <c:pt idx="2377">
                  <c:v>43225.988078703704</c:v>
                </c:pt>
                <c:pt idx="2378">
                  <c:v>43225.98809027778</c:v>
                </c:pt>
                <c:pt idx="2379">
                  <c:v>43225.98810185185</c:v>
                </c:pt>
                <c:pt idx="2380">
                  <c:v>43225.988113425927</c:v>
                </c:pt>
                <c:pt idx="2381">
                  <c:v>43225.988125000003</c:v>
                </c:pt>
                <c:pt idx="2382">
                  <c:v>43225.988136574073</c:v>
                </c:pt>
                <c:pt idx="2383">
                  <c:v>43225.98814814815</c:v>
                </c:pt>
                <c:pt idx="2384">
                  <c:v>43225.988159722219</c:v>
                </c:pt>
                <c:pt idx="2385">
                  <c:v>43225.988171296296</c:v>
                </c:pt>
                <c:pt idx="2386">
                  <c:v>43225.988182870373</c:v>
                </c:pt>
                <c:pt idx="2387">
                  <c:v>43225.988194444442</c:v>
                </c:pt>
                <c:pt idx="2388">
                  <c:v>43225.988206018519</c:v>
                </c:pt>
                <c:pt idx="2389">
                  <c:v>43225.988217592596</c:v>
                </c:pt>
                <c:pt idx="2390">
                  <c:v>43225.988229166665</c:v>
                </c:pt>
                <c:pt idx="2391">
                  <c:v>43225.988240740742</c:v>
                </c:pt>
                <c:pt idx="2392">
                  <c:v>43225.988252314812</c:v>
                </c:pt>
                <c:pt idx="2393">
                  <c:v>43225.988263888888</c:v>
                </c:pt>
                <c:pt idx="2394">
                  <c:v>43225.988275462965</c:v>
                </c:pt>
                <c:pt idx="2395">
                  <c:v>43225.988287037035</c:v>
                </c:pt>
                <c:pt idx="2396">
                  <c:v>43225.988298611112</c:v>
                </c:pt>
                <c:pt idx="2397">
                  <c:v>43225.988310185188</c:v>
                </c:pt>
                <c:pt idx="2398">
                  <c:v>43225.988321759258</c:v>
                </c:pt>
                <c:pt idx="2399">
                  <c:v>43225.988333333335</c:v>
                </c:pt>
                <c:pt idx="2400">
                  <c:v>43225.988344907404</c:v>
                </c:pt>
                <c:pt idx="2401">
                  <c:v>43225.988356481481</c:v>
                </c:pt>
                <c:pt idx="2402">
                  <c:v>43225.988368055558</c:v>
                </c:pt>
                <c:pt idx="2403">
                  <c:v>43225.988379629627</c:v>
                </c:pt>
                <c:pt idx="2404">
                  <c:v>43225.988391203704</c:v>
                </c:pt>
                <c:pt idx="2405">
                  <c:v>43225.988402777781</c:v>
                </c:pt>
                <c:pt idx="2406">
                  <c:v>43225.98841435185</c:v>
                </c:pt>
                <c:pt idx="2407">
                  <c:v>43225.988425925927</c:v>
                </c:pt>
                <c:pt idx="2408">
                  <c:v>43225.988437499997</c:v>
                </c:pt>
                <c:pt idx="2409">
                  <c:v>43225.988449074073</c:v>
                </c:pt>
                <c:pt idx="2410">
                  <c:v>43225.988449074073</c:v>
                </c:pt>
                <c:pt idx="2411">
                  <c:v>43225.98846064815</c:v>
                </c:pt>
                <c:pt idx="2412">
                  <c:v>43225.98847222222</c:v>
                </c:pt>
                <c:pt idx="2413">
                  <c:v>43225.988483796296</c:v>
                </c:pt>
                <c:pt idx="2414">
                  <c:v>43225.988495370373</c:v>
                </c:pt>
                <c:pt idx="2415">
                  <c:v>43225.988506944443</c:v>
                </c:pt>
                <c:pt idx="2416">
                  <c:v>43225.988518518519</c:v>
                </c:pt>
                <c:pt idx="2417">
                  <c:v>43225.988530092596</c:v>
                </c:pt>
                <c:pt idx="2418">
                  <c:v>43225.988541666666</c:v>
                </c:pt>
                <c:pt idx="2419">
                  <c:v>43225.988553240742</c:v>
                </c:pt>
                <c:pt idx="2420">
                  <c:v>43225.988564814812</c:v>
                </c:pt>
                <c:pt idx="2421">
                  <c:v>43225.988576388889</c:v>
                </c:pt>
                <c:pt idx="2422">
                  <c:v>43225.988587962966</c:v>
                </c:pt>
                <c:pt idx="2423">
                  <c:v>43225.988599537035</c:v>
                </c:pt>
                <c:pt idx="2424">
                  <c:v>43225.988611111112</c:v>
                </c:pt>
                <c:pt idx="2425">
                  <c:v>43225.988622685189</c:v>
                </c:pt>
                <c:pt idx="2426">
                  <c:v>43225.988634259258</c:v>
                </c:pt>
                <c:pt idx="2427">
                  <c:v>43225.988645833335</c:v>
                </c:pt>
                <c:pt idx="2428">
                  <c:v>43225.988657407404</c:v>
                </c:pt>
                <c:pt idx="2429">
                  <c:v>43225.988668981481</c:v>
                </c:pt>
                <c:pt idx="2430">
                  <c:v>43225.988680555558</c:v>
                </c:pt>
                <c:pt idx="2431">
                  <c:v>43225.988692129627</c:v>
                </c:pt>
                <c:pt idx="2432">
                  <c:v>43225.988703703704</c:v>
                </c:pt>
                <c:pt idx="2433">
                  <c:v>43225.988715277781</c:v>
                </c:pt>
                <c:pt idx="2434">
                  <c:v>43225.988726851851</c:v>
                </c:pt>
                <c:pt idx="2435">
                  <c:v>43225.988738425927</c:v>
                </c:pt>
                <c:pt idx="2436">
                  <c:v>43225.988749999997</c:v>
                </c:pt>
                <c:pt idx="2437">
                  <c:v>43225.988761574074</c:v>
                </c:pt>
                <c:pt idx="2438">
                  <c:v>43225.98877314815</c:v>
                </c:pt>
                <c:pt idx="2439">
                  <c:v>43225.98878472222</c:v>
                </c:pt>
                <c:pt idx="2440">
                  <c:v>43225.988796296297</c:v>
                </c:pt>
                <c:pt idx="2441">
                  <c:v>43225.988807870373</c:v>
                </c:pt>
                <c:pt idx="2442">
                  <c:v>43225.988819444443</c:v>
                </c:pt>
                <c:pt idx="2443">
                  <c:v>43225.98883101852</c:v>
                </c:pt>
                <c:pt idx="2444">
                  <c:v>43225.988842592589</c:v>
                </c:pt>
                <c:pt idx="2445">
                  <c:v>43225.988854166666</c:v>
                </c:pt>
                <c:pt idx="2446">
                  <c:v>43225.988865740743</c:v>
                </c:pt>
                <c:pt idx="2447">
                  <c:v>43225.988877314812</c:v>
                </c:pt>
                <c:pt idx="2448">
                  <c:v>43225.988888888889</c:v>
                </c:pt>
                <c:pt idx="2449">
                  <c:v>43225.988900462966</c:v>
                </c:pt>
                <c:pt idx="2450">
                  <c:v>43225.988912037035</c:v>
                </c:pt>
                <c:pt idx="2451">
                  <c:v>43225.988923611112</c:v>
                </c:pt>
                <c:pt idx="2452">
                  <c:v>43225.988935185182</c:v>
                </c:pt>
                <c:pt idx="2453">
                  <c:v>43225.988946759258</c:v>
                </c:pt>
                <c:pt idx="2454">
                  <c:v>43225.988958333335</c:v>
                </c:pt>
                <c:pt idx="2455">
                  <c:v>43225.988969907405</c:v>
                </c:pt>
                <c:pt idx="2456">
                  <c:v>43225.988981481481</c:v>
                </c:pt>
                <c:pt idx="2457">
                  <c:v>43225.988993055558</c:v>
                </c:pt>
                <c:pt idx="2458">
                  <c:v>43225.989004629628</c:v>
                </c:pt>
                <c:pt idx="2459">
                  <c:v>43225.989016203705</c:v>
                </c:pt>
                <c:pt idx="2460">
                  <c:v>43225.989027777781</c:v>
                </c:pt>
                <c:pt idx="2461">
                  <c:v>43225.989039351851</c:v>
                </c:pt>
                <c:pt idx="2462">
                  <c:v>43225.989050925928</c:v>
                </c:pt>
                <c:pt idx="2463">
                  <c:v>43225.989062499997</c:v>
                </c:pt>
                <c:pt idx="2464">
                  <c:v>43225.989074074074</c:v>
                </c:pt>
                <c:pt idx="2465">
                  <c:v>43225.989085648151</c:v>
                </c:pt>
                <c:pt idx="2466">
                  <c:v>43225.98909722222</c:v>
                </c:pt>
                <c:pt idx="2467">
                  <c:v>43225.989108796297</c:v>
                </c:pt>
                <c:pt idx="2468">
                  <c:v>43225.989120370374</c:v>
                </c:pt>
                <c:pt idx="2469">
                  <c:v>43225.989131944443</c:v>
                </c:pt>
                <c:pt idx="2470">
                  <c:v>43225.98914351852</c:v>
                </c:pt>
                <c:pt idx="2471">
                  <c:v>43225.989155092589</c:v>
                </c:pt>
                <c:pt idx="2472">
                  <c:v>43225.989166666666</c:v>
                </c:pt>
                <c:pt idx="2473">
                  <c:v>43225.989178240743</c:v>
                </c:pt>
                <c:pt idx="2474">
                  <c:v>43225.989189814813</c:v>
                </c:pt>
                <c:pt idx="2475">
                  <c:v>43225.989201388889</c:v>
                </c:pt>
                <c:pt idx="2476">
                  <c:v>43225.989212962966</c:v>
                </c:pt>
                <c:pt idx="2477">
                  <c:v>43225.989224537036</c:v>
                </c:pt>
                <c:pt idx="2478">
                  <c:v>43225.989236111112</c:v>
                </c:pt>
                <c:pt idx="2479">
                  <c:v>43225.989247685182</c:v>
                </c:pt>
                <c:pt idx="2480">
                  <c:v>43225.989259259259</c:v>
                </c:pt>
                <c:pt idx="2481">
                  <c:v>43225.989270833335</c:v>
                </c:pt>
                <c:pt idx="2482">
                  <c:v>43225.989282407405</c:v>
                </c:pt>
                <c:pt idx="2483">
                  <c:v>43225.989293981482</c:v>
                </c:pt>
                <c:pt idx="2484">
                  <c:v>43225.989305555559</c:v>
                </c:pt>
                <c:pt idx="2485">
                  <c:v>43225.989317129628</c:v>
                </c:pt>
                <c:pt idx="2486">
                  <c:v>43225.989328703705</c:v>
                </c:pt>
                <c:pt idx="2487">
                  <c:v>43225.989340277774</c:v>
                </c:pt>
                <c:pt idx="2488">
                  <c:v>43225.989340277774</c:v>
                </c:pt>
                <c:pt idx="2489">
                  <c:v>43225.989351851851</c:v>
                </c:pt>
                <c:pt idx="2490">
                  <c:v>43225.989363425928</c:v>
                </c:pt>
                <c:pt idx="2491">
                  <c:v>43225.989374999997</c:v>
                </c:pt>
                <c:pt idx="2492">
                  <c:v>43225.989386574074</c:v>
                </c:pt>
                <c:pt idx="2493">
                  <c:v>43225.989398148151</c:v>
                </c:pt>
                <c:pt idx="2494">
                  <c:v>43225.98940972222</c:v>
                </c:pt>
                <c:pt idx="2495">
                  <c:v>43225.989421296297</c:v>
                </c:pt>
                <c:pt idx="2496">
                  <c:v>43225.989432870374</c:v>
                </c:pt>
                <c:pt idx="2497">
                  <c:v>43225.989444444444</c:v>
                </c:pt>
                <c:pt idx="2498">
                  <c:v>43225.98945601852</c:v>
                </c:pt>
                <c:pt idx="2499">
                  <c:v>43225.98946759259</c:v>
                </c:pt>
                <c:pt idx="2500">
                  <c:v>43225.989479166667</c:v>
                </c:pt>
                <c:pt idx="2501">
                  <c:v>43225.989490740743</c:v>
                </c:pt>
                <c:pt idx="2502">
                  <c:v>43225.989502314813</c:v>
                </c:pt>
                <c:pt idx="2503">
                  <c:v>43225.98951388889</c:v>
                </c:pt>
                <c:pt idx="2504">
                  <c:v>43225.989525462966</c:v>
                </c:pt>
                <c:pt idx="2505">
                  <c:v>43225.989537037036</c:v>
                </c:pt>
                <c:pt idx="2506">
                  <c:v>43225.989548611113</c:v>
                </c:pt>
                <c:pt idx="2507">
                  <c:v>43225.989560185182</c:v>
                </c:pt>
                <c:pt idx="2508">
                  <c:v>43225.989571759259</c:v>
                </c:pt>
                <c:pt idx="2509">
                  <c:v>43225.989583333336</c:v>
                </c:pt>
                <c:pt idx="2510">
                  <c:v>43225.989594907405</c:v>
                </c:pt>
                <c:pt idx="2511">
                  <c:v>43225.989606481482</c:v>
                </c:pt>
                <c:pt idx="2512">
                  <c:v>43225.989618055559</c:v>
                </c:pt>
                <c:pt idx="2513">
                  <c:v>43225.989629629628</c:v>
                </c:pt>
                <c:pt idx="2514">
                  <c:v>43225.989641203705</c:v>
                </c:pt>
                <c:pt idx="2515">
                  <c:v>43225.989652777775</c:v>
                </c:pt>
                <c:pt idx="2516">
                  <c:v>43225.989664351851</c:v>
                </c:pt>
                <c:pt idx="2517">
                  <c:v>43225.989675925928</c:v>
                </c:pt>
                <c:pt idx="2518">
                  <c:v>43225.989687499998</c:v>
                </c:pt>
                <c:pt idx="2519">
                  <c:v>43225.989699074074</c:v>
                </c:pt>
                <c:pt idx="2520">
                  <c:v>43225.989710648151</c:v>
                </c:pt>
                <c:pt idx="2521">
                  <c:v>43225.989722222221</c:v>
                </c:pt>
                <c:pt idx="2522">
                  <c:v>43225.989733796298</c:v>
                </c:pt>
                <c:pt idx="2523">
                  <c:v>43225.989745370367</c:v>
                </c:pt>
                <c:pt idx="2524">
                  <c:v>43225.989756944444</c:v>
                </c:pt>
                <c:pt idx="2525">
                  <c:v>43225.989768518521</c:v>
                </c:pt>
                <c:pt idx="2526">
                  <c:v>43225.98978009259</c:v>
                </c:pt>
                <c:pt idx="2527">
                  <c:v>43225.989791666667</c:v>
                </c:pt>
                <c:pt idx="2528">
                  <c:v>43225.989803240744</c:v>
                </c:pt>
                <c:pt idx="2529">
                  <c:v>43225.989814814813</c:v>
                </c:pt>
                <c:pt idx="2530">
                  <c:v>43225.98982638889</c:v>
                </c:pt>
                <c:pt idx="2531">
                  <c:v>43225.989837962959</c:v>
                </c:pt>
                <c:pt idx="2532">
                  <c:v>43225.989849537036</c:v>
                </c:pt>
                <c:pt idx="2533">
                  <c:v>43225.989861111113</c:v>
                </c:pt>
                <c:pt idx="2534">
                  <c:v>43225.989872685182</c:v>
                </c:pt>
                <c:pt idx="2535">
                  <c:v>43225.989884259259</c:v>
                </c:pt>
                <c:pt idx="2536">
                  <c:v>43225.989895833336</c:v>
                </c:pt>
                <c:pt idx="2537">
                  <c:v>43225.989907407406</c:v>
                </c:pt>
                <c:pt idx="2538">
                  <c:v>43225.989918981482</c:v>
                </c:pt>
                <c:pt idx="2539">
                  <c:v>43225.989930555559</c:v>
                </c:pt>
                <c:pt idx="2540">
                  <c:v>43225.989942129629</c:v>
                </c:pt>
                <c:pt idx="2541">
                  <c:v>43225.989953703705</c:v>
                </c:pt>
                <c:pt idx="2542">
                  <c:v>43225.989965277775</c:v>
                </c:pt>
                <c:pt idx="2543">
                  <c:v>43225.989976851852</c:v>
                </c:pt>
                <c:pt idx="2544">
                  <c:v>43225.989988425928</c:v>
                </c:pt>
                <c:pt idx="2545">
                  <c:v>43225.99</c:v>
                </c:pt>
                <c:pt idx="2546">
                  <c:v>43225.990011574075</c:v>
                </c:pt>
                <c:pt idx="2547">
                  <c:v>43225.990023148152</c:v>
                </c:pt>
                <c:pt idx="2548">
                  <c:v>43225.990034722221</c:v>
                </c:pt>
                <c:pt idx="2549">
                  <c:v>43225.990046296298</c:v>
                </c:pt>
                <c:pt idx="2550">
                  <c:v>43225.990057870367</c:v>
                </c:pt>
                <c:pt idx="2551">
                  <c:v>43225.990069444444</c:v>
                </c:pt>
                <c:pt idx="2552">
                  <c:v>43225.990081018521</c:v>
                </c:pt>
                <c:pt idx="2553">
                  <c:v>43225.99009259259</c:v>
                </c:pt>
                <c:pt idx="2554">
                  <c:v>43225.990104166667</c:v>
                </c:pt>
                <c:pt idx="2555">
                  <c:v>43225.990115740744</c:v>
                </c:pt>
                <c:pt idx="2556">
                  <c:v>43225.990127314813</c:v>
                </c:pt>
                <c:pt idx="2557">
                  <c:v>43225.99013888889</c:v>
                </c:pt>
                <c:pt idx="2558">
                  <c:v>43225.99015046296</c:v>
                </c:pt>
                <c:pt idx="2559">
                  <c:v>43225.990162037036</c:v>
                </c:pt>
                <c:pt idx="2560">
                  <c:v>43225.990173611113</c:v>
                </c:pt>
                <c:pt idx="2561">
                  <c:v>43225.990185185183</c:v>
                </c:pt>
                <c:pt idx="2562">
                  <c:v>43225.99019675926</c:v>
                </c:pt>
                <c:pt idx="2563">
                  <c:v>43225.990208333336</c:v>
                </c:pt>
                <c:pt idx="2564">
                  <c:v>43225.990219907406</c:v>
                </c:pt>
                <c:pt idx="2565">
                  <c:v>43225.990231481483</c:v>
                </c:pt>
                <c:pt idx="2566">
                  <c:v>43225.990243055552</c:v>
                </c:pt>
                <c:pt idx="2567">
                  <c:v>43225.990254629629</c:v>
                </c:pt>
                <c:pt idx="2568">
                  <c:v>43225.990266203706</c:v>
                </c:pt>
                <c:pt idx="2569">
                  <c:v>43225.990277777775</c:v>
                </c:pt>
                <c:pt idx="2570">
                  <c:v>43225.990289351852</c:v>
                </c:pt>
                <c:pt idx="2571">
                  <c:v>43225.990300925929</c:v>
                </c:pt>
                <c:pt idx="2572">
                  <c:v>43225.990300925929</c:v>
                </c:pt>
                <c:pt idx="2573">
                  <c:v>43225.990312499998</c:v>
                </c:pt>
                <c:pt idx="2574">
                  <c:v>43225.990324074075</c:v>
                </c:pt>
                <c:pt idx="2575">
                  <c:v>43225.990335648145</c:v>
                </c:pt>
                <c:pt idx="2576">
                  <c:v>43225.990347222221</c:v>
                </c:pt>
                <c:pt idx="2577">
                  <c:v>43225.990358796298</c:v>
                </c:pt>
                <c:pt idx="2578">
                  <c:v>43225.990370370368</c:v>
                </c:pt>
                <c:pt idx="2579">
                  <c:v>43225.990381944444</c:v>
                </c:pt>
                <c:pt idx="2580">
                  <c:v>43225.990393518521</c:v>
                </c:pt>
                <c:pt idx="2581">
                  <c:v>43225.990405092591</c:v>
                </c:pt>
                <c:pt idx="2582">
                  <c:v>43225.990416666667</c:v>
                </c:pt>
                <c:pt idx="2583">
                  <c:v>43225.990428240744</c:v>
                </c:pt>
                <c:pt idx="2584">
                  <c:v>43225.990439814814</c:v>
                </c:pt>
                <c:pt idx="2585">
                  <c:v>43225.990451388891</c:v>
                </c:pt>
                <c:pt idx="2586">
                  <c:v>43225.99046296296</c:v>
                </c:pt>
                <c:pt idx="2587">
                  <c:v>43225.990474537037</c:v>
                </c:pt>
                <c:pt idx="2588">
                  <c:v>43225.990486111114</c:v>
                </c:pt>
                <c:pt idx="2589">
                  <c:v>43225.990497685183</c:v>
                </c:pt>
                <c:pt idx="2590">
                  <c:v>43225.99050925926</c:v>
                </c:pt>
                <c:pt idx="2591">
                  <c:v>43225.990520833337</c:v>
                </c:pt>
                <c:pt idx="2592">
                  <c:v>43225.990532407406</c:v>
                </c:pt>
                <c:pt idx="2593">
                  <c:v>43225.990543981483</c:v>
                </c:pt>
                <c:pt idx="2594">
                  <c:v>43225.990555555552</c:v>
                </c:pt>
                <c:pt idx="2595">
                  <c:v>43225.990567129629</c:v>
                </c:pt>
                <c:pt idx="2596">
                  <c:v>43225.990578703706</c:v>
                </c:pt>
                <c:pt idx="2597">
                  <c:v>43225.990590277775</c:v>
                </c:pt>
                <c:pt idx="2598">
                  <c:v>43225.990601851852</c:v>
                </c:pt>
                <c:pt idx="2599">
                  <c:v>43225.990613425929</c:v>
                </c:pt>
                <c:pt idx="2600">
                  <c:v>43225.990624999999</c:v>
                </c:pt>
                <c:pt idx="2601">
                  <c:v>43225.990636574075</c:v>
                </c:pt>
                <c:pt idx="2602">
                  <c:v>43225.990648148145</c:v>
                </c:pt>
                <c:pt idx="2603">
                  <c:v>43225.990659722222</c:v>
                </c:pt>
                <c:pt idx="2604">
                  <c:v>43225.990671296298</c:v>
                </c:pt>
                <c:pt idx="2605">
                  <c:v>43225.990682870368</c:v>
                </c:pt>
                <c:pt idx="2606">
                  <c:v>43225.990694444445</c:v>
                </c:pt>
                <c:pt idx="2607">
                  <c:v>43225.990706018521</c:v>
                </c:pt>
                <c:pt idx="2608">
                  <c:v>43225.990717592591</c:v>
                </c:pt>
                <c:pt idx="2609">
                  <c:v>43225.990729166668</c:v>
                </c:pt>
                <c:pt idx="2610">
                  <c:v>43225.990740740737</c:v>
                </c:pt>
                <c:pt idx="2611">
                  <c:v>43225.990752314814</c:v>
                </c:pt>
                <c:pt idx="2612">
                  <c:v>43225.990763888891</c:v>
                </c:pt>
                <c:pt idx="2613">
                  <c:v>43225.99077546296</c:v>
                </c:pt>
                <c:pt idx="2614">
                  <c:v>43225.990787037037</c:v>
                </c:pt>
                <c:pt idx="2615">
                  <c:v>43225.990798611114</c:v>
                </c:pt>
                <c:pt idx="2616">
                  <c:v>43225.990810185183</c:v>
                </c:pt>
                <c:pt idx="2617">
                  <c:v>43225.99082175926</c:v>
                </c:pt>
                <c:pt idx="2618">
                  <c:v>43225.990833333337</c:v>
                </c:pt>
                <c:pt idx="2619">
                  <c:v>43225.990844907406</c:v>
                </c:pt>
                <c:pt idx="2620">
                  <c:v>43225.990856481483</c:v>
                </c:pt>
                <c:pt idx="2621">
                  <c:v>43225.990868055553</c:v>
                </c:pt>
                <c:pt idx="2622">
                  <c:v>43225.990879629629</c:v>
                </c:pt>
                <c:pt idx="2623">
                  <c:v>43225.990891203706</c:v>
                </c:pt>
                <c:pt idx="2624">
                  <c:v>43225.990902777776</c:v>
                </c:pt>
                <c:pt idx="2625">
                  <c:v>43225.990914351853</c:v>
                </c:pt>
                <c:pt idx="2626">
                  <c:v>43225.990925925929</c:v>
                </c:pt>
                <c:pt idx="2627">
                  <c:v>43225.990937499999</c:v>
                </c:pt>
                <c:pt idx="2628">
                  <c:v>43225.990949074076</c:v>
                </c:pt>
                <c:pt idx="2629">
                  <c:v>43225.990960648145</c:v>
                </c:pt>
                <c:pt idx="2630">
                  <c:v>43225.990972222222</c:v>
                </c:pt>
                <c:pt idx="2631">
                  <c:v>43225.990983796299</c:v>
                </c:pt>
                <c:pt idx="2632">
                  <c:v>43225.990995370368</c:v>
                </c:pt>
                <c:pt idx="2633">
                  <c:v>43225.991006944445</c:v>
                </c:pt>
                <c:pt idx="2634">
                  <c:v>43225.991018518522</c:v>
                </c:pt>
                <c:pt idx="2635">
                  <c:v>43225.991030092591</c:v>
                </c:pt>
                <c:pt idx="2636">
                  <c:v>43225.991041666668</c:v>
                </c:pt>
                <c:pt idx="2637">
                  <c:v>43225.991053240738</c:v>
                </c:pt>
                <c:pt idx="2638">
                  <c:v>43225.991064814814</c:v>
                </c:pt>
                <c:pt idx="2639">
                  <c:v>43225.991076388891</c:v>
                </c:pt>
                <c:pt idx="2640">
                  <c:v>43225.991087962961</c:v>
                </c:pt>
                <c:pt idx="2641">
                  <c:v>43225.991099537037</c:v>
                </c:pt>
                <c:pt idx="2642">
                  <c:v>43225.991111111114</c:v>
                </c:pt>
                <c:pt idx="2643">
                  <c:v>43225.991122685184</c:v>
                </c:pt>
                <c:pt idx="2644">
                  <c:v>43225.99113425926</c:v>
                </c:pt>
                <c:pt idx="2645">
                  <c:v>43225.99114583333</c:v>
                </c:pt>
                <c:pt idx="2646">
                  <c:v>43225.991157407407</c:v>
                </c:pt>
                <c:pt idx="2647">
                  <c:v>43225.991168981483</c:v>
                </c:pt>
                <c:pt idx="2648">
                  <c:v>43225.991180555553</c:v>
                </c:pt>
                <c:pt idx="2649">
                  <c:v>43225.99119212963</c:v>
                </c:pt>
                <c:pt idx="2650">
                  <c:v>43225.99119212963</c:v>
                </c:pt>
                <c:pt idx="2651">
                  <c:v>43225.991203703707</c:v>
                </c:pt>
                <c:pt idx="2652">
                  <c:v>43225.991215277776</c:v>
                </c:pt>
                <c:pt idx="2653">
                  <c:v>43225.991226851853</c:v>
                </c:pt>
                <c:pt idx="2654">
                  <c:v>43225.991238425922</c:v>
                </c:pt>
                <c:pt idx="2655">
                  <c:v>43225.991249999999</c:v>
                </c:pt>
                <c:pt idx="2656">
                  <c:v>43225.991261574076</c:v>
                </c:pt>
                <c:pt idx="2657">
                  <c:v>43225.991273148145</c:v>
                </c:pt>
                <c:pt idx="2658">
                  <c:v>43225.991284722222</c:v>
                </c:pt>
                <c:pt idx="2659">
                  <c:v>43225.991296296299</c:v>
                </c:pt>
                <c:pt idx="2660">
                  <c:v>43225.991307870368</c:v>
                </c:pt>
                <c:pt idx="2661">
                  <c:v>43225.991319444445</c:v>
                </c:pt>
                <c:pt idx="2662">
                  <c:v>43225.991331018522</c:v>
                </c:pt>
                <c:pt idx="2663">
                  <c:v>43225.991342592592</c:v>
                </c:pt>
                <c:pt idx="2664">
                  <c:v>43225.991354166668</c:v>
                </c:pt>
                <c:pt idx="2665">
                  <c:v>43225.991365740738</c:v>
                </c:pt>
                <c:pt idx="2666">
                  <c:v>43225.991377314815</c:v>
                </c:pt>
                <c:pt idx="2667">
                  <c:v>43225.991388888891</c:v>
                </c:pt>
                <c:pt idx="2668">
                  <c:v>43225.991400462961</c:v>
                </c:pt>
                <c:pt idx="2669">
                  <c:v>43225.991412037038</c:v>
                </c:pt>
                <c:pt idx="2670">
                  <c:v>43225.991423611114</c:v>
                </c:pt>
                <c:pt idx="2671">
                  <c:v>43225.991435185184</c:v>
                </c:pt>
                <c:pt idx="2672">
                  <c:v>43225.991446759261</c:v>
                </c:pt>
                <c:pt idx="2673">
                  <c:v>43225.99145833333</c:v>
                </c:pt>
                <c:pt idx="2674">
                  <c:v>43225.991469907407</c:v>
                </c:pt>
                <c:pt idx="2675">
                  <c:v>43225.991481481484</c:v>
                </c:pt>
                <c:pt idx="2676">
                  <c:v>43225.991493055553</c:v>
                </c:pt>
                <c:pt idx="2677">
                  <c:v>43225.99150462963</c:v>
                </c:pt>
                <c:pt idx="2678">
                  <c:v>43225.991516203707</c:v>
                </c:pt>
                <c:pt idx="2679">
                  <c:v>43225.991527777776</c:v>
                </c:pt>
                <c:pt idx="2680">
                  <c:v>43225.991539351853</c:v>
                </c:pt>
                <c:pt idx="2681">
                  <c:v>43225.991550925923</c:v>
                </c:pt>
                <c:pt idx="2682">
                  <c:v>43225.991562499999</c:v>
                </c:pt>
                <c:pt idx="2683">
                  <c:v>43225.991574074076</c:v>
                </c:pt>
                <c:pt idx="2684">
                  <c:v>43225.991585648146</c:v>
                </c:pt>
                <c:pt idx="2685">
                  <c:v>43225.991597222222</c:v>
                </c:pt>
                <c:pt idx="2686">
                  <c:v>43225.991608796299</c:v>
                </c:pt>
                <c:pt idx="2687">
                  <c:v>43225.991620370369</c:v>
                </c:pt>
                <c:pt idx="2688">
                  <c:v>43225.991631944446</c:v>
                </c:pt>
                <c:pt idx="2689">
                  <c:v>43225.991643518515</c:v>
                </c:pt>
                <c:pt idx="2690">
                  <c:v>43225.991655092592</c:v>
                </c:pt>
                <c:pt idx="2691">
                  <c:v>43225.991666666669</c:v>
                </c:pt>
                <c:pt idx="2692">
                  <c:v>43225.991678240738</c:v>
                </c:pt>
                <c:pt idx="2693">
                  <c:v>43225.991689814815</c:v>
                </c:pt>
                <c:pt idx="2694">
                  <c:v>43225.991701388892</c:v>
                </c:pt>
                <c:pt idx="2695">
                  <c:v>43225.991712962961</c:v>
                </c:pt>
                <c:pt idx="2696">
                  <c:v>43225.991724537038</c:v>
                </c:pt>
                <c:pt idx="2697">
                  <c:v>43225.991736111115</c:v>
                </c:pt>
                <c:pt idx="2698">
                  <c:v>43225.991747685184</c:v>
                </c:pt>
                <c:pt idx="2699">
                  <c:v>43225.991759259261</c:v>
                </c:pt>
                <c:pt idx="2700">
                  <c:v>43225.991770833331</c:v>
                </c:pt>
                <c:pt idx="2701">
                  <c:v>43225.991782407407</c:v>
                </c:pt>
                <c:pt idx="2702">
                  <c:v>43225.991793981484</c:v>
                </c:pt>
                <c:pt idx="2703">
                  <c:v>43225.991805555554</c:v>
                </c:pt>
                <c:pt idx="2704">
                  <c:v>43225.99181712963</c:v>
                </c:pt>
                <c:pt idx="2705">
                  <c:v>43225.991828703707</c:v>
                </c:pt>
                <c:pt idx="2706">
                  <c:v>43225.991840277777</c:v>
                </c:pt>
                <c:pt idx="2707">
                  <c:v>43225.991851851853</c:v>
                </c:pt>
                <c:pt idx="2708">
                  <c:v>43225.991863425923</c:v>
                </c:pt>
                <c:pt idx="2709">
                  <c:v>43225.991875</c:v>
                </c:pt>
                <c:pt idx="2710">
                  <c:v>43225.991886574076</c:v>
                </c:pt>
                <c:pt idx="2711">
                  <c:v>43225.991898148146</c:v>
                </c:pt>
                <c:pt idx="2712">
                  <c:v>43225.991909722223</c:v>
                </c:pt>
                <c:pt idx="2713">
                  <c:v>43225.9919212963</c:v>
                </c:pt>
                <c:pt idx="2714">
                  <c:v>43225.991932870369</c:v>
                </c:pt>
                <c:pt idx="2715">
                  <c:v>43225.991944444446</c:v>
                </c:pt>
                <c:pt idx="2716">
                  <c:v>43225.991956018515</c:v>
                </c:pt>
                <c:pt idx="2717">
                  <c:v>43225.991967592592</c:v>
                </c:pt>
                <c:pt idx="2718">
                  <c:v>43225.991979166669</c:v>
                </c:pt>
                <c:pt idx="2719">
                  <c:v>43225.991990740738</c:v>
                </c:pt>
                <c:pt idx="2720">
                  <c:v>43225.992002314815</c:v>
                </c:pt>
                <c:pt idx="2721">
                  <c:v>43225.992013888892</c:v>
                </c:pt>
                <c:pt idx="2722">
                  <c:v>43225.992025462961</c:v>
                </c:pt>
                <c:pt idx="2723">
                  <c:v>43225.992037037038</c:v>
                </c:pt>
                <c:pt idx="2724">
                  <c:v>43225.992048611108</c:v>
                </c:pt>
                <c:pt idx="2725">
                  <c:v>43225.992060185185</c:v>
                </c:pt>
                <c:pt idx="2726">
                  <c:v>43225.992071759261</c:v>
                </c:pt>
                <c:pt idx="2727">
                  <c:v>43225.992083333331</c:v>
                </c:pt>
                <c:pt idx="2728">
                  <c:v>43225.992094907408</c:v>
                </c:pt>
                <c:pt idx="2729">
                  <c:v>43225.992094907408</c:v>
                </c:pt>
                <c:pt idx="2730">
                  <c:v>43225.992106481484</c:v>
                </c:pt>
                <c:pt idx="2731">
                  <c:v>43225.992118055554</c:v>
                </c:pt>
                <c:pt idx="2732">
                  <c:v>43225.992129629631</c:v>
                </c:pt>
                <c:pt idx="2733">
                  <c:v>43225.9921412037</c:v>
                </c:pt>
                <c:pt idx="2734">
                  <c:v>43225.992152777777</c:v>
                </c:pt>
                <c:pt idx="2735">
                  <c:v>43225.992164351854</c:v>
                </c:pt>
                <c:pt idx="2736">
                  <c:v>43225.992175925923</c:v>
                </c:pt>
                <c:pt idx="2737">
                  <c:v>43225.9921875</c:v>
                </c:pt>
                <c:pt idx="2738">
                  <c:v>43225.992199074077</c:v>
                </c:pt>
                <c:pt idx="2739">
                  <c:v>43225.992210648146</c:v>
                </c:pt>
                <c:pt idx="2740">
                  <c:v>43225.992222222223</c:v>
                </c:pt>
                <c:pt idx="2741">
                  <c:v>43225.9922337963</c:v>
                </c:pt>
                <c:pt idx="2742">
                  <c:v>43225.992245370369</c:v>
                </c:pt>
                <c:pt idx="2743">
                  <c:v>43225.992256944446</c:v>
                </c:pt>
                <c:pt idx="2744">
                  <c:v>43225.992268518516</c:v>
                </c:pt>
                <c:pt idx="2745">
                  <c:v>43225.992280092592</c:v>
                </c:pt>
                <c:pt idx="2746">
                  <c:v>43225.992291666669</c:v>
                </c:pt>
                <c:pt idx="2747">
                  <c:v>43225.992303240739</c:v>
                </c:pt>
                <c:pt idx="2748">
                  <c:v>43225.992314814815</c:v>
                </c:pt>
                <c:pt idx="2749">
                  <c:v>43225.992326388892</c:v>
                </c:pt>
                <c:pt idx="2750">
                  <c:v>43225.992337962962</c:v>
                </c:pt>
                <c:pt idx="2751">
                  <c:v>43225.992349537039</c:v>
                </c:pt>
                <c:pt idx="2752">
                  <c:v>43225.992361111108</c:v>
                </c:pt>
                <c:pt idx="2753">
                  <c:v>43225.992372685185</c:v>
                </c:pt>
                <c:pt idx="2754">
                  <c:v>43225.992384259262</c:v>
                </c:pt>
                <c:pt idx="2755">
                  <c:v>43225.992395833331</c:v>
                </c:pt>
                <c:pt idx="2756">
                  <c:v>43225.992407407408</c:v>
                </c:pt>
                <c:pt idx="2757">
                  <c:v>43225.992418981485</c:v>
                </c:pt>
                <c:pt idx="2758">
                  <c:v>43225.992430555554</c:v>
                </c:pt>
                <c:pt idx="2759">
                  <c:v>43225.992442129631</c:v>
                </c:pt>
                <c:pt idx="2760">
                  <c:v>43225.9924537037</c:v>
                </c:pt>
                <c:pt idx="2761">
                  <c:v>43225.992465277777</c:v>
                </c:pt>
                <c:pt idx="2762">
                  <c:v>43225.992476851854</c:v>
                </c:pt>
                <c:pt idx="2763">
                  <c:v>43225.992488425924</c:v>
                </c:pt>
                <c:pt idx="2764">
                  <c:v>43225.9925</c:v>
                </c:pt>
                <c:pt idx="2765">
                  <c:v>43225.992511574077</c:v>
                </c:pt>
                <c:pt idx="2766">
                  <c:v>43225.992523148147</c:v>
                </c:pt>
                <c:pt idx="2767">
                  <c:v>43225.992534722223</c:v>
                </c:pt>
                <c:pt idx="2768">
                  <c:v>43225.992546296293</c:v>
                </c:pt>
                <c:pt idx="2769">
                  <c:v>43225.99255787037</c:v>
                </c:pt>
                <c:pt idx="2770">
                  <c:v>43225.992569444446</c:v>
                </c:pt>
                <c:pt idx="2771">
                  <c:v>43225.992581018516</c:v>
                </c:pt>
                <c:pt idx="2772">
                  <c:v>43225.992592592593</c:v>
                </c:pt>
                <c:pt idx="2773">
                  <c:v>43225.992604166669</c:v>
                </c:pt>
                <c:pt idx="2774">
                  <c:v>43225.992615740739</c:v>
                </c:pt>
                <c:pt idx="2775">
                  <c:v>43225.992627314816</c:v>
                </c:pt>
                <c:pt idx="2776">
                  <c:v>43225.992638888885</c:v>
                </c:pt>
                <c:pt idx="2777">
                  <c:v>43225.992650462962</c:v>
                </c:pt>
                <c:pt idx="2778">
                  <c:v>43225.992662037039</c:v>
                </c:pt>
                <c:pt idx="2779">
                  <c:v>43225.992673611108</c:v>
                </c:pt>
                <c:pt idx="2780">
                  <c:v>43225.992685185185</c:v>
                </c:pt>
                <c:pt idx="2781">
                  <c:v>43225.992696759262</c:v>
                </c:pt>
                <c:pt idx="2782">
                  <c:v>43225.992708333331</c:v>
                </c:pt>
                <c:pt idx="2783">
                  <c:v>43225.992719907408</c:v>
                </c:pt>
                <c:pt idx="2784">
                  <c:v>43225.992731481485</c:v>
                </c:pt>
                <c:pt idx="2785">
                  <c:v>43225.992743055554</c:v>
                </c:pt>
                <c:pt idx="2786">
                  <c:v>43225.992754629631</c:v>
                </c:pt>
                <c:pt idx="2787">
                  <c:v>43225.992766203701</c:v>
                </c:pt>
                <c:pt idx="2788">
                  <c:v>43225.992777777778</c:v>
                </c:pt>
                <c:pt idx="2789">
                  <c:v>43225.992789351854</c:v>
                </c:pt>
                <c:pt idx="2790">
                  <c:v>43225.992800925924</c:v>
                </c:pt>
                <c:pt idx="2791">
                  <c:v>43225.992812500001</c:v>
                </c:pt>
                <c:pt idx="2792">
                  <c:v>43225.992824074077</c:v>
                </c:pt>
                <c:pt idx="2793">
                  <c:v>43225.992835648147</c:v>
                </c:pt>
                <c:pt idx="2794">
                  <c:v>43225.992847222224</c:v>
                </c:pt>
                <c:pt idx="2795">
                  <c:v>43225.992858796293</c:v>
                </c:pt>
                <c:pt idx="2796">
                  <c:v>43225.99287037037</c:v>
                </c:pt>
                <c:pt idx="2797">
                  <c:v>43225.992881944447</c:v>
                </c:pt>
                <c:pt idx="2798">
                  <c:v>43225.992893518516</c:v>
                </c:pt>
                <c:pt idx="2799">
                  <c:v>43225.992905092593</c:v>
                </c:pt>
                <c:pt idx="2800">
                  <c:v>43225.99291666667</c:v>
                </c:pt>
                <c:pt idx="2801">
                  <c:v>43225.992928240739</c:v>
                </c:pt>
                <c:pt idx="2802">
                  <c:v>43225.992939814816</c:v>
                </c:pt>
                <c:pt idx="2803">
                  <c:v>43225.992951388886</c:v>
                </c:pt>
                <c:pt idx="2804">
                  <c:v>43225.992962962962</c:v>
                </c:pt>
                <c:pt idx="2805">
                  <c:v>43225.992974537039</c:v>
                </c:pt>
                <c:pt idx="2806">
                  <c:v>43225.992986111109</c:v>
                </c:pt>
                <c:pt idx="2807">
                  <c:v>43225.992997685185</c:v>
                </c:pt>
                <c:pt idx="2808">
                  <c:v>43225.993009259262</c:v>
                </c:pt>
                <c:pt idx="2809">
                  <c:v>43225.993020833332</c:v>
                </c:pt>
                <c:pt idx="2810">
                  <c:v>43225.993032407408</c:v>
                </c:pt>
                <c:pt idx="2811">
                  <c:v>43225.993043981478</c:v>
                </c:pt>
                <c:pt idx="2812">
                  <c:v>43225.993055555555</c:v>
                </c:pt>
                <c:pt idx="2813">
                  <c:v>43225.993067129632</c:v>
                </c:pt>
                <c:pt idx="2814">
                  <c:v>43225.993067129632</c:v>
                </c:pt>
                <c:pt idx="2815">
                  <c:v>43225.993078703701</c:v>
                </c:pt>
                <c:pt idx="2816">
                  <c:v>43225.993090277778</c:v>
                </c:pt>
                <c:pt idx="2817">
                  <c:v>43225.993101851855</c:v>
                </c:pt>
                <c:pt idx="2818">
                  <c:v>43225.993113425924</c:v>
                </c:pt>
                <c:pt idx="2819">
                  <c:v>43225.993125000001</c:v>
                </c:pt>
                <c:pt idx="2820">
                  <c:v>43225.993136574078</c:v>
                </c:pt>
                <c:pt idx="2821">
                  <c:v>43225.993148148147</c:v>
                </c:pt>
                <c:pt idx="2822">
                  <c:v>43225.993159722224</c:v>
                </c:pt>
                <c:pt idx="2823">
                  <c:v>43225.993171296293</c:v>
                </c:pt>
                <c:pt idx="2824">
                  <c:v>43225.99318287037</c:v>
                </c:pt>
                <c:pt idx="2825">
                  <c:v>43225.993194444447</c:v>
                </c:pt>
                <c:pt idx="2826">
                  <c:v>43225.993206018517</c:v>
                </c:pt>
                <c:pt idx="2827">
                  <c:v>43225.993217592593</c:v>
                </c:pt>
                <c:pt idx="2828">
                  <c:v>43225.99322916667</c:v>
                </c:pt>
                <c:pt idx="2829">
                  <c:v>43225.99324074074</c:v>
                </c:pt>
                <c:pt idx="2830">
                  <c:v>43225.993252314816</c:v>
                </c:pt>
                <c:pt idx="2831">
                  <c:v>43225.993263888886</c:v>
                </c:pt>
                <c:pt idx="2832">
                  <c:v>43225.993275462963</c:v>
                </c:pt>
                <c:pt idx="2833">
                  <c:v>43225.993287037039</c:v>
                </c:pt>
                <c:pt idx="2834">
                  <c:v>43225.993298611109</c:v>
                </c:pt>
                <c:pt idx="2835">
                  <c:v>43225.993310185186</c:v>
                </c:pt>
                <c:pt idx="2836">
                  <c:v>43225.993321759262</c:v>
                </c:pt>
                <c:pt idx="2837">
                  <c:v>43225.993333333332</c:v>
                </c:pt>
                <c:pt idx="2838">
                  <c:v>43225.993344907409</c:v>
                </c:pt>
                <c:pt idx="2839">
                  <c:v>43225.993356481478</c:v>
                </c:pt>
                <c:pt idx="2840">
                  <c:v>43225.993368055555</c:v>
                </c:pt>
                <c:pt idx="2841">
                  <c:v>43225.993379629632</c:v>
                </c:pt>
                <c:pt idx="2842">
                  <c:v>43225.993391203701</c:v>
                </c:pt>
                <c:pt idx="2843">
                  <c:v>43225.993402777778</c:v>
                </c:pt>
                <c:pt idx="2844">
                  <c:v>43225.993414351855</c:v>
                </c:pt>
                <c:pt idx="2845">
                  <c:v>43225.993425925924</c:v>
                </c:pt>
                <c:pt idx="2846">
                  <c:v>43225.993437500001</c:v>
                </c:pt>
                <c:pt idx="2847">
                  <c:v>43225.993449074071</c:v>
                </c:pt>
                <c:pt idx="2848">
                  <c:v>43225.993460648147</c:v>
                </c:pt>
                <c:pt idx="2849">
                  <c:v>43225.993472222224</c:v>
                </c:pt>
                <c:pt idx="2850">
                  <c:v>43225.993483796294</c:v>
                </c:pt>
                <c:pt idx="2851">
                  <c:v>43225.993495370371</c:v>
                </c:pt>
                <c:pt idx="2852">
                  <c:v>43225.993506944447</c:v>
                </c:pt>
                <c:pt idx="2853">
                  <c:v>43225.993518518517</c:v>
                </c:pt>
                <c:pt idx="2854">
                  <c:v>43225.993530092594</c:v>
                </c:pt>
                <c:pt idx="2855">
                  <c:v>43225.993541666663</c:v>
                </c:pt>
                <c:pt idx="2856">
                  <c:v>43225.99355324074</c:v>
                </c:pt>
                <c:pt idx="2857">
                  <c:v>43225.993564814817</c:v>
                </c:pt>
                <c:pt idx="2858">
                  <c:v>43225.993576388886</c:v>
                </c:pt>
                <c:pt idx="2859">
                  <c:v>43225.993587962963</c:v>
                </c:pt>
                <c:pt idx="2860">
                  <c:v>43225.99359953704</c:v>
                </c:pt>
                <c:pt idx="2861">
                  <c:v>43225.993611111109</c:v>
                </c:pt>
                <c:pt idx="2862">
                  <c:v>43225.993622685186</c:v>
                </c:pt>
                <c:pt idx="2863">
                  <c:v>43225.993634259263</c:v>
                </c:pt>
                <c:pt idx="2864">
                  <c:v>43225.993645833332</c:v>
                </c:pt>
                <c:pt idx="2865">
                  <c:v>43225.993657407409</c:v>
                </c:pt>
                <c:pt idx="2866">
                  <c:v>43225.993668981479</c:v>
                </c:pt>
                <c:pt idx="2867">
                  <c:v>43225.993680555555</c:v>
                </c:pt>
                <c:pt idx="2868">
                  <c:v>43225.993692129632</c:v>
                </c:pt>
                <c:pt idx="2869">
                  <c:v>43225.993703703702</c:v>
                </c:pt>
                <c:pt idx="2870">
                  <c:v>43225.993715277778</c:v>
                </c:pt>
                <c:pt idx="2871">
                  <c:v>43225.993726851855</c:v>
                </c:pt>
                <c:pt idx="2872">
                  <c:v>43225.993738425925</c:v>
                </c:pt>
                <c:pt idx="2873">
                  <c:v>43225.993750000001</c:v>
                </c:pt>
                <c:pt idx="2874">
                  <c:v>43225.993761574071</c:v>
                </c:pt>
                <c:pt idx="2875">
                  <c:v>43225.993773148148</c:v>
                </c:pt>
                <c:pt idx="2876">
                  <c:v>43225.993784722225</c:v>
                </c:pt>
                <c:pt idx="2877">
                  <c:v>43225.993796296294</c:v>
                </c:pt>
                <c:pt idx="2878">
                  <c:v>43225.993807870371</c:v>
                </c:pt>
                <c:pt idx="2879">
                  <c:v>43225.993819444448</c:v>
                </c:pt>
                <c:pt idx="2880">
                  <c:v>43225.993831018517</c:v>
                </c:pt>
                <c:pt idx="2881">
                  <c:v>43225.993842592594</c:v>
                </c:pt>
                <c:pt idx="2882">
                  <c:v>43225.993854166663</c:v>
                </c:pt>
                <c:pt idx="2883">
                  <c:v>43225.99386574074</c:v>
                </c:pt>
                <c:pt idx="2884">
                  <c:v>43225.993877314817</c:v>
                </c:pt>
                <c:pt idx="2885">
                  <c:v>43225.993888888886</c:v>
                </c:pt>
                <c:pt idx="2886">
                  <c:v>43225.993900462963</c:v>
                </c:pt>
                <c:pt idx="2887">
                  <c:v>43225.99391203704</c:v>
                </c:pt>
                <c:pt idx="2888">
                  <c:v>43225.993923611109</c:v>
                </c:pt>
                <c:pt idx="2889">
                  <c:v>43225.993935185186</c:v>
                </c:pt>
                <c:pt idx="2890">
                  <c:v>43225.993946759256</c:v>
                </c:pt>
                <c:pt idx="2891">
                  <c:v>43225.993958333333</c:v>
                </c:pt>
                <c:pt idx="2892">
                  <c:v>43225.993958333333</c:v>
                </c:pt>
                <c:pt idx="2893">
                  <c:v>43225.993969907409</c:v>
                </c:pt>
                <c:pt idx="2894">
                  <c:v>43225.993981481479</c:v>
                </c:pt>
                <c:pt idx="2895">
                  <c:v>43225.993993055556</c:v>
                </c:pt>
                <c:pt idx="2896">
                  <c:v>43225.994004629632</c:v>
                </c:pt>
                <c:pt idx="2897">
                  <c:v>43225.994016203702</c:v>
                </c:pt>
                <c:pt idx="2898">
                  <c:v>43225.994027777779</c:v>
                </c:pt>
                <c:pt idx="2899">
                  <c:v>43225.994039351855</c:v>
                </c:pt>
                <c:pt idx="2900">
                  <c:v>43225.994050925925</c:v>
                </c:pt>
                <c:pt idx="2901">
                  <c:v>43225.994062500002</c:v>
                </c:pt>
                <c:pt idx="2902">
                  <c:v>43225.994074074071</c:v>
                </c:pt>
                <c:pt idx="2903">
                  <c:v>43225.994085648148</c:v>
                </c:pt>
                <c:pt idx="2904">
                  <c:v>43225.994097222225</c:v>
                </c:pt>
                <c:pt idx="2905">
                  <c:v>43225.994108796294</c:v>
                </c:pt>
                <c:pt idx="2906">
                  <c:v>43225.994120370371</c:v>
                </c:pt>
                <c:pt idx="2907">
                  <c:v>43225.994131944448</c:v>
                </c:pt>
                <c:pt idx="2908">
                  <c:v>43225.994143518517</c:v>
                </c:pt>
                <c:pt idx="2909">
                  <c:v>43225.994155092594</c:v>
                </c:pt>
                <c:pt idx="2910">
                  <c:v>43225.994166666664</c:v>
                </c:pt>
                <c:pt idx="2911">
                  <c:v>43225.99417824074</c:v>
                </c:pt>
                <c:pt idx="2912">
                  <c:v>43225.994189814817</c:v>
                </c:pt>
                <c:pt idx="2913">
                  <c:v>43225.994201388887</c:v>
                </c:pt>
                <c:pt idx="2914">
                  <c:v>43225.994212962964</c:v>
                </c:pt>
                <c:pt idx="2915">
                  <c:v>43225.99422453704</c:v>
                </c:pt>
                <c:pt idx="2916">
                  <c:v>43225.99423611111</c:v>
                </c:pt>
                <c:pt idx="2917">
                  <c:v>43225.994247685187</c:v>
                </c:pt>
                <c:pt idx="2918">
                  <c:v>43225.994259259256</c:v>
                </c:pt>
                <c:pt idx="2919">
                  <c:v>43225.994270833333</c:v>
                </c:pt>
                <c:pt idx="2920">
                  <c:v>43225.99428240741</c:v>
                </c:pt>
                <c:pt idx="2921">
                  <c:v>43225.994293981479</c:v>
                </c:pt>
                <c:pt idx="2922">
                  <c:v>43225.994305555556</c:v>
                </c:pt>
                <c:pt idx="2923">
                  <c:v>43225.994317129633</c:v>
                </c:pt>
                <c:pt idx="2924">
                  <c:v>43225.994328703702</c:v>
                </c:pt>
                <c:pt idx="2925">
                  <c:v>43225.994340277779</c:v>
                </c:pt>
                <c:pt idx="2926">
                  <c:v>43225.994351851848</c:v>
                </c:pt>
                <c:pt idx="2927">
                  <c:v>43225.994363425925</c:v>
                </c:pt>
                <c:pt idx="2928">
                  <c:v>43225.994375000002</c:v>
                </c:pt>
                <c:pt idx="2929">
                  <c:v>43225.994386574072</c:v>
                </c:pt>
                <c:pt idx="2930">
                  <c:v>43225.994398148148</c:v>
                </c:pt>
                <c:pt idx="2931">
                  <c:v>43225.994409722225</c:v>
                </c:pt>
                <c:pt idx="2932">
                  <c:v>43225.994421296295</c:v>
                </c:pt>
                <c:pt idx="2933">
                  <c:v>43225.994432870371</c:v>
                </c:pt>
                <c:pt idx="2934">
                  <c:v>43225.994444444441</c:v>
                </c:pt>
                <c:pt idx="2935">
                  <c:v>43225.994456018518</c:v>
                </c:pt>
                <c:pt idx="2936">
                  <c:v>43225.994467592594</c:v>
                </c:pt>
                <c:pt idx="2937">
                  <c:v>43225.994479166664</c:v>
                </c:pt>
                <c:pt idx="2938">
                  <c:v>43225.994490740741</c:v>
                </c:pt>
                <c:pt idx="2939">
                  <c:v>43225.994502314818</c:v>
                </c:pt>
                <c:pt idx="2940">
                  <c:v>43225.994513888887</c:v>
                </c:pt>
                <c:pt idx="2941">
                  <c:v>43225.994525462964</c:v>
                </c:pt>
                <c:pt idx="2942">
                  <c:v>43225.994537037041</c:v>
                </c:pt>
                <c:pt idx="2943">
                  <c:v>43225.99454861111</c:v>
                </c:pt>
                <c:pt idx="2944">
                  <c:v>43225.994560185187</c:v>
                </c:pt>
                <c:pt idx="2945">
                  <c:v>43225.994571759256</c:v>
                </c:pt>
                <c:pt idx="2946">
                  <c:v>43225.994583333333</c:v>
                </c:pt>
                <c:pt idx="2947">
                  <c:v>43225.99459490741</c:v>
                </c:pt>
                <c:pt idx="2948">
                  <c:v>43225.994606481479</c:v>
                </c:pt>
                <c:pt idx="2949">
                  <c:v>43225.994618055556</c:v>
                </c:pt>
                <c:pt idx="2950">
                  <c:v>43225.994629629633</c:v>
                </c:pt>
                <c:pt idx="2951">
                  <c:v>43225.994641203702</c:v>
                </c:pt>
                <c:pt idx="2952">
                  <c:v>43225.994652777779</c:v>
                </c:pt>
                <c:pt idx="2953">
                  <c:v>43225.994664351849</c:v>
                </c:pt>
                <c:pt idx="2954">
                  <c:v>43225.994675925926</c:v>
                </c:pt>
                <c:pt idx="2955">
                  <c:v>43225.994687500002</c:v>
                </c:pt>
                <c:pt idx="2956">
                  <c:v>43225.994699074072</c:v>
                </c:pt>
                <c:pt idx="2957">
                  <c:v>43225.994710648149</c:v>
                </c:pt>
                <c:pt idx="2958">
                  <c:v>43225.994722222225</c:v>
                </c:pt>
                <c:pt idx="2959">
                  <c:v>43225.994733796295</c:v>
                </c:pt>
                <c:pt idx="2960">
                  <c:v>43225.994745370372</c:v>
                </c:pt>
                <c:pt idx="2961">
                  <c:v>43225.994756944441</c:v>
                </c:pt>
                <c:pt idx="2962">
                  <c:v>43225.994768518518</c:v>
                </c:pt>
                <c:pt idx="2963">
                  <c:v>43225.994780092595</c:v>
                </c:pt>
                <c:pt idx="2964">
                  <c:v>43225.994791666664</c:v>
                </c:pt>
                <c:pt idx="2965">
                  <c:v>43225.994803240741</c:v>
                </c:pt>
                <c:pt idx="2966">
                  <c:v>43225.994814814818</c:v>
                </c:pt>
                <c:pt idx="2967">
                  <c:v>43225.994826388887</c:v>
                </c:pt>
                <c:pt idx="2968">
                  <c:v>43225.994837962964</c:v>
                </c:pt>
                <c:pt idx="2969">
                  <c:v>43225.994849537034</c:v>
                </c:pt>
                <c:pt idx="2970">
                  <c:v>43225.99486111111</c:v>
                </c:pt>
                <c:pt idx="2971">
                  <c:v>43225.99486111111</c:v>
                </c:pt>
                <c:pt idx="2972">
                  <c:v>43225.994872685187</c:v>
                </c:pt>
                <c:pt idx="2973">
                  <c:v>43225.994884259257</c:v>
                </c:pt>
                <c:pt idx="2974">
                  <c:v>43225.994895833333</c:v>
                </c:pt>
                <c:pt idx="2975">
                  <c:v>43225.99490740741</c:v>
                </c:pt>
                <c:pt idx="2976">
                  <c:v>43225.99491898148</c:v>
                </c:pt>
                <c:pt idx="2977">
                  <c:v>43225.994930555556</c:v>
                </c:pt>
                <c:pt idx="2978">
                  <c:v>43225.994942129626</c:v>
                </c:pt>
                <c:pt idx="2979">
                  <c:v>43225.994953703703</c:v>
                </c:pt>
                <c:pt idx="2980">
                  <c:v>43225.99496527778</c:v>
                </c:pt>
                <c:pt idx="2981">
                  <c:v>43225.994976851849</c:v>
                </c:pt>
                <c:pt idx="2982">
                  <c:v>43225.994988425926</c:v>
                </c:pt>
                <c:pt idx="2983">
                  <c:v>43225.995000000003</c:v>
                </c:pt>
                <c:pt idx="2984">
                  <c:v>43225.995011574072</c:v>
                </c:pt>
                <c:pt idx="2985">
                  <c:v>43225.995023148149</c:v>
                </c:pt>
                <c:pt idx="2986">
                  <c:v>43225.995034722226</c:v>
                </c:pt>
                <c:pt idx="2987">
                  <c:v>43225.995046296295</c:v>
                </c:pt>
                <c:pt idx="2988">
                  <c:v>43225.995057870372</c:v>
                </c:pt>
                <c:pt idx="2989">
                  <c:v>43225.995069444441</c:v>
                </c:pt>
                <c:pt idx="2990">
                  <c:v>43225.995081018518</c:v>
                </c:pt>
                <c:pt idx="2991">
                  <c:v>43225.995092592595</c:v>
                </c:pt>
                <c:pt idx="2992">
                  <c:v>43225.995104166665</c:v>
                </c:pt>
                <c:pt idx="2993">
                  <c:v>43225.995115740741</c:v>
                </c:pt>
                <c:pt idx="2994">
                  <c:v>43225.995127314818</c:v>
                </c:pt>
                <c:pt idx="2995">
                  <c:v>43225.995138888888</c:v>
                </c:pt>
                <c:pt idx="2996">
                  <c:v>43225.995150462964</c:v>
                </c:pt>
                <c:pt idx="2997">
                  <c:v>43225.995162037034</c:v>
                </c:pt>
                <c:pt idx="2998">
                  <c:v>43225.995173611111</c:v>
                </c:pt>
                <c:pt idx="2999">
                  <c:v>43225.995185185187</c:v>
                </c:pt>
                <c:pt idx="3000">
                  <c:v>43225.995196759257</c:v>
                </c:pt>
                <c:pt idx="3001">
                  <c:v>43225.995208333334</c:v>
                </c:pt>
                <c:pt idx="3002">
                  <c:v>43225.995219907411</c:v>
                </c:pt>
                <c:pt idx="3003">
                  <c:v>43225.99523148148</c:v>
                </c:pt>
                <c:pt idx="3004">
                  <c:v>43225.995243055557</c:v>
                </c:pt>
                <c:pt idx="3005">
                  <c:v>43225.995254629626</c:v>
                </c:pt>
                <c:pt idx="3006">
                  <c:v>43225.995266203703</c:v>
                </c:pt>
                <c:pt idx="3007">
                  <c:v>43225.99527777778</c:v>
                </c:pt>
                <c:pt idx="3008">
                  <c:v>43225.995289351849</c:v>
                </c:pt>
                <c:pt idx="3009">
                  <c:v>43225.995300925926</c:v>
                </c:pt>
                <c:pt idx="3010">
                  <c:v>43225.995312500003</c:v>
                </c:pt>
                <c:pt idx="3011">
                  <c:v>43225.995324074072</c:v>
                </c:pt>
                <c:pt idx="3012">
                  <c:v>43225.995335648149</c:v>
                </c:pt>
                <c:pt idx="3013">
                  <c:v>43225.995347222219</c:v>
                </c:pt>
                <c:pt idx="3014">
                  <c:v>43225.995358796295</c:v>
                </c:pt>
                <c:pt idx="3015">
                  <c:v>43225.995370370372</c:v>
                </c:pt>
                <c:pt idx="3016">
                  <c:v>43225.995381944442</c:v>
                </c:pt>
                <c:pt idx="3017">
                  <c:v>43225.995393518519</c:v>
                </c:pt>
                <c:pt idx="3018">
                  <c:v>43225.995405092595</c:v>
                </c:pt>
                <c:pt idx="3019">
                  <c:v>43225.995416666665</c:v>
                </c:pt>
                <c:pt idx="3020">
                  <c:v>43225.995428240742</c:v>
                </c:pt>
                <c:pt idx="3021">
                  <c:v>43225.995439814818</c:v>
                </c:pt>
                <c:pt idx="3022">
                  <c:v>43225.995451388888</c:v>
                </c:pt>
                <c:pt idx="3023">
                  <c:v>43225.995462962965</c:v>
                </c:pt>
                <c:pt idx="3024">
                  <c:v>43225.995474537034</c:v>
                </c:pt>
                <c:pt idx="3025">
                  <c:v>43225.995486111111</c:v>
                </c:pt>
                <c:pt idx="3026">
                  <c:v>43225.995497685188</c:v>
                </c:pt>
                <c:pt idx="3027">
                  <c:v>43225.995509259257</c:v>
                </c:pt>
                <c:pt idx="3028">
                  <c:v>43225.995520833334</c:v>
                </c:pt>
                <c:pt idx="3029">
                  <c:v>43225.995532407411</c:v>
                </c:pt>
                <c:pt idx="3030">
                  <c:v>43225.99554398148</c:v>
                </c:pt>
                <c:pt idx="3031">
                  <c:v>43225.995555555557</c:v>
                </c:pt>
                <c:pt idx="3032">
                  <c:v>43225.995567129627</c:v>
                </c:pt>
                <c:pt idx="3033">
                  <c:v>43225.995578703703</c:v>
                </c:pt>
                <c:pt idx="3034">
                  <c:v>43225.99559027778</c:v>
                </c:pt>
                <c:pt idx="3035">
                  <c:v>43225.99560185185</c:v>
                </c:pt>
                <c:pt idx="3036">
                  <c:v>43225.995613425926</c:v>
                </c:pt>
                <c:pt idx="3037">
                  <c:v>43225.995625000003</c:v>
                </c:pt>
                <c:pt idx="3038">
                  <c:v>43225.995636574073</c:v>
                </c:pt>
                <c:pt idx="3039">
                  <c:v>43225.995648148149</c:v>
                </c:pt>
                <c:pt idx="3040">
                  <c:v>43225.995659722219</c:v>
                </c:pt>
                <c:pt idx="3041">
                  <c:v>43225.995671296296</c:v>
                </c:pt>
                <c:pt idx="3042">
                  <c:v>43225.995682870373</c:v>
                </c:pt>
                <c:pt idx="3043">
                  <c:v>43225.995694444442</c:v>
                </c:pt>
                <c:pt idx="3044">
                  <c:v>43225.995706018519</c:v>
                </c:pt>
                <c:pt idx="3045">
                  <c:v>43225.995717592596</c:v>
                </c:pt>
                <c:pt idx="3046">
                  <c:v>43225.995729166665</c:v>
                </c:pt>
                <c:pt idx="3047">
                  <c:v>43225.995740740742</c:v>
                </c:pt>
                <c:pt idx="3048">
                  <c:v>43225.995752314811</c:v>
                </c:pt>
                <c:pt idx="3049">
                  <c:v>43225.995763888888</c:v>
                </c:pt>
                <c:pt idx="3050">
                  <c:v>43225.995763888888</c:v>
                </c:pt>
                <c:pt idx="3051">
                  <c:v>43225.995775462965</c:v>
                </c:pt>
                <c:pt idx="3052">
                  <c:v>43225.995787037034</c:v>
                </c:pt>
                <c:pt idx="3053">
                  <c:v>43225.995798611111</c:v>
                </c:pt>
                <c:pt idx="3054">
                  <c:v>43225.995810185188</c:v>
                </c:pt>
                <c:pt idx="3055">
                  <c:v>43225.995821759258</c:v>
                </c:pt>
                <c:pt idx="3056">
                  <c:v>43225.995833333334</c:v>
                </c:pt>
                <c:pt idx="3057">
                  <c:v>43225.995844907404</c:v>
                </c:pt>
                <c:pt idx="3058">
                  <c:v>43225.995856481481</c:v>
                </c:pt>
                <c:pt idx="3059">
                  <c:v>43225.995868055557</c:v>
                </c:pt>
                <c:pt idx="3060">
                  <c:v>43225.995879629627</c:v>
                </c:pt>
                <c:pt idx="3061">
                  <c:v>43225.995891203704</c:v>
                </c:pt>
                <c:pt idx="3062">
                  <c:v>43225.99590277778</c:v>
                </c:pt>
                <c:pt idx="3063">
                  <c:v>43225.99591435185</c:v>
                </c:pt>
                <c:pt idx="3064">
                  <c:v>43225.995925925927</c:v>
                </c:pt>
                <c:pt idx="3065">
                  <c:v>43225.995937500003</c:v>
                </c:pt>
                <c:pt idx="3066">
                  <c:v>43225.995949074073</c:v>
                </c:pt>
                <c:pt idx="3067">
                  <c:v>43225.99596064815</c:v>
                </c:pt>
                <c:pt idx="3068">
                  <c:v>43225.995972222219</c:v>
                </c:pt>
                <c:pt idx="3069">
                  <c:v>43225.995983796296</c:v>
                </c:pt>
                <c:pt idx="3070">
                  <c:v>43225.995995370373</c:v>
                </c:pt>
                <c:pt idx="3071">
                  <c:v>43225.996006944442</c:v>
                </c:pt>
                <c:pt idx="3072">
                  <c:v>43225.996018518519</c:v>
                </c:pt>
                <c:pt idx="3073">
                  <c:v>43225.996030092596</c:v>
                </c:pt>
                <c:pt idx="3074">
                  <c:v>43225.996041666665</c:v>
                </c:pt>
                <c:pt idx="3075">
                  <c:v>43225.996053240742</c:v>
                </c:pt>
                <c:pt idx="3076">
                  <c:v>43225.996064814812</c:v>
                </c:pt>
                <c:pt idx="3077">
                  <c:v>43225.996076388888</c:v>
                </c:pt>
                <c:pt idx="3078">
                  <c:v>43225.996087962965</c:v>
                </c:pt>
                <c:pt idx="3079">
                  <c:v>43225.996099537035</c:v>
                </c:pt>
                <c:pt idx="3080">
                  <c:v>43225.996111111112</c:v>
                </c:pt>
                <c:pt idx="3081">
                  <c:v>43225.996122685188</c:v>
                </c:pt>
                <c:pt idx="3082">
                  <c:v>43225.996134259258</c:v>
                </c:pt>
                <c:pt idx="3083">
                  <c:v>43225.996145833335</c:v>
                </c:pt>
                <c:pt idx="3084">
                  <c:v>43225.996157407404</c:v>
                </c:pt>
                <c:pt idx="3085">
                  <c:v>43225.996168981481</c:v>
                </c:pt>
                <c:pt idx="3086">
                  <c:v>43225.996180555558</c:v>
                </c:pt>
                <c:pt idx="3087">
                  <c:v>43225.996192129627</c:v>
                </c:pt>
                <c:pt idx="3088">
                  <c:v>43225.996203703704</c:v>
                </c:pt>
                <c:pt idx="3089">
                  <c:v>43225.996215277781</c:v>
                </c:pt>
                <c:pt idx="3090">
                  <c:v>43225.99622685185</c:v>
                </c:pt>
                <c:pt idx="3091">
                  <c:v>43225.996238425927</c:v>
                </c:pt>
                <c:pt idx="3092">
                  <c:v>43225.996249999997</c:v>
                </c:pt>
                <c:pt idx="3093">
                  <c:v>43225.996261574073</c:v>
                </c:pt>
                <c:pt idx="3094">
                  <c:v>43225.99627314815</c:v>
                </c:pt>
                <c:pt idx="3095">
                  <c:v>43225.99628472222</c:v>
                </c:pt>
                <c:pt idx="3096">
                  <c:v>43225.996296296296</c:v>
                </c:pt>
                <c:pt idx="3097">
                  <c:v>43225.996307870373</c:v>
                </c:pt>
                <c:pt idx="3098">
                  <c:v>43225.996319444443</c:v>
                </c:pt>
                <c:pt idx="3099">
                  <c:v>43225.996331018519</c:v>
                </c:pt>
                <c:pt idx="3100">
                  <c:v>43225.996342592596</c:v>
                </c:pt>
                <c:pt idx="3101">
                  <c:v>43225.996354166666</c:v>
                </c:pt>
                <c:pt idx="3102">
                  <c:v>43225.996365740742</c:v>
                </c:pt>
                <c:pt idx="3103">
                  <c:v>43225.996377314812</c:v>
                </c:pt>
                <c:pt idx="3104">
                  <c:v>43225.996388888889</c:v>
                </c:pt>
                <c:pt idx="3105">
                  <c:v>43225.996400462966</c:v>
                </c:pt>
                <c:pt idx="3106">
                  <c:v>43225.996412037035</c:v>
                </c:pt>
                <c:pt idx="3107">
                  <c:v>43225.996423611112</c:v>
                </c:pt>
                <c:pt idx="3108">
                  <c:v>43225.996435185189</c:v>
                </c:pt>
                <c:pt idx="3109">
                  <c:v>43225.996446759258</c:v>
                </c:pt>
                <c:pt idx="3110">
                  <c:v>43225.996458333335</c:v>
                </c:pt>
                <c:pt idx="3111">
                  <c:v>43225.996469907404</c:v>
                </c:pt>
                <c:pt idx="3112">
                  <c:v>43225.996481481481</c:v>
                </c:pt>
                <c:pt idx="3113">
                  <c:v>43225.996493055558</c:v>
                </c:pt>
                <c:pt idx="3114">
                  <c:v>43225.996504629627</c:v>
                </c:pt>
                <c:pt idx="3115">
                  <c:v>43225.996516203704</c:v>
                </c:pt>
                <c:pt idx="3116">
                  <c:v>43225.996527777781</c:v>
                </c:pt>
                <c:pt idx="3117">
                  <c:v>43225.996539351851</c:v>
                </c:pt>
                <c:pt idx="3118">
                  <c:v>43225.996550925927</c:v>
                </c:pt>
                <c:pt idx="3119">
                  <c:v>43225.996562499997</c:v>
                </c:pt>
                <c:pt idx="3120">
                  <c:v>43225.996574074074</c:v>
                </c:pt>
                <c:pt idx="3121">
                  <c:v>43225.99658564815</c:v>
                </c:pt>
                <c:pt idx="3122">
                  <c:v>43225.99659722222</c:v>
                </c:pt>
                <c:pt idx="3123">
                  <c:v>43225.996608796297</c:v>
                </c:pt>
                <c:pt idx="3124">
                  <c:v>43225.996620370373</c:v>
                </c:pt>
                <c:pt idx="3125">
                  <c:v>43225.996631944443</c:v>
                </c:pt>
                <c:pt idx="3126">
                  <c:v>43225.99664351852</c:v>
                </c:pt>
                <c:pt idx="3127">
                  <c:v>43225.996655092589</c:v>
                </c:pt>
                <c:pt idx="3128">
                  <c:v>43225.996666666666</c:v>
                </c:pt>
                <c:pt idx="3129">
                  <c:v>43225.996678240743</c:v>
                </c:pt>
                <c:pt idx="3130">
                  <c:v>43225.996689814812</c:v>
                </c:pt>
                <c:pt idx="3131">
                  <c:v>43225.996701388889</c:v>
                </c:pt>
                <c:pt idx="3132">
                  <c:v>43225.996712962966</c:v>
                </c:pt>
                <c:pt idx="3133">
                  <c:v>43225.996724537035</c:v>
                </c:pt>
                <c:pt idx="3134">
                  <c:v>43225.996724537035</c:v>
                </c:pt>
                <c:pt idx="3135">
                  <c:v>43225.996736111112</c:v>
                </c:pt>
                <c:pt idx="3136">
                  <c:v>43225.996747685182</c:v>
                </c:pt>
                <c:pt idx="3137">
                  <c:v>43225.996759259258</c:v>
                </c:pt>
                <c:pt idx="3138">
                  <c:v>43225.996770833335</c:v>
                </c:pt>
                <c:pt idx="3139">
                  <c:v>43225.996782407405</c:v>
                </c:pt>
                <c:pt idx="3140">
                  <c:v>43225.996793981481</c:v>
                </c:pt>
                <c:pt idx="3141">
                  <c:v>43225.996805555558</c:v>
                </c:pt>
                <c:pt idx="3142">
                  <c:v>43225.996817129628</c:v>
                </c:pt>
                <c:pt idx="3143">
                  <c:v>43225.996828703705</c:v>
                </c:pt>
                <c:pt idx="3144">
                  <c:v>43225.996840277781</c:v>
                </c:pt>
                <c:pt idx="3145">
                  <c:v>43225.996851851851</c:v>
                </c:pt>
                <c:pt idx="3146">
                  <c:v>43225.996863425928</c:v>
                </c:pt>
                <c:pt idx="3147">
                  <c:v>43225.996874999997</c:v>
                </c:pt>
                <c:pt idx="3148">
                  <c:v>43225.996886574074</c:v>
                </c:pt>
                <c:pt idx="3149">
                  <c:v>43225.996898148151</c:v>
                </c:pt>
                <c:pt idx="3150">
                  <c:v>43225.99690972222</c:v>
                </c:pt>
                <c:pt idx="3151">
                  <c:v>43225.996921296297</c:v>
                </c:pt>
                <c:pt idx="3152">
                  <c:v>43225.996932870374</c:v>
                </c:pt>
                <c:pt idx="3153">
                  <c:v>43225.996944444443</c:v>
                </c:pt>
                <c:pt idx="3154">
                  <c:v>43225.99695601852</c:v>
                </c:pt>
                <c:pt idx="3155">
                  <c:v>43225.996967592589</c:v>
                </c:pt>
                <c:pt idx="3156">
                  <c:v>43225.996979166666</c:v>
                </c:pt>
                <c:pt idx="3157">
                  <c:v>43225.996990740743</c:v>
                </c:pt>
                <c:pt idx="3158">
                  <c:v>43225.997002314813</c:v>
                </c:pt>
                <c:pt idx="3159">
                  <c:v>43225.997013888889</c:v>
                </c:pt>
                <c:pt idx="3160">
                  <c:v>43225.997025462966</c:v>
                </c:pt>
                <c:pt idx="3161">
                  <c:v>43225.997037037036</c:v>
                </c:pt>
                <c:pt idx="3162">
                  <c:v>43225.997048611112</c:v>
                </c:pt>
                <c:pt idx="3163">
                  <c:v>43225.997060185182</c:v>
                </c:pt>
                <c:pt idx="3164">
                  <c:v>43225.997071759259</c:v>
                </c:pt>
                <c:pt idx="3165">
                  <c:v>43225.997083333335</c:v>
                </c:pt>
                <c:pt idx="3166">
                  <c:v>43225.997094907405</c:v>
                </c:pt>
                <c:pt idx="3167">
                  <c:v>43225.997106481482</c:v>
                </c:pt>
                <c:pt idx="3168">
                  <c:v>43225.997118055559</c:v>
                </c:pt>
                <c:pt idx="3169">
                  <c:v>43225.997129629628</c:v>
                </c:pt>
                <c:pt idx="3170">
                  <c:v>43225.997141203705</c:v>
                </c:pt>
                <c:pt idx="3171">
                  <c:v>43225.997152777774</c:v>
                </c:pt>
                <c:pt idx="3172">
                  <c:v>43225.997164351851</c:v>
                </c:pt>
                <c:pt idx="3173">
                  <c:v>43225.997175925928</c:v>
                </c:pt>
                <c:pt idx="3174">
                  <c:v>43225.997187499997</c:v>
                </c:pt>
                <c:pt idx="3175">
                  <c:v>43225.997199074074</c:v>
                </c:pt>
                <c:pt idx="3176">
                  <c:v>43225.997210648151</c:v>
                </c:pt>
                <c:pt idx="3177">
                  <c:v>43225.99722222222</c:v>
                </c:pt>
                <c:pt idx="3178">
                  <c:v>43225.997233796297</c:v>
                </c:pt>
                <c:pt idx="3179">
                  <c:v>43225.997245370374</c:v>
                </c:pt>
                <c:pt idx="3180">
                  <c:v>43225.997256944444</c:v>
                </c:pt>
                <c:pt idx="3181">
                  <c:v>43225.99726851852</c:v>
                </c:pt>
                <c:pt idx="3182">
                  <c:v>43225.99728009259</c:v>
                </c:pt>
                <c:pt idx="3183">
                  <c:v>43225.997291666667</c:v>
                </c:pt>
                <c:pt idx="3184">
                  <c:v>43225.997303240743</c:v>
                </c:pt>
                <c:pt idx="3185">
                  <c:v>43225.997314814813</c:v>
                </c:pt>
                <c:pt idx="3186">
                  <c:v>43225.99732638889</c:v>
                </c:pt>
                <c:pt idx="3187">
                  <c:v>43225.997337962966</c:v>
                </c:pt>
                <c:pt idx="3188">
                  <c:v>43225.997349537036</c:v>
                </c:pt>
                <c:pt idx="3189">
                  <c:v>43225.997361111113</c:v>
                </c:pt>
                <c:pt idx="3190">
                  <c:v>43225.997372685182</c:v>
                </c:pt>
                <c:pt idx="3191">
                  <c:v>43225.997384259259</c:v>
                </c:pt>
                <c:pt idx="3192">
                  <c:v>43225.997395833336</c:v>
                </c:pt>
                <c:pt idx="3193">
                  <c:v>43225.997407407405</c:v>
                </c:pt>
                <c:pt idx="3194">
                  <c:v>43225.997418981482</c:v>
                </c:pt>
                <c:pt idx="3195">
                  <c:v>43225.997430555559</c:v>
                </c:pt>
                <c:pt idx="3196">
                  <c:v>43225.997442129628</c:v>
                </c:pt>
                <c:pt idx="3197">
                  <c:v>43225.997453703705</c:v>
                </c:pt>
                <c:pt idx="3198">
                  <c:v>43225.997465277775</c:v>
                </c:pt>
                <c:pt idx="3199">
                  <c:v>43225.997476851851</c:v>
                </c:pt>
                <c:pt idx="3200">
                  <c:v>43225.997488425928</c:v>
                </c:pt>
                <c:pt idx="3201">
                  <c:v>43225.997499999998</c:v>
                </c:pt>
                <c:pt idx="3202">
                  <c:v>43225.997511574074</c:v>
                </c:pt>
                <c:pt idx="3203">
                  <c:v>43225.997523148151</c:v>
                </c:pt>
                <c:pt idx="3204">
                  <c:v>43225.997534722221</c:v>
                </c:pt>
                <c:pt idx="3205">
                  <c:v>43225.997546296298</c:v>
                </c:pt>
                <c:pt idx="3206">
                  <c:v>43225.997557870367</c:v>
                </c:pt>
                <c:pt idx="3207">
                  <c:v>43225.997569444444</c:v>
                </c:pt>
                <c:pt idx="3208">
                  <c:v>43225.997581018521</c:v>
                </c:pt>
                <c:pt idx="3209">
                  <c:v>43225.99759259259</c:v>
                </c:pt>
                <c:pt idx="3210">
                  <c:v>43225.997604166667</c:v>
                </c:pt>
                <c:pt idx="3211">
                  <c:v>43225.997615740744</c:v>
                </c:pt>
                <c:pt idx="3212">
                  <c:v>43225.997615740744</c:v>
                </c:pt>
                <c:pt idx="3213">
                  <c:v>43225.997627314813</c:v>
                </c:pt>
                <c:pt idx="3214">
                  <c:v>43225.99763888889</c:v>
                </c:pt>
                <c:pt idx="3215">
                  <c:v>43225.997650462959</c:v>
                </c:pt>
                <c:pt idx="3216">
                  <c:v>43225.997662037036</c:v>
                </c:pt>
                <c:pt idx="3217">
                  <c:v>43225.997673611113</c:v>
                </c:pt>
                <c:pt idx="3218">
                  <c:v>43225.997685185182</c:v>
                </c:pt>
                <c:pt idx="3219">
                  <c:v>43225.997696759259</c:v>
                </c:pt>
                <c:pt idx="3220">
                  <c:v>43225.997708333336</c:v>
                </c:pt>
                <c:pt idx="3221">
                  <c:v>43225.997719907406</c:v>
                </c:pt>
                <c:pt idx="3222">
                  <c:v>43225.997731481482</c:v>
                </c:pt>
                <c:pt idx="3223">
                  <c:v>43225.997743055559</c:v>
                </c:pt>
                <c:pt idx="3224">
                  <c:v>43225.997754629629</c:v>
                </c:pt>
                <c:pt idx="3225">
                  <c:v>43225.997766203705</c:v>
                </c:pt>
                <c:pt idx="3226">
                  <c:v>43225.997777777775</c:v>
                </c:pt>
                <c:pt idx="3227">
                  <c:v>43225.997789351852</c:v>
                </c:pt>
                <c:pt idx="3228">
                  <c:v>43225.997800925928</c:v>
                </c:pt>
                <c:pt idx="3229">
                  <c:v>43225.997812499998</c:v>
                </c:pt>
                <c:pt idx="3230">
                  <c:v>43225.997824074075</c:v>
                </c:pt>
                <c:pt idx="3231">
                  <c:v>43225.997835648152</c:v>
                </c:pt>
                <c:pt idx="3232">
                  <c:v>43225.997847222221</c:v>
                </c:pt>
                <c:pt idx="3233">
                  <c:v>43225.997858796298</c:v>
                </c:pt>
                <c:pt idx="3234">
                  <c:v>43225.997870370367</c:v>
                </c:pt>
                <c:pt idx="3235">
                  <c:v>43225.997881944444</c:v>
                </c:pt>
                <c:pt idx="3236">
                  <c:v>43225.997893518521</c:v>
                </c:pt>
                <c:pt idx="3237">
                  <c:v>43225.99790509259</c:v>
                </c:pt>
                <c:pt idx="3238">
                  <c:v>43225.997916666667</c:v>
                </c:pt>
                <c:pt idx="3239">
                  <c:v>43225.997928240744</c:v>
                </c:pt>
                <c:pt idx="3240">
                  <c:v>43225.997939814813</c:v>
                </c:pt>
                <c:pt idx="3241">
                  <c:v>43225.99795138889</c:v>
                </c:pt>
                <c:pt idx="3242">
                  <c:v>43225.99796296296</c:v>
                </c:pt>
                <c:pt idx="3243">
                  <c:v>43225.997974537036</c:v>
                </c:pt>
                <c:pt idx="3244">
                  <c:v>43225.997986111113</c:v>
                </c:pt>
                <c:pt idx="3245">
                  <c:v>43225.997997685183</c:v>
                </c:pt>
                <c:pt idx="3246">
                  <c:v>43225.99800925926</c:v>
                </c:pt>
                <c:pt idx="3247">
                  <c:v>43225.998020833336</c:v>
                </c:pt>
                <c:pt idx="3248">
                  <c:v>43225.998032407406</c:v>
                </c:pt>
                <c:pt idx="3249">
                  <c:v>43225.998043981483</c:v>
                </c:pt>
                <c:pt idx="3250">
                  <c:v>43225.998055555552</c:v>
                </c:pt>
                <c:pt idx="3251">
                  <c:v>43225.998067129629</c:v>
                </c:pt>
                <c:pt idx="3252">
                  <c:v>43225.998078703706</c:v>
                </c:pt>
                <c:pt idx="3253">
                  <c:v>43225.998090277775</c:v>
                </c:pt>
                <c:pt idx="3254">
                  <c:v>43225.998101851852</c:v>
                </c:pt>
                <c:pt idx="3255">
                  <c:v>43225.998113425929</c:v>
                </c:pt>
                <c:pt idx="3256">
                  <c:v>43225.998124999998</c:v>
                </c:pt>
                <c:pt idx="3257">
                  <c:v>43225.998136574075</c:v>
                </c:pt>
                <c:pt idx="3258">
                  <c:v>43225.998148148145</c:v>
                </c:pt>
                <c:pt idx="3259">
                  <c:v>43225.998159722221</c:v>
                </c:pt>
                <c:pt idx="3260">
                  <c:v>43225.998171296298</c:v>
                </c:pt>
                <c:pt idx="3261">
                  <c:v>43225.998182870368</c:v>
                </c:pt>
                <c:pt idx="3262">
                  <c:v>43225.998194444444</c:v>
                </c:pt>
                <c:pt idx="3263">
                  <c:v>43225.998206018521</c:v>
                </c:pt>
                <c:pt idx="3264">
                  <c:v>43225.998217592591</c:v>
                </c:pt>
                <c:pt idx="3265">
                  <c:v>43225.998229166667</c:v>
                </c:pt>
                <c:pt idx="3266">
                  <c:v>43225.998240740744</c:v>
                </c:pt>
                <c:pt idx="3267">
                  <c:v>43225.998252314814</c:v>
                </c:pt>
                <c:pt idx="3268">
                  <c:v>43225.998263888891</c:v>
                </c:pt>
                <c:pt idx="3269">
                  <c:v>43225.99827546296</c:v>
                </c:pt>
                <c:pt idx="3270">
                  <c:v>43225.998287037037</c:v>
                </c:pt>
                <c:pt idx="3271">
                  <c:v>43225.998298611114</c:v>
                </c:pt>
                <c:pt idx="3272">
                  <c:v>43225.998310185183</c:v>
                </c:pt>
                <c:pt idx="3273">
                  <c:v>43225.99832175926</c:v>
                </c:pt>
                <c:pt idx="3274">
                  <c:v>43225.998333333337</c:v>
                </c:pt>
                <c:pt idx="3275">
                  <c:v>43225.998344907406</c:v>
                </c:pt>
                <c:pt idx="3276">
                  <c:v>43225.998356481483</c:v>
                </c:pt>
                <c:pt idx="3277">
                  <c:v>43225.998368055552</c:v>
                </c:pt>
                <c:pt idx="3278">
                  <c:v>43225.998379629629</c:v>
                </c:pt>
                <c:pt idx="3279">
                  <c:v>43225.998391203706</c:v>
                </c:pt>
                <c:pt idx="3280">
                  <c:v>43225.998402777775</c:v>
                </c:pt>
                <c:pt idx="3281">
                  <c:v>43225.998414351852</c:v>
                </c:pt>
                <c:pt idx="3282">
                  <c:v>43225.998425925929</c:v>
                </c:pt>
                <c:pt idx="3283">
                  <c:v>43225.998437499999</c:v>
                </c:pt>
                <c:pt idx="3284">
                  <c:v>43225.998449074075</c:v>
                </c:pt>
                <c:pt idx="3285">
                  <c:v>43225.998460648145</c:v>
                </c:pt>
                <c:pt idx="3286">
                  <c:v>43225.998472222222</c:v>
                </c:pt>
                <c:pt idx="3287">
                  <c:v>43225.998483796298</c:v>
                </c:pt>
                <c:pt idx="3288">
                  <c:v>43225.998495370368</c:v>
                </c:pt>
                <c:pt idx="3289">
                  <c:v>43225.998506944445</c:v>
                </c:pt>
                <c:pt idx="3290">
                  <c:v>43225.998518518521</c:v>
                </c:pt>
                <c:pt idx="3291">
                  <c:v>43225.998518518521</c:v>
                </c:pt>
                <c:pt idx="3292">
                  <c:v>43225.998530092591</c:v>
                </c:pt>
                <c:pt idx="3293">
                  <c:v>43225.998541666668</c:v>
                </c:pt>
                <c:pt idx="3294">
                  <c:v>43225.998553240737</c:v>
                </c:pt>
                <c:pt idx="3295">
                  <c:v>43225.998564814814</c:v>
                </c:pt>
                <c:pt idx="3296">
                  <c:v>43225.998576388891</c:v>
                </c:pt>
                <c:pt idx="3297">
                  <c:v>43225.99858796296</c:v>
                </c:pt>
                <c:pt idx="3298">
                  <c:v>43225.998599537037</c:v>
                </c:pt>
                <c:pt idx="3299">
                  <c:v>43225.998611111114</c:v>
                </c:pt>
                <c:pt idx="3300">
                  <c:v>43225.998622685183</c:v>
                </c:pt>
                <c:pt idx="3301">
                  <c:v>43225.99863425926</c:v>
                </c:pt>
                <c:pt idx="3302">
                  <c:v>43225.998645833337</c:v>
                </c:pt>
                <c:pt idx="3303">
                  <c:v>43225.998657407406</c:v>
                </c:pt>
                <c:pt idx="3304">
                  <c:v>43225.998668981483</c:v>
                </c:pt>
                <c:pt idx="3305">
                  <c:v>43225.998680555553</c:v>
                </c:pt>
                <c:pt idx="3306">
                  <c:v>43225.998692129629</c:v>
                </c:pt>
                <c:pt idx="3307">
                  <c:v>43225.998703703706</c:v>
                </c:pt>
                <c:pt idx="3308">
                  <c:v>43225.998715277776</c:v>
                </c:pt>
                <c:pt idx="3309">
                  <c:v>43225.998726851853</c:v>
                </c:pt>
                <c:pt idx="3310">
                  <c:v>43225.998738425929</c:v>
                </c:pt>
                <c:pt idx="3311">
                  <c:v>43225.998749999999</c:v>
                </c:pt>
                <c:pt idx="3312">
                  <c:v>43225.998761574076</c:v>
                </c:pt>
                <c:pt idx="3313">
                  <c:v>43225.998773148145</c:v>
                </c:pt>
                <c:pt idx="3314">
                  <c:v>43225.998784722222</c:v>
                </c:pt>
                <c:pt idx="3315">
                  <c:v>43225.998796296299</c:v>
                </c:pt>
                <c:pt idx="3316">
                  <c:v>43225.998807870368</c:v>
                </c:pt>
                <c:pt idx="3317">
                  <c:v>43225.998819444445</c:v>
                </c:pt>
                <c:pt idx="3318">
                  <c:v>43225.998831018522</c:v>
                </c:pt>
                <c:pt idx="3319">
                  <c:v>43225.998842592591</c:v>
                </c:pt>
                <c:pt idx="3320">
                  <c:v>43225.998854166668</c:v>
                </c:pt>
                <c:pt idx="3321">
                  <c:v>43225.998865740738</c:v>
                </c:pt>
                <c:pt idx="3322">
                  <c:v>43225.998877314814</c:v>
                </c:pt>
                <c:pt idx="3323">
                  <c:v>43225.998888888891</c:v>
                </c:pt>
                <c:pt idx="3324">
                  <c:v>43225.998900462961</c:v>
                </c:pt>
                <c:pt idx="3325">
                  <c:v>43225.998912037037</c:v>
                </c:pt>
                <c:pt idx="3326">
                  <c:v>43225.998923611114</c:v>
                </c:pt>
                <c:pt idx="3327">
                  <c:v>43225.998935185184</c:v>
                </c:pt>
                <c:pt idx="3328">
                  <c:v>43225.99894675926</c:v>
                </c:pt>
                <c:pt idx="3329">
                  <c:v>43225.99895833333</c:v>
                </c:pt>
                <c:pt idx="3330">
                  <c:v>43225.998969907407</c:v>
                </c:pt>
                <c:pt idx="3331">
                  <c:v>43225.998981481483</c:v>
                </c:pt>
                <c:pt idx="3332">
                  <c:v>43225.998993055553</c:v>
                </c:pt>
                <c:pt idx="3333">
                  <c:v>43225.99900462963</c:v>
                </c:pt>
                <c:pt idx="3334">
                  <c:v>43225.999016203707</c:v>
                </c:pt>
                <c:pt idx="3335">
                  <c:v>43225.999027777776</c:v>
                </c:pt>
                <c:pt idx="3336">
                  <c:v>43225.999039351853</c:v>
                </c:pt>
                <c:pt idx="3337">
                  <c:v>43225.999050925922</c:v>
                </c:pt>
                <c:pt idx="3338">
                  <c:v>43225.999062499999</c:v>
                </c:pt>
                <c:pt idx="3339">
                  <c:v>43225.999074074076</c:v>
                </c:pt>
                <c:pt idx="3340">
                  <c:v>43225.999085648145</c:v>
                </c:pt>
                <c:pt idx="3341">
                  <c:v>43225.999097222222</c:v>
                </c:pt>
                <c:pt idx="3342">
                  <c:v>43225.999108796299</c:v>
                </c:pt>
                <c:pt idx="3343">
                  <c:v>43225.999120370368</c:v>
                </c:pt>
                <c:pt idx="3344">
                  <c:v>43225.999131944445</c:v>
                </c:pt>
                <c:pt idx="3345">
                  <c:v>43225.999143518522</c:v>
                </c:pt>
                <c:pt idx="3346">
                  <c:v>43225.999155092592</c:v>
                </c:pt>
                <c:pt idx="3347">
                  <c:v>43225.999166666668</c:v>
                </c:pt>
                <c:pt idx="3348">
                  <c:v>43225.999178240738</c:v>
                </c:pt>
                <c:pt idx="3349">
                  <c:v>43225.999189814815</c:v>
                </c:pt>
                <c:pt idx="3350">
                  <c:v>43225.999201388891</c:v>
                </c:pt>
                <c:pt idx="3351">
                  <c:v>43225.999212962961</c:v>
                </c:pt>
                <c:pt idx="3352">
                  <c:v>43225.999224537038</c:v>
                </c:pt>
                <c:pt idx="3353">
                  <c:v>43225.999236111114</c:v>
                </c:pt>
                <c:pt idx="3354">
                  <c:v>43225.999247685184</c:v>
                </c:pt>
                <c:pt idx="3355">
                  <c:v>43225.999259259261</c:v>
                </c:pt>
                <c:pt idx="3356">
                  <c:v>43225.99927083333</c:v>
                </c:pt>
                <c:pt idx="3357">
                  <c:v>43225.999282407407</c:v>
                </c:pt>
                <c:pt idx="3358">
                  <c:v>43225.999293981484</c:v>
                </c:pt>
                <c:pt idx="3359">
                  <c:v>43225.999305555553</c:v>
                </c:pt>
                <c:pt idx="3360">
                  <c:v>43225.99931712963</c:v>
                </c:pt>
                <c:pt idx="3361">
                  <c:v>43225.999328703707</c:v>
                </c:pt>
                <c:pt idx="3362">
                  <c:v>43225.999340277776</c:v>
                </c:pt>
                <c:pt idx="3363">
                  <c:v>43225.999351851853</c:v>
                </c:pt>
                <c:pt idx="3364">
                  <c:v>43225.999363425923</c:v>
                </c:pt>
                <c:pt idx="3365">
                  <c:v>43225.999374999999</c:v>
                </c:pt>
                <c:pt idx="3366">
                  <c:v>43225.999386574076</c:v>
                </c:pt>
                <c:pt idx="3367">
                  <c:v>43225.999398148146</c:v>
                </c:pt>
                <c:pt idx="3368">
                  <c:v>43225.999409722222</c:v>
                </c:pt>
                <c:pt idx="3369">
                  <c:v>43225.999409722222</c:v>
                </c:pt>
                <c:pt idx="3370">
                  <c:v>43225.999421296299</c:v>
                </c:pt>
                <c:pt idx="3371">
                  <c:v>43225.999432870369</c:v>
                </c:pt>
                <c:pt idx="3372">
                  <c:v>43225.999444444446</c:v>
                </c:pt>
                <c:pt idx="3373">
                  <c:v>43225.999456018515</c:v>
                </c:pt>
                <c:pt idx="3374">
                  <c:v>43225.999467592592</c:v>
                </c:pt>
                <c:pt idx="3375">
                  <c:v>43225.999479166669</c:v>
                </c:pt>
                <c:pt idx="3376">
                  <c:v>43225.999490740738</c:v>
                </c:pt>
                <c:pt idx="3377">
                  <c:v>43225.999502314815</c:v>
                </c:pt>
                <c:pt idx="3378">
                  <c:v>43225.999513888892</c:v>
                </c:pt>
                <c:pt idx="3379">
                  <c:v>43225.999525462961</c:v>
                </c:pt>
                <c:pt idx="3380">
                  <c:v>43225.999537037038</c:v>
                </c:pt>
                <c:pt idx="3381">
                  <c:v>43225.999548611115</c:v>
                </c:pt>
                <c:pt idx="3382">
                  <c:v>43225.999560185184</c:v>
                </c:pt>
                <c:pt idx="3383">
                  <c:v>43225.999571759261</c:v>
                </c:pt>
                <c:pt idx="3384">
                  <c:v>43225.999583333331</c:v>
                </c:pt>
                <c:pt idx="3385">
                  <c:v>43225.999594907407</c:v>
                </c:pt>
                <c:pt idx="3386">
                  <c:v>43225.999606481484</c:v>
                </c:pt>
                <c:pt idx="3387">
                  <c:v>43225.999618055554</c:v>
                </c:pt>
                <c:pt idx="3388">
                  <c:v>43225.99962962963</c:v>
                </c:pt>
                <c:pt idx="3389">
                  <c:v>43225.999641203707</c:v>
                </c:pt>
                <c:pt idx="3390">
                  <c:v>43225.999652777777</c:v>
                </c:pt>
                <c:pt idx="3391">
                  <c:v>43225.999664351853</c:v>
                </c:pt>
                <c:pt idx="3392">
                  <c:v>43225.999675925923</c:v>
                </c:pt>
                <c:pt idx="3393">
                  <c:v>43225.9996875</c:v>
                </c:pt>
                <c:pt idx="3394">
                  <c:v>43225.999699074076</c:v>
                </c:pt>
                <c:pt idx="3395">
                  <c:v>43225.999710648146</c:v>
                </c:pt>
                <c:pt idx="3396">
                  <c:v>43225.999722222223</c:v>
                </c:pt>
                <c:pt idx="3397">
                  <c:v>43225.9997337963</c:v>
                </c:pt>
                <c:pt idx="3398">
                  <c:v>43225.999745370369</c:v>
                </c:pt>
                <c:pt idx="3399">
                  <c:v>43225.999756944446</c:v>
                </c:pt>
                <c:pt idx="3400">
                  <c:v>43225.999768518515</c:v>
                </c:pt>
                <c:pt idx="3401">
                  <c:v>43225.999780092592</c:v>
                </c:pt>
                <c:pt idx="3402">
                  <c:v>43225.999791666669</c:v>
                </c:pt>
                <c:pt idx="3403">
                  <c:v>43225.999803240738</c:v>
                </c:pt>
                <c:pt idx="3404">
                  <c:v>43225.999814814815</c:v>
                </c:pt>
                <c:pt idx="3405">
                  <c:v>43225.999826388892</c:v>
                </c:pt>
                <c:pt idx="3406">
                  <c:v>43225.999837962961</c:v>
                </c:pt>
                <c:pt idx="3407">
                  <c:v>43225.999849537038</c:v>
                </c:pt>
                <c:pt idx="3408">
                  <c:v>43225.999861111108</c:v>
                </c:pt>
                <c:pt idx="3409">
                  <c:v>43225.999872685185</c:v>
                </c:pt>
                <c:pt idx="3410">
                  <c:v>43225.999884259261</c:v>
                </c:pt>
                <c:pt idx="3411">
                  <c:v>43225.999895833331</c:v>
                </c:pt>
                <c:pt idx="3412">
                  <c:v>43225.999907407408</c:v>
                </c:pt>
                <c:pt idx="3413">
                  <c:v>43225.999918981484</c:v>
                </c:pt>
                <c:pt idx="3414">
                  <c:v>43225.999930555554</c:v>
                </c:pt>
                <c:pt idx="3415">
                  <c:v>43225.999942129631</c:v>
                </c:pt>
                <c:pt idx="3416">
                  <c:v>43225.9999537037</c:v>
                </c:pt>
                <c:pt idx="3417">
                  <c:v>43225.999965277777</c:v>
                </c:pt>
                <c:pt idx="3418">
                  <c:v>43225.999976851854</c:v>
                </c:pt>
                <c:pt idx="3419">
                  <c:v>43225.999988425923</c:v>
                </c:pt>
                <c:pt idx="3420">
                  <c:v>43226</c:v>
                </c:pt>
                <c:pt idx="3421">
                  <c:v>43226.000011574077</c:v>
                </c:pt>
                <c:pt idx="3422">
                  <c:v>43226.000023148146</c:v>
                </c:pt>
                <c:pt idx="3423">
                  <c:v>43226.000034722223</c:v>
                </c:pt>
                <c:pt idx="3424">
                  <c:v>43226.0000462963</c:v>
                </c:pt>
                <c:pt idx="3425">
                  <c:v>43226.000057870369</c:v>
                </c:pt>
                <c:pt idx="3426">
                  <c:v>43226.000069444446</c:v>
                </c:pt>
                <c:pt idx="3427">
                  <c:v>43226.000081018516</c:v>
                </c:pt>
                <c:pt idx="3428">
                  <c:v>43226.000092592592</c:v>
                </c:pt>
                <c:pt idx="3429">
                  <c:v>43226.000104166669</c:v>
                </c:pt>
                <c:pt idx="3430">
                  <c:v>43226.000115740739</c:v>
                </c:pt>
                <c:pt idx="3431">
                  <c:v>43226.000127314815</c:v>
                </c:pt>
                <c:pt idx="3432">
                  <c:v>43226.000138888892</c:v>
                </c:pt>
                <c:pt idx="3433">
                  <c:v>43226.000150462962</c:v>
                </c:pt>
                <c:pt idx="3434">
                  <c:v>43226.000162037039</c:v>
                </c:pt>
                <c:pt idx="3435">
                  <c:v>43226.000173611108</c:v>
                </c:pt>
                <c:pt idx="3436">
                  <c:v>43226.000185185185</c:v>
                </c:pt>
                <c:pt idx="3437">
                  <c:v>43226.000196759262</c:v>
                </c:pt>
                <c:pt idx="3438">
                  <c:v>43226.000208333331</c:v>
                </c:pt>
                <c:pt idx="3439">
                  <c:v>43226.000219907408</c:v>
                </c:pt>
                <c:pt idx="3440">
                  <c:v>43226.000231481485</c:v>
                </c:pt>
                <c:pt idx="3441">
                  <c:v>43226.000243055554</c:v>
                </c:pt>
                <c:pt idx="3442">
                  <c:v>43226.000254629631</c:v>
                </c:pt>
                <c:pt idx="3443">
                  <c:v>43226.0002662037</c:v>
                </c:pt>
                <c:pt idx="3444">
                  <c:v>43226.000277777777</c:v>
                </c:pt>
                <c:pt idx="3445">
                  <c:v>43226.000289351854</c:v>
                </c:pt>
                <c:pt idx="3446">
                  <c:v>43226.000300925924</c:v>
                </c:pt>
                <c:pt idx="3447">
                  <c:v>43226.0003125</c:v>
                </c:pt>
                <c:pt idx="3448">
                  <c:v>43226.000324074077</c:v>
                </c:pt>
                <c:pt idx="3449">
                  <c:v>43226.000335648147</c:v>
                </c:pt>
                <c:pt idx="3450">
                  <c:v>43226.000347222223</c:v>
                </c:pt>
                <c:pt idx="3451">
                  <c:v>43226.000358796293</c:v>
                </c:pt>
                <c:pt idx="3452">
                  <c:v>43226.00037037037</c:v>
                </c:pt>
                <c:pt idx="3453">
                  <c:v>43226.000381944446</c:v>
                </c:pt>
                <c:pt idx="3454">
                  <c:v>43226.000381944446</c:v>
                </c:pt>
                <c:pt idx="3455">
                  <c:v>43226.000393518516</c:v>
                </c:pt>
                <c:pt idx="3456">
                  <c:v>43226.000405092593</c:v>
                </c:pt>
                <c:pt idx="3457">
                  <c:v>43226.000416666669</c:v>
                </c:pt>
                <c:pt idx="3458">
                  <c:v>43226.000428240739</c:v>
                </c:pt>
                <c:pt idx="3459">
                  <c:v>43226.000439814816</c:v>
                </c:pt>
                <c:pt idx="3460">
                  <c:v>43226.000451388885</c:v>
                </c:pt>
                <c:pt idx="3461">
                  <c:v>43226.000462962962</c:v>
                </c:pt>
                <c:pt idx="3462">
                  <c:v>43226.000474537039</c:v>
                </c:pt>
                <c:pt idx="3463">
                  <c:v>43226.000486111108</c:v>
                </c:pt>
                <c:pt idx="3464">
                  <c:v>43226.000497685185</c:v>
                </c:pt>
                <c:pt idx="3465">
                  <c:v>43226.000509259262</c:v>
                </c:pt>
                <c:pt idx="3466">
                  <c:v>43226.000520833331</c:v>
                </c:pt>
                <c:pt idx="3467">
                  <c:v>43226.000532407408</c:v>
                </c:pt>
                <c:pt idx="3468">
                  <c:v>43226.000543981485</c:v>
                </c:pt>
                <c:pt idx="3469">
                  <c:v>43226.000555555554</c:v>
                </c:pt>
                <c:pt idx="3470">
                  <c:v>43226.000567129631</c:v>
                </c:pt>
                <c:pt idx="3471">
                  <c:v>43226.000578703701</c:v>
                </c:pt>
                <c:pt idx="3472">
                  <c:v>43226.000590277778</c:v>
                </c:pt>
                <c:pt idx="3473">
                  <c:v>43226.000601851854</c:v>
                </c:pt>
                <c:pt idx="3474">
                  <c:v>43226.000613425924</c:v>
                </c:pt>
                <c:pt idx="3475">
                  <c:v>43226.000625000001</c:v>
                </c:pt>
                <c:pt idx="3476">
                  <c:v>43226.000636574077</c:v>
                </c:pt>
                <c:pt idx="3477">
                  <c:v>43226.000648148147</c:v>
                </c:pt>
                <c:pt idx="3478">
                  <c:v>43226.000659722224</c:v>
                </c:pt>
                <c:pt idx="3479">
                  <c:v>43226.000671296293</c:v>
                </c:pt>
                <c:pt idx="3480">
                  <c:v>43226.00068287037</c:v>
                </c:pt>
                <c:pt idx="3481">
                  <c:v>43226.000694444447</c:v>
                </c:pt>
                <c:pt idx="3482">
                  <c:v>43226.000706018516</c:v>
                </c:pt>
                <c:pt idx="3483">
                  <c:v>43226.000717592593</c:v>
                </c:pt>
                <c:pt idx="3484">
                  <c:v>43226.00072916667</c:v>
                </c:pt>
                <c:pt idx="3485">
                  <c:v>43226.000740740739</c:v>
                </c:pt>
                <c:pt idx="3486">
                  <c:v>43226.000752314816</c:v>
                </c:pt>
                <c:pt idx="3487">
                  <c:v>43226.000763888886</c:v>
                </c:pt>
                <c:pt idx="3488">
                  <c:v>43226.000775462962</c:v>
                </c:pt>
                <c:pt idx="3489">
                  <c:v>43226.000787037039</c:v>
                </c:pt>
                <c:pt idx="3490">
                  <c:v>43226.000798611109</c:v>
                </c:pt>
                <c:pt idx="3491">
                  <c:v>43226.000810185185</c:v>
                </c:pt>
                <c:pt idx="3492">
                  <c:v>43226.000821759262</c:v>
                </c:pt>
                <c:pt idx="3493">
                  <c:v>43226.000833333332</c:v>
                </c:pt>
                <c:pt idx="3494">
                  <c:v>43226.000844907408</c:v>
                </c:pt>
                <c:pt idx="3495">
                  <c:v>43226.000856481478</c:v>
                </c:pt>
                <c:pt idx="3496">
                  <c:v>43226.000868055555</c:v>
                </c:pt>
                <c:pt idx="3497">
                  <c:v>43226.000879629632</c:v>
                </c:pt>
                <c:pt idx="3498">
                  <c:v>43226.000891203701</c:v>
                </c:pt>
                <c:pt idx="3499">
                  <c:v>43226.000902777778</c:v>
                </c:pt>
                <c:pt idx="3500">
                  <c:v>43226.000914351855</c:v>
                </c:pt>
                <c:pt idx="3501">
                  <c:v>43226.000925925924</c:v>
                </c:pt>
                <c:pt idx="3502">
                  <c:v>43226.000937500001</c:v>
                </c:pt>
                <c:pt idx="3503">
                  <c:v>43226.000949074078</c:v>
                </c:pt>
                <c:pt idx="3504">
                  <c:v>43226.000960648147</c:v>
                </c:pt>
                <c:pt idx="3505">
                  <c:v>43226.000972222224</c:v>
                </c:pt>
                <c:pt idx="3506">
                  <c:v>43226.000983796293</c:v>
                </c:pt>
                <c:pt idx="3507">
                  <c:v>43226.00099537037</c:v>
                </c:pt>
                <c:pt idx="3508">
                  <c:v>43226.001006944447</c:v>
                </c:pt>
                <c:pt idx="3509">
                  <c:v>43226.001018518517</c:v>
                </c:pt>
                <c:pt idx="3510">
                  <c:v>43226.001030092593</c:v>
                </c:pt>
                <c:pt idx="3511">
                  <c:v>43226.00104166667</c:v>
                </c:pt>
                <c:pt idx="3512">
                  <c:v>43226.00105324074</c:v>
                </c:pt>
                <c:pt idx="3513">
                  <c:v>43226.001064814816</c:v>
                </c:pt>
                <c:pt idx="3514">
                  <c:v>43226.001076388886</c:v>
                </c:pt>
                <c:pt idx="3515">
                  <c:v>43226.001087962963</c:v>
                </c:pt>
                <c:pt idx="3516">
                  <c:v>43226.001099537039</c:v>
                </c:pt>
                <c:pt idx="3517">
                  <c:v>43226.001111111109</c:v>
                </c:pt>
                <c:pt idx="3518">
                  <c:v>43226.001122685186</c:v>
                </c:pt>
                <c:pt idx="3519">
                  <c:v>43226.001134259262</c:v>
                </c:pt>
                <c:pt idx="3520">
                  <c:v>43226.001145833332</c:v>
                </c:pt>
                <c:pt idx="3521">
                  <c:v>43226.001157407409</c:v>
                </c:pt>
                <c:pt idx="3522">
                  <c:v>43226.001168981478</c:v>
                </c:pt>
                <c:pt idx="3523">
                  <c:v>43226.001180555555</c:v>
                </c:pt>
                <c:pt idx="3524">
                  <c:v>43226.001192129632</c:v>
                </c:pt>
                <c:pt idx="3525">
                  <c:v>43226.001203703701</c:v>
                </c:pt>
                <c:pt idx="3526">
                  <c:v>43226.001215277778</c:v>
                </c:pt>
                <c:pt idx="3527">
                  <c:v>43226.001226851855</c:v>
                </c:pt>
                <c:pt idx="3528">
                  <c:v>43226.001238425924</c:v>
                </c:pt>
                <c:pt idx="3529">
                  <c:v>43226.001250000001</c:v>
                </c:pt>
                <c:pt idx="3530">
                  <c:v>43226.001261574071</c:v>
                </c:pt>
                <c:pt idx="3531">
                  <c:v>43226.001273148147</c:v>
                </c:pt>
                <c:pt idx="3532">
                  <c:v>43226.001273148147</c:v>
                </c:pt>
                <c:pt idx="3533">
                  <c:v>43226.001284722224</c:v>
                </c:pt>
                <c:pt idx="3534">
                  <c:v>43226.001296296294</c:v>
                </c:pt>
                <c:pt idx="3535">
                  <c:v>43226.001307870371</c:v>
                </c:pt>
                <c:pt idx="3536">
                  <c:v>43226.001319444447</c:v>
                </c:pt>
                <c:pt idx="3537">
                  <c:v>43226.001331018517</c:v>
                </c:pt>
                <c:pt idx="3538">
                  <c:v>43226.001342592594</c:v>
                </c:pt>
                <c:pt idx="3539">
                  <c:v>43226.001354166663</c:v>
                </c:pt>
                <c:pt idx="3540">
                  <c:v>43226.00136574074</c:v>
                </c:pt>
                <c:pt idx="3541">
                  <c:v>43226.001377314817</c:v>
                </c:pt>
                <c:pt idx="3542">
                  <c:v>43226.001388888886</c:v>
                </c:pt>
                <c:pt idx="3543">
                  <c:v>43226.001400462963</c:v>
                </c:pt>
                <c:pt idx="3544">
                  <c:v>43226.00141203704</c:v>
                </c:pt>
                <c:pt idx="3545">
                  <c:v>43226.001423611109</c:v>
                </c:pt>
                <c:pt idx="3546">
                  <c:v>43226.001435185186</c:v>
                </c:pt>
                <c:pt idx="3547">
                  <c:v>43226.001446759263</c:v>
                </c:pt>
                <c:pt idx="3548">
                  <c:v>43226.001458333332</c:v>
                </c:pt>
                <c:pt idx="3549">
                  <c:v>43226.001469907409</c:v>
                </c:pt>
                <c:pt idx="3550">
                  <c:v>43226.001481481479</c:v>
                </c:pt>
                <c:pt idx="3551">
                  <c:v>43226.001493055555</c:v>
                </c:pt>
                <c:pt idx="3552">
                  <c:v>43226.001504629632</c:v>
                </c:pt>
                <c:pt idx="3553">
                  <c:v>43226.001516203702</c:v>
                </c:pt>
                <c:pt idx="3554">
                  <c:v>43226.001527777778</c:v>
                </c:pt>
                <c:pt idx="3555">
                  <c:v>43226.001539351855</c:v>
                </c:pt>
                <c:pt idx="3556">
                  <c:v>43226.001550925925</c:v>
                </c:pt>
                <c:pt idx="3557">
                  <c:v>43226.001562500001</c:v>
                </c:pt>
                <c:pt idx="3558">
                  <c:v>43226.001574074071</c:v>
                </c:pt>
                <c:pt idx="3559">
                  <c:v>43226.001585648148</c:v>
                </c:pt>
                <c:pt idx="3560">
                  <c:v>43226.001597222225</c:v>
                </c:pt>
                <c:pt idx="3561">
                  <c:v>43226.001608796294</c:v>
                </c:pt>
                <c:pt idx="3562">
                  <c:v>43226.001620370371</c:v>
                </c:pt>
                <c:pt idx="3563">
                  <c:v>43226.001631944448</c:v>
                </c:pt>
                <c:pt idx="3564">
                  <c:v>43226.001643518517</c:v>
                </c:pt>
                <c:pt idx="3565">
                  <c:v>43226.001655092594</c:v>
                </c:pt>
                <c:pt idx="3566">
                  <c:v>43226.001666666663</c:v>
                </c:pt>
                <c:pt idx="3567">
                  <c:v>43226.00167824074</c:v>
                </c:pt>
                <c:pt idx="3568">
                  <c:v>43226.001689814817</c:v>
                </c:pt>
                <c:pt idx="3569">
                  <c:v>43226.001701388886</c:v>
                </c:pt>
                <c:pt idx="3570">
                  <c:v>43226.001712962963</c:v>
                </c:pt>
                <c:pt idx="3571">
                  <c:v>43226.00172453704</c:v>
                </c:pt>
                <c:pt idx="3572">
                  <c:v>43226.001736111109</c:v>
                </c:pt>
                <c:pt idx="3573">
                  <c:v>43226.001747685186</c:v>
                </c:pt>
                <c:pt idx="3574">
                  <c:v>43226.001759259256</c:v>
                </c:pt>
                <c:pt idx="3575">
                  <c:v>43226.001770833333</c:v>
                </c:pt>
                <c:pt idx="3576">
                  <c:v>43226.001782407409</c:v>
                </c:pt>
                <c:pt idx="3577">
                  <c:v>43226.001793981479</c:v>
                </c:pt>
                <c:pt idx="3578">
                  <c:v>43226.001805555556</c:v>
                </c:pt>
                <c:pt idx="3579">
                  <c:v>43226.001817129632</c:v>
                </c:pt>
                <c:pt idx="3580">
                  <c:v>43226.001828703702</c:v>
                </c:pt>
                <c:pt idx="3581">
                  <c:v>43226.001840277779</c:v>
                </c:pt>
                <c:pt idx="3582">
                  <c:v>43226.001851851855</c:v>
                </c:pt>
                <c:pt idx="3583">
                  <c:v>43226.001863425925</c:v>
                </c:pt>
                <c:pt idx="3584">
                  <c:v>43226.001875000002</c:v>
                </c:pt>
                <c:pt idx="3585">
                  <c:v>43226.001886574071</c:v>
                </c:pt>
                <c:pt idx="3586">
                  <c:v>43226.001898148148</c:v>
                </c:pt>
                <c:pt idx="3587">
                  <c:v>43226.001909722225</c:v>
                </c:pt>
                <c:pt idx="3588">
                  <c:v>43226.001921296294</c:v>
                </c:pt>
                <c:pt idx="3589">
                  <c:v>43226.001932870371</c:v>
                </c:pt>
                <c:pt idx="3590">
                  <c:v>43226.001944444448</c:v>
                </c:pt>
                <c:pt idx="3591">
                  <c:v>43226.001956018517</c:v>
                </c:pt>
                <c:pt idx="3592">
                  <c:v>43226.001967592594</c:v>
                </c:pt>
                <c:pt idx="3593">
                  <c:v>43226.001979166664</c:v>
                </c:pt>
                <c:pt idx="3594">
                  <c:v>43226.00199074074</c:v>
                </c:pt>
                <c:pt idx="3595">
                  <c:v>43226.002002314817</c:v>
                </c:pt>
                <c:pt idx="3596">
                  <c:v>43226.002013888887</c:v>
                </c:pt>
                <c:pt idx="3597">
                  <c:v>43226.002025462964</c:v>
                </c:pt>
                <c:pt idx="3598">
                  <c:v>43226.00203703704</c:v>
                </c:pt>
                <c:pt idx="3599">
                  <c:v>43226.00204861111</c:v>
                </c:pt>
                <c:pt idx="3600">
                  <c:v>43226.002060185187</c:v>
                </c:pt>
                <c:pt idx="3601">
                  <c:v>43226.002071759256</c:v>
                </c:pt>
                <c:pt idx="3602">
                  <c:v>43226.002083333333</c:v>
                </c:pt>
                <c:pt idx="3603">
                  <c:v>43226.00209490741</c:v>
                </c:pt>
                <c:pt idx="3604">
                  <c:v>43226.002106481479</c:v>
                </c:pt>
                <c:pt idx="3605">
                  <c:v>43226.002118055556</c:v>
                </c:pt>
                <c:pt idx="3606">
                  <c:v>43226.002129629633</c:v>
                </c:pt>
                <c:pt idx="3607">
                  <c:v>43226.002141203702</c:v>
                </c:pt>
                <c:pt idx="3608">
                  <c:v>43226.002152777779</c:v>
                </c:pt>
                <c:pt idx="3609">
                  <c:v>43226.002164351848</c:v>
                </c:pt>
                <c:pt idx="3610">
                  <c:v>43226.002175925925</c:v>
                </c:pt>
                <c:pt idx="3611">
                  <c:v>43226.002175925925</c:v>
                </c:pt>
                <c:pt idx="3612">
                  <c:v>43226.002187500002</c:v>
                </c:pt>
                <c:pt idx="3613">
                  <c:v>43226.002199074072</c:v>
                </c:pt>
                <c:pt idx="3614">
                  <c:v>43226.002210648148</c:v>
                </c:pt>
                <c:pt idx="3615">
                  <c:v>43226.002222222225</c:v>
                </c:pt>
                <c:pt idx="3616">
                  <c:v>43226.002233796295</c:v>
                </c:pt>
                <c:pt idx="3617">
                  <c:v>43226.002245370371</c:v>
                </c:pt>
                <c:pt idx="3618">
                  <c:v>43226.002256944441</c:v>
                </c:pt>
                <c:pt idx="3619">
                  <c:v>43226.002268518518</c:v>
                </c:pt>
                <c:pt idx="3620">
                  <c:v>43226.002280092594</c:v>
                </c:pt>
                <c:pt idx="3621">
                  <c:v>43226.002291666664</c:v>
                </c:pt>
                <c:pt idx="3622">
                  <c:v>43226.002303240741</c:v>
                </c:pt>
                <c:pt idx="3623">
                  <c:v>43226.002314814818</c:v>
                </c:pt>
                <c:pt idx="3624">
                  <c:v>43226.002326388887</c:v>
                </c:pt>
                <c:pt idx="3625">
                  <c:v>43226.002337962964</c:v>
                </c:pt>
                <c:pt idx="3626">
                  <c:v>43226.002349537041</c:v>
                </c:pt>
                <c:pt idx="3627">
                  <c:v>43226.00236111111</c:v>
                </c:pt>
                <c:pt idx="3628">
                  <c:v>43226.002372685187</c:v>
                </c:pt>
                <c:pt idx="3629">
                  <c:v>43226.002384259256</c:v>
                </c:pt>
                <c:pt idx="3630">
                  <c:v>43226.002395833333</c:v>
                </c:pt>
                <c:pt idx="3631">
                  <c:v>43226.00240740741</c:v>
                </c:pt>
                <c:pt idx="3632">
                  <c:v>43226.002418981479</c:v>
                </c:pt>
                <c:pt idx="3633">
                  <c:v>43226.002430555556</c:v>
                </c:pt>
                <c:pt idx="3634">
                  <c:v>43226.002442129633</c:v>
                </c:pt>
                <c:pt idx="3635">
                  <c:v>43226.002453703702</c:v>
                </c:pt>
                <c:pt idx="3636">
                  <c:v>43226.002465277779</c:v>
                </c:pt>
                <c:pt idx="3637">
                  <c:v>43226.002476851849</c:v>
                </c:pt>
                <c:pt idx="3638">
                  <c:v>43226.002488425926</c:v>
                </c:pt>
                <c:pt idx="3639">
                  <c:v>43226.002500000002</c:v>
                </c:pt>
                <c:pt idx="3640">
                  <c:v>43226.002511574072</c:v>
                </c:pt>
                <c:pt idx="3641">
                  <c:v>43226.002523148149</c:v>
                </c:pt>
                <c:pt idx="3642">
                  <c:v>43226.002534722225</c:v>
                </c:pt>
                <c:pt idx="3643">
                  <c:v>43226.002546296295</c:v>
                </c:pt>
                <c:pt idx="3644">
                  <c:v>43226.002557870372</c:v>
                </c:pt>
                <c:pt idx="3645">
                  <c:v>43226.002569444441</c:v>
                </c:pt>
                <c:pt idx="3646">
                  <c:v>43226.002581018518</c:v>
                </c:pt>
                <c:pt idx="3647">
                  <c:v>43226.002592592595</c:v>
                </c:pt>
                <c:pt idx="3648">
                  <c:v>43226.002604166664</c:v>
                </c:pt>
                <c:pt idx="3649">
                  <c:v>43226.002615740741</c:v>
                </c:pt>
                <c:pt idx="3650">
                  <c:v>43226.002627314818</c:v>
                </c:pt>
                <c:pt idx="3651">
                  <c:v>43226.002638888887</c:v>
                </c:pt>
                <c:pt idx="3652">
                  <c:v>43226.002650462964</c:v>
                </c:pt>
                <c:pt idx="3653">
                  <c:v>43226.002662037034</c:v>
                </c:pt>
                <c:pt idx="3654">
                  <c:v>43226.00267361111</c:v>
                </c:pt>
                <c:pt idx="3655">
                  <c:v>43226.002685185187</c:v>
                </c:pt>
                <c:pt idx="3656">
                  <c:v>43226.002696759257</c:v>
                </c:pt>
                <c:pt idx="3657">
                  <c:v>43226.002708333333</c:v>
                </c:pt>
                <c:pt idx="3658">
                  <c:v>43226.00271990741</c:v>
                </c:pt>
                <c:pt idx="3659">
                  <c:v>43226.00273148148</c:v>
                </c:pt>
                <c:pt idx="3660">
                  <c:v>43226.002743055556</c:v>
                </c:pt>
                <c:pt idx="3661">
                  <c:v>43226.002754629626</c:v>
                </c:pt>
                <c:pt idx="3662">
                  <c:v>43226.002766203703</c:v>
                </c:pt>
                <c:pt idx="3663">
                  <c:v>43226.00277777778</c:v>
                </c:pt>
                <c:pt idx="3664">
                  <c:v>43226.002789351849</c:v>
                </c:pt>
                <c:pt idx="3665">
                  <c:v>43226.002800925926</c:v>
                </c:pt>
                <c:pt idx="3666">
                  <c:v>43226.002812500003</c:v>
                </c:pt>
                <c:pt idx="3667">
                  <c:v>43226.002824074072</c:v>
                </c:pt>
                <c:pt idx="3668">
                  <c:v>43226.002835648149</c:v>
                </c:pt>
                <c:pt idx="3669">
                  <c:v>43226.002847222226</c:v>
                </c:pt>
                <c:pt idx="3670">
                  <c:v>43226.002858796295</c:v>
                </c:pt>
                <c:pt idx="3671">
                  <c:v>43226.002870370372</c:v>
                </c:pt>
                <c:pt idx="3672">
                  <c:v>43226.002881944441</c:v>
                </c:pt>
                <c:pt idx="3673">
                  <c:v>43226.002893518518</c:v>
                </c:pt>
                <c:pt idx="3674">
                  <c:v>43226.002905092595</c:v>
                </c:pt>
                <c:pt idx="3675">
                  <c:v>43226.002916666665</c:v>
                </c:pt>
                <c:pt idx="3676">
                  <c:v>43226.002928240741</c:v>
                </c:pt>
                <c:pt idx="3677">
                  <c:v>43226.002939814818</c:v>
                </c:pt>
                <c:pt idx="3678">
                  <c:v>43226.002951388888</c:v>
                </c:pt>
                <c:pt idx="3679">
                  <c:v>43226.002962962964</c:v>
                </c:pt>
                <c:pt idx="3680">
                  <c:v>43226.002974537034</c:v>
                </c:pt>
                <c:pt idx="3681">
                  <c:v>43226.002986111111</c:v>
                </c:pt>
                <c:pt idx="3682">
                  <c:v>43226.002997685187</c:v>
                </c:pt>
                <c:pt idx="3683">
                  <c:v>43226.003009259257</c:v>
                </c:pt>
                <c:pt idx="3684">
                  <c:v>43226.003020833334</c:v>
                </c:pt>
                <c:pt idx="3685">
                  <c:v>43226.003032407411</c:v>
                </c:pt>
                <c:pt idx="3686">
                  <c:v>43226.00304398148</c:v>
                </c:pt>
                <c:pt idx="3687">
                  <c:v>43226.003055555557</c:v>
                </c:pt>
                <c:pt idx="3688">
                  <c:v>43226.003067129626</c:v>
                </c:pt>
                <c:pt idx="3689">
                  <c:v>43226.003078703703</c:v>
                </c:pt>
                <c:pt idx="3690">
                  <c:v>43226.00309027778</c:v>
                </c:pt>
                <c:pt idx="3691">
                  <c:v>43226.003101851849</c:v>
                </c:pt>
                <c:pt idx="3692">
                  <c:v>43226.003113425926</c:v>
                </c:pt>
                <c:pt idx="3693">
                  <c:v>43226.003125000003</c:v>
                </c:pt>
                <c:pt idx="3694">
                  <c:v>43226.003136574072</c:v>
                </c:pt>
                <c:pt idx="3695">
                  <c:v>43226.003136574072</c:v>
                </c:pt>
                <c:pt idx="3696">
                  <c:v>43226.003148148149</c:v>
                </c:pt>
                <c:pt idx="3697">
                  <c:v>43226.003159722219</c:v>
                </c:pt>
                <c:pt idx="3698">
                  <c:v>43226.003171296295</c:v>
                </c:pt>
                <c:pt idx="3699">
                  <c:v>43226.003182870372</c:v>
                </c:pt>
                <c:pt idx="3700">
                  <c:v>43226.003194444442</c:v>
                </c:pt>
                <c:pt idx="3701">
                  <c:v>43226.003206018519</c:v>
                </c:pt>
                <c:pt idx="3702">
                  <c:v>43226.003217592595</c:v>
                </c:pt>
                <c:pt idx="3703">
                  <c:v>43226.003229166665</c:v>
                </c:pt>
                <c:pt idx="3704">
                  <c:v>43226.003240740742</c:v>
                </c:pt>
                <c:pt idx="3705">
                  <c:v>43226.003252314818</c:v>
                </c:pt>
                <c:pt idx="3706">
                  <c:v>43226.003263888888</c:v>
                </c:pt>
                <c:pt idx="3707">
                  <c:v>43226.003275462965</c:v>
                </c:pt>
                <c:pt idx="3708">
                  <c:v>43226.003287037034</c:v>
                </c:pt>
                <c:pt idx="3709">
                  <c:v>43226.003298611111</c:v>
                </c:pt>
                <c:pt idx="3710">
                  <c:v>43226.003310185188</c:v>
                </c:pt>
                <c:pt idx="3711">
                  <c:v>43226.003321759257</c:v>
                </c:pt>
                <c:pt idx="3712">
                  <c:v>43226.003333333334</c:v>
                </c:pt>
                <c:pt idx="3713">
                  <c:v>43226.003344907411</c:v>
                </c:pt>
                <c:pt idx="3714">
                  <c:v>43226.00335648148</c:v>
                </c:pt>
                <c:pt idx="3715">
                  <c:v>43226.003368055557</c:v>
                </c:pt>
                <c:pt idx="3716">
                  <c:v>43226.003379629627</c:v>
                </c:pt>
                <c:pt idx="3717">
                  <c:v>43226.003391203703</c:v>
                </c:pt>
                <c:pt idx="3718">
                  <c:v>43226.00340277778</c:v>
                </c:pt>
                <c:pt idx="3719">
                  <c:v>43226.00341435185</c:v>
                </c:pt>
                <c:pt idx="3720">
                  <c:v>43226.003425925926</c:v>
                </c:pt>
                <c:pt idx="3721">
                  <c:v>43226.003437500003</c:v>
                </c:pt>
                <c:pt idx="3722">
                  <c:v>43226.003449074073</c:v>
                </c:pt>
                <c:pt idx="3723">
                  <c:v>43226.003460648149</c:v>
                </c:pt>
                <c:pt idx="3724">
                  <c:v>43226.003472222219</c:v>
                </c:pt>
                <c:pt idx="3725">
                  <c:v>43226.003483796296</c:v>
                </c:pt>
                <c:pt idx="3726">
                  <c:v>43226.003495370373</c:v>
                </c:pt>
                <c:pt idx="3727">
                  <c:v>43226.003506944442</c:v>
                </c:pt>
                <c:pt idx="3728">
                  <c:v>43226.003518518519</c:v>
                </c:pt>
                <c:pt idx="3729">
                  <c:v>43226.003530092596</c:v>
                </c:pt>
                <c:pt idx="3730">
                  <c:v>43226.003541666665</c:v>
                </c:pt>
                <c:pt idx="3731">
                  <c:v>43226.003553240742</c:v>
                </c:pt>
                <c:pt idx="3732">
                  <c:v>43226.003564814811</c:v>
                </c:pt>
                <c:pt idx="3733">
                  <c:v>43226.003576388888</c:v>
                </c:pt>
                <c:pt idx="3734">
                  <c:v>43226.003587962965</c:v>
                </c:pt>
                <c:pt idx="3735">
                  <c:v>43226.003599537034</c:v>
                </c:pt>
                <c:pt idx="3736">
                  <c:v>43226.003611111111</c:v>
                </c:pt>
                <c:pt idx="3737">
                  <c:v>43226.003622685188</c:v>
                </c:pt>
                <c:pt idx="3738">
                  <c:v>43226.003634259258</c:v>
                </c:pt>
                <c:pt idx="3739">
                  <c:v>43226.003645833334</c:v>
                </c:pt>
                <c:pt idx="3740">
                  <c:v>43226.003657407404</c:v>
                </c:pt>
                <c:pt idx="3741">
                  <c:v>43226.003668981481</c:v>
                </c:pt>
                <c:pt idx="3742">
                  <c:v>43226.003680555557</c:v>
                </c:pt>
                <c:pt idx="3743">
                  <c:v>43226.003692129627</c:v>
                </c:pt>
                <c:pt idx="3744">
                  <c:v>43226.003703703704</c:v>
                </c:pt>
                <c:pt idx="3745">
                  <c:v>43226.00371527778</c:v>
                </c:pt>
                <c:pt idx="3746">
                  <c:v>43226.00372685185</c:v>
                </c:pt>
                <c:pt idx="3747">
                  <c:v>43226.003738425927</c:v>
                </c:pt>
                <c:pt idx="3748">
                  <c:v>43226.003750000003</c:v>
                </c:pt>
                <c:pt idx="3749">
                  <c:v>43226.003761574073</c:v>
                </c:pt>
                <c:pt idx="3750">
                  <c:v>43226.00377314815</c:v>
                </c:pt>
                <c:pt idx="3751">
                  <c:v>43226.003784722219</c:v>
                </c:pt>
                <c:pt idx="3752">
                  <c:v>43226.003796296296</c:v>
                </c:pt>
                <c:pt idx="3753">
                  <c:v>43226.003807870373</c:v>
                </c:pt>
                <c:pt idx="3754">
                  <c:v>43226.003819444442</c:v>
                </c:pt>
                <c:pt idx="3755">
                  <c:v>43226.003831018519</c:v>
                </c:pt>
                <c:pt idx="3756">
                  <c:v>43226.003842592596</c:v>
                </c:pt>
                <c:pt idx="3757">
                  <c:v>43226.003854166665</c:v>
                </c:pt>
                <c:pt idx="3758">
                  <c:v>43226.003865740742</c:v>
                </c:pt>
                <c:pt idx="3759">
                  <c:v>43226.003877314812</c:v>
                </c:pt>
                <c:pt idx="3760">
                  <c:v>43226.003888888888</c:v>
                </c:pt>
                <c:pt idx="3761">
                  <c:v>43226.003900462965</c:v>
                </c:pt>
                <c:pt idx="3762">
                  <c:v>43226.003912037035</c:v>
                </c:pt>
                <c:pt idx="3763">
                  <c:v>43226.003923611112</c:v>
                </c:pt>
                <c:pt idx="3764">
                  <c:v>43226.003935185188</c:v>
                </c:pt>
                <c:pt idx="3765">
                  <c:v>43226.003946759258</c:v>
                </c:pt>
                <c:pt idx="3766">
                  <c:v>43226.003958333335</c:v>
                </c:pt>
                <c:pt idx="3767">
                  <c:v>43226.003969907404</c:v>
                </c:pt>
                <c:pt idx="3768">
                  <c:v>43226.003981481481</c:v>
                </c:pt>
                <c:pt idx="3769">
                  <c:v>43226.003993055558</c:v>
                </c:pt>
                <c:pt idx="3770">
                  <c:v>43226.004004629627</c:v>
                </c:pt>
                <c:pt idx="3771">
                  <c:v>43226.004016203704</c:v>
                </c:pt>
                <c:pt idx="3772">
                  <c:v>43226.004027777781</c:v>
                </c:pt>
                <c:pt idx="3773">
                  <c:v>43226.00403935185</c:v>
                </c:pt>
                <c:pt idx="3774">
                  <c:v>43226.00403935185</c:v>
                </c:pt>
                <c:pt idx="3775">
                  <c:v>43226.004050925927</c:v>
                </c:pt>
                <c:pt idx="3776">
                  <c:v>43226.004062499997</c:v>
                </c:pt>
                <c:pt idx="3777">
                  <c:v>43226.004074074073</c:v>
                </c:pt>
                <c:pt idx="3778">
                  <c:v>43226.00408564815</c:v>
                </c:pt>
                <c:pt idx="3779">
                  <c:v>43226.00409722222</c:v>
                </c:pt>
                <c:pt idx="3780">
                  <c:v>43226.004108796296</c:v>
                </c:pt>
                <c:pt idx="3781">
                  <c:v>43226.004120370373</c:v>
                </c:pt>
                <c:pt idx="3782">
                  <c:v>43226.004131944443</c:v>
                </c:pt>
                <c:pt idx="3783">
                  <c:v>43226.004143518519</c:v>
                </c:pt>
                <c:pt idx="3784">
                  <c:v>43226.004155092596</c:v>
                </c:pt>
                <c:pt idx="3785">
                  <c:v>43226.004166666666</c:v>
                </c:pt>
                <c:pt idx="3786">
                  <c:v>43226.004178240742</c:v>
                </c:pt>
                <c:pt idx="3787">
                  <c:v>43226.004189814812</c:v>
                </c:pt>
                <c:pt idx="3788">
                  <c:v>43226.004201388889</c:v>
                </c:pt>
                <c:pt idx="3789">
                  <c:v>43226.004212962966</c:v>
                </c:pt>
                <c:pt idx="3790">
                  <c:v>43226.004224537035</c:v>
                </c:pt>
                <c:pt idx="3791">
                  <c:v>43226.004236111112</c:v>
                </c:pt>
                <c:pt idx="3792">
                  <c:v>43226.004247685189</c:v>
                </c:pt>
                <c:pt idx="3793">
                  <c:v>43226.004259259258</c:v>
                </c:pt>
                <c:pt idx="3794">
                  <c:v>43226.004270833335</c:v>
                </c:pt>
                <c:pt idx="3795">
                  <c:v>43226.004282407404</c:v>
                </c:pt>
                <c:pt idx="3796">
                  <c:v>43226.004293981481</c:v>
                </c:pt>
                <c:pt idx="3797">
                  <c:v>43226.004305555558</c:v>
                </c:pt>
                <c:pt idx="3798">
                  <c:v>43226.004317129627</c:v>
                </c:pt>
                <c:pt idx="3799">
                  <c:v>43226.004328703704</c:v>
                </c:pt>
                <c:pt idx="3800">
                  <c:v>43226.004340277781</c:v>
                </c:pt>
                <c:pt idx="3801">
                  <c:v>43226.004351851851</c:v>
                </c:pt>
                <c:pt idx="3802">
                  <c:v>43226.004363425927</c:v>
                </c:pt>
                <c:pt idx="3803">
                  <c:v>43226.004374999997</c:v>
                </c:pt>
                <c:pt idx="3804">
                  <c:v>43226.004386574074</c:v>
                </c:pt>
                <c:pt idx="3805">
                  <c:v>43226.00439814815</c:v>
                </c:pt>
                <c:pt idx="3806">
                  <c:v>43226.00440972222</c:v>
                </c:pt>
                <c:pt idx="3807">
                  <c:v>43226.004421296297</c:v>
                </c:pt>
                <c:pt idx="3808">
                  <c:v>43226.004432870373</c:v>
                </c:pt>
                <c:pt idx="3809">
                  <c:v>43226.004444444443</c:v>
                </c:pt>
                <c:pt idx="3810">
                  <c:v>43226.00445601852</c:v>
                </c:pt>
                <c:pt idx="3811">
                  <c:v>43226.004467592589</c:v>
                </c:pt>
                <c:pt idx="3812">
                  <c:v>43226.004479166666</c:v>
                </c:pt>
                <c:pt idx="3813">
                  <c:v>43226.004490740743</c:v>
                </c:pt>
                <c:pt idx="3814">
                  <c:v>43226.004502314812</c:v>
                </c:pt>
                <c:pt idx="3815">
                  <c:v>43226.004513888889</c:v>
                </c:pt>
                <c:pt idx="3816">
                  <c:v>43226.004525462966</c:v>
                </c:pt>
                <c:pt idx="3817">
                  <c:v>43226.004537037035</c:v>
                </c:pt>
                <c:pt idx="3818">
                  <c:v>43226.004548611112</c:v>
                </c:pt>
                <c:pt idx="3819">
                  <c:v>43226.004560185182</c:v>
                </c:pt>
                <c:pt idx="3820">
                  <c:v>43226.004571759258</c:v>
                </c:pt>
                <c:pt idx="3821">
                  <c:v>43226.004583333335</c:v>
                </c:pt>
                <c:pt idx="3822">
                  <c:v>43226.004594907405</c:v>
                </c:pt>
                <c:pt idx="3823">
                  <c:v>43226.004606481481</c:v>
                </c:pt>
                <c:pt idx="3824">
                  <c:v>43226.004618055558</c:v>
                </c:pt>
                <c:pt idx="3825">
                  <c:v>43226.004629629628</c:v>
                </c:pt>
                <c:pt idx="3826">
                  <c:v>43226.004641203705</c:v>
                </c:pt>
                <c:pt idx="3827">
                  <c:v>43226.004652777781</c:v>
                </c:pt>
                <c:pt idx="3828">
                  <c:v>43226.004664351851</c:v>
                </c:pt>
                <c:pt idx="3829">
                  <c:v>43226.004675925928</c:v>
                </c:pt>
                <c:pt idx="3830">
                  <c:v>43226.004687499997</c:v>
                </c:pt>
                <c:pt idx="3831">
                  <c:v>43226.004699074074</c:v>
                </c:pt>
                <c:pt idx="3832">
                  <c:v>43226.004710648151</c:v>
                </c:pt>
                <c:pt idx="3833">
                  <c:v>43226.00472222222</c:v>
                </c:pt>
                <c:pt idx="3834">
                  <c:v>43226.004733796297</c:v>
                </c:pt>
                <c:pt idx="3835">
                  <c:v>43226.004745370374</c:v>
                </c:pt>
                <c:pt idx="3836">
                  <c:v>43226.004756944443</c:v>
                </c:pt>
                <c:pt idx="3837">
                  <c:v>43226.00476851852</c:v>
                </c:pt>
                <c:pt idx="3838">
                  <c:v>43226.004780092589</c:v>
                </c:pt>
                <c:pt idx="3839">
                  <c:v>43226.004791666666</c:v>
                </c:pt>
                <c:pt idx="3840">
                  <c:v>43226.004803240743</c:v>
                </c:pt>
                <c:pt idx="3841">
                  <c:v>43226.004814814813</c:v>
                </c:pt>
                <c:pt idx="3842">
                  <c:v>43226.004826388889</c:v>
                </c:pt>
                <c:pt idx="3843">
                  <c:v>43226.004837962966</c:v>
                </c:pt>
                <c:pt idx="3844">
                  <c:v>43226.004849537036</c:v>
                </c:pt>
                <c:pt idx="3845">
                  <c:v>43226.004861111112</c:v>
                </c:pt>
                <c:pt idx="3846">
                  <c:v>43226.004872685182</c:v>
                </c:pt>
                <c:pt idx="3847">
                  <c:v>43226.004884259259</c:v>
                </c:pt>
                <c:pt idx="3848">
                  <c:v>43226.004895833335</c:v>
                </c:pt>
                <c:pt idx="3849">
                  <c:v>43226.004907407405</c:v>
                </c:pt>
                <c:pt idx="3850">
                  <c:v>43226.004918981482</c:v>
                </c:pt>
                <c:pt idx="3851">
                  <c:v>43226.004930555559</c:v>
                </c:pt>
                <c:pt idx="3852">
                  <c:v>43226.004930555559</c:v>
                </c:pt>
                <c:pt idx="3853">
                  <c:v>43226.004942129628</c:v>
                </c:pt>
                <c:pt idx="3854">
                  <c:v>43226.004953703705</c:v>
                </c:pt>
                <c:pt idx="3855">
                  <c:v>43226.004965277774</c:v>
                </c:pt>
                <c:pt idx="3856">
                  <c:v>43226.004976851851</c:v>
                </c:pt>
                <c:pt idx="3857">
                  <c:v>43226.004988425928</c:v>
                </c:pt>
                <c:pt idx="3858">
                  <c:v>43226.004999999997</c:v>
                </c:pt>
                <c:pt idx="3859">
                  <c:v>43226.005011574074</c:v>
                </c:pt>
                <c:pt idx="3860">
                  <c:v>43226.005023148151</c:v>
                </c:pt>
                <c:pt idx="3861">
                  <c:v>43226.00503472222</c:v>
                </c:pt>
                <c:pt idx="3862">
                  <c:v>43226.005046296297</c:v>
                </c:pt>
                <c:pt idx="3863">
                  <c:v>43226.005057870374</c:v>
                </c:pt>
                <c:pt idx="3864">
                  <c:v>43226.005069444444</c:v>
                </c:pt>
                <c:pt idx="3865">
                  <c:v>43226.00508101852</c:v>
                </c:pt>
                <c:pt idx="3866">
                  <c:v>43226.00509259259</c:v>
                </c:pt>
                <c:pt idx="3867">
                  <c:v>43226.005104166667</c:v>
                </c:pt>
                <c:pt idx="3868">
                  <c:v>43226.005115740743</c:v>
                </c:pt>
                <c:pt idx="3869">
                  <c:v>43226.005127314813</c:v>
                </c:pt>
                <c:pt idx="3870">
                  <c:v>43226.00513888889</c:v>
                </c:pt>
                <c:pt idx="3871">
                  <c:v>43226.005150462966</c:v>
                </c:pt>
                <c:pt idx="3872">
                  <c:v>43226.005162037036</c:v>
                </c:pt>
                <c:pt idx="3873">
                  <c:v>43226.005173611113</c:v>
                </c:pt>
                <c:pt idx="3874">
                  <c:v>43226.005185185182</c:v>
                </c:pt>
                <c:pt idx="3875">
                  <c:v>43226.005196759259</c:v>
                </c:pt>
                <c:pt idx="3876">
                  <c:v>43226.005208333336</c:v>
                </c:pt>
                <c:pt idx="3877">
                  <c:v>43226.005219907405</c:v>
                </c:pt>
                <c:pt idx="3878">
                  <c:v>43226.005231481482</c:v>
                </c:pt>
                <c:pt idx="3879">
                  <c:v>43226.005243055559</c:v>
                </c:pt>
                <c:pt idx="3880">
                  <c:v>43226.005254629628</c:v>
                </c:pt>
                <c:pt idx="3881">
                  <c:v>43226.005266203705</c:v>
                </c:pt>
                <c:pt idx="3882">
                  <c:v>43226.005277777775</c:v>
                </c:pt>
                <c:pt idx="3883">
                  <c:v>43226.005289351851</c:v>
                </c:pt>
                <c:pt idx="3884">
                  <c:v>43226.005300925928</c:v>
                </c:pt>
                <c:pt idx="3885">
                  <c:v>43226.005312499998</c:v>
                </c:pt>
                <c:pt idx="3886">
                  <c:v>43226.005324074074</c:v>
                </c:pt>
                <c:pt idx="3887">
                  <c:v>43226.005335648151</c:v>
                </c:pt>
                <c:pt idx="3888">
                  <c:v>43226.005347222221</c:v>
                </c:pt>
                <c:pt idx="3889">
                  <c:v>43226.005358796298</c:v>
                </c:pt>
                <c:pt idx="3890">
                  <c:v>43226.005370370367</c:v>
                </c:pt>
                <c:pt idx="3891">
                  <c:v>43226.005381944444</c:v>
                </c:pt>
                <c:pt idx="3892">
                  <c:v>43226.005393518521</c:v>
                </c:pt>
                <c:pt idx="3893">
                  <c:v>43226.00540509259</c:v>
                </c:pt>
                <c:pt idx="3894">
                  <c:v>43226.005416666667</c:v>
                </c:pt>
                <c:pt idx="3895">
                  <c:v>43226.005428240744</c:v>
                </c:pt>
                <c:pt idx="3896">
                  <c:v>43226.005439814813</c:v>
                </c:pt>
                <c:pt idx="3897">
                  <c:v>43226.00545138889</c:v>
                </c:pt>
                <c:pt idx="3898">
                  <c:v>43226.005462962959</c:v>
                </c:pt>
                <c:pt idx="3899">
                  <c:v>43226.005474537036</c:v>
                </c:pt>
                <c:pt idx="3900">
                  <c:v>43226.005486111113</c:v>
                </c:pt>
                <c:pt idx="3901">
                  <c:v>43226.005497685182</c:v>
                </c:pt>
                <c:pt idx="3902">
                  <c:v>43226.005509259259</c:v>
                </c:pt>
                <c:pt idx="3903">
                  <c:v>43226.005520833336</c:v>
                </c:pt>
                <c:pt idx="3904">
                  <c:v>43226.005532407406</c:v>
                </c:pt>
                <c:pt idx="3905">
                  <c:v>43226.005543981482</c:v>
                </c:pt>
                <c:pt idx="3906">
                  <c:v>43226.005555555559</c:v>
                </c:pt>
                <c:pt idx="3907">
                  <c:v>43226.005567129629</c:v>
                </c:pt>
                <c:pt idx="3908">
                  <c:v>43226.005578703705</c:v>
                </c:pt>
                <c:pt idx="3909">
                  <c:v>43226.005590277775</c:v>
                </c:pt>
                <c:pt idx="3910">
                  <c:v>43226.005601851852</c:v>
                </c:pt>
                <c:pt idx="3911">
                  <c:v>43226.005613425928</c:v>
                </c:pt>
                <c:pt idx="3912">
                  <c:v>43226.005624999998</c:v>
                </c:pt>
                <c:pt idx="3913">
                  <c:v>43226.005636574075</c:v>
                </c:pt>
                <c:pt idx="3914">
                  <c:v>43226.005648148152</c:v>
                </c:pt>
                <c:pt idx="3915">
                  <c:v>43226.005659722221</c:v>
                </c:pt>
                <c:pt idx="3916">
                  <c:v>43226.005671296298</c:v>
                </c:pt>
                <c:pt idx="3917">
                  <c:v>43226.005682870367</c:v>
                </c:pt>
                <c:pt idx="3918">
                  <c:v>43226.005694444444</c:v>
                </c:pt>
                <c:pt idx="3919">
                  <c:v>43226.005706018521</c:v>
                </c:pt>
                <c:pt idx="3920">
                  <c:v>43226.00571759259</c:v>
                </c:pt>
                <c:pt idx="3921">
                  <c:v>43226.005729166667</c:v>
                </c:pt>
                <c:pt idx="3922">
                  <c:v>43226.005740740744</c:v>
                </c:pt>
                <c:pt idx="3923">
                  <c:v>43226.005752314813</c:v>
                </c:pt>
                <c:pt idx="3924">
                  <c:v>43226.00576388889</c:v>
                </c:pt>
                <c:pt idx="3925">
                  <c:v>43226.00577546296</c:v>
                </c:pt>
                <c:pt idx="3926">
                  <c:v>43226.005787037036</c:v>
                </c:pt>
                <c:pt idx="3927">
                  <c:v>43226.005798611113</c:v>
                </c:pt>
                <c:pt idx="3928">
                  <c:v>43226.005810185183</c:v>
                </c:pt>
                <c:pt idx="3929">
                  <c:v>43226.00582175926</c:v>
                </c:pt>
                <c:pt idx="3930">
                  <c:v>43226.005833333336</c:v>
                </c:pt>
                <c:pt idx="3931">
                  <c:v>43226.005844907406</c:v>
                </c:pt>
                <c:pt idx="3932">
                  <c:v>43226.005844907406</c:v>
                </c:pt>
                <c:pt idx="3933">
                  <c:v>43226.005856481483</c:v>
                </c:pt>
                <c:pt idx="3934">
                  <c:v>43226.005868055552</c:v>
                </c:pt>
                <c:pt idx="3935">
                  <c:v>43226.005879629629</c:v>
                </c:pt>
                <c:pt idx="3936">
                  <c:v>43226.005891203706</c:v>
                </c:pt>
                <c:pt idx="3937">
                  <c:v>43226.005902777775</c:v>
                </c:pt>
                <c:pt idx="3938">
                  <c:v>43226.005914351852</c:v>
                </c:pt>
                <c:pt idx="3939">
                  <c:v>43226.005925925929</c:v>
                </c:pt>
                <c:pt idx="3940">
                  <c:v>43226.005937499998</c:v>
                </c:pt>
                <c:pt idx="3941">
                  <c:v>43226.005949074075</c:v>
                </c:pt>
                <c:pt idx="3942">
                  <c:v>43226.005960648145</c:v>
                </c:pt>
                <c:pt idx="3943">
                  <c:v>43226.005972222221</c:v>
                </c:pt>
                <c:pt idx="3944">
                  <c:v>43226.005983796298</c:v>
                </c:pt>
                <c:pt idx="3945">
                  <c:v>43226.005995370368</c:v>
                </c:pt>
                <c:pt idx="3946">
                  <c:v>43226.006006944444</c:v>
                </c:pt>
                <c:pt idx="3947">
                  <c:v>43226.006018518521</c:v>
                </c:pt>
                <c:pt idx="3948">
                  <c:v>43226.006030092591</c:v>
                </c:pt>
                <c:pt idx="3949">
                  <c:v>43226.006041666667</c:v>
                </c:pt>
                <c:pt idx="3950">
                  <c:v>43226.006053240744</c:v>
                </c:pt>
                <c:pt idx="3951">
                  <c:v>43226.006064814814</c:v>
                </c:pt>
                <c:pt idx="3952">
                  <c:v>43226.006076388891</c:v>
                </c:pt>
                <c:pt idx="3953">
                  <c:v>43226.00608796296</c:v>
                </c:pt>
                <c:pt idx="3954">
                  <c:v>43226.006099537037</c:v>
                </c:pt>
                <c:pt idx="3955">
                  <c:v>43226.006111111114</c:v>
                </c:pt>
                <c:pt idx="3956">
                  <c:v>43226.006122685183</c:v>
                </c:pt>
                <c:pt idx="3957">
                  <c:v>43226.00613425926</c:v>
                </c:pt>
                <c:pt idx="3958">
                  <c:v>43226.006145833337</c:v>
                </c:pt>
                <c:pt idx="3959">
                  <c:v>43226.006157407406</c:v>
                </c:pt>
                <c:pt idx="3960">
                  <c:v>43226.006168981483</c:v>
                </c:pt>
                <c:pt idx="3961">
                  <c:v>43226.006180555552</c:v>
                </c:pt>
                <c:pt idx="3962">
                  <c:v>43226.006192129629</c:v>
                </c:pt>
                <c:pt idx="3963">
                  <c:v>43226.006203703706</c:v>
                </c:pt>
                <c:pt idx="3964">
                  <c:v>43226.006215277775</c:v>
                </c:pt>
                <c:pt idx="3965">
                  <c:v>43226.006226851852</c:v>
                </c:pt>
                <c:pt idx="3966">
                  <c:v>43226.006238425929</c:v>
                </c:pt>
                <c:pt idx="3967">
                  <c:v>43226.006249999999</c:v>
                </c:pt>
                <c:pt idx="3968">
                  <c:v>43226.006261574075</c:v>
                </c:pt>
                <c:pt idx="3969">
                  <c:v>43226.006273148145</c:v>
                </c:pt>
                <c:pt idx="3970">
                  <c:v>43226.006284722222</c:v>
                </c:pt>
                <c:pt idx="3971">
                  <c:v>43226.006296296298</c:v>
                </c:pt>
                <c:pt idx="3972">
                  <c:v>43226.006307870368</c:v>
                </c:pt>
                <c:pt idx="3973">
                  <c:v>43226.006319444445</c:v>
                </c:pt>
                <c:pt idx="3974">
                  <c:v>43226.006331018521</c:v>
                </c:pt>
                <c:pt idx="3975">
                  <c:v>43226.006342592591</c:v>
                </c:pt>
                <c:pt idx="3976">
                  <c:v>43226.006354166668</c:v>
                </c:pt>
                <c:pt idx="3977">
                  <c:v>43226.006365740737</c:v>
                </c:pt>
                <c:pt idx="3978">
                  <c:v>43226.006377314814</c:v>
                </c:pt>
                <c:pt idx="3979">
                  <c:v>43226.006388888891</c:v>
                </c:pt>
                <c:pt idx="3980">
                  <c:v>43226.00640046296</c:v>
                </c:pt>
                <c:pt idx="3981">
                  <c:v>43226.006412037037</c:v>
                </c:pt>
                <c:pt idx="3982">
                  <c:v>43226.006423611114</c:v>
                </c:pt>
                <c:pt idx="3983">
                  <c:v>43226.006435185183</c:v>
                </c:pt>
                <c:pt idx="3984">
                  <c:v>43226.00644675926</c:v>
                </c:pt>
                <c:pt idx="3985">
                  <c:v>43226.006458333337</c:v>
                </c:pt>
                <c:pt idx="3986">
                  <c:v>43226.006469907406</c:v>
                </c:pt>
                <c:pt idx="3987">
                  <c:v>43226.006481481483</c:v>
                </c:pt>
                <c:pt idx="3988">
                  <c:v>43226.006493055553</c:v>
                </c:pt>
                <c:pt idx="3989">
                  <c:v>43226.006504629629</c:v>
                </c:pt>
                <c:pt idx="3990">
                  <c:v>43226.006516203706</c:v>
                </c:pt>
                <c:pt idx="3991">
                  <c:v>43226.006527777776</c:v>
                </c:pt>
                <c:pt idx="3992">
                  <c:v>43226.006539351853</c:v>
                </c:pt>
                <c:pt idx="3993">
                  <c:v>43226.006550925929</c:v>
                </c:pt>
                <c:pt idx="3994">
                  <c:v>43226.006562499999</c:v>
                </c:pt>
                <c:pt idx="3995">
                  <c:v>43226.006574074076</c:v>
                </c:pt>
                <c:pt idx="3996">
                  <c:v>43226.006585648145</c:v>
                </c:pt>
                <c:pt idx="3997">
                  <c:v>43226.006597222222</c:v>
                </c:pt>
                <c:pt idx="3998">
                  <c:v>43226.006608796299</c:v>
                </c:pt>
                <c:pt idx="3999">
                  <c:v>43226.006620370368</c:v>
                </c:pt>
                <c:pt idx="4000">
                  <c:v>43226.006631944445</c:v>
                </c:pt>
                <c:pt idx="4001">
                  <c:v>43226.006643518522</c:v>
                </c:pt>
                <c:pt idx="4002">
                  <c:v>43226.006655092591</c:v>
                </c:pt>
                <c:pt idx="4003">
                  <c:v>43226.006666666668</c:v>
                </c:pt>
                <c:pt idx="4004">
                  <c:v>43226.006678240738</c:v>
                </c:pt>
                <c:pt idx="4005">
                  <c:v>43226.006689814814</c:v>
                </c:pt>
                <c:pt idx="4006">
                  <c:v>43226.006701388891</c:v>
                </c:pt>
                <c:pt idx="4007">
                  <c:v>43226.006712962961</c:v>
                </c:pt>
                <c:pt idx="4008">
                  <c:v>43226.006724537037</c:v>
                </c:pt>
                <c:pt idx="4009">
                  <c:v>43226.006736111114</c:v>
                </c:pt>
                <c:pt idx="4010">
                  <c:v>43226.006747685184</c:v>
                </c:pt>
                <c:pt idx="4011">
                  <c:v>43226.00675925926</c:v>
                </c:pt>
                <c:pt idx="4012">
                  <c:v>43226.00677083333</c:v>
                </c:pt>
                <c:pt idx="4013">
                  <c:v>43226.006782407407</c:v>
                </c:pt>
                <c:pt idx="4014">
                  <c:v>43226.006793981483</c:v>
                </c:pt>
                <c:pt idx="4015">
                  <c:v>43226.006805555553</c:v>
                </c:pt>
                <c:pt idx="4016">
                  <c:v>43226.006805555553</c:v>
                </c:pt>
                <c:pt idx="4017">
                  <c:v>43226.00681712963</c:v>
                </c:pt>
                <c:pt idx="4018">
                  <c:v>43226.006828703707</c:v>
                </c:pt>
                <c:pt idx="4019">
                  <c:v>43226.006840277776</c:v>
                </c:pt>
                <c:pt idx="4020">
                  <c:v>43226.006851851853</c:v>
                </c:pt>
                <c:pt idx="4021">
                  <c:v>43226.006863425922</c:v>
                </c:pt>
                <c:pt idx="4022">
                  <c:v>43226.006874999999</c:v>
                </c:pt>
                <c:pt idx="4023">
                  <c:v>43226.006886574076</c:v>
                </c:pt>
                <c:pt idx="4024">
                  <c:v>43226.006898148145</c:v>
                </c:pt>
                <c:pt idx="4025">
                  <c:v>43226.006909722222</c:v>
                </c:pt>
                <c:pt idx="4026">
                  <c:v>43226.006921296299</c:v>
                </c:pt>
                <c:pt idx="4027">
                  <c:v>43226.006932870368</c:v>
                </c:pt>
                <c:pt idx="4028">
                  <c:v>43226.006944444445</c:v>
                </c:pt>
                <c:pt idx="4029">
                  <c:v>43226.006956018522</c:v>
                </c:pt>
                <c:pt idx="4030">
                  <c:v>43226.006967592592</c:v>
                </c:pt>
                <c:pt idx="4031">
                  <c:v>43226.006979166668</c:v>
                </c:pt>
                <c:pt idx="4032">
                  <c:v>43226.006990740738</c:v>
                </c:pt>
                <c:pt idx="4033">
                  <c:v>43226.007002314815</c:v>
                </c:pt>
                <c:pt idx="4034">
                  <c:v>43226.007013888891</c:v>
                </c:pt>
                <c:pt idx="4035">
                  <c:v>43226.007025462961</c:v>
                </c:pt>
                <c:pt idx="4036">
                  <c:v>43226.007037037038</c:v>
                </c:pt>
                <c:pt idx="4037">
                  <c:v>43226.007048611114</c:v>
                </c:pt>
                <c:pt idx="4038">
                  <c:v>43226.007060185184</c:v>
                </c:pt>
                <c:pt idx="4039">
                  <c:v>43226.007071759261</c:v>
                </c:pt>
                <c:pt idx="4040">
                  <c:v>43226.00708333333</c:v>
                </c:pt>
                <c:pt idx="4041">
                  <c:v>43226.007094907407</c:v>
                </c:pt>
                <c:pt idx="4042">
                  <c:v>43226.007106481484</c:v>
                </c:pt>
                <c:pt idx="4043">
                  <c:v>43226.007118055553</c:v>
                </c:pt>
                <c:pt idx="4044">
                  <c:v>43226.00712962963</c:v>
                </c:pt>
                <c:pt idx="4045">
                  <c:v>43226.007141203707</c:v>
                </c:pt>
                <c:pt idx="4046">
                  <c:v>43226.007152777776</c:v>
                </c:pt>
                <c:pt idx="4047">
                  <c:v>43226.007164351853</c:v>
                </c:pt>
                <c:pt idx="4048">
                  <c:v>43226.007175925923</c:v>
                </c:pt>
                <c:pt idx="4049">
                  <c:v>43226.007187499999</c:v>
                </c:pt>
                <c:pt idx="4050">
                  <c:v>43226.007199074076</c:v>
                </c:pt>
                <c:pt idx="4051">
                  <c:v>43226.007210648146</c:v>
                </c:pt>
                <c:pt idx="4052">
                  <c:v>43226.007222222222</c:v>
                </c:pt>
                <c:pt idx="4053">
                  <c:v>43226.007233796299</c:v>
                </c:pt>
                <c:pt idx="4054">
                  <c:v>43226.007245370369</c:v>
                </c:pt>
                <c:pt idx="4055">
                  <c:v>43226.007256944446</c:v>
                </c:pt>
                <c:pt idx="4056">
                  <c:v>43226.007268518515</c:v>
                </c:pt>
                <c:pt idx="4057">
                  <c:v>43226.007280092592</c:v>
                </c:pt>
                <c:pt idx="4058">
                  <c:v>43226.007291666669</c:v>
                </c:pt>
                <c:pt idx="4059">
                  <c:v>43226.007303240738</c:v>
                </c:pt>
                <c:pt idx="4060">
                  <c:v>43226.007314814815</c:v>
                </c:pt>
                <c:pt idx="4061">
                  <c:v>43226.007326388892</c:v>
                </c:pt>
                <c:pt idx="4062">
                  <c:v>43226.007337962961</c:v>
                </c:pt>
                <c:pt idx="4063">
                  <c:v>43226.007349537038</c:v>
                </c:pt>
                <c:pt idx="4064">
                  <c:v>43226.007361111115</c:v>
                </c:pt>
                <c:pt idx="4065">
                  <c:v>43226.007372685184</c:v>
                </c:pt>
                <c:pt idx="4066">
                  <c:v>43226.007384259261</c:v>
                </c:pt>
                <c:pt idx="4067">
                  <c:v>43226.007395833331</c:v>
                </c:pt>
                <c:pt idx="4068">
                  <c:v>43226.007407407407</c:v>
                </c:pt>
                <c:pt idx="4069">
                  <c:v>43226.007418981484</c:v>
                </c:pt>
                <c:pt idx="4070">
                  <c:v>43226.007430555554</c:v>
                </c:pt>
                <c:pt idx="4071">
                  <c:v>43226.00744212963</c:v>
                </c:pt>
                <c:pt idx="4072">
                  <c:v>43226.007453703707</c:v>
                </c:pt>
                <c:pt idx="4073">
                  <c:v>43226.007465277777</c:v>
                </c:pt>
                <c:pt idx="4074">
                  <c:v>43226.007476851853</c:v>
                </c:pt>
                <c:pt idx="4075">
                  <c:v>43226.007488425923</c:v>
                </c:pt>
                <c:pt idx="4076">
                  <c:v>43226.0075</c:v>
                </c:pt>
                <c:pt idx="4077">
                  <c:v>43226.007511574076</c:v>
                </c:pt>
                <c:pt idx="4078">
                  <c:v>43226.007523148146</c:v>
                </c:pt>
                <c:pt idx="4079">
                  <c:v>43226.007534722223</c:v>
                </c:pt>
                <c:pt idx="4080">
                  <c:v>43226.0075462963</c:v>
                </c:pt>
                <c:pt idx="4081">
                  <c:v>43226.007557870369</c:v>
                </c:pt>
                <c:pt idx="4082">
                  <c:v>43226.007569444446</c:v>
                </c:pt>
                <c:pt idx="4083">
                  <c:v>43226.007581018515</c:v>
                </c:pt>
                <c:pt idx="4084">
                  <c:v>43226.007592592592</c:v>
                </c:pt>
                <c:pt idx="4085">
                  <c:v>43226.007604166669</c:v>
                </c:pt>
                <c:pt idx="4086">
                  <c:v>43226.007615740738</c:v>
                </c:pt>
                <c:pt idx="4087">
                  <c:v>43226.007627314815</c:v>
                </c:pt>
                <c:pt idx="4088">
                  <c:v>43226.007638888892</c:v>
                </c:pt>
                <c:pt idx="4089">
                  <c:v>43226.007650462961</c:v>
                </c:pt>
                <c:pt idx="4090">
                  <c:v>43226.007662037038</c:v>
                </c:pt>
                <c:pt idx="4091">
                  <c:v>43226.007673611108</c:v>
                </c:pt>
                <c:pt idx="4092">
                  <c:v>43226.007685185185</c:v>
                </c:pt>
                <c:pt idx="4093">
                  <c:v>43226.007696759261</c:v>
                </c:pt>
                <c:pt idx="4094">
                  <c:v>43226.007708333331</c:v>
                </c:pt>
                <c:pt idx="4095">
                  <c:v>43226.007708333331</c:v>
                </c:pt>
                <c:pt idx="4096">
                  <c:v>43226.007719907408</c:v>
                </c:pt>
                <c:pt idx="4097">
                  <c:v>43226.007731481484</c:v>
                </c:pt>
                <c:pt idx="4098">
                  <c:v>43226.007743055554</c:v>
                </c:pt>
                <c:pt idx="4099">
                  <c:v>43226.007754629631</c:v>
                </c:pt>
                <c:pt idx="4100">
                  <c:v>43226.0077662037</c:v>
                </c:pt>
                <c:pt idx="4101">
                  <c:v>43226.007777777777</c:v>
                </c:pt>
                <c:pt idx="4102">
                  <c:v>43226.007789351854</c:v>
                </c:pt>
                <c:pt idx="4103">
                  <c:v>43226.007800925923</c:v>
                </c:pt>
                <c:pt idx="4104">
                  <c:v>43226.0078125</c:v>
                </c:pt>
                <c:pt idx="4105">
                  <c:v>43226.007824074077</c:v>
                </c:pt>
                <c:pt idx="4106">
                  <c:v>43226.007835648146</c:v>
                </c:pt>
                <c:pt idx="4107">
                  <c:v>43226.007847222223</c:v>
                </c:pt>
                <c:pt idx="4108">
                  <c:v>43226.0078587963</c:v>
                </c:pt>
                <c:pt idx="4109">
                  <c:v>43226.007870370369</c:v>
                </c:pt>
                <c:pt idx="4110">
                  <c:v>43226.007881944446</c:v>
                </c:pt>
                <c:pt idx="4111">
                  <c:v>43226.007893518516</c:v>
                </c:pt>
                <c:pt idx="4112">
                  <c:v>43226.007905092592</c:v>
                </c:pt>
                <c:pt idx="4113">
                  <c:v>43226.007916666669</c:v>
                </c:pt>
                <c:pt idx="4114">
                  <c:v>43226.007928240739</c:v>
                </c:pt>
                <c:pt idx="4115">
                  <c:v>43226.007939814815</c:v>
                </c:pt>
                <c:pt idx="4116">
                  <c:v>43226.007951388892</c:v>
                </c:pt>
                <c:pt idx="4117">
                  <c:v>43226.007962962962</c:v>
                </c:pt>
                <c:pt idx="4118">
                  <c:v>43226.007974537039</c:v>
                </c:pt>
                <c:pt idx="4119">
                  <c:v>43226.007986111108</c:v>
                </c:pt>
                <c:pt idx="4120">
                  <c:v>43226.007997685185</c:v>
                </c:pt>
                <c:pt idx="4121">
                  <c:v>43226.008009259262</c:v>
                </c:pt>
                <c:pt idx="4122">
                  <c:v>43226.008020833331</c:v>
                </c:pt>
                <c:pt idx="4123">
                  <c:v>43226.008032407408</c:v>
                </c:pt>
                <c:pt idx="4124">
                  <c:v>43226.008043981485</c:v>
                </c:pt>
                <c:pt idx="4125">
                  <c:v>43226.008055555554</c:v>
                </c:pt>
                <c:pt idx="4126">
                  <c:v>43226.008067129631</c:v>
                </c:pt>
                <c:pt idx="4127">
                  <c:v>43226.0080787037</c:v>
                </c:pt>
                <c:pt idx="4128">
                  <c:v>43226.008090277777</c:v>
                </c:pt>
                <c:pt idx="4129">
                  <c:v>43226.008101851854</c:v>
                </c:pt>
                <c:pt idx="4130">
                  <c:v>43226.008113425924</c:v>
                </c:pt>
                <c:pt idx="4131">
                  <c:v>43226.008125</c:v>
                </c:pt>
                <c:pt idx="4132">
                  <c:v>43226.008136574077</c:v>
                </c:pt>
                <c:pt idx="4133">
                  <c:v>43226.008148148147</c:v>
                </c:pt>
                <c:pt idx="4134">
                  <c:v>43226.008159722223</c:v>
                </c:pt>
                <c:pt idx="4135">
                  <c:v>43226.008171296293</c:v>
                </c:pt>
                <c:pt idx="4136">
                  <c:v>43226.00818287037</c:v>
                </c:pt>
                <c:pt idx="4137">
                  <c:v>43226.008194444446</c:v>
                </c:pt>
                <c:pt idx="4138">
                  <c:v>43226.008206018516</c:v>
                </c:pt>
                <c:pt idx="4139">
                  <c:v>43226.008217592593</c:v>
                </c:pt>
                <c:pt idx="4140">
                  <c:v>43226.008229166669</c:v>
                </c:pt>
                <c:pt idx="4141">
                  <c:v>43226.008240740739</c:v>
                </c:pt>
                <c:pt idx="4142">
                  <c:v>43226.008252314816</c:v>
                </c:pt>
                <c:pt idx="4143">
                  <c:v>43226.008263888885</c:v>
                </c:pt>
                <c:pt idx="4144">
                  <c:v>43226.008275462962</c:v>
                </c:pt>
                <c:pt idx="4145">
                  <c:v>43226.008287037039</c:v>
                </c:pt>
                <c:pt idx="4146">
                  <c:v>43226.008298611108</c:v>
                </c:pt>
                <c:pt idx="4147">
                  <c:v>43226.008310185185</c:v>
                </c:pt>
                <c:pt idx="4148">
                  <c:v>43226.008321759262</c:v>
                </c:pt>
                <c:pt idx="4149">
                  <c:v>43226.008333333331</c:v>
                </c:pt>
                <c:pt idx="4150">
                  <c:v>43226.008344907408</c:v>
                </c:pt>
                <c:pt idx="4151">
                  <c:v>43226.008356481485</c:v>
                </c:pt>
                <c:pt idx="4152">
                  <c:v>43226.008368055554</c:v>
                </c:pt>
                <c:pt idx="4153">
                  <c:v>43226.008379629631</c:v>
                </c:pt>
                <c:pt idx="4154">
                  <c:v>43226.008391203701</c:v>
                </c:pt>
                <c:pt idx="4155">
                  <c:v>43226.008402777778</c:v>
                </c:pt>
                <c:pt idx="4156">
                  <c:v>43226.008414351854</c:v>
                </c:pt>
                <c:pt idx="4157">
                  <c:v>43226.008425925924</c:v>
                </c:pt>
                <c:pt idx="4158">
                  <c:v>43226.008437500001</c:v>
                </c:pt>
                <c:pt idx="4159">
                  <c:v>43226.008449074077</c:v>
                </c:pt>
                <c:pt idx="4160">
                  <c:v>43226.008460648147</c:v>
                </c:pt>
                <c:pt idx="4161">
                  <c:v>43226.008472222224</c:v>
                </c:pt>
                <c:pt idx="4162">
                  <c:v>43226.008483796293</c:v>
                </c:pt>
                <c:pt idx="4163">
                  <c:v>43226.00849537037</c:v>
                </c:pt>
                <c:pt idx="4164">
                  <c:v>43226.008506944447</c:v>
                </c:pt>
                <c:pt idx="4165">
                  <c:v>43226.008518518516</c:v>
                </c:pt>
                <c:pt idx="4166">
                  <c:v>43226.008530092593</c:v>
                </c:pt>
                <c:pt idx="4167">
                  <c:v>43226.00854166667</c:v>
                </c:pt>
                <c:pt idx="4168">
                  <c:v>43226.008553240739</c:v>
                </c:pt>
                <c:pt idx="4169">
                  <c:v>43226.008564814816</c:v>
                </c:pt>
                <c:pt idx="4170">
                  <c:v>43226.008576388886</c:v>
                </c:pt>
                <c:pt idx="4171">
                  <c:v>43226.008587962962</c:v>
                </c:pt>
                <c:pt idx="4172">
                  <c:v>43226.008599537039</c:v>
                </c:pt>
                <c:pt idx="4173">
                  <c:v>43226.008599537039</c:v>
                </c:pt>
                <c:pt idx="4174">
                  <c:v>43226.008611111109</c:v>
                </c:pt>
                <c:pt idx="4175">
                  <c:v>43226.008622685185</c:v>
                </c:pt>
                <c:pt idx="4176">
                  <c:v>43226.008634259262</c:v>
                </c:pt>
                <c:pt idx="4177">
                  <c:v>43226.008645833332</c:v>
                </c:pt>
                <c:pt idx="4178">
                  <c:v>43226.008657407408</c:v>
                </c:pt>
                <c:pt idx="4179">
                  <c:v>43226.008668981478</c:v>
                </c:pt>
                <c:pt idx="4180">
                  <c:v>43226.008680555555</c:v>
                </c:pt>
                <c:pt idx="4181">
                  <c:v>43226.008692129632</c:v>
                </c:pt>
                <c:pt idx="4182">
                  <c:v>43226.008703703701</c:v>
                </c:pt>
                <c:pt idx="4183">
                  <c:v>43226.008715277778</c:v>
                </c:pt>
                <c:pt idx="4184">
                  <c:v>43226.008726851855</c:v>
                </c:pt>
                <c:pt idx="4185">
                  <c:v>43226.008738425924</c:v>
                </c:pt>
                <c:pt idx="4186">
                  <c:v>43226.008750000001</c:v>
                </c:pt>
                <c:pt idx="4187">
                  <c:v>43226.008761574078</c:v>
                </c:pt>
                <c:pt idx="4188">
                  <c:v>43226.008773148147</c:v>
                </c:pt>
                <c:pt idx="4189">
                  <c:v>43226.008784722224</c:v>
                </c:pt>
                <c:pt idx="4190">
                  <c:v>43226.008796296293</c:v>
                </c:pt>
                <c:pt idx="4191">
                  <c:v>43226.00880787037</c:v>
                </c:pt>
                <c:pt idx="4192">
                  <c:v>43226.008819444447</c:v>
                </c:pt>
                <c:pt idx="4193">
                  <c:v>43226.008831018517</c:v>
                </c:pt>
                <c:pt idx="4194">
                  <c:v>43226.008842592593</c:v>
                </c:pt>
                <c:pt idx="4195">
                  <c:v>43226.00885416667</c:v>
                </c:pt>
                <c:pt idx="4196">
                  <c:v>43226.00886574074</c:v>
                </c:pt>
                <c:pt idx="4197">
                  <c:v>43226.008877314816</c:v>
                </c:pt>
                <c:pt idx="4198">
                  <c:v>43226.008888888886</c:v>
                </c:pt>
                <c:pt idx="4199">
                  <c:v>43226.008900462963</c:v>
                </c:pt>
                <c:pt idx="4200">
                  <c:v>43226.008912037039</c:v>
                </c:pt>
                <c:pt idx="4201">
                  <c:v>43226.008923611109</c:v>
                </c:pt>
                <c:pt idx="4202">
                  <c:v>43226.008935185186</c:v>
                </c:pt>
                <c:pt idx="4203">
                  <c:v>43226.008946759262</c:v>
                </c:pt>
                <c:pt idx="4204">
                  <c:v>43226.008958333332</c:v>
                </c:pt>
                <c:pt idx="4205">
                  <c:v>43226.008969907409</c:v>
                </c:pt>
                <c:pt idx="4206">
                  <c:v>43226.008981481478</c:v>
                </c:pt>
                <c:pt idx="4207">
                  <c:v>43226.008993055555</c:v>
                </c:pt>
                <c:pt idx="4208">
                  <c:v>43226.009004629632</c:v>
                </c:pt>
                <c:pt idx="4209">
                  <c:v>43226.009016203701</c:v>
                </c:pt>
                <c:pt idx="4210">
                  <c:v>43226.009027777778</c:v>
                </c:pt>
                <c:pt idx="4211">
                  <c:v>43226.009039351855</c:v>
                </c:pt>
                <c:pt idx="4212">
                  <c:v>43226.009050925924</c:v>
                </c:pt>
                <c:pt idx="4213">
                  <c:v>43226.009062500001</c:v>
                </c:pt>
                <c:pt idx="4214">
                  <c:v>43226.009074074071</c:v>
                </c:pt>
                <c:pt idx="4215">
                  <c:v>43226.009085648147</c:v>
                </c:pt>
                <c:pt idx="4216">
                  <c:v>43226.009097222224</c:v>
                </c:pt>
                <c:pt idx="4217">
                  <c:v>43226.009108796294</c:v>
                </c:pt>
                <c:pt idx="4218">
                  <c:v>43226.009120370371</c:v>
                </c:pt>
                <c:pt idx="4219">
                  <c:v>43226.009131944447</c:v>
                </c:pt>
                <c:pt idx="4220">
                  <c:v>43226.009143518517</c:v>
                </c:pt>
                <c:pt idx="4221">
                  <c:v>43226.009155092594</c:v>
                </c:pt>
                <c:pt idx="4222">
                  <c:v>43226.009166666663</c:v>
                </c:pt>
                <c:pt idx="4223">
                  <c:v>43226.00917824074</c:v>
                </c:pt>
                <c:pt idx="4224">
                  <c:v>43226.009189814817</c:v>
                </c:pt>
                <c:pt idx="4225">
                  <c:v>43226.009201388886</c:v>
                </c:pt>
                <c:pt idx="4226">
                  <c:v>43226.009212962963</c:v>
                </c:pt>
                <c:pt idx="4227">
                  <c:v>43226.00922453704</c:v>
                </c:pt>
                <c:pt idx="4228">
                  <c:v>43226.009236111109</c:v>
                </c:pt>
                <c:pt idx="4229">
                  <c:v>43226.009247685186</c:v>
                </c:pt>
                <c:pt idx="4230">
                  <c:v>43226.009259259263</c:v>
                </c:pt>
                <c:pt idx="4231">
                  <c:v>43226.009270833332</c:v>
                </c:pt>
                <c:pt idx="4232">
                  <c:v>43226.009282407409</c:v>
                </c:pt>
                <c:pt idx="4233">
                  <c:v>43226.009293981479</c:v>
                </c:pt>
                <c:pt idx="4234">
                  <c:v>43226.009305555555</c:v>
                </c:pt>
                <c:pt idx="4235">
                  <c:v>43226.009317129632</c:v>
                </c:pt>
                <c:pt idx="4236">
                  <c:v>43226.009328703702</c:v>
                </c:pt>
                <c:pt idx="4237">
                  <c:v>43226.009340277778</c:v>
                </c:pt>
                <c:pt idx="4238">
                  <c:v>43226.009351851855</c:v>
                </c:pt>
                <c:pt idx="4239">
                  <c:v>43226.009363425925</c:v>
                </c:pt>
                <c:pt idx="4240">
                  <c:v>43226.009375000001</c:v>
                </c:pt>
                <c:pt idx="4241">
                  <c:v>43226.009386574071</c:v>
                </c:pt>
                <c:pt idx="4242">
                  <c:v>43226.009398148148</c:v>
                </c:pt>
                <c:pt idx="4243">
                  <c:v>43226.009409722225</c:v>
                </c:pt>
                <c:pt idx="4244">
                  <c:v>43226.009421296294</c:v>
                </c:pt>
                <c:pt idx="4245">
                  <c:v>43226.009432870371</c:v>
                </c:pt>
                <c:pt idx="4246">
                  <c:v>43226.009444444448</c:v>
                </c:pt>
                <c:pt idx="4247">
                  <c:v>43226.009456018517</c:v>
                </c:pt>
                <c:pt idx="4248">
                  <c:v>43226.009467592594</c:v>
                </c:pt>
                <c:pt idx="4249">
                  <c:v>43226.009479166663</c:v>
                </c:pt>
                <c:pt idx="4250">
                  <c:v>43226.00949074074</c:v>
                </c:pt>
                <c:pt idx="4251">
                  <c:v>43226.00949074074</c:v>
                </c:pt>
                <c:pt idx="4252">
                  <c:v>43226.009502314817</c:v>
                </c:pt>
                <c:pt idx="4253">
                  <c:v>43226.009513888886</c:v>
                </c:pt>
                <c:pt idx="4254">
                  <c:v>43226.009525462963</c:v>
                </c:pt>
                <c:pt idx="4255">
                  <c:v>43226.00953703704</c:v>
                </c:pt>
                <c:pt idx="4256">
                  <c:v>43226.009548611109</c:v>
                </c:pt>
                <c:pt idx="4257">
                  <c:v>43226.009560185186</c:v>
                </c:pt>
                <c:pt idx="4258">
                  <c:v>43226.009571759256</c:v>
                </c:pt>
                <c:pt idx="4259">
                  <c:v>43226.009583333333</c:v>
                </c:pt>
                <c:pt idx="4260">
                  <c:v>43226.009594907409</c:v>
                </c:pt>
                <c:pt idx="4261">
                  <c:v>43226.009606481479</c:v>
                </c:pt>
                <c:pt idx="4262">
                  <c:v>43226.009618055556</c:v>
                </c:pt>
                <c:pt idx="4263">
                  <c:v>43226.009629629632</c:v>
                </c:pt>
                <c:pt idx="4264">
                  <c:v>43226.009641203702</c:v>
                </c:pt>
                <c:pt idx="4265">
                  <c:v>43226.009652777779</c:v>
                </c:pt>
                <c:pt idx="4266">
                  <c:v>43226.009664351855</c:v>
                </c:pt>
                <c:pt idx="4267">
                  <c:v>43226.009675925925</c:v>
                </c:pt>
                <c:pt idx="4268">
                  <c:v>43226.009687500002</c:v>
                </c:pt>
                <c:pt idx="4269">
                  <c:v>43226.009699074071</c:v>
                </c:pt>
                <c:pt idx="4270">
                  <c:v>43226.009710648148</c:v>
                </c:pt>
                <c:pt idx="4271">
                  <c:v>43226.009722222225</c:v>
                </c:pt>
                <c:pt idx="4272">
                  <c:v>43226.009733796294</c:v>
                </c:pt>
                <c:pt idx="4273">
                  <c:v>43226.009745370371</c:v>
                </c:pt>
                <c:pt idx="4274">
                  <c:v>43226.009756944448</c:v>
                </c:pt>
                <c:pt idx="4275">
                  <c:v>43226.009768518517</c:v>
                </c:pt>
                <c:pt idx="4276">
                  <c:v>43226.009780092594</c:v>
                </c:pt>
                <c:pt idx="4277">
                  <c:v>43226.009791666664</c:v>
                </c:pt>
                <c:pt idx="4278">
                  <c:v>43226.00980324074</c:v>
                </c:pt>
                <c:pt idx="4279">
                  <c:v>43226.009814814817</c:v>
                </c:pt>
                <c:pt idx="4280">
                  <c:v>43226.009826388887</c:v>
                </c:pt>
                <c:pt idx="4281">
                  <c:v>43226.009837962964</c:v>
                </c:pt>
                <c:pt idx="4282">
                  <c:v>43226.00984953704</c:v>
                </c:pt>
                <c:pt idx="4283">
                  <c:v>43226.00986111111</c:v>
                </c:pt>
                <c:pt idx="4284">
                  <c:v>43226.009872685187</c:v>
                </c:pt>
                <c:pt idx="4285">
                  <c:v>43226.009884259256</c:v>
                </c:pt>
                <c:pt idx="4286">
                  <c:v>43226.009895833333</c:v>
                </c:pt>
                <c:pt idx="4287">
                  <c:v>43226.00990740741</c:v>
                </c:pt>
                <c:pt idx="4288">
                  <c:v>43226.009918981479</c:v>
                </c:pt>
                <c:pt idx="4289">
                  <c:v>43226.009930555556</c:v>
                </c:pt>
                <c:pt idx="4290">
                  <c:v>43226.009942129633</c:v>
                </c:pt>
                <c:pt idx="4291">
                  <c:v>43226.009953703702</c:v>
                </c:pt>
                <c:pt idx="4292">
                  <c:v>43226.009965277779</c:v>
                </c:pt>
                <c:pt idx="4293">
                  <c:v>43226.009976851848</c:v>
                </c:pt>
                <c:pt idx="4294">
                  <c:v>43226.009988425925</c:v>
                </c:pt>
                <c:pt idx="4295">
                  <c:v>43226.01</c:v>
                </c:pt>
                <c:pt idx="4296">
                  <c:v>43226.010011574072</c:v>
                </c:pt>
                <c:pt idx="4297">
                  <c:v>43226.010023148148</c:v>
                </c:pt>
                <c:pt idx="4298">
                  <c:v>43226.010034722225</c:v>
                </c:pt>
                <c:pt idx="4299">
                  <c:v>43226.010046296295</c:v>
                </c:pt>
                <c:pt idx="4300">
                  <c:v>43226.010057870371</c:v>
                </c:pt>
                <c:pt idx="4301">
                  <c:v>43226.010069444441</c:v>
                </c:pt>
                <c:pt idx="4302">
                  <c:v>43226.010081018518</c:v>
                </c:pt>
                <c:pt idx="4303">
                  <c:v>43226.010092592594</c:v>
                </c:pt>
                <c:pt idx="4304">
                  <c:v>43226.010104166664</c:v>
                </c:pt>
                <c:pt idx="4305">
                  <c:v>43226.010115740741</c:v>
                </c:pt>
                <c:pt idx="4306">
                  <c:v>43226.010127314818</c:v>
                </c:pt>
                <c:pt idx="4307">
                  <c:v>43226.010138888887</c:v>
                </c:pt>
                <c:pt idx="4308">
                  <c:v>43226.010150462964</c:v>
                </c:pt>
                <c:pt idx="4309">
                  <c:v>43226.010162037041</c:v>
                </c:pt>
                <c:pt idx="4310">
                  <c:v>43226.01017361111</c:v>
                </c:pt>
                <c:pt idx="4311">
                  <c:v>43226.010185185187</c:v>
                </c:pt>
                <c:pt idx="4312">
                  <c:v>43226.010196759256</c:v>
                </c:pt>
                <c:pt idx="4313">
                  <c:v>43226.010208333333</c:v>
                </c:pt>
                <c:pt idx="4314">
                  <c:v>43226.01021990741</c:v>
                </c:pt>
                <c:pt idx="4315">
                  <c:v>43226.010231481479</c:v>
                </c:pt>
                <c:pt idx="4316">
                  <c:v>43226.010243055556</c:v>
                </c:pt>
                <c:pt idx="4317">
                  <c:v>43226.010254629633</c:v>
                </c:pt>
                <c:pt idx="4318">
                  <c:v>43226.010266203702</c:v>
                </c:pt>
                <c:pt idx="4319">
                  <c:v>43226.010277777779</c:v>
                </c:pt>
                <c:pt idx="4320">
                  <c:v>43226.010289351849</c:v>
                </c:pt>
                <c:pt idx="4321">
                  <c:v>43226.010300925926</c:v>
                </c:pt>
                <c:pt idx="4322">
                  <c:v>43226.010312500002</c:v>
                </c:pt>
                <c:pt idx="4323">
                  <c:v>43226.010324074072</c:v>
                </c:pt>
                <c:pt idx="4324">
                  <c:v>43226.010335648149</c:v>
                </c:pt>
                <c:pt idx="4325">
                  <c:v>43226.010347222225</c:v>
                </c:pt>
                <c:pt idx="4326">
                  <c:v>43226.010358796295</c:v>
                </c:pt>
                <c:pt idx="4327">
                  <c:v>43226.010370370372</c:v>
                </c:pt>
                <c:pt idx="4328">
                  <c:v>43226.010381944441</c:v>
                </c:pt>
                <c:pt idx="4329">
                  <c:v>43226.010393518518</c:v>
                </c:pt>
                <c:pt idx="4330">
                  <c:v>43226.010405092595</c:v>
                </c:pt>
                <c:pt idx="4331">
                  <c:v>43226.010416666664</c:v>
                </c:pt>
                <c:pt idx="4332">
                  <c:v>43226.010428240741</c:v>
                </c:pt>
                <c:pt idx="4333">
                  <c:v>43226.010439814818</c:v>
                </c:pt>
                <c:pt idx="4334">
                  <c:v>43226.010439814818</c:v>
                </c:pt>
                <c:pt idx="4335">
                  <c:v>43226.010451388887</c:v>
                </c:pt>
                <c:pt idx="4336">
                  <c:v>43226.010462962964</c:v>
                </c:pt>
                <c:pt idx="4337">
                  <c:v>43226.010474537034</c:v>
                </c:pt>
                <c:pt idx="4338">
                  <c:v>43226.01048611111</c:v>
                </c:pt>
                <c:pt idx="4339">
                  <c:v>43226.010497685187</c:v>
                </c:pt>
                <c:pt idx="4340">
                  <c:v>43226.010509259257</c:v>
                </c:pt>
                <c:pt idx="4341">
                  <c:v>43226.010520833333</c:v>
                </c:pt>
                <c:pt idx="4342">
                  <c:v>43226.01053240741</c:v>
                </c:pt>
                <c:pt idx="4343">
                  <c:v>43226.01054398148</c:v>
                </c:pt>
                <c:pt idx="4344">
                  <c:v>43226.010555555556</c:v>
                </c:pt>
                <c:pt idx="4345">
                  <c:v>43226.010567129626</c:v>
                </c:pt>
                <c:pt idx="4346">
                  <c:v>43226.010578703703</c:v>
                </c:pt>
                <c:pt idx="4347">
                  <c:v>43226.01059027778</c:v>
                </c:pt>
                <c:pt idx="4348">
                  <c:v>43226.010601851849</c:v>
                </c:pt>
                <c:pt idx="4349">
                  <c:v>43226.010613425926</c:v>
                </c:pt>
                <c:pt idx="4350">
                  <c:v>43226.010625000003</c:v>
                </c:pt>
                <c:pt idx="4351">
                  <c:v>43226.010636574072</c:v>
                </c:pt>
                <c:pt idx="4352">
                  <c:v>43226.010648148149</c:v>
                </c:pt>
                <c:pt idx="4353">
                  <c:v>43226.010659722226</c:v>
                </c:pt>
                <c:pt idx="4354">
                  <c:v>43226.010671296295</c:v>
                </c:pt>
                <c:pt idx="4355">
                  <c:v>43226.010682870372</c:v>
                </c:pt>
                <c:pt idx="4356">
                  <c:v>43226.010694444441</c:v>
                </c:pt>
                <c:pt idx="4357">
                  <c:v>43226.010706018518</c:v>
                </c:pt>
                <c:pt idx="4358">
                  <c:v>43226.010717592595</c:v>
                </c:pt>
                <c:pt idx="4359">
                  <c:v>43226.010729166665</c:v>
                </c:pt>
                <c:pt idx="4360">
                  <c:v>43226.010740740741</c:v>
                </c:pt>
                <c:pt idx="4361">
                  <c:v>43226.010752314818</c:v>
                </c:pt>
                <c:pt idx="4362">
                  <c:v>43226.010763888888</c:v>
                </c:pt>
                <c:pt idx="4363">
                  <c:v>43226.010775462964</c:v>
                </c:pt>
                <c:pt idx="4364">
                  <c:v>43226.010787037034</c:v>
                </c:pt>
                <c:pt idx="4365">
                  <c:v>43226.010798611111</c:v>
                </c:pt>
                <c:pt idx="4366">
                  <c:v>43226.010810185187</c:v>
                </c:pt>
                <c:pt idx="4367">
                  <c:v>43226.010821759257</c:v>
                </c:pt>
                <c:pt idx="4368">
                  <c:v>43226.010833333334</c:v>
                </c:pt>
                <c:pt idx="4369">
                  <c:v>43226.010844907411</c:v>
                </c:pt>
                <c:pt idx="4370">
                  <c:v>43226.01085648148</c:v>
                </c:pt>
                <c:pt idx="4371">
                  <c:v>43226.010868055557</c:v>
                </c:pt>
                <c:pt idx="4372">
                  <c:v>43226.010879629626</c:v>
                </c:pt>
                <c:pt idx="4373">
                  <c:v>43226.010891203703</c:v>
                </c:pt>
                <c:pt idx="4374">
                  <c:v>43226.01090277778</c:v>
                </c:pt>
                <c:pt idx="4375">
                  <c:v>43226.010914351849</c:v>
                </c:pt>
                <c:pt idx="4376">
                  <c:v>43226.010925925926</c:v>
                </c:pt>
                <c:pt idx="4377">
                  <c:v>43226.010937500003</c:v>
                </c:pt>
                <c:pt idx="4378">
                  <c:v>43226.010949074072</c:v>
                </c:pt>
                <c:pt idx="4379">
                  <c:v>43226.010960648149</c:v>
                </c:pt>
                <c:pt idx="4380">
                  <c:v>43226.010972222219</c:v>
                </c:pt>
                <c:pt idx="4381">
                  <c:v>43226.010983796295</c:v>
                </c:pt>
                <c:pt idx="4382">
                  <c:v>43226.010995370372</c:v>
                </c:pt>
                <c:pt idx="4383">
                  <c:v>43226.011006944442</c:v>
                </c:pt>
                <c:pt idx="4384">
                  <c:v>43226.011018518519</c:v>
                </c:pt>
                <c:pt idx="4385">
                  <c:v>43226.011030092595</c:v>
                </c:pt>
                <c:pt idx="4386">
                  <c:v>43226.011041666665</c:v>
                </c:pt>
                <c:pt idx="4387">
                  <c:v>43226.011053240742</c:v>
                </c:pt>
                <c:pt idx="4388">
                  <c:v>43226.011064814818</c:v>
                </c:pt>
                <c:pt idx="4389">
                  <c:v>43226.011076388888</c:v>
                </c:pt>
                <c:pt idx="4390">
                  <c:v>43226.011087962965</c:v>
                </c:pt>
                <c:pt idx="4391">
                  <c:v>43226.011099537034</c:v>
                </c:pt>
                <c:pt idx="4392">
                  <c:v>43226.011111111111</c:v>
                </c:pt>
                <c:pt idx="4393">
                  <c:v>43226.011122685188</c:v>
                </c:pt>
                <c:pt idx="4394">
                  <c:v>43226.011134259257</c:v>
                </c:pt>
                <c:pt idx="4395">
                  <c:v>43226.011145833334</c:v>
                </c:pt>
                <c:pt idx="4396">
                  <c:v>43226.011157407411</c:v>
                </c:pt>
                <c:pt idx="4397">
                  <c:v>43226.01116898148</c:v>
                </c:pt>
                <c:pt idx="4398">
                  <c:v>43226.011180555557</c:v>
                </c:pt>
                <c:pt idx="4399">
                  <c:v>43226.011192129627</c:v>
                </c:pt>
                <c:pt idx="4400">
                  <c:v>43226.011203703703</c:v>
                </c:pt>
                <c:pt idx="4401">
                  <c:v>43226.01121527778</c:v>
                </c:pt>
                <c:pt idx="4402">
                  <c:v>43226.01122685185</c:v>
                </c:pt>
                <c:pt idx="4403">
                  <c:v>43226.011238425926</c:v>
                </c:pt>
                <c:pt idx="4404">
                  <c:v>43226.011250000003</c:v>
                </c:pt>
                <c:pt idx="4405">
                  <c:v>43226.011261574073</c:v>
                </c:pt>
                <c:pt idx="4406">
                  <c:v>43226.011273148149</c:v>
                </c:pt>
                <c:pt idx="4407">
                  <c:v>43226.011284722219</c:v>
                </c:pt>
                <c:pt idx="4408">
                  <c:v>43226.011296296296</c:v>
                </c:pt>
                <c:pt idx="4409">
                  <c:v>43226.011307870373</c:v>
                </c:pt>
                <c:pt idx="4410">
                  <c:v>43226.011319444442</c:v>
                </c:pt>
                <c:pt idx="4411">
                  <c:v>43226.011319444442</c:v>
                </c:pt>
                <c:pt idx="4412">
                  <c:v>43226.011331018519</c:v>
                </c:pt>
                <c:pt idx="4413">
                  <c:v>43226.011342592596</c:v>
                </c:pt>
                <c:pt idx="4414">
                  <c:v>43226.011354166665</c:v>
                </c:pt>
                <c:pt idx="4415">
                  <c:v>43226.011365740742</c:v>
                </c:pt>
                <c:pt idx="4416">
                  <c:v>43226.011377314811</c:v>
                </c:pt>
                <c:pt idx="4417">
                  <c:v>43226.011388888888</c:v>
                </c:pt>
                <c:pt idx="4418">
                  <c:v>43226.011400462965</c:v>
                </c:pt>
                <c:pt idx="4419">
                  <c:v>43226.011412037034</c:v>
                </c:pt>
                <c:pt idx="4420">
                  <c:v>43226.011423611111</c:v>
                </c:pt>
                <c:pt idx="4421">
                  <c:v>43226.011435185188</c:v>
                </c:pt>
                <c:pt idx="4422">
                  <c:v>43226.011446759258</c:v>
                </c:pt>
                <c:pt idx="4423">
                  <c:v>43226.011458333334</c:v>
                </c:pt>
                <c:pt idx="4424">
                  <c:v>43226.011469907404</c:v>
                </c:pt>
                <c:pt idx="4425">
                  <c:v>43226.011481481481</c:v>
                </c:pt>
                <c:pt idx="4426">
                  <c:v>43226.011493055557</c:v>
                </c:pt>
                <c:pt idx="4427">
                  <c:v>43226.011504629627</c:v>
                </c:pt>
                <c:pt idx="4428">
                  <c:v>43226.011516203704</c:v>
                </c:pt>
                <c:pt idx="4429">
                  <c:v>43226.01152777778</c:v>
                </c:pt>
                <c:pt idx="4430">
                  <c:v>43226.01153935185</c:v>
                </c:pt>
                <c:pt idx="4431">
                  <c:v>43226.011550925927</c:v>
                </c:pt>
                <c:pt idx="4432">
                  <c:v>43226.011562500003</c:v>
                </c:pt>
                <c:pt idx="4433">
                  <c:v>43226.011574074073</c:v>
                </c:pt>
                <c:pt idx="4434">
                  <c:v>43226.01158564815</c:v>
                </c:pt>
                <c:pt idx="4435">
                  <c:v>43226.011597222219</c:v>
                </c:pt>
                <c:pt idx="4436">
                  <c:v>43226.011608796296</c:v>
                </c:pt>
                <c:pt idx="4437">
                  <c:v>43226.011620370373</c:v>
                </c:pt>
                <c:pt idx="4438">
                  <c:v>43226.011631944442</c:v>
                </c:pt>
                <c:pt idx="4439">
                  <c:v>43226.011643518519</c:v>
                </c:pt>
                <c:pt idx="4440">
                  <c:v>43226.011655092596</c:v>
                </c:pt>
                <c:pt idx="4441">
                  <c:v>43226.011666666665</c:v>
                </c:pt>
                <c:pt idx="4442">
                  <c:v>43226.011678240742</c:v>
                </c:pt>
                <c:pt idx="4443">
                  <c:v>43226.011689814812</c:v>
                </c:pt>
                <c:pt idx="4444">
                  <c:v>43226.011701388888</c:v>
                </c:pt>
                <c:pt idx="4445">
                  <c:v>43226.011712962965</c:v>
                </c:pt>
                <c:pt idx="4446">
                  <c:v>43226.011724537035</c:v>
                </c:pt>
                <c:pt idx="4447">
                  <c:v>43226.011736111112</c:v>
                </c:pt>
                <c:pt idx="4448">
                  <c:v>43226.011747685188</c:v>
                </c:pt>
                <c:pt idx="4449">
                  <c:v>43226.011759259258</c:v>
                </c:pt>
                <c:pt idx="4450">
                  <c:v>43226.011770833335</c:v>
                </c:pt>
                <c:pt idx="4451">
                  <c:v>43226.011782407404</c:v>
                </c:pt>
                <c:pt idx="4452">
                  <c:v>43226.011793981481</c:v>
                </c:pt>
                <c:pt idx="4453">
                  <c:v>43226.011805555558</c:v>
                </c:pt>
                <c:pt idx="4454">
                  <c:v>43226.011817129627</c:v>
                </c:pt>
                <c:pt idx="4455">
                  <c:v>43226.011828703704</c:v>
                </c:pt>
                <c:pt idx="4456">
                  <c:v>43226.011840277781</c:v>
                </c:pt>
                <c:pt idx="4457">
                  <c:v>43226.01185185185</c:v>
                </c:pt>
                <c:pt idx="4458">
                  <c:v>43226.011863425927</c:v>
                </c:pt>
                <c:pt idx="4459">
                  <c:v>43226.011874999997</c:v>
                </c:pt>
                <c:pt idx="4460">
                  <c:v>43226.011886574073</c:v>
                </c:pt>
                <c:pt idx="4461">
                  <c:v>43226.01189814815</c:v>
                </c:pt>
                <c:pt idx="4462">
                  <c:v>43226.01190972222</c:v>
                </c:pt>
                <c:pt idx="4463">
                  <c:v>43226.011921296296</c:v>
                </c:pt>
                <c:pt idx="4464">
                  <c:v>43226.011932870373</c:v>
                </c:pt>
                <c:pt idx="4465">
                  <c:v>43226.011944444443</c:v>
                </c:pt>
                <c:pt idx="4466">
                  <c:v>43226.011956018519</c:v>
                </c:pt>
                <c:pt idx="4467">
                  <c:v>43226.011967592596</c:v>
                </c:pt>
                <c:pt idx="4468">
                  <c:v>43226.011979166666</c:v>
                </c:pt>
                <c:pt idx="4469">
                  <c:v>43226.011990740742</c:v>
                </c:pt>
                <c:pt idx="4470">
                  <c:v>43226.012002314812</c:v>
                </c:pt>
                <c:pt idx="4471">
                  <c:v>43226.012013888889</c:v>
                </c:pt>
                <c:pt idx="4472">
                  <c:v>43226.012025462966</c:v>
                </c:pt>
                <c:pt idx="4473">
                  <c:v>43226.012037037035</c:v>
                </c:pt>
                <c:pt idx="4474">
                  <c:v>43226.012048611112</c:v>
                </c:pt>
                <c:pt idx="4475">
                  <c:v>43226.012060185189</c:v>
                </c:pt>
                <c:pt idx="4476">
                  <c:v>43226.012071759258</c:v>
                </c:pt>
                <c:pt idx="4477">
                  <c:v>43226.012083333335</c:v>
                </c:pt>
                <c:pt idx="4478">
                  <c:v>43226.012094907404</c:v>
                </c:pt>
                <c:pt idx="4479">
                  <c:v>43226.012106481481</c:v>
                </c:pt>
                <c:pt idx="4480">
                  <c:v>43226.012118055558</c:v>
                </c:pt>
                <c:pt idx="4481">
                  <c:v>43226.012129629627</c:v>
                </c:pt>
                <c:pt idx="4482">
                  <c:v>43226.012141203704</c:v>
                </c:pt>
                <c:pt idx="4483">
                  <c:v>43226.012152777781</c:v>
                </c:pt>
                <c:pt idx="4484">
                  <c:v>43226.012164351851</c:v>
                </c:pt>
                <c:pt idx="4485">
                  <c:v>43226.012175925927</c:v>
                </c:pt>
                <c:pt idx="4486">
                  <c:v>43226.012187499997</c:v>
                </c:pt>
                <c:pt idx="4487">
                  <c:v>43226.012199074074</c:v>
                </c:pt>
                <c:pt idx="4488">
                  <c:v>43226.012199074074</c:v>
                </c:pt>
                <c:pt idx="4489">
                  <c:v>43226.01221064815</c:v>
                </c:pt>
                <c:pt idx="4490">
                  <c:v>43226.01222222222</c:v>
                </c:pt>
                <c:pt idx="4491">
                  <c:v>43226.012233796297</c:v>
                </c:pt>
                <c:pt idx="4492">
                  <c:v>43226.012245370373</c:v>
                </c:pt>
                <c:pt idx="4493">
                  <c:v>43226.012256944443</c:v>
                </c:pt>
                <c:pt idx="4494">
                  <c:v>43226.01226851852</c:v>
                </c:pt>
                <c:pt idx="4495">
                  <c:v>43226.012280092589</c:v>
                </c:pt>
                <c:pt idx="4496">
                  <c:v>43226.012291666666</c:v>
                </c:pt>
                <c:pt idx="4497">
                  <c:v>43226.012303240743</c:v>
                </c:pt>
                <c:pt idx="4498">
                  <c:v>43226.012314814812</c:v>
                </c:pt>
                <c:pt idx="4499">
                  <c:v>43226.012326388889</c:v>
                </c:pt>
                <c:pt idx="4500">
                  <c:v>43226.012337962966</c:v>
                </c:pt>
                <c:pt idx="4501">
                  <c:v>43226.012349537035</c:v>
                </c:pt>
                <c:pt idx="4502">
                  <c:v>43226.012361111112</c:v>
                </c:pt>
                <c:pt idx="4503">
                  <c:v>43226.012372685182</c:v>
                </c:pt>
                <c:pt idx="4504">
                  <c:v>43226.012384259258</c:v>
                </c:pt>
                <c:pt idx="4505">
                  <c:v>43226.012395833335</c:v>
                </c:pt>
                <c:pt idx="4506">
                  <c:v>43226.012407407405</c:v>
                </c:pt>
                <c:pt idx="4507">
                  <c:v>43226.012418981481</c:v>
                </c:pt>
                <c:pt idx="4508">
                  <c:v>43226.012430555558</c:v>
                </c:pt>
                <c:pt idx="4509">
                  <c:v>43226.012442129628</c:v>
                </c:pt>
                <c:pt idx="4510">
                  <c:v>43226.012453703705</c:v>
                </c:pt>
                <c:pt idx="4511">
                  <c:v>43226.012465277781</c:v>
                </c:pt>
                <c:pt idx="4512">
                  <c:v>43226.012476851851</c:v>
                </c:pt>
                <c:pt idx="4513">
                  <c:v>43226.012488425928</c:v>
                </c:pt>
                <c:pt idx="4514">
                  <c:v>43226.012499999997</c:v>
                </c:pt>
                <c:pt idx="4515">
                  <c:v>43226.012511574074</c:v>
                </c:pt>
                <c:pt idx="4516">
                  <c:v>43226.012523148151</c:v>
                </c:pt>
                <c:pt idx="4517">
                  <c:v>43226.01253472222</c:v>
                </c:pt>
                <c:pt idx="4518">
                  <c:v>43226.012546296297</c:v>
                </c:pt>
                <c:pt idx="4519">
                  <c:v>43226.012557870374</c:v>
                </c:pt>
                <c:pt idx="4520">
                  <c:v>43226.012569444443</c:v>
                </c:pt>
                <c:pt idx="4521">
                  <c:v>43226.01258101852</c:v>
                </c:pt>
                <c:pt idx="4522">
                  <c:v>43226.012592592589</c:v>
                </c:pt>
                <c:pt idx="4523">
                  <c:v>43226.012604166666</c:v>
                </c:pt>
                <c:pt idx="4524">
                  <c:v>43226.012615740743</c:v>
                </c:pt>
                <c:pt idx="4525">
                  <c:v>43226.012627314813</c:v>
                </c:pt>
                <c:pt idx="4526">
                  <c:v>43226.012638888889</c:v>
                </c:pt>
                <c:pt idx="4527">
                  <c:v>43226.012650462966</c:v>
                </c:pt>
                <c:pt idx="4528">
                  <c:v>43226.012662037036</c:v>
                </c:pt>
                <c:pt idx="4529">
                  <c:v>43226.012673611112</c:v>
                </c:pt>
                <c:pt idx="4530">
                  <c:v>43226.012685185182</c:v>
                </c:pt>
                <c:pt idx="4531">
                  <c:v>43226.012696759259</c:v>
                </c:pt>
                <c:pt idx="4532">
                  <c:v>43226.012708333335</c:v>
                </c:pt>
                <c:pt idx="4533">
                  <c:v>43226.012719907405</c:v>
                </c:pt>
                <c:pt idx="4534">
                  <c:v>43226.012731481482</c:v>
                </c:pt>
                <c:pt idx="4535">
                  <c:v>43226.012743055559</c:v>
                </c:pt>
                <c:pt idx="4536">
                  <c:v>43226.012754629628</c:v>
                </c:pt>
                <c:pt idx="4537">
                  <c:v>43226.012766203705</c:v>
                </c:pt>
                <c:pt idx="4538">
                  <c:v>43226.012777777774</c:v>
                </c:pt>
                <c:pt idx="4539">
                  <c:v>43226.012789351851</c:v>
                </c:pt>
                <c:pt idx="4540">
                  <c:v>43226.012800925928</c:v>
                </c:pt>
                <c:pt idx="4541">
                  <c:v>43226.012812499997</c:v>
                </c:pt>
                <c:pt idx="4542">
                  <c:v>43226.012824074074</c:v>
                </c:pt>
                <c:pt idx="4543">
                  <c:v>43226.012835648151</c:v>
                </c:pt>
                <c:pt idx="4544">
                  <c:v>43226.01284722222</c:v>
                </c:pt>
                <c:pt idx="4545">
                  <c:v>43226.012858796297</c:v>
                </c:pt>
                <c:pt idx="4546">
                  <c:v>43226.012870370374</c:v>
                </c:pt>
                <c:pt idx="4547">
                  <c:v>43226.012881944444</c:v>
                </c:pt>
                <c:pt idx="4548">
                  <c:v>43226.01289351852</c:v>
                </c:pt>
                <c:pt idx="4549">
                  <c:v>43226.01290509259</c:v>
                </c:pt>
                <c:pt idx="4550">
                  <c:v>43226.012916666667</c:v>
                </c:pt>
                <c:pt idx="4551">
                  <c:v>43226.012928240743</c:v>
                </c:pt>
                <c:pt idx="4552">
                  <c:v>43226.012939814813</c:v>
                </c:pt>
                <c:pt idx="4553">
                  <c:v>43226.01295138889</c:v>
                </c:pt>
                <c:pt idx="4554">
                  <c:v>43226.012962962966</c:v>
                </c:pt>
                <c:pt idx="4555">
                  <c:v>43226.012974537036</c:v>
                </c:pt>
                <c:pt idx="4556">
                  <c:v>43226.012986111113</c:v>
                </c:pt>
                <c:pt idx="4557">
                  <c:v>43226.012997685182</c:v>
                </c:pt>
                <c:pt idx="4558">
                  <c:v>43226.013009259259</c:v>
                </c:pt>
                <c:pt idx="4559">
                  <c:v>43226.013020833336</c:v>
                </c:pt>
                <c:pt idx="4560">
                  <c:v>43226.013032407405</c:v>
                </c:pt>
                <c:pt idx="4561">
                  <c:v>43226.013043981482</c:v>
                </c:pt>
                <c:pt idx="4562">
                  <c:v>43226.013055555559</c:v>
                </c:pt>
                <c:pt idx="4563">
                  <c:v>43226.013067129628</c:v>
                </c:pt>
                <c:pt idx="4564">
                  <c:v>43226.013078703705</c:v>
                </c:pt>
                <c:pt idx="4565">
                  <c:v>43226.013090277775</c:v>
                </c:pt>
                <c:pt idx="4566">
                  <c:v>43226.013101851851</c:v>
                </c:pt>
                <c:pt idx="4567">
                  <c:v>43226.013113425928</c:v>
                </c:pt>
                <c:pt idx="4568">
                  <c:v>43226.013124999998</c:v>
                </c:pt>
                <c:pt idx="4569">
                  <c:v>43226.013136574074</c:v>
                </c:pt>
                <c:pt idx="4570">
                  <c:v>43226.013148148151</c:v>
                </c:pt>
                <c:pt idx="4571">
                  <c:v>43226.013159722221</c:v>
                </c:pt>
                <c:pt idx="4572">
                  <c:v>43226.013159722221</c:v>
                </c:pt>
                <c:pt idx="4573">
                  <c:v>43226.013171296298</c:v>
                </c:pt>
                <c:pt idx="4574">
                  <c:v>43226.013182870367</c:v>
                </c:pt>
                <c:pt idx="4575">
                  <c:v>43226.013194444444</c:v>
                </c:pt>
                <c:pt idx="4576">
                  <c:v>43226.013206018521</c:v>
                </c:pt>
                <c:pt idx="4577">
                  <c:v>43226.01321759259</c:v>
                </c:pt>
                <c:pt idx="4578">
                  <c:v>43226.013229166667</c:v>
                </c:pt>
                <c:pt idx="4579">
                  <c:v>43226.013240740744</c:v>
                </c:pt>
                <c:pt idx="4580">
                  <c:v>43226.013252314813</c:v>
                </c:pt>
                <c:pt idx="4581">
                  <c:v>43226.01326388889</c:v>
                </c:pt>
                <c:pt idx="4582">
                  <c:v>43226.013275462959</c:v>
                </c:pt>
                <c:pt idx="4583">
                  <c:v>43226.013287037036</c:v>
                </c:pt>
                <c:pt idx="4584">
                  <c:v>43226.013298611113</c:v>
                </c:pt>
                <c:pt idx="4585">
                  <c:v>43226.013310185182</c:v>
                </c:pt>
                <c:pt idx="4586">
                  <c:v>43226.013321759259</c:v>
                </c:pt>
                <c:pt idx="4587">
                  <c:v>43226.013333333336</c:v>
                </c:pt>
                <c:pt idx="4588">
                  <c:v>43226.013344907406</c:v>
                </c:pt>
                <c:pt idx="4589">
                  <c:v>43226.013356481482</c:v>
                </c:pt>
                <c:pt idx="4590">
                  <c:v>43226.013368055559</c:v>
                </c:pt>
                <c:pt idx="4591">
                  <c:v>43226.013379629629</c:v>
                </c:pt>
                <c:pt idx="4592">
                  <c:v>43226.013391203705</c:v>
                </c:pt>
                <c:pt idx="4593">
                  <c:v>43226.013402777775</c:v>
                </c:pt>
                <c:pt idx="4594">
                  <c:v>43226.013414351852</c:v>
                </c:pt>
                <c:pt idx="4595">
                  <c:v>43226.013425925928</c:v>
                </c:pt>
                <c:pt idx="4596">
                  <c:v>43226.013437499998</c:v>
                </c:pt>
                <c:pt idx="4597">
                  <c:v>43226.013449074075</c:v>
                </c:pt>
                <c:pt idx="4598">
                  <c:v>43226.013460648152</c:v>
                </c:pt>
                <c:pt idx="4599">
                  <c:v>43226.013472222221</c:v>
                </c:pt>
                <c:pt idx="4600">
                  <c:v>43226.013483796298</c:v>
                </c:pt>
                <c:pt idx="4601">
                  <c:v>43226.013495370367</c:v>
                </c:pt>
                <c:pt idx="4602">
                  <c:v>43226.013506944444</c:v>
                </c:pt>
                <c:pt idx="4603">
                  <c:v>43226.013518518521</c:v>
                </c:pt>
                <c:pt idx="4604">
                  <c:v>43226.01353009259</c:v>
                </c:pt>
                <c:pt idx="4605">
                  <c:v>43226.013541666667</c:v>
                </c:pt>
                <c:pt idx="4606">
                  <c:v>43226.013553240744</c:v>
                </c:pt>
                <c:pt idx="4607">
                  <c:v>43226.013564814813</c:v>
                </c:pt>
                <c:pt idx="4608">
                  <c:v>43226.01357638889</c:v>
                </c:pt>
                <c:pt idx="4609">
                  <c:v>43226.01358796296</c:v>
                </c:pt>
                <c:pt idx="4610">
                  <c:v>43226.013599537036</c:v>
                </c:pt>
                <c:pt idx="4611">
                  <c:v>43226.013611111113</c:v>
                </c:pt>
                <c:pt idx="4612">
                  <c:v>43226.013622685183</c:v>
                </c:pt>
                <c:pt idx="4613">
                  <c:v>43226.01363425926</c:v>
                </c:pt>
                <c:pt idx="4614">
                  <c:v>43226.013645833336</c:v>
                </c:pt>
                <c:pt idx="4615">
                  <c:v>43226.013657407406</c:v>
                </c:pt>
                <c:pt idx="4616">
                  <c:v>43226.013668981483</c:v>
                </c:pt>
                <c:pt idx="4617">
                  <c:v>43226.013680555552</c:v>
                </c:pt>
                <c:pt idx="4618">
                  <c:v>43226.013692129629</c:v>
                </c:pt>
                <c:pt idx="4619">
                  <c:v>43226.013703703706</c:v>
                </c:pt>
                <c:pt idx="4620">
                  <c:v>43226.013715277775</c:v>
                </c:pt>
                <c:pt idx="4621">
                  <c:v>43226.013726851852</c:v>
                </c:pt>
                <c:pt idx="4622">
                  <c:v>43226.013738425929</c:v>
                </c:pt>
                <c:pt idx="4623">
                  <c:v>43226.013749999998</c:v>
                </c:pt>
                <c:pt idx="4624">
                  <c:v>43226.013761574075</c:v>
                </c:pt>
                <c:pt idx="4625">
                  <c:v>43226.013773148145</c:v>
                </c:pt>
                <c:pt idx="4626">
                  <c:v>43226.013784722221</c:v>
                </c:pt>
                <c:pt idx="4627">
                  <c:v>43226.013796296298</c:v>
                </c:pt>
                <c:pt idx="4628">
                  <c:v>43226.013807870368</c:v>
                </c:pt>
                <c:pt idx="4629">
                  <c:v>43226.013819444444</c:v>
                </c:pt>
                <c:pt idx="4630">
                  <c:v>43226.013831018521</c:v>
                </c:pt>
                <c:pt idx="4631">
                  <c:v>43226.013842592591</c:v>
                </c:pt>
                <c:pt idx="4632">
                  <c:v>43226.013854166667</c:v>
                </c:pt>
                <c:pt idx="4633">
                  <c:v>43226.013865740744</c:v>
                </c:pt>
                <c:pt idx="4634">
                  <c:v>43226.013877314814</c:v>
                </c:pt>
                <c:pt idx="4635">
                  <c:v>43226.013888888891</c:v>
                </c:pt>
                <c:pt idx="4636">
                  <c:v>43226.01390046296</c:v>
                </c:pt>
                <c:pt idx="4637">
                  <c:v>43226.013912037037</c:v>
                </c:pt>
                <c:pt idx="4638">
                  <c:v>43226.013923611114</c:v>
                </c:pt>
                <c:pt idx="4639">
                  <c:v>43226.013935185183</c:v>
                </c:pt>
                <c:pt idx="4640">
                  <c:v>43226.01394675926</c:v>
                </c:pt>
                <c:pt idx="4641">
                  <c:v>43226.013958333337</c:v>
                </c:pt>
                <c:pt idx="4642">
                  <c:v>43226.013969907406</c:v>
                </c:pt>
                <c:pt idx="4643">
                  <c:v>43226.013981481483</c:v>
                </c:pt>
                <c:pt idx="4644">
                  <c:v>43226.013993055552</c:v>
                </c:pt>
                <c:pt idx="4645">
                  <c:v>43226.014004629629</c:v>
                </c:pt>
                <c:pt idx="4646">
                  <c:v>43226.014016203706</c:v>
                </c:pt>
                <c:pt idx="4647">
                  <c:v>43226.014027777775</c:v>
                </c:pt>
                <c:pt idx="4648">
                  <c:v>43226.014039351852</c:v>
                </c:pt>
                <c:pt idx="4649">
                  <c:v>43226.014050925929</c:v>
                </c:pt>
                <c:pt idx="4650">
                  <c:v>43226.014050925929</c:v>
                </c:pt>
                <c:pt idx="4651">
                  <c:v>43226.014062499999</c:v>
                </c:pt>
                <c:pt idx="4652">
                  <c:v>43226.014074074075</c:v>
                </c:pt>
                <c:pt idx="4653">
                  <c:v>43226.014085648145</c:v>
                </c:pt>
                <c:pt idx="4654">
                  <c:v>43226.014097222222</c:v>
                </c:pt>
                <c:pt idx="4655">
                  <c:v>43226.014108796298</c:v>
                </c:pt>
                <c:pt idx="4656">
                  <c:v>43226.014120370368</c:v>
                </c:pt>
                <c:pt idx="4657">
                  <c:v>43226.014131944445</c:v>
                </c:pt>
                <c:pt idx="4658">
                  <c:v>43226.014143518521</c:v>
                </c:pt>
                <c:pt idx="4659">
                  <c:v>43226.014155092591</c:v>
                </c:pt>
                <c:pt idx="4660">
                  <c:v>43226.014166666668</c:v>
                </c:pt>
                <c:pt idx="4661">
                  <c:v>43226.014178240737</c:v>
                </c:pt>
                <c:pt idx="4662">
                  <c:v>43226.014189814814</c:v>
                </c:pt>
                <c:pt idx="4663">
                  <c:v>43226.014201388891</c:v>
                </c:pt>
                <c:pt idx="4664">
                  <c:v>43226.01421296296</c:v>
                </c:pt>
                <c:pt idx="4665">
                  <c:v>43226.014224537037</c:v>
                </c:pt>
                <c:pt idx="4666">
                  <c:v>43226.014236111114</c:v>
                </c:pt>
                <c:pt idx="4667">
                  <c:v>43226.014247685183</c:v>
                </c:pt>
                <c:pt idx="4668">
                  <c:v>43226.01425925926</c:v>
                </c:pt>
                <c:pt idx="4669">
                  <c:v>43226.014270833337</c:v>
                </c:pt>
                <c:pt idx="4670">
                  <c:v>43226.014282407406</c:v>
                </c:pt>
                <c:pt idx="4671">
                  <c:v>43226.014293981483</c:v>
                </c:pt>
                <c:pt idx="4672">
                  <c:v>43226.014305555553</c:v>
                </c:pt>
                <c:pt idx="4673">
                  <c:v>43226.014317129629</c:v>
                </c:pt>
                <c:pt idx="4674">
                  <c:v>43226.014328703706</c:v>
                </c:pt>
                <c:pt idx="4675">
                  <c:v>43226.014340277776</c:v>
                </c:pt>
                <c:pt idx="4676">
                  <c:v>43226.014351851853</c:v>
                </c:pt>
                <c:pt idx="4677">
                  <c:v>43226.014363425929</c:v>
                </c:pt>
                <c:pt idx="4678">
                  <c:v>43226.014374999999</c:v>
                </c:pt>
                <c:pt idx="4679">
                  <c:v>43226.014386574076</c:v>
                </c:pt>
                <c:pt idx="4680">
                  <c:v>43226.014398148145</c:v>
                </c:pt>
                <c:pt idx="4681">
                  <c:v>43226.014409722222</c:v>
                </c:pt>
                <c:pt idx="4682">
                  <c:v>43226.014421296299</c:v>
                </c:pt>
                <c:pt idx="4683">
                  <c:v>43226.014432870368</c:v>
                </c:pt>
                <c:pt idx="4684">
                  <c:v>43226.014444444445</c:v>
                </c:pt>
                <c:pt idx="4685">
                  <c:v>43226.014456018522</c:v>
                </c:pt>
                <c:pt idx="4686">
                  <c:v>43226.014467592591</c:v>
                </c:pt>
                <c:pt idx="4687">
                  <c:v>43226.014479166668</c:v>
                </c:pt>
                <c:pt idx="4688">
                  <c:v>43226.014490740738</c:v>
                </c:pt>
                <c:pt idx="4689">
                  <c:v>43226.014502314814</c:v>
                </c:pt>
                <c:pt idx="4690">
                  <c:v>43226.014513888891</c:v>
                </c:pt>
                <c:pt idx="4691">
                  <c:v>43226.014525462961</c:v>
                </c:pt>
                <c:pt idx="4692">
                  <c:v>43226.014537037037</c:v>
                </c:pt>
                <c:pt idx="4693">
                  <c:v>43226.014548611114</c:v>
                </c:pt>
                <c:pt idx="4694">
                  <c:v>43226.014560185184</c:v>
                </c:pt>
                <c:pt idx="4695">
                  <c:v>43226.01457175926</c:v>
                </c:pt>
                <c:pt idx="4696">
                  <c:v>43226.01458333333</c:v>
                </c:pt>
                <c:pt idx="4697">
                  <c:v>43226.014594907407</c:v>
                </c:pt>
                <c:pt idx="4698">
                  <c:v>43226.014606481483</c:v>
                </c:pt>
                <c:pt idx="4699">
                  <c:v>43226.014618055553</c:v>
                </c:pt>
                <c:pt idx="4700">
                  <c:v>43226.01462962963</c:v>
                </c:pt>
                <c:pt idx="4701">
                  <c:v>43226.014641203707</c:v>
                </c:pt>
                <c:pt idx="4702">
                  <c:v>43226.014652777776</c:v>
                </c:pt>
                <c:pt idx="4703">
                  <c:v>43226.014664351853</c:v>
                </c:pt>
                <c:pt idx="4704">
                  <c:v>43226.014675925922</c:v>
                </c:pt>
                <c:pt idx="4705">
                  <c:v>43226.014687499999</c:v>
                </c:pt>
                <c:pt idx="4706">
                  <c:v>43226.014699074076</c:v>
                </c:pt>
                <c:pt idx="4707">
                  <c:v>43226.014710648145</c:v>
                </c:pt>
                <c:pt idx="4708">
                  <c:v>43226.014722222222</c:v>
                </c:pt>
                <c:pt idx="4709">
                  <c:v>43226.014733796299</c:v>
                </c:pt>
                <c:pt idx="4710">
                  <c:v>43226.014745370368</c:v>
                </c:pt>
                <c:pt idx="4711">
                  <c:v>43226.014756944445</c:v>
                </c:pt>
                <c:pt idx="4712">
                  <c:v>43226.014768518522</c:v>
                </c:pt>
                <c:pt idx="4713">
                  <c:v>43226.014780092592</c:v>
                </c:pt>
                <c:pt idx="4714">
                  <c:v>43226.014791666668</c:v>
                </c:pt>
                <c:pt idx="4715">
                  <c:v>43226.014803240738</c:v>
                </c:pt>
                <c:pt idx="4716">
                  <c:v>43226.014814814815</c:v>
                </c:pt>
                <c:pt idx="4717">
                  <c:v>43226.014826388891</c:v>
                </c:pt>
                <c:pt idx="4718">
                  <c:v>43226.014837962961</c:v>
                </c:pt>
                <c:pt idx="4719">
                  <c:v>43226.014849537038</c:v>
                </c:pt>
                <c:pt idx="4720">
                  <c:v>43226.014861111114</c:v>
                </c:pt>
                <c:pt idx="4721">
                  <c:v>43226.014872685184</c:v>
                </c:pt>
                <c:pt idx="4722">
                  <c:v>43226.014884259261</c:v>
                </c:pt>
                <c:pt idx="4723">
                  <c:v>43226.01489583333</c:v>
                </c:pt>
                <c:pt idx="4724">
                  <c:v>43226.014907407407</c:v>
                </c:pt>
                <c:pt idx="4725">
                  <c:v>43226.014918981484</c:v>
                </c:pt>
                <c:pt idx="4726">
                  <c:v>43226.014930555553</c:v>
                </c:pt>
                <c:pt idx="4727">
                  <c:v>43226.01494212963</c:v>
                </c:pt>
                <c:pt idx="4728">
                  <c:v>43226.01494212963</c:v>
                </c:pt>
                <c:pt idx="4729">
                  <c:v>43226.014953703707</c:v>
                </c:pt>
                <c:pt idx="4730">
                  <c:v>43226.014965277776</c:v>
                </c:pt>
                <c:pt idx="4731">
                  <c:v>43226.014976851853</c:v>
                </c:pt>
                <c:pt idx="4732">
                  <c:v>43226.014988425923</c:v>
                </c:pt>
                <c:pt idx="4733">
                  <c:v>43226.014999999999</c:v>
                </c:pt>
                <c:pt idx="4734">
                  <c:v>43226.015011574076</c:v>
                </c:pt>
                <c:pt idx="4735">
                  <c:v>43226.015023148146</c:v>
                </c:pt>
                <c:pt idx="4736">
                  <c:v>43226.015034722222</c:v>
                </c:pt>
                <c:pt idx="4737">
                  <c:v>43226.015046296299</c:v>
                </c:pt>
                <c:pt idx="4738">
                  <c:v>43226.015057870369</c:v>
                </c:pt>
                <c:pt idx="4739">
                  <c:v>43226.015069444446</c:v>
                </c:pt>
                <c:pt idx="4740">
                  <c:v>43226.015081018515</c:v>
                </c:pt>
                <c:pt idx="4741">
                  <c:v>43226.015092592592</c:v>
                </c:pt>
                <c:pt idx="4742">
                  <c:v>43226.015104166669</c:v>
                </c:pt>
                <c:pt idx="4743">
                  <c:v>43226.015115740738</c:v>
                </c:pt>
                <c:pt idx="4744">
                  <c:v>43226.015127314815</c:v>
                </c:pt>
                <c:pt idx="4745">
                  <c:v>43226.015138888892</c:v>
                </c:pt>
                <c:pt idx="4746">
                  <c:v>43226.015150462961</c:v>
                </c:pt>
                <c:pt idx="4747">
                  <c:v>43226.015162037038</c:v>
                </c:pt>
                <c:pt idx="4748">
                  <c:v>43226.015173611115</c:v>
                </c:pt>
                <c:pt idx="4749">
                  <c:v>43226.015185185184</c:v>
                </c:pt>
                <c:pt idx="4750">
                  <c:v>43226.015196759261</c:v>
                </c:pt>
                <c:pt idx="4751">
                  <c:v>43226.015208333331</c:v>
                </c:pt>
                <c:pt idx="4752">
                  <c:v>43226.015219907407</c:v>
                </c:pt>
                <c:pt idx="4753">
                  <c:v>43226.015231481484</c:v>
                </c:pt>
                <c:pt idx="4754">
                  <c:v>43226.015243055554</c:v>
                </c:pt>
                <c:pt idx="4755">
                  <c:v>43226.01525462963</c:v>
                </c:pt>
                <c:pt idx="4756">
                  <c:v>43226.015266203707</c:v>
                </c:pt>
                <c:pt idx="4757">
                  <c:v>43226.015277777777</c:v>
                </c:pt>
                <c:pt idx="4758">
                  <c:v>43226.015289351853</c:v>
                </c:pt>
                <c:pt idx="4759">
                  <c:v>43226.015300925923</c:v>
                </c:pt>
                <c:pt idx="4760">
                  <c:v>43226.0153125</c:v>
                </c:pt>
                <c:pt idx="4761">
                  <c:v>43226.015324074076</c:v>
                </c:pt>
                <c:pt idx="4762">
                  <c:v>43226.015335648146</c:v>
                </c:pt>
                <c:pt idx="4763">
                  <c:v>43226.015347222223</c:v>
                </c:pt>
                <c:pt idx="4764">
                  <c:v>43226.0153587963</c:v>
                </c:pt>
                <c:pt idx="4765">
                  <c:v>43226.015370370369</c:v>
                </c:pt>
                <c:pt idx="4766">
                  <c:v>43226.015381944446</c:v>
                </c:pt>
                <c:pt idx="4767">
                  <c:v>43226.015393518515</c:v>
                </c:pt>
                <c:pt idx="4768">
                  <c:v>43226.015405092592</c:v>
                </c:pt>
                <c:pt idx="4769">
                  <c:v>43226.015416666669</c:v>
                </c:pt>
                <c:pt idx="4770">
                  <c:v>43226.015428240738</c:v>
                </c:pt>
                <c:pt idx="4771">
                  <c:v>43226.015439814815</c:v>
                </c:pt>
                <c:pt idx="4772">
                  <c:v>43226.015451388892</c:v>
                </c:pt>
                <c:pt idx="4773">
                  <c:v>43226.015462962961</c:v>
                </c:pt>
                <c:pt idx="4774">
                  <c:v>43226.015474537038</c:v>
                </c:pt>
                <c:pt idx="4775">
                  <c:v>43226.015486111108</c:v>
                </c:pt>
                <c:pt idx="4776">
                  <c:v>43226.015497685185</c:v>
                </c:pt>
                <c:pt idx="4777">
                  <c:v>43226.015509259261</c:v>
                </c:pt>
                <c:pt idx="4778">
                  <c:v>43226.015520833331</c:v>
                </c:pt>
                <c:pt idx="4779">
                  <c:v>43226.015532407408</c:v>
                </c:pt>
                <c:pt idx="4780">
                  <c:v>43226.015543981484</c:v>
                </c:pt>
                <c:pt idx="4781">
                  <c:v>43226.015555555554</c:v>
                </c:pt>
                <c:pt idx="4782">
                  <c:v>43226.015567129631</c:v>
                </c:pt>
                <c:pt idx="4783">
                  <c:v>43226.0155787037</c:v>
                </c:pt>
                <c:pt idx="4784">
                  <c:v>43226.015590277777</c:v>
                </c:pt>
                <c:pt idx="4785">
                  <c:v>43226.015601851854</c:v>
                </c:pt>
                <c:pt idx="4786">
                  <c:v>43226.015613425923</c:v>
                </c:pt>
                <c:pt idx="4787">
                  <c:v>43226.015625</c:v>
                </c:pt>
                <c:pt idx="4788">
                  <c:v>43226.015636574077</c:v>
                </c:pt>
                <c:pt idx="4789">
                  <c:v>43226.015648148146</c:v>
                </c:pt>
                <c:pt idx="4790">
                  <c:v>43226.015659722223</c:v>
                </c:pt>
                <c:pt idx="4791">
                  <c:v>43226.0156712963</c:v>
                </c:pt>
                <c:pt idx="4792">
                  <c:v>43226.015682870369</c:v>
                </c:pt>
                <c:pt idx="4793">
                  <c:v>43226.015694444446</c:v>
                </c:pt>
                <c:pt idx="4794">
                  <c:v>43226.015706018516</c:v>
                </c:pt>
                <c:pt idx="4795">
                  <c:v>43226.015717592592</c:v>
                </c:pt>
                <c:pt idx="4796">
                  <c:v>43226.015729166669</c:v>
                </c:pt>
                <c:pt idx="4797">
                  <c:v>43226.015740740739</c:v>
                </c:pt>
                <c:pt idx="4798">
                  <c:v>43226.015752314815</c:v>
                </c:pt>
                <c:pt idx="4799">
                  <c:v>43226.015763888892</c:v>
                </c:pt>
                <c:pt idx="4800">
                  <c:v>43226.015775462962</c:v>
                </c:pt>
                <c:pt idx="4801">
                  <c:v>43226.015787037039</c:v>
                </c:pt>
                <c:pt idx="4802">
                  <c:v>43226.015798611108</c:v>
                </c:pt>
                <c:pt idx="4803">
                  <c:v>43226.015810185185</c:v>
                </c:pt>
                <c:pt idx="4804">
                  <c:v>43226.015821759262</c:v>
                </c:pt>
                <c:pt idx="4805">
                  <c:v>43226.015833333331</c:v>
                </c:pt>
                <c:pt idx="4806">
                  <c:v>43226.015844907408</c:v>
                </c:pt>
                <c:pt idx="4807">
                  <c:v>43226.015844907408</c:v>
                </c:pt>
                <c:pt idx="4808">
                  <c:v>43226.015856481485</c:v>
                </c:pt>
                <c:pt idx="4809">
                  <c:v>43226.015868055554</c:v>
                </c:pt>
                <c:pt idx="4810">
                  <c:v>43226.015879629631</c:v>
                </c:pt>
                <c:pt idx="4811">
                  <c:v>43226.0158912037</c:v>
                </c:pt>
                <c:pt idx="4812">
                  <c:v>43226.015902777777</c:v>
                </c:pt>
                <c:pt idx="4813">
                  <c:v>43226.015914351854</c:v>
                </c:pt>
                <c:pt idx="4814">
                  <c:v>43226.015925925924</c:v>
                </c:pt>
                <c:pt idx="4815">
                  <c:v>43226.0159375</c:v>
                </c:pt>
                <c:pt idx="4816">
                  <c:v>43226.015949074077</c:v>
                </c:pt>
                <c:pt idx="4817">
                  <c:v>43226.015960648147</c:v>
                </c:pt>
                <c:pt idx="4818">
                  <c:v>43226.015972222223</c:v>
                </c:pt>
                <c:pt idx="4819">
                  <c:v>43226.015983796293</c:v>
                </c:pt>
                <c:pt idx="4820">
                  <c:v>43226.01599537037</c:v>
                </c:pt>
                <c:pt idx="4821">
                  <c:v>43226.016006944446</c:v>
                </c:pt>
                <c:pt idx="4822">
                  <c:v>43226.016018518516</c:v>
                </c:pt>
                <c:pt idx="4823">
                  <c:v>43226.016030092593</c:v>
                </c:pt>
                <c:pt idx="4824">
                  <c:v>43226.016041666669</c:v>
                </c:pt>
                <c:pt idx="4825">
                  <c:v>43226.016053240739</c:v>
                </c:pt>
                <c:pt idx="4826">
                  <c:v>43226.016064814816</c:v>
                </c:pt>
                <c:pt idx="4827">
                  <c:v>43226.016076388885</c:v>
                </c:pt>
                <c:pt idx="4828">
                  <c:v>43226.016087962962</c:v>
                </c:pt>
                <c:pt idx="4829">
                  <c:v>43226.016099537039</c:v>
                </c:pt>
                <c:pt idx="4830">
                  <c:v>43226.016111111108</c:v>
                </c:pt>
                <c:pt idx="4831">
                  <c:v>43226.016122685185</c:v>
                </c:pt>
                <c:pt idx="4832">
                  <c:v>43226.016134259262</c:v>
                </c:pt>
                <c:pt idx="4833">
                  <c:v>43226.016145833331</c:v>
                </c:pt>
                <c:pt idx="4834">
                  <c:v>43226.016157407408</c:v>
                </c:pt>
                <c:pt idx="4835">
                  <c:v>43226.016168981485</c:v>
                </c:pt>
                <c:pt idx="4836">
                  <c:v>43226.016180555554</c:v>
                </c:pt>
                <c:pt idx="4837">
                  <c:v>43226.016192129631</c:v>
                </c:pt>
                <c:pt idx="4838">
                  <c:v>43226.016203703701</c:v>
                </c:pt>
                <c:pt idx="4839">
                  <c:v>43226.016215277778</c:v>
                </c:pt>
                <c:pt idx="4840">
                  <c:v>43226.016226851854</c:v>
                </c:pt>
                <c:pt idx="4841">
                  <c:v>43226.016238425924</c:v>
                </c:pt>
                <c:pt idx="4842">
                  <c:v>43226.016250000001</c:v>
                </c:pt>
                <c:pt idx="4843">
                  <c:v>43226.016261574077</c:v>
                </c:pt>
                <c:pt idx="4844">
                  <c:v>43226.016273148147</c:v>
                </c:pt>
                <c:pt idx="4845">
                  <c:v>43226.016284722224</c:v>
                </c:pt>
                <c:pt idx="4846">
                  <c:v>43226.016296296293</c:v>
                </c:pt>
                <c:pt idx="4847">
                  <c:v>43226.01630787037</c:v>
                </c:pt>
                <c:pt idx="4848">
                  <c:v>43226.016319444447</c:v>
                </c:pt>
                <c:pt idx="4849">
                  <c:v>43226.016331018516</c:v>
                </c:pt>
                <c:pt idx="4850">
                  <c:v>43226.016342592593</c:v>
                </c:pt>
                <c:pt idx="4851">
                  <c:v>43226.01635416667</c:v>
                </c:pt>
                <c:pt idx="4852">
                  <c:v>43226.016365740739</c:v>
                </c:pt>
                <c:pt idx="4853">
                  <c:v>43226.016377314816</c:v>
                </c:pt>
                <c:pt idx="4854">
                  <c:v>43226.016388888886</c:v>
                </c:pt>
                <c:pt idx="4855">
                  <c:v>43226.016400462962</c:v>
                </c:pt>
                <c:pt idx="4856">
                  <c:v>43226.016412037039</c:v>
                </c:pt>
                <c:pt idx="4857">
                  <c:v>43226.016423611109</c:v>
                </c:pt>
                <c:pt idx="4858">
                  <c:v>43226.016435185185</c:v>
                </c:pt>
                <c:pt idx="4859">
                  <c:v>43226.016446759262</c:v>
                </c:pt>
                <c:pt idx="4860">
                  <c:v>43226.016458333332</c:v>
                </c:pt>
                <c:pt idx="4861">
                  <c:v>43226.016469907408</c:v>
                </c:pt>
                <c:pt idx="4862">
                  <c:v>43226.016481481478</c:v>
                </c:pt>
                <c:pt idx="4863">
                  <c:v>43226.016493055555</c:v>
                </c:pt>
                <c:pt idx="4864">
                  <c:v>43226.016504629632</c:v>
                </c:pt>
                <c:pt idx="4865">
                  <c:v>43226.016516203701</c:v>
                </c:pt>
                <c:pt idx="4866">
                  <c:v>43226.016527777778</c:v>
                </c:pt>
                <c:pt idx="4867">
                  <c:v>43226.016539351855</c:v>
                </c:pt>
                <c:pt idx="4868">
                  <c:v>43226.016550925924</c:v>
                </c:pt>
                <c:pt idx="4869">
                  <c:v>43226.016562500001</c:v>
                </c:pt>
                <c:pt idx="4870">
                  <c:v>43226.016574074078</c:v>
                </c:pt>
                <c:pt idx="4871">
                  <c:v>43226.016585648147</c:v>
                </c:pt>
                <c:pt idx="4872">
                  <c:v>43226.016597222224</c:v>
                </c:pt>
                <c:pt idx="4873">
                  <c:v>43226.016608796293</c:v>
                </c:pt>
                <c:pt idx="4874">
                  <c:v>43226.01662037037</c:v>
                </c:pt>
                <c:pt idx="4875">
                  <c:v>43226.016631944447</c:v>
                </c:pt>
                <c:pt idx="4876">
                  <c:v>43226.016643518517</c:v>
                </c:pt>
                <c:pt idx="4877">
                  <c:v>43226.016655092593</c:v>
                </c:pt>
                <c:pt idx="4878">
                  <c:v>43226.01666666667</c:v>
                </c:pt>
                <c:pt idx="4879">
                  <c:v>43226.01667824074</c:v>
                </c:pt>
                <c:pt idx="4880">
                  <c:v>43226.016689814816</c:v>
                </c:pt>
                <c:pt idx="4881">
                  <c:v>43226.016701388886</c:v>
                </c:pt>
                <c:pt idx="4882">
                  <c:v>43226.016712962963</c:v>
                </c:pt>
                <c:pt idx="4883">
                  <c:v>43226.016724537039</c:v>
                </c:pt>
                <c:pt idx="4884">
                  <c:v>43226.016736111109</c:v>
                </c:pt>
                <c:pt idx="4885">
                  <c:v>43226.016747685186</c:v>
                </c:pt>
                <c:pt idx="4886">
                  <c:v>43226.016759259262</c:v>
                </c:pt>
                <c:pt idx="4887">
                  <c:v>43226.016770833332</c:v>
                </c:pt>
                <c:pt idx="4888">
                  <c:v>43226.016782407409</c:v>
                </c:pt>
                <c:pt idx="4889">
                  <c:v>43226.016793981478</c:v>
                </c:pt>
                <c:pt idx="4890">
                  <c:v>43226.016805555555</c:v>
                </c:pt>
                <c:pt idx="4891">
                  <c:v>43226.016817129632</c:v>
                </c:pt>
                <c:pt idx="4892">
                  <c:v>43226.016817129632</c:v>
                </c:pt>
                <c:pt idx="4893">
                  <c:v>43226.016828703701</c:v>
                </c:pt>
                <c:pt idx="4894">
                  <c:v>43226.016840277778</c:v>
                </c:pt>
                <c:pt idx="4895">
                  <c:v>43226.016851851855</c:v>
                </c:pt>
                <c:pt idx="4896">
                  <c:v>43226.016863425924</c:v>
                </c:pt>
                <c:pt idx="4897">
                  <c:v>43226.016875000001</c:v>
                </c:pt>
                <c:pt idx="4898">
                  <c:v>43226.016886574071</c:v>
                </c:pt>
                <c:pt idx="4899">
                  <c:v>43226.016898148147</c:v>
                </c:pt>
                <c:pt idx="4900">
                  <c:v>43226.016909722224</c:v>
                </c:pt>
                <c:pt idx="4901">
                  <c:v>43226.016921296294</c:v>
                </c:pt>
                <c:pt idx="4902">
                  <c:v>43226.016932870371</c:v>
                </c:pt>
                <c:pt idx="4903">
                  <c:v>43226.016944444447</c:v>
                </c:pt>
                <c:pt idx="4904">
                  <c:v>43226.016956018517</c:v>
                </c:pt>
                <c:pt idx="4905">
                  <c:v>43226.016967592594</c:v>
                </c:pt>
                <c:pt idx="4906">
                  <c:v>43226.016979166663</c:v>
                </c:pt>
                <c:pt idx="4907">
                  <c:v>43226.01699074074</c:v>
                </c:pt>
                <c:pt idx="4908">
                  <c:v>43226.017002314817</c:v>
                </c:pt>
                <c:pt idx="4909">
                  <c:v>43226.017013888886</c:v>
                </c:pt>
                <c:pt idx="4910">
                  <c:v>43226.017025462963</c:v>
                </c:pt>
                <c:pt idx="4911">
                  <c:v>43226.01703703704</c:v>
                </c:pt>
                <c:pt idx="4912">
                  <c:v>43226.017048611109</c:v>
                </c:pt>
                <c:pt idx="4913">
                  <c:v>43226.017060185186</c:v>
                </c:pt>
                <c:pt idx="4914">
                  <c:v>43226.017071759263</c:v>
                </c:pt>
                <c:pt idx="4915">
                  <c:v>43226.017083333332</c:v>
                </c:pt>
                <c:pt idx="4916">
                  <c:v>43226.017094907409</c:v>
                </c:pt>
                <c:pt idx="4917">
                  <c:v>43226.017106481479</c:v>
                </c:pt>
                <c:pt idx="4918">
                  <c:v>43226.017118055555</c:v>
                </c:pt>
                <c:pt idx="4919">
                  <c:v>43226.017129629632</c:v>
                </c:pt>
                <c:pt idx="4920">
                  <c:v>43226.017141203702</c:v>
                </c:pt>
                <c:pt idx="4921">
                  <c:v>43226.017152777778</c:v>
                </c:pt>
                <c:pt idx="4922">
                  <c:v>43226.017164351855</c:v>
                </c:pt>
                <c:pt idx="4923">
                  <c:v>43226.017175925925</c:v>
                </c:pt>
                <c:pt idx="4924">
                  <c:v>43226.017187500001</c:v>
                </c:pt>
                <c:pt idx="4925">
                  <c:v>43226.017199074071</c:v>
                </c:pt>
                <c:pt idx="4926">
                  <c:v>43226.017210648148</c:v>
                </c:pt>
                <c:pt idx="4927">
                  <c:v>43226.017222222225</c:v>
                </c:pt>
                <c:pt idx="4928">
                  <c:v>43226.017233796294</c:v>
                </c:pt>
                <c:pt idx="4929">
                  <c:v>43226.017245370371</c:v>
                </c:pt>
                <c:pt idx="4930">
                  <c:v>43226.017256944448</c:v>
                </c:pt>
                <c:pt idx="4931">
                  <c:v>43226.017268518517</c:v>
                </c:pt>
                <c:pt idx="4932">
                  <c:v>43226.017280092594</c:v>
                </c:pt>
                <c:pt idx="4933">
                  <c:v>43226.017291666663</c:v>
                </c:pt>
                <c:pt idx="4934">
                  <c:v>43226.01730324074</c:v>
                </c:pt>
                <c:pt idx="4935">
                  <c:v>43226.017314814817</c:v>
                </c:pt>
                <c:pt idx="4936">
                  <c:v>43226.017326388886</c:v>
                </c:pt>
                <c:pt idx="4937">
                  <c:v>43226.017337962963</c:v>
                </c:pt>
                <c:pt idx="4938">
                  <c:v>43226.01734953704</c:v>
                </c:pt>
                <c:pt idx="4939">
                  <c:v>43226.017361111109</c:v>
                </c:pt>
                <c:pt idx="4940">
                  <c:v>43226.017372685186</c:v>
                </c:pt>
                <c:pt idx="4941">
                  <c:v>43226.017384259256</c:v>
                </c:pt>
                <c:pt idx="4942">
                  <c:v>43226.017395833333</c:v>
                </c:pt>
                <c:pt idx="4943">
                  <c:v>43226.017407407409</c:v>
                </c:pt>
                <c:pt idx="4944">
                  <c:v>43226.017418981479</c:v>
                </c:pt>
                <c:pt idx="4945">
                  <c:v>43226.017430555556</c:v>
                </c:pt>
                <c:pt idx="4946">
                  <c:v>43226.017442129632</c:v>
                </c:pt>
                <c:pt idx="4947">
                  <c:v>43226.017453703702</c:v>
                </c:pt>
                <c:pt idx="4948">
                  <c:v>43226.017465277779</c:v>
                </c:pt>
                <c:pt idx="4949">
                  <c:v>43226.017476851855</c:v>
                </c:pt>
                <c:pt idx="4950">
                  <c:v>43226.017488425925</c:v>
                </c:pt>
                <c:pt idx="4951">
                  <c:v>43226.017500000002</c:v>
                </c:pt>
                <c:pt idx="4952">
                  <c:v>43226.017511574071</c:v>
                </c:pt>
                <c:pt idx="4953">
                  <c:v>43226.017523148148</c:v>
                </c:pt>
                <c:pt idx="4954">
                  <c:v>43226.017534722225</c:v>
                </c:pt>
                <c:pt idx="4955">
                  <c:v>43226.017546296294</c:v>
                </c:pt>
                <c:pt idx="4956">
                  <c:v>43226.017557870371</c:v>
                </c:pt>
                <c:pt idx="4957">
                  <c:v>43226.017569444448</c:v>
                </c:pt>
                <c:pt idx="4958">
                  <c:v>43226.017581018517</c:v>
                </c:pt>
                <c:pt idx="4959">
                  <c:v>43226.017592592594</c:v>
                </c:pt>
                <c:pt idx="4960">
                  <c:v>43226.017604166664</c:v>
                </c:pt>
                <c:pt idx="4961">
                  <c:v>43226.01761574074</c:v>
                </c:pt>
                <c:pt idx="4962">
                  <c:v>43226.017627314817</c:v>
                </c:pt>
                <c:pt idx="4963">
                  <c:v>43226.017638888887</c:v>
                </c:pt>
                <c:pt idx="4964">
                  <c:v>43226.017650462964</c:v>
                </c:pt>
                <c:pt idx="4965">
                  <c:v>43226.01766203704</c:v>
                </c:pt>
                <c:pt idx="4966">
                  <c:v>43226.01767361111</c:v>
                </c:pt>
                <c:pt idx="4967">
                  <c:v>43226.017685185187</c:v>
                </c:pt>
                <c:pt idx="4968">
                  <c:v>43226.017696759256</c:v>
                </c:pt>
                <c:pt idx="4969">
                  <c:v>43226.017708333333</c:v>
                </c:pt>
                <c:pt idx="4970">
                  <c:v>43226.01771990741</c:v>
                </c:pt>
                <c:pt idx="4971">
                  <c:v>43226.01771990741</c:v>
                </c:pt>
                <c:pt idx="4972">
                  <c:v>43226.017731481479</c:v>
                </c:pt>
                <c:pt idx="4973">
                  <c:v>43226.017743055556</c:v>
                </c:pt>
                <c:pt idx="4974">
                  <c:v>43226.017754629633</c:v>
                </c:pt>
                <c:pt idx="4975">
                  <c:v>43226.017766203702</c:v>
                </c:pt>
                <c:pt idx="4976">
                  <c:v>43226.017777777779</c:v>
                </c:pt>
                <c:pt idx="4977">
                  <c:v>43226.017789351848</c:v>
                </c:pt>
                <c:pt idx="4978">
                  <c:v>43226.017800925925</c:v>
                </c:pt>
                <c:pt idx="4979">
                  <c:v>43226.017812500002</c:v>
                </c:pt>
                <c:pt idx="4980">
                  <c:v>43226.017824074072</c:v>
                </c:pt>
                <c:pt idx="4981">
                  <c:v>43226.017835648148</c:v>
                </c:pt>
                <c:pt idx="4982">
                  <c:v>43226.017847222225</c:v>
                </c:pt>
                <c:pt idx="4983">
                  <c:v>43226.017858796295</c:v>
                </c:pt>
                <c:pt idx="4984">
                  <c:v>43226.017870370371</c:v>
                </c:pt>
                <c:pt idx="4985">
                  <c:v>43226.017881944441</c:v>
                </c:pt>
                <c:pt idx="4986">
                  <c:v>43226.017893518518</c:v>
                </c:pt>
                <c:pt idx="4987">
                  <c:v>43226.017905092594</c:v>
                </c:pt>
                <c:pt idx="4988">
                  <c:v>43226.017916666664</c:v>
                </c:pt>
                <c:pt idx="4989">
                  <c:v>43226.017928240741</c:v>
                </c:pt>
                <c:pt idx="4990">
                  <c:v>43226.017939814818</c:v>
                </c:pt>
                <c:pt idx="4991">
                  <c:v>43226.017951388887</c:v>
                </c:pt>
                <c:pt idx="4992">
                  <c:v>43226.017962962964</c:v>
                </c:pt>
                <c:pt idx="4993">
                  <c:v>43226.017974537041</c:v>
                </c:pt>
                <c:pt idx="4994">
                  <c:v>43226.01798611111</c:v>
                </c:pt>
                <c:pt idx="4995">
                  <c:v>43226.017997685187</c:v>
                </c:pt>
                <c:pt idx="4996">
                  <c:v>43226.018009259256</c:v>
                </c:pt>
                <c:pt idx="4997">
                  <c:v>43226.018020833333</c:v>
                </c:pt>
                <c:pt idx="4998">
                  <c:v>43226.01803240741</c:v>
                </c:pt>
                <c:pt idx="4999">
                  <c:v>43226.018043981479</c:v>
                </c:pt>
                <c:pt idx="5000">
                  <c:v>43226.018055555556</c:v>
                </c:pt>
                <c:pt idx="5001">
                  <c:v>43226.018067129633</c:v>
                </c:pt>
                <c:pt idx="5002">
                  <c:v>43226.018078703702</c:v>
                </c:pt>
                <c:pt idx="5003">
                  <c:v>43226.018090277779</c:v>
                </c:pt>
                <c:pt idx="5004">
                  <c:v>43226.018101851849</c:v>
                </c:pt>
                <c:pt idx="5005">
                  <c:v>43226.018113425926</c:v>
                </c:pt>
                <c:pt idx="5006">
                  <c:v>43226.018125000002</c:v>
                </c:pt>
                <c:pt idx="5007">
                  <c:v>43226.018136574072</c:v>
                </c:pt>
                <c:pt idx="5008">
                  <c:v>43226.018148148149</c:v>
                </c:pt>
                <c:pt idx="5009">
                  <c:v>43226.018159722225</c:v>
                </c:pt>
                <c:pt idx="5010">
                  <c:v>43226.018171296295</c:v>
                </c:pt>
                <c:pt idx="5011">
                  <c:v>43226.018182870372</c:v>
                </c:pt>
                <c:pt idx="5012">
                  <c:v>43226.018194444441</c:v>
                </c:pt>
                <c:pt idx="5013">
                  <c:v>43226.018206018518</c:v>
                </c:pt>
                <c:pt idx="5014">
                  <c:v>43226.018217592595</c:v>
                </c:pt>
                <c:pt idx="5015">
                  <c:v>43226.018229166664</c:v>
                </c:pt>
                <c:pt idx="5016">
                  <c:v>43226.018240740741</c:v>
                </c:pt>
                <c:pt idx="5017">
                  <c:v>43226.018252314818</c:v>
                </c:pt>
                <c:pt idx="5018">
                  <c:v>43226.018263888887</c:v>
                </c:pt>
                <c:pt idx="5019">
                  <c:v>43226.018275462964</c:v>
                </c:pt>
                <c:pt idx="5020">
                  <c:v>43226.018287037034</c:v>
                </c:pt>
                <c:pt idx="5021">
                  <c:v>43226.01829861111</c:v>
                </c:pt>
                <c:pt idx="5022">
                  <c:v>43226.018310185187</c:v>
                </c:pt>
                <c:pt idx="5023">
                  <c:v>43226.018321759257</c:v>
                </c:pt>
                <c:pt idx="5024">
                  <c:v>43226.018333333333</c:v>
                </c:pt>
                <c:pt idx="5025">
                  <c:v>43226.01834490741</c:v>
                </c:pt>
                <c:pt idx="5026">
                  <c:v>43226.01835648148</c:v>
                </c:pt>
                <c:pt idx="5027">
                  <c:v>43226.018368055556</c:v>
                </c:pt>
                <c:pt idx="5028">
                  <c:v>43226.018379629626</c:v>
                </c:pt>
                <c:pt idx="5029">
                  <c:v>43226.018391203703</c:v>
                </c:pt>
                <c:pt idx="5030">
                  <c:v>43226.01840277778</c:v>
                </c:pt>
                <c:pt idx="5031">
                  <c:v>43226.018414351849</c:v>
                </c:pt>
                <c:pt idx="5032">
                  <c:v>43226.018425925926</c:v>
                </c:pt>
                <c:pt idx="5033">
                  <c:v>43226.018437500003</c:v>
                </c:pt>
                <c:pt idx="5034">
                  <c:v>43226.018449074072</c:v>
                </c:pt>
                <c:pt idx="5035">
                  <c:v>43226.018460648149</c:v>
                </c:pt>
                <c:pt idx="5036">
                  <c:v>43226.018472222226</c:v>
                </c:pt>
                <c:pt idx="5037">
                  <c:v>43226.018483796295</c:v>
                </c:pt>
                <c:pt idx="5038">
                  <c:v>43226.018495370372</c:v>
                </c:pt>
                <c:pt idx="5039">
                  <c:v>43226.018506944441</c:v>
                </c:pt>
                <c:pt idx="5040">
                  <c:v>43226.018518518518</c:v>
                </c:pt>
                <c:pt idx="5041">
                  <c:v>43226.018530092595</c:v>
                </c:pt>
                <c:pt idx="5042">
                  <c:v>43226.018541666665</c:v>
                </c:pt>
                <c:pt idx="5043">
                  <c:v>43226.018553240741</c:v>
                </c:pt>
                <c:pt idx="5044">
                  <c:v>43226.018564814818</c:v>
                </c:pt>
                <c:pt idx="5045">
                  <c:v>43226.018576388888</c:v>
                </c:pt>
                <c:pt idx="5046">
                  <c:v>43226.018587962964</c:v>
                </c:pt>
                <c:pt idx="5047">
                  <c:v>43226.018599537034</c:v>
                </c:pt>
                <c:pt idx="5048">
                  <c:v>43226.018611111111</c:v>
                </c:pt>
                <c:pt idx="5049">
                  <c:v>43226.018622685187</c:v>
                </c:pt>
                <c:pt idx="5050">
                  <c:v>43226.018622685187</c:v>
                </c:pt>
                <c:pt idx="5051">
                  <c:v>43226.018634259257</c:v>
                </c:pt>
                <c:pt idx="5052">
                  <c:v>43226.018645833334</c:v>
                </c:pt>
                <c:pt idx="5053">
                  <c:v>43226.018657407411</c:v>
                </c:pt>
                <c:pt idx="5054">
                  <c:v>43226.01866898148</c:v>
                </c:pt>
                <c:pt idx="5055">
                  <c:v>43226.018680555557</c:v>
                </c:pt>
                <c:pt idx="5056">
                  <c:v>43226.018692129626</c:v>
                </c:pt>
                <c:pt idx="5057">
                  <c:v>43226.018703703703</c:v>
                </c:pt>
                <c:pt idx="5058">
                  <c:v>43226.01871527778</c:v>
                </c:pt>
                <c:pt idx="5059">
                  <c:v>43226.018726851849</c:v>
                </c:pt>
                <c:pt idx="5060">
                  <c:v>43226.018738425926</c:v>
                </c:pt>
                <c:pt idx="5061">
                  <c:v>43226.018750000003</c:v>
                </c:pt>
                <c:pt idx="5062">
                  <c:v>43226.018761574072</c:v>
                </c:pt>
                <c:pt idx="5063">
                  <c:v>43226.018773148149</c:v>
                </c:pt>
                <c:pt idx="5064">
                  <c:v>43226.018784722219</c:v>
                </c:pt>
                <c:pt idx="5065">
                  <c:v>43226.018796296295</c:v>
                </c:pt>
                <c:pt idx="5066">
                  <c:v>43226.018807870372</c:v>
                </c:pt>
                <c:pt idx="5067">
                  <c:v>43226.018819444442</c:v>
                </c:pt>
                <c:pt idx="5068">
                  <c:v>43226.018831018519</c:v>
                </c:pt>
                <c:pt idx="5069">
                  <c:v>43226.018842592595</c:v>
                </c:pt>
                <c:pt idx="5070">
                  <c:v>43226.018854166665</c:v>
                </c:pt>
                <c:pt idx="5071">
                  <c:v>43226.018865740742</c:v>
                </c:pt>
                <c:pt idx="5072">
                  <c:v>43226.018877314818</c:v>
                </c:pt>
                <c:pt idx="5073">
                  <c:v>43226.018888888888</c:v>
                </c:pt>
                <c:pt idx="5074">
                  <c:v>43226.018900462965</c:v>
                </c:pt>
                <c:pt idx="5075">
                  <c:v>43226.018912037034</c:v>
                </c:pt>
                <c:pt idx="5076">
                  <c:v>43226.018923611111</c:v>
                </c:pt>
                <c:pt idx="5077">
                  <c:v>43226.018935185188</c:v>
                </c:pt>
                <c:pt idx="5078">
                  <c:v>43226.018946759257</c:v>
                </c:pt>
                <c:pt idx="5079">
                  <c:v>43226.018958333334</c:v>
                </c:pt>
                <c:pt idx="5080">
                  <c:v>43226.018969907411</c:v>
                </c:pt>
                <c:pt idx="5081">
                  <c:v>43226.01898148148</c:v>
                </c:pt>
                <c:pt idx="5082">
                  <c:v>43226.018993055557</c:v>
                </c:pt>
                <c:pt idx="5083">
                  <c:v>43226.019004629627</c:v>
                </c:pt>
                <c:pt idx="5084">
                  <c:v>43226.019016203703</c:v>
                </c:pt>
                <c:pt idx="5085">
                  <c:v>43226.01902777778</c:v>
                </c:pt>
                <c:pt idx="5086">
                  <c:v>43226.01903935185</c:v>
                </c:pt>
                <c:pt idx="5087">
                  <c:v>43226.019050925926</c:v>
                </c:pt>
                <c:pt idx="5088">
                  <c:v>43226.019062500003</c:v>
                </c:pt>
                <c:pt idx="5089">
                  <c:v>43226.019074074073</c:v>
                </c:pt>
                <c:pt idx="5090">
                  <c:v>43226.019085648149</c:v>
                </c:pt>
                <c:pt idx="5091">
                  <c:v>43226.019097222219</c:v>
                </c:pt>
                <c:pt idx="5092">
                  <c:v>43226.019108796296</c:v>
                </c:pt>
                <c:pt idx="5093">
                  <c:v>43226.019120370373</c:v>
                </c:pt>
                <c:pt idx="5094">
                  <c:v>43226.019131944442</c:v>
                </c:pt>
                <c:pt idx="5095">
                  <c:v>43226.019143518519</c:v>
                </c:pt>
                <c:pt idx="5096">
                  <c:v>43226.019155092596</c:v>
                </c:pt>
                <c:pt idx="5097">
                  <c:v>43226.019166666665</c:v>
                </c:pt>
                <c:pt idx="5098">
                  <c:v>43226.019178240742</c:v>
                </c:pt>
                <c:pt idx="5099">
                  <c:v>43226.019189814811</c:v>
                </c:pt>
                <c:pt idx="5100">
                  <c:v>43226.019201388888</c:v>
                </c:pt>
                <c:pt idx="5101">
                  <c:v>43226.019212962965</c:v>
                </c:pt>
                <c:pt idx="5102">
                  <c:v>43226.019224537034</c:v>
                </c:pt>
                <c:pt idx="5103">
                  <c:v>43226.019236111111</c:v>
                </c:pt>
                <c:pt idx="5104">
                  <c:v>43226.019247685188</c:v>
                </c:pt>
                <c:pt idx="5105">
                  <c:v>43226.019259259258</c:v>
                </c:pt>
                <c:pt idx="5106">
                  <c:v>43226.019270833334</c:v>
                </c:pt>
                <c:pt idx="5107">
                  <c:v>43226.019282407404</c:v>
                </c:pt>
                <c:pt idx="5108">
                  <c:v>43226.019293981481</c:v>
                </c:pt>
                <c:pt idx="5109">
                  <c:v>43226.019305555557</c:v>
                </c:pt>
                <c:pt idx="5110">
                  <c:v>43226.019317129627</c:v>
                </c:pt>
                <c:pt idx="5111">
                  <c:v>43226.019328703704</c:v>
                </c:pt>
                <c:pt idx="5112">
                  <c:v>43226.01934027778</c:v>
                </c:pt>
                <c:pt idx="5113">
                  <c:v>43226.01935185185</c:v>
                </c:pt>
                <c:pt idx="5114">
                  <c:v>43226.019363425927</c:v>
                </c:pt>
                <c:pt idx="5115">
                  <c:v>43226.019375000003</c:v>
                </c:pt>
                <c:pt idx="5116">
                  <c:v>43226.019386574073</c:v>
                </c:pt>
                <c:pt idx="5117">
                  <c:v>43226.01939814815</c:v>
                </c:pt>
                <c:pt idx="5118">
                  <c:v>43226.019409722219</c:v>
                </c:pt>
                <c:pt idx="5119">
                  <c:v>43226.019421296296</c:v>
                </c:pt>
                <c:pt idx="5120">
                  <c:v>43226.019432870373</c:v>
                </c:pt>
                <c:pt idx="5121">
                  <c:v>43226.019444444442</c:v>
                </c:pt>
                <c:pt idx="5122">
                  <c:v>43226.019456018519</c:v>
                </c:pt>
                <c:pt idx="5123">
                  <c:v>43226.019467592596</c:v>
                </c:pt>
                <c:pt idx="5124">
                  <c:v>43226.019479166665</c:v>
                </c:pt>
                <c:pt idx="5125">
                  <c:v>43226.019490740742</c:v>
                </c:pt>
                <c:pt idx="5126">
                  <c:v>43226.019502314812</c:v>
                </c:pt>
                <c:pt idx="5127">
                  <c:v>43226.019513888888</c:v>
                </c:pt>
                <c:pt idx="5128">
                  <c:v>43226.019513888888</c:v>
                </c:pt>
                <c:pt idx="5129">
                  <c:v>43226.019525462965</c:v>
                </c:pt>
                <c:pt idx="5130">
                  <c:v>43226.019537037035</c:v>
                </c:pt>
                <c:pt idx="5131">
                  <c:v>43226.019548611112</c:v>
                </c:pt>
                <c:pt idx="5132">
                  <c:v>43226.019560185188</c:v>
                </c:pt>
                <c:pt idx="5133">
                  <c:v>43226.019571759258</c:v>
                </c:pt>
                <c:pt idx="5134">
                  <c:v>43226.019583333335</c:v>
                </c:pt>
                <c:pt idx="5135">
                  <c:v>43226.019594907404</c:v>
                </c:pt>
                <c:pt idx="5136">
                  <c:v>43226.019606481481</c:v>
                </c:pt>
                <c:pt idx="5137">
                  <c:v>43226.019618055558</c:v>
                </c:pt>
                <c:pt idx="5138">
                  <c:v>43226.019629629627</c:v>
                </c:pt>
                <c:pt idx="5139">
                  <c:v>43226.019641203704</c:v>
                </c:pt>
                <c:pt idx="5140">
                  <c:v>43226.019652777781</c:v>
                </c:pt>
                <c:pt idx="5141">
                  <c:v>43226.01966435185</c:v>
                </c:pt>
                <c:pt idx="5142">
                  <c:v>43226.019675925927</c:v>
                </c:pt>
                <c:pt idx="5143">
                  <c:v>43226.019687499997</c:v>
                </c:pt>
                <c:pt idx="5144">
                  <c:v>43226.019699074073</c:v>
                </c:pt>
                <c:pt idx="5145">
                  <c:v>43226.01971064815</c:v>
                </c:pt>
                <c:pt idx="5146">
                  <c:v>43226.01972222222</c:v>
                </c:pt>
                <c:pt idx="5147">
                  <c:v>43226.019733796296</c:v>
                </c:pt>
                <c:pt idx="5148">
                  <c:v>43226.019745370373</c:v>
                </c:pt>
                <c:pt idx="5149">
                  <c:v>43226.019756944443</c:v>
                </c:pt>
                <c:pt idx="5150">
                  <c:v>43226.019768518519</c:v>
                </c:pt>
                <c:pt idx="5151">
                  <c:v>43226.019780092596</c:v>
                </c:pt>
                <c:pt idx="5152">
                  <c:v>43226.019791666666</c:v>
                </c:pt>
                <c:pt idx="5153">
                  <c:v>43226.019803240742</c:v>
                </c:pt>
                <c:pt idx="5154">
                  <c:v>43226.019814814812</c:v>
                </c:pt>
                <c:pt idx="5155">
                  <c:v>43226.019826388889</c:v>
                </c:pt>
                <c:pt idx="5156">
                  <c:v>43226.019837962966</c:v>
                </c:pt>
                <c:pt idx="5157">
                  <c:v>43226.019849537035</c:v>
                </c:pt>
                <c:pt idx="5158">
                  <c:v>43226.019861111112</c:v>
                </c:pt>
                <c:pt idx="5159">
                  <c:v>43226.019872685189</c:v>
                </c:pt>
                <c:pt idx="5160">
                  <c:v>43226.019884259258</c:v>
                </c:pt>
                <c:pt idx="5161">
                  <c:v>43226.019895833335</c:v>
                </c:pt>
                <c:pt idx="5162">
                  <c:v>43226.019907407404</c:v>
                </c:pt>
                <c:pt idx="5163">
                  <c:v>43226.019918981481</c:v>
                </c:pt>
                <c:pt idx="5164">
                  <c:v>43226.019930555558</c:v>
                </c:pt>
                <c:pt idx="5165">
                  <c:v>43226.019942129627</c:v>
                </c:pt>
                <c:pt idx="5166">
                  <c:v>43226.019953703704</c:v>
                </c:pt>
                <c:pt idx="5167">
                  <c:v>43226.019965277781</c:v>
                </c:pt>
                <c:pt idx="5168">
                  <c:v>43226.019976851851</c:v>
                </c:pt>
                <c:pt idx="5169">
                  <c:v>43226.019988425927</c:v>
                </c:pt>
                <c:pt idx="5170">
                  <c:v>43226.02</c:v>
                </c:pt>
                <c:pt idx="5171">
                  <c:v>43226.020011574074</c:v>
                </c:pt>
                <c:pt idx="5172">
                  <c:v>43226.02002314815</c:v>
                </c:pt>
                <c:pt idx="5173">
                  <c:v>43226.02003472222</c:v>
                </c:pt>
                <c:pt idx="5174">
                  <c:v>43226.020046296297</c:v>
                </c:pt>
                <c:pt idx="5175">
                  <c:v>43226.020057870373</c:v>
                </c:pt>
                <c:pt idx="5176">
                  <c:v>43226.020069444443</c:v>
                </c:pt>
                <c:pt idx="5177">
                  <c:v>43226.02008101852</c:v>
                </c:pt>
                <c:pt idx="5178">
                  <c:v>43226.020092592589</c:v>
                </c:pt>
                <c:pt idx="5179">
                  <c:v>43226.020104166666</c:v>
                </c:pt>
                <c:pt idx="5180">
                  <c:v>43226.020115740743</c:v>
                </c:pt>
                <c:pt idx="5181">
                  <c:v>43226.020127314812</c:v>
                </c:pt>
                <c:pt idx="5182">
                  <c:v>43226.020138888889</c:v>
                </c:pt>
                <c:pt idx="5183">
                  <c:v>43226.020150462966</c:v>
                </c:pt>
                <c:pt idx="5184">
                  <c:v>43226.020162037035</c:v>
                </c:pt>
                <c:pt idx="5185">
                  <c:v>43226.020173611112</c:v>
                </c:pt>
                <c:pt idx="5186">
                  <c:v>43226.020185185182</c:v>
                </c:pt>
                <c:pt idx="5187">
                  <c:v>43226.020196759258</c:v>
                </c:pt>
                <c:pt idx="5188">
                  <c:v>43226.020208333335</c:v>
                </c:pt>
                <c:pt idx="5189">
                  <c:v>43226.020219907405</c:v>
                </c:pt>
                <c:pt idx="5190">
                  <c:v>43226.020231481481</c:v>
                </c:pt>
                <c:pt idx="5191">
                  <c:v>43226.020243055558</c:v>
                </c:pt>
                <c:pt idx="5192">
                  <c:v>43226.020254629628</c:v>
                </c:pt>
                <c:pt idx="5193">
                  <c:v>43226.020266203705</c:v>
                </c:pt>
                <c:pt idx="5194">
                  <c:v>43226.020277777781</c:v>
                </c:pt>
                <c:pt idx="5195">
                  <c:v>43226.020289351851</c:v>
                </c:pt>
                <c:pt idx="5196">
                  <c:v>43226.020300925928</c:v>
                </c:pt>
                <c:pt idx="5197">
                  <c:v>43226.020312499997</c:v>
                </c:pt>
                <c:pt idx="5198">
                  <c:v>43226.020324074074</c:v>
                </c:pt>
                <c:pt idx="5199">
                  <c:v>43226.020335648151</c:v>
                </c:pt>
                <c:pt idx="5200">
                  <c:v>43226.02034722222</c:v>
                </c:pt>
                <c:pt idx="5201">
                  <c:v>43226.020358796297</c:v>
                </c:pt>
                <c:pt idx="5202">
                  <c:v>43226.020370370374</c:v>
                </c:pt>
                <c:pt idx="5203">
                  <c:v>43226.020381944443</c:v>
                </c:pt>
                <c:pt idx="5204">
                  <c:v>43226.02039351852</c:v>
                </c:pt>
                <c:pt idx="5205">
                  <c:v>43226.020405092589</c:v>
                </c:pt>
                <c:pt idx="5206">
                  <c:v>43226.020416666666</c:v>
                </c:pt>
                <c:pt idx="5207">
                  <c:v>43226.020428240743</c:v>
                </c:pt>
                <c:pt idx="5208">
                  <c:v>43226.020439814813</c:v>
                </c:pt>
                <c:pt idx="5209">
                  <c:v>43226.020451388889</c:v>
                </c:pt>
                <c:pt idx="5210">
                  <c:v>43226.020462962966</c:v>
                </c:pt>
                <c:pt idx="5211">
                  <c:v>43226.020474537036</c:v>
                </c:pt>
                <c:pt idx="5212">
                  <c:v>43226.020486111112</c:v>
                </c:pt>
                <c:pt idx="5213">
                  <c:v>43226.020486111112</c:v>
                </c:pt>
                <c:pt idx="5214">
                  <c:v>43226.020497685182</c:v>
                </c:pt>
                <c:pt idx="5215">
                  <c:v>43226.020509259259</c:v>
                </c:pt>
                <c:pt idx="5216">
                  <c:v>43226.020520833335</c:v>
                </c:pt>
                <c:pt idx="5217">
                  <c:v>43226.020532407405</c:v>
                </c:pt>
                <c:pt idx="5218">
                  <c:v>43226.020543981482</c:v>
                </c:pt>
                <c:pt idx="5219">
                  <c:v>43226.020555555559</c:v>
                </c:pt>
                <c:pt idx="5220">
                  <c:v>43226.020567129628</c:v>
                </c:pt>
                <c:pt idx="5221">
                  <c:v>43226.020578703705</c:v>
                </c:pt>
                <c:pt idx="5222">
                  <c:v>43226.020590277774</c:v>
                </c:pt>
                <c:pt idx="5223">
                  <c:v>43226.020601851851</c:v>
                </c:pt>
                <c:pt idx="5224">
                  <c:v>43226.020613425928</c:v>
                </c:pt>
                <c:pt idx="5225">
                  <c:v>43226.020624999997</c:v>
                </c:pt>
                <c:pt idx="5226">
                  <c:v>43226.020636574074</c:v>
                </c:pt>
                <c:pt idx="5227">
                  <c:v>43226.020648148151</c:v>
                </c:pt>
                <c:pt idx="5228">
                  <c:v>43226.02065972222</c:v>
                </c:pt>
                <c:pt idx="5229">
                  <c:v>43226.020671296297</c:v>
                </c:pt>
                <c:pt idx="5230">
                  <c:v>43226.020682870374</c:v>
                </c:pt>
                <c:pt idx="5231">
                  <c:v>43226.020694444444</c:v>
                </c:pt>
                <c:pt idx="5232">
                  <c:v>43226.02070601852</c:v>
                </c:pt>
                <c:pt idx="5233">
                  <c:v>43226.02071759259</c:v>
                </c:pt>
                <c:pt idx="5234">
                  <c:v>43226.020729166667</c:v>
                </c:pt>
                <c:pt idx="5235">
                  <c:v>43226.020740740743</c:v>
                </c:pt>
                <c:pt idx="5236">
                  <c:v>43226.020752314813</c:v>
                </c:pt>
                <c:pt idx="5237">
                  <c:v>43226.02076388889</c:v>
                </c:pt>
                <c:pt idx="5238">
                  <c:v>43226.020775462966</c:v>
                </c:pt>
                <c:pt idx="5239">
                  <c:v>43226.020787037036</c:v>
                </c:pt>
                <c:pt idx="5240">
                  <c:v>43226.020798611113</c:v>
                </c:pt>
                <c:pt idx="5241">
                  <c:v>43226.020810185182</c:v>
                </c:pt>
                <c:pt idx="5242">
                  <c:v>43226.020821759259</c:v>
                </c:pt>
                <c:pt idx="5243">
                  <c:v>43226.020833333336</c:v>
                </c:pt>
                <c:pt idx="5244">
                  <c:v>43226.020844907405</c:v>
                </c:pt>
                <c:pt idx="5245">
                  <c:v>43226.020856481482</c:v>
                </c:pt>
                <c:pt idx="5246">
                  <c:v>43226.020868055559</c:v>
                </c:pt>
                <c:pt idx="5247">
                  <c:v>43226.020879629628</c:v>
                </c:pt>
                <c:pt idx="5248">
                  <c:v>43226.020891203705</c:v>
                </c:pt>
                <c:pt idx="5249">
                  <c:v>43226.020902777775</c:v>
                </c:pt>
                <c:pt idx="5250">
                  <c:v>43226.020914351851</c:v>
                </c:pt>
                <c:pt idx="5251">
                  <c:v>43226.020925925928</c:v>
                </c:pt>
                <c:pt idx="5252">
                  <c:v>43226.020937499998</c:v>
                </c:pt>
                <c:pt idx="5253">
                  <c:v>43226.020949074074</c:v>
                </c:pt>
                <c:pt idx="5254">
                  <c:v>43226.020960648151</c:v>
                </c:pt>
                <c:pt idx="5255">
                  <c:v>43226.020972222221</c:v>
                </c:pt>
                <c:pt idx="5256">
                  <c:v>43226.020983796298</c:v>
                </c:pt>
                <c:pt idx="5257">
                  <c:v>43226.020995370367</c:v>
                </c:pt>
                <c:pt idx="5258">
                  <c:v>43226.021006944444</c:v>
                </c:pt>
                <c:pt idx="5259">
                  <c:v>43226.021018518521</c:v>
                </c:pt>
                <c:pt idx="5260">
                  <c:v>43226.02103009259</c:v>
                </c:pt>
                <c:pt idx="5261">
                  <c:v>43226.021041666667</c:v>
                </c:pt>
                <c:pt idx="5262">
                  <c:v>43226.021053240744</c:v>
                </c:pt>
                <c:pt idx="5263">
                  <c:v>43226.021064814813</c:v>
                </c:pt>
                <c:pt idx="5264">
                  <c:v>43226.02107638889</c:v>
                </c:pt>
                <c:pt idx="5265">
                  <c:v>43226.021087962959</c:v>
                </c:pt>
                <c:pt idx="5266">
                  <c:v>43226.021099537036</c:v>
                </c:pt>
                <c:pt idx="5267">
                  <c:v>43226.021111111113</c:v>
                </c:pt>
                <c:pt idx="5268">
                  <c:v>43226.021122685182</c:v>
                </c:pt>
                <c:pt idx="5269">
                  <c:v>43226.021134259259</c:v>
                </c:pt>
                <c:pt idx="5270">
                  <c:v>43226.021145833336</c:v>
                </c:pt>
                <c:pt idx="5271">
                  <c:v>43226.021157407406</c:v>
                </c:pt>
                <c:pt idx="5272">
                  <c:v>43226.021168981482</c:v>
                </c:pt>
                <c:pt idx="5273">
                  <c:v>43226.021180555559</c:v>
                </c:pt>
                <c:pt idx="5274">
                  <c:v>43226.021192129629</c:v>
                </c:pt>
                <c:pt idx="5275">
                  <c:v>43226.021203703705</c:v>
                </c:pt>
                <c:pt idx="5276">
                  <c:v>43226.021215277775</c:v>
                </c:pt>
                <c:pt idx="5277">
                  <c:v>43226.021226851852</c:v>
                </c:pt>
                <c:pt idx="5278">
                  <c:v>43226.021238425928</c:v>
                </c:pt>
                <c:pt idx="5279">
                  <c:v>43226.021249999998</c:v>
                </c:pt>
                <c:pt idx="5280">
                  <c:v>43226.021261574075</c:v>
                </c:pt>
                <c:pt idx="5281">
                  <c:v>43226.021273148152</c:v>
                </c:pt>
                <c:pt idx="5282">
                  <c:v>43226.021284722221</c:v>
                </c:pt>
                <c:pt idx="5283">
                  <c:v>43226.021296296298</c:v>
                </c:pt>
                <c:pt idx="5284">
                  <c:v>43226.021307870367</c:v>
                </c:pt>
                <c:pt idx="5285">
                  <c:v>43226.021319444444</c:v>
                </c:pt>
                <c:pt idx="5286">
                  <c:v>43226.021331018521</c:v>
                </c:pt>
                <c:pt idx="5287">
                  <c:v>43226.02134259259</c:v>
                </c:pt>
                <c:pt idx="5288">
                  <c:v>43226.021354166667</c:v>
                </c:pt>
                <c:pt idx="5289">
                  <c:v>43226.021365740744</c:v>
                </c:pt>
                <c:pt idx="5290">
                  <c:v>43226.021377314813</c:v>
                </c:pt>
                <c:pt idx="5291">
                  <c:v>43226.021377314813</c:v>
                </c:pt>
                <c:pt idx="5292">
                  <c:v>43226.02138888889</c:v>
                </c:pt>
                <c:pt idx="5293">
                  <c:v>43226.02140046296</c:v>
                </c:pt>
                <c:pt idx="5294">
                  <c:v>43226.021412037036</c:v>
                </c:pt>
                <c:pt idx="5295">
                  <c:v>43226.021423611113</c:v>
                </c:pt>
                <c:pt idx="5296">
                  <c:v>43226.021435185183</c:v>
                </c:pt>
                <c:pt idx="5297">
                  <c:v>43226.02144675926</c:v>
                </c:pt>
                <c:pt idx="5298">
                  <c:v>43226.021458333336</c:v>
                </c:pt>
                <c:pt idx="5299">
                  <c:v>43226.021469907406</c:v>
                </c:pt>
                <c:pt idx="5300">
                  <c:v>43226.021481481483</c:v>
                </c:pt>
                <c:pt idx="5301">
                  <c:v>43226.021493055552</c:v>
                </c:pt>
                <c:pt idx="5302">
                  <c:v>43226.021504629629</c:v>
                </c:pt>
                <c:pt idx="5303">
                  <c:v>43226.021516203706</c:v>
                </c:pt>
                <c:pt idx="5304">
                  <c:v>43226.021527777775</c:v>
                </c:pt>
                <c:pt idx="5305">
                  <c:v>43226.021539351852</c:v>
                </c:pt>
                <c:pt idx="5306">
                  <c:v>43226.021550925929</c:v>
                </c:pt>
                <c:pt idx="5307">
                  <c:v>43226.021562499998</c:v>
                </c:pt>
                <c:pt idx="5308">
                  <c:v>43226.021574074075</c:v>
                </c:pt>
                <c:pt idx="5309">
                  <c:v>43226.021585648145</c:v>
                </c:pt>
                <c:pt idx="5310">
                  <c:v>43226.021597222221</c:v>
                </c:pt>
                <c:pt idx="5311">
                  <c:v>43226.021608796298</c:v>
                </c:pt>
                <c:pt idx="5312">
                  <c:v>43226.021620370368</c:v>
                </c:pt>
                <c:pt idx="5313">
                  <c:v>43226.021631944444</c:v>
                </c:pt>
                <c:pt idx="5314">
                  <c:v>43226.021643518521</c:v>
                </c:pt>
                <c:pt idx="5315">
                  <c:v>43226.021655092591</c:v>
                </c:pt>
                <c:pt idx="5316">
                  <c:v>43226.021666666667</c:v>
                </c:pt>
                <c:pt idx="5317">
                  <c:v>43226.021678240744</c:v>
                </c:pt>
                <c:pt idx="5318">
                  <c:v>43226.021689814814</c:v>
                </c:pt>
                <c:pt idx="5319">
                  <c:v>43226.021701388891</c:v>
                </c:pt>
                <c:pt idx="5320">
                  <c:v>43226.02171296296</c:v>
                </c:pt>
                <c:pt idx="5321">
                  <c:v>43226.021724537037</c:v>
                </c:pt>
                <c:pt idx="5322">
                  <c:v>43226.021736111114</c:v>
                </c:pt>
                <c:pt idx="5323">
                  <c:v>43226.021747685183</c:v>
                </c:pt>
                <c:pt idx="5324">
                  <c:v>43226.02175925926</c:v>
                </c:pt>
                <c:pt idx="5325">
                  <c:v>43226.021770833337</c:v>
                </c:pt>
                <c:pt idx="5326">
                  <c:v>43226.021782407406</c:v>
                </c:pt>
                <c:pt idx="5327">
                  <c:v>43226.021793981483</c:v>
                </c:pt>
                <c:pt idx="5328">
                  <c:v>43226.021805555552</c:v>
                </c:pt>
                <c:pt idx="5329">
                  <c:v>43226.021817129629</c:v>
                </c:pt>
                <c:pt idx="5330">
                  <c:v>43226.021828703706</c:v>
                </c:pt>
                <c:pt idx="5331">
                  <c:v>43226.021840277775</c:v>
                </c:pt>
                <c:pt idx="5332">
                  <c:v>43226.021851851852</c:v>
                </c:pt>
                <c:pt idx="5333">
                  <c:v>43226.021863425929</c:v>
                </c:pt>
                <c:pt idx="5334">
                  <c:v>43226.021874999999</c:v>
                </c:pt>
                <c:pt idx="5335">
                  <c:v>43226.021886574075</c:v>
                </c:pt>
                <c:pt idx="5336">
                  <c:v>43226.021898148145</c:v>
                </c:pt>
                <c:pt idx="5337">
                  <c:v>43226.021909722222</c:v>
                </c:pt>
                <c:pt idx="5338">
                  <c:v>43226.021921296298</c:v>
                </c:pt>
                <c:pt idx="5339">
                  <c:v>43226.021932870368</c:v>
                </c:pt>
                <c:pt idx="5340">
                  <c:v>43226.021944444445</c:v>
                </c:pt>
                <c:pt idx="5341">
                  <c:v>43226.021956018521</c:v>
                </c:pt>
                <c:pt idx="5342">
                  <c:v>43226.021967592591</c:v>
                </c:pt>
                <c:pt idx="5343">
                  <c:v>43226.021979166668</c:v>
                </c:pt>
                <c:pt idx="5344">
                  <c:v>43226.021990740737</c:v>
                </c:pt>
                <c:pt idx="5345">
                  <c:v>43226.022002314814</c:v>
                </c:pt>
                <c:pt idx="5346">
                  <c:v>43226.022013888891</c:v>
                </c:pt>
                <c:pt idx="5347">
                  <c:v>43226.02202546296</c:v>
                </c:pt>
                <c:pt idx="5348">
                  <c:v>43226.022037037037</c:v>
                </c:pt>
                <c:pt idx="5349">
                  <c:v>43226.022048611114</c:v>
                </c:pt>
                <c:pt idx="5350">
                  <c:v>43226.022060185183</c:v>
                </c:pt>
                <c:pt idx="5351">
                  <c:v>43226.02207175926</c:v>
                </c:pt>
                <c:pt idx="5352">
                  <c:v>43226.022083333337</c:v>
                </c:pt>
                <c:pt idx="5353">
                  <c:v>43226.022094907406</c:v>
                </c:pt>
                <c:pt idx="5354">
                  <c:v>43226.022106481483</c:v>
                </c:pt>
                <c:pt idx="5355">
                  <c:v>43226.022118055553</c:v>
                </c:pt>
                <c:pt idx="5356">
                  <c:v>43226.022129629629</c:v>
                </c:pt>
                <c:pt idx="5357">
                  <c:v>43226.022141203706</c:v>
                </c:pt>
                <c:pt idx="5358">
                  <c:v>43226.022152777776</c:v>
                </c:pt>
                <c:pt idx="5359">
                  <c:v>43226.022164351853</c:v>
                </c:pt>
                <c:pt idx="5360">
                  <c:v>43226.022175925929</c:v>
                </c:pt>
                <c:pt idx="5361">
                  <c:v>43226.022187499999</c:v>
                </c:pt>
                <c:pt idx="5362">
                  <c:v>43226.022199074076</c:v>
                </c:pt>
                <c:pt idx="5363">
                  <c:v>43226.022210648145</c:v>
                </c:pt>
                <c:pt idx="5364">
                  <c:v>43226.022222222222</c:v>
                </c:pt>
                <c:pt idx="5365">
                  <c:v>43226.022233796299</c:v>
                </c:pt>
                <c:pt idx="5366">
                  <c:v>43226.022245370368</c:v>
                </c:pt>
                <c:pt idx="5367">
                  <c:v>43226.022256944445</c:v>
                </c:pt>
                <c:pt idx="5368">
                  <c:v>43226.022268518522</c:v>
                </c:pt>
                <c:pt idx="5369">
                  <c:v>43226.022280092591</c:v>
                </c:pt>
                <c:pt idx="5370">
                  <c:v>43226.022280092591</c:v>
                </c:pt>
                <c:pt idx="5371">
                  <c:v>43226.022291666668</c:v>
                </c:pt>
                <c:pt idx="5372">
                  <c:v>43226.022303240738</c:v>
                </c:pt>
                <c:pt idx="5373">
                  <c:v>43226.022314814814</c:v>
                </c:pt>
                <c:pt idx="5374">
                  <c:v>43226.022326388891</c:v>
                </c:pt>
                <c:pt idx="5375">
                  <c:v>43226.022337962961</c:v>
                </c:pt>
                <c:pt idx="5376">
                  <c:v>43226.022349537037</c:v>
                </c:pt>
                <c:pt idx="5377">
                  <c:v>43226.022361111114</c:v>
                </c:pt>
                <c:pt idx="5378">
                  <c:v>43226.022372685184</c:v>
                </c:pt>
                <c:pt idx="5379">
                  <c:v>43226.02238425926</c:v>
                </c:pt>
                <c:pt idx="5380">
                  <c:v>43226.02239583333</c:v>
                </c:pt>
                <c:pt idx="5381">
                  <c:v>43226.022407407407</c:v>
                </c:pt>
                <c:pt idx="5382">
                  <c:v>43226.022418981483</c:v>
                </c:pt>
                <c:pt idx="5383">
                  <c:v>43226.022430555553</c:v>
                </c:pt>
                <c:pt idx="5384">
                  <c:v>43226.02244212963</c:v>
                </c:pt>
                <c:pt idx="5385">
                  <c:v>43226.022453703707</c:v>
                </c:pt>
                <c:pt idx="5386">
                  <c:v>43226.022465277776</c:v>
                </c:pt>
                <c:pt idx="5387">
                  <c:v>43226.022476851853</c:v>
                </c:pt>
                <c:pt idx="5388">
                  <c:v>43226.022488425922</c:v>
                </c:pt>
                <c:pt idx="5389">
                  <c:v>43226.022499999999</c:v>
                </c:pt>
                <c:pt idx="5390">
                  <c:v>43226.022511574076</c:v>
                </c:pt>
                <c:pt idx="5391">
                  <c:v>43226.022523148145</c:v>
                </c:pt>
                <c:pt idx="5392">
                  <c:v>43226.022534722222</c:v>
                </c:pt>
                <c:pt idx="5393">
                  <c:v>43226.022546296299</c:v>
                </c:pt>
                <c:pt idx="5394">
                  <c:v>43226.022557870368</c:v>
                </c:pt>
                <c:pt idx="5395">
                  <c:v>43226.022569444445</c:v>
                </c:pt>
                <c:pt idx="5396">
                  <c:v>43226.022581018522</c:v>
                </c:pt>
                <c:pt idx="5397">
                  <c:v>43226.022592592592</c:v>
                </c:pt>
                <c:pt idx="5398">
                  <c:v>43226.022604166668</c:v>
                </c:pt>
                <c:pt idx="5399">
                  <c:v>43226.022615740738</c:v>
                </c:pt>
                <c:pt idx="5400">
                  <c:v>43226.022627314815</c:v>
                </c:pt>
                <c:pt idx="5401">
                  <c:v>43226.022638888891</c:v>
                </c:pt>
                <c:pt idx="5402">
                  <c:v>43226.022650462961</c:v>
                </c:pt>
                <c:pt idx="5403">
                  <c:v>43226.022662037038</c:v>
                </c:pt>
                <c:pt idx="5404">
                  <c:v>43226.022673611114</c:v>
                </c:pt>
                <c:pt idx="5405">
                  <c:v>43226.022685185184</c:v>
                </c:pt>
                <c:pt idx="5406">
                  <c:v>43226.022696759261</c:v>
                </c:pt>
                <c:pt idx="5407">
                  <c:v>43226.02270833333</c:v>
                </c:pt>
                <c:pt idx="5408">
                  <c:v>43226.022719907407</c:v>
                </c:pt>
                <c:pt idx="5409">
                  <c:v>43226.022731481484</c:v>
                </c:pt>
                <c:pt idx="5410">
                  <c:v>43226.022743055553</c:v>
                </c:pt>
                <c:pt idx="5411">
                  <c:v>43226.02275462963</c:v>
                </c:pt>
                <c:pt idx="5412">
                  <c:v>43226.022766203707</c:v>
                </c:pt>
                <c:pt idx="5413">
                  <c:v>43226.022777777776</c:v>
                </c:pt>
                <c:pt idx="5414">
                  <c:v>43226.022789351853</c:v>
                </c:pt>
                <c:pt idx="5415">
                  <c:v>43226.022800925923</c:v>
                </c:pt>
                <c:pt idx="5416">
                  <c:v>43226.022812499999</c:v>
                </c:pt>
                <c:pt idx="5417">
                  <c:v>43226.022824074076</c:v>
                </c:pt>
                <c:pt idx="5418">
                  <c:v>43226.022835648146</c:v>
                </c:pt>
                <c:pt idx="5419">
                  <c:v>43226.022847222222</c:v>
                </c:pt>
                <c:pt idx="5420">
                  <c:v>43226.022858796299</c:v>
                </c:pt>
                <c:pt idx="5421">
                  <c:v>43226.022870370369</c:v>
                </c:pt>
                <c:pt idx="5422">
                  <c:v>43226.022881944446</c:v>
                </c:pt>
                <c:pt idx="5423">
                  <c:v>43226.022893518515</c:v>
                </c:pt>
                <c:pt idx="5424">
                  <c:v>43226.022905092592</c:v>
                </c:pt>
                <c:pt idx="5425">
                  <c:v>43226.022916666669</c:v>
                </c:pt>
                <c:pt idx="5426">
                  <c:v>43226.022928240738</c:v>
                </c:pt>
                <c:pt idx="5427">
                  <c:v>43226.022939814815</c:v>
                </c:pt>
                <c:pt idx="5428">
                  <c:v>43226.022951388892</c:v>
                </c:pt>
                <c:pt idx="5429">
                  <c:v>43226.022962962961</c:v>
                </c:pt>
                <c:pt idx="5430">
                  <c:v>43226.022974537038</c:v>
                </c:pt>
                <c:pt idx="5431">
                  <c:v>43226.022986111115</c:v>
                </c:pt>
                <c:pt idx="5432">
                  <c:v>43226.022997685184</c:v>
                </c:pt>
                <c:pt idx="5433">
                  <c:v>43226.023009259261</c:v>
                </c:pt>
                <c:pt idx="5434">
                  <c:v>43226.023020833331</c:v>
                </c:pt>
                <c:pt idx="5435">
                  <c:v>43226.023032407407</c:v>
                </c:pt>
                <c:pt idx="5436">
                  <c:v>43226.023043981484</c:v>
                </c:pt>
                <c:pt idx="5437">
                  <c:v>43226.023055555554</c:v>
                </c:pt>
                <c:pt idx="5438">
                  <c:v>43226.02306712963</c:v>
                </c:pt>
                <c:pt idx="5439">
                  <c:v>43226.023078703707</c:v>
                </c:pt>
                <c:pt idx="5440">
                  <c:v>43226.023090277777</c:v>
                </c:pt>
                <c:pt idx="5441">
                  <c:v>43226.023101851853</c:v>
                </c:pt>
                <c:pt idx="5442">
                  <c:v>43226.023113425923</c:v>
                </c:pt>
                <c:pt idx="5443">
                  <c:v>43226.023125</c:v>
                </c:pt>
                <c:pt idx="5444">
                  <c:v>43226.023136574076</c:v>
                </c:pt>
                <c:pt idx="5445">
                  <c:v>43226.023148148146</c:v>
                </c:pt>
                <c:pt idx="5446">
                  <c:v>43226.023159722223</c:v>
                </c:pt>
                <c:pt idx="5447">
                  <c:v>43226.0231712963</c:v>
                </c:pt>
                <c:pt idx="5448">
                  <c:v>43226.023182870369</c:v>
                </c:pt>
                <c:pt idx="5449">
                  <c:v>43226.023194444446</c:v>
                </c:pt>
                <c:pt idx="5450">
                  <c:v>43226.023206018515</c:v>
                </c:pt>
                <c:pt idx="5451">
                  <c:v>43226.023217592592</c:v>
                </c:pt>
                <c:pt idx="5452">
                  <c:v>43226.023229166669</c:v>
                </c:pt>
                <c:pt idx="5453">
                  <c:v>43226.023229166669</c:v>
                </c:pt>
                <c:pt idx="5454">
                  <c:v>43226.023240740738</c:v>
                </c:pt>
                <c:pt idx="5455">
                  <c:v>43226.023252314815</c:v>
                </c:pt>
                <c:pt idx="5456">
                  <c:v>43226.023263888892</c:v>
                </c:pt>
                <c:pt idx="5457">
                  <c:v>43226.023275462961</c:v>
                </c:pt>
                <c:pt idx="5458">
                  <c:v>43226.023287037038</c:v>
                </c:pt>
                <c:pt idx="5459">
                  <c:v>43226.023298611108</c:v>
                </c:pt>
                <c:pt idx="5460">
                  <c:v>43226.023310185185</c:v>
                </c:pt>
                <c:pt idx="5461">
                  <c:v>43226.023321759261</c:v>
                </c:pt>
                <c:pt idx="5462">
                  <c:v>43226.023333333331</c:v>
                </c:pt>
                <c:pt idx="5463">
                  <c:v>43226.023344907408</c:v>
                </c:pt>
                <c:pt idx="5464">
                  <c:v>43226.023356481484</c:v>
                </c:pt>
                <c:pt idx="5465">
                  <c:v>43226.023368055554</c:v>
                </c:pt>
                <c:pt idx="5466">
                  <c:v>43226.023379629631</c:v>
                </c:pt>
                <c:pt idx="5467">
                  <c:v>43226.0233912037</c:v>
                </c:pt>
                <c:pt idx="5468">
                  <c:v>43226.023402777777</c:v>
                </c:pt>
                <c:pt idx="5469">
                  <c:v>43226.023414351854</c:v>
                </c:pt>
                <c:pt idx="5470">
                  <c:v>43226.023425925923</c:v>
                </c:pt>
                <c:pt idx="5471">
                  <c:v>43226.0234375</c:v>
                </c:pt>
                <c:pt idx="5472">
                  <c:v>43226.023449074077</c:v>
                </c:pt>
                <c:pt idx="5473">
                  <c:v>43226.023460648146</c:v>
                </c:pt>
                <c:pt idx="5474">
                  <c:v>43226.023472222223</c:v>
                </c:pt>
                <c:pt idx="5475">
                  <c:v>43226.0234837963</c:v>
                </c:pt>
                <c:pt idx="5476">
                  <c:v>43226.023495370369</c:v>
                </c:pt>
                <c:pt idx="5477">
                  <c:v>43226.023506944446</c:v>
                </c:pt>
                <c:pt idx="5478">
                  <c:v>43226.023518518516</c:v>
                </c:pt>
                <c:pt idx="5479">
                  <c:v>43226.023530092592</c:v>
                </c:pt>
                <c:pt idx="5480">
                  <c:v>43226.023541666669</c:v>
                </c:pt>
                <c:pt idx="5481">
                  <c:v>43226.023553240739</c:v>
                </c:pt>
                <c:pt idx="5482">
                  <c:v>43226.023564814815</c:v>
                </c:pt>
                <c:pt idx="5483">
                  <c:v>43226.023576388892</c:v>
                </c:pt>
                <c:pt idx="5484">
                  <c:v>43226.023587962962</c:v>
                </c:pt>
                <c:pt idx="5485">
                  <c:v>43226.023599537039</c:v>
                </c:pt>
                <c:pt idx="5486">
                  <c:v>43226.023611111108</c:v>
                </c:pt>
                <c:pt idx="5487">
                  <c:v>43226.023622685185</c:v>
                </c:pt>
                <c:pt idx="5488">
                  <c:v>43226.023634259262</c:v>
                </c:pt>
                <c:pt idx="5489">
                  <c:v>43226.023645833331</c:v>
                </c:pt>
                <c:pt idx="5490">
                  <c:v>43226.023657407408</c:v>
                </c:pt>
                <c:pt idx="5491">
                  <c:v>43226.023668981485</c:v>
                </c:pt>
                <c:pt idx="5492">
                  <c:v>43226.023680555554</c:v>
                </c:pt>
                <c:pt idx="5493">
                  <c:v>43226.023692129631</c:v>
                </c:pt>
                <c:pt idx="5494">
                  <c:v>43226.0237037037</c:v>
                </c:pt>
                <c:pt idx="5495">
                  <c:v>43226.023715277777</c:v>
                </c:pt>
                <c:pt idx="5496">
                  <c:v>43226.023726851854</c:v>
                </c:pt>
                <c:pt idx="5497">
                  <c:v>43226.023738425924</c:v>
                </c:pt>
                <c:pt idx="5498">
                  <c:v>43226.02375</c:v>
                </c:pt>
                <c:pt idx="5499">
                  <c:v>43226.023761574077</c:v>
                </c:pt>
                <c:pt idx="5500">
                  <c:v>43226.023773148147</c:v>
                </c:pt>
                <c:pt idx="5501">
                  <c:v>43226.023784722223</c:v>
                </c:pt>
                <c:pt idx="5502">
                  <c:v>43226.023796296293</c:v>
                </c:pt>
                <c:pt idx="5503">
                  <c:v>43226.02380787037</c:v>
                </c:pt>
                <c:pt idx="5504">
                  <c:v>43226.023819444446</c:v>
                </c:pt>
                <c:pt idx="5505">
                  <c:v>43226.023831018516</c:v>
                </c:pt>
                <c:pt idx="5506">
                  <c:v>43226.023842592593</c:v>
                </c:pt>
                <c:pt idx="5507">
                  <c:v>43226.023854166669</c:v>
                </c:pt>
                <c:pt idx="5508">
                  <c:v>43226.023865740739</c:v>
                </c:pt>
                <c:pt idx="5509">
                  <c:v>43226.023877314816</c:v>
                </c:pt>
                <c:pt idx="5510">
                  <c:v>43226.023888888885</c:v>
                </c:pt>
                <c:pt idx="5511">
                  <c:v>43226.023900462962</c:v>
                </c:pt>
                <c:pt idx="5512">
                  <c:v>43226.023912037039</c:v>
                </c:pt>
                <c:pt idx="5513">
                  <c:v>43226.023923611108</c:v>
                </c:pt>
                <c:pt idx="5514">
                  <c:v>43226.023935185185</c:v>
                </c:pt>
                <c:pt idx="5515">
                  <c:v>43226.023946759262</c:v>
                </c:pt>
                <c:pt idx="5516">
                  <c:v>43226.023958333331</c:v>
                </c:pt>
                <c:pt idx="5517">
                  <c:v>43226.023969907408</c:v>
                </c:pt>
                <c:pt idx="5518">
                  <c:v>43226.023981481485</c:v>
                </c:pt>
                <c:pt idx="5519">
                  <c:v>43226.023993055554</c:v>
                </c:pt>
                <c:pt idx="5520">
                  <c:v>43226.024004629631</c:v>
                </c:pt>
                <c:pt idx="5521">
                  <c:v>43226.024016203701</c:v>
                </c:pt>
                <c:pt idx="5522">
                  <c:v>43226.024027777778</c:v>
                </c:pt>
                <c:pt idx="5523">
                  <c:v>43226.024039351854</c:v>
                </c:pt>
                <c:pt idx="5524">
                  <c:v>43226.024050925924</c:v>
                </c:pt>
                <c:pt idx="5525">
                  <c:v>43226.024062500001</c:v>
                </c:pt>
                <c:pt idx="5526">
                  <c:v>43226.024074074077</c:v>
                </c:pt>
                <c:pt idx="5527">
                  <c:v>43226.024085648147</c:v>
                </c:pt>
                <c:pt idx="5528">
                  <c:v>43226.024097222224</c:v>
                </c:pt>
                <c:pt idx="5529">
                  <c:v>43226.024108796293</c:v>
                </c:pt>
                <c:pt idx="5530">
                  <c:v>43226.024108796293</c:v>
                </c:pt>
                <c:pt idx="5531">
                  <c:v>43226.02412037037</c:v>
                </c:pt>
                <c:pt idx="5532">
                  <c:v>43226.024131944447</c:v>
                </c:pt>
                <c:pt idx="5533">
                  <c:v>43226.024143518516</c:v>
                </c:pt>
                <c:pt idx="5534">
                  <c:v>43226.024155092593</c:v>
                </c:pt>
                <c:pt idx="5535">
                  <c:v>43226.02416666667</c:v>
                </c:pt>
                <c:pt idx="5536">
                  <c:v>43226.024178240739</c:v>
                </c:pt>
                <c:pt idx="5537">
                  <c:v>43226.024189814816</c:v>
                </c:pt>
                <c:pt idx="5538">
                  <c:v>43226.024201388886</c:v>
                </c:pt>
                <c:pt idx="5539">
                  <c:v>43226.024212962962</c:v>
                </c:pt>
                <c:pt idx="5540">
                  <c:v>43226.024224537039</c:v>
                </c:pt>
                <c:pt idx="5541">
                  <c:v>43226.024236111109</c:v>
                </c:pt>
                <c:pt idx="5542">
                  <c:v>43226.024247685185</c:v>
                </c:pt>
                <c:pt idx="5543">
                  <c:v>43226.024259259262</c:v>
                </c:pt>
                <c:pt idx="5544">
                  <c:v>43226.024270833332</c:v>
                </c:pt>
                <c:pt idx="5545">
                  <c:v>43226.024282407408</c:v>
                </c:pt>
                <c:pt idx="5546">
                  <c:v>43226.024293981478</c:v>
                </c:pt>
                <c:pt idx="5547">
                  <c:v>43226.024305555555</c:v>
                </c:pt>
                <c:pt idx="5548">
                  <c:v>43226.024317129632</c:v>
                </c:pt>
                <c:pt idx="5549">
                  <c:v>43226.024328703701</c:v>
                </c:pt>
                <c:pt idx="5550">
                  <c:v>43226.024340277778</c:v>
                </c:pt>
                <c:pt idx="5551">
                  <c:v>43226.024351851855</c:v>
                </c:pt>
                <c:pt idx="5552">
                  <c:v>43226.024363425924</c:v>
                </c:pt>
                <c:pt idx="5553">
                  <c:v>43226.024375000001</c:v>
                </c:pt>
                <c:pt idx="5554">
                  <c:v>43226.024386574078</c:v>
                </c:pt>
                <c:pt idx="5555">
                  <c:v>43226.024398148147</c:v>
                </c:pt>
                <c:pt idx="5556">
                  <c:v>43226.024409722224</c:v>
                </c:pt>
                <c:pt idx="5557">
                  <c:v>43226.024421296293</c:v>
                </c:pt>
                <c:pt idx="5558">
                  <c:v>43226.02443287037</c:v>
                </c:pt>
                <c:pt idx="5559">
                  <c:v>43226.024444444447</c:v>
                </c:pt>
                <c:pt idx="5560">
                  <c:v>43226.024456018517</c:v>
                </c:pt>
                <c:pt idx="5561">
                  <c:v>43226.024467592593</c:v>
                </c:pt>
                <c:pt idx="5562">
                  <c:v>43226.02447916667</c:v>
                </c:pt>
                <c:pt idx="5563">
                  <c:v>43226.02449074074</c:v>
                </c:pt>
                <c:pt idx="5564">
                  <c:v>43226.024502314816</c:v>
                </c:pt>
                <c:pt idx="5565">
                  <c:v>43226.024513888886</c:v>
                </c:pt>
                <c:pt idx="5566">
                  <c:v>43226.024525462963</c:v>
                </c:pt>
                <c:pt idx="5567">
                  <c:v>43226.024537037039</c:v>
                </c:pt>
                <c:pt idx="5568">
                  <c:v>43226.024548611109</c:v>
                </c:pt>
                <c:pt idx="5569">
                  <c:v>43226.024560185186</c:v>
                </c:pt>
                <c:pt idx="5570">
                  <c:v>43226.024571759262</c:v>
                </c:pt>
                <c:pt idx="5571">
                  <c:v>43226.024583333332</c:v>
                </c:pt>
                <c:pt idx="5572">
                  <c:v>43226.024594907409</c:v>
                </c:pt>
                <c:pt idx="5573">
                  <c:v>43226.024606481478</c:v>
                </c:pt>
                <c:pt idx="5574">
                  <c:v>43226.024618055555</c:v>
                </c:pt>
                <c:pt idx="5575">
                  <c:v>43226.024629629632</c:v>
                </c:pt>
                <c:pt idx="5576">
                  <c:v>43226.024641203701</c:v>
                </c:pt>
                <c:pt idx="5577">
                  <c:v>43226.024652777778</c:v>
                </c:pt>
                <c:pt idx="5578">
                  <c:v>43226.024664351855</c:v>
                </c:pt>
                <c:pt idx="5579">
                  <c:v>43226.024675925924</c:v>
                </c:pt>
                <c:pt idx="5580">
                  <c:v>43226.024687500001</c:v>
                </c:pt>
                <c:pt idx="5581">
                  <c:v>43226.024699074071</c:v>
                </c:pt>
                <c:pt idx="5582">
                  <c:v>43226.024710648147</c:v>
                </c:pt>
                <c:pt idx="5583">
                  <c:v>43226.024722222224</c:v>
                </c:pt>
                <c:pt idx="5584">
                  <c:v>43226.024733796294</c:v>
                </c:pt>
                <c:pt idx="5585">
                  <c:v>43226.024745370371</c:v>
                </c:pt>
                <c:pt idx="5586">
                  <c:v>43226.024756944447</c:v>
                </c:pt>
                <c:pt idx="5587">
                  <c:v>43226.024768518517</c:v>
                </c:pt>
                <c:pt idx="5588">
                  <c:v>43226.024780092594</c:v>
                </c:pt>
                <c:pt idx="5589">
                  <c:v>43226.024791666663</c:v>
                </c:pt>
                <c:pt idx="5590">
                  <c:v>43226.02480324074</c:v>
                </c:pt>
                <c:pt idx="5591">
                  <c:v>43226.024814814817</c:v>
                </c:pt>
                <c:pt idx="5592">
                  <c:v>43226.024826388886</c:v>
                </c:pt>
                <c:pt idx="5593">
                  <c:v>43226.024837962963</c:v>
                </c:pt>
                <c:pt idx="5594">
                  <c:v>43226.02484953704</c:v>
                </c:pt>
                <c:pt idx="5595">
                  <c:v>43226.024861111109</c:v>
                </c:pt>
                <c:pt idx="5596">
                  <c:v>43226.024872685186</c:v>
                </c:pt>
                <c:pt idx="5597">
                  <c:v>43226.024884259263</c:v>
                </c:pt>
                <c:pt idx="5598">
                  <c:v>43226.024895833332</c:v>
                </c:pt>
                <c:pt idx="5599">
                  <c:v>43226.024907407409</c:v>
                </c:pt>
                <c:pt idx="5600">
                  <c:v>43226.024918981479</c:v>
                </c:pt>
                <c:pt idx="5601">
                  <c:v>43226.024930555555</c:v>
                </c:pt>
                <c:pt idx="5602">
                  <c:v>43226.024942129632</c:v>
                </c:pt>
                <c:pt idx="5603">
                  <c:v>43226.024953703702</c:v>
                </c:pt>
                <c:pt idx="5604">
                  <c:v>43226.024965277778</c:v>
                </c:pt>
                <c:pt idx="5605">
                  <c:v>43226.024976851855</c:v>
                </c:pt>
                <c:pt idx="5606">
                  <c:v>43226.024988425925</c:v>
                </c:pt>
                <c:pt idx="5607">
                  <c:v>43226.024988425925</c:v>
                </c:pt>
                <c:pt idx="5608">
                  <c:v>43226.025000000001</c:v>
                </c:pt>
                <c:pt idx="5609">
                  <c:v>43226.025011574071</c:v>
                </c:pt>
                <c:pt idx="5610">
                  <c:v>43226.025023148148</c:v>
                </c:pt>
                <c:pt idx="5611">
                  <c:v>43226.025034722225</c:v>
                </c:pt>
                <c:pt idx="5612">
                  <c:v>43226.025046296294</c:v>
                </c:pt>
                <c:pt idx="5613">
                  <c:v>43226.025057870371</c:v>
                </c:pt>
                <c:pt idx="5614">
                  <c:v>43226.025069444448</c:v>
                </c:pt>
                <c:pt idx="5615">
                  <c:v>43226.025081018517</c:v>
                </c:pt>
                <c:pt idx="5616">
                  <c:v>43226.025092592594</c:v>
                </c:pt>
                <c:pt idx="5617">
                  <c:v>43226.025104166663</c:v>
                </c:pt>
                <c:pt idx="5618">
                  <c:v>43226.02511574074</c:v>
                </c:pt>
                <c:pt idx="5619">
                  <c:v>43226.025127314817</c:v>
                </c:pt>
                <c:pt idx="5620">
                  <c:v>43226.025138888886</c:v>
                </c:pt>
                <c:pt idx="5621">
                  <c:v>43226.025150462963</c:v>
                </c:pt>
                <c:pt idx="5622">
                  <c:v>43226.02516203704</c:v>
                </c:pt>
                <c:pt idx="5623">
                  <c:v>43226.025173611109</c:v>
                </c:pt>
                <c:pt idx="5624">
                  <c:v>43226.025185185186</c:v>
                </c:pt>
                <c:pt idx="5625">
                  <c:v>43226.025196759256</c:v>
                </c:pt>
                <c:pt idx="5626">
                  <c:v>43226.025208333333</c:v>
                </c:pt>
                <c:pt idx="5627">
                  <c:v>43226.025219907409</c:v>
                </c:pt>
                <c:pt idx="5628">
                  <c:v>43226.025231481479</c:v>
                </c:pt>
                <c:pt idx="5629">
                  <c:v>43226.025243055556</c:v>
                </c:pt>
                <c:pt idx="5630">
                  <c:v>43226.025254629632</c:v>
                </c:pt>
                <c:pt idx="5631">
                  <c:v>43226.025266203702</c:v>
                </c:pt>
                <c:pt idx="5632">
                  <c:v>43226.025277777779</c:v>
                </c:pt>
                <c:pt idx="5633">
                  <c:v>43226.025289351855</c:v>
                </c:pt>
                <c:pt idx="5634">
                  <c:v>43226.025300925925</c:v>
                </c:pt>
                <c:pt idx="5635">
                  <c:v>43226.025312500002</c:v>
                </c:pt>
                <c:pt idx="5636">
                  <c:v>43226.025324074071</c:v>
                </c:pt>
                <c:pt idx="5637">
                  <c:v>43226.025335648148</c:v>
                </c:pt>
                <c:pt idx="5638">
                  <c:v>43226.025347222225</c:v>
                </c:pt>
                <c:pt idx="5639">
                  <c:v>43226.025358796294</c:v>
                </c:pt>
                <c:pt idx="5640">
                  <c:v>43226.025370370371</c:v>
                </c:pt>
                <c:pt idx="5641">
                  <c:v>43226.025381944448</c:v>
                </c:pt>
                <c:pt idx="5642">
                  <c:v>43226.025393518517</c:v>
                </c:pt>
                <c:pt idx="5643">
                  <c:v>43226.025405092594</c:v>
                </c:pt>
                <c:pt idx="5644">
                  <c:v>43226.025416666664</c:v>
                </c:pt>
                <c:pt idx="5645">
                  <c:v>43226.02542824074</c:v>
                </c:pt>
                <c:pt idx="5646">
                  <c:v>43226.025439814817</c:v>
                </c:pt>
                <c:pt idx="5647">
                  <c:v>43226.025451388887</c:v>
                </c:pt>
                <c:pt idx="5648">
                  <c:v>43226.025462962964</c:v>
                </c:pt>
                <c:pt idx="5649">
                  <c:v>43226.02547453704</c:v>
                </c:pt>
                <c:pt idx="5650">
                  <c:v>43226.02548611111</c:v>
                </c:pt>
                <c:pt idx="5651">
                  <c:v>43226.025497685187</c:v>
                </c:pt>
                <c:pt idx="5652">
                  <c:v>43226.025509259256</c:v>
                </c:pt>
                <c:pt idx="5653">
                  <c:v>43226.025520833333</c:v>
                </c:pt>
                <c:pt idx="5654">
                  <c:v>43226.02553240741</c:v>
                </c:pt>
                <c:pt idx="5655">
                  <c:v>43226.025543981479</c:v>
                </c:pt>
                <c:pt idx="5656">
                  <c:v>43226.025555555556</c:v>
                </c:pt>
                <c:pt idx="5657">
                  <c:v>43226.025567129633</c:v>
                </c:pt>
                <c:pt idx="5658">
                  <c:v>43226.025578703702</c:v>
                </c:pt>
                <c:pt idx="5659">
                  <c:v>43226.025590277779</c:v>
                </c:pt>
                <c:pt idx="5660">
                  <c:v>43226.025601851848</c:v>
                </c:pt>
                <c:pt idx="5661">
                  <c:v>43226.025613425925</c:v>
                </c:pt>
                <c:pt idx="5662">
                  <c:v>43226.025625000002</c:v>
                </c:pt>
                <c:pt idx="5663">
                  <c:v>43226.025636574072</c:v>
                </c:pt>
                <c:pt idx="5664">
                  <c:v>43226.025648148148</c:v>
                </c:pt>
                <c:pt idx="5665">
                  <c:v>43226.025659722225</c:v>
                </c:pt>
                <c:pt idx="5666">
                  <c:v>43226.025671296295</c:v>
                </c:pt>
                <c:pt idx="5667">
                  <c:v>43226.025682870371</c:v>
                </c:pt>
                <c:pt idx="5668">
                  <c:v>43226.025694444441</c:v>
                </c:pt>
                <c:pt idx="5669">
                  <c:v>43226.025706018518</c:v>
                </c:pt>
                <c:pt idx="5670">
                  <c:v>43226.025717592594</c:v>
                </c:pt>
                <c:pt idx="5671">
                  <c:v>43226.025729166664</c:v>
                </c:pt>
                <c:pt idx="5672">
                  <c:v>43226.025740740741</c:v>
                </c:pt>
                <c:pt idx="5673">
                  <c:v>43226.025752314818</c:v>
                </c:pt>
                <c:pt idx="5674">
                  <c:v>43226.025763888887</c:v>
                </c:pt>
                <c:pt idx="5675">
                  <c:v>43226.025775462964</c:v>
                </c:pt>
                <c:pt idx="5676">
                  <c:v>43226.025787037041</c:v>
                </c:pt>
                <c:pt idx="5677">
                  <c:v>43226.02579861111</c:v>
                </c:pt>
                <c:pt idx="5678">
                  <c:v>43226.025810185187</c:v>
                </c:pt>
                <c:pt idx="5679">
                  <c:v>43226.025821759256</c:v>
                </c:pt>
                <c:pt idx="5680">
                  <c:v>43226.025833333333</c:v>
                </c:pt>
                <c:pt idx="5681">
                  <c:v>43226.02584490741</c:v>
                </c:pt>
                <c:pt idx="5682">
                  <c:v>43226.025856481479</c:v>
                </c:pt>
                <c:pt idx="5683">
                  <c:v>43226.025868055556</c:v>
                </c:pt>
                <c:pt idx="5684">
                  <c:v>43226.025879629633</c:v>
                </c:pt>
                <c:pt idx="5685">
                  <c:v>43226.025879629633</c:v>
                </c:pt>
                <c:pt idx="5686">
                  <c:v>43226.025891203702</c:v>
                </c:pt>
                <c:pt idx="5687">
                  <c:v>43226.025902777779</c:v>
                </c:pt>
                <c:pt idx="5688">
                  <c:v>43226.025914351849</c:v>
                </c:pt>
                <c:pt idx="5689">
                  <c:v>43226.025925925926</c:v>
                </c:pt>
                <c:pt idx="5690">
                  <c:v>43226.025937500002</c:v>
                </c:pt>
                <c:pt idx="5691">
                  <c:v>43226.025949074072</c:v>
                </c:pt>
                <c:pt idx="5692">
                  <c:v>43226.025960648149</c:v>
                </c:pt>
                <c:pt idx="5693">
                  <c:v>43226.025972222225</c:v>
                </c:pt>
                <c:pt idx="5694">
                  <c:v>43226.025983796295</c:v>
                </c:pt>
                <c:pt idx="5695">
                  <c:v>43226.025995370372</c:v>
                </c:pt>
                <c:pt idx="5696">
                  <c:v>43226.026006944441</c:v>
                </c:pt>
                <c:pt idx="5697">
                  <c:v>43226.026018518518</c:v>
                </c:pt>
                <c:pt idx="5698">
                  <c:v>43226.026030092595</c:v>
                </c:pt>
                <c:pt idx="5699">
                  <c:v>43226.026041666664</c:v>
                </c:pt>
                <c:pt idx="5700">
                  <c:v>43226.026053240741</c:v>
                </c:pt>
                <c:pt idx="5701">
                  <c:v>43226.026064814818</c:v>
                </c:pt>
                <c:pt idx="5702">
                  <c:v>43226.026076388887</c:v>
                </c:pt>
                <c:pt idx="5703">
                  <c:v>43226.026087962964</c:v>
                </c:pt>
                <c:pt idx="5704">
                  <c:v>43226.026099537034</c:v>
                </c:pt>
                <c:pt idx="5705">
                  <c:v>43226.02611111111</c:v>
                </c:pt>
                <c:pt idx="5706">
                  <c:v>43226.026122685187</c:v>
                </c:pt>
                <c:pt idx="5707">
                  <c:v>43226.026134259257</c:v>
                </c:pt>
                <c:pt idx="5708">
                  <c:v>43226.026145833333</c:v>
                </c:pt>
                <c:pt idx="5709">
                  <c:v>43226.02615740741</c:v>
                </c:pt>
                <c:pt idx="5710">
                  <c:v>43226.02616898148</c:v>
                </c:pt>
                <c:pt idx="5711">
                  <c:v>43226.026180555556</c:v>
                </c:pt>
                <c:pt idx="5712">
                  <c:v>43226.026192129626</c:v>
                </c:pt>
                <c:pt idx="5713">
                  <c:v>43226.026203703703</c:v>
                </c:pt>
                <c:pt idx="5714">
                  <c:v>43226.02621527778</c:v>
                </c:pt>
                <c:pt idx="5715">
                  <c:v>43226.026226851849</c:v>
                </c:pt>
                <c:pt idx="5716">
                  <c:v>43226.026238425926</c:v>
                </c:pt>
                <c:pt idx="5717">
                  <c:v>43226.026250000003</c:v>
                </c:pt>
                <c:pt idx="5718">
                  <c:v>43226.026261574072</c:v>
                </c:pt>
                <c:pt idx="5719">
                  <c:v>43226.026273148149</c:v>
                </c:pt>
                <c:pt idx="5720">
                  <c:v>43226.026284722226</c:v>
                </c:pt>
                <c:pt idx="5721">
                  <c:v>43226.026296296295</c:v>
                </c:pt>
                <c:pt idx="5722">
                  <c:v>43226.026307870372</c:v>
                </c:pt>
                <c:pt idx="5723">
                  <c:v>43226.026319444441</c:v>
                </c:pt>
                <c:pt idx="5724">
                  <c:v>43226.026331018518</c:v>
                </c:pt>
                <c:pt idx="5725">
                  <c:v>43226.026342592595</c:v>
                </c:pt>
                <c:pt idx="5726">
                  <c:v>43226.026354166665</c:v>
                </c:pt>
                <c:pt idx="5727">
                  <c:v>43226.026365740741</c:v>
                </c:pt>
                <c:pt idx="5728">
                  <c:v>43226.026377314818</c:v>
                </c:pt>
                <c:pt idx="5729">
                  <c:v>43226.026388888888</c:v>
                </c:pt>
                <c:pt idx="5730">
                  <c:v>43226.026400462964</c:v>
                </c:pt>
                <c:pt idx="5731">
                  <c:v>43226.026412037034</c:v>
                </c:pt>
                <c:pt idx="5732">
                  <c:v>43226.026423611111</c:v>
                </c:pt>
                <c:pt idx="5733">
                  <c:v>43226.026435185187</c:v>
                </c:pt>
                <c:pt idx="5734">
                  <c:v>43226.026446759257</c:v>
                </c:pt>
                <c:pt idx="5735">
                  <c:v>43226.026458333334</c:v>
                </c:pt>
                <c:pt idx="5736">
                  <c:v>43226.026469907411</c:v>
                </c:pt>
                <c:pt idx="5737">
                  <c:v>43226.02648148148</c:v>
                </c:pt>
                <c:pt idx="5738">
                  <c:v>43226.026493055557</c:v>
                </c:pt>
                <c:pt idx="5739">
                  <c:v>43226.026504629626</c:v>
                </c:pt>
                <c:pt idx="5740">
                  <c:v>43226.026516203703</c:v>
                </c:pt>
                <c:pt idx="5741">
                  <c:v>43226.02652777778</c:v>
                </c:pt>
                <c:pt idx="5742">
                  <c:v>43226.026539351849</c:v>
                </c:pt>
                <c:pt idx="5743">
                  <c:v>43226.026550925926</c:v>
                </c:pt>
                <c:pt idx="5744">
                  <c:v>43226.026562500003</c:v>
                </c:pt>
                <c:pt idx="5745">
                  <c:v>43226.026574074072</c:v>
                </c:pt>
                <c:pt idx="5746">
                  <c:v>43226.026585648149</c:v>
                </c:pt>
                <c:pt idx="5747">
                  <c:v>43226.026597222219</c:v>
                </c:pt>
                <c:pt idx="5748">
                  <c:v>43226.026608796295</c:v>
                </c:pt>
                <c:pt idx="5749">
                  <c:v>43226.026620370372</c:v>
                </c:pt>
                <c:pt idx="5750">
                  <c:v>43226.026631944442</c:v>
                </c:pt>
                <c:pt idx="5751">
                  <c:v>43226.026643518519</c:v>
                </c:pt>
                <c:pt idx="5752">
                  <c:v>43226.026655092595</c:v>
                </c:pt>
                <c:pt idx="5753">
                  <c:v>43226.026666666665</c:v>
                </c:pt>
                <c:pt idx="5754">
                  <c:v>43226.026678240742</c:v>
                </c:pt>
                <c:pt idx="5755">
                  <c:v>43226.026689814818</c:v>
                </c:pt>
                <c:pt idx="5756">
                  <c:v>43226.026701388888</c:v>
                </c:pt>
                <c:pt idx="5757">
                  <c:v>43226.026712962965</c:v>
                </c:pt>
                <c:pt idx="5758">
                  <c:v>43226.026724537034</c:v>
                </c:pt>
                <c:pt idx="5759">
                  <c:v>43226.026736111111</c:v>
                </c:pt>
                <c:pt idx="5760">
                  <c:v>43226.026747685188</c:v>
                </c:pt>
                <c:pt idx="5761">
                  <c:v>43226.026759259257</c:v>
                </c:pt>
                <c:pt idx="5762">
                  <c:v>43226.026770833334</c:v>
                </c:pt>
                <c:pt idx="5763">
                  <c:v>43226.026782407411</c:v>
                </c:pt>
                <c:pt idx="5764">
                  <c:v>43226.02679398148</c:v>
                </c:pt>
                <c:pt idx="5765">
                  <c:v>43226.026805555557</c:v>
                </c:pt>
                <c:pt idx="5766">
                  <c:v>43226.026817129627</c:v>
                </c:pt>
                <c:pt idx="5767">
                  <c:v>43226.026828703703</c:v>
                </c:pt>
                <c:pt idx="5768">
                  <c:v>43226.02684027778</c:v>
                </c:pt>
                <c:pt idx="5769">
                  <c:v>43226.02684027778</c:v>
                </c:pt>
                <c:pt idx="5770">
                  <c:v>43226.02685185185</c:v>
                </c:pt>
                <c:pt idx="5771">
                  <c:v>43226.026863425926</c:v>
                </c:pt>
                <c:pt idx="5772">
                  <c:v>43226.026875000003</c:v>
                </c:pt>
                <c:pt idx="5773">
                  <c:v>43226.026886574073</c:v>
                </c:pt>
                <c:pt idx="5774">
                  <c:v>43226.026898148149</c:v>
                </c:pt>
                <c:pt idx="5775">
                  <c:v>43226.026909722219</c:v>
                </c:pt>
                <c:pt idx="5776">
                  <c:v>43226.026921296296</c:v>
                </c:pt>
                <c:pt idx="5777">
                  <c:v>43226.026932870373</c:v>
                </c:pt>
                <c:pt idx="5778">
                  <c:v>43226.026944444442</c:v>
                </c:pt>
                <c:pt idx="5779">
                  <c:v>43226.026956018519</c:v>
                </c:pt>
                <c:pt idx="5780">
                  <c:v>43226.026967592596</c:v>
                </c:pt>
                <c:pt idx="5781">
                  <c:v>43226.026979166665</c:v>
                </c:pt>
                <c:pt idx="5782">
                  <c:v>43226.026990740742</c:v>
                </c:pt>
                <c:pt idx="5783">
                  <c:v>43226.027002314811</c:v>
                </c:pt>
                <c:pt idx="5784">
                  <c:v>43226.027013888888</c:v>
                </c:pt>
                <c:pt idx="5785">
                  <c:v>43226.027025462965</c:v>
                </c:pt>
                <c:pt idx="5786">
                  <c:v>43226.027037037034</c:v>
                </c:pt>
                <c:pt idx="5787">
                  <c:v>43226.027048611111</c:v>
                </c:pt>
                <c:pt idx="5788">
                  <c:v>43226.027060185188</c:v>
                </c:pt>
                <c:pt idx="5789">
                  <c:v>43226.027071759258</c:v>
                </c:pt>
                <c:pt idx="5790">
                  <c:v>43226.027083333334</c:v>
                </c:pt>
                <c:pt idx="5791">
                  <c:v>43226.027094907404</c:v>
                </c:pt>
                <c:pt idx="5792">
                  <c:v>43226.027106481481</c:v>
                </c:pt>
                <c:pt idx="5793">
                  <c:v>43226.027118055557</c:v>
                </c:pt>
                <c:pt idx="5794">
                  <c:v>43226.027129629627</c:v>
                </c:pt>
                <c:pt idx="5795">
                  <c:v>43226.027141203704</c:v>
                </c:pt>
                <c:pt idx="5796">
                  <c:v>43226.02715277778</c:v>
                </c:pt>
                <c:pt idx="5797">
                  <c:v>43226.02716435185</c:v>
                </c:pt>
                <c:pt idx="5798">
                  <c:v>43226.027175925927</c:v>
                </c:pt>
                <c:pt idx="5799">
                  <c:v>43226.027187500003</c:v>
                </c:pt>
                <c:pt idx="5800">
                  <c:v>43226.027199074073</c:v>
                </c:pt>
                <c:pt idx="5801">
                  <c:v>43226.02721064815</c:v>
                </c:pt>
                <c:pt idx="5802">
                  <c:v>43226.027222222219</c:v>
                </c:pt>
                <c:pt idx="5803">
                  <c:v>43226.027233796296</c:v>
                </c:pt>
                <c:pt idx="5804">
                  <c:v>43226.027245370373</c:v>
                </c:pt>
                <c:pt idx="5805">
                  <c:v>43226.027256944442</c:v>
                </c:pt>
                <c:pt idx="5806">
                  <c:v>43226.027268518519</c:v>
                </c:pt>
                <c:pt idx="5807">
                  <c:v>43226.027280092596</c:v>
                </c:pt>
                <c:pt idx="5808">
                  <c:v>43226.027291666665</c:v>
                </c:pt>
                <c:pt idx="5809">
                  <c:v>43226.027303240742</c:v>
                </c:pt>
                <c:pt idx="5810">
                  <c:v>43226.027314814812</c:v>
                </c:pt>
                <c:pt idx="5811">
                  <c:v>43226.027326388888</c:v>
                </c:pt>
                <c:pt idx="5812">
                  <c:v>43226.027337962965</c:v>
                </c:pt>
                <c:pt idx="5813">
                  <c:v>43226.027349537035</c:v>
                </c:pt>
                <c:pt idx="5814">
                  <c:v>43226.027361111112</c:v>
                </c:pt>
                <c:pt idx="5815">
                  <c:v>43226.027372685188</c:v>
                </c:pt>
                <c:pt idx="5816">
                  <c:v>43226.027384259258</c:v>
                </c:pt>
                <c:pt idx="5817">
                  <c:v>43226.027395833335</c:v>
                </c:pt>
                <c:pt idx="5818">
                  <c:v>43226.027407407404</c:v>
                </c:pt>
                <c:pt idx="5819">
                  <c:v>43226.027418981481</c:v>
                </c:pt>
                <c:pt idx="5820">
                  <c:v>43226.027430555558</c:v>
                </c:pt>
                <c:pt idx="5821">
                  <c:v>43226.027442129627</c:v>
                </c:pt>
                <c:pt idx="5822">
                  <c:v>43226.027453703704</c:v>
                </c:pt>
                <c:pt idx="5823">
                  <c:v>43226.027465277781</c:v>
                </c:pt>
                <c:pt idx="5824">
                  <c:v>43226.02747685185</c:v>
                </c:pt>
                <c:pt idx="5825">
                  <c:v>43226.027488425927</c:v>
                </c:pt>
                <c:pt idx="5826">
                  <c:v>43226.027499999997</c:v>
                </c:pt>
                <c:pt idx="5827">
                  <c:v>43226.027511574073</c:v>
                </c:pt>
                <c:pt idx="5828">
                  <c:v>43226.02752314815</c:v>
                </c:pt>
                <c:pt idx="5829">
                  <c:v>43226.02753472222</c:v>
                </c:pt>
                <c:pt idx="5830">
                  <c:v>43226.027546296296</c:v>
                </c:pt>
                <c:pt idx="5831">
                  <c:v>43226.027557870373</c:v>
                </c:pt>
                <c:pt idx="5832">
                  <c:v>43226.027569444443</c:v>
                </c:pt>
                <c:pt idx="5833">
                  <c:v>43226.027581018519</c:v>
                </c:pt>
                <c:pt idx="5834">
                  <c:v>43226.027592592596</c:v>
                </c:pt>
                <c:pt idx="5835">
                  <c:v>43226.027604166666</c:v>
                </c:pt>
                <c:pt idx="5836">
                  <c:v>43226.027615740742</c:v>
                </c:pt>
                <c:pt idx="5837">
                  <c:v>43226.027627314812</c:v>
                </c:pt>
                <c:pt idx="5838">
                  <c:v>43226.027638888889</c:v>
                </c:pt>
                <c:pt idx="5839">
                  <c:v>43226.027650462966</c:v>
                </c:pt>
                <c:pt idx="5840">
                  <c:v>43226.027662037035</c:v>
                </c:pt>
                <c:pt idx="5841">
                  <c:v>43226.027673611112</c:v>
                </c:pt>
                <c:pt idx="5842">
                  <c:v>43226.027685185189</c:v>
                </c:pt>
                <c:pt idx="5843">
                  <c:v>43226.027696759258</c:v>
                </c:pt>
                <c:pt idx="5844">
                  <c:v>43226.027708333335</c:v>
                </c:pt>
                <c:pt idx="5845">
                  <c:v>43226.027719907404</c:v>
                </c:pt>
                <c:pt idx="5846">
                  <c:v>43226.027719907404</c:v>
                </c:pt>
                <c:pt idx="5847">
                  <c:v>43226.027731481481</c:v>
                </c:pt>
                <c:pt idx="5848">
                  <c:v>43226.027743055558</c:v>
                </c:pt>
                <c:pt idx="5849">
                  <c:v>43226.027754629627</c:v>
                </c:pt>
                <c:pt idx="5850">
                  <c:v>43226.027766203704</c:v>
                </c:pt>
                <c:pt idx="5851">
                  <c:v>43226.027777777781</c:v>
                </c:pt>
                <c:pt idx="5852">
                  <c:v>43226.027789351851</c:v>
                </c:pt>
                <c:pt idx="5853">
                  <c:v>43226.027800925927</c:v>
                </c:pt>
                <c:pt idx="5854">
                  <c:v>43226.027812499997</c:v>
                </c:pt>
                <c:pt idx="5855">
                  <c:v>43226.027824074074</c:v>
                </c:pt>
                <c:pt idx="5856">
                  <c:v>43226.02783564815</c:v>
                </c:pt>
                <c:pt idx="5857">
                  <c:v>43226.02784722222</c:v>
                </c:pt>
                <c:pt idx="5858">
                  <c:v>43226.027858796297</c:v>
                </c:pt>
                <c:pt idx="5859">
                  <c:v>43226.027870370373</c:v>
                </c:pt>
                <c:pt idx="5860">
                  <c:v>43226.027881944443</c:v>
                </c:pt>
                <c:pt idx="5861">
                  <c:v>43226.02789351852</c:v>
                </c:pt>
                <c:pt idx="5862">
                  <c:v>43226.027905092589</c:v>
                </c:pt>
                <c:pt idx="5863">
                  <c:v>43226.027916666666</c:v>
                </c:pt>
                <c:pt idx="5864">
                  <c:v>43226.027928240743</c:v>
                </c:pt>
                <c:pt idx="5865">
                  <c:v>43226.027939814812</c:v>
                </c:pt>
                <c:pt idx="5866">
                  <c:v>43226.027951388889</c:v>
                </c:pt>
                <c:pt idx="5867">
                  <c:v>43226.027962962966</c:v>
                </c:pt>
                <c:pt idx="5868">
                  <c:v>43226.027974537035</c:v>
                </c:pt>
                <c:pt idx="5869">
                  <c:v>43226.027986111112</c:v>
                </c:pt>
                <c:pt idx="5870">
                  <c:v>43226.027997685182</c:v>
                </c:pt>
                <c:pt idx="5871">
                  <c:v>43226.028009259258</c:v>
                </c:pt>
                <c:pt idx="5872">
                  <c:v>43226.028020833335</c:v>
                </c:pt>
                <c:pt idx="5873">
                  <c:v>43226.028032407405</c:v>
                </c:pt>
                <c:pt idx="5874">
                  <c:v>43226.028043981481</c:v>
                </c:pt>
                <c:pt idx="5875">
                  <c:v>43226.028055555558</c:v>
                </c:pt>
                <c:pt idx="5876">
                  <c:v>43226.028067129628</c:v>
                </c:pt>
                <c:pt idx="5877">
                  <c:v>43226.028078703705</c:v>
                </c:pt>
                <c:pt idx="5878">
                  <c:v>43226.028090277781</c:v>
                </c:pt>
                <c:pt idx="5879">
                  <c:v>43226.028101851851</c:v>
                </c:pt>
                <c:pt idx="5880">
                  <c:v>43226.028113425928</c:v>
                </c:pt>
                <c:pt idx="5881">
                  <c:v>43226.028124999997</c:v>
                </c:pt>
                <c:pt idx="5882">
                  <c:v>43226.028136574074</c:v>
                </c:pt>
                <c:pt idx="5883">
                  <c:v>43226.028148148151</c:v>
                </c:pt>
                <c:pt idx="5884">
                  <c:v>43226.02815972222</c:v>
                </c:pt>
                <c:pt idx="5885">
                  <c:v>43226.028171296297</c:v>
                </c:pt>
                <c:pt idx="5886">
                  <c:v>43226.028182870374</c:v>
                </c:pt>
                <c:pt idx="5887">
                  <c:v>43226.028194444443</c:v>
                </c:pt>
                <c:pt idx="5888">
                  <c:v>43226.02820601852</c:v>
                </c:pt>
                <c:pt idx="5889">
                  <c:v>43226.028217592589</c:v>
                </c:pt>
                <c:pt idx="5890">
                  <c:v>43226.028229166666</c:v>
                </c:pt>
                <c:pt idx="5891">
                  <c:v>43226.028240740743</c:v>
                </c:pt>
                <c:pt idx="5892">
                  <c:v>43226.028252314813</c:v>
                </c:pt>
                <c:pt idx="5893">
                  <c:v>43226.028263888889</c:v>
                </c:pt>
                <c:pt idx="5894">
                  <c:v>43226.028275462966</c:v>
                </c:pt>
                <c:pt idx="5895">
                  <c:v>43226.028287037036</c:v>
                </c:pt>
                <c:pt idx="5896">
                  <c:v>43226.028298611112</c:v>
                </c:pt>
                <c:pt idx="5897">
                  <c:v>43226.028310185182</c:v>
                </c:pt>
                <c:pt idx="5898">
                  <c:v>43226.028321759259</c:v>
                </c:pt>
                <c:pt idx="5899">
                  <c:v>43226.028333333335</c:v>
                </c:pt>
                <c:pt idx="5900">
                  <c:v>43226.028344907405</c:v>
                </c:pt>
                <c:pt idx="5901">
                  <c:v>43226.028356481482</c:v>
                </c:pt>
                <c:pt idx="5902">
                  <c:v>43226.028368055559</c:v>
                </c:pt>
                <c:pt idx="5903">
                  <c:v>43226.028379629628</c:v>
                </c:pt>
                <c:pt idx="5904">
                  <c:v>43226.028391203705</c:v>
                </c:pt>
                <c:pt idx="5905">
                  <c:v>43226.028402777774</c:v>
                </c:pt>
                <c:pt idx="5906">
                  <c:v>43226.028414351851</c:v>
                </c:pt>
                <c:pt idx="5907">
                  <c:v>43226.028425925928</c:v>
                </c:pt>
                <c:pt idx="5908">
                  <c:v>43226.028437499997</c:v>
                </c:pt>
                <c:pt idx="5909">
                  <c:v>43226.028449074074</c:v>
                </c:pt>
                <c:pt idx="5910">
                  <c:v>43226.028460648151</c:v>
                </c:pt>
                <c:pt idx="5911">
                  <c:v>43226.02847222222</c:v>
                </c:pt>
                <c:pt idx="5912">
                  <c:v>43226.028483796297</c:v>
                </c:pt>
                <c:pt idx="5913">
                  <c:v>43226.028495370374</c:v>
                </c:pt>
                <c:pt idx="5914">
                  <c:v>43226.028506944444</c:v>
                </c:pt>
                <c:pt idx="5915">
                  <c:v>43226.02851851852</c:v>
                </c:pt>
                <c:pt idx="5916">
                  <c:v>43226.02853009259</c:v>
                </c:pt>
                <c:pt idx="5917">
                  <c:v>43226.028541666667</c:v>
                </c:pt>
                <c:pt idx="5918">
                  <c:v>43226.028553240743</c:v>
                </c:pt>
                <c:pt idx="5919">
                  <c:v>43226.028564814813</c:v>
                </c:pt>
                <c:pt idx="5920">
                  <c:v>43226.02857638889</c:v>
                </c:pt>
                <c:pt idx="5921">
                  <c:v>43226.028587962966</c:v>
                </c:pt>
                <c:pt idx="5922">
                  <c:v>43226.028599537036</c:v>
                </c:pt>
                <c:pt idx="5923">
                  <c:v>43226.028599537036</c:v>
                </c:pt>
                <c:pt idx="5924">
                  <c:v>43226.028611111113</c:v>
                </c:pt>
                <c:pt idx="5925">
                  <c:v>43226.028622685182</c:v>
                </c:pt>
                <c:pt idx="5926">
                  <c:v>43226.028634259259</c:v>
                </c:pt>
                <c:pt idx="5927">
                  <c:v>43226.028645833336</c:v>
                </c:pt>
                <c:pt idx="5928">
                  <c:v>43226.028657407405</c:v>
                </c:pt>
                <c:pt idx="5929">
                  <c:v>43226.028668981482</c:v>
                </c:pt>
                <c:pt idx="5930">
                  <c:v>43226.028680555559</c:v>
                </c:pt>
                <c:pt idx="5931">
                  <c:v>43226.028692129628</c:v>
                </c:pt>
                <c:pt idx="5932">
                  <c:v>43226.028703703705</c:v>
                </c:pt>
                <c:pt idx="5933">
                  <c:v>43226.028715277775</c:v>
                </c:pt>
                <c:pt idx="5934">
                  <c:v>43226.028726851851</c:v>
                </c:pt>
                <c:pt idx="5935">
                  <c:v>43226.028738425928</c:v>
                </c:pt>
                <c:pt idx="5936">
                  <c:v>43226.028749999998</c:v>
                </c:pt>
                <c:pt idx="5937">
                  <c:v>43226.028761574074</c:v>
                </c:pt>
                <c:pt idx="5938">
                  <c:v>43226.028773148151</c:v>
                </c:pt>
                <c:pt idx="5939">
                  <c:v>43226.028784722221</c:v>
                </c:pt>
                <c:pt idx="5940">
                  <c:v>43226.028796296298</c:v>
                </c:pt>
                <c:pt idx="5941">
                  <c:v>43226.028807870367</c:v>
                </c:pt>
                <c:pt idx="5942">
                  <c:v>43226.028819444444</c:v>
                </c:pt>
                <c:pt idx="5943">
                  <c:v>43226.028831018521</c:v>
                </c:pt>
                <c:pt idx="5944">
                  <c:v>43226.02884259259</c:v>
                </c:pt>
                <c:pt idx="5945">
                  <c:v>43226.028854166667</c:v>
                </c:pt>
                <c:pt idx="5946">
                  <c:v>43226.028865740744</c:v>
                </c:pt>
                <c:pt idx="5947">
                  <c:v>43226.028877314813</c:v>
                </c:pt>
                <c:pt idx="5948">
                  <c:v>43226.02888888889</c:v>
                </c:pt>
                <c:pt idx="5949">
                  <c:v>43226.028900462959</c:v>
                </c:pt>
                <c:pt idx="5950">
                  <c:v>43226.028912037036</c:v>
                </c:pt>
                <c:pt idx="5951">
                  <c:v>43226.028923611113</c:v>
                </c:pt>
                <c:pt idx="5952">
                  <c:v>43226.028935185182</c:v>
                </c:pt>
                <c:pt idx="5953">
                  <c:v>43226.028946759259</c:v>
                </c:pt>
                <c:pt idx="5954">
                  <c:v>43226.028958333336</c:v>
                </c:pt>
                <c:pt idx="5955">
                  <c:v>43226.028969907406</c:v>
                </c:pt>
                <c:pt idx="5956">
                  <c:v>43226.028981481482</c:v>
                </c:pt>
                <c:pt idx="5957">
                  <c:v>43226.028993055559</c:v>
                </c:pt>
                <c:pt idx="5958">
                  <c:v>43226.029004629629</c:v>
                </c:pt>
                <c:pt idx="5959">
                  <c:v>43226.029016203705</c:v>
                </c:pt>
                <c:pt idx="5960">
                  <c:v>43226.029027777775</c:v>
                </c:pt>
                <c:pt idx="5961">
                  <c:v>43226.029039351852</c:v>
                </c:pt>
                <c:pt idx="5962">
                  <c:v>43226.029050925928</c:v>
                </c:pt>
                <c:pt idx="5963">
                  <c:v>43226.029062499998</c:v>
                </c:pt>
                <c:pt idx="5964">
                  <c:v>43226.029074074075</c:v>
                </c:pt>
                <c:pt idx="5965">
                  <c:v>43226.029085648152</c:v>
                </c:pt>
                <c:pt idx="5966">
                  <c:v>43226.029097222221</c:v>
                </c:pt>
                <c:pt idx="5967">
                  <c:v>43226.029108796298</c:v>
                </c:pt>
                <c:pt idx="5968">
                  <c:v>43226.029120370367</c:v>
                </c:pt>
                <c:pt idx="5969">
                  <c:v>43226.029131944444</c:v>
                </c:pt>
                <c:pt idx="5970">
                  <c:v>43226.029143518521</c:v>
                </c:pt>
                <c:pt idx="5971">
                  <c:v>43226.02915509259</c:v>
                </c:pt>
                <c:pt idx="5972">
                  <c:v>43226.029166666667</c:v>
                </c:pt>
                <c:pt idx="5973">
                  <c:v>43226.029178240744</c:v>
                </c:pt>
                <c:pt idx="5974">
                  <c:v>43226.029189814813</c:v>
                </c:pt>
                <c:pt idx="5975">
                  <c:v>43226.02920138889</c:v>
                </c:pt>
                <c:pt idx="5976">
                  <c:v>43226.02921296296</c:v>
                </c:pt>
                <c:pt idx="5977">
                  <c:v>43226.029224537036</c:v>
                </c:pt>
                <c:pt idx="5978">
                  <c:v>43226.029236111113</c:v>
                </c:pt>
                <c:pt idx="5979">
                  <c:v>43226.029247685183</c:v>
                </c:pt>
                <c:pt idx="5980">
                  <c:v>43226.02925925926</c:v>
                </c:pt>
                <c:pt idx="5981">
                  <c:v>43226.029270833336</c:v>
                </c:pt>
                <c:pt idx="5982">
                  <c:v>43226.029282407406</c:v>
                </c:pt>
                <c:pt idx="5983">
                  <c:v>43226.029293981483</c:v>
                </c:pt>
                <c:pt idx="5984">
                  <c:v>43226.029305555552</c:v>
                </c:pt>
                <c:pt idx="5985">
                  <c:v>43226.029317129629</c:v>
                </c:pt>
                <c:pt idx="5986">
                  <c:v>43226.029328703706</c:v>
                </c:pt>
                <c:pt idx="5987">
                  <c:v>43226.029340277775</c:v>
                </c:pt>
                <c:pt idx="5988">
                  <c:v>43226.029351851852</c:v>
                </c:pt>
                <c:pt idx="5989">
                  <c:v>43226.029363425929</c:v>
                </c:pt>
                <c:pt idx="5990">
                  <c:v>43226.029374999998</c:v>
                </c:pt>
                <c:pt idx="5991">
                  <c:v>43226.029386574075</c:v>
                </c:pt>
                <c:pt idx="5992">
                  <c:v>43226.029398148145</c:v>
                </c:pt>
                <c:pt idx="5993">
                  <c:v>43226.029409722221</c:v>
                </c:pt>
                <c:pt idx="5994">
                  <c:v>43226.029421296298</c:v>
                </c:pt>
                <c:pt idx="5995">
                  <c:v>43226.029432870368</c:v>
                </c:pt>
                <c:pt idx="5996">
                  <c:v>43226.029444444444</c:v>
                </c:pt>
                <c:pt idx="5997">
                  <c:v>43226.029456018521</c:v>
                </c:pt>
                <c:pt idx="5998">
                  <c:v>43226.029467592591</c:v>
                </c:pt>
                <c:pt idx="5999">
                  <c:v>43226.029479166667</c:v>
                </c:pt>
                <c:pt idx="6000">
                  <c:v>43226.029479166667</c:v>
                </c:pt>
                <c:pt idx="6001">
                  <c:v>43226.029490740744</c:v>
                </c:pt>
                <c:pt idx="6002">
                  <c:v>43226.029502314814</c:v>
                </c:pt>
                <c:pt idx="6003">
                  <c:v>43226.029513888891</c:v>
                </c:pt>
                <c:pt idx="6004">
                  <c:v>43226.02952546296</c:v>
                </c:pt>
                <c:pt idx="6005">
                  <c:v>43226.029537037037</c:v>
                </c:pt>
                <c:pt idx="6006">
                  <c:v>43226.029548611114</c:v>
                </c:pt>
                <c:pt idx="6007">
                  <c:v>43226.029560185183</c:v>
                </c:pt>
                <c:pt idx="6008">
                  <c:v>43226.02957175926</c:v>
                </c:pt>
                <c:pt idx="6009">
                  <c:v>43226.029583333337</c:v>
                </c:pt>
                <c:pt idx="6010">
                  <c:v>43226.029594907406</c:v>
                </c:pt>
                <c:pt idx="6011">
                  <c:v>43226.029606481483</c:v>
                </c:pt>
                <c:pt idx="6012">
                  <c:v>43226.029618055552</c:v>
                </c:pt>
                <c:pt idx="6013">
                  <c:v>43226.029629629629</c:v>
                </c:pt>
                <c:pt idx="6014">
                  <c:v>43226.029641203706</c:v>
                </c:pt>
                <c:pt idx="6015">
                  <c:v>43226.029652777775</c:v>
                </c:pt>
                <c:pt idx="6016">
                  <c:v>43226.029664351852</c:v>
                </c:pt>
                <c:pt idx="6017">
                  <c:v>43226.029675925929</c:v>
                </c:pt>
                <c:pt idx="6018">
                  <c:v>43226.029687499999</c:v>
                </c:pt>
                <c:pt idx="6019">
                  <c:v>43226.029699074075</c:v>
                </c:pt>
                <c:pt idx="6020">
                  <c:v>43226.029710648145</c:v>
                </c:pt>
                <c:pt idx="6021">
                  <c:v>43226.029722222222</c:v>
                </c:pt>
                <c:pt idx="6022">
                  <c:v>43226.029733796298</c:v>
                </c:pt>
                <c:pt idx="6023">
                  <c:v>43226.029745370368</c:v>
                </c:pt>
                <c:pt idx="6024">
                  <c:v>43226.029756944445</c:v>
                </c:pt>
                <c:pt idx="6025">
                  <c:v>43226.029768518521</c:v>
                </c:pt>
                <c:pt idx="6026">
                  <c:v>43226.029780092591</c:v>
                </c:pt>
                <c:pt idx="6027">
                  <c:v>43226.029791666668</c:v>
                </c:pt>
                <c:pt idx="6028">
                  <c:v>43226.029803240737</c:v>
                </c:pt>
                <c:pt idx="6029">
                  <c:v>43226.029814814814</c:v>
                </c:pt>
                <c:pt idx="6030">
                  <c:v>43226.029826388891</c:v>
                </c:pt>
                <c:pt idx="6031">
                  <c:v>43226.02983796296</c:v>
                </c:pt>
                <c:pt idx="6032">
                  <c:v>43226.029849537037</c:v>
                </c:pt>
                <c:pt idx="6033">
                  <c:v>43226.029861111114</c:v>
                </c:pt>
                <c:pt idx="6034">
                  <c:v>43226.029872685183</c:v>
                </c:pt>
                <c:pt idx="6035">
                  <c:v>43226.02988425926</c:v>
                </c:pt>
                <c:pt idx="6036">
                  <c:v>43226.029895833337</c:v>
                </c:pt>
                <c:pt idx="6037">
                  <c:v>43226.029907407406</c:v>
                </c:pt>
                <c:pt idx="6038">
                  <c:v>43226.029918981483</c:v>
                </c:pt>
                <c:pt idx="6039">
                  <c:v>43226.029930555553</c:v>
                </c:pt>
                <c:pt idx="6040">
                  <c:v>43226.029942129629</c:v>
                </c:pt>
                <c:pt idx="6041">
                  <c:v>43226.029953703706</c:v>
                </c:pt>
                <c:pt idx="6042">
                  <c:v>43226.029965277776</c:v>
                </c:pt>
                <c:pt idx="6043">
                  <c:v>43226.029976851853</c:v>
                </c:pt>
                <c:pt idx="6044">
                  <c:v>43226.029988425929</c:v>
                </c:pt>
                <c:pt idx="6045">
                  <c:v>43226.03</c:v>
                </c:pt>
                <c:pt idx="6046">
                  <c:v>43226.030011574076</c:v>
                </c:pt>
                <c:pt idx="6047">
                  <c:v>43226.030023148145</c:v>
                </c:pt>
                <c:pt idx="6048">
                  <c:v>43226.030034722222</c:v>
                </c:pt>
                <c:pt idx="6049">
                  <c:v>43226.030046296299</c:v>
                </c:pt>
                <c:pt idx="6050">
                  <c:v>43226.030057870368</c:v>
                </c:pt>
                <c:pt idx="6051">
                  <c:v>43226.030069444445</c:v>
                </c:pt>
                <c:pt idx="6052">
                  <c:v>43226.030081018522</c:v>
                </c:pt>
                <c:pt idx="6053">
                  <c:v>43226.030092592591</c:v>
                </c:pt>
                <c:pt idx="6054">
                  <c:v>43226.030104166668</c:v>
                </c:pt>
                <c:pt idx="6055">
                  <c:v>43226.030115740738</c:v>
                </c:pt>
                <c:pt idx="6056">
                  <c:v>43226.030127314814</c:v>
                </c:pt>
                <c:pt idx="6057">
                  <c:v>43226.030138888891</c:v>
                </c:pt>
                <c:pt idx="6058">
                  <c:v>43226.030150462961</c:v>
                </c:pt>
                <c:pt idx="6059">
                  <c:v>43226.030162037037</c:v>
                </c:pt>
                <c:pt idx="6060">
                  <c:v>43226.030173611114</c:v>
                </c:pt>
                <c:pt idx="6061">
                  <c:v>43226.030185185184</c:v>
                </c:pt>
                <c:pt idx="6062">
                  <c:v>43226.03019675926</c:v>
                </c:pt>
                <c:pt idx="6063">
                  <c:v>43226.03020833333</c:v>
                </c:pt>
                <c:pt idx="6064">
                  <c:v>43226.030219907407</c:v>
                </c:pt>
                <c:pt idx="6065">
                  <c:v>43226.030231481483</c:v>
                </c:pt>
                <c:pt idx="6066">
                  <c:v>43226.030243055553</c:v>
                </c:pt>
                <c:pt idx="6067">
                  <c:v>43226.03025462963</c:v>
                </c:pt>
                <c:pt idx="6068">
                  <c:v>43226.030266203707</c:v>
                </c:pt>
                <c:pt idx="6069">
                  <c:v>43226.030277777776</c:v>
                </c:pt>
                <c:pt idx="6070">
                  <c:v>43226.030289351853</c:v>
                </c:pt>
                <c:pt idx="6071">
                  <c:v>43226.030300925922</c:v>
                </c:pt>
                <c:pt idx="6072">
                  <c:v>43226.030312499999</c:v>
                </c:pt>
                <c:pt idx="6073">
                  <c:v>43226.030324074076</c:v>
                </c:pt>
                <c:pt idx="6074">
                  <c:v>43226.030335648145</c:v>
                </c:pt>
                <c:pt idx="6075">
                  <c:v>43226.030347222222</c:v>
                </c:pt>
                <c:pt idx="6076">
                  <c:v>43226.030358796299</c:v>
                </c:pt>
                <c:pt idx="6077">
                  <c:v>43226.030370370368</c:v>
                </c:pt>
                <c:pt idx="6078">
                  <c:v>43226.030381944445</c:v>
                </c:pt>
                <c:pt idx="6079">
                  <c:v>43226.030393518522</c:v>
                </c:pt>
                <c:pt idx="6080">
                  <c:v>43226.030405092592</c:v>
                </c:pt>
                <c:pt idx="6081">
                  <c:v>43226.030416666668</c:v>
                </c:pt>
                <c:pt idx="6082">
                  <c:v>43226.030416666668</c:v>
                </c:pt>
                <c:pt idx="6083">
                  <c:v>43226.030428240738</c:v>
                </c:pt>
                <c:pt idx="6084">
                  <c:v>43226.030439814815</c:v>
                </c:pt>
                <c:pt idx="6085">
                  <c:v>43226.030451388891</c:v>
                </c:pt>
                <c:pt idx="6086">
                  <c:v>43226.030462962961</c:v>
                </c:pt>
                <c:pt idx="6087">
                  <c:v>43226.030474537038</c:v>
                </c:pt>
                <c:pt idx="6088">
                  <c:v>43226.030486111114</c:v>
                </c:pt>
                <c:pt idx="6089">
                  <c:v>43226.030497685184</c:v>
                </c:pt>
                <c:pt idx="6090">
                  <c:v>43226.030509259261</c:v>
                </c:pt>
                <c:pt idx="6091">
                  <c:v>43226.03052083333</c:v>
                </c:pt>
                <c:pt idx="6092">
                  <c:v>43226.030532407407</c:v>
                </c:pt>
                <c:pt idx="6093">
                  <c:v>43226.030543981484</c:v>
                </c:pt>
                <c:pt idx="6094">
                  <c:v>43226.030555555553</c:v>
                </c:pt>
                <c:pt idx="6095">
                  <c:v>43226.03056712963</c:v>
                </c:pt>
                <c:pt idx="6096">
                  <c:v>43226.030578703707</c:v>
                </c:pt>
                <c:pt idx="6097">
                  <c:v>43226.030590277776</c:v>
                </c:pt>
                <c:pt idx="6098">
                  <c:v>43226.030601851853</c:v>
                </c:pt>
                <c:pt idx="6099">
                  <c:v>43226.030613425923</c:v>
                </c:pt>
                <c:pt idx="6100">
                  <c:v>43226.030624999999</c:v>
                </c:pt>
                <c:pt idx="6101">
                  <c:v>43226.030636574076</c:v>
                </c:pt>
                <c:pt idx="6102">
                  <c:v>43226.030648148146</c:v>
                </c:pt>
                <c:pt idx="6103">
                  <c:v>43226.030659722222</c:v>
                </c:pt>
                <c:pt idx="6104">
                  <c:v>43226.030671296299</c:v>
                </c:pt>
                <c:pt idx="6105">
                  <c:v>43226.030682870369</c:v>
                </c:pt>
                <c:pt idx="6106">
                  <c:v>43226.030694444446</c:v>
                </c:pt>
                <c:pt idx="6107">
                  <c:v>43226.030706018515</c:v>
                </c:pt>
                <c:pt idx="6108">
                  <c:v>43226.030717592592</c:v>
                </c:pt>
                <c:pt idx="6109">
                  <c:v>43226.030729166669</c:v>
                </c:pt>
                <c:pt idx="6110">
                  <c:v>43226.030740740738</c:v>
                </c:pt>
                <c:pt idx="6111">
                  <c:v>43226.030752314815</c:v>
                </c:pt>
                <c:pt idx="6112">
                  <c:v>43226.030763888892</c:v>
                </c:pt>
                <c:pt idx="6113">
                  <c:v>43226.030775462961</c:v>
                </c:pt>
                <c:pt idx="6114">
                  <c:v>43226.030787037038</c:v>
                </c:pt>
                <c:pt idx="6115">
                  <c:v>43226.030798611115</c:v>
                </c:pt>
                <c:pt idx="6116">
                  <c:v>43226.030810185184</c:v>
                </c:pt>
                <c:pt idx="6117">
                  <c:v>43226.030821759261</c:v>
                </c:pt>
                <c:pt idx="6118">
                  <c:v>43226.030833333331</c:v>
                </c:pt>
                <c:pt idx="6119">
                  <c:v>43226.030844907407</c:v>
                </c:pt>
                <c:pt idx="6120">
                  <c:v>43226.030856481484</c:v>
                </c:pt>
                <c:pt idx="6121">
                  <c:v>43226.030868055554</c:v>
                </c:pt>
                <c:pt idx="6122">
                  <c:v>43226.03087962963</c:v>
                </c:pt>
                <c:pt idx="6123">
                  <c:v>43226.030891203707</c:v>
                </c:pt>
                <c:pt idx="6124">
                  <c:v>43226.030902777777</c:v>
                </c:pt>
                <c:pt idx="6125">
                  <c:v>43226.030914351853</c:v>
                </c:pt>
                <c:pt idx="6126">
                  <c:v>43226.030925925923</c:v>
                </c:pt>
                <c:pt idx="6127">
                  <c:v>43226.0309375</c:v>
                </c:pt>
                <c:pt idx="6128">
                  <c:v>43226.030949074076</c:v>
                </c:pt>
                <c:pt idx="6129">
                  <c:v>43226.030960648146</c:v>
                </c:pt>
                <c:pt idx="6130">
                  <c:v>43226.030972222223</c:v>
                </c:pt>
                <c:pt idx="6131">
                  <c:v>43226.0309837963</c:v>
                </c:pt>
                <c:pt idx="6132">
                  <c:v>43226.030995370369</c:v>
                </c:pt>
                <c:pt idx="6133">
                  <c:v>43226.031006944446</c:v>
                </c:pt>
                <c:pt idx="6134">
                  <c:v>43226.031018518515</c:v>
                </c:pt>
                <c:pt idx="6135">
                  <c:v>43226.031030092592</c:v>
                </c:pt>
                <c:pt idx="6136">
                  <c:v>43226.031041666669</c:v>
                </c:pt>
                <c:pt idx="6137">
                  <c:v>43226.031053240738</c:v>
                </c:pt>
                <c:pt idx="6138">
                  <c:v>43226.031064814815</c:v>
                </c:pt>
                <c:pt idx="6139">
                  <c:v>43226.031076388892</c:v>
                </c:pt>
                <c:pt idx="6140">
                  <c:v>43226.031087962961</c:v>
                </c:pt>
                <c:pt idx="6141">
                  <c:v>43226.031099537038</c:v>
                </c:pt>
                <c:pt idx="6142">
                  <c:v>43226.031111111108</c:v>
                </c:pt>
                <c:pt idx="6143">
                  <c:v>43226.031122685185</c:v>
                </c:pt>
                <c:pt idx="6144">
                  <c:v>43226.031134259261</c:v>
                </c:pt>
                <c:pt idx="6145">
                  <c:v>43226.031145833331</c:v>
                </c:pt>
                <c:pt idx="6146">
                  <c:v>43226.031157407408</c:v>
                </c:pt>
                <c:pt idx="6147">
                  <c:v>43226.031168981484</c:v>
                </c:pt>
                <c:pt idx="6148">
                  <c:v>43226.031180555554</c:v>
                </c:pt>
                <c:pt idx="6149">
                  <c:v>43226.031192129631</c:v>
                </c:pt>
                <c:pt idx="6150">
                  <c:v>43226.0312037037</c:v>
                </c:pt>
                <c:pt idx="6151">
                  <c:v>43226.031215277777</c:v>
                </c:pt>
                <c:pt idx="6152">
                  <c:v>43226.031226851854</c:v>
                </c:pt>
                <c:pt idx="6153">
                  <c:v>43226.031238425923</c:v>
                </c:pt>
                <c:pt idx="6154">
                  <c:v>43226.03125</c:v>
                </c:pt>
                <c:pt idx="6155">
                  <c:v>43226.031261574077</c:v>
                </c:pt>
                <c:pt idx="6156">
                  <c:v>43226.031273148146</c:v>
                </c:pt>
                <c:pt idx="6157">
                  <c:v>43226.031284722223</c:v>
                </c:pt>
                <c:pt idx="6158">
                  <c:v>43226.0312962963</c:v>
                </c:pt>
                <c:pt idx="6159">
                  <c:v>43226.031307870369</c:v>
                </c:pt>
                <c:pt idx="6160">
                  <c:v>43226.031307870369</c:v>
                </c:pt>
                <c:pt idx="6161">
                  <c:v>43226.031319444446</c:v>
                </c:pt>
                <c:pt idx="6162">
                  <c:v>43226.031331018516</c:v>
                </c:pt>
                <c:pt idx="6163">
                  <c:v>43226.031342592592</c:v>
                </c:pt>
                <c:pt idx="6164">
                  <c:v>43226.031354166669</c:v>
                </c:pt>
                <c:pt idx="6165">
                  <c:v>43226.031365740739</c:v>
                </c:pt>
                <c:pt idx="6166">
                  <c:v>43226.031377314815</c:v>
                </c:pt>
                <c:pt idx="6167">
                  <c:v>43226.031388888892</c:v>
                </c:pt>
                <c:pt idx="6168">
                  <c:v>43226.031400462962</c:v>
                </c:pt>
                <c:pt idx="6169">
                  <c:v>43226.031412037039</c:v>
                </c:pt>
                <c:pt idx="6170">
                  <c:v>43226.031423611108</c:v>
                </c:pt>
                <c:pt idx="6171">
                  <c:v>43226.031435185185</c:v>
                </c:pt>
                <c:pt idx="6172">
                  <c:v>43226.031446759262</c:v>
                </c:pt>
                <c:pt idx="6173">
                  <c:v>43226.031458333331</c:v>
                </c:pt>
                <c:pt idx="6174">
                  <c:v>43226.031469907408</c:v>
                </c:pt>
                <c:pt idx="6175">
                  <c:v>43226.031481481485</c:v>
                </c:pt>
                <c:pt idx="6176">
                  <c:v>43226.031493055554</c:v>
                </c:pt>
                <c:pt idx="6177">
                  <c:v>43226.031504629631</c:v>
                </c:pt>
                <c:pt idx="6178">
                  <c:v>43226.0315162037</c:v>
                </c:pt>
                <c:pt idx="6179">
                  <c:v>43226.031527777777</c:v>
                </c:pt>
                <c:pt idx="6180">
                  <c:v>43226.031539351854</c:v>
                </c:pt>
                <c:pt idx="6181">
                  <c:v>43226.031550925924</c:v>
                </c:pt>
                <c:pt idx="6182">
                  <c:v>43226.0315625</c:v>
                </c:pt>
                <c:pt idx="6183">
                  <c:v>43226.031574074077</c:v>
                </c:pt>
                <c:pt idx="6184">
                  <c:v>43226.031585648147</c:v>
                </c:pt>
                <c:pt idx="6185">
                  <c:v>43226.031597222223</c:v>
                </c:pt>
                <c:pt idx="6186">
                  <c:v>43226.031608796293</c:v>
                </c:pt>
                <c:pt idx="6187">
                  <c:v>43226.03162037037</c:v>
                </c:pt>
                <c:pt idx="6188">
                  <c:v>43226.031631944446</c:v>
                </c:pt>
                <c:pt idx="6189">
                  <c:v>43226.031643518516</c:v>
                </c:pt>
                <c:pt idx="6190">
                  <c:v>43226.031655092593</c:v>
                </c:pt>
                <c:pt idx="6191">
                  <c:v>43226.031666666669</c:v>
                </c:pt>
                <c:pt idx="6192">
                  <c:v>43226.031678240739</c:v>
                </c:pt>
                <c:pt idx="6193">
                  <c:v>43226.031689814816</c:v>
                </c:pt>
                <c:pt idx="6194">
                  <c:v>43226.031701388885</c:v>
                </c:pt>
                <c:pt idx="6195">
                  <c:v>43226.031712962962</c:v>
                </c:pt>
                <c:pt idx="6196">
                  <c:v>43226.031724537039</c:v>
                </c:pt>
                <c:pt idx="6197">
                  <c:v>43226.031736111108</c:v>
                </c:pt>
                <c:pt idx="6198">
                  <c:v>43226.031747685185</c:v>
                </c:pt>
                <c:pt idx="6199">
                  <c:v>43226.031759259262</c:v>
                </c:pt>
                <c:pt idx="6200">
                  <c:v>43226.031770833331</c:v>
                </c:pt>
                <c:pt idx="6201">
                  <c:v>43226.031782407408</c:v>
                </c:pt>
                <c:pt idx="6202">
                  <c:v>43226.031793981485</c:v>
                </c:pt>
                <c:pt idx="6203">
                  <c:v>43226.031805555554</c:v>
                </c:pt>
                <c:pt idx="6204">
                  <c:v>43226.031817129631</c:v>
                </c:pt>
                <c:pt idx="6205">
                  <c:v>43226.031828703701</c:v>
                </c:pt>
                <c:pt idx="6206">
                  <c:v>43226.031840277778</c:v>
                </c:pt>
                <c:pt idx="6207">
                  <c:v>43226.031851851854</c:v>
                </c:pt>
                <c:pt idx="6208">
                  <c:v>43226.031863425924</c:v>
                </c:pt>
                <c:pt idx="6209">
                  <c:v>43226.031875000001</c:v>
                </c:pt>
                <c:pt idx="6210">
                  <c:v>43226.031886574077</c:v>
                </c:pt>
                <c:pt idx="6211">
                  <c:v>43226.031898148147</c:v>
                </c:pt>
                <c:pt idx="6212">
                  <c:v>43226.031909722224</c:v>
                </c:pt>
                <c:pt idx="6213">
                  <c:v>43226.031921296293</c:v>
                </c:pt>
                <c:pt idx="6214">
                  <c:v>43226.03193287037</c:v>
                </c:pt>
                <c:pt idx="6215">
                  <c:v>43226.031944444447</c:v>
                </c:pt>
                <c:pt idx="6216">
                  <c:v>43226.031956018516</c:v>
                </c:pt>
                <c:pt idx="6217">
                  <c:v>43226.031967592593</c:v>
                </c:pt>
                <c:pt idx="6218">
                  <c:v>43226.03197916667</c:v>
                </c:pt>
                <c:pt idx="6219">
                  <c:v>43226.031990740739</c:v>
                </c:pt>
                <c:pt idx="6220">
                  <c:v>43226.032002314816</c:v>
                </c:pt>
                <c:pt idx="6221">
                  <c:v>43226.032013888886</c:v>
                </c:pt>
                <c:pt idx="6222">
                  <c:v>43226.032025462962</c:v>
                </c:pt>
                <c:pt idx="6223">
                  <c:v>43226.032037037039</c:v>
                </c:pt>
                <c:pt idx="6224">
                  <c:v>43226.032048611109</c:v>
                </c:pt>
                <c:pt idx="6225">
                  <c:v>43226.032060185185</c:v>
                </c:pt>
                <c:pt idx="6226">
                  <c:v>43226.032071759262</c:v>
                </c:pt>
                <c:pt idx="6227">
                  <c:v>43226.032083333332</c:v>
                </c:pt>
                <c:pt idx="6228">
                  <c:v>43226.032094907408</c:v>
                </c:pt>
                <c:pt idx="6229">
                  <c:v>43226.032106481478</c:v>
                </c:pt>
                <c:pt idx="6230">
                  <c:v>43226.032118055555</c:v>
                </c:pt>
                <c:pt idx="6231">
                  <c:v>43226.032129629632</c:v>
                </c:pt>
                <c:pt idx="6232">
                  <c:v>43226.032141203701</c:v>
                </c:pt>
                <c:pt idx="6233">
                  <c:v>43226.032152777778</c:v>
                </c:pt>
                <c:pt idx="6234">
                  <c:v>43226.032164351855</c:v>
                </c:pt>
                <c:pt idx="6235">
                  <c:v>43226.032175925924</c:v>
                </c:pt>
                <c:pt idx="6236">
                  <c:v>43226.032175925924</c:v>
                </c:pt>
                <c:pt idx="6237">
                  <c:v>43226.032187500001</c:v>
                </c:pt>
                <c:pt idx="6238">
                  <c:v>43226.032199074078</c:v>
                </c:pt>
                <c:pt idx="6239">
                  <c:v>43226.032210648147</c:v>
                </c:pt>
                <c:pt idx="6240">
                  <c:v>43226.032222222224</c:v>
                </c:pt>
                <c:pt idx="6241">
                  <c:v>43226.032233796293</c:v>
                </c:pt>
                <c:pt idx="6242">
                  <c:v>43226.03224537037</c:v>
                </c:pt>
                <c:pt idx="6243">
                  <c:v>43226.032256944447</c:v>
                </c:pt>
                <c:pt idx="6244">
                  <c:v>43226.032268518517</c:v>
                </c:pt>
                <c:pt idx="6245">
                  <c:v>43226.032280092593</c:v>
                </c:pt>
                <c:pt idx="6246">
                  <c:v>43226.03229166667</c:v>
                </c:pt>
                <c:pt idx="6247">
                  <c:v>43226.03230324074</c:v>
                </c:pt>
                <c:pt idx="6248">
                  <c:v>43226.032314814816</c:v>
                </c:pt>
                <c:pt idx="6249">
                  <c:v>43226.032326388886</c:v>
                </c:pt>
                <c:pt idx="6250">
                  <c:v>43226.032337962963</c:v>
                </c:pt>
                <c:pt idx="6251">
                  <c:v>43226.032349537039</c:v>
                </c:pt>
                <c:pt idx="6252">
                  <c:v>43226.032361111109</c:v>
                </c:pt>
                <c:pt idx="6253">
                  <c:v>43226.032372685186</c:v>
                </c:pt>
                <c:pt idx="6254">
                  <c:v>43226.032384259262</c:v>
                </c:pt>
                <c:pt idx="6255">
                  <c:v>43226.032395833332</c:v>
                </c:pt>
                <c:pt idx="6256">
                  <c:v>43226.032407407409</c:v>
                </c:pt>
                <c:pt idx="6257">
                  <c:v>43226.032418981478</c:v>
                </c:pt>
                <c:pt idx="6258">
                  <c:v>43226.032430555555</c:v>
                </c:pt>
                <c:pt idx="6259">
                  <c:v>43226.032442129632</c:v>
                </c:pt>
                <c:pt idx="6260">
                  <c:v>43226.032453703701</c:v>
                </c:pt>
                <c:pt idx="6261">
                  <c:v>43226.032465277778</c:v>
                </c:pt>
                <c:pt idx="6262">
                  <c:v>43226.032476851855</c:v>
                </c:pt>
                <c:pt idx="6263">
                  <c:v>43226.032488425924</c:v>
                </c:pt>
                <c:pt idx="6264">
                  <c:v>43226.032500000001</c:v>
                </c:pt>
                <c:pt idx="6265">
                  <c:v>43226.032511574071</c:v>
                </c:pt>
                <c:pt idx="6266">
                  <c:v>43226.032523148147</c:v>
                </c:pt>
                <c:pt idx="6267">
                  <c:v>43226.032534722224</c:v>
                </c:pt>
                <c:pt idx="6268">
                  <c:v>43226.032546296294</c:v>
                </c:pt>
                <c:pt idx="6269">
                  <c:v>43226.032557870371</c:v>
                </c:pt>
                <c:pt idx="6270">
                  <c:v>43226.032569444447</c:v>
                </c:pt>
                <c:pt idx="6271">
                  <c:v>43226.032581018517</c:v>
                </c:pt>
                <c:pt idx="6272">
                  <c:v>43226.032592592594</c:v>
                </c:pt>
                <c:pt idx="6273">
                  <c:v>43226.032604166663</c:v>
                </c:pt>
                <c:pt idx="6274">
                  <c:v>43226.03261574074</c:v>
                </c:pt>
                <c:pt idx="6275">
                  <c:v>43226.032627314817</c:v>
                </c:pt>
                <c:pt idx="6276">
                  <c:v>43226.032638888886</c:v>
                </c:pt>
                <c:pt idx="6277">
                  <c:v>43226.032650462963</c:v>
                </c:pt>
                <c:pt idx="6278">
                  <c:v>43226.03266203704</c:v>
                </c:pt>
                <c:pt idx="6279">
                  <c:v>43226.032673611109</c:v>
                </c:pt>
                <c:pt idx="6280">
                  <c:v>43226.032685185186</c:v>
                </c:pt>
                <c:pt idx="6281">
                  <c:v>43226.032696759263</c:v>
                </c:pt>
                <c:pt idx="6282">
                  <c:v>43226.032708333332</c:v>
                </c:pt>
                <c:pt idx="6283">
                  <c:v>43226.032719907409</c:v>
                </c:pt>
                <c:pt idx="6284">
                  <c:v>43226.032731481479</c:v>
                </c:pt>
                <c:pt idx="6285">
                  <c:v>43226.032743055555</c:v>
                </c:pt>
                <c:pt idx="6286">
                  <c:v>43226.032754629632</c:v>
                </c:pt>
                <c:pt idx="6287">
                  <c:v>43226.032766203702</c:v>
                </c:pt>
                <c:pt idx="6288">
                  <c:v>43226.032777777778</c:v>
                </c:pt>
                <c:pt idx="6289">
                  <c:v>43226.032789351855</c:v>
                </c:pt>
                <c:pt idx="6290">
                  <c:v>43226.032800925925</c:v>
                </c:pt>
                <c:pt idx="6291">
                  <c:v>43226.032812500001</c:v>
                </c:pt>
                <c:pt idx="6292">
                  <c:v>43226.032824074071</c:v>
                </c:pt>
                <c:pt idx="6293">
                  <c:v>43226.032835648148</c:v>
                </c:pt>
                <c:pt idx="6294">
                  <c:v>43226.032847222225</c:v>
                </c:pt>
                <c:pt idx="6295">
                  <c:v>43226.032858796294</c:v>
                </c:pt>
                <c:pt idx="6296">
                  <c:v>43226.032870370371</c:v>
                </c:pt>
                <c:pt idx="6297">
                  <c:v>43226.032881944448</c:v>
                </c:pt>
                <c:pt idx="6298">
                  <c:v>43226.032893518517</c:v>
                </c:pt>
                <c:pt idx="6299">
                  <c:v>43226.032905092594</c:v>
                </c:pt>
                <c:pt idx="6300">
                  <c:v>43226.032916666663</c:v>
                </c:pt>
                <c:pt idx="6301">
                  <c:v>43226.03292824074</c:v>
                </c:pt>
                <c:pt idx="6302">
                  <c:v>43226.032939814817</c:v>
                </c:pt>
                <c:pt idx="6303">
                  <c:v>43226.032951388886</c:v>
                </c:pt>
                <c:pt idx="6304">
                  <c:v>43226.032962962963</c:v>
                </c:pt>
                <c:pt idx="6305">
                  <c:v>43226.03297453704</c:v>
                </c:pt>
                <c:pt idx="6306">
                  <c:v>43226.032986111109</c:v>
                </c:pt>
                <c:pt idx="6307">
                  <c:v>43226.032997685186</c:v>
                </c:pt>
                <c:pt idx="6308">
                  <c:v>43226.033009259256</c:v>
                </c:pt>
                <c:pt idx="6309">
                  <c:v>43226.033020833333</c:v>
                </c:pt>
                <c:pt idx="6310">
                  <c:v>43226.033032407409</c:v>
                </c:pt>
                <c:pt idx="6311">
                  <c:v>43226.033043981479</c:v>
                </c:pt>
                <c:pt idx="6312">
                  <c:v>43226.033055555556</c:v>
                </c:pt>
                <c:pt idx="6313">
                  <c:v>43226.033055555556</c:v>
                </c:pt>
                <c:pt idx="6314">
                  <c:v>43226.033067129632</c:v>
                </c:pt>
                <c:pt idx="6315">
                  <c:v>43226.033078703702</c:v>
                </c:pt>
                <c:pt idx="6316">
                  <c:v>43226.033090277779</c:v>
                </c:pt>
                <c:pt idx="6317">
                  <c:v>43226.033101851855</c:v>
                </c:pt>
                <c:pt idx="6318">
                  <c:v>43226.033113425925</c:v>
                </c:pt>
                <c:pt idx="6319">
                  <c:v>43226.033125000002</c:v>
                </c:pt>
                <c:pt idx="6320">
                  <c:v>43226.033136574071</c:v>
                </c:pt>
                <c:pt idx="6321">
                  <c:v>43226.033148148148</c:v>
                </c:pt>
                <c:pt idx="6322">
                  <c:v>43226.033159722225</c:v>
                </c:pt>
                <c:pt idx="6323">
                  <c:v>43226.033171296294</c:v>
                </c:pt>
                <c:pt idx="6324">
                  <c:v>43226.033182870371</c:v>
                </c:pt>
                <c:pt idx="6325">
                  <c:v>43226.033194444448</c:v>
                </c:pt>
                <c:pt idx="6326">
                  <c:v>43226.033206018517</c:v>
                </c:pt>
                <c:pt idx="6327">
                  <c:v>43226.033217592594</c:v>
                </c:pt>
                <c:pt idx="6328">
                  <c:v>43226.033229166664</c:v>
                </c:pt>
                <c:pt idx="6329">
                  <c:v>43226.03324074074</c:v>
                </c:pt>
                <c:pt idx="6330">
                  <c:v>43226.033252314817</c:v>
                </c:pt>
                <c:pt idx="6331">
                  <c:v>43226.033263888887</c:v>
                </c:pt>
                <c:pt idx="6332">
                  <c:v>43226.033275462964</c:v>
                </c:pt>
                <c:pt idx="6333">
                  <c:v>43226.03328703704</c:v>
                </c:pt>
                <c:pt idx="6334">
                  <c:v>43226.03329861111</c:v>
                </c:pt>
                <c:pt idx="6335">
                  <c:v>43226.033310185187</c:v>
                </c:pt>
                <c:pt idx="6336">
                  <c:v>43226.033321759256</c:v>
                </c:pt>
                <c:pt idx="6337">
                  <c:v>43226.033333333333</c:v>
                </c:pt>
                <c:pt idx="6338">
                  <c:v>43226.03334490741</c:v>
                </c:pt>
                <c:pt idx="6339">
                  <c:v>43226.033356481479</c:v>
                </c:pt>
                <c:pt idx="6340">
                  <c:v>43226.033368055556</c:v>
                </c:pt>
                <c:pt idx="6341">
                  <c:v>43226.033379629633</c:v>
                </c:pt>
                <c:pt idx="6342">
                  <c:v>43226.033391203702</c:v>
                </c:pt>
                <c:pt idx="6343">
                  <c:v>43226.033402777779</c:v>
                </c:pt>
                <c:pt idx="6344">
                  <c:v>43226.033414351848</c:v>
                </c:pt>
                <c:pt idx="6345">
                  <c:v>43226.033425925925</c:v>
                </c:pt>
                <c:pt idx="6346">
                  <c:v>43226.033437500002</c:v>
                </c:pt>
                <c:pt idx="6347">
                  <c:v>43226.033449074072</c:v>
                </c:pt>
                <c:pt idx="6348">
                  <c:v>43226.033460648148</c:v>
                </c:pt>
                <c:pt idx="6349">
                  <c:v>43226.033472222225</c:v>
                </c:pt>
                <c:pt idx="6350">
                  <c:v>43226.033483796295</c:v>
                </c:pt>
                <c:pt idx="6351">
                  <c:v>43226.033495370371</c:v>
                </c:pt>
                <c:pt idx="6352">
                  <c:v>43226.033506944441</c:v>
                </c:pt>
                <c:pt idx="6353">
                  <c:v>43226.033518518518</c:v>
                </c:pt>
                <c:pt idx="6354">
                  <c:v>43226.033530092594</c:v>
                </c:pt>
                <c:pt idx="6355">
                  <c:v>43226.033541666664</c:v>
                </c:pt>
                <c:pt idx="6356">
                  <c:v>43226.033553240741</c:v>
                </c:pt>
                <c:pt idx="6357">
                  <c:v>43226.033564814818</c:v>
                </c:pt>
                <c:pt idx="6358">
                  <c:v>43226.033576388887</c:v>
                </c:pt>
                <c:pt idx="6359">
                  <c:v>43226.033587962964</c:v>
                </c:pt>
                <c:pt idx="6360">
                  <c:v>43226.033599537041</c:v>
                </c:pt>
                <c:pt idx="6361">
                  <c:v>43226.03361111111</c:v>
                </c:pt>
                <c:pt idx="6362">
                  <c:v>43226.033622685187</c:v>
                </c:pt>
                <c:pt idx="6363">
                  <c:v>43226.033634259256</c:v>
                </c:pt>
                <c:pt idx="6364">
                  <c:v>43226.033645833333</c:v>
                </c:pt>
                <c:pt idx="6365">
                  <c:v>43226.03365740741</c:v>
                </c:pt>
                <c:pt idx="6366">
                  <c:v>43226.033668981479</c:v>
                </c:pt>
                <c:pt idx="6367">
                  <c:v>43226.033680555556</c:v>
                </c:pt>
                <c:pt idx="6368">
                  <c:v>43226.033692129633</c:v>
                </c:pt>
                <c:pt idx="6369">
                  <c:v>43226.033703703702</c:v>
                </c:pt>
                <c:pt idx="6370">
                  <c:v>43226.033715277779</c:v>
                </c:pt>
                <c:pt idx="6371">
                  <c:v>43226.033726851849</c:v>
                </c:pt>
                <c:pt idx="6372">
                  <c:v>43226.033738425926</c:v>
                </c:pt>
                <c:pt idx="6373">
                  <c:v>43226.033750000002</c:v>
                </c:pt>
                <c:pt idx="6374">
                  <c:v>43226.033761574072</c:v>
                </c:pt>
                <c:pt idx="6375">
                  <c:v>43226.033773148149</c:v>
                </c:pt>
                <c:pt idx="6376">
                  <c:v>43226.033784722225</c:v>
                </c:pt>
                <c:pt idx="6377">
                  <c:v>43226.033796296295</c:v>
                </c:pt>
                <c:pt idx="6378">
                  <c:v>43226.033807870372</c:v>
                </c:pt>
                <c:pt idx="6379">
                  <c:v>43226.033819444441</c:v>
                </c:pt>
                <c:pt idx="6380">
                  <c:v>43226.033831018518</c:v>
                </c:pt>
                <c:pt idx="6381">
                  <c:v>43226.033842592595</c:v>
                </c:pt>
                <c:pt idx="6382">
                  <c:v>43226.033854166664</c:v>
                </c:pt>
                <c:pt idx="6383">
                  <c:v>43226.033865740741</c:v>
                </c:pt>
                <c:pt idx="6384">
                  <c:v>43226.033877314818</c:v>
                </c:pt>
                <c:pt idx="6385">
                  <c:v>43226.033888888887</c:v>
                </c:pt>
                <c:pt idx="6386">
                  <c:v>43226.033900462964</c:v>
                </c:pt>
                <c:pt idx="6387">
                  <c:v>43226.033912037034</c:v>
                </c:pt>
                <c:pt idx="6388">
                  <c:v>43226.03392361111</c:v>
                </c:pt>
                <c:pt idx="6389">
                  <c:v>43226.033935185187</c:v>
                </c:pt>
                <c:pt idx="6390">
                  <c:v>43226.033946759257</c:v>
                </c:pt>
                <c:pt idx="6391">
                  <c:v>43226.033958333333</c:v>
                </c:pt>
                <c:pt idx="6392">
                  <c:v>43226.03396990741</c:v>
                </c:pt>
                <c:pt idx="6393">
                  <c:v>43226.03398148148</c:v>
                </c:pt>
                <c:pt idx="6394">
                  <c:v>43226.033993055556</c:v>
                </c:pt>
                <c:pt idx="6395">
                  <c:v>43226.034004629626</c:v>
                </c:pt>
                <c:pt idx="6396">
                  <c:v>43226.034016203703</c:v>
                </c:pt>
                <c:pt idx="6397">
                  <c:v>43226.034016203703</c:v>
                </c:pt>
                <c:pt idx="6398">
                  <c:v>43226.03402777778</c:v>
                </c:pt>
                <c:pt idx="6399">
                  <c:v>43226.034039351849</c:v>
                </c:pt>
                <c:pt idx="6400">
                  <c:v>43226.034050925926</c:v>
                </c:pt>
                <c:pt idx="6401">
                  <c:v>43226.034062500003</c:v>
                </c:pt>
                <c:pt idx="6402">
                  <c:v>43226.034074074072</c:v>
                </c:pt>
                <c:pt idx="6403">
                  <c:v>43226.034085648149</c:v>
                </c:pt>
                <c:pt idx="6404">
                  <c:v>43226.034097222226</c:v>
                </c:pt>
                <c:pt idx="6405">
                  <c:v>43226.034108796295</c:v>
                </c:pt>
                <c:pt idx="6406">
                  <c:v>43226.034120370372</c:v>
                </c:pt>
                <c:pt idx="6407">
                  <c:v>43226.034131944441</c:v>
                </c:pt>
                <c:pt idx="6408">
                  <c:v>43226.034143518518</c:v>
                </c:pt>
                <c:pt idx="6409">
                  <c:v>43226.034155092595</c:v>
                </c:pt>
                <c:pt idx="6410">
                  <c:v>43226.034166666665</c:v>
                </c:pt>
                <c:pt idx="6411">
                  <c:v>43226.034178240741</c:v>
                </c:pt>
                <c:pt idx="6412">
                  <c:v>43226.034189814818</c:v>
                </c:pt>
                <c:pt idx="6413">
                  <c:v>43226.034201388888</c:v>
                </c:pt>
                <c:pt idx="6414">
                  <c:v>43226.034212962964</c:v>
                </c:pt>
                <c:pt idx="6415">
                  <c:v>43226.034224537034</c:v>
                </c:pt>
                <c:pt idx="6416">
                  <c:v>43226.034236111111</c:v>
                </c:pt>
                <c:pt idx="6417">
                  <c:v>43226.034247685187</c:v>
                </c:pt>
                <c:pt idx="6418">
                  <c:v>43226.034259259257</c:v>
                </c:pt>
                <c:pt idx="6419">
                  <c:v>43226.034270833334</c:v>
                </c:pt>
                <c:pt idx="6420">
                  <c:v>43226.034282407411</c:v>
                </c:pt>
                <c:pt idx="6421">
                  <c:v>43226.03429398148</c:v>
                </c:pt>
                <c:pt idx="6422">
                  <c:v>43226.034305555557</c:v>
                </c:pt>
                <c:pt idx="6423">
                  <c:v>43226.034317129626</c:v>
                </c:pt>
                <c:pt idx="6424">
                  <c:v>43226.034328703703</c:v>
                </c:pt>
                <c:pt idx="6425">
                  <c:v>43226.03434027778</c:v>
                </c:pt>
                <c:pt idx="6426">
                  <c:v>43226.034351851849</c:v>
                </c:pt>
                <c:pt idx="6427">
                  <c:v>43226.034363425926</c:v>
                </c:pt>
                <c:pt idx="6428">
                  <c:v>43226.034375000003</c:v>
                </c:pt>
                <c:pt idx="6429">
                  <c:v>43226.034386574072</c:v>
                </c:pt>
                <c:pt idx="6430">
                  <c:v>43226.034398148149</c:v>
                </c:pt>
                <c:pt idx="6431">
                  <c:v>43226.034409722219</c:v>
                </c:pt>
                <c:pt idx="6432">
                  <c:v>43226.034421296295</c:v>
                </c:pt>
                <c:pt idx="6433">
                  <c:v>43226.034432870372</c:v>
                </c:pt>
                <c:pt idx="6434">
                  <c:v>43226.034444444442</c:v>
                </c:pt>
                <c:pt idx="6435">
                  <c:v>43226.034456018519</c:v>
                </c:pt>
                <c:pt idx="6436">
                  <c:v>43226.034467592595</c:v>
                </c:pt>
                <c:pt idx="6437">
                  <c:v>43226.034479166665</c:v>
                </c:pt>
                <c:pt idx="6438">
                  <c:v>43226.034490740742</c:v>
                </c:pt>
                <c:pt idx="6439">
                  <c:v>43226.034502314818</c:v>
                </c:pt>
                <c:pt idx="6440">
                  <c:v>43226.034513888888</c:v>
                </c:pt>
                <c:pt idx="6441">
                  <c:v>43226.034525462965</c:v>
                </c:pt>
                <c:pt idx="6442">
                  <c:v>43226.034537037034</c:v>
                </c:pt>
                <c:pt idx="6443">
                  <c:v>43226.034548611111</c:v>
                </c:pt>
                <c:pt idx="6444">
                  <c:v>43226.034560185188</c:v>
                </c:pt>
                <c:pt idx="6445">
                  <c:v>43226.034571759257</c:v>
                </c:pt>
                <c:pt idx="6446">
                  <c:v>43226.034583333334</c:v>
                </c:pt>
                <c:pt idx="6447">
                  <c:v>43226.034594907411</c:v>
                </c:pt>
                <c:pt idx="6448">
                  <c:v>43226.03460648148</c:v>
                </c:pt>
                <c:pt idx="6449">
                  <c:v>43226.034618055557</c:v>
                </c:pt>
                <c:pt idx="6450">
                  <c:v>43226.034629629627</c:v>
                </c:pt>
                <c:pt idx="6451">
                  <c:v>43226.034641203703</c:v>
                </c:pt>
                <c:pt idx="6452">
                  <c:v>43226.03465277778</c:v>
                </c:pt>
                <c:pt idx="6453">
                  <c:v>43226.03466435185</c:v>
                </c:pt>
                <c:pt idx="6454">
                  <c:v>43226.034675925926</c:v>
                </c:pt>
                <c:pt idx="6455">
                  <c:v>43226.034687500003</c:v>
                </c:pt>
                <c:pt idx="6456">
                  <c:v>43226.034699074073</c:v>
                </c:pt>
                <c:pt idx="6457">
                  <c:v>43226.034710648149</c:v>
                </c:pt>
                <c:pt idx="6458">
                  <c:v>43226.034722222219</c:v>
                </c:pt>
                <c:pt idx="6459">
                  <c:v>43226.034733796296</c:v>
                </c:pt>
                <c:pt idx="6460">
                  <c:v>43226.034745370373</c:v>
                </c:pt>
                <c:pt idx="6461">
                  <c:v>43226.034756944442</c:v>
                </c:pt>
                <c:pt idx="6462">
                  <c:v>43226.034768518519</c:v>
                </c:pt>
                <c:pt idx="6463">
                  <c:v>43226.034780092596</c:v>
                </c:pt>
                <c:pt idx="6464">
                  <c:v>43226.034791666665</c:v>
                </c:pt>
                <c:pt idx="6465">
                  <c:v>43226.034803240742</c:v>
                </c:pt>
                <c:pt idx="6466">
                  <c:v>43226.034814814811</c:v>
                </c:pt>
                <c:pt idx="6467">
                  <c:v>43226.034826388888</c:v>
                </c:pt>
                <c:pt idx="6468">
                  <c:v>43226.034837962965</c:v>
                </c:pt>
                <c:pt idx="6469">
                  <c:v>43226.034849537034</c:v>
                </c:pt>
                <c:pt idx="6470">
                  <c:v>43226.034861111111</c:v>
                </c:pt>
                <c:pt idx="6471">
                  <c:v>43226.034872685188</c:v>
                </c:pt>
                <c:pt idx="6472">
                  <c:v>43226.034884259258</c:v>
                </c:pt>
                <c:pt idx="6473">
                  <c:v>43226.034895833334</c:v>
                </c:pt>
                <c:pt idx="6474">
                  <c:v>43226.034895833334</c:v>
                </c:pt>
                <c:pt idx="6475">
                  <c:v>43226.034907407404</c:v>
                </c:pt>
                <c:pt idx="6476">
                  <c:v>43226.034918981481</c:v>
                </c:pt>
                <c:pt idx="6477">
                  <c:v>43226.034930555557</c:v>
                </c:pt>
                <c:pt idx="6478">
                  <c:v>43226.034942129627</c:v>
                </c:pt>
                <c:pt idx="6479">
                  <c:v>43226.034953703704</c:v>
                </c:pt>
                <c:pt idx="6480">
                  <c:v>43226.03496527778</c:v>
                </c:pt>
                <c:pt idx="6481">
                  <c:v>43226.03497685185</c:v>
                </c:pt>
                <c:pt idx="6482">
                  <c:v>43226.034988425927</c:v>
                </c:pt>
                <c:pt idx="6483">
                  <c:v>43226.035000000003</c:v>
                </c:pt>
                <c:pt idx="6484">
                  <c:v>43226.035011574073</c:v>
                </c:pt>
                <c:pt idx="6485">
                  <c:v>43226.03502314815</c:v>
                </c:pt>
                <c:pt idx="6486">
                  <c:v>43226.035034722219</c:v>
                </c:pt>
                <c:pt idx="6487">
                  <c:v>43226.035046296296</c:v>
                </c:pt>
                <c:pt idx="6488">
                  <c:v>43226.035057870373</c:v>
                </c:pt>
                <c:pt idx="6489">
                  <c:v>43226.035069444442</c:v>
                </c:pt>
                <c:pt idx="6490">
                  <c:v>43226.035081018519</c:v>
                </c:pt>
                <c:pt idx="6491">
                  <c:v>43226.035092592596</c:v>
                </c:pt>
                <c:pt idx="6492">
                  <c:v>43226.035104166665</c:v>
                </c:pt>
                <c:pt idx="6493">
                  <c:v>43226.035115740742</c:v>
                </c:pt>
                <c:pt idx="6494">
                  <c:v>43226.035127314812</c:v>
                </c:pt>
                <c:pt idx="6495">
                  <c:v>43226.035138888888</c:v>
                </c:pt>
                <c:pt idx="6496">
                  <c:v>43226.035150462965</c:v>
                </c:pt>
                <c:pt idx="6497">
                  <c:v>43226.035162037035</c:v>
                </c:pt>
                <c:pt idx="6498">
                  <c:v>43226.035173611112</c:v>
                </c:pt>
                <c:pt idx="6499">
                  <c:v>43226.035185185188</c:v>
                </c:pt>
                <c:pt idx="6500">
                  <c:v>43226.035196759258</c:v>
                </c:pt>
                <c:pt idx="6501">
                  <c:v>43226.035208333335</c:v>
                </c:pt>
                <c:pt idx="6502">
                  <c:v>43226.035219907404</c:v>
                </c:pt>
                <c:pt idx="6503">
                  <c:v>43226.035231481481</c:v>
                </c:pt>
                <c:pt idx="6504">
                  <c:v>43226.035243055558</c:v>
                </c:pt>
                <c:pt idx="6505">
                  <c:v>43226.035254629627</c:v>
                </c:pt>
                <c:pt idx="6506">
                  <c:v>43226.035266203704</c:v>
                </c:pt>
                <c:pt idx="6507">
                  <c:v>43226.035277777781</c:v>
                </c:pt>
                <c:pt idx="6508">
                  <c:v>43226.03528935185</c:v>
                </c:pt>
                <c:pt idx="6509">
                  <c:v>43226.035300925927</c:v>
                </c:pt>
                <c:pt idx="6510">
                  <c:v>43226.035312499997</c:v>
                </c:pt>
                <c:pt idx="6511">
                  <c:v>43226.035324074073</c:v>
                </c:pt>
                <c:pt idx="6512">
                  <c:v>43226.03533564815</c:v>
                </c:pt>
                <c:pt idx="6513">
                  <c:v>43226.03534722222</c:v>
                </c:pt>
                <c:pt idx="6514">
                  <c:v>43226.035358796296</c:v>
                </c:pt>
                <c:pt idx="6515">
                  <c:v>43226.035370370373</c:v>
                </c:pt>
                <c:pt idx="6516">
                  <c:v>43226.035381944443</c:v>
                </c:pt>
                <c:pt idx="6517">
                  <c:v>43226.035393518519</c:v>
                </c:pt>
                <c:pt idx="6518">
                  <c:v>43226.035405092596</c:v>
                </c:pt>
                <c:pt idx="6519">
                  <c:v>43226.035416666666</c:v>
                </c:pt>
                <c:pt idx="6520">
                  <c:v>43226.035428240742</c:v>
                </c:pt>
                <c:pt idx="6521">
                  <c:v>43226.035439814812</c:v>
                </c:pt>
                <c:pt idx="6522">
                  <c:v>43226.035451388889</c:v>
                </c:pt>
                <c:pt idx="6523">
                  <c:v>43226.035462962966</c:v>
                </c:pt>
                <c:pt idx="6524">
                  <c:v>43226.035474537035</c:v>
                </c:pt>
                <c:pt idx="6525">
                  <c:v>43226.035486111112</c:v>
                </c:pt>
                <c:pt idx="6526">
                  <c:v>43226.035497685189</c:v>
                </c:pt>
                <c:pt idx="6527">
                  <c:v>43226.035509259258</c:v>
                </c:pt>
                <c:pt idx="6528">
                  <c:v>43226.035520833335</c:v>
                </c:pt>
                <c:pt idx="6529">
                  <c:v>43226.035532407404</c:v>
                </c:pt>
                <c:pt idx="6530">
                  <c:v>43226.035543981481</c:v>
                </c:pt>
                <c:pt idx="6531">
                  <c:v>43226.035555555558</c:v>
                </c:pt>
                <c:pt idx="6532">
                  <c:v>43226.035567129627</c:v>
                </c:pt>
                <c:pt idx="6533">
                  <c:v>43226.035578703704</c:v>
                </c:pt>
                <c:pt idx="6534">
                  <c:v>43226.035590277781</c:v>
                </c:pt>
                <c:pt idx="6535">
                  <c:v>43226.035601851851</c:v>
                </c:pt>
                <c:pt idx="6536">
                  <c:v>43226.035613425927</c:v>
                </c:pt>
                <c:pt idx="6537">
                  <c:v>43226.035624999997</c:v>
                </c:pt>
                <c:pt idx="6538">
                  <c:v>43226.035636574074</c:v>
                </c:pt>
                <c:pt idx="6539">
                  <c:v>43226.03564814815</c:v>
                </c:pt>
                <c:pt idx="6540">
                  <c:v>43226.03565972222</c:v>
                </c:pt>
                <c:pt idx="6541">
                  <c:v>43226.035671296297</c:v>
                </c:pt>
                <c:pt idx="6542">
                  <c:v>43226.035682870373</c:v>
                </c:pt>
                <c:pt idx="6543">
                  <c:v>43226.035694444443</c:v>
                </c:pt>
                <c:pt idx="6544">
                  <c:v>43226.03570601852</c:v>
                </c:pt>
                <c:pt idx="6545">
                  <c:v>43226.035717592589</c:v>
                </c:pt>
                <c:pt idx="6546">
                  <c:v>43226.035729166666</c:v>
                </c:pt>
                <c:pt idx="6547">
                  <c:v>43226.035740740743</c:v>
                </c:pt>
                <c:pt idx="6548">
                  <c:v>43226.035752314812</c:v>
                </c:pt>
                <c:pt idx="6549">
                  <c:v>43226.035763888889</c:v>
                </c:pt>
                <c:pt idx="6550">
                  <c:v>43226.035775462966</c:v>
                </c:pt>
                <c:pt idx="6551">
                  <c:v>43226.035787037035</c:v>
                </c:pt>
                <c:pt idx="6552">
                  <c:v>43226.035787037035</c:v>
                </c:pt>
                <c:pt idx="6553">
                  <c:v>43226.035798611112</c:v>
                </c:pt>
                <c:pt idx="6554">
                  <c:v>43226.035810185182</c:v>
                </c:pt>
                <c:pt idx="6555">
                  <c:v>43226.035821759258</c:v>
                </c:pt>
                <c:pt idx="6556">
                  <c:v>43226.035833333335</c:v>
                </c:pt>
                <c:pt idx="6557">
                  <c:v>43226.035844907405</c:v>
                </c:pt>
                <c:pt idx="6558">
                  <c:v>43226.035856481481</c:v>
                </c:pt>
                <c:pt idx="6559">
                  <c:v>43226.035868055558</c:v>
                </c:pt>
                <c:pt idx="6560">
                  <c:v>43226.035879629628</c:v>
                </c:pt>
                <c:pt idx="6561">
                  <c:v>43226.035891203705</c:v>
                </c:pt>
                <c:pt idx="6562">
                  <c:v>43226.035902777781</c:v>
                </c:pt>
                <c:pt idx="6563">
                  <c:v>43226.035914351851</c:v>
                </c:pt>
                <c:pt idx="6564">
                  <c:v>43226.035925925928</c:v>
                </c:pt>
                <c:pt idx="6565">
                  <c:v>43226.035937499997</c:v>
                </c:pt>
                <c:pt idx="6566">
                  <c:v>43226.035949074074</c:v>
                </c:pt>
                <c:pt idx="6567">
                  <c:v>43226.035960648151</c:v>
                </c:pt>
                <c:pt idx="6568">
                  <c:v>43226.03597222222</c:v>
                </c:pt>
                <c:pt idx="6569">
                  <c:v>43226.035983796297</c:v>
                </c:pt>
                <c:pt idx="6570">
                  <c:v>43226.035995370374</c:v>
                </c:pt>
                <c:pt idx="6571">
                  <c:v>43226.036006944443</c:v>
                </c:pt>
                <c:pt idx="6572">
                  <c:v>43226.03601851852</c:v>
                </c:pt>
                <c:pt idx="6573">
                  <c:v>43226.036030092589</c:v>
                </c:pt>
                <c:pt idx="6574">
                  <c:v>43226.036041666666</c:v>
                </c:pt>
                <c:pt idx="6575">
                  <c:v>43226.036053240743</c:v>
                </c:pt>
                <c:pt idx="6576">
                  <c:v>43226.036064814813</c:v>
                </c:pt>
                <c:pt idx="6577">
                  <c:v>43226.036076388889</c:v>
                </c:pt>
                <c:pt idx="6578">
                  <c:v>43226.036087962966</c:v>
                </c:pt>
                <c:pt idx="6579">
                  <c:v>43226.036099537036</c:v>
                </c:pt>
                <c:pt idx="6580">
                  <c:v>43226.036111111112</c:v>
                </c:pt>
                <c:pt idx="6581">
                  <c:v>43226.036122685182</c:v>
                </c:pt>
                <c:pt idx="6582">
                  <c:v>43226.036134259259</c:v>
                </c:pt>
                <c:pt idx="6583">
                  <c:v>43226.036145833335</c:v>
                </c:pt>
                <c:pt idx="6584">
                  <c:v>43226.036157407405</c:v>
                </c:pt>
                <c:pt idx="6585">
                  <c:v>43226.036168981482</c:v>
                </c:pt>
                <c:pt idx="6586">
                  <c:v>43226.036180555559</c:v>
                </c:pt>
                <c:pt idx="6587">
                  <c:v>43226.036192129628</c:v>
                </c:pt>
                <c:pt idx="6588">
                  <c:v>43226.036203703705</c:v>
                </c:pt>
                <c:pt idx="6589">
                  <c:v>43226.036215277774</c:v>
                </c:pt>
                <c:pt idx="6590">
                  <c:v>43226.036226851851</c:v>
                </c:pt>
                <c:pt idx="6591">
                  <c:v>43226.036238425928</c:v>
                </c:pt>
                <c:pt idx="6592">
                  <c:v>43226.036249999997</c:v>
                </c:pt>
                <c:pt idx="6593">
                  <c:v>43226.036261574074</c:v>
                </c:pt>
                <c:pt idx="6594">
                  <c:v>43226.036273148151</c:v>
                </c:pt>
                <c:pt idx="6595">
                  <c:v>43226.03628472222</c:v>
                </c:pt>
                <c:pt idx="6596">
                  <c:v>43226.036296296297</c:v>
                </c:pt>
                <c:pt idx="6597">
                  <c:v>43226.036307870374</c:v>
                </c:pt>
                <c:pt idx="6598">
                  <c:v>43226.036319444444</c:v>
                </c:pt>
                <c:pt idx="6599">
                  <c:v>43226.03633101852</c:v>
                </c:pt>
                <c:pt idx="6600">
                  <c:v>43226.03634259259</c:v>
                </c:pt>
                <c:pt idx="6601">
                  <c:v>43226.036354166667</c:v>
                </c:pt>
                <c:pt idx="6602">
                  <c:v>43226.036365740743</c:v>
                </c:pt>
                <c:pt idx="6603">
                  <c:v>43226.036377314813</c:v>
                </c:pt>
                <c:pt idx="6604">
                  <c:v>43226.03638888889</c:v>
                </c:pt>
                <c:pt idx="6605">
                  <c:v>43226.036400462966</c:v>
                </c:pt>
                <c:pt idx="6606">
                  <c:v>43226.036412037036</c:v>
                </c:pt>
                <c:pt idx="6607">
                  <c:v>43226.036423611113</c:v>
                </c:pt>
                <c:pt idx="6608">
                  <c:v>43226.036435185182</c:v>
                </c:pt>
                <c:pt idx="6609">
                  <c:v>43226.036446759259</c:v>
                </c:pt>
                <c:pt idx="6610">
                  <c:v>43226.036458333336</c:v>
                </c:pt>
                <c:pt idx="6611">
                  <c:v>43226.036469907405</c:v>
                </c:pt>
                <c:pt idx="6612">
                  <c:v>43226.036481481482</c:v>
                </c:pt>
                <c:pt idx="6613">
                  <c:v>43226.036493055559</c:v>
                </c:pt>
                <c:pt idx="6614">
                  <c:v>43226.036504629628</c:v>
                </c:pt>
                <c:pt idx="6615">
                  <c:v>43226.036516203705</c:v>
                </c:pt>
                <c:pt idx="6616">
                  <c:v>43226.036527777775</c:v>
                </c:pt>
                <c:pt idx="6617">
                  <c:v>43226.036539351851</c:v>
                </c:pt>
                <c:pt idx="6618">
                  <c:v>43226.036550925928</c:v>
                </c:pt>
                <c:pt idx="6619">
                  <c:v>43226.036562499998</c:v>
                </c:pt>
                <c:pt idx="6620">
                  <c:v>43226.036574074074</c:v>
                </c:pt>
                <c:pt idx="6621">
                  <c:v>43226.036585648151</c:v>
                </c:pt>
                <c:pt idx="6622">
                  <c:v>43226.036597222221</c:v>
                </c:pt>
                <c:pt idx="6623">
                  <c:v>43226.036608796298</c:v>
                </c:pt>
                <c:pt idx="6624">
                  <c:v>43226.036620370367</c:v>
                </c:pt>
                <c:pt idx="6625">
                  <c:v>43226.036631944444</c:v>
                </c:pt>
                <c:pt idx="6626">
                  <c:v>43226.036643518521</c:v>
                </c:pt>
                <c:pt idx="6627">
                  <c:v>43226.03665509259</c:v>
                </c:pt>
                <c:pt idx="6628">
                  <c:v>43226.036666666667</c:v>
                </c:pt>
                <c:pt idx="6629">
                  <c:v>43226.036678240744</c:v>
                </c:pt>
                <c:pt idx="6630">
                  <c:v>43226.036689814813</c:v>
                </c:pt>
                <c:pt idx="6631">
                  <c:v>43226.03670138889</c:v>
                </c:pt>
                <c:pt idx="6632">
                  <c:v>43226.036712962959</c:v>
                </c:pt>
                <c:pt idx="6633">
                  <c:v>43226.036724537036</c:v>
                </c:pt>
                <c:pt idx="6634">
                  <c:v>43226.036724537036</c:v>
                </c:pt>
                <c:pt idx="6635">
                  <c:v>43226.036736111113</c:v>
                </c:pt>
                <c:pt idx="6636">
                  <c:v>43226.036747685182</c:v>
                </c:pt>
                <c:pt idx="6637">
                  <c:v>43226.036759259259</c:v>
                </c:pt>
                <c:pt idx="6638">
                  <c:v>43226.036770833336</c:v>
                </c:pt>
                <c:pt idx="6639">
                  <c:v>43226.036782407406</c:v>
                </c:pt>
                <c:pt idx="6640">
                  <c:v>43226.036793981482</c:v>
                </c:pt>
                <c:pt idx="6641">
                  <c:v>43226.036805555559</c:v>
                </c:pt>
                <c:pt idx="6642">
                  <c:v>43226.036817129629</c:v>
                </c:pt>
                <c:pt idx="6643">
                  <c:v>43226.036828703705</c:v>
                </c:pt>
                <c:pt idx="6644">
                  <c:v>43226.036840277775</c:v>
                </c:pt>
                <c:pt idx="6645">
                  <c:v>43226.036851851852</c:v>
                </c:pt>
                <c:pt idx="6646">
                  <c:v>43226.036863425928</c:v>
                </c:pt>
                <c:pt idx="6647">
                  <c:v>43226.036874999998</c:v>
                </c:pt>
                <c:pt idx="6648">
                  <c:v>43226.036886574075</c:v>
                </c:pt>
                <c:pt idx="6649">
                  <c:v>43226.036898148152</c:v>
                </c:pt>
                <c:pt idx="6650">
                  <c:v>43226.036909722221</c:v>
                </c:pt>
                <c:pt idx="6651">
                  <c:v>43226.036921296298</c:v>
                </c:pt>
                <c:pt idx="6652">
                  <c:v>43226.036932870367</c:v>
                </c:pt>
                <c:pt idx="6653">
                  <c:v>43226.036944444444</c:v>
                </c:pt>
                <c:pt idx="6654">
                  <c:v>43226.036956018521</c:v>
                </c:pt>
                <c:pt idx="6655">
                  <c:v>43226.03696759259</c:v>
                </c:pt>
                <c:pt idx="6656">
                  <c:v>43226.036979166667</c:v>
                </c:pt>
                <c:pt idx="6657">
                  <c:v>43226.036990740744</c:v>
                </c:pt>
                <c:pt idx="6658">
                  <c:v>43226.037002314813</c:v>
                </c:pt>
                <c:pt idx="6659">
                  <c:v>43226.03701388889</c:v>
                </c:pt>
                <c:pt idx="6660">
                  <c:v>43226.03702546296</c:v>
                </c:pt>
                <c:pt idx="6661">
                  <c:v>43226.037037037036</c:v>
                </c:pt>
                <c:pt idx="6662">
                  <c:v>43226.037048611113</c:v>
                </c:pt>
                <c:pt idx="6663">
                  <c:v>43226.037060185183</c:v>
                </c:pt>
                <c:pt idx="6664">
                  <c:v>43226.03707175926</c:v>
                </c:pt>
                <c:pt idx="6665">
                  <c:v>43226.037083333336</c:v>
                </c:pt>
                <c:pt idx="6666">
                  <c:v>43226.037094907406</c:v>
                </c:pt>
                <c:pt idx="6667">
                  <c:v>43226.037106481483</c:v>
                </c:pt>
                <c:pt idx="6668">
                  <c:v>43226.037118055552</c:v>
                </c:pt>
                <c:pt idx="6669">
                  <c:v>43226.037129629629</c:v>
                </c:pt>
                <c:pt idx="6670">
                  <c:v>43226.037141203706</c:v>
                </c:pt>
                <c:pt idx="6671">
                  <c:v>43226.037152777775</c:v>
                </c:pt>
                <c:pt idx="6672">
                  <c:v>43226.037164351852</c:v>
                </c:pt>
                <c:pt idx="6673">
                  <c:v>43226.037175925929</c:v>
                </c:pt>
                <c:pt idx="6674">
                  <c:v>43226.037187499998</c:v>
                </c:pt>
                <c:pt idx="6675">
                  <c:v>43226.037199074075</c:v>
                </c:pt>
                <c:pt idx="6676">
                  <c:v>43226.037210648145</c:v>
                </c:pt>
                <c:pt idx="6677">
                  <c:v>43226.037222222221</c:v>
                </c:pt>
                <c:pt idx="6678">
                  <c:v>43226.037233796298</c:v>
                </c:pt>
                <c:pt idx="6679">
                  <c:v>43226.037245370368</c:v>
                </c:pt>
                <c:pt idx="6680">
                  <c:v>43226.037256944444</c:v>
                </c:pt>
                <c:pt idx="6681">
                  <c:v>43226.037268518521</c:v>
                </c:pt>
                <c:pt idx="6682">
                  <c:v>43226.037280092591</c:v>
                </c:pt>
                <c:pt idx="6683">
                  <c:v>43226.037291666667</c:v>
                </c:pt>
                <c:pt idx="6684">
                  <c:v>43226.037303240744</c:v>
                </c:pt>
                <c:pt idx="6685">
                  <c:v>43226.037314814814</c:v>
                </c:pt>
                <c:pt idx="6686">
                  <c:v>43226.037326388891</c:v>
                </c:pt>
                <c:pt idx="6687">
                  <c:v>43226.03733796296</c:v>
                </c:pt>
                <c:pt idx="6688">
                  <c:v>43226.037349537037</c:v>
                </c:pt>
                <c:pt idx="6689">
                  <c:v>43226.037361111114</c:v>
                </c:pt>
                <c:pt idx="6690">
                  <c:v>43226.037372685183</c:v>
                </c:pt>
                <c:pt idx="6691">
                  <c:v>43226.03738425926</c:v>
                </c:pt>
                <c:pt idx="6692">
                  <c:v>43226.037395833337</c:v>
                </c:pt>
                <c:pt idx="6693">
                  <c:v>43226.037407407406</c:v>
                </c:pt>
                <c:pt idx="6694">
                  <c:v>43226.037418981483</c:v>
                </c:pt>
                <c:pt idx="6695">
                  <c:v>43226.037430555552</c:v>
                </c:pt>
                <c:pt idx="6696">
                  <c:v>43226.037442129629</c:v>
                </c:pt>
                <c:pt idx="6697">
                  <c:v>43226.037453703706</c:v>
                </c:pt>
                <c:pt idx="6698">
                  <c:v>43226.037465277775</c:v>
                </c:pt>
                <c:pt idx="6699">
                  <c:v>43226.037476851852</c:v>
                </c:pt>
                <c:pt idx="6700">
                  <c:v>43226.037488425929</c:v>
                </c:pt>
                <c:pt idx="6701">
                  <c:v>43226.037499999999</c:v>
                </c:pt>
                <c:pt idx="6702">
                  <c:v>43226.037511574075</c:v>
                </c:pt>
                <c:pt idx="6703">
                  <c:v>43226.037523148145</c:v>
                </c:pt>
                <c:pt idx="6704">
                  <c:v>43226.037534722222</c:v>
                </c:pt>
                <c:pt idx="6705">
                  <c:v>43226.037546296298</c:v>
                </c:pt>
                <c:pt idx="6706">
                  <c:v>43226.037557870368</c:v>
                </c:pt>
                <c:pt idx="6707">
                  <c:v>43226.037569444445</c:v>
                </c:pt>
                <c:pt idx="6708">
                  <c:v>43226.037581018521</c:v>
                </c:pt>
                <c:pt idx="6709">
                  <c:v>43226.037592592591</c:v>
                </c:pt>
                <c:pt idx="6710">
                  <c:v>43226.037604166668</c:v>
                </c:pt>
                <c:pt idx="6711">
                  <c:v>43226.037604166668</c:v>
                </c:pt>
                <c:pt idx="6712">
                  <c:v>43226.037615740737</c:v>
                </c:pt>
                <c:pt idx="6713">
                  <c:v>43226.037627314814</c:v>
                </c:pt>
                <c:pt idx="6714">
                  <c:v>43226.037638888891</c:v>
                </c:pt>
                <c:pt idx="6715">
                  <c:v>43226.03765046296</c:v>
                </c:pt>
                <c:pt idx="6716">
                  <c:v>43226.037662037037</c:v>
                </c:pt>
                <c:pt idx="6717">
                  <c:v>43226.037673611114</c:v>
                </c:pt>
                <c:pt idx="6718">
                  <c:v>43226.037685185183</c:v>
                </c:pt>
                <c:pt idx="6719">
                  <c:v>43226.03769675926</c:v>
                </c:pt>
                <c:pt idx="6720">
                  <c:v>43226.037708333337</c:v>
                </c:pt>
                <c:pt idx="6721">
                  <c:v>43226.037719907406</c:v>
                </c:pt>
                <c:pt idx="6722">
                  <c:v>43226.037731481483</c:v>
                </c:pt>
                <c:pt idx="6723">
                  <c:v>43226.037743055553</c:v>
                </c:pt>
                <c:pt idx="6724">
                  <c:v>43226.037754629629</c:v>
                </c:pt>
                <c:pt idx="6725">
                  <c:v>43226.037766203706</c:v>
                </c:pt>
                <c:pt idx="6726">
                  <c:v>43226.037777777776</c:v>
                </c:pt>
                <c:pt idx="6727">
                  <c:v>43226.037789351853</c:v>
                </c:pt>
                <c:pt idx="6728">
                  <c:v>43226.037800925929</c:v>
                </c:pt>
                <c:pt idx="6729">
                  <c:v>43226.037812499999</c:v>
                </c:pt>
                <c:pt idx="6730">
                  <c:v>43226.037824074076</c:v>
                </c:pt>
                <c:pt idx="6731">
                  <c:v>43226.037835648145</c:v>
                </c:pt>
                <c:pt idx="6732">
                  <c:v>43226.037847222222</c:v>
                </c:pt>
                <c:pt idx="6733">
                  <c:v>43226.037858796299</c:v>
                </c:pt>
                <c:pt idx="6734">
                  <c:v>43226.037870370368</c:v>
                </c:pt>
                <c:pt idx="6735">
                  <c:v>43226.037881944445</c:v>
                </c:pt>
                <c:pt idx="6736">
                  <c:v>43226.037893518522</c:v>
                </c:pt>
                <c:pt idx="6737">
                  <c:v>43226.037905092591</c:v>
                </c:pt>
                <c:pt idx="6738">
                  <c:v>43226.037916666668</c:v>
                </c:pt>
                <c:pt idx="6739">
                  <c:v>43226.037928240738</c:v>
                </c:pt>
                <c:pt idx="6740">
                  <c:v>43226.037939814814</c:v>
                </c:pt>
                <c:pt idx="6741">
                  <c:v>43226.037951388891</c:v>
                </c:pt>
                <c:pt idx="6742">
                  <c:v>43226.037962962961</c:v>
                </c:pt>
                <c:pt idx="6743">
                  <c:v>43226.037974537037</c:v>
                </c:pt>
                <c:pt idx="6744">
                  <c:v>43226.037986111114</c:v>
                </c:pt>
                <c:pt idx="6745">
                  <c:v>43226.037997685184</c:v>
                </c:pt>
                <c:pt idx="6746">
                  <c:v>43226.03800925926</c:v>
                </c:pt>
                <c:pt idx="6747">
                  <c:v>43226.03802083333</c:v>
                </c:pt>
                <c:pt idx="6748">
                  <c:v>43226.038032407407</c:v>
                </c:pt>
                <c:pt idx="6749">
                  <c:v>43226.038043981483</c:v>
                </c:pt>
                <c:pt idx="6750">
                  <c:v>43226.038055555553</c:v>
                </c:pt>
                <c:pt idx="6751">
                  <c:v>43226.03806712963</c:v>
                </c:pt>
                <c:pt idx="6752">
                  <c:v>43226.038078703707</c:v>
                </c:pt>
                <c:pt idx="6753">
                  <c:v>43226.038090277776</c:v>
                </c:pt>
                <c:pt idx="6754">
                  <c:v>43226.038101851853</c:v>
                </c:pt>
                <c:pt idx="6755">
                  <c:v>43226.038113425922</c:v>
                </c:pt>
                <c:pt idx="6756">
                  <c:v>43226.038124999999</c:v>
                </c:pt>
                <c:pt idx="6757">
                  <c:v>43226.038136574076</c:v>
                </c:pt>
                <c:pt idx="6758">
                  <c:v>43226.038148148145</c:v>
                </c:pt>
                <c:pt idx="6759">
                  <c:v>43226.038159722222</c:v>
                </c:pt>
                <c:pt idx="6760">
                  <c:v>43226.038171296299</c:v>
                </c:pt>
                <c:pt idx="6761">
                  <c:v>43226.038182870368</c:v>
                </c:pt>
                <c:pt idx="6762">
                  <c:v>43226.038194444445</c:v>
                </c:pt>
                <c:pt idx="6763">
                  <c:v>43226.038206018522</c:v>
                </c:pt>
                <c:pt idx="6764">
                  <c:v>43226.038217592592</c:v>
                </c:pt>
                <c:pt idx="6765">
                  <c:v>43226.038229166668</c:v>
                </c:pt>
                <c:pt idx="6766">
                  <c:v>43226.038240740738</c:v>
                </c:pt>
                <c:pt idx="6767">
                  <c:v>43226.038252314815</c:v>
                </c:pt>
                <c:pt idx="6768">
                  <c:v>43226.038263888891</c:v>
                </c:pt>
                <c:pt idx="6769">
                  <c:v>43226.038275462961</c:v>
                </c:pt>
                <c:pt idx="6770">
                  <c:v>43226.038287037038</c:v>
                </c:pt>
                <c:pt idx="6771">
                  <c:v>43226.038298611114</c:v>
                </c:pt>
                <c:pt idx="6772">
                  <c:v>43226.038310185184</c:v>
                </c:pt>
                <c:pt idx="6773">
                  <c:v>43226.038321759261</c:v>
                </c:pt>
                <c:pt idx="6774">
                  <c:v>43226.03833333333</c:v>
                </c:pt>
                <c:pt idx="6775">
                  <c:v>43226.038344907407</c:v>
                </c:pt>
                <c:pt idx="6776">
                  <c:v>43226.038356481484</c:v>
                </c:pt>
                <c:pt idx="6777">
                  <c:v>43226.038368055553</c:v>
                </c:pt>
                <c:pt idx="6778">
                  <c:v>43226.03837962963</c:v>
                </c:pt>
                <c:pt idx="6779">
                  <c:v>43226.038391203707</c:v>
                </c:pt>
                <c:pt idx="6780">
                  <c:v>43226.038402777776</c:v>
                </c:pt>
                <c:pt idx="6781">
                  <c:v>43226.038414351853</c:v>
                </c:pt>
                <c:pt idx="6782">
                  <c:v>43226.038425925923</c:v>
                </c:pt>
                <c:pt idx="6783">
                  <c:v>43226.038437499999</c:v>
                </c:pt>
                <c:pt idx="6784">
                  <c:v>43226.038449074076</c:v>
                </c:pt>
                <c:pt idx="6785">
                  <c:v>43226.038460648146</c:v>
                </c:pt>
                <c:pt idx="6786">
                  <c:v>43226.038472222222</c:v>
                </c:pt>
                <c:pt idx="6787">
                  <c:v>43226.038483796299</c:v>
                </c:pt>
                <c:pt idx="6788">
                  <c:v>43226.038483796299</c:v>
                </c:pt>
                <c:pt idx="6789">
                  <c:v>43226.038495370369</c:v>
                </c:pt>
                <c:pt idx="6790">
                  <c:v>43226.038506944446</c:v>
                </c:pt>
                <c:pt idx="6791">
                  <c:v>43226.038518518515</c:v>
                </c:pt>
                <c:pt idx="6792">
                  <c:v>43226.038530092592</c:v>
                </c:pt>
                <c:pt idx="6793">
                  <c:v>43226.038541666669</c:v>
                </c:pt>
                <c:pt idx="6794">
                  <c:v>43226.038553240738</c:v>
                </c:pt>
                <c:pt idx="6795">
                  <c:v>43226.038564814815</c:v>
                </c:pt>
                <c:pt idx="6796">
                  <c:v>43226.038576388892</c:v>
                </c:pt>
                <c:pt idx="6797">
                  <c:v>43226.038587962961</c:v>
                </c:pt>
                <c:pt idx="6798">
                  <c:v>43226.038599537038</c:v>
                </c:pt>
                <c:pt idx="6799">
                  <c:v>43226.038611111115</c:v>
                </c:pt>
                <c:pt idx="6800">
                  <c:v>43226.038622685184</c:v>
                </c:pt>
                <c:pt idx="6801">
                  <c:v>43226.038634259261</c:v>
                </c:pt>
                <c:pt idx="6802">
                  <c:v>43226.038645833331</c:v>
                </c:pt>
                <c:pt idx="6803">
                  <c:v>43226.038657407407</c:v>
                </c:pt>
                <c:pt idx="6804">
                  <c:v>43226.038668981484</c:v>
                </c:pt>
                <c:pt idx="6805">
                  <c:v>43226.038680555554</c:v>
                </c:pt>
                <c:pt idx="6806">
                  <c:v>43226.03869212963</c:v>
                </c:pt>
                <c:pt idx="6807">
                  <c:v>43226.038703703707</c:v>
                </c:pt>
                <c:pt idx="6808">
                  <c:v>43226.038715277777</c:v>
                </c:pt>
                <c:pt idx="6809">
                  <c:v>43226.038726851853</c:v>
                </c:pt>
                <c:pt idx="6810">
                  <c:v>43226.038738425923</c:v>
                </c:pt>
                <c:pt idx="6811">
                  <c:v>43226.03875</c:v>
                </c:pt>
                <c:pt idx="6812">
                  <c:v>43226.038761574076</c:v>
                </c:pt>
                <c:pt idx="6813">
                  <c:v>43226.038773148146</c:v>
                </c:pt>
                <c:pt idx="6814">
                  <c:v>43226.038784722223</c:v>
                </c:pt>
                <c:pt idx="6815">
                  <c:v>43226.0387962963</c:v>
                </c:pt>
                <c:pt idx="6816">
                  <c:v>43226.038807870369</c:v>
                </c:pt>
                <c:pt idx="6817">
                  <c:v>43226.038819444446</c:v>
                </c:pt>
                <c:pt idx="6818">
                  <c:v>43226.038831018515</c:v>
                </c:pt>
                <c:pt idx="6819">
                  <c:v>43226.038842592592</c:v>
                </c:pt>
                <c:pt idx="6820">
                  <c:v>43226.038854166669</c:v>
                </c:pt>
                <c:pt idx="6821">
                  <c:v>43226.038865740738</c:v>
                </c:pt>
                <c:pt idx="6822">
                  <c:v>43226.038877314815</c:v>
                </c:pt>
                <c:pt idx="6823">
                  <c:v>43226.038888888892</c:v>
                </c:pt>
                <c:pt idx="6824">
                  <c:v>43226.038900462961</c:v>
                </c:pt>
                <c:pt idx="6825">
                  <c:v>43226.038912037038</c:v>
                </c:pt>
                <c:pt idx="6826">
                  <c:v>43226.038923611108</c:v>
                </c:pt>
                <c:pt idx="6827">
                  <c:v>43226.038935185185</c:v>
                </c:pt>
                <c:pt idx="6828">
                  <c:v>43226.038946759261</c:v>
                </c:pt>
                <c:pt idx="6829">
                  <c:v>43226.038958333331</c:v>
                </c:pt>
                <c:pt idx="6830">
                  <c:v>43226.038969907408</c:v>
                </c:pt>
                <c:pt idx="6831">
                  <c:v>43226.038981481484</c:v>
                </c:pt>
                <c:pt idx="6832">
                  <c:v>43226.038993055554</c:v>
                </c:pt>
                <c:pt idx="6833">
                  <c:v>43226.039004629631</c:v>
                </c:pt>
                <c:pt idx="6834">
                  <c:v>43226.0390162037</c:v>
                </c:pt>
                <c:pt idx="6835">
                  <c:v>43226.039027777777</c:v>
                </c:pt>
                <c:pt idx="6836">
                  <c:v>43226.039039351854</c:v>
                </c:pt>
                <c:pt idx="6837">
                  <c:v>43226.039050925923</c:v>
                </c:pt>
                <c:pt idx="6838">
                  <c:v>43226.0390625</c:v>
                </c:pt>
                <c:pt idx="6839">
                  <c:v>43226.039074074077</c:v>
                </c:pt>
                <c:pt idx="6840">
                  <c:v>43226.039085648146</c:v>
                </c:pt>
                <c:pt idx="6841">
                  <c:v>43226.039097222223</c:v>
                </c:pt>
                <c:pt idx="6842">
                  <c:v>43226.0391087963</c:v>
                </c:pt>
                <c:pt idx="6843">
                  <c:v>43226.039120370369</c:v>
                </c:pt>
                <c:pt idx="6844">
                  <c:v>43226.039131944446</c:v>
                </c:pt>
                <c:pt idx="6845">
                  <c:v>43226.039143518516</c:v>
                </c:pt>
                <c:pt idx="6846">
                  <c:v>43226.039155092592</c:v>
                </c:pt>
                <c:pt idx="6847">
                  <c:v>43226.039166666669</c:v>
                </c:pt>
                <c:pt idx="6848">
                  <c:v>43226.039178240739</c:v>
                </c:pt>
                <c:pt idx="6849">
                  <c:v>43226.039189814815</c:v>
                </c:pt>
                <c:pt idx="6850">
                  <c:v>43226.039201388892</c:v>
                </c:pt>
                <c:pt idx="6851">
                  <c:v>43226.039212962962</c:v>
                </c:pt>
                <c:pt idx="6852">
                  <c:v>43226.039224537039</c:v>
                </c:pt>
                <c:pt idx="6853">
                  <c:v>43226.039236111108</c:v>
                </c:pt>
                <c:pt idx="6854">
                  <c:v>43226.039247685185</c:v>
                </c:pt>
                <c:pt idx="6855">
                  <c:v>43226.039259259262</c:v>
                </c:pt>
                <c:pt idx="6856">
                  <c:v>43226.039270833331</c:v>
                </c:pt>
                <c:pt idx="6857">
                  <c:v>43226.039282407408</c:v>
                </c:pt>
                <c:pt idx="6858">
                  <c:v>43226.039293981485</c:v>
                </c:pt>
                <c:pt idx="6859">
                  <c:v>43226.039305555554</c:v>
                </c:pt>
                <c:pt idx="6860">
                  <c:v>43226.039317129631</c:v>
                </c:pt>
                <c:pt idx="6861">
                  <c:v>43226.0393287037</c:v>
                </c:pt>
                <c:pt idx="6862">
                  <c:v>43226.039340277777</c:v>
                </c:pt>
                <c:pt idx="6863">
                  <c:v>43226.039340277777</c:v>
                </c:pt>
                <c:pt idx="6864">
                  <c:v>43226.039351851854</c:v>
                </c:pt>
                <c:pt idx="6865">
                  <c:v>43226.039363425924</c:v>
                </c:pt>
                <c:pt idx="6866">
                  <c:v>43226.039375</c:v>
                </c:pt>
                <c:pt idx="6867">
                  <c:v>43226.039386574077</c:v>
                </c:pt>
                <c:pt idx="6868">
                  <c:v>43226.039398148147</c:v>
                </c:pt>
                <c:pt idx="6869">
                  <c:v>43226.039409722223</c:v>
                </c:pt>
                <c:pt idx="6870">
                  <c:v>43226.039421296293</c:v>
                </c:pt>
                <c:pt idx="6871">
                  <c:v>43226.03943287037</c:v>
                </c:pt>
                <c:pt idx="6872">
                  <c:v>43226.039444444446</c:v>
                </c:pt>
                <c:pt idx="6873">
                  <c:v>43226.039456018516</c:v>
                </c:pt>
                <c:pt idx="6874">
                  <c:v>43226.039467592593</c:v>
                </c:pt>
                <c:pt idx="6875">
                  <c:v>43226.039479166669</c:v>
                </c:pt>
                <c:pt idx="6876">
                  <c:v>43226.039490740739</c:v>
                </c:pt>
                <c:pt idx="6877">
                  <c:v>43226.039502314816</c:v>
                </c:pt>
                <c:pt idx="6878">
                  <c:v>43226.039513888885</c:v>
                </c:pt>
                <c:pt idx="6879">
                  <c:v>43226.039525462962</c:v>
                </c:pt>
                <c:pt idx="6880">
                  <c:v>43226.039537037039</c:v>
                </c:pt>
                <c:pt idx="6881">
                  <c:v>43226.039548611108</c:v>
                </c:pt>
                <c:pt idx="6882">
                  <c:v>43226.039560185185</c:v>
                </c:pt>
                <c:pt idx="6883">
                  <c:v>43226.039571759262</c:v>
                </c:pt>
                <c:pt idx="6884">
                  <c:v>43226.039583333331</c:v>
                </c:pt>
                <c:pt idx="6885">
                  <c:v>43226.039594907408</c:v>
                </c:pt>
                <c:pt idx="6886">
                  <c:v>43226.039606481485</c:v>
                </c:pt>
                <c:pt idx="6887">
                  <c:v>43226.039618055554</c:v>
                </c:pt>
                <c:pt idx="6888">
                  <c:v>43226.039629629631</c:v>
                </c:pt>
                <c:pt idx="6889">
                  <c:v>43226.039641203701</c:v>
                </c:pt>
                <c:pt idx="6890">
                  <c:v>43226.039652777778</c:v>
                </c:pt>
                <c:pt idx="6891">
                  <c:v>43226.039664351854</c:v>
                </c:pt>
                <c:pt idx="6892">
                  <c:v>43226.039675925924</c:v>
                </c:pt>
                <c:pt idx="6893">
                  <c:v>43226.039687500001</c:v>
                </c:pt>
                <c:pt idx="6894">
                  <c:v>43226.039699074077</c:v>
                </c:pt>
                <c:pt idx="6895">
                  <c:v>43226.039710648147</c:v>
                </c:pt>
                <c:pt idx="6896">
                  <c:v>43226.039722222224</c:v>
                </c:pt>
                <c:pt idx="6897">
                  <c:v>43226.039733796293</c:v>
                </c:pt>
                <c:pt idx="6898">
                  <c:v>43226.03974537037</c:v>
                </c:pt>
                <c:pt idx="6899">
                  <c:v>43226.039756944447</c:v>
                </c:pt>
                <c:pt idx="6900">
                  <c:v>43226.039768518516</c:v>
                </c:pt>
                <c:pt idx="6901">
                  <c:v>43226.039780092593</c:v>
                </c:pt>
                <c:pt idx="6902">
                  <c:v>43226.03979166667</c:v>
                </c:pt>
                <c:pt idx="6903">
                  <c:v>43226.039803240739</c:v>
                </c:pt>
                <c:pt idx="6904">
                  <c:v>43226.039814814816</c:v>
                </c:pt>
                <c:pt idx="6905">
                  <c:v>43226.039826388886</c:v>
                </c:pt>
                <c:pt idx="6906">
                  <c:v>43226.039837962962</c:v>
                </c:pt>
                <c:pt idx="6907">
                  <c:v>43226.039849537039</c:v>
                </c:pt>
                <c:pt idx="6908">
                  <c:v>43226.039861111109</c:v>
                </c:pt>
                <c:pt idx="6909">
                  <c:v>43226.039872685185</c:v>
                </c:pt>
                <c:pt idx="6910">
                  <c:v>43226.039884259262</c:v>
                </c:pt>
                <c:pt idx="6911">
                  <c:v>43226.039895833332</c:v>
                </c:pt>
                <c:pt idx="6912">
                  <c:v>43226.039907407408</c:v>
                </c:pt>
                <c:pt idx="6913">
                  <c:v>43226.039918981478</c:v>
                </c:pt>
                <c:pt idx="6914">
                  <c:v>43226.039930555555</c:v>
                </c:pt>
                <c:pt idx="6915">
                  <c:v>43226.039942129632</c:v>
                </c:pt>
                <c:pt idx="6916">
                  <c:v>43226.039953703701</c:v>
                </c:pt>
                <c:pt idx="6917">
                  <c:v>43226.039965277778</c:v>
                </c:pt>
                <c:pt idx="6918">
                  <c:v>43226.039976851855</c:v>
                </c:pt>
                <c:pt idx="6919">
                  <c:v>43226.039988425924</c:v>
                </c:pt>
                <c:pt idx="6920">
                  <c:v>43226.04</c:v>
                </c:pt>
                <c:pt idx="6921">
                  <c:v>43226.040011574078</c:v>
                </c:pt>
                <c:pt idx="6922">
                  <c:v>43226.040023148147</c:v>
                </c:pt>
                <c:pt idx="6923">
                  <c:v>43226.040034722224</c:v>
                </c:pt>
                <c:pt idx="6924">
                  <c:v>43226.040046296293</c:v>
                </c:pt>
                <c:pt idx="6925">
                  <c:v>43226.04005787037</c:v>
                </c:pt>
                <c:pt idx="6926">
                  <c:v>43226.040069444447</c:v>
                </c:pt>
                <c:pt idx="6927">
                  <c:v>43226.040081018517</c:v>
                </c:pt>
                <c:pt idx="6928">
                  <c:v>43226.040092592593</c:v>
                </c:pt>
                <c:pt idx="6929">
                  <c:v>43226.04010416667</c:v>
                </c:pt>
                <c:pt idx="6930">
                  <c:v>43226.04011574074</c:v>
                </c:pt>
                <c:pt idx="6931">
                  <c:v>43226.040127314816</c:v>
                </c:pt>
                <c:pt idx="6932">
                  <c:v>43226.040138888886</c:v>
                </c:pt>
                <c:pt idx="6933">
                  <c:v>43226.040150462963</c:v>
                </c:pt>
                <c:pt idx="6934">
                  <c:v>43226.040162037039</c:v>
                </c:pt>
                <c:pt idx="6935">
                  <c:v>43226.040173611109</c:v>
                </c:pt>
                <c:pt idx="6936">
                  <c:v>43226.040185185186</c:v>
                </c:pt>
                <c:pt idx="6937">
                  <c:v>43226.040196759262</c:v>
                </c:pt>
                <c:pt idx="6938">
                  <c:v>43226.040208333332</c:v>
                </c:pt>
                <c:pt idx="6939">
                  <c:v>43226.040219907409</c:v>
                </c:pt>
                <c:pt idx="6940">
                  <c:v>43226.040231481478</c:v>
                </c:pt>
                <c:pt idx="6941">
                  <c:v>43226.040243055555</c:v>
                </c:pt>
                <c:pt idx="6942">
                  <c:v>43226.040254629632</c:v>
                </c:pt>
                <c:pt idx="6943">
                  <c:v>43226.040266203701</c:v>
                </c:pt>
                <c:pt idx="6944">
                  <c:v>43226.040277777778</c:v>
                </c:pt>
                <c:pt idx="6945">
                  <c:v>43226.040277777778</c:v>
                </c:pt>
                <c:pt idx="6946">
                  <c:v>43226.040289351855</c:v>
                </c:pt>
                <c:pt idx="6947">
                  <c:v>43226.040300925924</c:v>
                </c:pt>
                <c:pt idx="6948">
                  <c:v>43226.040312500001</c:v>
                </c:pt>
                <c:pt idx="6949">
                  <c:v>43226.040324074071</c:v>
                </c:pt>
                <c:pt idx="6950">
                  <c:v>43226.040335648147</c:v>
                </c:pt>
                <c:pt idx="6951">
                  <c:v>43226.040347222224</c:v>
                </c:pt>
                <c:pt idx="6952">
                  <c:v>43226.040358796294</c:v>
                </c:pt>
                <c:pt idx="6953">
                  <c:v>43226.040370370371</c:v>
                </c:pt>
                <c:pt idx="6954">
                  <c:v>43226.040381944447</c:v>
                </c:pt>
                <c:pt idx="6955">
                  <c:v>43226.040393518517</c:v>
                </c:pt>
                <c:pt idx="6956">
                  <c:v>43226.040405092594</c:v>
                </c:pt>
                <c:pt idx="6957">
                  <c:v>43226.040416666663</c:v>
                </c:pt>
                <c:pt idx="6958">
                  <c:v>43226.04042824074</c:v>
                </c:pt>
                <c:pt idx="6959">
                  <c:v>43226.040439814817</c:v>
                </c:pt>
                <c:pt idx="6960">
                  <c:v>43226.040451388886</c:v>
                </c:pt>
                <c:pt idx="6961">
                  <c:v>43226.040462962963</c:v>
                </c:pt>
                <c:pt idx="6962">
                  <c:v>43226.04047453704</c:v>
                </c:pt>
                <c:pt idx="6963">
                  <c:v>43226.040486111109</c:v>
                </c:pt>
                <c:pt idx="6964">
                  <c:v>43226.040497685186</c:v>
                </c:pt>
                <c:pt idx="6965">
                  <c:v>43226.040509259263</c:v>
                </c:pt>
                <c:pt idx="6966">
                  <c:v>43226.040520833332</c:v>
                </c:pt>
                <c:pt idx="6967">
                  <c:v>43226.040532407409</c:v>
                </c:pt>
                <c:pt idx="6968">
                  <c:v>43226.040543981479</c:v>
                </c:pt>
                <c:pt idx="6969">
                  <c:v>43226.040555555555</c:v>
                </c:pt>
                <c:pt idx="6970">
                  <c:v>43226.040567129632</c:v>
                </c:pt>
                <c:pt idx="6971">
                  <c:v>43226.040578703702</c:v>
                </c:pt>
                <c:pt idx="6972">
                  <c:v>43226.040590277778</c:v>
                </c:pt>
                <c:pt idx="6973">
                  <c:v>43226.040601851855</c:v>
                </c:pt>
                <c:pt idx="6974">
                  <c:v>43226.040613425925</c:v>
                </c:pt>
                <c:pt idx="6975">
                  <c:v>43226.040625000001</c:v>
                </c:pt>
                <c:pt idx="6976">
                  <c:v>43226.040636574071</c:v>
                </c:pt>
                <c:pt idx="6977">
                  <c:v>43226.040648148148</c:v>
                </c:pt>
                <c:pt idx="6978">
                  <c:v>43226.040659722225</c:v>
                </c:pt>
                <c:pt idx="6979">
                  <c:v>43226.040671296294</c:v>
                </c:pt>
                <c:pt idx="6980">
                  <c:v>43226.040682870371</c:v>
                </c:pt>
                <c:pt idx="6981">
                  <c:v>43226.040694444448</c:v>
                </c:pt>
                <c:pt idx="6982">
                  <c:v>43226.040706018517</c:v>
                </c:pt>
                <c:pt idx="6983">
                  <c:v>43226.040717592594</c:v>
                </c:pt>
                <c:pt idx="6984">
                  <c:v>43226.040729166663</c:v>
                </c:pt>
                <c:pt idx="6985">
                  <c:v>43226.04074074074</c:v>
                </c:pt>
                <c:pt idx="6986">
                  <c:v>43226.040752314817</c:v>
                </c:pt>
                <c:pt idx="6987">
                  <c:v>43226.040763888886</c:v>
                </c:pt>
                <c:pt idx="6988">
                  <c:v>43226.040775462963</c:v>
                </c:pt>
                <c:pt idx="6989">
                  <c:v>43226.04078703704</c:v>
                </c:pt>
                <c:pt idx="6990">
                  <c:v>43226.040798611109</c:v>
                </c:pt>
                <c:pt idx="6991">
                  <c:v>43226.040810185186</c:v>
                </c:pt>
                <c:pt idx="6992">
                  <c:v>43226.040821759256</c:v>
                </c:pt>
                <c:pt idx="6993">
                  <c:v>43226.040833333333</c:v>
                </c:pt>
                <c:pt idx="6994">
                  <c:v>43226.040844907409</c:v>
                </c:pt>
                <c:pt idx="6995">
                  <c:v>43226.040856481479</c:v>
                </c:pt>
                <c:pt idx="6996">
                  <c:v>43226.040868055556</c:v>
                </c:pt>
                <c:pt idx="6997">
                  <c:v>43226.040879629632</c:v>
                </c:pt>
                <c:pt idx="6998">
                  <c:v>43226.040891203702</c:v>
                </c:pt>
                <c:pt idx="6999">
                  <c:v>43226.040902777779</c:v>
                </c:pt>
                <c:pt idx="7000">
                  <c:v>43226.040914351855</c:v>
                </c:pt>
                <c:pt idx="7001">
                  <c:v>43226.040925925925</c:v>
                </c:pt>
                <c:pt idx="7002">
                  <c:v>43226.040937500002</c:v>
                </c:pt>
                <c:pt idx="7003">
                  <c:v>43226.040949074071</c:v>
                </c:pt>
                <c:pt idx="7004">
                  <c:v>43226.040960648148</c:v>
                </c:pt>
                <c:pt idx="7005">
                  <c:v>43226.040972222225</c:v>
                </c:pt>
                <c:pt idx="7006">
                  <c:v>43226.040983796294</c:v>
                </c:pt>
                <c:pt idx="7007">
                  <c:v>43226.040995370371</c:v>
                </c:pt>
                <c:pt idx="7008">
                  <c:v>43226.041006944448</c:v>
                </c:pt>
                <c:pt idx="7009">
                  <c:v>43226.041018518517</c:v>
                </c:pt>
                <c:pt idx="7010">
                  <c:v>43226.041030092594</c:v>
                </c:pt>
                <c:pt idx="7011">
                  <c:v>43226.041041666664</c:v>
                </c:pt>
                <c:pt idx="7012">
                  <c:v>43226.04105324074</c:v>
                </c:pt>
                <c:pt idx="7013">
                  <c:v>43226.041064814817</c:v>
                </c:pt>
                <c:pt idx="7014">
                  <c:v>43226.041076388887</c:v>
                </c:pt>
                <c:pt idx="7015">
                  <c:v>43226.041087962964</c:v>
                </c:pt>
                <c:pt idx="7016">
                  <c:v>43226.04109953704</c:v>
                </c:pt>
                <c:pt idx="7017">
                  <c:v>43226.04111111111</c:v>
                </c:pt>
                <c:pt idx="7018">
                  <c:v>43226.041122685187</c:v>
                </c:pt>
                <c:pt idx="7019">
                  <c:v>43226.041134259256</c:v>
                </c:pt>
                <c:pt idx="7020">
                  <c:v>43226.041145833333</c:v>
                </c:pt>
                <c:pt idx="7021">
                  <c:v>43226.041145833333</c:v>
                </c:pt>
                <c:pt idx="7022">
                  <c:v>43226.04115740741</c:v>
                </c:pt>
                <c:pt idx="7023">
                  <c:v>43226.041168981479</c:v>
                </c:pt>
                <c:pt idx="7024">
                  <c:v>43226.041180555556</c:v>
                </c:pt>
                <c:pt idx="7025">
                  <c:v>43226.041192129633</c:v>
                </c:pt>
                <c:pt idx="7026">
                  <c:v>43226.041203703702</c:v>
                </c:pt>
                <c:pt idx="7027">
                  <c:v>43226.041215277779</c:v>
                </c:pt>
                <c:pt idx="7028">
                  <c:v>43226.041226851848</c:v>
                </c:pt>
                <c:pt idx="7029">
                  <c:v>43226.041238425925</c:v>
                </c:pt>
                <c:pt idx="7030">
                  <c:v>43226.041250000002</c:v>
                </c:pt>
                <c:pt idx="7031">
                  <c:v>43226.041261574072</c:v>
                </c:pt>
                <c:pt idx="7032">
                  <c:v>43226.041273148148</c:v>
                </c:pt>
                <c:pt idx="7033">
                  <c:v>43226.041284722225</c:v>
                </c:pt>
                <c:pt idx="7034">
                  <c:v>43226.041296296295</c:v>
                </c:pt>
                <c:pt idx="7035">
                  <c:v>43226.041307870371</c:v>
                </c:pt>
                <c:pt idx="7036">
                  <c:v>43226.041319444441</c:v>
                </c:pt>
                <c:pt idx="7037">
                  <c:v>43226.041331018518</c:v>
                </c:pt>
                <c:pt idx="7038">
                  <c:v>43226.041342592594</c:v>
                </c:pt>
                <c:pt idx="7039">
                  <c:v>43226.041354166664</c:v>
                </c:pt>
                <c:pt idx="7040">
                  <c:v>43226.041365740741</c:v>
                </c:pt>
                <c:pt idx="7041">
                  <c:v>43226.041377314818</c:v>
                </c:pt>
                <c:pt idx="7042">
                  <c:v>43226.041388888887</c:v>
                </c:pt>
                <c:pt idx="7043">
                  <c:v>43226.041400462964</c:v>
                </c:pt>
                <c:pt idx="7044">
                  <c:v>43226.041412037041</c:v>
                </c:pt>
                <c:pt idx="7045">
                  <c:v>43226.04142361111</c:v>
                </c:pt>
                <c:pt idx="7046">
                  <c:v>43226.041435185187</c:v>
                </c:pt>
                <c:pt idx="7047">
                  <c:v>43226.041446759256</c:v>
                </c:pt>
                <c:pt idx="7048">
                  <c:v>43226.041458333333</c:v>
                </c:pt>
                <c:pt idx="7049">
                  <c:v>43226.04146990741</c:v>
                </c:pt>
                <c:pt idx="7050">
                  <c:v>43226.041481481479</c:v>
                </c:pt>
                <c:pt idx="7051">
                  <c:v>43226.041493055556</c:v>
                </c:pt>
                <c:pt idx="7052">
                  <c:v>43226.041504629633</c:v>
                </c:pt>
                <c:pt idx="7053">
                  <c:v>43226.041516203702</c:v>
                </c:pt>
                <c:pt idx="7054">
                  <c:v>43226.041527777779</c:v>
                </c:pt>
                <c:pt idx="7055">
                  <c:v>43226.041539351849</c:v>
                </c:pt>
                <c:pt idx="7056">
                  <c:v>43226.041550925926</c:v>
                </c:pt>
                <c:pt idx="7057">
                  <c:v>43226.041562500002</c:v>
                </c:pt>
                <c:pt idx="7058">
                  <c:v>43226.041574074072</c:v>
                </c:pt>
                <c:pt idx="7059">
                  <c:v>43226.041585648149</c:v>
                </c:pt>
                <c:pt idx="7060">
                  <c:v>43226.041597222225</c:v>
                </c:pt>
                <c:pt idx="7061">
                  <c:v>43226.041608796295</c:v>
                </c:pt>
                <c:pt idx="7062">
                  <c:v>43226.041620370372</c:v>
                </c:pt>
                <c:pt idx="7063">
                  <c:v>43226.041631944441</c:v>
                </c:pt>
                <c:pt idx="7064">
                  <c:v>43226.041643518518</c:v>
                </c:pt>
                <c:pt idx="7065">
                  <c:v>43226.041655092595</c:v>
                </c:pt>
                <c:pt idx="7066">
                  <c:v>43226.041666666664</c:v>
                </c:pt>
                <c:pt idx="7067">
                  <c:v>43226.041678240741</c:v>
                </c:pt>
                <c:pt idx="7068">
                  <c:v>43226.041689814818</c:v>
                </c:pt>
                <c:pt idx="7069">
                  <c:v>43226.041701388887</c:v>
                </c:pt>
                <c:pt idx="7070">
                  <c:v>43226.041712962964</c:v>
                </c:pt>
                <c:pt idx="7071">
                  <c:v>43226.041724537034</c:v>
                </c:pt>
                <c:pt idx="7072">
                  <c:v>43226.04173611111</c:v>
                </c:pt>
                <c:pt idx="7073">
                  <c:v>43226.041747685187</c:v>
                </c:pt>
                <c:pt idx="7074">
                  <c:v>43226.041759259257</c:v>
                </c:pt>
                <c:pt idx="7075">
                  <c:v>43226.041770833333</c:v>
                </c:pt>
                <c:pt idx="7076">
                  <c:v>43226.04178240741</c:v>
                </c:pt>
                <c:pt idx="7077">
                  <c:v>43226.04179398148</c:v>
                </c:pt>
                <c:pt idx="7078">
                  <c:v>43226.041805555556</c:v>
                </c:pt>
                <c:pt idx="7079">
                  <c:v>43226.041817129626</c:v>
                </c:pt>
                <c:pt idx="7080">
                  <c:v>43226.041828703703</c:v>
                </c:pt>
                <c:pt idx="7081">
                  <c:v>43226.04184027778</c:v>
                </c:pt>
                <c:pt idx="7082">
                  <c:v>43226.041851851849</c:v>
                </c:pt>
                <c:pt idx="7083">
                  <c:v>43226.041863425926</c:v>
                </c:pt>
                <c:pt idx="7084">
                  <c:v>43226.041875000003</c:v>
                </c:pt>
                <c:pt idx="7085">
                  <c:v>43226.041886574072</c:v>
                </c:pt>
                <c:pt idx="7086">
                  <c:v>43226.041898148149</c:v>
                </c:pt>
                <c:pt idx="7087">
                  <c:v>43226.041909722226</c:v>
                </c:pt>
                <c:pt idx="7088">
                  <c:v>43226.041921296295</c:v>
                </c:pt>
                <c:pt idx="7089">
                  <c:v>43226.041932870372</c:v>
                </c:pt>
                <c:pt idx="7090">
                  <c:v>43226.041944444441</c:v>
                </c:pt>
                <c:pt idx="7091">
                  <c:v>43226.041956018518</c:v>
                </c:pt>
                <c:pt idx="7092">
                  <c:v>43226.041967592595</c:v>
                </c:pt>
                <c:pt idx="7093">
                  <c:v>43226.041979166665</c:v>
                </c:pt>
                <c:pt idx="7094">
                  <c:v>43226.041990740741</c:v>
                </c:pt>
                <c:pt idx="7095">
                  <c:v>43226.042002314818</c:v>
                </c:pt>
                <c:pt idx="7096">
                  <c:v>43226.042013888888</c:v>
                </c:pt>
                <c:pt idx="7097">
                  <c:v>43226.042025462964</c:v>
                </c:pt>
                <c:pt idx="7098">
                  <c:v>43226.042025462964</c:v>
                </c:pt>
                <c:pt idx="7099">
                  <c:v>43226.042037037034</c:v>
                </c:pt>
                <c:pt idx="7100">
                  <c:v>43226.042048611111</c:v>
                </c:pt>
                <c:pt idx="7101">
                  <c:v>43226.042060185187</c:v>
                </c:pt>
                <c:pt idx="7102">
                  <c:v>43226.042071759257</c:v>
                </c:pt>
                <c:pt idx="7103">
                  <c:v>43226.042083333334</c:v>
                </c:pt>
                <c:pt idx="7104">
                  <c:v>43226.042094907411</c:v>
                </c:pt>
                <c:pt idx="7105">
                  <c:v>43226.04210648148</c:v>
                </c:pt>
                <c:pt idx="7106">
                  <c:v>43226.042118055557</c:v>
                </c:pt>
                <c:pt idx="7107">
                  <c:v>43226.042129629626</c:v>
                </c:pt>
                <c:pt idx="7108">
                  <c:v>43226.042141203703</c:v>
                </c:pt>
                <c:pt idx="7109">
                  <c:v>43226.04215277778</c:v>
                </c:pt>
                <c:pt idx="7110">
                  <c:v>43226.042164351849</c:v>
                </c:pt>
                <c:pt idx="7111">
                  <c:v>43226.042175925926</c:v>
                </c:pt>
                <c:pt idx="7112">
                  <c:v>43226.042187500003</c:v>
                </c:pt>
                <c:pt idx="7113">
                  <c:v>43226.042199074072</c:v>
                </c:pt>
                <c:pt idx="7114">
                  <c:v>43226.042210648149</c:v>
                </c:pt>
                <c:pt idx="7115">
                  <c:v>43226.042222222219</c:v>
                </c:pt>
                <c:pt idx="7116">
                  <c:v>43226.042233796295</c:v>
                </c:pt>
                <c:pt idx="7117">
                  <c:v>43226.042245370372</c:v>
                </c:pt>
                <c:pt idx="7118">
                  <c:v>43226.042256944442</c:v>
                </c:pt>
                <c:pt idx="7119">
                  <c:v>43226.042268518519</c:v>
                </c:pt>
                <c:pt idx="7120">
                  <c:v>43226.042280092595</c:v>
                </c:pt>
                <c:pt idx="7121">
                  <c:v>43226.042291666665</c:v>
                </c:pt>
                <c:pt idx="7122">
                  <c:v>43226.042303240742</c:v>
                </c:pt>
                <c:pt idx="7123">
                  <c:v>43226.042314814818</c:v>
                </c:pt>
                <c:pt idx="7124">
                  <c:v>43226.042326388888</c:v>
                </c:pt>
                <c:pt idx="7125">
                  <c:v>43226.042337962965</c:v>
                </c:pt>
                <c:pt idx="7126">
                  <c:v>43226.042349537034</c:v>
                </c:pt>
                <c:pt idx="7127">
                  <c:v>43226.042361111111</c:v>
                </c:pt>
                <c:pt idx="7128">
                  <c:v>43226.042372685188</c:v>
                </c:pt>
                <c:pt idx="7129">
                  <c:v>43226.042384259257</c:v>
                </c:pt>
                <c:pt idx="7130">
                  <c:v>43226.042395833334</c:v>
                </c:pt>
                <c:pt idx="7131">
                  <c:v>43226.042407407411</c:v>
                </c:pt>
                <c:pt idx="7132">
                  <c:v>43226.04241898148</c:v>
                </c:pt>
                <c:pt idx="7133">
                  <c:v>43226.042430555557</c:v>
                </c:pt>
                <c:pt idx="7134">
                  <c:v>43226.042442129627</c:v>
                </c:pt>
                <c:pt idx="7135">
                  <c:v>43226.042453703703</c:v>
                </c:pt>
                <c:pt idx="7136">
                  <c:v>43226.04246527778</c:v>
                </c:pt>
                <c:pt idx="7137">
                  <c:v>43226.04247685185</c:v>
                </c:pt>
                <c:pt idx="7138">
                  <c:v>43226.042488425926</c:v>
                </c:pt>
                <c:pt idx="7139">
                  <c:v>43226.042500000003</c:v>
                </c:pt>
                <c:pt idx="7140">
                  <c:v>43226.042511574073</c:v>
                </c:pt>
                <c:pt idx="7141">
                  <c:v>43226.042523148149</c:v>
                </c:pt>
                <c:pt idx="7142">
                  <c:v>43226.042534722219</c:v>
                </c:pt>
                <c:pt idx="7143">
                  <c:v>43226.042546296296</c:v>
                </c:pt>
                <c:pt idx="7144">
                  <c:v>43226.042557870373</c:v>
                </c:pt>
                <c:pt idx="7145">
                  <c:v>43226.042569444442</c:v>
                </c:pt>
                <c:pt idx="7146">
                  <c:v>43226.042581018519</c:v>
                </c:pt>
                <c:pt idx="7147">
                  <c:v>43226.042592592596</c:v>
                </c:pt>
                <c:pt idx="7148">
                  <c:v>43226.042604166665</c:v>
                </c:pt>
                <c:pt idx="7149">
                  <c:v>43226.042615740742</c:v>
                </c:pt>
                <c:pt idx="7150">
                  <c:v>43226.042627314811</c:v>
                </c:pt>
                <c:pt idx="7151">
                  <c:v>43226.042638888888</c:v>
                </c:pt>
                <c:pt idx="7152">
                  <c:v>43226.042650462965</c:v>
                </c:pt>
                <c:pt idx="7153">
                  <c:v>43226.042662037034</c:v>
                </c:pt>
                <c:pt idx="7154">
                  <c:v>43226.042673611111</c:v>
                </c:pt>
                <c:pt idx="7155">
                  <c:v>43226.042685185188</c:v>
                </c:pt>
                <c:pt idx="7156">
                  <c:v>43226.042696759258</c:v>
                </c:pt>
                <c:pt idx="7157">
                  <c:v>43226.042708333334</c:v>
                </c:pt>
                <c:pt idx="7158">
                  <c:v>43226.042719907404</c:v>
                </c:pt>
                <c:pt idx="7159">
                  <c:v>43226.042731481481</c:v>
                </c:pt>
                <c:pt idx="7160">
                  <c:v>43226.042743055557</c:v>
                </c:pt>
                <c:pt idx="7161">
                  <c:v>43226.042754629627</c:v>
                </c:pt>
                <c:pt idx="7162">
                  <c:v>43226.042766203704</c:v>
                </c:pt>
                <c:pt idx="7163">
                  <c:v>43226.04277777778</c:v>
                </c:pt>
                <c:pt idx="7164">
                  <c:v>43226.04278935185</c:v>
                </c:pt>
                <c:pt idx="7165">
                  <c:v>43226.042800925927</c:v>
                </c:pt>
                <c:pt idx="7166">
                  <c:v>43226.042812500003</c:v>
                </c:pt>
                <c:pt idx="7167">
                  <c:v>43226.042824074073</c:v>
                </c:pt>
                <c:pt idx="7168">
                  <c:v>43226.04283564815</c:v>
                </c:pt>
                <c:pt idx="7169">
                  <c:v>43226.042847222219</c:v>
                </c:pt>
                <c:pt idx="7170">
                  <c:v>43226.042858796296</c:v>
                </c:pt>
                <c:pt idx="7171">
                  <c:v>43226.042870370373</c:v>
                </c:pt>
                <c:pt idx="7172">
                  <c:v>43226.042881944442</c:v>
                </c:pt>
                <c:pt idx="7173">
                  <c:v>43226.042881944442</c:v>
                </c:pt>
                <c:pt idx="7174">
                  <c:v>43226.042893518519</c:v>
                </c:pt>
                <c:pt idx="7175">
                  <c:v>43226.042905092596</c:v>
                </c:pt>
                <c:pt idx="7176">
                  <c:v>43226.042916666665</c:v>
                </c:pt>
                <c:pt idx="7177">
                  <c:v>43226.042928240742</c:v>
                </c:pt>
                <c:pt idx="7178">
                  <c:v>43226.042939814812</c:v>
                </c:pt>
                <c:pt idx="7179">
                  <c:v>43226.042951388888</c:v>
                </c:pt>
                <c:pt idx="7180">
                  <c:v>43226.042962962965</c:v>
                </c:pt>
                <c:pt idx="7181">
                  <c:v>43226.042974537035</c:v>
                </c:pt>
                <c:pt idx="7182">
                  <c:v>43226.042986111112</c:v>
                </c:pt>
                <c:pt idx="7183">
                  <c:v>43226.042997685188</c:v>
                </c:pt>
                <c:pt idx="7184">
                  <c:v>43226.043009259258</c:v>
                </c:pt>
                <c:pt idx="7185">
                  <c:v>43226.043020833335</c:v>
                </c:pt>
                <c:pt idx="7186">
                  <c:v>43226.043032407404</c:v>
                </c:pt>
                <c:pt idx="7187">
                  <c:v>43226.043043981481</c:v>
                </c:pt>
                <c:pt idx="7188">
                  <c:v>43226.043055555558</c:v>
                </c:pt>
                <c:pt idx="7189">
                  <c:v>43226.043067129627</c:v>
                </c:pt>
                <c:pt idx="7190">
                  <c:v>43226.043078703704</c:v>
                </c:pt>
                <c:pt idx="7191">
                  <c:v>43226.043090277781</c:v>
                </c:pt>
                <c:pt idx="7192">
                  <c:v>43226.04310185185</c:v>
                </c:pt>
                <c:pt idx="7193">
                  <c:v>43226.043113425927</c:v>
                </c:pt>
                <c:pt idx="7194">
                  <c:v>43226.043124999997</c:v>
                </c:pt>
                <c:pt idx="7195">
                  <c:v>43226.043136574073</c:v>
                </c:pt>
                <c:pt idx="7196">
                  <c:v>43226.04314814815</c:v>
                </c:pt>
                <c:pt idx="7197">
                  <c:v>43226.04315972222</c:v>
                </c:pt>
                <c:pt idx="7198">
                  <c:v>43226.043171296296</c:v>
                </c:pt>
                <c:pt idx="7199">
                  <c:v>43226.043182870373</c:v>
                </c:pt>
                <c:pt idx="7200">
                  <c:v>43226.043194444443</c:v>
                </c:pt>
                <c:pt idx="7201">
                  <c:v>43226.043206018519</c:v>
                </c:pt>
                <c:pt idx="7202">
                  <c:v>43226.043217592596</c:v>
                </c:pt>
                <c:pt idx="7203">
                  <c:v>43226.043229166666</c:v>
                </c:pt>
                <c:pt idx="7204">
                  <c:v>43226.043240740742</c:v>
                </c:pt>
                <c:pt idx="7205">
                  <c:v>43226.043252314812</c:v>
                </c:pt>
                <c:pt idx="7206">
                  <c:v>43226.043263888889</c:v>
                </c:pt>
                <c:pt idx="7207">
                  <c:v>43226.043275462966</c:v>
                </c:pt>
                <c:pt idx="7208">
                  <c:v>43226.043287037035</c:v>
                </c:pt>
                <c:pt idx="7209">
                  <c:v>43226.043298611112</c:v>
                </c:pt>
                <c:pt idx="7210">
                  <c:v>43226.043310185189</c:v>
                </c:pt>
                <c:pt idx="7211">
                  <c:v>43226.043321759258</c:v>
                </c:pt>
                <c:pt idx="7212">
                  <c:v>43226.043333333335</c:v>
                </c:pt>
                <c:pt idx="7213">
                  <c:v>43226.043344907404</c:v>
                </c:pt>
                <c:pt idx="7214">
                  <c:v>43226.043356481481</c:v>
                </c:pt>
                <c:pt idx="7215">
                  <c:v>43226.043368055558</c:v>
                </c:pt>
                <c:pt idx="7216">
                  <c:v>43226.043379629627</c:v>
                </c:pt>
                <c:pt idx="7217">
                  <c:v>43226.043391203704</c:v>
                </c:pt>
                <c:pt idx="7218">
                  <c:v>43226.043402777781</c:v>
                </c:pt>
                <c:pt idx="7219">
                  <c:v>43226.043414351851</c:v>
                </c:pt>
                <c:pt idx="7220">
                  <c:v>43226.043425925927</c:v>
                </c:pt>
                <c:pt idx="7221">
                  <c:v>43226.043437499997</c:v>
                </c:pt>
                <c:pt idx="7222">
                  <c:v>43226.043449074074</c:v>
                </c:pt>
                <c:pt idx="7223">
                  <c:v>43226.04346064815</c:v>
                </c:pt>
                <c:pt idx="7224">
                  <c:v>43226.04347222222</c:v>
                </c:pt>
                <c:pt idx="7225">
                  <c:v>43226.043483796297</c:v>
                </c:pt>
                <c:pt idx="7226">
                  <c:v>43226.043495370373</c:v>
                </c:pt>
                <c:pt idx="7227">
                  <c:v>43226.043506944443</c:v>
                </c:pt>
                <c:pt idx="7228">
                  <c:v>43226.04351851852</c:v>
                </c:pt>
                <c:pt idx="7229">
                  <c:v>43226.043530092589</c:v>
                </c:pt>
                <c:pt idx="7230">
                  <c:v>43226.043541666666</c:v>
                </c:pt>
                <c:pt idx="7231">
                  <c:v>43226.043553240743</c:v>
                </c:pt>
                <c:pt idx="7232">
                  <c:v>43226.043564814812</c:v>
                </c:pt>
                <c:pt idx="7233">
                  <c:v>43226.043576388889</c:v>
                </c:pt>
                <c:pt idx="7234">
                  <c:v>43226.043587962966</c:v>
                </c:pt>
                <c:pt idx="7235">
                  <c:v>43226.043599537035</c:v>
                </c:pt>
                <c:pt idx="7236">
                  <c:v>43226.043611111112</c:v>
                </c:pt>
                <c:pt idx="7237">
                  <c:v>43226.043622685182</c:v>
                </c:pt>
                <c:pt idx="7238">
                  <c:v>43226.043634259258</c:v>
                </c:pt>
                <c:pt idx="7239">
                  <c:v>43226.043645833335</c:v>
                </c:pt>
                <c:pt idx="7240">
                  <c:v>43226.043657407405</c:v>
                </c:pt>
                <c:pt idx="7241">
                  <c:v>43226.043668981481</c:v>
                </c:pt>
                <c:pt idx="7242">
                  <c:v>43226.043680555558</c:v>
                </c:pt>
                <c:pt idx="7243">
                  <c:v>43226.043692129628</c:v>
                </c:pt>
                <c:pt idx="7244">
                  <c:v>43226.043703703705</c:v>
                </c:pt>
                <c:pt idx="7245">
                  <c:v>43226.043715277781</c:v>
                </c:pt>
                <c:pt idx="7246">
                  <c:v>43226.043726851851</c:v>
                </c:pt>
                <c:pt idx="7247">
                  <c:v>43226.043738425928</c:v>
                </c:pt>
                <c:pt idx="7248">
                  <c:v>43226.043749999997</c:v>
                </c:pt>
                <c:pt idx="7249">
                  <c:v>43226.043761574074</c:v>
                </c:pt>
                <c:pt idx="7250">
                  <c:v>43226.043773148151</c:v>
                </c:pt>
                <c:pt idx="7251">
                  <c:v>43226.04378472222</c:v>
                </c:pt>
                <c:pt idx="7252">
                  <c:v>43226.043796296297</c:v>
                </c:pt>
                <c:pt idx="7253">
                  <c:v>43226.043807870374</c:v>
                </c:pt>
                <c:pt idx="7254">
                  <c:v>43226.043819444443</c:v>
                </c:pt>
                <c:pt idx="7255">
                  <c:v>43226.043819444443</c:v>
                </c:pt>
                <c:pt idx="7256">
                  <c:v>43226.04383101852</c:v>
                </c:pt>
                <c:pt idx="7257">
                  <c:v>43226.043842592589</c:v>
                </c:pt>
                <c:pt idx="7258">
                  <c:v>43226.043854166666</c:v>
                </c:pt>
                <c:pt idx="7259">
                  <c:v>43226.043865740743</c:v>
                </c:pt>
                <c:pt idx="7260">
                  <c:v>43226.043877314813</c:v>
                </c:pt>
                <c:pt idx="7261">
                  <c:v>43226.043888888889</c:v>
                </c:pt>
                <c:pt idx="7262">
                  <c:v>43226.043900462966</c:v>
                </c:pt>
                <c:pt idx="7263">
                  <c:v>43226.043912037036</c:v>
                </c:pt>
                <c:pt idx="7264">
                  <c:v>43226.043923611112</c:v>
                </c:pt>
                <c:pt idx="7265">
                  <c:v>43226.043935185182</c:v>
                </c:pt>
                <c:pt idx="7266">
                  <c:v>43226.043946759259</c:v>
                </c:pt>
                <c:pt idx="7267">
                  <c:v>43226.043958333335</c:v>
                </c:pt>
                <c:pt idx="7268">
                  <c:v>43226.043969907405</c:v>
                </c:pt>
                <c:pt idx="7269">
                  <c:v>43226.043981481482</c:v>
                </c:pt>
                <c:pt idx="7270">
                  <c:v>43226.043993055559</c:v>
                </c:pt>
                <c:pt idx="7271">
                  <c:v>43226.044004629628</c:v>
                </c:pt>
                <c:pt idx="7272">
                  <c:v>43226.044016203705</c:v>
                </c:pt>
                <c:pt idx="7273">
                  <c:v>43226.044027777774</c:v>
                </c:pt>
                <c:pt idx="7274">
                  <c:v>43226.044039351851</c:v>
                </c:pt>
                <c:pt idx="7275">
                  <c:v>43226.044050925928</c:v>
                </c:pt>
                <c:pt idx="7276">
                  <c:v>43226.044062499997</c:v>
                </c:pt>
                <c:pt idx="7277">
                  <c:v>43226.044074074074</c:v>
                </c:pt>
                <c:pt idx="7278">
                  <c:v>43226.044085648151</c:v>
                </c:pt>
                <c:pt idx="7279">
                  <c:v>43226.04409722222</c:v>
                </c:pt>
                <c:pt idx="7280">
                  <c:v>43226.044108796297</c:v>
                </c:pt>
                <c:pt idx="7281">
                  <c:v>43226.044120370374</c:v>
                </c:pt>
                <c:pt idx="7282">
                  <c:v>43226.044131944444</c:v>
                </c:pt>
                <c:pt idx="7283">
                  <c:v>43226.04414351852</c:v>
                </c:pt>
                <c:pt idx="7284">
                  <c:v>43226.04415509259</c:v>
                </c:pt>
                <c:pt idx="7285">
                  <c:v>43226.044166666667</c:v>
                </c:pt>
                <c:pt idx="7286">
                  <c:v>43226.044178240743</c:v>
                </c:pt>
                <c:pt idx="7287">
                  <c:v>43226.044189814813</c:v>
                </c:pt>
                <c:pt idx="7288">
                  <c:v>43226.04420138889</c:v>
                </c:pt>
                <c:pt idx="7289">
                  <c:v>43226.044212962966</c:v>
                </c:pt>
                <c:pt idx="7290">
                  <c:v>43226.044224537036</c:v>
                </c:pt>
                <c:pt idx="7291">
                  <c:v>43226.044236111113</c:v>
                </c:pt>
                <c:pt idx="7292">
                  <c:v>43226.044247685182</c:v>
                </c:pt>
                <c:pt idx="7293">
                  <c:v>43226.044259259259</c:v>
                </c:pt>
                <c:pt idx="7294">
                  <c:v>43226.044270833336</c:v>
                </c:pt>
                <c:pt idx="7295">
                  <c:v>43226.044282407405</c:v>
                </c:pt>
                <c:pt idx="7296">
                  <c:v>43226.044293981482</c:v>
                </c:pt>
                <c:pt idx="7297">
                  <c:v>43226.044305555559</c:v>
                </c:pt>
                <c:pt idx="7298">
                  <c:v>43226.044317129628</c:v>
                </c:pt>
                <c:pt idx="7299">
                  <c:v>43226.044328703705</c:v>
                </c:pt>
                <c:pt idx="7300">
                  <c:v>43226.044340277775</c:v>
                </c:pt>
                <c:pt idx="7301">
                  <c:v>43226.044351851851</c:v>
                </c:pt>
                <c:pt idx="7302">
                  <c:v>43226.044363425928</c:v>
                </c:pt>
                <c:pt idx="7303">
                  <c:v>43226.044374999998</c:v>
                </c:pt>
                <c:pt idx="7304">
                  <c:v>43226.044386574074</c:v>
                </c:pt>
                <c:pt idx="7305">
                  <c:v>43226.044398148151</c:v>
                </c:pt>
                <c:pt idx="7306">
                  <c:v>43226.044409722221</c:v>
                </c:pt>
                <c:pt idx="7307">
                  <c:v>43226.044421296298</c:v>
                </c:pt>
                <c:pt idx="7308">
                  <c:v>43226.044432870367</c:v>
                </c:pt>
                <c:pt idx="7309">
                  <c:v>43226.044444444444</c:v>
                </c:pt>
                <c:pt idx="7310">
                  <c:v>43226.044456018521</c:v>
                </c:pt>
                <c:pt idx="7311">
                  <c:v>43226.04446759259</c:v>
                </c:pt>
                <c:pt idx="7312">
                  <c:v>43226.044479166667</c:v>
                </c:pt>
                <c:pt idx="7313">
                  <c:v>43226.044490740744</c:v>
                </c:pt>
                <c:pt idx="7314">
                  <c:v>43226.044502314813</c:v>
                </c:pt>
                <c:pt idx="7315">
                  <c:v>43226.04451388889</c:v>
                </c:pt>
                <c:pt idx="7316">
                  <c:v>43226.044525462959</c:v>
                </c:pt>
                <c:pt idx="7317">
                  <c:v>43226.044537037036</c:v>
                </c:pt>
                <c:pt idx="7318">
                  <c:v>43226.044548611113</c:v>
                </c:pt>
                <c:pt idx="7319">
                  <c:v>43226.044560185182</c:v>
                </c:pt>
                <c:pt idx="7320">
                  <c:v>43226.044571759259</c:v>
                </c:pt>
                <c:pt idx="7321">
                  <c:v>43226.044583333336</c:v>
                </c:pt>
                <c:pt idx="7322">
                  <c:v>43226.044594907406</c:v>
                </c:pt>
                <c:pt idx="7323">
                  <c:v>43226.044606481482</c:v>
                </c:pt>
                <c:pt idx="7324">
                  <c:v>43226.044618055559</c:v>
                </c:pt>
                <c:pt idx="7325">
                  <c:v>43226.044629629629</c:v>
                </c:pt>
                <c:pt idx="7326">
                  <c:v>43226.044641203705</c:v>
                </c:pt>
                <c:pt idx="7327">
                  <c:v>43226.044652777775</c:v>
                </c:pt>
                <c:pt idx="7328">
                  <c:v>43226.044664351852</c:v>
                </c:pt>
                <c:pt idx="7329">
                  <c:v>43226.044675925928</c:v>
                </c:pt>
                <c:pt idx="7330">
                  <c:v>43226.044675925928</c:v>
                </c:pt>
                <c:pt idx="7331">
                  <c:v>43226.044687499998</c:v>
                </c:pt>
                <c:pt idx="7332">
                  <c:v>43226.044699074075</c:v>
                </c:pt>
                <c:pt idx="7333">
                  <c:v>43226.044710648152</c:v>
                </c:pt>
                <c:pt idx="7334">
                  <c:v>43226.044722222221</c:v>
                </c:pt>
                <c:pt idx="7335">
                  <c:v>43226.044733796298</c:v>
                </c:pt>
                <c:pt idx="7336">
                  <c:v>43226.044745370367</c:v>
                </c:pt>
                <c:pt idx="7337">
                  <c:v>43226.044756944444</c:v>
                </c:pt>
                <c:pt idx="7338">
                  <c:v>43226.044768518521</c:v>
                </c:pt>
                <c:pt idx="7339">
                  <c:v>43226.04478009259</c:v>
                </c:pt>
                <c:pt idx="7340">
                  <c:v>43226.044791666667</c:v>
                </c:pt>
                <c:pt idx="7341">
                  <c:v>43226.044803240744</c:v>
                </c:pt>
                <c:pt idx="7342">
                  <c:v>43226.044814814813</c:v>
                </c:pt>
                <c:pt idx="7343">
                  <c:v>43226.04482638889</c:v>
                </c:pt>
                <c:pt idx="7344">
                  <c:v>43226.04483796296</c:v>
                </c:pt>
                <c:pt idx="7345">
                  <c:v>43226.044849537036</c:v>
                </c:pt>
                <c:pt idx="7346">
                  <c:v>43226.044861111113</c:v>
                </c:pt>
                <c:pt idx="7347">
                  <c:v>43226.044872685183</c:v>
                </c:pt>
                <c:pt idx="7348">
                  <c:v>43226.04488425926</c:v>
                </c:pt>
                <c:pt idx="7349">
                  <c:v>43226.044895833336</c:v>
                </c:pt>
                <c:pt idx="7350">
                  <c:v>43226.044907407406</c:v>
                </c:pt>
                <c:pt idx="7351">
                  <c:v>43226.044918981483</c:v>
                </c:pt>
                <c:pt idx="7352">
                  <c:v>43226.044930555552</c:v>
                </c:pt>
                <c:pt idx="7353">
                  <c:v>43226.044942129629</c:v>
                </c:pt>
                <c:pt idx="7354">
                  <c:v>43226.044953703706</c:v>
                </c:pt>
                <c:pt idx="7355">
                  <c:v>43226.044965277775</c:v>
                </c:pt>
                <c:pt idx="7356">
                  <c:v>43226.044976851852</c:v>
                </c:pt>
                <c:pt idx="7357">
                  <c:v>43226.044988425929</c:v>
                </c:pt>
                <c:pt idx="7358">
                  <c:v>43226.044999999998</c:v>
                </c:pt>
                <c:pt idx="7359">
                  <c:v>43226.045011574075</c:v>
                </c:pt>
                <c:pt idx="7360">
                  <c:v>43226.045023148145</c:v>
                </c:pt>
                <c:pt idx="7361">
                  <c:v>43226.045034722221</c:v>
                </c:pt>
                <c:pt idx="7362">
                  <c:v>43226.045046296298</c:v>
                </c:pt>
                <c:pt idx="7363">
                  <c:v>43226.045057870368</c:v>
                </c:pt>
                <c:pt idx="7364">
                  <c:v>43226.045069444444</c:v>
                </c:pt>
                <c:pt idx="7365">
                  <c:v>43226.045081018521</c:v>
                </c:pt>
                <c:pt idx="7366">
                  <c:v>43226.045092592591</c:v>
                </c:pt>
                <c:pt idx="7367">
                  <c:v>43226.045104166667</c:v>
                </c:pt>
                <c:pt idx="7368">
                  <c:v>43226.045115740744</c:v>
                </c:pt>
                <c:pt idx="7369">
                  <c:v>43226.045127314814</c:v>
                </c:pt>
                <c:pt idx="7370">
                  <c:v>43226.045138888891</c:v>
                </c:pt>
                <c:pt idx="7371">
                  <c:v>43226.04515046296</c:v>
                </c:pt>
                <c:pt idx="7372">
                  <c:v>43226.045162037037</c:v>
                </c:pt>
                <c:pt idx="7373">
                  <c:v>43226.045173611114</c:v>
                </c:pt>
                <c:pt idx="7374">
                  <c:v>43226.045185185183</c:v>
                </c:pt>
                <c:pt idx="7375">
                  <c:v>43226.04519675926</c:v>
                </c:pt>
                <c:pt idx="7376">
                  <c:v>43226.045208333337</c:v>
                </c:pt>
                <c:pt idx="7377">
                  <c:v>43226.045219907406</c:v>
                </c:pt>
                <c:pt idx="7378">
                  <c:v>43226.045231481483</c:v>
                </c:pt>
                <c:pt idx="7379">
                  <c:v>43226.045243055552</c:v>
                </c:pt>
                <c:pt idx="7380">
                  <c:v>43226.045254629629</c:v>
                </c:pt>
                <c:pt idx="7381">
                  <c:v>43226.045266203706</c:v>
                </c:pt>
                <c:pt idx="7382">
                  <c:v>43226.045277777775</c:v>
                </c:pt>
                <c:pt idx="7383">
                  <c:v>43226.045289351852</c:v>
                </c:pt>
                <c:pt idx="7384">
                  <c:v>43226.045300925929</c:v>
                </c:pt>
                <c:pt idx="7385">
                  <c:v>43226.045312499999</c:v>
                </c:pt>
                <c:pt idx="7386">
                  <c:v>43226.045324074075</c:v>
                </c:pt>
                <c:pt idx="7387">
                  <c:v>43226.045335648145</c:v>
                </c:pt>
                <c:pt idx="7388">
                  <c:v>43226.045347222222</c:v>
                </c:pt>
                <c:pt idx="7389">
                  <c:v>43226.045358796298</c:v>
                </c:pt>
                <c:pt idx="7390">
                  <c:v>43226.045370370368</c:v>
                </c:pt>
                <c:pt idx="7391">
                  <c:v>43226.045381944445</c:v>
                </c:pt>
                <c:pt idx="7392">
                  <c:v>43226.045393518521</c:v>
                </c:pt>
                <c:pt idx="7393">
                  <c:v>43226.045405092591</c:v>
                </c:pt>
                <c:pt idx="7394">
                  <c:v>43226.045416666668</c:v>
                </c:pt>
                <c:pt idx="7395">
                  <c:v>43226.045428240737</c:v>
                </c:pt>
                <c:pt idx="7396">
                  <c:v>43226.045439814814</c:v>
                </c:pt>
                <c:pt idx="7397">
                  <c:v>43226.045451388891</c:v>
                </c:pt>
                <c:pt idx="7398">
                  <c:v>43226.04546296296</c:v>
                </c:pt>
                <c:pt idx="7399">
                  <c:v>43226.045474537037</c:v>
                </c:pt>
                <c:pt idx="7400">
                  <c:v>43226.045486111114</c:v>
                </c:pt>
                <c:pt idx="7401">
                  <c:v>43226.045497685183</c:v>
                </c:pt>
                <c:pt idx="7402">
                  <c:v>43226.04550925926</c:v>
                </c:pt>
                <c:pt idx="7403">
                  <c:v>43226.045520833337</c:v>
                </c:pt>
                <c:pt idx="7404">
                  <c:v>43226.045532407406</c:v>
                </c:pt>
                <c:pt idx="7405">
                  <c:v>43226.045532407406</c:v>
                </c:pt>
                <c:pt idx="7406">
                  <c:v>43226.045543981483</c:v>
                </c:pt>
                <c:pt idx="7407">
                  <c:v>43226.045555555553</c:v>
                </c:pt>
                <c:pt idx="7408">
                  <c:v>43226.045567129629</c:v>
                </c:pt>
                <c:pt idx="7409">
                  <c:v>43226.045578703706</c:v>
                </c:pt>
                <c:pt idx="7410">
                  <c:v>43226.045590277776</c:v>
                </c:pt>
                <c:pt idx="7411">
                  <c:v>43226.045601851853</c:v>
                </c:pt>
                <c:pt idx="7412">
                  <c:v>43226.045613425929</c:v>
                </c:pt>
                <c:pt idx="7413">
                  <c:v>43226.045624999999</c:v>
                </c:pt>
                <c:pt idx="7414">
                  <c:v>43226.045636574076</c:v>
                </c:pt>
                <c:pt idx="7415">
                  <c:v>43226.045648148145</c:v>
                </c:pt>
                <c:pt idx="7416">
                  <c:v>43226.045659722222</c:v>
                </c:pt>
                <c:pt idx="7417">
                  <c:v>43226.045671296299</c:v>
                </c:pt>
                <c:pt idx="7418">
                  <c:v>43226.045682870368</c:v>
                </c:pt>
                <c:pt idx="7419">
                  <c:v>43226.045694444445</c:v>
                </c:pt>
                <c:pt idx="7420">
                  <c:v>43226.045706018522</c:v>
                </c:pt>
                <c:pt idx="7421">
                  <c:v>43226.045717592591</c:v>
                </c:pt>
                <c:pt idx="7422">
                  <c:v>43226.045729166668</c:v>
                </c:pt>
                <c:pt idx="7423">
                  <c:v>43226.045740740738</c:v>
                </c:pt>
                <c:pt idx="7424">
                  <c:v>43226.045752314814</c:v>
                </c:pt>
                <c:pt idx="7425">
                  <c:v>43226.045763888891</c:v>
                </c:pt>
                <c:pt idx="7426">
                  <c:v>43226.045775462961</c:v>
                </c:pt>
                <c:pt idx="7427">
                  <c:v>43226.045787037037</c:v>
                </c:pt>
                <c:pt idx="7428">
                  <c:v>43226.045798611114</c:v>
                </c:pt>
                <c:pt idx="7429">
                  <c:v>43226.045810185184</c:v>
                </c:pt>
                <c:pt idx="7430">
                  <c:v>43226.04582175926</c:v>
                </c:pt>
                <c:pt idx="7431">
                  <c:v>43226.04583333333</c:v>
                </c:pt>
                <c:pt idx="7432">
                  <c:v>43226.045844907407</c:v>
                </c:pt>
                <c:pt idx="7433">
                  <c:v>43226.045856481483</c:v>
                </c:pt>
                <c:pt idx="7434">
                  <c:v>43226.045868055553</c:v>
                </c:pt>
                <c:pt idx="7435">
                  <c:v>43226.04587962963</c:v>
                </c:pt>
                <c:pt idx="7436">
                  <c:v>43226.045891203707</c:v>
                </c:pt>
                <c:pt idx="7437">
                  <c:v>43226.045902777776</c:v>
                </c:pt>
                <c:pt idx="7438">
                  <c:v>43226.045914351853</c:v>
                </c:pt>
                <c:pt idx="7439">
                  <c:v>43226.045925925922</c:v>
                </c:pt>
                <c:pt idx="7440">
                  <c:v>43226.045937499999</c:v>
                </c:pt>
                <c:pt idx="7441">
                  <c:v>43226.045949074076</c:v>
                </c:pt>
                <c:pt idx="7442">
                  <c:v>43226.045960648145</c:v>
                </c:pt>
                <c:pt idx="7443">
                  <c:v>43226.045972222222</c:v>
                </c:pt>
                <c:pt idx="7444">
                  <c:v>43226.045983796299</c:v>
                </c:pt>
                <c:pt idx="7445">
                  <c:v>43226.045995370368</c:v>
                </c:pt>
                <c:pt idx="7446">
                  <c:v>43226.046006944445</c:v>
                </c:pt>
                <c:pt idx="7447">
                  <c:v>43226.046018518522</c:v>
                </c:pt>
                <c:pt idx="7448">
                  <c:v>43226.046030092592</c:v>
                </c:pt>
                <c:pt idx="7449">
                  <c:v>43226.046041666668</c:v>
                </c:pt>
                <c:pt idx="7450">
                  <c:v>43226.046053240738</c:v>
                </c:pt>
                <c:pt idx="7451">
                  <c:v>43226.046064814815</c:v>
                </c:pt>
                <c:pt idx="7452">
                  <c:v>43226.046076388891</c:v>
                </c:pt>
                <c:pt idx="7453">
                  <c:v>43226.046087962961</c:v>
                </c:pt>
                <c:pt idx="7454">
                  <c:v>43226.046099537038</c:v>
                </c:pt>
                <c:pt idx="7455">
                  <c:v>43226.046111111114</c:v>
                </c:pt>
                <c:pt idx="7456">
                  <c:v>43226.046122685184</c:v>
                </c:pt>
                <c:pt idx="7457">
                  <c:v>43226.046134259261</c:v>
                </c:pt>
                <c:pt idx="7458">
                  <c:v>43226.04614583333</c:v>
                </c:pt>
                <c:pt idx="7459">
                  <c:v>43226.046157407407</c:v>
                </c:pt>
                <c:pt idx="7460">
                  <c:v>43226.046168981484</c:v>
                </c:pt>
                <c:pt idx="7461">
                  <c:v>43226.046180555553</c:v>
                </c:pt>
                <c:pt idx="7462">
                  <c:v>43226.04619212963</c:v>
                </c:pt>
                <c:pt idx="7463">
                  <c:v>43226.046203703707</c:v>
                </c:pt>
                <c:pt idx="7464">
                  <c:v>43226.046215277776</c:v>
                </c:pt>
                <c:pt idx="7465">
                  <c:v>43226.046226851853</c:v>
                </c:pt>
                <c:pt idx="7466">
                  <c:v>43226.046238425923</c:v>
                </c:pt>
                <c:pt idx="7467">
                  <c:v>43226.046249999999</c:v>
                </c:pt>
                <c:pt idx="7468">
                  <c:v>43226.046261574076</c:v>
                </c:pt>
                <c:pt idx="7469">
                  <c:v>43226.046273148146</c:v>
                </c:pt>
                <c:pt idx="7470">
                  <c:v>43226.046284722222</c:v>
                </c:pt>
                <c:pt idx="7471">
                  <c:v>43226.046296296299</c:v>
                </c:pt>
                <c:pt idx="7472">
                  <c:v>43226.046307870369</c:v>
                </c:pt>
                <c:pt idx="7473">
                  <c:v>43226.046319444446</c:v>
                </c:pt>
                <c:pt idx="7474">
                  <c:v>43226.046331018515</c:v>
                </c:pt>
                <c:pt idx="7475">
                  <c:v>43226.046342592592</c:v>
                </c:pt>
                <c:pt idx="7476">
                  <c:v>43226.046354166669</c:v>
                </c:pt>
                <c:pt idx="7477">
                  <c:v>43226.046365740738</c:v>
                </c:pt>
                <c:pt idx="7478">
                  <c:v>43226.046377314815</c:v>
                </c:pt>
                <c:pt idx="7479">
                  <c:v>43226.046388888892</c:v>
                </c:pt>
                <c:pt idx="7480">
                  <c:v>43226.046400462961</c:v>
                </c:pt>
                <c:pt idx="7481">
                  <c:v>43226.046400462961</c:v>
                </c:pt>
                <c:pt idx="7482">
                  <c:v>43226.046412037038</c:v>
                </c:pt>
                <c:pt idx="7483">
                  <c:v>43226.046423611115</c:v>
                </c:pt>
                <c:pt idx="7484">
                  <c:v>43226.046435185184</c:v>
                </c:pt>
                <c:pt idx="7485">
                  <c:v>43226.046446759261</c:v>
                </c:pt>
                <c:pt idx="7486">
                  <c:v>43226.046458333331</c:v>
                </c:pt>
                <c:pt idx="7487">
                  <c:v>43226.046469907407</c:v>
                </c:pt>
                <c:pt idx="7488">
                  <c:v>43226.046481481484</c:v>
                </c:pt>
                <c:pt idx="7489">
                  <c:v>43226.046493055554</c:v>
                </c:pt>
                <c:pt idx="7490">
                  <c:v>43226.04650462963</c:v>
                </c:pt>
                <c:pt idx="7491">
                  <c:v>43226.046516203707</c:v>
                </c:pt>
                <c:pt idx="7492">
                  <c:v>43226.046527777777</c:v>
                </c:pt>
                <c:pt idx="7493">
                  <c:v>43226.046539351853</c:v>
                </c:pt>
                <c:pt idx="7494">
                  <c:v>43226.046550925923</c:v>
                </c:pt>
                <c:pt idx="7495">
                  <c:v>43226.0465625</c:v>
                </c:pt>
                <c:pt idx="7496">
                  <c:v>43226.046574074076</c:v>
                </c:pt>
                <c:pt idx="7497">
                  <c:v>43226.046585648146</c:v>
                </c:pt>
                <c:pt idx="7498">
                  <c:v>43226.046597222223</c:v>
                </c:pt>
                <c:pt idx="7499">
                  <c:v>43226.0466087963</c:v>
                </c:pt>
                <c:pt idx="7500">
                  <c:v>43226.046620370369</c:v>
                </c:pt>
                <c:pt idx="7501">
                  <c:v>43226.046631944446</c:v>
                </c:pt>
                <c:pt idx="7502">
                  <c:v>43226.046643518515</c:v>
                </c:pt>
                <c:pt idx="7503">
                  <c:v>43226.046655092592</c:v>
                </c:pt>
                <c:pt idx="7504">
                  <c:v>43226.046666666669</c:v>
                </c:pt>
                <c:pt idx="7505">
                  <c:v>43226.046678240738</c:v>
                </c:pt>
                <c:pt idx="7506">
                  <c:v>43226.046689814815</c:v>
                </c:pt>
                <c:pt idx="7507">
                  <c:v>43226.046701388892</c:v>
                </c:pt>
                <c:pt idx="7508">
                  <c:v>43226.046712962961</c:v>
                </c:pt>
                <c:pt idx="7509">
                  <c:v>43226.046724537038</c:v>
                </c:pt>
                <c:pt idx="7510">
                  <c:v>43226.046736111108</c:v>
                </c:pt>
                <c:pt idx="7511">
                  <c:v>43226.046747685185</c:v>
                </c:pt>
                <c:pt idx="7512">
                  <c:v>43226.046759259261</c:v>
                </c:pt>
                <c:pt idx="7513">
                  <c:v>43226.046770833331</c:v>
                </c:pt>
                <c:pt idx="7514">
                  <c:v>43226.046782407408</c:v>
                </c:pt>
                <c:pt idx="7515">
                  <c:v>43226.046793981484</c:v>
                </c:pt>
                <c:pt idx="7516">
                  <c:v>43226.046805555554</c:v>
                </c:pt>
                <c:pt idx="7517">
                  <c:v>43226.046817129631</c:v>
                </c:pt>
                <c:pt idx="7518">
                  <c:v>43226.0468287037</c:v>
                </c:pt>
                <c:pt idx="7519">
                  <c:v>43226.046840277777</c:v>
                </c:pt>
                <c:pt idx="7520">
                  <c:v>43226.046851851854</c:v>
                </c:pt>
                <c:pt idx="7521">
                  <c:v>43226.046863425923</c:v>
                </c:pt>
                <c:pt idx="7522">
                  <c:v>43226.046875</c:v>
                </c:pt>
                <c:pt idx="7523">
                  <c:v>43226.046886574077</c:v>
                </c:pt>
                <c:pt idx="7524">
                  <c:v>43226.046898148146</c:v>
                </c:pt>
                <c:pt idx="7525">
                  <c:v>43226.046909722223</c:v>
                </c:pt>
                <c:pt idx="7526">
                  <c:v>43226.0469212963</c:v>
                </c:pt>
                <c:pt idx="7527">
                  <c:v>43226.046932870369</c:v>
                </c:pt>
                <c:pt idx="7528">
                  <c:v>43226.046944444446</c:v>
                </c:pt>
                <c:pt idx="7529">
                  <c:v>43226.046956018516</c:v>
                </c:pt>
                <c:pt idx="7530">
                  <c:v>43226.046967592592</c:v>
                </c:pt>
                <c:pt idx="7531">
                  <c:v>43226.046979166669</c:v>
                </c:pt>
                <c:pt idx="7532">
                  <c:v>43226.046990740739</c:v>
                </c:pt>
                <c:pt idx="7533">
                  <c:v>43226.047002314815</c:v>
                </c:pt>
                <c:pt idx="7534">
                  <c:v>43226.047013888892</c:v>
                </c:pt>
                <c:pt idx="7535">
                  <c:v>43226.047025462962</c:v>
                </c:pt>
                <c:pt idx="7536">
                  <c:v>43226.047037037039</c:v>
                </c:pt>
                <c:pt idx="7537">
                  <c:v>43226.047048611108</c:v>
                </c:pt>
                <c:pt idx="7538">
                  <c:v>43226.047060185185</c:v>
                </c:pt>
                <c:pt idx="7539">
                  <c:v>43226.047071759262</c:v>
                </c:pt>
                <c:pt idx="7540">
                  <c:v>43226.047083333331</c:v>
                </c:pt>
                <c:pt idx="7541">
                  <c:v>43226.047094907408</c:v>
                </c:pt>
                <c:pt idx="7542">
                  <c:v>43226.047106481485</c:v>
                </c:pt>
                <c:pt idx="7543">
                  <c:v>43226.047118055554</c:v>
                </c:pt>
                <c:pt idx="7544">
                  <c:v>43226.047129629631</c:v>
                </c:pt>
                <c:pt idx="7545">
                  <c:v>43226.0471412037</c:v>
                </c:pt>
                <c:pt idx="7546">
                  <c:v>43226.047152777777</c:v>
                </c:pt>
                <c:pt idx="7547">
                  <c:v>43226.047164351854</c:v>
                </c:pt>
                <c:pt idx="7548">
                  <c:v>43226.047175925924</c:v>
                </c:pt>
                <c:pt idx="7549">
                  <c:v>43226.0471875</c:v>
                </c:pt>
                <c:pt idx="7550">
                  <c:v>43226.047199074077</c:v>
                </c:pt>
                <c:pt idx="7551">
                  <c:v>43226.047210648147</c:v>
                </c:pt>
                <c:pt idx="7552">
                  <c:v>43226.047222222223</c:v>
                </c:pt>
                <c:pt idx="7553">
                  <c:v>43226.047233796293</c:v>
                </c:pt>
                <c:pt idx="7554">
                  <c:v>43226.04724537037</c:v>
                </c:pt>
                <c:pt idx="7555">
                  <c:v>43226.047256944446</c:v>
                </c:pt>
                <c:pt idx="7556">
                  <c:v>43226.047268518516</c:v>
                </c:pt>
                <c:pt idx="7557">
                  <c:v>43226.047280092593</c:v>
                </c:pt>
                <c:pt idx="7558">
                  <c:v>43226.047291666669</c:v>
                </c:pt>
                <c:pt idx="7559">
                  <c:v>43226.047303240739</c:v>
                </c:pt>
                <c:pt idx="7560">
                  <c:v>43226.047314814816</c:v>
                </c:pt>
                <c:pt idx="7561">
                  <c:v>43226.047326388885</c:v>
                </c:pt>
                <c:pt idx="7562">
                  <c:v>43226.047326388885</c:v>
                </c:pt>
                <c:pt idx="7563">
                  <c:v>43226.047337962962</c:v>
                </c:pt>
                <c:pt idx="7564">
                  <c:v>43226.047349537039</c:v>
                </c:pt>
                <c:pt idx="7565">
                  <c:v>43226.047361111108</c:v>
                </c:pt>
                <c:pt idx="7566">
                  <c:v>43226.047372685185</c:v>
                </c:pt>
                <c:pt idx="7567">
                  <c:v>43226.047384259262</c:v>
                </c:pt>
                <c:pt idx="7568">
                  <c:v>43226.047395833331</c:v>
                </c:pt>
                <c:pt idx="7569">
                  <c:v>43226.047407407408</c:v>
                </c:pt>
                <c:pt idx="7570">
                  <c:v>43226.047418981485</c:v>
                </c:pt>
                <c:pt idx="7571">
                  <c:v>43226.047430555554</c:v>
                </c:pt>
                <c:pt idx="7572">
                  <c:v>43226.047442129631</c:v>
                </c:pt>
                <c:pt idx="7573">
                  <c:v>43226.047453703701</c:v>
                </c:pt>
                <c:pt idx="7574">
                  <c:v>43226.047465277778</c:v>
                </c:pt>
                <c:pt idx="7575">
                  <c:v>43226.047476851854</c:v>
                </c:pt>
                <c:pt idx="7576">
                  <c:v>43226.047488425924</c:v>
                </c:pt>
                <c:pt idx="7577">
                  <c:v>43226.047500000001</c:v>
                </c:pt>
                <c:pt idx="7578">
                  <c:v>43226.047511574077</c:v>
                </c:pt>
                <c:pt idx="7579">
                  <c:v>43226.047523148147</c:v>
                </c:pt>
                <c:pt idx="7580">
                  <c:v>43226.047534722224</c:v>
                </c:pt>
                <c:pt idx="7581">
                  <c:v>43226.047546296293</c:v>
                </c:pt>
                <c:pt idx="7582">
                  <c:v>43226.04755787037</c:v>
                </c:pt>
                <c:pt idx="7583">
                  <c:v>43226.047569444447</c:v>
                </c:pt>
                <c:pt idx="7584">
                  <c:v>43226.047581018516</c:v>
                </c:pt>
                <c:pt idx="7585">
                  <c:v>43226.047592592593</c:v>
                </c:pt>
                <c:pt idx="7586">
                  <c:v>43226.04760416667</c:v>
                </c:pt>
                <c:pt idx="7587">
                  <c:v>43226.047615740739</c:v>
                </c:pt>
                <c:pt idx="7588">
                  <c:v>43226.047627314816</c:v>
                </c:pt>
                <c:pt idx="7589">
                  <c:v>43226.047638888886</c:v>
                </c:pt>
                <c:pt idx="7590">
                  <c:v>43226.047650462962</c:v>
                </c:pt>
                <c:pt idx="7591">
                  <c:v>43226.047662037039</c:v>
                </c:pt>
                <c:pt idx="7592">
                  <c:v>43226.047673611109</c:v>
                </c:pt>
                <c:pt idx="7593">
                  <c:v>43226.047685185185</c:v>
                </c:pt>
                <c:pt idx="7594">
                  <c:v>43226.047696759262</c:v>
                </c:pt>
                <c:pt idx="7595">
                  <c:v>43226.047708333332</c:v>
                </c:pt>
                <c:pt idx="7596">
                  <c:v>43226.047719907408</c:v>
                </c:pt>
                <c:pt idx="7597">
                  <c:v>43226.047731481478</c:v>
                </c:pt>
                <c:pt idx="7598">
                  <c:v>43226.047743055555</c:v>
                </c:pt>
                <c:pt idx="7599">
                  <c:v>43226.047754629632</c:v>
                </c:pt>
                <c:pt idx="7600">
                  <c:v>43226.047766203701</c:v>
                </c:pt>
                <c:pt idx="7601">
                  <c:v>43226.047777777778</c:v>
                </c:pt>
                <c:pt idx="7602">
                  <c:v>43226.047789351855</c:v>
                </c:pt>
                <c:pt idx="7603">
                  <c:v>43226.047800925924</c:v>
                </c:pt>
                <c:pt idx="7604">
                  <c:v>43226.047812500001</c:v>
                </c:pt>
                <c:pt idx="7605">
                  <c:v>43226.047824074078</c:v>
                </c:pt>
                <c:pt idx="7606">
                  <c:v>43226.047835648147</c:v>
                </c:pt>
                <c:pt idx="7607">
                  <c:v>43226.047847222224</c:v>
                </c:pt>
                <c:pt idx="7608">
                  <c:v>43226.047858796293</c:v>
                </c:pt>
                <c:pt idx="7609">
                  <c:v>43226.04787037037</c:v>
                </c:pt>
                <c:pt idx="7610">
                  <c:v>43226.047881944447</c:v>
                </c:pt>
                <c:pt idx="7611">
                  <c:v>43226.047893518517</c:v>
                </c:pt>
                <c:pt idx="7612">
                  <c:v>43226.047905092593</c:v>
                </c:pt>
                <c:pt idx="7613">
                  <c:v>43226.04791666667</c:v>
                </c:pt>
                <c:pt idx="7614">
                  <c:v>43226.04792824074</c:v>
                </c:pt>
                <c:pt idx="7615">
                  <c:v>43226.047939814816</c:v>
                </c:pt>
                <c:pt idx="7616">
                  <c:v>43226.047951388886</c:v>
                </c:pt>
                <c:pt idx="7617">
                  <c:v>43226.047962962963</c:v>
                </c:pt>
                <c:pt idx="7618">
                  <c:v>43226.047974537039</c:v>
                </c:pt>
                <c:pt idx="7619">
                  <c:v>43226.047986111109</c:v>
                </c:pt>
                <c:pt idx="7620">
                  <c:v>43226.047997685186</c:v>
                </c:pt>
                <c:pt idx="7621">
                  <c:v>43226.048009259262</c:v>
                </c:pt>
                <c:pt idx="7622">
                  <c:v>43226.048020833332</c:v>
                </c:pt>
                <c:pt idx="7623">
                  <c:v>43226.048032407409</c:v>
                </c:pt>
                <c:pt idx="7624">
                  <c:v>43226.048043981478</c:v>
                </c:pt>
                <c:pt idx="7625">
                  <c:v>43226.048055555555</c:v>
                </c:pt>
                <c:pt idx="7626">
                  <c:v>43226.048067129632</c:v>
                </c:pt>
                <c:pt idx="7627">
                  <c:v>43226.048078703701</c:v>
                </c:pt>
                <c:pt idx="7628">
                  <c:v>43226.048090277778</c:v>
                </c:pt>
                <c:pt idx="7629">
                  <c:v>43226.048101851855</c:v>
                </c:pt>
                <c:pt idx="7630">
                  <c:v>43226.048113425924</c:v>
                </c:pt>
                <c:pt idx="7631">
                  <c:v>43226.048125000001</c:v>
                </c:pt>
                <c:pt idx="7632">
                  <c:v>43226.048136574071</c:v>
                </c:pt>
                <c:pt idx="7633">
                  <c:v>43226.048148148147</c:v>
                </c:pt>
                <c:pt idx="7634">
                  <c:v>43226.048159722224</c:v>
                </c:pt>
                <c:pt idx="7635">
                  <c:v>43226.048171296294</c:v>
                </c:pt>
                <c:pt idx="7636">
                  <c:v>43226.048182870371</c:v>
                </c:pt>
                <c:pt idx="7637">
                  <c:v>43226.048194444447</c:v>
                </c:pt>
                <c:pt idx="7638">
                  <c:v>43226.048194444447</c:v>
                </c:pt>
                <c:pt idx="7639">
                  <c:v>43226.048206018517</c:v>
                </c:pt>
                <c:pt idx="7640">
                  <c:v>43226.048217592594</c:v>
                </c:pt>
                <c:pt idx="7641">
                  <c:v>43226.048229166663</c:v>
                </c:pt>
                <c:pt idx="7642">
                  <c:v>43226.04824074074</c:v>
                </c:pt>
                <c:pt idx="7643">
                  <c:v>43226.048252314817</c:v>
                </c:pt>
                <c:pt idx="7644">
                  <c:v>43226.048263888886</c:v>
                </c:pt>
                <c:pt idx="7645">
                  <c:v>43226.048275462963</c:v>
                </c:pt>
                <c:pt idx="7646">
                  <c:v>43226.04828703704</c:v>
                </c:pt>
                <c:pt idx="7647">
                  <c:v>43226.048298611109</c:v>
                </c:pt>
                <c:pt idx="7648">
                  <c:v>43226.048310185186</c:v>
                </c:pt>
                <c:pt idx="7649">
                  <c:v>43226.048321759263</c:v>
                </c:pt>
                <c:pt idx="7650">
                  <c:v>43226.048333333332</c:v>
                </c:pt>
                <c:pt idx="7651">
                  <c:v>43226.048344907409</c:v>
                </c:pt>
                <c:pt idx="7652">
                  <c:v>43226.048356481479</c:v>
                </c:pt>
                <c:pt idx="7653">
                  <c:v>43226.048368055555</c:v>
                </c:pt>
                <c:pt idx="7654">
                  <c:v>43226.048379629632</c:v>
                </c:pt>
                <c:pt idx="7655">
                  <c:v>43226.048391203702</c:v>
                </c:pt>
                <c:pt idx="7656">
                  <c:v>43226.048402777778</c:v>
                </c:pt>
                <c:pt idx="7657">
                  <c:v>43226.048414351855</c:v>
                </c:pt>
                <c:pt idx="7658">
                  <c:v>43226.048425925925</c:v>
                </c:pt>
                <c:pt idx="7659">
                  <c:v>43226.048437500001</c:v>
                </c:pt>
                <c:pt idx="7660">
                  <c:v>43226.048449074071</c:v>
                </c:pt>
                <c:pt idx="7661">
                  <c:v>43226.048460648148</c:v>
                </c:pt>
                <c:pt idx="7662">
                  <c:v>43226.048472222225</c:v>
                </c:pt>
                <c:pt idx="7663">
                  <c:v>43226.048483796294</c:v>
                </c:pt>
                <c:pt idx="7664">
                  <c:v>43226.048495370371</c:v>
                </c:pt>
                <c:pt idx="7665">
                  <c:v>43226.048506944448</c:v>
                </c:pt>
                <c:pt idx="7666">
                  <c:v>43226.048518518517</c:v>
                </c:pt>
                <c:pt idx="7667">
                  <c:v>43226.048530092594</c:v>
                </c:pt>
                <c:pt idx="7668">
                  <c:v>43226.048541666663</c:v>
                </c:pt>
                <c:pt idx="7669">
                  <c:v>43226.04855324074</c:v>
                </c:pt>
                <c:pt idx="7670">
                  <c:v>43226.048564814817</c:v>
                </c:pt>
                <c:pt idx="7671">
                  <c:v>43226.048576388886</c:v>
                </c:pt>
                <c:pt idx="7672">
                  <c:v>43226.048587962963</c:v>
                </c:pt>
                <c:pt idx="7673">
                  <c:v>43226.04859953704</c:v>
                </c:pt>
                <c:pt idx="7674">
                  <c:v>43226.048611111109</c:v>
                </c:pt>
                <c:pt idx="7675">
                  <c:v>43226.048622685186</c:v>
                </c:pt>
                <c:pt idx="7676">
                  <c:v>43226.048634259256</c:v>
                </c:pt>
                <c:pt idx="7677">
                  <c:v>43226.048645833333</c:v>
                </c:pt>
                <c:pt idx="7678">
                  <c:v>43226.048657407409</c:v>
                </c:pt>
                <c:pt idx="7679">
                  <c:v>43226.048668981479</c:v>
                </c:pt>
                <c:pt idx="7680">
                  <c:v>43226.048680555556</c:v>
                </c:pt>
                <c:pt idx="7681">
                  <c:v>43226.048692129632</c:v>
                </c:pt>
                <c:pt idx="7682">
                  <c:v>43226.048703703702</c:v>
                </c:pt>
                <c:pt idx="7683">
                  <c:v>43226.048715277779</c:v>
                </c:pt>
                <c:pt idx="7684">
                  <c:v>43226.048726851855</c:v>
                </c:pt>
                <c:pt idx="7685">
                  <c:v>43226.048738425925</c:v>
                </c:pt>
                <c:pt idx="7686">
                  <c:v>43226.048750000002</c:v>
                </c:pt>
                <c:pt idx="7687">
                  <c:v>43226.048761574071</c:v>
                </c:pt>
                <c:pt idx="7688">
                  <c:v>43226.048773148148</c:v>
                </c:pt>
                <c:pt idx="7689">
                  <c:v>43226.048784722225</c:v>
                </c:pt>
                <c:pt idx="7690">
                  <c:v>43226.048796296294</c:v>
                </c:pt>
                <c:pt idx="7691">
                  <c:v>43226.048807870371</c:v>
                </c:pt>
                <c:pt idx="7692">
                  <c:v>43226.048819444448</c:v>
                </c:pt>
                <c:pt idx="7693">
                  <c:v>43226.048831018517</c:v>
                </c:pt>
                <c:pt idx="7694">
                  <c:v>43226.048842592594</c:v>
                </c:pt>
                <c:pt idx="7695">
                  <c:v>43226.048854166664</c:v>
                </c:pt>
                <c:pt idx="7696">
                  <c:v>43226.04886574074</c:v>
                </c:pt>
                <c:pt idx="7697">
                  <c:v>43226.048877314817</c:v>
                </c:pt>
                <c:pt idx="7698">
                  <c:v>43226.048888888887</c:v>
                </c:pt>
                <c:pt idx="7699">
                  <c:v>43226.048900462964</c:v>
                </c:pt>
                <c:pt idx="7700">
                  <c:v>43226.04891203704</c:v>
                </c:pt>
                <c:pt idx="7701">
                  <c:v>43226.04892361111</c:v>
                </c:pt>
                <c:pt idx="7702">
                  <c:v>43226.048935185187</c:v>
                </c:pt>
                <c:pt idx="7703">
                  <c:v>43226.048946759256</c:v>
                </c:pt>
                <c:pt idx="7704">
                  <c:v>43226.048958333333</c:v>
                </c:pt>
                <c:pt idx="7705">
                  <c:v>43226.04896990741</c:v>
                </c:pt>
                <c:pt idx="7706">
                  <c:v>43226.048981481479</c:v>
                </c:pt>
                <c:pt idx="7707">
                  <c:v>43226.048993055556</c:v>
                </c:pt>
                <c:pt idx="7708">
                  <c:v>43226.049004629633</c:v>
                </c:pt>
                <c:pt idx="7709">
                  <c:v>43226.049016203702</c:v>
                </c:pt>
                <c:pt idx="7710">
                  <c:v>43226.049027777779</c:v>
                </c:pt>
                <c:pt idx="7711">
                  <c:v>43226.049039351848</c:v>
                </c:pt>
                <c:pt idx="7712">
                  <c:v>43226.049039351848</c:v>
                </c:pt>
                <c:pt idx="7713">
                  <c:v>43226.049050925925</c:v>
                </c:pt>
                <c:pt idx="7714">
                  <c:v>43226.049062500002</c:v>
                </c:pt>
                <c:pt idx="7715">
                  <c:v>43226.049074074072</c:v>
                </c:pt>
                <c:pt idx="7716">
                  <c:v>43226.049085648148</c:v>
                </c:pt>
                <c:pt idx="7717">
                  <c:v>43226.049097222225</c:v>
                </c:pt>
                <c:pt idx="7718">
                  <c:v>43226.049108796295</c:v>
                </c:pt>
                <c:pt idx="7719">
                  <c:v>43226.049120370371</c:v>
                </c:pt>
                <c:pt idx="7720">
                  <c:v>43226.049131944441</c:v>
                </c:pt>
                <c:pt idx="7721">
                  <c:v>43226.049143518518</c:v>
                </c:pt>
                <c:pt idx="7722">
                  <c:v>43226.049155092594</c:v>
                </c:pt>
                <c:pt idx="7723">
                  <c:v>43226.049166666664</c:v>
                </c:pt>
                <c:pt idx="7724">
                  <c:v>43226.049178240741</c:v>
                </c:pt>
                <c:pt idx="7725">
                  <c:v>43226.049189814818</c:v>
                </c:pt>
                <c:pt idx="7726">
                  <c:v>43226.049201388887</c:v>
                </c:pt>
                <c:pt idx="7727">
                  <c:v>43226.049212962964</c:v>
                </c:pt>
                <c:pt idx="7728">
                  <c:v>43226.049224537041</c:v>
                </c:pt>
                <c:pt idx="7729">
                  <c:v>43226.04923611111</c:v>
                </c:pt>
                <c:pt idx="7730">
                  <c:v>43226.049247685187</c:v>
                </c:pt>
                <c:pt idx="7731">
                  <c:v>43226.049259259256</c:v>
                </c:pt>
                <c:pt idx="7732">
                  <c:v>43226.049270833333</c:v>
                </c:pt>
                <c:pt idx="7733">
                  <c:v>43226.04928240741</c:v>
                </c:pt>
                <c:pt idx="7734">
                  <c:v>43226.049293981479</c:v>
                </c:pt>
                <c:pt idx="7735">
                  <c:v>43226.049305555556</c:v>
                </c:pt>
                <c:pt idx="7736">
                  <c:v>43226.049317129633</c:v>
                </c:pt>
                <c:pt idx="7737">
                  <c:v>43226.049328703702</c:v>
                </c:pt>
                <c:pt idx="7738">
                  <c:v>43226.049340277779</c:v>
                </c:pt>
                <c:pt idx="7739">
                  <c:v>43226.049351851849</c:v>
                </c:pt>
                <c:pt idx="7740">
                  <c:v>43226.049363425926</c:v>
                </c:pt>
                <c:pt idx="7741">
                  <c:v>43226.049375000002</c:v>
                </c:pt>
                <c:pt idx="7742">
                  <c:v>43226.049386574072</c:v>
                </c:pt>
                <c:pt idx="7743">
                  <c:v>43226.049398148149</c:v>
                </c:pt>
                <c:pt idx="7744">
                  <c:v>43226.049409722225</c:v>
                </c:pt>
                <c:pt idx="7745">
                  <c:v>43226.049421296295</c:v>
                </c:pt>
                <c:pt idx="7746">
                  <c:v>43226.049432870372</c:v>
                </c:pt>
                <c:pt idx="7747">
                  <c:v>43226.049444444441</c:v>
                </c:pt>
                <c:pt idx="7748">
                  <c:v>43226.049456018518</c:v>
                </c:pt>
                <c:pt idx="7749">
                  <c:v>43226.049467592595</c:v>
                </c:pt>
                <c:pt idx="7750">
                  <c:v>43226.049479166664</c:v>
                </c:pt>
                <c:pt idx="7751">
                  <c:v>43226.049490740741</c:v>
                </c:pt>
                <c:pt idx="7752">
                  <c:v>43226.049502314818</c:v>
                </c:pt>
                <c:pt idx="7753">
                  <c:v>43226.049513888887</c:v>
                </c:pt>
                <c:pt idx="7754">
                  <c:v>43226.049525462964</c:v>
                </c:pt>
                <c:pt idx="7755">
                  <c:v>43226.049537037034</c:v>
                </c:pt>
                <c:pt idx="7756">
                  <c:v>43226.04954861111</c:v>
                </c:pt>
                <c:pt idx="7757">
                  <c:v>43226.049560185187</c:v>
                </c:pt>
                <c:pt idx="7758">
                  <c:v>43226.049571759257</c:v>
                </c:pt>
                <c:pt idx="7759">
                  <c:v>43226.049583333333</c:v>
                </c:pt>
                <c:pt idx="7760">
                  <c:v>43226.04959490741</c:v>
                </c:pt>
                <c:pt idx="7761">
                  <c:v>43226.04960648148</c:v>
                </c:pt>
                <c:pt idx="7762">
                  <c:v>43226.049618055556</c:v>
                </c:pt>
                <c:pt idx="7763">
                  <c:v>43226.049629629626</c:v>
                </c:pt>
                <c:pt idx="7764">
                  <c:v>43226.049641203703</c:v>
                </c:pt>
                <c:pt idx="7765">
                  <c:v>43226.04965277778</c:v>
                </c:pt>
                <c:pt idx="7766">
                  <c:v>43226.049664351849</c:v>
                </c:pt>
                <c:pt idx="7767">
                  <c:v>43226.049675925926</c:v>
                </c:pt>
                <c:pt idx="7768">
                  <c:v>43226.049687500003</c:v>
                </c:pt>
                <c:pt idx="7769">
                  <c:v>43226.049699074072</c:v>
                </c:pt>
                <c:pt idx="7770">
                  <c:v>43226.049710648149</c:v>
                </c:pt>
                <c:pt idx="7771">
                  <c:v>43226.049722222226</c:v>
                </c:pt>
                <c:pt idx="7772">
                  <c:v>43226.049733796295</c:v>
                </c:pt>
                <c:pt idx="7773">
                  <c:v>43226.049745370372</c:v>
                </c:pt>
                <c:pt idx="7774">
                  <c:v>43226.049756944441</c:v>
                </c:pt>
                <c:pt idx="7775">
                  <c:v>43226.049768518518</c:v>
                </c:pt>
                <c:pt idx="7776">
                  <c:v>43226.049780092595</c:v>
                </c:pt>
                <c:pt idx="7777">
                  <c:v>43226.049791666665</c:v>
                </c:pt>
                <c:pt idx="7778">
                  <c:v>43226.049803240741</c:v>
                </c:pt>
                <c:pt idx="7779">
                  <c:v>43226.049814814818</c:v>
                </c:pt>
                <c:pt idx="7780">
                  <c:v>43226.049826388888</c:v>
                </c:pt>
                <c:pt idx="7781">
                  <c:v>43226.049837962964</c:v>
                </c:pt>
                <c:pt idx="7782">
                  <c:v>43226.049849537034</c:v>
                </c:pt>
                <c:pt idx="7783">
                  <c:v>43226.049861111111</c:v>
                </c:pt>
                <c:pt idx="7784">
                  <c:v>43226.049872685187</c:v>
                </c:pt>
                <c:pt idx="7785">
                  <c:v>43226.049884259257</c:v>
                </c:pt>
                <c:pt idx="7786">
                  <c:v>43226.049895833334</c:v>
                </c:pt>
                <c:pt idx="7787">
                  <c:v>43226.049907407411</c:v>
                </c:pt>
                <c:pt idx="7788">
                  <c:v>43226.04991898148</c:v>
                </c:pt>
                <c:pt idx="7789">
                  <c:v>43226.04991898148</c:v>
                </c:pt>
                <c:pt idx="7790">
                  <c:v>43226.049930555557</c:v>
                </c:pt>
                <c:pt idx="7791">
                  <c:v>43226.049942129626</c:v>
                </c:pt>
                <c:pt idx="7792">
                  <c:v>43226.049953703703</c:v>
                </c:pt>
                <c:pt idx="7793">
                  <c:v>43226.04996527778</c:v>
                </c:pt>
                <c:pt idx="7794">
                  <c:v>43226.049976851849</c:v>
                </c:pt>
                <c:pt idx="7795">
                  <c:v>43226.049988425926</c:v>
                </c:pt>
                <c:pt idx="7796">
                  <c:v>43226.05</c:v>
                </c:pt>
                <c:pt idx="7797">
                  <c:v>43226.050011574072</c:v>
                </c:pt>
                <c:pt idx="7798">
                  <c:v>43226.050023148149</c:v>
                </c:pt>
                <c:pt idx="7799">
                  <c:v>43226.050034722219</c:v>
                </c:pt>
                <c:pt idx="7800">
                  <c:v>43226.050046296295</c:v>
                </c:pt>
                <c:pt idx="7801">
                  <c:v>43226.050057870372</c:v>
                </c:pt>
                <c:pt idx="7802">
                  <c:v>43226.050069444442</c:v>
                </c:pt>
                <c:pt idx="7803">
                  <c:v>43226.050081018519</c:v>
                </c:pt>
                <c:pt idx="7804">
                  <c:v>43226.050092592595</c:v>
                </c:pt>
                <c:pt idx="7805">
                  <c:v>43226.050104166665</c:v>
                </c:pt>
                <c:pt idx="7806">
                  <c:v>43226.050115740742</c:v>
                </c:pt>
                <c:pt idx="7807">
                  <c:v>43226.050127314818</c:v>
                </c:pt>
                <c:pt idx="7808">
                  <c:v>43226.050138888888</c:v>
                </c:pt>
                <c:pt idx="7809">
                  <c:v>43226.050150462965</c:v>
                </c:pt>
                <c:pt idx="7810">
                  <c:v>43226.050162037034</c:v>
                </c:pt>
                <c:pt idx="7811">
                  <c:v>43226.050173611111</c:v>
                </c:pt>
                <c:pt idx="7812">
                  <c:v>43226.050185185188</c:v>
                </c:pt>
                <c:pt idx="7813">
                  <c:v>43226.050196759257</c:v>
                </c:pt>
                <c:pt idx="7814">
                  <c:v>43226.050208333334</c:v>
                </c:pt>
                <c:pt idx="7815">
                  <c:v>43226.050219907411</c:v>
                </c:pt>
                <c:pt idx="7816">
                  <c:v>43226.05023148148</c:v>
                </c:pt>
                <c:pt idx="7817">
                  <c:v>43226.050243055557</c:v>
                </c:pt>
                <c:pt idx="7818">
                  <c:v>43226.050254629627</c:v>
                </c:pt>
                <c:pt idx="7819">
                  <c:v>43226.050266203703</c:v>
                </c:pt>
                <c:pt idx="7820">
                  <c:v>43226.05027777778</c:v>
                </c:pt>
                <c:pt idx="7821">
                  <c:v>43226.05028935185</c:v>
                </c:pt>
                <c:pt idx="7822">
                  <c:v>43226.050300925926</c:v>
                </c:pt>
                <c:pt idx="7823">
                  <c:v>43226.050312500003</c:v>
                </c:pt>
                <c:pt idx="7824">
                  <c:v>43226.050324074073</c:v>
                </c:pt>
                <c:pt idx="7825">
                  <c:v>43226.050335648149</c:v>
                </c:pt>
                <c:pt idx="7826">
                  <c:v>43226.050347222219</c:v>
                </c:pt>
                <c:pt idx="7827">
                  <c:v>43226.050358796296</c:v>
                </c:pt>
                <c:pt idx="7828">
                  <c:v>43226.050370370373</c:v>
                </c:pt>
                <c:pt idx="7829">
                  <c:v>43226.050381944442</c:v>
                </c:pt>
                <c:pt idx="7830">
                  <c:v>43226.050393518519</c:v>
                </c:pt>
                <c:pt idx="7831">
                  <c:v>43226.050405092596</c:v>
                </c:pt>
                <c:pt idx="7832">
                  <c:v>43226.050416666665</c:v>
                </c:pt>
                <c:pt idx="7833">
                  <c:v>43226.050428240742</c:v>
                </c:pt>
                <c:pt idx="7834">
                  <c:v>43226.050439814811</c:v>
                </c:pt>
                <c:pt idx="7835">
                  <c:v>43226.050451388888</c:v>
                </c:pt>
                <c:pt idx="7836">
                  <c:v>43226.050462962965</c:v>
                </c:pt>
                <c:pt idx="7837">
                  <c:v>43226.050474537034</c:v>
                </c:pt>
                <c:pt idx="7838">
                  <c:v>43226.050486111111</c:v>
                </c:pt>
                <c:pt idx="7839">
                  <c:v>43226.050497685188</c:v>
                </c:pt>
                <c:pt idx="7840">
                  <c:v>43226.050509259258</c:v>
                </c:pt>
                <c:pt idx="7841">
                  <c:v>43226.050520833334</c:v>
                </c:pt>
                <c:pt idx="7842">
                  <c:v>43226.050532407404</c:v>
                </c:pt>
                <c:pt idx="7843">
                  <c:v>43226.050543981481</c:v>
                </c:pt>
                <c:pt idx="7844">
                  <c:v>43226.050555555557</c:v>
                </c:pt>
                <c:pt idx="7845">
                  <c:v>43226.050567129627</c:v>
                </c:pt>
                <c:pt idx="7846">
                  <c:v>43226.050578703704</c:v>
                </c:pt>
                <c:pt idx="7847">
                  <c:v>43226.05059027778</c:v>
                </c:pt>
                <c:pt idx="7848">
                  <c:v>43226.05060185185</c:v>
                </c:pt>
                <c:pt idx="7849">
                  <c:v>43226.050613425927</c:v>
                </c:pt>
                <c:pt idx="7850">
                  <c:v>43226.050625000003</c:v>
                </c:pt>
                <c:pt idx="7851">
                  <c:v>43226.050636574073</c:v>
                </c:pt>
                <c:pt idx="7852">
                  <c:v>43226.05064814815</c:v>
                </c:pt>
                <c:pt idx="7853">
                  <c:v>43226.050659722219</c:v>
                </c:pt>
                <c:pt idx="7854">
                  <c:v>43226.050671296296</c:v>
                </c:pt>
                <c:pt idx="7855">
                  <c:v>43226.050682870373</c:v>
                </c:pt>
                <c:pt idx="7856">
                  <c:v>43226.050694444442</c:v>
                </c:pt>
                <c:pt idx="7857">
                  <c:v>43226.050706018519</c:v>
                </c:pt>
                <c:pt idx="7858">
                  <c:v>43226.050717592596</c:v>
                </c:pt>
                <c:pt idx="7859">
                  <c:v>43226.050729166665</c:v>
                </c:pt>
                <c:pt idx="7860">
                  <c:v>43226.050740740742</c:v>
                </c:pt>
                <c:pt idx="7861">
                  <c:v>43226.050752314812</c:v>
                </c:pt>
                <c:pt idx="7862">
                  <c:v>43226.050763888888</c:v>
                </c:pt>
                <c:pt idx="7863">
                  <c:v>43226.050775462965</c:v>
                </c:pt>
                <c:pt idx="7864">
                  <c:v>43226.050787037035</c:v>
                </c:pt>
                <c:pt idx="7865">
                  <c:v>43226.050798611112</c:v>
                </c:pt>
                <c:pt idx="7866">
                  <c:v>43226.050810185188</c:v>
                </c:pt>
                <c:pt idx="7867">
                  <c:v>43226.050821759258</c:v>
                </c:pt>
                <c:pt idx="7868">
                  <c:v>43226.050833333335</c:v>
                </c:pt>
                <c:pt idx="7869">
                  <c:v>43226.050833333335</c:v>
                </c:pt>
                <c:pt idx="7870">
                  <c:v>43226.050844907404</c:v>
                </c:pt>
                <c:pt idx="7871">
                  <c:v>43226.050856481481</c:v>
                </c:pt>
                <c:pt idx="7872">
                  <c:v>43226.050868055558</c:v>
                </c:pt>
                <c:pt idx="7873">
                  <c:v>43226.050879629627</c:v>
                </c:pt>
                <c:pt idx="7874">
                  <c:v>43226.050891203704</c:v>
                </c:pt>
                <c:pt idx="7875">
                  <c:v>43226.050902777781</c:v>
                </c:pt>
                <c:pt idx="7876">
                  <c:v>43226.05091435185</c:v>
                </c:pt>
                <c:pt idx="7877">
                  <c:v>43226.050925925927</c:v>
                </c:pt>
                <c:pt idx="7878">
                  <c:v>43226.050937499997</c:v>
                </c:pt>
                <c:pt idx="7879">
                  <c:v>43226.050949074073</c:v>
                </c:pt>
                <c:pt idx="7880">
                  <c:v>43226.05096064815</c:v>
                </c:pt>
                <c:pt idx="7881">
                  <c:v>43226.05097222222</c:v>
                </c:pt>
                <c:pt idx="7882">
                  <c:v>43226.050983796296</c:v>
                </c:pt>
                <c:pt idx="7883">
                  <c:v>43226.050995370373</c:v>
                </c:pt>
                <c:pt idx="7884">
                  <c:v>43226.051006944443</c:v>
                </c:pt>
                <c:pt idx="7885">
                  <c:v>43226.051018518519</c:v>
                </c:pt>
                <c:pt idx="7886">
                  <c:v>43226.051030092596</c:v>
                </c:pt>
                <c:pt idx="7887">
                  <c:v>43226.051041666666</c:v>
                </c:pt>
                <c:pt idx="7888">
                  <c:v>43226.051053240742</c:v>
                </c:pt>
                <c:pt idx="7889">
                  <c:v>43226.051064814812</c:v>
                </c:pt>
                <c:pt idx="7890">
                  <c:v>43226.051076388889</c:v>
                </c:pt>
                <c:pt idx="7891">
                  <c:v>43226.051087962966</c:v>
                </c:pt>
                <c:pt idx="7892">
                  <c:v>43226.051099537035</c:v>
                </c:pt>
                <c:pt idx="7893">
                  <c:v>43226.051111111112</c:v>
                </c:pt>
                <c:pt idx="7894">
                  <c:v>43226.051122685189</c:v>
                </c:pt>
                <c:pt idx="7895">
                  <c:v>43226.051134259258</c:v>
                </c:pt>
                <c:pt idx="7896">
                  <c:v>43226.051145833335</c:v>
                </c:pt>
                <c:pt idx="7897">
                  <c:v>43226.051157407404</c:v>
                </c:pt>
                <c:pt idx="7898">
                  <c:v>43226.051168981481</c:v>
                </c:pt>
                <c:pt idx="7899">
                  <c:v>43226.051180555558</c:v>
                </c:pt>
                <c:pt idx="7900">
                  <c:v>43226.051192129627</c:v>
                </c:pt>
                <c:pt idx="7901">
                  <c:v>43226.051203703704</c:v>
                </c:pt>
                <c:pt idx="7902">
                  <c:v>43226.051215277781</c:v>
                </c:pt>
                <c:pt idx="7903">
                  <c:v>43226.051226851851</c:v>
                </c:pt>
                <c:pt idx="7904">
                  <c:v>43226.051238425927</c:v>
                </c:pt>
                <c:pt idx="7905">
                  <c:v>43226.051249999997</c:v>
                </c:pt>
                <c:pt idx="7906">
                  <c:v>43226.051261574074</c:v>
                </c:pt>
                <c:pt idx="7907">
                  <c:v>43226.05127314815</c:v>
                </c:pt>
                <c:pt idx="7908">
                  <c:v>43226.05128472222</c:v>
                </c:pt>
                <c:pt idx="7909">
                  <c:v>43226.051296296297</c:v>
                </c:pt>
                <c:pt idx="7910">
                  <c:v>43226.051307870373</c:v>
                </c:pt>
                <c:pt idx="7911">
                  <c:v>43226.051319444443</c:v>
                </c:pt>
                <c:pt idx="7912">
                  <c:v>43226.05133101852</c:v>
                </c:pt>
                <c:pt idx="7913">
                  <c:v>43226.051342592589</c:v>
                </c:pt>
                <c:pt idx="7914">
                  <c:v>43226.051354166666</c:v>
                </c:pt>
                <c:pt idx="7915">
                  <c:v>43226.051365740743</c:v>
                </c:pt>
                <c:pt idx="7916">
                  <c:v>43226.051377314812</c:v>
                </c:pt>
                <c:pt idx="7917">
                  <c:v>43226.051388888889</c:v>
                </c:pt>
                <c:pt idx="7918">
                  <c:v>43226.051400462966</c:v>
                </c:pt>
                <c:pt idx="7919">
                  <c:v>43226.051412037035</c:v>
                </c:pt>
                <c:pt idx="7920">
                  <c:v>43226.051423611112</c:v>
                </c:pt>
                <c:pt idx="7921">
                  <c:v>43226.051435185182</c:v>
                </c:pt>
                <c:pt idx="7922">
                  <c:v>43226.051446759258</c:v>
                </c:pt>
                <c:pt idx="7923">
                  <c:v>43226.051458333335</c:v>
                </c:pt>
                <c:pt idx="7924">
                  <c:v>43226.051469907405</c:v>
                </c:pt>
                <c:pt idx="7925">
                  <c:v>43226.051481481481</c:v>
                </c:pt>
                <c:pt idx="7926">
                  <c:v>43226.051493055558</c:v>
                </c:pt>
                <c:pt idx="7927">
                  <c:v>43226.051504629628</c:v>
                </c:pt>
                <c:pt idx="7928">
                  <c:v>43226.051516203705</c:v>
                </c:pt>
                <c:pt idx="7929">
                  <c:v>43226.051527777781</c:v>
                </c:pt>
                <c:pt idx="7930">
                  <c:v>43226.051539351851</c:v>
                </c:pt>
                <c:pt idx="7931">
                  <c:v>43226.051550925928</c:v>
                </c:pt>
                <c:pt idx="7932">
                  <c:v>43226.051562499997</c:v>
                </c:pt>
                <c:pt idx="7933">
                  <c:v>43226.051574074074</c:v>
                </c:pt>
                <c:pt idx="7934">
                  <c:v>43226.051585648151</c:v>
                </c:pt>
                <c:pt idx="7935">
                  <c:v>43226.05159722222</c:v>
                </c:pt>
                <c:pt idx="7936">
                  <c:v>43226.051608796297</c:v>
                </c:pt>
                <c:pt idx="7937">
                  <c:v>43226.051620370374</c:v>
                </c:pt>
                <c:pt idx="7938">
                  <c:v>43226.051631944443</c:v>
                </c:pt>
                <c:pt idx="7939">
                  <c:v>43226.05164351852</c:v>
                </c:pt>
                <c:pt idx="7940">
                  <c:v>43226.051655092589</c:v>
                </c:pt>
                <c:pt idx="7941">
                  <c:v>43226.051666666666</c:v>
                </c:pt>
                <c:pt idx="7942">
                  <c:v>43226.051678240743</c:v>
                </c:pt>
                <c:pt idx="7943">
                  <c:v>43226.051689814813</c:v>
                </c:pt>
                <c:pt idx="7944">
                  <c:v>43226.051701388889</c:v>
                </c:pt>
                <c:pt idx="7945">
                  <c:v>43226.051701388889</c:v>
                </c:pt>
                <c:pt idx="7946">
                  <c:v>43226.051712962966</c:v>
                </c:pt>
                <c:pt idx="7947">
                  <c:v>43226.051724537036</c:v>
                </c:pt>
                <c:pt idx="7948">
                  <c:v>43226.051736111112</c:v>
                </c:pt>
                <c:pt idx="7949">
                  <c:v>43226.051747685182</c:v>
                </c:pt>
                <c:pt idx="7950">
                  <c:v>43226.051759259259</c:v>
                </c:pt>
                <c:pt idx="7951">
                  <c:v>43226.051770833335</c:v>
                </c:pt>
                <c:pt idx="7952">
                  <c:v>43226.051782407405</c:v>
                </c:pt>
                <c:pt idx="7953">
                  <c:v>43226.051793981482</c:v>
                </c:pt>
                <c:pt idx="7954">
                  <c:v>43226.051805555559</c:v>
                </c:pt>
                <c:pt idx="7955">
                  <c:v>43226.051817129628</c:v>
                </c:pt>
                <c:pt idx="7956">
                  <c:v>43226.051828703705</c:v>
                </c:pt>
                <c:pt idx="7957">
                  <c:v>43226.051840277774</c:v>
                </c:pt>
                <c:pt idx="7958">
                  <c:v>43226.051851851851</c:v>
                </c:pt>
                <c:pt idx="7959">
                  <c:v>43226.051863425928</c:v>
                </c:pt>
                <c:pt idx="7960">
                  <c:v>43226.051874999997</c:v>
                </c:pt>
                <c:pt idx="7961">
                  <c:v>43226.051886574074</c:v>
                </c:pt>
                <c:pt idx="7962">
                  <c:v>43226.051898148151</c:v>
                </c:pt>
                <c:pt idx="7963">
                  <c:v>43226.05190972222</c:v>
                </c:pt>
                <c:pt idx="7964">
                  <c:v>43226.051921296297</c:v>
                </c:pt>
                <c:pt idx="7965">
                  <c:v>43226.051932870374</c:v>
                </c:pt>
                <c:pt idx="7966">
                  <c:v>43226.051944444444</c:v>
                </c:pt>
                <c:pt idx="7967">
                  <c:v>43226.05195601852</c:v>
                </c:pt>
                <c:pt idx="7968">
                  <c:v>43226.05196759259</c:v>
                </c:pt>
                <c:pt idx="7969">
                  <c:v>43226.051979166667</c:v>
                </c:pt>
                <c:pt idx="7970">
                  <c:v>43226.051990740743</c:v>
                </c:pt>
                <c:pt idx="7971">
                  <c:v>43226.052002314813</c:v>
                </c:pt>
                <c:pt idx="7972">
                  <c:v>43226.05201388889</c:v>
                </c:pt>
                <c:pt idx="7973">
                  <c:v>43226.052025462966</c:v>
                </c:pt>
                <c:pt idx="7974">
                  <c:v>43226.052037037036</c:v>
                </c:pt>
                <c:pt idx="7975">
                  <c:v>43226.052048611113</c:v>
                </c:pt>
                <c:pt idx="7976">
                  <c:v>43226.052060185182</c:v>
                </c:pt>
                <c:pt idx="7977">
                  <c:v>43226.052071759259</c:v>
                </c:pt>
                <c:pt idx="7978">
                  <c:v>43226.052083333336</c:v>
                </c:pt>
                <c:pt idx="7979">
                  <c:v>43226.052094907405</c:v>
                </c:pt>
                <c:pt idx="7980">
                  <c:v>43226.052106481482</c:v>
                </c:pt>
                <c:pt idx="7981">
                  <c:v>43226.052118055559</c:v>
                </c:pt>
                <c:pt idx="7982">
                  <c:v>43226.052129629628</c:v>
                </c:pt>
                <c:pt idx="7983">
                  <c:v>43226.052141203705</c:v>
                </c:pt>
                <c:pt idx="7984">
                  <c:v>43226.052152777775</c:v>
                </c:pt>
                <c:pt idx="7985">
                  <c:v>43226.052164351851</c:v>
                </c:pt>
                <c:pt idx="7986">
                  <c:v>43226.052175925928</c:v>
                </c:pt>
                <c:pt idx="7987">
                  <c:v>43226.052187499998</c:v>
                </c:pt>
                <c:pt idx="7988">
                  <c:v>43226.052199074074</c:v>
                </c:pt>
                <c:pt idx="7989">
                  <c:v>43226.052210648151</c:v>
                </c:pt>
                <c:pt idx="7990">
                  <c:v>43226.052222222221</c:v>
                </c:pt>
                <c:pt idx="7991">
                  <c:v>43226.052233796298</c:v>
                </c:pt>
                <c:pt idx="7992">
                  <c:v>43226.052245370367</c:v>
                </c:pt>
                <c:pt idx="7993">
                  <c:v>43226.052256944444</c:v>
                </c:pt>
                <c:pt idx="7994">
                  <c:v>43226.052268518521</c:v>
                </c:pt>
                <c:pt idx="7995">
                  <c:v>43226.05228009259</c:v>
                </c:pt>
                <c:pt idx="7996">
                  <c:v>43226.052291666667</c:v>
                </c:pt>
                <c:pt idx="7997">
                  <c:v>43226.052303240744</c:v>
                </c:pt>
                <c:pt idx="7998">
                  <c:v>43226.052314814813</c:v>
                </c:pt>
                <c:pt idx="7999">
                  <c:v>43226.05232638889</c:v>
                </c:pt>
                <c:pt idx="8000">
                  <c:v>43226.052337962959</c:v>
                </c:pt>
                <c:pt idx="8001">
                  <c:v>43226.052349537036</c:v>
                </c:pt>
                <c:pt idx="8002">
                  <c:v>43226.052361111113</c:v>
                </c:pt>
                <c:pt idx="8003">
                  <c:v>43226.052372685182</c:v>
                </c:pt>
                <c:pt idx="8004">
                  <c:v>43226.052384259259</c:v>
                </c:pt>
                <c:pt idx="8005">
                  <c:v>43226.052395833336</c:v>
                </c:pt>
                <c:pt idx="8006">
                  <c:v>43226.052407407406</c:v>
                </c:pt>
                <c:pt idx="8007">
                  <c:v>43226.052418981482</c:v>
                </c:pt>
                <c:pt idx="8008">
                  <c:v>43226.052430555559</c:v>
                </c:pt>
                <c:pt idx="8009">
                  <c:v>43226.052442129629</c:v>
                </c:pt>
                <c:pt idx="8010">
                  <c:v>43226.052453703705</c:v>
                </c:pt>
                <c:pt idx="8011">
                  <c:v>43226.052465277775</c:v>
                </c:pt>
                <c:pt idx="8012">
                  <c:v>43226.052476851852</c:v>
                </c:pt>
                <c:pt idx="8013">
                  <c:v>43226.052488425928</c:v>
                </c:pt>
                <c:pt idx="8014">
                  <c:v>43226.052499999998</c:v>
                </c:pt>
                <c:pt idx="8015">
                  <c:v>43226.052511574075</c:v>
                </c:pt>
                <c:pt idx="8016">
                  <c:v>43226.052523148152</c:v>
                </c:pt>
                <c:pt idx="8017">
                  <c:v>43226.052534722221</c:v>
                </c:pt>
                <c:pt idx="8018">
                  <c:v>43226.052546296298</c:v>
                </c:pt>
                <c:pt idx="8019">
                  <c:v>43226.052557870367</c:v>
                </c:pt>
                <c:pt idx="8020">
                  <c:v>43226.052569444444</c:v>
                </c:pt>
                <c:pt idx="8021">
                  <c:v>43226.052569444444</c:v>
                </c:pt>
                <c:pt idx="8022">
                  <c:v>43226.052581018521</c:v>
                </c:pt>
                <c:pt idx="8023">
                  <c:v>43226.05259259259</c:v>
                </c:pt>
                <c:pt idx="8024">
                  <c:v>43226.052604166667</c:v>
                </c:pt>
                <c:pt idx="8025">
                  <c:v>43226.052615740744</c:v>
                </c:pt>
                <c:pt idx="8026">
                  <c:v>43226.052627314813</c:v>
                </c:pt>
                <c:pt idx="8027">
                  <c:v>43226.05263888889</c:v>
                </c:pt>
                <c:pt idx="8028">
                  <c:v>43226.05265046296</c:v>
                </c:pt>
                <c:pt idx="8029">
                  <c:v>43226.052662037036</c:v>
                </c:pt>
                <c:pt idx="8030">
                  <c:v>43226.052673611113</c:v>
                </c:pt>
                <c:pt idx="8031">
                  <c:v>43226.052685185183</c:v>
                </c:pt>
                <c:pt idx="8032">
                  <c:v>43226.05269675926</c:v>
                </c:pt>
                <c:pt idx="8033">
                  <c:v>43226.052708333336</c:v>
                </c:pt>
                <c:pt idx="8034">
                  <c:v>43226.052719907406</c:v>
                </c:pt>
                <c:pt idx="8035">
                  <c:v>43226.052731481483</c:v>
                </c:pt>
                <c:pt idx="8036">
                  <c:v>43226.052743055552</c:v>
                </c:pt>
                <c:pt idx="8037">
                  <c:v>43226.052754629629</c:v>
                </c:pt>
                <c:pt idx="8038">
                  <c:v>43226.052766203706</c:v>
                </c:pt>
                <c:pt idx="8039">
                  <c:v>43226.052777777775</c:v>
                </c:pt>
                <c:pt idx="8040">
                  <c:v>43226.052789351852</c:v>
                </c:pt>
                <c:pt idx="8041">
                  <c:v>43226.052800925929</c:v>
                </c:pt>
                <c:pt idx="8042">
                  <c:v>43226.052812499998</c:v>
                </c:pt>
                <c:pt idx="8043">
                  <c:v>43226.052824074075</c:v>
                </c:pt>
                <c:pt idx="8044">
                  <c:v>43226.052835648145</c:v>
                </c:pt>
                <c:pt idx="8045">
                  <c:v>43226.052847222221</c:v>
                </c:pt>
                <c:pt idx="8046">
                  <c:v>43226.052858796298</c:v>
                </c:pt>
                <c:pt idx="8047">
                  <c:v>43226.052870370368</c:v>
                </c:pt>
                <c:pt idx="8048">
                  <c:v>43226.052881944444</c:v>
                </c:pt>
                <c:pt idx="8049">
                  <c:v>43226.052893518521</c:v>
                </c:pt>
                <c:pt idx="8050">
                  <c:v>43226.052905092591</c:v>
                </c:pt>
                <c:pt idx="8051">
                  <c:v>43226.052916666667</c:v>
                </c:pt>
                <c:pt idx="8052">
                  <c:v>43226.052928240744</c:v>
                </c:pt>
                <c:pt idx="8053">
                  <c:v>43226.052939814814</c:v>
                </c:pt>
                <c:pt idx="8054">
                  <c:v>43226.052951388891</c:v>
                </c:pt>
                <c:pt idx="8055">
                  <c:v>43226.05296296296</c:v>
                </c:pt>
                <c:pt idx="8056">
                  <c:v>43226.052974537037</c:v>
                </c:pt>
                <c:pt idx="8057">
                  <c:v>43226.052986111114</c:v>
                </c:pt>
                <c:pt idx="8058">
                  <c:v>43226.052997685183</c:v>
                </c:pt>
                <c:pt idx="8059">
                  <c:v>43226.05300925926</c:v>
                </c:pt>
                <c:pt idx="8060">
                  <c:v>43226.053020833337</c:v>
                </c:pt>
                <c:pt idx="8061">
                  <c:v>43226.053032407406</c:v>
                </c:pt>
                <c:pt idx="8062">
                  <c:v>43226.053043981483</c:v>
                </c:pt>
                <c:pt idx="8063">
                  <c:v>43226.053055555552</c:v>
                </c:pt>
                <c:pt idx="8064">
                  <c:v>43226.053067129629</c:v>
                </c:pt>
                <c:pt idx="8065">
                  <c:v>43226.053078703706</c:v>
                </c:pt>
                <c:pt idx="8066">
                  <c:v>43226.053090277775</c:v>
                </c:pt>
                <c:pt idx="8067">
                  <c:v>43226.053101851852</c:v>
                </c:pt>
                <c:pt idx="8068">
                  <c:v>43226.053113425929</c:v>
                </c:pt>
                <c:pt idx="8069">
                  <c:v>43226.053124999999</c:v>
                </c:pt>
                <c:pt idx="8070">
                  <c:v>43226.053136574075</c:v>
                </c:pt>
                <c:pt idx="8071">
                  <c:v>43226.053148148145</c:v>
                </c:pt>
                <c:pt idx="8072">
                  <c:v>43226.053159722222</c:v>
                </c:pt>
                <c:pt idx="8073">
                  <c:v>43226.053171296298</c:v>
                </c:pt>
                <c:pt idx="8074">
                  <c:v>43226.053182870368</c:v>
                </c:pt>
                <c:pt idx="8075">
                  <c:v>43226.053194444445</c:v>
                </c:pt>
                <c:pt idx="8076">
                  <c:v>43226.053206018521</c:v>
                </c:pt>
                <c:pt idx="8077">
                  <c:v>43226.053217592591</c:v>
                </c:pt>
                <c:pt idx="8078">
                  <c:v>43226.053229166668</c:v>
                </c:pt>
                <c:pt idx="8079">
                  <c:v>43226.053240740737</c:v>
                </c:pt>
                <c:pt idx="8080">
                  <c:v>43226.053252314814</c:v>
                </c:pt>
                <c:pt idx="8081">
                  <c:v>43226.053263888891</c:v>
                </c:pt>
                <c:pt idx="8082">
                  <c:v>43226.05327546296</c:v>
                </c:pt>
                <c:pt idx="8083">
                  <c:v>43226.053287037037</c:v>
                </c:pt>
                <c:pt idx="8084">
                  <c:v>43226.053298611114</c:v>
                </c:pt>
                <c:pt idx="8085">
                  <c:v>43226.053310185183</c:v>
                </c:pt>
                <c:pt idx="8086">
                  <c:v>43226.05332175926</c:v>
                </c:pt>
                <c:pt idx="8087">
                  <c:v>43226.053333333337</c:v>
                </c:pt>
                <c:pt idx="8088">
                  <c:v>43226.053344907406</c:v>
                </c:pt>
                <c:pt idx="8089">
                  <c:v>43226.053356481483</c:v>
                </c:pt>
                <c:pt idx="8090">
                  <c:v>43226.053368055553</c:v>
                </c:pt>
                <c:pt idx="8091">
                  <c:v>43226.053379629629</c:v>
                </c:pt>
                <c:pt idx="8092">
                  <c:v>43226.053391203706</c:v>
                </c:pt>
                <c:pt idx="8093">
                  <c:v>43226.053402777776</c:v>
                </c:pt>
                <c:pt idx="8094">
                  <c:v>43226.053414351853</c:v>
                </c:pt>
                <c:pt idx="8095">
                  <c:v>43226.053425925929</c:v>
                </c:pt>
                <c:pt idx="8096">
                  <c:v>43226.053437499999</c:v>
                </c:pt>
                <c:pt idx="8097">
                  <c:v>43226.053437499999</c:v>
                </c:pt>
                <c:pt idx="8098">
                  <c:v>43226.053449074076</c:v>
                </c:pt>
                <c:pt idx="8099">
                  <c:v>43226.053460648145</c:v>
                </c:pt>
                <c:pt idx="8100">
                  <c:v>43226.053472222222</c:v>
                </c:pt>
                <c:pt idx="8101">
                  <c:v>43226.053483796299</c:v>
                </c:pt>
                <c:pt idx="8102">
                  <c:v>43226.053495370368</c:v>
                </c:pt>
                <c:pt idx="8103">
                  <c:v>43226.053506944445</c:v>
                </c:pt>
                <c:pt idx="8104">
                  <c:v>43226.053518518522</c:v>
                </c:pt>
                <c:pt idx="8105">
                  <c:v>43226.053530092591</c:v>
                </c:pt>
                <c:pt idx="8106">
                  <c:v>43226.053541666668</c:v>
                </c:pt>
                <c:pt idx="8107">
                  <c:v>43226.053553240738</c:v>
                </c:pt>
                <c:pt idx="8108">
                  <c:v>43226.053564814814</c:v>
                </c:pt>
                <c:pt idx="8109">
                  <c:v>43226.053576388891</c:v>
                </c:pt>
                <c:pt idx="8110">
                  <c:v>43226.053587962961</c:v>
                </c:pt>
                <c:pt idx="8111">
                  <c:v>43226.053599537037</c:v>
                </c:pt>
                <c:pt idx="8112">
                  <c:v>43226.053611111114</c:v>
                </c:pt>
                <c:pt idx="8113">
                  <c:v>43226.053622685184</c:v>
                </c:pt>
                <c:pt idx="8114">
                  <c:v>43226.05363425926</c:v>
                </c:pt>
                <c:pt idx="8115">
                  <c:v>43226.05364583333</c:v>
                </c:pt>
                <c:pt idx="8116">
                  <c:v>43226.053657407407</c:v>
                </c:pt>
                <c:pt idx="8117">
                  <c:v>43226.053668981483</c:v>
                </c:pt>
                <c:pt idx="8118">
                  <c:v>43226.053680555553</c:v>
                </c:pt>
                <c:pt idx="8119">
                  <c:v>43226.05369212963</c:v>
                </c:pt>
                <c:pt idx="8120">
                  <c:v>43226.053703703707</c:v>
                </c:pt>
                <c:pt idx="8121">
                  <c:v>43226.053715277776</c:v>
                </c:pt>
                <c:pt idx="8122">
                  <c:v>43226.053726851853</c:v>
                </c:pt>
                <c:pt idx="8123">
                  <c:v>43226.053738425922</c:v>
                </c:pt>
                <c:pt idx="8124">
                  <c:v>43226.053749999999</c:v>
                </c:pt>
                <c:pt idx="8125">
                  <c:v>43226.053761574076</c:v>
                </c:pt>
                <c:pt idx="8126">
                  <c:v>43226.053773148145</c:v>
                </c:pt>
                <c:pt idx="8127">
                  <c:v>43226.053784722222</c:v>
                </c:pt>
                <c:pt idx="8128">
                  <c:v>43226.053796296299</c:v>
                </c:pt>
                <c:pt idx="8129">
                  <c:v>43226.053807870368</c:v>
                </c:pt>
                <c:pt idx="8130">
                  <c:v>43226.053819444445</c:v>
                </c:pt>
                <c:pt idx="8131">
                  <c:v>43226.053831018522</c:v>
                </c:pt>
                <c:pt idx="8132">
                  <c:v>43226.053842592592</c:v>
                </c:pt>
                <c:pt idx="8133">
                  <c:v>43226.053854166668</c:v>
                </c:pt>
                <c:pt idx="8134">
                  <c:v>43226.053865740738</c:v>
                </c:pt>
                <c:pt idx="8135">
                  <c:v>43226.053877314815</c:v>
                </c:pt>
                <c:pt idx="8136">
                  <c:v>43226.053888888891</c:v>
                </c:pt>
                <c:pt idx="8137">
                  <c:v>43226.053900462961</c:v>
                </c:pt>
                <c:pt idx="8138">
                  <c:v>43226.053912037038</c:v>
                </c:pt>
                <c:pt idx="8139">
                  <c:v>43226.053923611114</c:v>
                </c:pt>
                <c:pt idx="8140">
                  <c:v>43226.053935185184</c:v>
                </c:pt>
                <c:pt idx="8141">
                  <c:v>43226.053946759261</c:v>
                </c:pt>
                <c:pt idx="8142">
                  <c:v>43226.05395833333</c:v>
                </c:pt>
                <c:pt idx="8143">
                  <c:v>43226.053969907407</c:v>
                </c:pt>
                <c:pt idx="8144">
                  <c:v>43226.053981481484</c:v>
                </c:pt>
                <c:pt idx="8145">
                  <c:v>43226.053993055553</c:v>
                </c:pt>
                <c:pt idx="8146">
                  <c:v>43226.05400462963</c:v>
                </c:pt>
                <c:pt idx="8147">
                  <c:v>43226.054016203707</c:v>
                </c:pt>
                <c:pt idx="8148">
                  <c:v>43226.054027777776</c:v>
                </c:pt>
                <c:pt idx="8149">
                  <c:v>43226.054039351853</c:v>
                </c:pt>
                <c:pt idx="8150">
                  <c:v>43226.054050925923</c:v>
                </c:pt>
                <c:pt idx="8151">
                  <c:v>43226.054062499999</c:v>
                </c:pt>
                <c:pt idx="8152">
                  <c:v>43226.054074074076</c:v>
                </c:pt>
                <c:pt idx="8153">
                  <c:v>43226.054085648146</c:v>
                </c:pt>
                <c:pt idx="8154">
                  <c:v>43226.054097222222</c:v>
                </c:pt>
                <c:pt idx="8155">
                  <c:v>43226.054108796299</c:v>
                </c:pt>
                <c:pt idx="8156">
                  <c:v>43226.054120370369</c:v>
                </c:pt>
                <c:pt idx="8157">
                  <c:v>43226.054131944446</c:v>
                </c:pt>
                <c:pt idx="8158">
                  <c:v>43226.054143518515</c:v>
                </c:pt>
                <c:pt idx="8159">
                  <c:v>43226.054155092592</c:v>
                </c:pt>
                <c:pt idx="8160">
                  <c:v>43226.054166666669</c:v>
                </c:pt>
                <c:pt idx="8161">
                  <c:v>43226.054178240738</c:v>
                </c:pt>
                <c:pt idx="8162">
                  <c:v>43226.054189814815</c:v>
                </c:pt>
                <c:pt idx="8163">
                  <c:v>43226.054201388892</c:v>
                </c:pt>
                <c:pt idx="8164">
                  <c:v>43226.054212962961</c:v>
                </c:pt>
                <c:pt idx="8165">
                  <c:v>43226.054224537038</c:v>
                </c:pt>
                <c:pt idx="8166">
                  <c:v>43226.054236111115</c:v>
                </c:pt>
                <c:pt idx="8167">
                  <c:v>43226.054247685184</c:v>
                </c:pt>
                <c:pt idx="8168">
                  <c:v>43226.054259259261</c:v>
                </c:pt>
                <c:pt idx="8169">
                  <c:v>43226.054270833331</c:v>
                </c:pt>
                <c:pt idx="8170">
                  <c:v>43226.054282407407</c:v>
                </c:pt>
                <c:pt idx="8171">
                  <c:v>43226.054293981484</c:v>
                </c:pt>
                <c:pt idx="8172">
                  <c:v>43226.054305555554</c:v>
                </c:pt>
                <c:pt idx="8173">
                  <c:v>43226.05431712963</c:v>
                </c:pt>
                <c:pt idx="8174">
                  <c:v>43226.054328703707</c:v>
                </c:pt>
                <c:pt idx="8175">
                  <c:v>43226.054340277777</c:v>
                </c:pt>
                <c:pt idx="8176">
                  <c:v>43226.054351851853</c:v>
                </c:pt>
                <c:pt idx="8177">
                  <c:v>43226.054363425923</c:v>
                </c:pt>
                <c:pt idx="8178">
                  <c:v>43226.054375</c:v>
                </c:pt>
                <c:pt idx="8179">
                  <c:v>43226.054375</c:v>
                </c:pt>
                <c:pt idx="8180">
                  <c:v>43226.054386574076</c:v>
                </c:pt>
                <c:pt idx="8181">
                  <c:v>43226.054398148146</c:v>
                </c:pt>
                <c:pt idx="8182">
                  <c:v>43226.054409722223</c:v>
                </c:pt>
                <c:pt idx="8183">
                  <c:v>43226.0544212963</c:v>
                </c:pt>
                <c:pt idx="8184">
                  <c:v>43226.054432870369</c:v>
                </c:pt>
                <c:pt idx="8185">
                  <c:v>43226.054444444446</c:v>
                </c:pt>
                <c:pt idx="8186">
                  <c:v>43226.054456018515</c:v>
                </c:pt>
                <c:pt idx="8187">
                  <c:v>43226.054467592592</c:v>
                </c:pt>
                <c:pt idx="8188">
                  <c:v>43226.054479166669</c:v>
                </c:pt>
                <c:pt idx="8189">
                  <c:v>43226.054490740738</c:v>
                </c:pt>
                <c:pt idx="8190">
                  <c:v>43226.054502314815</c:v>
                </c:pt>
                <c:pt idx="8191">
                  <c:v>43226.054513888892</c:v>
                </c:pt>
                <c:pt idx="8192">
                  <c:v>43226.054525462961</c:v>
                </c:pt>
                <c:pt idx="8193">
                  <c:v>43226.054537037038</c:v>
                </c:pt>
                <c:pt idx="8194">
                  <c:v>43226.054548611108</c:v>
                </c:pt>
                <c:pt idx="8195">
                  <c:v>43226.054560185185</c:v>
                </c:pt>
                <c:pt idx="8196">
                  <c:v>43226.054571759261</c:v>
                </c:pt>
                <c:pt idx="8197">
                  <c:v>43226.054583333331</c:v>
                </c:pt>
                <c:pt idx="8198">
                  <c:v>43226.054594907408</c:v>
                </c:pt>
                <c:pt idx="8199">
                  <c:v>43226.054606481484</c:v>
                </c:pt>
                <c:pt idx="8200">
                  <c:v>43226.054618055554</c:v>
                </c:pt>
                <c:pt idx="8201">
                  <c:v>43226.054629629631</c:v>
                </c:pt>
                <c:pt idx="8202">
                  <c:v>43226.0546412037</c:v>
                </c:pt>
                <c:pt idx="8203">
                  <c:v>43226.054652777777</c:v>
                </c:pt>
                <c:pt idx="8204">
                  <c:v>43226.054664351854</c:v>
                </c:pt>
                <c:pt idx="8205">
                  <c:v>43226.054675925923</c:v>
                </c:pt>
                <c:pt idx="8206">
                  <c:v>43226.0546875</c:v>
                </c:pt>
                <c:pt idx="8207">
                  <c:v>43226.054699074077</c:v>
                </c:pt>
                <c:pt idx="8208">
                  <c:v>43226.054710648146</c:v>
                </c:pt>
                <c:pt idx="8209">
                  <c:v>43226.054722222223</c:v>
                </c:pt>
                <c:pt idx="8210">
                  <c:v>43226.0547337963</c:v>
                </c:pt>
                <c:pt idx="8211">
                  <c:v>43226.054745370369</c:v>
                </c:pt>
                <c:pt idx="8212">
                  <c:v>43226.054756944446</c:v>
                </c:pt>
                <c:pt idx="8213">
                  <c:v>43226.054768518516</c:v>
                </c:pt>
                <c:pt idx="8214">
                  <c:v>43226.054780092592</c:v>
                </c:pt>
                <c:pt idx="8215">
                  <c:v>43226.054791666669</c:v>
                </c:pt>
                <c:pt idx="8216">
                  <c:v>43226.054803240739</c:v>
                </c:pt>
                <c:pt idx="8217">
                  <c:v>43226.054814814815</c:v>
                </c:pt>
                <c:pt idx="8218">
                  <c:v>43226.054826388892</c:v>
                </c:pt>
                <c:pt idx="8219">
                  <c:v>43226.054837962962</c:v>
                </c:pt>
                <c:pt idx="8220">
                  <c:v>43226.054849537039</c:v>
                </c:pt>
                <c:pt idx="8221">
                  <c:v>43226.054861111108</c:v>
                </c:pt>
                <c:pt idx="8222">
                  <c:v>43226.054872685185</c:v>
                </c:pt>
                <c:pt idx="8223">
                  <c:v>43226.054884259262</c:v>
                </c:pt>
                <c:pt idx="8224">
                  <c:v>43226.054895833331</c:v>
                </c:pt>
                <c:pt idx="8225">
                  <c:v>43226.054907407408</c:v>
                </c:pt>
                <c:pt idx="8226">
                  <c:v>43226.054918981485</c:v>
                </c:pt>
                <c:pt idx="8227">
                  <c:v>43226.054930555554</c:v>
                </c:pt>
                <c:pt idx="8228">
                  <c:v>43226.054942129631</c:v>
                </c:pt>
                <c:pt idx="8229">
                  <c:v>43226.0549537037</c:v>
                </c:pt>
                <c:pt idx="8230">
                  <c:v>43226.054965277777</c:v>
                </c:pt>
                <c:pt idx="8231">
                  <c:v>43226.054976851854</c:v>
                </c:pt>
                <c:pt idx="8232">
                  <c:v>43226.054988425924</c:v>
                </c:pt>
                <c:pt idx="8233">
                  <c:v>43226.055</c:v>
                </c:pt>
                <c:pt idx="8234">
                  <c:v>43226.055011574077</c:v>
                </c:pt>
                <c:pt idx="8235">
                  <c:v>43226.055023148147</c:v>
                </c:pt>
                <c:pt idx="8236">
                  <c:v>43226.055034722223</c:v>
                </c:pt>
                <c:pt idx="8237">
                  <c:v>43226.055046296293</c:v>
                </c:pt>
                <c:pt idx="8238">
                  <c:v>43226.05505787037</c:v>
                </c:pt>
                <c:pt idx="8239">
                  <c:v>43226.055069444446</c:v>
                </c:pt>
                <c:pt idx="8240">
                  <c:v>43226.055081018516</c:v>
                </c:pt>
                <c:pt idx="8241">
                  <c:v>43226.055092592593</c:v>
                </c:pt>
                <c:pt idx="8242">
                  <c:v>43226.055104166669</c:v>
                </c:pt>
                <c:pt idx="8243">
                  <c:v>43226.055115740739</c:v>
                </c:pt>
                <c:pt idx="8244">
                  <c:v>43226.055127314816</c:v>
                </c:pt>
                <c:pt idx="8245">
                  <c:v>43226.055138888885</c:v>
                </c:pt>
                <c:pt idx="8246">
                  <c:v>43226.055150462962</c:v>
                </c:pt>
                <c:pt idx="8247">
                  <c:v>43226.055162037039</c:v>
                </c:pt>
                <c:pt idx="8248">
                  <c:v>43226.055173611108</c:v>
                </c:pt>
                <c:pt idx="8249">
                  <c:v>43226.055185185185</c:v>
                </c:pt>
                <c:pt idx="8250">
                  <c:v>43226.055196759262</c:v>
                </c:pt>
                <c:pt idx="8251">
                  <c:v>43226.055208333331</c:v>
                </c:pt>
                <c:pt idx="8252">
                  <c:v>43226.055219907408</c:v>
                </c:pt>
                <c:pt idx="8253">
                  <c:v>43226.055231481485</c:v>
                </c:pt>
                <c:pt idx="8254">
                  <c:v>43226.055243055554</c:v>
                </c:pt>
                <c:pt idx="8255">
                  <c:v>43226.055243055554</c:v>
                </c:pt>
                <c:pt idx="8256">
                  <c:v>43226.055254629631</c:v>
                </c:pt>
                <c:pt idx="8257">
                  <c:v>43226.055266203701</c:v>
                </c:pt>
                <c:pt idx="8258">
                  <c:v>43226.055277777778</c:v>
                </c:pt>
                <c:pt idx="8259">
                  <c:v>43226.055289351854</c:v>
                </c:pt>
                <c:pt idx="8260">
                  <c:v>43226.055300925924</c:v>
                </c:pt>
                <c:pt idx="8261">
                  <c:v>43226.055312500001</c:v>
                </c:pt>
                <c:pt idx="8262">
                  <c:v>43226.055324074077</c:v>
                </c:pt>
                <c:pt idx="8263">
                  <c:v>43226.055335648147</c:v>
                </c:pt>
                <c:pt idx="8264">
                  <c:v>43226.055347222224</c:v>
                </c:pt>
                <c:pt idx="8265">
                  <c:v>43226.055358796293</c:v>
                </c:pt>
                <c:pt idx="8266">
                  <c:v>43226.05537037037</c:v>
                </c:pt>
                <c:pt idx="8267">
                  <c:v>43226.055381944447</c:v>
                </c:pt>
                <c:pt idx="8268">
                  <c:v>43226.055393518516</c:v>
                </c:pt>
                <c:pt idx="8269">
                  <c:v>43226.055405092593</c:v>
                </c:pt>
                <c:pt idx="8270">
                  <c:v>43226.05541666667</c:v>
                </c:pt>
                <c:pt idx="8271">
                  <c:v>43226.055428240739</c:v>
                </c:pt>
                <c:pt idx="8272">
                  <c:v>43226.055439814816</c:v>
                </c:pt>
                <c:pt idx="8273">
                  <c:v>43226.055451388886</c:v>
                </c:pt>
                <c:pt idx="8274">
                  <c:v>43226.055462962962</c:v>
                </c:pt>
                <c:pt idx="8275">
                  <c:v>43226.055474537039</c:v>
                </c:pt>
                <c:pt idx="8276">
                  <c:v>43226.055486111109</c:v>
                </c:pt>
                <c:pt idx="8277">
                  <c:v>43226.055497685185</c:v>
                </c:pt>
                <c:pt idx="8278">
                  <c:v>43226.055509259262</c:v>
                </c:pt>
                <c:pt idx="8279">
                  <c:v>43226.055520833332</c:v>
                </c:pt>
                <c:pt idx="8280">
                  <c:v>43226.055532407408</c:v>
                </c:pt>
                <c:pt idx="8281">
                  <c:v>43226.055543981478</c:v>
                </c:pt>
                <c:pt idx="8282">
                  <c:v>43226.055555555555</c:v>
                </c:pt>
                <c:pt idx="8283">
                  <c:v>43226.055567129632</c:v>
                </c:pt>
                <c:pt idx="8284">
                  <c:v>43226.055578703701</c:v>
                </c:pt>
                <c:pt idx="8285">
                  <c:v>43226.055590277778</c:v>
                </c:pt>
                <c:pt idx="8286">
                  <c:v>43226.055601851855</c:v>
                </c:pt>
                <c:pt idx="8287">
                  <c:v>43226.055613425924</c:v>
                </c:pt>
                <c:pt idx="8288">
                  <c:v>43226.055625000001</c:v>
                </c:pt>
                <c:pt idx="8289">
                  <c:v>43226.055636574078</c:v>
                </c:pt>
                <c:pt idx="8290">
                  <c:v>43226.055648148147</c:v>
                </c:pt>
                <c:pt idx="8291">
                  <c:v>43226.055659722224</c:v>
                </c:pt>
                <c:pt idx="8292">
                  <c:v>43226.055671296293</c:v>
                </c:pt>
                <c:pt idx="8293">
                  <c:v>43226.05568287037</c:v>
                </c:pt>
                <c:pt idx="8294">
                  <c:v>43226.055694444447</c:v>
                </c:pt>
                <c:pt idx="8295">
                  <c:v>43226.055706018517</c:v>
                </c:pt>
                <c:pt idx="8296">
                  <c:v>43226.055717592593</c:v>
                </c:pt>
                <c:pt idx="8297">
                  <c:v>43226.05572916667</c:v>
                </c:pt>
                <c:pt idx="8298">
                  <c:v>43226.05574074074</c:v>
                </c:pt>
                <c:pt idx="8299">
                  <c:v>43226.055752314816</c:v>
                </c:pt>
                <c:pt idx="8300">
                  <c:v>43226.055763888886</c:v>
                </c:pt>
                <c:pt idx="8301">
                  <c:v>43226.055775462963</c:v>
                </c:pt>
                <c:pt idx="8302">
                  <c:v>43226.055787037039</c:v>
                </c:pt>
                <c:pt idx="8303">
                  <c:v>43226.055798611109</c:v>
                </c:pt>
                <c:pt idx="8304">
                  <c:v>43226.055810185186</c:v>
                </c:pt>
                <c:pt idx="8305">
                  <c:v>43226.055821759262</c:v>
                </c:pt>
                <c:pt idx="8306">
                  <c:v>43226.055833333332</c:v>
                </c:pt>
                <c:pt idx="8307">
                  <c:v>43226.055844907409</c:v>
                </c:pt>
                <c:pt idx="8308">
                  <c:v>43226.055856481478</c:v>
                </c:pt>
                <c:pt idx="8309">
                  <c:v>43226.055868055555</c:v>
                </c:pt>
                <c:pt idx="8310">
                  <c:v>43226.055879629632</c:v>
                </c:pt>
                <c:pt idx="8311">
                  <c:v>43226.055891203701</c:v>
                </c:pt>
                <c:pt idx="8312">
                  <c:v>43226.055902777778</c:v>
                </c:pt>
                <c:pt idx="8313">
                  <c:v>43226.055914351855</c:v>
                </c:pt>
                <c:pt idx="8314">
                  <c:v>43226.055925925924</c:v>
                </c:pt>
                <c:pt idx="8315">
                  <c:v>43226.055937500001</c:v>
                </c:pt>
                <c:pt idx="8316">
                  <c:v>43226.055949074071</c:v>
                </c:pt>
                <c:pt idx="8317">
                  <c:v>43226.055960648147</c:v>
                </c:pt>
                <c:pt idx="8318">
                  <c:v>43226.055972222224</c:v>
                </c:pt>
                <c:pt idx="8319">
                  <c:v>43226.055983796294</c:v>
                </c:pt>
                <c:pt idx="8320">
                  <c:v>43226.055995370371</c:v>
                </c:pt>
                <c:pt idx="8321">
                  <c:v>43226.056006944447</c:v>
                </c:pt>
                <c:pt idx="8322">
                  <c:v>43226.056018518517</c:v>
                </c:pt>
                <c:pt idx="8323">
                  <c:v>43226.056030092594</c:v>
                </c:pt>
                <c:pt idx="8324">
                  <c:v>43226.056041666663</c:v>
                </c:pt>
                <c:pt idx="8325">
                  <c:v>43226.05605324074</c:v>
                </c:pt>
                <c:pt idx="8326">
                  <c:v>43226.056064814817</c:v>
                </c:pt>
                <c:pt idx="8327">
                  <c:v>43226.056076388886</c:v>
                </c:pt>
                <c:pt idx="8328">
                  <c:v>43226.056087962963</c:v>
                </c:pt>
                <c:pt idx="8329">
                  <c:v>43226.05609953704</c:v>
                </c:pt>
                <c:pt idx="8330">
                  <c:v>43226.056111111109</c:v>
                </c:pt>
                <c:pt idx="8331">
                  <c:v>43226.056122685186</c:v>
                </c:pt>
                <c:pt idx="8332">
                  <c:v>43226.056122685186</c:v>
                </c:pt>
                <c:pt idx="8333">
                  <c:v>43226.056134259263</c:v>
                </c:pt>
                <c:pt idx="8334">
                  <c:v>43226.056145833332</c:v>
                </c:pt>
                <c:pt idx="8335">
                  <c:v>43226.056157407409</c:v>
                </c:pt>
                <c:pt idx="8336">
                  <c:v>43226.056168981479</c:v>
                </c:pt>
                <c:pt idx="8337">
                  <c:v>43226.056180555555</c:v>
                </c:pt>
                <c:pt idx="8338">
                  <c:v>43226.056192129632</c:v>
                </c:pt>
                <c:pt idx="8339">
                  <c:v>43226.056203703702</c:v>
                </c:pt>
                <c:pt idx="8340">
                  <c:v>43226.056215277778</c:v>
                </c:pt>
                <c:pt idx="8341">
                  <c:v>43226.056226851855</c:v>
                </c:pt>
                <c:pt idx="8342">
                  <c:v>43226.056238425925</c:v>
                </c:pt>
                <c:pt idx="8343">
                  <c:v>43226.056250000001</c:v>
                </c:pt>
                <c:pt idx="8344">
                  <c:v>43226.056261574071</c:v>
                </c:pt>
                <c:pt idx="8345">
                  <c:v>43226.056273148148</c:v>
                </c:pt>
                <c:pt idx="8346">
                  <c:v>43226.056284722225</c:v>
                </c:pt>
                <c:pt idx="8347">
                  <c:v>43226.056296296294</c:v>
                </c:pt>
                <c:pt idx="8348">
                  <c:v>43226.056307870371</c:v>
                </c:pt>
                <c:pt idx="8349">
                  <c:v>43226.056319444448</c:v>
                </c:pt>
                <c:pt idx="8350">
                  <c:v>43226.056331018517</c:v>
                </c:pt>
                <c:pt idx="8351">
                  <c:v>43226.056342592594</c:v>
                </c:pt>
                <c:pt idx="8352">
                  <c:v>43226.056354166663</c:v>
                </c:pt>
                <c:pt idx="8353">
                  <c:v>43226.05636574074</c:v>
                </c:pt>
                <c:pt idx="8354">
                  <c:v>43226.056377314817</c:v>
                </c:pt>
                <c:pt idx="8355">
                  <c:v>43226.056388888886</c:v>
                </c:pt>
                <c:pt idx="8356">
                  <c:v>43226.056400462963</c:v>
                </c:pt>
                <c:pt idx="8357">
                  <c:v>43226.05641203704</c:v>
                </c:pt>
                <c:pt idx="8358">
                  <c:v>43226.056423611109</c:v>
                </c:pt>
                <c:pt idx="8359">
                  <c:v>43226.056435185186</c:v>
                </c:pt>
                <c:pt idx="8360">
                  <c:v>43226.056446759256</c:v>
                </c:pt>
                <c:pt idx="8361">
                  <c:v>43226.056458333333</c:v>
                </c:pt>
                <c:pt idx="8362">
                  <c:v>43226.056469907409</c:v>
                </c:pt>
                <c:pt idx="8363">
                  <c:v>43226.056481481479</c:v>
                </c:pt>
                <c:pt idx="8364">
                  <c:v>43226.056493055556</c:v>
                </c:pt>
                <c:pt idx="8365">
                  <c:v>43226.056504629632</c:v>
                </c:pt>
                <c:pt idx="8366">
                  <c:v>43226.056516203702</c:v>
                </c:pt>
                <c:pt idx="8367">
                  <c:v>43226.056527777779</c:v>
                </c:pt>
                <c:pt idx="8368">
                  <c:v>43226.056539351855</c:v>
                </c:pt>
                <c:pt idx="8369">
                  <c:v>43226.056550925925</c:v>
                </c:pt>
                <c:pt idx="8370">
                  <c:v>43226.056562500002</c:v>
                </c:pt>
                <c:pt idx="8371">
                  <c:v>43226.056574074071</c:v>
                </c:pt>
                <c:pt idx="8372">
                  <c:v>43226.056585648148</c:v>
                </c:pt>
                <c:pt idx="8373">
                  <c:v>43226.056597222225</c:v>
                </c:pt>
                <c:pt idx="8374">
                  <c:v>43226.056608796294</c:v>
                </c:pt>
                <c:pt idx="8375">
                  <c:v>43226.056620370371</c:v>
                </c:pt>
                <c:pt idx="8376">
                  <c:v>43226.056631944448</c:v>
                </c:pt>
                <c:pt idx="8377">
                  <c:v>43226.056643518517</c:v>
                </c:pt>
                <c:pt idx="8378">
                  <c:v>43226.056655092594</c:v>
                </c:pt>
                <c:pt idx="8379">
                  <c:v>43226.056666666664</c:v>
                </c:pt>
                <c:pt idx="8380">
                  <c:v>43226.05667824074</c:v>
                </c:pt>
                <c:pt idx="8381">
                  <c:v>43226.056689814817</c:v>
                </c:pt>
                <c:pt idx="8382">
                  <c:v>43226.056701388887</c:v>
                </c:pt>
                <c:pt idx="8383">
                  <c:v>43226.056712962964</c:v>
                </c:pt>
                <c:pt idx="8384">
                  <c:v>43226.05672453704</c:v>
                </c:pt>
                <c:pt idx="8385">
                  <c:v>43226.05673611111</c:v>
                </c:pt>
                <c:pt idx="8386">
                  <c:v>43226.056747685187</c:v>
                </c:pt>
                <c:pt idx="8387">
                  <c:v>43226.056759259256</c:v>
                </c:pt>
                <c:pt idx="8388">
                  <c:v>43226.056770833333</c:v>
                </c:pt>
                <c:pt idx="8389">
                  <c:v>43226.05678240741</c:v>
                </c:pt>
                <c:pt idx="8390">
                  <c:v>43226.056793981479</c:v>
                </c:pt>
                <c:pt idx="8391">
                  <c:v>43226.056805555556</c:v>
                </c:pt>
                <c:pt idx="8392">
                  <c:v>43226.056817129633</c:v>
                </c:pt>
                <c:pt idx="8393">
                  <c:v>43226.056828703702</c:v>
                </c:pt>
                <c:pt idx="8394">
                  <c:v>43226.056840277779</c:v>
                </c:pt>
                <c:pt idx="8395">
                  <c:v>43226.056851851848</c:v>
                </c:pt>
                <c:pt idx="8396">
                  <c:v>43226.056863425925</c:v>
                </c:pt>
                <c:pt idx="8397">
                  <c:v>43226.056875000002</c:v>
                </c:pt>
                <c:pt idx="8398">
                  <c:v>43226.056886574072</c:v>
                </c:pt>
                <c:pt idx="8399">
                  <c:v>43226.056898148148</c:v>
                </c:pt>
                <c:pt idx="8400">
                  <c:v>43226.056909722225</c:v>
                </c:pt>
                <c:pt idx="8401">
                  <c:v>43226.056921296295</c:v>
                </c:pt>
                <c:pt idx="8402">
                  <c:v>43226.056932870371</c:v>
                </c:pt>
                <c:pt idx="8403">
                  <c:v>43226.056944444441</c:v>
                </c:pt>
                <c:pt idx="8404">
                  <c:v>43226.056956018518</c:v>
                </c:pt>
                <c:pt idx="8405">
                  <c:v>43226.056967592594</c:v>
                </c:pt>
                <c:pt idx="8406">
                  <c:v>43226.056979166664</c:v>
                </c:pt>
                <c:pt idx="8407">
                  <c:v>43226.056990740741</c:v>
                </c:pt>
                <c:pt idx="8408">
                  <c:v>43226.057002314818</c:v>
                </c:pt>
                <c:pt idx="8409">
                  <c:v>43226.057013888887</c:v>
                </c:pt>
                <c:pt idx="8410">
                  <c:v>43226.059293981481</c:v>
                </c:pt>
                <c:pt idx="8411">
                  <c:v>43226.059537037036</c:v>
                </c:pt>
                <c:pt idx="8412">
                  <c:v>43226.05978009259</c:v>
                </c:pt>
                <c:pt idx="8413">
                  <c:v>43226.060023148151</c:v>
                </c:pt>
                <c:pt idx="8414">
                  <c:v>43226.060266203705</c:v>
                </c:pt>
                <c:pt idx="8415">
                  <c:v>43226.06050925926</c:v>
                </c:pt>
                <c:pt idx="8416">
                  <c:v>43226.060740740744</c:v>
                </c:pt>
                <c:pt idx="8417">
                  <c:v>43226.060983796298</c:v>
                </c:pt>
                <c:pt idx="8418">
                  <c:v>43226.061226851853</c:v>
                </c:pt>
                <c:pt idx="8419">
                  <c:v>43226.061469907407</c:v>
                </c:pt>
                <c:pt idx="8420">
                  <c:v>43226.061712962961</c:v>
                </c:pt>
                <c:pt idx="8421">
                  <c:v>43226.061956018515</c:v>
                </c:pt>
                <c:pt idx="8422">
                  <c:v>43226.062199074076</c:v>
                </c:pt>
                <c:pt idx="8423">
                  <c:v>43226.062442129631</c:v>
                </c:pt>
                <c:pt idx="8424">
                  <c:v>43226.062685185185</c:v>
                </c:pt>
                <c:pt idx="8425">
                  <c:v>43226.062928240739</c:v>
                </c:pt>
                <c:pt idx="8426">
                  <c:v>43226.063171296293</c:v>
                </c:pt>
                <c:pt idx="8427">
                  <c:v>43226.063414351855</c:v>
                </c:pt>
                <c:pt idx="8428">
                  <c:v>43226.063657407409</c:v>
                </c:pt>
                <c:pt idx="8429">
                  <c:v>43226.063900462963</c:v>
                </c:pt>
                <c:pt idx="8430">
                  <c:v>43226.064143518517</c:v>
                </c:pt>
                <c:pt idx="8431">
                  <c:v>43226.064386574071</c:v>
                </c:pt>
                <c:pt idx="8432">
                  <c:v>43226.064629629633</c:v>
                </c:pt>
                <c:pt idx="8433">
                  <c:v>43226.064872685187</c:v>
                </c:pt>
                <c:pt idx="8434">
                  <c:v>43226.065115740741</c:v>
                </c:pt>
                <c:pt idx="8435">
                  <c:v>43226.065358796295</c:v>
                </c:pt>
                <c:pt idx="8436">
                  <c:v>43226.065601851849</c:v>
                </c:pt>
                <c:pt idx="8437">
                  <c:v>43226.065844907411</c:v>
                </c:pt>
                <c:pt idx="8438">
                  <c:v>43226.066087962965</c:v>
                </c:pt>
                <c:pt idx="8439">
                  <c:v>43226.066331018519</c:v>
                </c:pt>
                <c:pt idx="8440">
                  <c:v>43226.066574074073</c:v>
                </c:pt>
                <c:pt idx="8441">
                  <c:v>43226.066817129627</c:v>
                </c:pt>
                <c:pt idx="8442">
                  <c:v>43226.067060185182</c:v>
                </c:pt>
                <c:pt idx="8443">
                  <c:v>43226.067303240743</c:v>
                </c:pt>
                <c:pt idx="8444">
                  <c:v>43226.067546296297</c:v>
                </c:pt>
                <c:pt idx="8445">
                  <c:v>43226.067789351851</c:v>
                </c:pt>
                <c:pt idx="8446">
                  <c:v>43226.068032407406</c:v>
                </c:pt>
                <c:pt idx="8447">
                  <c:v>43226.06827546296</c:v>
                </c:pt>
                <c:pt idx="8448">
                  <c:v>43226.068518518521</c:v>
                </c:pt>
                <c:pt idx="8449">
                  <c:v>43226.068761574075</c:v>
                </c:pt>
                <c:pt idx="8450">
                  <c:v>43226.069004629629</c:v>
                </c:pt>
                <c:pt idx="8451">
                  <c:v>43226.069247685184</c:v>
                </c:pt>
                <c:pt idx="8452">
                  <c:v>43226.069490740738</c:v>
                </c:pt>
                <c:pt idx="8453">
                  <c:v>43226.069733796299</c:v>
                </c:pt>
                <c:pt idx="8454">
                  <c:v>43226.069976851853</c:v>
                </c:pt>
                <c:pt idx="8455">
                  <c:v>43226.070219907408</c:v>
                </c:pt>
                <c:pt idx="8456">
                  <c:v>43226.070462962962</c:v>
                </c:pt>
                <c:pt idx="8457">
                  <c:v>43226.070706018516</c:v>
                </c:pt>
                <c:pt idx="8458">
                  <c:v>43226.070949074077</c:v>
                </c:pt>
                <c:pt idx="8459">
                  <c:v>43226.071192129632</c:v>
                </c:pt>
                <c:pt idx="8460">
                  <c:v>43226.071423611109</c:v>
                </c:pt>
                <c:pt idx="8461">
                  <c:v>43226.071666666663</c:v>
                </c:pt>
                <c:pt idx="8462">
                  <c:v>43226.071909722225</c:v>
                </c:pt>
                <c:pt idx="8463">
                  <c:v>43226.072152777779</c:v>
                </c:pt>
                <c:pt idx="8464">
                  <c:v>43226.072395833333</c:v>
                </c:pt>
                <c:pt idx="8465">
                  <c:v>43226.072638888887</c:v>
                </c:pt>
                <c:pt idx="8466">
                  <c:v>43226.072881944441</c:v>
                </c:pt>
                <c:pt idx="8467">
                  <c:v>43226.073125000003</c:v>
                </c:pt>
                <c:pt idx="8468">
                  <c:v>43226.073368055557</c:v>
                </c:pt>
                <c:pt idx="8469">
                  <c:v>43226.073611111111</c:v>
                </c:pt>
                <c:pt idx="8470">
                  <c:v>43226.073854166665</c:v>
                </c:pt>
                <c:pt idx="8471">
                  <c:v>43226.074097222219</c:v>
                </c:pt>
                <c:pt idx="8472">
                  <c:v>43226.074340277781</c:v>
                </c:pt>
                <c:pt idx="8473">
                  <c:v>43226.074583333335</c:v>
                </c:pt>
                <c:pt idx="8474">
                  <c:v>43226.074826388889</c:v>
                </c:pt>
                <c:pt idx="8475">
                  <c:v>43226.075069444443</c:v>
                </c:pt>
                <c:pt idx="8476">
                  <c:v>43226.075312499997</c:v>
                </c:pt>
                <c:pt idx="8477">
                  <c:v>43226.075555555559</c:v>
                </c:pt>
                <c:pt idx="8478">
                  <c:v>43226.075798611113</c:v>
                </c:pt>
                <c:pt idx="8479">
                  <c:v>43226.076041666667</c:v>
                </c:pt>
                <c:pt idx="8480">
                  <c:v>43226.076284722221</c:v>
                </c:pt>
                <c:pt idx="8481">
                  <c:v>43226.076527777775</c:v>
                </c:pt>
                <c:pt idx="8482">
                  <c:v>43226.076770833337</c:v>
                </c:pt>
                <c:pt idx="8483">
                  <c:v>43226.077013888891</c:v>
                </c:pt>
                <c:pt idx="8484">
                  <c:v>43226.077256944445</c:v>
                </c:pt>
                <c:pt idx="8485">
                  <c:v>43226.077499999999</c:v>
                </c:pt>
                <c:pt idx="8486">
                  <c:v>43226.077743055554</c:v>
                </c:pt>
                <c:pt idx="8487">
                  <c:v>43226.077986111108</c:v>
                </c:pt>
                <c:pt idx="8488">
                  <c:v>43226.078229166669</c:v>
                </c:pt>
                <c:pt idx="8489">
                  <c:v>43226.078472222223</c:v>
                </c:pt>
                <c:pt idx="8490">
                  <c:v>43226.078715277778</c:v>
                </c:pt>
                <c:pt idx="8491">
                  <c:v>43226.078958333332</c:v>
                </c:pt>
                <c:pt idx="8492">
                  <c:v>43226.079201388886</c:v>
                </c:pt>
                <c:pt idx="8493">
                  <c:v>43226.079444444447</c:v>
                </c:pt>
                <c:pt idx="8494">
                  <c:v>43226.079687500001</c:v>
                </c:pt>
                <c:pt idx="8495">
                  <c:v>43226.079930555556</c:v>
                </c:pt>
                <c:pt idx="8496">
                  <c:v>43226.08017361111</c:v>
                </c:pt>
                <c:pt idx="8497">
                  <c:v>43226.080416666664</c:v>
                </c:pt>
                <c:pt idx="8498">
                  <c:v>43226.080659722225</c:v>
                </c:pt>
                <c:pt idx="8499">
                  <c:v>43226.08090277778</c:v>
                </c:pt>
                <c:pt idx="8500">
                  <c:v>43226.081145833334</c:v>
                </c:pt>
                <c:pt idx="8501">
                  <c:v>43226.081388888888</c:v>
                </c:pt>
                <c:pt idx="8502">
                  <c:v>43226.081631944442</c:v>
                </c:pt>
                <c:pt idx="8503">
                  <c:v>43226.081863425927</c:v>
                </c:pt>
                <c:pt idx="8504">
                  <c:v>43226.082106481481</c:v>
                </c:pt>
                <c:pt idx="8505">
                  <c:v>43226.082349537035</c:v>
                </c:pt>
                <c:pt idx="8506">
                  <c:v>43226.082592592589</c:v>
                </c:pt>
                <c:pt idx="8507">
                  <c:v>43226.082835648151</c:v>
                </c:pt>
                <c:pt idx="8508">
                  <c:v>43226.083078703705</c:v>
                </c:pt>
                <c:pt idx="8509">
                  <c:v>43226.083321759259</c:v>
                </c:pt>
                <c:pt idx="8510">
                  <c:v>43226.083564814813</c:v>
                </c:pt>
                <c:pt idx="8511">
                  <c:v>43226.083807870367</c:v>
                </c:pt>
                <c:pt idx="8512">
                  <c:v>43226.084050925929</c:v>
                </c:pt>
                <c:pt idx="8513">
                  <c:v>43226.084293981483</c:v>
                </c:pt>
                <c:pt idx="8514">
                  <c:v>43226.084537037037</c:v>
                </c:pt>
                <c:pt idx="8515">
                  <c:v>43226.084780092591</c:v>
                </c:pt>
                <c:pt idx="8516">
                  <c:v>43226.085023148145</c:v>
                </c:pt>
                <c:pt idx="8517">
                  <c:v>43226.085266203707</c:v>
                </c:pt>
                <c:pt idx="8518">
                  <c:v>43226.085509259261</c:v>
                </c:pt>
                <c:pt idx="8519">
                  <c:v>43226.085752314815</c:v>
                </c:pt>
                <c:pt idx="8520">
                  <c:v>43226.085995370369</c:v>
                </c:pt>
                <c:pt idx="8521">
                  <c:v>43226.086238425924</c:v>
                </c:pt>
                <c:pt idx="8522">
                  <c:v>43226.086481481485</c:v>
                </c:pt>
                <c:pt idx="8523">
                  <c:v>43226.086724537039</c:v>
                </c:pt>
                <c:pt idx="8524">
                  <c:v>43226.086967592593</c:v>
                </c:pt>
                <c:pt idx="8525">
                  <c:v>43226.087210648147</c:v>
                </c:pt>
                <c:pt idx="8526">
                  <c:v>43226.087453703702</c:v>
                </c:pt>
                <c:pt idx="8527">
                  <c:v>43226.087696759256</c:v>
                </c:pt>
                <c:pt idx="8528">
                  <c:v>43226.087939814817</c:v>
                </c:pt>
                <c:pt idx="8529">
                  <c:v>43226.088182870371</c:v>
                </c:pt>
                <c:pt idx="8530">
                  <c:v>43226.088425925926</c:v>
                </c:pt>
                <c:pt idx="8531">
                  <c:v>43226.08866898148</c:v>
                </c:pt>
                <c:pt idx="8532">
                  <c:v>43226.088912037034</c:v>
                </c:pt>
                <c:pt idx="8533">
                  <c:v>43226.089155092595</c:v>
                </c:pt>
                <c:pt idx="8534">
                  <c:v>43226.089398148149</c:v>
                </c:pt>
                <c:pt idx="8535">
                  <c:v>43226.089641203704</c:v>
                </c:pt>
                <c:pt idx="8536">
                  <c:v>43226.089884259258</c:v>
                </c:pt>
                <c:pt idx="8537">
                  <c:v>43226.090127314812</c:v>
                </c:pt>
                <c:pt idx="8538">
                  <c:v>43226.090370370373</c:v>
                </c:pt>
                <c:pt idx="8539">
                  <c:v>43226.090613425928</c:v>
                </c:pt>
                <c:pt idx="8540">
                  <c:v>43226.090856481482</c:v>
                </c:pt>
                <c:pt idx="8541">
                  <c:v>43226.091099537036</c:v>
                </c:pt>
                <c:pt idx="8542">
                  <c:v>43226.09134259259</c:v>
                </c:pt>
                <c:pt idx="8543">
                  <c:v>43226.091585648152</c:v>
                </c:pt>
                <c:pt idx="8544">
                  <c:v>43226.091828703706</c:v>
                </c:pt>
                <c:pt idx="8545">
                  <c:v>43226.09207175926</c:v>
                </c:pt>
                <c:pt idx="8546">
                  <c:v>43226.092314814814</c:v>
                </c:pt>
                <c:pt idx="8547">
                  <c:v>43226.092557870368</c:v>
                </c:pt>
                <c:pt idx="8548">
                  <c:v>43226.092789351853</c:v>
                </c:pt>
                <c:pt idx="8549">
                  <c:v>43226.093032407407</c:v>
                </c:pt>
                <c:pt idx="8550">
                  <c:v>43226.093275462961</c:v>
                </c:pt>
                <c:pt idx="8551">
                  <c:v>43226.093518518515</c:v>
                </c:pt>
                <c:pt idx="8552">
                  <c:v>43226.093761574077</c:v>
                </c:pt>
                <c:pt idx="8553">
                  <c:v>43226.094004629631</c:v>
                </c:pt>
                <c:pt idx="8554">
                  <c:v>43226.094247685185</c:v>
                </c:pt>
                <c:pt idx="8555">
                  <c:v>43226.094490740739</c:v>
                </c:pt>
                <c:pt idx="8556">
                  <c:v>43226.094733796293</c:v>
                </c:pt>
                <c:pt idx="8557">
                  <c:v>43226.094976851855</c:v>
                </c:pt>
                <c:pt idx="8558">
                  <c:v>43226.095219907409</c:v>
                </c:pt>
                <c:pt idx="8559">
                  <c:v>43226.095462962963</c:v>
                </c:pt>
                <c:pt idx="8560">
                  <c:v>43226.095706018517</c:v>
                </c:pt>
                <c:pt idx="8561">
                  <c:v>43226.095949074072</c:v>
                </c:pt>
                <c:pt idx="8562">
                  <c:v>43226.096192129633</c:v>
                </c:pt>
                <c:pt idx="8563">
                  <c:v>43226.096435185187</c:v>
                </c:pt>
                <c:pt idx="8564">
                  <c:v>43226.096678240741</c:v>
                </c:pt>
                <c:pt idx="8565">
                  <c:v>43226.096921296295</c:v>
                </c:pt>
                <c:pt idx="8566">
                  <c:v>43226.09716435185</c:v>
                </c:pt>
                <c:pt idx="8567">
                  <c:v>43226.097407407404</c:v>
                </c:pt>
                <c:pt idx="8568">
                  <c:v>43226.097650462965</c:v>
                </c:pt>
                <c:pt idx="8569">
                  <c:v>43226.097893518519</c:v>
                </c:pt>
                <c:pt idx="8570">
                  <c:v>43226.098136574074</c:v>
                </c:pt>
                <c:pt idx="8571">
                  <c:v>43226.098379629628</c:v>
                </c:pt>
                <c:pt idx="8572">
                  <c:v>43226.098622685182</c:v>
                </c:pt>
                <c:pt idx="8573">
                  <c:v>43226.098865740743</c:v>
                </c:pt>
                <c:pt idx="8574">
                  <c:v>43226.099108796298</c:v>
                </c:pt>
                <c:pt idx="8575">
                  <c:v>43226.099351851852</c:v>
                </c:pt>
                <c:pt idx="8576">
                  <c:v>43226.099594907406</c:v>
                </c:pt>
                <c:pt idx="8577">
                  <c:v>43226.09983796296</c:v>
                </c:pt>
                <c:pt idx="8578">
                  <c:v>43226.100081018521</c:v>
                </c:pt>
                <c:pt idx="8579">
                  <c:v>43226.100324074076</c:v>
                </c:pt>
                <c:pt idx="8580">
                  <c:v>43226.10056712963</c:v>
                </c:pt>
                <c:pt idx="8581">
                  <c:v>43226.100810185184</c:v>
                </c:pt>
                <c:pt idx="8582">
                  <c:v>43226.101053240738</c:v>
                </c:pt>
                <c:pt idx="8583">
                  <c:v>43226.1012962963</c:v>
                </c:pt>
                <c:pt idx="8584">
                  <c:v>43226.101539351854</c:v>
                </c:pt>
                <c:pt idx="8585">
                  <c:v>43226.101782407408</c:v>
                </c:pt>
                <c:pt idx="8586">
                  <c:v>43226.102025462962</c:v>
                </c:pt>
                <c:pt idx="8587">
                  <c:v>43226.102268518516</c:v>
                </c:pt>
                <c:pt idx="8588">
                  <c:v>43226.102511574078</c:v>
                </c:pt>
                <c:pt idx="8589">
                  <c:v>43226.102754629632</c:v>
                </c:pt>
                <c:pt idx="8590">
                  <c:v>43226.102997685186</c:v>
                </c:pt>
                <c:pt idx="8591">
                  <c:v>43226.10324074074</c:v>
                </c:pt>
                <c:pt idx="8592">
                  <c:v>43226.103472222225</c:v>
                </c:pt>
                <c:pt idx="8593">
                  <c:v>43226.103715277779</c:v>
                </c:pt>
                <c:pt idx="8594">
                  <c:v>43226.103958333333</c:v>
                </c:pt>
                <c:pt idx="8595">
                  <c:v>43226.104201388887</c:v>
                </c:pt>
                <c:pt idx="8596">
                  <c:v>43226.104444444441</c:v>
                </c:pt>
                <c:pt idx="8597">
                  <c:v>43226.104687500003</c:v>
                </c:pt>
                <c:pt idx="8598">
                  <c:v>43226.104930555557</c:v>
                </c:pt>
                <c:pt idx="8599">
                  <c:v>43226.105173611111</c:v>
                </c:pt>
                <c:pt idx="8600">
                  <c:v>43226.105416666665</c:v>
                </c:pt>
                <c:pt idx="8601">
                  <c:v>43226.10565972222</c:v>
                </c:pt>
                <c:pt idx="8602">
                  <c:v>43226.105902777781</c:v>
                </c:pt>
                <c:pt idx="8603">
                  <c:v>43226.106145833335</c:v>
                </c:pt>
                <c:pt idx="8604">
                  <c:v>43226.106388888889</c:v>
                </c:pt>
                <c:pt idx="8605">
                  <c:v>43226.106631944444</c:v>
                </c:pt>
                <c:pt idx="8606">
                  <c:v>43226.106874999998</c:v>
                </c:pt>
                <c:pt idx="8607">
                  <c:v>43226.107118055559</c:v>
                </c:pt>
                <c:pt idx="8608">
                  <c:v>43226.107361111113</c:v>
                </c:pt>
                <c:pt idx="8609">
                  <c:v>43226.107604166667</c:v>
                </c:pt>
                <c:pt idx="8610">
                  <c:v>43226.107847222222</c:v>
                </c:pt>
                <c:pt idx="8611">
                  <c:v>43226.108090277776</c:v>
                </c:pt>
                <c:pt idx="8612">
                  <c:v>43226.10833333333</c:v>
                </c:pt>
                <c:pt idx="8613">
                  <c:v>43226.108576388891</c:v>
                </c:pt>
                <c:pt idx="8614">
                  <c:v>43226.108819444446</c:v>
                </c:pt>
                <c:pt idx="8615">
                  <c:v>43226.1090625</c:v>
                </c:pt>
                <c:pt idx="8616">
                  <c:v>43226.109305555554</c:v>
                </c:pt>
                <c:pt idx="8617">
                  <c:v>43226.109548611108</c:v>
                </c:pt>
                <c:pt idx="8618">
                  <c:v>43226.109791666669</c:v>
                </c:pt>
                <c:pt idx="8619">
                  <c:v>43226.110034722224</c:v>
                </c:pt>
                <c:pt idx="8620">
                  <c:v>43226.110277777778</c:v>
                </c:pt>
                <c:pt idx="8621">
                  <c:v>43226.110520833332</c:v>
                </c:pt>
                <c:pt idx="8622">
                  <c:v>43226.110763888886</c:v>
                </c:pt>
                <c:pt idx="8623">
                  <c:v>43226.111006944448</c:v>
                </c:pt>
                <c:pt idx="8624">
                  <c:v>43226.111250000002</c:v>
                </c:pt>
                <c:pt idx="8625">
                  <c:v>43226.111493055556</c:v>
                </c:pt>
                <c:pt idx="8626">
                  <c:v>43226.11173611111</c:v>
                </c:pt>
                <c:pt idx="8627">
                  <c:v>43226.111979166664</c:v>
                </c:pt>
                <c:pt idx="8628">
                  <c:v>43226.112222222226</c:v>
                </c:pt>
                <c:pt idx="8629">
                  <c:v>43226.11246527778</c:v>
                </c:pt>
                <c:pt idx="8630">
                  <c:v>43226.112708333334</c:v>
                </c:pt>
                <c:pt idx="8631">
                  <c:v>43226.112951388888</c:v>
                </c:pt>
                <c:pt idx="8632">
                  <c:v>43226.113194444442</c:v>
                </c:pt>
                <c:pt idx="8633">
                  <c:v>43226.113437499997</c:v>
                </c:pt>
                <c:pt idx="8634">
                  <c:v>43226.113680555558</c:v>
                </c:pt>
                <c:pt idx="8635">
                  <c:v>43226.113923611112</c:v>
                </c:pt>
                <c:pt idx="8636">
                  <c:v>43226.114155092589</c:v>
                </c:pt>
                <c:pt idx="8637">
                  <c:v>43226.114398148151</c:v>
                </c:pt>
                <c:pt idx="8638">
                  <c:v>43226.114641203705</c:v>
                </c:pt>
                <c:pt idx="8639">
                  <c:v>43226.114884259259</c:v>
                </c:pt>
                <c:pt idx="8640">
                  <c:v>43226.115127314813</c:v>
                </c:pt>
                <c:pt idx="8641">
                  <c:v>43226.115370370368</c:v>
                </c:pt>
                <c:pt idx="8642">
                  <c:v>43226.115613425929</c:v>
                </c:pt>
                <c:pt idx="8643">
                  <c:v>43226.115856481483</c:v>
                </c:pt>
                <c:pt idx="8644">
                  <c:v>43226.116099537037</c:v>
                </c:pt>
                <c:pt idx="8645">
                  <c:v>43226.116342592592</c:v>
                </c:pt>
                <c:pt idx="8646">
                  <c:v>43226.116585648146</c:v>
                </c:pt>
                <c:pt idx="8647">
                  <c:v>43226.116828703707</c:v>
                </c:pt>
                <c:pt idx="8648">
                  <c:v>43226.117071759261</c:v>
                </c:pt>
                <c:pt idx="8649">
                  <c:v>43226.117314814815</c:v>
                </c:pt>
                <c:pt idx="8650">
                  <c:v>43226.11755787037</c:v>
                </c:pt>
                <c:pt idx="8651">
                  <c:v>43226.117800925924</c:v>
                </c:pt>
                <c:pt idx="8652">
                  <c:v>43226.118043981478</c:v>
                </c:pt>
                <c:pt idx="8653">
                  <c:v>43226.118287037039</c:v>
                </c:pt>
                <c:pt idx="8654">
                  <c:v>43226.118530092594</c:v>
                </c:pt>
                <c:pt idx="8655">
                  <c:v>43226.118773148148</c:v>
                </c:pt>
                <c:pt idx="8656">
                  <c:v>43226.119016203702</c:v>
                </c:pt>
                <c:pt idx="8657">
                  <c:v>43226.119259259256</c:v>
                </c:pt>
                <c:pt idx="8658">
                  <c:v>43226.119502314818</c:v>
                </c:pt>
                <c:pt idx="8659">
                  <c:v>43226.119745370372</c:v>
                </c:pt>
                <c:pt idx="8660">
                  <c:v>43226.119988425926</c:v>
                </c:pt>
                <c:pt idx="8661">
                  <c:v>43226.12023148148</c:v>
                </c:pt>
                <c:pt idx="8662">
                  <c:v>43226.120474537034</c:v>
                </c:pt>
                <c:pt idx="8663">
                  <c:v>43226.120717592596</c:v>
                </c:pt>
                <c:pt idx="8664">
                  <c:v>43226.12096064815</c:v>
                </c:pt>
                <c:pt idx="8665">
                  <c:v>43226.121203703704</c:v>
                </c:pt>
                <c:pt idx="8666">
                  <c:v>43226.121446759258</c:v>
                </c:pt>
                <c:pt idx="8667">
                  <c:v>43226.121689814812</c:v>
                </c:pt>
                <c:pt idx="8668">
                  <c:v>43226.121932870374</c:v>
                </c:pt>
                <c:pt idx="8669">
                  <c:v>43226.122175925928</c:v>
                </c:pt>
                <c:pt idx="8670">
                  <c:v>43226.122418981482</c:v>
                </c:pt>
                <c:pt idx="8671">
                  <c:v>43226.122662037036</c:v>
                </c:pt>
                <c:pt idx="8672">
                  <c:v>43226.12290509259</c:v>
                </c:pt>
                <c:pt idx="8673">
                  <c:v>43226.123148148145</c:v>
                </c:pt>
                <c:pt idx="8674">
                  <c:v>43226.123391203706</c:v>
                </c:pt>
                <c:pt idx="8675">
                  <c:v>43226.12363425926</c:v>
                </c:pt>
                <c:pt idx="8676">
                  <c:v>43226.123877314814</c:v>
                </c:pt>
                <c:pt idx="8677">
                  <c:v>43226.124120370368</c:v>
                </c:pt>
                <c:pt idx="8678">
                  <c:v>43226.124363425923</c:v>
                </c:pt>
                <c:pt idx="8679">
                  <c:v>43226.124606481484</c:v>
                </c:pt>
                <c:pt idx="8680">
                  <c:v>43226.124837962961</c:v>
                </c:pt>
                <c:pt idx="8681">
                  <c:v>43226.125081018516</c:v>
                </c:pt>
                <c:pt idx="8682">
                  <c:v>43226.125324074077</c:v>
                </c:pt>
                <c:pt idx="8683">
                  <c:v>43226.125567129631</c:v>
                </c:pt>
                <c:pt idx="8684">
                  <c:v>43226.125810185185</c:v>
                </c:pt>
                <c:pt idx="8685">
                  <c:v>43226.12605324074</c:v>
                </c:pt>
                <c:pt idx="8686">
                  <c:v>43226.126296296294</c:v>
                </c:pt>
                <c:pt idx="8687">
                  <c:v>43226.126539351855</c:v>
                </c:pt>
                <c:pt idx="8688">
                  <c:v>43226.126782407409</c:v>
                </c:pt>
                <c:pt idx="8689">
                  <c:v>43226.127025462964</c:v>
                </c:pt>
                <c:pt idx="8690">
                  <c:v>43226.127268518518</c:v>
                </c:pt>
                <c:pt idx="8691">
                  <c:v>43226.127511574072</c:v>
                </c:pt>
                <c:pt idx="8692">
                  <c:v>43226.127754629626</c:v>
                </c:pt>
                <c:pt idx="8693">
                  <c:v>43226.127997685187</c:v>
                </c:pt>
                <c:pt idx="8694">
                  <c:v>43226.128240740742</c:v>
                </c:pt>
                <c:pt idx="8695">
                  <c:v>43226.128483796296</c:v>
                </c:pt>
                <c:pt idx="8696">
                  <c:v>43226.12872685185</c:v>
                </c:pt>
                <c:pt idx="8697">
                  <c:v>43226.128969907404</c:v>
                </c:pt>
                <c:pt idx="8698">
                  <c:v>43226.129212962966</c:v>
                </c:pt>
                <c:pt idx="8699">
                  <c:v>43226.12945601852</c:v>
                </c:pt>
                <c:pt idx="8700">
                  <c:v>43226.129699074074</c:v>
                </c:pt>
                <c:pt idx="8701">
                  <c:v>43226.129942129628</c:v>
                </c:pt>
                <c:pt idx="8702">
                  <c:v>43226.130185185182</c:v>
                </c:pt>
                <c:pt idx="8703">
                  <c:v>43226.130428240744</c:v>
                </c:pt>
                <c:pt idx="8704">
                  <c:v>43226.130671296298</c:v>
                </c:pt>
                <c:pt idx="8705">
                  <c:v>43226.130914351852</c:v>
                </c:pt>
                <c:pt idx="8706">
                  <c:v>43226.131157407406</c:v>
                </c:pt>
                <c:pt idx="8707">
                  <c:v>43226.13140046296</c:v>
                </c:pt>
                <c:pt idx="8708">
                  <c:v>43226.131643518522</c:v>
                </c:pt>
                <c:pt idx="8709">
                  <c:v>43226.131886574076</c:v>
                </c:pt>
                <c:pt idx="8710">
                  <c:v>43226.13212962963</c:v>
                </c:pt>
                <c:pt idx="8711">
                  <c:v>43226.132372685184</c:v>
                </c:pt>
                <c:pt idx="8712">
                  <c:v>43226.132615740738</c:v>
                </c:pt>
                <c:pt idx="8713">
                  <c:v>43226.1328587963</c:v>
                </c:pt>
                <c:pt idx="8714">
                  <c:v>43226.133101851854</c:v>
                </c:pt>
                <c:pt idx="8715">
                  <c:v>43226.133344907408</c:v>
                </c:pt>
                <c:pt idx="8716">
                  <c:v>43226.133587962962</c:v>
                </c:pt>
                <c:pt idx="8717">
                  <c:v>43226.133831018517</c:v>
                </c:pt>
                <c:pt idx="8718">
                  <c:v>43226.134074074071</c:v>
                </c:pt>
                <c:pt idx="8719">
                  <c:v>43226.134317129632</c:v>
                </c:pt>
                <c:pt idx="8720">
                  <c:v>43226.134560185186</c:v>
                </c:pt>
                <c:pt idx="8721">
                  <c:v>43226.13480324074</c:v>
                </c:pt>
                <c:pt idx="8722">
                  <c:v>43226.135046296295</c:v>
                </c:pt>
                <c:pt idx="8723">
                  <c:v>43226.135289351849</c:v>
                </c:pt>
                <c:pt idx="8724">
                  <c:v>43226.13553240741</c:v>
                </c:pt>
                <c:pt idx="8725">
                  <c:v>43226.135775462964</c:v>
                </c:pt>
                <c:pt idx="8726">
                  <c:v>43226.136018518519</c:v>
                </c:pt>
                <c:pt idx="8727">
                  <c:v>43226.136261574073</c:v>
                </c:pt>
                <c:pt idx="8728">
                  <c:v>43226.136504629627</c:v>
                </c:pt>
                <c:pt idx="8729">
                  <c:v>43226.136736111112</c:v>
                </c:pt>
                <c:pt idx="8730">
                  <c:v>43226.136979166666</c:v>
                </c:pt>
                <c:pt idx="8731">
                  <c:v>43226.13722222222</c:v>
                </c:pt>
                <c:pt idx="8732">
                  <c:v>43226.137465277781</c:v>
                </c:pt>
                <c:pt idx="8733">
                  <c:v>43226.137708333335</c:v>
                </c:pt>
                <c:pt idx="8734">
                  <c:v>43226.13795138889</c:v>
                </c:pt>
                <c:pt idx="8735">
                  <c:v>43226.138194444444</c:v>
                </c:pt>
                <c:pt idx="8736">
                  <c:v>43226.138437499998</c:v>
                </c:pt>
                <c:pt idx="8737">
                  <c:v>43226.138680555552</c:v>
                </c:pt>
                <c:pt idx="8738">
                  <c:v>43226.138923611114</c:v>
                </c:pt>
                <c:pt idx="8739">
                  <c:v>43226.139166666668</c:v>
                </c:pt>
                <c:pt idx="8740">
                  <c:v>43226.139409722222</c:v>
                </c:pt>
                <c:pt idx="8741">
                  <c:v>43226.139652777776</c:v>
                </c:pt>
                <c:pt idx="8742">
                  <c:v>43226.13989583333</c:v>
                </c:pt>
                <c:pt idx="8743">
                  <c:v>43226.140138888892</c:v>
                </c:pt>
                <c:pt idx="8744">
                  <c:v>43226.140381944446</c:v>
                </c:pt>
                <c:pt idx="8745">
                  <c:v>43226.140625</c:v>
                </c:pt>
                <c:pt idx="8746">
                  <c:v>43226.140868055554</c:v>
                </c:pt>
                <c:pt idx="8747">
                  <c:v>43226.141111111108</c:v>
                </c:pt>
                <c:pt idx="8748">
                  <c:v>43226.14135416667</c:v>
                </c:pt>
                <c:pt idx="8749">
                  <c:v>43226.141597222224</c:v>
                </c:pt>
                <c:pt idx="8750">
                  <c:v>43226.141840277778</c:v>
                </c:pt>
                <c:pt idx="8751">
                  <c:v>43226.142083333332</c:v>
                </c:pt>
                <c:pt idx="8752">
                  <c:v>43226.142326388886</c:v>
                </c:pt>
                <c:pt idx="8753">
                  <c:v>43226.142569444448</c:v>
                </c:pt>
                <c:pt idx="8754">
                  <c:v>43226.142812500002</c:v>
                </c:pt>
                <c:pt idx="8755">
                  <c:v>43226.143055555556</c:v>
                </c:pt>
                <c:pt idx="8756">
                  <c:v>43226.14329861111</c:v>
                </c:pt>
                <c:pt idx="8757">
                  <c:v>43226.143541666665</c:v>
                </c:pt>
                <c:pt idx="8758">
                  <c:v>43226.143784722219</c:v>
                </c:pt>
                <c:pt idx="8759">
                  <c:v>43226.14402777778</c:v>
                </c:pt>
                <c:pt idx="8760">
                  <c:v>43226.144270833334</c:v>
                </c:pt>
                <c:pt idx="8761">
                  <c:v>43226.144513888888</c:v>
                </c:pt>
                <c:pt idx="8762">
                  <c:v>43226.144756944443</c:v>
                </c:pt>
                <c:pt idx="8763">
                  <c:v>43226.144999999997</c:v>
                </c:pt>
                <c:pt idx="8764">
                  <c:v>43226.145243055558</c:v>
                </c:pt>
                <c:pt idx="8765">
                  <c:v>43226.145486111112</c:v>
                </c:pt>
                <c:pt idx="8766">
                  <c:v>43226.145729166667</c:v>
                </c:pt>
                <c:pt idx="8767">
                  <c:v>43226.145972222221</c:v>
                </c:pt>
                <c:pt idx="8768">
                  <c:v>43226.146215277775</c:v>
                </c:pt>
                <c:pt idx="8769">
                  <c:v>43226.146458333336</c:v>
                </c:pt>
                <c:pt idx="8770">
                  <c:v>43226.146701388891</c:v>
                </c:pt>
                <c:pt idx="8771">
                  <c:v>43226.146944444445</c:v>
                </c:pt>
                <c:pt idx="8772">
                  <c:v>43226.147187499999</c:v>
                </c:pt>
                <c:pt idx="8773">
                  <c:v>43226.147430555553</c:v>
                </c:pt>
                <c:pt idx="8774">
                  <c:v>43226.147662037038</c:v>
                </c:pt>
                <c:pt idx="8775">
                  <c:v>43226.147905092592</c:v>
                </c:pt>
                <c:pt idx="8776">
                  <c:v>43226.148148148146</c:v>
                </c:pt>
                <c:pt idx="8777">
                  <c:v>43226.1483912037</c:v>
                </c:pt>
                <c:pt idx="8778">
                  <c:v>43226.148634259262</c:v>
                </c:pt>
                <c:pt idx="8779">
                  <c:v>43226.148877314816</c:v>
                </c:pt>
                <c:pt idx="8780">
                  <c:v>43226.14912037037</c:v>
                </c:pt>
                <c:pt idx="8781">
                  <c:v>43226.149363425924</c:v>
                </c:pt>
                <c:pt idx="8782">
                  <c:v>43226.149606481478</c:v>
                </c:pt>
                <c:pt idx="8783">
                  <c:v>43226.14984953704</c:v>
                </c:pt>
                <c:pt idx="8784">
                  <c:v>43226.150092592594</c:v>
                </c:pt>
                <c:pt idx="8785">
                  <c:v>43226.150335648148</c:v>
                </c:pt>
                <c:pt idx="8786">
                  <c:v>43226.150578703702</c:v>
                </c:pt>
                <c:pt idx="8787">
                  <c:v>43226.150821759256</c:v>
                </c:pt>
                <c:pt idx="8788">
                  <c:v>43226.151064814818</c:v>
                </c:pt>
                <c:pt idx="8789">
                  <c:v>43226.151307870372</c:v>
                </c:pt>
                <c:pt idx="8790">
                  <c:v>43226.151550925926</c:v>
                </c:pt>
                <c:pt idx="8791">
                  <c:v>43226.15179398148</c:v>
                </c:pt>
                <c:pt idx="8792">
                  <c:v>43226.152037037034</c:v>
                </c:pt>
                <c:pt idx="8793">
                  <c:v>43226.152280092596</c:v>
                </c:pt>
                <c:pt idx="8794">
                  <c:v>43226.15252314815</c:v>
                </c:pt>
                <c:pt idx="8795">
                  <c:v>43226.152766203704</c:v>
                </c:pt>
                <c:pt idx="8796">
                  <c:v>43226.153009259258</c:v>
                </c:pt>
                <c:pt idx="8797">
                  <c:v>43226.153252314813</c:v>
                </c:pt>
                <c:pt idx="8798">
                  <c:v>43226.153495370374</c:v>
                </c:pt>
                <c:pt idx="8799">
                  <c:v>43226.153738425928</c:v>
                </c:pt>
                <c:pt idx="8800">
                  <c:v>43226.153981481482</c:v>
                </c:pt>
                <c:pt idx="8801">
                  <c:v>43226.154224537036</c:v>
                </c:pt>
                <c:pt idx="8802">
                  <c:v>43226.154467592591</c:v>
                </c:pt>
                <c:pt idx="8803">
                  <c:v>43226.154710648145</c:v>
                </c:pt>
                <c:pt idx="8804">
                  <c:v>43226.154953703706</c:v>
                </c:pt>
                <c:pt idx="8805">
                  <c:v>43226.15519675926</c:v>
                </c:pt>
                <c:pt idx="8806">
                  <c:v>43226.155439814815</c:v>
                </c:pt>
                <c:pt idx="8807">
                  <c:v>43226.155682870369</c:v>
                </c:pt>
                <c:pt idx="8808">
                  <c:v>43226.155925925923</c:v>
                </c:pt>
                <c:pt idx="8809">
                  <c:v>43226.156168981484</c:v>
                </c:pt>
                <c:pt idx="8810">
                  <c:v>43226.156412037039</c:v>
                </c:pt>
                <c:pt idx="8811">
                  <c:v>43226.156655092593</c:v>
                </c:pt>
                <c:pt idx="8812">
                  <c:v>43226.156898148147</c:v>
                </c:pt>
                <c:pt idx="8813">
                  <c:v>43226.157141203701</c:v>
                </c:pt>
                <c:pt idx="8814">
                  <c:v>43226.157384259262</c:v>
                </c:pt>
                <c:pt idx="8815">
                  <c:v>43226.157627314817</c:v>
                </c:pt>
                <c:pt idx="8816">
                  <c:v>43226.157870370371</c:v>
                </c:pt>
                <c:pt idx="8817">
                  <c:v>43226.158113425925</c:v>
                </c:pt>
                <c:pt idx="8818">
                  <c:v>43226.15834490741</c:v>
                </c:pt>
                <c:pt idx="8819">
                  <c:v>43226.158587962964</c:v>
                </c:pt>
                <c:pt idx="8820">
                  <c:v>43226.158831018518</c:v>
                </c:pt>
                <c:pt idx="8821">
                  <c:v>43226.159074074072</c:v>
                </c:pt>
                <c:pt idx="8822">
                  <c:v>43226.159317129626</c:v>
                </c:pt>
                <c:pt idx="8823">
                  <c:v>43226.159560185188</c:v>
                </c:pt>
                <c:pt idx="8824">
                  <c:v>43226.159803240742</c:v>
                </c:pt>
                <c:pt idx="8825">
                  <c:v>43226.160046296296</c:v>
                </c:pt>
                <c:pt idx="8826">
                  <c:v>43226.16028935185</c:v>
                </c:pt>
                <c:pt idx="8827">
                  <c:v>43226.160532407404</c:v>
                </c:pt>
                <c:pt idx="8828">
                  <c:v>43226.160775462966</c:v>
                </c:pt>
                <c:pt idx="8829">
                  <c:v>43226.16101851852</c:v>
                </c:pt>
                <c:pt idx="8830">
                  <c:v>43226.161261574074</c:v>
                </c:pt>
                <c:pt idx="8831">
                  <c:v>43226.161504629628</c:v>
                </c:pt>
                <c:pt idx="8832">
                  <c:v>43226.161747685182</c:v>
                </c:pt>
                <c:pt idx="8833">
                  <c:v>43226.161990740744</c:v>
                </c:pt>
                <c:pt idx="8834">
                  <c:v>43226.162233796298</c:v>
                </c:pt>
                <c:pt idx="8835">
                  <c:v>43226.162476851852</c:v>
                </c:pt>
                <c:pt idx="8836">
                  <c:v>43226.162719907406</c:v>
                </c:pt>
                <c:pt idx="8837">
                  <c:v>43226.162962962961</c:v>
                </c:pt>
                <c:pt idx="8838">
                  <c:v>43226.163206018522</c:v>
                </c:pt>
                <c:pt idx="8839">
                  <c:v>43226.163449074076</c:v>
                </c:pt>
                <c:pt idx="8840">
                  <c:v>43226.16369212963</c:v>
                </c:pt>
                <c:pt idx="8841">
                  <c:v>43226.163935185185</c:v>
                </c:pt>
                <c:pt idx="8842">
                  <c:v>43226.164178240739</c:v>
                </c:pt>
                <c:pt idx="8843">
                  <c:v>43226.164421296293</c:v>
                </c:pt>
                <c:pt idx="8844">
                  <c:v>43226.164664351854</c:v>
                </c:pt>
                <c:pt idx="8845">
                  <c:v>43226.164907407408</c:v>
                </c:pt>
                <c:pt idx="8846">
                  <c:v>43226.165150462963</c:v>
                </c:pt>
                <c:pt idx="8847">
                  <c:v>43226.165393518517</c:v>
                </c:pt>
                <c:pt idx="8848">
                  <c:v>43226.165636574071</c:v>
                </c:pt>
                <c:pt idx="8849">
                  <c:v>43226.165879629632</c:v>
                </c:pt>
                <c:pt idx="8850">
                  <c:v>43226.166122685187</c:v>
                </c:pt>
                <c:pt idx="8851">
                  <c:v>43226.166365740741</c:v>
                </c:pt>
                <c:pt idx="8852">
                  <c:v>43226.166608796295</c:v>
                </c:pt>
                <c:pt idx="8853">
                  <c:v>43226.166851851849</c:v>
                </c:pt>
                <c:pt idx="8854">
                  <c:v>43226.167094907411</c:v>
                </c:pt>
                <c:pt idx="8855">
                  <c:v>43226.167337962965</c:v>
                </c:pt>
                <c:pt idx="8856">
                  <c:v>43226.167581018519</c:v>
                </c:pt>
                <c:pt idx="8857">
                  <c:v>43226.167824074073</c:v>
                </c:pt>
                <c:pt idx="8858">
                  <c:v>43226.168067129627</c:v>
                </c:pt>
                <c:pt idx="8859">
                  <c:v>43226.168310185189</c:v>
                </c:pt>
                <c:pt idx="8860">
                  <c:v>43226.168553240743</c:v>
                </c:pt>
                <c:pt idx="8861">
                  <c:v>43226.168796296297</c:v>
                </c:pt>
                <c:pt idx="8862">
                  <c:v>43226.169039351851</c:v>
                </c:pt>
                <c:pt idx="8863">
                  <c:v>43226.169270833336</c:v>
                </c:pt>
                <c:pt idx="8864">
                  <c:v>43226.16951388889</c:v>
                </c:pt>
                <c:pt idx="8865">
                  <c:v>43226.169756944444</c:v>
                </c:pt>
                <c:pt idx="8866">
                  <c:v>43226.17</c:v>
                </c:pt>
                <c:pt idx="8867">
                  <c:v>43226.170243055552</c:v>
                </c:pt>
                <c:pt idx="8868">
                  <c:v>43226.170486111114</c:v>
                </c:pt>
                <c:pt idx="8869">
                  <c:v>43226.170729166668</c:v>
                </c:pt>
                <c:pt idx="8870">
                  <c:v>43226.170972222222</c:v>
                </c:pt>
                <c:pt idx="8871">
                  <c:v>43226.171215277776</c:v>
                </c:pt>
                <c:pt idx="8872">
                  <c:v>43226.171458333331</c:v>
                </c:pt>
                <c:pt idx="8873">
                  <c:v>43226.171701388892</c:v>
                </c:pt>
                <c:pt idx="8874">
                  <c:v>43226.171944444446</c:v>
                </c:pt>
                <c:pt idx="8875">
                  <c:v>43226.1721875</c:v>
                </c:pt>
                <c:pt idx="8876">
                  <c:v>43226.172430555554</c:v>
                </c:pt>
                <c:pt idx="8877">
                  <c:v>43226.172673611109</c:v>
                </c:pt>
                <c:pt idx="8878">
                  <c:v>43226.17291666667</c:v>
                </c:pt>
                <c:pt idx="8879">
                  <c:v>43226.173159722224</c:v>
                </c:pt>
                <c:pt idx="8880">
                  <c:v>43226.173402777778</c:v>
                </c:pt>
                <c:pt idx="8881">
                  <c:v>43226.173645833333</c:v>
                </c:pt>
                <c:pt idx="8882">
                  <c:v>43226.173888888887</c:v>
                </c:pt>
                <c:pt idx="8883">
                  <c:v>43226.174131944441</c:v>
                </c:pt>
                <c:pt idx="8884">
                  <c:v>43226.174375000002</c:v>
                </c:pt>
                <c:pt idx="8885">
                  <c:v>43226.174618055556</c:v>
                </c:pt>
                <c:pt idx="8886">
                  <c:v>43226.174861111111</c:v>
                </c:pt>
                <c:pt idx="8887">
                  <c:v>43226.175104166665</c:v>
                </c:pt>
                <c:pt idx="8888">
                  <c:v>43226.175347222219</c:v>
                </c:pt>
                <c:pt idx="8889">
                  <c:v>43226.17559027778</c:v>
                </c:pt>
                <c:pt idx="8890">
                  <c:v>43226.175833333335</c:v>
                </c:pt>
                <c:pt idx="8891">
                  <c:v>43226.176076388889</c:v>
                </c:pt>
                <c:pt idx="8892">
                  <c:v>43226.176319444443</c:v>
                </c:pt>
                <c:pt idx="8893">
                  <c:v>43226.176562499997</c:v>
                </c:pt>
                <c:pt idx="8894">
                  <c:v>43226.176805555559</c:v>
                </c:pt>
                <c:pt idx="8895">
                  <c:v>43226.177048611113</c:v>
                </c:pt>
                <c:pt idx="8896">
                  <c:v>43226.177291666667</c:v>
                </c:pt>
                <c:pt idx="8897">
                  <c:v>43226.177534722221</c:v>
                </c:pt>
                <c:pt idx="8898">
                  <c:v>43226.177777777775</c:v>
                </c:pt>
                <c:pt idx="8899">
                  <c:v>43226.178020833337</c:v>
                </c:pt>
                <c:pt idx="8900">
                  <c:v>43226.178263888891</c:v>
                </c:pt>
                <c:pt idx="8901">
                  <c:v>43226.178506944445</c:v>
                </c:pt>
                <c:pt idx="8902">
                  <c:v>43226.178749999999</c:v>
                </c:pt>
                <c:pt idx="8903">
                  <c:v>43226.178993055553</c:v>
                </c:pt>
                <c:pt idx="8904">
                  <c:v>43226.179236111115</c:v>
                </c:pt>
                <c:pt idx="8905">
                  <c:v>43226.179479166669</c:v>
                </c:pt>
                <c:pt idx="8906">
                  <c:v>43226.179722222223</c:v>
                </c:pt>
                <c:pt idx="8907">
                  <c:v>43226.179965277777</c:v>
                </c:pt>
                <c:pt idx="8908">
                  <c:v>43226.180196759262</c:v>
                </c:pt>
                <c:pt idx="8909">
                  <c:v>43226.180439814816</c:v>
                </c:pt>
                <c:pt idx="8910">
                  <c:v>43226.18068287037</c:v>
                </c:pt>
                <c:pt idx="8911">
                  <c:v>43226.180925925924</c:v>
                </c:pt>
                <c:pt idx="8912">
                  <c:v>43226.181168981479</c:v>
                </c:pt>
                <c:pt idx="8913">
                  <c:v>43226.18141203704</c:v>
                </c:pt>
                <c:pt idx="8914">
                  <c:v>43226.181655092594</c:v>
                </c:pt>
                <c:pt idx="8915">
                  <c:v>43226.181898148148</c:v>
                </c:pt>
                <c:pt idx="8916">
                  <c:v>43226.182141203702</c:v>
                </c:pt>
                <c:pt idx="8917">
                  <c:v>43226.182384259257</c:v>
                </c:pt>
                <c:pt idx="8918">
                  <c:v>43226.182627314818</c:v>
                </c:pt>
                <c:pt idx="8919">
                  <c:v>43226.182870370372</c:v>
                </c:pt>
                <c:pt idx="8920">
                  <c:v>43226.183113425926</c:v>
                </c:pt>
                <c:pt idx="8921">
                  <c:v>43226.183356481481</c:v>
                </c:pt>
                <c:pt idx="8922">
                  <c:v>43226.183599537035</c:v>
                </c:pt>
                <c:pt idx="8923">
                  <c:v>43226.183842592596</c:v>
                </c:pt>
                <c:pt idx="8924">
                  <c:v>43226.18408564815</c:v>
                </c:pt>
                <c:pt idx="8925">
                  <c:v>43226.184328703705</c:v>
                </c:pt>
                <c:pt idx="8926">
                  <c:v>43226.184571759259</c:v>
                </c:pt>
                <c:pt idx="8927">
                  <c:v>43226.184814814813</c:v>
                </c:pt>
                <c:pt idx="8928">
                  <c:v>43226.185057870367</c:v>
                </c:pt>
                <c:pt idx="8929">
                  <c:v>43226.185300925928</c:v>
                </c:pt>
                <c:pt idx="8930">
                  <c:v>43226.185543981483</c:v>
                </c:pt>
                <c:pt idx="8931">
                  <c:v>43226.185787037037</c:v>
                </c:pt>
                <c:pt idx="8932">
                  <c:v>43226.186030092591</c:v>
                </c:pt>
                <c:pt idx="8933">
                  <c:v>43226.186273148145</c:v>
                </c:pt>
                <c:pt idx="8934">
                  <c:v>43226.186516203707</c:v>
                </c:pt>
                <c:pt idx="8935">
                  <c:v>43226.186759259261</c:v>
                </c:pt>
                <c:pt idx="8936">
                  <c:v>43226.187002314815</c:v>
                </c:pt>
                <c:pt idx="8937">
                  <c:v>43226.187245370369</c:v>
                </c:pt>
                <c:pt idx="8938">
                  <c:v>43226.187488425923</c:v>
                </c:pt>
                <c:pt idx="8939">
                  <c:v>43226.187731481485</c:v>
                </c:pt>
                <c:pt idx="8940">
                  <c:v>43226.187974537039</c:v>
                </c:pt>
                <c:pt idx="8941">
                  <c:v>43226.188217592593</c:v>
                </c:pt>
                <c:pt idx="8942">
                  <c:v>43226.188460648147</c:v>
                </c:pt>
                <c:pt idx="8943">
                  <c:v>43226.188703703701</c:v>
                </c:pt>
                <c:pt idx="8944">
                  <c:v>43226.188946759263</c:v>
                </c:pt>
                <c:pt idx="8945">
                  <c:v>43226.189189814817</c:v>
                </c:pt>
                <c:pt idx="8946">
                  <c:v>43226.189432870371</c:v>
                </c:pt>
                <c:pt idx="8947">
                  <c:v>43226.189675925925</c:v>
                </c:pt>
                <c:pt idx="8948">
                  <c:v>43226.189918981479</c:v>
                </c:pt>
                <c:pt idx="8949">
                  <c:v>43226.190162037034</c:v>
                </c:pt>
                <c:pt idx="8950">
                  <c:v>43226.190405092595</c:v>
                </c:pt>
                <c:pt idx="8951">
                  <c:v>43226.190648148149</c:v>
                </c:pt>
                <c:pt idx="8952">
                  <c:v>43226.190891203703</c:v>
                </c:pt>
                <c:pt idx="8953">
                  <c:v>43226.191122685188</c:v>
                </c:pt>
                <c:pt idx="8954">
                  <c:v>43226.191365740742</c:v>
                </c:pt>
                <c:pt idx="8955">
                  <c:v>43226.191608796296</c:v>
                </c:pt>
                <c:pt idx="8956">
                  <c:v>43226.191851851851</c:v>
                </c:pt>
                <c:pt idx="8957">
                  <c:v>43226.192094907405</c:v>
                </c:pt>
                <c:pt idx="8958">
                  <c:v>43226.192337962966</c:v>
                </c:pt>
                <c:pt idx="8959">
                  <c:v>43226.19258101852</c:v>
                </c:pt>
                <c:pt idx="8960">
                  <c:v>43226.192824074074</c:v>
                </c:pt>
                <c:pt idx="8961">
                  <c:v>43226.193067129629</c:v>
                </c:pt>
                <c:pt idx="8962">
                  <c:v>43226.193310185183</c:v>
                </c:pt>
                <c:pt idx="8963">
                  <c:v>43226.193553240744</c:v>
                </c:pt>
                <c:pt idx="8964">
                  <c:v>43226.193796296298</c:v>
                </c:pt>
                <c:pt idx="8965">
                  <c:v>43226.194039351853</c:v>
                </c:pt>
                <c:pt idx="8966">
                  <c:v>43226.194282407407</c:v>
                </c:pt>
                <c:pt idx="8967">
                  <c:v>43226.194525462961</c:v>
                </c:pt>
                <c:pt idx="8968">
                  <c:v>43226.194768518515</c:v>
                </c:pt>
                <c:pt idx="8969">
                  <c:v>43226.195011574076</c:v>
                </c:pt>
                <c:pt idx="8970">
                  <c:v>43226.195254629631</c:v>
                </c:pt>
                <c:pt idx="8971">
                  <c:v>43226.195497685185</c:v>
                </c:pt>
                <c:pt idx="8972">
                  <c:v>43226.195740740739</c:v>
                </c:pt>
                <c:pt idx="8973">
                  <c:v>43226.195983796293</c:v>
                </c:pt>
                <c:pt idx="8974">
                  <c:v>43226.196226851855</c:v>
                </c:pt>
                <c:pt idx="8975">
                  <c:v>43226.196469907409</c:v>
                </c:pt>
                <c:pt idx="8976">
                  <c:v>43226.196712962963</c:v>
                </c:pt>
                <c:pt idx="8977">
                  <c:v>43226.196956018517</c:v>
                </c:pt>
                <c:pt idx="8978">
                  <c:v>43226.197199074071</c:v>
                </c:pt>
                <c:pt idx="8979">
                  <c:v>43226.197442129633</c:v>
                </c:pt>
                <c:pt idx="8980">
                  <c:v>43226.197685185187</c:v>
                </c:pt>
                <c:pt idx="8981">
                  <c:v>43226.197928240741</c:v>
                </c:pt>
                <c:pt idx="8982">
                  <c:v>43226.198171296295</c:v>
                </c:pt>
                <c:pt idx="8983">
                  <c:v>43226.198414351849</c:v>
                </c:pt>
                <c:pt idx="8984">
                  <c:v>43226.198657407411</c:v>
                </c:pt>
                <c:pt idx="8985">
                  <c:v>43226.198900462965</c:v>
                </c:pt>
                <c:pt idx="8986">
                  <c:v>43226.199143518519</c:v>
                </c:pt>
                <c:pt idx="8987">
                  <c:v>43226.199386574073</c:v>
                </c:pt>
                <c:pt idx="8988">
                  <c:v>43226.199629629627</c:v>
                </c:pt>
                <c:pt idx="8989">
                  <c:v>43226.199872685182</c:v>
                </c:pt>
                <c:pt idx="8990">
                  <c:v>43226.200115740743</c:v>
                </c:pt>
                <c:pt idx="8991">
                  <c:v>43226.200358796297</c:v>
                </c:pt>
                <c:pt idx="8992">
                  <c:v>43226.200601851851</c:v>
                </c:pt>
                <c:pt idx="8993">
                  <c:v>43226.200844907406</c:v>
                </c:pt>
                <c:pt idx="8994">
                  <c:v>43226.20108796296</c:v>
                </c:pt>
                <c:pt idx="8995">
                  <c:v>43226.201331018521</c:v>
                </c:pt>
                <c:pt idx="8996">
                  <c:v>43226.201574074075</c:v>
                </c:pt>
                <c:pt idx="8997">
                  <c:v>43226.201817129629</c:v>
                </c:pt>
                <c:pt idx="8998">
                  <c:v>43226.202060185184</c:v>
                </c:pt>
                <c:pt idx="8999">
                  <c:v>43226.202303240738</c:v>
                </c:pt>
                <c:pt idx="9000">
                  <c:v>43226.202546296299</c:v>
                </c:pt>
                <c:pt idx="9001">
                  <c:v>43226.202777777777</c:v>
                </c:pt>
                <c:pt idx="9002">
                  <c:v>43226.203020833331</c:v>
                </c:pt>
                <c:pt idx="9003">
                  <c:v>43226.203263888892</c:v>
                </c:pt>
                <c:pt idx="9004">
                  <c:v>43226.203506944446</c:v>
                </c:pt>
                <c:pt idx="9005">
                  <c:v>43226.203750000001</c:v>
                </c:pt>
                <c:pt idx="9006">
                  <c:v>43226.203993055555</c:v>
                </c:pt>
                <c:pt idx="9007">
                  <c:v>43226.204236111109</c:v>
                </c:pt>
                <c:pt idx="9008">
                  <c:v>43226.204479166663</c:v>
                </c:pt>
                <c:pt idx="9009">
                  <c:v>43226.204722222225</c:v>
                </c:pt>
                <c:pt idx="9010">
                  <c:v>43226.204965277779</c:v>
                </c:pt>
                <c:pt idx="9011">
                  <c:v>43226.205208333333</c:v>
                </c:pt>
                <c:pt idx="9012">
                  <c:v>43226.205451388887</c:v>
                </c:pt>
                <c:pt idx="9013">
                  <c:v>43226.205694444441</c:v>
                </c:pt>
                <c:pt idx="9014">
                  <c:v>43226.205937500003</c:v>
                </c:pt>
                <c:pt idx="9015">
                  <c:v>43226.206180555557</c:v>
                </c:pt>
                <c:pt idx="9016">
                  <c:v>43226.206423611111</c:v>
                </c:pt>
                <c:pt idx="9017">
                  <c:v>43226.206666666665</c:v>
                </c:pt>
                <c:pt idx="9018">
                  <c:v>43226.206909722219</c:v>
                </c:pt>
                <c:pt idx="9019">
                  <c:v>43226.207152777781</c:v>
                </c:pt>
                <c:pt idx="9020">
                  <c:v>43226.207395833335</c:v>
                </c:pt>
                <c:pt idx="9021">
                  <c:v>43226.207638888889</c:v>
                </c:pt>
                <c:pt idx="9022">
                  <c:v>43226.207881944443</c:v>
                </c:pt>
                <c:pt idx="9023">
                  <c:v>43226.208124999997</c:v>
                </c:pt>
                <c:pt idx="9024">
                  <c:v>43226.208368055559</c:v>
                </c:pt>
                <c:pt idx="9025">
                  <c:v>43226.208611111113</c:v>
                </c:pt>
                <c:pt idx="9026">
                  <c:v>43226.208854166667</c:v>
                </c:pt>
                <c:pt idx="9027">
                  <c:v>43226.209097222221</c:v>
                </c:pt>
                <c:pt idx="9028">
                  <c:v>43226.209340277775</c:v>
                </c:pt>
                <c:pt idx="9029">
                  <c:v>43226.209583333337</c:v>
                </c:pt>
                <c:pt idx="9030">
                  <c:v>43226.209826388891</c:v>
                </c:pt>
                <c:pt idx="9031">
                  <c:v>43226.210069444445</c:v>
                </c:pt>
                <c:pt idx="9032">
                  <c:v>43226.210312499999</c:v>
                </c:pt>
                <c:pt idx="9033">
                  <c:v>43226.210555555554</c:v>
                </c:pt>
                <c:pt idx="9034">
                  <c:v>43226.210798611108</c:v>
                </c:pt>
                <c:pt idx="9035">
                  <c:v>43226.211041666669</c:v>
                </c:pt>
                <c:pt idx="9036">
                  <c:v>43226.211284722223</c:v>
                </c:pt>
                <c:pt idx="9037">
                  <c:v>43226.211527777778</c:v>
                </c:pt>
                <c:pt idx="9038">
                  <c:v>43226.211770833332</c:v>
                </c:pt>
                <c:pt idx="9039">
                  <c:v>43226.212013888886</c:v>
                </c:pt>
                <c:pt idx="9040">
                  <c:v>43226.212256944447</c:v>
                </c:pt>
                <c:pt idx="9041">
                  <c:v>43226.212500000001</c:v>
                </c:pt>
                <c:pt idx="9042">
                  <c:v>43226.212743055556</c:v>
                </c:pt>
                <c:pt idx="9043">
                  <c:v>43226.21298611111</c:v>
                </c:pt>
                <c:pt idx="9044">
                  <c:v>43226.213229166664</c:v>
                </c:pt>
                <c:pt idx="9045">
                  <c:v>43226.213472222225</c:v>
                </c:pt>
                <c:pt idx="9046">
                  <c:v>43226.213703703703</c:v>
                </c:pt>
                <c:pt idx="9047">
                  <c:v>43226.213946759257</c:v>
                </c:pt>
                <c:pt idx="9048">
                  <c:v>43226.214189814818</c:v>
                </c:pt>
                <c:pt idx="9049">
                  <c:v>43226.214432870373</c:v>
                </c:pt>
                <c:pt idx="9050">
                  <c:v>43226.214675925927</c:v>
                </c:pt>
                <c:pt idx="9051">
                  <c:v>43226.214918981481</c:v>
                </c:pt>
                <c:pt idx="9052">
                  <c:v>43226.215162037035</c:v>
                </c:pt>
                <c:pt idx="9053">
                  <c:v>43226.215405092589</c:v>
                </c:pt>
                <c:pt idx="9054">
                  <c:v>43226.215648148151</c:v>
                </c:pt>
                <c:pt idx="9055">
                  <c:v>43226.215891203705</c:v>
                </c:pt>
                <c:pt idx="9056">
                  <c:v>43226.216134259259</c:v>
                </c:pt>
                <c:pt idx="9057">
                  <c:v>43226.216377314813</c:v>
                </c:pt>
                <c:pt idx="9058">
                  <c:v>43226.216620370367</c:v>
                </c:pt>
                <c:pt idx="9059">
                  <c:v>43226.216863425929</c:v>
                </c:pt>
                <c:pt idx="9060">
                  <c:v>43226.217106481483</c:v>
                </c:pt>
                <c:pt idx="9061">
                  <c:v>43226.217349537037</c:v>
                </c:pt>
                <c:pt idx="9062">
                  <c:v>43226.217592592591</c:v>
                </c:pt>
                <c:pt idx="9063">
                  <c:v>43226.217835648145</c:v>
                </c:pt>
                <c:pt idx="9064">
                  <c:v>43226.218078703707</c:v>
                </c:pt>
                <c:pt idx="9065">
                  <c:v>43226.218321759261</c:v>
                </c:pt>
                <c:pt idx="9066">
                  <c:v>43226.218564814815</c:v>
                </c:pt>
                <c:pt idx="9067">
                  <c:v>43226.218807870369</c:v>
                </c:pt>
                <c:pt idx="9068">
                  <c:v>43226.219050925924</c:v>
                </c:pt>
                <c:pt idx="9069">
                  <c:v>43226.219293981485</c:v>
                </c:pt>
                <c:pt idx="9070">
                  <c:v>43226.219537037039</c:v>
                </c:pt>
                <c:pt idx="9071">
                  <c:v>43226.219780092593</c:v>
                </c:pt>
                <c:pt idx="9072">
                  <c:v>43226.220023148147</c:v>
                </c:pt>
                <c:pt idx="9073">
                  <c:v>43226.220266203702</c:v>
                </c:pt>
                <c:pt idx="9074">
                  <c:v>43226.220509259256</c:v>
                </c:pt>
                <c:pt idx="9075">
                  <c:v>43226.220752314817</c:v>
                </c:pt>
                <c:pt idx="9076">
                  <c:v>43226.220995370371</c:v>
                </c:pt>
                <c:pt idx="9077">
                  <c:v>43226.221238425926</c:v>
                </c:pt>
                <c:pt idx="9078">
                  <c:v>43226.22148148148</c:v>
                </c:pt>
                <c:pt idx="9079">
                  <c:v>43226.221724537034</c:v>
                </c:pt>
                <c:pt idx="9080">
                  <c:v>43226.221967592595</c:v>
                </c:pt>
                <c:pt idx="9081">
                  <c:v>43226.222210648149</c:v>
                </c:pt>
                <c:pt idx="9082">
                  <c:v>43226.222453703704</c:v>
                </c:pt>
                <c:pt idx="9083">
                  <c:v>43226.222696759258</c:v>
                </c:pt>
                <c:pt idx="9084">
                  <c:v>43226.222939814812</c:v>
                </c:pt>
                <c:pt idx="9085">
                  <c:v>43226.223182870373</c:v>
                </c:pt>
                <c:pt idx="9086">
                  <c:v>43226.223425925928</c:v>
                </c:pt>
                <c:pt idx="9087">
                  <c:v>43226.223668981482</c:v>
                </c:pt>
                <c:pt idx="9088">
                  <c:v>43226.223912037036</c:v>
                </c:pt>
                <c:pt idx="9089">
                  <c:v>43226.22415509259</c:v>
                </c:pt>
                <c:pt idx="9090">
                  <c:v>43226.224386574075</c:v>
                </c:pt>
                <c:pt idx="9091">
                  <c:v>43226.224629629629</c:v>
                </c:pt>
                <c:pt idx="9092">
                  <c:v>43226.224872685183</c:v>
                </c:pt>
                <c:pt idx="9093">
                  <c:v>43226.225115740737</c:v>
                </c:pt>
                <c:pt idx="9094">
                  <c:v>43226.225358796299</c:v>
                </c:pt>
                <c:pt idx="9095">
                  <c:v>43226.225601851853</c:v>
                </c:pt>
                <c:pt idx="9096">
                  <c:v>43226.225844907407</c:v>
                </c:pt>
                <c:pt idx="9097">
                  <c:v>43226.226087962961</c:v>
                </c:pt>
                <c:pt idx="9098">
                  <c:v>43226.226331018515</c:v>
                </c:pt>
                <c:pt idx="9099">
                  <c:v>43226.226574074077</c:v>
                </c:pt>
                <c:pt idx="9100">
                  <c:v>43226.226817129631</c:v>
                </c:pt>
                <c:pt idx="9101">
                  <c:v>43226.227060185185</c:v>
                </c:pt>
                <c:pt idx="9102">
                  <c:v>43226.227303240739</c:v>
                </c:pt>
                <c:pt idx="9103">
                  <c:v>43226.227546296293</c:v>
                </c:pt>
                <c:pt idx="9104">
                  <c:v>43226.227789351855</c:v>
                </c:pt>
                <c:pt idx="9105">
                  <c:v>43226.228032407409</c:v>
                </c:pt>
                <c:pt idx="9106">
                  <c:v>43226.228275462963</c:v>
                </c:pt>
                <c:pt idx="9107">
                  <c:v>43226.228518518517</c:v>
                </c:pt>
                <c:pt idx="9108">
                  <c:v>43226.228761574072</c:v>
                </c:pt>
                <c:pt idx="9109">
                  <c:v>43226.229004629633</c:v>
                </c:pt>
                <c:pt idx="9110">
                  <c:v>43226.229247685187</c:v>
                </c:pt>
                <c:pt idx="9111">
                  <c:v>43226.229490740741</c:v>
                </c:pt>
                <c:pt idx="9112">
                  <c:v>43226.229733796295</c:v>
                </c:pt>
                <c:pt idx="9113">
                  <c:v>43226.22997685185</c:v>
                </c:pt>
                <c:pt idx="9114">
                  <c:v>43226.230219907404</c:v>
                </c:pt>
                <c:pt idx="9115">
                  <c:v>43226.230462962965</c:v>
                </c:pt>
                <c:pt idx="9116">
                  <c:v>43226.230706018519</c:v>
                </c:pt>
                <c:pt idx="9117">
                  <c:v>43226.230949074074</c:v>
                </c:pt>
                <c:pt idx="9118">
                  <c:v>43226.231192129628</c:v>
                </c:pt>
                <c:pt idx="9119">
                  <c:v>43226.231435185182</c:v>
                </c:pt>
                <c:pt idx="9120">
                  <c:v>43226.231678240743</c:v>
                </c:pt>
                <c:pt idx="9121">
                  <c:v>43226.231921296298</c:v>
                </c:pt>
                <c:pt idx="9122">
                  <c:v>43226.232164351852</c:v>
                </c:pt>
                <c:pt idx="9123">
                  <c:v>43226.232407407406</c:v>
                </c:pt>
                <c:pt idx="9124">
                  <c:v>43226.23265046296</c:v>
                </c:pt>
                <c:pt idx="9125">
                  <c:v>43226.232893518521</c:v>
                </c:pt>
                <c:pt idx="9126">
                  <c:v>43226.233136574076</c:v>
                </c:pt>
                <c:pt idx="9127">
                  <c:v>43226.23337962963</c:v>
                </c:pt>
                <c:pt idx="9128">
                  <c:v>43226.233622685184</c:v>
                </c:pt>
                <c:pt idx="9129">
                  <c:v>43226.233865740738</c:v>
                </c:pt>
                <c:pt idx="9130">
                  <c:v>43226.2341087963</c:v>
                </c:pt>
                <c:pt idx="9131">
                  <c:v>43226.234351851854</c:v>
                </c:pt>
                <c:pt idx="9132">
                  <c:v>43226.234594907408</c:v>
                </c:pt>
                <c:pt idx="9133">
                  <c:v>43226.234837962962</c:v>
                </c:pt>
                <c:pt idx="9134">
                  <c:v>43226.235081018516</c:v>
                </c:pt>
                <c:pt idx="9135">
                  <c:v>43226.235312500001</c:v>
                </c:pt>
                <c:pt idx="9136">
                  <c:v>43226.235555555555</c:v>
                </c:pt>
                <c:pt idx="9137">
                  <c:v>43226.235798611109</c:v>
                </c:pt>
                <c:pt idx="9138">
                  <c:v>43226.236041666663</c:v>
                </c:pt>
                <c:pt idx="9139">
                  <c:v>43226.236284722225</c:v>
                </c:pt>
                <c:pt idx="9140">
                  <c:v>43226.236527777779</c:v>
                </c:pt>
                <c:pt idx="9141">
                  <c:v>43226.236770833333</c:v>
                </c:pt>
                <c:pt idx="9142">
                  <c:v>43226.237013888887</c:v>
                </c:pt>
                <c:pt idx="9143">
                  <c:v>43226.237256944441</c:v>
                </c:pt>
                <c:pt idx="9144">
                  <c:v>43226.237500000003</c:v>
                </c:pt>
                <c:pt idx="9145">
                  <c:v>43226.237743055557</c:v>
                </c:pt>
                <c:pt idx="9146">
                  <c:v>43226.237986111111</c:v>
                </c:pt>
                <c:pt idx="9147">
                  <c:v>43226.238229166665</c:v>
                </c:pt>
                <c:pt idx="9148">
                  <c:v>43226.23847222222</c:v>
                </c:pt>
                <c:pt idx="9149">
                  <c:v>43226.238715277781</c:v>
                </c:pt>
                <c:pt idx="9150">
                  <c:v>43226.238958333335</c:v>
                </c:pt>
                <c:pt idx="9151">
                  <c:v>43226.239201388889</c:v>
                </c:pt>
                <c:pt idx="9152">
                  <c:v>43226.239444444444</c:v>
                </c:pt>
                <c:pt idx="9153">
                  <c:v>43226.239687499998</c:v>
                </c:pt>
                <c:pt idx="9154">
                  <c:v>43226.239930555559</c:v>
                </c:pt>
                <c:pt idx="9155">
                  <c:v>43226.240173611113</c:v>
                </c:pt>
                <c:pt idx="9156">
                  <c:v>43226.240416666667</c:v>
                </c:pt>
                <c:pt idx="9157">
                  <c:v>43226.240659722222</c:v>
                </c:pt>
                <c:pt idx="9158">
                  <c:v>43226.240902777776</c:v>
                </c:pt>
                <c:pt idx="9159">
                  <c:v>43226.24114583333</c:v>
                </c:pt>
                <c:pt idx="9160">
                  <c:v>43226.241388888891</c:v>
                </c:pt>
                <c:pt idx="9161">
                  <c:v>43226.241631944446</c:v>
                </c:pt>
                <c:pt idx="9162">
                  <c:v>43226.241875</c:v>
                </c:pt>
                <c:pt idx="9163">
                  <c:v>43226.242118055554</c:v>
                </c:pt>
                <c:pt idx="9164">
                  <c:v>43226.242361111108</c:v>
                </c:pt>
                <c:pt idx="9165">
                  <c:v>43226.242604166669</c:v>
                </c:pt>
                <c:pt idx="9166">
                  <c:v>43226.242847222224</c:v>
                </c:pt>
                <c:pt idx="9167">
                  <c:v>43226.243090277778</c:v>
                </c:pt>
                <c:pt idx="9168">
                  <c:v>43226.243333333332</c:v>
                </c:pt>
                <c:pt idx="9169">
                  <c:v>43226.243576388886</c:v>
                </c:pt>
                <c:pt idx="9170">
                  <c:v>43226.243819444448</c:v>
                </c:pt>
                <c:pt idx="9171">
                  <c:v>43226.244062500002</c:v>
                </c:pt>
                <c:pt idx="9172">
                  <c:v>43226.244305555556</c:v>
                </c:pt>
                <c:pt idx="9173">
                  <c:v>43226.24454861111</c:v>
                </c:pt>
                <c:pt idx="9174">
                  <c:v>43226.244791666664</c:v>
                </c:pt>
                <c:pt idx="9175">
                  <c:v>43226.245034722226</c:v>
                </c:pt>
                <c:pt idx="9176">
                  <c:v>43226.24527777778</c:v>
                </c:pt>
                <c:pt idx="9177">
                  <c:v>43226.245520833334</c:v>
                </c:pt>
                <c:pt idx="9178">
                  <c:v>43226.245763888888</c:v>
                </c:pt>
                <c:pt idx="9179">
                  <c:v>43226.246006944442</c:v>
                </c:pt>
                <c:pt idx="9180">
                  <c:v>43226.246238425927</c:v>
                </c:pt>
                <c:pt idx="9181">
                  <c:v>43226.246481481481</c:v>
                </c:pt>
                <c:pt idx="9182">
                  <c:v>43226.246724537035</c:v>
                </c:pt>
                <c:pt idx="9183">
                  <c:v>43226.246967592589</c:v>
                </c:pt>
                <c:pt idx="9184">
                  <c:v>43226.247210648151</c:v>
                </c:pt>
                <c:pt idx="9185">
                  <c:v>43226.247453703705</c:v>
                </c:pt>
                <c:pt idx="9186">
                  <c:v>43226.247696759259</c:v>
                </c:pt>
                <c:pt idx="9187">
                  <c:v>43226.247939814813</c:v>
                </c:pt>
                <c:pt idx="9188">
                  <c:v>43226.248182870368</c:v>
                </c:pt>
                <c:pt idx="9189">
                  <c:v>43226.248425925929</c:v>
                </c:pt>
                <c:pt idx="9190">
                  <c:v>43226.248668981483</c:v>
                </c:pt>
                <c:pt idx="9191">
                  <c:v>43226.248912037037</c:v>
                </c:pt>
                <c:pt idx="9192">
                  <c:v>43226.249155092592</c:v>
                </c:pt>
                <c:pt idx="9193">
                  <c:v>43226.249398148146</c:v>
                </c:pt>
                <c:pt idx="9194">
                  <c:v>43226.249641203707</c:v>
                </c:pt>
                <c:pt idx="9195">
                  <c:v>43226.249884259261</c:v>
                </c:pt>
                <c:pt idx="9196">
                  <c:v>43226.250127314815</c:v>
                </c:pt>
                <c:pt idx="9197">
                  <c:v>43226.25037037037</c:v>
                </c:pt>
                <c:pt idx="9198">
                  <c:v>43226.250613425924</c:v>
                </c:pt>
                <c:pt idx="9199">
                  <c:v>43226.250856481478</c:v>
                </c:pt>
                <c:pt idx="9200">
                  <c:v>43226.251099537039</c:v>
                </c:pt>
                <c:pt idx="9201">
                  <c:v>43226.251342592594</c:v>
                </c:pt>
                <c:pt idx="9202">
                  <c:v>43226.251585648148</c:v>
                </c:pt>
                <c:pt idx="9203">
                  <c:v>43226.251828703702</c:v>
                </c:pt>
                <c:pt idx="9204">
                  <c:v>43226.252071759256</c:v>
                </c:pt>
                <c:pt idx="9205">
                  <c:v>43226.252314814818</c:v>
                </c:pt>
                <c:pt idx="9206">
                  <c:v>43226.252557870372</c:v>
                </c:pt>
                <c:pt idx="9207">
                  <c:v>43226.252800925926</c:v>
                </c:pt>
                <c:pt idx="9208">
                  <c:v>43226.25304398148</c:v>
                </c:pt>
                <c:pt idx="9209">
                  <c:v>43226.253287037034</c:v>
                </c:pt>
                <c:pt idx="9210">
                  <c:v>43226.253530092596</c:v>
                </c:pt>
                <c:pt idx="9211">
                  <c:v>43226.25377314815</c:v>
                </c:pt>
                <c:pt idx="9212">
                  <c:v>43226.254016203704</c:v>
                </c:pt>
                <c:pt idx="9213">
                  <c:v>43226.254259259258</c:v>
                </c:pt>
                <c:pt idx="9214">
                  <c:v>43226.254502314812</c:v>
                </c:pt>
                <c:pt idx="9215">
                  <c:v>43226.254745370374</c:v>
                </c:pt>
                <c:pt idx="9216">
                  <c:v>43226.254988425928</c:v>
                </c:pt>
                <c:pt idx="9217">
                  <c:v>43226.255231481482</c:v>
                </c:pt>
                <c:pt idx="9218">
                  <c:v>43226.255474537036</c:v>
                </c:pt>
                <c:pt idx="9219">
                  <c:v>43226.25571759259</c:v>
                </c:pt>
                <c:pt idx="9220">
                  <c:v>43226.255960648145</c:v>
                </c:pt>
                <c:pt idx="9221">
                  <c:v>43226.256203703706</c:v>
                </c:pt>
                <c:pt idx="9222">
                  <c:v>43226.25644675926</c:v>
                </c:pt>
                <c:pt idx="9223">
                  <c:v>43226.256689814814</c:v>
                </c:pt>
                <c:pt idx="9224">
                  <c:v>43226.256921296299</c:v>
                </c:pt>
                <c:pt idx="9225">
                  <c:v>43226.257164351853</c:v>
                </c:pt>
                <c:pt idx="9226">
                  <c:v>43226.257407407407</c:v>
                </c:pt>
                <c:pt idx="9227">
                  <c:v>43226.257650462961</c:v>
                </c:pt>
                <c:pt idx="9228">
                  <c:v>43226.257893518516</c:v>
                </c:pt>
                <c:pt idx="9229">
                  <c:v>43226.258136574077</c:v>
                </c:pt>
                <c:pt idx="9230">
                  <c:v>43226.258379629631</c:v>
                </c:pt>
                <c:pt idx="9231">
                  <c:v>43226.258622685185</c:v>
                </c:pt>
                <c:pt idx="9232">
                  <c:v>43226.25886574074</c:v>
                </c:pt>
                <c:pt idx="9233">
                  <c:v>43226.259108796294</c:v>
                </c:pt>
                <c:pt idx="9234">
                  <c:v>43226.259351851855</c:v>
                </c:pt>
                <c:pt idx="9235">
                  <c:v>43226.259594907409</c:v>
                </c:pt>
                <c:pt idx="9236">
                  <c:v>43226.259837962964</c:v>
                </c:pt>
                <c:pt idx="9237">
                  <c:v>43226.260081018518</c:v>
                </c:pt>
                <c:pt idx="9238">
                  <c:v>43226.260324074072</c:v>
                </c:pt>
                <c:pt idx="9239">
                  <c:v>43226.260567129626</c:v>
                </c:pt>
                <c:pt idx="9240">
                  <c:v>43226.260810185187</c:v>
                </c:pt>
                <c:pt idx="9241">
                  <c:v>43226.261053240742</c:v>
                </c:pt>
                <c:pt idx="9242">
                  <c:v>43226.261296296296</c:v>
                </c:pt>
                <c:pt idx="9243">
                  <c:v>43226.26153935185</c:v>
                </c:pt>
                <c:pt idx="9244">
                  <c:v>43226.261782407404</c:v>
                </c:pt>
                <c:pt idx="9245">
                  <c:v>43226.262025462966</c:v>
                </c:pt>
                <c:pt idx="9246">
                  <c:v>43226.26226851852</c:v>
                </c:pt>
                <c:pt idx="9247">
                  <c:v>43226.262511574074</c:v>
                </c:pt>
                <c:pt idx="9248">
                  <c:v>43226.262754629628</c:v>
                </c:pt>
                <c:pt idx="9249">
                  <c:v>43226.262997685182</c:v>
                </c:pt>
                <c:pt idx="9250">
                  <c:v>43226.263240740744</c:v>
                </c:pt>
                <c:pt idx="9251">
                  <c:v>43226.263483796298</c:v>
                </c:pt>
                <c:pt idx="9252">
                  <c:v>43226.263726851852</c:v>
                </c:pt>
                <c:pt idx="9253">
                  <c:v>43226.263969907406</c:v>
                </c:pt>
                <c:pt idx="9254">
                  <c:v>43226.26421296296</c:v>
                </c:pt>
                <c:pt idx="9255">
                  <c:v>43226.264456018522</c:v>
                </c:pt>
                <c:pt idx="9256">
                  <c:v>43226.264699074076</c:v>
                </c:pt>
                <c:pt idx="9257">
                  <c:v>43226.26494212963</c:v>
                </c:pt>
                <c:pt idx="9258">
                  <c:v>43226.265185185184</c:v>
                </c:pt>
                <c:pt idx="9259">
                  <c:v>43226.265428240738</c:v>
                </c:pt>
                <c:pt idx="9260">
                  <c:v>43226.2656712963</c:v>
                </c:pt>
                <c:pt idx="9261">
                  <c:v>43226.265914351854</c:v>
                </c:pt>
                <c:pt idx="9262">
                  <c:v>43226.266157407408</c:v>
                </c:pt>
                <c:pt idx="9263">
                  <c:v>43226.266400462962</c:v>
                </c:pt>
                <c:pt idx="9264">
                  <c:v>43226.266643518517</c:v>
                </c:pt>
                <c:pt idx="9265">
                  <c:v>43226.266886574071</c:v>
                </c:pt>
                <c:pt idx="9266">
                  <c:v>43226.267129629632</c:v>
                </c:pt>
                <c:pt idx="9267">
                  <c:v>43226.267372685186</c:v>
                </c:pt>
                <c:pt idx="9268">
                  <c:v>43226.26761574074</c:v>
                </c:pt>
                <c:pt idx="9269">
                  <c:v>43226.267847222225</c:v>
                </c:pt>
                <c:pt idx="9270">
                  <c:v>43226.268090277779</c:v>
                </c:pt>
                <c:pt idx="9271">
                  <c:v>43226.268333333333</c:v>
                </c:pt>
                <c:pt idx="9272">
                  <c:v>43226.268576388888</c:v>
                </c:pt>
                <c:pt idx="9273">
                  <c:v>43226.268819444442</c:v>
                </c:pt>
                <c:pt idx="9274">
                  <c:v>43226.269062500003</c:v>
                </c:pt>
                <c:pt idx="9275">
                  <c:v>43226.269305555557</c:v>
                </c:pt>
                <c:pt idx="9276">
                  <c:v>43226.269548611112</c:v>
                </c:pt>
                <c:pt idx="9277">
                  <c:v>43226.269791666666</c:v>
                </c:pt>
                <c:pt idx="9278">
                  <c:v>43226.27003472222</c:v>
                </c:pt>
                <c:pt idx="9279">
                  <c:v>43226.270277777781</c:v>
                </c:pt>
                <c:pt idx="9280">
                  <c:v>43226.270520833335</c:v>
                </c:pt>
                <c:pt idx="9281">
                  <c:v>43226.27076388889</c:v>
                </c:pt>
                <c:pt idx="9282">
                  <c:v>43226.271006944444</c:v>
                </c:pt>
                <c:pt idx="9283">
                  <c:v>43226.271249999998</c:v>
                </c:pt>
                <c:pt idx="9284">
                  <c:v>43226.271493055552</c:v>
                </c:pt>
                <c:pt idx="9285">
                  <c:v>43226.271736111114</c:v>
                </c:pt>
                <c:pt idx="9286">
                  <c:v>43226.271979166668</c:v>
                </c:pt>
                <c:pt idx="9287">
                  <c:v>43226.272222222222</c:v>
                </c:pt>
                <c:pt idx="9288">
                  <c:v>43226.272465277776</c:v>
                </c:pt>
                <c:pt idx="9289">
                  <c:v>43226.27270833333</c:v>
                </c:pt>
                <c:pt idx="9290">
                  <c:v>43226.272951388892</c:v>
                </c:pt>
                <c:pt idx="9291">
                  <c:v>43226.273194444446</c:v>
                </c:pt>
                <c:pt idx="9292">
                  <c:v>43226.2734375</c:v>
                </c:pt>
                <c:pt idx="9293">
                  <c:v>43226.273680555554</c:v>
                </c:pt>
                <c:pt idx="9294">
                  <c:v>43226.273923611108</c:v>
                </c:pt>
                <c:pt idx="9295">
                  <c:v>43226.27416666667</c:v>
                </c:pt>
                <c:pt idx="9296">
                  <c:v>43226.274409722224</c:v>
                </c:pt>
                <c:pt idx="9297">
                  <c:v>43226.274652777778</c:v>
                </c:pt>
                <c:pt idx="9298">
                  <c:v>43226.274895833332</c:v>
                </c:pt>
                <c:pt idx="9299">
                  <c:v>43226.275138888886</c:v>
                </c:pt>
                <c:pt idx="9300">
                  <c:v>43226.275381944448</c:v>
                </c:pt>
                <c:pt idx="9301">
                  <c:v>43226.275625000002</c:v>
                </c:pt>
                <c:pt idx="9302">
                  <c:v>43226.275868055556</c:v>
                </c:pt>
                <c:pt idx="9303">
                  <c:v>43226.27611111111</c:v>
                </c:pt>
                <c:pt idx="9304">
                  <c:v>43226.276354166665</c:v>
                </c:pt>
                <c:pt idx="9305">
                  <c:v>43226.276597222219</c:v>
                </c:pt>
                <c:pt idx="9306">
                  <c:v>43226.27684027778</c:v>
                </c:pt>
                <c:pt idx="9307">
                  <c:v>43226.277083333334</c:v>
                </c:pt>
                <c:pt idx="9308">
                  <c:v>43226.277326388888</c:v>
                </c:pt>
                <c:pt idx="9309">
                  <c:v>43226.277569444443</c:v>
                </c:pt>
                <c:pt idx="9310">
                  <c:v>43226.277812499997</c:v>
                </c:pt>
                <c:pt idx="9311">
                  <c:v>43226.278055555558</c:v>
                </c:pt>
                <c:pt idx="9312">
                  <c:v>43226.278298611112</c:v>
                </c:pt>
                <c:pt idx="9313">
                  <c:v>43226.278541666667</c:v>
                </c:pt>
                <c:pt idx="9314">
                  <c:v>43226.278784722221</c:v>
                </c:pt>
                <c:pt idx="9315">
                  <c:v>43226.279027777775</c:v>
                </c:pt>
                <c:pt idx="9316">
                  <c:v>43226.279270833336</c:v>
                </c:pt>
                <c:pt idx="9317">
                  <c:v>43226.279502314814</c:v>
                </c:pt>
                <c:pt idx="9318">
                  <c:v>43226.279745370368</c:v>
                </c:pt>
                <c:pt idx="9319">
                  <c:v>43226.279988425929</c:v>
                </c:pt>
                <c:pt idx="9320">
                  <c:v>43226.280231481483</c:v>
                </c:pt>
                <c:pt idx="9321">
                  <c:v>43226.280474537038</c:v>
                </c:pt>
                <c:pt idx="9322">
                  <c:v>43226.280717592592</c:v>
                </c:pt>
                <c:pt idx="9323">
                  <c:v>43226.280960648146</c:v>
                </c:pt>
                <c:pt idx="9324">
                  <c:v>43226.2812037037</c:v>
                </c:pt>
                <c:pt idx="9325">
                  <c:v>43226.281446759262</c:v>
                </c:pt>
                <c:pt idx="9326">
                  <c:v>43226.281689814816</c:v>
                </c:pt>
                <c:pt idx="9327">
                  <c:v>43226.28193287037</c:v>
                </c:pt>
                <c:pt idx="9328">
                  <c:v>43226.282175925924</c:v>
                </c:pt>
                <c:pt idx="9329">
                  <c:v>43226.282418981478</c:v>
                </c:pt>
                <c:pt idx="9330">
                  <c:v>43226.28266203704</c:v>
                </c:pt>
                <c:pt idx="9331">
                  <c:v>43226.282905092594</c:v>
                </c:pt>
                <c:pt idx="9332">
                  <c:v>43226.283148148148</c:v>
                </c:pt>
                <c:pt idx="9333">
                  <c:v>43226.283391203702</c:v>
                </c:pt>
                <c:pt idx="9334">
                  <c:v>43226.283634259256</c:v>
                </c:pt>
                <c:pt idx="9335">
                  <c:v>43226.283877314818</c:v>
                </c:pt>
                <c:pt idx="9336">
                  <c:v>43226.284120370372</c:v>
                </c:pt>
                <c:pt idx="9337">
                  <c:v>43226.284363425926</c:v>
                </c:pt>
                <c:pt idx="9338">
                  <c:v>43226.28460648148</c:v>
                </c:pt>
                <c:pt idx="9339">
                  <c:v>43226.284849537034</c:v>
                </c:pt>
                <c:pt idx="9340">
                  <c:v>43226.285092592596</c:v>
                </c:pt>
                <c:pt idx="9341">
                  <c:v>43226.28533564815</c:v>
                </c:pt>
                <c:pt idx="9342">
                  <c:v>43226.285578703704</c:v>
                </c:pt>
                <c:pt idx="9343">
                  <c:v>43226.285821759258</c:v>
                </c:pt>
                <c:pt idx="9344">
                  <c:v>43226.286064814813</c:v>
                </c:pt>
                <c:pt idx="9345">
                  <c:v>43226.286307870374</c:v>
                </c:pt>
                <c:pt idx="9346">
                  <c:v>43226.286550925928</c:v>
                </c:pt>
                <c:pt idx="9347">
                  <c:v>43226.286793981482</c:v>
                </c:pt>
                <c:pt idx="9348">
                  <c:v>43226.287037037036</c:v>
                </c:pt>
                <c:pt idx="9349">
                  <c:v>43226.287280092591</c:v>
                </c:pt>
                <c:pt idx="9350">
                  <c:v>43226.287523148145</c:v>
                </c:pt>
                <c:pt idx="9351">
                  <c:v>43226.287766203706</c:v>
                </c:pt>
                <c:pt idx="9352">
                  <c:v>43226.28800925926</c:v>
                </c:pt>
                <c:pt idx="9353">
                  <c:v>43226.288252314815</c:v>
                </c:pt>
                <c:pt idx="9354">
                  <c:v>43226.288495370369</c:v>
                </c:pt>
                <c:pt idx="9355">
                  <c:v>43226.288738425923</c:v>
                </c:pt>
                <c:pt idx="9356">
                  <c:v>43226.288981481484</c:v>
                </c:pt>
                <c:pt idx="9357">
                  <c:v>43226.289224537039</c:v>
                </c:pt>
                <c:pt idx="9358">
                  <c:v>43226.289467592593</c:v>
                </c:pt>
                <c:pt idx="9359">
                  <c:v>43226.289710648147</c:v>
                </c:pt>
                <c:pt idx="9360">
                  <c:v>43226.289953703701</c:v>
                </c:pt>
                <c:pt idx="9361">
                  <c:v>43226.290196759262</c:v>
                </c:pt>
                <c:pt idx="9362">
                  <c:v>43226.29042824074</c:v>
                </c:pt>
                <c:pt idx="9363">
                  <c:v>43226.290671296294</c:v>
                </c:pt>
                <c:pt idx="9364">
                  <c:v>43226.290914351855</c:v>
                </c:pt>
                <c:pt idx="9365">
                  <c:v>43226.29115740741</c:v>
                </c:pt>
                <c:pt idx="9366">
                  <c:v>43226.291400462964</c:v>
                </c:pt>
                <c:pt idx="9367">
                  <c:v>43226.291643518518</c:v>
                </c:pt>
                <c:pt idx="9368">
                  <c:v>43226.291886574072</c:v>
                </c:pt>
                <c:pt idx="9369">
                  <c:v>43226.292129629626</c:v>
                </c:pt>
                <c:pt idx="9370">
                  <c:v>43226.292372685188</c:v>
                </c:pt>
                <c:pt idx="9371">
                  <c:v>43226.292615740742</c:v>
                </c:pt>
                <c:pt idx="9372">
                  <c:v>43226.292858796296</c:v>
                </c:pt>
                <c:pt idx="9373">
                  <c:v>43226.29310185185</c:v>
                </c:pt>
                <c:pt idx="9374">
                  <c:v>43226.293344907404</c:v>
                </c:pt>
                <c:pt idx="9375">
                  <c:v>43226.293587962966</c:v>
                </c:pt>
                <c:pt idx="9376">
                  <c:v>43226.29383101852</c:v>
                </c:pt>
                <c:pt idx="9377">
                  <c:v>43226.294074074074</c:v>
                </c:pt>
                <c:pt idx="9378">
                  <c:v>43226.294317129628</c:v>
                </c:pt>
                <c:pt idx="9379">
                  <c:v>43226.294560185182</c:v>
                </c:pt>
                <c:pt idx="9380">
                  <c:v>43226.294803240744</c:v>
                </c:pt>
                <c:pt idx="9381">
                  <c:v>43226.295046296298</c:v>
                </c:pt>
                <c:pt idx="9382">
                  <c:v>43226.295289351852</c:v>
                </c:pt>
                <c:pt idx="9383">
                  <c:v>43226.295532407406</c:v>
                </c:pt>
                <c:pt idx="9384">
                  <c:v>43226.295775462961</c:v>
                </c:pt>
                <c:pt idx="9385">
                  <c:v>43226.296018518522</c:v>
                </c:pt>
                <c:pt idx="9386">
                  <c:v>43226.296261574076</c:v>
                </c:pt>
                <c:pt idx="9387">
                  <c:v>43226.29650462963</c:v>
                </c:pt>
                <c:pt idx="9388">
                  <c:v>43226.296747685185</c:v>
                </c:pt>
                <c:pt idx="9389">
                  <c:v>43226.296990740739</c:v>
                </c:pt>
                <c:pt idx="9390">
                  <c:v>43226.297233796293</c:v>
                </c:pt>
                <c:pt idx="9391">
                  <c:v>43226.297476851854</c:v>
                </c:pt>
                <c:pt idx="9392">
                  <c:v>43226.297719907408</c:v>
                </c:pt>
                <c:pt idx="9393">
                  <c:v>43226.297962962963</c:v>
                </c:pt>
                <c:pt idx="9394">
                  <c:v>43226.298206018517</c:v>
                </c:pt>
                <c:pt idx="9395">
                  <c:v>43226.298449074071</c:v>
                </c:pt>
                <c:pt idx="9396">
                  <c:v>43226.298692129632</c:v>
                </c:pt>
                <c:pt idx="9397">
                  <c:v>43226.298935185187</c:v>
                </c:pt>
                <c:pt idx="9398">
                  <c:v>43226.299178240741</c:v>
                </c:pt>
                <c:pt idx="9399">
                  <c:v>43226.299421296295</c:v>
                </c:pt>
                <c:pt idx="9400">
                  <c:v>43226.299664351849</c:v>
                </c:pt>
                <c:pt idx="9401">
                  <c:v>43226.299907407411</c:v>
                </c:pt>
                <c:pt idx="9402">
                  <c:v>43226.300150462965</c:v>
                </c:pt>
                <c:pt idx="9403">
                  <c:v>43226.300393518519</c:v>
                </c:pt>
                <c:pt idx="9404">
                  <c:v>43226.300636574073</c:v>
                </c:pt>
                <c:pt idx="9405">
                  <c:v>43226.300879629627</c:v>
                </c:pt>
                <c:pt idx="9406">
                  <c:v>43226.301122685189</c:v>
                </c:pt>
                <c:pt idx="9407">
                  <c:v>43226.301354166666</c:v>
                </c:pt>
                <c:pt idx="9408">
                  <c:v>43226.30159722222</c:v>
                </c:pt>
                <c:pt idx="9409">
                  <c:v>43226.301840277774</c:v>
                </c:pt>
                <c:pt idx="9410">
                  <c:v>43226.302083333336</c:v>
                </c:pt>
                <c:pt idx="9411">
                  <c:v>43226.30232638889</c:v>
                </c:pt>
                <c:pt idx="9412">
                  <c:v>43226.302569444444</c:v>
                </c:pt>
                <c:pt idx="9413">
                  <c:v>43226.302812499998</c:v>
                </c:pt>
                <c:pt idx="9414">
                  <c:v>43226.303055555552</c:v>
                </c:pt>
                <c:pt idx="9415">
                  <c:v>43226.303298611114</c:v>
                </c:pt>
                <c:pt idx="9416">
                  <c:v>43226.303541666668</c:v>
                </c:pt>
                <c:pt idx="9417">
                  <c:v>43226.303784722222</c:v>
                </c:pt>
                <c:pt idx="9418">
                  <c:v>43226.304027777776</c:v>
                </c:pt>
                <c:pt idx="9419">
                  <c:v>43226.304270833331</c:v>
                </c:pt>
                <c:pt idx="9420">
                  <c:v>43226.304513888892</c:v>
                </c:pt>
                <c:pt idx="9421">
                  <c:v>43226.304756944446</c:v>
                </c:pt>
                <c:pt idx="9422">
                  <c:v>43226.305</c:v>
                </c:pt>
                <c:pt idx="9423">
                  <c:v>43226.305243055554</c:v>
                </c:pt>
                <c:pt idx="9424">
                  <c:v>43226.305486111109</c:v>
                </c:pt>
                <c:pt idx="9425">
                  <c:v>43226.30572916667</c:v>
                </c:pt>
                <c:pt idx="9426">
                  <c:v>43226.305972222224</c:v>
                </c:pt>
                <c:pt idx="9427">
                  <c:v>43226.306215277778</c:v>
                </c:pt>
                <c:pt idx="9428">
                  <c:v>43226.306458333333</c:v>
                </c:pt>
                <c:pt idx="9429">
                  <c:v>43226.306701388887</c:v>
                </c:pt>
                <c:pt idx="9430">
                  <c:v>43226.306944444441</c:v>
                </c:pt>
                <c:pt idx="9431">
                  <c:v>43226.307187500002</c:v>
                </c:pt>
                <c:pt idx="9432">
                  <c:v>43226.307430555556</c:v>
                </c:pt>
                <c:pt idx="9433">
                  <c:v>43226.307673611111</c:v>
                </c:pt>
                <c:pt idx="9434">
                  <c:v>43226.307916666665</c:v>
                </c:pt>
                <c:pt idx="9435">
                  <c:v>43226.308159722219</c:v>
                </c:pt>
                <c:pt idx="9436">
                  <c:v>43226.30840277778</c:v>
                </c:pt>
                <c:pt idx="9437">
                  <c:v>43226.308645833335</c:v>
                </c:pt>
                <c:pt idx="9438">
                  <c:v>43226.308888888889</c:v>
                </c:pt>
                <c:pt idx="9439">
                  <c:v>43226.309131944443</c:v>
                </c:pt>
                <c:pt idx="9440">
                  <c:v>43226.309374999997</c:v>
                </c:pt>
                <c:pt idx="9441">
                  <c:v>43226.309618055559</c:v>
                </c:pt>
                <c:pt idx="9442">
                  <c:v>43226.309861111113</c:v>
                </c:pt>
                <c:pt idx="9443">
                  <c:v>43226.310104166667</c:v>
                </c:pt>
                <c:pt idx="9444">
                  <c:v>43226.310347222221</c:v>
                </c:pt>
                <c:pt idx="9445">
                  <c:v>43226.310590277775</c:v>
                </c:pt>
                <c:pt idx="9446">
                  <c:v>43226.310833333337</c:v>
                </c:pt>
                <c:pt idx="9447">
                  <c:v>43226.311076388891</c:v>
                </c:pt>
                <c:pt idx="9448">
                  <c:v>43226.311319444445</c:v>
                </c:pt>
                <c:pt idx="9449">
                  <c:v>43226.311562499999</c:v>
                </c:pt>
                <c:pt idx="9450">
                  <c:v>43226.311805555553</c:v>
                </c:pt>
                <c:pt idx="9451">
                  <c:v>43226.312048611115</c:v>
                </c:pt>
                <c:pt idx="9452">
                  <c:v>43226.312280092592</c:v>
                </c:pt>
                <c:pt idx="9453">
                  <c:v>43226.312523148146</c:v>
                </c:pt>
                <c:pt idx="9454">
                  <c:v>43226.3127662037</c:v>
                </c:pt>
                <c:pt idx="9455">
                  <c:v>43226.313009259262</c:v>
                </c:pt>
                <c:pt idx="9456">
                  <c:v>43226.313252314816</c:v>
                </c:pt>
                <c:pt idx="9457">
                  <c:v>43226.31349537037</c:v>
                </c:pt>
                <c:pt idx="9458">
                  <c:v>43226.313738425924</c:v>
                </c:pt>
                <c:pt idx="9459">
                  <c:v>43226.313981481479</c:v>
                </c:pt>
                <c:pt idx="9460">
                  <c:v>43226.31422453704</c:v>
                </c:pt>
                <c:pt idx="9461">
                  <c:v>43226.314467592594</c:v>
                </c:pt>
                <c:pt idx="9462">
                  <c:v>43226.314710648148</c:v>
                </c:pt>
                <c:pt idx="9463">
                  <c:v>43226.314953703702</c:v>
                </c:pt>
                <c:pt idx="9464">
                  <c:v>43226.315196759257</c:v>
                </c:pt>
                <c:pt idx="9465">
                  <c:v>43226.315439814818</c:v>
                </c:pt>
                <c:pt idx="9466">
                  <c:v>43226.315682870372</c:v>
                </c:pt>
                <c:pt idx="9467">
                  <c:v>43226.315925925926</c:v>
                </c:pt>
                <c:pt idx="9468">
                  <c:v>43226.316168981481</c:v>
                </c:pt>
                <c:pt idx="9469">
                  <c:v>43226.316412037035</c:v>
                </c:pt>
                <c:pt idx="9470">
                  <c:v>43226.316655092596</c:v>
                </c:pt>
                <c:pt idx="9471">
                  <c:v>43226.31689814815</c:v>
                </c:pt>
                <c:pt idx="9472">
                  <c:v>43226.317141203705</c:v>
                </c:pt>
                <c:pt idx="9473">
                  <c:v>43226.317384259259</c:v>
                </c:pt>
                <c:pt idx="9474">
                  <c:v>43226.317627314813</c:v>
                </c:pt>
                <c:pt idx="9475">
                  <c:v>43226.317870370367</c:v>
                </c:pt>
                <c:pt idx="9476">
                  <c:v>43226.318113425928</c:v>
                </c:pt>
                <c:pt idx="9477">
                  <c:v>43226.318356481483</c:v>
                </c:pt>
                <c:pt idx="9478">
                  <c:v>43226.318599537037</c:v>
                </c:pt>
                <c:pt idx="9479">
                  <c:v>43226.318842592591</c:v>
                </c:pt>
                <c:pt idx="9480">
                  <c:v>43226.319085648145</c:v>
                </c:pt>
                <c:pt idx="9481">
                  <c:v>43226.319328703707</c:v>
                </c:pt>
                <c:pt idx="9482">
                  <c:v>43226.319571759261</c:v>
                </c:pt>
                <c:pt idx="9483">
                  <c:v>43226.319814814815</c:v>
                </c:pt>
                <c:pt idx="9484">
                  <c:v>43226.320057870369</c:v>
                </c:pt>
                <c:pt idx="9485">
                  <c:v>43226.320300925923</c:v>
                </c:pt>
                <c:pt idx="9486">
                  <c:v>43226.320543981485</c:v>
                </c:pt>
                <c:pt idx="9487">
                  <c:v>43226.320787037039</c:v>
                </c:pt>
                <c:pt idx="9488">
                  <c:v>43226.321030092593</c:v>
                </c:pt>
                <c:pt idx="9489">
                  <c:v>43226.321273148147</c:v>
                </c:pt>
                <c:pt idx="9490">
                  <c:v>43226.321516203701</c:v>
                </c:pt>
                <c:pt idx="9491">
                  <c:v>43226.321759259263</c:v>
                </c:pt>
                <c:pt idx="9492">
                  <c:v>43226.322002314817</c:v>
                </c:pt>
                <c:pt idx="9493">
                  <c:v>43226.322245370371</c:v>
                </c:pt>
                <c:pt idx="9494">
                  <c:v>43226.322488425925</c:v>
                </c:pt>
                <c:pt idx="9495">
                  <c:v>43226.322731481479</c:v>
                </c:pt>
                <c:pt idx="9496">
                  <c:v>43226.322974537034</c:v>
                </c:pt>
                <c:pt idx="9497">
                  <c:v>43226.323217592595</c:v>
                </c:pt>
                <c:pt idx="9498">
                  <c:v>43226.323449074072</c:v>
                </c:pt>
                <c:pt idx="9499">
                  <c:v>43226.323692129627</c:v>
                </c:pt>
                <c:pt idx="9500">
                  <c:v>43226.323935185188</c:v>
                </c:pt>
                <c:pt idx="9501">
                  <c:v>43226.324178240742</c:v>
                </c:pt>
                <c:pt idx="9502">
                  <c:v>43226.324421296296</c:v>
                </c:pt>
                <c:pt idx="9503">
                  <c:v>43226.324664351851</c:v>
                </c:pt>
                <c:pt idx="9504">
                  <c:v>43226.324907407405</c:v>
                </c:pt>
                <c:pt idx="9505">
                  <c:v>43226.325150462966</c:v>
                </c:pt>
                <c:pt idx="9506">
                  <c:v>43226.32539351852</c:v>
                </c:pt>
                <c:pt idx="9507">
                  <c:v>43226.325636574074</c:v>
                </c:pt>
                <c:pt idx="9508">
                  <c:v>43226.325879629629</c:v>
                </c:pt>
                <c:pt idx="9509">
                  <c:v>43226.326122685183</c:v>
                </c:pt>
                <c:pt idx="9510">
                  <c:v>43226.326365740744</c:v>
                </c:pt>
                <c:pt idx="9511">
                  <c:v>43226.326608796298</c:v>
                </c:pt>
                <c:pt idx="9512">
                  <c:v>43226.326851851853</c:v>
                </c:pt>
                <c:pt idx="9513">
                  <c:v>43226.327094907407</c:v>
                </c:pt>
                <c:pt idx="9514">
                  <c:v>43226.327337962961</c:v>
                </c:pt>
                <c:pt idx="9515">
                  <c:v>43226.327581018515</c:v>
                </c:pt>
                <c:pt idx="9516">
                  <c:v>43226.327824074076</c:v>
                </c:pt>
                <c:pt idx="9517">
                  <c:v>43226.328067129631</c:v>
                </c:pt>
                <c:pt idx="9518">
                  <c:v>43226.328310185185</c:v>
                </c:pt>
                <c:pt idx="9519">
                  <c:v>43226.328553240739</c:v>
                </c:pt>
                <c:pt idx="9520">
                  <c:v>43226.328796296293</c:v>
                </c:pt>
                <c:pt idx="9521">
                  <c:v>43226.329039351855</c:v>
                </c:pt>
                <c:pt idx="9522">
                  <c:v>43226.329282407409</c:v>
                </c:pt>
                <c:pt idx="9523">
                  <c:v>43226.329525462963</c:v>
                </c:pt>
                <c:pt idx="9524">
                  <c:v>43226.329768518517</c:v>
                </c:pt>
                <c:pt idx="9525">
                  <c:v>43226.330011574071</c:v>
                </c:pt>
                <c:pt idx="9526">
                  <c:v>43226.330254629633</c:v>
                </c:pt>
                <c:pt idx="9527">
                  <c:v>43226.330497685187</c:v>
                </c:pt>
                <c:pt idx="9528">
                  <c:v>43226.330740740741</c:v>
                </c:pt>
                <c:pt idx="9529">
                  <c:v>43226.330983796295</c:v>
                </c:pt>
                <c:pt idx="9530">
                  <c:v>43226.331226851849</c:v>
                </c:pt>
                <c:pt idx="9531">
                  <c:v>43226.331469907411</c:v>
                </c:pt>
                <c:pt idx="9532">
                  <c:v>43226.331712962965</c:v>
                </c:pt>
                <c:pt idx="9533">
                  <c:v>43226.331956018519</c:v>
                </c:pt>
                <c:pt idx="9534">
                  <c:v>43226.332199074073</c:v>
                </c:pt>
                <c:pt idx="9535">
                  <c:v>43226.332442129627</c:v>
                </c:pt>
                <c:pt idx="9536">
                  <c:v>43226.332685185182</c:v>
                </c:pt>
                <c:pt idx="9537">
                  <c:v>43226.332928240743</c:v>
                </c:pt>
                <c:pt idx="9538">
                  <c:v>43226.333171296297</c:v>
                </c:pt>
                <c:pt idx="9539">
                  <c:v>43226.333414351851</c:v>
                </c:pt>
                <c:pt idx="9540">
                  <c:v>43226.333657407406</c:v>
                </c:pt>
                <c:pt idx="9541">
                  <c:v>43226.33390046296</c:v>
                </c:pt>
                <c:pt idx="9542">
                  <c:v>43226.334143518521</c:v>
                </c:pt>
                <c:pt idx="9543">
                  <c:v>43226.334386574075</c:v>
                </c:pt>
                <c:pt idx="9544">
                  <c:v>43226.334618055553</c:v>
                </c:pt>
                <c:pt idx="9545">
                  <c:v>43226.334861111114</c:v>
                </c:pt>
                <c:pt idx="9546">
                  <c:v>43226.335104166668</c:v>
                </c:pt>
                <c:pt idx="9547">
                  <c:v>43226.335347222222</c:v>
                </c:pt>
                <c:pt idx="9548">
                  <c:v>43226.335590277777</c:v>
                </c:pt>
                <c:pt idx="9549">
                  <c:v>43226.335833333331</c:v>
                </c:pt>
                <c:pt idx="9550">
                  <c:v>43226.336076388892</c:v>
                </c:pt>
                <c:pt idx="9551">
                  <c:v>43226.336319444446</c:v>
                </c:pt>
                <c:pt idx="9552">
                  <c:v>43226.336562500001</c:v>
                </c:pt>
                <c:pt idx="9553">
                  <c:v>43226.336805555555</c:v>
                </c:pt>
                <c:pt idx="9554">
                  <c:v>43226.337048611109</c:v>
                </c:pt>
                <c:pt idx="9555">
                  <c:v>43226.337291666663</c:v>
                </c:pt>
                <c:pt idx="9556">
                  <c:v>43226.337534722225</c:v>
                </c:pt>
                <c:pt idx="9557">
                  <c:v>43226.337777777779</c:v>
                </c:pt>
                <c:pt idx="9558">
                  <c:v>43226.338020833333</c:v>
                </c:pt>
                <c:pt idx="9559">
                  <c:v>43226.338263888887</c:v>
                </c:pt>
                <c:pt idx="9560">
                  <c:v>43226.338506944441</c:v>
                </c:pt>
                <c:pt idx="9561">
                  <c:v>43226.338750000003</c:v>
                </c:pt>
                <c:pt idx="9562">
                  <c:v>43226.338993055557</c:v>
                </c:pt>
                <c:pt idx="9563">
                  <c:v>43226.339236111111</c:v>
                </c:pt>
                <c:pt idx="9564">
                  <c:v>43226.339479166665</c:v>
                </c:pt>
                <c:pt idx="9565">
                  <c:v>43226.339722222219</c:v>
                </c:pt>
                <c:pt idx="9566">
                  <c:v>43226.339965277781</c:v>
                </c:pt>
                <c:pt idx="9567">
                  <c:v>43226.340208333335</c:v>
                </c:pt>
                <c:pt idx="9568">
                  <c:v>43226.340451388889</c:v>
                </c:pt>
                <c:pt idx="9569">
                  <c:v>43226.340694444443</c:v>
                </c:pt>
                <c:pt idx="9570">
                  <c:v>43226.340937499997</c:v>
                </c:pt>
                <c:pt idx="9571">
                  <c:v>43226.341180555559</c:v>
                </c:pt>
                <c:pt idx="9572">
                  <c:v>43226.341423611113</c:v>
                </c:pt>
                <c:pt idx="9573">
                  <c:v>43226.341666666667</c:v>
                </c:pt>
                <c:pt idx="9574">
                  <c:v>43226.341909722221</c:v>
                </c:pt>
                <c:pt idx="9575">
                  <c:v>43226.342152777775</c:v>
                </c:pt>
                <c:pt idx="9576">
                  <c:v>43226.342395833337</c:v>
                </c:pt>
                <c:pt idx="9577">
                  <c:v>43226.342638888891</c:v>
                </c:pt>
                <c:pt idx="9578">
                  <c:v>43226.342881944445</c:v>
                </c:pt>
                <c:pt idx="9579">
                  <c:v>43226.343124999999</c:v>
                </c:pt>
                <c:pt idx="9580">
                  <c:v>43226.343368055554</c:v>
                </c:pt>
                <c:pt idx="9581">
                  <c:v>43226.343611111108</c:v>
                </c:pt>
                <c:pt idx="9582">
                  <c:v>43226.343854166669</c:v>
                </c:pt>
                <c:pt idx="9583">
                  <c:v>43226.344097222223</c:v>
                </c:pt>
                <c:pt idx="9584">
                  <c:v>43226.344340277778</c:v>
                </c:pt>
                <c:pt idx="9585">
                  <c:v>43226.344583333332</c:v>
                </c:pt>
                <c:pt idx="9586">
                  <c:v>43226.344826388886</c:v>
                </c:pt>
                <c:pt idx="9587">
                  <c:v>43226.345069444447</c:v>
                </c:pt>
                <c:pt idx="9588">
                  <c:v>43226.345312500001</c:v>
                </c:pt>
                <c:pt idx="9589">
                  <c:v>43226.345555555556</c:v>
                </c:pt>
                <c:pt idx="9590">
                  <c:v>43226.34579861111</c:v>
                </c:pt>
                <c:pt idx="9591">
                  <c:v>43226.346041666664</c:v>
                </c:pt>
                <c:pt idx="9592">
                  <c:v>43226.346284722225</c:v>
                </c:pt>
                <c:pt idx="9593">
                  <c:v>43226.346516203703</c:v>
                </c:pt>
                <c:pt idx="9594">
                  <c:v>43226.346759259257</c:v>
                </c:pt>
                <c:pt idx="9595">
                  <c:v>43226.347002314818</c:v>
                </c:pt>
                <c:pt idx="9596">
                  <c:v>43226.347245370373</c:v>
                </c:pt>
                <c:pt idx="9597">
                  <c:v>43226.347488425927</c:v>
                </c:pt>
                <c:pt idx="9598">
                  <c:v>43226.347731481481</c:v>
                </c:pt>
                <c:pt idx="9599">
                  <c:v>43226.347974537035</c:v>
                </c:pt>
                <c:pt idx="9600">
                  <c:v>43226.348217592589</c:v>
                </c:pt>
                <c:pt idx="9601">
                  <c:v>43226.348460648151</c:v>
                </c:pt>
                <c:pt idx="9602">
                  <c:v>43226.348703703705</c:v>
                </c:pt>
                <c:pt idx="9603">
                  <c:v>43226.348946759259</c:v>
                </c:pt>
                <c:pt idx="9604">
                  <c:v>43226.349189814813</c:v>
                </c:pt>
                <c:pt idx="9605">
                  <c:v>43226.349432870367</c:v>
                </c:pt>
                <c:pt idx="9606">
                  <c:v>43226.349675925929</c:v>
                </c:pt>
                <c:pt idx="9607">
                  <c:v>43226.349918981483</c:v>
                </c:pt>
                <c:pt idx="9608">
                  <c:v>43226.350162037037</c:v>
                </c:pt>
                <c:pt idx="9609">
                  <c:v>43226.350405092591</c:v>
                </c:pt>
                <c:pt idx="9610">
                  <c:v>43226.350648148145</c:v>
                </c:pt>
                <c:pt idx="9611">
                  <c:v>43226.350891203707</c:v>
                </c:pt>
                <c:pt idx="9612">
                  <c:v>43226.351134259261</c:v>
                </c:pt>
                <c:pt idx="9613">
                  <c:v>43226.351377314815</c:v>
                </c:pt>
                <c:pt idx="9614">
                  <c:v>43226.351620370369</c:v>
                </c:pt>
                <c:pt idx="9615">
                  <c:v>43226.351863425924</c:v>
                </c:pt>
                <c:pt idx="9616">
                  <c:v>43226.352106481485</c:v>
                </c:pt>
                <c:pt idx="9617">
                  <c:v>43226.352349537039</c:v>
                </c:pt>
                <c:pt idx="9618">
                  <c:v>43226.352592592593</c:v>
                </c:pt>
                <c:pt idx="9619">
                  <c:v>43226.352835648147</c:v>
                </c:pt>
                <c:pt idx="9620">
                  <c:v>43226.353078703702</c:v>
                </c:pt>
                <c:pt idx="9621">
                  <c:v>43226.353321759256</c:v>
                </c:pt>
                <c:pt idx="9622">
                  <c:v>43226.353564814817</c:v>
                </c:pt>
                <c:pt idx="9623">
                  <c:v>43226.353807870371</c:v>
                </c:pt>
                <c:pt idx="9624">
                  <c:v>43226.354050925926</c:v>
                </c:pt>
                <c:pt idx="9625">
                  <c:v>43226.35429398148</c:v>
                </c:pt>
                <c:pt idx="9626">
                  <c:v>43226.354537037034</c:v>
                </c:pt>
                <c:pt idx="9627">
                  <c:v>43226.354780092595</c:v>
                </c:pt>
                <c:pt idx="9628">
                  <c:v>43226.355023148149</c:v>
                </c:pt>
                <c:pt idx="9629">
                  <c:v>43226.355266203704</c:v>
                </c:pt>
                <c:pt idx="9630">
                  <c:v>43226.355509259258</c:v>
                </c:pt>
                <c:pt idx="9631">
                  <c:v>43226.355752314812</c:v>
                </c:pt>
                <c:pt idx="9632">
                  <c:v>43226.355995370373</c:v>
                </c:pt>
                <c:pt idx="9633">
                  <c:v>43226.356238425928</c:v>
                </c:pt>
                <c:pt idx="9634">
                  <c:v>43226.356481481482</c:v>
                </c:pt>
                <c:pt idx="9635">
                  <c:v>43226.356724537036</c:v>
                </c:pt>
                <c:pt idx="9636">
                  <c:v>43226.35696759259</c:v>
                </c:pt>
                <c:pt idx="9637">
                  <c:v>43226.357210648152</c:v>
                </c:pt>
                <c:pt idx="9638">
                  <c:v>43226.357453703706</c:v>
                </c:pt>
                <c:pt idx="9639">
                  <c:v>43226.357685185183</c:v>
                </c:pt>
                <c:pt idx="9640">
                  <c:v>43226.357928240737</c:v>
                </c:pt>
                <c:pt idx="9641">
                  <c:v>43226.358171296299</c:v>
                </c:pt>
                <c:pt idx="9642">
                  <c:v>43226.358414351853</c:v>
                </c:pt>
                <c:pt idx="9643">
                  <c:v>43226.358657407407</c:v>
                </c:pt>
                <c:pt idx="9644">
                  <c:v>43226.358900462961</c:v>
                </c:pt>
                <c:pt idx="9645">
                  <c:v>43226.359143518515</c:v>
                </c:pt>
                <c:pt idx="9646">
                  <c:v>43226.359386574077</c:v>
                </c:pt>
                <c:pt idx="9647">
                  <c:v>43226.359629629631</c:v>
                </c:pt>
                <c:pt idx="9648">
                  <c:v>43226.359872685185</c:v>
                </c:pt>
                <c:pt idx="9649">
                  <c:v>43226.360115740739</c:v>
                </c:pt>
                <c:pt idx="9650">
                  <c:v>43226.360358796293</c:v>
                </c:pt>
                <c:pt idx="9651">
                  <c:v>43226.360601851855</c:v>
                </c:pt>
                <c:pt idx="9652">
                  <c:v>43226.360844907409</c:v>
                </c:pt>
                <c:pt idx="9653">
                  <c:v>43226.361087962963</c:v>
                </c:pt>
                <c:pt idx="9654">
                  <c:v>43226.361331018517</c:v>
                </c:pt>
                <c:pt idx="9655">
                  <c:v>43226.361574074072</c:v>
                </c:pt>
                <c:pt idx="9656">
                  <c:v>43226.361817129633</c:v>
                </c:pt>
                <c:pt idx="9657">
                  <c:v>43226.362060185187</c:v>
                </c:pt>
                <c:pt idx="9658">
                  <c:v>43226.362303240741</c:v>
                </c:pt>
                <c:pt idx="9659">
                  <c:v>43226.362546296295</c:v>
                </c:pt>
                <c:pt idx="9660">
                  <c:v>43226.36278935185</c:v>
                </c:pt>
                <c:pt idx="9661">
                  <c:v>43226.363032407404</c:v>
                </c:pt>
                <c:pt idx="9662">
                  <c:v>43226.363275462965</c:v>
                </c:pt>
                <c:pt idx="9663">
                  <c:v>43226.363518518519</c:v>
                </c:pt>
                <c:pt idx="9664">
                  <c:v>43226.363761574074</c:v>
                </c:pt>
                <c:pt idx="9665">
                  <c:v>43226.364004629628</c:v>
                </c:pt>
                <c:pt idx="9666">
                  <c:v>43226.364247685182</c:v>
                </c:pt>
                <c:pt idx="9667">
                  <c:v>43226.364490740743</c:v>
                </c:pt>
                <c:pt idx="9668">
                  <c:v>43226.364733796298</c:v>
                </c:pt>
                <c:pt idx="9669">
                  <c:v>43226.364976851852</c:v>
                </c:pt>
                <c:pt idx="9670">
                  <c:v>43226.365219907406</c:v>
                </c:pt>
                <c:pt idx="9671">
                  <c:v>43226.36546296296</c:v>
                </c:pt>
                <c:pt idx="9672">
                  <c:v>43226.365706018521</c:v>
                </c:pt>
                <c:pt idx="9673">
                  <c:v>43226.365949074076</c:v>
                </c:pt>
                <c:pt idx="9674">
                  <c:v>43226.36619212963</c:v>
                </c:pt>
                <c:pt idx="9675">
                  <c:v>43226.366435185184</c:v>
                </c:pt>
                <c:pt idx="9676">
                  <c:v>43226.366678240738</c:v>
                </c:pt>
                <c:pt idx="9677">
                  <c:v>43226.3669212963</c:v>
                </c:pt>
                <c:pt idx="9678">
                  <c:v>43226.367164351854</c:v>
                </c:pt>
                <c:pt idx="9679">
                  <c:v>43226.367407407408</c:v>
                </c:pt>
                <c:pt idx="9680">
                  <c:v>43226.367650462962</c:v>
                </c:pt>
                <c:pt idx="9681">
                  <c:v>43226.367893518516</c:v>
                </c:pt>
                <c:pt idx="9682">
                  <c:v>43226.368136574078</c:v>
                </c:pt>
                <c:pt idx="9683">
                  <c:v>43226.368379629632</c:v>
                </c:pt>
                <c:pt idx="9684">
                  <c:v>43226.368622685186</c:v>
                </c:pt>
                <c:pt idx="9685">
                  <c:v>43226.368854166663</c:v>
                </c:pt>
                <c:pt idx="9686">
                  <c:v>43226.369097222225</c:v>
                </c:pt>
                <c:pt idx="9687">
                  <c:v>43226.369340277779</c:v>
                </c:pt>
                <c:pt idx="9688">
                  <c:v>43226.369583333333</c:v>
                </c:pt>
                <c:pt idx="9689">
                  <c:v>43226.369826388887</c:v>
                </c:pt>
                <c:pt idx="9690">
                  <c:v>43226.370069444441</c:v>
                </c:pt>
                <c:pt idx="9691">
                  <c:v>43226.370312500003</c:v>
                </c:pt>
                <c:pt idx="9692">
                  <c:v>43226.370555555557</c:v>
                </c:pt>
                <c:pt idx="9693">
                  <c:v>43226.370798611111</c:v>
                </c:pt>
                <c:pt idx="9694">
                  <c:v>43226.371041666665</c:v>
                </c:pt>
                <c:pt idx="9695">
                  <c:v>43226.37128472222</c:v>
                </c:pt>
                <c:pt idx="9696">
                  <c:v>43226.371527777781</c:v>
                </c:pt>
                <c:pt idx="9697">
                  <c:v>43226.371770833335</c:v>
                </c:pt>
                <c:pt idx="9698">
                  <c:v>43226.372013888889</c:v>
                </c:pt>
                <c:pt idx="9699">
                  <c:v>43226.372256944444</c:v>
                </c:pt>
                <c:pt idx="9700">
                  <c:v>43226.372499999998</c:v>
                </c:pt>
                <c:pt idx="9701">
                  <c:v>43226.372743055559</c:v>
                </c:pt>
                <c:pt idx="9702">
                  <c:v>43226.372986111113</c:v>
                </c:pt>
                <c:pt idx="9703">
                  <c:v>43226.373229166667</c:v>
                </c:pt>
                <c:pt idx="9704">
                  <c:v>43226.373472222222</c:v>
                </c:pt>
                <c:pt idx="9705">
                  <c:v>43226.373715277776</c:v>
                </c:pt>
                <c:pt idx="9706">
                  <c:v>43226.37395833333</c:v>
                </c:pt>
                <c:pt idx="9707">
                  <c:v>43226.374201388891</c:v>
                </c:pt>
                <c:pt idx="9708">
                  <c:v>43226.374444444446</c:v>
                </c:pt>
                <c:pt idx="9709">
                  <c:v>43226.3746875</c:v>
                </c:pt>
                <c:pt idx="9710">
                  <c:v>43226.374930555554</c:v>
                </c:pt>
                <c:pt idx="9711">
                  <c:v>43226.375173611108</c:v>
                </c:pt>
                <c:pt idx="9712">
                  <c:v>43226.375416666669</c:v>
                </c:pt>
                <c:pt idx="9713">
                  <c:v>43226.375659722224</c:v>
                </c:pt>
                <c:pt idx="9714">
                  <c:v>43226.375902777778</c:v>
                </c:pt>
                <c:pt idx="9715">
                  <c:v>43226.376145833332</c:v>
                </c:pt>
                <c:pt idx="9716">
                  <c:v>43226.376388888886</c:v>
                </c:pt>
                <c:pt idx="9717">
                  <c:v>43226.376631944448</c:v>
                </c:pt>
                <c:pt idx="9718">
                  <c:v>43226.376875000002</c:v>
                </c:pt>
                <c:pt idx="9719">
                  <c:v>43226.377118055556</c:v>
                </c:pt>
                <c:pt idx="9720">
                  <c:v>43226.37736111111</c:v>
                </c:pt>
                <c:pt idx="9721">
                  <c:v>43226.377604166664</c:v>
                </c:pt>
                <c:pt idx="9722">
                  <c:v>43226.377847222226</c:v>
                </c:pt>
                <c:pt idx="9723">
                  <c:v>43226.37809027778</c:v>
                </c:pt>
                <c:pt idx="9724">
                  <c:v>43226.378333333334</c:v>
                </c:pt>
                <c:pt idx="9725">
                  <c:v>43226.378576388888</c:v>
                </c:pt>
                <c:pt idx="9726">
                  <c:v>43226.378819444442</c:v>
                </c:pt>
                <c:pt idx="9727">
                  <c:v>43226.379062499997</c:v>
                </c:pt>
                <c:pt idx="9728">
                  <c:v>43226.379305555558</c:v>
                </c:pt>
                <c:pt idx="9729">
                  <c:v>43226.379548611112</c:v>
                </c:pt>
                <c:pt idx="9730">
                  <c:v>43226.379780092589</c:v>
                </c:pt>
                <c:pt idx="9731">
                  <c:v>43226.380023148151</c:v>
                </c:pt>
                <c:pt idx="9732">
                  <c:v>43226.380266203705</c:v>
                </c:pt>
                <c:pt idx="9733">
                  <c:v>43226.380509259259</c:v>
                </c:pt>
                <c:pt idx="9734">
                  <c:v>43226.380752314813</c:v>
                </c:pt>
                <c:pt idx="9735">
                  <c:v>43226.380995370368</c:v>
                </c:pt>
                <c:pt idx="9736">
                  <c:v>43226.381238425929</c:v>
                </c:pt>
                <c:pt idx="9737">
                  <c:v>43226.381481481483</c:v>
                </c:pt>
                <c:pt idx="9738">
                  <c:v>43226.381724537037</c:v>
                </c:pt>
                <c:pt idx="9739">
                  <c:v>43226.381967592592</c:v>
                </c:pt>
                <c:pt idx="9740">
                  <c:v>43226.382210648146</c:v>
                </c:pt>
                <c:pt idx="9741">
                  <c:v>43226.382453703707</c:v>
                </c:pt>
                <c:pt idx="9742">
                  <c:v>43226.382696759261</c:v>
                </c:pt>
                <c:pt idx="9743">
                  <c:v>43226.382939814815</c:v>
                </c:pt>
                <c:pt idx="9744">
                  <c:v>43226.38318287037</c:v>
                </c:pt>
                <c:pt idx="9745">
                  <c:v>43226.383425925924</c:v>
                </c:pt>
                <c:pt idx="9746">
                  <c:v>43226.383668981478</c:v>
                </c:pt>
                <c:pt idx="9747">
                  <c:v>43226.383912037039</c:v>
                </c:pt>
                <c:pt idx="9748">
                  <c:v>43226.384155092594</c:v>
                </c:pt>
                <c:pt idx="9749">
                  <c:v>43226.384398148148</c:v>
                </c:pt>
                <c:pt idx="9750">
                  <c:v>43226.384641203702</c:v>
                </c:pt>
                <c:pt idx="9751">
                  <c:v>43226.384884259256</c:v>
                </c:pt>
                <c:pt idx="9752">
                  <c:v>43226.385127314818</c:v>
                </c:pt>
                <c:pt idx="9753">
                  <c:v>43226.385370370372</c:v>
                </c:pt>
                <c:pt idx="9754">
                  <c:v>43226.385613425926</c:v>
                </c:pt>
                <c:pt idx="9755">
                  <c:v>43226.38585648148</c:v>
                </c:pt>
                <c:pt idx="9756">
                  <c:v>43226.386099537034</c:v>
                </c:pt>
                <c:pt idx="9757">
                  <c:v>43226.386342592596</c:v>
                </c:pt>
                <c:pt idx="9758">
                  <c:v>43226.38658564815</c:v>
                </c:pt>
                <c:pt idx="9759">
                  <c:v>43226.386828703704</c:v>
                </c:pt>
                <c:pt idx="9760">
                  <c:v>43226.387071759258</c:v>
                </c:pt>
                <c:pt idx="9761">
                  <c:v>43226.387314814812</c:v>
                </c:pt>
                <c:pt idx="9762">
                  <c:v>43226.387557870374</c:v>
                </c:pt>
                <c:pt idx="9763">
                  <c:v>43226.387800925928</c:v>
                </c:pt>
                <c:pt idx="9764">
                  <c:v>43226.388043981482</c:v>
                </c:pt>
                <c:pt idx="9765">
                  <c:v>43226.388287037036</c:v>
                </c:pt>
                <c:pt idx="9766">
                  <c:v>43226.38853009259</c:v>
                </c:pt>
                <c:pt idx="9767">
                  <c:v>43226.388773148145</c:v>
                </c:pt>
                <c:pt idx="9768">
                  <c:v>43226.389016203706</c:v>
                </c:pt>
                <c:pt idx="9769">
                  <c:v>43226.38925925926</c:v>
                </c:pt>
                <c:pt idx="9770">
                  <c:v>43226.389502314814</c:v>
                </c:pt>
                <c:pt idx="9771">
                  <c:v>43226.389745370368</c:v>
                </c:pt>
                <c:pt idx="9772">
                  <c:v>43226.389988425923</c:v>
                </c:pt>
                <c:pt idx="9773">
                  <c:v>43226.390231481484</c:v>
                </c:pt>
                <c:pt idx="9774">
                  <c:v>43226.390474537038</c:v>
                </c:pt>
                <c:pt idx="9775">
                  <c:v>43226.390717592592</c:v>
                </c:pt>
                <c:pt idx="9776">
                  <c:v>43226.390960648147</c:v>
                </c:pt>
                <c:pt idx="9777">
                  <c:v>43226.391192129631</c:v>
                </c:pt>
                <c:pt idx="9778">
                  <c:v>43226.391435185185</c:v>
                </c:pt>
                <c:pt idx="9779">
                  <c:v>43226.39167824074</c:v>
                </c:pt>
                <c:pt idx="9780">
                  <c:v>43226.391921296294</c:v>
                </c:pt>
                <c:pt idx="9781">
                  <c:v>43226.392164351855</c:v>
                </c:pt>
                <c:pt idx="9782">
                  <c:v>43226.392407407409</c:v>
                </c:pt>
                <c:pt idx="9783">
                  <c:v>43226.392650462964</c:v>
                </c:pt>
                <c:pt idx="9784">
                  <c:v>43226.392893518518</c:v>
                </c:pt>
                <c:pt idx="9785">
                  <c:v>43226.393136574072</c:v>
                </c:pt>
                <c:pt idx="9786">
                  <c:v>43226.393379629626</c:v>
                </c:pt>
                <c:pt idx="9787">
                  <c:v>43226.393622685187</c:v>
                </c:pt>
                <c:pt idx="9788">
                  <c:v>43226.393865740742</c:v>
                </c:pt>
                <c:pt idx="9789">
                  <c:v>43226.394108796296</c:v>
                </c:pt>
                <c:pt idx="9790">
                  <c:v>43226.39435185185</c:v>
                </c:pt>
                <c:pt idx="9791">
                  <c:v>43226.394594907404</c:v>
                </c:pt>
                <c:pt idx="9792">
                  <c:v>43226.394837962966</c:v>
                </c:pt>
                <c:pt idx="9793">
                  <c:v>43226.39508101852</c:v>
                </c:pt>
                <c:pt idx="9794">
                  <c:v>43226.395324074074</c:v>
                </c:pt>
                <c:pt idx="9795">
                  <c:v>43226.395567129628</c:v>
                </c:pt>
                <c:pt idx="9796">
                  <c:v>43226.395810185182</c:v>
                </c:pt>
                <c:pt idx="9797">
                  <c:v>43226.396053240744</c:v>
                </c:pt>
                <c:pt idx="9798">
                  <c:v>43226.396296296298</c:v>
                </c:pt>
                <c:pt idx="9799">
                  <c:v>43226.396539351852</c:v>
                </c:pt>
                <c:pt idx="9800">
                  <c:v>43226.396782407406</c:v>
                </c:pt>
                <c:pt idx="9801">
                  <c:v>43226.39702546296</c:v>
                </c:pt>
                <c:pt idx="9802">
                  <c:v>43226.397268518522</c:v>
                </c:pt>
                <c:pt idx="9803">
                  <c:v>43226.397511574076</c:v>
                </c:pt>
                <c:pt idx="9804">
                  <c:v>43226.39775462963</c:v>
                </c:pt>
                <c:pt idx="9805">
                  <c:v>43226.397997685184</c:v>
                </c:pt>
                <c:pt idx="9806">
                  <c:v>43226.398240740738</c:v>
                </c:pt>
                <c:pt idx="9807">
                  <c:v>43226.3984837963</c:v>
                </c:pt>
                <c:pt idx="9808">
                  <c:v>43226.398726851854</c:v>
                </c:pt>
                <c:pt idx="9809">
                  <c:v>43226.398969907408</c:v>
                </c:pt>
                <c:pt idx="9810">
                  <c:v>43226.399212962962</c:v>
                </c:pt>
                <c:pt idx="9811">
                  <c:v>43226.399456018517</c:v>
                </c:pt>
                <c:pt idx="9812">
                  <c:v>43226.399699074071</c:v>
                </c:pt>
                <c:pt idx="9813">
                  <c:v>43226.399942129632</c:v>
                </c:pt>
                <c:pt idx="9814">
                  <c:v>43226.400185185186</c:v>
                </c:pt>
                <c:pt idx="9815">
                  <c:v>43226.40042824074</c:v>
                </c:pt>
                <c:pt idx="9816">
                  <c:v>43226.400671296295</c:v>
                </c:pt>
                <c:pt idx="9817">
                  <c:v>43226.400914351849</c:v>
                </c:pt>
                <c:pt idx="9818">
                  <c:v>43226.40115740741</c:v>
                </c:pt>
                <c:pt idx="9819">
                  <c:v>43226.401400462964</c:v>
                </c:pt>
                <c:pt idx="9820">
                  <c:v>43226.401643518519</c:v>
                </c:pt>
                <c:pt idx="9821">
                  <c:v>43226.401886574073</c:v>
                </c:pt>
                <c:pt idx="9822">
                  <c:v>43226.402129629627</c:v>
                </c:pt>
                <c:pt idx="9823">
                  <c:v>43226.402372685188</c:v>
                </c:pt>
                <c:pt idx="9824">
                  <c:v>43226.402604166666</c:v>
                </c:pt>
                <c:pt idx="9825">
                  <c:v>43226.40284722222</c:v>
                </c:pt>
                <c:pt idx="9826">
                  <c:v>43226.403090277781</c:v>
                </c:pt>
                <c:pt idx="9827">
                  <c:v>43226.403333333335</c:v>
                </c:pt>
                <c:pt idx="9828">
                  <c:v>43226.40357638889</c:v>
                </c:pt>
                <c:pt idx="9829">
                  <c:v>43226.403819444444</c:v>
                </c:pt>
                <c:pt idx="9830">
                  <c:v>43226.404062499998</c:v>
                </c:pt>
                <c:pt idx="9831">
                  <c:v>43226.404305555552</c:v>
                </c:pt>
                <c:pt idx="9832">
                  <c:v>43226.404548611114</c:v>
                </c:pt>
                <c:pt idx="9833">
                  <c:v>43226.404791666668</c:v>
                </c:pt>
                <c:pt idx="9834">
                  <c:v>43226.405034722222</c:v>
                </c:pt>
                <c:pt idx="9835">
                  <c:v>43226.405277777776</c:v>
                </c:pt>
                <c:pt idx="9836">
                  <c:v>43226.40552083333</c:v>
                </c:pt>
                <c:pt idx="9837">
                  <c:v>43226.405763888892</c:v>
                </c:pt>
                <c:pt idx="9838">
                  <c:v>43226.406006944446</c:v>
                </c:pt>
                <c:pt idx="9839">
                  <c:v>43226.40625</c:v>
                </c:pt>
                <c:pt idx="9840">
                  <c:v>43226.406493055554</c:v>
                </c:pt>
                <c:pt idx="9841">
                  <c:v>43226.406736111108</c:v>
                </c:pt>
                <c:pt idx="9842">
                  <c:v>43226.40697916667</c:v>
                </c:pt>
                <c:pt idx="9843">
                  <c:v>43226.407222222224</c:v>
                </c:pt>
                <c:pt idx="9844">
                  <c:v>43226.407465277778</c:v>
                </c:pt>
                <c:pt idx="9845">
                  <c:v>43226.407708333332</c:v>
                </c:pt>
                <c:pt idx="9846">
                  <c:v>43226.407951388886</c:v>
                </c:pt>
                <c:pt idx="9847">
                  <c:v>43226.408194444448</c:v>
                </c:pt>
                <c:pt idx="9848">
                  <c:v>43226.408437500002</c:v>
                </c:pt>
                <c:pt idx="9849">
                  <c:v>43226.408680555556</c:v>
                </c:pt>
                <c:pt idx="9850">
                  <c:v>43226.40892361111</c:v>
                </c:pt>
                <c:pt idx="9851">
                  <c:v>43226.409166666665</c:v>
                </c:pt>
                <c:pt idx="9852">
                  <c:v>43226.409409722219</c:v>
                </c:pt>
                <c:pt idx="9853">
                  <c:v>43226.40965277778</c:v>
                </c:pt>
                <c:pt idx="9854">
                  <c:v>43226.409895833334</c:v>
                </c:pt>
                <c:pt idx="9855">
                  <c:v>43226.410138888888</c:v>
                </c:pt>
                <c:pt idx="9856">
                  <c:v>43226.410381944443</c:v>
                </c:pt>
                <c:pt idx="9857">
                  <c:v>43226.410624999997</c:v>
                </c:pt>
                <c:pt idx="9858">
                  <c:v>43226.410868055558</c:v>
                </c:pt>
                <c:pt idx="9859">
                  <c:v>43226.411111111112</c:v>
                </c:pt>
                <c:pt idx="9860">
                  <c:v>43226.411354166667</c:v>
                </c:pt>
                <c:pt idx="9861">
                  <c:v>43226.411597222221</c:v>
                </c:pt>
                <c:pt idx="9862">
                  <c:v>43226.411840277775</c:v>
                </c:pt>
                <c:pt idx="9863">
                  <c:v>43226.412083333336</c:v>
                </c:pt>
                <c:pt idx="9864">
                  <c:v>43226.412326388891</c:v>
                </c:pt>
                <c:pt idx="9865">
                  <c:v>43226.412569444445</c:v>
                </c:pt>
                <c:pt idx="9866">
                  <c:v>43226.412812499999</c:v>
                </c:pt>
                <c:pt idx="9867">
                  <c:v>43226.413055555553</c:v>
                </c:pt>
                <c:pt idx="9868">
                  <c:v>43226.413298611114</c:v>
                </c:pt>
                <c:pt idx="9869">
                  <c:v>43226.413541666669</c:v>
                </c:pt>
                <c:pt idx="9870">
                  <c:v>43226.413784722223</c:v>
                </c:pt>
                <c:pt idx="9871">
                  <c:v>43226.414027777777</c:v>
                </c:pt>
                <c:pt idx="9872">
                  <c:v>43226.414270833331</c:v>
                </c:pt>
                <c:pt idx="9873">
                  <c:v>43226.414513888885</c:v>
                </c:pt>
                <c:pt idx="9874">
                  <c:v>43226.414756944447</c:v>
                </c:pt>
                <c:pt idx="9875">
                  <c:v>43226.415000000001</c:v>
                </c:pt>
                <c:pt idx="9876">
                  <c:v>43226.415231481478</c:v>
                </c:pt>
                <c:pt idx="9877">
                  <c:v>43226.41547453704</c:v>
                </c:pt>
                <c:pt idx="9878">
                  <c:v>43226.415717592594</c:v>
                </c:pt>
                <c:pt idx="9879">
                  <c:v>43226.415960648148</c:v>
                </c:pt>
                <c:pt idx="9880">
                  <c:v>43226.416203703702</c:v>
                </c:pt>
                <c:pt idx="9881">
                  <c:v>43226.416446759256</c:v>
                </c:pt>
                <c:pt idx="9882">
                  <c:v>43226.416689814818</c:v>
                </c:pt>
                <c:pt idx="9883">
                  <c:v>43226.416932870372</c:v>
                </c:pt>
                <c:pt idx="9884">
                  <c:v>43226.417175925926</c:v>
                </c:pt>
                <c:pt idx="9885">
                  <c:v>43226.41741898148</c:v>
                </c:pt>
                <c:pt idx="9886">
                  <c:v>43226.417662037034</c:v>
                </c:pt>
                <c:pt idx="9887">
                  <c:v>43226.417905092596</c:v>
                </c:pt>
                <c:pt idx="9888">
                  <c:v>43226.41814814815</c:v>
                </c:pt>
                <c:pt idx="9889">
                  <c:v>43226.418391203704</c:v>
                </c:pt>
                <c:pt idx="9890">
                  <c:v>43226.418634259258</c:v>
                </c:pt>
                <c:pt idx="9891">
                  <c:v>43226.418877314813</c:v>
                </c:pt>
                <c:pt idx="9892">
                  <c:v>43226.419120370374</c:v>
                </c:pt>
                <c:pt idx="9893">
                  <c:v>43226.419363425928</c:v>
                </c:pt>
                <c:pt idx="9894">
                  <c:v>43226.419606481482</c:v>
                </c:pt>
                <c:pt idx="9895">
                  <c:v>43226.419849537036</c:v>
                </c:pt>
                <c:pt idx="9896">
                  <c:v>43226.420092592591</c:v>
                </c:pt>
                <c:pt idx="9897">
                  <c:v>43226.420335648145</c:v>
                </c:pt>
                <c:pt idx="9898">
                  <c:v>43226.420578703706</c:v>
                </c:pt>
                <c:pt idx="9899">
                  <c:v>43226.42082175926</c:v>
                </c:pt>
                <c:pt idx="9900">
                  <c:v>43226.421064814815</c:v>
                </c:pt>
                <c:pt idx="9901">
                  <c:v>43226.421307870369</c:v>
                </c:pt>
                <c:pt idx="9902">
                  <c:v>43226.421550925923</c:v>
                </c:pt>
                <c:pt idx="9903">
                  <c:v>43226.421793981484</c:v>
                </c:pt>
                <c:pt idx="9904">
                  <c:v>43226.422037037039</c:v>
                </c:pt>
                <c:pt idx="9905">
                  <c:v>43226.422280092593</c:v>
                </c:pt>
                <c:pt idx="9906">
                  <c:v>43226.422523148147</c:v>
                </c:pt>
                <c:pt idx="9907">
                  <c:v>43226.422766203701</c:v>
                </c:pt>
                <c:pt idx="9908">
                  <c:v>43226.423009259262</c:v>
                </c:pt>
                <c:pt idx="9909">
                  <c:v>43226.423252314817</c:v>
                </c:pt>
                <c:pt idx="9910">
                  <c:v>43226.423495370371</c:v>
                </c:pt>
                <c:pt idx="9911">
                  <c:v>43226.423738425925</c:v>
                </c:pt>
                <c:pt idx="9912">
                  <c:v>43226.423981481479</c:v>
                </c:pt>
                <c:pt idx="9913">
                  <c:v>43226.424224537041</c:v>
                </c:pt>
                <c:pt idx="9914">
                  <c:v>43226.424467592595</c:v>
                </c:pt>
                <c:pt idx="9915">
                  <c:v>43226.424710648149</c:v>
                </c:pt>
                <c:pt idx="9916">
                  <c:v>43226.424953703703</c:v>
                </c:pt>
                <c:pt idx="9917">
                  <c:v>43226.425196759257</c:v>
                </c:pt>
                <c:pt idx="9918">
                  <c:v>43226.425439814811</c:v>
                </c:pt>
                <c:pt idx="9919">
                  <c:v>43226.425682870373</c:v>
                </c:pt>
                <c:pt idx="9920">
                  <c:v>43226.425925925927</c:v>
                </c:pt>
                <c:pt idx="9921">
                  <c:v>43226.426168981481</c:v>
                </c:pt>
                <c:pt idx="9922">
                  <c:v>43226.426412037035</c:v>
                </c:pt>
                <c:pt idx="9923">
                  <c:v>43226.426655092589</c:v>
                </c:pt>
                <c:pt idx="9924">
                  <c:v>43226.426886574074</c:v>
                </c:pt>
                <c:pt idx="9925">
                  <c:v>43226.427129629628</c:v>
                </c:pt>
                <c:pt idx="9926">
                  <c:v>43226.427372685182</c:v>
                </c:pt>
                <c:pt idx="9927">
                  <c:v>43226.427615740744</c:v>
                </c:pt>
                <c:pt idx="9928">
                  <c:v>43226.427858796298</c:v>
                </c:pt>
                <c:pt idx="9929">
                  <c:v>43226.428101851852</c:v>
                </c:pt>
                <c:pt idx="9930">
                  <c:v>43226.428344907406</c:v>
                </c:pt>
                <c:pt idx="9931">
                  <c:v>43226.428587962961</c:v>
                </c:pt>
                <c:pt idx="9932">
                  <c:v>43226.428831018522</c:v>
                </c:pt>
                <c:pt idx="9933">
                  <c:v>43226.429074074076</c:v>
                </c:pt>
                <c:pt idx="9934">
                  <c:v>43226.42931712963</c:v>
                </c:pt>
                <c:pt idx="9935">
                  <c:v>43226.429560185185</c:v>
                </c:pt>
                <c:pt idx="9936">
                  <c:v>43226.429803240739</c:v>
                </c:pt>
                <c:pt idx="9937">
                  <c:v>43226.430046296293</c:v>
                </c:pt>
                <c:pt idx="9938">
                  <c:v>43226.430289351854</c:v>
                </c:pt>
                <c:pt idx="9939">
                  <c:v>43226.430532407408</c:v>
                </c:pt>
                <c:pt idx="9940">
                  <c:v>43226.430775462963</c:v>
                </c:pt>
                <c:pt idx="9941">
                  <c:v>43226.431018518517</c:v>
                </c:pt>
                <c:pt idx="9942">
                  <c:v>43226.431261574071</c:v>
                </c:pt>
                <c:pt idx="9943">
                  <c:v>43226.431504629632</c:v>
                </c:pt>
                <c:pt idx="9944">
                  <c:v>43226.431747685187</c:v>
                </c:pt>
                <c:pt idx="9945">
                  <c:v>43226.431990740741</c:v>
                </c:pt>
                <c:pt idx="9946">
                  <c:v>43226.432233796295</c:v>
                </c:pt>
                <c:pt idx="9947">
                  <c:v>43226.432476851849</c:v>
                </c:pt>
                <c:pt idx="9948">
                  <c:v>43226.432719907411</c:v>
                </c:pt>
                <c:pt idx="9949">
                  <c:v>43226.432962962965</c:v>
                </c:pt>
                <c:pt idx="9950">
                  <c:v>43226.433206018519</c:v>
                </c:pt>
                <c:pt idx="9951">
                  <c:v>43226.433449074073</c:v>
                </c:pt>
                <c:pt idx="9952">
                  <c:v>43226.433692129627</c:v>
                </c:pt>
                <c:pt idx="9953">
                  <c:v>43226.433935185189</c:v>
                </c:pt>
                <c:pt idx="9954">
                  <c:v>43226.434178240743</c:v>
                </c:pt>
                <c:pt idx="9955">
                  <c:v>43226.434421296297</c:v>
                </c:pt>
                <c:pt idx="9956">
                  <c:v>43226.434664351851</c:v>
                </c:pt>
                <c:pt idx="9957">
                  <c:v>43226.434907407405</c:v>
                </c:pt>
                <c:pt idx="9958">
                  <c:v>43226.435150462959</c:v>
                </c:pt>
                <c:pt idx="9959">
                  <c:v>43226.435393518521</c:v>
                </c:pt>
                <c:pt idx="9960">
                  <c:v>43226.435636574075</c:v>
                </c:pt>
                <c:pt idx="9961">
                  <c:v>43226.435879629629</c:v>
                </c:pt>
                <c:pt idx="9962">
                  <c:v>43226.436122685183</c:v>
                </c:pt>
                <c:pt idx="9963">
                  <c:v>43226.436365740738</c:v>
                </c:pt>
                <c:pt idx="9964">
                  <c:v>43226.436608796299</c:v>
                </c:pt>
                <c:pt idx="9965">
                  <c:v>43226.436851851853</c:v>
                </c:pt>
                <c:pt idx="9966">
                  <c:v>43226.437094907407</c:v>
                </c:pt>
                <c:pt idx="9967">
                  <c:v>43226.437337962961</c:v>
                </c:pt>
                <c:pt idx="9968">
                  <c:v>43226.437581018516</c:v>
                </c:pt>
                <c:pt idx="9969">
                  <c:v>43226.437824074077</c:v>
                </c:pt>
                <c:pt idx="9970">
                  <c:v>43226.438067129631</c:v>
                </c:pt>
                <c:pt idx="9971">
                  <c:v>43226.438298611109</c:v>
                </c:pt>
                <c:pt idx="9972">
                  <c:v>43226.43854166667</c:v>
                </c:pt>
                <c:pt idx="9973">
                  <c:v>43226.438784722224</c:v>
                </c:pt>
                <c:pt idx="9974">
                  <c:v>43226.439027777778</c:v>
                </c:pt>
                <c:pt idx="9975">
                  <c:v>43226.439270833333</c:v>
                </c:pt>
                <c:pt idx="9976">
                  <c:v>43226.439513888887</c:v>
                </c:pt>
                <c:pt idx="9977">
                  <c:v>43226.439756944441</c:v>
                </c:pt>
                <c:pt idx="9978">
                  <c:v>43226.44</c:v>
                </c:pt>
                <c:pt idx="9979">
                  <c:v>43226.440243055556</c:v>
                </c:pt>
                <c:pt idx="9980">
                  <c:v>43226.440486111111</c:v>
                </c:pt>
                <c:pt idx="9981">
                  <c:v>43226.440729166665</c:v>
                </c:pt>
                <c:pt idx="9982">
                  <c:v>43226.440972222219</c:v>
                </c:pt>
                <c:pt idx="9983">
                  <c:v>43226.44121527778</c:v>
                </c:pt>
                <c:pt idx="9984">
                  <c:v>43226.441458333335</c:v>
                </c:pt>
                <c:pt idx="9985">
                  <c:v>43226.441701388889</c:v>
                </c:pt>
                <c:pt idx="9986">
                  <c:v>43226.441944444443</c:v>
                </c:pt>
                <c:pt idx="9987">
                  <c:v>43226.442187499997</c:v>
                </c:pt>
                <c:pt idx="9988">
                  <c:v>43226.442430555559</c:v>
                </c:pt>
                <c:pt idx="9989">
                  <c:v>43226.442673611113</c:v>
                </c:pt>
                <c:pt idx="9990">
                  <c:v>43226.442916666667</c:v>
                </c:pt>
                <c:pt idx="9991">
                  <c:v>43226.443159722221</c:v>
                </c:pt>
                <c:pt idx="9992">
                  <c:v>43226.443402777775</c:v>
                </c:pt>
                <c:pt idx="9993">
                  <c:v>43226.443645833337</c:v>
                </c:pt>
                <c:pt idx="9994">
                  <c:v>43226.443888888891</c:v>
                </c:pt>
                <c:pt idx="9995">
                  <c:v>43226.444131944445</c:v>
                </c:pt>
                <c:pt idx="9996">
                  <c:v>43226.444374999999</c:v>
                </c:pt>
                <c:pt idx="9997">
                  <c:v>43226.444618055553</c:v>
                </c:pt>
                <c:pt idx="9998">
                  <c:v>43226.444861111115</c:v>
                </c:pt>
                <c:pt idx="9999">
                  <c:v>43226.445104166669</c:v>
                </c:pt>
                <c:pt idx="10000">
                  <c:v>43226.445347222223</c:v>
                </c:pt>
                <c:pt idx="10001">
                  <c:v>43226.445590277777</c:v>
                </c:pt>
                <c:pt idx="10002">
                  <c:v>43226.445833333331</c:v>
                </c:pt>
                <c:pt idx="10003">
                  <c:v>43226.446076388886</c:v>
                </c:pt>
                <c:pt idx="10004">
                  <c:v>43226.446319444447</c:v>
                </c:pt>
                <c:pt idx="10005">
                  <c:v>43226.446562500001</c:v>
                </c:pt>
                <c:pt idx="10006">
                  <c:v>43226.446805555555</c:v>
                </c:pt>
                <c:pt idx="10007">
                  <c:v>43226.447048611109</c:v>
                </c:pt>
                <c:pt idx="10008">
                  <c:v>43226.447291666664</c:v>
                </c:pt>
                <c:pt idx="10009">
                  <c:v>43226.447534722225</c:v>
                </c:pt>
                <c:pt idx="10010">
                  <c:v>43226.447777777779</c:v>
                </c:pt>
                <c:pt idx="10011">
                  <c:v>43226.448020833333</c:v>
                </c:pt>
                <c:pt idx="10012">
                  <c:v>43226.448263888888</c:v>
                </c:pt>
                <c:pt idx="10013">
                  <c:v>43226.448506944442</c:v>
                </c:pt>
                <c:pt idx="10014">
                  <c:v>43226.448750000003</c:v>
                </c:pt>
                <c:pt idx="10015">
                  <c:v>43226.448993055557</c:v>
                </c:pt>
                <c:pt idx="10016">
                  <c:v>43226.449236111112</c:v>
                </c:pt>
                <c:pt idx="10017">
                  <c:v>43226.449479166666</c:v>
                </c:pt>
                <c:pt idx="10018">
                  <c:v>43226.44972222222</c:v>
                </c:pt>
                <c:pt idx="10019">
                  <c:v>43226.449965277781</c:v>
                </c:pt>
                <c:pt idx="10020">
                  <c:v>43226.450208333335</c:v>
                </c:pt>
                <c:pt idx="10021">
                  <c:v>43226.450439814813</c:v>
                </c:pt>
                <c:pt idx="10022">
                  <c:v>43226.450682870367</c:v>
                </c:pt>
                <c:pt idx="10023">
                  <c:v>43226.450925925928</c:v>
                </c:pt>
                <c:pt idx="10024">
                  <c:v>43226.451168981483</c:v>
                </c:pt>
                <c:pt idx="10025">
                  <c:v>43226.451412037037</c:v>
                </c:pt>
                <c:pt idx="10026">
                  <c:v>43226.451655092591</c:v>
                </c:pt>
                <c:pt idx="10027">
                  <c:v>43226.451898148145</c:v>
                </c:pt>
                <c:pt idx="10028">
                  <c:v>43226.452141203707</c:v>
                </c:pt>
                <c:pt idx="10029">
                  <c:v>43226.452384259261</c:v>
                </c:pt>
                <c:pt idx="10030">
                  <c:v>43226.452627314815</c:v>
                </c:pt>
                <c:pt idx="10031">
                  <c:v>43226.452870370369</c:v>
                </c:pt>
                <c:pt idx="10032">
                  <c:v>43226.453113425923</c:v>
                </c:pt>
                <c:pt idx="10033">
                  <c:v>43226.453356481485</c:v>
                </c:pt>
                <c:pt idx="10034">
                  <c:v>43226.453599537039</c:v>
                </c:pt>
                <c:pt idx="10035">
                  <c:v>43226.453842592593</c:v>
                </c:pt>
                <c:pt idx="10036">
                  <c:v>43226.454085648147</c:v>
                </c:pt>
                <c:pt idx="10037">
                  <c:v>43226.454328703701</c:v>
                </c:pt>
                <c:pt idx="10038">
                  <c:v>43226.454571759263</c:v>
                </c:pt>
                <c:pt idx="10039">
                  <c:v>43226.454814814817</c:v>
                </c:pt>
                <c:pt idx="10040">
                  <c:v>43226.455057870371</c:v>
                </c:pt>
                <c:pt idx="10041">
                  <c:v>43226.455300925925</c:v>
                </c:pt>
                <c:pt idx="10042">
                  <c:v>43226.455543981479</c:v>
                </c:pt>
                <c:pt idx="10043">
                  <c:v>43226.455787037034</c:v>
                </c:pt>
                <c:pt idx="10044">
                  <c:v>43226.456030092595</c:v>
                </c:pt>
                <c:pt idx="10045">
                  <c:v>43226.456273148149</c:v>
                </c:pt>
                <c:pt idx="10046">
                  <c:v>43226.456516203703</c:v>
                </c:pt>
                <c:pt idx="10047">
                  <c:v>43226.456759259258</c:v>
                </c:pt>
                <c:pt idx="10048">
                  <c:v>43226.457002314812</c:v>
                </c:pt>
                <c:pt idx="10049">
                  <c:v>43226.457245370373</c:v>
                </c:pt>
                <c:pt idx="10050">
                  <c:v>43226.457488425927</c:v>
                </c:pt>
                <c:pt idx="10051">
                  <c:v>43226.457731481481</c:v>
                </c:pt>
                <c:pt idx="10052">
                  <c:v>43226.457974537036</c:v>
                </c:pt>
                <c:pt idx="10053">
                  <c:v>43226.45821759259</c:v>
                </c:pt>
                <c:pt idx="10054">
                  <c:v>43226.458460648151</c:v>
                </c:pt>
                <c:pt idx="10055">
                  <c:v>43226.458703703705</c:v>
                </c:pt>
                <c:pt idx="10056">
                  <c:v>43226.45894675926</c:v>
                </c:pt>
                <c:pt idx="10057">
                  <c:v>43226.459189814814</c:v>
                </c:pt>
                <c:pt idx="10058">
                  <c:v>43226.459432870368</c:v>
                </c:pt>
                <c:pt idx="10059">
                  <c:v>43226.459675925929</c:v>
                </c:pt>
                <c:pt idx="10060">
                  <c:v>43226.459918981483</c:v>
                </c:pt>
                <c:pt idx="10061">
                  <c:v>43226.460162037038</c:v>
                </c:pt>
                <c:pt idx="10062">
                  <c:v>43226.460405092592</c:v>
                </c:pt>
              </c:numCache>
            </c:numRef>
          </c:xVal>
          <c:yVal>
            <c:numRef>
              <c:f>HEADER!$C$78:$C$10140</c:f>
              <c:numCache>
                <c:formatCode>General</c:formatCode>
                <c:ptCount val="10063"/>
                <c:pt idx="0">
                  <c:v>-32.57</c:v>
                </c:pt>
                <c:pt idx="1">
                  <c:v>-32.270000000000003</c:v>
                </c:pt>
                <c:pt idx="2">
                  <c:v>-32.51</c:v>
                </c:pt>
                <c:pt idx="3">
                  <c:v>-32.39</c:v>
                </c:pt>
                <c:pt idx="4">
                  <c:v>-32.69</c:v>
                </c:pt>
                <c:pt idx="5">
                  <c:v>-32.57</c:v>
                </c:pt>
                <c:pt idx="6">
                  <c:v>-32.71</c:v>
                </c:pt>
                <c:pt idx="7">
                  <c:v>-33.090000000000003</c:v>
                </c:pt>
                <c:pt idx="8">
                  <c:v>-32.43</c:v>
                </c:pt>
                <c:pt idx="9">
                  <c:v>-32.57</c:v>
                </c:pt>
                <c:pt idx="10">
                  <c:v>-32.43</c:v>
                </c:pt>
                <c:pt idx="11">
                  <c:v>-32.17</c:v>
                </c:pt>
                <c:pt idx="12">
                  <c:v>-32.549999999999997</c:v>
                </c:pt>
                <c:pt idx="13">
                  <c:v>-32.65</c:v>
                </c:pt>
                <c:pt idx="14">
                  <c:v>-32.39</c:v>
                </c:pt>
                <c:pt idx="15">
                  <c:v>-32.630000000000003</c:v>
                </c:pt>
                <c:pt idx="16">
                  <c:v>-32.47</c:v>
                </c:pt>
                <c:pt idx="17">
                  <c:v>-32.630000000000003</c:v>
                </c:pt>
                <c:pt idx="18">
                  <c:v>-32.19</c:v>
                </c:pt>
                <c:pt idx="19">
                  <c:v>-32.47</c:v>
                </c:pt>
                <c:pt idx="20">
                  <c:v>-32.43</c:v>
                </c:pt>
                <c:pt idx="21">
                  <c:v>-32.729999999999997</c:v>
                </c:pt>
                <c:pt idx="22">
                  <c:v>-32.67</c:v>
                </c:pt>
                <c:pt idx="23">
                  <c:v>-33.11</c:v>
                </c:pt>
                <c:pt idx="24">
                  <c:v>-32.81</c:v>
                </c:pt>
                <c:pt idx="25">
                  <c:v>-32.81</c:v>
                </c:pt>
                <c:pt idx="26">
                  <c:v>-32.81</c:v>
                </c:pt>
                <c:pt idx="27">
                  <c:v>-32.17</c:v>
                </c:pt>
                <c:pt idx="28">
                  <c:v>-32.950000000000003</c:v>
                </c:pt>
                <c:pt idx="29">
                  <c:v>-32.83</c:v>
                </c:pt>
                <c:pt idx="30">
                  <c:v>-32.590000000000003</c:v>
                </c:pt>
                <c:pt idx="31">
                  <c:v>-33.01</c:v>
                </c:pt>
                <c:pt idx="32">
                  <c:v>-32.590000000000003</c:v>
                </c:pt>
                <c:pt idx="33">
                  <c:v>-32.590000000000003</c:v>
                </c:pt>
                <c:pt idx="34">
                  <c:v>-32.67</c:v>
                </c:pt>
                <c:pt idx="35">
                  <c:v>-32.89</c:v>
                </c:pt>
                <c:pt idx="36">
                  <c:v>-32.79</c:v>
                </c:pt>
                <c:pt idx="37">
                  <c:v>-32.590000000000003</c:v>
                </c:pt>
                <c:pt idx="38">
                  <c:v>-32.47</c:v>
                </c:pt>
                <c:pt idx="39">
                  <c:v>-32.29</c:v>
                </c:pt>
                <c:pt idx="40">
                  <c:v>-32.67</c:v>
                </c:pt>
                <c:pt idx="41">
                  <c:v>-32.549999999999997</c:v>
                </c:pt>
                <c:pt idx="42">
                  <c:v>-32.31</c:v>
                </c:pt>
                <c:pt idx="43">
                  <c:v>-32.409999999999997</c:v>
                </c:pt>
                <c:pt idx="44">
                  <c:v>-32.39</c:v>
                </c:pt>
                <c:pt idx="45">
                  <c:v>-31.93</c:v>
                </c:pt>
                <c:pt idx="46">
                  <c:v>-32.549999999999997</c:v>
                </c:pt>
                <c:pt idx="47">
                  <c:v>-32.49</c:v>
                </c:pt>
                <c:pt idx="48">
                  <c:v>-32.65</c:v>
                </c:pt>
                <c:pt idx="49">
                  <c:v>-32.43</c:v>
                </c:pt>
                <c:pt idx="50">
                  <c:v>-32.450000000000003</c:v>
                </c:pt>
                <c:pt idx="51">
                  <c:v>-32.65</c:v>
                </c:pt>
                <c:pt idx="52">
                  <c:v>-33.03</c:v>
                </c:pt>
                <c:pt idx="53">
                  <c:v>-32.93</c:v>
                </c:pt>
                <c:pt idx="54">
                  <c:v>-32.71</c:v>
                </c:pt>
                <c:pt idx="55">
                  <c:v>-32.67</c:v>
                </c:pt>
                <c:pt idx="56">
                  <c:v>-32.75</c:v>
                </c:pt>
                <c:pt idx="57">
                  <c:v>-32.97</c:v>
                </c:pt>
                <c:pt idx="58">
                  <c:v>-32.93</c:v>
                </c:pt>
                <c:pt idx="59">
                  <c:v>-32.67</c:v>
                </c:pt>
                <c:pt idx="60">
                  <c:v>-32.89</c:v>
                </c:pt>
                <c:pt idx="61">
                  <c:v>-32.75</c:v>
                </c:pt>
                <c:pt idx="62">
                  <c:v>-32.97</c:v>
                </c:pt>
                <c:pt idx="63">
                  <c:v>-32.79</c:v>
                </c:pt>
                <c:pt idx="64">
                  <c:v>-32.49</c:v>
                </c:pt>
                <c:pt idx="65">
                  <c:v>-32.89</c:v>
                </c:pt>
                <c:pt idx="66">
                  <c:v>-32.67</c:v>
                </c:pt>
                <c:pt idx="67">
                  <c:v>-32.57</c:v>
                </c:pt>
                <c:pt idx="68">
                  <c:v>-32.99</c:v>
                </c:pt>
                <c:pt idx="69">
                  <c:v>-32.770000000000003</c:v>
                </c:pt>
                <c:pt idx="70">
                  <c:v>-32.67</c:v>
                </c:pt>
                <c:pt idx="71">
                  <c:v>-32.950000000000003</c:v>
                </c:pt>
                <c:pt idx="72">
                  <c:v>-32.57</c:v>
                </c:pt>
                <c:pt idx="73">
                  <c:v>-32.590000000000003</c:v>
                </c:pt>
                <c:pt idx="74">
                  <c:v>-33.03</c:v>
                </c:pt>
                <c:pt idx="75">
                  <c:v>-32.51</c:v>
                </c:pt>
                <c:pt idx="76">
                  <c:v>-32.39</c:v>
                </c:pt>
                <c:pt idx="77">
                  <c:v>-32.450000000000003</c:v>
                </c:pt>
                <c:pt idx="78">
                  <c:v>-32.61</c:v>
                </c:pt>
                <c:pt idx="79">
                  <c:v>-32.49</c:v>
                </c:pt>
                <c:pt idx="80">
                  <c:v>-32.75</c:v>
                </c:pt>
                <c:pt idx="81">
                  <c:v>-32.869999999999997</c:v>
                </c:pt>
                <c:pt idx="82">
                  <c:v>-32.49</c:v>
                </c:pt>
                <c:pt idx="83">
                  <c:v>-32.71</c:v>
                </c:pt>
                <c:pt idx="84">
                  <c:v>-32.61</c:v>
                </c:pt>
                <c:pt idx="85">
                  <c:v>-32.549999999999997</c:v>
                </c:pt>
                <c:pt idx="86">
                  <c:v>-32.71</c:v>
                </c:pt>
                <c:pt idx="87">
                  <c:v>-32.65</c:v>
                </c:pt>
                <c:pt idx="88">
                  <c:v>-32.590000000000003</c:v>
                </c:pt>
                <c:pt idx="89">
                  <c:v>-32.89</c:v>
                </c:pt>
                <c:pt idx="90">
                  <c:v>-32.770000000000003</c:v>
                </c:pt>
                <c:pt idx="91">
                  <c:v>-32.590000000000003</c:v>
                </c:pt>
                <c:pt idx="92">
                  <c:v>-32.549999999999997</c:v>
                </c:pt>
                <c:pt idx="93">
                  <c:v>-32.65</c:v>
                </c:pt>
                <c:pt idx="94">
                  <c:v>-33.090000000000003</c:v>
                </c:pt>
                <c:pt idx="95">
                  <c:v>-32.53</c:v>
                </c:pt>
                <c:pt idx="96">
                  <c:v>-32.67</c:v>
                </c:pt>
                <c:pt idx="97">
                  <c:v>-32.29</c:v>
                </c:pt>
                <c:pt idx="98">
                  <c:v>-32.39</c:v>
                </c:pt>
                <c:pt idx="99">
                  <c:v>-32.35</c:v>
                </c:pt>
                <c:pt idx="100">
                  <c:v>-32.11</c:v>
                </c:pt>
                <c:pt idx="101">
                  <c:v>-32.35</c:v>
                </c:pt>
                <c:pt idx="102">
                  <c:v>-32.409999999999997</c:v>
                </c:pt>
                <c:pt idx="103">
                  <c:v>-32.57</c:v>
                </c:pt>
                <c:pt idx="104">
                  <c:v>-32.57</c:v>
                </c:pt>
                <c:pt idx="105">
                  <c:v>-32.51</c:v>
                </c:pt>
                <c:pt idx="106">
                  <c:v>-32.43</c:v>
                </c:pt>
                <c:pt idx="107">
                  <c:v>-32.31</c:v>
                </c:pt>
                <c:pt idx="108">
                  <c:v>-32.53</c:v>
                </c:pt>
                <c:pt idx="109">
                  <c:v>-32.53</c:v>
                </c:pt>
                <c:pt idx="110">
                  <c:v>-32.11</c:v>
                </c:pt>
                <c:pt idx="111">
                  <c:v>-32.61</c:v>
                </c:pt>
                <c:pt idx="112">
                  <c:v>-32.729999999999997</c:v>
                </c:pt>
                <c:pt idx="113">
                  <c:v>-32.49</c:v>
                </c:pt>
                <c:pt idx="114">
                  <c:v>-32.39</c:v>
                </c:pt>
                <c:pt idx="115">
                  <c:v>-32.909999999999997</c:v>
                </c:pt>
                <c:pt idx="116">
                  <c:v>-32.49</c:v>
                </c:pt>
                <c:pt idx="117">
                  <c:v>-32.75</c:v>
                </c:pt>
                <c:pt idx="118">
                  <c:v>-32.450000000000003</c:v>
                </c:pt>
                <c:pt idx="119">
                  <c:v>-32.19</c:v>
                </c:pt>
                <c:pt idx="120">
                  <c:v>-32.69</c:v>
                </c:pt>
                <c:pt idx="121">
                  <c:v>-32.549999999999997</c:v>
                </c:pt>
                <c:pt idx="122">
                  <c:v>-32.33</c:v>
                </c:pt>
                <c:pt idx="123">
                  <c:v>-32.43</c:v>
                </c:pt>
                <c:pt idx="124">
                  <c:v>-32.35</c:v>
                </c:pt>
                <c:pt idx="125">
                  <c:v>-32.65</c:v>
                </c:pt>
                <c:pt idx="126">
                  <c:v>-32.549999999999997</c:v>
                </c:pt>
                <c:pt idx="127">
                  <c:v>-32.29</c:v>
                </c:pt>
                <c:pt idx="128">
                  <c:v>-32.25</c:v>
                </c:pt>
                <c:pt idx="129">
                  <c:v>-32.15</c:v>
                </c:pt>
                <c:pt idx="130">
                  <c:v>-32.33</c:v>
                </c:pt>
                <c:pt idx="131">
                  <c:v>-32.17</c:v>
                </c:pt>
                <c:pt idx="132">
                  <c:v>-32.47</c:v>
                </c:pt>
                <c:pt idx="133">
                  <c:v>-32.43</c:v>
                </c:pt>
                <c:pt idx="134">
                  <c:v>-32.39</c:v>
                </c:pt>
                <c:pt idx="135">
                  <c:v>-32.369999999999997</c:v>
                </c:pt>
                <c:pt idx="136">
                  <c:v>-32.61</c:v>
                </c:pt>
                <c:pt idx="137">
                  <c:v>-32.53</c:v>
                </c:pt>
                <c:pt idx="138">
                  <c:v>-32.35</c:v>
                </c:pt>
                <c:pt idx="139">
                  <c:v>-32.549999999999997</c:v>
                </c:pt>
                <c:pt idx="140">
                  <c:v>-32.409999999999997</c:v>
                </c:pt>
                <c:pt idx="141">
                  <c:v>-32.61</c:v>
                </c:pt>
                <c:pt idx="142">
                  <c:v>-32.35</c:v>
                </c:pt>
                <c:pt idx="143">
                  <c:v>-32.43</c:v>
                </c:pt>
                <c:pt idx="144">
                  <c:v>-32.43</c:v>
                </c:pt>
                <c:pt idx="145">
                  <c:v>-32.590000000000003</c:v>
                </c:pt>
                <c:pt idx="146">
                  <c:v>-32.53</c:v>
                </c:pt>
                <c:pt idx="147">
                  <c:v>-32.51</c:v>
                </c:pt>
                <c:pt idx="148">
                  <c:v>-32.47</c:v>
                </c:pt>
                <c:pt idx="149">
                  <c:v>-32.409999999999997</c:v>
                </c:pt>
                <c:pt idx="150">
                  <c:v>-32.65</c:v>
                </c:pt>
                <c:pt idx="151">
                  <c:v>-32.39</c:v>
                </c:pt>
                <c:pt idx="152">
                  <c:v>-32.65</c:v>
                </c:pt>
                <c:pt idx="153">
                  <c:v>-32.19</c:v>
                </c:pt>
                <c:pt idx="154">
                  <c:v>-32.79</c:v>
                </c:pt>
                <c:pt idx="155">
                  <c:v>-32.47</c:v>
                </c:pt>
                <c:pt idx="156">
                  <c:v>-32.409999999999997</c:v>
                </c:pt>
                <c:pt idx="157">
                  <c:v>-32.61</c:v>
                </c:pt>
                <c:pt idx="158">
                  <c:v>-32.69</c:v>
                </c:pt>
                <c:pt idx="159">
                  <c:v>-32.47</c:v>
                </c:pt>
                <c:pt idx="160">
                  <c:v>-32.369999999999997</c:v>
                </c:pt>
                <c:pt idx="161">
                  <c:v>-32.590000000000003</c:v>
                </c:pt>
                <c:pt idx="162">
                  <c:v>-32.67</c:v>
                </c:pt>
                <c:pt idx="163">
                  <c:v>-33.01</c:v>
                </c:pt>
                <c:pt idx="164">
                  <c:v>-33.17</c:v>
                </c:pt>
                <c:pt idx="165">
                  <c:v>-32.630000000000003</c:v>
                </c:pt>
                <c:pt idx="166">
                  <c:v>-32.950000000000003</c:v>
                </c:pt>
                <c:pt idx="167">
                  <c:v>-32.67</c:v>
                </c:pt>
                <c:pt idx="168">
                  <c:v>-32.53</c:v>
                </c:pt>
                <c:pt idx="169">
                  <c:v>-32.43</c:v>
                </c:pt>
                <c:pt idx="170">
                  <c:v>-32.93</c:v>
                </c:pt>
                <c:pt idx="171">
                  <c:v>-32.71</c:v>
                </c:pt>
                <c:pt idx="172">
                  <c:v>-32.81</c:v>
                </c:pt>
                <c:pt idx="173">
                  <c:v>-32.67</c:v>
                </c:pt>
                <c:pt idx="174">
                  <c:v>-32.31</c:v>
                </c:pt>
                <c:pt idx="175">
                  <c:v>-32.47</c:v>
                </c:pt>
                <c:pt idx="176">
                  <c:v>-32.83</c:v>
                </c:pt>
                <c:pt idx="177">
                  <c:v>-32.69</c:v>
                </c:pt>
                <c:pt idx="178">
                  <c:v>-32.770000000000003</c:v>
                </c:pt>
                <c:pt idx="179">
                  <c:v>-32.49</c:v>
                </c:pt>
                <c:pt idx="180">
                  <c:v>-32.53</c:v>
                </c:pt>
                <c:pt idx="181">
                  <c:v>-32.81</c:v>
                </c:pt>
                <c:pt idx="182">
                  <c:v>-32.590000000000003</c:v>
                </c:pt>
                <c:pt idx="183">
                  <c:v>-32.57</c:v>
                </c:pt>
                <c:pt idx="184">
                  <c:v>-32.090000000000003</c:v>
                </c:pt>
                <c:pt idx="185">
                  <c:v>-32.35</c:v>
                </c:pt>
                <c:pt idx="186">
                  <c:v>-32.65</c:v>
                </c:pt>
                <c:pt idx="187">
                  <c:v>-32.49</c:v>
                </c:pt>
                <c:pt idx="188">
                  <c:v>-32.85</c:v>
                </c:pt>
                <c:pt idx="189">
                  <c:v>-32.69</c:v>
                </c:pt>
                <c:pt idx="190">
                  <c:v>-32.83</c:v>
                </c:pt>
                <c:pt idx="191">
                  <c:v>-32.729999999999997</c:v>
                </c:pt>
                <c:pt idx="192">
                  <c:v>-32.590000000000003</c:v>
                </c:pt>
                <c:pt idx="193">
                  <c:v>-32.590000000000003</c:v>
                </c:pt>
                <c:pt idx="194">
                  <c:v>-32.85</c:v>
                </c:pt>
                <c:pt idx="195">
                  <c:v>-32.65</c:v>
                </c:pt>
                <c:pt idx="196">
                  <c:v>-32.51</c:v>
                </c:pt>
                <c:pt idx="197">
                  <c:v>-32.67</c:v>
                </c:pt>
                <c:pt idx="198">
                  <c:v>-32.61</c:v>
                </c:pt>
                <c:pt idx="199">
                  <c:v>-32.33</c:v>
                </c:pt>
                <c:pt idx="200">
                  <c:v>-32.71</c:v>
                </c:pt>
                <c:pt idx="201">
                  <c:v>-32.89</c:v>
                </c:pt>
                <c:pt idx="202">
                  <c:v>-32.79</c:v>
                </c:pt>
                <c:pt idx="203">
                  <c:v>-32.83</c:v>
                </c:pt>
                <c:pt idx="204">
                  <c:v>-32.71</c:v>
                </c:pt>
                <c:pt idx="205">
                  <c:v>-32.97</c:v>
                </c:pt>
                <c:pt idx="206">
                  <c:v>-32.81</c:v>
                </c:pt>
                <c:pt idx="207">
                  <c:v>-32.909999999999997</c:v>
                </c:pt>
                <c:pt idx="208">
                  <c:v>-32.950000000000003</c:v>
                </c:pt>
                <c:pt idx="209">
                  <c:v>-32.950000000000003</c:v>
                </c:pt>
                <c:pt idx="210">
                  <c:v>-32.71</c:v>
                </c:pt>
                <c:pt idx="211">
                  <c:v>-32.93</c:v>
                </c:pt>
                <c:pt idx="212">
                  <c:v>-32.51</c:v>
                </c:pt>
                <c:pt idx="213">
                  <c:v>-33.07</c:v>
                </c:pt>
                <c:pt idx="214">
                  <c:v>-32.81</c:v>
                </c:pt>
                <c:pt idx="215">
                  <c:v>-33.03</c:v>
                </c:pt>
                <c:pt idx="216">
                  <c:v>-33.130000000000003</c:v>
                </c:pt>
                <c:pt idx="217">
                  <c:v>-32.71</c:v>
                </c:pt>
                <c:pt idx="218">
                  <c:v>-32.630000000000003</c:v>
                </c:pt>
                <c:pt idx="219">
                  <c:v>-32.729999999999997</c:v>
                </c:pt>
                <c:pt idx="220">
                  <c:v>-32.75</c:v>
                </c:pt>
                <c:pt idx="221">
                  <c:v>-32.69</c:v>
                </c:pt>
                <c:pt idx="222">
                  <c:v>-32.61</c:v>
                </c:pt>
                <c:pt idx="223">
                  <c:v>-32.43</c:v>
                </c:pt>
                <c:pt idx="224">
                  <c:v>-32.630000000000003</c:v>
                </c:pt>
                <c:pt idx="225">
                  <c:v>-32.43</c:v>
                </c:pt>
                <c:pt idx="226">
                  <c:v>-32.729999999999997</c:v>
                </c:pt>
                <c:pt idx="227">
                  <c:v>-32.51</c:v>
                </c:pt>
                <c:pt idx="228">
                  <c:v>-32.71</c:v>
                </c:pt>
                <c:pt idx="229">
                  <c:v>-32.33</c:v>
                </c:pt>
                <c:pt idx="230">
                  <c:v>-32.590000000000003</c:v>
                </c:pt>
                <c:pt idx="231">
                  <c:v>-33.049999999999997</c:v>
                </c:pt>
                <c:pt idx="232">
                  <c:v>-32.67</c:v>
                </c:pt>
                <c:pt idx="233">
                  <c:v>-32.53</c:v>
                </c:pt>
                <c:pt idx="234">
                  <c:v>-32.590000000000003</c:v>
                </c:pt>
                <c:pt idx="235">
                  <c:v>-32.35</c:v>
                </c:pt>
                <c:pt idx="236">
                  <c:v>-32.950000000000003</c:v>
                </c:pt>
                <c:pt idx="237">
                  <c:v>-32.65</c:v>
                </c:pt>
                <c:pt idx="238">
                  <c:v>-32.869999999999997</c:v>
                </c:pt>
                <c:pt idx="239">
                  <c:v>-32.65</c:v>
                </c:pt>
                <c:pt idx="240">
                  <c:v>-32.75</c:v>
                </c:pt>
                <c:pt idx="241">
                  <c:v>-32.65</c:v>
                </c:pt>
                <c:pt idx="242">
                  <c:v>-32.83</c:v>
                </c:pt>
                <c:pt idx="243">
                  <c:v>-32.69</c:v>
                </c:pt>
                <c:pt idx="244">
                  <c:v>-32.69</c:v>
                </c:pt>
                <c:pt idx="245">
                  <c:v>-32.590000000000003</c:v>
                </c:pt>
                <c:pt idx="246">
                  <c:v>-32.57</c:v>
                </c:pt>
                <c:pt idx="247">
                  <c:v>-32.869999999999997</c:v>
                </c:pt>
                <c:pt idx="248">
                  <c:v>-32.75</c:v>
                </c:pt>
                <c:pt idx="249">
                  <c:v>-32.590000000000003</c:v>
                </c:pt>
                <c:pt idx="250">
                  <c:v>-33.21</c:v>
                </c:pt>
                <c:pt idx="251">
                  <c:v>-33.07</c:v>
                </c:pt>
                <c:pt idx="252">
                  <c:v>-32.729999999999997</c:v>
                </c:pt>
                <c:pt idx="253">
                  <c:v>-33.01</c:v>
                </c:pt>
                <c:pt idx="254">
                  <c:v>-32.85</c:v>
                </c:pt>
                <c:pt idx="255">
                  <c:v>-33.07</c:v>
                </c:pt>
                <c:pt idx="256">
                  <c:v>-32.61</c:v>
                </c:pt>
                <c:pt idx="257">
                  <c:v>-32.97</c:v>
                </c:pt>
                <c:pt idx="258">
                  <c:v>-32.869999999999997</c:v>
                </c:pt>
                <c:pt idx="259">
                  <c:v>-32.85</c:v>
                </c:pt>
                <c:pt idx="260">
                  <c:v>-32.81</c:v>
                </c:pt>
                <c:pt idx="261">
                  <c:v>-32.950000000000003</c:v>
                </c:pt>
                <c:pt idx="262">
                  <c:v>-33.15</c:v>
                </c:pt>
                <c:pt idx="263">
                  <c:v>-32.97</c:v>
                </c:pt>
                <c:pt idx="264">
                  <c:v>-32.79</c:v>
                </c:pt>
                <c:pt idx="265">
                  <c:v>-32.909999999999997</c:v>
                </c:pt>
                <c:pt idx="266">
                  <c:v>-32.75</c:v>
                </c:pt>
                <c:pt idx="267">
                  <c:v>-32.61</c:v>
                </c:pt>
                <c:pt idx="268">
                  <c:v>-32.71</c:v>
                </c:pt>
                <c:pt idx="269">
                  <c:v>-32.79</c:v>
                </c:pt>
                <c:pt idx="270">
                  <c:v>-32.65</c:v>
                </c:pt>
                <c:pt idx="271">
                  <c:v>-32.69</c:v>
                </c:pt>
                <c:pt idx="272">
                  <c:v>-32.549999999999997</c:v>
                </c:pt>
                <c:pt idx="273">
                  <c:v>-32.85</c:v>
                </c:pt>
                <c:pt idx="274">
                  <c:v>-32.83</c:v>
                </c:pt>
                <c:pt idx="275">
                  <c:v>-32.93</c:v>
                </c:pt>
                <c:pt idx="276">
                  <c:v>-33.17</c:v>
                </c:pt>
                <c:pt idx="277">
                  <c:v>-32.549999999999997</c:v>
                </c:pt>
                <c:pt idx="278">
                  <c:v>-32.950000000000003</c:v>
                </c:pt>
                <c:pt idx="279">
                  <c:v>-32.43</c:v>
                </c:pt>
                <c:pt idx="280">
                  <c:v>-32.61</c:v>
                </c:pt>
                <c:pt idx="281">
                  <c:v>-32.75</c:v>
                </c:pt>
                <c:pt idx="282">
                  <c:v>-32.93</c:v>
                </c:pt>
                <c:pt idx="283">
                  <c:v>-33.07</c:v>
                </c:pt>
                <c:pt idx="284">
                  <c:v>-33.11</c:v>
                </c:pt>
                <c:pt idx="285">
                  <c:v>-32.85</c:v>
                </c:pt>
                <c:pt idx="286">
                  <c:v>-32.729999999999997</c:v>
                </c:pt>
                <c:pt idx="287">
                  <c:v>-32.97</c:v>
                </c:pt>
                <c:pt idx="288">
                  <c:v>-32.79</c:v>
                </c:pt>
                <c:pt idx="289">
                  <c:v>-32.97</c:v>
                </c:pt>
                <c:pt idx="290">
                  <c:v>-32.67</c:v>
                </c:pt>
                <c:pt idx="291">
                  <c:v>-32.53</c:v>
                </c:pt>
                <c:pt idx="292">
                  <c:v>-32.51</c:v>
                </c:pt>
                <c:pt idx="293">
                  <c:v>-32.51</c:v>
                </c:pt>
                <c:pt idx="294">
                  <c:v>-32.61</c:v>
                </c:pt>
                <c:pt idx="295">
                  <c:v>-32.53</c:v>
                </c:pt>
                <c:pt idx="296">
                  <c:v>-32.43</c:v>
                </c:pt>
                <c:pt idx="297">
                  <c:v>-32.83</c:v>
                </c:pt>
                <c:pt idx="298">
                  <c:v>-32.51</c:v>
                </c:pt>
                <c:pt idx="299">
                  <c:v>-32.409999999999997</c:v>
                </c:pt>
                <c:pt idx="300">
                  <c:v>-32.549999999999997</c:v>
                </c:pt>
                <c:pt idx="301">
                  <c:v>-32.869999999999997</c:v>
                </c:pt>
                <c:pt idx="302">
                  <c:v>-32.729999999999997</c:v>
                </c:pt>
                <c:pt idx="303">
                  <c:v>-32.89</c:v>
                </c:pt>
                <c:pt idx="304">
                  <c:v>-32.729999999999997</c:v>
                </c:pt>
                <c:pt idx="305">
                  <c:v>-32.53</c:v>
                </c:pt>
                <c:pt idx="306">
                  <c:v>-32.99</c:v>
                </c:pt>
                <c:pt idx="307">
                  <c:v>-33.03</c:v>
                </c:pt>
                <c:pt idx="308">
                  <c:v>-32.869999999999997</c:v>
                </c:pt>
                <c:pt idx="309">
                  <c:v>-32.549999999999997</c:v>
                </c:pt>
                <c:pt idx="310">
                  <c:v>-32.53</c:v>
                </c:pt>
                <c:pt idx="311">
                  <c:v>-32.869999999999997</c:v>
                </c:pt>
                <c:pt idx="312">
                  <c:v>-32.630000000000003</c:v>
                </c:pt>
                <c:pt idx="313">
                  <c:v>-32.590000000000003</c:v>
                </c:pt>
                <c:pt idx="314">
                  <c:v>-32.89</c:v>
                </c:pt>
                <c:pt idx="315">
                  <c:v>-32.909999999999997</c:v>
                </c:pt>
                <c:pt idx="316">
                  <c:v>-32.81</c:v>
                </c:pt>
                <c:pt idx="317">
                  <c:v>-32.729999999999997</c:v>
                </c:pt>
                <c:pt idx="318">
                  <c:v>-32.57</c:v>
                </c:pt>
                <c:pt idx="319">
                  <c:v>-32.630000000000003</c:v>
                </c:pt>
                <c:pt idx="320">
                  <c:v>-32.950000000000003</c:v>
                </c:pt>
                <c:pt idx="321">
                  <c:v>-32.549999999999997</c:v>
                </c:pt>
                <c:pt idx="322">
                  <c:v>-33.03</c:v>
                </c:pt>
                <c:pt idx="323">
                  <c:v>-32.81</c:v>
                </c:pt>
                <c:pt idx="324">
                  <c:v>-32.81</c:v>
                </c:pt>
                <c:pt idx="325">
                  <c:v>-32.99</c:v>
                </c:pt>
                <c:pt idx="326">
                  <c:v>-32.71</c:v>
                </c:pt>
                <c:pt idx="327">
                  <c:v>-32.65</c:v>
                </c:pt>
                <c:pt idx="328">
                  <c:v>-32.81</c:v>
                </c:pt>
                <c:pt idx="329">
                  <c:v>-32.49</c:v>
                </c:pt>
                <c:pt idx="330">
                  <c:v>-32.81</c:v>
                </c:pt>
                <c:pt idx="331">
                  <c:v>-32.79</c:v>
                </c:pt>
                <c:pt idx="332">
                  <c:v>-32.590000000000003</c:v>
                </c:pt>
                <c:pt idx="333">
                  <c:v>-32.51</c:v>
                </c:pt>
                <c:pt idx="334">
                  <c:v>-32.57</c:v>
                </c:pt>
                <c:pt idx="335">
                  <c:v>-32.67</c:v>
                </c:pt>
                <c:pt idx="336">
                  <c:v>-32.729999999999997</c:v>
                </c:pt>
                <c:pt idx="337">
                  <c:v>-32.43</c:v>
                </c:pt>
                <c:pt idx="338">
                  <c:v>-32.81</c:v>
                </c:pt>
                <c:pt idx="339">
                  <c:v>-32.67</c:v>
                </c:pt>
                <c:pt idx="340">
                  <c:v>-32.47</c:v>
                </c:pt>
                <c:pt idx="341">
                  <c:v>-32.79</c:v>
                </c:pt>
                <c:pt idx="342">
                  <c:v>-32.47</c:v>
                </c:pt>
                <c:pt idx="343">
                  <c:v>-32.51</c:v>
                </c:pt>
                <c:pt idx="344">
                  <c:v>-32.47</c:v>
                </c:pt>
                <c:pt idx="345">
                  <c:v>-32.43</c:v>
                </c:pt>
                <c:pt idx="346">
                  <c:v>-32.69</c:v>
                </c:pt>
                <c:pt idx="347">
                  <c:v>-32.61</c:v>
                </c:pt>
                <c:pt idx="348">
                  <c:v>-32.369999999999997</c:v>
                </c:pt>
                <c:pt idx="349">
                  <c:v>-32.590000000000003</c:v>
                </c:pt>
                <c:pt idx="350">
                  <c:v>-32.67</c:v>
                </c:pt>
                <c:pt idx="351">
                  <c:v>-32.49</c:v>
                </c:pt>
                <c:pt idx="352">
                  <c:v>-32.67</c:v>
                </c:pt>
                <c:pt idx="353">
                  <c:v>-32.53</c:v>
                </c:pt>
                <c:pt idx="354">
                  <c:v>-32.369999999999997</c:v>
                </c:pt>
                <c:pt idx="355">
                  <c:v>-32.369999999999997</c:v>
                </c:pt>
                <c:pt idx="356">
                  <c:v>-32.450000000000003</c:v>
                </c:pt>
                <c:pt idx="357">
                  <c:v>-32.450000000000003</c:v>
                </c:pt>
                <c:pt idx="358">
                  <c:v>-32.33</c:v>
                </c:pt>
                <c:pt idx="359">
                  <c:v>-32.17</c:v>
                </c:pt>
                <c:pt idx="360">
                  <c:v>-32.79</c:v>
                </c:pt>
                <c:pt idx="361">
                  <c:v>-32.69</c:v>
                </c:pt>
                <c:pt idx="362">
                  <c:v>-32.51</c:v>
                </c:pt>
                <c:pt idx="363">
                  <c:v>-32.49</c:v>
                </c:pt>
                <c:pt idx="364">
                  <c:v>-32.61</c:v>
                </c:pt>
                <c:pt idx="365">
                  <c:v>-32.369999999999997</c:v>
                </c:pt>
                <c:pt idx="366">
                  <c:v>-32.130000000000003</c:v>
                </c:pt>
                <c:pt idx="367">
                  <c:v>-32.25</c:v>
                </c:pt>
                <c:pt idx="368">
                  <c:v>-32.31</c:v>
                </c:pt>
                <c:pt idx="369">
                  <c:v>-32.49</c:v>
                </c:pt>
                <c:pt idx="370">
                  <c:v>-32.49</c:v>
                </c:pt>
                <c:pt idx="371">
                  <c:v>-32.31</c:v>
                </c:pt>
                <c:pt idx="372">
                  <c:v>-32.11</c:v>
                </c:pt>
                <c:pt idx="373">
                  <c:v>-32.549999999999997</c:v>
                </c:pt>
                <c:pt idx="374">
                  <c:v>-32.270000000000003</c:v>
                </c:pt>
                <c:pt idx="375">
                  <c:v>-32.57</c:v>
                </c:pt>
                <c:pt idx="376">
                  <c:v>-32.049999999999997</c:v>
                </c:pt>
                <c:pt idx="377">
                  <c:v>-32.57</c:v>
                </c:pt>
                <c:pt idx="378">
                  <c:v>-31.97</c:v>
                </c:pt>
                <c:pt idx="379">
                  <c:v>-32.47</c:v>
                </c:pt>
                <c:pt idx="380">
                  <c:v>-32.43</c:v>
                </c:pt>
                <c:pt idx="381">
                  <c:v>-32.369999999999997</c:v>
                </c:pt>
                <c:pt idx="382">
                  <c:v>-32.450000000000003</c:v>
                </c:pt>
                <c:pt idx="383">
                  <c:v>-32.39</c:v>
                </c:pt>
                <c:pt idx="384">
                  <c:v>-32.51</c:v>
                </c:pt>
                <c:pt idx="385">
                  <c:v>-32.35</c:v>
                </c:pt>
                <c:pt idx="386">
                  <c:v>-32.270000000000003</c:v>
                </c:pt>
                <c:pt idx="387">
                  <c:v>-31.93</c:v>
                </c:pt>
                <c:pt idx="388">
                  <c:v>-32.01</c:v>
                </c:pt>
                <c:pt idx="389">
                  <c:v>-32.67</c:v>
                </c:pt>
                <c:pt idx="390">
                  <c:v>-32.409999999999997</c:v>
                </c:pt>
                <c:pt idx="391">
                  <c:v>-32.33</c:v>
                </c:pt>
                <c:pt idx="392">
                  <c:v>-32.29</c:v>
                </c:pt>
                <c:pt idx="393">
                  <c:v>-32.31</c:v>
                </c:pt>
                <c:pt idx="394">
                  <c:v>-32.090000000000003</c:v>
                </c:pt>
                <c:pt idx="395">
                  <c:v>-32.51</c:v>
                </c:pt>
                <c:pt idx="396">
                  <c:v>-32.11</c:v>
                </c:pt>
                <c:pt idx="397">
                  <c:v>-32.65</c:v>
                </c:pt>
                <c:pt idx="398">
                  <c:v>-32.39</c:v>
                </c:pt>
                <c:pt idx="399">
                  <c:v>-32.409999999999997</c:v>
                </c:pt>
                <c:pt idx="400">
                  <c:v>-32.17</c:v>
                </c:pt>
                <c:pt idx="401">
                  <c:v>-32.65</c:v>
                </c:pt>
                <c:pt idx="402">
                  <c:v>-32.33</c:v>
                </c:pt>
                <c:pt idx="403">
                  <c:v>-32.39</c:v>
                </c:pt>
                <c:pt idx="404">
                  <c:v>-32.950000000000003</c:v>
                </c:pt>
                <c:pt idx="405">
                  <c:v>-32.450000000000003</c:v>
                </c:pt>
                <c:pt idx="406">
                  <c:v>-32.47</c:v>
                </c:pt>
                <c:pt idx="407">
                  <c:v>-32.270000000000003</c:v>
                </c:pt>
                <c:pt idx="408">
                  <c:v>-32.47</c:v>
                </c:pt>
                <c:pt idx="409">
                  <c:v>-32.549999999999997</c:v>
                </c:pt>
                <c:pt idx="410">
                  <c:v>-32.369999999999997</c:v>
                </c:pt>
                <c:pt idx="411">
                  <c:v>-32.19</c:v>
                </c:pt>
                <c:pt idx="412">
                  <c:v>-32.49</c:v>
                </c:pt>
                <c:pt idx="413">
                  <c:v>-32.51</c:v>
                </c:pt>
                <c:pt idx="414">
                  <c:v>-32.29</c:v>
                </c:pt>
                <c:pt idx="415">
                  <c:v>-32.67</c:v>
                </c:pt>
                <c:pt idx="416">
                  <c:v>-32.39</c:v>
                </c:pt>
                <c:pt idx="417">
                  <c:v>-32.770000000000003</c:v>
                </c:pt>
                <c:pt idx="418">
                  <c:v>-32.39</c:v>
                </c:pt>
                <c:pt idx="419">
                  <c:v>-32.43</c:v>
                </c:pt>
                <c:pt idx="420">
                  <c:v>-32.229999999999997</c:v>
                </c:pt>
                <c:pt idx="421">
                  <c:v>-32.590000000000003</c:v>
                </c:pt>
                <c:pt idx="422">
                  <c:v>-32.11</c:v>
                </c:pt>
                <c:pt idx="423">
                  <c:v>-32.53</c:v>
                </c:pt>
                <c:pt idx="424">
                  <c:v>-32.49</c:v>
                </c:pt>
                <c:pt idx="425">
                  <c:v>-32.31</c:v>
                </c:pt>
                <c:pt idx="426">
                  <c:v>-32.57</c:v>
                </c:pt>
                <c:pt idx="427">
                  <c:v>-32.71</c:v>
                </c:pt>
                <c:pt idx="428">
                  <c:v>-32.67</c:v>
                </c:pt>
                <c:pt idx="429">
                  <c:v>-32.31</c:v>
                </c:pt>
                <c:pt idx="430">
                  <c:v>-32.47</c:v>
                </c:pt>
                <c:pt idx="431">
                  <c:v>-32.31</c:v>
                </c:pt>
                <c:pt idx="432">
                  <c:v>-32.450000000000003</c:v>
                </c:pt>
                <c:pt idx="433">
                  <c:v>-32.409999999999997</c:v>
                </c:pt>
                <c:pt idx="434">
                  <c:v>-32.49</c:v>
                </c:pt>
                <c:pt idx="435">
                  <c:v>-32.53</c:v>
                </c:pt>
                <c:pt idx="436">
                  <c:v>-32.53</c:v>
                </c:pt>
                <c:pt idx="437">
                  <c:v>-32.47</c:v>
                </c:pt>
                <c:pt idx="438">
                  <c:v>-32.43</c:v>
                </c:pt>
                <c:pt idx="439">
                  <c:v>-32.270000000000003</c:v>
                </c:pt>
                <c:pt idx="440">
                  <c:v>-32.29</c:v>
                </c:pt>
                <c:pt idx="441">
                  <c:v>-32.43</c:v>
                </c:pt>
                <c:pt idx="442">
                  <c:v>-32.61</c:v>
                </c:pt>
                <c:pt idx="443">
                  <c:v>-32.69</c:v>
                </c:pt>
                <c:pt idx="444">
                  <c:v>-32.49</c:v>
                </c:pt>
                <c:pt idx="445">
                  <c:v>-32.39</c:v>
                </c:pt>
                <c:pt idx="446">
                  <c:v>-32.47</c:v>
                </c:pt>
                <c:pt idx="447">
                  <c:v>-32.31</c:v>
                </c:pt>
                <c:pt idx="448">
                  <c:v>-32.33</c:v>
                </c:pt>
                <c:pt idx="449">
                  <c:v>-32.270000000000003</c:v>
                </c:pt>
                <c:pt idx="450">
                  <c:v>-32.53</c:v>
                </c:pt>
                <c:pt idx="451">
                  <c:v>-32.47</c:v>
                </c:pt>
                <c:pt idx="452">
                  <c:v>-32.35</c:v>
                </c:pt>
                <c:pt idx="453">
                  <c:v>-32.630000000000003</c:v>
                </c:pt>
                <c:pt idx="454">
                  <c:v>-32.39</c:v>
                </c:pt>
                <c:pt idx="455">
                  <c:v>-32.53</c:v>
                </c:pt>
                <c:pt idx="456">
                  <c:v>-32.43</c:v>
                </c:pt>
                <c:pt idx="457">
                  <c:v>-32.19</c:v>
                </c:pt>
                <c:pt idx="458">
                  <c:v>-32.549999999999997</c:v>
                </c:pt>
                <c:pt idx="459">
                  <c:v>-32.409999999999997</c:v>
                </c:pt>
                <c:pt idx="460">
                  <c:v>-32.47</c:v>
                </c:pt>
                <c:pt idx="461">
                  <c:v>-32.49</c:v>
                </c:pt>
                <c:pt idx="462">
                  <c:v>-32.47</c:v>
                </c:pt>
                <c:pt idx="463">
                  <c:v>-32.11</c:v>
                </c:pt>
                <c:pt idx="464">
                  <c:v>-32.369999999999997</c:v>
                </c:pt>
                <c:pt idx="465">
                  <c:v>-32.229999999999997</c:v>
                </c:pt>
                <c:pt idx="466">
                  <c:v>-32.130000000000003</c:v>
                </c:pt>
                <c:pt idx="467">
                  <c:v>-32.17</c:v>
                </c:pt>
                <c:pt idx="468">
                  <c:v>-32.47</c:v>
                </c:pt>
                <c:pt idx="469">
                  <c:v>-32.130000000000003</c:v>
                </c:pt>
                <c:pt idx="470">
                  <c:v>-32.31</c:v>
                </c:pt>
                <c:pt idx="471">
                  <c:v>-32.19</c:v>
                </c:pt>
                <c:pt idx="472">
                  <c:v>-32.29</c:v>
                </c:pt>
                <c:pt idx="473">
                  <c:v>-32.29</c:v>
                </c:pt>
                <c:pt idx="474">
                  <c:v>-32.21</c:v>
                </c:pt>
                <c:pt idx="475">
                  <c:v>-32.01</c:v>
                </c:pt>
                <c:pt idx="476">
                  <c:v>-32.19</c:v>
                </c:pt>
                <c:pt idx="477">
                  <c:v>-32.229999999999997</c:v>
                </c:pt>
                <c:pt idx="478">
                  <c:v>-32.35</c:v>
                </c:pt>
                <c:pt idx="479">
                  <c:v>-32.15</c:v>
                </c:pt>
                <c:pt idx="480">
                  <c:v>-32.11</c:v>
                </c:pt>
                <c:pt idx="481">
                  <c:v>-31.73</c:v>
                </c:pt>
                <c:pt idx="482">
                  <c:v>-32.21</c:v>
                </c:pt>
                <c:pt idx="483">
                  <c:v>-32.229999999999997</c:v>
                </c:pt>
                <c:pt idx="484">
                  <c:v>-32.450000000000003</c:v>
                </c:pt>
                <c:pt idx="485">
                  <c:v>-32.29</c:v>
                </c:pt>
                <c:pt idx="486">
                  <c:v>-32.51</c:v>
                </c:pt>
                <c:pt idx="487">
                  <c:v>-32.35</c:v>
                </c:pt>
                <c:pt idx="488">
                  <c:v>-32.29</c:v>
                </c:pt>
                <c:pt idx="489">
                  <c:v>-32.33</c:v>
                </c:pt>
                <c:pt idx="490">
                  <c:v>-32.29</c:v>
                </c:pt>
                <c:pt idx="491">
                  <c:v>-32.17</c:v>
                </c:pt>
                <c:pt idx="492">
                  <c:v>-32.51</c:v>
                </c:pt>
                <c:pt idx="493">
                  <c:v>-32.35</c:v>
                </c:pt>
                <c:pt idx="494">
                  <c:v>-32.130000000000003</c:v>
                </c:pt>
                <c:pt idx="495">
                  <c:v>-32.450000000000003</c:v>
                </c:pt>
                <c:pt idx="496">
                  <c:v>-32.43</c:v>
                </c:pt>
                <c:pt idx="497">
                  <c:v>-32.549999999999997</c:v>
                </c:pt>
                <c:pt idx="498">
                  <c:v>-32.19</c:v>
                </c:pt>
                <c:pt idx="499">
                  <c:v>-32.65</c:v>
                </c:pt>
                <c:pt idx="500">
                  <c:v>-32.590000000000003</c:v>
                </c:pt>
                <c:pt idx="501">
                  <c:v>-32.43</c:v>
                </c:pt>
                <c:pt idx="502">
                  <c:v>-32.69</c:v>
                </c:pt>
                <c:pt idx="503">
                  <c:v>-32.51</c:v>
                </c:pt>
                <c:pt idx="504">
                  <c:v>-32.65</c:v>
                </c:pt>
                <c:pt idx="505">
                  <c:v>-32.130000000000003</c:v>
                </c:pt>
                <c:pt idx="506">
                  <c:v>-32.17</c:v>
                </c:pt>
                <c:pt idx="507">
                  <c:v>-32.69</c:v>
                </c:pt>
                <c:pt idx="508">
                  <c:v>-32.57</c:v>
                </c:pt>
                <c:pt idx="509">
                  <c:v>-32.369999999999997</c:v>
                </c:pt>
                <c:pt idx="510">
                  <c:v>-32.69</c:v>
                </c:pt>
                <c:pt idx="511">
                  <c:v>-32.21</c:v>
                </c:pt>
                <c:pt idx="512">
                  <c:v>-32.29</c:v>
                </c:pt>
                <c:pt idx="513">
                  <c:v>-32.270000000000003</c:v>
                </c:pt>
                <c:pt idx="514">
                  <c:v>-32.35</c:v>
                </c:pt>
                <c:pt idx="515">
                  <c:v>-32.450000000000003</c:v>
                </c:pt>
                <c:pt idx="516">
                  <c:v>-32.29</c:v>
                </c:pt>
                <c:pt idx="517">
                  <c:v>-32.270000000000003</c:v>
                </c:pt>
                <c:pt idx="518">
                  <c:v>-32.590000000000003</c:v>
                </c:pt>
                <c:pt idx="519">
                  <c:v>-32.01</c:v>
                </c:pt>
                <c:pt idx="520">
                  <c:v>-32.43</c:v>
                </c:pt>
                <c:pt idx="521">
                  <c:v>-32.29</c:v>
                </c:pt>
                <c:pt idx="522">
                  <c:v>-32.35</c:v>
                </c:pt>
                <c:pt idx="523">
                  <c:v>-32.17</c:v>
                </c:pt>
                <c:pt idx="524">
                  <c:v>-32.229999999999997</c:v>
                </c:pt>
                <c:pt idx="525">
                  <c:v>-32.43</c:v>
                </c:pt>
                <c:pt idx="526">
                  <c:v>-32.15</c:v>
                </c:pt>
                <c:pt idx="527">
                  <c:v>-32.25</c:v>
                </c:pt>
                <c:pt idx="528">
                  <c:v>-31.99</c:v>
                </c:pt>
                <c:pt idx="529">
                  <c:v>-32.49</c:v>
                </c:pt>
                <c:pt idx="530">
                  <c:v>-32.25</c:v>
                </c:pt>
                <c:pt idx="531">
                  <c:v>-32.01</c:v>
                </c:pt>
                <c:pt idx="532">
                  <c:v>-32.01</c:v>
                </c:pt>
                <c:pt idx="533">
                  <c:v>-32.67</c:v>
                </c:pt>
                <c:pt idx="534">
                  <c:v>-32.47</c:v>
                </c:pt>
                <c:pt idx="535">
                  <c:v>-32.549999999999997</c:v>
                </c:pt>
                <c:pt idx="536">
                  <c:v>-32.450000000000003</c:v>
                </c:pt>
                <c:pt idx="537">
                  <c:v>-32.15</c:v>
                </c:pt>
                <c:pt idx="538">
                  <c:v>-32.450000000000003</c:v>
                </c:pt>
                <c:pt idx="539">
                  <c:v>-32.19</c:v>
                </c:pt>
                <c:pt idx="540">
                  <c:v>-32.31</c:v>
                </c:pt>
                <c:pt idx="541">
                  <c:v>-32.31</c:v>
                </c:pt>
                <c:pt idx="542">
                  <c:v>-32.15</c:v>
                </c:pt>
                <c:pt idx="543">
                  <c:v>-32.270000000000003</c:v>
                </c:pt>
                <c:pt idx="544">
                  <c:v>-31.85</c:v>
                </c:pt>
                <c:pt idx="545">
                  <c:v>-31.91</c:v>
                </c:pt>
                <c:pt idx="546">
                  <c:v>-31.89</c:v>
                </c:pt>
                <c:pt idx="547">
                  <c:v>-32.43</c:v>
                </c:pt>
                <c:pt idx="548">
                  <c:v>-32.229999999999997</c:v>
                </c:pt>
                <c:pt idx="549">
                  <c:v>-32.19</c:v>
                </c:pt>
                <c:pt idx="550">
                  <c:v>-32.369999999999997</c:v>
                </c:pt>
                <c:pt idx="551">
                  <c:v>-32.53</c:v>
                </c:pt>
                <c:pt idx="552">
                  <c:v>-32.130000000000003</c:v>
                </c:pt>
                <c:pt idx="553">
                  <c:v>-32.229999999999997</c:v>
                </c:pt>
                <c:pt idx="554">
                  <c:v>-31.99</c:v>
                </c:pt>
                <c:pt idx="555">
                  <c:v>-32.75</c:v>
                </c:pt>
                <c:pt idx="556">
                  <c:v>-31.99</c:v>
                </c:pt>
                <c:pt idx="557">
                  <c:v>-32.549999999999997</c:v>
                </c:pt>
                <c:pt idx="558">
                  <c:v>-32.549999999999997</c:v>
                </c:pt>
                <c:pt idx="559">
                  <c:v>-32.51</c:v>
                </c:pt>
                <c:pt idx="560">
                  <c:v>-32.39</c:v>
                </c:pt>
                <c:pt idx="561">
                  <c:v>-32.71</c:v>
                </c:pt>
                <c:pt idx="562">
                  <c:v>-32.17</c:v>
                </c:pt>
                <c:pt idx="563">
                  <c:v>-32.33</c:v>
                </c:pt>
                <c:pt idx="564">
                  <c:v>-32.47</c:v>
                </c:pt>
                <c:pt idx="565">
                  <c:v>-32.17</c:v>
                </c:pt>
                <c:pt idx="566">
                  <c:v>-32.49</c:v>
                </c:pt>
                <c:pt idx="567">
                  <c:v>-32.17</c:v>
                </c:pt>
                <c:pt idx="568">
                  <c:v>-32.57</c:v>
                </c:pt>
                <c:pt idx="569">
                  <c:v>-32.35</c:v>
                </c:pt>
                <c:pt idx="570">
                  <c:v>-32.31</c:v>
                </c:pt>
                <c:pt idx="571">
                  <c:v>-32.17</c:v>
                </c:pt>
                <c:pt idx="572">
                  <c:v>-32.49</c:v>
                </c:pt>
                <c:pt idx="573">
                  <c:v>-32.49</c:v>
                </c:pt>
                <c:pt idx="574">
                  <c:v>-32.51</c:v>
                </c:pt>
                <c:pt idx="575">
                  <c:v>-32.35</c:v>
                </c:pt>
                <c:pt idx="576">
                  <c:v>-32.29</c:v>
                </c:pt>
                <c:pt idx="577">
                  <c:v>-32.53</c:v>
                </c:pt>
                <c:pt idx="578">
                  <c:v>-32.21</c:v>
                </c:pt>
                <c:pt idx="579">
                  <c:v>-32.35</c:v>
                </c:pt>
                <c:pt idx="580">
                  <c:v>-32.35</c:v>
                </c:pt>
                <c:pt idx="581">
                  <c:v>-32.39</c:v>
                </c:pt>
                <c:pt idx="582">
                  <c:v>-32.090000000000003</c:v>
                </c:pt>
                <c:pt idx="583">
                  <c:v>-32.49</c:v>
                </c:pt>
                <c:pt idx="584">
                  <c:v>-32.03</c:v>
                </c:pt>
                <c:pt idx="585">
                  <c:v>-32.43</c:v>
                </c:pt>
                <c:pt idx="586">
                  <c:v>-32.51</c:v>
                </c:pt>
                <c:pt idx="587">
                  <c:v>-32.07</c:v>
                </c:pt>
                <c:pt idx="588">
                  <c:v>-32.53</c:v>
                </c:pt>
                <c:pt idx="589">
                  <c:v>-32.69</c:v>
                </c:pt>
                <c:pt idx="590">
                  <c:v>-32.369999999999997</c:v>
                </c:pt>
                <c:pt idx="591">
                  <c:v>-32.61</c:v>
                </c:pt>
                <c:pt idx="592">
                  <c:v>-32.369999999999997</c:v>
                </c:pt>
                <c:pt idx="593">
                  <c:v>-32.25</c:v>
                </c:pt>
                <c:pt idx="594">
                  <c:v>-32.409999999999997</c:v>
                </c:pt>
                <c:pt idx="595">
                  <c:v>-32.57</c:v>
                </c:pt>
                <c:pt idx="596">
                  <c:v>-32.369999999999997</c:v>
                </c:pt>
                <c:pt idx="597">
                  <c:v>-32.57</c:v>
                </c:pt>
                <c:pt idx="598">
                  <c:v>-32.270000000000003</c:v>
                </c:pt>
                <c:pt idx="599">
                  <c:v>-32.229999999999997</c:v>
                </c:pt>
                <c:pt idx="600">
                  <c:v>-32.43</c:v>
                </c:pt>
                <c:pt idx="601">
                  <c:v>-32.69</c:v>
                </c:pt>
                <c:pt idx="602">
                  <c:v>-32.49</c:v>
                </c:pt>
                <c:pt idx="603">
                  <c:v>-32.33</c:v>
                </c:pt>
                <c:pt idx="604">
                  <c:v>-32.51</c:v>
                </c:pt>
                <c:pt idx="605">
                  <c:v>-32.270000000000003</c:v>
                </c:pt>
                <c:pt idx="606">
                  <c:v>-32.549999999999997</c:v>
                </c:pt>
                <c:pt idx="607">
                  <c:v>-32.270000000000003</c:v>
                </c:pt>
                <c:pt idx="608">
                  <c:v>-32.31</c:v>
                </c:pt>
                <c:pt idx="609">
                  <c:v>-32.770000000000003</c:v>
                </c:pt>
                <c:pt idx="610">
                  <c:v>-32.049999999999997</c:v>
                </c:pt>
                <c:pt idx="611">
                  <c:v>-32.549999999999997</c:v>
                </c:pt>
                <c:pt idx="612">
                  <c:v>-32.270000000000003</c:v>
                </c:pt>
                <c:pt idx="613">
                  <c:v>-32.43</c:v>
                </c:pt>
                <c:pt idx="614">
                  <c:v>-32.07</c:v>
                </c:pt>
                <c:pt idx="615">
                  <c:v>-32.39</c:v>
                </c:pt>
                <c:pt idx="616">
                  <c:v>-32.57</c:v>
                </c:pt>
                <c:pt idx="617">
                  <c:v>-32.29</c:v>
                </c:pt>
                <c:pt idx="618">
                  <c:v>-32.49</c:v>
                </c:pt>
                <c:pt idx="619">
                  <c:v>-32.47</c:v>
                </c:pt>
                <c:pt idx="620">
                  <c:v>-32.090000000000003</c:v>
                </c:pt>
                <c:pt idx="621">
                  <c:v>-32.369999999999997</c:v>
                </c:pt>
                <c:pt idx="622">
                  <c:v>-32.39</c:v>
                </c:pt>
                <c:pt idx="623">
                  <c:v>-32.25</c:v>
                </c:pt>
                <c:pt idx="624">
                  <c:v>-32.229999999999997</c:v>
                </c:pt>
                <c:pt idx="625">
                  <c:v>-32.53</c:v>
                </c:pt>
                <c:pt idx="626">
                  <c:v>-32.25</c:v>
                </c:pt>
                <c:pt idx="627">
                  <c:v>-32.11</c:v>
                </c:pt>
                <c:pt idx="628">
                  <c:v>-32.03</c:v>
                </c:pt>
                <c:pt idx="629">
                  <c:v>-32.25</c:v>
                </c:pt>
                <c:pt idx="630">
                  <c:v>-31.77</c:v>
                </c:pt>
                <c:pt idx="631">
                  <c:v>-32.15</c:v>
                </c:pt>
                <c:pt idx="632">
                  <c:v>-31.95</c:v>
                </c:pt>
                <c:pt idx="633">
                  <c:v>-32.17</c:v>
                </c:pt>
                <c:pt idx="634">
                  <c:v>-32.19</c:v>
                </c:pt>
                <c:pt idx="635">
                  <c:v>-32.17</c:v>
                </c:pt>
                <c:pt idx="636">
                  <c:v>-31.91</c:v>
                </c:pt>
                <c:pt idx="637">
                  <c:v>-32.25</c:v>
                </c:pt>
                <c:pt idx="638">
                  <c:v>-31.99</c:v>
                </c:pt>
                <c:pt idx="639">
                  <c:v>-32.43</c:v>
                </c:pt>
                <c:pt idx="640">
                  <c:v>-32.049999999999997</c:v>
                </c:pt>
                <c:pt idx="641">
                  <c:v>-32.630000000000003</c:v>
                </c:pt>
                <c:pt idx="642">
                  <c:v>-32.090000000000003</c:v>
                </c:pt>
                <c:pt idx="643">
                  <c:v>-32.31</c:v>
                </c:pt>
                <c:pt idx="644">
                  <c:v>-32.29</c:v>
                </c:pt>
                <c:pt idx="645">
                  <c:v>-32.15</c:v>
                </c:pt>
                <c:pt idx="646">
                  <c:v>-32.049999999999997</c:v>
                </c:pt>
                <c:pt idx="647">
                  <c:v>-31.97</c:v>
                </c:pt>
                <c:pt idx="648">
                  <c:v>-32.35</c:v>
                </c:pt>
                <c:pt idx="649">
                  <c:v>-32.01</c:v>
                </c:pt>
                <c:pt idx="650">
                  <c:v>-32.31</c:v>
                </c:pt>
                <c:pt idx="651">
                  <c:v>-32.03</c:v>
                </c:pt>
                <c:pt idx="652">
                  <c:v>-31.91</c:v>
                </c:pt>
                <c:pt idx="653">
                  <c:v>-31.93</c:v>
                </c:pt>
                <c:pt idx="654">
                  <c:v>-32.229999999999997</c:v>
                </c:pt>
                <c:pt idx="655">
                  <c:v>-32.19</c:v>
                </c:pt>
                <c:pt idx="656">
                  <c:v>-32.21</c:v>
                </c:pt>
                <c:pt idx="657">
                  <c:v>-31.97</c:v>
                </c:pt>
                <c:pt idx="658">
                  <c:v>-32.43</c:v>
                </c:pt>
                <c:pt idx="659">
                  <c:v>-32.450000000000003</c:v>
                </c:pt>
                <c:pt idx="660">
                  <c:v>-32.090000000000003</c:v>
                </c:pt>
                <c:pt idx="661">
                  <c:v>-32.229999999999997</c:v>
                </c:pt>
                <c:pt idx="662">
                  <c:v>-32.049999999999997</c:v>
                </c:pt>
                <c:pt idx="663">
                  <c:v>-32.07</c:v>
                </c:pt>
                <c:pt idx="664">
                  <c:v>-32.31</c:v>
                </c:pt>
                <c:pt idx="665">
                  <c:v>-32.07</c:v>
                </c:pt>
                <c:pt idx="666">
                  <c:v>-32.450000000000003</c:v>
                </c:pt>
                <c:pt idx="667">
                  <c:v>-32.15</c:v>
                </c:pt>
                <c:pt idx="668">
                  <c:v>-31.87</c:v>
                </c:pt>
                <c:pt idx="669">
                  <c:v>-32.130000000000003</c:v>
                </c:pt>
                <c:pt idx="670">
                  <c:v>-32.39</c:v>
                </c:pt>
                <c:pt idx="671">
                  <c:v>-31.97</c:v>
                </c:pt>
                <c:pt idx="672">
                  <c:v>-32.53</c:v>
                </c:pt>
                <c:pt idx="673">
                  <c:v>-32.29</c:v>
                </c:pt>
                <c:pt idx="674">
                  <c:v>-32.49</c:v>
                </c:pt>
                <c:pt idx="675">
                  <c:v>-32.15</c:v>
                </c:pt>
                <c:pt idx="676">
                  <c:v>-32.369999999999997</c:v>
                </c:pt>
                <c:pt idx="677">
                  <c:v>-32.130000000000003</c:v>
                </c:pt>
                <c:pt idx="678">
                  <c:v>-32.39</c:v>
                </c:pt>
                <c:pt idx="679">
                  <c:v>-32.130000000000003</c:v>
                </c:pt>
                <c:pt idx="680">
                  <c:v>-32.07</c:v>
                </c:pt>
                <c:pt idx="681">
                  <c:v>-32.21</c:v>
                </c:pt>
                <c:pt idx="682">
                  <c:v>-32.33</c:v>
                </c:pt>
                <c:pt idx="683">
                  <c:v>-32.35</c:v>
                </c:pt>
                <c:pt idx="684">
                  <c:v>-32.090000000000003</c:v>
                </c:pt>
                <c:pt idx="685">
                  <c:v>-32.19</c:v>
                </c:pt>
                <c:pt idx="686">
                  <c:v>-32.51</c:v>
                </c:pt>
                <c:pt idx="687">
                  <c:v>-32.630000000000003</c:v>
                </c:pt>
                <c:pt idx="688">
                  <c:v>-32.07</c:v>
                </c:pt>
                <c:pt idx="689">
                  <c:v>-32.33</c:v>
                </c:pt>
                <c:pt idx="690">
                  <c:v>-32.03</c:v>
                </c:pt>
                <c:pt idx="691">
                  <c:v>-32.31</c:v>
                </c:pt>
                <c:pt idx="692">
                  <c:v>-32.25</c:v>
                </c:pt>
                <c:pt idx="693">
                  <c:v>-32.17</c:v>
                </c:pt>
                <c:pt idx="694">
                  <c:v>-32.270000000000003</c:v>
                </c:pt>
                <c:pt idx="695">
                  <c:v>-32.409999999999997</c:v>
                </c:pt>
                <c:pt idx="696">
                  <c:v>-32.43</c:v>
                </c:pt>
                <c:pt idx="697">
                  <c:v>-32.130000000000003</c:v>
                </c:pt>
                <c:pt idx="698">
                  <c:v>-32.49</c:v>
                </c:pt>
                <c:pt idx="699">
                  <c:v>-31.85</c:v>
                </c:pt>
                <c:pt idx="700">
                  <c:v>-32.25</c:v>
                </c:pt>
                <c:pt idx="701">
                  <c:v>-32.229999999999997</c:v>
                </c:pt>
                <c:pt idx="702">
                  <c:v>-32.39</c:v>
                </c:pt>
                <c:pt idx="703">
                  <c:v>-31.99</c:v>
                </c:pt>
                <c:pt idx="704">
                  <c:v>-32.19</c:v>
                </c:pt>
                <c:pt idx="705">
                  <c:v>-31.79</c:v>
                </c:pt>
                <c:pt idx="706">
                  <c:v>-32.409999999999997</c:v>
                </c:pt>
                <c:pt idx="707">
                  <c:v>-32.229999999999997</c:v>
                </c:pt>
                <c:pt idx="708">
                  <c:v>-32.17</c:v>
                </c:pt>
                <c:pt idx="709">
                  <c:v>-32.21</c:v>
                </c:pt>
                <c:pt idx="710">
                  <c:v>-32.29</c:v>
                </c:pt>
                <c:pt idx="711">
                  <c:v>-31.99</c:v>
                </c:pt>
                <c:pt idx="712">
                  <c:v>-32.270000000000003</c:v>
                </c:pt>
                <c:pt idx="713">
                  <c:v>-31.91</c:v>
                </c:pt>
                <c:pt idx="714">
                  <c:v>-31.91</c:v>
                </c:pt>
                <c:pt idx="715">
                  <c:v>-32.43</c:v>
                </c:pt>
                <c:pt idx="716">
                  <c:v>-32.29</c:v>
                </c:pt>
                <c:pt idx="717">
                  <c:v>-32.03</c:v>
                </c:pt>
                <c:pt idx="718">
                  <c:v>-32.33</c:v>
                </c:pt>
                <c:pt idx="719">
                  <c:v>-32.07</c:v>
                </c:pt>
                <c:pt idx="720">
                  <c:v>-32.35</c:v>
                </c:pt>
                <c:pt idx="721">
                  <c:v>-32.369999999999997</c:v>
                </c:pt>
                <c:pt idx="722">
                  <c:v>-32.369999999999997</c:v>
                </c:pt>
                <c:pt idx="723">
                  <c:v>-32.21</c:v>
                </c:pt>
                <c:pt idx="724">
                  <c:v>-32.51</c:v>
                </c:pt>
                <c:pt idx="725">
                  <c:v>-32.15</c:v>
                </c:pt>
                <c:pt idx="726">
                  <c:v>-32.35</c:v>
                </c:pt>
                <c:pt idx="727">
                  <c:v>-32.11</c:v>
                </c:pt>
                <c:pt idx="728">
                  <c:v>-32.49</c:v>
                </c:pt>
                <c:pt idx="729">
                  <c:v>-32.33</c:v>
                </c:pt>
                <c:pt idx="730">
                  <c:v>-32.35</c:v>
                </c:pt>
                <c:pt idx="731">
                  <c:v>-32.57</c:v>
                </c:pt>
                <c:pt idx="732">
                  <c:v>-32.49</c:v>
                </c:pt>
                <c:pt idx="733">
                  <c:v>-32.33</c:v>
                </c:pt>
                <c:pt idx="734">
                  <c:v>-32.049999999999997</c:v>
                </c:pt>
                <c:pt idx="735">
                  <c:v>-32.43</c:v>
                </c:pt>
                <c:pt idx="736">
                  <c:v>-32.57</c:v>
                </c:pt>
                <c:pt idx="737">
                  <c:v>-32.15</c:v>
                </c:pt>
                <c:pt idx="738">
                  <c:v>-32.49</c:v>
                </c:pt>
                <c:pt idx="739">
                  <c:v>-32.39</c:v>
                </c:pt>
                <c:pt idx="740">
                  <c:v>-32.69</c:v>
                </c:pt>
                <c:pt idx="741">
                  <c:v>-32.47</c:v>
                </c:pt>
                <c:pt idx="742">
                  <c:v>-32.950000000000003</c:v>
                </c:pt>
                <c:pt idx="743">
                  <c:v>-32.51</c:v>
                </c:pt>
                <c:pt idx="744">
                  <c:v>-32.29</c:v>
                </c:pt>
                <c:pt idx="745">
                  <c:v>-32.39</c:v>
                </c:pt>
                <c:pt idx="746">
                  <c:v>-32.69</c:v>
                </c:pt>
                <c:pt idx="747">
                  <c:v>-32.31</c:v>
                </c:pt>
                <c:pt idx="748">
                  <c:v>-32.65</c:v>
                </c:pt>
                <c:pt idx="749">
                  <c:v>-32.409999999999997</c:v>
                </c:pt>
                <c:pt idx="750">
                  <c:v>-32.229999999999997</c:v>
                </c:pt>
                <c:pt idx="751">
                  <c:v>-33.07</c:v>
                </c:pt>
                <c:pt idx="752">
                  <c:v>-32.39</c:v>
                </c:pt>
                <c:pt idx="753">
                  <c:v>-32.549999999999997</c:v>
                </c:pt>
                <c:pt idx="754">
                  <c:v>-32.57</c:v>
                </c:pt>
                <c:pt idx="755">
                  <c:v>-32.450000000000003</c:v>
                </c:pt>
                <c:pt idx="756">
                  <c:v>-32.630000000000003</c:v>
                </c:pt>
                <c:pt idx="757">
                  <c:v>-32.630000000000003</c:v>
                </c:pt>
                <c:pt idx="758">
                  <c:v>-32.409999999999997</c:v>
                </c:pt>
                <c:pt idx="759">
                  <c:v>-32.61</c:v>
                </c:pt>
                <c:pt idx="760">
                  <c:v>-32.53</c:v>
                </c:pt>
                <c:pt idx="761">
                  <c:v>-32.450000000000003</c:v>
                </c:pt>
                <c:pt idx="762">
                  <c:v>-32.35</c:v>
                </c:pt>
                <c:pt idx="763">
                  <c:v>-32.99</c:v>
                </c:pt>
                <c:pt idx="764">
                  <c:v>-32.67</c:v>
                </c:pt>
                <c:pt idx="765">
                  <c:v>-32.770000000000003</c:v>
                </c:pt>
                <c:pt idx="766">
                  <c:v>-32.43</c:v>
                </c:pt>
                <c:pt idx="767">
                  <c:v>-32.57</c:v>
                </c:pt>
                <c:pt idx="768">
                  <c:v>-32.630000000000003</c:v>
                </c:pt>
                <c:pt idx="769">
                  <c:v>-32.65</c:v>
                </c:pt>
                <c:pt idx="770">
                  <c:v>-32.67</c:v>
                </c:pt>
                <c:pt idx="771">
                  <c:v>-32.869999999999997</c:v>
                </c:pt>
                <c:pt idx="772">
                  <c:v>-32.61</c:v>
                </c:pt>
                <c:pt idx="773">
                  <c:v>-32.83</c:v>
                </c:pt>
                <c:pt idx="774">
                  <c:v>-32.729999999999997</c:v>
                </c:pt>
                <c:pt idx="775">
                  <c:v>-32.450000000000003</c:v>
                </c:pt>
                <c:pt idx="776">
                  <c:v>-32.61</c:v>
                </c:pt>
                <c:pt idx="777">
                  <c:v>-32.83</c:v>
                </c:pt>
                <c:pt idx="778">
                  <c:v>-33.090000000000003</c:v>
                </c:pt>
                <c:pt idx="779">
                  <c:v>-32.51</c:v>
                </c:pt>
                <c:pt idx="780">
                  <c:v>-33.15</c:v>
                </c:pt>
                <c:pt idx="781">
                  <c:v>-33.01</c:v>
                </c:pt>
                <c:pt idx="782">
                  <c:v>-32.71</c:v>
                </c:pt>
                <c:pt idx="783">
                  <c:v>-32.869999999999997</c:v>
                </c:pt>
                <c:pt idx="784">
                  <c:v>-32.770000000000003</c:v>
                </c:pt>
                <c:pt idx="785">
                  <c:v>-32.67</c:v>
                </c:pt>
                <c:pt idx="786">
                  <c:v>-32.79</c:v>
                </c:pt>
                <c:pt idx="787">
                  <c:v>-32.93</c:v>
                </c:pt>
                <c:pt idx="788">
                  <c:v>-32.770000000000003</c:v>
                </c:pt>
                <c:pt idx="789">
                  <c:v>-33.03</c:v>
                </c:pt>
                <c:pt idx="790">
                  <c:v>-32.89</c:v>
                </c:pt>
                <c:pt idx="791">
                  <c:v>-32.93</c:v>
                </c:pt>
                <c:pt idx="792">
                  <c:v>-32.79</c:v>
                </c:pt>
                <c:pt idx="793">
                  <c:v>-32.75</c:v>
                </c:pt>
                <c:pt idx="794">
                  <c:v>-32.909999999999997</c:v>
                </c:pt>
                <c:pt idx="795">
                  <c:v>-32.71</c:v>
                </c:pt>
                <c:pt idx="796">
                  <c:v>-32.71</c:v>
                </c:pt>
                <c:pt idx="797">
                  <c:v>-32.89</c:v>
                </c:pt>
                <c:pt idx="798">
                  <c:v>-32.93</c:v>
                </c:pt>
                <c:pt idx="799">
                  <c:v>-32.99</c:v>
                </c:pt>
                <c:pt idx="800">
                  <c:v>-32.93</c:v>
                </c:pt>
                <c:pt idx="801">
                  <c:v>-32.89</c:v>
                </c:pt>
                <c:pt idx="802">
                  <c:v>-32.93</c:v>
                </c:pt>
                <c:pt idx="803">
                  <c:v>-32.71</c:v>
                </c:pt>
                <c:pt idx="804">
                  <c:v>-32.97</c:v>
                </c:pt>
                <c:pt idx="805">
                  <c:v>-33.21</c:v>
                </c:pt>
                <c:pt idx="806">
                  <c:v>-32.97</c:v>
                </c:pt>
                <c:pt idx="807">
                  <c:v>-32.770000000000003</c:v>
                </c:pt>
                <c:pt idx="808">
                  <c:v>-32.83</c:v>
                </c:pt>
                <c:pt idx="809">
                  <c:v>-32.69</c:v>
                </c:pt>
                <c:pt idx="810">
                  <c:v>-33.049999999999997</c:v>
                </c:pt>
                <c:pt idx="811">
                  <c:v>-32.89</c:v>
                </c:pt>
                <c:pt idx="812">
                  <c:v>-33.270000000000003</c:v>
                </c:pt>
                <c:pt idx="813">
                  <c:v>-32.69</c:v>
                </c:pt>
                <c:pt idx="814">
                  <c:v>-32.83</c:v>
                </c:pt>
                <c:pt idx="815">
                  <c:v>-32.83</c:v>
                </c:pt>
                <c:pt idx="816">
                  <c:v>-32.61</c:v>
                </c:pt>
                <c:pt idx="817">
                  <c:v>-32.75</c:v>
                </c:pt>
                <c:pt idx="818">
                  <c:v>-32.85</c:v>
                </c:pt>
                <c:pt idx="819">
                  <c:v>-33.17</c:v>
                </c:pt>
                <c:pt idx="820">
                  <c:v>-32.93</c:v>
                </c:pt>
                <c:pt idx="821">
                  <c:v>-32.97</c:v>
                </c:pt>
                <c:pt idx="822">
                  <c:v>-32.53</c:v>
                </c:pt>
                <c:pt idx="823">
                  <c:v>-32.97</c:v>
                </c:pt>
                <c:pt idx="824">
                  <c:v>-32.729999999999997</c:v>
                </c:pt>
                <c:pt idx="825">
                  <c:v>-32.99</c:v>
                </c:pt>
                <c:pt idx="826">
                  <c:v>-32.83</c:v>
                </c:pt>
                <c:pt idx="827">
                  <c:v>-32.69</c:v>
                </c:pt>
                <c:pt idx="828">
                  <c:v>-32.83</c:v>
                </c:pt>
                <c:pt idx="829">
                  <c:v>-33.090000000000003</c:v>
                </c:pt>
                <c:pt idx="830">
                  <c:v>-32.93</c:v>
                </c:pt>
                <c:pt idx="831">
                  <c:v>-32.81</c:v>
                </c:pt>
                <c:pt idx="832">
                  <c:v>-32.85</c:v>
                </c:pt>
                <c:pt idx="833">
                  <c:v>-32.869999999999997</c:v>
                </c:pt>
                <c:pt idx="834">
                  <c:v>-32.729999999999997</c:v>
                </c:pt>
                <c:pt idx="835">
                  <c:v>-32.950000000000003</c:v>
                </c:pt>
                <c:pt idx="836">
                  <c:v>-32.81</c:v>
                </c:pt>
                <c:pt idx="837">
                  <c:v>-32.65</c:v>
                </c:pt>
                <c:pt idx="838">
                  <c:v>-32.75</c:v>
                </c:pt>
                <c:pt idx="839">
                  <c:v>-32.79</c:v>
                </c:pt>
                <c:pt idx="840">
                  <c:v>-32.67</c:v>
                </c:pt>
                <c:pt idx="841">
                  <c:v>-32.770000000000003</c:v>
                </c:pt>
                <c:pt idx="842">
                  <c:v>-32.51</c:v>
                </c:pt>
                <c:pt idx="843">
                  <c:v>-32.57</c:v>
                </c:pt>
                <c:pt idx="844">
                  <c:v>-32.630000000000003</c:v>
                </c:pt>
                <c:pt idx="845">
                  <c:v>-32.67</c:v>
                </c:pt>
                <c:pt idx="846">
                  <c:v>-32.99</c:v>
                </c:pt>
                <c:pt idx="847">
                  <c:v>-32.75</c:v>
                </c:pt>
                <c:pt idx="848">
                  <c:v>-32.729999999999997</c:v>
                </c:pt>
                <c:pt idx="849">
                  <c:v>-33.25</c:v>
                </c:pt>
                <c:pt idx="850">
                  <c:v>-33.15</c:v>
                </c:pt>
                <c:pt idx="851">
                  <c:v>-32.81</c:v>
                </c:pt>
                <c:pt idx="852">
                  <c:v>-33.090000000000003</c:v>
                </c:pt>
                <c:pt idx="853">
                  <c:v>-32.99</c:v>
                </c:pt>
                <c:pt idx="854">
                  <c:v>-32.590000000000003</c:v>
                </c:pt>
                <c:pt idx="855">
                  <c:v>-32.99</c:v>
                </c:pt>
                <c:pt idx="856">
                  <c:v>-32.97</c:v>
                </c:pt>
                <c:pt idx="857">
                  <c:v>-32.89</c:v>
                </c:pt>
                <c:pt idx="858">
                  <c:v>-33.229999999999997</c:v>
                </c:pt>
                <c:pt idx="859">
                  <c:v>-32.83</c:v>
                </c:pt>
                <c:pt idx="860">
                  <c:v>-32.909999999999997</c:v>
                </c:pt>
                <c:pt idx="861">
                  <c:v>-32.69</c:v>
                </c:pt>
                <c:pt idx="862">
                  <c:v>-32.950000000000003</c:v>
                </c:pt>
                <c:pt idx="863">
                  <c:v>-33.01</c:v>
                </c:pt>
                <c:pt idx="864">
                  <c:v>-32.89</c:v>
                </c:pt>
                <c:pt idx="865">
                  <c:v>-33.090000000000003</c:v>
                </c:pt>
                <c:pt idx="866">
                  <c:v>-33.229999999999997</c:v>
                </c:pt>
                <c:pt idx="867">
                  <c:v>-32.93</c:v>
                </c:pt>
                <c:pt idx="868">
                  <c:v>-32.81</c:v>
                </c:pt>
                <c:pt idx="869">
                  <c:v>-32.909999999999997</c:v>
                </c:pt>
                <c:pt idx="870">
                  <c:v>-32.93</c:v>
                </c:pt>
                <c:pt idx="871">
                  <c:v>-32.97</c:v>
                </c:pt>
                <c:pt idx="872">
                  <c:v>-33.01</c:v>
                </c:pt>
                <c:pt idx="873">
                  <c:v>-33.03</c:v>
                </c:pt>
                <c:pt idx="874">
                  <c:v>-33.01</c:v>
                </c:pt>
                <c:pt idx="875">
                  <c:v>-33.25</c:v>
                </c:pt>
                <c:pt idx="876">
                  <c:v>-32.83</c:v>
                </c:pt>
                <c:pt idx="877">
                  <c:v>-33.15</c:v>
                </c:pt>
                <c:pt idx="878">
                  <c:v>-32.97</c:v>
                </c:pt>
                <c:pt idx="879">
                  <c:v>-32.83</c:v>
                </c:pt>
                <c:pt idx="880">
                  <c:v>-33.43</c:v>
                </c:pt>
                <c:pt idx="881">
                  <c:v>-32.93</c:v>
                </c:pt>
                <c:pt idx="882">
                  <c:v>-32.97</c:v>
                </c:pt>
                <c:pt idx="883">
                  <c:v>-33.21</c:v>
                </c:pt>
                <c:pt idx="884">
                  <c:v>-32.97</c:v>
                </c:pt>
                <c:pt idx="885">
                  <c:v>-32.99</c:v>
                </c:pt>
                <c:pt idx="886">
                  <c:v>-33.17</c:v>
                </c:pt>
                <c:pt idx="887">
                  <c:v>-32.97</c:v>
                </c:pt>
                <c:pt idx="888">
                  <c:v>-32.93</c:v>
                </c:pt>
                <c:pt idx="889">
                  <c:v>-33.01</c:v>
                </c:pt>
                <c:pt idx="890">
                  <c:v>-33.049999999999997</c:v>
                </c:pt>
                <c:pt idx="891">
                  <c:v>-33.049999999999997</c:v>
                </c:pt>
                <c:pt idx="892">
                  <c:v>-32.950000000000003</c:v>
                </c:pt>
                <c:pt idx="893">
                  <c:v>-33.049999999999997</c:v>
                </c:pt>
                <c:pt idx="894">
                  <c:v>-33.03</c:v>
                </c:pt>
                <c:pt idx="895">
                  <c:v>-33.090000000000003</c:v>
                </c:pt>
                <c:pt idx="896">
                  <c:v>-33.130000000000003</c:v>
                </c:pt>
                <c:pt idx="897">
                  <c:v>-32.93</c:v>
                </c:pt>
                <c:pt idx="898">
                  <c:v>-32.81</c:v>
                </c:pt>
                <c:pt idx="899">
                  <c:v>-32.97</c:v>
                </c:pt>
                <c:pt idx="900">
                  <c:v>-32.99</c:v>
                </c:pt>
                <c:pt idx="901">
                  <c:v>-32.81</c:v>
                </c:pt>
                <c:pt idx="902">
                  <c:v>-32.81</c:v>
                </c:pt>
                <c:pt idx="903">
                  <c:v>-32.950000000000003</c:v>
                </c:pt>
                <c:pt idx="904">
                  <c:v>-33.130000000000003</c:v>
                </c:pt>
                <c:pt idx="905">
                  <c:v>-32.93</c:v>
                </c:pt>
                <c:pt idx="906">
                  <c:v>-33.29</c:v>
                </c:pt>
                <c:pt idx="907">
                  <c:v>-33.15</c:v>
                </c:pt>
                <c:pt idx="908">
                  <c:v>-33.17</c:v>
                </c:pt>
                <c:pt idx="909">
                  <c:v>-33.049999999999997</c:v>
                </c:pt>
                <c:pt idx="910">
                  <c:v>-33.130000000000003</c:v>
                </c:pt>
                <c:pt idx="911">
                  <c:v>-33.11</c:v>
                </c:pt>
                <c:pt idx="912">
                  <c:v>-33.049999999999997</c:v>
                </c:pt>
                <c:pt idx="913">
                  <c:v>-33.01</c:v>
                </c:pt>
                <c:pt idx="914">
                  <c:v>-33.21</c:v>
                </c:pt>
                <c:pt idx="915">
                  <c:v>-32.950000000000003</c:v>
                </c:pt>
                <c:pt idx="916">
                  <c:v>-33.049999999999997</c:v>
                </c:pt>
                <c:pt idx="917">
                  <c:v>-33.03</c:v>
                </c:pt>
                <c:pt idx="918">
                  <c:v>-33.01</c:v>
                </c:pt>
                <c:pt idx="919">
                  <c:v>-33.270000000000003</c:v>
                </c:pt>
                <c:pt idx="920">
                  <c:v>-32.950000000000003</c:v>
                </c:pt>
                <c:pt idx="921">
                  <c:v>-33.090000000000003</c:v>
                </c:pt>
                <c:pt idx="922">
                  <c:v>-33.07</c:v>
                </c:pt>
                <c:pt idx="923">
                  <c:v>-33.03</c:v>
                </c:pt>
                <c:pt idx="924">
                  <c:v>-33.090000000000003</c:v>
                </c:pt>
                <c:pt idx="925">
                  <c:v>-33.450000000000003</c:v>
                </c:pt>
                <c:pt idx="926">
                  <c:v>-33.19</c:v>
                </c:pt>
                <c:pt idx="927">
                  <c:v>-33.130000000000003</c:v>
                </c:pt>
                <c:pt idx="928">
                  <c:v>-33.130000000000003</c:v>
                </c:pt>
                <c:pt idx="929">
                  <c:v>-32.909999999999997</c:v>
                </c:pt>
                <c:pt idx="930">
                  <c:v>-32.950000000000003</c:v>
                </c:pt>
                <c:pt idx="931">
                  <c:v>-33.25</c:v>
                </c:pt>
                <c:pt idx="932">
                  <c:v>-33.049999999999997</c:v>
                </c:pt>
                <c:pt idx="933">
                  <c:v>-32.99</c:v>
                </c:pt>
                <c:pt idx="934">
                  <c:v>-33.35</c:v>
                </c:pt>
                <c:pt idx="935">
                  <c:v>-33.33</c:v>
                </c:pt>
                <c:pt idx="936">
                  <c:v>-33.29</c:v>
                </c:pt>
                <c:pt idx="937">
                  <c:v>-33.11</c:v>
                </c:pt>
                <c:pt idx="938">
                  <c:v>-33.29</c:v>
                </c:pt>
                <c:pt idx="939">
                  <c:v>-33.53</c:v>
                </c:pt>
                <c:pt idx="940">
                  <c:v>-32.93</c:v>
                </c:pt>
                <c:pt idx="941">
                  <c:v>-33.29</c:v>
                </c:pt>
                <c:pt idx="942">
                  <c:v>-33.47</c:v>
                </c:pt>
                <c:pt idx="943">
                  <c:v>-33.39</c:v>
                </c:pt>
                <c:pt idx="944">
                  <c:v>-33.049999999999997</c:v>
                </c:pt>
                <c:pt idx="945">
                  <c:v>-33.11</c:v>
                </c:pt>
                <c:pt idx="946">
                  <c:v>-33.369999999999997</c:v>
                </c:pt>
                <c:pt idx="947">
                  <c:v>-33.130000000000003</c:v>
                </c:pt>
                <c:pt idx="948">
                  <c:v>-33.130000000000003</c:v>
                </c:pt>
                <c:pt idx="949">
                  <c:v>-32.909999999999997</c:v>
                </c:pt>
                <c:pt idx="950">
                  <c:v>-33.07</c:v>
                </c:pt>
                <c:pt idx="951">
                  <c:v>-32.99</c:v>
                </c:pt>
                <c:pt idx="952">
                  <c:v>-33.049999999999997</c:v>
                </c:pt>
                <c:pt idx="953">
                  <c:v>-33.03</c:v>
                </c:pt>
                <c:pt idx="954">
                  <c:v>-33.31</c:v>
                </c:pt>
                <c:pt idx="955">
                  <c:v>-33.15</c:v>
                </c:pt>
                <c:pt idx="956">
                  <c:v>-33.229999999999997</c:v>
                </c:pt>
                <c:pt idx="957">
                  <c:v>-33.090000000000003</c:v>
                </c:pt>
                <c:pt idx="958">
                  <c:v>-33.31</c:v>
                </c:pt>
                <c:pt idx="959">
                  <c:v>-33.229999999999997</c:v>
                </c:pt>
                <c:pt idx="960">
                  <c:v>-33.130000000000003</c:v>
                </c:pt>
                <c:pt idx="961">
                  <c:v>-33.11</c:v>
                </c:pt>
                <c:pt idx="962">
                  <c:v>-33.01</c:v>
                </c:pt>
                <c:pt idx="963">
                  <c:v>-33.229999999999997</c:v>
                </c:pt>
                <c:pt idx="964">
                  <c:v>-32.85</c:v>
                </c:pt>
                <c:pt idx="965">
                  <c:v>-33.270000000000003</c:v>
                </c:pt>
                <c:pt idx="966">
                  <c:v>-33.130000000000003</c:v>
                </c:pt>
                <c:pt idx="967">
                  <c:v>-33.369999999999997</c:v>
                </c:pt>
                <c:pt idx="968">
                  <c:v>-32.950000000000003</c:v>
                </c:pt>
                <c:pt idx="969">
                  <c:v>-32.81</c:v>
                </c:pt>
                <c:pt idx="970">
                  <c:v>-33.090000000000003</c:v>
                </c:pt>
                <c:pt idx="971">
                  <c:v>-33.31</c:v>
                </c:pt>
                <c:pt idx="972">
                  <c:v>-33.25</c:v>
                </c:pt>
                <c:pt idx="973">
                  <c:v>-33.31</c:v>
                </c:pt>
                <c:pt idx="974">
                  <c:v>-33.049999999999997</c:v>
                </c:pt>
                <c:pt idx="975">
                  <c:v>-33.229999999999997</c:v>
                </c:pt>
                <c:pt idx="976">
                  <c:v>-33.090000000000003</c:v>
                </c:pt>
                <c:pt idx="977">
                  <c:v>-33.07</c:v>
                </c:pt>
                <c:pt idx="978">
                  <c:v>-32.89</c:v>
                </c:pt>
                <c:pt idx="979">
                  <c:v>-32.71</c:v>
                </c:pt>
                <c:pt idx="980">
                  <c:v>-33.049999999999997</c:v>
                </c:pt>
                <c:pt idx="981">
                  <c:v>-33.01</c:v>
                </c:pt>
                <c:pt idx="982">
                  <c:v>-32.83</c:v>
                </c:pt>
                <c:pt idx="983">
                  <c:v>-32.950000000000003</c:v>
                </c:pt>
                <c:pt idx="984">
                  <c:v>-33.25</c:v>
                </c:pt>
                <c:pt idx="985">
                  <c:v>-32.79</c:v>
                </c:pt>
                <c:pt idx="986">
                  <c:v>-33.01</c:v>
                </c:pt>
                <c:pt idx="987">
                  <c:v>-32.81</c:v>
                </c:pt>
                <c:pt idx="988">
                  <c:v>-33.090000000000003</c:v>
                </c:pt>
                <c:pt idx="989">
                  <c:v>-33.01</c:v>
                </c:pt>
                <c:pt idx="990">
                  <c:v>-32.99</c:v>
                </c:pt>
                <c:pt idx="991">
                  <c:v>-32.909999999999997</c:v>
                </c:pt>
                <c:pt idx="992">
                  <c:v>-32.85</c:v>
                </c:pt>
                <c:pt idx="993">
                  <c:v>-32.71</c:v>
                </c:pt>
                <c:pt idx="994">
                  <c:v>-33.17</c:v>
                </c:pt>
                <c:pt idx="995">
                  <c:v>-32.81</c:v>
                </c:pt>
                <c:pt idx="996">
                  <c:v>-33.01</c:v>
                </c:pt>
                <c:pt idx="997">
                  <c:v>-32.450000000000003</c:v>
                </c:pt>
                <c:pt idx="998">
                  <c:v>-32.69</c:v>
                </c:pt>
                <c:pt idx="999">
                  <c:v>-32.81</c:v>
                </c:pt>
                <c:pt idx="1000">
                  <c:v>-32.97</c:v>
                </c:pt>
                <c:pt idx="1001">
                  <c:v>-33.01</c:v>
                </c:pt>
                <c:pt idx="1002">
                  <c:v>-32.97</c:v>
                </c:pt>
                <c:pt idx="1003">
                  <c:v>-32.69</c:v>
                </c:pt>
                <c:pt idx="1004">
                  <c:v>-32.93</c:v>
                </c:pt>
                <c:pt idx="1005">
                  <c:v>-32.950000000000003</c:v>
                </c:pt>
                <c:pt idx="1006">
                  <c:v>-32.75</c:v>
                </c:pt>
                <c:pt idx="1007">
                  <c:v>-32.99</c:v>
                </c:pt>
                <c:pt idx="1008">
                  <c:v>-33.03</c:v>
                </c:pt>
                <c:pt idx="1009">
                  <c:v>-33.15</c:v>
                </c:pt>
                <c:pt idx="1010">
                  <c:v>-32.85</c:v>
                </c:pt>
                <c:pt idx="1011">
                  <c:v>-32.89</c:v>
                </c:pt>
                <c:pt idx="1012">
                  <c:v>-32.869999999999997</c:v>
                </c:pt>
                <c:pt idx="1013">
                  <c:v>-33.03</c:v>
                </c:pt>
                <c:pt idx="1014">
                  <c:v>-32.93</c:v>
                </c:pt>
                <c:pt idx="1015">
                  <c:v>-32.81</c:v>
                </c:pt>
                <c:pt idx="1016">
                  <c:v>-32.93</c:v>
                </c:pt>
                <c:pt idx="1017">
                  <c:v>-32.81</c:v>
                </c:pt>
                <c:pt idx="1018">
                  <c:v>-32.909999999999997</c:v>
                </c:pt>
                <c:pt idx="1019">
                  <c:v>-32.909999999999997</c:v>
                </c:pt>
                <c:pt idx="1020">
                  <c:v>-32.75</c:v>
                </c:pt>
                <c:pt idx="1021">
                  <c:v>-33.049999999999997</c:v>
                </c:pt>
                <c:pt idx="1022">
                  <c:v>-32.69</c:v>
                </c:pt>
                <c:pt idx="1023">
                  <c:v>-33.19</c:v>
                </c:pt>
                <c:pt idx="1024">
                  <c:v>-33.21</c:v>
                </c:pt>
                <c:pt idx="1025">
                  <c:v>-32.770000000000003</c:v>
                </c:pt>
                <c:pt idx="1026">
                  <c:v>-32.67</c:v>
                </c:pt>
                <c:pt idx="1027">
                  <c:v>-32.79</c:v>
                </c:pt>
                <c:pt idx="1028">
                  <c:v>-32.75</c:v>
                </c:pt>
                <c:pt idx="1029">
                  <c:v>-32.65</c:v>
                </c:pt>
                <c:pt idx="1030">
                  <c:v>-32.909999999999997</c:v>
                </c:pt>
                <c:pt idx="1031">
                  <c:v>-32.61</c:v>
                </c:pt>
                <c:pt idx="1032">
                  <c:v>-32.729999999999997</c:v>
                </c:pt>
                <c:pt idx="1033">
                  <c:v>-32.909999999999997</c:v>
                </c:pt>
                <c:pt idx="1034">
                  <c:v>-32.97</c:v>
                </c:pt>
                <c:pt idx="1035">
                  <c:v>-32.85</c:v>
                </c:pt>
                <c:pt idx="1036">
                  <c:v>-32.69</c:v>
                </c:pt>
                <c:pt idx="1037">
                  <c:v>-32.909999999999997</c:v>
                </c:pt>
                <c:pt idx="1038">
                  <c:v>-32.909999999999997</c:v>
                </c:pt>
                <c:pt idx="1039">
                  <c:v>-32.729999999999997</c:v>
                </c:pt>
                <c:pt idx="1040">
                  <c:v>-32.909999999999997</c:v>
                </c:pt>
                <c:pt idx="1041">
                  <c:v>-32.950000000000003</c:v>
                </c:pt>
                <c:pt idx="1042">
                  <c:v>-32.950000000000003</c:v>
                </c:pt>
                <c:pt idx="1043">
                  <c:v>-32.590000000000003</c:v>
                </c:pt>
                <c:pt idx="1044">
                  <c:v>-32.869999999999997</c:v>
                </c:pt>
                <c:pt idx="1045">
                  <c:v>-32.93</c:v>
                </c:pt>
                <c:pt idx="1046">
                  <c:v>-33.049999999999997</c:v>
                </c:pt>
                <c:pt idx="1047">
                  <c:v>-32.65</c:v>
                </c:pt>
                <c:pt idx="1048">
                  <c:v>-33.03</c:v>
                </c:pt>
                <c:pt idx="1049">
                  <c:v>-32.81</c:v>
                </c:pt>
                <c:pt idx="1050">
                  <c:v>-32.950000000000003</c:v>
                </c:pt>
                <c:pt idx="1051">
                  <c:v>-33.03</c:v>
                </c:pt>
                <c:pt idx="1052">
                  <c:v>-33.19</c:v>
                </c:pt>
                <c:pt idx="1053">
                  <c:v>-32.83</c:v>
                </c:pt>
                <c:pt idx="1054">
                  <c:v>-32.93</c:v>
                </c:pt>
                <c:pt idx="1055">
                  <c:v>-32.549999999999997</c:v>
                </c:pt>
                <c:pt idx="1056">
                  <c:v>-32.729999999999997</c:v>
                </c:pt>
                <c:pt idx="1057">
                  <c:v>-32.89</c:v>
                </c:pt>
                <c:pt idx="1058">
                  <c:v>-32.49</c:v>
                </c:pt>
                <c:pt idx="1059">
                  <c:v>-33.07</c:v>
                </c:pt>
                <c:pt idx="1060">
                  <c:v>-32.79</c:v>
                </c:pt>
                <c:pt idx="1061">
                  <c:v>-32.81</c:v>
                </c:pt>
                <c:pt idx="1062">
                  <c:v>-33.090000000000003</c:v>
                </c:pt>
                <c:pt idx="1063">
                  <c:v>-33.049999999999997</c:v>
                </c:pt>
                <c:pt idx="1064">
                  <c:v>-32.69</c:v>
                </c:pt>
                <c:pt idx="1065">
                  <c:v>-33.17</c:v>
                </c:pt>
                <c:pt idx="1066">
                  <c:v>-33.049999999999997</c:v>
                </c:pt>
                <c:pt idx="1067">
                  <c:v>-32.630000000000003</c:v>
                </c:pt>
                <c:pt idx="1068">
                  <c:v>-32.97</c:v>
                </c:pt>
                <c:pt idx="1069">
                  <c:v>-33.11</c:v>
                </c:pt>
                <c:pt idx="1070">
                  <c:v>-32.99</c:v>
                </c:pt>
                <c:pt idx="1071">
                  <c:v>-32.81</c:v>
                </c:pt>
                <c:pt idx="1072">
                  <c:v>-32.770000000000003</c:v>
                </c:pt>
                <c:pt idx="1073">
                  <c:v>-32.950000000000003</c:v>
                </c:pt>
                <c:pt idx="1074">
                  <c:v>-32.869999999999997</c:v>
                </c:pt>
                <c:pt idx="1075">
                  <c:v>-32.630000000000003</c:v>
                </c:pt>
                <c:pt idx="1076">
                  <c:v>-32.950000000000003</c:v>
                </c:pt>
                <c:pt idx="1077">
                  <c:v>-33.01</c:v>
                </c:pt>
                <c:pt idx="1078">
                  <c:v>-32.71</c:v>
                </c:pt>
                <c:pt idx="1079">
                  <c:v>-32.81</c:v>
                </c:pt>
                <c:pt idx="1080">
                  <c:v>-32.75</c:v>
                </c:pt>
                <c:pt idx="1081">
                  <c:v>-32.950000000000003</c:v>
                </c:pt>
                <c:pt idx="1082">
                  <c:v>-33.17</c:v>
                </c:pt>
                <c:pt idx="1083">
                  <c:v>-33.07</c:v>
                </c:pt>
                <c:pt idx="1084">
                  <c:v>-32.99</c:v>
                </c:pt>
                <c:pt idx="1085">
                  <c:v>-32.79</c:v>
                </c:pt>
                <c:pt idx="1086">
                  <c:v>-32.869999999999997</c:v>
                </c:pt>
                <c:pt idx="1087">
                  <c:v>-33.03</c:v>
                </c:pt>
                <c:pt idx="1088">
                  <c:v>-32.61</c:v>
                </c:pt>
                <c:pt idx="1089">
                  <c:v>-32.75</c:v>
                </c:pt>
                <c:pt idx="1090">
                  <c:v>-33.049999999999997</c:v>
                </c:pt>
                <c:pt idx="1091">
                  <c:v>-32.99</c:v>
                </c:pt>
                <c:pt idx="1092">
                  <c:v>-32.71</c:v>
                </c:pt>
                <c:pt idx="1093">
                  <c:v>-32.770000000000003</c:v>
                </c:pt>
                <c:pt idx="1094">
                  <c:v>-32.93</c:v>
                </c:pt>
                <c:pt idx="1095">
                  <c:v>-33.01</c:v>
                </c:pt>
                <c:pt idx="1096">
                  <c:v>-32.729999999999997</c:v>
                </c:pt>
                <c:pt idx="1097">
                  <c:v>-32.57</c:v>
                </c:pt>
                <c:pt idx="1098">
                  <c:v>-32.950000000000003</c:v>
                </c:pt>
                <c:pt idx="1099">
                  <c:v>-32.61</c:v>
                </c:pt>
                <c:pt idx="1100">
                  <c:v>-33.03</c:v>
                </c:pt>
                <c:pt idx="1101">
                  <c:v>-32.869999999999997</c:v>
                </c:pt>
                <c:pt idx="1102">
                  <c:v>-32.85</c:v>
                </c:pt>
                <c:pt idx="1103">
                  <c:v>-32.81</c:v>
                </c:pt>
                <c:pt idx="1104">
                  <c:v>-33.21</c:v>
                </c:pt>
                <c:pt idx="1105">
                  <c:v>-32.89</c:v>
                </c:pt>
                <c:pt idx="1106">
                  <c:v>-32.85</c:v>
                </c:pt>
                <c:pt idx="1107">
                  <c:v>-33.090000000000003</c:v>
                </c:pt>
                <c:pt idx="1108">
                  <c:v>-32.97</c:v>
                </c:pt>
                <c:pt idx="1109">
                  <c:v>-32.93</c:v>
                </c:pt>
                <c:pt idx="1110">
                  <c:v>-33.11</c:v>
                </c:pt>
                <c:pt idx="1111">
                  <c:v>-32.950000000000003</c:v>
                </c:pt>
                <c:pt idx="1112">
                  <c:v>-32.869999999999997</c:v>
                </c:pt>
                <c:pt idx="1113">
                  <c:v>-32.950000000000003</c:v>
                </c:pt>
                <c:pt idx="1114">
                  <c:v>-32.909999999999997</c:v>
                </c:pt>
                <c:pt idx="1115">
                  <c:v>-32.75</c:v>
                </c:pt>
                <c:pt idx="1116">
                  <c:v>-32.93</c:v>
                </c:pt>
                <c:pt idx="1117">
                  <c:v>-32.909999999999997</c:v>
                </c:pt>
                <c:pt idx="1118">
                  <c:v>-32.39</c:v>
                </c:pt>
                <c:pt idx="1119">
                  <c:v>-32.69</c:v>
                </c:pt>
                <c:pt idx="1120">
                  <c:v>-32.729999999999997</c:v>
                </c:pt>
                <c:pt idx="1121">
                  <c:v>-32.83</c:v>
                </c:pt>
                <c:pt idx="1122">
                  <c:v>-32.549999999999997</c:v>
                </c:pt>
                <c:pt idx="1123">
                  <c:v>-33.03</c:v>
                </c:pt>
                <c:pt idx="1124">
                  <c:v>-32.97</c:v>
                </c:pt>
                <c:pt idx="1125">
                  <c:v>-32.83</c:v>
                </c:pt>
                <c:pt idx="1126">
                  <c:v>-33.03</c:v>
                </c:pt>
                <c:pt idx="1127">
                  <c:v>-33.29</c:v>
                </c:pt>
                <c:pt idx="1128">
                  <c:v>-32.869999999999997</c:v>
                </c:pt>
                <c:pt idx="1129">
                  <c:v>-32.71</c:v>
                </c:pt>
                <c:pt idx="1130">
                  <c:v>-32.99</c:v>
                </c:pt>
                <c:pt idx="1131">
                  <c:v>-32.83</c:v>
                </c:pt>
                <c:pt idx="1132">
                  <c:v>-32.83</c:v>
                </c:pt>
                <c:pt idx="1133">
                  <c:v>-32.869999999999997</c:v>
                </c:pt>
                <c:pt idx="1134">
                  <c:v>-33.090000000000003</c:v>
                </c:pt>
                <c:pt idx="1135">
                  <c:v>-32.93</c:v>
                </c:pt>
                <c:pt idx="1136">
                  <c:v>-33.21</c:v>
                </c:pt>
                <c:pt idx="1137">
                  <c:v>-32.909999999999997</c:v>
                </c:pt>
                <c:pt idx="1138">
                  <c:v>-33.25</c:v>
                </c:pt>
                <c:pt idx="1139">
                  <c:v>-32.93</c:v>
                </c:pt>
                <c:pt idx="1140">
                  <c:v>-32.65</c:v>
                </c:pt>
                <c:pt idx="1141">
                  <c:v>-32.85</c:v>
                </c:pt>
                <c:pt idx="1142">
                  <c:v>-32.83</c:v>
                </c:pt>
                <c:pt idx="1143">
                  <c:v>-32.909999999999997</c:v>
                </c:pt>
                <c:pt idx="1144">
                  <c:v>-32.85</c:v>
                </c:pt>
                <c:pt idx="1145">
                  <c:v>-33.03</c:v>
                </c:pt>
                <c:pt idx="1146">
                  <c:v>-33.229999999999997</c:v>
                </c:pt>
                <c:pt idx="1147">
                  <c:v>-32.770000000000003</c:v>
                </c:pt>
                <c:pt idx="1148">
                  <c:v>-32.89</c:v>
                </c:pt>
                <c:pt idx="1149">
                  <c:v>-32.89</c:v>
                </c:pt>
                <c:pt idx="1150">
                  <c:v>-32.89</c:v>
                </c:pt>
                <c:pt idx="1151">
                  <c:v>-32.729999999999997</c:v>
                </c:pt>
                <c:pt idx="1152">
                  <c:v>-32.67</c:v>
                </c:pt>
                <c:pt idx="1153">
                  <c:v>-32.67</c:v>
                </c:pt>
                <c:pt idx="1154">
                  <c:v>-32.630000000000003</c:v>
                </c:pt>
                <c:pt idx="1155">
                  <c:v>-32.99</c:v>
                </c:pt>
                <c:pt idx="1156">
                  <c:v>-32.81</c:v>
                </c:pt>
                <c:pt idx="1157">
                  <c:v>-32.729999999999997</c:v>
                </c:pt>
                <c:pt idx="1158">
                  <c:v>-32.61</c:v>
                </c:pt>
                <c:pt idx="1159">
                  <c:v>-32.75</c:v>
                </c:pt>
                <c:pt idx="1160">
                  <c:v>-32.81</c:v>
                </c:pt>
                <c:pt idx="1161">
                  <c:v>-32.89</c:v>
                </c:pt>
                <c:pt idx="1162">
                  <c:v>-32.729999999999997</c:v>
                </c:pt>
                <c:pt idx="1163">
                  <c:v>-32.549999999999997</c:v>
                </c:pt>
                <c:pt idx="1164">
                  <c:v>-32.53</c:v>
                </c:pt>
                <c:pt idx="1165">
                  <c:v>-32.61</c:v>
                </c:pt>
                <c:pt idx="1166">
                  <c:v>-32.79</c:v>
                </c:pt>
                <c:pt idx="1167">
                  <c:v>-32.71</c:v>
                </c:pt>
                <c:pt idx="1168">
                  <c:v>-32.869999999999997</c:v>
                </c:pt>
                <c:pt idx="1169">
                  <c:v>-33.11</c:v>
                </c:pt>
                <c:pt idx="1170">
                  <c:v>-32.79</c:v>
                </c:pt>
                <c:pt idx="1171">
                  <c:v>-32.65</c:v>
                </c:pt>
                <c:pt idx="1172">
                  <c:v>-32.97</c:v>
                </c:pt>
                <c:pt idx="1173">
                  <c:v>-32.79</c:v>
                </c:pt>
                <c:pt idx="1174">
                  <c:v>-32.85</c:v>
                </c:pt>
                <c:pt idx="1175">
                  <c:v>-32.729999999999997</c:v>
                </c:pt>
                <c:pt idx="1176">
                  <c:v>-32.65</c:v>
                </c:pt>
                <c:pt idx="1177">
                  <c:v>-32.909999999999997</c:v>
                </c:pt>
                <c:pt idx="1178">
                  <c:v>-33.049999999999997</c:v>
                </c:pt>
                <c:pt idx="1179">
                  <c:v>-32.79</c:v>
                </c:pt>
                <c:pt idx="1180">
                  <c:v>-32.950000000000003</c:v>
                </c:pt>
                <c:pt idx="1181">
                  <c:v>-32.67</c:v>
                </c:pt>
                <c:pt idx="1182">
                  <c:v>-33.07</c:v>
                </c:pt>
                <c:pt idx="1183">
                  <c:v>-32.85</c:v>
                </c:pt>
                <c:pt idx="1184">
                  <c:v>-33.03</c:v>
                </c:pt>
                <c:pt idx="1185">
                  <c:v>-32.869999999999997</c:v>
                </c:pt>
                <c:pt idx="1186">
                  <c:v>-32.93</c:v>
                </c:pt>
                <c:pt idx="1187">
                  <c:v>-32.409999999999997</c:v>
                </c:pt>
                <c:pt idx="1188">
                  <c:v>-32.869999999999997</c:v>
                </c:pt>
                <c:pt idx="1189">
                  <c:v>-33.01</c:v>
                </c:pt>
                <c:pt idx="1190">
                  <c:v>-32.869999999999997</c:v>
                </c:pt>
                <c:pt idx="1191">
                  <c:v>-32.97</c:v>
                </c:pt>
                <c:pt idx="1192">
                  <c:v>-32.630000000000003</c:v>
                </c:pt>
                <c:pt idx="1193">
                  <c:v>-32.61</c:v>
                </c:pt>
                <c:pt idx="1194">
                  <c:v>-32.83</c:v>
                </c:pt>
                <c:pt idx="1195">
                  <c:v>-33.049999999999997</c:v>
                </c:pt>
                <c:pt idx="1196">
                  <c:v>-33.03</c:v>
                </c:pt>
                <c:pt idx="1197">
                  <c:v>-33.03</c:v>
                </c:pt>
                <c:pt idx="1198">
                  <c:v>-32.57</c:v>
                </c:pt>
                <c:pt idx="1199">
                  <c:v>-32.950000000000003</c:v>
                </c:pt>
                <c:pt idx="1200">
                  <c:v>-32.83</c:v>
                </c:pt>
                <c:pt idx="1201">
                  <c:v>-33.01</c:v>
                </c:pt>
                <c:pt idx="1202">
                  <c:v>-32.61</c:v>
                </c:pt>
                <c:pt idx="1203">
                  <c:v>-32.770000000000003</c:v>
                </c:pt>
                <c:pt idx="1204">
                  <c:v>-32.729999999999997</c:v>
                </c:pt>
                <c:pt idx="1205">
                  <c:v>-32.770000000000003</c:v>
                </c:pt>
                <c:pt idx="1206">
                  <c:v>-32.909999999999997</c:v>
                </c:pt>
                <c:pt idx="1207">
                  <c:v>-32.71</c:v>
                </c:pt>
                <c:pt idx="1208">
                  <c:v>-32.950000000000003</c:v>
                </c:pt>
                <c:pt idx="1209">
                  <c:v>-33.01</c:v>
                </c:pt>
                <c:pt idx="1210">
                  <c:v>-32.93</c:v>
                </c:pt>
                <c:pt idx="1211">
                  <c:v>-32.69</c:v>
                </c:pt>
                <c:pt idx="1212">
                  <c:v>-33.11</c:v>
                </c:pt>
                <c:pt idx="1213">
                  <c:v>-32.83</c:v>
                </c:pt>
                <c:pt idx="1214">
                  <c:v>-32.99</c:v>
                </c:pt>
                <c:pt idx="1215">
                  <c:v>-32.909999999999997</c:v>
                </c:pt>
                <c:pt idx="1216">
                  <c:v>-33.090000000000003</c:v>
                </c:pt>
                <c:pt idx="1217">
                  <c:v>-33.01</c:v>
                </c:pt>
                <c:pt idx="1218">
                  <c:v>-33.01</c:v>
                </c:pt>
                <c:pt idx="1219">
                  <c:v>-32.65</c:v>
                </c:pt>
                <c:pt idx="1220">
                  <c:v>-33.07</c:v>
                </c:pt>
                <c:pt idx="1221">
                  <c:v>-33.17</c:v>
                </c:pt>
                <c:pt idx="1222">
                  <c:v>-33.049999999999997</c:v>
                </c:pt>
                <c:pt idx="1223">
                  <c:v>-32.99</c:v>
                </c:pt>
                <c:pt idx="1224">
                  <c:v>-32.71</c:v>
                </c:pt>
                <c:pt idx="1225">
                  <c:v>-33.33</c:v>
                </c:pt>
                <c:pt idx="1226">
                  <c:v>-32.549999999999997</c:v>
                </c:pt>
                <c:pt idx="1227">
                  <c:v>-32.65</c:v>
                </c:pt>
                <c:pt idx="1228">
                  <c:v>-33.11</c:v>
                </c:pt>
                <c:pt idx="1229">
                  <c:v>-32.75</c:v>
                </c:pt>
                <c:pt idx="1230">
                  <c:v>-33.03</c:v>
                </c:pt>
                <c:pt idx="1231">
                  <c:v>-32.69</c:v>
                </c:pt>
                <c:pt idx="1232">
                  <c:v>-32.909999999999997</c:v>
                </c:pt>
                <c:pt idx="1233">
                  <c:v>-32.69</c:v>
                </c:pt>
                <c:pt idx="1234">
                  <c:v>-33.229999999999997</c:v>
                </c:pt>
                <c:pt idx="1235">
                  <c:v>-32.85</c:v>
                </c:pt>
                <c:pt idx="1236">
                  <c:v>-33.049999999999997</c:v>
                </c:pt>
                <c:pt idx="1237">
                  <c:v>-32.770000000000003</c:v>
                </c:pt>
                <c:pt idx="1238">
                  <c:v>-32.75</c:v>
                </c:pt>
                <c:pt idx="1239">
                  <c:v>-32.770000000000003</c:v>
                </c:pt>
                <c:pt idx="1240">
                  <c:v>-32.770000000000003</c:v>
                </c:pt>
                <c:pt idx="1241">
                  <c:v>-32.81</c:v>
                </c:pt>
                <c:pt idx="1242">
                  <c:v>-32.909999999999997</c:v>
                </c:pt>
                <c:pt idx="1243">
                  <c:v>-32.97</c:v>
                </c:pt>
                <c:pt idx="1244">
                  <c:v>-33.03</c:v>
                </c:pt>
                <c:pt idx="1245">
                  <c:v>-33.11</c:v>
                </c:pt>
                <c:pt idx="1246">
                  <c:v>-33.01</c:v>
                </c:pt>
                <c:pt idx="1247">
                  <c:v>-32.83</c:v>
                </c:pt>
                <c:pt idx="1248">
                  <c:v>-32.630000000000003</c:v>
                </c:pt>
                <c:pt idx="1249">
                  <c:v>-32.75</c:v>
                </c:pt>
                <c:pt idx="1250">
                  <c:v>-33.11</c:v>
                </c:pt>
                <c:pt idx="1251">
                  <c:v>-33.090000000000003</c:v>
                </c:pt>
                <c:pt idx="1252">
                  <c:v>-33.03</c:v>
                </c:pt>
                <c:pt idx="1253">
                  <c:v>-33.15</c:v>
                </c:pt>
                <c:pt idx="1254">
                  <c:v>-32.71</c:v>
                </c:pt>
                <c:pt idx="1255">
                  <c:v>-32.81</c:v>
                </c:pt>
                <c:pt idx="1256">
                  <c:v>-32.93</c:v>
                </c:pt>
                <c:pt idx="1257">
                  <c:v>-33.049999999999997</c:v>
                </c:pt>
                <c:pt idx="1258">
                  <c:v>-32.83</c:v>
                </c:pt>
                <c:pt idx="1259">
                  <c:v>-33.01</c:v>
                </c:pt>
                <c:pt idx="1260">
                  <c:v>-33.270000000000003</c:v>
                </c:pt>
                <c:pt idx="1261">
                  <c:v>-32.79</c:v>
                </c:pt>
                <c:pt idx="1262">
                  <c:v>-32.89</c:v>
                </c:pt>
                <c:pt idx="1263">
                  <c:v>-32.69</c:v>
                </c:pt>
                <c:pt idx="1264">
                  <c:v>-32.99</c:v>
                </c:pt>
                <c:pt idx="1265">
                  <c:v>-33.07</c:v>
                </c:pt>
                <c:pt idx="1266">
                  <c:v>-33.19</c:v>
                </c:pt>
                <c:pt idx="1267">
                  <c:v>-32.93</c:v>
                </c:pt>
                <c:pt idx="1268">
                  <c:v>-32.99</c:v>
                </c:pt>
                <c:pt idx="1269">
                  <c:v>-33.01</c:v>
                </c:pt>
                <c:pt idx="1270">
                  <c:v>-33.07</c:v>
                </c:pt>
                <c:pt idx="1271">
                  <c:v>-32.97</c:v>
                </c:pt>
                <c:pt idx="1272">
                  <c:v>-33.15</c:v>
                </c:pt>
                <c:pt idx="1273">
                  <c:v>-33.15</c:v>
                </c:pt>
                <c:pt idx="1274">
                  <c:v>-33.130000000000003</c:v>
                </c:pt>
                <c:pt idx="1275">
                  <c:v>-32.93</c:v>
                </c:pt>
                <c:pt idx="1276">
                  <c:v>-33.03</c:v>
                </c:pt>
                <c:pt idx="1277">
                  <c:v>-33.33</c:v>
                </c:pt>
                <c:pt idx="1278">
                  <c:v>-33.17</c:v>
                </c:pt>
                <c:pt idx="1279">
                  <c:v>-32.61</c:v>
                </c:pt>
                <c:pt idx="1280">
                  <c:v>-32.75</c:v>
                </c:pt>
                <c:pt idx="1281">
                  <c:v>-32.549999999999997</c:v>
                </c:pt>
                <c:pt idx="1282">
                  <c:v>-32.89</c:v>
                </c:pt>
                <c:pt idx="1283">
                  <c:v>-32.83</c:v>
                </c:pt>
                <c:pt idx="1284">
                  <c:v>-32.57</c:v>
                </c:pt>
                <c:pt idx="1285">
                  <c:v>-32.99</c:v>
                </c:pt>
                <c:pt idx="1286">
                  <c:v>-33.090000000000003</c:v>
                </c:pt>
                <c:pt idx="1287">
                  <c:v>-32.65</c:v>
                </c:pt>
                <c:pt idx="1288">
                  <c:v>-32.729999999999997</c:v>
                </c:pt>
                <c:pt idx="1289">
                  <c:v>-33.15</c:v>
                </c:pt>
                <c:pt idx="1290">
                  <c:v>-32.549999999999997</c:v>
                </c:pt>
                <c:pt idx="1291">
                  <c:v>-33.19</c:v>
                </c:pt>
                <c:pt idx="1292">
                  <c:v>-33.049999999999997</c:v>
                </c:pt>
                <c:pt idx="1293">
                  <c:v>-32.67</c:v>
                </c:pt>
                <c:pt idx="1294">
                  <c:v>-33.049999999999997</c:v>
                </c:pt>
                <c:pt idx="1295">
                  <c:v>-32.89</c:v>
                </c:pt>
                <c:pt idx="1296">
                  <c:v>-33.229999999999997</c:v>
                </c:pt>
                <c:pt idx="1297">
                  <c:v>-33.01</c:v>
                </c:pt>
                <c:pt idx="1298">
                  <c:v>-32.89</c:v>
                </c:pt>
                <c:pt idx="1299">
                  <c:v>-32.97</c:v>
                </c:pt>
                <c:pt idx="1300">
                  <c:v>-33.229999999999997</c:v>
                </c:pt>
                <c:pt idx="1301">
                  <c:v>-32.950000000000003</c:v>
                </c:pt>
                <c:pt idx="1302">
                  <c:v>-32.93</c:v>
                </c:pt>
                <c:pt idx="1303">
                  <c:v>-33.049999999999997</c:v>
                </c:pt>
                <c:pt idx="1304">
                  <c:v>-33.11</c:v>
                </c:pt>
                <c:pt idx="1305">
                  <c:v>-33.07</c:v>
                </c:pt>
                <c:pt idx="1306">
                  <c:v>-33.03</c:v>
                </c:pt>
                <c:pt idx="1307">
                  <c:v>-33.07</c:v>
                </c:pt>
                <c:pt idx="1308">
                  <c:v>-32.99</c:v>
                </c:pt>
                <c:pt idx="1309">
                  <c:v>-33.03</c:v>
                </c:pt>
                <c:pt idx="1310">
                  <c:v>-32.97</c:v>
                </c:pt>
                <c:pt idx="1311">
                  <c:v>-33.17</c:v>
                </c:pt>
                <c:pt idx="1312">
                  <c:v>-32.67</c:v>
                </c:pt>
                <c:pt idx="1313">
                  <c:v>-32.65</c:v>
                </c:pt>
                <c:pt idx="1314">
                  <c:v>-32.83</c:v>
                </c:pt>
                <c:pt idx="1315">
                  <c:v>-32.81</c:v>
                </c:pt>
                <c:pt idx="1316">
                  <c:v>-32.909999999999997</c:v>
                </c:pt>
                <c:pt idx="1317">
                  <c:v>-32.93</c:v>
                </c:pt>
                <c:pt idx="1318">
                  <c:v>-32.81</c:v>
                </c:pt>
                <c:pt idx="1319">
                  <c:v>-33.19</c:v>
                </c:pt>
                <c:pt idx="1320">
                  <c:v>-32.950000000000003</c:v>
                </c:pt>
                <c:pt idx="1321">
                  <c:v>-33.07</c:v>
                </c:pt>
                <c:pt idx="1322">
                  <c:v>-33.11</c:v>
                </c:pt>
                <c:pt idx="1323">
                  <c:v>-32.71</c:v>
                </c:pt>
                <c:pt idx="1324">
                  <c:v>-33.33</c:v>
                </c:pt>
                <c:pt idx="1325">
                  <c:v>-32.770000000000003</c:v>
                </c:pt>
                <c:pt idx="1326">
                  <c:v>-32.770000000000003</c:v>
                </c:pt>
                <c:pt idx="1327">
                  <c:v>-32.950000000000003</c:v>
                </c:pt>
                <c:pt idx="1328">
                  <c:v>-32.869999999999997</c:v>
                </c:pt>
                <c:pt idx="1329">
                  <c:v>-32.99</c:v>
                </c:pt>
                <c:pt idx="1330">
                  <c:v>-32.79</c:v>
                </c:pt>
                <c:pt idx="1331">
                  <c:v>-32.81</c:v>
                </c:pt>
                <c:pt idx="1332">
                  <c:v>-32.729999999999997</c:v>
                </c:pt>
                <c:pt idx="1333">
                  <c:v>-33.229999999999997</c:v>
                </c:pt>
                <c:pt idx="1334">
                  <c:v>-32.99</c:v>
                </c:pt>
                <c:pt idx="1335">
                  <c:v>-32.93</c:v>
                </c:pt>
                <c:pt idx="1336">
                  <c:v>-32.79</c:v>
                </c:pt>
                <c:pt idx="1337">
                  <c:v>-33.090000000000003</c:v>
                </c:pt>
                <c:pt idx="1338">
                  <c:v>-33.03</c:v>
                </c:pt>
                <c:pt idx="1339">
                  <c:v>-33.01</c:v>
                </c:pt>
                <c:pt idx="1340">
                  <c:v>-32.81</c:v>
                </c:pt>
                <c:pt idx="1341">
                  <c:v>-32.83</c:v>
                </c:pt>
                <c:pt idx="1342">
                  <c:v>-33.19</c:v>
                </c:pt>
                <c:pt idx="1343">
                  <c:v>-32.950000000000003</c:v>
                </c:pt>
                <c:pt idx="1344">
                  <c:v>-33.090000000000003</c:v>
                </c:pt>
                <c:pt idx="1345">
                  <c:v>-33.049999999999997</c:v>
                </c:pt>
                <c:pt idx="1346">
                  <c:v>-33.17</c:v>
                </c:pt>
                <c:pt idx="1347">
                  <c:v>-33.19</c:v>
                </c:pt>
                <c:pt idx="1348">
                  <c:v>-33.03</c:v>
                </c:pt>
                <c:pt idx="1349">
                  <c:v>-32.75</c:v>
                </c:pt>
                <c:pt idx="1350">
                  <c:v>-32.770000000000003</c:v>
                </c:pt>
                <c:pt idx="1351">
                  <c:v>-32.869999999999997</c:v>
                </c:pt>
                <c:pt idx="1352">
                  <c:v>-32.97</c:v>
                </c:pt>
                <c:pt idx="1353">
                  <c:v>-32.85</c:v>
                </c:pt>
                <c:pt idx="1354">
                  <c:v>-32.83</c:v>
                </c:pt>
                <c:pt idx="1355">
                  <c:v>-33.049999999999997</c:v>
                </c:pt>
                <c:pt idx="1356">
                  <c:v>-32.75</c:v>
                </c:pt>
                <c:pt idx="1357">
                  <c:v>-32.57</c:v>
                </c:pt>
                <c:pt idx="1358">
                  <c:v>-32.99</c:v>
                </c:pt>
                <c:pt idx="1359">
                  <c:v>-32.729999999999997</c:v>
                </c:pt>
                <c:pt idx="1360">
                  <c:v>-32.57</c:v>
                </c:pt>
                <c:pt idx="1361">
                  <c:v>-32.950000000000003</c:v>
                </c:pt>
                <c:pt idx="1362">
                  <c:v>-32.71</c:v>
                </c:pt>
                <c:pt idx="1363">
                  <c:v>-33.25</c:v>
                </c:pt>
                <c:pt idx="1364">
                  <c:v>-33.270000000000003</c:v>
                </c:pt>
                <c:pt idx="1365">
                  <c:v>-32.85</c:v>
                </c:pt>
                <c:pt idx="1366">
                  <c:v>-32.65</c:v>
                </c:pt>
                <c:pt idx="1367">
                  <c:v>-32.83</c:v>
                </c:pt>
                <c:pt idx="1368">
                  <c:v>-32.75</c:v>
                </c:pt>
                <c:pt idx="1369">
                  <c:v>-32.950000000000003</c:v>
                </c:pt>
                <c:pt idx="1370">
                  <c:v>-32.71</c:v>
                </c:pt>
                <c:pt idx="1371">
                  <c:v>-32.61</c:v>
                </c:pt>
                <c:pt idx="1372">
                  <c:v>-32.83</c:v>
                </c:pt>
                <c:pt idx="1373">
                  <c:v>-32.67</c:v>
                </c:pt>
                <c:pt idx="1374">
                  <c:v>-33.11</c:v>
                </c:pt>
                <c:pt idx="1375">
                  <c:v>-32.85</c:v>
                </c:pt>
                <c:pt idx="1376">
                  <c:v>-33.049999999999997</c:v>
                </c:pt>
                <c:pt idx="1377">
                  <c:v>-32.909999999999997</c:v>
                </c:pt>
                <c:pt idx="1378">
                  <c:v>-32.869999999999997</c:v>
                </c:pt>
                <c:pt idx="1379">
                  <c:v>-32.99</c:v>
                </c:pt>
                <c:pt idx="1380">
                  <c:v>-32.770000000000003</c:v>
                </c:pt>
                <c:pt idx="1381">
                  <c:v>-32.950000000000003</c:v>
                </c:pt>
                <c:pt idx="1382">
                  <c:v>-32.770000000000003</c:v>
                </c:pt>
                <c:pt idx="1383">
                  <c:v>-32.97</c:v>
                </c:pt>
                <c:pt idx="1384">
                  <c:v>-32.97</c:v>
                </c:pt>
                <c:pt idx="1385">
                  <c:v>-32.770000000000003</c:v>
                </c:pt>
                <c:pt idx="1386">
                  <c:v>-32.869999999999997</c:v>
                </c:pt>
                <c:pt idx="1387">
                  <c:v>-32.83</c:v>
                </c:pt>
                <c:pt idx="1388">
                  <c:v>-32.69</c:v>
                </c:pt>
                <c:pt idx="1389">
                  <c:v>-33.130000000000003</c:v>
                </c:pt>
                <c:pt idx="1390">
                  <c:v>-32.99</c:v>
                </c:pt>
                <c:pt idx="1391">
                  <c:v>-32.75</c:v>
                </c:pt>
                <c:pt idx="1392">
                  <c:v>-33.07</c:v>
                </c:pt>
                <c:pt idx="1393">
                  <c:v>-32.909999999999997</c:v>
                </c:pt>
                <c:pt idx="1394">
                  <c:v>-32.85</c:v>
                </c:pt>
                <c:pt idx="1395">
                  <c:v>-32.869999999999997</c:v>
                </c:pt>
                <c:pt idx="1396">
                  <c:v>-33.11</c:v>
                </c:pt>
                <c:pt idx="1397">
                  <c:v>-32.89</c:v>
                </c:pt>
                <c:pt idx="1398">
                  <c:v>-32.81</c:v>
                </c:pt>
                <c:pt idx="1399">
                  <c:v>-33.33</c:v>
                </c:pt>
                <c:pt idx="1400">
                  <c:v>-32.93</c:v>
                </c:pt>
                <c:pt idx="1401">
                  <c:v>-32.97</c:v>
                </c:pt>
                <c:pt idx="1402">
                  <c:v>-32.81</c:v>
                </c:pt>
                <c:pt idx="1403">
                  <c:v>-32.97</c:v>
                </c:pt>
                <c:pt idx="1404">
                  <c:v>-32.369999999999997</c:v>
                </c:pt>
                <c:pt idx="1405">
                  <c:v>-32.729999999999997</c:v>
                </c:pt>
                <c:pt idx="1406">
                  <c:v>-32.869999999999997</c:v>
                </c:pt>
                <c:pt idx="1407">
                  <c:v>-33.01</c:v>
                </c:pt>
                <c:pt idx="1408">
                  <c:v>-32.81</c:v>
                </c:pt>
                <c:pt idx="1409">
                  <c:v>-32.79</c:v>
                </c:pt>
                <c:pt idx="1410">
                  <c:v>-32.93</c:v>
                </c:pt>
                <c:pt idx="1411">
                  <c:v>-33.17</c:v>
                </c:pt>
                <c:pt idx="1412">
                  <c:v>-33.07</c:v>
                </c:pt>
                <c:pt idx="1413">
                  <c:v>-33.090000000000003</c:v>
                </c:pt>
                <c:pt idx="1414">
                  <c:v>-33.17</c:v>
                </c:pt>
                <c:pt idx="1415">
                  <c:v>-33.090000000000003</c:v>
                </c:pt>
                <c:pt idx="1416">
                  <c:v>-33.049999999999997</c:v>
                </c:pt>
                <c:pt idx="1417">
                  <c:v>-32.97</c:v>
                </c:pt>
                <c:pt idx="1418">
                  <c:v>-33.130000000000003</c:v>
                </c:pt>
                <c:pt idx="1419">
                  <c:v>-33.03</c:v>
                </c:pt>
                <c:pt idx="1420">
                  <c:v>-33.07</c:v>
                </c:pt>
                <c:pt idx="1421">
                  <c:v>-32.950000000000003</c:v>
                </c:pt>
                <c:pt idx="1422">
                  <c:v>-32.950000000000003</c:v>
                </c:pt>
                <c:pt idx="1423">
                  <c:v>-33.049999999999997</c:v>
                </c:pt>
                <c:pt idx="1424">
                  <c:v>-33.130000000000003</c:v>
                </c:pt>
                <c:pt idx="1425">
                  <c:v>-33.130000000000003</c:v>
                </c:pt>
                <c:pt idx="1426">
                  <c:v>-33.11</c:v>
                </c:pt>
                <c:pt idx="1427">
                  <c:v>-32.65</c:v>
                </c:pt>
                <c:pt idx="1428">
                  <c:v>-33.270000000000003</c:v>
                </c:pt>
                <c:pt idx="1429">
                  <c:v>-32.89</c:v>
                </c:pt>
                <c:pt idx="1430">
                  <c:v>-32.83</c:v>
                </c:pt>
                <c:pt idx="1431">
                  <c:v>-32.81</c:v>
                </c:pt>
                <c:pt idx="1432">
                  <c:v>-32.85</c:v>
                </c:pt>
                <c:pt idx="1433">
                  <c:v>-33.090000000000003</c:v>
                </c:pt>
                <c:pt idx="1434">
                  <c:v>-33.29</c:v>
                </c:pt>
                <c:pt idx="1435">
                  <c:v>-32.869999999999997</c:v>
                </c:pt>
                <c:pt idx="1436">
                  <c:v>-32.770000000000003</c:v>
                </c:pt>
                <c:pt idx="1437">
                  <c:v>-32.97</c:v>
                </c:pt>
                <c:pt idx="1438">
                  <c:v>-32.83</c:v>
                </c:pt>
                <c:pt idx="1439">
                  <c:v>-32.590000000000003</c:v>
                </c:pt>
                <c:pt idx="1440">
                  <c:v>-32.630000000000003</c:v>
                </c:pt>
                <c:pt idx="1441">
                  <c:v>-33.01</c:v>
                </c:pt>
                <c:pt idx="1442">
                  <c:v>-32.869999999999997</c:v>
                </c:pt>
                <c:pt idx="1443">
                  <c:v>-33.01</c:v>
                </c:pt>
                <c:pt idx="1444">
                  <c:v>-32.89</c:v>
                </c:pt>
                <c:pt idx="1445">
                  <c:v>-32.909999999999997</c:v>
                </c:pt>
                <c:pt idx="1446">
                  <c:v>-32.93</c:v>
                </c:pt>
                <c:pt idx="1447">
                  <c:v>-32.89</c:v>
                </c:pt>
                <c:pt idx="1448">
                  <c:v>-32.770000000000003</c:v>
                </c:pt>
                <c:pt idx="1449">
                  <c:v>-32.65</c:v>
                </c:pt>
                <c:pt idx="1450">
                  <c:v>-33.21</c:v>
                </c:pt>
                <c:pt idx="1451">
                  <c:v>-32.85</c:v>
                </c:pt>
                <c:pt idx="1452">
                  <c:v>-33.01</c:v>
                </c:pt>
                <c:pt idx="1453">
                  <c:v>-33.090000000000003</c:v>
                </c:pt>
                <c:pt idx="1454">
                  <c:v>-32.71</c:v>
                </c:pt>
                <c:pt idx="1455">
                  <c:v>-32.83</c:v>
                </c:pt>
                <c:pt idx="1456">
                  <c:v>-32.869999999999997</c:v>
                </c:pt>
                <c:pt idx="1457">
                  <c:v>-32.65</c:v>
                </c:pt>
                <c:pt idx="1458">
                  <c:v>-32.83</c:v>
                </c:pt>
                <c:pt idx="1459">
                  <c:v>-32.99</c:v>
                </c:pt>
                <c:pt idx="1460">
                  <c:v>-32.950000000000003</c:v>
                </c:pt>
                <c:pt idx="1461">
                  <c:v>-32.89</c:v>
                </c:pt>
                <c:pt idx="1462">
                  <c:v>-33.11</c:v>
                </c:pt>
                <c:pt idx="1463">
                  <c:v>-32.729999999999997</c:v>
                </c:pt>
                <c:pt idx="1464">
                  <c:v>-32.93</c:v>
                </c:pt>
                <c:pt idx="1465">
                  <c:v>-33.130000000000003</c:v>
                </c:pt>
                <c:pt idx="1466">
                  <c:v>-32.65</c:v>
                </c:pt>
                <c:pt idx="1467">
                  <c:v>-32.950000000000003</c:v>
                </c:pt>
                <c:pt idx="1468">
                  <c:v>-32.950000000000003</c:v>
                </c:pt>
                <c:pt idx="1469">
                  <c:v>-32.67</c:v>
                </c:pt>
                <c:pt idx="1470">
                  <c:v>-32.65</c:v>
                </c:pt>
                <c:pt idx="1471">
                  <c:v>-33.07</c:v>
                </c:pt>
                <c:pt idx="1472">
                  <c:v>-33.130000000000003</c:v>
                </c:pt>
                <c:pt idx="1473">
                  <c:v>-33.049999999999997</c:v>
                </c:pt>
                <c:pt idx="1474">
                  <c:v>-32.85</c:v>
                </c:pt>
                <c:pt idx="1475">
                  <c:v>-33.03</c:v>
                </c:pt>
                <c:pt idx="1476">
                  <c:v>-32.71</c:v>
                </c:pt>
                <c:pt idx="1477">
                  <c:v>-32.89</c:v>
                </c:pt>
                <c:pt idx="1478">
                  <c:v>-32.770000000000003</c:v>
                </c:pt>
                <c:pt idx="1479">
                  <c:v>-33.090000000000003</c:v>
                </c:pt>
                <c:pt idx="1480">
                  <c:v>-33.090000000000003</c:v>
                </c:pt>
                <c:pt idx="1481">
                  <c:v>-32.950000000000003</c:v>
                </c:pt>
                <c:pt idx="1482">
                  <c:v>-33.07</c:v>
                </c:pt>
                <c:pt idx="1483">
                  <c:v>-32.85</c:v>
                </c:pt>
                <c:pt idx="1484">
                  <c:v>-33.130000000000003</c:v>
                </c:pt>
                <c:pt idx="1485">
                  <c:v>-33.15</c:v>
                </c:pt>
                <c:pt idx="1486">
                  <c:v>-33.21</c:v>
                </c:pt>
                <c:pt idx="1487">
                  <c:v>-32.57</c:v>
                </c:pt>
                <c:pt idx="1488">
                  <c:v>-33.450000000000003</c:v>
                </c:pt>
                <c:pt idx="1489">
                  <c:v>-33.270000000000003</c:v>
                </c:pt>
                <c:pt idx="1490">
                  <c:v>-33.049999999999997</c:v>
                </c:pt>
                <c:pt idx="1491">
                  <c:v>-33.33</c:v>
                </c:pt>
                <c:pt idx="1492">
                  <c:v>-33.090000000000003</c:v>
                </c:pt>
                <c:pt idx="1493">
                  <c:v>-33.21</c:v>
                </c:pt>
                <c:pt idx="1494">
                  <c:v>-33.19</c:v>
                </c:pt>
                <c:pt idx="1495">
                  <c:v>-33.03</c:v>
                </c:pt>
                <c:pt idx="1496">
                  <c:v>-33.31</c:v>
                </c:pt>
                <c:pt idx="1497">
                  <c:v>-33.29</c:v>
                </c:pt>
                <c:pt idx="1498">
                  <c:v>-33.03</c:v>
                </c:pt>
                <c:pt idx="1499">
                  <c:v>-32.950000000000003</c:v>
                </c:pt>
                <c:pt idx="1500">
                  <c:v>-33.15</c:v>
                </c:pt>
                <c:pt idx="1501">
                  <c:v>-33.39</c:v>
                </c:pt>
                <c:pt idx="1502">
                  <c:v>-32.89</c:v>
                </c:pt>
                <c:pt idx="1503">
                  <c:v>-33.29</c:v>
                </c:pt>
                <c:pt idx="1504">
                  <c:v>-33.31</c:v>
                </c:pt>
                <c:pt idx="1505">
                  <c:v>-33.19</c:v>
                </c:pt>
                <c:pt idx="1506">
                  <c:v>-32.99</c:v>
                </c:pt>
                <c:pt idx="1507">
                  <c:v>-33.03</c:v>
                </c:pt>
                <c:pt idx="1508">
                  <c:v>-33.229999999999997</c:v>
                </c:pt>
                <c:pt idx="1509">
                  <c:v>-33.25</c:v>
                </c:pt>
                <c:pt idx="1510">
                  <c:v>-32.93</c:v>
                </c:pt>
                <c:pt idx="1511">
                  <c:v>-33.33</c:v>
                </c:pt>
                <c:pt idx="1512">
                  <c:v>-33.07</c:v>
                </c:pt>
                <c:pt idx="1513">
                  <c:v>-32.99</c:v>
                </c:pt>
                <c:pt idx="1514">
                  <c:v>-33.130000000000003</c:v>
                </c:pt>
                <c:pt idx="1515">
                  <c:v>-33.03</c:v>
                </c:pt>
                <c:pt idx="1516">
                  <c:v>-33.450000000000003</c:v>
                </c:pt>
                <c:pt idx="1517">
                  <c:v>-32.85</c:v>
                </c:pt>
                <c:pt idx="1518">
                  <c:v>-33.17</c:v>
                </c:pt>
                <c:pt idx="1519">
                  <c:v>-33.15</c:v>
                </c:pt>
                <c:pt idx="1520">
                  <c:v>-33.049999999999997</c:v>
                </c:pt>
                <c:pt idx="1521">
                  <c:v>-33.090000000000003</c:v>
                </c:pt>
                <c:pt idx="1522">
                  <c:v>-33.21</c:v>
                </c:pt>
                <c:pt idx="1523">
                  <c:v>-32.83</c:v>
                </c:pt>
                <c:pt idx="1524">
                  <c:v>-32.93</c:v>
                </c:pt>
                <c:pt idx="1525">
                  <c:v>-32.81</c:v>
                </c:pt>
                <c:pt idx="1526">
                  <c:v>-33.229999999999997</c:v>
                </c:pt>
                <c:pt idx="1527">
                  <c:v>-33.01</c:v>
                </c:pt>
                <c:pt idx="1528">
                  <c:v>-33.11</c:v>
                </c:pt>
                <c:pt idx="1529">
                  <c:v>-32.85</c:v>
                </c:pt>
                <c:pt idx="1530">
                  <c:v>-33.29</c:v>
                </c:pt>
                <c:pt idx="1531">
                  <c:v>-33.11</c:v>
                </c:pt>
                <c:pt idx="1532">
                  <c:v>-33.130000000000003</c:v>
                </c:pt>
                <c:pt idx="1533">
                  <c:v>-33.29</c:v>
                </c:pt>
                <c:pt idx="1534">
                  <c:v>-33.25</c:v>
                </c:pt>
                <c:pt idx="1535">
                  <c:v>-33.49</c:v>
                </c:pt>
                <c:pt idx="1536">
                  <c:v>-33.29</c:v>
                </c:pt>
                <c:pt idx="1537">
                  <c:v>-33.03</c:v>
                </c:pt>
                <c:pt idx="1538">
                  <c:v>-33.270000000000003</c:v>
                </c:pt>
                <c:pt idx="1539">
                  <c:v>-33.15</c:v>
                </c:pt>
                <c:pt idx="1540">
                  <c:v>-33.369999999999997</c:v>
                </c:pt>
                <c:pt idx="1541">
                  <c:v>-33.61</c:v>
                </c:pt>
                <c:pt idx="1542">
                  <c:v>-33.549999999999997</c:v>
                </c:pt>
                <c:pt idx="1543">
                  <c:v>-33.090000000000003</c:v>
                </c:pt>
                <c:pt idx="1544">
                  <c:v>-33.25</c:v>
                </c:pt>
                <c:pt idx="1545">
                  <c:v>-33.21</c:v>
                </c:pt>
                <c:pt idx="1546">
                  <c:v>-33.15</c:v>
                </c:pt>
                <c:pt idx="1547">
                  <c:v>-33.369999999999997</c:v>
                </c:pt>
                <c:pt idx="1548">
                  <c:v>-33.11</c:v>
                </c:pt>
                <c:pt idx="1549">
                  <c:v>-33.369999999999997</c:v>
                </c:pt>
                <c:pt idx="1550">
                  <c:v>-33.409999999999997</c:v>
                </c:pt>
                <c:pt idx="1551">
                  <c:v>-33.01</c:v>
                </c:pt>
                <c:pt idx="1552">
                  <c:v>-33.19</c:v>
                </c:pt>
                <c:pt idx="1553">
                  <c:v>-33.33</c:v>
                </c:pt>
                <c:pt idx="1554">
                  <c:v>-33.43</c:v>
                </c:pt>
                <c:pt idx="1555">
                  <c:v>-33.25</c:v>
                </c:pt>
                <c:pt idx="1556">
                  <c:v>-32.75</c:v>
                </c:pt>
                <c:pt idx="1557">
                  <c:v>-33.33</c:v>
                </c:pt>
                <c:pt idx="1558">
                  <c:v>-32.93</c:v>
                </c:pt>
                <c:pt idx="1559">
                  <c:v>-33.01</c:v>
                </c:pt>
                <c:pt idx="1560">
                  <c:v>-33.270000000000003</c:v>
                </c:pt>
                <c:pt idx="1561">
                  <c:v>-32.93</c:v>
                </c:pt>
                <c:pt idx="1562">
                  <c:v>-32.950000000000003</c:v>
                </c:pt>
                <c:pt idx="1563">
                  <c:v>-32.79</c:v>
                </c:pt>
                <c:pt idx="1564">
                  <c:v>-33.21</c:v>
                </c:pt>
                <c:pt idx="1565">
                  <c:v>-33.15</c:v>
                </c:pt>
                <c:pt idx="1566">
                  <c:v>-33.090000000000003</c:v>
                </c:pt>
                <c:pt idx="1567">
                  <c:v>-33.130000000000003</c:v>
                </c:pt>
                <c:pt idx="1568">
                  <c:v>-33.33</c:v>
                </c:pt>
                <c:pt idx="1569">
                  <c:v>-33.57</c:v>
                </c:pt>
                <c:pt idx="1570">
                  <c:v>-33.270000000000003</c:v>
                </c:pt>
                <c:pt idx="1571">
                  <c:v>-33.590000000000003</c:v>
                </c:pt>
                <c:pt idx="1572">
                  <c:v>-33.549999999999997</c:v>
                </c:pt>
                <c:pt idx="1573">
                  <c:v>-33.07</c:v>
                </c:pt>
                <c:pt idx="1574">
                  <c:v>-33.47</c:v>
                </c:pt>
                <c:pt idx="1575">
                  <c:v>-33.19</c:v>
                </c:pt>
                <c:pt idx="1576">
                  <c:v>-33.130000000000003</c:v>
                </c:pt>
                <c:pt idx="1577">
                  <c:v>-33.409999999999997</c:v>
                </c:pt>
                <c:pt idx="1578">
                  <c:v>-33.19</c:v>
                </c:pt>
                <c:pt idx="1579">
                  <c:v>-33.270000000000003</c:v>
                </c:pt>
                <c:pt idx="1580">
                  <c:v>-33.549999999999997</c:v>
                </c:pt>
                <c:pt idx="1581">
                  <c:v>-33.15</c:v>
                </c:pt>
                <c:pt idx="1582">
                  <c:v>-33.31</c:v>
                </c:pt>
                <c:pt idx="1583">
                  <c:v>-33.25</c:v>
                </c:pt>
                <c:pt idx="1584">
                  <c:v>-33.409999999999997</c:v>
                </c:pt>
                <c:pt idx="1585">
                  <c:v>-33.090000000000003</c:v>
                </c:pt>
                <c:pt idx="1586">
                  <c:v>-33.17</c:v>
                </c:pt>
                <c:pt idx="1587">
                  <c:v>-33.229999999999997</c:v>
                </c:pt>
                <c:pt idx="1588">
                  <c:v>-33.31</c:v>
                </c:pt>
                <c:pt idx="1589">
                  <c:v>-33.130000000000003</c:v>
                </c:pt>
                <c:pt idx="1590">
                  <c:v>-33.29</c:v>
                </c:pt>
                <c:pt idx="1591">
                  <c:v>-33.130000000000003</c:v>
                </c:pt>
                <c:pt idx="1592">
                  <c:v>-32.99</c:v>
                </c:pt>
                <c:pt idx="1593">
                  <c:v>-33.03</c:v>
                </c:pt>
                <c:pt idx="1594">
                  <c:v>-33.25</c:v>
                </c:pt>
                <c:pt idx="1595">
                  <c:v>-33.03</c:v>
                </c:pt>
                <c:pt idx="1596">
                  <c:v>-33.31</c:v>
                </c:pt>
                <c:pt idx="1597">
                  <c:v>-32.869999999999997</c:v>
                </c:pt>
                <c:pt idx="1598">
                  <c:v>-33.369999999999997</c:v>
                </c:pt>
                <c:pt idx="1599">
                  <c:v>-33.17</c:v>
                </c:pt>
                <c:pt idx="1600">
                  <c:v>-32.79</c:v>
                </c:pt>
                <c:pt idx="1601">
                  <c:v>-32.93</c:v>
                </c:pt>
                <c:pt idx="1602">
                  <c:v>-33.57</c:v>
                </c:pt>
                <c:pt idx="1603">
                  <c:v>-33.31</c:v>
                </c:pt>
                <c:pt idx="1604">
                  <c:v>-33.049999999999997</c:v>
                </c:pt>
                <c:pt idx="1605">
                  <c:v>-32.869999999999997</c:v>
                </c:pt>
                <c:pt idx="1606">
                  <c:v>-32.909999999999997</c:v>
                </c:pt>
                <c:pt idx="1607">
                  <c:v>-32.950000000000003</c:v>
                </c:pt>
                <c:pt idx="1608">
                  <c:v>-32.89</c:v>
                </c:pt>
                <c:pt idx="1609">
                  <c:v>-33.21</c:v>
                </c:pt>
                <c:pt idx="1610">
                  <c:v>-33.01</c:v>
                </c:pt>
                <c:pt idx="1611">
                  <c:v>-33.03</c:v>
                </c:pt>
                <c:pt idx="1612">
                  <c:v>-33.229999999999997</c:v>
                </c:pt>
                <c:pt idx="1613">
                  <c:v>-33.130000000000003</c:v>
                </c:pt>
                <c:pt idx="1614">
                  <c:v>-33.03</c:v>
                </c:pt>
                <c:pt idx="1615">
                  <c:v>-33.049999999999997</c:v>
                </c:pt>
                <c:pt idx="1616">
                  <c:v>-33.07</c:v>
                </c:pt>
                <c:pt idx="1617">
                  <c:v>-32.83</c:v>
                </c:pt>
                <c:pt idx="1618">
                  <c:v>-33.090000000000003</c:v>
                </c:pt>
                <c:pt idx="1619">
                  <c:v>-32.85</c:v>
                </c:pt>
                <c:pt idx="1620">
                  <c:v>-32.770000000000003</c:v>
                </c:pt>
                <c:pt idx="1621">
                  <c:v>-32.89</c:v>
                </c:pt>
                <c:pt idx="1622">
                  <c:v>-33.25</c:v>
                </c:pt>
                <c:pt idx="1623">
                  <c:v>-33.17</c:v>
                </c:pt>
                <c:pt idx="1624">
                  <c:v>-33.25</c:v>
                </c:pt>
                <c:pt idx="1625">
                  <c:v>-33.03</c:v>
                </c:pt>
                <c:pt idx="1626">
                  <c:v>-33.11</c:v>
                </c:pt>
                <c:pt idx="1627">
                  <c:v>-32.97</c:v>
                </c:pt>
                <c:pt idx="1628">
                  <c:v>-33.39</c:v>
                </c:pt>
                <c:pt idx="1629">
                  <c:v>-33.31</c:v>
                </c:pt>
                <c:pt idx="1630">
                  <c:v>-33.17</c:v>
                </c:pt>
                <c:pt idx="1631">
                  <c:v>-33.43</c:v>
                </c:pt>
                <c:pt idx="1632">
                  <c:v>-33.21</c:v>
                </c:pt>
                <c:pt idx="1633">
                  <c:v>-33.39</c:v>
                </c:pt>
                <c:pt idx="1634">
                  <c:v>-33.270000000000003</c:v>
                </c:pt>
                <c:pt idx="1635">
                  <c:v>-33.130000000000003</c:v>
                </c:pt>
                <c:pt idx="1636">
                  <c:v>-32.950000000000003</c:v>
                </c:pt>
                <c:pt idx="1637">
                  <c:v>-33.35</c:v>
                </c:pt>
                <c:pt idx="1638">
                  <c:v>-33.369999999999997</c:v>
                </c:pt>
                <c:pt idx="1639">
                  <c:v>-33.049999999999997</c:v>
                </c:pt>
                <c:pt idx="1640">
                  <c:v>-33.450000000000003</c:v>
                </c:pt>
                <c:pt idx="1641">
                  <c:v>-33.15</c:v>
                </c:pt>
                <c:pt idx="1642">
                  <c:v>-33.25</c:v>
                </c:pt>
                <c:pt idx="1643">
                  <c:v>-33.25</c:v>
                </c:pt>
                <c:pt idx="1644">
                  <c:v>-33.07</c:v>
                </c:pt>
                <c:pt idx="1645">
                  <c:v>-33.090000000000003</c:v>
                </c:pt>
                <c:pt idx="1646">
                  <c:v>-33.33</c:v>
                </c:pt>
                <c:pt idx="1647">
                  <c:v>-32.85</c:v>
                </c:pt>
                <c:pt idx="1648">
                  <c:v>-33.409999999999997</c:v>
                </c:pt>
                <c:pt idx="1649">
                  <c:v>-33.21</c:v>
                </c:pt>
                <c:pt idx="1650">
                  <c:v>-33.25</c:v>
                </c:pt>
                <c:pt idx="1651">
                  <c:v>-33.57</c:v>
                </c:pt>
                <c:pt idx="1652">
                  <c:v>-33.39</c:v>
                </c:pt>
                <c:pt idx="1653">
                  <c:v>-33.409999999999997</c:v>
                </c:pt>
                <c:pt idx="1654">
                  <c:v>-33.03</c:v>
                </c:pt>
                <c:pt idx="1655">
                  <c:v>-33.21</c:v>
                </c:pt>
                <c:pt idx="1656">
                  <c:v>-32.909999999999997</c:v>
                </c:pt>
                <c:pt idx="1657">
                  <c:v>-33.17</c:v>
                </c:pt>
                <c:pt idx="1658">
                  <c:v>-33.03</c:v>
                </c:pt>
                <c:pt idx="1659">
                  <c:v>-33.39</c:v>
                </c:pt>
                <c:pt idx="1660">
                  <c:v>-33.17</c:v>
                </c:pt>
                <c:pt idx="1661">
                  <c:v>-33.11</c:v>
                </c:pt>
                <c:pt idx="1662">
                  <c:v>-33.130000000000003</c:v>
                </c:pt>
                <c:pt idx="1663">
                  <c:v>-33.25</c:v>
                </c:pt>
                <c:pt idx="1664">
                  <c:v>-33.130000000000003</c:v>
                </c:pt>
                <c:pt idx="1665">
                  <c:v>-32.950000000000003</c:v>
                </c:pt>
                <c:pt idx="1666">
                  <c:v>-32.99</c:v>
                </c:pt>
                <c:pt idx="1667">
                  <c:v>-33.35</c:v>
                </c:pt>
                <c:pt idx="1668">
                  <c:v>-33.17</c:v>
                </c:pt>
                <c:pt idx="1669">
                  <c:v>-33.15</c:v>
                </c:pt>
                <c:pt idx="1670">
                  <c:v>-33.33</c:v>
                </c:pt>
                <c:pt idx="1671">
                  <c:v>-33.15</c:v>
                </c:pt>
                <c:pt idx="1672">
                  <c:v>-33.130000000000003</c:v>
                </c:pt>
                <c:pt idx="1673">
                  <c:v>-33.17</c:v>
                </c:pt>
                <c:pt idx="1674">
                  <c:v>-33.49</c:v>
                </c:pt>
                <c:pt idx="1675">
                  <c:v>-32.93</c:v>
                </c:pt>
                <c:pt idx="1676">
                  <c:v>-33.450000000000003</c:v>
                </c:pt>
                <c:pt idx="1677">
                  <c:v>-32.97</c:v>
                </c:pt>
                <c:pt idx="1678">
                  <c:v>-33.07</c:v>
                </c:pt>
                <c:pt idx="1679">
                  <c:v>-33.270000000000003</c:v>
                </c:pt>
                <c:pt idx="1680">
                  <c:v>-33.29</c:v>
                </c:pt>
                <c:pt idx="1681">
                  <c:v>-33.15</c:v>
                </c:pt>
                <c:pt idx="1682">
                  <c:v>-33.07</c:v>
                </c:pt>
                <c:pt idx="1683">
                  <c:v>-33.35</c:v>
                </c:pt>
                <c:pt idx="1684">
                  <c:v>-33.21</c:v>
                </c:pt>
                <c:pt idx="1685">
                  <c:v>-33.31</c:v>
                </c:pt>
                <c:pt idx="1686">
                  <c:v>-32.950000000000003</c:v>
                </c:pt>
                <c:pt idx="1687">
                  <c:v>-33.090000000000003</c:v>
                </c:pt>
                <c:pt idx="1688">
                  <c:v>-33.409999999999997</c:v>
                </c:pt>
                <c:pt idx="1689">
                  <c:v>-33.21</c:v>
                </c:pt>
                <c:pt idx="1690">
                  <c:v>-33.03</c:v>
                </c:pt>
                <c:pt idx="1691">
                  <c:v>-33.39</c:v>
                </c:pt>
                <c:pt idx="1692">
                  <c:v>-33.15</c:v>
                </c:pt>
                <c:pt idx="1693">
                  <c:v>-33.17</c:v>
                </c:pt>
                <c:pt idx="1694">
                  <c:v>-33.270000000000003</c:v>
                </c:pt>
                <c:pt idx="1695">
                  <c:v>-32.99</c:v>
                </c:pt>
                <c:pt idx="1696">
                  <c:v>-33.03</c:v>
                </c:pt>
                <c:pt idx="1697">
                  <c:v>-33.229999999999997</c:v>
                </c:pt>
                <c:pt idx="1698">
                  <c:v>-33.49</c:v>
                </c:pt>
                <c:pt idx="1699">
                  <c:v>-33.090000000000003</c:v>
                </c:pt>
                <c:pt idx="1700">
                  <c:v>-33.17</c:v>
                </c:pt>
                <c:pt idx="1701">
                  <c:v>-32.950000000000003</c:v>
                </c:pt>
                <c:pt idx="1702">
                  <c:v>-33.049999999999997</c:v>
                </c:pt>
                <c:pt idx="1703">
                  <c:v>-33.409999999999997</c:v>
                </c:pt>
                <c:pt idx="1704">
                  <c:v>-33.15</c:v>
                </c:pt>
                <c:pt idx="1705">
                  <c:v>-33.07</c:v>
                </c:pt>
                <c:pt idx="1706">
                  <c:v>-33.130000000000003</c:v>
                </c:pt>
                <c:pt idx="1707">
                  <c:v>-33.049999999999997</c:v>
                </c:pt>
                <c:pt idx="1708">
                  <c:v>-33.369999999999997</c:v>
                </c:pt>
                <c:pt idx="1709">
                  <c:v>-33.03</c:v>
                </c:pt>
                <c:pt idx="1710">
                  <c:v>-33.17</c:v>
                </c:pt>
                <c:pt idx="1711">
                  <c:v>-33.39</c:v>
                </c:pt>
                <c:pt idx="1712">
                  <c:v>-33.049999999999997</c:v>
                </c:pt>
                <c:pt idx="1713">
                  <c:v>-33.19</c:v>
                </c:pt>
                <c:pt idx="1714">
                  <c:v>-32.909999999999997</c:v>
                </c:pt>
                <c:pt idx="1715">
                  <c:v>-33.369999999999997</c:v>
                </c:pt>
                <c:pt idx="1716">
                  <c:v>-33.21</c:v>
                </c:pt>
                <c:pt idx="1717">
                  <c:v>-33.450000000000003</c:v>
                </c:pt>
                <c:pt idx="1718">
                  <c:v>-33.19</c:v>
                </c:pt>
                <c:pt idx="1719">
                  <c:v>-32.81</c:v>
                </c:pt>
                <c:pt idx="1720">
                  <c:v>-32.950000000000003</c:v>
                </c:pt>
                <c:pt idx="1721">
                  <c:v>-33.15</c:v>
                </c:pt>
                <c:pt idx="1722">
                  <c:v>-33.11</c:v>
                </c:pt>
                <c:pt idx="1723">
                  <c:v>-33.270000000000003</c:v>
                </c:pt>
                <c:pt idx="1724">
                  <c:v>-33.29</c:v>
                </c:pt>
                <c:pt idx="1725">
                  <c:v>-33.17</c:v>
                </c:pt>
                <c:pt idx="1726">
                  <c:v>-33.29</c:v>
                </c:pt>
                <c:pt idx="1727">
                  <c:v>-33.35</c:v>
                </c:pt>
                <c:pt idx="1728">
                  <c:v>-33.090000000000003</c:v>
                </c:pt>
                <c:pt idx="1729">
                  <c:v>-33.270000000000003</c:v>
                </c:pt>
                <c:pt idx="1730">
                  <c:v>-33.369999999999997</c:v>
                </c:pt>
                <c:pt idx="1731">
                  <c:v>-33.29</c:v>
                </c:pt>
                <c:pt idx="1732">
                  <c:v>-33.57</c:v>
                </c:pt>
                <c:pt idx="1733">
                  <c:v>-33.53</c:v>
                </c:pt>
                <c:pt idx="1734">
                  <c:v>-33.69</c:v>
                </c:pt>
                <c:pt idx="1735">
                  <c:v>-33.549999999999997</c:v>
                </c:pt>
                <c:pt idx="1736">
                  <c:v>-33.31</c:v>
                </c:pt>
                <c:pt idx="1737">
                  <c:v>-33.21</c:v>
                </c:pt>
                <c:pt idx="1738">
                  <c:v>-33.53</c:v>
                </c:pt>
                <c:pt idx="1739">
                  <c:v>-33.450000000000003</c:v>
                </c:pt>
                <c:pt idx="1740">
                  <c:v>-33.450000000000003</c:v>
                </c:pt>
                <c:pt idx="1741">
                  <c:v>-33.61</c:v>
                </c:pt>
                <c:pt idx="1742">
                  <c:v>-33.39</c:v>
                </c:pt>
                <c:pt idx="1743">
                  <c:v>-33.33</c:v>
                </c:pt>
                <c:pt idx="1744">
                  <c:v>-33.229999999999997</c:v>
                </c:pt>
                <c:pt idx="1745">
                  <c:v>-33.19</c:v>
                </c:pt>
                <c:pt idx="1746">
                  <c:v>-33.25</c:v>
                </c:pt>
                <c:pt idx="1747">
                  <c:v>-33.43</c:v>
                </c:pt>
                <c:pt idx="1748">
                  <c:v>-33.11</c:v>
                </c:pt>
                <c:pt idx="1749">
                  <c:v>-33.21</c:v>
                </c:pt>
                <c:pt idx="1750">
                  <c:v>-33.15</c:v>
                </c:pt>
                <c:pt idx="1751">
                  <c:v>-33.130000000000003</c:v>
                </c:pt>
                <c:pt idx="1752">
                  <c:v>-33.229999999999997</c:v>
                </c:pt>
                <c:pt idx="1753">
                  <c:v>-33.25</c:v>
                </c:pt>
                <c:pt idx="1754">
                  <c:v>-33.270000000000003</c:v>
                </c:pt>
                <c:pt idx="1755">
                  <c:v>-33.21</c:v>
                </c:pt>
                <c:pt idx="1756">
                  <c:v>-33.47</c:v>
                </c:pt>
                <c:pt idx="1757">
                  <c:v>-33.409999999999997</c:v>
                </c:pt>
                <c:pt idx="1758">
                  <c:v>-33.65</c:v>
                </c:pt>
                <c:pt idx="1759">
                  <c:v>-33.130000000000003</c:v>
                </c:pt>
                <c:pt idx="1760">
                  <c:v>-33.49</c:v>
                </c:pt>
                <c:pt idx="1761">
                  <c:v>-33.53</c:v>
                </c:pt>
                <c:pt idx="1762">
                  <c:v>-33.270000000000003</c:v>
                </c:pt>
                <c:pt idx="1763">
                  <c:v>-32.99</c:v>
                </c:pt>
                <c:pt idx="1764">
                  <c:v>-33.049999999999997</c:v>
                </c:pt>
                <c:pt idx="1765">
                  <c:v>-33.31</c:v>
                </c:pt>
                <c:pt idx="1766">
                  <c:v>-33.229999999999997</c:v>
                </c:pt>
                <c:pt idx="1767">
                  <c:v>-33.15</c:v>
                </c:pt>
                <c:pt idx="1768">
                  <c:v>-33.25</c:v>
                </c:pt>
                <c:pt idx="1769">
                  <c:v>-33.590000000000003</c:v>
                </c:pt>
                <c:pt idx="1770">
                  <c:v>-33.19</c:v>
                </c:pt>
                <c:pt idx="1771">
                  <c:v>-33.549999999999997</c:v>
                </c:pt>
                <c:pt idx="1772">
                  <c:v>-33.57</c:v>
                </c:pt>
                <c:pt idx="1773">
                  <c:v>-33.19</c:v>
                </c:pt>
                <c:pt idx="1774">
                  <c:v>-33.25</c:v>
                </c:pt>
                <c:pt idx="1775">
                  <c:v>-33.409999999999997</c:v>
                </c:pt>
                <c:pt idx="1776">
                  <c:v>-33.25</c:v>
                </c:pt>
                <c:pt idx="1777">
                  <c:v>-33.229999999999997</c:v>
                </c:pt>
                <c:pt idx="1778">
                  <c:v>-33.07</c:v>
                </c:pt>
                <c:pt idx="1779">
                  <c:v>-33.35</c:v>
                </c:pt>
                <c:pt idx="1780">
                  <c:v>-33.33</c:v>
                </c:pt>
                <c:pt idx="1781">
                  <c:v>-33.270000000000003</c:v>
                </c:pt>
                <c:pt idx="1782">
                  <c:v>-33.15</c:v>
                </c:pt>
                <c:pt idx="1783">
                  <c:v>-33.369999999999997</c:v>
                </c:pt>
                <c:pt idx="1784">
                  <c:v>-33.61</c:v>
                </c:pt>
                <c:pt idx="1785">
                  <c:v>-33.01</c:v>
                </c:pt>
                <c:pt idx="1786">
                  <c:v>-33.369999999999997</c:v>
                </c:pt>
                <c:pt idx="1787">
                  <c:v>-33.57</c:v>
                </c:pt>
                <c:pt idx="1788">
                  <c:v>-32.950000000000003</c:v>
                </c:pt>
                <c:pt idx="1789">
                  <c:v>-33.090000000000003</c:v>
                </c:pt>
                <c:pt idx="1790">
                  <c:v>-33.39</c:v>
                </c:pt>
                <c:pt idx="1791">
                  <c:v>-33.049999999999997</c:v>
                </c:pt>
                <c:pt idx="1792">
                  <c:v>-33.15</c:v>
                </c:pt>
                <c:pt idx="1793">
                  <c:v>-32.909999999999997</c:v>
                </c:pt>
                <c:pt idx="1794">
                  <c:v>-33.049999999999997</c:v>
                </c:pt>
                <c:pt idx="1795">
                  <c:v>-33.409999999999997</c:v>
                </c:pt>
                <c:pt idx="1796">
                  <c:v>-33.25</c:v>
                </c:pt>
                <c:pt idx="1797">
                  <c:v>-33.51</c:v>
                </c:pt>
                <c:pt idx="1798">
                  <c:v>-33.130000000000003</c:v>
                </c:pt>
                <c:pt idx="1799">
                  <c:v>-33.51</c:v>
                </c:pt>
                <c:pt idx="1800">
                  <c:v>-33.450000000000003</c:v>
                </c:pt>
                <c:pt idx="1801">
                  <c:v>-33.25</c:v>
                </c:pt>
                <c:pt idx="1802">
                  <c:v>-33.409999999999997</c:v>
                </c:pt>
                <c:pt idx="1803">
                  <c:v>-33.51</c:v>
                </c:pt>
                <c:pt idx="1804">
                  <c:v>-33.25</c:v>
                </c:pt>
                <c:pt idx="1805">
                  <c:v>-33.43</c:v>
                </c:pt>
                <c:pt idx="1806">
                  <c:v>-33.229999999999997</c:v>
                </c:pt>
                <c:pt idx="1807">
                  <c:v>-33.19</c:v>
                </c:pt>
                <c:pt idx="1808">
                  <c:v>-33.35</c:v>
                </c:pt>
                <c:pt idx="1809">
                  <c:v>-33.49</c:v>
                </c:pt>
                <c:pt idx="1810">
                  <c:v>-33.409999999999997</c:v>
                </c:pt>
                <c:pt idx="1811">
                  <c:v>-33.270000000000003</c:v>
                </c:pt>
                <c:pt idx="1812">
                  <c:v>-33.07</c:v>
                </c:pt>
                <c:pt idx="1813">
                  <c:v>-33.51</c:v>
                </c:pt>
                <c:pt idx="1814">
                  <c:v>-33.49</c:v>
                </c:pt>
                <c:pt idx="1815">
                  <c:v>-33.49</c:v>
                </c:pt>
                <c:pt idx="1816">
                  <c:v>-33.549999999999997</c:v>
                </c:pt>
                <c:pt idx="1817">
                  <c:v>-33.450000000000003</c:v>
                </c:pt>
                <c:pt idx="1818">
                  <c:v>-33.549999999999997</c:v>
                </c:pt>
                <c:pt idx="1819">
                  <c:v>-33.33</c:v>
                </c:pt>
                <c:pt idx="1820">
                  <c:v>-33.17</c:v>
                </c:pt>
                <c:pt idx="1821">
                  <c:v>-33.229999999999997</c:v>
                </c:pt>
                <c:pt idx="1822">
                  <c:v>-33.33</c:v>
                </c:pt>
                <c:pt idx="1823">
                  <c:v>-33.270000000000003</c:v>
                </c:pt>
                <c:pt idx="1824">
                  <c:v>-33.35</c:v>
                </c:pt>
                <c:pt idx="1825">
                  <c:v>-33.29</c:v>
                </c:pt>
                <c:pt idx="1826">
                  <c:v>-33.450000000000003</c:v>
                </c:pt>
                <c:pt idx="1827">
                  <c:v>-33.43</c:v>
                </c:pt>
                <c:pt idx="1828">
                  <c:v>-33.67</c:v>
                </c:pt>
                <c:pt idx="1829">
                  <c:v>-33.53</c:v>
                </c:pt>
                <c:pt idx="1830">
                  <c:v>-33.35</c:v>
                </c:pt>
                <c:pt idx="1831">
                  <c:v>-33.71</c:v>
                </c:pt>
                <c:pt idx="1832">
                  <c:v>-33.15</c:v>
                </c:pt>
                <c:pt idx="1833">
                  <c:v>-33.71</c:v>
                </c:pt>
                <c:pt idx="1834">
                  <c:v>-33.270000000000003</c:v>
                </c:pt>
                <c:pt idx="1835">
                  <c:v>-33.31</c:v>
                </c:pt>
                <c:pt idx="1836">
                  <c:v>-33.19</c:v>
                </c:pt>
                <c:pt idx="1837">
                  <c:v>-33.630000000000003</c:v>
                </c:pt>
                <c:pt idx="1838">
                  <c:v>-33.409999999999997</c:v>
                </c:pt>
                <c:pt idx="1839">
                  <c:v>-33.270000000000003</c:v>
                </c:pt>
                <c:pt idx="1840">
                  <c:v>-33.270000000000003</c:v>
                </c:pt>
                <c:pt idx="1841">
                  <c:v>-33.51</c:v>
                </c:pt>
                <c:pt idx="1842">
                  <c:v>-33.090000000000003</c:v>
                </c:pt>
                <c:pt idx="1843">
                  <c:v>-33.33</c:v>
                </c:pt>
                <c:pt idx="1844">
                  <c:v>-33.33</c:v>
                </c:pt>
                <c:pt idx="1845">
                  <c:v>-33.090000000000003</c:v>
                </c:pt>
                <c:pt idx="1846">
                  <c:v>-33.33</c:v>
                </c:pt>
                <c:pt idx="1847">
                  <c:v>-33.57</c:v>
                </c:pt>
                <c:pt idx="1848">
                  <c:v>-33.409999999999997</c:v>
                </c:pt>
                <c:pt idx="1849">
                  <c:v>-33.130000000000003</c:v>
                </c:pt>
                <c:pt idx="1850">
                  <c:v>-33.630000000000003</c:v>
                </c:pt>
                <c:pt idx="1851">
                  <c:v>-33.65</c:v>
                </c:pt>
                <c:pt idx="1852">
                  <c:v>-33.590000000000003</c:v>
                </c:pt>
                <c:pt idx="1853">
                  <c:v>-33.57</c:v>
                </c:pt>
                <c:pt idx="1854">
                  <c:v>-33.409999999999997</c:v>
                </c:pt>
                <c:pt idx="1855">
                  <c:v>-33.450000000000003</c:v>
                </c:pt>
                <c:pt idx="1856">
                  <c:v>-33.49</c:v>
                </c:pt>
                <c:pt idx="1857">
                  <c:v>-33.43</c:v>
                </c:pt>
                <c:pt idx="1858">
                  <c:v>-33.49</c:v>
                </c:pt>
                <c:pt idx="1859">
                  <c:v>-33.33</c:v>
                </c:pt>
                <c:pt idx="1860">
                  <c:v>-33.450000000000003</c:v>
                </c:pt>
                <c:pt idx="1861">
                  <c:v>-33.15</c:v>
                </c:pt>
                <c:pt idx="1862">
                  <c:v>-33.29</c:v>
                </c:pt>
                <c:pt idx="1863">
                  <c:v>-33.49</c:v>
                </c:pt>
                <c:pt idx="1864">
                  <c:v>-33.11</c:v>
                </c:pt>
                <c:pt idx="1865">
                  <c:v>-33.450000000000003</c:v>
                </c:pt>
                <c:pt idx="1866">
                  <c:v>-33.71</c:v>
                </c:pt>
                <c:pt idx="1867">
                  <c:v>-33.19</c:v>
                </c:pt>
                <c:pt idx="1868">
                  <c:v>-33.369999999999997</c:v>
                </c:pt>
                <c:pt idx="1869">
                  <c:v>-33.43</c:v>
                </c:pt>
                <c:pt idx="1870">
                  <c:v>-33.17</c:v>
                </c:pt>
                <c:pt idx="1871">
                  <c:v>-33.130000000000003</c:v>
                </c:pt>
                <c:pt idx="1872">
                  <c:v>-33.39</c:v>
                </c:pt>
                <c:pt idx="1873">
                  <c:v>-33.549999999999997</c:v>
                </c:pt>
                <c:pt idx="1874">
                  <c:v>-33.450000000000003</c:v>
                </c:pt>
                <c:pt idx="1875">
                  <c:v>-33.21</c:v>
                </c:pt>
                <c:pt idx="1876">
                  <c:v>-33.51</c:v>
                </c:pt>
                <c:pt idx="1877">
                  <c:v>-33.409999999999997</c:v>
                </c:pt>
                <c:pt idx="1878">
                  <c:v>-33.57</c:v>
                </c:pt>
                <c:pt idx="1879">
                  <c:v>-33.01</c:v>
                </c:pt>
                <c:pt idx="1880">
                  <c:v>-33.35</c:v>
                </c:pt>
                <c:pt idx="1881">
                  <c:v>-33.71</c:v>
                </c:pt>
                <c:pt idx="1882">
                  <c:v>-33.33</c:v>
                </c:pt>
                <c:pt idx="1883">
                  <c:v>-33.270000000000003</c:v>
                </c:pt>
                <c:pt idx="1884">
                  <c:v>-33.47</c:v>
                </c:pt>
                <c:pt idx="1885">
                  <c:v>-33.33</c:v>
                </c:pt>
                <c:pt idx="1886">
                  <c:v>-33.25</c:v>
                </c:pt>
                <c:pt idx="1887">
                  <c:v>-33.25</c:v>
                </c:pt>
                <c:pt idx="1888">
                  <c:v>-33.25</c:v>
                </c:pt>
                <c:pt idx="1889">
                  <c:v>-33.369999999999997</c:v>
                </c:pt>
                <c:pt idx="1890">
                  <c:v>-33.01</c:v>
                </c:pt>
                <c:pt idx="1891">
                  <c:v>-33.65</c:v>
                </c:pt>
                <c:pt idx="1892">
                  <c:v>-33.35</c:v>
                </c:pt>
                <c:pt idx="1893">
                  <c:v>-33.33</c:v>
                </c:pt>
                <c:pt idx="1894">
                  <c:v>-33.17</c:v>
                </c:pt>
                <c:pt idx="1895">
                  <c:v>-33.49</c:v>
                </c:pt>
                <c:pt idx="1896">
                  <c:v>-33.630000000000003</c:v>
                </c:pt>
                <c:pt idx="1897">
                  <c:v>-33.43</c:v>
                </c:pt>
                <c:pt idx="1898">
                  <c:v>-33.25</c:v>
                </c:pt>
                <c:pt idx="1899">
                  <c:v>-33.15</c:v>
                </c:pt>
                <c:pt idx="1900">
                  <c:v>-33.229999999999997</c:v>
                </c:pt>
                <c:pt idx="1901">
                  <c:v>-33.11</c:v>
                </c:pt>
                <c:pt idx="1902">
                  <c:v>-33.19</c:v>
                </c:pt>
                <c:pt idx="1903">
                  <c:v>-33.49</c:v>
                </c:pt>
                <c:pt idx="1904">
                  <c:v>-33.25</c:v>
                </c:pt>
                <c:pt idx="1905">
                  <c:v>-33.49</c:v>
                </c:pt>
                <c:pt idx="1906">
                  <c:v>-33.369999999999997</c:v>
                </c:pt>
                <c:pt idx="1907">
                  <c:v>-33.21</c:v>
                </c:pt>
                <c:pt idx="1908">
                  <c:v>-33.29</c:v>
                </c:pt>
                <c:pt idx="1909">
                  <c:v>-33.090000000000003</c:v>
                </c:pt>
                <c:pt idx="1910">
                  <c:v>-33.549999999999997</c:v>
                </c:pt>
                <c:pt idx="1911">
                  <c:v>-33.25</c:v>
                </c:pt>
                <c:pt idx="1912">
                  <c:v>-33.29</c:v>
                </c:pt>
                <c:pt idx="1913">
                  <c:v>-33.409999999999997</c:v>
                </c:pt>
                <c:pt idx="1914">
                  <c:v>-33.51</c:v>
                </c:pt>
                <c:pt idx="1915">
                  <c:v>-33.630000000000003</c:v>
                </c:pt>
                <c:pt idx="1916">
                  <c:v>-33.21</c:v>
                </c:pt>
                <c:pt idx="1917">
                  <c:v>-33.33</c:v>
                </c:pt>
                <c:pt idx="1918">
                  <c:v>-33.229999999999997</c:v>
                </c:pt>
                <c:pt idx="1919">
                  <c:v>-33.33</c:v>
                </c:pt>
                <c:pt idx="1920">
                  <c:v>-33.15</c:v>
                </c:pt>
                <c:pt idx="1921">
                  <c:v>-33.57</c:v>
                </c:pt>
                <c:pt idx="1922">
                  <c:v>-33.369999999999997</c:v>
                </c:pt>
                <c:pt idx="1923">
                  <c:v>-33.21</c:v>
                </c:pt>
                <c:pt idx="1924">
                  <c:v>-33.35</c:v>
                </c:pt>
                <c:pt idx="1925">
                  <c:v>-33.049999999999997</c:v>
                </c:pt>
                <c:pt idx="1926">
                  <c:v>-33.39</c:v>
                </c:pt>
                <c:pt idx="1927">
                  <c:v>-33.47</c:v>
                </c:pt>
                <c:pt idx="1928">
                  <c:v>-33.29</c:v>
                </c:pt>
                <c:pt idx="1929">
                  <c:v>-33.33</c:v>
                </c:pt>
                <c:pt idx="1930">
                  <c:v>-33.39</c:v>
                </c:pt>
                <c:pt idx="1931">
                  <c:v>-33.369999999999997</c:v>
                </c:pt>
                <c:pt idx="1932">
                  <c:v>-33.369999999999997</c:v>
                </c:pt>
                <c:pt idx="1933">
                  <c:v>-33.07</c:v>
                </c:pt>
                <c:pt idx="1934">
                  <c:v>-33.21</c:v>
                </c:pt>
                <c:pt idx="1935">
                  <c:v>-33.369999999999997</c:v>
                </c:pt>
                <c:pt idx="1936">
                  <c:v>-33.11</c:v>
                </c:pt>
                <c:pt idx="1937">
                  <c:v>-33.53</c:v>
                </c:pt>
                <c:pt idx="1938">
                  <c:v>-33.369999999999997</c:v>
                </c:pt>
                <c:pt idx="1939">
                  <c:v>-33.549999999999997</c:v>
                </c:pt>
                <c:pt idx="1940">
                  <c:v>-33.369999999999997</c:v>
                </c:pt>
                <c:pt idx="1941">
                  <c:v>-33.47</c:v>
                </c:pt>
                <c:pt idx="1942">
                  <c:v>-33.630000000000003</c:v>
                </c:pt>
                <c:pt idx="1943">
                  <c:v>-33.450000000000003</c:v>
                </c:pt>
                <c:pt idx="1944">
                  <c:v>-33.29</c:v>
                </c:pt>
                <c:pt idx="1945">
                  <c:v>-33.51</c:v>
                </c:pt>
                <c:pt idx="1946">
                  <c:v>-33.47</c:v>
                </c:pt>
                <c:pt idx="1947">
                  <c:v>-33.31</c:v>
                </c:pt>
                <c:pt idx="1948">
                  <c:v>-33.53</c:v>
                </c:pt>
                <c:pt idx="1949">
                  <c:v>-33.049999999999997</c:v>
                </c:pt>
                <c:pt idx="1950">
                  <c:v>-33.270000000000003</c:v>
                </c:pt>
                <c:pt idx="1951">
                  <c:v>-33.21</c:v>
                </c:pt>
                <c:pt idx="1952">
                  <c:v>-33.409999999999997</c:v>
                </c:pt>
                <c:pt idx="1953">
                  <c:v>-33.49</c:v>
                </c:pt>
                <c:pt idx="1954">
                  <c:v>-33.43</c:v>
                </c:pt>
                <c:pt idx="1955">
                  <c:v>-33.450000000000003</c:v>
                </c:pt>
                <c:pt idx="1956">
                  <c:v>-33.409999999999997</c:v>
                </c:pt>
                <c:pt idx="1957">
                  <c:v>-33.29</c:v>
                </c:pt>
                <c:pt idx="1958">
                  <c:v>-33.19</c:v>
                </c:pt>
                <c:pt idx="1959">
                  <c:v>-33.47</c:v>
                </c:pt>
                <c:pt idx="1960">
                  <c:v>-33.450000000000003</c:v>
                </c:pt>
                <c:pt idx="1961">
                  <c:v>-33.090000000000003</c:v>
                </c:pt>
                <c:pt idx="1962">
                  <c:v>-32.81</c:v>
                </c:pt>
                <c:pt idx="1963">
                  <c:v>-33.409999999999997</c:v>
                </c:pt>
                <c:pt idx="1964">
                  <c:v>-33.270000000000003</c:v>
                </c:pt>
                <c:pt idx="1965">
                  <c:v>-33.11</c:v>
                </c:pt>
                <c:pt idx="1966">
                  <c:v>-33.049999999999997</c:v>
                </c:pt>
                <c:pt idx="1967">
                  <c:v>-33.17</c:v>
                </c:pt>
                <c:pt idx="1968">
                  <c:v>-33.17</c:v>
                </c:pt>
                <c:pt idx="1969">
                  <c:v>-33.21</c:v>
                </c:pt>
                <c:pt idx="1970">
                  <c:v>-33.31</c:v>
                </c:pt>
                <c:pt idx="1971">
                  <c:v>-33.43</c:v>
                </c:pt>
                <c:pt idx="1972">
                  <c:v>-33.15</c:v>
                </c:pt>
                <c:pt idx="1973">
                  <c:v>-33.25</c:v>
                </c:pt>
                <c:pt idx="1974">
                  <c:v>-33.21</c:v>
                </c:pt>
                <c:pt idx="1975">
                  <c:v>-33.03</c:v>
                </c:pt>
                <c:pt idx="1976">
                  <c:v>-33.409999999999997</c:v>
                </c:pt>
                <c:pt idx="1977">
                  <c:v>-32.950000000000003</c:v>
                </c:pt>
                <c:pt idx="1978">
                  <c:v>-32.97</c:v>
                </c:pt>
                <c:pt idx="1979">
                  <c:v>-33.47</c:v>
                </c:pt>
                <c:pt idx="1980">
                  <c:v>-33.03</c:v>
                </c:pt>
                <c:pt idx="1981">
                  <c:v>-33.17</c:v>
                </c:pt>
                <c:pt idx="1982">
                  <c:v>-33.229999999999997</c:v>
                </c:pt>
                <c:pt idx="1983">
                  <c:v>-33.21</c:v>
                </c:pt>
                <c:pt idx="1984">
                  <c:v>-33.15</c:v>
                </c:pt>
                <c:pt idx="1985">
                  <c:v>-33.369999999999997</c:v>
                </c:pt>
                <c:pt idx="1986">
                  <c:v>-33.31</c:v>
                </c:pt>
                <c:pt idx="1987">
                  <c:v>-32.99</c:v>
                </c:pt>
                <c:pt idx="1988">
                  <c:v>-33.39</c:v>
                </c:pt>
                <c:pt idx="1989">
                  <c:v>-33.450000000000003</c:v>
                </c:pt>
                <c:pt idx="1990">
                  <c:v>-33.270000000000003</c:v>
                </c:pt>
                <c:pt idx="1991">
                  <c:v>-33.39</c:v>
                </c:pt>
                <c:pt idx="1992">
                  <c:v>-33.21</c:v>
                </c:pt>
                <c:pt idx="1993">
                  <c:v>-33.270000000000003</c:v>
                </c:pt>
                <c:pt idx="1994">
                  <c:v>-33.090000000000003</c:v>
                </c:pt>
                <c:pt idx="1995">
                  <c:v>-33.31</c:v>
                </c:pt>
                <c:pt idx="1996">
                  <c:v>-33.53</c:v>
                </c:pt>
                <c:pt idx="1997">
                  <c:v>-33.35</c:v>
                </c:pt>
                <c:pt idx="1998">
                  <c:v>-33.409999999999997</c:v>
                </c:pt>
                <c:pt idx="1999">
                  <c:v>-33.19</c:v>
                </c:pt>
                <c:pt idx="2000">
                  <c:v>-33.229999999999997</c:v>
                </c:pt>
                <c:pt idx="2001">
                  <c:v>-33.11</c:v>
                </c:pt>
                <c:pt idx="2002">
                  <c:v>-33.229999999999997</c:v>
                </c:pt>
                <c:pt idx="2003">
                  <c:v>-33.130000000000003</c:v>
                </c:pt>
                <c:pt idx="2004">
                  <c:v>-33.19</c:v>
                </c:pt>
                <c:pt idx="2005">
                  <c:v>-33.43</c:v>
                </c:pt>
                <c:pt idx="2006">
                  <c:v>-33.29</c:v>
                </c:pt>
                <c:pt idx="2007">
                  <c:v>-33.33</c:v>
                </c:pt>
                <c:pt idx="2008">
                  <c:v>-33.35</c:v>
                </c:pt>
                <c:pt idx="2009">
                  <c:v>-32.97</c:v>
                </c:pt>
                <c:pt idx="2010">
                  <c:v>-33.43</c:v>
                </c:pt>
                <c:pt idx="2011">
                  <c:v>-33.369999999999997</c:v>
                </c:pt>
                <c:pt idx="2012">
                  <c:v>-33.51</c:v>
                </c:pt>
                <c:pt idx="2013">
                  <c:v>-33.39</c:v>
                </c:pt>
                <c:pt idx="2014">
                  <c:v>-33.409999999999997</c:v>
                </c:pt>
                <c:pt idx="2015">
                  <c:v>-33.39</c:v>
                </c:pt>
                <c:pt idx="2016">
                  <c:v>-33.43</c:v>
                </c:pt>
                <c:pt idx="2017">
                  <c:v>-33.65</c:v>
                </c:pt>
                <c:pt idx="2018">
                  <c:v>-33.31</c:v>
                </c:pt>
                <c:pt idx="2019">
                  <c:v>-33.450000000000003</c:v>
                </c:pt>
                <c:pt idx="2020">
                  <c:v>-33.25</c:v>
                </c:pt>
                <c:pt idx="2021">
                  <c:v>-33.49</c:v>
                </c:pt>
                <c:pt idx="2022">
                  <c:v>-32.99</c:v>
                </c:pt>
                <c:pt idx="2023">
                  <c:v>-33.31</c:v>
                </c:pt>
                <c:pt idx="2024">
                  <c:v>-33.47</c:v>
                </c:pt>
                <c:pt idx="2025">
                  <c:v>-33.53</c:v>
                </c:pt>
                <c:pt idx="2026">
                  <c:v>-33.29</c:v>
                </c:pt>
                <c:pt idx="2027">
                  <c:v>-33.450000000000003</c:v>
                </c:pt>
                <c:pt idx="2028">
                  <c:v>-33.630000000000003</c:v>
                </c:pt>
                <c:pt idx="2029">
                  <c:v>-33.53</c:v>
                </c:pt>
                <c:pt idx="2030">
                  <c:v>-33.229999999999997</c:v>
                </c:pt>
                <c:pt idx="2031">
                  <c:v>-33.369999999999997</c:v>
                </c:pt>
                <c:pt idx="2032">
                  <c:v>-33.53</c:v>
                </c:pt>
                <c:pt idx="2033">
                  <c:v>-33.39</c:v>
                </c:pt>
                <c:pt idx="2034">
                  <c:v>-33.229999999999997</c:v>
                </c:pt>
                <c:pt idx="2035">
                  <c:v>-33.25</c:v>
                </c:pt>
                <c:pt idx="2036">
                  <c:v>-33.11</c:v>
                </c:pt>
                <c:pt idx="2037">
                  <c:v>-33.409999999999997</c:v>
                </c:pt>
                <c:pt idx="2038">
                  <c:v>-33.369999999999997</c:v>
                </c:pt>
                <c:pt idx="2039">
                  <c:v>-32.97</c:v>
                </c:pt>
                <c:pt idx="2040">
                  <c:v>-33.49</c:v>
                </c:pt>
                <c:pt idx="2041">
                  <c:v>-33.19</c:v>
                </c:pt>
                <c:pt idx="2042">
                  <c:v>-33.409999999999997</c:v>
                </c:pt>
                <c:pt idx="2043">
                  <c:v>-33.369999999999997</c:v>
                </c:pt>
                <c:pt idx="2044">
                  <c:v>-33.19</c:v>
                </c:pt>
                <c:pt idx="2045">
                  <c:v>-33.549999999999997</c:v>
                </c:pt>
                <c:pt idx="2046">
                  <c:v>-33.51</c:v>
                </c:pt>
                <c:pt idx="2047">
                  <c:v>-33.51</c:v>
                </c:pt>
                <c:pt idx="2048">
                  <c:v>-33.33</c:v>
                </c:pt>
                <c:pt idx="2049">
                  <c:v>-33.229999999999997</c:v>
                </c:pt>
                <c:pt idx="2050">
                  <c:v>-33.35</c:v>
                </c:pt>
                <c:pt idx="2051">
                  <c:v>-33.33</c:v>
                </c:pt>
                <c:pt idx="2052">
                  <c:v>-33.229999999999997</c:v>
                </c:pt>
                <c:pt idx="2053">
                  <c:v>-33.51</c:v>
                </c:pt>
                <c:pt idx="2054">
                  <c:v>-33.229999999999997</c:v>
                </c:pt>
                <c:pt idx="2055">
                  <c:v>-33.35</c:v>
                </c:pt>
                <c:pt idx="2056">
                  <c:v>-33.090000000000003</c:v>
                </c:pt>
                <c:pt idx="2057">
                  <c:v>-33.01</c:v>
                </c:pt>
                <c:pt idx="2058">
                  <c:v>-33.11</c:v>
                </c:pt>
                <c:pt idx="2059">
                  <c:v>-32.909999999999997</c:v>
                </c:pt>
                <c:pt idx="2060">
                  <c:v>-33.369999999999997</c:v>
                </c:pt>
                <c:pt idx="2061">
                  <c:v>-33.15</c:v>
                </c:pt>
                <c:pt idx="2062">
                  <c:v>-33.270000000000003</c:v>
                </c:pt>
                <c:pt idx="2063">
                  <c:v>-33.229999999999997</c:v>
                </c:pt>
                <c:pt idx="2064">
                  <c:v>-33.53</c:v>
                </c:pt>
                <c:pt idx="2065">
                  <c:v>-33.03</c:v>
                </c:pt>
                <c:pt idx="2066">
                  <c:v>-33.369999999999997</c:v>
                </c:pt>
                <c:pt idx="2067">
                  <c:v>-33.07</c:v>
                </c:pt>
                <c:pt idx="2068">
                  <c:v>-33.67</c:v>
                </c:pt>
                <c:pt idx="2069">
                  <c:v>-33.01</c:v>
                </c:pt>
                <c:pt idx="2070">
                  <c:v>-33.71</c:v>
                </c:pt>
                <c:pt idx="2071">
                  <c:v>-33.17</c:v>
                </c:pt>
                <c:pt idx="2072">
                  <c:v>-33.31</c:v>
                </c:pt>
                <c:pt idx="2073">
                  <c:v>-33.11</c:v>
                </c:pt>
                <c:pt idx="2074">
                  <c:v>-33.25</c:v>
                </c:pt>
                <c:pt idx="2075">
                  <c:v>-33.19</c:v>
                </c:pt>
                <c:pt idx="2076">
                  <c:v>-32.89</c:v>
                </c:pt>
                <c:pt idx="2077">
                  <c:v>-33.31</c:v>
                </c:pt>
                <c:pt idx="2078">
                  <c:v>-33.21</c:v>
                </c:pt>
                <c:pt idx="2079">
                  <c:v>-33.17</c:v>
                </c:pt>
                <c:pt idx="2080">
                  <c:v>-33.31</c:v>
                </c:pt>
                <c:pt idx="2081">
                  <c:v>-33.15</c:v>
                </c:pt>
                <c:pt idx="2082">
                  <c:v>-33.47</c:v>
                </c:pt>
                <c:pt idx="2083">
                  <c:v>-33.450000000000003</c:v>
                </c:pt>
                <c:pt idx="2084">
                  <c:v>-33.17</c:v>
                </c:pt>
                <c:pt idx="2085">
                  <c:v>-33.270000000000003</c:v>
                </c:pt>
                <c:pt idx="2086">
                  <c:v>-33.409999999999997</c:v>
                </c:pt>
                <c:pt idx="2087">
                  <c:v>-33.21</c:v>
                </c:pt>
                <c:pt idx="2088">
                  <c:v>-33.049999999999997</c:v>
                </c:pt>
                <c:pt idx="2089">
                  <c:v>-33.51</c:v>
                </c:pt>
                <c:pt idx="2090">
                  <c:v>-32.93</c:v>
                </c:pt>
                <c:pt idx="2091">
                  <c:v>-33.369999999999997</c:v>
                </c:pt>
                <c:pt idx="2092">
                  <c:v>-33.25</c:v>
                </c:pt>
                <c:pt idx="2093">
                  <c:v>-33.53</c:v>
                </c:pt>
                <c:pt idx="2094">
                  <c:v>-33.79</c:v>
                </c:pt>
                <c:pt idx="2095">
                  <c:v>-33.49</c:v>
                </c:pt>
                <c:pt idx="2096">
                  <c:v>-33.21</c:v>
                </c:pt>
                <c:pt idx="2097">
                  <c:v>-33.19</c:v>
                </c:pt>
                <c:pt idx="2098">
                  <c:v>-32.99</c:v>
                </c:pt>
                <c:pt idx="2099">
                  <c:v>-33.31</c:v>
                </c:pt>
                <c:pt idx="2100">
                  <c:v>-33.01</c:v>
                </c:pt>
                <c:pt idx="2101">
                  <c:v>-33.450000000000003</c:v>
                </c:pt>
                <c:pt idx="2102">
                  <c:v>-33.369999999999997</c:v>
                </c:pt>
                <c:pt idx="2103">
                  <c:v>-33.29</c:v>
                </c:pt>
                <c:pt idx="2104">
                  <c:v>-33.11</c:v>
                </c:pt>
                <c:pt idx="2105">
                  <c:v>-33.29</c:v>
                </c:pt>
                <c:pt idx="2106">
                  <c:v>-33.07</c:v>
                </c:pt>
                <c:pt idx="2107">
                  <c:v>-33.03</c:v>
                </c:pt>
                <c:pt idx="2108">
                  <c:v>-33.270000000000003</c:v>
                </c:pt>
                <c:pt idx="2109">
                  <c:v>-33.15</c:v>
                </c:pt>
                <c:pt idx="2110">
                  <c:v>-33.51</c:v>
                </c:pt>
                <c:pt idx="2111">
                  <c:v>-33.03</c:v>
                </c:pt>
                <c:pt idx="2112">
                  <c:v>-33.35</c:v>
                </c:pt>
                <c:pt idx="2113">
                  <c:v>-33.11</c:v>
                </c:pt>
                <c:pt idx="2114">
                  <c:v>-33.21</c:v>
                </c:pt>
                <c:pt idx="2115">
                  <c:v>-33.229999999999997</c:v>
                </c:pt>
                <c:pt idx="2116">
                  <c:v>-32.950000000000003</c:v>
                </c:pt>
                <c:pt idx="2117">
                  <c:v>-33.270000000000003</c:v>
                </c:pt>
                <c:pt idx="2118">
                  <c:v>-33.19</c:v>
                </c:pt>
                <c:pt idx="2119">
                  <c:v>-33.090000000000003</c:v>
                </c:pt>
                <c:pt idx="2120">
                  <c:v>-33.31</c:v>
                </c:pt>
                <c:pt idx="2121">
                  <c:v>-33.17</c:v>
                </c:pt>
                <c:pt idx="2122">
                  <c:v>-33.15</c:v>
                </c:pt>
                <c:pt idx="2123">
                  <c:v>-33.21</c:v>
                </c:pt>
                <c:pt idx="2124">
                  <c:v>-33.270000000000003</c:v>
                </c:pt>
                <c:pt idx="2125">
                  <c:v>-33.33</c:v>
                </c:pt>
                <c:pt idx="2126">
                  <c:v>-33.270000000000003</c:v>
                </c:pt>
                <c:pt idx="2127">
                  <c:v>-33.31</c:v>
                </c:pt>
                <c:pt idx="2128">
                  <c:v>-33.15</c:v>
                </c:pt>
                <c:pt idx="2129">
                  <c:v>-33.33</c:v>
                </c:pt>
                <c:pt idx="2130">
                  <c:v>-33.090000000000003</c:v>
                </c:pt>
                <c:pt idx="2131">
                  <c:v>-33.15</c:v>
                </c:pt>
                <c:pt idx="2132">
                  <c:v>-33.130000000000003</c:v>
                </c:pt>
                <c:pt idx="2133">
                  <c:v>-33.07</c:v>
                </c:pt>
                <c:pt idx="2134">
                  <c:v>-33.29</c:v>
                </c:pt>
                <c:pt idx="2135">
                  <c:v>-33.53</c:v>
                </c:pt>
                <c:pt idx="2136">
                  <c:v>-33.03</c:v>
                </c:pt>
                <c:pt idx="2137">
                  <c:v>-33.270000000000003</c:v>
                </c:pt>
                <c:pt idx="2138">
                  <c:v>-33.47</c:v>
                </c:pt>
                <c:pt idx="2139">
                  <c:v>-33.51</c:v>
                </c:pt>
                <c:pt idx="2140">
                  <c:v>-33.39</c:v>
                </c:pt>
                <c:pt idx="2141">
                  <c:v>-33.270000000000003</c:v>
                </c:pt>
                <c:pt idx="2142">
                  <c:v>-33.35</c:v>
                </c:pt>
                <c:pt idx="2143">
                  <c:v>-33.11</c:v>
                </c:pt>
                <c:pt idx="2144">
                  <c:v>-33.21</c:v>
                </c:pt>
                <c:pt idx="2145">
                  <c:v>-33.17</c:v>
                </c:pt>
                <c:pt idx="2146">
                  <c:v>-33.31</c:v>
                </c:pt>
                <c:pt idx="2147">
                  <c:v>-33.17</c:v>
                </c:pt>
                <c:pt idx="2148">
                  <c:v>-33.21</c:v>
                </c:pt>
                <c:pt idx="2149">
                  <c:v>-33.53</c:v>
                </c:pt>
                <c:pt idx="2150">
                  <c:v>-33.229999999999997</c:v>
                </c:pt>
                <c:pt idx="2151">
                  <c:v>-33.29</c:v>
                </c:pt>
                <c:pt idx="2152">
                  <c:v>-33.15</c:v>
                </c:pt>
                <c:pt idx="2153">
                  <c:v>-32.99</c:v>
                </c:pt>
                <c:pt idx="2154">
                  <c:v>-33.51</c:v>
                </c:pt>
                <c:pt idx="2155">
                  <c:v>-33.17</c:v>
                </c:pt>
                <c:pt idx="2156">
                  <c:v>-33.270000000000003</c:v>
                </c:pt>
                <c:pt idx="2157">
                  <c:v>-33.25</c:v>
                </c:pt>
                <c:pt idx="2158">
                  <c:v>-33.65</c:v>
                </c:pt>
                <c:pt idx="2159">
                  <c:v>-33.229999999999997</c:v>
                </c:pt>
                <c:pt idx="2160">
                  <c:v>-33.270000000000003</c:v>
                </c:pt>
                <c:pt idx="2161">
                  <c:v>-33.29</c:v>
                </c:pt>
                <c:pt idx="2162">
                  <c:v>-33.229999999999997</c:v>
                </c:pt>
                <c:pt idx="2163">
                  <c:v>-33.270000000000003</c:v>
                </c:pt>
                <c:pt idx="2164">
                  <c:v>-33.43</c:v>
                </c:pt>
                <c:pt idx="2165">
                  <c:v>-33.49</c:v>
                </c:pt>
                <c:pt idx="2166">
                  <c:v>-33.409999999999997</c:v>
                </c:pt>
                <c:pt idx="2167">
                  <c:v>-33.07</c:v>
                </c:pt>
                <c:pt idx="2168">
                  <c:v>-33.29</c:v>
                </c:pt>
                <c:pt idx="2169">
                  <c:v>-33.47</c:v>
                </c:pt>
                <c:pt idx="2170">
                  <c:v>-33.43</c:v>
                </c:pt>
                <c:pt idx="2171">
                  <c:v>-33.19</c:v>
                </c:pt>
                <c:pt idx="2172">
                  <c:v>-33.69</c:v>
                </c:pt>
                <c:pt idx="2173">
                  <c:v>-33.630000000000003</c:v>
                </c:pt>
                <c:pt idx="2174">
                  <c:v>-33.31</c:v>
                </c:pt>
                <c:pt idx="2175">
                  <c:v>-33.409999999999997</c:v>
                </c:pt>
                <c:pt idx="2176">
                  <c:v>-33.65</c:v>
                </c:pt>
                <c:pt idx="2177">
                  <c:v>-33.47</c:v>
                </c:pt>
                <c:pt idx="2178">
                  <c:v>-33.51</c:v>
                </c:pt>
                <c:pt idx="2179">
                  <c:v>-33.29</c:v>
                </c:pt>
                <c:pt idx="2180">
                  <c:v>-33.229999999999997</c:v>
                </c:pt>
                <c:pt idx="2181">
                  <c:v>-33.19</c:v>
                </c:pt>
                <c:pt idx="2182">
                  <c:v>-33.630000000000003</c:v>
                </c:pt>
                <c:pt idx="2183">
                  <c:v>-33.33</c:v>
                </c:pt>
                <c:pt idx="2184">
                  <c:v>-33.409999999999997</c:v>
                </c:pt>
                <c:pt idx="2185">
                  <c:v>-33.39</c:v>
                </c:pt>
                <c:pt idx="2186">
                  <c:v>-33.35</c:v>
                </c:pt>
                <c:pt idx="2187">
                  <c:v>-33.43</c:v>
                </c:pt>
                <c:pt idx="2188">
                  <c:v>-33.31</c:v>
                </c:pt>
                <c:pt idx="2189">
                  <c:v>-33.47</c:v>
                </c:pt>
                <c:pt idx="2190">
                  <c:v>-33.369999999999997</c:v>
                </c:pt>
                <c:pt idx="2191">
                  <c:v>-33.450000000000003</c:v>
                </c:pt>
                <c:pt idx="2192">
                  <c:v>-33.229999999999997</c:v>
                </c:pt>
                <c:pt idx="2193">
                  <c:v>-33.369999999999997</c:v>
                </c:pt>
                <c:pt idx="2194">
                  <c:v>-33.67</c:v>
                </c:pt>
                <c:pt idx="2195">
                  <c:v>-33.369999999999997</c:v>
                </c:pt>
                <c:pt idx="2196">
                  <c:v>-33.409999999999997</c:v>
                </c:pt>
                <c:pt idx="2197">
                  <c:v>-33.51</c:v>
                </c:pt>
                <c:pt idx="2198">
                  <c:v>-33.53</c:v>
                </c:pt>
                <c:pt idx="2199">
                  <c:v>-33.65</c:v>
                </c:pt>
                <c:pt idx="2200">
                  <c:v>-33.409999999999997</c:v>
                </c:pt>
                <c:pt idx="2201">
                  <c:v>-33.590000000000003</c:v>
                </c:pt>
                <c:pt idx="2202">
                  <c:v>-33.33</c:v>
                </c:pt>
                <c:pt idx="2203">
                  <c:v>-33.67</c:v>
                </c:pt>
                <c:pt idx="2204">
                  <c:v>-33.29</c:v>
                </c:pt>
                <c:pt idx="2205">
                  <c:v>-33.130000000000003</c:v>
                </c:pt>
                <c:pt idx="2206">
                  <c:v>-33.369999999999997</c:v>
                </c:pt>
                <c:pt idx="2207">
                  <c:v>-33.61</c:v>
                </c:pt>
                <c:pt idx="2208">
                  <c:v>-33.43</c:v>
                </c:pt>
                <c:pt idx="2209">
                  <c:v>-33.49</c:v>
                </c:pt>
                <c:pt idx="2210">
                  <c:v>-33.47</c:v>
                </c:pt>
                <c:pt idx="2211">
                  <c:v>-33.549999999999997</c:v>
                </c:pt>
                <c:pt idx="2212">
                  <c:v>-33.47</c:v>
                </c:pt>
                <c:pt idx="2213">
                  <c:v>-33.369999999999997</c:v>
                </c:pt>
                <c:pt idx="2214">
                  <c:v>-33.19</c:v>
                </c:pt>
                <c:pt idx="2215">
                  <c:v>-33.35</c:v>
                </c:pt>
                <c:pt idx="2216">
                  <c:v>-33.25</c:v>
                </c:pt>
                <c:pt idx="2217">
                  <c:v>-33.61</c:v>
                </c:pt>
                <c:pt idx="2218">
                  <c:v>-33.17</c:v>
                </c:pt>
                <c:pt idx="2219">
                  <c:v>-33.57</c:v>
                </c:pt>
                <c:pt idx="2220">
                  <c:v>-33.450000000000003</c:v>
                </c:pt>
                <c:pt idx="2221">
                  <c:v>-33.229999999999997</c:v>
                </c:pt>
                <c:pt idx="2222">
                  <c:v>-33.65</c:v>
                </c:pt>
                <c:pt idx="2223">
                  <c:v>-33.07</c:v>
                </c:pt>
                <c:pt idx="2224">
                  <c:v>-33.35</c:v>
                </c:pt>
                <c:pt idx="2225">
                  <c:v>-33.369999999999997</c:v>
                </c:pt>
                <c:pt idx="2226">
                  <c:v>-33.229999999999997</c:v>
                </c:pt>
                <c:pt idx="2227">
                  <c:v>-33.409999999999997</c:v>
                </c:pt>
                <c:pt idx="2228">
                  <c:v>-33.270000000000003</c:v>
                </c:pt>
                <c:pt idx="2229">
                  <c:v>-33.33</c:v>
                </c:pt>
                <c:pt idx="2230">
                  <c:v>-33.35</c:v>
                </c:pt>
                <c:pt idx="2231">
                  <c:v>-33.89</c:v>
                </c:pt>
                <c:pt idx="2232">
                  <c:v>-33.53</c:v>
                </c:pt>
                <c:pt idx="2233">
                  <c:v>-33.47</c:v>
                </c:pt>
                <c:pt idx="2234">
                  <c:v>-33.409999999999997</c:v>
                </c:pt>
                <c:pt idx="2235">
                  <c:v>-32.99</c:v>
                </c:pt>
                <c:pt idx="2236">
                  <c:v>-33.61</c:v>
                </c:pt>
                <c:pt idx="2237">
                  <c:v>-33.770000000000003</c:v>
                </c:pt>
                <c:pt idx="2238">
                  <c:v>-33.549999999999997</c:v>
                </c:pt>
                <c:pt idx="2239">
                  <c:v>-33.61</c:v>
                </c:pt>
                <c:pt idx="2240">
                  <c:v>-33.270000000000003</c:v>
                </c:pt>
                <c:pt idx="2241">
                  <c:v>-33.39</c:v>
                </c:pt>
                <c:pt idx="2242">
                  <c:v>-33.270000000000003</c:v>
                </c:pt>
                <c:pt idx="2243">
                  <c:v>-33.57</c:v>
                </c:pt>
                <c:pt idx="2244">
                  <c:v>-33.450000000000003</c:v>
                </c:pt>
                <c:pt idx="2245">
                  <c:v>-33.630000000000003</c:v>
                </c:pt>
                <c:pt idx="2246">
                  <c:v>-33.31</c:v>
                </c:pt>
                <c:pt idx="2247">
                  <c:v>-33.270000000000003</c:v>
                </c:pt>
                <c:pt idx="2248">
                  <c:v>-33.369999999999997</c:v>
                </c:pt>
                <c:pt idx="2249">
                  <c:v>-33.57</c:v>
                </c:pt>
                <c:pt idx="2250">
                  <c:v>-33.49</c:v>
                </c:pt>
                <c:pt idx="2251">
                  <c:v>-33.19</c:v>
                </c:pt>
                <c:pt idx="2252">
                  <c:v>-33.57</c:v>
                </c:pt>
                <c:pt idx="2253">
                  <c:v>-33.369999999999997</c:v>
                </c:pt>
                <c:pt idx="2254">
                  <c:v>-33.61</c:v>
                </c:pt>
                <c:pt idx="2255">
                  <c:v>-33.090000000000003</c:v>
                </c:pt>
                <c:pt idx="2256">
                  <c:v>-33.53</c:v>
                </c:pt>
                <c:pt idx="2257">
                  <c:v>-33.15</c:v>
                </c:pt>
                <c:pt idx="2258">
                  <c:v>-33.35</c:v>
                </c:pt>
                <c:pt idx="2259">
                  <c:v>-33.19</c:v>
                </c:pt>
                <c:pt idx="2260">
                  <c:v>-33.35</c:v>
                </c:pt>
                <c:pt idx="2261">
                  <c:v>-33.409999999999997</c:v>
                </c:pt>
                <c:pt idx="2262">
                  <c:v>-33.15</c:v>
                </c:pt>
                <c:pt idx="2263">
                  <c:v>-33.51</c:v>
                </c:pt>
                <c:pt idx="2264">
                  <c:v>-33.39</c:v>
                </c:pt>
                <c:pt idx="2265">
                  <c:v>-33.49</c:v>
                </c:pt>
                <c:pt idx="2266">
                  <c:v>-33.090000000000003</c:v>
                </c:pt>
                <c:pt idx="2267">
                  <c:v>-33.229999999999997</c:v>
                </c:pt>
                <c:pt idx="2268">
                  <c:v>-33.25</c:v>
                </c:pt>
                <c:pt idx="2269">
                  <c:v>-33.25</c:v>
                </c:pt>
                <c:pt idx="2270">
                  <c:v>-33.369999999999997</c:v>
                </c:pt>
                <c:pt idx="2271">
                  <c:v>-33.17</c:v>
                </c:pt>
                <c:pt idx="2272">
                  <c:v>-33.39</c:v>
                </c:pt>
                <c:pt idx="2273">
                  <c:v>-33.33</c:v>
                </c:pt>
                <c:pt idx="2274">
                  <c:v>-33.369999999999997</c:v>
                </c:pt>
                <c:pt idx="2275">
                  <c:v>-33.53</c:v>
                </c:pt>
                <c:pt idx="2276">
                  <c:v>-33.33</c:v>
                </c:pt>
                <c:pt idx="2277">
                  <c:v>-33.409999999999997</c:v>
                </c:pt>
                <c:pt idx="2278">
                  <c:v>-33.61</c:v>
                </c:pt>
                <c:pt idx="2279">
                  <c:v>-33.270000000000003</c:v>
                </c:pt>
                <c:pt idx="2280">
                  <c:v>-33.31</c:v>
                </c:pt>
                <c:pt idx="2281">
                  <c:v>-33.69</c:v>
                </c:pt>
                <c:pt idx="2282">
                  <c:v>-33.450000000000003</c:v>
                </c:pt>
                <c:pt idx="2283">
                  <c:v>-33.67</c:v>
                </c:pt>
                <c:pt idx="2284">
                  <c:v>-33.61</c:v>
                </c:pt>
                <c:pt idx="2285">
                  <c:v>-33.71</c:v>
                </c:pt>
                <c:pt idx="2286">
                  <c:v>-33.39</c:v>
                </c:pt>
                <c:pt idx="2287">
                  <c:v>-33.57</c:v>
                </c:pt>
                <c:pt idx="2288">
                  <c:v>-33.65</c:v>
                </c:pt>
                <c:pt idx="2289">
                  <c:v>-33.409999999999997</c:v>
                </c:pt>
                <c:pt idx="2290">
                  <c:v>-33.51</c:v>
                </c:pt>
                <c:pt idx="2291">
                  <c:v>-33.450000000000003</c:v>
                </c:pt>
                <c:pt idx="2292">
                  <c:v>-33.549999999999997</c:v>
                </c:pt>
                <c:pt idx="2293">
                  <c:v>-33.39</c:v>
                </c:pt>
                <c:pt idx="2294">
                  <c:v>-33.47</c:v>
                </c:pt>
                <c:pt idx="2295">
                  <c:v>-33.51</c:v>
                </c:pt>
                <c:pt idx="2296">
                  <c:v>-33.39</c:v>
                </c:pt>
                <c:pt idx="2297">
                  <c:v>-33.53</c:v>
                </c:pt>
                <c:pt idx="2298">
                  <c:v>-33.67</c:v>
                </c:pt>
                <c:pt idx="2299">
                  <c:v>-33.409999999999997</c:v>
                </c:pt>
                <c:pt idx="2300">
                  <c:v>-33.409999999999997</c:v>
                </c:pt>
                <c:pt idx="2301">
                  <c:v>-33.39</c:v>
                </c:pt>
                <c:pt idx="2302">
                  <c:v>-33.31</c:v>
                </c:pt>
                <c:pt idx="2303">
                  <c:v>-33.39</c:v>
                </c:pt>
                <c:pt idx="2304">
                  <c:v>-33.51</c:v>
                </c:pt>
                <c:pt idx="2305">
                  <c:v>-33.47</c:v>
                </c:pt>
                <c:pt idx="2306">
                  <c:v>-33.630000000000003</c:v>
                </c:pt>
                <c:pt idx="2307">
                  <c:v>-33.47</c:v>
                </c:pt>
                <c:pt idx="2308">
                  <c:v>-33.369999999999997</c:v>
                </c:pt>
                <c:pt idx="2309">
                  <c:v>-33.39</c:v>
                </c:pt>
                <c:pt idx="2310">
                  <c:v>-33.67</c:v>
                </c:pt>
                <c:pt idx="2311">
                  <c:v>-33.43</c:v>
                </c:pt>
                <c:pt idx="2312">
                  <c:v>-33.69</c:v>
                </c:pt>
                <c:pt idx="2313">
                  <c:v>-33.229999999999997</c:v>
                </c:pt>
                <c:pt idx="2314">
                  <c:v>-33.71</c:v>
                </c:pt>
                <c:pt idx="2315">
                  <c:v>-33.51</c:v>
                </c:pt>
                <c:pt idx="2316">
                  <c:v>-33.29</c:v>
                </c:pt>
                <c:pt idx="2317">
                  <c:v>-33.39</c:v>
                </c:pt>
                <c:pt idx="2318">
                  <c:v>-33.53</c:v>
                </c:pt>
                <c:pt idx="2319">
                  <c:v>-33.39</c:v>
                </c:pt>
                <c:pt idx="2320">
                  <c:v>-33.11</c:v>
                </c:pt>
                <c:pt idx="2321">
                  <c:v>-33.83</c:v>
                </c:pt>
                <c:pt idx="2322">
                  <c:v>-33.47</c:v>
                </c:pt>
                <c:pt idx="2323">
                  <c:v>-33.43</c:v>
                </c:pt>
                <c:pt idx="2324">
                  <c:v>-33.47</c:v>
                </c:pt>
                <c:pt idx="2325">
                  <c:v>-33.65</c:v>
                </c:pt>
                <c:pt idx="2326">
                  <c:v>-33.770000000000003</c:v>
                </c:pt>
                <c:pt idx="2327">
                  <c:v>-33.51</c:v>
                </c:pt>
                <c:pt idx="2328">
                  <c:v>-33.630000000000003</c:v>
                </c:pt>
                <c:pt idx="2329">
                  <c:v>-33.51</c:v>
                </c:pt>
                <c:pt idx="2330">
                  <c:v>-33.35</c:v>
                </c:pt>
                <c:pt idx="2331">
                  <c:v>-33.47</c:v>
                </c:pt>
                <c:pt idx="2332">
                  <c:v>-33.51</c:v>
                </c:pt>
                <c:pt idx="2333">
                  <c:v>-33.47</c:v>
                </c:pt>
                <c:pt idx="2334">
                  <c:v>-33.71</c:v>
                </c:pt>
                <c:pt idx="2335">
                  <c:v>-33.61</c:v>
                </c:pt>
                <c:pt idx="2336">
                  <c:v>-33.630000000000003</c:v>
                </c:pt>
                <c:pt idx="2337">
                  <c:v>-34.049999999999997</c:v>
                </c:pt>
                <c:pt idx="2338">
                  <c:v>-33.83</c:v>
                </c:pt>
                <c:pt idx="2339">
                  <c:v>-33.630000000000003</c:v>
                </c:pt>
                <c:pt idx="2340">
                  <c:v>-33.39</c:v>
                </c:pt>
                <c:pt idx="2341">
                  <c:v>-33.61</c:v>
                </c:pt>
                <c:pt idx="2342">
                  <c:v>-33.75</c:v>
                </c:pt>
                <c:pt idx="2343">
                  <c:v>-33.33</c:v>
                </c:pt>
                <c:pt idx="2344">
                  <c:v>-33.57</c:v>
                </c:pt>
                <c:pt idx="2345">
                  <c:v>-33.729999999999997</c:v>
                </c:pt>
                <c:pt idx="2346">
                  <c:v>-33.51</c:v>
                </c:pt>
                <c:pt idx="2347">
                  <c:v>-33.53</c:v>
                </c:pt>
                <c:pt idx="2348">
                  <c:v>-33.39</c:v>
                </c:pt>
                <c:pt idx="2349">
                  <c:v>-33.49</c:v>
                </c:pt>
                <c:pt idx="2350">
                  <c:v>-33.57</c:v>
                </c:pt>
                <c:pt idx="2351">
                  <c:v>-33.630000000000003</c:v>
                </c:pt>
                <c:pt idx="2352">
                  <c:v>-33.81</c:v>
                </c:pt>
                <c:pt idx="2353">
                  <c:v>-33.61</c:v>
                </c:pt>
                <c:pt idx="2354">
                  <c:v>-33.57</c:v>
                </c:pt>
                <c:pt idx="2355">
                  <c:v>-33.67</c:v>
                </c:pt>
                <c:pt idx="2356">
                  <c:v>-33.590000000000003</c:v>
                </c:pt>
                <c:pt idx="2357">
                  <c:v>-33.49</c:v>
                </c:pt>
                <c:pt idx="2358">
                  <c:v>-33.630000000000003</c:v>
                </c:pt>
                <c:pt idx="2359">
                  <c:v>-33.65</c:v>
                </c:pt>
                <c:pt idx="2360">
                  <c:v>-33.61</c:v>
                </c:pt>
                <c:pt idx="2361">
                  <c:v>-33.25</c:v>
                </c:pt>
                <c:pt idx="2362">
                  <c:v>-33.57</c:v>
                </c:pt>
                <c:pt idx="2363">
                  <c:v>-33.33</c:v>
                </c:pt>
                <c:pt idx="2364">
                  <c:v>-33.630000000000003</c:v>
                </c:pt>
                <c:pt idx="2365">
                  <c:v>-33.630000000000003</c:v>
                </c:pt>
                <c:pt idx="2366">
                  <c:v>-33.549999999999997</c:v>
                </c:pt>
                <c:pt idx="2367">
                  <c:v>-33.53</c:v>
                </c:pt>
                <c:pt idx="2368">
                  <c:v>-33.450000000000003</c:v>
                </c:pt>
                <c:pt idx="2369">
                  <c:v>-33.35</c:v>
                </c:pt>
                <c:pt idx="2370">
                  <c:v>-33.409999999999997</c:v>
                </c:pt>
                <c:pt idx="2371">
                  <c:v>-33.57</c:v>
                </c:pt>
                <c:pt idx="2372">
                  <c:v>-33.65</c:v>
                </c:pt>
                <c:pt idx="2373">
                  <c:v>-33.729999999999997</c:v>
                </c:pt>
                <c:pt idx="2374">
                  <c:v>-33.65</c:v>
                </c:pt>
                <c:pt idx="2375">
                  <c:v>-33.53</c:v>
                </c:pt>
                <c:pt idx="2376">
                  <c:v>-33.47</c:v>
                </c:pt>
                <c:pt idx="2377">
                  <c:v>-33.75</c:v>
                </c:pt>
                <c:pt idx="2378">
                  <c:v>-33.409999999999997</c:v>
                </c:pt>
                <c:pt idx="2379">
                  <c:v>-33.79</c:v>
                </c:pt>
                <c:pt idx="2380">
                  <c:v>-33.71</c:v>
                </c:pt>
                <c:pt idx="2381">
                  <c:v>-33.61</c:v>
                </c:pt>
                <c:pt idx="2382">
                  <c:v>-33.67</c:v>
                </c:pt>
                <c:pt idx="2383">
                  <c:v>-33.47</c:v>
                </c:pt>
                <c:pt idx="2384">
                  <c:v>-33.81</c:v>
                </c:pt>
                <c:pt idx="2385">
                  <c:v>-33.39</c:v>
                </c:pt>
                <c:pt idx="2386">
                  <c:v>-33.65</c:v>
                </c:pt>
                <c:pt idx="2387">
                  <c:v>-33.89</c:v>
                </c:pt>
                <c:pt idx="2388">
                  <c:v>-33.53</c:v>
                </c:pt>
                <c:pt idx="2389">
                  <c:v>-33.67</c:v>
                </c:pt>
                <c:pt idx="2390">
                  <c:v>-33.630000000000003</c:v>
                </c:pt>
                <c:pt idx="2391">
                  <c:v>-33.51</c:v>
                </c:pt>
                <c:pt idx="2392">
                  <c:v>-33.71</c:v>
                </c:pt>
                <c:pt idx="2393">
                  <c:v>-33.89</c:v>
                </c:pt>
                <c:pt idx="2394">
                  <c:v>-33.47</c:v>
                </c:pt>
                <c:pt idx="2395">
                  <c:v>-33.31</c:v>
                </c:pt>
                <c:pt idx="2396">
                  <c:v>-33.69</c:v>
                </c:pt>
                <c:pt idx="2397">
                  <c:v>-33.81</c:v>
                </c:pt>
                <c:pt idx="2398">
                  <c:v>-33.49</c:v>
                </c:pt>
                <c:pt idx="2399">
                  <c:v>-33.71</c:v>
                </c:pt>
                <c:pt idx="2400">
                  <c:v>-33.67</c:v>
                </c:pt>
                <c:pt idx="2401">
                  <c:v>-33.369999999999997</c:v>
                </c:pt>
                <c:pt idx="2402">
                  <c:v>-33.65</c:v>
                </c:pt>
                <c:pt idx="2403">
                  <c:v>-33.630000000000003</c:v>
                </c:pt>
                <c:pt idx="2404">
                  <c:v>-33.57</c:v>
                </c:pt>
                <c:pt idx="2405">
                  <c:v>-33.33</c:v>
                </c:pt>
                <c:pt idx="2406">
                  <c:v>-33.53</c:v>
                </c:pt>
                <c:pt idx="2407">
                  <c:v>-33.79</c:v>
                </c:pt>
                <c:pt idx="2408">
                  <c:v>-33.450000000000003</c:v>
                </c:pt>
                <c:pt idx="2409">
                  <c:v>-33.79</c:v>
                </c:pt>
                <c:pt idx="2410">
                  <c:v>-33.65</c:v>
                </c:pt>
                <c:pt idx="2411">
                  <c:v>-33.49</c:v>
                </c:pt>
                <c:pt idx="2412">
                  <c:v>-33.97</c:v>
                </c:pt>
                <c:pt idx="2413">
                  <c:v>-33.869999999999997</c:v>
                </c:pt>
                <c:pt idx="2414">
                  <c:v>-33.67</c:v>
                </c:pt>
                <c:pt idx="2415">
                  <c:v>-33.549999999999997</c:v>
                </c:pt>
                <c:pt idx="2416">
                  <c:v>-33.89</c:v>
                </c:pt>
                <c:pt idx="2417">
                  <c:v>-33.61</c:v>
                </c:pt>
                <c:pt idx="2418">
                  <c:v>-33.67</c:v>
                </c:pt>
                <c:pt idx="2419">
                  <c:v>-33.51</c:v>
                </c:pt>
                <c:pt idx="2420">
                  <c:v>-33.65</c:v>
                </c:pt>
                <c:pt idx="2421">
                  <c:v>-33.65</c:v>
                </c:pt>
                <c:pt idx="2422">
                  <c:v>-33.85</c:v>
                </c:pt>
                <c:pt idx="2423">
                  <c:v>-33.43</c:v>
                </c:pt>
                <c:pt idx="2424">
                  <c:v>-33.53</c:v>
                </c:pt>
                <c:pt idx="2425">
                  <c:v>-33.67</c:v>
                </c:pt>
                <c:pt idx="2426">
                  <c:v>-33.83</c:v>
                </c:pt>
                <c:pt idx="2427">
                  <c:v>-33.770000000000003</c:v>
                </c:pt>
                <c:pt idx="2428">
                  <c:v>-33.770000000000003</c:v>
                </c:pt>
                <c:pt idx="2429">
                  <c:v>-33.65</c:v>
                </c:pt>
                <c:pt idx="2430">
                  <c:v>-33.450000000000003</c:v>
                </c:pt>
                <c:pt idx="2431">
                  <c:v>-33.65</c:v>
                </c:pt>
                <c:pt idx="2432">
                  <c:v>-33.590000000000003</c:v>
                </c:pt>
                <c:pt idx="2433">
                  <c:v>-33.549999999999997</c:v>
                </c:pt>
                <c:pt idx="2434">
                  <c:v>-33.79</c:v>
                </c:pt>
                <c:pt idx="2435">
                  <c:v>-33.770000000000003</c:v>
                </c:pt>
                <c:pt idx="2436">
                  <c:v>-33.83</c:v>
                </c:pt>
                <c:pt idx="2437">
                  <c:v>-33.69</c:v>
                </c:pt>
                <c:pt idx="2438">
                  <c:v>-33.67</c:v>
                </c:pt>
                <c:pt idx="2439">
                  <c:v>-33.49</c:v>
                </c:pt>
                <c:pt idx="2440">
                  <c:v>-33.79</c:v>
                </c:pt>
                <c:pt idx="2441">
                  <c:v>-33.83</c:v>
                </c:pt>
                <c:pt idx="2442">
                  <c:v>-33.49</c:v>
                </c:pt>
                <c:pt idx="2443">
                  <c:v>-33.65</c:v>
                </c:pt>
                <c:pt idx="2444">
                  <c:v>-33.61</c:v>
                </c:pt>
                <c:pt idx="2445">
                  <c:v>-33.369999999999997</c:v>
                </c:pt>
                <c:pt idx="2446">
                  <c:v>-33.71</c:v>
                </c:pt>
                <c:pt idx="2447">
                  <c:v>-33.69</c:v>
                </c:pt>
                <c:pt idx="2448">
                  <c:v>-33.71</c:v>
                </c:pt>
                <c:pt idx="2449">
                  <c:v>-33.35</c:v>
                </c:pt>
                <c:pt idx="2450">
                  <c:v>-33.630000000000003</c:v>
                </c:pt>
                <c:pt idx="2451">
                  <c:v>-33.53</c:v>
                </c:pt>
                <c:pt idx="2452">
                  <c:v>-33.61</c:v>
                </c:pt>
                <c:pt idx="2453">
                  <c:v>-33.81</c:v>
                </c:pt>
                <c:pt idx="2454">
                  <c:v>-33.69</c:v>
                </c:pt>
                <c:pt idx="2455">
                  <c:v>-33.61</c:v>
                </c:pt>
                <c:pt idx="2456">
                  <c:v>-33.17</c:v>
                </c:pt>
                <c:pt idx="2457">
                  <c:v>-33.71</c:v>
                </c:pt>
                <c:pt idx="2458">
                  <c:v>-33.549999999999997</c:v>
                </c:pt>
                <c:pt idx="2459">
                  <c:v>-33.47</c:v>
                </c:pt>
                <c:pt idx="2460">
                  <c:v>-33.75</c:v>
                </c:pt>
                <c:pt idx="2461">
                  <c:v>-33.51</c:v>
                </c:pt>
                <c:pt idx="2462">
                  <c:v>-33.729999999999997</c:v>
                </c:pt>
                <c:pt idx="2463">
                  <c:v>-33.79</c:v>
                </c:pt>
                <c:pt idx="2464">
                  <c:v>-33.35</c:v>
                </c:pt>
                <c:pt idx="2465">
                  <c:v>-33.67</c:v>
                </c:pt>
                <c:pt idx="2466">
                  <c:v>-33.450000000000003</c:v>
                </c:pt>
                <c:pt idx="2467">
                  <c:v>-33.630000000000003</c:v>
                </c:pt>
                <c:pt idx="2468">
                  <c:v>-33.29</c:v>
                </c:pt>
                <c:pt idx="2469">
                  <c:v>-33.630000000000003</c:v>
                </c:pt>
                <c:pt idx="2470">
                  <c:v>-33.65</c:v>
                </c:pt>
                <c:pt idx="2471">
                  <c:v>-34.130000000000003</c:v>
                </c:pt>
                <c:pt idx="2472">
                  <c:v>-33.869999999999997</c:v>
                </c:pt>
                <c:pt idx="2473">
                  <c:v>-33.729999999999997</c:v>
                </c:pt>
                <c:pt idx="2474">
                  <c:v>-33.61</c:v>
                </c:pt>
                <c:pt idx="2475">
                  <c:v>-33.909999999999997</c:v>
                </c:pt>
                <c:pt idx="2476">
                  <c:v>-33.409999999999997</c:v>
                </c:pt>
                <c:pt idx="2477">
                  <c:v>-33.630000000000003</c:v>
                </c:pt>
                <c:pt idx="2478">
                  <c:v>-33.89</c:v>
                </c:pt>
                <c:pt idx="2479">
                  <c:v>-33.89</c:v>
                </c:pt>
                <c:pt idx="2480">
                  <c:v>-33.57</c:v>
                </c:pt>
                <c:pt idx="2481">
                  <c:v>-33.35</c:v>
                </c:pt>
                <c:pt idx="2482">
                  <c:v>-33.51</c:v>
                </c:pt>
                <c:pt idx="2483">
                  <c:v>-33.83</c:v>
                </c:pt>
                <c:pt idx="2484">
                  <c:v>-33.53</c:v>
                </c:pt>
                <c:pt idx="2485">
                  <c:v>-33.47</c:v>
                </c:pt>
                <c:pt idx="2486">
                  <c:v>-33.549999999999997</c:v>
                </c:pt>
                <c:pt idx="2487">
                  <c:v>-33.33</c:v>
                </c:pt>
                <c:pt idx="2488">
                  <c:v>-33.61</c:v>
                </c:pt>
                <c:pt idx="2489">
                  <c:v>-34.07</c:v>
                </c:pt>
                <c:pt idx="2490">
                  <c:v>-33.369999999999997</c:v>
                </c:pt>
                <c:pt idx="2491">
                  <c:v>-33.65</c:v>
                </c:pt>
                <c:pt idx="2492">
                  <c:v>-33.630000000000003</c:v>
                </c:pt>
                <c:pt idx="2493">
                  <c:v>-33.49</c:v>
                </c:pt>
                <c:pt idx="2494">
                  <c:v>-33.47</c:v>
                </c:pt>
                <c:pt idx="2495">
                  <c:v>-33.270000000000003</c:v>
                </c:pt>
                <c:pt idx="2496">
                  <c:v>-33.49</c:v>
                </c:pt>
                <c:pt idx="2497">
                  <c:v>-33.65</c:v>
                </c:pt>
                <c:pt idx="2498">
                  <c:v>-33.53</c:v>
                </c:pt>
                <c:pt idx="2499">
                  <c:v>-33.630000000000003</c:v>
                </c:pt>
                <c:pt idx="2500">
                  <c:v>-33.57</c:v>
                </c:pt>
                <c:pt idx="2501">
                  <c:v>-33.53</c:v>
                </c:pt>
                <c:pt idx="2502">
                  <c:v>-33.630000000000003</c:v>
                </c:pt>
                <c:pt idx="2503">
                  <c:v>-33.130000000000003</c:v>
                </c:pt>
                <c:pt idx="2504">
                  <c:v>-33.39</c:v>
                </c:pt>
                <c:pt idx="2505">
                  <c:v>-33.47</c:v>
                </c:pt>
                <c:pt idx="2506">
                  <c:v>-33.85</c:v>
                </c:pt>
                <c:pt idx="2507">
                  <c:v>-33.369999999999997</c:v>
                </c:pt>
                <c:pt idx="2508">
                  <c:v>-33.97</c:v>
                </c:pt>
                <c:pt idx="2509">
                  <c:v>-33.43</c:v>
                </c:pt>
                <c:pt idx="2510">
                  <c:v>-33.549999999999997</c:v>
                </c:pt>
                <c:pt idx="2511">
                  <c:v>-33.369999999999997</c:v>
                </c:pt>
                <c:pt idx="2512">
                  <c:v>-33.47</c:v>
                </c:pt>
                <c:pt idx="2513">
                  <c:v>-33.69</c:v>
                </c:pt>
                <c:pt idx="2514">
                  <c:v>-33.229999999999997</c:v>
                </c:pt>
                <c:pt idx="2515">
                  <c:v>-33.39</c:v>
                </c:pt>
                <c:pt idx="2516">
                  <c:v>-33.53</c:v>
                </c:pt>
                <c:pt idx="2517">
                  <c:v>-33.47</c:v>
                </c:pt>
                <c:pt idx="2518">
                  <c:v>-33.47</c:v>
                </c:pt>
                <c:pt idx="2519">
                  <c:v>-33.65</c:v>
                </c:pt>
                <c:pt idx="2520">
                  <c:v>-33.51</c:v>
                </c:pt>
                <c:pt idx="2521">
                  <c:v>-33.270000000000003</c:v>
                </c:pt>
                <c:pt idx="2522">
                  <c:v>-33.33</c:v>
                </c:pt>
                <c:pt idx="2523">
                  <c:v>-33.29</c:v>
                </c:pt>
                <c:pt idx="2524">
                  <c:v>-33.549999999999997</c:v>
                </c:pt>
                <c:pt idx="2525">
                  <c:v>-33.229999999999997</c:v>
                </c:pt>
                <c:pt idx="2526">
                  <c:v>-33.450000000000003</c:v>
                </c:pt>
                <c:pt idx="2527">
                  <c:v>-33.83</c:v>
                </c:pt>
                <c:pt idx="2528">
                  <c:v>-33.57</c:v>
                </c:pt>
                <c:pt idx="2529">
                  <c:v>-33.57</c:v>
                </c:pt>
                <c:pt idx="2530">
                  <c:v>-33.69</c:v>
                </c:pt>
                <c:pt idx="2531">
                  <c:v>-33.39</c:v>
                </c:pt>
                <c:pt idx="2532">
                  <c:v>-33.369999999999997</c:v>
                </c:pt>
                <c:pt idx="2533">
                  <c:v>-33.47</c:v>
                </c:pt>
                <c:pt idx="2534">
                  <c:v>-33.31</c:v>
                </c:pt>
                <c:pt idx="2535">
                  <c:v>-33.25</c:v>
                </c:pt>
                <c:pt idx="2536">
                  <c:v>-32.97</c:v>
                </c:pt>
                <c:pt idx="2537">
                  <c:v>-33.729999999999997</c:v>
                </c:pt>
                <c:pt idx="2538">
                  <c:v>-33.67</c:v>
                </c:pt>
                <c:pt idx="2539">
                  <c:v>-33.31</c:v>
                </c:pt>
                <c:pt idx="2540">
                  <c:v>-33.549999999999997</c:v>
                </c:pt>
                <c:pt idx="2541">
                  <c:v>-33.409999999999997</c:v>
                </c:pt>
                <c:pt idx="2542">
                  <c:v>-33.39</c:v>
                </c:pt>
                <c:pt idx="2543">
                  <c:v>-33.549999999999997</c:v>
                </c:pt>
                <c:pt idx="2544">
                  <c:v>-33.369999999999997</c:v>
                </c:pt>
                <c:pt idx="2545">
                  <c:v>-33.33</c:v>
                </c:pt>
                <c:pt idx="2546">
                  <c:v>-33.53</c:v>
                </c:pt>
                <c:pt idx="2547">
                  <c:v>-33.39</c:v>
                </c:pt>
                <c:pt idx="2548">
                  <c:v>-33.270000000000003</c:v>
                </c:pt>
                <c:pt idx="2549">
                  <c:v>-33.549999999999997</c:v>
                </c:pt>
                <c:pt idx="2550">
                  <c:v>-33.549999999999997</c:v>
                </c:pt>
                <c:pt idx="2551">
                  <c:v>-33.729999999999997</c:v>
                </c:pt>
                <c:pt idx="2552">
                  <c:v>-33.71</c:v>
                </c:pt>
                <c:pt idx="2553">
                  <c:v>-33.43</c:v>
                </c:pt>
                <c:pt idx="2554">
                  <c:v>-33.43</c:v>
                </c:pt>
                <c:pt idx="2555">
                  <c:v>-33.29</c:v>
                </c:pt>
                <c:pt idx="2556">
                  <c:v>-33.229999999999997</c:v>
                </c:pt>
                <c:pt idx="2557">
                  <c:v>-33.450000000000003</c:v>
                </c:pt>
                <c:pt idx="2558">
                  <c:v>-33.53</c:v>
                </c:pt>
                <c:pt idx="2559">
                  <c:v>-33.630000000000003</c:v>
                </c:pt>
                <c:pt idx="2560">
                  <c:v>-33.57</c:v>
                </c:pt>
                <c:pt idx="2561">
                  <c:v>-33.57</c:v>
                </c:pt>
                <c:pt idx="2562">
                  <c:v>-33.549999999999997</c:v>
                </c:pt>
                <c:pt idx="2563">
                  <c:v>-33.17</c:v>
                </c:pt>
                <c:pt idx="2564">
                  <c:v>-33.590000000000003</c:v>
                </c:pt>
                <c:pt idx="2565">
                  <c:v>-33.270000000000003</c:v>
                </c:pt>
                <c:pt idx="2566">
                  <c:v>-33.369999999999997</c:v>
                </c:pt>
                <c:pt idx="2567">
                  <c:v>-33.369999999999997</c:v>
                </c:pt>
                <c:pt idx="2568">
                  <c:v>-33.61</c:v>
                </c:pt>
                <c:pt idx="2569">
                  <c:v>-33.61</c:v>
                </c:pt>
                <c:pt idx="2570">
                  <c:v>-33.409999999999997</c:v>
                </c:pt>
                <c:pt idx="2571">
                  <c:v>-33.03</c:v>
                </c:pt>
                <c:pt idx="2572">
                  <c:v>-33.590000000000003</c:v>
                </c:pt>
                <c:pt idx="2573">
                  <c:v>-33.35</c:v>
                </c:pt>
                <c:pt idx="2574">
                  <c:v>-33.47</c:v>
                </c:pt>
                <c:pt idx="2575">
                  <c:v>-33.65</c:v>
                </c:pt>
                <c:pt idx="2576">
                  <c:v>-33.409999999999997</c:v>
                </c:pt>
                <c:pt idx="2577">
                  <c:v>-33.57</c:v>
                </c:pt>
                <c:pt idx="2578">
                  <c:v>-33.450000000000003</c:v>
                </c:pt>
                <c:pt idx="2579">
                  <c:v>-33.53</c:v>
                </c:pt>
                <c:pt idx="2580">
                  <c:v>-33.15</c:v>
                </c:pt>
                <c:pt idx="2581">
                  <c:v>-33.21</c:v>
                </c:pt>
                <c:pt idx="2582">
                  <c:v>-33.43</c:v>
                </c:pt>
                <c:pt idx="2583">
                  <c:v>-33.25</c:v>
                </c:pt>
                <c:pt idx="2584">
                  <c:v>-33.53</c:v>
                </c:pt>
                <c:pt idx="2585">
                  <c:v>-33.47</c:v>
                </c:pt>
                <c:pt idx="2586">
                  <c:v>-33.229999999999997</c:v>
                </c:pt>
                <c:pt idx="2587">
                  <c:v>-33.33</c:v>
                </c:pt>
                <c:pt idx="2588">
                  <c:v>-33.65</c:v>
                </c:pt>
                <c:pt idx="2589">
                  <c:v>-33.549999999999997</c:v>
                </c:pt>
                <c:pt idx="2590">
                  <c:v>-33.39</c:v>
                </c:pt>
                <c:pt idx="2591">
                  <c:v>-33.11</c:v>
                </c:pt>
                <c:pt idx="2592">
                  <c:v>-33.33</c:v>
                </c:pt>
                <c:pt idx="2593">
                  <c:v>-33.39</c:v>
                </c:pt>
                <c:pt idx="2594">
                  <c:v>-33.35</c:v>
                </c:pt>
                <c:pt idx="2595">
                  <c:v>-33.549999999999997</c:v>
                </c:pt>
                <c:pt idx="2596">
                  <c:v>-33.65</c:v>
                </c:pt>
                <c:pt idx="2597">
                  <c:v>-33.729999999999997</c:v>
                </c:pt>
                <c:pt idx="2598">
                  <c:v>-33.409999999999997</c:v>
                </c:pt>
                <c:pt idx="2599">
                  <c:v>-33.25</c:v>
                </c:pt>
                <c:pt idx="2600">
                  <c:v>-33.53</c:v>
                </c:pt>
                <c:pt idx="2601">
                  <c:v>-33.549999999999997</c:v>
                </c:pt>
                <c:pt idx="2602">
                  <c:v>-33.75</c:v>
                </c:pt>
                <c:pt idx="2603">
                  <c:v>-33.67</c:v>
                </c:pt>
                <c:pt idx="2604">
                  <c:v>-33.67</c:v>
                </c:pt>
                <c:pt idx="2605">
                  <c:v>-33.729999999999997</c:v>
                </c:pt>
                <c:pt idx="2606">
                  <c:v>-33.47</c:v>
                </c:pt>
                <c:pt idx="2607">
                  <c:v>-33.409999999999997</c:v>
                </c:pt>
                <c:pt idx="2608">
                  <c:v>-33.229999999999997</c:v>
                </c:pt>
                <c:pt idx="2609">
                  <c:v>-33.53</c:v>
                </c:pt>
                <c:pt idx="2610">
                  <c:v>-33.549999999999997</c:v>
                </c:pt>
                <c:pt idx="2611">
                  <c:v>-33.33</c:v>
                </c:pt>
                <c:pt idx="2612">
                  <c:v>-33.35</c:v>
                </c:pt>
                <c:pt idx="2613">
                  <c:v>-33.450000000000003</c:v>
                </c:pt>
                <c:pt idx="2614">
                  <c:v>-33.31</c:v>
                </c:pt>
                <c:pt idx="2615">
                  <c:v>-33.39</c:v>
                </c:pt>
                <c:pt idx="2616">
                  <c:v>-33.409999999999997</c:v>
                </c:pt>
                <c:pt idx="2617">
                  <c:v>-33.39</c:v>
                </c:pt>
                <c:pt idx="2618">
                  <c:v>-33.409999999999997</c:v>
                </c:pt>
                <c:pt idx="2619">
                  <c:v>-33.590000000000003</c:v>
                </c:pt>
                <c:pt idx="2620">
                  <c:v>-33.43</c:v>
                </c:pt>
                <c:pt idx="2621">
                  <c:v>-33.61</c:v>
                </c:pt>
                <c:pt idx="2622">
                  <c:v>-33.090000000000003</c:v>
                </c:pt>
                <c:pt idx="2623">
                  <c:v>-33.35</c:v>
                </c:pt>
                <c:pt idx="2624">
                  <c:v>-33.43</c:v>
                </c:pt>
                <c:pt idx="2625">
                  <c:v>-33.19</c:v>
                </c:pt>
                <c:pt idx="2626">
                  <c:v>-33.369999999999997</c:v>
                </c:pt>
                <c:pt idx="2627">
                  <c:v>-33.15</c:v>
                </c:pt>
                <c:pt idx="2628">
                  <c:v>-33.57</c:v>
                </c:pt>
                <c:pt idx="2629">
                  <c:v>-33.270000000000003</c:v>
                </c:pt>
                <c:pt idx="2630">
                  <c:v>-33.630000000000003</c:v>
                </c:pt>
                <c:pt idx="2631">
                  <c:v>-33.450000000000003</c:v>
                </c:pt>
                <c:pt idx="2632">
                  <c:v>-33.69</c:v>
                </c:pt>
                <c:pt idx="2633">
                  <c:v>-33.49</c:v>
                </c:pt>
                <c:pt idx="2634">
                  <c:v>-33.39</c:v>
                </c:pt>
                <c:pt idx="2635">
                  <c:v>-33.409999999999997</c:v>
                </c:pt>
                <c:pt idx="2636">
                  <c:v>-33.51</c:v>
                </c:pt>
                <c:pt idx="2637">
                  <c:v>-33.25</c:v>
                </c:pt>
                <c:pt idx="2638">
                  <c:v>-33.33</c:v>
                </c:pt>
                <c:pt idx="2639">
                  <c:v>-33.450000000000003</c:v>
                </c:pt>
                <c:pt idx="2640">
                  <c:v>-33.29</c:v>
                </c:pt>
                <c:pt idx="2641">
                  <c:v>-33.51</c:v>
                </c:pt>
                <c:pt idx="2642">
                  <c:v>-33.270000000000003</c:v>
                </c:pt>
                <c:pt idx="2643">
                  <c:v>-33.43</c:v>
                </c:pt>
                <c:pt idx="2644">
                  <c:v>-33.090000000000003</c:v>
                </c:pt>
                <c:pt idx="2645">
                  <c:v>-33.270000000000003</c:v>
                </c:pt>
                <c:pt idx="2646">
                  <c:v>-33.29</c:v>
                </c:pt>
                <c:pt idx="2647">
                  <c:v>-33.17</c:v>
                </c:pt>
                <c:pt idx="2648">
                  <c:v>-33.090000000000003</c:v>
                </c:pt>
                <c:pt idx="2649">
                  <c:v>-33.61</c:v>
                </c:pt>
                <c:pt idx="2650">
                  <c:v>-33.049999999999997</c:v>
                </c:pt>
                <c:pt idx="2651">
                  <c:v>-33.25</c:v>
                </c:pt>
                <c:pt idx="2652">
                  <c:v>-33.21</c:v>
                </c:pt>
                <c:pt idx="2653">
                  <c:v>-33.130000000000003</c:v>
                </c:pt>
                <c:pt idx="2654">
                  <c:v>-33.03</c:v>
                </c:pt>
                <c:pt idx="2655">
                  <c:v>-33.03</c:v>
                </c:pt>
                <c:pt idx="2656">
                  <c:v>-33.21</c:v>
                </c:pt>
                <c:pt idx="2657">
                  <c:v>-33.21</c:v>
                </c:pt>
                <c:pt idx="2658">
                  <c:v>-33.11</c:v>
                </c:pt>
                <c:pt idx="2659">
                  <c:v>-33.25</c:v>
                </c:pt>
                <c:pt idx="2660">
                  <c:v>-33.229999999999997</c:v>
                </c:pt>
                <c:pt idx="2661">
                  <c:v>-33.21</c:v>
                </c:pt>
                <c:pt idx="2662">
                  <c:v>-33.409999999999997</c:v>
                </c:pt>
                <c:pt idx="2663">
                  <c:v>-33.090000000000003</c:v>
                </c:pt>
                <c:pt idx="2664">
                  <c:v>-33.43</c:v>
                </c:pt>
                <c:pt idx="2665">
                  <c:v>-33.39</c:v>
                </c:pt>
                <c:pt idx="2666">
                  <c:v>-33.43</c:v>
                </c:pt>
                <c:pt idx="2667">
                  <c:v>-33.270000000000003</c:v>
                </c:pt>
                <c:pt idx="2668">
                  <c:v>-33.35</c:v>
                </c:pt>
                <c:pt idx="2669">
                  <c:v>-33.51</c:v>
                </c:pt>
                <c:pt idx="2670">
                  <c:v>-33.31</c:v>
                </c:pt>
                <c:pt idx="2671">
                  <c:v>-33.21</c:v>
                </c:pt>
                <c:pt idx="2672">
                  <c:v>-33.25</c:v>
                </c:pt>
                <c:pt idx="2673">
                  <c:v>-33.229999999999997</c:v>
                </c:pt>
                <c:pt idx="2674">
                  <c:v>-33.47</c:v>
                </c:pt>
                <c:pt idx="2675">
                  <c:v>-33.229999999999997</c:v>
                </c:pt>
                <c:pt idx="2676">
                  <c:v>-33.07</c:v>
                </c:pt>
                <c:pt idx="2677">
                  <c:v>-33.049999999999997</c:v>
                </c:pt>
                <c:pt idx="2678">
                  <c:v>-33.270000000000003</c:v>
                </c:pt>
                <c:pt idx="2679">
                  <c:v>-33.33</c:v>
                </c:pt>
                <c:pt idx="2680">
                  <c:v>-33.35</c:v>
                </c:pt>
                <c:pt idx="2681">
                  <c:v>-33.07</c:v>
                </c:pt>
                <c:pt idx="2682">
                  <c:v>-33.19</c:v>
                </c:pt>
                <c:pt idx="2683">
                  <c:v>-33.29</c:v>
                </c:pt>
                <c:pt idx="2684">
                  <c:v>-33.35</c:v>
                </c:pt>
                <c:pt idx="2685">
                  <c:v>-33.590000000000003</c:v>
                </c:pt>
                <c:pt idx="2686">
                  <c:v>-33.47</c:v>
                </c:pt>
                <c:pt idx="2687">
                  <c:v>-33.35</c:v>
                </c:pt>
                <c:pt idx="2688">
                  <c:v>-33.270000000000003</c:v>
                </c:pt>
                <c:pt idx="2689">
                  <c:v>-33.450000000000003</c:v>
                </c:pt>
                <c:pt idx="2690">
                  <c:v>-33.25</c:v>
                </c:pt>
                <c:pt idx="2691">
                  <c:v>-33.35</c:v>
                </c:pt>
                <c:pt idx="2692">
                  <c:v>-33.35</c:v>
                </c:pt>
                <c:pt idx="2693">
                  <c:v>-33.19</c:v>
                </c:pt>
                <c:pt idx="2694">
                  <c:v>-33.21</c:v>
                </c:pt>
                <c:pt idx="2695">
                  <c:v>-33.229999999999997</c:v>
                </c:pt>
                <c:pt idx="2696">
                  <c:v>-33.21</c:v>
                </c:pt>
                <c:pt idx="2697">
                  <c:v>-33.229999999999997</c:v>
                </c:pt>
                <c:pt idx="2698">
                  <c:v>-33.33</c:v>
                </c:pt>
                <c:pt idx="2699">
                  <c:v>-33.35</c:v>
                </c:pt>
                <c:pt idx="2700">
                  <c:v>-33.39</c:v>
                </c:pt>
                <c:pt idx="2701">
                  <c:v>-33.31</c:v>
                </c:pt>
                <c:pt idx="2702">
                  <c:v>-33.31</c:v>
                </c:pt>
                <c:pt idx="2703">
                  <c:v>-33.450000000000003</c:v>
                </c:pt>
                <c:pt idx="2704">
                  <c:v>-33.409999999999997</c:v>
                </c:pt>
                <c:pt idx="2705">
                  <c:v>-33.39</c:v>
                </c:pt>
                <c:pt idx="2706">
                  <c:v>-33.049999999999997</c:v>
                </c:pt>
                <c:pt idx="2707">
                  <c:v>-33.049999999999997</c:v>
                </c:pt>
                <c:pt idx="2708">
                  <c:v>-33.39</c:v>
                </c:pt>
                <c:pt idx="2709">
                  <c:v>-33.01</c:v>
                </c:pt>
                <c:pt idx="2710">
                  <c:v>-33.51</c:v>
                </c:pt>
                <c:pt idx="2711">
                  <c:v>-32.950000000000003</c:v>
                </c:pt>
                <c:pt idx="2712">
                  <c:v>-33.17</c:v>
                </c:pt>
                <c:pt idx="2713">
                  <c:v>-32.909999999999997</c:v>
                </c:pt>
                <c:pt idx="2714">
                  <c:v>-33.35</c:v>
                </c:pt>
                <c:pt idx="2715">
                  <c:v>-33.19</c:v>
                </c:pt>
                <c:pt idx="2716">
                  <c:v>-33.17</c:v>
                </c:pt>
                <c:pt idx="2717">
                  <c:v>-33.19</c:v>
                </c:pt>
                <c:pt idx="2718">
                  <c:v>-33.07</c:v>
                </c:pt>
                <c:pt idx="2719">
                  <c:v>-33.229999999999997</c:v>
                </c:pt>
                <c:pt idx="2720">
                  <c:v>-33.630000000000003</c:v>
                </c:pt>
                <c:pt idx="2721">
                  <c:v>-33.21</c:v>
                </c:pt>
                <c:pt idx="2722">
                  <c:v>-33.21</c:v>
                </c:pt>
                <c:pt idx="2723">
                  <c:v>-33.21</c:v>
                </c:pt>
                <c:pt idx="2724">
                  <c:v>-32.99</c:v>
                </c:pt>
                <c:pt idx="2725">
                  <c:v>-33.11</c:v>
                </c:pt>
                <c:pt idx="2726">
                  <c:v>-33.21</c:v>
                </c:pt>
                <c:pt idx="2727">
                  <c:v>-33.29</c:v>
                </c:pt>
                <c:pt idx="2728">
                  <c:v>-33.15</c:v>
                </c:pt>
                <c:pt idx="2729">
                  <c:v>-33.229999999999997</c:v>
                </c:pt>
                <c:pt idx="2730">
                  <c:v>-33.369999999999997</c:v>
                </c:pt>
                <c:pt idx="2731">
                  <c:v>-33.590000000000003</c:v>
                </c:pt>
                <c:pt idx="2732">
                  <c:v>-33.31</c:v>
                </c:pt>
                <c:pt idx="2733">
                  <c:v>-33.130000000000003</c:v>
                </c:pt>
                <c:pt idx="2734">
                  <c:v>-33.49</c:v>
                </c:pt>
                <c:pt idx="2735">
                  <c:v>-33.369999999999997</c:v>
                </c:pt>
                <c:pt idx="2736">
                  <c:v>-33.35</c:v>
                </c:pt>
                <c:pt idx="2737">
                  <c:v>-33.19</c:v>
                </c:pt>
                <c:pt idx="2738">
                  <c:v>-33.130000000000003</c:v>
                </c:pt>
                <c:pt idx="2739">
                  <c:v>-33.229999999999997</c:v>
                </c:pt>
                <c:pt idx="2740">
                  <c:v>-33.35</c:v>
                </c:pt>
                <c:pt idx="2741">
                  <c:v>-33.33</c:v>
                </c:pt>
                <c:pt idx="2742">
                  <c:v>-33.49</c:v>
                </c:pt>
                <c:pt idx="2743">
                  <c:v>-33.35</c:v>
                </c:pt>
                <c:pt idx="2744">
                  <c:v>-33.590000000000003</c:v>
                </c:pt>
                <c:pt idx="2745">
                  <c:v>-32.93</c:v>
                </c:pt>
                <c:pt idx="2746">
                  <c:v>-33.21</c:v>
                </c:pt>
                <c:pt idx="2747">
                  <c:v>-33.19</c:v>
                </c:pt>
                <c:pt idx="2748">
                  <c:v>-33.590000000000003</c:v>
                </c:pt>
                <c:pt idx="2749">
                  <c:v>-33.79</c:v>
                </c:pt>
                <c:pt idx="2750">
                  <c:v>-32.83</c:v>
                </c:pt>
                <c:pt idx="2751">
                  <c:v>-33.049999999999997</c:v>
                </c:pt>
                <c:pt idx="2752">
                  <c:v>-33.369999999999997</c:v>
                </c:pt>
                <c:pt idx="2753">
                  <c:v>-33.15</c:v>
                </c:pt>
                <c:pt idx="2754">
                  <c:v>-33.11</c:v>
                </c:pt>
                <c:pt idx="2755">
                  <c:v>-33.29</c:v>
                </c:pt>
                <c:pt idx="2756">
                  <c:v>-33.21</c:v>
                </c:pt>
                <c:pt idx="2757">
                  <c:v>-32.97</c:v>
                </c:pt>
                <c:pt idx="2758">
                  <c:v>-33.17</c:v>
                </c:pt>
                <c:pt idx="2759">
                  <c:v>-33.35</c:v>
                </c:pt>
                <c:pt idx="2760">
                  <c:v>-33.15</c:v>
                </c:pt>
                <c:pt idx="2761">
                  <c:v>-33.049999999999997</c:v>
                </c:pt>
                <c:pt idx="2762">
                  <c:v>-33.07</c:v>
                </c:pt>
                <c:pt idx="2763">
                  <c:v>-33.29</c:v>
                </c:pt>
                <c:pt idx="2764">
                  <c:v>-33.130000000000003</c:v>
                </c:pt>
                <c:pt idx="2765">
                  <c:v>-33.270000000000003</c:v>
                </c:pt>
                <c:pt idx="2766">
                  <c:v>-33.25</c:v>
                </c:pt>
                <c:pt idx="2767">
                  <c:v>-33.29</c:v>
                </c:pt>
                <c:pt idx="2768">
                  <c:v>-33.19</c:v>
                </c:pt>
                <c:pt idx="2769">
                  <c:v>-33.35</c:v>
                </c:pt>
                <c:pt idx="2770">
                  <c:v>-33.19</c:v>
                </c:pt>
                <c:pt idx="2771">
                  <c:v>-33.270000000000003</c:v>
                </c:pt>
                <c:pt idx="2772">
                  <c:v>-32.99</c:v>
                </c:pt>
                <c:pt idx="2773">
                  <c:v>-33.19</c:v>
                </c:pt>
                <c:pt idx="2774">
                  <c:v>-33.25</c:v>
                </c:pt>
                <c:pt idx="2775">
                  <c:v>-33.409999999999997</c:v>
                </c:pt>
                <c:pt idx="2776">
                  <c:v>-33.31</c:v>
                </c:pt>
                <c:pt idx="2777">
                  <c:v>-32.869999999999997</c:v>
                </c:pt>
                <c:pt idx="2778">
                  <c:v>-33.270000000000003</c:v>
                </c:pt>
                <c:pt idx="2779">
                  <c:v>-33.35</c:v>
                </c:pt>
                <c:pt idx="2780">
                  <c:v>-33.43</c:v>
                </c:pt>
                <c:pt idx="2781">
                  <c:v>-33.35</c:v>
                </c:pt>
                <c:pt idx="2782">
                  <c:v>-33.33</c:v>
                </c:pt>
                <c:pt idx="2783">
                  <c:v>-33.61</c:v>
                </c:pt>
                <c:pt idx="2784">
                  <c:v>-32.97</c:v>
                </c:pt>
                <c:pt idx="2785">
                  <c:v>-33.49</c:v>
                </c:pt>
                <c:pt idx="2786">
                  <c:v>-33.71</c:v>
                </c:pt>
                <c:pt idx="2787">
                  <c:v>-33.57</c:v>
                </c:pt>
                <c:pt idx="2788">
                  <c:v>-33.270000000000003</c:v>
                </c:pt>
                <c:pt idx="2789">
                  <c:v>-33.590000000000003</c:v>
                </c:pt>
                <c:pt idx="2790">
                  <c:v>-33.57</c:v>
                </c:pt>
                <c:pt idx="2791">
                  <c:v>-33.369999999999997</c:v>
                </c:pt>
                <c:pt idx="2792">
                  <c:v>-33.49</c:v>
                </c:pt>
                <c:pt idx="2793">
                  <c:v>-33.51</c:v>
                </c:pt>
                <c:pt idx="2794">
                  <c:v>-33.33</c:v>
                </c:pt>
                <c:pt idx="2795">
                  <c:v>-33.270000000000003</c:v>
                </c:pt>
                <c:pt idx="2796">
                  <c:v>-33.090000000000003</c:v>
                </c:pt>
                <c:pt idx="2797">
                  <c:v>-33.049999999999997</c:v>
                </c:pt>
                <c:pt idx="2798">
                  <c:v>-33.270000000000003</c:v>
                </c:pt>
                <c:pt idx="2799">
                  <c:v>-33.450000000000003</c:v>
                </c:pt>
                <c:pt idx="2800">
                  <c:v>-33.67</c:v>
                </c:pt>
                <c:pt idx="2801">
                  <c:v>-33.270000000000003</c:v>
                </c:pt>
                <c:pt idx="2802">
                  <c:v>-33.39</c:v>
                </c:pt>
                <c:pt idx="2803">
                  <c:v>-33.01</c:v>
                </c:pt>
                <c:pt idx="2804">
                  <c:v>-33.25</c:v>
                </c:pt>
                <c:pt idx="2805">
                  <c:v>-32.97</c:v>
                </c:pt>
                <c:pt idx="2806">
                  <c:v>-33.29</c:v>
                </c:pt>
                <c:pt idx="2807">
                  <c:v>-33.25</c:v>
                </c:pt>
                <c:pt idx="2808">
                  <c:v>-33.03</c:v>
                </c:pt>
                <c:pt idx="2809">
                  <c:v>-33.369999999999997</c:v>
                </c:pt>
                <c:pt idx="2810">
                  <c:v>-33.43</c:v>
                </c:pt>
                <c:pt idx="2811">
                  <c:v>-33.43</c:v>
                </c:pt>
                <c:pt idx="2812">
                  <c:v>-33.47</c:v>
                </c:pt>
                <c:pt idx="2813">
                  <c:v>-33.409999999999997</c:v>
                </c:pt>
                <c:pt idx="2814">
                  <c:v>-33.33</c:v>
                </c:pt>
                <c:pt idx="2815">
                  <c:v>-33.51</c:v>
                </c:pt>
                <c:pt idx="2816">
                  <c:v>-33.43</c:v>
                </c:pt>
                <c:pt idx="2817">
                  <c:v>-33.39</c:v>
                </c:pt>
                <c:pt idx="2818">
                  <c:v>-33.29</c:v>
                </c:pt>
                <c:pt idx="2819">
                  <c:v>-33.15</c:v>
                </c:pt>
                <c:pt idx="2820">
                  <c:v>-33.39</c:v>
                </c:pt>
                <c:pt idx="2821">
                  <c:v>-33.25</c:v>
                </c:pt>
                <c:pt idx="2822">
                  <c:v>-33.39</c:v>
                </c:pt>
                <c:pt idx="2823">
                  <c:v>-33.53</c:v>
                </c:pt>
                <c:pt idx="2824">
                  <c:v>-33.61</c:v>
                </c:pt>
                <c:pt idx="2825">
                  <c:v>-33.35</c:v>
                </c:pt>
                <c:pt idx="2826">
                  <c:v>-33.33</c:v>
                </c:pt>
                <c:pt idx="2827">
                  <c:v>-33.409999999999997</c:v>
                </c:pt>
                <c:pt idx="2828">
                  <c:v>-33.47</c:v>
                </c:pt>
                <c:pt idx="2829">
                  <c:v>-33.35</c:v>
                </c:pt>
                <c:pt idx="2830">
                  <c:v>-33.450000000000003</c:v>
                </c:pt>
                <c:pt idx="2831">
                  <c:v>-33.57</c:v>
                </c:pt>
                <c:pt idx="2832">
                  <c:v>-33.130000000000003</c:v>
                </c:pt>
                <c:pt idx="2833">
                  <c:v>-33.33</c:v>
                </c:pt>
                <c:pt idx="2834">
                  <c:v>-33.39</c:v>
                </c:pt>
                <c:pt idx="2835">
                  <c:v>-33.270000000000003</c:v>
                </c:pt>
                <c:pt idx="2836">
                  <c:v>-33.229999999999997</c:v>
                </c:pt>
                <c:pt idx="2837">
                  <c:v>-33.19</c:v>
                </c:pt>
                <c:pt idx="2838">
                  <c:v>-32.909999999999997</c:v>
                </c:pt>
                <c:pt idx="2839">
                  <c:v>-33.630000000000003</c:v>
                </c:pt>
                <c:pt idx="2840">
                  <c:v>-33.75</c:v>
                </c:pt>
                <c:pt idx="2841">
                  <c:v>-33.729999999999997</c:v>
                </c:pt>
                <c:pt idx="2842">
                  <c:v>-33.409999999999997</c:v>
                </c:pt>
                <c:pt idx="2843">
                  <c:v>-33.369999999999997</c:v>
                </c:pt>
                <c:pt idx="2844">
                  <c:v>-33.51</c:v>
                </c:pt>
                <c:pt idx="2845">
                  <c:v>-33.51</c:v>
                </c:pt>
                <c:pt idx="2846">
                  <c:v>-33.31</c:v>
                </c:pt>
                <c:pt idx="2847">
                  <c:v>-33.369999999999997</c:v>
                </c:pt>
                <c:pt idx="2848">
                  <c:v>-33.549999999999997</c:v>
                </c:pt>
                <c:pt idx="2849">
                  <c:v>-33.25</c:v>
                </c:pt>
                <c:pt idx="2850">
                  <c:v>-33.35</c:v>
                </c:pt>
                <c:pt idx="2851">
                  <c:v>-33.229999999999997</c:v>
                </c:pt>
                <c:pt idx="2852">
                  <c:v>-33.25</c:v>
                </c:pt>
                <c:pt idx="2853">
                  <c:v>-33.049999999999997</c:v>
                </c:pt>
                <c:pt idx="2854">
                  <c:v>-33.21</c:v>
                </c:pt>
                <c:pt idx="2855">
                  <c:v>-33.65</c:v>
                </c:pt>
                <c:pt idx="2856">
                  <c:v>-33.409999999999997</c:v>
                </c:pt>
                <c:pt idx="2857">
                  <c:v>-33.049999999999997</c:v>
                </c:pt>
                <c:pt idx="2858">
                  <c:v>-33.21</c:v>
                </c:pt>
                <c:pt idx="2859">
                  <c:v>-33.07</c:v>
                </c:pt>
                <c:pt idx="2860">
                  <c:v>-33.130000000000003</c:v>
                </c:pt>
                <c:pt idx="2861">
                  <c:v>-33.49</c:v>
                </c:pt>
                <c:pt idx="2862">
                  <c:v>-33.409999999999997</c:v>
                </c:pt>
                <c:pt idx="2863">
                  <c:v>-33.33</c:v>
                </c:pt>
                <c:pt idx="2864">
                  <c:v>-33.01</c:v>
                </c:pt>
                <c:pt idx="2865">
                  <c:v>-33.090000000000003</c:v>
                </c:pt>
                <c:pt idx="2866">
                  <c:v>-32.909999999999997</c:v>
                </c:pt>
                <c:pt idx="2867">
                  <c:v>-33.409999999999997</c:v>
                </c:pt>
                <c:pt idx="2868">
                  <c:v>-33.31</c:v>
                </c:pt>
                <c:pt idx="2869">
                  <c:v>-33.270000000000003</c:v>
                </c:pt>
                <c:pt idx="2870">
                  <c:v>-33.369999999999997</c:v>
                </c:pt>
                <c:pt idx="2871">
                  <c:v>-32.85</c:v>
                </c:pt>
                <c:pt idx="2872">
                  <c:v>-32.950000000000003</c:v>
                </c:pt>
                <c:pt idx="2873">
                  <c:v>-32.89</c:v>
                </c:pt>
                <c:pt idx="2874">
                  <c:v>-33.090000000000003</c:v>
                </c:pt>
                <c:pt idx="2875">
                  <c:v>-33.03</c:v>
                </c:pt>
                <c:pt idx="2876">
                  <c:v>-33.21</c:v>
                </c:pt>
                <c:pt idx="2877">
                  <c:v>-33.090000000000003</c:v>
                </c:pt>
                <c:pt idx="2878">
                  <c:v>-32.81</c:v>
                </c:pt>
                <c:pt idx="2879">
                  <c:v>-33.29</c:v>
                </c:pt>
                <c:pt idx="2880">
                  <c:v>-33.19</c:v>
                </c:pt>
                <c:pt idx="2881">
                  <c:v>-33.31</c:v>
                </c:pt>
                <c:pt idx="2882">
                  <c:v>-33.21</c:v>
                </c:pt>
                <c:pt idx="2883">
                  <c:v>-33.31</c:v>
                </c:pt>
                <c:pt idx="2884">
                  <c:v>-33.39</c:v>
                </c:pt>
                <c:pt idx="2885">
                  <c:v>-33.229999999999997</c:v>
                </c:pt>
                <c:pt idx="2886">
                  <c:v>-33.130000000000003</c:v>
                </c:pt>
                <c:pt idx="2887">
                  <c:v>-33.270000000000003</c:v>
                </c:pt>
                <c:pt idx="2888">
                  <c:v>-33.07</c:v>
                </c:pt>
                <c:pt idx="2889">
                  <c:v>-33.07</c:v>
                </c:pt>
                <c:pt idx="2890">
                  <c:v>-33.11</c:v>
                </c:pt>
                <c:pt idx="2891">
                  <c:v>-33.29</c:v>
                </c:pt>
                <c:pt idx="2892">
                  <c:v>-33.35</c:v>
                </c:pt>
                <c:pt idx="2893">
                  <c:v>-33.31</c:v>
                </c:pt>
                <c:pt idx="2894">
                  <c:v>-33.229999999999997</c:v>
                </c:pt>
                <c:pt idx="2895">
                  <c:v>-32.89</c:v>
                </c:pt>
                <c:pt idx="2896">
                  <c:v>-33.369999999999997</c:v>
                </c:pt>
                <c:pt idx="2897">
                  <c:v>-33.33</c:v>
                </c:pt>
                <c:pt idx="2898">
                  <c:v>-33.369999999999997</c:v>
                </c:pt>
                <c:pt idx="2899">
                  <c:v>-33.130000000000003</c:v>
                </c:pt>
                <c:pt idx="2900">
                  <c:v>-33.19</c:v>
                </c:pt>
                <c:pt idx="2901">
                  <c:v>-33.25</c:v>
                </c:pt>
                <c:pt idx="2902">
                  <c:v>-33.25</c:v>
                </c:pt>
                <c:pt idx="2903">
                  <c:v>-33.130000000000003</c:v>
                </c:pt>
                <c:pt idx="2904">
                  <c:v>-33.43</c:v>
                </c:pt>
                <c:pt idx="2905">
                  <c:v>-33.11</c:v>
                </c:pt>
                <c:pt idx="2906">
                  <c:v>-33.47</c:v>
                </c:pt>
                <c:pt idx="2907">
                  <c:v>-33.049999999999997</c:v>
                </c:pt>
                <c:pt idx="2908">
                  <c:v>-33.35</c:v>
                </c:pt>
                <c:pt idx="2909">
                  <c:v>-33.19</c:v>
                </c:pt>
                <c:pt idx="2910">
                  <c:v>-33.450000000000003</c:v>
                </c:pt>
                <c:pt idx="2911">
                  <c:v>-33.57</c:v>
                </c:pt>
                <c:pt idx="2912">
                  <c:v>-33.01</c:v>
                </c:pt>
                <c:pt idx="2913">
                  <c:v>-33.17</c:v>
                </c:pt>
                <c:pt idx="2914">
                  <c:v>-33.409999999999997</c:v>
                </c:pt>
                <c:pt idx="2915">
                  <c:v>-33.21</c:v>
                </c:pt>
                <c:pt idx="2916">
                  <c:v>-33.47</c:v>
                </c:pt>
                <c:pt idx="2917">
                  <c:v>-33.229999999999997</c:v>
                </c:pt>
                <c:pt idx="2918">
                  <c:v>-33.11</c:v>
                </c:pt>
                <c:pt idx="2919">
                  <c:v>-32.869999999999997</c:v>
                </c:pt>
                <c:pt idx="2920">
                  <c:v>-33.11</c:v>
                </c:pt>
                <c:pt idx="2921">
                  <c:v>-33.090000000000003</c:v>
                </c:pt>
                <c:pt idx="2922">
                  <c:v>-33.409999999999997</c:v>
                </c:pt>
                <c:pt idx="2923">
                  <c:v>-33.270000000000003</c:v>
                </c:pt>
                <c:pt idx="2924">
                  <c:v>-33.369999999999997</c:v>
                </c:pt>
                <c:pt idx="2925">
                  <c:v>-32.97</c:v>
                </c:pt>
                <c:pt idx="2926">
                  <c:v>-33.270000000000003</c:v>
                </c:pt>
                <c:pt idx="2927">
                  <c:v>-33.369999999999997</c:v>
                </c:pt>
                <c:pt idx="2928">
                  <c:v>-33.450000000000003</c:v>
                </c:pt>
                <c:pt idx="2929">
                  <c:v>-33.130000000000003</c:v>
                </c:pt>
                <c:pt idx="2930">
                  <c:v>-33.47</c:v>
                </c:pt>
                <c:pt idx="2931">
                  <c:v>-33.25</c:v>
                </c:pt>
                <c:pt idx="2932">
                  <c:v>-33.33</c:v>
                </c:pt>
                <c:pt idx="2933">
                  <c:v>-33.229999999999997</c:v>
                </c:pt>
                <c:pt idx="2934">
                  <c:v>-33.39</c:v>
                </c:pt>
                <c:pt idx="2935">
                  <c:v>-33.01</c:v>
                </c:pt>
                <c:pt idx="2936">
                  <c:v>-33.450000000000003</c:v>
                </c:pt>
                <c:pt idx="2937">
                  <c:v>-33.35</c:v>
                </c:pt>
                <c:pt idx="2938">
                  <c:v>-33.33</c:v>
                </c:pt>
                <c:pt idx="2939">
                  <c:v>-33.35</c:v>
                </c:pt>
                <c:pt idx="2940">
                  <c:v>-33.409999999999997</c:v>
                </c:pt>
                <c:pt idx="2941">
                  <c:v>-33.17</c:v>
                </c:pt>
                <c:pt idx="2942">
                  <c:v>-33.229999999999997</c:v>
                </c:pt>
                <c:pt idx="2943">
                  <c:v>-33.17</c:v>
                </c:pt>
                <c:pt idx="2944">
                  <c:v>-33.270000000000003</c:v>
                </c:pt>
                <c:pt idx="2945">
                  <c:v>-33.29</c:v>
                </c:pt>
                <c:pt idx="2946">
                  <c:v>-33.25</c:v>
                </c:pt>
                <c:pt idx="2947">
                  <c:v>-33.33</c:v>
                </c:pt>
                <c:pt idx="2948">
                  <c:v>-33.33</c:v>
                </c:pt>
                <c:pt idx="2949">
                  <c:v>-33.130000000000003</c:v>
                </c:pt>
                <c:pt idx="2950">
                  <c:v>-33.31</c:v>
                </c:pt>
                <c:pt idx="2951">
                  <c:v>-33.19</c:v>
                </c:pt>
                <c:pt idx="2952">
                  <c:v>-33.19</c:v>
                </c:pt>
                <c:pt idx="2953">
                  <c:v>-32.93</c:v>
                </c:pt>
                <c:pt idx="2954">
                  <c:v>-33.21</c:v>
                </c:pt>
                <c:pt idx="2955">
                  <c:v>-32.97</c:v>
                </c:pt>
                <c:pt idx="2956">
                  <c:v>-33.270000000000003</c:v>
                </c:pt>
                <c:pt idx="2957">
                  <c:v>-33.03</c:v>
                </c:pt>
                <c:pt idx="2958">
                  <c:v>-33.39</c:v>
                </c:pt>
                <c:pt idx="2959">
                  <c:v>-33.11</c:v>
                </c:pt>
                <c:pt idx="2960">
                  <c:v>-33.29</c:v>
                </c:pt>
                <c:pt idx="2961">
                  <c:v>-33.19</c:v>
                </c:pt>
                <c:pt idx="2962">
                  <c:v>-33.31</c:v>
                </c:pt>
                <c:pt idx="2963">
                  <c:v>-33.19</c:v>
                </c:pt>
                <c:pt idx="2964">
                  <c:v>-33.409999999999997</c:v>
                </c:pt>
                <c:pt idx="2965">
                  <c:v>-33.270000000000003</c:v>
                </c:pt>
                <c:pt idx="2966">
                  <c:v>-33.450000000000003</c:v>
                </c:pt>
                <c:pt idx="2967">
                  <c:v>-33.17</c:v>
                </c:pt>
                <c:pt idx="2968">
                  <c:v>-33.33</c:v>
                </c:pt>
                <c:pt idx="2969">
                  <c:v>-33.21</c:v>
                </c:pt>
                <c:pt idx="2970">
                  <c:v>-33.25</c:v>
                </c:pt>
                <c:pt idx="2971">
                  <c:v>-33.130000000000003</c:v>
                </c:pt>
                <c:pt idx="2972">
                  <c:v>-33.53</c:v>
                </c:pt>
                <c:pt idx="2973">
                  <c:v>-33.03</c:v>
                </c:pt>
                <c:pt idx="2974">
                  <c:v>-33.39</c:v>
                </c:pt>
                <c:pt idx="2975">
                  <c:v>-33.29</c:v>
                </c:pt>
                <c:pt idx="2976">
                  <c:v>-33.15</c:v>
                </c:pt>
                <c:pt idx="2977">
                  <c:v>-33.25</c:v>
                </c:pt>
                <c:pt idx="2978">
                  <c:v>-33.35</c:v>
                </c:pt>
                <c:pt idx="2979">
                  <c:v>-33.31</c:v>
                </c:pt>
                <c:pt idx="2980">
                  <c:v>-33.51</c:v>
                </c:pt>
                <c:pt idx="2981">
                  <c:v>-33.35</c:v>
                </c:pt>
                <c:pt idx="2982">
                  <c:v>-33.270000000000003</c:v>
                </c:pt>
                <c:pt idx="2983">
                  <c:v>-33.61</c:v>
                </c:pt>
                <c:pt idx="2984">
                  <c:v>-33.51</c:v>
                </c:pt>
                <c:pt idx="2985">
                  <c:v>-33.49</c:v>
                </c:pt>
                <c:pt idx="2986">
                  <c:v>-33.549999999999997</c:v>
                </c:pt>
                <c:pt idx="2987">
                  <c:v>-33.369999999999997</c:v>
                </c:pt>
                <c:pt idx="2988">
                  <c:v>-33.31</c:v>
                </c:pt>
                <c:pt idx="2989">
                  <c:v>-33.49</c:v>
                </c:pt>
                <c:pt idx="2990">
                  <c:v>-33.15</c:v>
                </c:pt>
                <c:pt idx="2991">
                  <c:v>-33.71</c:v>
                </c:pt>
                <c:pt idx="2992">
                  <c:v>-33.57</c:v>
                </c:pt>
                <c:pt idx="2993">
                  <c:v>-33.590000000000003</c:v>
                </c:pt>
                <c:pt idx="2994">
                  <c:v>-33.590000000000003</c:v>
                </c:pt>
                <c:pt idx="2995">
                  <c:v>-33.49</c:v>
                </c:pt>
                <c:pt idx="2996">
                  <c:v>-33.07</c:v>
                </c:pt>
                <c:pt idx="2997">
                  <c:v>-33.39</c:v>
                </c:pt>
                <c:pt idx="2998">
                  <c:v>-33.090000000000003</c:v>
                </c:pt>
                <c:pt idx="2999">
                  <c:v>-33.270000000000003</c:v>
                </c:pt>
                <c:pt idx="3000">
                  <c:v>-33.369999999999997</c:v>
                </c:pt>
                <c:pt idx="3001">
                  <c:v>-33.17</c:v>
                </c:pt>
                <c:pt idx="3002">
                  <c:v>-33.450000000000003</c:v>
                </c:pt>
                <c:pt idx="3003">
                  <c:v>-33.47</c:v>
                </c:pt>
                <c:pt idx="3004">
                  <c:v>-33.57</c:v>
                </c:pt>
                <c:pt idx="3005">
                  <c:v>-33.35</c:v>
                </c:pt>
                <c:pt idx="3006">
                  <c:v>-33.35</c:v>
                </c:pt>
                <c:pt idx="3007">
                  <c:v>-33.29</c:v>
                </c:pt>
                <c:pt idx="3008">
                  <c:v>-33.450000000000003</c:v>
                </c:pt>
                <c:pt idx="3009">
                  <c:v>-33.19</c:v>
                </c:pt>
                <c:pt idx="3010">
                  <c:v>-32.950000000000003</c:v>
                </c:pt>
                <c:pt idx="3011">
                  <c:v>-33.31</c:v>
                </c:pt>
                <c:pt idx="3012">
                  <c:v>-33.19</c:v>
                </c:pt>
                <c:pt idx="3013">
                  <c:v>-33.369999999999997</c:v>
                </c:pt>
                <c:pt idx="3014">
                  <c:v>-33.409999999999997</c:v>
                </c:pt>
                <c:pt idx="3015">
                  <c:v>-33.25</c:v>
                </c:pt>
                <c:pt idx="3016">
                  <c:v>-33.17</c:v>
                </c:pt>
                <c:pt idx="3017">
                  <c:v>-33.409999999999997</c:v>
                </c:pt>
                <c:pt idx="3018">
                  <c:v>-33.35</c:v>
                </c:pt>
                <c:pt idx="3019">
                  <c:v>-33.53</c:v>
                </c:pt>
                <c:pt idx="3020">
                  <c:v>-33.270000000000003</c:v>
                </c:pt>
                <c:pt idx="3021">
                  <c:v>-33.51</c:v>
                </c:pt>
                <c:pt idx="3022">
                  <c:v>-33.21</c:v>
                </c:pt>
                <c:pt idx="3023">
                  <c:v>-33.35</c:v>
                </c:pt>
                <c:pt idx="3024">
                  <c:v>-33.409999999999997</c:v>
                </c:pt>
                <c:pt idx="3025">
                  <c:v>-33.47</c:v>
                </c:pt>
                <c:pt idx="3026">
                  <c:v>-33.549999999999997</c:v>
                </c:pt>
                <c:pt idx="3027">
                  <c:v>-33.450000000000003</c:v>
                </c:pt>
                <c:pt idx="3028">
                  <c:v>-33.130000000000003</c:v>
                </c:pt>
                <c:pt idx="3029">
                  <c:v>-33.31</c:v>
                </c:pt>
                <c:pt idx="3030">
                  <c:v>-33.19</c:v>
                </c:pt>
                <c:pt idx="3031">
                  <c:v>-33.61</c:v>
                </c:pt>
                <c:pt idx="3032">
                  <c:v>-33.33</c:v>
                </c:pt>
                <c:pt idx="3033">
                  <c:v>-33.549999999999997</c:v>
                </c:pt>
                <c:pt idx="3034">
                  <c:v>-33.03</c:v>
                </c:pt>
                <c:pt idx="3035">
                  <c:v>-33.51</c:v>
                </c:pt>
                <c:pt idx="3036">
                  <c:v>-33.35</c:v>
                </c:pt>
                <c:pt idx="3037">
                  <c:v>-33.630000000000003</c:v>
                </c:pt>
                <c:pt idx="3038">
                  <c:v>-33.19</c:v>
                </c:pt>
                <c:pt idx="3039">
                  <c:v>-33.19</c:v>
                </c:pt>
                <c:pt idx="3040">
                  <c:v>-33.39</c:v>
                </c:pt>
                <c:pt idx="3041">
                  <c:v>-33.39</c:v>
                </c:pt>
                <c:pt idx="3042">
                  <c:v>-33.130000000000003</c:v>
                </c:pt>
                <c:pt idx="3043">
                  <c:v>-33.369999999999997</c:v>
                </c:pt>
                <c:pt idx="3044">
                  <c:v>-33.57</c:v>
                </c:pt>
                <c:pt idx="3045">
                  <c:v>-33.450000000000003</c:v>
                </c:pt>
                <c:pt idx="3046">
                  <c:v>-33.450000000000003</c:v>
                </c:pt>
                <c:pt idx="3047">
                  <c:v>-33.19</c:v>
                </c:pt>
                <c:pt idx="3048">
                  <c:v>-33.450000000000003</c:v>
                </c:pt>
                <c:pt idx="3049">
                  <c:v>-33.53</c:v>
                </c:pt>
                <c:pt idx="3050">
                  <c:v>-33.61</c:v>
                </c:pt>
                <c:pt idx="3051">
                  <c:v>-33.33</c:v>
                </c:pt>
                <c:pt idx="3052">
                  <c:v>-33.35</c:v>
                </c:pt>
                <c:pt idx="3053">
                  <c:v>-33.61</c:v>
                </c:pt>
                <c:pt idx="3054">
                  <c:v>-33.47</c:v>
                </c:pt>
                <c:pt idx="3055">
                  <c:v>-33.49</c:v>
                </c:pt>
                <c:pt idx="3056">
                  <c:v>-33.630000000000003</c:v>
                </c:pt>
                <c:pt idx="3057">
                  <c:v>-33.409999999999997</c:v>
                </c:pt>
                <c:pt idx="3058">
                  <c:v>-33.39</c:v>
                </c:pt>
                <c:pt idx="3059">
                  <c:v>-33.71</c:v>
                </c:pt>
                <c:pt idx="3060">
                  <c:v>-33.29</c:v>
                </c:pt>
                <c:pt idx="3061">
                  <c:v>-32.950000000000003</c:v>
                </c:pt>
                <c:pt idx="3062">
                  <c:v>-33.409999999999997</c:v>
                </c:pt>
                <c:pt idx="3063">
                  <c:v>-32.99</c:v>
                </c:pt>
                <c:pt idx="3064">
                  <c:v>-33.450000000000003</c:v>
                </c:pt>
                <c:pt idx="3065">
                  <c:v>-33.53</c:v>
                </c:pt>
                <c:pt idx="3066">
                  <c:v>-33.270000000000003</c:v>
                </c:pt>
                <c:pt idx="3067">
                  <c:v>-33.369999999999997</c:v>
                </c:pt>
                <c:pt idx="3068">
                  <c:v>-33.25</c:v>
                </c:pt>
                <c:pt idx="3069">
                  <c:v>-33.35</c:v>
                </c:pt>
                <c:pt idx="3070">
                  <c:v>-33.29</c:v>
                </c:pt>
                <c:pt idx="3071">
                  <c:v>-33.29</c:v>
                </c:pt>
                <c:pt idx="3072">
                  <c:v>-33.450000000000003</c:v>
                </c:pt>
                <c:pt idx="3073">
                  <c:v>-33.409999999999997</c:v>
                </c:pt>
                <c:pt idx="3074">
                  <c:v>-33.43</c:v>
                </c:pt>
                <c:pt idx="3075">
                  <c:v>-33.15</c:v>
                </c:pt>
                <c:pt idx="3076">
                  <c:v>-33.39</c:v>
                </c:pt>
                <c:pt idx="3077">
                  <c:v>-33.51</c:v>
                </c:pt>
                <c:pt idx="3078">
                  <c:v>-33.33</c:v>
                </c:pt>
                <c:pt idx="3079">
                  <c:v>-33.11</c:v>
                </c:pt>
                <c:pt idx="3080">
                  <c:v>-33.29</c:v>
                </c:pt>
                <c:pt idx="3081">
                  <c:v>-33.57</c:v>
                </c:pt>
                <c:pt idx="3082">
                  <c:v>-33.35</c:v>
                </c:pt>
                <c:pt idx="3083">
                  <c:v>-33.369999999999997</c:v>
                </c:pt>
                <c:pt idx="3084">
                  <c:v>-33.39</c:v>
                </c:pt>
                <c:pt idx="3085">
                  <c:v>-33.409999999999997</c:v>
                </c:pt>
                <c:pt idx="3086">
                  <c:v>-33.57</c:v>
                </c:pt>
                <c:pt idx="3087">
                  <c:v>-33.630000000000003</c:v>
                </c:pt>
                <c:pt idx="3088">
                  <c:v>-33.67</c:v>
                </c:pt>
                <c:pt idx="3089">
                  <c:v>-33.53</c:v>
                </c:pt>
                <c:pt idx="3090">
                  <c:v>-33.39</c:v>
                </c:pt>
                <c:pt idx="3091">
                  <c:v>-33.57</c:v>
                </c:pt>
                <c:pt idx="3092">
                  <c:v>-33.69</c:v>
                </c:pt>
                <c:pt idx="3093">
                  <c:v>-33.770000000000003</c:v>
                </c:pt>
                <c:pt idx="3094">
                  <c:v>-33.49</c:v>
                </c:pt>
                <c:pt idx="3095">
                  <c:v>-33.49</c:v>
                </c:pt>
                <c:pt idx="3096">
                  <c:v>-33.270000000000003</c:v>
                </c:pt>
                <c:pt idx="3097">
                  <c:v>-33.409999999999997</c:v>
                </c:pt>
                <c:pt idx="3098">
                  <c:v>-33.43</c:v>
                </c:pt>
                <c:pt idx="3099">
                  <c:v>-33.369999999999997</c:v>
                </c:pt>
                <c:pt idx="3100">
                  <c:v>-33.07</c:v>
                </c:pt>
                <c:pt idx="3101">
                  <c:v>-33.369999999999997</c:v>
                </c:pt>
                <c:pt idx="3102">
                  <c:v>-33.21</c:v>
                </c:pt>
                <c:pt idx="3103">
                  <c:v>-33.35</c:v>
                </c:pt>
                <c:pt idx="3104">
                  <c:v>-33.090000000000003</c:v>
                </c:pt>
                <c:pt idx="3105">
                  <c:v>-33.51</c:v>
                </c:pt>
                <c:pt idx="3106">
                  <c:v>-33.51</c:v>
                </c:pt>
                <c:pt idx="3107">
                  <c:v>-33.71</c:v>
                </c:pt>
                <c:pt idx="3108">
                  <c:v>-33.31</c:v>
                </c:pt>
                <c:pt idx="3109">
                  <c:v>-33.29</c:v>
                </c:pt>
                <c:pt idx="3110">
                  <c:v>-33.25</c:v>
                </c:pt>
                <c:pt idx="3111">
                  <c:v>-33.270000000000003</c:v>
                </c:pt>
                <c:pt idx="3112">
                  <c:v>-33.770000000000003</c:v>
                </c:pt>
                <c:pt idx="3113">
                  <c:v>-33.130000000000003</c:v>
                </c:pt>
                <c:pt idx="3114">
                  <c:v>-33.21</c:v>
                </c:pt>
                <c:pt idx="3115">
                  <c:v>-33.090000000000003</c:v>
                </c:pt>
                <c:pt idx="3116">
                  <c:v>-33.29</c:v>
                </c:pt>
                <c:pt idx="3117">
                  <c:v>-33.450000000000003</c:v>
                </c:pt>
                <c:pt idx="3118">
                  <c:v>-33.29</c:v>
                </c:pt>
                <c:pt idx="3119">
                  <c:v>-33.33</c:v>
                </c:pt>
                <c:pt idx="3120">
                  <c:v>-33.47</c:v>
                </c:pt>
                <c:pt idx="3121">
                  <c:v>-33.21</c:v>
                </c:pt>
                <c:pt idx="3122">
                  <c:v>-33.270000000000003</c:v>
                </c:pt>
                <c:pt idx="3123">
                  <c:v>-33.049999999999997</c:v>
                </c:pt>
                <c:pt idx="3124">
                  <c:v>-33.229999999999997</c:v>
                </c:pt>
                <c:pt idx="3125">
                  <c:v>-33.47</c:v>
                </c:pt>
                <c:pt idx="3126">
                  <c:v>-33.35</c:v>
                </c:pt>
                <c:pt idx="3127">
                  <c:v>-33.229999999999997</c:v>
                </c:pt>
                <c:pt idx="3128">
                  <c:v>-33.229999999999997</c:v>
                </c:pt>
                <c:pt idx="3129">
                  <c:v>-33.33</c:v>
                </c:pt>
                <c:pt idx="3130">
                  <c:v>-33.270000000000003</c:v>
                </c:pt>
                <c:pt idx="3131">
                  <c:v>-33.33</c:v>
                </c:pt>
                <c:pt idx="3132">
                  <c:v>-32.99</c:v>
                </c:pt>
                <c:pt idx="3133">
                  <c:v>-32.869999999999997</c:v>
                </c:pt>
                <c:pt idx="3134">
                  <c:v>-33.21</c:v>
                </c:pt>
                <c:pt idx="3135">
                  <c:v>-33.130000000000003</c:v>
                </c:pt>
                <c:pt idx="3136">
                  <c:v>-33.270000000000003</c:v>
                </c:pt>
                <c:pt idx="3137">
                  <c:v>-32.93</c:v>
                </c:pt>
                <c:pt idx="3138">
                  <c:v>-33.130000000000003</c:v>
                </c:pt>
                <c:pt idx="3139">
                  <c:v>-33.21</c:v>
                </c:pt>
                <c:pt idx="3140">
                  <c:v>-33.270000000000003</c:v>
                </c:pt>
                <c:pt idx="3141">
                  <c:v>-33.35</c:v>
                </c:pt>
                <c:pt idx="3142">
                  <c:v>-32.97</c:v>
                </c:pt>
                <c:pt idx="3143">
                  <c:v>-33.369999999999997</c:v>
                </c:pt>
                <c:pt idx="3144">
                  <c:v>-33.229999999999997</c:v>
                </c:pt>
                <c:pt idx="3145">
                  <c:v>-33.31</c:v>
                </c:pt>
                <c:pt idx="3146">
                  <c:v>-33.11</c:v>
                </c:pt>
                <c:pt idx="3147">
                  <c:v>-33.090000000000003</c:v>
                </c:pt>
                <c:pt idx="3148">
                  <c:v>-33.21</c:v>
                </c:pt>
                <c:pt idx="3149">
                  <c:v>-32.93</c:v>
                </c:pt>
                <c:pt idx="3150">
                  <c:v>-33.25</c:v>
                </c:pt>
                <c:pt idx="3151">
                  <c:v>-32.99</c:v>
                </c:pt>
                <c:pt idx="3152">
                  <c:v>-33.49</c:v>
                </c:pt>
                <c:pt idx="3153">
                  <c:v>-33.47</c:v>
                </c:pt>
                <c:pt idx="3154">
                  <c:v>-33.21</c:v>
                </c:pt>
                <c:pt idx="3155">
                  <c:v>-33.01</c:v>
                </c:pt>
                <c:pt idx="3156">
                  <c:v>-33.29</c:v>
                </c:pt>
                <c:pt idx="3157">
                  <c:v>-32.97</c:v>
                </c:pt>
                <c:pt idx="3158">
                  <c:v>-33.21</c:v>
                </c:pt>
                <c:pt idx="3159">
                  <c:v>-33.19</c:v>
                </c:pt>
                <c:pt idx="3160">
                  <c:v>-33.49</c:v>
                </c:pt>
                <c:pt idx="3161">
                  <c:v>-33.33</c:v>
                </c:pt>
                <c:pt idx="3162">
                  <c:v>-33.07</c:v>
                </c:pt>
                <c:pt idx="3163">
                  <c:v>-33.01</c:v>
                </c:pt>
                <c:pt idx="3164">
                  <c:v>-33.270000000000003</c:v>
                </c:pt>
                <c:pt idx="3165">
                  <c:v>-33.090000000000003</c:v>
                </c:pt>
                <c:pt idx="3166">
                  <c:v>-33.35</c:v>
                </c:pt>
                <c:pt idx="3167">
                  <c:v>-32.869999999999997</c:v>
                </c:pt>
                <c:pt idx="3168">
                  <c:v>-33.17</c:v>
                </c:pt>
                <c:pt idx="3169">
                  <c:v>-32.950000000000003</c:v>
                </c:pt>
                <c:pt idx="3170">
                  <c:v>-32.79</c:v>
                </c:pt>
                <c:pt idx="3171">
                  <c:v>-33.15</c:v>
                </c:pt>
                <c:pt idx="3172">
                  <c:v>-33.130000000000003</c:v>
                </c:pt>
                <c:pt idx="3173">
                  <c:v>-32.950000000000003</c:v>
                </c:pt>
                <c:pt idx="3174">
                  <c:v>-33.229999999999997</c:v>
                </c:pt>
                <c:pt idx="3175">
                  <c:v>-32.99</c:v>
                </c:pt>
                <c:pt idx="3176">
                  <c:v>-33.270000000000003</c:v>
                </c:pt>
                <c:pt idx="3177">
                  <c:v>-33.03</c:v>
                </c:pt>
                <c:pt idx="3178">
                  <c:v>-33.03</c:v>
                </c:pt>
                <c:pt idx="3179">
                  <c:v>-33.229999999999997</c:v>
                </c:pt>
                <c:pt idx="3180">
                  <c:v>-33.130000000000003</c:v>
                </c:pt>
                <c:pt idx="3181">
                  <c:v>-33.369999999999997</c:v>
                </c:pt>
                <c:pt idx="3182">
                  <c:v>-33.29</c:v>
                </c:pt>
                <c:pt idx="3183">
                  <c:v>-32.99</c:v>
                </c:pt>
                <c:pt idx="3184">
                  <c:v>-32.83</c:v>
                </c:pt>
                <c:pt idx="3185">
                  <c:v>-32.89</c:v>
                </c:pt>
                <c:pt idx="3186">
                  <c:v>-33.31</c:v>
                </c:pt>
                <c:pt idx="3187">
                  <c:v>-33.21</c:v>
                </c:pt>
                <c:pt idx="3188">
                  <c:v>-32.909999999999997</c:v>
                </c:pt>
                <c:pt idx="3189">
                  <c:v>-33.19</c:v>
                </c:pt>
                <c:pt idx="3190">
                  <c:v>-33.19</c:v>
                </c:pt>
                <c:pt idx="3191">
                  <c:v>-33.17</c:v>
                </c:pt>
                <c:pt idx="3192">
                  <c:v>-32.97</c:v>
                </c:pt>
                <c:pt idx="3193">
                  <c:v>-33.35</c:v>
                </c:pt>
                <c:pt idx="3194">
                  <c:v>-33.03</c:v>
                </c:pt>
                <c:pt idx="3195">
                  <c:v>-32.909999999999997</c:v>
                </c:pt>
                <c:pt idx="3196">
                  <c:v>-32.950000000000003</c:v>
                </c:pt>
                <c:pt idx="3197">
                  <c:v>-33.229999999999997</c:v>
                </c:pt>
                <c:pt idx="3198">
                  <c:v>-33.229999999999997</c:v>
                </c:pt>
                <c:pt idx="3199">
                  <c:v>-32.69</c:v>
                </c:pt>
                <c:pt idx="3200">
                  <c:v>-32.909999999999997</c:v>
                </c:pt>
                <c:pt idx="3201">
                  <c:v>-33.15</c:v>
                </c:pt>
                <c:pt idx="3202">
                  <c:v>-33.17</c:v>
                </c:pt>
                <c:pt idx="3203">
                  <c:v>-32.97</c:v>
                </c:pt>
                <c:pt idx="3204">
                  <c:v>-33.19</c:v>
                </c:pt>
                <c:pt idx="3205">
                  <c:v>-33.03</c:v>
                </c:pt>
                <c:pt idx="3206">
                  <c:v>-33.25</c:v>
                </c:pt>
                <c:pt idx="3207">
                  <c:v>-32.93</c:v>
                </c:pt>
                <c:pt idx="3208">
                  <c:v>-33.11</c:v>
                </c:pt>
                <c:pt idx="3209">
                  <c:v>-33.11</c:v>
                </c:pt>
                <c:pt idx="3210">
                  <c:v>-32.93</c:v>
                </c:pt>
                <c:pt idx="3211">
                  <c:v>-33.049999999999997</c:v>
                </c:pt>
                <c:pt idx="3212">
                  <c:v>-33.07</c:v>
                </c:pt>
                <c:pt idx="3213">
                  <c:v>-32.79</c:v>
                </c:pt>
                <c:pt idx="3214">
                  <c:v>-33.03</c:v>
                </c:pt>
                <c:pt idx="3215">
                  <c:v>-32.61</c:v>
                </c:pt>
                <c:pt idx="3216">
                  <c:v>-32.85</c:v>
                </c:pt>
                <c:pt idx="3217">
                  <c:v>-33.090000000000003</c:v>
                </c:pt>
                <c:pt idx="3218">
                  <c:v>-32.97</c:v>
                </c:pt>
                <c:pt idx="3219">
                  <c:v>-32.950000000000003</c:v>
                </c:pt>
                <c:pt idx="3220">
                  <c:v>-33.11</c:v>
                </c:pt>
                <c:pt idx="3221">
                  <c:v>-32.99</c:v>
                </c:pt>
                <c:pt idx="3222">
                  <c:v>-32.869999999999997</c:v>
                </c:pt>
                <c:pt idx="3223">
                  <c:v>-32.79</c:v>
                </c:pt>
                <c:pt idx="3224">
                  <c:v>-32.97</c:v>
                </c:pt>
                <c:pt idx="3225">
                  <c:v>-33.090000000000003</c:v>
                </c:pt>
                <c:pt idx="3226">
                  <c:v>-33.03</c:v>
                </c:pt>
                <c:pt idx="3227">
                  <c:v>-32.75</c:v>
                </c:pt>
                <c:pt idx="3228">
                  <c:v>-33.21</c:v>
                </c:pt>
                <c:pt idx="3229">
                  <c:v>-32.71</c:v>
                </c:pt>
                <c:pt idx="3230">
                  <c:v>-33.19</c:v>
                </c:pt>
                <c:pt idx="3231">
                  <c:v>-33.229999999999997</c:v>
                </c:pt>
                <c:pt idx="3232">
                  <c:v>-32.71</c:v>
                </c:pt>
                <c:pt idx="3233">
                  <c:v>-32.71</c:v>
                </c:pt>
                <c:pt idx="3234">
                  <c:v>-32.85</c:v>
                </c:pt>
                <c:pt idx="3235">
                  <c:v>-32.85</c:v>
                </c:pt>
                <c:pt idx="3236">
                  <c:v>-33.090000000000003</c:v>
                </c:pt>
                <c:pt idx="3237">
                  <c:v>-33.049999999999997</c:v>
                </c:pt>
                <c:pt idx="3238">
                  <c:v>-33.07</c:v>
                </c:pt>
                <c:pt idx="3239">
                  <c:v>-32.89</c:v>
                </c:pt>
                <c:pt idx="3240">
                  <c:v>-33.21</c:v>
                </c:pt>
                <c:pt idx="3241">
                  <c:v>-33.15</c:v>
                </c:pt>
                <c:pt idx="3242">
                  <c:v>-33.229999999999997</c:v>
                </c:pt>
                <c:pt idx="3243">
                  <c:v>-32.909999999999997</c:v>
                </c:pt>
                <c:pt idx="3244">
                  <c:v>-33.15</c:v>
                </c:pt>
                <c:pt idx="3245">
                  <c:v>-33.07</c:v>
                </c:pt>
                <c:pt idx="3246">
                  <c:v>-32.89</c:v>
                </c:pt>
                <c:pt idx="3247">
                  <c:v>-32.93</c:v>
                </c:pt>
                <c:pt idx="3248">
                  <c:v>-32.97</c:v>
                </c:pt>
                <c:pt idx="3249">
                  <c:v>-32.97</c:v>
                </c:pt>
                <c:pt idx="3250">
                  <c:v>-33.049999999999997</c:v>
                </c:pt>
                <c:pt idx="3251">
                  <c:v>-33.01</c:v>
                </c:pt>
                <c:pt idx="3252">
                  <c:v>-32.869999999999997</c:v>
                </c:pt>
                <c:pt idx="3253">
                  <c:v>-32.89</c:v>
                </c:pt>
                <c:pt idx="3254">
                  <c:v>-32.69</c:v>
                </c:pt>
                <c:pt idx="3255">
                  <c:v>-33.130000000000003</c:v>
                </c:pt>
                <c:pt idx="3256">
                  <c:v>-33.19</c:v>
                </c:pt>
                <c:pt idx="3257">
                  <c:v>-32.950000000000003</c:v>
                </c:pt>
                <c:pt idx="3258">
                  <c:v>-33.21</c:v>
                </c:pt>
                <c:pt idx="3259">
                  <c:v>-33.43</c:v>
                </c:pt>
                <c:pt idx="3260">
                  <c:v>-33.07</c:v>
                </c:pt>
                <c:pt idx="3261">
                  <c:v>-33.090000000000003</c:v>
                </c:pt>
                <c:pt idx="3262">
                  <c:v>-32.93</c:v>
                </c:pt>
                <c:pt idx="3263">
                  <c:v>-32.97</c:v>
                </c:pt>
                <c:pt idx="3264">
                  <c:v>-33.130000000000003</c:v>
                </c:pt>
                <c:pt idx="3265">
                  <c:v>-33.130000000000003</c:v>
                </c:pt>
                <c:pt idx="3266">
                  <c:v>-33.049999999999997</c:v>
                </c:pt>
                <c:pt idx="3267">
                  <c:v>-32.71</c:v>
                </c:pt>
                <c:pt idx="3268">
                  <c:v>-32.85</c:v>
                </c:pt>
                <c:pt idx="3269">
                  <c:v>-33.07</c:v>
                </c:pt>
                <c:pt idx="3270">
                  <c:v>-33.25</c:v>
                </c:pt>
                <c:pt idx="3271">
                  <c:v>-33.03</c:v>
                </c:pt>
                <c:pt idx="3272">
                  <c:v>-33.409999999999997</c:v>
                </c:pt>
                <c:pt idx="3273">
                  <c:v>-32.71</c:v>
                </c:pt>
                <c:pt idx="3274">
                  <c:v>-32.869999999999997</c:v>
                </c:pt>
                <c:pt idx="3275">
                  <c:v>-32.630000000000003</c:v>
                </c:pt>
                <c:pt idx="3276">
                  <c:v>-32.85</c:v>
                </c:pt>
                <c:pt idx="3277">
                  <c:v>-33.090000000000003</c:v>
                </c:pt>
                <c:pt idx="3278">
                  <c:v>-33.130000000000003</c:v>
                </c:pt>
                <c:pt idx="3279">
                  <c:v>-32.869999999999997</c:v>
                </c:pt>
                <c:pt idx="3280">
                  <c:v>-33.07</c:v>
                </c:pt>
                <c:pt idx="3281">
                  <c:v>-33.17</c:v>
                </c:pt>
                <c:pt idx="3282">
                  <c:v>-33.19</c:v>
                </c:pt>
                <c:pt idx="3283">
                  <c:v>-33.11</c:v>
                </c:pt>
                <c:pt idx="3284">
                  <c:v>-32.950000000000003</c:v>
                </c:pt>
                <c:pt idx="3285">
                  <c:v>-32.950000000000003</c:v>
                </c:pt>
                <c:pt idx="3286">
                  <c:v>-33.03</c:v>
                </c:pt>
                <c:pt idx="3287">
                  <c:v>-33.409999999999997</c:v>
                </c:pt>
                <c:pt idx="3288">
                  <c:v>-33.049999999999997</c:v>
                </c:pt>
                <c:pt idx="3289">
                  <c:v>-32.85</c:v>
                </c:pt>
                <c:pt idx="3290">
                  <c:v>-33.130000000000003</c:v>
                </c:pt>
                <c:pt idx="3291">
                  <c:v>-33.11</c:v>
                </c:pt>
                <c:pt idx="3292">
                  <c:v>-33.03</c:v>
                </c:pt>
                <c:pt idx="3293">
                  <c:v>-33.11</c:v>
                </c:pt>
                <c:pt idx="3294">
                  <c:v>-32.869999999999997</c:v>
                </c:pt>
                <c:pt idx="3295">
                  <c:v>-33.409999999999997</c:v>
                </c:pt>
                <c:pt idx="3296">
                  <c:v>-33.17</c:v>
                </c:pt>
                <c:pt idx="3297">
                  <c:v>-33.229999999999997</c:v>
                </c:pt>
                <c:pt idx="3298">
                  <c:v>-33.049999999999997</c:v>
                </c:pt>
                <c:pt idx="3299">
                  <c:v>-33.21</c:v>
                </c:pt>
                <c:pt idx="3300">
                  <c:v>-33.270000000000003</c:v>
                </c:pt>
                <c:pt idx="3301">
                  <c:v>-33.130000000000003</c:v>
                </c:pt>
                <c:pt idx="3302">
                  <c:v>-33.090000000000003</c:v>
                </c:pt>
                <c:pt idx="3303">
                  <c:v>-33.43</c:v>
                </c:pt>
                <c:pt idx="3304">
                  <c:v>-33.35</c:v>
                </c:pt>
                <c:pt idx="3305">
                  <c:v>-33.17</c:v>
                </c:pt>
                <c:pt idx="3306">
                  <c:v>-33.15</c:v>
                </c:pt>
                <c:pt idx="3307">
                  <c:v>-33.39</c:v>
                </c:pt>
                <c:pt idx="3308">
                  <c:v>-33.19</c:v>
                </c:pt>
                <c:pt idx="3309">
                  <c:v>-33.29</c:v>
                </c:pt>
                <c:pt idx="3310">
                  <c:v>-33.049999999999997</c:v>
                </c:pt>
                <c:pt idx="3311">
                  <c:v>-33.25</c:v>
                </c:pt>
                <c:pt idx="3312">
                  <c:v>-33.229999999999997</c:v>
                </c:pt>
                <c:pt idx="3313">
                  <c:v>-33.33</c:v>
                </c:pt>
                <c:pt idx="3314">
                  <c:v>-33.369999999999997</c:v>
                </c:pt>
                <c:pt idx="3315">
                  <c:v>-33.39</c:v>
                </c:pt>
                <c:pt idx="3316">
                  <c:v>-32.97</c:v>
                </c:pt>
                <c:pt idx="3317">
                  <c:v>-33.07</c:v>
                </c:pt>
                <c:pt idx="3318">
                  <c:v>-33.369999999999997</c:v>
                </c:pt>
                <c:pt idx="3319">
                  <c:v>-33.47</c:v>
                </c:pt>
                <c:pt idx="3320">
                  <c:v>-32.869999999999997</c:v>
                </c:pt>
                <c:pt idx="3321">
                  <c:v>-33.35</c:v>
                </c:pt>
                <c:pt idx="3322">
                  <c:v>-33.229999999999997</c:v>
                </c:pt>
                <c:pt idx="3323">
                  <c:v>-33.17</c:v>
                </c:pt>
                <c:pt idx="3324">
                  <c:v>-33.15</c:v>
                </c:pt>
                <c:pt idx="3325">
                  <c:v>-33.47</c:v>
                </c:pt>
                <c:pt idx="3326">
                  <c:v>-33.19</c:v>
                </c:pt>
                <c:pt idx="3327">
                  <c:v>-33.25</c:v>
                </c:pt>
                <c:pt idx="3328">
                  <c:v>-33.29</c:v>
                </c:pt>
                <c:pt idx="3329">
                  <c:v>-33.090000000000003</c:v>
                </c:pt>
                <c:pt idx="3330">
                  <c:v>-33.43</c:v>
                </c:pt>
                <c:pt idx="3331">
                  <c:v>-33.090000000000003</c:v>
                </c:pt>
                <c:pt idx="3332">
                  <c:v>-33.11</c:v>
                </c:pt>
                <c:pt idx="3333">
                  <c:v>-33.17</c:v>
                </c:pt>
                <c:pt idx="3334">
                  <c:v>-33.07</c:v>
                </c:pt>
                <c:pt idx="3335">
                  <c:v>-33.130000000000003</c:v>
                </c:pt>
                <c:pt idx="3336">
                  <c:v>-33.409999999999997</c:v>
                </c:pt>
                <c:pt idx="3337">
                  <c:v>-33.25</c:v>
                </c:pt>
                <c:pt idx="3338">
                  <c:v>-33.49</c:v>
                </c:pt>
                <c:pt idx="3339">
                  <c:v>-33.409999999999997</c:v>
                </c:pt>
                <c:pt idx="3340">
                  <c:v>-33.29</c:v>
                </c:pt>
                <c:pt idx="3341">
                  <c:v>-33.21</c:v>
                </c:pt>
                <c:pt idx="3342">
                  <c:v>-33.21</c:v>
                </c:pt>
                <c:pt idx="3343">
                  <c:v>-33.39</c:v>
                </c:pt>
                <c:pt idx="3344">
                  <c:v>-33.25</c:v>
                </c:pt>
                <c:pt idx="3345">
                  <c:v>-33.450000000000003</c:v>
                </c:pt>
                <c:pt idx="3346">
                  <c:v>-33.11</c:v>
                </c:pt>
                <c:pt idx="3347">
                  <c:v>-33.270000000000003</c:v>
                </c:pt>
                <c:pt idx="3348">
                  <c:v>-33.270000000000003</c:v>
                </c:pt>
                <c:pt idx="3349">
                  <c:v>-32.89</c:v>
                </c:pt>
                <c:pt idx="3350">
                  <c:v>-33.229999999999997</c:v>
                </c:pt>
                <c:pt idx="3351">
                  <c:v>-33.19</c:v>
                </c:pt>
                <c:pt idx="3352">
                  <c:v>-33.450000000000003</c:v>
                </c:pt>
                <c:pt idx="3353">
                  <c:v>-33.090000000000003</c:v>
                </c:pt>
                <c:pt idx="3354">
                  <c:v>-33.19</c:v>
                </c:pt>
                <c:pt idx="3355">
                  <c:v>-33.369999999999997</c:v>
                </c:pt>
                <c:pt idx="3356">
                  <c:v>-33.229999999999997</c:v>
                </c:pt>
                <c:pt idx="3357">
                  <c:v>-33.25</c:v>
                </c:pt>
                <c:pt idx="3358">
                  <c:v>-33.43</c:v>
                </c:pt>
                <c:pt idx="3359">
                  <c:v>-33.25</c:v>
                </c:pt>
                <c:pt idx="3360">
                  <c:v>-33.47</c:v>
                </c:pt>
                <c:pt idx="3361">
                  <c:v>-33.25</c:v>
                </c:pt>
                <c:pt idx="3362">
                  <c:v>-33.33</c:v>
                </c:pt>
                <c:pt idx="3363">
                  <c:v>-33.21</c:v>
                </c:pt>
                <c:pt idx="3364">
                  <c:v>-33.47</c:v>
                </c:pt>
                <c:pt idx="3365">
                  <c:v>-33.090000000000003</c:v>
                </c:pt>
                <c:pt idx="3366">
                  <c:v>-33.53</c:v>
                </c:pt>
                <c:pt idx="3367">
                  <c:v>-33.35</c:v>
                </c:pt>
                <c:pt idx="3368">
                  <c:v>-33.17</c:v>
                </c:pt>
                <c:pt idx="3369">
                  <c:v>-33.270000000000003</c:v>
                </c:pt>
                <c:pt idx="3370">
                  <c:v>-32.97</c:v>
                </c:pt>
                <c:pt idx="3371">
                  <c:v>-33.19</c:v>
                </c:pt>
                <c:pt idx="3372">
                  <c:v>-33.090000000000003</c:v>
                </c:pt>
                <c:pt idx="3373">
                  <c:v>-32.83</c:v>
                </c:pt>
                <c:pt idx="3374">
                  <c:v>-33.130000000000003</c:v>
                </c:pt>
                <c:pt idx="3375">
                  <c:v>-32.869999999999997</c:v>
                </c:pt>
                <c:pt idx="3376">
                  <c:v>-33.049999999999997</c:v>
                </c:pt>
                <c:pt idx="3377">
                  <c:v>-33.01</c:v>
                </c:pt>
                <c:pt idx="3378">
                  <c:v>-32.97</c:v>
                </c:pt>
                <c:pt idx="3379">
                  <c:v>-33.19</c:v>
                </c:pt>
                <c:pt idx="3380">
                  <c:v>-33.229999999999997</c:v>
                </c:pt>
                <c:pt idx="3381">
                  <c:v>-33.29</c:v>
                </c:pt>
                <c:pt idx="3382">
                  <c:v>-33.07</c:v>
                </c:pt>
                <c:pt idx="3383">
                  <c:v>-32.869999999999997</c:v>
                </c:pt>
                <c:pt idx="3384">
                  <c:v>-32.630000000000003</c:v>
                </c:pt>
                <c:pt idx="3385">
                  <c:v>-33.090000000000003</c:v>
                </c:pt>
                <c:pt idx="3386">
                  <c:v>-33.049999999999997</c:v>
                </c:pt>
                <c:pt idx="3387">
                  <c:v>-33.01</c:v>
                </c:pt>
                <c:pt idx="3388">
                  <c:v>-33.15</c:v>
                </c:pt>
                <c:pt idx="3389">
                  <c:v>-32.590000000000003</c:v>
                </c:pt>
                <c:pt idx="3390">
                  <c:v>-33.19</c:v>
                </c:pt>
                <c:pt idx="3391">
                  <c:v>-32.97</c:v>
                </c:pt>
                <c:pt idx="3392">
                  <c:v>-33.369999999999997</c:v>
                </c:pt>
                <c:pt idx="3393">
                  <c:v>-33.090000000000003</c:v>
                </c:pt>
                <c:pt idx="3394">
                  <c:v>-33.21</c:v>
                </c:pt>
                <c:pt idx="3395">
                  <c:v>-32.99</c:v>
                </c:pt>
                <c:pt idx="3396">
                  <c:v>-33.409999999999997</c:v>
                </c:pt>
                <c:pt idx="3397">
                  <c:v>-33.17</c:v>
                </c:pt>
                <c:pt idx="3398">
                  <c:v>-33.229999999999997</c:v>
                </c:pt>
                <c:pt idx="3399">
                  <c:v>-33.049999999999997</c:v>
                </c:pt>
                <c:pt idx="3400">
                  <c:v>-33.130000000000003</c:v>
                </c:pt>
                <c:pt idx="3401">
                  <c:v>-32.869999999999997</c:v>
                </c:pt>
                <c:pt idx="3402">
                  <c:v>-32.81</c:v>
                </c:pt>
                <c:pt idx="3403">
                  <c:v>-32.97</c:v>
                </c:pt>
                <c:pt idx="3404">
                  <c:v>-33.369999999999997</c:v>
                </c:pt>
                <c:pt idx="3405">
                  <c:v>-32.729999999999997</c:v>
                </c:pt>
                <c:pt idx="3406">
                  <c:v>-33.130000000000003</c:v>
                </c:pt>
                <c:pt idx="3407">
                  <c:v>-32.81</c:v>
                </c:pt>
                <c:pt idx="3408">
                  <c:v>-32.950000000000003</c:v>
                </c:pt>
                <c:pt idx="3409">
                  <c:v>-32.950000000000003</c:v>
                </c:pt>
                <c:pt idx="3410">
                  <c:v>-33.03</c:v>
                </c:pt>
                <c:pt idx="3411">
                  <c:v>-32.97</c:v>
                </c:pt>
                <c:pt idx="3412">
                  <c:v>-33.35</c:v>
                </c:pt>
                <c:pt idx="3413">
                  <c:v>-33.11</c:v>
                </c:pt>
                <c:pt idx="3414">
                  <c:v>-32.950000000000003</c:v>
                </c:pt>
                <c:pt idx="3415">
                  <c:v>-32.950000000000003</c:v>
                </c:pt>
                <c:pt idx="3416">
                  <c:v>-32.81</c:v>
                </c:pt>
                <c:pt idx="3417">
                  <c:v>-33.090000000000003</c:v>
                </c:pt>
                <c:pt idx="3418">
                  <c:v>-33.07</c:v>
                </c:pt>
                <c:pt idx="3419">
                  <c:v>-32.69</c:v>
                </c:pt>
                <c:pt idx="3420">
                  <c:v>-32.909999999999997</c:v>
                </c:pt>
                <c:pt idx="3421">
                  <c:v>-33.07</c:v>
                </c:pt>
                <c:pt idx="3422">
                  <c:v>-33.19</c:v>
                </c:pt>
                <c:pt idx="3423">
                  <c:v>-33.090000000000003</c:v>
                </c:pt>
                <c:pt idx="3424">
                  <c:v>-32.99</c:v>
                </c:pt>
                <c:pt idx="3425">
                  <c:v>-33.130000000000003</c:v>
                </c:pt>
                <c:pt idx="3426">
                  <c:v>-33.369999999999997</c:v>
                </c:pt>
                <c:pt idx="3427">
                  <c:v>-33.03</c:v>
                </c:pt>
                <c:pt idx="3428">
                  <c:v>-32.75</c:v>
                </c:pt>
                <c:pt idx="3429">
                  <c:v>-33.25</c:v>
                </c:pt>
                <c:pt idx="3430">
                  <c:v>-33.07</c:v>
                </c:pt>
                <c:pt idx="3431">
                  <c:v>-33.01</c:v>
                </c:pt>
                <c:pt idx="3432">
                  <c:v>-33.07</c:v>
                </c:pt>
                <c:pt idx="3433">
                  <c:v>-32.97</c:v>
                </c:pt>
                <c:pt idx="3434">
                  <c:v>-33.03</c:v>
                </c:pt>
                <c:pt idx="3435">
                  <c:v>-32.950000000000003</c:v>
                </c:pt>
                <c:pt idx="3436">
                  <c:v>-32.99</c:v>
                </c:pt>
                <c:pt idx="3437">
                  <c:v>-33.229999999999997</c:v>
                </c:pt>
                <c:pt idx="3438">
                  <c:v>-33.17</c:v>
                </c:pt>
                <c:pt idx="3439">
                  <c:v>-33.049999999999997</c:v>
                </c:pt>
                <c:pt idx="3440">
                  <c:v>-33.39</c:v>
                </c:pt>
                <c:pt idx="3441">
                  <c:v>-33.270000000000003</c:v>
                </c:pt>
                <c:pt idx="3442">
                  <c:v>-33.19</c:v>
                </c:pt>
                <c:pt idx="3443">
                  <c:v>-32.97</c:v>
                </c:pt>
                <c:pt idx="3444">
                  <c:v>-33.049999999999997</c:v>
                </c:pt>
                <c:pt idx="3445">
                  <c:v>-33.229999999999997</c:v>
                </c:pt>
                <c:pt idx="3446">
                  <c:v>-33.11</c:v>
                </c:pt>
                <c:pt idx="3447">
                  <c:v>-33.270000000000003</c:v>
                </c:pt>
                <c:pt idx="3448">
                  <c:v>-33.15</c:v>
                </c:pt>
                <c:pt idx="3449">
                  <c:v>-33.33</c:v>
                </c:pt>
                <c:pt idx="3450">
                  <c:v>-32.75</c:v>
                </c:pt>
                <c:pt idx="3451">
                  <c:v>-33.51</c:v>
                </c:pt>
                <c:pt idx="3452">
                  <c:v>-32.93</c:v>
                </c:pt>
                <c:pt idx="3453">
                  <c:v>-33.07</c:v>
                </c:pt>
                <c:pt idx="3454">
                  <c:v>-33.25</c:v>
                </c:pt>
                <c:pt idx="3455">
                  <c:v>-32.950000000000003</c:v>
                </c:pt>
                <c:pt idx="3456">
                  <c:v>-32.65</c:v>
                </c:pt>
                <c:pt idx="3457">
                  <c:v>-33.369999999999997</c:v>
                </c:pt>
                <c:pt idx="3458">
                  <c:v>-33.270000000000003</c:v>
                </c:pt>
                <c:pt idx="3459">
                  <c:v>-33.049999999999997</c:v>
                </c:pt>
                <c:pt idx="3460">
                  <c:v>-33.090000000000003</c:v>
                </c:pt>
                <c:pt idx="3461">
                  <c:v>-32.89</c:v>
                </c:pt>
                <c:pt idx="3462">
                  <c:v>-33.229999999999997</c:v>
                </c:pt>
                <c:pt idx="3463">
                  <c:v>-32.99</c:v>
                </c:pt>
                <c:pt idx="3464">
                  <c:v>-33.29</c:v>
                </c:pt>
                <c:pt idx="3465">
                  <c:v>-33.29</c:v>
                </c:pt>
                <c:pt idx="3466">
                  <c:v>-33.17</c:v>
                </c:pt>
                <c:pt idx="3467">
                  <c:v>-33.229999999999997</c:v>
                </c:pt>
                <c:pt idx="3468">
                  <c:v>-33.21</c:v>
                </c:pt>
                <c:pt idx="3469">
                  <c:v>-33.01</c:v>
                </c:pt>
                <c:pt idx="3470">
                  <c:v>-33.15</c:v>
                </c:pt>
                <c:pt idx="3471">
                  <c:v>-33.29</c:v>
                </c:pt>
                <c:pt idx="3472">
                  <c:v>-32.85</c:v>
                </c:pt>
                <c:pt idx="3473">
                  <c:v>-32.97</c:v>
                </c:pt>
                <c:pt idx="3474">
                  <c:v>-33.01</c:v>
                </c:pt>
                <c:pt idx="3475">
                  <c:v>-32.81</c:v>
                </c:pt>
                <c:pt idx="3476">
                  <c:v>-33.03</c:v>
                </c:pt>
                <c:pt idx="3477">
                  <c:v>-33.229999999999997</c:v>
                </c:pt>
                <c:pt idx="3478">
                  <c:v>-33.229999999999997</c:v>
                </c:pt>
                <c:pt idx="3479">
                  <c:v>-33.130000000000003</c:v>
                </c:pt>
                <c:pt idx="3480">
                  <c:v>-33.07</c:v>
                </c:pt>
                <c:pt idx="3481">
                  <c:v>-32.909999999999997</c:v>
                </c:pt>
                <c:pt idx="3482">
                  <c:v>-32.97</c:v>
                </c:pt>
                <c:pt idx="3483">
                  <c:v>-33.25</c:v>
                </c:pt>
                <c:pt idx="3484">
                  <c:v>-33.15</c:v>
                </c:pt>
                <c:pt idx="3485">
                  <c:v>-32.99</c:v>
                </c:pt>
                <c:pt idx="3486">
                  <c:v>-32.909999999999997</c:v>
                </c:pt>
                <c:pt idx="3487">
                  <c:v>-32.950000000000003</c:v>
                </c:pt>
                <c:pt idx="3488">
                  <c:v>-33.369999999999997</c:v>
                </c:pt>
                <c:pt idx="3489">
                  <c:v>-33.17</c:v>
                </c:pt>
                <c:pt idx="3490">
                  <c:v>-33.270000000000003</c:v>
                </c:pt>
                <c:pt idx="3491">
                  <c:v>-33.33</c:v>
                </c:pt>
                <c:pt idx="3492">
                  <c:v>-33.31</c:v>
                </c:pt>
                <c:pt idx="3493">
                  <c:v>-33.31</c:v>
                </c:pt>
                <c:pt idx="3494">
                  <c:v>-33.15</c:v>
                </c:pt>
                <c:pt idx="3495">
                  <c:v>-32.909999999999997</c:v>
                </c:pt>
                <c:pt idx="3496">
                  <c:v>-33.130000000000003</c:v>
                </c:pt>
                <c:pt idx="3497">
                  <c:v>-33.07</c:v>
                </c:pt>
                <c:pt idx="3498">
                  <c:v>-32.950000000000003</c:v>
                </c:pt>
                <c:pt idx="3499">
                  <c:v>-33.33</c:v>
                </c:pt>
                <c:pt idx="3500">
                  <c:v>-33.19</c:v>
                </c:pt>
                <c:pt idx="3501">
                  <c:v>-33.03</c:v>
                </c:pt>
                <c:pt idx="3502">
                  <c:v>-33.130000000000003</c:v>
                </c:pt>
                <c:pt idx="3503">
                  <c:v>-33.39</c:v>
                </c:pt>
                <c:pt idx="3504">
                  <c:v>-33.090000000000003</c:v>
                </c:pt>
                <c:pt idx="3505">
                  <c:v>-33.049999999999997</c:v>
                </c:pt>
                <c:pt idx="3506">
                  <c:v>-33.369999999999997</c:v>
                </c:pt>
                <c:pt idx="3507">
                  <c:v>-32.93</c:v>
                </c:pt>
                <c:pt idx="3508">
                  <c:v>-32.99</c:v>
                </c:pt>
                <c:pt idx="3509">
                  <c:v>-32.97</c:v>
                </c:pt>
                <c:pt idx="3510">
                  <c:v>-32.97</c:v>
                </c:pt>
                <c:pt idx="3511">
                  <c:v>-33.17</c:v>
                </c:pt>
                <c:pt idx="3512">
                  <c:v>-32.89</c:v>
                </c:pt>
                <c:pt idx="3513">
                  <c:v>-33.21</c:v>
                </c:pt>
                <c:pt idx="3514">
                  <c:v>-33.409999999999997</c:v>
                </c:pt>
                <c:pt idx="3515">
                  <c:v>-32.99</c:v>
                </c:pt>
                <c:pt idx="3516">
                  <c:v>-33.31</c:v>
                </c:pt>
                <c:pt idx="3517">
                  <c:v>-33.049999999999997</c:v>
                </c:pt>
                <c:pt idx="3518">
                  <c:v>-33.130000000000003</c:v>
                </c:pt>
                <c:pt idx="3519">
                  <c:v>-33.270000000000003</c:v>
                </c:pt>
                <c:pt idx="3520">
                  <c:v>-33.29</c:v>
                </c:pt>
                <c:pt idx="3521">
                  <c:v>-33.229999999999997</c:v>
                </c:pt>
                <c:pt idx="3522">
                  <c:v>-33.47</c:v>
                </c:pt>
                <c:pt idx="3523">
                  <c:v>-33.15</c:v>
                </c:pt>
                <c:pt idx="3524">
                  <c:v>-33.229999999999997</c:v>
                </c:pt>
                <c:pt idx="3525">
                  <c:v>-33.090000000000003</c:v>
                </c:pt>
                <c:pt idx="3526">
                  <c:v>-33.07</c:v>
                </c:pt>
                <c:pt idx="3527">
                  <c:v>-33.17</c:v>
                </c:pt>
                <c:pt idx="3528">
                  <c:v>-32.97</c:v>
                </c:pt>
                <c:pt idx="3529">
                  <c:v>-33.33</c:v>
                </c:pt>
                <c:pt idx="3530">
                  <c:v>-33.31</c:v>
                </c:pt>
                <c:pt idx="3531">
                  <c:v>-33.15</c:v>
                </c:pt>
                <c:pt idx="3532">
                  <c:v>-33.03</c:v>
                </c:pt>
                <c:pt idx="3533">
                  <c:v>-33.39</c:v>
                </c:pt>
                <c:pt idx="3534">
                  <c:v>-32.71</c:v>
                </c:pt>
                <c:pt idx="3535">
                  <c:v>-32.99</c:v>
                </c:pt>
                <c:pt idx="3536">
                  <c:v>-33.049999999999997</c:v>
                </c:pt>
                <c:pt idx="3537">
                  <c:v>-32.89</c:v>
                </c:pt>
                <c:pt idx="3538">
                  <c:v>-33.15</c:v>
                </c:pt>
                <c:pt idx="3539">
                  <c:v>-33.450000000000003</c:v>
                </c:pt>
                <c:pt idx="3540">
                  <c:v>-33.47</c:v>
                </c:pt>
                <c:pt idx="3541">
                  <c:v>-33.11</c:v>
                </c:pt>
                <c:pt idx="3542">
                  <c:v>-32.97</c:v>
                </c:pt>
                <c:pt idx="3543">
                  <c:v>-33.07</c:v>
                </c:pt>
                <c:pt idx="3544">
                  <c:v>-33.49</c:v>
                </c:pt>
                <c:pt idx="3545">
                  <c:v>-33.090000000000003</c:v>
                </c:pt>
                <c:pt idx="3546">
                  <c:v>-33.229999999999997</c:v>
                </c:pt>
                <c:pt idx="3547">
                  <c:v>-32.85</c:v>
                </c:pt>
                <c:pt idx="3548">
                  <c:v>-33.25</c:v>
                </c:pt>
                <c:pt idx="3549">
                  <c:v>-33.33</c:v>
                </c:pt>
                <c:pt idx="3550">
                  <c:v>-33.450000000000003</c:v>
                </c:pt>
                <c:pt idx="3551">
                  <c:v>-33.17</c:v>
                </c:pt>
                <c:pt idx="3552">
                  <c:v>-32.75</c:v>
                </c:pt>
                <c:pt idx="3553">
                  <c:v>-32.97</c:v>
                </c:pt>
                <c:pt idx="3554">
                  <c:v>-32.869999999999997</c:v>
                </c:pt>
                <c:pt idx="3555">
                  <c:v>-33.11</c:v>
                </c:pt>
                <c:pt idx="3556">
                  <c:v>-32.85</c:v>
                </c:pt>
                <c:pt idx="3557">
                  <c:v>-32.85</c:v>
                </c:pt>
                <c:pt idx="3558">
                  <c:v>-33.03</c:v>
                </c:pt>
                <c:pt idx="3559">
                  <c:v>-33.33</c:v>
                </c:pt>
                <c:pt idx="3560">
                  <c:v>-33.049999999999997</c:v>
                </c:pt>
                <c:pt idx="3561">
                  <c:v>-33.15</c:v>
                </c:pt>
                <c:pt idx="3562">
                  <c:v>-32.51</c:v>
                </c:pt>
                <c:pt idx="3563">
                  <c:v>-33.130000000000003</c:v>
                </c:pt>
                <c:pt idx="3564">
                  <c:v>-32.81</c:v>
                </c:pt>
                <c:pt idx="3565">
                  <c:v>-33.11</c:v>
                </c:pt>
                <c:pt idx="3566">
                  <c:v>-32.770000000000003</c:v>
                </c:pt>
                <c:pt idx="3567">
                  <c:v>-32.950000000000003</c:v>
                </c:pt>
                <c:pt idx="3568">
                  <c:v>-32.909999999999997</c:v>
                </c:pt>
                <c:pt idx="3569">
                  <c:v>-32.65</c:v>
                </c:pt>
                <c:pt idx="3570">
                  <c:v>-33.130000000000003</c:v>
                </c:pt>
                <c:pt idx="3571">
                  <c:v>-33.049999999999997</c:v>
                </c:pt>
                <c:pt idx="3572">
                  <c:v>-33.07</c:v>
                </c:pt>
                <c:pt idx="3573">
                  <c:v>-33.049999999999997</c:v>
                </c:pt>
                <c:pt idx="3574">
                  <c:v>-33.11</c:v>
                </c:pt>
                <c:pt idx="3575">
                  <c:v>-32.409999999999997</c:v>
                </c:pt>
                <c:pt idx="3576">
                  <c:v>-33.15</c:v>
                </c:pt>
                <c:pt idx="3577">
                  <c:v>-32.65</c:v>
                </c:pt>
                <c:pt idx="3578">
                  <c:v>-32.99</c:v>
                </c:pt>
                <c:pt idx="3579">
                  <c:v>-32.950000000000003</c:v>
                </c:pt>
                <c:pt idx="3580">
                  <c:v>-32.85</c:v>
                </c:pt>
                <c:pt idx="3581">
                  <c:v>-32.83</c:v>
                </c:pt>
                <c:pt idx="3582">
                  <c:v>-33.21</c:v>
                </c:pt>
                <c:pt idx="3583">
                  <c:v>-32.61</c:v>
                </c:pt>
                <c:pt idx="3584">
                  <c:v>-32.67</c:v>
                </c:pt>
                <c:pt idx="3585">
                  <c:v>-32.67</c:v>
                </c:pt>
                <c:pt idx="3586">
                  <c:v>-32.450000000000003</c:v>
                </c:pt>
                <c:pt idx="3587">
                  <c:v>-32.81</c:v>
                </c:pt>
                <c:pt idx="3588">
                  <c:v>-32.89</c:v>
                </c:pt>
                <c:pt idx="3589">
                  <c:v>-32.93</c:v>
                </c:pt>
                <c:pt idx="3590">
                  <c:v>-33.01</c:v>
                </c:pt>
                <c:pt idx="3591">
                  <c:v>-32.53</c:v>
                </c:pt>
                <c:pt idx="3592">
                  <c:v>-32.57</c:v>
                </c:pt>
                <c:pt idx="3593">
                  <c:v>-32.65</c:v>
                </c:pt>
                <c:pt idx="3594">
                  <c:v>-33.090000000000003</c:v>
                </c:pt>
                <c:pt idx="3595">
                  <c:v>-32.83</c:v>
                </c:pt>
                <c:pt idx="3596">
                  <c:v>-32.869999999999997</c:v>
                </c:pt>
                <c:pt idx="3597">
                  <c:v>-32.75</c:v>
                </c:pt>
                <c:pt idx="3598">
                  <c:v>-32.85</c:v>
                </c:pt>
                <c:pt idx="3599">
                  <c:v>-32.950000000000003</c:v>
                </c:pt>
                <c:pt idx="3600">
                  <c:v>-32.549999999999997</c:v>
                </c:pt>
                <c:pt idx="3601">
                  <c:v>-32.49</c:v>
                </c:pt>
                <c:pt idx="3602">
                  <c:v>-32.869999999999997</c:v>
                </c:pt>
                <c:pt idx="3603">
                  <c:v>-32.75</c:v>
                </c:pt>
                <c:pt idx="3604">
                  <c:v>-32.35</c:v>
                </c:pt>
                <c:pt idx="3605">
                  <c:v>-32.89</c:v>
                </c:pt>
                <c:pt idx="3606">
                  <c:v>-32.770000000000003</c:v>
                </c:pt>
                <c:pt idx="3607">
                  <c:v>-32.79</c:v>
                </c:pt>
                <c:pt idx="3608">
                  <c:v>-32.770000000000003</c:v>
                </c:pt>
                <c:pt idx="3609">
                  <c:v>-32.950000000000003</c:v>
                </c:pt>
                <c:pt idx="3610">
                  <c:v>-32.75</c:v>
                </c:pt>
                <c:pt idx="3611">
                  <c:v>-32.729999999999997</c:v>
                </c:pt>
                <c:pt idx="3612">
                  <c:v>-32.61</c:v>
                </c:pt>
                <c:pt idx="3613">
                  <c:v>-32.81</c:v>
                </c:pt>
                <c:pt idx="3614">
                  <c:v>-32.89</c:v>
                </c:pt>
                <c:pt idx="3615">
                  <c:v>-32.81</c:v>
                </c:pt>
                <c:pt idx="3616">
                  <c:v>-32.89</c:v>
                </c:pt>
                <c:pt idx="3617">
                  <c:v>-32.85</c:v>
                </c:pt>
                <c:pt idx="3618">
                  <c:v>-32.81</c:v>
                </c:pt>
                <c:pt idx="3619">
                  <c:v>-32.53</c:v>
                </c:pt>
                <c:pt idx="3620">
                  <c:v>-32.43</c:v>
                </c:pt>
                <c:pt idx="3621">
                  <c:v>-33.049999999999997</c:v>
                </c:pt>
                <c:pt idx="3622">
                  <c:v>-32.75</c:v>
                </c:pt>
                <c:pt idx="3623">
                  <c:v>-32.83</c:v>
                </c:pt>
                <c:pt idx="3624">
                  <c:v>-32.75</c:v>
                </c:pt>
                <c:pt idx="3625">
                  <c:v>-33.130000000000003</c:v>
                </c:pt>
                <c:pt idx="3626">
                  <c:v>-32.65</c:v>
                </c:pt>
                <c:pt idx="3627">
                  <c:v>-32.51</c:v>
                </c:pt>
                <c:pt idx="3628">
                  <c:v>-32.630000000000003</c:v>
                </c:pt>
                <c:pt idx="3629">
                  <c:v>-32.33</c:v>
                </c:pt>
                <c:pt idx="3630">
                  <c:v>-32.549999999999997</c:v>
                </c:pt>
                <c:pt idx="3631">
                  <c:v>-32.67</c:v>
                </c:pt>
                <c:pt idx="3632">
                  <c:v>-32.47</c:v>
                </c:pt>
                <c:pt idx="3633">
                  <c:v>-32.630000000000003</c:v>
                </c:pt>
                <c:pt idx="3634">
                  <c:v>-32.69</c:v>
                </c:pt>
                <c:pt idx="3635">
                  <c:v>-32.61</c:v>
                </c:pt>
                <c:pt idx="3636">
                  <c:v>-32.630000000000003</c:v>
                </c:pt>
                <c:pt idx="3637">
                  <c:v>-32.770000000000003</c:v>
                </c:pt>
                <c:pt idx="3638">
                  <c:v>-32.81</c:v>
                </c:pt>
                <c:pt idx="3639">
                  <c:v>-32.71</c:v>
                </c:pt>
                <c:pt idx="3640">
                  <c:v>-32.770000000000003</c:v>
                </c:pt>
                <c:pt idx="3641">
                  <c:v>-32.770000000000003</c:v>
                </c:pt>
                <c:pt idx="3642">
                  <c:v>-32.770000000000003</c:v>
                </c:pt>
                <c:pt idx="3643">
                  <c:v>-32.81</c:v>
                </c:pt>
                <c:pt idx="3644">
                  <c:v>-32.71</c:v>
                </c:pt>
                <c:pt idx="3645">
                  <c:v>-32.79</c:v>
                </c:pt>
                <c:pt idx="3646">
                  <c:v>-32.950000000000003</c:v>
                </c:pt>
                <c:pt idx="3647">
                  <c:v>-32.97</c:v>
                </c:pt>
                <c:pt idx="3648">
                  <c:v>-32.99</c:v>
                </c:pt>
                <c:pt idx="3649">
                  <c:v>-32.79</c:v>
                </c:pt>
                <c:pt idx="3650">
                  <c:v>-33.01</c:v>
                </c:pt>
                <c:pt idx="3651">
                  <c:v>-32.69</c:v>
                </c:pt>
                <c:pt idx="3652">
                  <c:v>-32.83</c:v>
                </c:pt>
                <c:pt idx="3653">
                  <c:v>-32.75</c:v>
                </c:pt>
                <c:pt idx="3654">
                  <c:v>-33.11</c:v>
                </c:pt>
                <c:pt idx="3655">
                  <c:v>-32.51</c:v>
                </c:pt>
                <c:pt idx="3656">
                  <c:v>-32.81</c:v>
                </c:pt>
                <c:pt idx="3657">
                  <c:v>-32.57</c:v>
                </c:pt>
                <c:pt idx="3658">
                  <c:v>-32.57</c:v>
                </c:pt>
                <c:pt idx="3659">
                  <c:v>-33.049999999999997</c:v>
                </c:pt>
                <c:pt idx="3660">
                  <c:v>-32.549999999999997</c:v>
                </c:pt>
                <c:pt idx="3661">
                  <c:v>-32.81</c:v>
                </c:pt>
                <c:pt idx="3662">
                  <c:v>-32.67</c:v>
                </c:pt>
                <c:pt idx="3663">
                  <c:v>-32.79</c:v>
                </c:pt>
                <c:pt idx="3664">
                  <c:v>-32.49</c:v>
                </c:pt>
                <c:pt idx="3665">
                  <c:v>-33.21</c:v>
                </c:pt>
                <c:pt idx="3666">
                  <c:v>-32.729999999999997</c:v>
                </c:pt>
                <c:pt idx="3667">
                  <c:v>-32.450000000000003</c:v>
                </c:pt>
                <c:pt idx="3668">
                  <c:v>-32.97</c:v>
                </c:pt>
                <c:pt idx="3669">
                  <c:v>-32.75</c:v>
                </c:pt>
                <c:pt idx="3670">
                  <c:v>-32.69</c:v>
                </c:pt>
                <c:pt idx="3671">
                  <c:v>-32.67</c:v>
                </c:pt>
                <c:pt idx="3672">
                  <c:v>-32.79</c:v>
                </c:pt>
                <c:pt idx="3673">
                  <c:v>-32.49</c:v>
                </c:pt>
                <c:pt idx="3674">
                  <c:v>-32.79</c:v>
                </c:pt>
                <c:pt idx="3675">
                  <c:v>-32.83</c:v>
                </c:pt>
                <c:pt idx="3676">
                  <c:v>-32.79</c:v>
                </c:pt>
                <c:pt idx="3677">
                  <c:v>-32.869999999999997</c:v>
                </c:pt>
                <c:pt idx="3678">
                  <c:v>-32.770000000000003</c:v>
                </c:pt>
                <c:pt idx="3679">
                  <c:v>-32.75</c:v>
                </c:pt>
                <c:pt idx="3680">
                  <c:v>-32.51</c:v>
                </c:pt>
                <c:pt idx="3681">
                  <c:v>-32.65</c:v>
                </c:pt>
                <c:pt idx="3682">
                  <c:v>-32.67</c:v>
                </c:pt>
                <c:pt idx="3683">
                  <c:v>-32.950000000000003</c:v>
                </c:pt>
                <c:pt idx="3684">
                  <c:v>-32.869999999999997</c:v>
                </c:pt>
                <c:pt idx="3685">
                  <c:v>-32.97</c:v>
                </c:pt>
                <c:pt idx="3686">
                  <c:v>-32.71</c:v>
                </c:pt>
                <c:pt idx="3687">
                  <c:v>-32.57</c:v>
                </c:pt>
                <c:pt idx="3688">
                  <c:v>-32.93</c:v>
                </c:pt>
                <c:pt idx="3689">
                  <c:v>-32.770000000000003</c:v>
                </c:pt>
                <c:pt idx="3690">
                  <c:v>-32.43</c:v>
                </c:pt>
                <c:pt idx="3691">
                  <c:v>-32.93</c:v>
                </c:pt>
                <c:pt idx="3692">
                  <c:v>-32.909999999999997</c:v>
                </c:pt>
                <c:pt idx="3693">
                  <c:v>-32.71</c:v>
                </c:pt>
                <c:pt idx="3694">
                  <c:v>-32.770000000000003</c:v>
                </c:pt>
                <c:pt idx="3695">
                  <c:v>-32.869999999999997</c:v>
                </c:pt>
                <c:pt idx="3696">
                  <c:v>-32.549999999999997</c:v>
                </c:pt>
                <c:pt idx="3697">
                  <c:v>-32.43</c:v>
                </c:pt>
                <c:pt idx="3698">
                  <c:v>-33.01</c:v>
                </c:pt>
                <c:pt idx="3699">
                  <c:v>-32.69</c:v>
                </c:pt>
                <c:pt idx="3700">
                  <c:v>-32.75</c:v>
                </c:pt>
                <c:pt idx="3701">
                  <c:v>-32.67</c:v>
                </c:pt>
                <c:pt idx="3702">
                  <c:v>-32.67</c:v>
                </c:pt>
                <c:pt idx="3703">
                  <c:v>-32.85</c:v>
                </c:pt>
                <c:pt idx="3704">
                  <c:v>-32.75</c:v>
                </c:pt>
                <c:pt idx="3705">
                  <c:v>-32.729999999999997</c:v>
                </c:pt>
                <c:pt idx="3706">
                  <c:v>-32.770000000000003</c:v>
                </c:pt>
                <c:pt idx="3707">
                  <c:v>-32.869999999999997</c:v>
                </c:pt>
                <c:pt idx="3708">
                  <c:v>-32.69</c:v>
                </c:pt>
                <c:pt idx="3709">
                  <c:v>-32.93</c:v>
                </c:pt>
                <c:pt idx="3710">
                  <c:v>-32.630000000000003</c:v>
                </c:pt>
                <c:pt idx="3711">
                  <c:v>-32.99</c:v>
                </c:pt>
                <c:pt idx="3712">
                  <c:v>-32.67</c:v>
                </c:pt>
                <c:pt idx="3713">
                  <c:v>-32.71</c:v>
                </c:pt>
                <c:pt idx="3714">
                  <c:v>-32.89</c:v>
                </c:pt>
                <c:pt idx="3715">
                  <c:v>-32.549999999999997</c:v>
                </c:pt>
                <c:pt idx="3716">
                  <c:v>-32.85</c:v>
                </c:pt>
                <c:pt idx="3717">
                  <c:v>-32.79</c:v>
                </c:pt>
                <c:pt idx="3718">
                  <c:v>-32.67</c:v>
                </c:pt>
                <c:pt idx="3719">
                  <c:v>-32.549999999999997</c:v>
                </c:pt>
                <c:pt idx="3720">
                  <c:v>-32.630000000000003</c:v>
                </c:pt>
                <c:pt idx="3721">
                  <c:v>-32.450000000000003</c:v>
                </c:pt>
                <c:pt idx="3722">
                  <c:v>-32.630000000000003</c:v>
                </c:pt>
                <c:pt idx="3723">
                  <c:v>-32.57</c:v>
                </c:pt>
                <c:pt idx="3724">
                  <c:v>-32.83</c:v>
                </c:pt>
                <c:pt idx="3725">
                  <c:v>-32.590000000000003</c:v>
                </c:pt>
                <c:pt idx="3726">
                  <c:v>-32.71</c:v>
                </c:pt>
                <c:pt idx="3727">
                  <c:v>-32.33</c:v>
                </c:pt>
                <c:pt idx="3728">
                  <c:v>-32.549999999999997</c:v>
                </c:pt>
                <c:pt idx="3729">
                  <c:v>-32.49</c:v>
                </c:pt>
                <c:pt idx="3730">
                  <c:v>-32.57</c:v>
                </c:pt>
                <c:pt idx="3731">
                  <c:v>-32.770000000000003</c:v>
                </c:pt>
                <c:pt idx="3732">
                  <c:v>-32.869999999999997</c:v>
                </c:pt>
                <c:pt idx="3733">
                  <c:v>-32.83</c:v>
                </c:pt>
                <c:pt idx="3734">
                  <c:v>-32.33</c:v>
                </c:pt>
                <c:pt idx="3735">
                  <c:v>-32.79</c:v>
                </c:pt>
                <c:pt idx="3736">
                  <c:v>-32.729999999999997</c:v>
                </c:pt>
                <c:pt idx="3737">
                  <c:v>-32.51</c:v>
                </c:pt>
                <c:pt idx="3738">
                  <c:v>-32.71</c:v>
                </c:pt>
                <c:pt idx="3739">
                  <c:v>-32.770000000000003</c:v>
                </c:pt>
                <c:pt idx="3740">
                  <c:v>-32.729999999999997</c:v>
                </c:pt>
                <c:pt idx="3741">
                  <c:v>-32.75</c:v>
                </c:pt>
                <c:pt idx="3742">
                  <c:v>-32.79</c:v>
                </c:pt>
                <c:pt idx="3743">
                  <c:v>-32.75</c:v>
                </c:pt>
                <c:pt idx="3744">
                  <c:v>-32.450000000000003</c:v>
                </c:pt>
                <c:pt idx="3745">
                  <c:v>-32.53</c:v>
                </c:pt>
                <c:pt idx="3746">
                  <c:v>-32.549999999999997</c:v>
                </c:pt>
                <c:pt idx="3747">
                  <c:v>-32.61</c:v>
                </c:pt>
                <c:pt idx="3748">
                  <c:v>-32.79</c:v>
                </c:pt>
                <c:pt idx="3749">
                  <c:v>-32.630000000000003</c:v>
                </c:pt>
                <c:pt idx="3750">
                  <c:v>-32.93</c:v>
                </c:pt>
                <c:pt idx="3751">
                  <c:v>-32.869999999999997</c:v>
                </c:pt>
                <c:pt idx="3752">
                  <c:v>-32.83</c:v>
                </c:pt>
                <c:pt idx="3753">
                  <c:v>-32.950000000000003</c:v>
                </c:pt>
                <c:pt idx="3754">
                  <c:v>-32.729999999999997</c:v>
                </c:pt>
                <c:pt idx="3755">
                  <c:v>-32.89</c:v>
                </c:pt>
                <c:pt idx="3756">
                  <c:v>-32.69</c:v>
                </c:pt>
                <c:pt idx="3757">
                  <c:v>-32.85</c:v>
                </c:pt>
                <c:pt idx="3758">
                  <c:v>-33.07</c:v>
                </c:pt>
                <c:pt idx="3759">
                  <c:v>-32.85</c:v>
                </c:pt>
                <c:pt idx="3760">
                  <c:v>-33.090000000000003</c:v>
                </c:pt>
                <c:pt idx="3761">
                  <c:v>-32.79</c:v>
                </c:pt>
                <c:pt idx="3762">
                  <c:v>-32.729999999999997</c:v>
                </c:pt>
                <c:pt idx="3763">
                  <c:v>-32.75</c:v>
                </c:pt>
                <c:pt idx="3764">
                  <c:v>-32.47</c:v>
                </c:pt>
                <c:pt idx="3765">
                  <c:v>-32.83</c:v>
                </c:pt>
                <c:pt idx="3766">
                  <c:v>-32.79</c:v>
                </c:pt>
                <c:pt idx="3767">
                  <c:v>-32.75</c:v>
                </c:pt>
                <c:pt idx="3768">
                  <c:v>-32.83</c:v>
                </c:pt>
                <c:pt idx="3769">
                  <c:v>-33.229999999999997</c:v>
                </c:pt>
                <c:pt idx="3770">
                  <c:v>-32.770000000000003</c:v>
                </c:pt>
                <c:pt idx="3771">
                  <c:v>-32.47</c:v>
                </c:pt>
                <c:pt idx="3772">
                  <c:v>-32.75</c:v>
                </c:pt>
                <c:pt idx="3773">
                  <c:v>-32.67</c:v>
                </c:pt>
                <c:pt idx="3774">
                  <c:v>-32.729999999999997</c:v>
                </c:pt>
                <c:pt idx="3775">
                  <c:v>-33.130000000000003</c:v>
                </c:pt>
                <c:pt idx="3776">
                  <c:v>-32.869999999999997</c:v>
                </c:pt>
                <c:pt idx="3777">
                  <c:v>-32.950000000000003</c:v>
                </c:pt>
                <c:pt idx="3778">
                  <c:v>-32.630000000000003</c:v>
                </c:pt>
                <c:pt idx="3779">
                  <c:v>-32.869999999999997</c:v>
                </c:pt>
                <c:pt idx="3780">
                  <c:v>-33.049999999999997</c:v>
                </c:pt>
                <c:pt idx="3781">
                  <c:v>-32.950000000000003</c:v>
                </c:pt>
                <c:pt idx="3782">
                  <c:v>-33.01</c:v>
                </c:pt>
                <c:pt idx="3783">
                  <c:v>-32.65</c:v>
                </c:pt>
                <c:pt idx="3784">
                  <c:v>-32.869999999999997</c:v>
                </c:pt>
                <c:pt idx="3785">
                  <c:v>-33.07</c:v>
                </c:pt>
                <c:pt idx="3786">
                  <c:v>-33.03</c:v>
                </c:pt>
                <c:pt idx="3787">
                  <c:v>-32.950000000000003</c:v>
                </c:pt>
                <c:pt idx="3788">
                  <c:v>-32.93</c:v>
                </c:pt>
                <c:pt idx="3789">
                  <c:v>-32.89</c:v>
                </c:pt>
                <c:pt idx="3790">
                  <c:v>-32.450000000000003</c:v>
                </c:pt>
                <c:pt idx="3791">
                  <c:v>-32.729999999999997</c:v>
                </c:pt>
                <c:pt idx="3792">
                  <c:v>-32.79</c:v>
                </c:pt>
                <c:pt idx="3793">
                  <c:v>-33.11</c:v>
                </c:pt>
                <c:pt idx="3794">
                  <c:v>-33.049999999999997</c:v>
                </c:pt>
                <c:pt idx="3795">
                  <c:v>-32.57</c:v>
                </c:pt>
                <c:pt idx="3796">
                  <c:v>-32.950000000000003</c:v>
                </c:pt>
                <c:pt idx="3797">
                  <c:v>-32.950000000000003</c:v>
                </c:pt>
                <c:pt idx="3798">
                  <c:v>-32.590000000000003</c:v>
                </c:pt>
                <c:pt idx="3799">
                  <c:v>-32.869999999999997</c:v>
                </c:pt>
                <c:pt idx="3800">
                  <c:v>-33.03</c:v>
                </c:pt>
                <c:pt idx="3801">
                  <c:v>-32.89</c:v>
                </c:pt>
                <c:pt idx="3802">
                  <c:v>-32.81</c:v>
                </c:pt>
                <c:pt idx="3803">
                  <c:v>-32.93</c:v>
                </c:pt>
                <c:pt idx="3804">
                  <c:v>-32.65</c:v>
                </c:pt>
                <c:pt idx="3805">
                  <c:v>-32.909999999999997</c:v>
                </c:pt>
                <c:pt idx="3806">
                  <c:v>-32.75</c:v>
                </c:pt>
                <c:pt idx="3807">
                  <c:v>-33.11</c:v>
                </c:pt>
                <c:pt idx="3808">
                  <c:v>-32.869999999999997</c:v>
                </c:pt>
                <c:pt idx="3809">
                  <c:v>-32.590000000000003</c:v>
                </c:pt>
                <c:pt idx="3810">
                  <c:v>-32.85</c:v>
                </c:pt>
                <c:pt idx="3811">
                  <c:v>-33.15</c:v>
                </c:pt>
                <c:pt idx="3812">
                  <c:v>-33.130000000000003</c:v>
                </c:pt>
                <c:pt idx="3813">
                  <c:v>-32.93</c:v>
                </c:pt>
                <c:pt idx="3814">
                  <c:v>-32.79</c:v>
                </c:pt>
                <c:pt idx="3815">
                  <c:v>-32.47</c:v>
                </c:pt>
                <c:pt idx="3816">
                  <c:v>-32.630000000000003</c:v>
                </c:pt>
                <c:pt idx="3817">
                  <c:v>-32.81</c:v>
                </c:pt>
                <c:pt idx="3818">
                  <c:v>-32.89</c:v>
                </c:pt>
                <c:pt idx="3819">
                  <c:v>-32.67</c:v>
                </c:pt>
                <c:pt idx="3820">
                  <c:v>-33.07</c:v>
                </c:pt>
                <c:pt idx="3821">
                  <c:v>-33.03</c:v>
                </c:pt>
                <c:pt idx="3822">
                  <c:v>-33.17</c:v>
                </c:pt>
                <c:pt idx="3823">
                  <c:v>-33.130000000000003</c:v>
                </c:pt>
                <c:pt idx="3824">
                  <c:v>-32.93</c:v>
                </c:pt>
                <c:pt idx="3825">
                  <c:v>-33.21</c:v>
                </c:pt>
                <c:pt idx="3826">
                  <c:v>-32.83</c:v>
                </c:pt>
                <c:pt idx="3827">
                  <c:v>-32.770000000000003</c:v>
                </c:pt>
                <c:pt idx="3828">
                  <c:v>-33.049999999999997</c:v>
                </c:pt>
                <c:pt idx="3829">
                  <c:v>-32.81</c:v>
                </c:pt>
                <c:pt idx="3830">
                  <c:v>-32.950000000000003</c:v>
                </c:pt>
                <c:pt idx="3831">
                  <c:v>-32.85</c:v>
                </c:pt>
                <c:pt idx="3832">
                  <c:v>-32.770000000000003</c:v>
                </c:pt>
                <c:pt idx="3833">
                  <c:v>-33.01</c:v>
                </c:pt>
                <c:pt idx="3834">
                  <c:v>-32.79</c:v>
                </c:pt>
                <c:pt idx="3835">
                  <c:v>-33.270000000000003</c:v>
                </c:pt>
                <c:pt idx="3836">
                  <c:v>-32.950000000000003</c:v>
                </c:pt>
                <c:pt idx="3837">
                  <c:v>-32.99</c:v>
                </c:pt>
                <c:pt idx="3838">
                  <c:v>-32.89</c:v>
                </c:pt>
                <c:pt idx="3839">
                  <c:v>-32.97</c:v>
                </c:pt>
                <c:pt idx="3840">
                  <c:v>-33.01</c:v>
                </c:pt>
                <c:pt idx="3841">
                  <c:v>-33.090000000000003</c:v>
                </c:pt>
                <c:pt idx="3842">
                  <c:v>-32.75</c:v>
                </c:pt>
                <c:pt idx="3843">
                  <c:v>-32.83</c:v>
                </c:pt>
                <c:pt idx="3844">
                  <c:v>-33.01</c:v>
                </c:pt>
                <c:pt idx="3845">
                  <c:v>-32.99</c:v>
                </c:pt>
                <c:pt idx="3846">
                  <c:v>-33.21</c:v>
                </c:pt>
                <c:pt idx="3847">
                  <c:v>-32.67</c:v>
                </c:pt>
                <c:pt idx="3848">
                  <c:v>-32.909999999999997</c:v>
                </c:pt>
                <c:pt idx="3849">
                  <c:v>-32.770000000000003</c:v>
                </c:pt>
                <c:pt idx="3850">
                  <c:v>-32.97</c:v>
                </c:pt>
                <c:pt idx="3851">
                  <c:v>-32.770000000000003</c:v>
                </c:pt>
                <c:pt idx="3852">
                  <c:v>-32.65</c:v>
                </c:pt>
                <c:pt idx="3853">
                  <c:v>-33.17</c:v>
                </c:pt>
                <c:pt idx="3854">
                  <c:v>-32.630000000000003</c:v>
                </c:pt>
                <c:pt idx="3855">
                  <c:v>-32.770000000000003</c:v>
                </c:pt>
                <c:pt idx="3856">
                  <c:v>-32.81</c:v>
                </c:pt>
                <c:pt idx="3857">
                  <c:v>-32.79</c:v>
                </c:pt>
                <c:pt idx="3858">
                  <c:v>-33.130000000000003</c:v>
                </c:pt>
                <c:pt idx="3859">
                  <c:v>-33.229999999999997</c:v>
                </c:pt>
                <c:pt idx="3860">
                  <c:v>-32.79</c:v>
                </c:pt>
                <c:pt idx="3861">
                  <c:v>-33.25</c:v>
                </c:pt>
                <c:pt idx="3862">
                  <c:v>-32.85</c:v>
                </c:pt>
                <c:pt idx="3863">
                  <c:v>-32.81</c:v>
                </c:pt>
                <c:pt idx="3864">
                  <c:v>-32.950000000000003</c:v>
                </c:pt>
                <c:pt idx="3865">
                  <c:v>-33.03</c:v>
                </c:pt>
                <c:pt idx="3866">
                  <c:v>-32.83</c:v>
                </c:pt>
                <c:pt idx="3867">
                  <c:v>-32.81</c:v>
                </c:pt>
                <c:pt idx="3868">
                  <c:v>-33.07</c:v>
                </c:pt>
                <c:pt idx="3869">
                  <c:v>-32.950000000000003</c:v>
                </c:pt>
                <c:pt idx="3870">
                  <c:v>-33.03</c:v>
                </c:pt>
                <c:pt idx="3871">
                  <c:v>-32.93</c:v>
                </c:pt>
                <c:pt idx="3872">
                  <c:v>-32.99</c:v>
                </c:pt>
                <c:pt idx="3873">
                  <c:v>-32.93</c:v>
                </c:pt>
                <c:pt idx="3874">
                  <c:v>-32.869999999999997</c:v>
                </c:pt>
                <c:pt idx="3875">
                  <c:v>-32.97</c:v>
                </c:pt>
                <c:pt idx="3876">
                  <c:v>-32.909999999999997</c:v>
                </c:pt>
                <c:pt idx="3877">
                  <c:v>-33.049999999999997</c:v>
                </c:pt>
                <c:pt idx="3878">
                  <c:v>-33.229999999999997</c:v>
                </c:pt>
                <c:pt idx="3879">
                  <c:v>-32.67</c:v>
                </c:pt>
                <c:pt idx="3880">
                  <c:v>-32.909999999999997</c:v>
                </c:pt>
                <c:pt idx="3881">
                  <c:v>-33.03</c:v>
                </c:pt>
                <c:pt idx="3882">
                  <c:v>-32.909999999999997</c:v>
                </c:pt>
                <c:pt idx="3883">
                  <c:v>-32.729999999999997</c:v>
                </c:pt>
                <c:pt idx="3884">
                  <c:v>-33.17</c:v>
                </c:pt>
                <c:pt idx="3885">
                  <c:v>-32.97</c:v>
                </c:pt>
                <c:pt idx="3886">
                  <c:v>-32.770000000000003</c:v>
                </c:pt>
                <c:pt idx="3887">
                  <c:v>-32.99</c:v>
                </c:pt>
                <c:pt idx="3888">
                  <c:v>-32.99</c:v>
                </c:pt>
                <c:pt idx="3889">
                  <c:v>-33.229999999999997</c:v>
                </c:pt>
                <c:pt idx="3890">
                  <c:v>-33.229999999999997</c:v>
                </c:pt>
                <c:pt idx="3891">
                  <c:v>-32.729999999999997</c:v>
                </c:pt>
                <c:pt idx="3892">
                  <c:v>-32.89</c:v>
                </c:pt>
                <c:pt idx="3893">
                  <c:v>-32.950000000000003</c:v>
                </c:pt>
                <c:pt idx="3894">
                  <c:v>-32.75</c:v>
                </c:pt>
                <c:pt idx="3895">
                  <c:v>-32.83</c:v>
                </c:pt>
                <c:pt idx="3896">
                  <c:v>-33.07</c:v>
                </c:pt>
                <c:pt idx="3897">
                  <c:v>-32.869999999999997</c:v>
                </c:pt>
                <c:pt idx="3898">
                  <c:v>-33.07</c:v>
                </c:pt>
                <c:pt idx="3899">
                  <c:v>-32.909999999999997</c:v>
                </c:pt>
                <c:pt idx="3900">
                  <c:v>-32.71</c:v>
                </c:pt>
                <c:pt idx="3901">
                  <c:v>-32.93</c:v>
                </c:pt>
                <c:pt idx="3902">
                  <c:v>-32.909999999999997</c:v>
                </c:pt>
                <c:pt idx="3903">
                  <c:v>-33.15</c:v>
                </c:pt>
                <c:pt idx="3904">
                  <c:v>-33.090000000000003</c:v>
                </c:pt>
                <c:pt idx="3905">
                  <c:v>-32.97</c:v>
                </c:pt>
                <c:pt idx="3906">
                  <c:v>-32.950000000000003</c:v>
                </c:pt>
                <c:pt idx="3907">
                  <c:v>-33.01</c:v>
                </c:pt>
                <c:pt idx="3908">
                  <c:v>-33.15</c:v>
                </c:pt>
                <c:pt idx="3909">
                  <c:v>-32.85</c:v>
                </c:pt>
                <c:pt idx="3910">
                  <c:v>-33.17</c:v>
                </c:pt>
                <c:pt idx="3911">
                  <c:v>-33.17</c:v>
                </c:pt>
                <c:pt idx="3912">
                  <c:v>-33.01</c:v>
                </c:pt>
                <c:pt idx="3913">
                  <c:v>-33.17</c:v>
                </c:pt>
                <c:pt idx="3914">
                  <c:v>-33.01</c:v>
                </c:pt>
                <c:pt idx="3915">
                  <c:v>-33.130000000000003</c:v>
                </c:pt>
                <c:pt idx="3916">
                  <c:v>-33.17</c:v>
                </c:pt>
                <c:pt idx="3917">
                  <c:v>-33.090000000000003</c:v>
                </c:pt>
                <c:pt idx="3918">
                  <c:v>-32.89</c:v>
                </c:pt>
                <c:pt idx="3919">
                  <c:v>-32.99</c:v>
                </c:pt>
                <c:pt idx="3920">
                  <c:v>-32.85</c:v>
                </c:pt>
                <c:pt idx="3921">
                  <c:v>-32.869999999999997</c:v>
                </c:pt>
                <c:pt idx="3922">
                  <c:v>-32.69</c:v>
                </c:pt>
                <c:pt idx="3923">
                  <c:v>-32.85</c:v>
                </c:pt>
                <c:pt idx="3924">
                  <c:v>-32.89</c:v>
                </c:pt>
                <c:pt idx="3925">
                  <c:v>-32.75</c:v>
                </c:pt>
                <c:pt idx="3926">
                  <c:v>-32.909999999999997</c:v>
                </c:pt>
                <c:pt idx="3927">
                  <c:v>-32.79</c:v>
                </c:pt>
                <c:pt idx="3928">
                  <c:v>-33.17</c:v>
                </c:pt>
                <c:pt idx="3929">
                  <c:v>-32.89</c:v>
                </c:pt>
                <c:pt idx="3930">
                  <c:v>-32.75</c:v>
                </c:pt>
                <c:pt idx="3931">
                  <c:v>-32.89</c:v>
                </c:pt>
                <c:pt idx="3932">
                  <c:v>-33.11</c:v>
                </c:pt>
                <c:pt idx="3933">
                  <c:v>-33.049999999999997</c:v>
                </c:pt>
                <c:pt idx="3934">
                  <c:v>-32.97</c:v>
                </c:pt>
                <c:pt idx="3935">
                  <c:v>-32.950000000000003</c:v>
                </c:pt>
                <c:pt idx="3936">
                  <c:v>-32.770000000000003</c:v>
                </c:pt>
                <c:pt idx="3937">
                  <c:v>-32.75</c:v>
                </c:pt>
                <c:pt idx="3938">
                  <c:v>-32.729999999999997</c:v>
                </c:pt>
                <c:pt idx="3939">
                  <c:v>-32.89</c:v>
                </c:pt>
                <c:pt idx="3940">
                  <c:v>-32.770000000000003</c:v>
                </c:pt>
                <c:pt idx="3941">
                  <c:v>-32.729999999999997</c:v>
                </c:pt>
                <c:pt idx="3942">
                  <c:v>-33.31</c:v>
                </c:pt>
                <c:pt idx="3943">
                  <c:v>-32.81</c:v>
                </c:pt>
                <c:pt idx="3944">
                  <c:v>-32.83</c:v>
                </c:pt>
                <c:pt idx="3945">
                  <c:v>-33.01</c:v>
                </c:pt>
                <c:pt idx="3946">
                  <c:v>-32.81</c:v>
                </c:pt>
                <c:pt idx="3947">
                  <c:v>-33.07</c:v>
                </c:pt>
                <c:pt idx="3948">
                  <c:v>-33.049999999999997</c:v>
                </c:pt>
                <c:pt idx="3949">
                  <c:v>-33.07</c:v>
                </c:pt>
                <c:pt idx="3950">
                  <c:v>-32.869999999999997</c:v>
                </c:pt>
                <c:pt idx="3951">
                  <c:v>-32.99</c:v>
                </c:pt>
                <c:pt idx="3952">
                  <c:v>-32.65</c:v>
                </c:pt>
                <c:pt idx="3953">
                  <c:v>-32.99</c:v>
                </c:pt>
                <c:pt idx="3954">
                  <c:v>-33.15</c:v>
                </c:pt>
                <c:pt idx="3955">
                  <c:v>-32.97</c:v>
                </c:pt>
                <c:pt idx="3956">
                  <c:v>-33.17</c:v>
                </c:pt>
                <c:pt idx="3957">
                  <c:v>-32.69</c:v>
                </c:pt>
                <c:pt idx="3958">
                  <c:v>-32.71</c:v>
                </c:pt>
                <c:pt idx="3959">
                  <c:v>-33.130000000000003</c:v>
                </c:pt>
                <c:pt idx="3960">
                  <c:v>-32.99</c:v>
                </c:pt>
                <c:pt idx="3961">
                  <c:v>-33.29</c:v>
                </c:pt>
                <c:pt idx="3962">
                  <c:v>-32.909999999999997</c:v>
                </c:pt>
                <c:pt idx="3963">
                  <c:v>-33.17</c:v>
                </c:pt>
                <c:pt idx="3964">
                  <c:v>-32.79</c:v>
                </c:pt>
                <c:pt idx="3965">
                  <c:v>-33.03</c:v>
                </c:pt>
                <c:pt idx="3966">
                  <c:v>-33.049999999999997</c:v>
                </c:pt>
                <c:pt idx="3967">
                  <c:v>-32.630000000000003</c:v>
                </c:pt>
                <c:pt idx="3968">
                  <c:v>-33.049999999999997</c:v>
                </c:pt>
                <c:pt idx="3969">
                  <c:v>-33.17</c:v>
                </c:pt>
                <c:pt idx="3970">
                  <c:v>-32.69</c:v>
                </c:pt>
                <c:pt idx="3971">
                  <c:v>-32.909999999999997</c:v>
                </c:pt>
                <c:pt idx="3972">
                  <c:v>-33.01</c:v>
                </c:pt>
                <c:pt idx="3973">
                  <c:v>-32.85</c:v>
                </c:pt>
                <c:pt idx="3974">
                  <c:v>-32.909999999999997</c:v>
                </c:pt>
                <c:pt idx="3975">
                  <c:v>-32.89</c:v>
                </c:pt>
                <c:pt idx="3976">
                  <c:v>-33.15</c:v>
                </c:pt>
                <c:pt idx="3977">
                  <c:v>-33.01</c:v>
                </c:pt>
                <c:pt idx="3978">
                  <c:v>-33.01</c:v>
                </c:pt>
                <c:pt idx="3979">
                  <c:v>-32.99</c:v>
                </c:pt>
                <c:pt idx="3980">
                  <c:v>-33.049999999999997</c:v>
                </c:pt>
                <c:pt idx="3981">
                  <c:v>-33.19</c:v>
                </c:pt>
                <c:pt idx="3982">
                  <c:v>-33.39</c:v>
                </c:pt>
                <c:pt idx="3983">
                  <c:v>-32.97</c:v>
                </c:pt>
                <c:pt idx="3984">
                  <c:v>-33.369999999999997</c:v>
                </c:pt>
                <c:pt idx="3985">
                  <c:v>-32.81</c:v>
                </c:pt>
                <c:pt idx="3986">
                  <c:v>-33.01</c:v>
                </c:pt>
                <c:pt idx="3987">
                  <c:v>-32.869999999999997</c:v>
                </c:pt>
                <c:pt idx="3988">
                  <c:v>-32.69</c:v>
                </c:pt>
                <c:pt idx="3989">
                  <c:v>-32.85</c:v>
                </c:pt>
                <c:pt idx="3990">
                  <c:v>-32.81</c:v>
                </c:pt>
                <c:pt idx="3991">
                  <c:v>-33.049999999999997</c:v>
                </c:pt>
                <c:pt idx="3992">
                  <c:v>-33.03</c:v>
                </c:pt>
                <c:pt idx="3993">
                  <c:v>-32.81</c:v>
                </c:pt>
                <c:pt idx="3994">
                  <c:v>-32.549999999999997</c:v>
                </c:pt>
                <c:pt idx="3995">
                  <c:v>-33.01</c:v>
                </c:pt>
                <c:pt idx="3996">
                  <c:v>-33.409999999999997</c:v>
                </c:pt>
                <c:pt idx="3997">
                  <c:v>-33.130000000000003</c:v>
                </c:pt>
                <c:pt idx="3998">
                  <c:v>-32.950000000000003</c:v>
                </c:pt>
                <c:pt idx="3999">
                  <c:v>-33.01</c:v>
                </c:pt>
                <c:pt idx="4000">
                  <c:v>-32.99</c:v>
                </c:pt>
                <c:pt idx="4001">
                  <c:v>-33.21</c:v>
                </c:pt>
                <c:pt idx="4002">
                  <c:v>-32.83</c:v>
                </c:pt>
                <c:pt idx="4003">
                  <c:v>-32.909999999999997</c:v>
                </c:pt>
                <c:pt idx="4004">
                  <c:v>-32.950000000000003</c:v>
                </c:pt>
                <c:pt idx="4005">
                  <c:v>-32.71</c:v>
                </c:pt>
                <c:pt idx="4006">
                  <c:v>-32.89</c:v>
                </c:pt>
                <c:pt idx="4007">
                  <c:v>-33.11</c:v>
                </c:pt>
                <c:pt idx="4008">
                  <c:v>-32.81</c:v>
                </c:pt>
                <c:pt idx="4009">
                  <c:v>-33.049999999999997</c:v>
                </c:pt>
                <c:pt idx="4010">
                  <c:v>-32.85</c:v>
                </c:pt>
                <c:pt idx="4011">
                  <c:v>-33.270000000000003</c:v>
                </c:pt>
                <c:pt idx="4012">
                  <c:v>-32.869999999999997</c:v>
                </c:pt>
                <c:pt idx="4013">
                  <c:v>-33.229999999999997</c:v>
                </c:pt>
                <c:pt idx="4014">
                  <c:v>-32.99</c:v>
                </c:pt>
                <c:pt idx="4015">
                  <c:v>-32.99</c:v>
                </c:pt>
                <c:pt idx="4016">
                  <c:v>-33.03</c:v>
                </c:pt>
                <c:pt idx="4017">
                  <c:v>-33.39</c:v>
                </c:pt>
                <c:pt idx="4018">
                  <c:v>-32.93</c:v>
                </c:pt>
                <c:pt idx="4019">
                  <c:v>-32.99</c:v>
                </c:pt>
                <c:pt idx="4020">
                  <c:v>-32.67</c:v>
                </c:pt>
                <c:pt idx="4021">
                  <c:v>-32.79</c:v>
                </c:pt>
                <c:pt idx="4022">
                  <c:v>-33.07</c:v>
                </c:pt>
                <c:pt idx="4023">
                  <c:v>-33.07</c:v>
                </c:pt>
                <c:pt idx="4024">
                  <c:v>-32.869999999999997</c:v>
                </c:pt>
                <c:pt idx="4025">
                  <c:v>-32.89</c:v>
                </c:pt>
                <c:pt idx="4026">
                  <c:v>-33.15</c:v>
                </c:pt>
                <c:pt idx="4027">
                  <c:v>-33.17</c:v>
                </c:pt>
                <c:pt idx="4028">
                  <c:v>-33.01</c:v>
                </c:pt>
                <c:pt idx="4029">
                  <c:v>-33.15</c:v>
                </c:pt>
                <c:pt idx="4030">
                  <c:v>-32.729999999999997</c:v>
                </c:pt>
                <c:pt idx="4031">
                  <c:v>-33.07</c:v>
                </c:pt>
                <c:pt idx="4032">
                  <c:v>-33.409999999999997</c:v>
                </c:pt>
                <c:pt idx="4033">
                  <c:v>-33.229999999999997</c:v>
                </c:pt>
                <c:pt idx="4034">
                  <c:v>-33.17</c:v>
                </c:pt>
                <c:pt idx="4035">
                  <c:v>-33.17</c:v>
                </c:pt>
                <c:pt idx="4036">
                  <c:v>-33.15</c:v>
                </c:pt>
                <c:pt idx="4037">
                  <c:v>-32.99</c:v>
                </c:pt>
                <c:pt idx="4038">
                  <c:v>-33.07</c:v>
                </c:pt>
                <c:pt idx="4039">
                  <c:v>-33.01</c:v>
                </c:pt>
                <c:pt idx="4040">
                  <c:v>-32.69</c:v>
                </c:pt>
                <c:pt idx="4041">
                  <c:v>-32.85</c:v>
                </c:pt>
                <c:pt idx="4042">
                  <c:v>-32.950000000000003</c:v>
                </c:pt>
                <c:pt idx="4043">
                  <c:v>-32.909999999999997</c:v>
                </c:pt>
                <c:pt idx="4044">
                  <c:v>-32.99</c:v>
                </c:pt>
                <c:pt idx="4045">
                  <c:v>-33.07</c:v>
                </c:pt>
                <c:pt idx="4046">
                  <c:v>-33.01</c:v>
                </c:pt>
                <c:pt idx="4047">
                  <c:v>-33.229999999999997</c:v>
                </c:pt>
                <c:pt idx="4048">
                  <c:v>-33.31</c:v>
                </c:pt>
                <c:pt idx="4049">
                  <c:v>-33.369999999999997</c:v>
                </c:pt>
                <c:pt idx="4050">
                  <c:v>-33.01</c:v>
                </c:pt>
                <c:pt idx="4051">
                  <c:v>-32.770000000000003</c:v>
                </c:pt>
                <c:pt idx="4052">
                  <c:v>-32.909999999999997</c:v>
                </c:pt>
                <c:pt idx="4053">
                  <c:v>-32.81</c:v>
                </c:pt>
                <c:pt idx="4054">
                  <c:v>-32.729999999999997</c:v>
                </c:pt>
                <c:pt idx="4055">
                  <c:v>-32.909999999999997</c:v>
                </c:pt>
                <c:pt idx="4056">
                  <c:v>-32.65</c:v>
                </c:pt>
                <c:pt idx="4057">
                  <c:v>-32.89</c:v>
                </c:pt>
                <c:pt idx="4058">
                  <c:v>-32.83</c:v>
                </c:pt>
                <c:pt idx="4059">
                  <c:v>-32.97</c:v>
                </c:pt>
                <c:pt idx="4060">
                  <c:v>-32.770000000000003</c:v>
                </c:pt>
                <c:pt idx="4061">
                  <c:v>-33.049999999999997</c:v>
                </c:pt>
                <c:pt idx="4062">
                  <c:v>-32.93</c:v>
                </c:pt>
                <c:pt idx="4063">
                  <c:v>-33.21</c:v>
                </c:pt>
                <c:pt idx="4064">
                  <c:v>-32.85</c:v>
                </c:pt>
                <c:pt idx="4065">
                  <c:v>-32.75</c:v>
                </c:pt>
                <c:pt idx="4066">
                  <c:v>-32.69</c:v>
                </c:pt>
                <c:pt idx="4067">
                  <c:v>-32.83</c:v>
                </c:pt>
                <c:pt idx="4068">
                  <c:v>-32.85</c:v>
                </c:pt>
                <c:pt idx="4069">
                  <c:v>-32.89</c:v>
                </c:pt>
                <c:pt idx="4070">
                  <c:v>-32.83</c:v>
                </c:pt>
                <c:pt idx="4071">
                  <c:v>-32.71</c:v>
                </c:pt>
                <c:pt idx="4072">
                  <c:v>-32.83</c:v>
                </c:pt>
                <c:pt idx="4073">
                  <c:v>-32.409999999999997</c:v>
                </c:pt>
                <c:pt idx="4074">
                  <c:v>-32.97</c:v>
                </c:pt>
                <c:pt idx="4075">
                  <c:v>-32.770000000000003</c:v>
                </c:pt>
                <c:pt idx="4076">
                  <c:v>-32.99</c:v>
                </c:pt>
                <c:pt idx="4077">
                  <c:v>-32.65</c:v>
                </c:pt>
                <c:pt idx="4078">
                  <c:v>-32.85</c:v>
                </c:pt>
                <c:pt idx="4079">
                  <c:v>-32.47</c:v>
                </c:pt>
                <c:pt idx="4080">
                  <c:v>-32.590000000000003</c:v>
                </c:pt>
                <c:pt idx="4081">
                  <c:v>-32.729999999999997</c:v>
                </c:pt>
                <c:pt idx="4082">
                  <c:v>-32.83</c:v>
                </c:pt>
                <c:pt idx="4083">
                  <c:v>-32.79</c:v>
                </c:pt>
                <c:pt idx="4084">
                  <c:v>-32.909999999999997</c:v>
                </c:pt>
                <c:pt idx="4085">
                  <c:v>-32.590000000000003</c:v>
                </c:pt>
                <c:pt idx="4086">
                  <c:v>-32.79</c:v>
                </c:pt>
                <c:pt idx="4087">
                  <c:v>-32.97</c:v>
                </c:pt>
                <c:pt idx="4088">
                  <c:v>-32.93</c:v>
                </c:pt>
                <c:pt idx="4089">
                  <c:v>-32.83</c:v>
                </c:pt>
                <c:pt idx="4090">
                  <c:v>-32.67</c:v>
                </c:pt>
                <c:pt idx="4091">
                  <c:v>-32.75</c:v>
                </c:pt>
                <c:pt idx="4092">
                  <c:v>-32.83</c:v>
                </c:pt>
                <c:pt idx="4093">
                  <c:v>-32.549999999999997</c:v>
                </c:pt>
                <c:pt idx="4094">
                  <c:v>-33.090000000000003</c:v>
                </c:pt>
                <c:pt idx="4095">
                  <c:v>-32.69</c:v>
                </c:pt>
                <c:pt idx="4096">
                  <c:v>-32.590000000000003</c:v>
                </c:pt>
                <c:pt idx="4097">
                  <c:v>-32.61</c:v>
                </c:pt>
                <c:pt idx="4098">
                  <c:v>-32.85</c:v>
                </c:pt>
                <c:pt idx="4099">
                  <c:v>-32.39</c:v>
                </c:pt>
                <c:pt idx="4100">
                  <c:v>-32.51</c:v>
                </c:pt>
                <c:pt idx="4101">
                  <c:v>-32.729999999999997</c:v>
                </c:pt>
                <c:pt idx="4102">
                  <c:v>-33.130000000000003</c:v>
                </c:pt>
                <c:pt idx="4103">
                  <c:v>-32.97</c:v>
                </c:pt>
                <c:pt idx="4104">
                  <c:v>-33.11</c:v>
                </c:pt>
                <c:pt idx="4105">
                  <c:v>-32.950000000000003</c:v>
                </c:pt>
                <c:pt idx="4106">
                  <c:v>-33.19</c:v>
                </c:pt>
                <c:pt idx="4107">
                  <c:v>-32.79</c:v>
                </c:pt>
                <c:pt idx="4108">
                  <c:v>-33.15</c:v>
                </c:pt>
                <c:pt idx="4109">
                  <c:v>-33.11</c:v>
                </c:pt>
                <c:pt idx="4110">
                  <c:v>-32.67</c:v>
                </c:pt>
                <c:pt idx="4111">
                  <c:v>-32.69</c:v>
                </c:pt>
                <c:pt idx="4112">
                  <c:v>-32.93</c:v>
                </c:pt>
                <c:pt idx="4113">
                  <c:v>-32.51</c:v>
                </c:pt>
                <c:pt idx="4114">
                  <c:v>-32.81</c:v>
                </c:pt>
                <c:pt idx="4115">
                  <c:v>-32.85</c:v>
                </c:pt>
                <c:pt idx="4116">
                  <c:v>-32.69</c:v>
                </c:pt>
                <c:pt idx="4117">
                  <c:v>-32.99</c:v>
                </c:pt>
                <c:pt idx="4118">
                  <c:v>-32.65</c:v>
                </c:pt>
                <c:pt idx="4119">
                  <c:v>-32.99</c:v>
                </c:pt>
                <c:pt idx="4120">
                  <c:v>-32.909999999999997</c:v>
                </c:pt>
                <c:pt idx="4121">
                  <c:v>-32.770000000000003</c:v>
                </c:pt>
                <c:pt idx="4122">
                  <c:v>-33.19</c:v>
                </c:pt>
                <c:pt idx="4123">
                  <c:v>-32.869999999999997</c:v>
                </c:pt>
                <c:pt idx="4124">
                  <c:v>-32.53</c:v>
                </c:pt>
                <c:pt idx="4125">
                  <c:v>-32.71</c:v>
                </c:pt>
                <c:pt idx="4126">
                  <c:v>-33.11</c:v>
                </c:pt>
                <c:pt idx="4127">
                  <c:v>-32.630000000000003</c:v>
                </c:pt>
                <c:pt idx="4128">
                  <c:v>-32.950000000000003</c:v>
                </c:pt>
                <c:pt idx="4129">
                  <c:v>-32.67</c:v>
                </c:pt>
                <c:pt idx="4130">
                  <c:v>-32.549999999999997</c:v>
                </c:pt>
                <c:pt idx="4131">
                  <c:v>-32.450000000000003</c:v>
                </c:pt>
                <c:pt idx="4132">
                  <c:v>-32.43</c:v>
                </c:pt>
                <c:pt idx="4133">
                  <c:v>-32.31</c:v>
                </c:pt>
                <c:pt idx="4134">
                  <c:v>-32.69</c:v>
                </c:pt>
                <c:pt idx="4135">
                  <c:v>-32.61</c:v>
                </c:pt>
                <c:pt idx="4136">
                  <c:v>-32.409999999999997</c:v>
                </c:pt>
                <c:pt idx="4137">
                  <c:v>-32.79</c:v>
                </c:pt>
                <c:pt idx="4138">
                  <c:v>-32.950000000000003</c:v>
                </c:pt>
                <c:pt idx="4139">
                  <c:v>-32.729999999999997</c:v>
                </c:pt>
                <c:pt idx="4140">
                  <c:v>-32.65</c:v>
                </c:pt>
                <c:pt idx="4141">
                  <c:v>-32.99</c:v>
                </c:pt>
                <c:pt idx="4142">
                  <c:v>-32.75</c:v>
                </c:pt>
                <c:pt idx="4143">
                  <c:v>-32.97</c:v>
                </c:pt>
                <c:pt idx="4144">
                  <c:v>-32.549999999999997</c:v>
                </c:pt>
                <c:pt idx="4145">
                  <c:v>-32.81</c:v>
                </c:pt>
                <c:pt idx="4146">
                  <c:v>-32.75</c:v>
                </c:pt>
                <c:pt idx="4147">
                  <c:v>-32.61</c:v>
                </c:pt>
                <c:pt idx="4148">
                  <c:v>-32.61</c:v>
                </c:pt>
                <c:pt idx="4149">
                  <c:v>-32.909999999999997</c:v>
                </c:pt>
                <c:pt idx="4150">
                  <c:v>-32.61</c:v>
                </c:pt>
                <c:pt idx="4151">
                  <c:v>-32.65</c:v>
                </c:pt>
                <c:pt idx="4152">
                  <c:v>-32.950000000000003</c:v>
                </c:pt>
                <c:pt idx="4153">
                  <c:v>-32.909999999999997</c:v>
                </c:pt>
                <c:pt idx="4154">
                  <c:v>-32.450000000000003</c:v>
                </c:pt>
                <c:pt idx="4155">
                  <c:v>-32.950000000000003</c:v>
                </c:pt>
                <c:pt idx="4156">
                  <c:v>-32.61</c:v>
                </c:pt>
                <c:pt idx="4157">
                  <c:v>-32.89</c:v>
                </c:pt>
                <c:pt idx="4158">
                  <c:v>-32.89</c:v>
                </c:pt>
                <c:pt idx="4159">
                  <c:v>-32.67</c:v>
                </c:pt>
                <c:pt idx="4160">
                  <c:v>-32.93</c:v>
                </c:pt>
                <c:pt idx="4161">
                  <c:v>-32.71</c:v>
                </c:pt>
                <c:pt idx="4162">
                  <c:v>-32.83</c:v>
                </c:pt>
                <c:pt idx="4163">
                  <c:v>-32.57</c:v>
                </c:pt>
                <c:pt idx="4164">
                  <c:v>-32.770000000000003</c:v>
                </c:pt>
                <c:pt idx="4165">
                  <c:v>-32.93</c:v>
                </c:pt>
                <c:pt idx="4166">
                  <c:v>-32.79</c:v>
                </c:pt>
                <c:pt idx="4167">
                  <c:v>-32.97</c:v>
                </c:pt>
                <c:pt idx="4168">
                  <c:v>-32.950000000000003</c:v>
                </c:pt>
                <c:pt idx="4169">
                  <c:v>-32.909999999999997</c:v>
                </c:pt>
                <c:pt idx="4170">
                  <c:v>-32.85</c:v>
                </c:pt>
                <c:pt idx="4171">
                  <c:v>-32.85</c:v>
                </c:pt>
                <c:pt idx="4172">
                  <c:v>-32.81</c:v>
                </c:pt>
                <c:pt idx="4173">
                  <c:v>-32.909999999999997</c:v>
                </c:pt>
                <c:pt idx="4174">
                  <c:v>-32.729999999999997</c:v>
                </c:pt>
                <c:pt idx="4175">
                  <c:v>-32.85</c:v>
                </c:pt>
                <c:pt idx="4176">
                  <c:v>-32.729999999999997</c:v>
                </c:pt>
                <c:pt idx="4177">
                  <c:v>-32.909999999999997</c:v>
                </c:pt>
                <c:pt idx="4178">
                  <c:v>-32.83</c:v>
                </c:pt>
                <c:pt idx="4179">
                  <c:v>-32.99</c:v>
                </c:pt>
                <c:pt idx="4180">
                  <c:v>-33.130000000000003</c:v>
                </c:pt>
                <c:pt idx="4181">
                  <c:v>-32.630000000000003</c:v>
                </c:pt>
                <c:pt idx="4182">
                  <c:v>-32.950000000000003</c:v>
                </c:pt>
                <c:pt idx="4183">
                  <c:v>-33.01</c:v>
                </c:pt>
                <c:pt idx="4184">
                  <c:v>-33.03</c:v>
                </c:pt>
                <c:pt idx="4185">
                  <c:v>-32.99</c:v>
                </c:pt>
                <c:pt idx="4186">
                  <c:v>-33.01</c:v>
                </c:pt>
                <c:pt idx="4187">
                  <c:v>-33.19</c:v>
                </c:pt>
                <c:pt idx="4188">
                  <c:v>-32.89</c:v>
                </c:pt>
                <c:pt idx="4189">
                  <c:v>-32.85</c:v>
                </c:pt>
                <c:pt idx="4190">
                  <c:v>-32.81</c:v>
                </c:pt>
                <c:pt idx="4191">
                  <c:v>-32.79</c:v>
                </c:pt>
                <c:pt idx="4192">
                  <c:v>-33.03</c:v>
                </c:pt>
                <c:pt idx="4193">
                  <c:v>-33.21</c:v>
                </c:pt>
                <c:pt idx="4194">
                  <c:v>-32.869999999999997</c:v>
                </c:pt>
                <c:pt idx="4195">
                  <c:v>-32.85</c:v>
                </c:pt>
                <c:pt idx="4196">
                  <c:v>-33.090000000000003</c:v>
                </c:pt>
                <c:pt idx="4197">
                  <c:v>-33.21</c:v>
                </c:pt>
                <c:pt idx="4198">
                  <c:v>-32.950000000000003</c:v>
                </c:pt>
                <c:pt idx="4199">
                  <c:v>-33.090000000000003</c:v>
                </c:pt>
                <c:pt idx="4200">
                  <c:v>-32.869999999999997</c:v>
                </c:pt>
                <c:pt idx="4201">
                  <c:v>-32.81</c:v>
                </c:pt>
                <c:pt idx="4202">
                  <c:v>-32.909999999999997</c:v>
                </c:pt>
                <c:pt idx="4203">
                  <c:v>-33.07</c:v>
                </c:pt>
                <c:pt idx="4204">
                  <c:v>-32.590000000000003</c:v>
                </c:pt>
                <c:pt idx="4205">
                  <c:v>-33.049999999999997</c:v>
                </c:pt>
                <c:pt idx="4206">
                  <c:v>-32.950000000000003</c:v>
                </c:pt>
                <c:pt idx="4207">
                  <c:v>-32.89</c:v>
                </c:pt>
                <c:pt idx="4208">
                  <c:v>-32.81</c:v>
                </c:pt>
                <c:pt idx="4209">
                  <c:v>-32.79</c:v>
                </c:pt>
                <c:pt idx="4210">
                  <c:v>-32.81</c:v>
                </c:pt>
                <c:pt idx="4211">
                  <c:v>-32.97</c:v>
                </c:pt>
                <c:pt idx="4212">
                  <c:v>-32.81</c:v>
                </c:pt>
                <c:pt idx="4213">
                  <c:v>-32.93</c:v>
                </c:pt>
                <c:pt idx="4214">
                  <c:v>-32.869999999999997</c:v>
                </c:pt>
                <c:pt idx="4215">
                  <c:v>-32.97</c:v>
                </c:pt>
                <c:pt idx="4216">
                  <c:v>-32.89</c:v>
                </c:pt>
                <c:pt idx="4217">
                  <c:v>-32.81</c:v>
                </c:pt>
                <c:pt idx="4218">
                  <c:v>-33.229999999999997</c:v>
                </c:pt>
                <c:pt idx="4219">
                  <c:v>-33.15</c:v>
                </c:pt>
                <c:pt idx="4220">
                  <c:v>-32.950000000000003</c:v>
                </c:pt>
                <c:pt idx="4221">
                  <c:v>-32.630000000000003</c:v>
                </c:pt>
                <c:pt idx="4222">
                  <c:v>-32.97</c:v>
                </c:pt>
                <c:pt idx="4223">
                  <c:v>-32.909999999999997</c:v>
                </c:pt>
                <c:pt idx="4224">
                  <c:v>-32.869999999999997</c:v>
                </c:pt>
                <c:pt idx="4225">
                  <c:v>-33.11</c:v>
                </c:pt>
                <c:pt idx="4226">
                  <c:v>-32.81</c:v>
                </c:pt>
                <c:pt idx="4227">
                  <c:v>-32.81</c:v>
                </c:pt>
                <c:pt idx="4228">
                  <c:v>-33.19</c:v>
                </c:pt>
                <c:pt idx="4229">
                  <c:v>-33.31</c:v>
                </c:pt>
                <c:pt idx="4230">
                  <c:v>-33.090000000000003</c:v>
                </c:pt>
                <c:pt idx="4231">
                  <c:v>-32.950000000000003</c:v>
                </c:pt>
                <c:pt idx="4232">
                  <c:v>-33.049999999999997</c:v>
                </c:pt>
                <c:pt idx="4233">
                  <c:v>-33.049999999999997</c:v>
                </c:pt>
                <c:pt idx="4234">
                  <c:v>-32.67</c:v>
                </c:pt>
                <c:pt idx="4235">
                  <c:v>-33.11</c:v>
                </c:pt>
                <c:pt idx="4236">
                  <c:v>-32.909999999999997</c:v>
                </c:pt>
                <c:pt idx="4237">
                  <c:v>-32.909999999999997</c:v>
                </c:pt>
                <c:pt idx="4238">
                  <c:v>-32.729999999999997</c:v>
                </c:pt>
                <c:pt idx="4239">
                  <c:v>-32.57</c:v>
                </c:pt>
                <c:pt idx="4240">
                  <c:v>-32.71</c:v>
                </c:pt>
                <c:pt idx="4241">
                  <c:v>-32.53</c:v>
                </c:pt>
                <c:pt idx="4242">
                  <c:v>-32.65</c:v>
                </c:pt>
                <c:pt idx="4243">
                  <c:v>-32.770000000000003</c:v>
                </c:pt>
                <c:pt idx="4244">
                  <c:v>-32.869999999999997</c:v>
                </c:pt>
                <c:pt idx="4245">
                  <c:v>-32.75</c:v>
                </c:pt>
                <c:pt idx="4246">
                  <c:v>-32.33</c:v>
                </c:pt>
                <c:pt idx="4247">
                  <c:v>-33.03</c:v>
                </c:pt>
                <c:pt idx="4248">
                  <c:v>-33.07</c:v>
                </c:pt>
                <c:pt idx="4249">
                  <c:v>-32.51</c:v>
                </c:pt>
                <c:pt idx="4250">
                  <c:v>-32.770000000000003</c:v>
                </c:pt>
                <c:pt idx="4251">
                  <c:v>-33.15</c:v>
                </c:pt>
                <c:pt idx="4252">
                  <c:v>-32.93</c:v>
                </c:pt>
                <c:pt idx="4253">
                  <c:v>-32.57</c:v>
                </c:pt>
                <c:pt idx="4254">
                  <c:v>-32.99</c:v>
                </c:pt>
                <c:pt idx="4255">
                  <c:v>-32.93</c:v>
                </c:pt>
                <c:pt idx="4256">
                  <c:v>-33.090000000000003</c:v>
                </c:pt>
                <c:pt idx="4257">
                  <c:v>-32.869999999999997</c:v>
                </c:pt>
                <c:pt idx="4258">
                  <c:v>-32.869999999999997</c:v>
                </c:pt>
                <c:pt idx="4259">
                  <c:v>-33.07</c:v>
                </c:pt>
                <c:pt idx="4260">
                  <c:v>-32.71</c:v>
                </c:pt>
                <c:pt idx="4261">
                  <c:v>-32.93</c:v>
                </c:pt>
                <c:pt idx="4262">
                  <c:v>-32.909999999999997</c:v>
                </c:pt>
                <c:pt idx="4263">
                  <c:v>-33.15</c:v>
                </c:pt>
                <c:pt idx="4264">
                  <c:v>-33.19</c:v>
                </c:pt>
                <c:pt idx="4265">
                  <c:v>-33.39</c:v>
                </c:pt>
                <c:pt idx="4266">
                  <c:v>-33.130000000000003</c:v>
                </c:pt>
                <c:pt idx="4267">
                  <c:v>-33.15</c:v>
                </c:pt>
                <c:pt idx="4268">
                  <c:v>-33.19</c:v>
                </c:pt>
                <c:pt idx="4269">
                  <c:v>-32.93</c:v>
                </c:pt>
                <c:pt idx="4270">
                  <c:v>-32.89</c:v>
                </c:pt>
                <c:pt idx="4271">
                  <c:v>-32.590000000000003</c:v>
                </c:pt>
                <c:pt idx="4272">
                  <c:v>-33.130000000000003</c:v>
                </c:pt>
                <c:pt idx="4273">
                  <c:v>-32.93</c:v>
                </c:pt>
                <c:pt idx="4274">
                  <c:v>-32.590000000000003</c:v>
                </c:pt>
                <c:pt idx="4275">
                  <c:v>-32.909999999999997</c:v>
                </c:pt>
                <c:pt idx="4276">
                  <c:v>-33.01</c:v>
                </c:pt>
                <c:pt idx="4277">
                  <c:v>-32.729999999999997</c:v>
                </c:pt>
                <c:pt idx="4278">
                  <c:v>-32.81</c:v>
                </c:pt>
                <c:pt idx="4279">
                  <c:v>-32.869999999999997</c:v>
                </c:pt>
                <c:pt idx="4280">
                  <c:v>-32.83</c:v>
                </c:pt>
                <c:pt idx="4281">
                  <c:v>-32.83</c:v>
                </c:pt>
                <c:pt idx="4282">
                  <c:v>-32.869999999999997</c:v>
                </c:pt>
                <c:pt idx="4283">
                  <c:v>-32.79</c:v>
                </c:pt>
                <c:pt idx="4284">
                  <c:v>-32.79</c:v>
                </c:pt>
                <c:pt idx="4285">
                  <c:v>-32.770000000000003</c:v>
                </c:pt>
                <c:pt idx="4286">
                  <c:v>-32.869999999999997</c:v>
                </c:pt>
                <c:pt idx="4287">
                  <c:v>-32.83</c:v>
                </c:pt>
                <c:pt idx="4288">
                  <c:v>-33.130000000000003</c:v>
                </c:pt>
                <c:pt idx="4289">
                  <c:v>-32.93</c:v>
                </c:pt>
                <c:pt idx="4290">
                  <c:v>-33.090000000000003</c:v>
                </c:pt>
                <c:pt idx="4291">
                  <c:v>-32.93</c:v>
                </c:pt>
                <c:pt idx="4292">
                  <c:v>-32.97</c:v>
                </c:pt>
                <c:pt idx="4293">
                  <c:v>-32.69</c:v>
                </c:pt>
                <c:pt idx="4294">
                  <c:v>-33.01</c:v>
                </c:pt>
                <c:pt idx="4295">
                  <c:v>-32.630000000000003</c:v>
                </c:pt>
                <c:pt idx="4296">
                  <c:v>-33.01</c:v>
                </c:pt>
                <c:pt idx="4297">
                  <c:v>-33.130000000000003</c:v>
                </c:pt>
                <c:pt idx="4298">
                  <c:v>-33.11</c:v>
                </c:pt>
                <c:pt idx="4299">
                  <c:v>-32.97</c:v>
                </c:pt>
                <c:pt idx="4300">
                  <c:v>-32.590000000000003</c:v>
                </c:pt>
                <c:pt idx="4301">
                  <c:v>-32.97</c:v>
                </c:pt>
                <c:pt idx="4302">
                  <c:v>-32.729999999999997</c:v>
                </c:pt>
                <c:pt idx="4303">
                  <c:v>-32.950000000000003</c:v>
                </c:pt>
                <c:pt idx="4304">
                  <c:v>-33.17</c:v>
                </c:pt>
                <c:pt idx="4305">
                  <c:v>-33.19</c:v>
                </c:pt>
                <c:pt idx="4306">
                  <c:v>-32.950000000000003</c:v>
                </c:pt>
                <c:pt idx="4307">
                  <c:v>-32.909999999999997</c:v>
                </c:pt>
                <c:pt idx="4308">
                  <c:v>-33.25</c:v>
                </c:pt>
                <c:pt idx="4309">
                  <c:v>-33.090000000000003</c:v>
                </c:pt>
                <c:pt idx="4310">
                  <c:v>-32.630000000000003</c:v>
                </c:pt>
                <c:pt idx="4311">
                  <c:v>-32.83</c:v>
                </c:pt>
                <c:pt idx="4312">
                  <c:v>-32.85</c:v>
                </c:pt>
                <c:pt idx="4313">
                  <c:v>-32.93</c:v>
                </c:pt>
                <c:pt idx="4314">
                  <c:v>-32.61</c:v>
                </c:pt>
                <c:pt idx="4315">
                  <c:v>-32.630000000000003</c:v>
                </c:pt>
                <c:pt idx="4316">
                  <c:v>-32.869999999999997</c:v>
                </c:pt>
                <c:pt idx="4317">
                  <c:v>-32.89</c:v>
                </c:pt>
                <c:pt idx="4318">
                  <c:v>-33.19</c:v>
                </c:pt>
                <c:pt idx="4319">
                  <c:v>-32.93</c:v>
                </c:pt>
                <c:pt idx="4320">
                  <c:v>-33.090000000000003</c:v>
                </c:pt>
                <c:pt idx="4321">
                  <c:v>-32.81</c:v>
                </c:pt>
                <c:pt idx="4322">
                  <c:v>-33.11</c:v>
                </c:pt>
                <c:pt idx="4323">
                  <c:v>-32.83</c:v>
                </c:pt>
                <c:pt idx="4324">
                  <c:v>-32.85</c:v>
                </c:pt>
                <c:pt idx="4325">
                  <c:v>-32.869999999999997</c:v>
                </c:pt>
                <c:pt idx="4326">
                  <c:v>-32.89</c:v>
                </c:pt>
                <c:pt idx="4327">
                  <c:v>-32.83</c:v>
                </c:pt>
                <c:pt idx="4328">
                  <c:v>-32.83</c:v>
                </c:pt>
                <c:pt idx="4329">
                  <c:v>-32.97</c:v>
                </c:pt>
                <c:pt idx="4330">
                  <c:v>-33.130000000000003</c:v>
                </c:pt>
                <c:pt idx="4331">
                  <c:v>-32.869999999999997</c:v>
                </c:pt>
                <c:pt idx="4332">
                  <c:v>-32.99</c:v>
                </c:pt>
                <c:pt idx="4333">
                  <c:v>-33.15</c:v>
                </c:pt>
                <c:pt idx="4334">
                  <c:v>-32.869999999999997</c:v>
                </c:pt>
                <c:pt idx="4335">
                  <c:v>-32.869999999999997</c:v>
                </c:pt>
                <c:pt idx="4336">
                  <c:v>-32.85</c:v>
                </c:pt>
                <c:pt idx="4337">
                  <c:v>-32.71</c:v>
                </c:pt>
                <c:pt idx="4338">
                  <c:v>-32.61</c:v>
                </c:pt>
                <c:pt idx="4339">
                  <c:v>-32.93</c:v>
                </c:pt>
                <c:pt idx="4340">
                  <c:v>-33.15</c:v>
                </c:pt>
                <c:pt idx="4341">
                  <c:v>-32.93</c:v>
                </c:pt>
                <c:pt idx="4342">
                  <c:v>-32.79</c:v>
                </c:pt>
                <c:pt idx="4343">
                  <c:v>-32.89</c:v>
                </c:pt>
                <c:pt idx="4344">
                  <c:v>-33.25</c:v>
                </c:pt>
                <c:pt idx="4345">
                  <c:v>-33.03</c:v>
                </c:pt>
                <c:pt idx="4346">
                  <c:v>-32.99</c:v>
                </c:pt>
                <c:pt idx="4347">
                  <c:v>-32.93</c:v>
                </c:pt>
                <c:pt idx="4348">
                  <c:v>-32.93</c:v>
                </c:pt>
                <c:pt idx="4349">
                  <c:v>-32.909999999999997</c:v>
                </c:pt>
                <c:pt idx="4350">
                  <c:v>-33.19</c:v>
                </c:pt>
                <c:pt idx="4351">
                  <c:v>-33.15</c:v>
                </c:pt>
                <c:pt idx="4352">
                  <c:v>-32.99</c:v>
                </c:pt>
                <c:pt idx="4353">
                  <c:v>-33.270000000000003</c:v>
                </c:pt>
                <c:pt idx="4354">
                  <c:v>-33.15</c:v>
                </c:pt>
                <c:pt idx="4355">
                  <c:v>-32.729999999999997</c:v>
                </c:pt>
                <c:pt idx="4356">
                  <c:v>-32.950000000000003</c:v>
                </c:pt>
                <c:pt idx="4357">
                  <c:v>-32.909999999999997</c:v>
                </c:pt>
                <c:pt idx="4358">
                  <c:v>-32.83</c:v>
                </c:pt>
                <c:pt idx="4359">
                  <c:v>-33.01</c:v>
                </c:pt>
                <c:pt idx="4360">
                  <c:v>-32.67</c:v>
                </c:pt>
                <c:pt idx="4361">
                  <c:v>-33.33</c:v>
                </c:pt>
                <c:pt idx="4362">
                  <c:v>-32.909999999999997</c:v>
                </c:pt>
                <c:pt idx="4363">
                  <c:v>-33.11</c:v>
                </c:pt>
                <c:pt idx="4364">
                  <c:v>-32.93</c:v>
                </c:pt>
                <c:pt idx="4365">
                  <c:v>-32.89</c:v>
                </c:pt>
                <c:pt idx="4366">
                  <c:v>-32.81</c:v>
                </c:pt>
                <c:pt idx="4367">
                  <c:v>-32.81</c:v>
                </c:pt>
                <c:pt idx="4368">
                  <c:v>-32.71</c:v>
                </c:pt>
                <c:pt idx="4369">
                  <c:v>-32.61</c:v>
                </c:pt>
                <c:pt idx="4370">
                  <c:v>-32.909999999999997</c:v>
                </c:pt>
                <c:pt idx="4371">
                  <c:v>-32.65</c:v>
                </c:pt>
                <c:pt idx="4372">
                  <c:v>-32.590000000000003</c:v>
                </c:pt>
                <c:pt idx="4373">
                  <c:v>-33.049999999999997</c:v>
                </c:pt>
                <c:pt idx="4374">
                  <c:v>-33.01</c:v>
                </c:pt>
                <c:pt idx="4375">
                  <c:v>-32.75</c:v>
                </c:pt>
                <c:pt idx="4376">
                  <c:v>-33.01</c:v>
                </c:pt>
                <c:pt idx="4377">
                  <c:v>-33.409999999999997</c:v>
                </c:pt>
                <c:pt idx="4378">
                  <c:v>-32.75</c:v>
                </c:pt>
                <c:pt idx="4379">
                  <c:v>-32.770000000000003</c:v>
                </c:pt>
                <c:pt idx="4380">
                  <c:v>-32.99</c:v>
                </c:pt>
                <c:pt idx="4381">
                  <c:v>-32.49</c:v>
                </c:pt>
                <c:pt idx="4382">
                  <c:v>-32.67</c:v>
                </c:pt>
                <c:pt idx="4383">
                  <c:v>-32.770000000000003</c:v>
                </c:pt>
                <c:pt idx="4384">
                  <c:v>-33.01</c:v>
                </c:pt>
                <c:pt idx="4385">
                  <c:v>-33.090000000000003</c:v>
                </c:pt>
                <c:pt idx="4386">
                  <c:v>-32.61</c:v>
                </c:pt>
                <c:pt idx="4387">
                  <c:v>-32.450000000000003</c:v>
                </c:pt>
                <c:pt idx="4388">
                  <c:v>-32.93</c:v>
                </c:pt>
                <c:pt idx="4389">
                  <c:v>-33.01</c:v>
                </c:pt>
                <c:pt idx="4390">
                  <c:v>-33.15</c:v>
                </c:pt>
                <c:pt idx="4391">
                  <c:v>-32.71</c:v>
                </c:pt>
                <c:pt idx="4392">
                  <c:v>-32.79</c:v>
                </c:pt>
                <c:pt idx="4393">
                  <c:v>-33.270000000000003</c:v>
                </c:pt>
                <c:pt idx="4394">
                  <c:v>-32.97</c:v>
                </c:pt>
                <c:pt idx="4395">
                  <c:v>-33.07</c:v>
                </c:pt>
                <c:pt idx="4396">
                  <c:v>-32.83</c:v>
                </c:pt>
                <c:pt idx="4397">
                  <c:v>-33.270000000000003</c:v>
                </c:pt>
                <c:pt idx="4398">
                  <c:v>-33.25</c:v>
                </c:pt>
                <c:pt idx="4399">
                  <c:v>-32.99</c:v>
                </c:pt>
                <c:pt idx="4400">
                  <c:v>-33.049999999999997</c:v>
                </c:pt>
                <c:pt idx="4401">
                  <c:v>-32.85</c:v>
                </c:pt>
                <c:pt idx="4402">
                  <c:v>-33.049999999999997</c:v>
                </c:pt>
                <c:pt idx="4403">
                  <c:v>-32.57</c:v>
                </c:pt>
                <c:pt idx="4404">
                  <c:v>-32.97</c:v>
                </c:pt>
                <c:pt idx="4405">
                  <c:v>-32.71</c:v>
                </c:pt>
                <c:pt idx="4406">
                  <c:v>-32.869999999999997</c:v>
                </c:pt>
                <c:pt idx="4407">
                  <c:v>-32.69</c:v>
                </c:pt>
                <c:pt idx="4408">
                  <c:v>-32.81</c:v>
                </c:pt>
                <c:pt idx="4409">
                  <c:v>-32.83</c:v>
                </c:pt>
                <c:pt idx="4410">
                  <c:v>-32.89</c:v>
                </c:pt>
                <c:pt idx="4411">
                  <c:v>-32.71</c:v>
                </c:pt>
                <c:pt idx="4412">
                  <c:v>-32.93</c:v>
                </c:pt>
                <c:pt idx="4413">
                  <c:v>-32.590000000000003</c:v>
                </c:pt>
                <c:pt idx="4414">
                  <c:v>-32.65</c:v>
                </c:pt>
                <c:pt idx="4415">
                  <c:v>-32.83</c:v>
                </c:pt>
                <c:pt idx="4416">
                  <c:v>-32.61</c:v>
                </c:pt>
                <c:pt idx="4417">
                  <c:v>-32.729999999999997</c:v>
                </c:pt>
                <c:pt idx="4418">
                  <c:v>-32.770000000000003</c:v>
                </c:pt>
                <c:pt idx="4419">
                  <c:v>-32.950000000000003</c:v>
                </c:pt>
                <c:pt idx="4420">
                  <c:v>-32.81</c:v>
                </c:pt>
                <c:pt idx="4421">
                  <c:v>-32.89</c:v>
                </c:pt>
                <c:pt idx="4422">
                  <c:v>-32.869999999999997</c:v>
                </c:pt>
                <c:pt idx="4423">
                  <c:v>-32.729999999999997</c:v>
                </c:pt>
                <c:pt idx="4424">
                  <c:v>-32.85</c:v>
                </c:pt>
                <c:pt idx="4425">
                  <c:v>-32.869999999999997</c:v>
                </c:pt>
                <c:pt idx="4426">
                  <c:v>-32.590000000000003</c:v>
                </c:pt>
                <c:pt idx="4427">
                  <c:v>-32.950000000000003</c:v>
                </c:pt>
                <c:pt idx="4428">
                  <c:v>-32.57</c:v>
                </c:pt>
                <c:pt idx="4429">
                  <c:v>-32.61</c:v>
                </c:pt>
                <c:pt idx="4430">
                  <c:v>-32.909999999999997</c:v>
                </c:pt>
                <c:pt idx="4431">
                  <c:v>-32.869999999999997</c:v>
                </c:pt>
                <c:pt idx="4432">
                  <c:v>-32.89</c:v>
                </c:pt>
                <c:pt idx="4433">
                  <c:v>-32.85</c:v>
                </c:pt>
                <c:pt idx="4434">
                  <c:v>-33.049999999999997</c:v>
                </c:pt>
                <c:pt idx="4435">
                  <c:v>-33.07</c:v>
                </c:pt>
                <c:pt idx="4436">
                  <c:v>-32.71</c:v>
                </c:pt>
                <c:pt idx="4437">
                  <c:v>-32.93</c:v>
                </c:pt>
                <c:pt idx="4438">
                  <c:v>-32.909999999999997</c:v>
                </c:pt>
                <c:pt idx="4439">
                  <c:v>-33.19</c:v>
                </c:pt>
                <c:pt idx="4440">
                  <c:v>-32.29</c:v>
                </c:pt>
                <c:pt idx="4441">
                  <c:v>-32.71</c:v>
                </c:pt>
                <c:pt idx="4442">
                  <c:v>-32.79</c:v>
                </c:pt>
                <c:pt idx="4443">
                  <c:v>-32.67</c:v>
                </c:pt>
                <c:pt idx="4444">
                  <c:v>-32.770000000000003</c:v>
                </c:pt>
                <c:pt idx="4445">
                  <c:v>-32.89</c:v>
                </c:pt>
                <c:pt idx="4446">
                  <c:v>-33.049999999999997</c:v>
                </c:pt>
                <c:pt idx="4447">
                  <c:v>-32.85</c:v>
                </c:pt>
                <c:pt idx="4448">
                  <c:v>-32.83</c:v>
                </c:pt>
                <c:pt idx="4449">
                  <c:v>-32.67</c:v>
                </c:pt>
                <c:pt idx="4450">
                  <c:v>-33.130000000000003</c:v>
                </c:pt>
                <c:pt idx="4451">
                  <c:v>-32.61</c:v>
                </c:pt>
                <c:pt idx="4452">
                  <c:v>-32.869999999999997</c:v>
                </c:pt>
                <c:pt idx="4453">
                  <c:v>-32.549999999999997</c:v>
                </c:pt>
                <c:pt idx="4454">
                  <c:v>-32.69</c:v>
                </c:pt>
                <c:pt idx="4455">
                  <c:v>-32.61</c:v>
                </c:pt>
                <c:pt idx="4456">
                  <c:v>-32.93</c:v>
                </c:pt>
                <c:pt idx="4457">
                  <c:v>-32.67</c:v>
                </c:pt>
                <c:pt idx="4458">
                  <c:v>-33.07</c:v>
                </c:pt>
                <c:pt idx="4459">
                  <c:v>-33.049999999999997</c:v>
                </c:pt>
                <c:pt idx="4460">
                  <c:v>-32.770000000000003</c:v>
                </c:pt>
                <c:pt idx="4461">
                  <c:v>-32.61</c:v>
                </c:pt>
                <c:pt idx="4462">
                  <c:v>-33.07</c:v>
                </c:pt>
                <c:pt idx="4463">
                  <c:v>-32.69</c:v>
                </c:pt>
                <c:pt idx="4464">
                  <c:v>-32.83</c:v>
                </c:pt>
                <c:pt idx="4465">
                  <c:v>-32.590000000000003</c:v>
                </c:pt>
                <c:pt idx="4466">
                  <c:v>-33.15</c:v>
                </c:pt>
                <c:pt idx="4467">
                  <c:v>-33.03</c:v>
                </c:pt>
                <c:pt idx="4468">
                  <c:v>-32.65</c:v>
                </c:pt>
                <c:pt idx="4469">
                  <c:v>-32.89</c:v>
                </c:pt>
                <c:pt idx="4470">
                  <c:v>-32.69</c:v>
                </c:pt>
                <c:pt idx="4471">
                  <c:v>-32.89</c:v>
                </c:pt>
                <c:pt idx="4472">
                  <c:v>-32.65</c:v>
                </c:pt>
                <c:pt idx="4473">
                  <c:v>-32.99</c:v>
                </c:pt>
                <c:pt idx="4474">
                  <c:v>-33.090000000000003</c:v>
                </c:pt>
                <c:pt idx="4475">
                  <c:v>-32.75</c:v>
                </c:pt>
                <c:pt idx="4476">
                  <c:v>-33.03</c:v>
                </c:pt>
                <c:pt idx="4477">
                  <c:v>-32.950000000000003</c:v>
                </c:pt>
                <c:pt idx="4478">
                  <c:v>-32.67</c:v>
                </c:pt>
                <c:pt idx="4479">
                  <c:v>-32.869999999999997</c:v>
                </c:pt>
                <c:pt idx="4480">
                  <c:v>-32.85</c:v>
                </c:pt>
                <c:pt idx="4481">
                  <c:v>-33.17</c:v>
                </c:pt>
                <c:pt idx="4482">
                  <c:v>-32.83</c:v>
                </c:pt>
                <c:pt idx="4483">
                  <c:v>-32.590000000000003</c:v>
                </c:pt>
                <c:pt idx="4484">
                  <c:v>-33.03</c:v>
                </c:pt>
                <c:pt idx="4485">
                  <c:v>-32.89</c:v>
                </c:pt>
                <c:pt idx="4486">
                  <c:v>-33.07</c:v>
                </c:pt>
                <c:pt idx="4487">
                  <c:v>-33.03</c:v>
                </c:pt>
                <c:pt idx="4488">
                  <c:v>-32.770000000000003</c:v>
                </c:pt>
                <c:pt idx="4489">
                  <c:v>-32.53</c:v>
                </c:pt>
                <c:pt idx="4490">
                  <c:v>-32.71</c:v>
                </c:pt>
                <c:pt idx="4491">
                  <c:v>-33.130000000000003</c:v>
                </c:pt>
                <c:pt idx="4492">
                  <c:v>-32.79</c:v>
                </c:pt>
                <c:pt idx="4493">
                  <c:v>-32.61</c:v>
                </c:pt>
                <c:pt idx="4494">
                  <c:v>-32.65</c:v>
                </c:pt>
                <c:pt idx="4495">
                  <c:v>-32.89</c:v>
                </c:pt>
                <c:pt idx="4496">
                  <c:v>-32.89</c:v>
                </c:pt>
                <c:pt idx="4497">
                  <c:v>-32.729999999999997</c:v>
                </c:pt>
                <c:pt idx="4498">
                  <c:v>-32.89</c:v>
                </c:pt>
                <c:pt idx="4499">
                  <c:v>-32.93</c:v>
                </c:pt>
                <c:pt idx="4500">
                  <c:v>-32.85</c:v>
                </c:pt>
                <c:pt idx="4501">
                  <c:v>-32.93</c:v>
                </c:pt>
                <c:pt idx="4502">
                  <c:v>-33.03</c:v>
                </c:pt>
                <c:pt idx="4503">
                  <c:v>-32.69</c:v>
                </c:pt>
                <c:pt idx="4504">
                  <c:v>-32.630000000000003</c:v>
                </c:pt>
                <c:pt idx="4505">
                  <c:v>-32.69</c:v>
                </c:pt>
                <c:pt idx="4506">
                  <c:v>-33.01</c:v>
                </c:pt>
                <c:pt idx="4507">
                  <c:v>-32.47</c:v>
                </c:pt>
                <c:pt idx="4508">
                  <c:v>-32.29</c:v>
                </c:pt>
                <c:pt idx="4509">
                  <c:v>-32.630000000000003</c:v>
                </c:pt>
                <c:pt idx="4510">
                  <c:v>-32.61</c:v>
                </c:pt>
                <c:pt idx="4511">
                  <c:v>-32.53</c:v>
                </c:pt>
                <c:pt idx="4512">
                  <c:v>-32.65</c:v>
                </c:pt>
                <c:pt idx="4513">
                  <c:v>-32.450000000000003</c:v>
                </c:pt>
                <c:pt idx="4514">
                  <c:v>-32.61</c:v>
                </c:pt>
                <c:pt idx="4515">
                  <c:v>-32.729999999999997</c:v>
                </c:pt>
                <c:pt idx="4516">
                  <c:v>-32.97</c:v>
                </c:pt>
                <c:pt idx="4517">
                  <c:v>-32.81</c:v>
                </c:pt>
                <c:pt idx="4518">
                  <c:v>-32.71</c:v>
                </c:pt>
                <c:pt idx="4519">
                  <c:v>-32.65</c:v>
                </c:pt>
                <c:pt idx="4520">
                  <c:v>-32.590000000000003</c:v>
                </c:pt>
                <c:pt idx="4521">
                  <c:v>-32.69</c:v>
                </c:pt>
                <c:pt idx="4522">
                  <c:v>-32.71</c:v>
                </c:pt>
                <c:pt idx="4523">
                  <c:v>-32.770000000000003</c:v>
                </c:pt>
                <c:pt idx="4524">
                  <c:v>-32.71</c:v>
                </c:pt>
                <c:pt idx="4525">
                  <c:v>-32.950000000000003</c:v>
                </c:pt>
                <c:pt idx="4526">
                  <c:v>-32.51</c:v>
                </c:pt>
                <c:pt idx="4527">
                  <c:v>-32.770000000000003</c:v>
                </c:pt>
                <c:pt idx="4528">
                  <c:v>-32.97</c:v>
                </c:pt>
                <c:pt idx="4529">
                  <c:v>-32.369999999999997</c:v>
                </c:pt>
                <c:pt idx="4530">
                  <c:v>-32.729999999999997</c:v>
                </c:pt>
                <c:pt idx="4531">
                  <c:v>-32.83</c:v>
                </c:pt>
                <c:pt idx="4532">
                  <c:v>-32.950000000000003</c:v>
                </c:pt>
                <c:pt idx="4533">
                  <c:v>-32.99</c:v>
                </c:pt>
                <c:pt idx="4534">
                  <c:v>-32.549999999999997</c:v>
                </c:pt>
                <c:pt idx="4535">
                  <c:v>-32.97</c:v>
                </c:pt>
                <c:pt idx="4536">
                  <c:v>-33.130000000000003</c:v>
                </c:pt>
                <c:pt idx="4537">
                  <c:v>-32.81</c:v>
                </c:pt>
                <c:pt idx="4538">
                  <c:v>-32.950000000000003</c:v>
                </c:pt>
                <c:pt idx="4539">
                  <c:v>-32.67</c:v>
                </c:pt>
                <c:pt idx="4540">
                  <c:v>-32.65</c:v>
                </c:pt>
                <c:pt idx="4541">
                  <c:v>-33.130000000000003</c:v>
                </c:pt>
                <c:pt idx="4542">
                  <c:v>-32.83</c:v>
                </c:pt>
                <c:pt idx="4543">
                  <c:v>-32.93</c:v>
                </c:pt>
                <c:pt idx="4544">
                  <c:v>-32.69</c:v>
                </c:pt>
                <c:pt idx="4545">
                  <c:v>-32.81</c:v>
                </c:pt>
                <c:pt idx="4546">
                  <c:v>-32.93</c:v>
                </c:pt>
                <c:pt idx="4547">
                  <c:v>-33.01</c:v>
                </c:pt>
                <c:pt idx="4548">
                  <c:v>-32.79</c:v>
                </c:pt>
                <c:pt idx="4549">
                  <c:v>-32.65</c:v>
                </c:pt>
                <c:pt idx="4550">
                  <c:v>-32.950000000000003</c:v>
                </c:pt>
                <c:pt idx="4551">
                  <c:v>-32.53</c:v>
                </c:pt>
                <c:pt idx="4552">
                  <c:v>-32.89</c:v>
                </c:pt>
                <c:pt idx="4553">
                  <c:v>-32.79</c:v>
                </c:pt>
                <c:pt idx="4554">
                  <c:v>-32.89</c:v>
                </c:pt>
                <c:pt idx="4555">
                  <c:v>-32.89</c:v>
                </c:pt>
                <c:pt idx="4556">
                  <c:v>-32.89</c:v>
                </c:pt>
                <c:pt idx="4557">
                  <c:v>-32.75</c:v>
                </c:pt>
                <c:pt idx="4558">
                  <c:v>-32.75</c:v>
                </c:pt>
                <c:pt idx="4559">
                  <c:v>-32.51</c:v>
                </c:pt>
                <c:pt idx="4560">
                  <c:v>-32.71</c:v>
                </c:pt>
                <c:pt idx="4561">
                  <c:v>-32.869999999999997</c:v>
                </c:pt>
                <c:pt idx="4562">
                  <c:v>-32.869999999999997</c:v>
                </c:pt>
                <c:pt idx="4563">
                  <c:v>-33.15</c:v>
                </c:pt>
                <c:pt idx="4564">
                  <c:v>-32.61</c:v>
                </c:pt>
                <c:pt idx="4565">
                  <c:v>-32.99</c:v>
                </c:pt>
                <c:pt idx="4566">
                  <c:v>-32.950000000000003</c:v>
                </c:pt>
                <c:pt idx="4567">
                  <c:v>-32.729999999999997</c:v>
                </c:pt>
                <c:pt idx="4568">
                  <c:v>-32.89</c:v>
                </c:pt>
                <c:pt idx="4569">
                  <c:v>-32.85</c:v>
                </c:pt>
                <c:pt idx="4570">
                  <c:v>-33.130000000000003</c:v>
                </c:pt>
                <c:pt idx="4571">
                  <c:v>-32.97</c:v>
                </c:pt>
                <c:pt idx="4572">
                  <c:v>-33.19</c:v>
                </c:pt>
                <c:pt idx="4573">
                  <c:v>-33.130000000000003</c:v>
                </c:pt>
                <c:pt idx="4574">
                  <c:v>-32.69</c:v>
                </c:pt>
                <c:pt idx="4575">
                  <c:v>-32.950000000000003</c:v>
                </c:pt>
                <c:pt idx="4576">
                  <c:v>-33.049999999999997</c:v>
                </c:pt>
                <c:pt idx="4577">
                  <c:v>-32.69</c:v>
                </c:pt>
                <c:pt idx="4578">
                  <c:v>-32.61</c:v>
                </c:pt>
                <c:pt idx="4579">
                  <c:v>-33.049999999999997</c:v>
                </c:pt>
                <c:pt idx="4580">
                  <c:v>-32.950000000000003</c:v>
                </c:pt>
                <c:pt idx="4581">
                  <c:v>-33.15</c:v>
                </c:pt>
                <c:pt idx="4582">
                  <c:v>-32.75</c:v>
                </c:pt>
                <c:pt idx="4583">
                  <c:v>-32.85</c:v>
                </c:pt>
                <c:pt idx="4584">
                  <c:v>-32.57</c:v>
                </c:pt>
                <c:pt idx="4585">
                  <c:v>-32.590000000000003</c:v>
                </c:pt>
                <c:pt idx="4586">
                  <c:v>-32.99</c:v>
                </c:pt>
                <c:pt idx="4587">
                  <c:v>-32.83</c:v>
                </c:pt>
                <c:pt idx="4588">
                  <c:v>-32.51</c:v>
                </c:pt>
                <c:pt idx="4589">
                  <c:v>-32.71</c:v>
                </c:pt>
                <c:pt idx="4590">
                  <c:v>-32.97</c:v>
                </c:pt>
                <c:pt idx="4591">
                  <c:v>-32.97</c:v>
                </c:pt>
                <c:pt idx="4592">
                  <c:v>-32.85</c:v>
                </c:pt>
                <c:pt idx="4593">
                  <c:v>-32.47</c:v>
                </c:pt>
                <c:pt idx="4594">
                  <c:v>-32.65</c:v>
                </c:pt>
                <c:pt idx="4595">
                  <c:v>-32.729999999999997</c:v>
                </c:pt>
                <c:pt idx="4596">
                  <c:v>-32.590000000000003</c:v>
                </c:pt>
                <c:pt idx="4597">
                  <c:v>-32.49</c:v>
                </c:pt>
                <c:pt idx="4598">
                  <c:v>-32.450000000000003</c:v>
                </c:pt>
                <c:pt idx="4599">
                  <c:v>-32.51</c:v>
                </c:pt>
                <c:pt idx="4600">
                  <c:v>-32.729999999999997</c:v>
                </c:pt>
                <c:pt idx="4601">
                  <c:v>-32.409999999999997</c:v>
                </c:pt>
                <c:pt idx="4602">
                  <c:v>-32.53</c:v>
                </c:pt>
                <c:pt idx="4603">
                  <c:v>-32.81</c:v>
                </c:pt>
                <c:pt idx="4604">
                  <c:v>-32.51</c:v>
                </c:pt>
                <c:pt idx="4605">
                  <c:v>-32.75</c:v>
                </c:pt>
                <c:pt idx="4606">
                  <c:v>-32.909999999999997</c:v>
                </c:pt>
                <c:pt idx="4607">
                  <c:v>-32.75</c:v>
                </c:pt>
                <c:pt idx="4608">
                  <c:v>-32.51</c:v>
                </c:pt>
                <c:pt idx="4609">
                  <c:v>-32.79</c:v>
                </c:pt>
                <c:pt idx="4610">
                  <c:v>-32.51</c:v>
                </c:pt>
                <c:pt idx="4611">
                  <c:v>-32.450000000000003</c:v>
                </c:pt>
                <c:pt idx="4612">
                  <c:v>-32.65</c:v>
                </c:pt>
                <c:pt idx="4613">
                  <c:v>-32.79</c:v>
                </c:pt>
                <c:pt idx="4614">
                  <c:v>-32.39</c:v>
                </c:pt>
                <c:pt idx="4615">
                  <c:v>-33.01</c:v>
                </c:pt>
                <c:pt idx="4616">
                  <c:v>-32.57</c:v>
                </c:pt>
                <c:pt idx="4617">
                  <c:v>-32.97</c:v>
                </c:pt>
                <c:pt idx="4618">
                  <c:v>-32.65</c:v>
                </c:pt>
                <c:pt idx="4619">
                  <c:v>-32.69</c:v>
                </c:pt>
                <c:pt idx="4620">
                  <c:v>-32.49</c:v>
                </c:pt>
                <c:pt idx="4621">
                  <c:v>-32.450000000000003</c:v>
                </c:pt>
                <c:pt idx="4622">
                  <c:v>-32.590000000000003</c:v>
                </c:pt>
                <c:pt idx="4623">
                  <c:v>-32.71</c:v>
                </c:pt>
                <c:pt idx="4624">
                  <c:v>-32.549999999999997</c:v>
                </c:pt>
                <c:pt idx="4625">
                  <c:v>-32.47</c:v>
                </c:pt>
                <c:pt idx="4626">
                  <c:v>-32.450000000000003</c:v>
                </c:pt>
                <c:pt idx="4627">
                  <c:v>-32.950000000000003</c:v>
                </c:pt>
                <c:pt idx="4628">
                  <c:v>-32.65</c:v>
                </c:pt>
                <c:pt idx="4629">
                  <c:v>-32.89</c:v>
                </c:pt>
                <c:pt idx="4630">
                  <c:v>-32.53</c:v>
                </c:pt>
                <c:pt idx="4631">
                  <c:v>-32.89</c:v>
                </c:pt>
                <c:pt idx="4632">
                  <c:v>-32.39</c:v>
                </c:pt>
                <c:pt idx="4633">
                  <c:v>-32.61</c:v>
                </c:pt>
                <c:pt idx="4634">
                  <c:v>-32.93</c:v>
                </c:pt>
                <c:pt idx="4635">
                  <c:v>-33.229999999999997</c:v>
                </c:pt>
                <c:pt idx="4636">
                  <c:v>-33.229999999999997</c:v>
                </c:pt>
                <c:pt idx="4637">
                  <c:v>-32.75</c:v>
                </c:pt>
                <c:pt idx="4638">
                  <c:v>-33.130000000000003</c:v>
                </c:pt>
                <c:pt idx="4639">
                  <c:v>-33.090000000000003</c:v>
                </c:pt>
                <c:pt idx="4640">
                  <c:v>-32.71</c:v>
                </c:pt>
                <c:pt idx="4641">
                  <c:v>-32.89</c:v>
                </c:pt>
                <c:pt idx="4642">
                  <c:v>-32.57</c:v>
                </c:pt>
                <c:pt idx="4643">
                  <c:v>-32.61</c:v>
                </c:pt>
                <c:pt idx="4644">
                  <c:v>-32.81</c:v>
                </c:pt>
                <c:pt idx="4645">
                  <c:v>-32.590000000000003</c:v>
                </c:pt>
                <c:pt idx="4646">
                  <c:v>-32.99</c:v>
                </c:pt>
                <c:pt idx="4647">
                  <c:v>-32.69</c:v>
                </c:pt>
                <c:pt idx="4648">
                  <c:v>-32.75</c:v>
                </c:pt>
                <c:pt idx="4649">
                  <c:v>-32.590000000000003</c:v>
                </c:pt>
                <c:pt idx="4650">
                  <c:v>-32.65</c:v>
                </c:pt>
                <c:pt idx="4651">
                  <c:v>-32.85</c:v>
                </c:pt>
                <c:pt idx="4652">
                  <c:v>-32.75</c:v>
                </c:pt>
                <c:pt idx="4653">
                  <c:v>-32.93</c:v>
                </c:pt>
                <c:pt idx="4654">
                  <c:v>-32.79</c:v>
                </c:pt>
                <c:pt idx="4655">
                  <c:v>-32.729999999999997</c:v>
                </c:pt>
                <c:pt idx="4656">
                  <c:v>-32.75</c:v>
                </c:pt>
                <c:pt idx="4657">
                  <c:v>-32.869999999999997</c:v>
                </c:pt>
                <c:pt idx="4658">
                  <c:v>-32.97</c:v>
                </c:pt>
                <c:pt idx="4659">
                  <c:v>-32.85</c:v>
                </c:pt>
                <c:pt idx="4660">
                  <c:v>-32.79</c:v>
                </c:pt>
                <c:pt idx="4661">
                  <c:v>-32.81</c:v>
                </c:pt>
                <c:pt idx="4662">
                  <c:v>-32.61</c:v>
                </c:pt>
                <c:pt idx="4663">
                  <c:v>-32.75</c:v>
                </c:pt>
                <c:pt idx="4664">
                  <c:v>-33.01</c:v>
                </c:pt>
                <c:pt idx="4665">
                  <c:v>-32.869999999999997</c:v>
                </c:pt>
                <c:pt idx="4666">
                  <c:v>-32.549999999999997</c:v>
                </c:pt>
                <c:pt idx="4667">
                  <c:v>-32.65</c:v>
                </c:pt>
                <c:pt idx="4668">
                  <c:v>-33.21</c:v>
                </c:pt>
                <c:pt idx="4669">
                  <c:v>-32.51</c:v>
                </c:pt>
                <c:pt idx="4670">
                  <c:v>-32.75</c:v>
                </c:pt>
                <c:pt idx="4671">
                  <c:v>-33.03</c:v>
                </c:pt>
                <c:pt idx="4672">
                  <c:v>-32.67</c:v>
                </c:pt>
                <c:pt idx="4673">
                  <c:v>-32.729999999999997</c:v>
                </c:pt>
                <c:pt idx="4674">
                  <c:v>-32.33</c:v>
                </c:pt>
                <c:pt idx="4675">
                  <c:v>-33.03</c:v>
                </c:pt>
                <c:pt idx="4676">
                  <c:v>-32.65</c:v>
                </c:pt>
                <c:pt idx="4677">
                  <c:v>-32.99</c:v>
                </c:pt>
                <c:pt idx="4678">
                  <c:v>-32.97</c:v>
                </c:pt>
                <c:pt idx="4679">
                  <c:v>-32.770000000000003</c:v>
                </c:pt>
                <c:pt idx="4680">
                  <c:v>-32.65</c:v>
                </c:pt>
                <c:pt idx="4681">
                  <c:v>-32.83</c:v>
                </c:pt>
                <c:pt idx="4682">
                  <c:v>-32.869999999999997</c:v>
                </c:pt>
                <c:pt idx="4683">
                  <c:v>-32.65</c:v>
                </c:pt>
                <c:pt idx="4684">
                  <c:v>-32.83</c:v>
                </c:pt>
                <c:pt idx="4685">
                  <c:v>-33.090000000000003</c:v>
                </c:pt>
                <c:pt idx="4686">
                  <c:v>-32.67</c:v>
                </c:pt>
                <c:pt idx="4687">
                  <c:v>-32.950000000000003</c:v>
                </c:pt>
                <c:pt idx="4688">
                  <c:v>-32.729999999999997</c:v>
                </c:pt>
                <c:pt idx="4689">
                  <c:v>-33.11</c:v>
                </c:pt>
                <c:pt idx="4690">
                  <c:v>-32.93</c:v>
                </c:pt>
                <c:pt idx="4691">
                  <c:v>-32.81</c:v>
                </c:pt>
                <c:pt idx="4692">
                  <c:v>-32.85</c:v>
                </c:pt>
                <c:pt idx="4693">
                  <c:v>-32.67</c:v>
                </c:pt>
                <c:pt idx="4694">
                  <c:v>-32.65</c:v>
                </c:pt>
                <c:pt idx="4695">
                  <c:v>-32.85</c:v>
                </c:pt>
                <c:pt idx="4696">
                  <c:v>-32.85</c:v>
                </c:pt>
                <c:pt idx="4697">
                  <c:v>-32.85</c:v>
                </c:pt>
                <c:pt idx="4698">
                  <c:v>-33.11</c:v>
                </c:pt>
                <c:pt idx="4699">
                  <c:v>-32.85</c:v>
                </c:pt>
                <c:pt idx="4700">
                  <c:v>-32.770000000000003</c:v>
                </c:pt>
                <c:pt idx="4701">
                  <c:v>-32.729999999999997</c:v>
                </c:pt>
                <c:pt idx="4702">
                  <c:v>-32.53</c:v>
                </c:pt>
                <c:pt idx="4703">
                  <c:v>-32.229999999999997</c:v>
                </c:pt>
                <c:pt idx="4704">
                  <c:v>-32.47</c:v>
                </c:pt>
                <c:pt idx="4705">
                  <c:v>-32.869999999999997</c:v>
                </c:pt>
                <c:pt idx="4706">
                  <c:v>-32.630000000000003</c:v>
                </c:pt>
                <c:pt idx="4707">
                  <c:v>-32.57</c:v>
                </c:pt>
                <c:pt idx="4708">
                  <c:v>-33.049999999999997</c:v>
                </c:pt>
                <c:pt idx="4709">
                  <c:v>-32.69</c:v>
                </c:pt>
                <c:pt idx="4710">
                  <c:v>-33.07</c:v>
                </c:pt>
                <c:pt idx="4711">
                  <c:v>-32.909999999999997</c:v>
                </c:pt>
                <c:pt idx="4712">
                  <c:v>-32.97</c:v>
                </c:pt>
                <c:pt idx="4713">
                  <c:v>-32.729999999999997</c:v>
                </c:pt>
                <c:pt idx="4714">
                  <c:v>-32.450000000000003</c:v>
                </c:pt>
                <c:pt idx="4715">
                  <c:v>-32.83</c:v>
                </c:pt>
                <c:pt idx="4716">
                  <c:v>-32.43</c:v>
                </c:pt>
                <c:pt idx="4717">
                  <c:v>-32.43</c:v>
                </c:pt>
                <c:pt idx="4718">
                  <c:v>-32.57</c:v>
                </c:pt>
                <c:pt idx="4719">
                  <c:v>-32.81</c:v>
                </c:pt>
                <c:pt idx="4720">
                  <c:v>-32.75</c:v>
                </c:pt>
                <c:pt idx="4721">
                  <c:v>-32.69</c:v>
                </c:pt>
                <c:pt idx="4722">
                  <c:v>-32.81</c:v>
                </c:pt>
                <c:pt idx="4723">
                  <c:v>-32.869999999999997</c:v>
                </c:pt>
                <c:pt idx="4724">
                  <c:v>-32.47</c:v>
                </c:pt>
                <c:pt idx="4725">
                  <c:v>-33.01</c:v>
                </c:pt>
                <c:pt idx="4726">
                  <c:v>-32.869999999999997</c:v>
                </c:pt>
                <c:pt idx="4727">
                  <c:v>-32.85</c:v>
                </c:pt>
                <c:pt idx="4728">
                  <c:v>-32.79</c:v>
                </c:pt>
                <c:pt idx="4729">
                  <c:v>-32.630000000000003</c:v>
                </c:pt>
                <c:pt idx="4730">
                  <c:v>-32.81</c:v>
                </c:pt>
                <c:pt idx="4731">
                  <c:v>-32.97</c:v>
                </c:pt>
                <c:pt idx="4732">
                  <c:v>-32.69</c:v>
                </c:pt>
                <c:pt idx="4733">
                  <c:v>-32.67</c:v>
                </c:pt>
                <c:pt idx="4734">
                  <c:v>-32.89</c:v>
                </c:pt>
                <c:pt idx="4735">
                  <c:v>-33.07</c:v>
                </c:pt>
                <c:pt idx="4736">
                  <c:v>-32.549999999999997</c:v>
                </c:pt>
                <c:pt idx="4737">
                  <c:v>-32.69</c:v>
                </c:pt>
                <c:pt idx="4738">
                  <c:v>-33.090000000000003</c:v>
                </c:pt>
                <c:pt idx="4739">
                  <c:v>-32.75</c:v>
                </c:pt>
                <c:pt idx="4740">
                  <c:v>-32.630000000000003</c:v>
                </c:pt>
                <c:pt idx="4741">
                  <c:v>-32.43</c:v>
                </c:pt>
                <c:pt idx="4742">
                  <c:v>-32.65</c:v>
                </c:pt>
                <c:pt idx="4743">
                  <c:v>-32.770000000000003</c:v>
                </c:pt>
                <c:pt idx="4744">
                  <c:v>-32.53</c:v>
                </c:pt>
                <c:pt idx="4745">
                  <c:v>-32.57</c:v>
                </c:pt>
                <c:pt idx="4746">
                  <c:v>-32.61</c:v>
                </c:pt>
                <c:pt idx="4747">
                  <c:v>-32.909999999999997</c:v>
                </c:pt>
                <c:pt idx="4748">
                  <c:v>-32.630000000000003</c:v>
                </c:pt>
                <c:pt idx="4749">
                  <c:v>-32.83</c:v>
                </c:pt>
                <c:pt idx="4750">
                  <c:v>-32.67</c:v>
                </c:pt>
                <c:pt idx="4751">
                  <c:v>-32.93</c:v>
                </c:pt>
                <c:pt idx="4752">
                  <c:v>-32.53</c:v>
                </c:pt>
                <c:pt idx="4753">
                  <c:v>-32.729999999999997</c:v>
                </c:pt>
                <c:pt idx="4754">
                  <c:v>-32.49</c:v>
                </c:pt>
                <c:pt idx="4755">
                  <c:v>-32.49</c:v>
                </c:pt>
                <c:pt idx="4756">
                  <c:v>-32.69</c:v>
                </c:pt>
                <c:pt idx="4757">
                  <c:v>-32.590000000000003</c:v>
                </c:pt>
                <c:pt idx="4758">
                  <c:v>-32.49</c:v>
                </c:pt>
                <c:pt idx="4759">
                  <c:v>-32.67</c:v>
                </c:pt>
                <c:pt idx="4760">
                  <c:v>-32.89</c:v>
                </c:pt>
                <c:pt idx="4761">
                  <c:v>-32.729999999999997</c:v>
                </c:pt>
                <c:pt idx="4762">
                  <c:v>-32.89</c:v>
                </c:pt>
                <c:pt idx="4763">
                  <c:v>-32.729999999999997</c:v>
                </c:pt>
                <c:pt idx="4764">
                  <c:v>-32.81</c:v>
                </c:pt>
                <c:pt idx="4765">
                  <c:v>-33.270000000000003</c:v>
                </c:pt>
                <c:pt idx="4766">
                  <c:v>-32.71</c:v>
                </c:pt>
                <c:pt idx="4767">
                  <c:v>-33.03</c:v>
                </c:pt>
                <c:pt idx="4768">
                  <c:v>-32.85</c:v>
                </c:pt>
                <c:pt idx="4769">
                  <c:v>-32.69</c:v>
                </c:pt>
                <c:pt idx="4770">
                  <c:v>-33.03</c:v>
                </c:pt>
                <c:pt idx="4771">
                  <c:v>-32.47</c:v>
                </c:pt>
                <c:pt idx="4772">
                  <c:v>-32.950000000000003</c:v>
                </c:pt>
                <c:pt idx="4773">
                  <c:v>-32.93</c:v>
                </c:pt>
                <c:pt idx="4774">
                  <c:v>-32.909999999999997</c:v>
                </c:pt>
                <c:pt idx="4775">
                  <c:v>-32.79</c:v>
                </c:pt>
                <c:pt idx="4776">
                  <c:v>-32.93</c:v>
                </c:pt>
                <c:pt idx="4777">
                  <c:v>-32.89</c:v>
                </c:pt>
                <c:pt idx="4778">
                  <c:v>-32.950000000000003</c:v>
                </c:pt>
                <c:pt idx="4779">
                  <c:v>-32.909999999999997</c:v>
                </c:pt>
                <c:pt idx="4780">
                  <c:v>-32.869999999999997</c:v>
                </c:pt>
                <c:pt idx="4781">
                  <c:v>-32.79</c:v>
                </c:pt>
                <c:pt idx="4782">
                  <c:v>-32.53</c:v>
                </c:pt>
                <c:pt idx="4783">
                  <c:v>-32.79</c:v>
                </c:pt>
                <c:pt idx="4784">
                  <c:v>-32.81</c:v>
                </c:pt>
                <c:pt idx="4785">
                  <c:v>-32.83</c:v>
                </c:pt>
                <c:pt idx="4786">
                  <c:v>-33.03</c:v>
                </c:pt>
                <c:pt idx="4787">
                  <c:v>-32.93</c:v>
                </c:pt>
                <c:pt idx="4788">
                  <c:v>-33.11</c:v>
                </c:pt>
                <c:pt idx="4789">
                  <c:v>-32.79</c:v>
                </c:pt>
                <c:pt idx="4790">
                  <c:v>-32.729999999999997</c:v>
                </c:pt>
                <c:pt idx="4791">
                  <c:v>-32.909999999999997</c:v>
                </c:pt>
                <c:pt idx="4792">
                  <c:v>-32.729999999999997</c:v>
                </c:pt>
                <c:pt idx="4793">
                  <c:v>-32.770000000000003</c:v>
                </c:pt>
                <c:pt idx="4794">
                  <c:v>-32.79</c:v>
                </c:pt>
                <c:pt idx="4795">
                  <c:v>-32.770000000000003</c:v>
                </c:pt>
                <c:pt idx="4796">
                  <c:v>-32.729999999999997</c:v>
                </c:pt>
                <c:pt idx="4797">
                  <c:v>-32.67</c:v>
                </c:pt>
                <c:pt idx="4798">
                  <c:v>-32.83</c:v>
                </c:pt>
                <c:pt idx="4799">
                  <c:v>-32.71</c:v>
                </c:pt>
                <c:pt idx="4800">
                  <c:v>-32.85</c:v>
                </c:pt>
                <c:pt idx="4801">
                  <c:v>-33.01</c:v>
                </c:pt>
                <c:pt idx="4802">
                  <c:v>-32.57</c:v>
                </c:pt>
                <c:pt idx="4803">
                  <c:v>-32.99</c:v>
                </c:pt>
                <c:pt idx="4804">
                  <c:v>-32.770000000000003</c:v>
                </c:pt>
                <c:pt idx="4805">
                  <c:v>-32.950000000000003</c:v>
                </c:pt>
                <c:pt idx="4806">
                  <c:v>-32.85</c:v>
                </c:pt>
                <c:pt idx="4807">
                  <c:v>-32.29</c:v>
                </c:pt>
                <c:pt idx="4808">
                  <c:v>-32.75</c:v>
                </c:pt>
                <c:pt idx="4809">
                  <c:v>-32.69</c:v>
                </c:pt>
                <c:pt idx="4810">
                  <c:v>-32.770000000000003</c:v>
                </c:pt>
                <c:pt idx="4811">
                  <c:v>-33.03</c:v>
                </c:pt>
                <c:pt idx="4812">
                  <c:v>-32.770000000000003</c:v>
                </c:pt>
                <c:pt idx="4813">
                  <c:v>-32.85</c:v>
                </c:pt>
                <c:pt idx="4814">
                  <c:v>-33.090000000000003</c:v>
                </c:pt>
                <c:pt idx="4815">
                  <c:v>-33.090000000000003</c:v>
                </c:pt>
                <c:pt idx="4816">
                  <c:v>-33.21</c:v>
                </c:pt>
                <c:pt idx="4817">
                  <c:v>-33.17</c:v>
                </c:pt>
                <c:pt idx="4818">
                  <c:v>-32.79</c:v>
                </c:pt>
                <c:pt idx="4819">
                  <c:v>-32.93</c:v>
                </c:pt>
                <c:pt idx="4820">
                  <c:v>-32.93</c:v>
                </c:pt>
                <c:pt idx="4821">
                  <c:v>-32.89</c:v>
                </c:pt>
                <c:pt idx="4822">
                  <c:v>-32.85</c:v>
                </c:pt>
                <c:pt idx="4823">
                  <c:v>-33.03</c:v>
                </c:pt>
                <c:pt idx="4824">
                  <c:v>-33.03</c:v>
                </c:pt>
                <c:pt idx="4825">
                  <c:v>-33.229999999999997</c:v>
                </c:pt>
                <c:pt idx="4826">
                  <c:v>-32.950000000000003</c:v>
                </c:pt>
                <c:pt idx="4827">
                  <c:v>-32.950000000000003</c:v>
                </c:pt>
                <c:pt idx="4828">
                  <c:v>-33.229999999999997</c:v>
                </c:pt>
                <c:pt idx="4829">
                  <c:v>-33.03</c:v>
                </c:pt>
                <c:pt idx="4830">
                  <c:v>-33.07</c:v>
                </c:pt>
                <c:pt idx="4831">
                  <c:v>-33.01</c:v>
                </c:pt>
                <c:pt idx="4832">
                  <c:v>-32.97</c:v>
                </c:pt>
                <c:pt idx="4833">
                  <c:v>-32.75</c:v>
                </c:pt>
                <c:pt idx="4834">
                  <c:v>-32.81</c:v>
                </c:pt>
                <c:pt idx="4835">
                  <c:v>-32.65</c:v>
                </c:pt>
                <c:pt idx="4836">
                  <c:v>-32.31</c:v>
                </c:pt>
                <c:pt idx="4837">
                  <c:v>-32.67</c:v>
                </c:pt>
                <c:pt idx="4838">
                  <c:v>-32.83</c:v>
                </c:pt>
                <c:pt idx="4839">
                  <c:v>-32.770000000000003</c:v>
                </c:pt>
                <c:pt idx="4840">
                  <c:v>-32.71</c:v>
                </c:pt>
                <c:pt idx="4841">
                  <c:v>-32.950000000000003</c:v>
                </c:pt>
                <c:pt idx="4842">
                  <c:v>-32.71</c:v>
                </c:pt>
                <c:pt idx="4843">
                  <c:v>-32.93</c:v>
                </c:pt>
                <c:pt idx="4844">
                  <c:v>-33.07</c:v>
                </c:pt>
                <c:pt idx="4845">
                  <c:v>-32.93</c:v>
                </c:pt>
                <c:pt idx="4846">
                  <c:v>-32.67</c:v>
                </c:pt>
                <c:pt idx="4847">
                  <c:v>-32.83</c:v>
                </c:pt>
                <c:pt idx="4848">
                  <c:v>-32.69</c:v>
                </c:pt>
                <c:pt idx="4849">
                  <c:v>-32.729999999999997</c:v>
                </c:pt>
                <c:pt idx="4850">
                  <c:v>-32.61</c:v>
                </c:pt>
                <c:pt idx="4851">
                  <c:v>-32.950000000000003</c:v>
                </c:pt>
                <c:pt idx="4852">
                  <c:v>-32.909999999999997</c:v>
                </c:pt>
                <c:pt idx="4853">
                  <c:v>-32.89</c:v>
                </c:pt>
                <c:pt idx="4854">
                  <c:v>-32.99</c:v>
                </c:pt>
                <c:pt idx="4855">
                  <c:v>-32.869999999999997</c:v>
                </c:pt>
                <c:pt idx="4856">
                  <c:v>-32.729999999999997</c:v>
                </c:pt>
                <c:pt idx="4857">
                  <c:v>-32.97</c:v>
                </c:pt>
                <c:pt idx="4858">
                  <c:v>-32.89</c:v>
                </c:pt>
                <c:pt idx="4859">
                  <c:v>-32.770000000000003</c:v>
                </c:pt>
                <c:pt idx="4860">
                  <c:v>-32.89</c:v>
                </c:pt>
                <c:pt idx="4861">
                  <c:v>-32.79</c:v>
                </c:pt>
                <c:pt idx="4862">
                  <c:v>-32.53</c:v>
                </c:pt>
                <c:pt idx="4863">
                  <c:v>-32.630000000000003</c:v>
                </c:pt>
                <c:pt idx="4864">
                  <c:v>-32.61</c:v>
                </c:pt>
                <c:pt idx="4865">
                  <c:v>-32.85</c:v>
                </c:pt>
                <c:pt idx="4866">
                  <c:v>-32.71</c:v>
                </c:pt>
                <c:pt idx="4867">
                  <c:v>-32.51</c:v>
                </c:pt>
                <c:pt idx="4868">
                  <c:v>-32.85</c:v>
                </c:pt>
                <c:pt idx="4869">
                  <c:v>-32.869999999999997</c:v>
                </c:pt>
                <c:pt idx="4870">
                  <c:v>-32.85</c:v>
                </c:pt>
                <c:pt idx="4871">
                  <c:v>-32.729999999999997</c:v>
                </c:pt>
                <c:pt idx="4872">
                  <c:v>-32.93</c:v>
                </c:pt>
                <c:pt idx="4873">
                  <c:v>-32.81</c:v>
                </c:pt>
                <c:pt idx="4874">
                  <c:v>-32.71</c:v>
                </c:pt>
                <c:pt idx="4875">
                  <c:v>-32.909999999999997</c:v>
                </c:pt>
                <c:pt idx="4876">
                  <c:v>-32.75</c:v>
                </c:pt>
                <c:pt idx="4877">
                  <c:v>-32.869999999999997</c:v>
                </c:pt>
                <c:pt idx="4878">
                  <c:v>-32.770000000000003</c:v>
                </c:pt>
                <c:pt idx="4879">
                  <c:v>-32.83</c:v>
                </c:pt>
                <c:pt idx="4880">
                  <c:v>-32.729999999999997</c:v>
                </c:pt>
                <c:pt idx="4881">
                  <c:v>-32.65</c:v>
                </c:pt>
                <c:pt idx="4882">
                  <c:v>-32.53</c:v>
                </c:pt>
                <c:pt idx="4883">
                  <c:v>-32.79</c:v>
                </c:pt>
                <c:pt idx="4884">
                  <c:v>-32.71</c:v>
                </c:pt>
                <c:pt idx="4885">
                  <c:v>-32.49</c:v>
                </c:pt>
                <c:pt idx="4886">
                  <c:v>-32.450000000000003</c:v>
                </c:pt>
                <c:pt idx="4887">
                  <c:v>-32.869999999999997</c:v>
                </c:pt>
                <c:pt idx="4888">
                  <c:v>-32.49</c:v>
                </c:pt>
                <c:pt idx="4889">
                  <c:v>-32.65</c:v>
                </c:pt>
                <c:pt idx="4890">
                  <c:v>-32.75</c:v>
                </c:pt>
                <c:pt idx="4891">
                  <c:v>-32.729999999999997</c:v>
                </c:pt>
                <c:pt idx="4892">
                  <c:v>-32.65</c:v>
                </c:pt>
                <c:pt idx="4893">
                  <c:v>-32.71</c:v>
                </c:pt>
                <c:pt idx="4894">
                  <c:v>-32.75</c:v>
                </c:pt>
                <c:pt idx="4895">
                  <c:v>-32.75</c:v>
                </c:pt>
                <c:pt idx="4896">
                  <c:v>-32.71</c:v>
                </c:pt>
                <c:pt idx="4897">
                  <c:v>-32.869999999999997</c:v>
                </c:pt>
                <c:pt idx="4898">
                  <c:v>-32.71</c:v>
                </c:pt>
                <c:pt idx="4899">
                  <c:v>-32.75</c:v>
                </c:pt>
                <c:pt idx="4900">
                  <c:v>-32.69</c:v>
                </c:pt>
                <c:pt idx="4901">
                  <c:v>-32.93</c:v>
                </c:pt>
                <c:pt idx="4902">
                  <c:v>-32.71</c:v>
                </c:pt>
                <c:pt idx="4903">
                  <c:v>-32.67</c:v>
                </c:pt>
                <c:pt idx="4904">
                  <c:v>-32.630000000000003</c:v>
                </c:pt>
                <c:pt idx="4905">
                  <c:v>-32.409999999999997</c:v>
                </c:pt>
                <c:pt idx="4906">
                  <c:v>-32.69</c:v>
                </c:pt>
                <c:pt idx="4907">
                  <c:v>-32.75</c:v>
                </c:pt>
                <c:pt idx="4908">
                  <c:v>-32.729999999999997</c:v>
                </c:pt>
                <c:pt idx="4909">
                  <c:v>-32.65</c:v>
                </c:pt>
                <c:pt idx="4910">
                  <c:v>-32.67</c:v>
                </c:pt>
                <c:pt idx="4911">
                  <c:v>-32.81</c:v>
                </c:pt>
                <c:pt idx="4912">
                  <c:v>-32.69</c:v>
                </c:pt>
                <c:pt idx="4913">
                  <c:v>-32.409999999999997</c:v>
                </c:pt>
                <c:pt idx="4914">
                  <c:v>-32.450000000000003</c:v>
                </c:pt>
                <c:pt idx="4915">
                  <c:v>-32.51</c:v>
                </c:pt>
                <c:pt idx="4916">
                  <c:v>-32.93</c:v>
                </c:pt>
                <c:pt idx="4917">
                  <c:v>-32.53</c:v>
                </c:pt>
                <c:pt idx="4918">
                  <c:v>-32.39</c:v>
                </c:pt>
                <c:pt idx="4919">
                  <c:v>-32.57</c:v>
                </c:pt>
                <c:pt idx="4920">
                  <c:v>-32.61</c:v>
                </c:pt>
                <c:pt idx="4921">
                  <c:v>-32.75</c:v>
                </c:pt>
                <c:pt idx="4922">
                  <c:v>-32.549999999999997</c:v>
                </c:pt>
                <c:pt idx="4923">
                  <c:v>-32.75</c:v>
                </c:pt>
                <c:pt idx="4924">
                  <c:v>-32.950000000000003</c:v>
                </c:pt>
                <c:pt idx="4925">
                  <c:v>-32.67</c:v>
                </c:pt>
                <c:pt idx="4926">
                  <c:v>-32.69</c:v>
                </c:pt>
                <c:pt idx="4927">
                  <c:v>-32.97</c:v>
                </c:pt>
                <c:pt idx="4928">
                  <c:v>-32.549999999999997</c:v>
                </c:pt>
                <c:pt idx="4929">
                  <c:v>-32.67</c:v>
                </c:pt>
                <c:pt idx="4930">
                  <c:v>-32.909999999999997</c:v>
                </c:pt>
                <c:pt idx="4931">
                  <c:v>-32.97</c:v>
                </c:pt>
                <c:pt idx="4932">
                  <c:v>-32.869999999999997</c:v>
                </c:pt>
                <c:pt idx="4933">
                  <c:v>-32.83</c:v>
                </c:pt>
                <c:pt idx="4934">
                  <c:v>-32.35</c:v>
                </c:pt>
                <c:pt idx="4935">
                  <c:v>-32.61</c:v>
                </c:pt>
                <c:pt idx="4936">
                  <c:v>-32.43</c:v>
                </c:pt>
                <c:pt idx="4937">
                  <c:v>-32.65</c:v>
                </c:pt>
                <c:pt idx="4938">
                  <c:v>-32.61</c:v>
                </c:pt>
                <c:pt idx="4939">
                  <c:v>-32.409999999999997</c:v>
                </c:pt>
                <c:pt idx="4940">
                  <c:v>-32.71</c:v>
                </c:pt>
                <c:pt idx="4941">
                  <c:v>-32.89</c:v>
                </c:pt>
                <c:pt idx="4942">
                  <c:v>-32.65</c:v>
                </c:pt>
                <c:pt idx="4943">
                  <c:v>-32.61</c:v>
                </c:pt>
                <c:pt idx="4944">
                  <c:v>-32.869999999999997</c:v>
                </c:pt>
                <c:pt idx="4945">
                  <c:v>-32.79</c:v>
                </c:pt>
                <c:pt idx="4946">
                  <c:v>-32.770000000000003</c:v>
                </c:pt>
                <c:pt idx="4947">
                  <c:v>-32.61</c:v>
                </c:pt>
                <c:pt idx="4948">
                  <c:v>-32.33</c:v>
                </c:pt>
                <c:pt idx="4949">
                  <c:v>-32.770000000000003</c:v>
                </c:pt>
                <c:pt idx="4950">
                  <c:v>-32.69</c:v>
                </c:pt>
                <c:pt idx="4951">
                  <c:v>-32.35</c:v>
                </c:pt>
                <c:pt idx="4952">
                  <c:v>-32.33</c:v>
                </c:pt>
                <c:pt idx="4953">
                  <c:v>-32.53</c:v>
                </c:pt>
                <c:pt idx="4954">
                  <c:v>-32.590000000000003</c:v>
                </c:pt>
                <c:pt idx="4955">
                  <c:v>-32.770000000000003</c:v>
                </c:pt>
                <c:pt idx="4956">
                  <c:v>-32.450000000000003</c:v>
                </c:pt>
                <c:pt idx="4957">
                  <c:v>-32.53</c:v>
                </c:pt>
                <c:pt idx="4958">
                  <c:v>-32.57</c:v>
                </c:pt>
                <c:pt idx="4959">
                  <c:v>-32.99</c:v>
                </c:pt>
                <c:pt idx="4960">
                  <c:v>-32.43</c:v>
                </c:pt>
                <c:pt idx="4961">
                  <c:v>-32.729999999999997</c:v>
                </c:pt>
                <c:pt idx="4962">
                  <c:v>-32.450000000000003</c:v>
                </c:pt>
                <c:pt idx="4963">
                  <c:v>-32.729999999999997</c:v>
                </c:pt>
                <c:pt idx="4964">
                  <c:v>-32.71</c:v>
                </c:pt>
                <c:pt idx="4965">
                  <c:v>-32.729999999999997</c:v>
                </c:pt>
                <c:pt idx="4966">
                  <c:v>-32.869999999999997</c:v>
                </c:pt>
                <c:pt idx="4967">
                  <c:v>-32.869999999999997</c:v>
                </c:pt>
                <c:pt idx="4968">
                  <c:v>-32.770000000000003</c:v>
                </c:pt>
                <c:pt idx="4969">
                  <c:v>-32.79</c:v>
                </c:pt>
                <c:pt idx="4970">
                  <c:v>-32.65</c:v>
                </c:pt>
                <c:pt idx="4971">
                  <c:v>-32.39</c:v>
                </c:pt>
                <c:pt idx="4972">
                  <c:v>-32.67</c:v>
                </c:pt>
                <c:pt idx="4973">
                  <c:v>-32.69</c:v>
                </c:pt>
                <c:pt idx="4974">
                  <c:v>-32.83</c:v>
                </c:pt>
                <c:pt idx="4975">
                  <c:v>-32.61</c:v>
                </c:pt>
                <c:pt idx="4976">
                  <c:v>-32.409999999999997</c:v>
                </c:pt>
                <c:pt idx="4977">
                  <c:v>-32.549999999999997</c:v>
                </c:pt>
                <c:pt idx="4978">
                  <c:v>-32.630000000000003</c:v>
                </c:pt>
                <c:pt idx="4979">
                  <c:v>-32.69</c:v>
                </c:pt>
                <c:pt idx="4980">
                  <c:v>-32.450000000000003</c:v>
                </c:pt>
                <c:pt idx="4981">
                  <c:v>-32.33</c:v>
                </c:pt>
                <c:pt idx="4982">
                  <c:v>-32.69</c:v>
                </c:pt>
                <c:pt idx="4983">
                  <c:v>-32.409999999999997</c:v>
                </c:pt>
                <c:pt idx="4984">
                  <c:v>-32.39</c:v>
                </c:pt>
                <c:pt idx="4985">
                  <c:v>-32.770000000000003</c:v>
                </c:pt>
                <c:pt idx="4986">
                  <c:v>-32.71</c:v>
                </c:pt>
                <c:pt idx="4987">
                  <c:v>-32.630000000000003</c:v>
                </c:pt>
                <c:pt idx="4988">
                  <c:v>-32.65</c:v>
                </c:pt>
                <c:pt idx="4989">
                  <c:v>-32.869999999999997</c:v>
                </c:pt>
                <c:pt idx="4990">
                  <c:v>-32.39</c:v>
                </c:pt>
                <c:pt idx="4991">
                  <c:v>-32.229999999999997</c:v>
                </c:pt>
                <c:pt idx="4992">
                  <c:v>-32.31</c:v>
                </c:pt>
                <c:pt idx="4993">
                  <c:v>-32.21</c:v>
                </c:pt>
                <c:pt idx="4994">
                  <c:v>-32.49</c:v>
                </c:pt>
                <c:pt idx="4995">
                  <c:v>-32.15</c:v>
                </c:pt>
                <c:pt idx="4996">
                  <c:v>-32.49</c:v>
                </c:pt>
                <c:pt idx="4997">
                  <c:v>-32.65</c:v>
                </c:pt>
                <c:pt idx="4998">
                  <c:v>-32.35</c:v>
                </c:pt>
                <c:pt idx="4999">
                  <c:v>-32.549999999999997</c:v>
                </c:pt>
                <c:pt idx="5000">
                  <c:v>-32.69</c:v>
                </c:pt>
                <c:pt idx="5001">
                  <c:v>-32.770000000000003</c:v>
                </c:pt>
                <c:pt idx="5002">
                  <c:v>-32.270000000000003</c:v>
                </c:pt>
                <c:pt idx="5003">
                  <c:v>-32.270000000000003</c:v>
                </c:pt>
                <c:pt idx="5004">
                  <c:v>-32.450000000000003</c:v>
                </c:pt>
                <c:pt idx="5005">
                  <c:v>-32.61</c:v>
                </c:pt>
                <c:pt idx="5006">
                  <c:v>-32.51</c:v>
                </c:pt>
                <c:pt idx="5007">
                  <c:v>-32.409999999999997</c:v>
                </c:pt>
                <c:pt idx="5008">
                  <c:v>-32.71</c:v>
                </c:pt>
                <c:pt idx="5009">
                  <c:v>-32.35</c:v>
                </c:pt>
                <c:pt idx="5010">
                  <c:v>-32.369999999999997</c:v>
                </c:pt>
                <c:pt idx="5011">
                  <c:v>-32.409999999999997</c:v>
                </c:pt>
                <c:pt idx="5012">
                  <c:v>-32.47</c:v>
                </c:pt>
                <c:pt idx="5013">
                  <c:v>-32.57</c:v>
                </c:pt>
                <c:pt idx="5014">
                  <c:v>-32.65</c:v>
                </c:pt>
                <c:pt idx="5015">
                  <c:v>-32.53</c:v>
                </c:pt>
                <c:pt idx="5016">
                  <c:v>-32.33</c:v>
                </c:pt>
                <c:pt idx="5017">
                  <c:v>-32.549999999999997</c:v>
                </c:pt>
                <c:pt idx="5018">
                  <c:v>-32.630000000000003</c:v>
                </c:pt>
                <c:pt idx="5019">
                  <c:v>-32.81</c:v>
                </c:pt>
                <c:pt idx="5020">
                  <c:v>-32.51</c:v>
                </c:pt>
                <c:pt idx="5021">
                  <c:v>-32.21</c:v>
                </c:pt>
                <c:pt idx="5022">
                  <c:v>-32.69</c:v>
                </c:pt>
                <c:pt idx="5023">
                  <c:v>-32.29</c:v>
                </c:pt>
                <c:pt idx="5024">
                  <c:v>-32.770000000000003</c:v>
                </c:pt>
                <c:pt idx="5025">
                  <c:v>-32.39</c:v>
                </c:pt>
                <c:pt idx="5026">
                  <c:v>-32.450000000000003</c:v>
                </c:pt>
                <c:pt idx="5027">
                  <c:v>-32.83</c:v>
                </c:pt>
                <c:pt idx="5028">
                  <c:v>-32.65</c:v>
                </c:pt>
                <c:pt idx="5029">
                  <c:v>-32.869999999999997</c:v>
                </c:pt>
                <c:pt idx="5030">
                  <c:v>-33.01</c:v>
                </c:pt>
                <c:pt idx="5031">
                  <c:v>-32.770000000000003</c:v>
                </c:pt>
                <c:pt idx="5032">
                  <c:v>-32.61</c:v>
                </c:pt>
                <c:pt idx="5033">
                  <c:v>-32.549999999999997</c:v>
                </c:pt>
                <c:pt idx="5034">
                  <c:v>-32.69</c:v>
                </c:pt>
                <c:pt idx="5035">
                  <c:v>-32.65</c:v>
                </c:pt>
                <c:pt idx="5036">
                  <c:v>-32.47</c:v>
                </c:pt>
                <c:pt idx="5037">
                  <c:v>-32.57</c:v>
                </c:pt>
                <c:pt idx="5038">
                  <c:v>-32.35</c:v>
                </c:pt>
                <c:pt idx="5039">
                  <c:v>-32.85</c:v>
                </c:pt>
                <c:pt idx="5040">
                  <c:v>-32.75</c:v>
                </c:pt>
                <c:pt idx="5041">
                  <c:v>-32.65</c:v>
                </c:pt>
                <c:pt idx="5042">
                  <c:v>-32.85</c:v>
                </c:pt>
                <c:pt idx="5043">
                  <c:v>-32.81</c:v>
                </c:pt>
                <c:pt idx="5044">
                  <c:v>-32.69</c:v>
                </c:pt>
                <c:pt idx="5045">
                  <c:v>-32.590000000000003</c:v>
                </c:pt>
                <c:pt idx="5046">
                  <c:v>-32.33</c:v>
                </c:pt>
                <c:pt idx="5047">
                  <c:v>-32.590000000000003</c:v>
                </c:pt>
                <c:pt idx="5048">
                  <c:v>-32.65</c:v>
                </c:pt>
                <c:pt idx="5049">
                  <c:v>-32.71</c:v>
                </c:pt>
                <c:pt idx="5050">
                  <c:v>-32.69</c:v>
                </c:pt>
                <c:pt idx="5051">
                  <c:v>-32.35</c:v>
                </c:pt>
                <c:pt idx="5052">
                  <c:v>-32.83</c:v>
                </c:pt>
                <c:pt idx="5053">
                  <c:v>-32.61</c:v>
                </c:pt>
                <c:pt idx="5054">
                  <c:v>-32.61</c:v>
                </c:pt>
                <c:pt idx="5055">
                  <c:v>-32.83</c:v>
                </c:pt>
                <c:pt idx="5056">
                  <c:v>-32.97</c:v>
                </c:pt>
                <c:pt idx="5057">
                  <c:v>-32.65</c:v>
                </c:pt>
                <c:pt idx="5058">
                  <c:v>-32.53</c:v>
                </c:pt>
                <c:pt idx="5059">
                  <c:v>-32.549999999999997</c:v>
                </c:pt>
                <c:pt idx="5060">
                  <c:v>-32.53</c:v>
                </c:pt>
                <c:pt idx="5061">
                  <c:v>-32.71</c:v>
                </c:pt>
                <c:pt idx="5062">
                  <c:v>-32.61</c:v>
                </c:pt>
                <c:pt idx="5063">
                  <c:v>-32.57</c:v>
                </c:pt>
                <c:pt idx="5064">
                  <c:v>-32.57</c:v>
                </c:pt>
                <c:pt idx="5065">
                  <c:v>-32.65</c:v>
                </c:pt>
                <c:pt idx="5066">
                  <c:v>-32.35</c:v>
                </c:pt>
                <c:pt idx="5067">
                  <c:v>-32.69</c:v>
                </c:pt>
                <c:pt idx="5068">
                  <c:v>-32.549999999999997</c:v>
                </c:pt>
                <c:pt idx="5069">
                  <c:v>-32.69</c:v>
                </c:pt>
                <c:pt idx="5070">
                  <c:v>-32.630000000000003</c:v>
                </c:pt>
                <c:pt idx="5071">
                  <c:v>-32.75</c:v>
                </c:pt>
                <c:pt idx="5072">
                  <c:v>-32.53</c:v>
                </c:pt>
                <c:pt idx="5073">
                  <c:v>-32.53</c:v>
                </c:pt>
                <c:pt idx="5074">
                  <c:v>-32.53</c:v>
                </c:pt>
                <c:pt idx="5075">
                  <c:v>-32.450000000000003</c:v>
                </c:pt>
                <c:pt idx="5076">
                  <c:v>-32.590000000000003</c:v>
                </c:pt>
                <c:pt idx="5077">
                  <c:v>-32.47</c:v>
                </c:pt>
                <c:pt idx="5078">
                  <c:v>-32.69</c:v>
                </c:pt>
                <c:pt idx="5079">
                  <c:v>-32.53</c:v>
                </c:pt>
                <c:pt idx="5080">
                  <c:v>-32.67</c:v>
                </c:pt>
                <c:pt idx="5081">
                  <c:v>-32.39</c:v>
                </c:pt>
                <c:pt idx="5082">
                  <c:v>-32.729999999999997</c:v>
                </c:pt>
                <c:pt idx="5083">
                  <c:v>-32.369999999999997</c:v>
                </c:pt>
                <c:pt idx="5084">
                  <c:v>-32.450000000000003</c:v>
                </c:pt>
                <c:pt idx="5085">
                  <c:v>-32.69</c:v>
                </c:pt>
                <c:pt idx="5086">
                  <c:v>-32.53</c:v>
                </c:pt>
                <c:pt idx="5087">
                  <c:v>-32.11</c:v>
                </c:pt>
                <c:pt idx="5088">
                  <c:v>-32.71</c:v>
                </c:pt>
                <c:pt idx="5089">
                  <c:v>-32.729999999999997</c:v>
                </c:pt>
                <c:pt idx="5090">
                  <c:v>-32.43</c:v>
                </c:pt>
                <c:pt idx="5091">
                  <c:v>-32.229999999999997</c:v>
                </c:pt>
                <c:pt idx="5092">
                  <c:v>-32.549999999999997</c:v>
                </c:pt>
                <c:pt idx="5093">
                  <c:v>-32.81</c:v>
                </c:pt>
                <c:pt idx="5094">
                  <c:v>-32.75</c:v>
                </c:pt>
                <c:pt idx="5095">
                  <c:v>-32.770000000000003</c:v>
                </c:pt>
                <c:pt idx="5096">
                  <c:v>-32.590000000000003</c:v>
                </c:pt>
                <c:pt idx="5097">
                  <c:v>-32.85</c:v>
                </c:pt>
                <c:pt idx="5098">
                  <c:v>-32.81</c:v>
                </c:pt>
                <c:pt idx="5099">
                  <c:v>-32.47</c:v>
                </c:pt>
                <c:pt idx="5100">
                  <c:v>-32.53</c:v>
                </c:pt>
                <c:pt idx="5101">
                  <c:v>-32.69</c:v>
                </c:pt>
                <c:pt idx="5102">
                  <c:v>-32.53</c:v>
                </c:pt>
                <c:pt idx="5103">
                  <c:v>-32.729999999999997</c:v>
                </c:pt>
                <c:pt idx="5104">
                  <c:v>-32.49</c:v>
                </c:pt>
                <c:pt idx="5105">
                  <c:v>-32.85</c:v>
                </c:pt>
                <c:pt idx="5106">
                  <c:v>-32.729999999999997</c:v>
                </c:pt>
                <c:pt idx="5107">
                  <c:v>-32.81</c:v>
                </c:pt>
                <c:pt idx="5108">
                  <c:v>-32.57</c:v>
                </c:pt>
                <c:pt idx="5109">
                  <c:v>-31.35</c:v>
                </c:pt>
                <c:pt idx="5110">
                  <c:v>-32.69</c:v>
                </c:pt>
                <c:pt idx="5111">
                  <c:v>-32.81</c:v>
                </c:pt>
                <c:pt idx="5112">
                  <c:v>-32.590000000000003</c:v>
                </c:pt>
                <c:pt idx="5113">
                  <c:v>-32.81</c:v>
                </c:pt>
                <c:pt idx="5114">
                  <c:v>-32.11</c:v>
                </c:pt>
                <c:pt idx="5115">
                  <c:v>-32.75</c:v>
                </c:pt>
                <c:pt idx="5116">
                  <c:v>-32.65</c:v>
                </c:pt>
                <c:pt idx="5117">
                  <c:v>-32.67</c:v>
                </c:pt>
                <c:pt idx="5118">
                  <c:v>-32.590000000000003</c:v>
                </c:pt>
                <c:pt idx="5119">
                  <c:v>-32.770000000000003</c:v>
                </c:pt>
                <c:pt idx="5120">
                  <c:v>-32.47</c:v>
                </c:pt>
                <c:pt idx="5121">
                  <c:v>-32.549999999999997</c:v>
                </c:pt>
                <c:pt idx="5122">
                  <c:v>-32.51</c:v>
                </c:pt>
                <c:pt idx="5123">
                  <c:v>-32.590000000000003</c:v>
                </c:pt>
                <c:pt idx="5124">
                  <c:v>-32.81</c:v>
                </c:pt>
                <c:pt idx="5125">
                  <c:v>-32.43</c:v>
                </c:pt>
                <c:pt idx="5126">
                  <c:v>-32.85</c:v>
                </c:pt>
                <c:pt idx="5127">
                  <c:v>-32.49</c:v>
                </c:pt>
                <c:pt idx="5128">
                  <c:v>-32.729999999999997</c:v>
                </c:pt>
                <c:pt idx="5129">
                  <c:v>-32.450000000000003</c:v>
                </c:pt>
                <c:pt idx="5130">
                  <c:v>-32.51</c:v>
                </c:pt>
                <c:pt idx="5131">
                  <c:v>-32.21</c:v>
                </c:pt>
                <c:pt idx="5132">
                  <c:v>-32.450000000000003</c:v>
                </c:pt>
                <c:pt idx="5133">
                  <c:v>-32.49</c:v>
                </c:pt>
                <c:pt idx="5134">
                  <c:v>-32.79</c:v>
                </c:pt>
                <c:pt idx="5135">
                  <c:v>-32.549999999999997</c:v>
                </c:pt>
                <c:pt idx="5136">
                  <c:v>-32.770000000000003</c:v>
                </c:pt>
                <c:pt idx="5137">
                  <c:v>-32.57</c:v>
                </c:pt>
                <c:pt idx="5138">
                  <c:v>-32.590000000000003</c:v>
                </c:pt>
                <c:pt idx="5139">
                  <c:v>-32.270000000000003</c:v>
                </c:pt>
                <c:pt idx="5140">
                  <c:v>-32.630000000000003</c:v>
                </c:pt>
                <c:pt idx="5141">
                  <c:v>-32.590000000000003</c:v>
                </c:pt>
                <c:pt idx="5142">
                  <c:v>-32.270000000000003</c:v>
                </c:pt>
                <c:pt idx="5143">
                  <c:v>-32.19</c:v>
                </c:pt>
                <c:pt idx="5144">
                  <c:v>-32.549999999999997</c:v>
                </c:pt>
                <c:pt idx="5145">
                  <c:v>-32.19</c:v>
                </c:pt>
                <c:pt idx="5146">
                  <c:v>-32.549999999999997</c:v>
                </c:pt>
                <c:pt idx="5147">
                  <c:v>-32.75</c:v>
                </c:pt>
                <c:pt idx="5148">
                  <c:v>-32.69</c:v>
                </c:pt>
                <c:pt idx="5149">
                  <c:v>-32.590000000000003</c:v>
                </c:pt>
                <c:pt idx="5150">
                  <c:v>-32.67</c:v>
                </c:pt>
                <c:pt idx="5151">
                  <c:v>-32.65</c:v>
                </c:pt>
                <c:pt idx="5152">
                  <c:v>-32.869999999999997</c:v>
                </c:pt>
                <c:pt idx="5153">
                  <c:v>-32.65</c:v>
                </c:pt>
                <c:pt idx="5154">
                  <c:v>-32.869999999999997</c:v>
                </c:pt>
                <c:pt idx="5155">
                  <c:v>-33.049999999999997</c:v>
                </c:pt>
                <c:pt idx="5156">
                  <c:v>-32.69</c:v>
                </c:pt>
                <c:pt idx="5157">
                  <c:v>-32.85</c:v>
                </c:pt>
                <c:pt idx="5158">
                  <c:v>-32.81</c:v>
                </c:pt>
                <c:pt idx="5159">
                  <c:v>-32.869999999999997</c:v>
                </c:pt>
                <c:pt idx="5160">
                  <c:v>-32.97</c:v>
                </c:pt>
                <c:pt idx="5161">
                  <c:v>-32.89</c:v>
                </c:pt>
                <c:pt idx="5162">
                  <c:v>-32.869999999999997</c:v>
                </c:pt>
                <c:pt idx="5163">
                  <c:v>-32.270000000000003</c:v>
                </c:pt>
                <c:pt idx="5164">
                  <c:v>-32.81</c:v>
                </c:pt>
                <c:pt idx="5165">
                  <c:v>-32.450000000000003</c:v>
                </c:pt>
                <c:pt idx="5166">
                  <c:v>-32.53</c:v>
                </c:pt>
                <c:pt idx="5167">
                  <c:v>-32.67</c:v>
                </c:pt>
                <c:pt idx="5168">
                  <c:v>-32.71</c:v>
                </c:pt>
                <c:pt idx="5169">
                  <c:v>-32.83</c:v>
                </c:pt>
                <c:pt idx="5170">
                  <c:v>-32.950000000000003</c:v>
                </c:pt>
                <c:pt idx="5171">
                  <c:v>-32.65</c:v>
                </c:pt>
                <c:pt idx="5172">
                  <c:v>-32.47</c:v>
                </c:pt>
                <c:pt idx="5173">
                  <c:v>-32.43</c:v>
                </c:pt>
                <c:pt idx="5174">
                  <c:v>-32.79</c:v>
                </c:pt>
                <c:pt idx="5175">
                  <c:v>-32.85</c:v>
                </c:pt>
                <c:pt idx="5176">
                  <c:v>-32.450000000000003</c:v>
                </c:pt>
                <c:pt idx="5177">
                  <c:v>-32.229999999999997</c:v>
                </c:pt>
                <c:pt idx="5178">
                  <c:v>-32.770000000000003</c:v>
                </c:pt>
                <c:pt idx="5179">
                  <c:v>-32.75</c:v>
                </c:pt>
                <c:pt idx="5180">
                  <c:v>-32.61</c:v>
                </c:pt>
                <c:pt idx="5181">
                  <c:v>-32.409999999999997</c:v>
                </c:pt>
                <c:pt idx="5182">
                  <c:v>-32.43</c:v>
                </c:pt>
                <c:pt idx="5183">
                  <c:v>-32.630000000000003</c:v>
                </c:pt>
                <c:pt idx="5184">
                  <c:v>-32.590000000000003</c:v>
                </c:pt>
                <c:pt idx="5185">
                  <c:v>-32.25</c:v>
                </c:pt>
                <c:pt idx="5186">
                  <c:v>-32.85</c:v>
                </c:pt>
                <c:pt idx="5187">
                  <c:v>-32.770000000000003</c:v>
                </c:pt>
                <c:pt idx="5188">
                  <c:v>-32.729999999999997</c:v>
                </c:pt>
                <c:pt idx="5189">
                  <c:v>-32.79</c:v>
                </c:pt>
                <c:pt idx="5190">
                  <c:v>-32.57</c:v>
                </c:pt>
                <c:pt idx="5191">
                  <c:v>-32.950000000000003</c:v>
                </c:pt>
                <c:pt idx="5192">
                  <c:v>-32.909999999999997</c:v>
                </c:pt>
                <c:pt idx="5193">
                  <c:v>-32.85</c:v>
                </c:pt>
                <c:pt idx="5194">
                  <c:v>-32.89</c:v>
                </c:pt>
                <c:pt idx="5195">
                  <c:v>-32.69</c:v>
                </c:pt>
                <c:pt idx="5196">
                  <c:v>-32.869999999999997</c:v>
                </c:pt>
                <c:pt idx="5197">
                  <c:v>-32.75</c:v>
                </c:pt>
                <c:pt idx="5198">
                  <c:v>-33.17</c:v>
                </c:pt>
                <c:pt idx="5199">
                  <c:v>-32.67</c:v>
                </c:pt>
                <c:pt idx="5200">
                  <c:v>-33.090000000000003</c:v>
                </c:pt>
                <c:pt idx="5201">
                  <c:v>-33.19</c:v>
                </c:pt>
                <c:pt idx="5202">
                  <c:v>-32.75</c:v>
                </c:pt>
                <c:pt idx="5203">
                  <c:v>-33.01</c:v>
                </c:pt>
                <c:pt idx="5204">
                  <c:v>-32.770000000000003</c:v>
                </c:pt>
                <c:pt idx="5205">
                  <c:v>-32.83</c:v>
                </c:pt>
                <c:pt idx="5206">
                  <c:v>-32.61</c:v>
                </c:pt>
                <c:pt idx="5207">
                  <c:v>-32.79</c:v>
                </c:pt>
                <c:pt idx="5208">
                  <c:v>-32.770000000000003</c:v>
                </c:pt>
                <c:pt idx="5209">
                  <c:v>-32.99</c:v>
                </c:pt>
                <c:pt idx="5210">
                  <c:v>-32.61</c:v>
                </c:pt>
                <c:pt idx="5211">
                  <c:v>-32.630000000000003</c:v>
                </c:pt>
                <c:pt idx="5212">
                  <c:v>-32.79</c:v>
                </c:pt>
                <c:pt idx="5213">
                  <c:v>-32.81</c:v>
                </c:pt>
                <c:pt idx="5214">
                  <c:v>-32.79</c:v>
                </c:pt>
                <c:pt idx="5215">
                  <c:v>-32.770000000000003</c:v>
                </c:pt>
                <c:pt idx="5216">
                  <c:v>-32.65</c:v>
                </c:pt>
                <c:pt idx="5217">
                  <c:v>-32.67</c:v>
                </c:pt>
                <c:pt idx="5218">
                  <c:v>-32.49</c:v>
                </c:pt>
                <c:pt idx="5219">
                  <c:v>-32.67</c:v>
                </c:pt>
                <c:pt idx="5220">
                  <c:v>-32.89</c:v>
                </c:pt>
                <c:pt idx="5221">
                  <c:v>-32.630000000000003</c:v>
                </c:pt>
                <c:pt idx="5222">
                  <c:v>-32.49</c:v>
                </c:pt>
                <c:pt idx="5223">
                  <c:v>-32.71</c:v>
                </c:pt>
                <c:pt idx="5224">
                  <c:v>-32.53</c:v>
                </c:pt>
                <c:pt idx="5225">
                  <c:v>-32.57</c:v>
                </c:pt>
                <c:pt idx="5226">
                  <c:v>-32.69</c:v>
                </c:pt>
                <c:pt idx="5227">
                  <c:v>-32.15</c:v>
                </c:pt>
                <c:pt idx="5228">
                  <c:v>-32.229999999999997</c:v>
                </c:pt>
                <c:pt idx="5229">
                  <c:v>-32.49</c:v>
                </c:pt>
                <c:pt idx="5230">
                  <c:v>-32.67</c:v>
                </c:pt>
                <c:pt idx="5231">
                  <c:v>-32.39</c:v>
                </c:pt>
                <c:pt idx="5232">
                  <c:v>-32.35</c:v>
                </c:pt>
                <c:pt idx="5233">
                  <c:v>-32.450000000000003</c:v>
                </c:pt>
                <c:pt idx="5234">
                  <c:v>-32.39</c:v>
                </c:pt>
                <c:pt idx="5235">
                  <c:v>-32.549999999999997</c:v>
                </c:pt>
                <c:pt idx="5236">
                  <c:v>-32.450000000000003</c:v>
                </c:pt>
                <c:pt idx="5237">
                  <c:v>-32.49</c:v>
                </c:pt>
                <c:pt idx="5238">
                  <c:v>-32.69</c:v>
                </c:pt>
                <c:pt idx="5239">
                  <c:v>-32.770000000000003</c:v>
                </c:pt>
                <c:pt idx="5240">
                  <c:v>-32.83</c:v>
                </c:pt>
                <c:pt idx="5241">
                  <c:v>-32.450000000000003</c:v>
                </c:pt>
                <c:pt idx="5242">
                  <c:v>-32.549999999999997</c:v>
                </c:pt>
                <c:pt idx="5243">
                  <c:v>-32.49</c:v>
                </c:pt>
                <c:pt idx="5244">
                  <c:v>-32.35</c:v>
                </c:pt>
                <c:pt idx="5245">
                  <c:v>-32.35</c:v>
                </c:pt>
                <c:pt idx="5246">
                  <c:v>-32.81</c:v>
                </c:pt>
                <c:pt idx="5247">
                  <c:v>-32.61</c:v>
                </c:pt>
                <c:pt idx="5248">
                  <c:v>-32.53</c:v>
                </c:pt>
                <c:pt idx="5249">
                  <c:v>-32.47</c:v>
                </c:pt>
                <c:pt idx="5250">
                  <c:v>-32.11</c:v>
                </c:pt>
                <c:pt idx="5251">
                  <c:v>-32.57</c:v>
                </c:pt>
                <c:pt idx="5252">
                  <c:v>-32.57</c:v>
                </c:pt>
                <c:pt idx="5253">
                  <c:v>-32.67</c:v>
                </c:pt>
                <c:pt idx="5254">
                  <c:v>-32.43</c:v>
                </c:pt>
                <c:pt idx="5255">
                  <c:v>-32.69</c:v>
                </c:pt>
                <c:pt idx="5256">
                  <c:v>-32.33</c:v>
                </c:pt>
                <c:pt idx="5257">
                  <c:v>-32.43</c:v>
                </c:pt>
                <c:pt idx="5258">
                  <c:v>-32.53</c:v>
                </c:pt>
                <c:pt idx="5259">
                  <c:v>-32.81</c:v>
                </c:pt>
                <c:pt idx="5260">
                  <c:v>-32.729999999999997</c:v>
                </c:pt>
                <c:pt idx="5261">
                  <c:v>-32.65</c:v>
                </c:pt>
                <c:pt idx="5262">
                  <c:v>-32.71</c:v>
                </c:pt>
                <c:pt idx="5263">
                  <c:v>-32.61</c:v>
                </c:pt>
                <c:pt idx="5264">
                  <c:v>-32.590000000000003</c:v>
                </c:pt>
                <c:pt idx="5265">
                  <c:v>-32.47</c:v>
                </c:pt>
                <c:pt idx="5266">
                  <c:v>-32.57</c:v>
                </c:pt>
                <c:pt idx="5267">
                  <c:v>-32.67</c:v>
                </c:pt>
                <c:pt idx="5268">
                  <c:v>-32.51</c:v>
                </c:pt>
                <c:pt idx="5269">
                  <c:v>-32.31</c:v>
                </c:pt>
                <c:pt idx="5270">
                  <c:v>-32.729999999999997</c:v>
                </c:pt>
                <c:pt idx="5271">
                  <c:v>-32.99</c:v>
                </c:pt>
                <c:pt idx="5272">
                  <c:v>-32.61</c:v>
                </c:pt>
                <c:pt idx="5273">
                  <c:v>-32.49</c:v>
                </c:pt>
                <c:pt idx="5274">
                  <c:v>-32.71</c:v>
                </c:pt>
                <c:pt idx="5275">
                  <c:v>-32.630000000000003</c:v>
                </c:pt>
                <c:pt idx="5276">
                  <c:v>-32.549999999999997</c:v>
                </c:pt>
                <c:pt idx="5277">
                  <c:v>-32.909999999999997</c:v>
                </c:pt>
                <c:pt idx="5278">
                  <c:v>-32.950000000000003</c:v>
                </c:pt>
                <c:pt idx="5279">
                  <c:v>-33.11</c:v>
                </c:pt>
                <c:pt idx="5280">
                  <c:v>-32.75</c:v>
                </c:pt>
                <c:pt idx="5281">
                  <c:v>-32.49</c:v>
                </c:pt>
                <c:pt idx="5282">
                  <c:v>-32.53</c:v>
                </c:pt>
                <c:pt idx="5283">
                  <c:v>-32.51</c:v>
                </c:pt>
                <c:pt idx="5284">
                  <c:v>-32.770000000000003</c:v>
                </c:pt>
                <c:pt idx="5285">
                  <c:v>-32.79</c:v>
                </c:pt>
                <c:pt idx="5286">
                  <c:v>-32.79</c:v>
                </c:pt>
                <c:pt idx="5287">
                  <c:v>-32.81</c:v>
                </c:pt>
                <c:pt idx="5288">
                  <c:v>-32.75</c:v>
                </c:pt>
                <c:pt idx="5289">
                  <c:v>-32.869999999999997</c:v>
                </c:pt>
                <c:pt idx="5290">
                  <c:v>-32.51</c:v>
                </c:pt>
                <c:pt idx="5291">
                  <c:v>-32.369999999999997</c:v>
                </c:pt>
                <c:pt idx="5292">
                  <c:v>-32.61</c:v>
                </c:pt>
                <c:pt idx="5293">
                  <c:v>-32.729999999999997</c:v>
                </c:pt>
                <c:pt idx="5294">
                  <c:v>-32.229999999999997</c:v>
                </c:pt>
                <c:pt idx="5295">
                  <c:v>-32.57</c:v>
                </c:pt>
                <c:pt idx="5296">
                  <c:v>-32.67</c:v>
                </c:pt>
                <c:pt idx="5297">
                  <c:v>-32.369999999999997</c:v>
                </c:pt>
                <c:pt idx="5298">
                  <c:v>-32.549999999999997</c:v>
                </c:pt>
                <c:pt idx="5299">
                  <c:v>-32.35</c:v>
                </c:pt>
                <c:pt idx="5300">
                  <c:v>-32.25</c:v>
                </c:pt>
                <c:pt idx="5301">
                  <c:v>-32.35</c:v>
                </c:pt>
                <c:pt idx="5302">
                  <c:v>-32.729999999999997</c:v>
                </c:pt>
                <c:pt idx="5303">
                  <c:v>-32.69</c:v>
                </c:pt>
                <c:pt idx="5304">
                  <c:v>-32.69</c:v>
                </c:pt>
                <c:pt idx="5305">
                  <c:v>-32.950000000000003</c:v>
                </c:pt>
                <c:pt idx="5306">
                  <c:v>-32.549999999999997</c:v>
                </c:pt>
                <c:pt idx="5307">
                  <c:v>-32.67</c:v>
                </c:pt>
                <c:pt idx="5308">
                  <c:v>-32.65</c:v>
                </c:pt>
                <c:pt idx="5309">
                  <c:v>-32.71</c:v>
                </c:pt>
                <c:pt idx="5310">
                  <c:v>-32.630000000000003</c:v>
                </c:pt>
                <c:pt idx="5311">
                  <c:v>-32.47</c:v>
                </c:pt>
                <c:pt idx="5312">
                  <c:v>-32.67</c:v>
                </c:pt>
                <c:pt idx="5313">
                  <c:v>-32.409999999999997</c:v>
                </c:pt>
                <c:pt idx="5314">
                  <c:v>-32.61</c:v>
                </c:pt>
                <c:pt idx="5315">
                  <c:v>-32.51</c:v>
                </c:pt>
                <c:pt idx="5316">
                  <c:v>-32.53</c:v>
                </c:pt>
                <c:pt idx="5317">
                  <c:v>-32.369999999999997</c:v>
                </c:pt>
                <c:pt idx="5318">
                  <c:v>-32.51</c:v>
                </c:pt>
                <c:pt idx="5319">
                  <c:v>-32.61</c:v>
                </c:pt>
                <c:pt idx="5320">
                  <c:v>-32.630000000000003</c:v>
                </c:pt>
                <c:pt idx="5321">
                  <c:v>-32.630000000000003</c:v>
                </c:pt>
                <c:pt idx="5322">
                  <c:v>-32.270000000000003</c:v>
                </c:pt>
                <c:pt idx="5323">
                  <c:v>-32.93</c:v>
                </c:pt>
                <c:pt idx="5324">
                  <c:v>-32.25</c:v>
                </c:pt>
                <c:pt idx="5325">
                  <c:v>-32.549999999999997</c:v>
                </c:pt>
                <c:pt idx="5326">
                  <c:v>-32.49</c:v>
                </c:pt>
                <c:pt idx="5327">
                  <c:v>-32.51</c:v>
                </c:pt>
                <c:pt idx="5328">
                  <c:v>-32.450000000000003</c:v>
                </c:pt>
                <c:pt idx="5329">
                  <c:v>-32.909999999999997</c:v>
                </c:pt>
                <c:pt idx="5330">
                  <c:v>-32.729999999999997</c:v>
                </c:pt>
                <c:pt idx="5331">
                  <c:v>-32.51</c:v>
                </c:pt>
                <c:pt idx="5332">
                  <c:v>-32.65</c:v>
                </c:pt>
                <c:pt idx="5333">
                  <c:v>-32.51</c:v>
                </c:pt>
                <c:pt idx="5334">
                  <c:v>-32.51</c:v>
                </c:pt>
                <c:pt idx="5335">
                  <c:v>-32.79</c:v>
                </c:pt>
                <c:pt idx="5336">
                  <c:v>-32.869999999999997</c:v>
                </c:pt>
                <c:pt idx="5337">
                  <c:v>-32.39</c:v>
                </c:pt>
                <c:pt idx="5338">
                  <c:v>-32.21</c:v>
                </c:pt>
                <c:pt idx="5339">
                  <c:v>-32.57</c:v>
                </c:pt>
                <c:pt idx="5340">
                  <c:v>-32.81</c:v>
                </c:pt>
                <c:pt idx="5341">
                  <c:v>-32.450000000000003</c:v>
                </c:pt>
                <c:pt idx="5342">
                  <c:v>-32.270000000000003</c:v>
                </c:pt>
                <c:pt idx="5343">
                  <c:v>-32.67</c:v>
                </c:pt>
                <c:pt idx="5344">
                  <c:v>-32.35</c:v>
                </c:pt>
                <c:pt idx="5345">
                  <c:v>-32.450000000000003</c:v>
                </c:pt>
                <c:pt idx="5346">
                  <c:v>-32.729999999999997</c:v>
                </c:pt>
                <c:pt idx="5347">
                  <c:v>-32.53</c:v>
                </c:pt>
                <c:pt idx="5348">
                  <c:v>-32.61</c:v>
                </c:pt>
                <c:pt idx="5349">
                  <c:v>-32.35</c:v>
                </c:pt>
                <c:pt idx="5350">
                  <c:v>-32.51</c:v>
                </c:pt>
                <c:pt idx="5351">
                  <c:v>-32.67</c:v>
                </c:pt>
                <c:pt idx="5352">
                  <c:v>-32.57</c:v>
                </c:pt>
                <c:pt idx="5353">
                  <c:v>-32.229999999999997</c:v>
                </c:pt>
                <c:pt idx="5354">
                  <c:v>-32.49</c:v>
                </c:pt>
                <c:pt idx="5355">
                  <c:v>-32.43</c:v>
                </c:pt>
                <c:pt idx="5356">
                  <c:v>-32.51</c:v>
                </c:pt>
                <c:pt idx="5357">
                  <c:v>-32.25</c:v>
                </c:pt>
                <c:pt idx="5358">
                  <c:v>-32.71</c:v>
                </c:pt>
                <c:pt idx="5359">
                  <c:v>-32.53</c:v>
                </c:pt>
                <c:pt idx="5360">
                  <c:v>-32.51</c:v>
                </c:pt>
                <c:pt idx="5361">
                  <c:v>-32.369999999999997</c:v>
                </c:pt>
                <c:pt idx="5362">
                  <c:v>-32.53</c:v>
                </c:pt>
                <c:pt idx="5363">
                  <c:v>-32.450000000000003</c:v>
                </c:pt>
                <c:pt idx="5364">
                  <c:v>-32.51</c:v>
                </c:pt>
                <c:pt idx="5365">
                  <c:v>-32.61</c:v>
                </c:pt>
                <c:pt idx="5366">
                  <c:v>-32.630000000000003</c:v>
                </c:pt>
                <c:pt idx="5367">
                  <c:v>-32.57</c:v>
                </c:pt>
                <c:pt idx="5368">
                  <c:v>-32.61</c:v>
                </c:pt>
                <c:pt idx="5369">
                  <c:v>-32.729999999999997</c:v>
                </c:pt>
                <c:pt idx="5370">
                  <c:v>-32.450000000000003</c:v>
                </c:pt>
                <c:pt idx="5371">
                  <c:v>-32.81</c:v>
                </c:pt>
                <c:pt idx="5372">
                  <c:v>-32.590000000000003</c:v>
                </c:pt>
                <c:pt idx="5373">
                  <c:v>-32.69</c:v>
                </c:pt>
                <c:pt idx="5374">
                  <c:v>-32.81</c:v>
                </c:pt>
                <c:pt idx="5375">
                  <c:v>-32.590000000000003</c:v>
                </c:pt>
                <c:pt idx="5376">
                  <c:v>-32.35</c:v>
                </c:pt>
                <c:pt idx="5377">
                  <c:v>-32.369999999999997</c:v>
                </c:pt>
                <c:pt idx="5378">
                  <c:v>-32.17</c:v>
                </c:pt>
                <c:pt idx="5379">
                  <c:v>-32.47</c:v>
                </c:pt>
                <c:pt idx="5380">
                  <c:v>-32.21</c:v>
                </c:pt>
                <c:pt idx="5381">
                  <c:v>-32.549999999999997</c:v>
                </c:pt>
                <c:pt idx="5382">
                  <c:v>-32.130000000000003</c:v>
                </c:pt>
                <c:pt idx="5383">
                  <c:v>-32.57</c:v>
                </c:pt>
                <c:pt idx="5384">
                  <c:v>-32.57</c:v>
                </c:pt>
                <c:pt idx="5385">
                  <c:v>-32.69</c:v>
                </c:pt>
                <c:pt idx="5386">
                  <c:v>-32.590000000000003</c:v>
                </c:pt>
                <c:pt idx="5387">
                  <c:v>-32.43</c:v>
                </c:pt>
                <c:pt idx="5388">
                  <c:v>-32.19</c:v>
                </c:pt>
                <c:pt idx="5389">
                  <c:v>-32.590000000000003</c:v>
                </c:pt>
                <c:pt idx="5390">
                  <c:v>-32.71</c:v>
                </c:pt>
                <c:pt idx="5391">
                  <c:v>-32.71</c:v>
                </c:pt>
                <c:pt idx="5392">
                  <c:v>-32.61</c:v>
                </c:pt>
                <c:pt idx="5393">
                  <c:v>-32.130000000000003</c:v>
                </c:pt>
                <c:pt idx="5394">
                  <c:v>-32.53</c:v>
                </c:pt>
                <c:pt idx="5395">
                  <c:v>-32.409999999999997</c:v>
                </c:pt>
                <c:pt idx="5396">
                  <c:v>-32.97</c:v>
                </c:pt>
                <c:pt idx="5397">
                  <c:v>-32.69</c:v>
                </c:pt>
                <c:pt idx="5398">
                  <c:v>-32.93</c:v>
                </c:pt>
                <c:pt idx="5399">
                  <c:v>-32.71</c:v>
                </c:pt>
                <c:pt idx="5400">
                  <c:v>-32.81</c:v>
                </c:pt>
                <c:pt idx="5401">
                  <c:v>-32.89</c:v>
                </c:pt>
                <c:pt idx="5402">
                  <c:v>-32.79</c:v>
                </c:pt>
                <c:pt idx="5403">
                  <c:v>-32.450000000000003</c:v>
                </c:pt>
                <c:pt idx="5404">
                  <c:v>-32.71</c:v>
                </c:pt>
                <c:pt idx="5405">
                  <c:v>-32.729999999999997</c:v>
                </c:pt>
                <c:pt idx="5406">
                  <c:v>-32.81</c:v>
                </c:pt>
                <c:pt idx="5407">
                  <c:v>-32.770000000000003</c:v>
                </c:pt>
                <c:pt idx="5408">
                  <c:v>-32.83</c:v>
                </c:pt>
                <c:pt idx="5409">
                  <c:v>-32.89</c:v>
                </c:pt>
                <c:pt idx="5410">
                  <c:v>-32.39</c:v>
                </c:pt>
                <c:pt idx="5411">
                  <c:v>-32.950000000000003</c:v>
                </c:pt>
                <c:pt idx="5412">
                  <c:v>-32.83</c:v>
                </c:pt>
                <c:pt idx="5413">
                  <c:v>-32.590000000000003</c:v>
                </c:pt>
                <c:pt idx="5414">
                  <c:v>-32.75</c:v>
                </c:pt>
                <c:pt idx="5415">
                  <c:v>-32.93</c:v>
                </c:pt>
                <c:pt idx="5416">
                  <c:v>-32.61</c:v>
                </c:pt>
                <c:pt idx="5417">
                  <c:v>-32.630000000000003</c:v>
                </c:pt>
                <c:pt idx="5418">
                  <c:v>-32.590000000000003</c:v>
                </c:pt>
                <c:pt idx="5419">
                  <c:v>-32.65</c:v>
                </c:pt>
                <c:pt idx="5420">
                  <c:v>-32.75</c:v>
                </c:pt>
                <c:pt idx="5421">
                  <c:v>-32.909999999999997</c:v>
                </c:pt>
                <c:pt idx="5422">
                  <c:v>-32.79</c:v>
                </c:pt>
                <c:pt idx="5423">
                  <c:v>-32.770000000000003</c:v>
                </c:pt>
                <c:pt idx="5424">
                  <c:v>-32.61</c:v>
                </c:pt>
                <c:pt idx="5425">
                  <c:v>-32.71</c:v>
                </c:pt>
                <c:pt idx="5426">
                  <c:v>-33.01</c:v>
                </c:pt>
                <c:pt idx="5427">
                  <c:v>-32.57</c:v>
                </c:pt>
                <c:pt idx="5428">
                  <c:v>-32.65</c:v>
                </c:pt>
                <c:pt idx="5429">
                  <c:v>-32.69</c:v>
                </c:pt>
                <c:pt idx="5430">
                  <c:v>-32.630000000000003</c:v>
                </c:pt>
                <c:pt idx="5431">
                  <c:v>-32.99</c:v>
                </c:pt>
                <c:pt idx="5432">
                  <c:v>-32.79</c:v>
                </c:pt>
                <c:pt idx="5433">
                  <c:v>-32.97</c:v>
                </c:pt>
                <c:pt idx="5434">
                  <c:v>-33.01</c:v>
                </c:pt>
                <c:pt idx="5435">
                  <c:v>-32.869999999999997</c:v>
                </c:pt>
                <c:pt idx="5436">
                  <c:v>-32.69</c:v>
                </c:pt>
                <c:pt idx="5437">
                  <c:v>-32.549999999999997</c:v>
                </c:pt>
                <c:pt idx="5438">
                  <c:v>-32.909999999999997</c:v>
                </c:pt>
                <c:pt idx="5439">
                  <c:v>-32.71</c:v>
                </c:pt>
                <c:pt idx="5440">
                  <c:v>-32.97</c:v>
                </c:pt>
                <c:pt idx="5441">
                  <c:v>-32.770000000000003</c:v>
                </c:pt>
                <c:pt idx="5442">
                  <c:v>-32.409999999999997</c:v>
                </c:pt>
                <c:pt idx="5443">
                  <c:v>-32.89</c:v>
                </c:pt>
                <c:pt idx="5444">
                  <c:v>-32.61</c:v>
                </c:pt>
                <c:pt idx="5445">
                  <c:v>-33.03</c:v>
                </c:pt>
                <c:pt idx="5446">
                  <c:v>-32.75</c:v>
                </c:pt>
                <c:pt idx="5447">
                  <c:v>-32.450000000000003</c:v>
                </c:pt>
                <c:pt idx="5448">
                  <c:v>-32.65</c:v>
                </c:pt>
                <c:pt idx="5449">
                  <c:v>-32.61</c:v>
                </c:pt>
                <c:pt idx="5450">
                  <c:v>-32.83</c:v>
                </c:pt>
                <c:pt idx="5451">
                  <c:v>-32.57</c:v>
                </c:pt>
                <c:pt idx="5452">
                  <c:v>-32.71</c:v>
                </c:pt>
                <c:pt idx="5453">
                  <c:v>-32.549999999999997</c:v>
                </c:pt>
                <c:pt idx="5454">
                  <c:v>-32.51</c:v>
                </c:pt>
                <c:pt idx="5455">
                  <c:v>-33.130000000000003</c:v>
                </c:pt>
                <c:pt idx="5456">
                  <c:v>-32.69</c:v>
                </c:pt>
                <c:pt idx="5457">
                  <c:v>-32.65</c:v>
                </c:pt>
                <c:pt idx="5458">
                  <c:v>-32.75</c:v>
                </c:pt>
                <c:pt idx="5459">
                  <c:v>-32.549999999999997</c:v>
                </c:pt>
                <c:pt idx="5460">
                  <c:v>-32.729999999999997</c:v>
                </c:pt>
                <c:pt idx="5461">
                  <c:v>-32.79</c:v>
                </c:pt>
                <c:pt idx="5462">
                  <c:v>-32.69</c:v>
                </c:pt>
                <c:pt idx="5463">
                  <c:v>-32.61</c:v>
                </c:pt>
                <c:pt idx="5464">
                  <c:v>-32.729999999999997</c:v>
                </c:pt>
                <c:pt idx="5465">
                  <c:v>-32.57</c:v>
                </c:pt>
                <c:pt idx="5466">
                  <c:v>-32.75</c:v>
                </c:pt>
                <c:pt idx="5467">
                  <c:v>-32.75</c:v>
                </c:pt>
                <c:pt idx="5468">
                  <c:v>-32.71</c:v>
                </c:pt>
                <c:pt idx="5469">
                  <c:v>-32.590000000000003</c:v>
                </c:pt>
                <c:pt idx="5470">
                  <c:v>-32.65</c:v>
                </c:pt>
                <c:pt idx="5471">
                  <c:v>-32.67</c:v>
                </c:pt>
                <c:pt idx="5472">
                  <c:v>-32.81</c:v>
                </c:pt>
                <c:pt idx="5473">
                  <c:v>-32.49</c:v>
                </c:pt>
                <c:pt idx="5474">
                  <c:v>-32.409999999999997</c:v>
                </c:pt>
                <c:pt idx="5475">
                  <c:v>-32.57</c:v>
                </c:pt>
                <c:pt idx="5476">
                  <c:v>-32.630000000000003</c:v>
                </c:pt>
                <c:pt idx="5477">
                  <c:v>-32.869999999999997</c:v>
                </c:pt>
                <c:pt idx="5478">
                  <c:v>-32.67</c:v>
                </c:pt>
                <c:pt idx="5479">
                  <c:v>-32.79</c:v>
                </c:pt>
                <c:pt idx="5480">
                  <c:v>-32.549999999999997</c:v>
                </c:pt>
                <c:pt idx="5481">
                  <c:v>-32.49</c:v>
                </c:pt>
                <c:pt idx="5482">
                  <c:v>-32.79</c:v>
                </c:pt>
                <c:pt idx="5483">
                  <c:v>-32.57</c:v>
                </c:pt>
                <c:pt idx="5484">
                  <c:v>-32.69</c:v>
                </c:pt>
                <c:pt idx="5485">
                  <c:v>-32.51</c:v>
                </c:pt>
                <c:pt idx="5486">
                  <c:v>-32.65</c:v>
                </c:pt>
                <c:pt idx="5487">
                  <c:v>-32.450000000000003</c:v>
                </c:pt>
                <c:pt idx="5488">
                  <c:v>-32.43</c:v>
                </c:pt>
                <c:pt idx="5489">
                  <c:v>-32.67</c:v>
                </c:pt>
                <c:pt idx="5490">
                  <c:v>-32.65</c:v>
                </c:pt>
                <c:pt idx="5491">
                  <c:v>-32.67</c:v>
                </c:pt>
                <c:pt idx="5492">
                  <c:v>-32.57</c:v>
                </c:pt>
                <c:pt idx="5493">
                  <c:v>-32.51</c:v>
                </c:pt>
                <c:pt idx="5494">
                  <c:v>-32.33</c:v>
                </c:pt>
                <c:pt idx="5495">
                  <c:v>-32.57</c:v>
                </c:pt>
                <c:pt idx="5496">
                  <c:v>-32.549999999999997</c:v>
                </c:pt>
                <c:pt idx="5497">
                  <c:v>-32.25</c:v>
                </c:pt>
                <c:pt idx="5498">
                  <c:v>-32.630000000000003</c:v>
                </c:pt>
                <c:pt idx="5499">
                  <c:v>-32.61</c:v>
                </c:pt>
                <c:pt idx="5500">
                  <c:v>-32.43</c:v>
                </c:pt>
                <c:pt idx="5501">
                  <c:v>-32.590000000000003</c:v>
                </c:pt>
                <c:pt idx="5502">
                  <c:v>-32.53</c:v>
                </c:pt>
                <c:pt idx="5503">
                  <c:v>-32.369999999999997</c:v>
                </c:pt>
                <c:pt idx="5504">
                  <c:v>-32.61</c:v>
                </c:pt>
                <c:pt idx="5505">
                  <c:v>-32.33</c:v>
                </c:pt>
                <c:pt idx="5506">
                  <c:v>-32.83</c:v>
                </c:pt>
                <c:pt idx="5507">
                  <c:v>-32.51</c:v>
                </c:pt>
                <c:pt idx="5508">
                  <c:v>-32.61</c:v>
                </c:pt>
                <c:pt idx="5509">
                  <c:v>-32.270000000000003</c:v>
                </c:pt>
                <c:pt idx="5510">
                  <c:v>-32.450000000000003</c:v>
                </c:pt>
                <c:pt idx="5511">
                  <c:v>-32.47</c:v>
                </c:pt>
                <c:pt idx="5512">
                  <c:v>-32.53</c:v>
                </c:pt>
                <c:pt idx="5513">
                  <c:v>-32.450000000000003</c:v>
                </c:pt>
                <c:pt idx="5514">
                  <c:v>-32.47</c:v>
                </c:pt>
                <c:pt idx="5515">
                  <c:v>-32.65</c:v>
                </c:pt>
                <c:pt idx="5516">
                  <c:v>-32.549999999999997</c:v>
                </c:pt>
                <c:pt idx="5517">
                  <c:v>-32.65</c:v>
                </c:pt>
                <c:pt idx="5518">
                  <c:v>-32.51</c:v>
                </c:pt>
                <c:pt idx="5519">
                  <c:v>-32.61</c:v>
                </c:pt>
                <c:pt idx="5520">
                  <c:v>-32.79</c:v>
                </c:pt>
                <c:pt idx="5521">
                  <c:v>-32.33</c:v>
                </c:pt>
                <c:pt idx="5522">
                  <c:v>-32.729999999999997</c:v>
                </c:pt>
                <c:pt idx="5523">
                  <c:v>-32.31</c:v>
                </c:pt>
                <c:pt idx="5524">
                  <c:v>-32.65</c:v>
                </c:pt>
                <c:pt idx="5525">
                  <c:v>-32.39</c:v>
                </c:pt>
                <c:pt idx="5526">
                  <c:v>-32.53</c:v>
                </c:pt>
                <c:pt idx="5527">
                  <c:v>-32.25</c:v>
                </c:pt>
                <c:pt idx="5528">
                  <c:v>-32.57</c:v>
                </c:pt>
                <c:pt idx="5529">
                  <c:v>-32.35</c:v>
                </c:pt>
                <c:pt idx="5530">
                  <c:v>-32.15</c:v>
                </c:pt>
                <c:pt idx="5531">
                  <c:v>-32.549999999999997</c:v>
                </c:pt>
                <c:pt idx="5532">
                  <c:v>-32.57</c:v>
                </c:pt>
                <c:pt idx="5533">
                  <c:v>-32.35</c:v>
                </c:pt>
                <c:pt idx="5534">
                  <c:v>-32.75</c:v>
                </c:pt>
                <c:pt idx="5535">
                  <c:v>-32.33</c:v>
                </c:pt>
                <c:pt idx="5536">
                  <c:v>-32.35</c:v>
                </c:pt>
                <c:pt idx="5537">
                  <c:v>-32.409999999999997</c:v>
                </c:pt>
                <c:pt idx="5538">
                  <c:v>-32.57</c:v>
                </c:pt>
                <c:pt idx="5539">
                  <c:v>-32.51</c:v>
                </c:pt>
                <c:pt idx="5540">
                  <c:v>-32.31</c:v>
                </c:pt>
                <c:pt idx="5541">
                  <c:v>-32.29</c:v>
                </c:pt>
                <c:pt idx="5542">
                  <c:v>-32.69</c:v>
                </c:pt>
                <c:pt idx="5543">
                  <c:v>-32.270000000000003</c:v>
                </c:pt>
                <c:pt idx="5544">
                  <c:v>-32.590000000000003</c:v>
                </c:pt>
                <c:pt idx="5545">
                  <c:v>-32.43</c:v>
                </c:pt>
                <c:pt idx="5546">
                  <c:v>-32.31</c:v>
                </c:pt>
                <c:pt idx="5547">
                  <c:v>-32.61</c:v>
                </c:pt>
                <c:pt idx="5548">
                  <c:v>-32.409999999999997</c:v>
                </c:pt>
                <c:pt idx="5549">
                  <c:v>-32.39</c:v>
                </c:pt>
                <c:pt idx="5550">
                  <c:v>-32.49</c:v>
                </c:pt>
                <c:pt idx="5551">
                  <c:v>-32.81</c:v>
                </c:pt>
                <c:pt idx="5552">
                  <c:v>-32.229999999999997</c:v>
                </c:pt>
                <c:pt idx="5553">
                  <c:v>-32.33</c:v>
                </c:pt>
                <c:pt idx="5554">
                  <c:v>-32.229999999999997</c:v>
                </c:pt>
                <c:pt idx="5555">
                  <c:v>-32.17</c:v>
                </c:pt>
                <c:pt idx="5556">
                  <c:v>-32.21</c:v>
                </c:pt>
                <c:pt idx="5557">
                  <c:v>-32.25</c:v>
                </c:pt>
                <c:pt idx="5558">
                  <c:v>-32.590000000000003</c:v>
                </c:pt>
                <c:pt idx="5559">
                  <c:v>-32.35</c:v>
                </c:pt>
                <c:pt idx="5560">
                  <c:v>-32.450000000000003</c:v>
                </c:pt>
                <c:pt idx="5561">
                  <c:v>-32.409999999999997</c:v>
                </c:pt>
                <c:pt idx="5562">
                  <c:v>-32.43</c:v>
                </c:pt>
                <c:pt idx="5563">
                  <c:v>-32.33</c:v>
                </c:pt>
                <c:pt idx="5564">
                  <c:v>-32.270000000000003</c:v>
                </c:pt>
                <c:pt idx="5565">
                  <c:v>-32.93</c:v>
                </c:pt>
                <c:pt idx="5566">
                  <c:v>-32.31</c:v>
                </c:pt>
                <c:pt idx="5567">
                  <c:v>-32.61</c:v>
                </c:pt>
                <c:pt idx="5568">
                  <c:v>-32.549999999999997</c:v>
                </c:pt>
                <c:pt idx="5569">
                  <c:v>-32.229999999999997</c:v>
                </c:pt>
                <c:pt idx="5570">
                  <c:v>-32.43</c:v>
                </c:pt>
                <c:pt idx="5571">
                  <c:v>-32.65</c:v>
                </c:pt>
                <c:pt idx="5572">
                  <c:v>-32.229999999999997</c:v>
                </c:pt>
                <c:pt idx="5573">
                  <c:v>-32.31</c:v>
                </c:pt>
                <c:pt idx="5574">
                  <c:v>-32.61</c:v>
                </c:pt>
                <c:pt idx="5575">
                  <c:v>-32.369999999999997</c:v>
                </c:pt>
                <c:pt idx="5576">
                  <c:v>-32.47</c:v>
                </c:pt>
                <c:pt idx="5577">
                  <c:v>-32.49</c:v>
                </c:pt>
                <c:pt idx="5578">
                  <c:v>-32.43</c:v>
                </c:pt>
                <c:pt idx="5579">
                  <c:v>-32.630000000000003</c:v>
                </c:pt>
                <c:pt idx="5580">
                  <c:v>-32.450000000000003</c:v>
                </c:pt>
                <c:pt idx="5581">
                  <c:v>-32.630000000000003</c:v>
                </c:pt>
                <c:pt idx="5582">
                  <c:v>-32.61</c:v>
                </c:pt>
                <c:pt idx="5583">
                  <c:v>-32.71</c:v>
                </c:pt>
                <c:pt idx="5584">
                  <c:v>-32.369999999999997</c:v>
                </c:pt>
                <c:pt idx="5585">
                  <c:v>-32.57</c:v>
                </c:pt>
                <c:pt idx="5586">
                  <c:v>-32.549999999999997</c:v>
                </c:pt>
                <c:pt idx="5587">
                  <c:v>-32.43</c:v>
                </c:pt>
                <c:pt idx="5588">
                  <c:v>-32.39</c:v>
                </c:pt>
                <c:pt idx="5589">
                  <c:v>-32.69</c:v>
                </c:pt>
                <c:pt idx="5590">
                  <c:v>-32.409999999999997</c:v>
                </c:pt>
                <c:pt idx="5591">
                  <c:v>-32.71</c:v>
                </c:pt>
                <c:pt idx="5592">
                  <c:v>-32.549999999999997</c:v>
                </c:pt>
                <c:pt idx="5593">
                  <c:v>-32.25</c:v>
                </c:pt>
                <c:pt idx="5594">
                  <c:v>-32.69</c:v>
                </c:pt>
                <c:pt idx="5595">
                  <c:v>-32.15</c:v>
                </c:pt>
                <c:pt idx="5596">
                  <c:v>-32.409999999999997</c:v>
                </c:pt>
                <c:pt idx="5597">
                  <c:v>-32.590000000000003</c:v>
                </c:pt>
                <c:pt idx="5598">
                  <c:v>-32.35</c:v>
                </c:pt>
                <c:pt idx="5599">
                  <c:v>-32.47</c:v>
                </c:pt>
                <c:pt idx="5600">
                  <c:v>-32.47</c:v>
                </c:pt>
                <c:pt idx="5601">
                  <c:v>-32.51</c:v>
                </c:pt>
                <c:pt idx="5602">
                  <c:v>-32.409999999999997</c:v>
                </c:pt>
                <c:pt idx="5603">
                  <c:v>-32.79</c:v>
                </c:pt>
                <c:pt idx="5604">
                  <c:v>-32.25</c:v>
                </c:pt>
                <c:pt idx="5605">
                  <c:v>-32.61</c:v>
                </c:pt>
                <c:pt idx="5606">
                  <c:v>-32.549999999999997</c:v>
                </c:pt>
                <c:pt idx="5607">
                  <c:v>-32.35</c:v>
                </c:pt>
                <c:pt idx="5608">
                  <c:v>-32.729999999999997</c:v>
                </c:pt>
                <c:pt idx="5609">
                  <c:v>-32.65</c:v>
                </c:pt>
                <c:pt idx="5610">
                  <c:v>-32.57</c:v>
                </c:pt>
                <c:pt idx="5611">
                  <c:v>-32.409999999999997</c:v>
                </c:pt>
                <c:pt idx="5612">
                  <c:v>-32.79</c:v>
                </c:pt>
                <c:pt idx="5613">
                  <c:v>-32.49</c:v>
                </c:pt>
                <c:pt idx="5614">
                  <c:v>-32.549999999999997</c:v>
                </c:pt>
                <c:pt idx="5615">
                  <c:v>-32.51</c:v>
                </c:pt>
                <c:pt idx="5616">
                  <c:v>-32.729999999999997</c:v>
                </c:pt>
                <c:pt idx="5617">
                  <c:v>-32.69</c:v>
                </c:pt>
                <c:pt idx="5618">
                  <c:v>-32.61</c:v>
                </c:pt>
                <c:pt idx="5619">
                  <c:v>-32.630000000000003</c:v>
                </c:pt>
                <c:pt idx="5620">
                  <c:v>-32.950000000000003</c:v>
                </c:pt>
                <c:pt idx="5621">
                  <c:v>-32.79</c:v>
                </c:pt>
                <c:pt idx="5622">
                  <c:v>-32.53</c:v>
                </c:pt>
                <c:pt idx="5623">
                  <c:v>-32.71</c:v>
                </c:pt>
                <c:pt idx="5624">
                  <c:v>-32.590000000000003</c:v>
                </c:pt>
                <c:pt idx="5625">
                  <c:v>-32.49</c:v>
                </c:pt>
                <c:pt idx="5626">
                  <c:v>-32.81</c:v>
                </c:pt>
                <c:pt idx="5627">
                  <c:v>-32.49</c:v>
                </c:pt>
                <c:pt idx="5628">
                  <c:v>-32.67</c:v>
                </c:pt>
                <c:pt idx="5629">
                  <c:v>-32.590000000000003</c:v>
                </c:pt>
                <c:pt idx="5630">
                  <c:v>-32.630000000000003</c:v>
                </c:pt>
                <c:pt idx="5631">
                  <c:v>-32.450000000000003</c:v>
                </c:pt>
                <c:pt idx="5632">
                  <c:v>-32.29</c:v>
                </c:pt>
                <c:pt idx="5633">
                  <c:v>-32.53</c:v>
                </c:pt>
                <c:pt idx="5634">
                  <c:v>-32.590000000000003</c:v>
                </c:pt>
                <c:pt idx="5635">
                  <c:v>-32.43</c:v>
                </c:pt>
                <c:pt idx="5636">
                  <c:v>-32.67</c:v>
                </c:pt>
                <c:pt idx="5637">
                  <c:v>-32.369999999999997</c:v>
                </c:pt>
                <c:pt idx="5638">
                  <c:v>-32.61</c:v>
                </c:pt>
                <c:pt idx="5639">
                  <c:v>-32.630000000000003</c:v>
                </c:pt>
                <c:pt idx="5640">
                  <c:v>-32.51</c:v>
                </c:pt>
                <c:pt idx="5641">
                  <c:v>-32.71</c:v>
                </c:pt>
                <c:pt idx="5642">
                  <c:v>-32.369999999999997</c:v>
                </c:pt>
                <c:pt idx="5643">
                  <c:v>-32.47</c:v>
                </c:pt>
                <c:pt idx="5644">
                  <c:v>-32.47</c:v>
                </c:pt>
                <c:pt idx="5645">
                  <c:v>-32.97</c:v>
                </c:pt>
                <c:pt idx="5646">
                  <c:v>-32.81</c:v>
                </c:pt>
                <c:pt idx="5647">
                  <c:v>-32.85</c:v>
                </c:pt>
                <c:pt idx="5648">
                  <c:v>-32.69</c:v>
                </c:pt>
                <c:pt idx="5649">
                  <c:v>-32.49</c:v>
                </c:pt>
                <c:pt idx="5650">
                  <c:v>-32.770000000000003</c:v>
                </c:pt>
                <c:pt idx="5651">
                  <c:v>-32.69</c:v>
                </c:pt>
                <c:pt idx="5652">
                  <c:v>-32.61</c:v>
                </c:pt>
                <c:pt idx="5653">
                  <c:v>-32.270000000000003</c:v>
                </c:pt>
                <c:pt idx="5654">
                  <c:v>-32.590000000000003</c:v>
                </c:pt>
                <c:pt idx="5655">
                  <c:v>-32.51</c:v>
                </c:pt>
                <c:pt idx="5656">
                  <c:v>-32.85</c:v>
                </c:pt>
                <c:pt idx="5657">
                  <c:v>-32.630000000000003</c:v>
                </c:pt>
                <c:pt idx="5658">
                  <c:v>-32.47</c:v>
                </c:pt>
                <c:pt idx="5659">
                  <c:v>-32.83</c:v>
                </c:pt>
                <c:pt idx="5660">
                  <c:v>-32.409999999999997</c:v>
                </c:pt>
                <c:pt idx="5661">
                  <c:v>-32.369999999999997</c:v>
                </c:pt>
                <c:pt idx="5662">
                  <c:v>-32.51</c:v>
                </c:pt>
                <c:pt idx="5663">
                  <c:v>-32.51</c:v>
                </c:pt>
                <c:pt idx="5664">
                  <c:v>-32.67</c:v>
                </c:pt>
                <c:pt idx="5665">
                  <c:v>-32.57</c:v>
                </c:pt>
                <c:pt idx="5666">
                  <c:v>-32.53</c:v>
                </c:pt>
                <c:pt idx="5667">
                  <c:v>-32.67</c:v>
                </c:pt>
                <c:pt idx="5668">
                  <c:v>-32.65</c:v>
                </c:pt>
                <c:pt idx="5669">
                  <c:v>-32.53</c:v>
                </c:pt>
                <c:pt idx="5670">
                  <c:v>-32.53</c:v>
                </c:pt>
                <c:pt idx="5671">
                  <c:v>-32.43</c:v>
                </c:pt>
                <c:pt idx="5672">
                  <c:v>-32.49</c:v>
                </c:pt>
                <c:pt idx="5673">
                  <c:v>-32.450000000000003</c:v>
                </c:pt>
                <c:pt idx="5674">
                  <c:v>-32.590000000000003</c:v>
                </c:pt>
                <c:pt idx="5675">
                  <c:v>-32.79</c:v>
                </c:pt>
                <c:pt idx="5676">
                  <c:v>-32.51</c:v>
                </c:pt>
                <c:pt idx="5677">
                  <c:v>-32.950000000000003</c:v>
                </c:pt>
                <c:pt idx="5678">
                  <c:v>-32.39</c:v>
                </c:pt>
                <c:pt idx="5679">
                  <c:v>-32.31</c:v>
                </c:pt>
                <c:pt idx="5680">
                  <c:v>-32.65</c:v>
                </c:pt>
                <c:pt idx="5681">
                  <c:v>-32.57</c:v>
                </c:pt>
                <c:pt idx="5682">
                  <c:v>-32.590000000000003</c:v>
                </c:pt>
                <c:pt idx="5683">
                  <c:v>-32.369999999999997</c:v>
                </c:pt>
                <c:pt idx="5684">
                  <c:v>-32.29</c:v>
                </c:pt>
                <c:pt idx="5685">
                  <c:v>-32.79</c:v>
                </c:pt>
                <c:pt idx="5686">
                  <c:v>-32.549999999999997</c:v>
                </c:pt>
                <c:pt idx="5687">
                  <c:v>-32.409999999999997</c:v>
                </c:pt>
                <c:pt idx="5688">
                  <c:v>-32.33</c:v>
                </c:pt>
                <c:pt idx="5689">
                  <c:v>-32.630000000000003</c:v>
                </c:pt>
                <c:pt idx="5690">
                  <c:v>-32.25</c:v>
                </c:pt>
                <c:pt idx="5691">
                  <c:v>-32.81</c:v>
                </c:pt>
                <c:pt idx="5692">
                  <c:v>-32.71</c:v>
                </c:pt>
                <c:pt idx="5693">
                  <c:v>-32.369999999999997</c:v>
                </c:pt>
                <c:pt idx="5694">
                  <c:v>-32.75</c:v>
                </c:pt>
                <c:pt idx="5695">
                  <c:v>-32.450000000000003</c:v>
                </c:pt>
                <c:pt idx="5696">
                  <c:v>-32.43</c:v>
                </c:pt>
                <c:pt idx="5697">
                  <c:v>-32.270000000000003</c:v>
                </c:pt>
                <c:pt idx="5698">
                  <c:v>-32.53</c:v>
                </c:pt>
                <c:pt idx="5699">
                  <c:v>-32.369999999999997</c:v>
                </c:pt>
                <c:pt idx="5700">
                  <c:v>-32.35</c:v>
                </c:pt>
                <c:pt idx="5701">
                  <c:v>-32.71</c:v>
                </c:pt>
                <c:pt idx="5702">
                  <c:v>-32.51</c:v>
                </c:pt>
                <c:pt idx="5703">
                  <c:v>-32.51</c:v>
                </c:pt>
                <c:pt idx="5704">
                  <c:v>-32.21</c:v>
                </c:pt>
                <c:pt idx="5705">
                  <c:v>-32.61</c:v>
                </c:pt>
                <c:pt idx="5706">
                  <c:v>-32.590000000000003</c:v>
                </c:pt>
                <c:pt idx="5707">
                  <c:v>-32.409999999999997</c:v>
                </c:pt>
                <c:pt idx="5708">
                  <c:v>-32.65</c:v>
                </c:pt>
                <c:pt idx="5709">
                  <c:v>-32.31</c:v>
                </c:pt>
                <c:pt idx="5710">
                  <c:v>-32.49</c:v>
                </c:pt>
                <c:pt idx="5711">
                  <c:v>-32.630000000000003</c:v>
                </c:pt>
                <c:pt idx="5712">
                  <c:v>-32.770000000000003</c:v>
                </c:pt>
                <c:pt idx="5713">
                  <c:v>-32.549999999999997</c:v>
                </c:pt>
                <c:pt idx="5714">
                  <c:v>-32.35</c:v>
                </c:pt>
                <c:pt idx="5715">
                  <c:v>-32.51</c:v>
                </c:pt>
                <c:pt idx="5716">
                  <c:v>-32.49</c:v>
                </c:pt>
                <c:pt idx="5717">
                  <c:v>-32.409999999999997</c:v>
                </c:pt>
                <c:pt idx="5718">
                  <c:v>-32.33</c:v>
                </c:pt>
                <c:pt idx="5719">
                  <c:v>-32.61</c:v>
                </c:pt>
                <c:pt idx="5720">
                  <c:v>-32.450000000000003</c:v>
                </c:pt>
                <c:pt idx="5721">
                  <c:v>-32.369999999999997</c:v>
                </c:pt>
                <c:pt idx="5722">
                  <c:v>-32.69</c:v>
                </c:pt>
                <c:pt idx="5723">
                  <c:v>-32.130000000000003</c:v>
                </c:pt>
                <c:pt idx="5724">
                  <c:v>-32.53</c:v>
                </c:pt>
                <c:pt idx="5725">
                  <c:v>-32.43</c:v>
                </c:pt>
                <c:pt idx="5726">
                  <c:v>-32.33</c:v>
                </c:pt>
                <c:pt idx="5727">
                  <c:v>-32.31</c:v>
                </c:pt>
                <c:pt idx="5728">
                  <c:v>-32.409999999999997</c:v>
                </c:pt>
                <c:pt idx="5729">
                  <c:v>-32.450000000000003</c:v>
                </c:pt>
                <c:pt idx="5730">
                  <c:v>-32.39</c:v>
                </c:pt>
                <c:pt idx="5731">
                  <c:v>-32.39</c:v>
                </c:pt>
                <c:pt idx="5732">
                  <c:v>-32.630000000000003</c:v>
                </c:pt>
                <c:pt idx="5733">
                  <c:v>-32.270000000000003</c:v>
                </c:pt>
                <c:pt idx="5734">
                  <c:v>-32.43</c:v>
                </c:pt>
                <c:pt idx="5735">
                  <c:v>-32.53</c:v>
                </c:pt>
                <c:pt idx="5736">
                  <c:v>-32.31</c:v>
                </c:pt>
                <c:pt idx="5737">
                  <c:v>-32.71</c:v>
                </c:pt>
                <c:pt idx="5738">
                  <c:v>-32.409999999999997</c:v>
                </c:pt>
                <c:pt idx="5739">
                  <c:v>-32.51</c:v>
                </c:pt>
                <c:pt idx="5740">
                  <c:v>-32.49</c:v>
                </c:pt>
                <c:pt idx="5741">
                  <c:v>-32.590000000000003</c:v>
                </c:pt>
                <c:pt idx="5742">
                  <c:v>-32.35</c:v>
                </c:pt>
                <c:pt idx="5743">
                  <c:v>-32.47</c:v>
                </c:pt>
                <c:pt idx="5744">
                  <c:v>-32.229999999999997</c:v>
                </c:pt>
                <c:pt idx="5745">
                  <c:v>-32.630000000000003</c:v>
                </c:pt>
                <c:pt idx="5746">
                  <c:v>-32.47</c:v>
                </c:pt>
                <c:pt idx="5747">
                  <c:v>-32.11</c:v>
                </c:pt>
                <c:pt idx="5748">
                  <c:v>-32.39</c:v>
                </c:pt>
                <c:pt idx="5749">
                  <c:v>-32.43</c:v>
                </c:pt>
                <c:pt idx="5750">
                  <c:v>-32.29</c:v>
                </c:pt>
                <c:pt idx="5751">
                  <c:v>-32.270000000000003</c:v>
                </c:pt>
                <c:pt idx="5752">
                  <c:v>-32.57</c:v>
                </c:pt>
                <c:pt idx="5753">
                  <c:v>-32.35</c:v>
                </c:pt>
                <c:pt idx="5754">
                  <c:v>-32.270000000000003</c:v>
                </c:pt>
                <c:pt idx="5755">
                  <c:v>-32.409999999999997</c:v>
                </c:pt>
                <c:pt idx="5756">
                  <c:v>-32.47</c:v>
                </c:pt>
                <c:pt idx="5757">
                  <c:v>-32.85</c:v>
                </c:pt>
                <c:pt idx="5758">
                  <c:v>-32.409999999999997</c:v>
                </c:pt>
                <c:pt idx="5759">
                  <c:v>-32.549999999999997</c:v>
                </c:pt>
                <c:pt idx="5760">
                  <c:v>-32.409999999999997</c:v>
                </c:pt>
                <c:pt idx="5761">
                  <c:v>-32.43</c:v>
                </c:pt>
                <c:pt idx="5762">
                  <c:v>-32.51</c:v>
                </c:pt>
                <c:pt idx="5763">
                  <c:v>-32.450000000000003</c:v>
                </c:pt>
                <c:pt idx="5764">
                  <c:v>-32.549999999999997</c:v>
                </c:pt>
                <c:pt idx="5765">
                  <c:v>-32.35</c:v>
                </c:pt>
                <c:pt idx="5766">
                  <c:v>-32.25</c:v>
                </c:pt>
                <c:pt idx="5767">
                  <c:v>-32.43</c:v>
                </c:pt>
                <c:pt idx="5768">
                  <c:v>-32.47</c:v>
                </c:pt>
                <c:pt idx="5769">
                  <c:v>-32.53</c:v>
                </c:pt>
                <c:pt idx="5770">
                  <c:v>-32.53</c:v>
                </c:pt>
                <c:pt idx="5771">
                  <c:v>-32.35</c:v>
                </c:pt>
                <c:pt idx="5772">
                  <c:v>-32.67</c:v>
                </c:pt>
                <c:pt idx="5773">
                  <c:v>-32.29</c:v>
                </c:pt>
                <c:pt idx="5774">
                  <c:v>-32.21</c:v>
                </c:pt>
                <c:pt idx="5775">
                  <c:v>-32.49</c:v>
                </c:pt>
                <c:pt idx="5776">
                  <c:v>-32.409999999999997</c:v>
                </c:pt>
                <c:pt idx="5777">
                  <c:v>-32.57</c:v>
                </c:pt>
                <c:pt idx="5778">
                  <c:v>-32.67</c:v>
                </c:pt>
                <c:pt idx="5779">
                  <c:v>-32.409999999999997</c:v>
                </c:pt>
                <c:pt idx="5780">
                  <c:v>-32.21</c:v>
                </c:pt>
                <c:pt idx="5781">
                  <c:v>-32.57</c:v>
                </c:pt>
                <c:pt idx="5782">
                  <c:v>-32.130000000000003</c:v>
                </c:pt>
                <c:pt idx="5783">
                  <c:v>-32.35</c:v>
                </c:pt>
                <c:pt idx="5784">
                  <c:v>-32.450000000000003</c:v>
                </c:pt>
                <c:pt idx="5785">
                  <c:v>-32.53</c:v>
                </c:pt>
                <c:pt idx="5786">
                  <c:v>-31.91</c:v>
                </c:pt>
                <c:pt idx="5787">
                  <c:v>-32.090000000000003</c:v>
                </c:pt>
                <c:pt idx="5788">
                  <c:v>-32.61</c:v>
                </c:pt>
                <c:pt idx="5789">
                  <c:v>-32.39</c:v>
                </c:pt>
                <c:pt idx="5790">
                  <c:v>-32.47</c:v>
                </c:pt>
                <c:pt idx="5791">
                  <c:v>-32.43</c:v>
                </c:pt>
                <c:pt idx="5792">
                  <c:v>-32.51</c:v>
                </c:pt>
                <c:pt idx="5793">
                  <c:v>-32.69</c:v>
                </c:pt>
                <c:pt idx="5794">
                  <c:v>-32.43</c:v>
                </c:pt>
                <c:pt idx="5795">
                  <c:v>-32.53</c:v>
                </c:pt>
                <c:pt idx="5796">
                  <c:v>-32.369999999999997</c:v>
                </c:pt>
                <c:pt idx="5797">
                  <c:v>-32.57</c:v>
                </c:pt>
                <c:pt idx="5798">
                  <c:v>-32.39</c:v>
                </c:pt>
                <c:pt idx="5799">
                  <c:v>-32.51</c:v>
                </c:pt>
                <c:pt idx="5800">
                  <c:v>-32.29</c:v>
                </c:pt>
                <c:pt idx="5801">
                  <c:v>-32.53</c:v>
                </c:pt>
                <c:pt idx="5802">
                  <c:v>-32.21</c:v>
                </c:pt>
                <c:pt idx="5803">
                  <c:v>-32.33</c:v>
                </c:pt>
                <c:pt idx="5804">
                  <c:v>-32.549999999999997</c:v>
                </c:pt>
                <c:pt idx="5805">
                  <c:v>-32.270000000000003</c:v>
                </c:pt>
                <c:pt idx="5806">
                  <c:v>-32.79</c:v>
                </c:pt>
                <c:pt idx="5807">
                  <c:v>-32.369999999999997</c:v>
                </c:pt>
                <c:pt idx="5808">
                  <c:v>-32.590000000000003</c:v>
                </c:pt>
                <c:pt idx="5809">
                  <c:v>-32.49</c:v>
                </c:pt>
                <c:pt idx="5810">
                  <c:v>-32.61</c:v>
                </c:pt>
                <c:pt idx="5811">
                  <c:v>-32.65</c:v>
                </c:pt>
                <c:pt idx="5812">
                  <c:v>-32.61</c:v>
                </c:pt>
                <c:pt idx="5813">
                  <c:v>-32.11</c:v>
                </c:pt>
                <c:pt idx="5814">
                  <c:v>-32.369999999999997</c:v>
                </c:pt>
                <c:pt idx="5815">
                  <c:v>-32.450000000000003</c:v>
                </c:pt>
                <c:pt idx="5816">
                  <c:v>-32.51</c:v>
                </c:pt>
                <c:pt idx="5817">
                  <c:v>-32.71</c:v>
                </c:pt>
                <c:pt idx="5818">
                  <c:v>-32.450000000000003</c:v>
                </c:pt>
                <c:pt idx="5819">
                  <c:v>-32.409999999999997</c:v>
                </c:pt>
                <c:pt idx="5820">
                  <c:v>-32.43</c:v>
                </c:pt>
                <c:pt idx="5821">
                  <c:v>-32.090000000000003</c:v>
                </c:pt>
                <c:pt idx="5822">
                  <c:v>-32.31</c:v>
                </c:pt>
                <c:pt idx="5823">
                  <c:v>-32.25</c:v>
                </c:pt>
                <c:pt idx="5824">
                  <c:v>-32.35</c:v>
                </c:pt>
                <c:pt idx="5825">
                  <c:v>-32.25</c:v>
                </c:pt>
                <c:pt idx="5826">
                  <c:v>-32.57</c:v>
                </c:pt>
                <c:pt idx="5827">
                  <c:v>-32.47</c:v>
                </c:pt>
                <c:pt idx="5828">
                  <c:v>-32.590000000000003</c:v>
                </c:pt>
                <c:pt idx="5829">
                  <c:v>-32.35</c:v>
                </c:pt>
                <c:pt idx="5830">
                  <c:v>-32.369999999999997</c:v>
                </c:pt>
                <c:pt idx="5831">
                  <c:v>-32.25</c:v>
                </c:pt>
                <c:pt idx="5832">
                  <c:v>-32.71</c:v>
                </c:pt>
                <c:pt idx="5833">
                  <c:v>-32.51</c:v>
                </c:pt>
                <c:pt idx="5834">
                  <c:v>-32.53</c:v>
                </c:pt>
                <c:pt idx="5835">
                  <c:v>-32.35</c:v>
                </c:pt>
                <c:pt idx="5836">
                  <c:v>-32.79</c:v>
                </c:pt>
                <c:pt idx="5837">
                  <c:v>-32.729999999999997</c:v>
                </c:pt>
                <c:pt idx="5838">
                  <c:v>-32.17</c:v>
                </c:pt>
                <c:pt idx="5839">
                  <c:v>-32.47</c:v>
                </c:pt>
                <c:pt idx="5840">
                  <c:v>-32.51</c:v>
                </c:pt>
                <c:pt idx="5841">
                  <c:v>-32.17</c:v>
                </c:pt>
                <c:pt idx="5842">
                  <c:v>-32.450000000000003</c:v>
                </c:pt>
                <c:pt idx="5843">
                  <c:v>-32.270000000000003</c:v>
                </c:pt>
                <c:pt idx="5844">
                  <c:v>-32.35</c:v>
                </c:pt>
                <c:pt idx="5845">
                  <c:v>-32.51</c:v>
                </c:pt>
                <c:pt idx="5846">
                  <c:v>-32.25</c:v>
                </c:pt>
                <c:pt idx="5847">
                  <c:v>-32.51</c:v>
                </c:pt>
                <c:pt idx="5848">
                  <c:v>-32.35</c:v>
                </c:pt>
                <c:pt idx="5849">
                  <c:v>-32.450000000000003</c:v>
                </c:pt>
                <c:pt idx="5850">
                  <c:v>-32.43</c:v>
                </c:pt>
                <c:pt idx="5851">
                  <c:v>-32.35</c:v>
                </c:pt>
                <c:pt idx="5852">
                  <c:v>-32.590000000000003</c:v>
                </c:pt>
                <c:pt idx="5853">
                  <c:v>-32.47</c:v>
                </c:pt>
                <c:pt idx="5854">
                  <c:v>-32.909999999999997</c:v>
                </c:pt>
                <c:pt idx="5855">
                  <c:v>-32.25</c:v>
                </c:pt>
                <c:pt idx="5856">
                  <c:v>-32.39</c:v>
                </c:pt>
                <c:pt idx="5857">
                  <c:v>-32.79</c:v>
                </c:pt>
                <c:pt idx="5858">
                  <c:v>-32.61</c:v>
                </c:pt>
                <c:pt idx="5859">
                  <c:v>-32.35</c:v>
                </c:pt>
                <c:pt idx="5860">
                  <c:v>-32.07</c:v>
                </c:pt>
                <c:pt idx="5861">
                  <c:v>-32.43</c:v>
                </c:pt>
                <c:pt idx="5862">
                  <c:v>-32.29</c:v>
                </c:pt>
                <c:pt idx="5863">
                  <c:v>-32.49</c:v>
                </c:pt>
                <c:pt idx="5864">
                  <c:v>-32.369999999999997</c:v>
                </c:pt>
                <c:pt idx="5865">
                  <c:v>-32.57</c:v>
                </c:pt>
                <c:pt idx="5866">
                  <c:v>-32.549999999999997</c:v>
                </c:pt>
                <c:pt idx="5867">
                  <c:v>-32.69</c:v>
                </c:pt>
                <c:pt idx="5868">
                  <c:v>-32.43</c:v>
                </c:pt>
                <c:pt idx="5869">
                  <c:v>-32.39</c:v>
                </c:pt>
                <c:pt idx="5870">
                  <c:v>-32.43</c:v>
                </c:pt>
                <c:pt idx="5871">
                  <c:v>-32.47</c:v>
                </c:pt>
                <c:pt idx="5872">
                  <c:v>-32.270000000000003</c:v>
                </c:pt>
                <c:pt idx="5873">
                  <c:v>-32.33</c:v>
                </c:pt>
                <c:pt idx="5874">
                  <c:v>-32.61</c:v>
                </c:pt>
                <c:pt idx="5875">
                  <c:v>-32.409999999999997</c:v>
                </c:pt>
                <c:pt idx="5876">
                  <c:v>-32.47</c:v>
                </c:pt>
                <c:pt idx="5877">
                  <c:v>-32.409999999999997</c:v>
                </c:pt>
                <c:pt idx="5878">
                  <c:v>-32.549999999999997</c:v>
                </c:pt>
                <c:pt idx="5879">
                  <c:v>-32.53</c:v>
                </c:pt>
                <c:pt idx="5880">
                  <c:v>-32.31</c:v>
                </c:pt>
                <c:pt idx="5881">
                  <c:v>-32.11</c:v>
                </c:pt>
                <c:pt idx="5882">
                  <c:v>-32.39</c:v>
                </c:pt>
                <c:pt idx="5883">
                  <c:v>-32.47</c:v>
                </c:pt>
                <c:pt idx="5884">
                  <c:v>-32.39</c:v>
                </c:pt>
                <c:pt idx="5885">
                  <c:v>-32.19</c:v>
                </c:pt>
                <c:pt idx="5886">
                  <c:v>-32.409999999999997</c:v>
                </c:pt>
                <c:pt idx="5887">
                  <c:v>-32.43</c:v>
                </c:pt>
                <c:pt idx="5888">
                  <c:v>-32.11</c:v>
                </c:pt>
                <c:pt idx="5889">
                  <c:v>-32.409999999999997</c:v>
                </c:pt>
                <c:pt idx="5890">
                  <c:v>-32.130000000000003</c:v>
                </c:pt>
                <c:pt idx="5891">
                  <c:v>-31.97</c:v>
                </c:pt>
                <c:pt idx="5892">
                  <c:v>-32.31</c:v>
                </c:pt>
                <c:pt idx="5893">
                  <c:v>-32.369999999999997</c:v>
                </c:pt>
                <c:pt idx="5894">
                  <c:v>-32.33</c:v>
                </c:pt>
                <c:pt idx="5895">
                  <c:v>-32.15</c:v>
                </c:pt>
                <c:pt idx="5896">
                  <c:v>-32.409999999999997</c:v>
                </c:pt>
                <c:pt idx="5897">
                  <c:v>-32.770000000000003</c:v>
                </c:pt>
                <c:pt idx="5898">
                  <c:v>-32.57</c:v>
                </c:pt>
                <c:pt idx="5899">
                  <c:v>-32.57</c:v>
                </c:pt>
                <c:pt idx="5900">
                  <c:v>-32.29</c:v>
                </c:pt>
                <c:pt idx="5901">
                  <c:v>-32.43</c:v>
                </c:pt>
                <c:pt idx="5902">
                  <c:v>-32.07</c:v>
                </c:pt>
                <c:pt idx="5903">
                  <c:v>-32.15</c:v>
                </c:pt>
                <c:pt idx="5904">
                  <c:v>-32.15</c:v>
                </c:pt>
                <c:pt idx="5905">
                  <c:v>-32.29</c:v>
                </c:pt>
                <c:pt idx="5906">
                  <c:v>-32.03</c:v>
                </c:pt>
                <c:pt idx="5907">
                  <c:v>-32.229999999999997</c:v>
                </c:pt>
                <c:pt idx="5908">
                  <c:v>-32.15</c:v>
                </c:pt>
                <c:pt idx="5909">
                  <c:v>-32.21</c:v>
                </c:pt>
                <c:pt idx="5910">
                  <c:v>-32.270000000000003</c:v>
                </c:pt>
                <c:pt idx="5911">
                  <c:v>-31.85</c:v>
                </c:pt>
                <c:pt idx="5912">
                  <c:v>-32.31</c:v>
                </c:pt>
                <c:pt idx="5913">
                  <c:v>-32.17</c:v>
                </c:pt>
                <c:pt idx="5914">
                  <c:v>-32.57</c:v>
                </c:pt>
                <c:pt idx="5915">
                  <c:v>-32.090000000000003</c:v>
                </c:pt>
                <c:pt idx="5916">
                  <c:v>-32.11</c:v>
                </c:pt>
                <c:pt idx="5917">
                  <c:v>-32.049999999999997</c:v>
                </c:pt>
                <c:pt idx="5918">
                  <c:v>-32.049999999999997</c:v>
                </c:pt>
                <c:pt idx="5919">
                  <c:v>-32.21</c:v>
                </c:pt>
                <c:pt idx="5920">
                  <c:v>-32.15</c:v>
                </c:pt>
                <c:pt idx="5921">
                  <c:v>-32.31</c:v>
                </c:pt>
                <c:pt idx="5922">
                  <c:v>-31.93</c:v>
                </c:pt>
                <c:pt idx="5923">
                  <c:v>-31.87</c:v>
                </c:pt>
                <c:pt idx="5924">
                  <c:v>-32.049999999999997</c:v>
                </c:pt>
                <c:pt idx="5925">
                  <c:v>-31.61</c:v>
                </c:pt>
                <c:pt idx="5926">
                  <c:v>-31.91</c:v>
                </c:pt>
                <c:pt idx="5927">
                  <c:v>-31.75</c:v>
                </c:pt>
                <c:pt idx="5928">
                  <c:v>-31.99</c:v>
                </c:pt>
                <c:pt idx="5929">
                  <c:v>-31.83</c:v>
                </c:pt>
                <c:pt idx="5930">
                  <c:v>-31.79</c:v>
                </c:pt>
                <c:pt idx="5931">
                  <c:v>-31.91</c:v>
                </c:pt>
                <c:pt idx="5932">
                  <c:v>-31.77</c:v>
                </c:pt>
                <c:pt idx="5933">
                  <c:v>-32.15</c:v>
                </c:pt>
                <c:pt idx="5934">
                  <c:v>-31.73</c:v>
                </c:pt>
                <c:pt idx="5935">
                  <c:v>-31.85</c:v>
                </c:pt>
                <c:pt idx="5936">
                  <c:v>-31.91</c:v>
                </c:pt>
                <c:pt idx="5937">
                  <c:v>-31.93</c:v>
                </c:pt>
                <c:pt idx="5938">
                  <c:v>-31.77</c:v>
                </c:pt>
                <c:pt idx="5939">
                  <c:v>-31.71</c:v>
                </c:pt>
                <c:pt idx="5940">
                  <c:v>-31.63</c:v>
                </c:pt>
                <c:pt idx="5941">
                  <c:v>-32.07</c:v>
                </c:pt>
                <c:pt idx="5942">
                  <c:v>-31.69</c:v>
                </c:pt>
                <c:pt idx="5943">
                  <c:v>-31.63</c:v>
                </c:pt>
                <c:pt idx="5944">
                  <c:v>-31.71</c:v>
                </c:pt>
                <c:pt idx="5945">
                  <c:v>-31.73</c:v>
                </c:pt>
                <c:pt idx="5946">
                  <c:v>-31.79</c:v>
                </c:pt>
                <c:pt idx="5947">
                  <c:v>-31.49</c:v>
                </c:pt>
                <c:pt idx="5948">
                  <c:v>-31.45</c:v>
                </c:pt>
                <c:pt idx="5949">
                  <c:v>-31.61</c:v>
                </c:pt>
                <c:pt idx="5950">
                  <c:v>-31.41</c:v>
                </c:pt>
                <c:pt idx="5951">
                  <c:v>-31.15</c:v>
                </c:pt>
                <c:pt idx="5952">
                  <c:v>-31.37</c:v>
                </c:pt>
                <c:pt idx="5953">
                  <c:v>-31.31</c:v>
                </c:pt>
                <c:pt idx="5954">
                  <c:v>-31.61</c:v>
                </c:pt>
                <c:pt idx="5955">
                  <c:v>-31.27</c:v>
                </c:pt>
                <c:pt idx="5956">
                  <c:v>-31.23</c:v>
                </c:pt>
                <c:pt idx="5957">
                  <c:v>-31.35</c:v>
                </c:pt>
                <c:pt idx="5958">
                  <c:v>-31.45</c:v>
                </c:pt>
                <c:pt idx="5959">
                  <c:v>-31.19</c:v>
                </c:pt>
                <c:pt idx="5960">
                  <c:v>-31.35</c:v>
                </c:pt>
                <c:pt idx="5961">
                  <c:v>-31.11</c:v>
                </c:pt>
                <c:pt idx="5962">
                  <c:v>-31.03</c:v>
                </c:pt>
                <c:pt idx="5963">
                  <c:v>-31.39</c:v>
                </c:pt>
                <c:pt idx="5964">
                  <c:v>-31.07</c:v>
                </c:pt>
                <c:pt idx="5965">
                  <c:v>-31.17</c:v>
                </c:pt>
                <c:pt idx="5966">
                  <c:v>-31.19</c:v>
                </c:pt>
                <c:pt idx="5967">
                  <c:v>-31.03</c:v>
                </c:pt>
                <c:pt idx="5968">
                  <c:v>-31.33</c:v>
                </c:pt>
                <c:pt idx="5969">
                  <c:v>-30.91</c:v>
                </c:pt>
                <c:pt idx="5970">
                  <c:v>-31.23</c:v>
                </c:pt>
                <c:pt idx="5971">
                  <c:v>-31.43</c:v>
                </c:pt>
                <c:pt idx="5972">
                  <c:v>-30.87</c:v>
                </c:pt>
                <c:pt idx="5973">
                  <c:v>-30.93</c:v>
                </c:pt>
                <c:pt idx="5974">
                  <c:v>-31.11</c:v>
                </c:pt>
                <c:pt idx="5975">
                  <c:v>-31.09</c:v>
                </c:pt>
                <c:pt idx="5976">
                  <c:v>-31.25</c:v>
                </c:pt>
                <c:pt idx="5977">
                  <c:v>-30.97</c:v>
                </c:pt>
                <c:pt idx="5978">
                  <c:v>-31.19</c:v>
                </c:pt>
                <c:pt idx="5979">
                  <c:v>-30.97</c:v>
                </c:pt>
                <c:pt idx="5980">
                  <c:v>-31.33</c:v>
                </c:pt>
                <c:pt idx="5981">
                  <c:v>-30.79</c:v>
                </c:pt>
                <c:pt idx="5982">
                  <c:v>-30.97</c:v>
                </c:pt>
                <c:pt idx="5983">
                  <c:v>-31.15</c:v>
                </c:pt>
                <c:pt idx="5984">
                  <c:v>-30.81</c:v>
                </c:pt>
                <c:pt idx="5985">
                  <c:v>-31.23</c:v>
                </c:pt>
                <c:pt idx="5986">
                  <c:v>-30.65</c:v>
                </c:pt>
                <c:pt idx="5987">
                  <c:v>-30.95</c:v>
                </c:pt>
                <c:pt idx="5988">
                  <c:v>-30.81</c:v>
                </c:pt>
                <c:pt idx="5989">
                  <c:v>-31.15</c:v>
                </c:pt>
                <c:pt idx="5990">
                  <c:v>-31.23</c:v>
                </c:pt>
                <c:pt idx="5991">
                  <c:v>-31.09</c:v>
                </c:pt>
                <c:pt idx="5992">
                  <c:v>-31.15</c:v>
                </c:pt>
                <c:pt idx="5993">
                  <c:v>-31.07</c:v>
                </c:pt>
                <c:pt idx="5994">
                  <c:v>-31.03</c:v>
                </c:pt>
                <c:pt idx="5995">
                  <c:v>-31.33</c:v>
                </c:pt>
                <c:pt idx="5996">
                  <c:v>-31.35</c:v>
                </c:pt>
                <c:pt idx="5997">
                  <c:v>-31.29</c:v>
                </c:pt>
                <c:pt idx="5998">
                  <c:v>-31.37</c:v>
                </c:pt>
                <c:pt idx="5999">
                  <c:v>-31.05</c:v>
                </c:pt>
                <c:pt idx="6000">
                  <c:v>-31.43</c:v>
                </c:pt>
                <c:pt idx="6001">
                  <c:v>-31.81</c:v>
                </c:pt>
                <c:pt idx="6002">
                  <c:v>-31.33</c:v>
                </c:pt>
                <c:pt idx="6003">
                  <c:v>-31.77</c:v>
                </c:pt>
                <c:pt idx="6004">
                  <c:v>-31.75</c:v>
                </c:pt>
                <c:pt idx="6005">
                  <c:v>-31.67</c:v>
                </c:pt>
                <c:pt idx="6006">
                  <c:v>-31.75</c:v>
                </c:pt>
                <c:pt idx="6007">
                  <c:v>-31.63</c:v>
                </c:pt>
                <c:pt idx="6008">
                  <c:v>-31.61</c:v>
                </c:pt>
                <c:pt idx="6009">
                  <c:v>-31.79</c:v>
                </c:pt>
                <c:pt idx="6010">
                  <c:v>-31.97</c:v>
                </c:pt>
                <c:pt idx="6011">
                  <c:v>-31.89</c:v>
                </c:pt>
                <c:pt idx="6012">
                  <c:v>-31.81</c:v>
                </c:pt>
                <c:pt idx="6013">
                  <c:v>-31.87</c:v>
                </c:pt>
                <c:pt idx="6014">
                  <c:v>-32.090000000000003</c:v>
                </c:pt>
                <c:pt idx="6015">
                  <c:v>-32.11</c:v>
                </c:pt>
                <c:pt idx="6016">
                  <c:v>-31.79</c:v>
                </c:pt>
                <c:pt idx="6017">
                  <c:v>-32.25</c:v>
                </c:pt>
                <c:pt idx="6018">
                  <c:v>-32.049999999999997</c:v>
                </c:pt>
                <c:pt idx="6019">
                  <c:v>-32.229999999999997</c:v>
                </c:pt>
                <c:pt idx="6020">
                  <c:v>-32.229999999999997</c:v>
                </c:pt>
                <c:pt idx="6021">
                  <c:v>-32.15</c:v>
                </c:pt>
                <c:pt idx="6022">
                  <c:v>-32.21</c:v>
                </c:pt>
                <c:pt idx="6023">
                  <c:v>-32.229999999999997</c:v>
                </c:pt>
                <c:pt idx="6024">
                  <c:v>-32.01</c:v>
                </c:pt>
                <c:pt idx="6025">
                  <c:v>-32.229999999999997</c:v>
                </c:pt>
                <c:pt idx="6026">
                  <c:v>-32.17</c:v>
                </c:pt>
                <c:pt idx="6027">
                  <c:v>-32.15</c:v>
                </c:pt>
                <c:pt idx="6028">
                  <c:v>-32.61</c:v>
                </c:pt>
                <c:pt idx="6029">
                  <c:v>-32.25</c:v>
                </c:pt>
                <c:pt idx="6030">
                  <c:v>-32.15</c:v>
                </c:pt>
                <c:pt idx="6031">
                  <c:v>-32.450000000000003</c:v>
                </c:pt>
                <c:pt idx="6032">
                  <c:v>-32.549999999999997</c:v>
                </c:pt>
                <c:pt idx="6033">
                  <c:v>-32.21</c:v>
                </c:pt>
                <c:pt idx="6034">
                  <c:v>-32.25</c:v>
                </c:pt>
                <c:pt idx="6035">
                  <c:v>-32.590000000000003</c:v>
                </c:pt>
                <c:pt idx="6036">
                  <c:v>-32.29</c:v>
                </c:pt>
                <c:pt idx="6037">
                  <c:v>-32.590000000000003</c:v>
                </c:pt>
                <c:pt idx="6038">
                  <c:v>-32.450000000000003</c:v>
                </c:pt>
                <c:pt idx="6039">
                  <c:v>-32.57</c:v>
                </c:pt>
                <c:pt idx="6040">
                  <c:v>-32.61</c:v>
                </c:pt>
                <c:pt idx="6041">
                  <c:v>-32.61</c:v>
                </c:pt>
                <c:pt idx="6042">
                  <c:v>-32.51</c:v>
                </c:pt>
                <c:pt idx="6043">
                  <c:v>-32.07</c:v>
                </c:pt>
                <c:pt idx="6044">
                  <c:v>-32.270000000000003</c:v>
                </c:pt>
                <c:pt idx="6045">
                  <c:v>-32.47</c:v>
                </c:pt>
                <c:pt idx="6046">
                  <c:v>-32.25</c:v>
                </c:pt>
                <c:pt idx="6047">
                  <c:v>-32.49</c:v>
                </c:pt>
                <c:pt idx="6048">
                  <c:v>-32.590000000000003</c:v>
                </c:pt>
                <c:pt idx="6049">
                  <c:v>-32.590000000000003</c:v>
                </c:pt>
                <c:pt idx="6050">
                  <c:v>-32.33</c:v>
                </c:pt>
                <c:pt idx="6051">
                  <c:v>-32.19</c:v>
                </c:pt>
                <c:pt idx="6052">
                  <c:v>-32.369999999999997</c:v>
                </c:pt>
                <c:pt idx="6053">
                  <c:v>-32.11</c:v>
                </c:pt>
                <c:pt idx="6054">
                  <c:v>-32.369999999999997</c:v>
                </c:pt>
                <c:pt idx="6055">
                  <c:v>-32.25</c:v>
                </c:pt>
                <c:pt idx="6056">
                  <c:v>-32.39</c:v>
                </c:pt>
                <c:pt idx="6057">
                  <c:v>-32.03</c:v>
                </c:pt>
                <c:pt idx="6058">
                  <c:v>-32.33</c:v>
                </c:pt>
                <c:pt idx="6059">
                  <c:v>-32.270000000000003</c:v>
                </c:pt>
                <c:pt idx="6060">
                  <c:v>-32.61</c:v>
                </c:pt>
                <c:pt idx="6061">
                  <c:v>-32.270000000000003</c:v>
                </c:pt>
                <c:pt idx="6062">
                  <c:v>-31.91</c:v>
                </c:pt>
                <c:pt idx="6063">
                  <c:v>-32.25</c:v>
                </c:pt>
                <c:pt idx="6064">
                  <c:v>-32.21</c:v>
                </c:pt>
                <c:pt idx="6065">
                  <c:v>-32.29</c:v>
                </c:pt>
                <c:pt idx="6066">
                  <c:v>-32.450000000000003</c:v>
                </c:pt>
                <c:pt idx="6067">
                  <c:v>-32.369999999999997</c:v>
                </c:pt>
                <c:pt idx="6068">
                  <c:v>-32.43</c:v>
                </c:pt>
                <c:pt idx="6069">
                  <c:v>-32.19</c:v>
                </c:pt>
                <c:pt idx="6070">
                  <c:v>-32.11</c:v>
                </c:pt>
                <c:pt idx="6071">
                  <c:v>-32.35</c:v>
                </c:pt>
                <c:pt idx="6072">
                  <c:v>-32.11</c:v>
                </c:pt>
                <c:pt idx="6073">
                  <c:v>-32.51</c:v>
                </c:pt>
                <c:pt idx="6074">
                  <c:v>-32.11</c:v>
                </c:pt>
                <c:pt idx="6075">
                  <c:v>-32.31</c:v>
                </c:pt>
                <c:pt idx="6076">
                  <c:v>-32.090000000000003</c:v>
                </c:pt>
                <c:pt idx="6077">
                  <c:v>-32.409999999999997</c:v>
                </c:pt>
                <c:pt idx="6078">
                  <c:v>-31.91</c:v>
                </c:pt>
                <c:pt idx="6079">
                  <c:v>-32.33</c:v>
                </c:pt>
                <c:pt idx="6080">
                  <c:v>-32.130000000000003</c:v>
                </c:pt>
                <c:pt idx="6081">
                  <c:v>-32.01</c:v>
                </c:pt>
                <c:pt idx="6082">
                  <c:v>-32.39</c:v>
                </c:pt>
                <c:pt idx="6083">
                  <c:v>-32.21</c:v>
                </c:pt>
                <c:pt idx="6084">
                  <c:v>-32.49</c:v>
                </c:pt>
                <c:pt idx="6085">
                  <c:v>-32.130000000000003</c:v>
                </c:pt>
                <c:pt idx="6086">
                  <c:v>-32.130000000000003</c:v>
                </c:pt>
                <c:pt idx="6087">
                  <c:v>-32.25</c:v>
                </c:pt>
                <c:pt idx="6088">
                  <c:v>-32.11</c:v>
                </c:pt>
                <c:pt idx="6089">
                  <c:v>-32.369999999999997</c:v>
                </c:pt>
                <c:pt idx="6090">
                  <c:v>-32.229999999999997</c:v>
                </c:pt>
                <c:pt idx="6091">
                  <c:v>-32.369999999999997</c:v>
                </c:pt>
                <c:pt idx="6092">
                  <c:v>-32.17</c:v>
                </c:pt>
                <c:pt idx="6093">
                  <c:v>-32.07</c:v>
                </c:pt>
                <c:pt idx="6094">
                  <c:v>-32.25</c:v>
                </c:pt>
                <c:pt idx="6095">
                  <c:v>-32.17</c:v>
                </c:pt>
                <c:pt idx="6096">
                  <c:v>-32.15</c:v>
                </c:pt>
                <c:pt idx="6097">
                  <c:v>-32.29</c:v>
                </c:pt>
                <c:pt idx="6098">
                  <c:v>-32.07</c:v>
                </c:pt>
                <c:pt idx="6099">
                  <c:v>-31.99</c:v>
                </c:pt>
                <c:pt idx="6100">
                  <c:v>-32.29</c:v>
                </c:pt>
                <c:pt idx="6101">
                  <c:v>-32.31</c:v>
                </c:pt>
                <c:pt idx="6102">
                  <c:v>-32.270000000000003</c:v>
                </c:pt>
                <c:pt idx="6103">
                  <c:v>-32.25</c:v>
                </c:pt>
                <c:pt idx="6104">
                  <c:v>-32.369999999999997</c:v>
                </c:pt>
                <c:pt idx="6105">
                  <c:v>-32.25</c:v>
                </c:pt>
                <c:pt idx="6106">
                  <c:v>-32.450000000000003</c:v>
                </c:pt>
                <c:pt idx="6107">
                  <c:v>-32.270000000000003</c:v>
                </c:pt>
                <c:pt idx="6108">
                  <c:v>-31.97</c:v>
                </c:pt>
                <c:pt idx="6109">
                  <c:v>-32.01</c:v>
                </c:pt>
                <c:pt idx="6110">
                  <c:v>-32.17</c:v>
                </c:pt>
                <c:pt idx="6111">
                  <c:v>-32.47</c:v>
                </c:pt>
                <c:pt idx="6112">
                  <c:v>-32.130000000000003</c:v>
                </c:pt>
                <c:pt idx="6113">
                  <c:v>-32.409999999999997</c:v>
                </c:pt>
                <c:pt idx="6114">
                  <c:v>-31.89</c:v>
                </c:pt>
                <c:pt idx="6115">
                  <c:v>-32.35</c:v>
                </c:pt>
                <c:pt idx="6116">
                  <c:v>-32.47</c:v>
                </c:pt>
                <c:pt idx="6117">
                  <c:v>-32.130000000000003</c:v>
                </c:pt>
                <c:pt idx="6118">
                  <c:v>-32.31</c:v>
                </c:pt>
                <c:pt idx="6119">
                  <c:v>-32.409999999999997</c:v>
                </c:pt>
                <c:pt idx="6120">
                  <c:v>-32.25</c:v>
                </c:pt>
                <c:pt idx="6121">
                  <c:v>-32.39</c:v>
                </c:pt>
                <c:pt idx="6122">
                  <c:v>-31.71</c:v>
                </c:pt>
                <c:pt idx="6123">
                  <c:v>-32.049999999999997</c:v>
                </c:pt>
                <c:pt idx="6124">
                  <c:v>-32.11</c:v>
                </c:pt>
                <c:pt idx="6125">
                  <c:v>-31.93</c:v>
                </c:pt>
                <c:pt idx="6126">
                  <c:v>-31.89</c:v>
                </c:pt>
                <c:pt idx="6127">
                  <c:v>-32.090000000000003</c:v>
                </c:pt>
                <c:pt idx="6128">
                  <c:v>-32.01</c:v>
                </c:pt>
                <c:pt idx="6129">
                  <c:v>-32.17</c:v>
                </c:pt>
                <c:pt idx="6130">
                  <c:v>-32.17</c:v>
                </c:pt>
                <c:pt idx="6131">
                  <c:v>-31.95</c:v>
                </c:pt>
                <c:pt idx="6132">
                  <c:v>-32.43</c:v>
                </c:pt>
                <c:pt idx="6133">
                  <c:v>-32.130000000000003</c:v>
                </c:pt>
                <c:pt idx="6134">
                  <c:v>-32.450000000000003</c:v>
                </c:pt>
                <c:pt idx="6135">
                  <c:v>-32.49</c:v>
                </c:pt>
                <c:pt idx="6136">
                  <c:v>-32.03</c:v>
                </c:pt>
                <c:pt idx="6137">
                  <c:v>-32.25</c:v>
                </c:pt>
                <c:pt idx="6138">
                  <c:v>-32.19</c:v>
                </c:pt>
                <c:pt idx="6139">
                  <c:v>-32.409999999999997</c:v>
                </c:pt>
                <c:pt idx="6140">
                  <c:v>-32.11</c:v>
                </c:pt>
                <c:pt idx="6141">
                  <c:v>-32.25</c:v>
                </c:pt>
                <c:pt idx="6142">
                  <c:v>-32.61</c:v>
                </c:pt>
                <c:pt idx="6143">
                  <c:v>-32.01</c:v>
                </c:pt>
                <c:pt idx="6144">
                  <c:v>-31.89</c:v>
                </c:pt>
                <c:pt idx="6145">
                  <c:v>-31.89</c:v>
                </c:pt>
                <c:pt idx="6146">
                  <c:v>-32.270000000000003</c:v>
                </c:pt>
                <c:pt idx="6147">
                  <c:v>-32.03</c:v>
                </c:pt>
                <c:pt idx="6148">
                  <c:v>-32.31</c:v>
                </c:pt>
                <c:pt idx="6149">
                  <c:v>-31.91</c:v>
                </c:pt>
                <c:pt idx="6150">
                  <c:v>-32.229999999999997</c:v>
                </c:pt>
                <c:pt idx="6151">
                  <c:v>-32.21</c:v>
                </c:pt>
                <c:pt idx="6152">
                  <c:v>-32.11</c:v>
                </c:pt>
                <c:pt idx="6153">
                  <c:v>-32.409999999999997</c:v>
                </c:pt>
                <c:pt idx="6154">
                  <c:v>-32.549999999999997</c:v>
                </c:pt>
                <c:pt idx="6155">
                  <c:v>-32.47</c:v>
                </c:pt>
                <c:pt idx="6156">
                  <c:v>-32.21</c:v>
                </c:pt>
                <c:pt idx="6157">
                  <c:v>-32.25</c:v>
                </c:pt>
                <c:pt idx="6158">
                  <c:v>-32.33</c:v>
                </c:pt>
                <c:pt idx="6159">
                  <c:v>-32.369999999999997</c:v>
                </c:pt>
                <c:pt idx="6160">
                  <c:v>-31.83</c:v>
                </c:pt>
                <c:pt idx="6161">
                  <c:v>-32.31</c:v>
                </c:pt>
                <c:pt idx="6162">
                  <c:v>-32.07</c:v>
                </c:pt>
                <c:pt idx="6163">
                  <c:v>-32.07</c:v>
                </c:pt>
                <c:pt idx="6164">
                  <c:v>-32.270000000000003</c:v>
                </c:pt>
                <c:pt idx="6165">
                  <c:v>-32.090000000000003</c:v>
                </c:pt>
                <c:pt idx="6166">
                  <c:v>-32.33</c:v>
                </c:pt>
                <c:pt idx="6167">
                  <c:v>-31.87</c:v>
                </c:pt>
                <c:pt idx="6168">
                  <c:v>-32.35</c:v>
                </c:pt>
                <c:pt idx="6169">
                  <c:v>-32.19</c:v>
                </c:pt>
                <c:pt idx="6170">
                  <c:v>-32.270000000000003</c:v>
                </c:pt>
                <c:pt idx="6171">
                  <c:v>-32.31</c:v>
                </c:pt>
                <c:pt idx="6172">
                  <c:v>-32.33</c:v>
                </c:pt>
                <c:pt idx="6173">
                  <c:v>-32.15</c:v>
                </c:pt>
                <c:pt idx="6174">
                  <c:v>-31.85</c:v>
                </c:pt>
                <c:pt idx="6175">
                  <c:v>-32.11</c:v>
                </c:pt>
                <c:pt idx="6176">
                  <c:v>-32.049999999999997</c:v>
                </c:pt>
                <c:pt idx="6177">
                  <c:v>-32.049999999999997</c:v>
                </c:pt>
                <c:pt idx="6178">
                  <c:v>-32.229999999999997</c:v>
                </c:pt>
                <c:pt idx="6179">
                  <c:v>-32.049999999999997</c:v>
                </c:pt>
                <c:pt idx="6180">
                  <c:v>-32.21</c:v>
                </c:pt>
                <c:pt idx="6181">
                  <c:v>-32.21</c:v>
                </c:pt>
                <c:pt idx="6182">
                  <c:v>-32.47</c:v>
                </c:pt>
                <c:pt idx="6183">
                  <c:v>-32.270000000000003</c:v>
                </c:pt>
                <c:pt idx="6184">
                  <c:v>-32.130000000000003</c:v>
                </c:pt>
                <c:pt idx="6185">
                  <c:v>-31.89</c:v>
                </c:pt>
                <c:pt idx="6186">
                  <c:v>-32.53</c:v>
                </c:pt>
                <c:pt idx="6187">
                  <c:v>-32.19</c:v>
                </c:pt>
                <c:pt idx="6188">
                  <c:v>-32.01</c:v>
                </c:pt>
                <c:pt idx="6189">
                  <c:v>-32.53</c:v>
                </c:pt>
                <c:pt idx="6190">
                  <c:v>-32.19</c:v>
                </c:pt>
                <c:pt idx="6191">
                  <c:v>-31.99</c:v>
                </c:pt>
                <c:pt idx="6192">
                  <c:v>-32.21</c:v>
                </c:pt>
                <c:pt idx="6193">
                  <c:v>-32.39</c:v>
                </c:pt>
                <c:pt idx="6194">
                  <c:v>-32.29</c:v>
                </c:pt>
                <c:pt idx="6195">
                  <c:v>-32.130000000000003</c:v>
                </c:pt>
                <c:pt idx="6196">
                  <c:v>-32.549999999999997</c:v>
                </c:pt>
                <c:pt idx="6197">
                  <c:v>-32.25</c:v>
                </c:pt>
                <c:pt idx="6198">
                  <c:v>-32.35</c:v>
                </c:pt>
                <c:pt idx="6199">
                  <c:v>-32.090000000000003</c:v>
                </c:pt>
                <c:pt idx="6200">
                  <c:v>-32.369999999999997</c:v>
                </c:pt>
                <c:pt idx="6201">
                  <c:v>-32.57</c:v>
                </c:pt>
                <c:pt idx="6202">
                  <c:v>-32.31</c:v>
                </c:pt>
                <c:pt idx="6203">
                  <c:v>-32.19</c:v>
                </c:pt>
                <c:pt idx="6204">
                  <c:v>-32.49</c:v>
                </c:pt>
                <c:pt idx="6205">
                  <c:v>-32.39</c:v>
                </c:pt>
                <c:pt idx="6206">
                  <c:v>-32.229999999999997</c:v>
                </c:pt>
                <c:pt idx="6207">
                  <c:v>-32.33</c:v>
                </c:pt>
                <c:pt idx="6208">
                  <c:v>-32.39</c:v>
                </c:pt>
                <c:pt idx="6209">
                  <c:v>-32.01</c:v>
                </c:pt>
                <c:pt idx="6210">
                  <c:v>-32.43</c:v>
                </c:pt>
                <c:pt idx="6211">
                  <c:v>-32.39</c:v>
                </c:pt>
                <c:pt idx="6212">
                  <c:v>-32.409999999999997</c:v>
                </c:pt>
                <c:pt idx="6213">
                  <c:v>-32.43</c:v>
                </c:pt>
                <c:pt idx="6214">
                  <c:v>-32.51</c:v>
                </c:pt>
                <c:pt idx="6215">
                  <c:v>-32.15</c:v>
                </c:pt>
                <c:pt idx="6216">
                  <c:v>-32.229999999999997</c:v>
                </c:pt>
                <c:pt idx="6217">
                  <c:v>-32.369999999999997</c:v>
                </c:pt>
                <c:pt idx="6218">
                  <c:v>-32.090000000000003</c:v>
                </c:pt>
                <c:pt idx="6219">
                  <c:v>-32.15</c:v>
                </c:pt>
                <c:pt idx="6220">
                  <c:v>-32.369999999999997</c:v>
                </c:pt>
                <c:pt idx="6221">
                  <c:v>-32.51</c:v>
                </c:pt>
                <c:pt idx="6222">
                  <c:v>-32.53</c:v>
                </c:pt>
                <c:pt idx="6223">
                  <c:v>-32.31</c:v>
                </c:pt>
                <c:pt idx="6224">
                  <c:v>-32.409999999999997</c:v>
                </c:pt>
                <c:pt idx="6225">
                  <c:v>-32.53</c:v>
                </c:pt>
                <c:pt idx="6226">
                  <c:v>-32.33</c:v>
                </c:pt>
                <c:pt idx="6227">
                  <c:v>-32.409999999999997</c:v>
                </c:pt>
                <c:pt idx="6228">
                  <c:v>-32.69</c:v>
                </c:pt>
                <c:pt idx="6229">
                  <c:v>-32.33</c:v>
                </c:pt>
                <c:pt idx="6230">
                  <c:v>-32.33</c:v>
                </c:pt>
                <c:pt idx="6231">
                  <c:v>-32.35</c:v>
                </c:pt>
                <c:pt idx="6232">
                  <c:v>-32.409999999999997</c:v>
                </c:pt>
                <c:pt idx="6233">
                  <c:v>-32.450000000000003</c:v>
                </c:pt>
                <c:pt idx="6234">
                  <c:v>-32.43</c:v>
                </c:pt>
                <c:pt idx="6235">
                  <c:v>-32.21</c:v>
                </c:pt>
                <c:pt idx="6236">
                  <c:v>-32.11</c:v>
                </c:pt>
                <c:pt idx="6237">
                  <c:v>-32.75</c:v>
                </c:pt>
                <c:pt idx="6238">
                  <c:v>-32.43</c:v>
                </c:pt>
                <c:pt idx="6239">
                  <c:v>-32.33</c:v>
                </c:pt>
                <c:pt idx="6240">
                  <c:v>-32.51</c:v>
                </c:pt>
                <c:pt idx="6241">
                  <c:v>-32.57</c:v>
                </c:pt>
                <c:pt idx="6242">
                  <c:v>-32.590000000000003</c:v>
                </c:pt>
                <c:pt idx="6243">
                  <c:v>-32.43</c:v>
                </c:pt>
                <c:pt idx="6244">
                  <c:v>-32.630000000000003</c:v>
                </c:pt>
                <c:pt idx="6245">
                  <c:v>-31.97</c:v>
                </c:pt>
                <c:pt idx="6246">
                  <c:v>-32.729999999999997</c:v>
                </c:pt>
                <c:pt idx="6247">
                  <c:v>-32.85</c:v>
                </c:pt>
                <c:pt idx="6248">
                  <c:v>-32.450000000000003</c:v>
                </c:pt>
                <c:pt idx="6249">
                  <c:v>-32.090000000000003</c:v>
                </c:pt>
                <c:pt idx="6250">
                  <c:v>-32.65</c:v>
                </c:pt>
                <c:pt idx="6251">
                  <c:v>-32.450000000000003</c:v>
                </c:pt>
                <c:pt idx="6252">
                  <c:v>-32.409999999999997</c:v>
                </c:pt>
                <c:pt idx="6253">
                  <c:v>-32.409999999999997</c:v>
                </c:pt>
                <c:pt idx="6254">
                  <c:v>-32.57</c:v>
                </c:pt>
                <c:pt idx="6255">
                  <c:v>-32.549999999999997</c:v>
                </c:pt>
                <c:pt idx="6256">
                  <c:v>-32.39</c:v>
                </c:pt>
                <c:pt idx="6257">
                  <c:v>-32.71</c:v>
                </c:pt>
                <c:pt idx="6258">
                  <c:v>-32.51</c:v>
                </c:pt>
                <c:pt idx="6259">
                  <c:v>-32.81</c:v>
                </c:pt>
                <c:pt idx="6260">
                  <c:v>-32.17</c:v>
                </c:pt>
                <c:pt idx="6261">
                  <c:v>-32.409999999999997</c:v>
                </c:pt>
                <c:pt idx="6262">
                  <c:v>-32.53</c:v>
                </c:pt>
                <c:pt idx="6263">
                  <c:v>-32.39</c:v>
                </c:pt>
                <c:pt idx="6264">
                  <c:v>-32.450000000000003</c:v>
                </c:pt>
                <c:pt idx="6265">
                  <c:v>-32.03</c:v>
                </c:pt>
                <c:pt idx="6266">
                  <c:v>-32.549999999999997</c:v>
                </c:pt>
                <c:pt idx="6267">
                  <c:v>-32.69</c:v>
                </c:pt>
                <c:pt idx="6268">
                  <c:v>-32.53</c:v>
                </c:pt>
                <c:pt idx="6269">
                  <c:v>-32.25</c:v>
                </c:pt>
                <c:pt idx="6270">
                  <c:v>-32.39</c:v>
                </c:pt>
                <c:pt idx="6271">
                  <c:v>-32.17</c:v>
                </c:pt>
                <c:pt idx="6272">
                  <c:v>-32.39</c:v>
                </c:pt>
                <c:pt idx="6273">
                  <c:v>-32.130000000000003</c:v>
                </c:pt>
                <c:pt idx="6274">
                  <c:v>-32.57</c:v>
                </c:pt>
                <c:pt idx="6275">
                  <c:v>-32.39</c:v>
                </c:pt>
                <c:pt idx="6276">
                  <c:v>-32.130000000000003</c:v>
                </c:pt>
                <c:pt idx="6277">
                  <c:v>-32.17</c:v>
                </c:pt>
                <c:pt idx="6278">
                  <c:v>-32.25</c:v>
                </c:pt>
                <c:pt idx="6279">
                  <c:v>-32.39</c:v>
                </c:pt>
                <c:pt idx="6280">
                  <c:v>-32.47</c:v>
                </c:pt>
                <c:pt idx="6281">
                  <c:v>-32.229999999999997</c:v>
                </c:pt>
                <c:pt idx="6282">
                  <c:v>-32.31</c:v>
                </c:pt>
                <c:pt idx="6283">
                  <c:v>-32.450000000000003</c:v>
                </c:pt>
                <c:pt idx="6284">
                  <c:v>-32.57</c:v>
                </c:pt>
                <c:pt idx="6285">
                  <c:v>-32.61</c:v>
                </c:pt>
                <c:pt idx="6286">
                  <c:v>-32.770000000000003</c:v>
                </c:pt>
                <c:pt idx="6287">
                  <c:v>-32.369999999999997</c:v>
                </c:pt>
                <c:pt idx="6288">
                  <c:v>-32.409999999999997</c:v>
                </c:pt>
                <c:pt idx="6289">
                  <c:v>-32.770000000000003</c:v>
                </c:pt>
                <c:pt idx="6290">
                  <c:v>-32.31</c:v>
                </c:pt>
                <c:pt idx="6291">
                  <c:v>-32.549999999999997</c:v>
                </c:pt>
                <c:pt idx="6292">
                  <c:v>-32.57</c:v>
                </c:pt>
                <c:pt idx="6293">
                  <c:v>-32.35</c:v>
                </c:pt>
                <c:pt idx="6294">
                  <c:v>-32.229999999999997</c:v>
                </c:pt>
                <c:pt idx="6295">
                  <c:v>-32.29</c:v>
                </c:pt>
                <c:pt idx="6296">
                  <c:v>-32.35</c:v>
                </c:pt>
                <c:pt idx="6297">
                  <c:v>-32.33</c:v>
                </c:pt>
                <c:pt idx="6298">
                  <c:v>-32.369999999999997</c:v>
                </c:pt>
                <c:pt idx="6299">
                  <c:v>-32.270000000000003</c:v>
                </c:pt>
                <c:pt idx="6300">
                  <c:v>-32.369999999999997</c:v>
                </c:pt>
                <c:pt idx="6301">
                  <c:v>-32.39</c:v>
                </c:pt>
                <c:pt idx="6302">
                  <c:v>-32.33</c:v>
                </c:pt>
                <c:pt idx="6303">
                  <c:v>-32.21</c:v>
                </c:pt>
                <c:pt idx="6304">
                  <c:v>-32.57</c:v>
                </c:pt>
                <c:pt idx="6305">
                  <c:v>-32.549999999999997</c:v>
                </c:pt>
                <c:pt idx="6306">
                  <c:v>-32.31</c:v>
                </c:pt>
                <c:pt idx="6307">
                  <c:v>-32.19</c:v>
                </c:pt>
                <c:pt idx="6308">
                  <c:v>-32.049999999999997</c:v>
                </c:pt>
                <c:pt idx="6309">
                  <c:v>-32.090000000000003</c:v>
                </c:pt>
                <c:pt idx="6310">
                  <c:v>-32.53</c:v>
                </c:pt>
                <c:pt idx="6311">
                  <c:v>-32.270000000000003</c:v>
                </c:pt>
                <c:pt idx="6312">
                  <c:v>-32.090000000000003</c:v>
                </c:pt>
                <c:pt idx="6313">
                  <c:v>-32.450000000000003</c:v>
                </c:pt>
                <c:pt idx="6314">
                  <c:v>-32.47</c:v>
                </c:pt>
                <c:pt idx="6315">
                  <c:v>-31.93</c:v>
                </c:pt>
                <c:pt idx="6316">
                  <c:v>-32.25</c:v>
                </c:pt>
                <c:pt idx="6317">
                  <c:v>-32.049999999999997</c:v>
                </c:pt>
                <c:pt idx="6318">
                  <c:v>-32.17</c:v>
                </c:pt>
                <c:pt idx="6319">
                  <c:v>-32.49</c:v>
                </c:pt>
                <c:pt idx="6320">
                  <c:v>-32.270000000000003</c:v>
                </c:pt>
                <c:pt idx="6321">
                  <c:v>-32.39</c:v>
                </c:pt>
                <c:pt idx="6322">
                  <c:v>-32.19</c:v>
                </c:pt>
                <c:pt idx="6323">
                  <c:v>-32.369999999999997</c:v>
                </c:pt>
                <c:pt idx="6324">
                  <c:v>-32.25</c:v>
                </c:pt>
                <c:pt idx="6325">
                  <c:v>-32.61</c:v>
                </c:pt>
                <c:pt idx="6326">
                  <c:v>-32.130000000000003</c:v>
                </c:pt>
                <c:pt idx="6327">
                  <c:v>-31.95</c:v>
                </c:pt>
                <c:pt idx="6328">
                  <c:v>-32.47</c:v>
                </c:pt>
                <c:pt idx="6329">
                  <c:v>-32.229999999999997</c:v>
                </c:pt>
                <c:pt idx="6330">
                  <c:v>-32.270000000000003</c:v>
                </c:pt>
                <c:pt idx="6331">
                  <c:v>-32.409999999999997</c:v>
                </c:pt>
                <c:pt idx="6332">
                  <c:v>-32.29</c:v>
                </c:pt>
                <c:pt idx="6333">
                  <c:v>-32.19</c:v>
                </c:pt>
                <c:pt idx="6334">
                  <c:v>-32.51</c:v>
                </c:pt>
                <c:pt idx="6335">
                  <c:v>-32.450000000000003</c:v>
                </c:pt>
                <c:pt idx="6336">
                  <c:v>-32.43</c:v>
                </c:pt>
                <c:pt idx="6337">
                  <c:v>-32.229999999999997</c:v>
                </c:pt>
                <c:pt idx="6338">
                  <c:v>-32.33</c:v>
                </c:pt>
                <c:pt idx="6339">
                  <c:v>-32.270000000000003</c:v>
                </c:pt>
                <c:pt idx="6340">
                  <c:v>-32.53</c:v>
                </c:pt>
                <c:pt idx="6341">
                  <c:v>-32.53</c:v>
                </c:pt>
                <c:pt idx="6342">
                  <c:v>-32.450000000000003</c:v>
                </c:pt>
                <c:pt idx="6343">
                  <c:v>-32.33</c:v>
                </c:pt>
                <c:pt idx="6344">
                  <c:v>-32.15</c:v>
                </c:pt>
                <c:pt idx="6345">
                  <c:v>-32.11</c:v>
                </c:pt>
                <c:pt idx="6346">
                  <c:v>-31.99</c:v>
                </c:pt>
                <c:pt idx="6347">
                  <c:v>-32.090000000000003</c:v>
                </c:pt>
                <c:pt idx="6348">
                  <c:v>-32.07</c:v>
                </c:pt>
                <c:pt idx="6349">
                  <c:v>-32.33</c:v>
                </c:pt>
                <c:pt idx="6350">
                  <c:v>-32.39</c:v>
                </c:pt>
                <c:pt idx="6351">
                  <c:v>-32.43</c:v>
                </c:pt>
                <c:pt idx="6352">
                  <c:v>-32.049999999999997</c:v>
                </c:pt>
                <c:pt idx="6353">
                  <c:v>-32.229999999999997</c:v>
                </c:pt>
                <c:pt idx="6354">
                  <c:v>-32.15</c:v>
                </c:pt>
                <c:pt idx="6355">
                  <c:v>-32.049999999999997</c:v>
                </c:pt>
                <c:pt idx="6356">
                  <c:v>-32.21</c:v>
                </c:pt>
                <c:pt idx="6357">
                  <c:v>-32.15</c:v>
                </c:pt>
                <c:pt idx="6358">
                  <c:v>-32.11</c:v>
                </c:pt>
                <c:pt idx="6359">
                  <c:v>-32.69</c:v>
                </c:pt>
                <c:pt idx="6360">
                  <c:v>-32.130000000000003</c:v>
                </c:pt>
                <c:pt idx="6361">
                  <c:v>-32.03</c:v>
                </c:pt>
                <c:pt idx="6362">
                  <c:v>-32.33</c:v>
                </c:pt>
                <c:pt idx="6363">
                  <c:v>-32.43</c:v>
                </c:pt>
                <c:pt idx="6364">
                  <c:v>-32.270000000000003</c:v>
                </c:pt>
                <c:pt idx="6365">
                  <c:v>-32.369999999999997</c:v>
                </c:pt>
                <c:pt idx="6366">
                  <c:v>-32.39</c:v>
                </c:pt>
                <c:pt idx="6367">
                  <c:v>-32.270000000000003</c:v>
                </c:pt>
                <c:pt idx="6368">
                  <c:v>-32.33</c:v>
                </c:pt>
                <c:pt idx="6369">
                  <c:v>-32.630000000000003</c:v>
                </c:pt>
                <c:pt idx="6370">
                  <c:v>-32.51</c:v>
                </c:pt>
                <c:pt idx="6371">
                  <c:v>-32.25</c:v>
                </c:pt>
                <c:pt idx="6372">
                  <c:v>-32.21</c:v>
                </c:pt>
                <c:pt idx="6373">
                  <c:v>-32.549999999999997</c:v>
                </c:pt>
                <c:pt idx="6374">
                  <c:v>-32.29</c:v>
                </c:pt>
                <c:pt idx="6375">
                  <c:v>-32.090000000000003</c:v>
                </c:pt>
                <c:pt idx="6376">
                  <c:v>-32.31</c:v>
                </c:pt>
                <c:pt idx="6377">
                  <c:v>-32.090000000000003</c:v>
                </c:pt>
                <c:pt idx="6378">
                  <c:v>-32.31</c:v>
                </c:pt>
                <c:pt idx="6379">
                  <c:v>-32.15</c:v>
                </c:pt>
                <c:pt idx="6380">
                  <c:v>-32.31</c:v>
                </c:pt>
                <c:pt idx="6381">
                  <c:v>-31.91</c:v>
                </c:pt>
                <c:pt idx="6382">
                  <c:v>-32.25</c:v>
                </c:pt>
                <c:pt idx="6383">
                  <c:v>-32.25</c:v>
                </c:pt>
                <c:pt idx="6384">
                  <c:v>-32.17</c:v>
                </c:pt>
                <c:pt idx="6385">
                  <c:v>-32.25</c:v>
                </c:pt>
                <c:pt idx="6386">
                  <c:v>-32.19</c:v>
                </c:pt>
                <c:pt idx="6387">
                  <c:v>-32.15</c:v>
                </c:pt>
                <c:pt idx="6388">
                  <c:v>-32.35</c:v>
                </c:pt>
                <c:pt idx="6389">
                  <c:v>-32.19</c:v>
                </c:pt>
                <c:pt idx="6390">
                  <c:v>-32.15</c:v>
                </c:pt>
                <c:pt idx="6391">
                  <c:v>-32.31</c:v>
                </c:pt>
                <c:pt idx="6392">
                  <c:v>-32.07</c:v>
                </c:pt>
                <c:pt idx="6393">
                  <c:v>-31.97</c:v>
                </c:pt>
                <c:pt idx="6394">
                  <c:v>-32.369999999999997</c:v>
                </c:pt>
                <c:pt idx="6395">
                  <c:v>-32.11</c:v>
                </c:pt>
                <c:pt idx="6396">
                  <c:v>-32.049999999999997</c:v>
                </c:pt>
                <c:pt idx="6397">
                  <c:v>-32.33</c:v>
                </c:pt>
                <c:pt idx="6398">
                  <c:v>-32.01</c:v>
                </c:pt>
                <c:pt idx="6399">
                  <c:v>-32.31</c:v>
                </c:pt>
                <c:pt idx="6400">
                  <c:v>-31.91</c:v>
                </c:pt>
                <c:pt idx="6401">
                  <c:v>-31.99</c:v>
                </c:pt>
                <c:pt idx="6402">
                  <c:v>-32.07</c:v>
                </c:pt>
                <c:pt idx="6403">
                  <c:v>-32.15</c:v>
                </c:pt>
                <c:pt idx="6404">
                  <c:v>-32.130000000000003</c:v>
                </c:pt>
                <c:pt idx="6405">
                  <c:v>-32.07</c:v>
                </c:pt>
                <c:pt idx="6406">
                  <c:v>-31.79</c:v>
                </c:pt>
                <c:pt idx="6407">
                  <c:v>-31.73</c:v>
                </c:pt>
                <c:pt idx="6408">
                  <c:v>-32.11</c:v>
                </c:pt>
                <c:pt idx="6409">
                  <c:v>-31.91</c:v>
                </c:pt>
                <c:pt idx="6410">
                  <c:v>-31.95</c:v>
                </c:pt>
                <c:pt idx="6411">
                  <c:v>-32.07</c:v>
                </c:pt>
                <c:pt idx="6412">
                  <c:v>-32.049999999999997</c:v>
                </c:pt>
                <c:pt idx="6413">
                  <c:v>-31.97</c:v>
                </c:pt>
                <c:pt idx="6414">
                  <c:v>-32.19</c:v>
                </c:pt>
                <c:pt idx="6415">
                  <c:v>-32.17</c:v>
                </c:pt>
                <c:pt idx="6416">
                  <c:v>-31.83</c:v>
                </c:pt>
                <c:pt idx="6417">
                  <c:v>-31.97</c:v>
                </c:pt>
                <c:pt idx="6418">
                  <c:v>-31.93</c:v>
                </c:pt>
                <c:pt idx="6419">
                  <c:v>-32.15</c:v>
                </c:pt>
                <c:pt idx="6420">
                  <c:v>-31.69</c:v>
                </c:pt>
                <c:pt idx="6421">
                  <c:v>-31.71</c:v>
                </c:pt>
                <c:pt idx="6422">
                  <c:v>-32.049999999999997</c:v>
                </c:pt>
                <c:pt idx="6423">
                  <c:v>-31.73</c:v>
                </c:pt>
                <c:pt idx="6424">
                  <c:v>-32.049999999999997</c:v>
                </c:pt>
                <c:pt idx="6425">
                  <c:v>-31.83</c:v>
                </c:pt>
                <c:pt idx="6426">
                  <c:v>-31.81</c:v>
                </c:pt>
                <c:pt idx="6427">
                  <c:v>-32.090000000000003</c:v>
                </c:pt>
                <c:pt idx="6428">
                  <c:v>-31.87</c:v>
                </c:pt>
                <c:pt idx="6429">
                  <c:v>-31.47</c:v>
                </c:pt>
                <c:pt idx="6430">
                  <c:v>-31.75</c:v>
                </c:pt>
                <c:pt idx="6431">
                  <c:v>-31.67</c:v>
                </c:pt>
                <c:pt idx="6432">
                  <c:v>-31.57</c:v>
                </c:pt>
                <c:pt idx="6433">
                  <c:v>-31.97</c:v>
                </c:pt>
                <c:pt idx="6434">
                  <c:v>-31.93</c:v>
                </c:pt>
                <c:pt idx="6435">
                  <c:v>-32.17</c:v>
                </c:pt>
                <c:pt idx="6436">
                  <c:v>-32.25</c:v>
                </c:pt>
                <c:pt idx="6437">
                  <c:v>-32.049999999999997</c:v>
                </c:pt>
                <c:pt idx="6438">
                  <c:v>-31.81</c:v>
                </c:pt>
                <c:pt idx="6439">
                  <c:v>-32.03</c:v>
                </c:pt>
                <c:pt idx="6440">
                  <c:v>-32.01</c:v>
                </c:pt>
                <c:pt idx="6441">
                  <c:v>-31.63</c:v>
                </c:pt>
                <c:pt idx="6442">
                  <c:v>-31.73</c:v>
                </c:pt>
                <c:pt idx="6443">
                  <c:v>-31.75</c:v>
                </c:pt>
                <c:pt idx="6444">
                  <c:v>-31.89</c:v>
                </c:pt>
                <c:pt idx="6445">
                  <c:v>-31.77</c:v>
                </c:pt>
                <c:pt idx="6446">
                  <c:v>-31.59</c:v>
                </c:pt>
                <c:pt idx="6447">
                  <c:v>-31.91</c:v>
                </c:pt>
                <c:pt idx="6448">
                  <c:v>-31.79</c:v>
                </c:pt>
                <c:pt idx="6449">
                  <c:v>-31.33</c:v>
                </c:pt>
                <c:pt idx="6450">
                  <c:v>-31.71</c:v>
                </c:pt>
                <c:pt idx="6451">
                  <c:v>-31.69</c:v>
                </c:pt>
                <c:pt idx="6452">
                  <c:v>-32.01</c:v>
                </c:pt>
                <c:pt idx="6453">
                  <c:v>-31.59</c:v>
                </c:pt>
                <c:pt idx="6454">
                  <c:v>-31.61</c:v>
                </c:pt>
                <c:pt idx="6455">
                  <c:v>-31.67</c:v>
                </c:pt>
                <c:pt idx="6456">
                  <c:v>-31.43</c:v>
                </c:pt>
                <c:pt idx="6457">
                  <c:v>-31.49</c:v>
                </c:pt>
                <c:pt idx="6458">
                  <c:v>-31.59</c:v>
                </c:pt>
                <c:pt idx="6459">
                  <c:v>-31.35</c:v>
                </c:pt>
                <c:pt idx="6460">
                  <c:v>-31.49</c:v>
                </c:pt>
                <c:pt idx="6461">
                  <c:v>-31.63</c:v>
                </c:pt>
                <c:pt idx="6462">
                  <c:v>-31.47</c:v>
                </c:pt>
                <c:pt idx="6463">
                  <c:v>-31.41</c:v>
                </c:pt>
                <c:pt idx="6464">
                  <c:v>-31.51</c:v>
                </c:pt>
                <c:pt idx="6465">
                  <c:v>-31.59</c:v>
                </c:pt>
                <c:pt idx="6466">
                  <c:v>-31.45</c:v>
                </c:pt>
                <c:pt idx="6467">
                  <c:v>-31.07</c:v>
                </c:pt>
                <c:pt idx="6468">
                  <c:v>-31.49</c:v>
                </c:pt>
                <c:pt idx="6469">
                  <c:v>-31.49</c:v>
                </c:pt>
                <c:pt idx="6470">
                  <c:v>-31.27</c:v>
                </c:pt>
                <c:pt idx="6471">
                  <c:v>-31.01</c:v>
                </c:pt>
                <c:pt idx="6472">
                  <c:v>-31.37</c:v>
                </c:pt>
                <c:pt idx="6473">
                  <c:v>-31.39</c:v>
                </c:pt>
                <c:pt idx="6474">
                  <c:v>-31.41</c:v>
                </c:pt>
                <c:pt idx="6475">
                  <c:v>-31.47</c:v>
                </c:pt>
                <c:pt idx="6476">
                  <c:v>-31.31</c:v>
                </c:pt>
                <c:pt idx="6477">
                  <c:v>-31.41</c:v>
                </c:pt>
                <c:pt idx="6478">
                  <c:v>-31.13</c:v>
                </c:pt>
                <c:pt idx="6479">
                  <c:v>-31.47</c:v>
                </c:pt>
                <c:pt idx="6480">
                  <c:v>-31.39</c:v>
                </c:pt>
                <c:pt idx="6481">
                  <c:v>-31.49</c:v>
                </c:pt>
                <c:pt idx="6482">
                  <c:v>-31.05</c:v>
                </c:pt>
                <c:pt idx="6483">
                  <c:v>-31.37</c:v>
                </c:pt>
                <c:pt idx="6484">
                  <c:v>-31.37</c:v>
                </c:pt>
                <c:pt idx="6485">
                  <c:v>-31.65</c:v>
                </c:pt>
                <c:pt idx="6486">
                  <c:v>-31.29</c:v>
                </c:pt>
                <c:pt idx="6487">
                  <c:v>-31.27</c:v>
                </c:pt>
                <c:pt idx="6488">
                  <c:v>-31.17</c:v>
                </c:pt>
                <c:pt idx="6489">
                  <c:v>-30.95</c:v>
                </c:pt>
                <c:pt idx="6490">
                  <c:v>-31.49</c:v>
                </c:pt>
                <c:pt idx="6491">
                  <c:v>-31.37</c:v>
                </c:pt>
                <c:pt idx="6492">
                  <c:v>-31.19</c:v>
                </c:pt>
                <c:pt idx="6493">
                  <c:v>-31.13</c:v>
                </c:pt>
                <c:pt idx="6494">
                  <c:v>-31.67</c:v>
                </c:pt>
                <c:pt idx="6495">
                  <c:v>-31.17</c:v>
                </c:pt>
                <c:pt idx="6496">
                  <c:v>-31.25</c:v>
                </c:pt>
                <c:pt idx="6497">
                  <c:v>-31.31</c:v>
                </c:pt>
                <c:pt idx="6498">
                  <c:v>-30.89</c:v>
                </c:pt>
                <c:pt idx="6499">
                  <c:v>-31.45</c:v>
                </c:pt>
                <c:pt idx="6500">
                  <c:v>-31.39</c:v>
                </c:pt>
                <c:pt idx="6501">
                  <c:v>-31.39</c:v>
                </c:pt>
                <c:pt idx="6502">
                  <c:v>-31.33</c:v>
                </c:pt>
                <c:pt idx="6503">
                  <c:v>-31.09</c:v>
                </c:pt>
                <c:pt idx="6504">
                  <c:v>-31.11</c:v>
                </c:pt>
                <c:pt idx="6505">
                  <c:v>-31.21</c:v>
                </c:pt>
                <c:pt idx="6506">
                  <c:v>-31.29</c:v>
                </c:pt>
                <c:pt idx="6507">
                  <c:v>-31.31</c:v>
                </c:pt>
                <c:pt idx="6508">
                  <c:v>-30.93</c:v>
                </c:pt>
                <c:pt idx="6509">
                  <c:v>-30.91</c:v>
                </c:pt>
                <c:pt idx="6510">
                  <c:v>-31.49</c:v>
                </c:pt>
                <c:pt idx="6511">
                  <c:v>-31.29</c:v>
                </c:pt>
                <c:pt idx="6512">
                  <c:v>-31.47</c:v>
                </c:pt>
                <c:pt idx="6513">
                  <c:v>-31.17</c:v>
                </c:pt>
                <c:pt idx="6514">
                  <c:v>-31.11</c:v>
                </c:pt>
                <c:pt idx="6515">
                  <c:v>-31.03</c:v>
                </c:pt>
                <c:pt idx="6516">
                  <c:v>-31.19</c:v>
                </c:pt>
                <c:pt idx="6517">
                  <c:v>-31.33</c:v>
                </c:pt>
                <c:pt idx="6518">
                  <c:v>-30.97</c:v>
                </c:pt>
                <c:pt idx="6519">
                  <c:v>-31.25</c:v>
                </c:pt>
                <c:pt idx="6520">
                  <c:v>-31.17</c:v>
                </c:pt>
                <c:pt idx="6521">
                  <c:v>-31.01</c:v>
                </c:pt>
                <c:pt idx="6522">
                  <c:v>-31.27</c:v>
                </c:pt>
                <c:pt idx="6523">
                  <c:v>-31.29</c:v>
                </c:pt>
                <c:pt idx="6524">
                  <c:v>-31.05</c:v>
                </c:pt>
                <c:pt idx="6525">
                  <c:v>-31.25</c:v>
                </c:pt>
                <c:pt idx="6526">
                  <c:v>-31.03</c:v>
                </c:pt>
                <c:pt idx="6527">
                  <c:v>-31.27</c:v>
                </c:pt>
                <c:pt idx="6528">
                  <c:v>-31.37</c:v>
                </c:pt>
                <c:pt idx="6529">
                  <c:v>-31.13</c:v>
                </c:pt>
                <c:pt idx="6530">
                  <c:v>-31.45</c:v>
                </c:pt>
                <c:pt idx="6531">
                  <c:v>-31.31</c:v>
                </c:pt>
                <c:pt idx="6532">
                  <c:v>-31.03</c:v>
                </c:pt>
                <c:pt idx="6533">
                  <c:v>-31.29</c:v>
                </c:pt>
                <c:pt idx="6534">
                  <c:v>-31.39</c:v>
                </c:pt>
                <c:pt idx="6535">
                  <c:v>-31.19</c:v>
                </c:pt>
                <c:pt idx="6536">
                  <c:v>-31.19</c:v>
                </c:pt>
                <c:pt idx="6537">
                  <c:v>-31.13</c:v>
                </c:pt>
                <c:pt idx="6538">
                  <c:v>-31.35</c:v>
                </c:pt>
                <c:pt idx="6539">
                  <c:v>-31.35</c:v>
                </c:pt>
                <c:pt idx="6540">
                  <c:v>-30.97</c:v>
                </c:pt>
                <c:pt idx="6541">
                  <c:v>-31.09</c:v>
                </c:pt>
                <c:pt idx="6542">
                  <c:v>-30.95</c:v>
                </c:pt>
                <c:pt idx="6543">
                  <c:v>-31.25</c:v>
                </c:pt>
                <c:pt idx="6544">
                  <c:v>-31.07</c:v>
                </c:pt>
                <c:pt idx="6545">
                  <c:v>-31.23</c:v>
                </c:pt>
                <c:pt idx="6546">
                  <c:v>-31.19</c:v>
                </c:pt>
                <c:pt idx="6547">
                  <c:v>-31.39</c:v>
                </c:pt>
                <c:pt idx="6548">
                  <c:v>-30.99</c:v>
                </c:pt>
                <c:pt idx="6549">
                  <c:v>-31.29</c:v>
                </c:pt>
                <c:pt idx="6550">
                  <c:v>-31.41</c:v>
                </c:pt>
                <c:pt idx="6551">
                  <c:v>-30.95</c:v>
                </c:pt>
                <c:pt idx="6552">
                  <c:v>-30.71</c:v>
                </c:pt>
                <c:pt idx="6553">
                  <c:v>-30.87</c:v>
                </c:pt>
                <c:pt idx="6554">
                  <c:v>-30.91</c:v>
                </c:pt>
                <c:pt idx="6555">
                  <c:v>-30.97</c:v>
                </c:pt>
                <c:pt idx="6556">
                  <c:v>-31.07</c:v>
                </c:pt>
                <c:pt idx="6557">
                  <c:v>-31.15</c:v>
                </c:pt>
                <c:pt idx="6558">
                  <c:v>-31.05</c:v>
                </c:pt>
                <c:pt idx="6559">
                  <c:v>-31.23</c:v>
                </c:pt>
                <c:pt idx="6560">
                  <c:v>-31.13</c:v>
                </c:pt>
                <c:pt idx="6561">
                  <c:v>-30.67</c:v>
                </c:pt>
                <c:pt idx="6562">
                  <c:v>-31.29</c:v>
                </c:pt>
                <c:pt idx="6563">
                  <c:v>-31.29</c:v>
                </c:pt>
                <c:pt idx="6564">
                  <c:v>-31.09</c:v>
                </c:pt>
                <c:pt idx="6565">
                  <c:v>-31.05</c:v>
                </c:pt>
                <c:pt idx="6566">
                  <c:v>-31.37</c:v>
                </c:pt>
                <c:pt idx="6567">
                  <c:v>-31.11</c:v>
                </c:pt>
                <c:pt idx="6568">
                  <c:v>-31.21</c:v>
                </c:pt>
                <c:pt idx="6569">
                  <c:v>-31.17</c:v>
                </c:pt>
                <c:pt idx="6570">
                  <c:v>-31.17</c:v>
                </c:pt>
                <c:pt idx="6571">
                  <c:v>-31.03</c:v>
                </c:pt>
                <c:pt idx="6572">
                  <c:v>-31.07</c:v>
                </c:pt>
                <c:pt idx="6573">
                  <c:v>-31.03</c:v>
                </c:pt>
                <c:pt idx="6574">
                  <c:v>-30.99</c:v>
                </c:pt>
                <c:pt idx="6575">
                  <c:v>-31.13</c:v>
                </c:pt>
                <c:pt idx="6576">
                  <c:v>-31.23</c:v>
                </c:pt>
                <c:pt idx="6577">
                  <c:v>-31.07</c:v>
                </c:pt>
                <c:pt idx="6578">
                  <c:v>-30.93</c:v>
                </c:pt>
                <c:pt idx="6579">
                  <c:v>-31.03</c:v>
                </c:pt>
                <c:pt idx="6580">
                  <c:v>-30.99</c:v>
                </c:pt>
                <c:pt idx="6581">
                  <c:v>-31.03</c:v>
                </c:pt>
                <c:pt idx="6582">
                  <c:v>-30.95</c:v>
                </c:pt>
                <c:pt idx="6583">
                  <c:v>-30.93</c:v>
                </c:pt>
                <c:pt idx="6584">
                  <c:v>-30.97</c:v>
                </c:pt>
                <c:pt idx="6585">
                  <c:v>-30.69</c:v>
                </c:pt>
                <c:pt idx="6586">
                  <c:v>-30.75</c:v>
                </c:pt>
                <c:pt idx="6587">
                  <c:v>-30.83</c:v>
                </c:pt>
                <c:pt idx="6588">
                  <c:v>-31.15</c:v>
                </c:pt>
                <c:pt idx="6589">
                  <c:v>-31.07</c:v>
                </c:pt>
                <c:pt idx="6590">
                  <c:v>-31.05</c:v>
                </c:pt>
                <c:pt idx="6591">
                  <c:v>-30.61</c:v>
                </c:pt>
                <c:pt idx="6592">
                  <c:v>-30.93</c:v>
                </c:pt>
                <c:pt idx="6593">
                  <c:v>-31.29</c:v>
                </c:pt>
                <c:pt idx="6594">
                  <c:v>-31.03</c:v>
                </c:pt>
                <c:pt idx="6595">
                  <c:v>-30.85</c:v>
                </c:pt>
                <c:pt idx="6596">
                  <c:v>-30.67</c:v>
                </c:pt>
                <c:pt idx="6597">
                  <c:v>-30.55</c:v>
                </c:pt>
                <c:pt idx="6598">
                  <c:v>-30.87</c:v>
                </c:pt>
                <c:pt idx="6599">
                  <c:v>-30.75</c:v>
                </c:pt>
                <c:pt idx="6600">
                  <c:v>-30.73</c:v>
                </c:pt>
                <c:pt idx="6601">
                  <c:v>-30.57</c:v>
                </c:pt>
                <c:pt idx="6602">
                  <c:v>-30.47</c:v>
                </c:pt>
                <c:pt idx="6603">
                  <c:v>-30.59</c:v>
                </c:pt>
                <c:pt idx="6604">
                  <c:v>-30.69</c:v>
                </c:pt>
                <c:pt idx="6605">
                  <c:v>-30.69</c:v>
                </c:pt>
                <c:pt idx="6606">
                  <c:v>-30.61</c:v>
                </c:pt>
                <c:pt idx="6607">
                  <c:v>-30.73</c:v>
                </c:pt>
                <c:pt idx="6608">
                  <c:v>-30.85</c:v>
                </c:pt>
                <c:pt idx="6609">
                  <c:v>-30.67</c:v>
                </c:pt>
                <c:pt idx="6610">
                  <c:v>-30.67</c:v>
                </c:pt>
                <c:pt idx="6611">
                  <c:v>-30.49</c:v>
                </c:pt>
                <c:pt idx="6612">
                  <c:v>-30.51</c:v>
                </c:pt>
                <c:pt idx="6613">
                  <c:v>-30.73</c:v>
                </c:pt>
                <c:pt idx="6614">
                  <c:v>-30.75</c:v>
                </c:pt>
                <c:pt idx="6615">
                  <c:v>-31.15</c:v>
                </c:pt>
                <c:pt idx="6616">
                  <c:v>-30.83</c:v>
                </c:pt>
                <c:pt idx="6617">
                  <c:v>-30.69</c:v>
                </c:pt>
                <c:pt idx="6618">
                  <c:v>-30.51</c:v>
                </c:pt>
                <c:pt idx="6619">
                  <c:v>-30.47</c:v>
                </c:pt>
                <c:pt idx="6620">
                  <c:v>-30.79</c:v>
                </c:pt>
                <c:pt idx="6621">
                  <c:v>-30.51</c:v>
                </c:pt>
                <c:pt idx="6622">
                  <c:v>-30.85</c:v>
                </c:pt>
                <c:pt idx="6623">
                  <c:v>-30.81</c:v>
                </c:pt>
                <c:pt idx="6624">
                  <c:v>-30.87</c:v>
                </c:pt>
                <c:pt idx="6625">
                  <c:v>-30.91</c:v>
                </c:pt>
                <c:pt idx="6626">
                  <c:v>-30.59</c:v>
                </c:pt>
                <c:pt idx="6627">
                  <c:v>-30.63</c:v>
                </c:pt>
                <c:pt idx="6628">
                  <c:v>-30.55</c:v>
                </c:pt>
                <c:pt idx="6629">
                  <c:v>-30.81</c:v>
                </c:pt>
                <c:pt idx="6630">
                  <c:v>-30.63</c:v>
                </c:pt>
                <c:pt idx="6631">
                  <c:v>-31.19</c:v>
                </c:pt>
                <c:pt idx="6632">
                  <c:v>-30.85</c:v>
                </c:pt>
                <c:pt idx="6633">
                  <c:v>-30.87</c:v>
                </c:pt>
                <c:pt idx="6634">
                  <c:v>-30.75</c:v>
                </c:pt>
                <c:pt idx="6635">
                  <c:v>-30.91</c:v>
                </c:pt>
                <c:pt idx="6636">
                  <c:v>-30.73</c:v>
                </c:pt>
                <c:pt idx="6637">
                  <c:v>-31.07</c:v>
                </c:pt>
                <c:pt idx="6638">
                  <c:v>-30.73</c:v>
                </c:pt>
                <c:pt idx="6639">
                  <c:v>-30.97</c:v>
                </c:pt>
                <c:pt idx="6640">
                  <c:v>-30.79</c:v>
                </c:pt>
                <c:pt idx="6641">
                  <c:v>-30.77</c:v>
                </c:pt>
                <c:pt idx="6642">
                  <c:v>-30.91</c:v>
                </c:pt>
                <c:pt idx="6643">
                  <c:v>-30.77</c:v>
                </c:pt>
                <c:pt idx="6644">
                  <c:v>-30.51</c:v>
                </c:pt>
                <c:pt idx="6645">
                  <c:v>-31.13</c:v>
                </c:pt>
                <c:pt idx="6646">
                  <c:v>-30.69</c:v>
                </c:pt>
                <c:pt idx="6647">
                  <c:v>-30.79</c:v>
                </c:pt>
                <c:pt idx="6648">
                  <c:v>-30.79</c:v>
                </c:pt>
                <c:pt idx="6649">
                  <c:v>-31.11</c:v>
                </c:pt>
                <c:pt idx="6650">
                  <c:v>-30.97</c:v>
                </c:pt>
                <c:pt idx="6651">
                  <c:v>-30.67</c:v>
                </c:pt>
                <c:pt idx="6652">
                  <c:v>-30.61</c:v>
                </c:pt>
                <c:pt idx="6653">
                  <c:v>-30.69</c:v>
                </c:pt>
                <c:pt idx="6654">
                  <c:v>-31.21</c:v>
                </c:pt>
                <c:pt idx="6655">
                  <c:v>-30.81</c:v>
                </c:pt>
                <c:pt idx="6656">
                  <c:v>-30.99</c:v>
                </c:pt>
                <c:pt idx="6657">
                  <c:v>-30.91</c:v>
                </c:pt>
                <c:pt idx="6658">
                  <c:v>-30.97</c:v>
                </c:pt>
                <c:pt idx="6659">
                  <c:v>-30.79</c:v>
                </c:pt>
                <c:pt idx="6660">
                  <c:v>-31.03</c:v>
                </c:pt>
                <c:pt idx="6661">
                  <c:v>-31.37</c:v>
                </c:pt>
                <c:pt idx="6662">
                  <c:v>-31.09</c:v>
                </c:pt>
                <c:pt idx="6663">
                  <c:v>-31.05</c:v>
                </c:pt>
                <c:pt idx="6664">
                  <c:v>-31.11</c:v>
                </c:pt>
                <c:pt idx="6665">
                  <c:v>-30.87</c:v>
                </c:pt>
                <c:pt idx="6666">
                  <c:v>-31.01</c:v>
                </c:pt>
                <c:pt idx="6667">
                  <c:v>-31.23</c:v>
                </c:pt>
                <c:pt idx="6668">
                  <c:v>-30.79</c:v>
                </c:pt>
                <c:pt idx="6669">
                  <c:v>-31.03</c:v>
                </c:pt>
                <c:pt idx="6670">
                  <c:v>-31.09</c:v>
                </c:pt>
                <c:pt idx="6671">
                  <c:v>-31.17</c:v>
                </c:pt>
                <c:pt idx="6672">
                  <c:v>-31.37</c:v>
                </c:pt>
                <c:pt idx="6673">
                  <c:v>-31.07</c:v>
                </c:pt>
                <c:pt idx="6674">
                  <c:v>-31.17</c:v>
                </c:pt>
                <c:pt idx="6675">
                  <c:v>-30.89</c:v>
                </c:pt>
                <c:pt idx="6676">
                  <c:v>-31.05</c:v>
                </c:pt>
                <c:pt idx="6677">
                  <c:v>-30.65</c:v>
                </c:pt>
                <c:pt idx="6678">
                  <c:v>-30.93</c:v>
                </c:pt>
                <c:pt idx="6679">
                  <c:v>-31.01</c:v>
                </c:pt>
                <c:pt idx="6680">
                  <c:v>-31.07</c:v>
                </c:pt>
                <c:pt idx="6681">
                  <c:v>-31.09</c:v>
                </c:pt>
                <c:pt idx="6682">
                  <c:v>-30.97</c:v>
                </c:pt>
                <c:pt idx="6683">
                  <c:v>-31.05</c:v>
                </c:pt>
                <c:pt idx="6684">
                  <c:v>-30.69</c:v>
                </c:pt>
                <c:pt idx="6685">
                  <c:v>-30.63</c:v>
                </c:pt>
                <c:pt idx="6686">
                  <c:v>-30.89</c:v>
                </c:pt>
                <c:pt idx="6687">
                  <c:v>-31.03</c:v>
                </c:pt>
                <c:pt idx="6688">
                  <c:v>-31.03</c:v>
                </c:pt>
                <c:pt idx="6689">
                  <c:v>-30.99</c:v>
                </c:pt>
                <c:pt idx="6690">
                  <c:v>-31.09</c:v>
                </c:pt>
                <c:pt idx="6691">
                  <c:v>-31.03</c:v>
                </c:pt>
                <c:pt idx="6692">
                  <c:v>-31.07</c:v>
                </c:pt>
                <c:pt idx="6693">
                  <c:v>-31.45</c:v>
                </c:pt>
                <c:pt idx="6694">
                  <c:v>-31.01</c:v>
                </c:pt>
                <c:pt idx="6695">
                  <c:v>-30.87</c:v>
                </c:pt>
                <c:pt idx="6696">
                  <c:v>-30.87</c:v>
                </c:pt>
                <c:pt idx="6697">
                  <c:v>-30.83</c:v>
                </c:pt>
                <c:pt idx="6698">
                  <c:v>-30.99</c:v>
                </c:pt>
                <c:pt idx="6699">
                  <c:v>-30.99</c:v>
                </c:pt>
                <c:pt idx="6700">
                  <c:v>-31.05</c:v>
                </c:pt>
                <c:pt idx="6701">
                  <c:v>-31.17</c:v>
                </c:pt>
                <c:pt idx="6702">
                  <c:v>-30.71</c:v>
                </c:pt>
                <c:pt idx="6703">
                  <c:v>-31.03</c:v>
                </c:pt>
                <c:pt idx="6704">
                  <c:v>-30.97</c:v>
                </c:pt>
                <c:pt idx="6705">
                  <c:v>-31.01</c:v>
                </c:pt>
                <c:pt idx="6706">
                  <c:v>-30.97</c:v>
                </c:pt>
                <c:pt idx="6707">
                  <c:v>-30.67</c:v>
                </c:pt>
                <c:pt idx="6708">
                  <c:v>-30.81</c:v>
                </c:pt>
                <c:pt idx="6709">
                  <c:v>-31.17</c:v>
                </c:pt>
                <c:pt idx="6710">
                  <c:v>-31.01</c:v>
                </c:pt>
                <c:pt idx="6711">
                  <c:v>-30.79</c:v>
                </c:pt>
                <c:pt idx="6712">
                  <c:v>-31.21</c:v>
                </c:pt>
                <c:pt idx="6713">
                  <c:v>-30.87</c:v>
                </c:pt>
                <c:pt idx="6714">
                  <c:v>-30.93</c:v>
                </c:pt>
                <c:pt idx="6715">
                  <c:v>-30.81</c:v>
                </c:pt>
                <c:pt idx="6716">
                  <c:v>-31.21</c:v>
                </c:pt>
                <c:pt idx="6717">
                  <c:v>-31.05</c:v>
                </c:pt>
                <c:pt idx="6718">
                  <c:v>-30.95</c:v>
                </c:pt>
                <c:pt idx="6719">
                  <c:v>-31.11</c:v>
                </c:pt>
                <c:pt idx="6720">
                  <c:v>-30.95</c:v>
                </c:pt>
                <c:pt idx="6721">
                  <c:v>-30.85</c:v>
                </c:pt>
                <c:pt idx="6722">
                  <c:v>-31.21</c:v>
                </c:pt>
                <c:pt idx="6723">
                  <c:v>-31.11</c:v>
                </c:pt>
                <c:pt idx="6724">
                  <c:v>-30.95</c:v>
                </c:pt>
                <c:pt idx="6725">
                  <c:v>-30.93</c:v>
                </c:pt>
                <c:pt idx="6726">
                  <c:v>-31.07</c:v>
                </c:pt>
                <c:pt idx="6727">
                  <c:v>-31.01</c:v>
                </c:pt>
                <c:pt idx="6728">
                  <c:v>-30.73</c:v>
                </c:pt>
                <c:pt idx="6729">
                  <c:v>-31.01</c:v>
                </c:pt>
                <c:pt idx="6730">
                  <c:v>-31.17</c:v>
                </c:pt>
                <c:pt idx="6731">
                  <c:v>-31.29</c:v>
                </c:pt>
                <c:pt idx="6732">
                  <c:v>-30.83</c:v>
                </c:pt>
                <c:pt idx="6733">
                  <c:v>-31.01</c:v>
                </c:pt>
                <c:pt idx="6734">
                  <c:v>-30.89</c:v>
                </c:pt>
                <c:pt idx="6735">
                  <c:v>-31.19</c:v>
                </c:pt>
                <c:pt idx="6736">
                  <c:v>-31.09</c:v>
                </c:pt>
                <c:pt idx="6737">
                  <c:v>-31.03</c:v>
                </c:pt>
                <c:pt idx="6738">
                  <c:v>-30.93</c:v>
                </c:pt>
                <c:pt idx="6739">
                  <c:v>-31.05</c:v>
                </c:pt>
                <c:pt idx="6740">
                  <c:v>-30.99</c:v>
                </c:pt>
                <c:pt idx="6741">
                  <c:v>-31.03</c:v>
                </c:pt>
                <c:pt idx="6742">
                  <c:v>-31.49</c:v>
                </c:pt>
                <c:pt idx="6743">
                  <c:v>-31.27</c:v>
                </c:pt>
                <c:pt idx="6744">
                  <c:v>-30.95</c:v>
                </c:pt>
                <c:pt idx="6745">
                  <c:v>-30.79</c:v>
                </c:pt>
                <c:pt idx="6746">
                  <c:v>-31.11</c:v>
                </c:pt>
                <c:pt idx="6747">
                  <c:v>-31.25</c:v>
                </c:pt>
                <c:pt idx="6748">
                  <c:v>-31.03</c:v>
                </c:pt>
                <c:pt idx="6749">
                  <c:v>-31.03</c:v>
                </c:pt>
                <c:pt idx="6750">
                  <c:v>-31.07</c:v>
                </c:pt>
                <c:pt idx="6751">
                  <c:v>-31.17</c:v>
                </c:pt>
                <c:pt idx="6752">
                  <c:v>-31.19</c:v>
                </c:pt>
                <c:pt idx="6753">
                  <c:v>-31.35</c:v>
                </c:pt>
                <c:pt idx="6754">
                  <c:v>-31.15</c:v>
                </c:pt>
                <c:pt idx="6755">
                  <c:v>-30.95</c:v>
                </c:pt>
                <c:pt idx="6756">
                  <c:v>-30.93</c:v>
                </c:pt>
                <c:pt idx="6757">
                  <c:v>-31.17</c:v>
                </c:pt>
                <c:pt idx="6758">
                  <c:v>-31.17</c:v>
                </c:pt>
                <c:pt idx="6759">
                  <c:v>-31.43</c:v>
                </c:pt>
                <c:pt idx="6760">
                  <c:v>-31.53</c:v>
                </c:pt>
                <c:pt idx="6761">
                  <c:v>-31.09</c:v>
                </c:pt>
                <c:pt idx="6762">
                  <c:v>-31.15</c:v>
                </c:pt>
                <c:pt idx="6763">
                  <c:v>-31.35</c:v>
                </c:pt>
                <c:pt idx="6764">
                  <c:v>-31.15</c:v>
                </c:pt>
                <c:pt idx="6765">
                  <c:v>-31.17</c:v>
                </c:pt>
                <c:pt idx="6766">
                  <c:v>-31.01</c:v>
                </c:pt>
                <c:pt idx="6767">
                  <c:v>-31.27</c:v>
                </c:pt>
                <c:pt idx="6768">
                  <c:v>-30.95</c:v>
                </c:pt>
                <c:pt idx="6769">
                  <c:v>-31.23</c:v>
                </c:pt>
                <c:pt idx="6770">
                  <c:v>-31.49</c:v>
                </c:pt>
                <c:pt idx="6771">
                  <c:v>-31.47</c:v>
                </c:pt>
                <c:pt idx="6772">
                  <c:v>-31.35</c:v>
                </c:pt>
                <c:pt idx="6773">
                  <c:v>-31.13</c:v>
                </c:pt>
                <c:pt idx="6774">
                  <c:v>-31.13</c:v>
                </c:pt>
                <c:pt idx="6775">
                  <c:v>-30.99</c:v>
                </c:pt>
                <c:pt idx="6776">
                  <c:v>-31.13</c:v>
                </c:pt>
                <c:pt idx="6777">
                  <c:v>-31.25</c:v>
                </c:pt>
                <c:pt idx="6778">
                  <c:v>-31.11</c:v>
                </c:pt>
                <c:pt idx="6779">
                  <c:v>-31.01</c:v>
                </c:pt>
                <c:pt idx="6780">
                  <c:v>-31.33</c:v>
                </c:pt>
                <c:pt idx="6781">
                  <c:v>-31.17</c:v>
                </c:pt>
                <c:pt idx="6782">
                  <c:v>-31.41</c:v>
                </c:pt>
                <c:pt idx="6783">
                  <c:v>-31.03</c:v>
                </c:pt>
                <c:pt idx="6784">
                  <c:v>-31.27</c:v>
                </c:pt>
                <c:pt idx="6785">
                  <c:v>-31.11</c:v>
                </c:pt>
                <c:pt idx="6786">
                  <c:v>-31.21</c:v>
                </c:pt>
                <c:pt idx="6787">
                  <c:v>-31.39</c:v>
                </c:pt>
                <c:pt idx="6788">
                  <c:v>-31.11</c:v>
                </c:pt>
                <c:pt idx="6789">
                  <c:v>-30.93</c:v>
                </c:pt>
                <c:pt idx="6790">
                  <c:v>-31.23</c:v>
                </c:pt>
                <c:pt idx="6791">
                  <c:v>-31.29</c:v>
                </c:pt>
                <c:pt idx="6792">
                  <c:v>-31.27</c:v>
                </c:pt>
                <c:pt idx="6793">
                  <c:v>-31.47</c:v>
                </c:pt>
                <c:pt idx="6794">
                  <c:v>-31.03</c:v>
                </c:pt>
                <c:pt idx="6795">
                  <c:v>-31.17</c:v>
                </c:pt>
                <c:pt idx="6796">
                  <c:v>-31.29</c:v>
                </c:pt>
                <c:pt idx="6797">
                  <c:v>-31.01</c:v>
                </c:pt>
                <c:pt idx="6798">
                  <c:v>-31.33</c:v>
                </c:pt>
                <c:pt idx="6799">
                  <c:v>-31.19</c:v>
                </c:pt>
                <c:pt idx="6800">
                  <c:v>-31.09</c:v>
                </c:pt>
                <c:pt idx="6801">
                  <c:v>-31.21</c:v>
                </c:pt>
                <c:pt idx="6802">
                  <c:v>-31.51</c:v>
                </c:pt>
                <c:pt idx="6803">
                  <c:v>-31.21</c:v>
                </c:pt>
                <c:pt idx="6804">
                  <c:v>-31.41</c:v>
                </c:pt>
                <c:pt idx="6805">
                  <c:v>-31.35</c:v>
                </c:pt>
                <c:pt idx="6806">
                  <c:v>-31.15</c:v>
                </c:pt>
                <c:pt idx="6807">
                  <c:v>-31.23</c:v>
                </c:pt>
                <c:pt idx="6808">
                  <c:v>-31.39</c:v>
                </c:pt>
                <c:pt idx="6809">
                  <c:v>-31.27</c:v>
                </c:pt>
                <c:pt idx="6810">
                  <c:v>-31.31</c:v>
                </c:pt>
                <c:pt idx="6811">
                  <c:v>-30.95</c:v>
                </c:pt>
                <c:pt idx="6812">
                  <c:v>-31.31</c:v>
                </c:pt>
                <c:pt idx="6813">
                  <c:v>-31.41</c:v>
                </c:pt>
                <c:pt idx="6814">
                  <c:v>-31.31</c:v>
                </c:pt>
                <c:pt idx="6815">
                  <c:v>-31.55</c:v>
                </c:pt>
                <c:pt idx="6816">
                  <c:v>-31.43</c:v>
                </c:pt>
                <c:pt idx="6817">
                  <c:v>-31.43</c:v>
                </c:pt>
                <c:pt idx="6818">
                  <c:v>-31.25</c:v>
                </c:pt>
                <c:pt idx="6819">
                  <c:v>-31.31</c:v>
                </c:pt>
                <c:pt idx="6820">
                  <c:v>-31.49</c:v>
                </c:pt>
                <c:pt idx="6821">
                  <c:v>-31.55</c:v>
                </c:pt>
                <c:pt idx="6822">
                  <c:v>-31.39</c:v>
                </c:pt>
                <c:pt idx="6823">
                  <c:v>-31.41</c:v>
                </c:pt>
                <c:pt idx="6824">
                  <c:v>-31.73</c:v>
                </c:pt>
                <c:pt idx="6825">
                  <c:v>-31.59</c:v>
                </c:pt>
                <c:pt idx="6826">
                  <c:v>-31.49</c:v>
                </c:pt>
                <c:pt idx="6827">
                  <c:v>-31.43</c:v>
                </c:pt>
                <c:pt idx="6828">
                  <c:v>-31.43</c:v>
                </c:pt>
                <c:pt idx="6829">
                  <c:v>-31.83</c:v>
                </c:pt>
                <c:pt idx="6830">
                  <c:v>-31.59</c:v>
                </c:pt>
                <c:pt idx="6831">
                  <c:v>-31.59</c:v>
                </c:pt>
                <c:pt idx="6832">
                  <c:v>-31.55</c:v>
                </c:pt>
                <c:pt idx="6833">
                  <c:v>-31.21</c:v>
                </c:pt>
                <c:pt idx="6834">
                  <c:v>-31.87</c:v>
                </c:pt>
                <c:pt idx="6835">
                  <c:v>-31.67</c:v>
                </c:pt>
                <c:pt idx="6836">
                  <c:v>-31.57</c:v>
                </c:pt>
                <c:pt idx="6837">
                  <c:v>-31.53</c:v>
                </c:pt>
                <c:pt idx="6838">
                  <c:v>-31.61</c:v>
                </c:pt>
                <c:pt idx="6839">
                  <c:v>-31.71</c:v>
                </c:pt>
                <c:pt idx="6840">
                  <c:v>-31.61</c:v>
                </c:pt>
                <c:pt idx="6841">
                  <c:v>-31.57</c:v>
                </c:pt>
                <c:pt idx="6842">
                  <c:v>-31.95</c:v>
                </c:pt>
                <c:pt idx="6843">
                  <c:v>-31.73</c:v>
                </c:pt>
                <c:pt idx="6844">
                  <c:v>-31.57</c:v>
                </c:pt>
                <c:pt idx="6845">
                  <c:v>-31.49</c:v>
                </c:pt>
                <c:pt idx="6846">
                  <c:v>-31.85</c:v>
                </c:pt>
                <c:pt idx="6847">
                  <c:v>-31.57</c:v>
                </c:pt>
                <c:pt idx="6848">
                  <c:v>-31.81</c:v>
                </c:pt>
                <c:pt idx="6849">
                  <c:v>-31.89</c:v>
                </c:pt>
                <c:pt idx="6850">
                  <c:v>-31.79</c:v>
                </c:pt>
                <c:pt idx="6851">
                  <c:v>-31.93</c:v>
                </c:pt>
                <c:pt idx="6852">
                  <c:v>-31.75</c:v>
                </c:pt>
                <c:pt idx="6853">
                  <c:v>-31.67</c:v>
                </c:pt>
                <c:pt idx="6854">
                  <c:v>-31.85</c:v>
                </c:pt>
                <c:pt idx="6855">
                  <c:v>-31.63</c:v>
                </c:pt>
                <c:pt idx="6856">
                  <c:v>-32.130000000000003</c:v>
                </c:pt>
                <c:pt idx="6857">
                  <c:v>-32.01</c:v>
                </c:pt>
                <c:pt idx="6858">
                  <c:v>-31.73</c:v>
                </c:pt>
                <c:pt idx="6859">
                  <c:v>-32.03</c:v>
                </c:pt>
                <c:pt idx="6860">
                  <c:v>-31.89</c:v>
                </c:pt>
                <c:pt idx="6861">
                  <c:v>-31.83</c:v>
                </c:pt>
                <c:pt idx="6862">
                  <c:v>-31.55</c:v>
                </c:pt>
                <c:pt idx="6863">
                  <c:v>-31.71</c:v>
                </c:pt>
                <c:pt idx="6864">
                  <c:v>-31.59</c:v>
                </c:pt>
                <c:pt idx="6865">
                  <c:v>-31.69</c:v>
                </c:pt>
                <c:pt idx="6866">
                  <c:v>-31.49</c:v>
                </c:pt>
                <c:pt idx="6867">
                  <c:v>-31.65</c:v>
                </c:pt>
                <c:pt idx="6868">
                  <c:v>-31.61</c:v>
                </c:pt>
                <c:pt idx="6869">
                  <c:v>-31.75</c:v>
                </c:pt>
                <c:pt idx="6870">
                  <c:v>-31.65</c:v>
                </c:pt>
                <c:pt idx="6871">
                  <c:v>-31.87</c:v>
                </c:pt>
                <c:pt idx="6872">
                  <c:v>-31.47</c:v>
                </c:pt>
                <c:pt idx="6873">
                  <c:v>-31.37</c:v>
                </c:pt>
                <c:pt idx="6874">
                  <c:v>-31.65</c:v>
                </c:pt>
                <c:pt idx="6875">
                  <c:v>-31.65</c:v>
                </c:pt>
                <c:pt idx="6876">
                  <c:v>-31.55</c:v>
                </c:pt>
                <c:pt idx="6877">
                  <c:v>-31.83</c:v>
                </c:pt>
                <c:pt idx="6878">
                  <c:v>-31.89</c:v>
                </c:pt>
                <c:pt idx="6879">
                  <c:v>-31.67</c:v>
                </c:pt>
                <c:pt idx="6880">
                  <c:v>-31.41</c:v>
                </c:pt>
                <c:pt idx="6881">
                  <c:v>-31.45</c:v>
                </c:pt>
                <c:pt idx="6882">
                  <c:v>-31.29</c:v>
                </c:pt>
                <c:pt idx="6883">
                  <c:v>-31.65</c:v>
                </c:pt>
                <c:pt idx="6884">
                  <c:v>-31.57</c:v>
                </c:pt>
                <c:pt idx="6885">
                  <c:v>-31.63</c:v>
                </c:pt>
                <c:pt idx="6886">
                  <c:v>-31.31</c:v>
                </c:pt>
                <c:pt idx="6887">
                  <c:v>-31.57</c:v>
                </c:pt>
                <c:pt idx="6888">
                  <c:v>-31.35</c:v>
                </c:pt>
                <c:pt idx="6889">
                  <c:v>-31.21</c:v>
                </c:pt>
                <c:pt idx="6890">
                  <c:v>-31.63</c:v>
                </c:pt>
                <c:pt idx="6891">
                  <c:v>-31.37</c:v>
                </c:pt>
                <c:pt idx="6892">
                  <c:v>-31.23</c:v>
                </c:pt>
                <c:pt idx="6893">
                  <c:v>-31.51</c:v>
                </c:pt>
                <c:pt idx="6894">
                  <c:v>-31.23</c:v>
                </c:pt>
                <c:pt idx="6895">
                  <c:v>-31.53</c:v>
                </c:pt>
                <c:pt idx="6896">
                  <c:v>-30.99</c:v>
                </c:pt>
                <c:pt idx="6897">
                  <c:v>-31.35</c:v>
                </c:pt>
                <c:pt idx="6898">
                  <c:v>-30.97</c:v>
                </c:pt>
                <c:pt idx="6899">
                  <c:v>-31.23</c:v>
                </c:pt>
                <c:pt idx="6900">
                  <c:v>-30.85</c:v>
                </c:pt>
                <c:pt idx="6901">
                  <c:v>-30.97</c:v>
                </c:pt>
                <c:pt idx="6902">
                  <c:v>-31.21</c:v>
                </c:pt>
                <c:pt idx="6903">
                  <c:v>-31.31</c:v>
                </c:pt>
                <c:pt idx="6904">
                  <c:v>-30.81</c:v>
                </c:pt>
                <c:pt idx="6905">
                  <c:v>-30.85</c:v>
                </c:pt>
                <c:pt idx="6906">
                  <c:v>-30.97</c:v>
                </c:pt>
                <c:pt idx="6907">
                  <c:v>-30.97</c:v>
                </c:pt>
                <c:pt idx="6908">
                  <c:v>-31.03</c:v>
                </c:pt>
                <c:pt idx="6909">
                  <c:v>-30.99</c:v>
                </c:pt>
                <c:pt idx="6910">
                  <c:v>-31.07</c:v>
                </c:pt>
                <c:pt idx="6911">
                  <c:v>-30.91</c:v>
                </c:pt>
                <c:pt idx="6912">
                  <c:v>-30.85</c:v>
                </c:pt>
                <c:pt idx="6913">
                  <c:v>-30.85</c:v>
                </c:pt>
                <c:pt idx="6914">
                  <c:v>-30.69</c:v>
                </c:pt>
                <c:pt idx="6915">
                  <c:v>-30.89</c:v>
                </c:pt>
                <c:pt idx="6916">
                  <c:v>-30.69</c:v>
                </c:pt>
                <c:pt idx="6917">
                  <c:v>-30.93</c:v>
                </c:pt>
                <c:pt idx="6918">
                  <c:v>-30.91</c:v>
                </c:pt>
                <c:pt idx="6919">
                  <c:v>-30.75</c:v>
                </c:pt>
                <c:pt idx="6920">
                  <c:v>-30.83</c:v>
                </c:pt>
                <c:pt idx="6921">
                  <c:v>-30.81</c:v>
                </c:pt>
                <c:pt idx="6922">
                  <c:v>-30.91</c:v>
                </c:pt>
                <c:pt idx="6923">
                  <c:v>-30.59</c:v>
                </c:pt>
                <c:pt idx="6924">
                  <c:v>-30.67</c:v>
                </c:pt>
                <c:pt idx="6925">
                  <c:v>-30.91</c:v>
                </c:pt>
                <c:pt idx="6926">
                  <c:v>-30.75</c:v>
                </c:pt>
                <c:pt idx="6927">
                  <c:v>-30.85</c:v>
                </c:pt>
                <c:pt idx="6928">
                  <c:v>-30.93</c:v>
                </c:pt>
                <c:pt idx="6929">
                  <c:v>-30.85</c:v>
                </c:pt>
                <c:pt idx="6930">
                  <c:v>-30.71</c:v>
                </c:pt>
                <c:pt idx="6931">
                  <c:v>-30.81</c:v>
                </c:pt>
                <c:pt idx="6932">
                  <c:v>-30.99</c:v>
                </c:pt>
                <c:pt idx="6933">
                  <c:v>-31.27</c:v>
                </c:pt>
                <c:pt idx="6934">
                  <c:v>-30.99</c:v>
                </c:pt>
                <c:pt idx="6935">
                  <c:v>-30.91</c:v>
                </c:pt>
                <c:pt idx="6936">
                  <c:v>-30.91</c:v>
                </c:pt>
                <c:pt idx="6937">
                  <c:v>-31.17</c:v>
                </c:pt>
                <c:pt idx="6938">
                  <c:v>-31.15</c:v>
                </c:pt>
                <c:pt idx="6939">
                  <c:v>-30.67</c:v>
                </c:pt>
                <c:pt idx="6940">
                  <c:v>-31.01</c:v>
                </c:pt>
                <c:pt idx="6941">
                  <c:v>-30.81</c:v>
                </c:pt>
                <c:pt idx="6942">
                  <c:v>-31.01</c:v>
                </c:pt>
                <c:pt idx="6943">
                  <c:v>-31.01</c:v>
                </c:pt>
                <c:pt idx="6944">
                  <c:v>-30.91</c:v>
                </c:pt>
                <c:pt idx="6945">
                  <c:v>-30.69</c:v>
                </c:pt>
                <c:pt idx="6946">
                  <c:v>-30.83</c:v>
                </c:pt>
                <c:pt idx="6947">
                  <c:v>-30.73</c:v>
                </c:pt>
                <c:pt idx="6948">
                  <c:v>-30.93</c:v>
                </c:pt>
                <c:pt idx="6949">
                  <c:v>-30.83</c:v>
                </c:pt>
                <c:pt idx="6950">
                  <c:v>-30.69</c:v>
                </c:pt>
                <c:pt idx="6951">
                  <c:v>-30.91</c:v>
                </c:pt>
                <c:pt idx="6952">
                  <c:v>-30.81</c:v>
                </c:pt>
                <c:pt idx="6953">
                  <c:v>-31.05</c:v>
                </c:pt>
                <c:pt idx="6954">
                  <c:v>-30.63</c:v>
                </c:pt>
                <c:pt idx="6955">
                  <c:v>-30.97</c:v>
                </c:pt>
                <c:pt idx="6956">
                  <c:v>-31.05</c:v>
                </c:pt>
                <c:pt idx="6957">
                  <c:v>-31.01</c:v>
                </c:pt>
                <c:pt idx="6958">
                  <c:v>-30.77</c:v>
                </c:pt>
                <c:pt idx="6959">
                  <c:v>-30.85</c:v>
                </c:pt>
                <c:pt idx="6960">
                  <c:v>-31.01</c:v>
                </c:pt>
                <c:pt idx="6961">
                  <c:v>-30.63</c:v>
                </c:pt>
                <c:pt idx="6962">
                  <c:v>-30.91</c:v>
                </c:pt>
                <c:pt idx="6963">
                  <c:v>-31.15</c:v>
                </c:pt>
                <c:pt idx="6964">
                  <c:v>-30.89</c:v>
                </c:pt>
                <c:pt idx="6965">
                  <c:v>-30.79</c:v>
                </c:pt>
                <c:pt idx="6966">
                  <c:v>-30.67</c:v>
                </c:pt>
                <c:pt idx="6967">
                  <c:v>-31.05</c:v>
                </c:pt>
                <c:pt idx="6968">
                  <c:v>-30.87</c:v>
                </c:pt>
                <c:pt idx="6969">
                  <c:v>-30.63</c:v>
                </c:pt>
                <c:pt idx="6970">
                  <c:v>-30.79</c:v>
                </c:pt>
                <c:pt idx="6971">
                  <c:v>-30.89</c:v>
                </c:pt>
                <c:pt idx="6972">
                  <c:v>-31.11</c:v>
                </c:pt>
                <c:pt idx="6973">
                  <c:v>-30.79</c:v>
                </c:pt>
                <c:pt idx="6974">
                  <c:v>-30.89</c:v>
                </c:pt>
                <c:pt idx="6975">
                  <c:v>-30.83</c:v>
                </c:pt>
                <c:pt idx="6976">
                  <c:v>-30.81</c:v>
                </c:pt>
                <c:pt idx="6977">
                  <c:v>-30.73</c:v>
                </c:pt>
                <c:pt idx="6978">
                  <c:v>-30.95</c:v>
                </c:pt>
                <c:pt idx="6979">
                  <c:v>-30.67</c:v>
                </c:pt>
                <c:pt idx="6980">
                  <c:v>-30.95</c:v>
                </c:pt>
                <c:pt idx="6981">
                  <c:v>-30.95</c:v>
                </c:pt>
                <c:pt idx="6982">
                  <c:v>-30.91</c:v>
                </c:pt>
                <c:pt idx="6983">
                  <c:v>-30.49</c:v>
                </c:pt>
                <c:pt idx="6984">
                  <c:v>-31.09</c:v>
                </c:pt>
                <c:pt idx="6985">
                  <c:v>-30.95</c:v>
                </c:pt>
                <c:pt idx="6986">
                  <c:v>-30.83</c:v>
                </c:pt>
                <c:pt idx="6987">
                  <c:v>-30.79</c:v>
                </c:pt>
                <c:pt idx="6988">
                  <c:v>-30.63</c:v>
                </c:pt>
                <c:pt idx="6989">
                  <c:v>-30.83</c:v>
                </c:pt>
                <c:pt idx="6990">
                  <c:v>-30.63</c:v>
                </c:pt>
                <c:pt idx="6991">
                  <c:v>-31.13</c:v>
                </c:pt>
                <c:pt idx="6992">
                  <c:v>-30.71</c:v>
                </c:pt>
                <c:pt idx="6993">
                  <c:v>-31.15</c:v>
                </c:pt>
                <c:pt idx="6994">
                  <c:v>-30.91</c:v>
                </c:pt>
                <c:pt idx="6995">
                  <c:v>-30.51</c:v>
                </c:pt>
                <c:pt idx="6996">
                  <c:v>-30.87</c:v>
                </c:pt>
                <c:pt idx="6997">
                  <c:v>-31.11</c:v>
                </c:pt>
                <c:pt idx="6998">
                  <c:v>-30.71</c:v>
                </c:pt>
                <c:pt idx="6999">
                  <c:v>-31.15</c:v>
                </c:pt>
                <c:pt idx="7000">
                  <c:v>-31.07</c:v>
                </c:pt>
                <c:pt idx="7001">
                  <c:v>-31.07</c:v>
                </c:pt>
                <c:pt idx="7002">
                  <c:v>-31.19</c:v>
                </c:pt>
                <c:pt idx="7003">
                  <c:v>-30.73</c:v>
                </c:pt>
                <c:pt idx="7004">
                  <c:v>-30.81</c:v>
                </c:pt>
                <c:pt idx="7005">
                  <c:v>-31.17</c:v>
                </c:pt>
                <c:pt idx="7006">
                  <c:v>-31.01</c:v>
                </c:pt>
                <c:pt idx="7007">
                  <c:v>-31.21</c:v>
                </c:pt>
                <c:pt idx="7008">
                  <c:v>-31.09</c:v>
                </c:pt>
                <c:pt idx="7009">
                  <c:v>-31.03</c:v>
                </c:pt>
                <c:pt idx="7010">
                  <c:v>-30.83</c:v>
                </c:pt>
                <c:pt idx="7011">
                  <c:v>-31.27</c:v>
                </c:pt>
                <c:pt idx="7012">
                  <c:v>-30.83</c:v>
                </c:pt>
                <c:pt idx="7013">
                  <c:v>-31.25</c:v>
                </c:pt>
                <c:pt idx="7014">
                  <c:v>-31.17</c:v>
                </c:pt>
                <c:pt idx="7015">
                  <c:v>-31.03</c:v>
                </c:pt>
                <c:pt idx="7016">
                  <c:v>-31.11</c:v>
                </c:pt>
                <c:pt idx="7017">
                  <c:v>-31.05</c:v>
                </c:pt>
                <c:pt idx="7018">
                  <c:v>-31.37</c:v>
                </c:pt>
                <c:pt idx="7019">
                  <c:v>-31.47</c:v>
                </c:pt>
                <c:pt idx="7020">
                  <c:v>-31.33</c:v>
                </c:pt>
                <c:pt idx="7021">
                  <c:v>-31.09</c:v>
                </c:pt>
                <c:pt idx="7022">
                  <c:v>-30.87</c:v>
                </c:pt>
                <c:pt idx="7023">
                  <c:v>-30.99</c:v>
                </c:pt>
                <c:pt idx="7024">
                  <c:v>-31.21</c:v>
                </c:pt>
                <c:pt idx="7025">
                  <c:v>-31.03</c:v>
                </c:pt>
                <c:pt idx="7026">
                  <c:v>-31.01</c:v>
                </c:pt>
                <c:pt idx="7027">
                  <c:v>-31.05</c:v>
                </c:pt>
                <c:pt idx="7028">
                  <c:v>-31.35</c:v>
                </c:pt>
                <c:pt idx="7029">
                  <c:v>-31.05</c:v>
                </c:pt>
                <c:pt idx="7030">
                  <c:v>-30.95</c:v>
                </c:pt>
                <c:pt idx="7031">
                  <c:v>-31.03</c:v>
                </c:pt>
                <c:pt idx="7032">
                  <c:v>-30.93</c:v>
                </c:pt>
                <c:pt idx="7033">
                  <c:v>-31.19</c:v>
                </c:pt>
                <c:pt idx="7034">
                  <c:v>-31.17</c:v>
                </c:pt>
                <c:pt idx="7035">
                  <c:v>-31.09</c:v>
                </c:pt>
                <c:pt idx="7036">
                  <c:v>-31.17</c:v>
                </c:pt>
                <c:pt idx="7037">
                  <c:v>-31.41</c:v>
                </c:pt>
                <c:pt idx="7038">
                  <c:v>-31.19</c:v>
                </c:pt>
                <c:pt idx="7039">
                  <c:v>-31.15</c:v>
                </c:pt>
                <c:pt idx="7040">
                  <c:v>-31.63</c:v>
                </c:pt>
                <c:pt idx="7041">
                  <c:v>-30.97</c:v>
                </c:pt>
                <c:pt idx="7042">
                  <c:v>-31.07</c:v>
                </c:pt>
                <c:pt idx="7043">
                  <c:v>-31.21</c:v>
                </c:pt>
                <c:pt idx="7044">
                  <c:v>-31.21</c:v>
                </c:pt>
                <c:pt idx="7045">
                  <c:v>-30.99</c:v>
                </c:pt>
                <c:pt idx="7046">
                  <c:v>-31.31</c:v>
                </c:pt>
                <c:pt idx="7047">
                  <c:v>-31.23</c:v>
                </c:pt>
                <c:pt idx="7048">
                  <c:v>-31.41</c:v>
                </c:pt>
                <c:pt idx="7049">
                  <c:v>-31.31</c:v>
                </c:pt>
                <c:pt idx="7050">
                  <c:v>-31.31</c:v>
                </c:pt>
                <c:pt idx="7051">
                  <c:v>-31.03</c:v>
                </c:pt>
                <c:pt idx="7052">
                  <c:v>-31.27</c:v>
                </c:pt>
                <c:pt idx="7053">
                  <c:v>-31.21</c:v>
                </c:pt>
                <c:pt idx="7054">
                  <c:v>-31.31</c:v>
                </c:pt>
                <c:pt idx="7055">
                  <c:v>-31.31</c:v>
                </c:pt>
                <c:pt idx="7056">
                  <c:v>-31.21</c:v>
                </c:pt>
                <c:pt idx="7057">
                  <c:v>-31.21</c:v>
                </c:pt>
                <c:pt idx="7058">
                  <c:v>-31.19</c:v>
                </c:pt>
                <c:pt idx="7059">
                  <c:v>-31.47</c:v>
                </c:pt>
                <c:pt idx="7060">
                  <c:v>-31.17</c:v>
                </c:pt>
                <c:pt idx="7061">
                  <c:v>-31.23</c:v>
                </c:pt>
                <c:pt idx="7062">
                  <c:v>-31.53</c:v>
                </c:pt>
                <c:pt idx="7063">
                  <c:v>-31.47</c:v>
                </c:pt>
                <c:pt idx="7064">
                  <c:v>-31.49</c:v>
                </c:pt>
                <c:pt idx="7065">
                  <c:v>-31.33</c:v>
                </c:pt>
                <c:pt idx="7066">
                  <c:v>-31.17</c:v>
                </c:pt>
                <c:pt idx="7067">
                  <c:v>-31.49</c:v>
                </c:pt>
                <c:pt idx="7068">
                  <c:v>-31.31</c:v>
                </c:pt>
                <c:pt idx="7069">
                  <c:v>-31.17</c:v>
                </c:pt>
                <c:pt idx="7070">
                  <c:v>-31.27</c:v>
                </c:pt>
                <c:pt idx="7071">
                  <c:v>-31.25</c:v>
                </c:pt>
                <c:pt idx="7072">
                  <c:v>-31.09</c:v>
                </c:pt>
                <c:pt idx="7073">
                  <c:v>-31.31</c:v>
                </c:pt>
                <c:pt idx="7074">
                  <c:v>-31.39</c:v>
                </c:pt>
                <c:pt idx="7075">
                  <c:v>-31.19</c:v>
                </c:pt>
                <c:pt idx="7076">
                  <c:v>-31.09</c:v>
                </c:pt>
                <c:pt idx="7077">
                  <c:v>-31.03</c:v>
                </c:pt>
                <c:pt idx="7078">
                  <c:v>-30.87</c:v>
                </c:pt>
                <c:pt idx="7079">
                  <c:v>-31.09</c:v>
                </c:pt>
                <c:pt idx="7080">
                  <c:v>-31.21</c:v>
                </c:pt>
                <c:pt idx="7081">
                  <c:v>-31.15</c:v>
                </c:pt>
                <c:pt idx="7082">
                  <c:v>-31.25</c:v>
                </c:pt>
                <c:pt idx="7083">
                  <c:v>-30.83</c:v>
                </c:pt>
                <c:pt idx="7084">
                  <c:v>-30.99</c:v>
                </c:pt>
                <c:pt idx="7085">
                  <c:v>-31.01</c:v>
                </c:pt>
                <c:pt idx="7086">
                  <c:v>-31.03</c:v>
                </c:pt>
                <c:pt idx="7087">
                  <c:v>-30.91</c:v>
                </c:pt>
                <c:pt idx="7088">
                  <c:v>-31.31</c:v>
                </c:pt>
                <c:pt idx="7089">
                  <c:v>-30.89</c:v>
                </c:pt>
                <c:pt idx="7090">
                  <c:v>-30.79</c:v>
                </c:pt>
                <c:pt idx="7091">
                  <c:v>-30.59</c:v>
                </c:pt>
                <c:pt idx="7092">
                  <c:v>-30.83</c:v>
                </c:pt>
                <c:pt idx="7093">
                  <c:v>-30.73</c:v>
                </c:pt>
                <c:pt idx="7094">
                  <c:v>-30.77</c:v>
                </c:pt>
                <c:pt idx="7095">
                  <c:v>-30.89</c:v>
                </c:pt>
                <c:pt idx="7096">
                  <c:v>-30.75</c:v>
                </c:pt>
                <c:pt idx="7097">
                  <c:v>-30.73</c:v>
                </c:pt>
                <c:pt idx="7098">
                  <c:v>-30.77</c:v>
                </c:pt>
                <c:pt idx="7099">
                  <c:v>-30.53</c:v>
                </c:pt>
                <c:pt idx="7100">
                  <c:v>-30.73</c:v>
                </c:pt>
                <c:pt idx="7101">
                  <c:v>-30.65</c:v>
                </c:pt>
                <c:pt idx="7102">
                  <c:v>-30.67</c:v>
                </c:pt>
                <c:pt idx="7103">
                  <c:v>-30.85</c:v>
                </c:pt>
                <c:pt idx="7104">
                  <c:v>-30.49</c:v>
                </c:pt>
                <c:pt idx="7105">
                  <c:v>-30.47</c:v>
                </c:pt>
                <c:pt idx="7106">
                  <c:v>-30.65</c:v>
                </c:pt>
                <c:pt idx="7107">
                  <c:v>-30.27</c:v>
                </c:pt>
                <c:pt idx="7108">
                  <c:v>-30.51</c:v>
                </c:pt>
                <c:pt idx="7109">
                  <c:v>-30.25</c:v>
                </c:pt>
                <c:pt idx="7110">
                  <c:v>-30.75</c:v>
                </c:pt>
                <c:pt idx="7111">
                  <c:v>-30.45</c:v>
                </c:pt>
                <c:pt idx="7112">
                  <c:v>-30.57</c:v>
                </c:pt>
                <c:pt idx="7113">
                  <c:v>-30.37</c:v>
                </c:pt>
                <c:pt idx="7114">
                  <c:v>-30.55</c:v>
                </c:pt>
                <c:pt idx="7115">
                  <c:v>-30.27</c:v>
                </c:pt>
                <c:pt idx="7116">
                  <c:v>-30.37</c:v>
                </c:pt>
                <c:pt idx="7117">
                  <c:v>-30.91</c:v>
                </c:pt>
                <c:pt idx="7118">
                  <c:v>-30.47</c:v>
                </c:pt>
                <c:pt idx="7119">
                  <c:v>-30.79</c:v>
                </c:pt>
                <c:pt idx="7120">
                  <c:v>-30.31</c:v>
                </c:pt>
                <c:pt idx="7121">
                  <c:v>-30.29</c:v>
                </c:pt>
                <c:pt idx="7122">
                  <c:v>-30.47</c:v>
                </c:pt>
                <c:pt idx="7123">
                  <c:v>-30.15</c:v>
                </c:pt>
                <c:pt idx="7124">
                  <c:v>-30.15</c:v>
                </c:pt>
                <c:pt idx="7125">
                  <c:v>-30.61</c:v>
                </c:pt>
                <c:pt idx="7126">
                  <c:v>-30.43</c:v>
                </c:pt>
                <c:pt idx="7127">
                  <c:v>-30.37</c:v>
                </c:pt>
                <c:pt idx="7128">
                  <c:v>-30.21</c:v>
                </c:pt>
                <c:pt idx="7129">
                  <c:v>-30.27</c:v>
                </c:pt>
                <c:pt idx="7130">
                  <c:v>-30.23</c:v>
                </c:pt>
                <c:pt idx="7131">
                  <c:v>-30.17</c:v>
                </c:pt>
                <c:pt idx="7132">
                  <c:v>-30.13</c:v>
                </c:pt>
                <c:pt idx="7133">
                  <c:v>-30.05</c:v>
                </c:pt>
                <c:pt idx="7134">
                  <c:v>-29.99</c:v>
                </c:pt>
                <c:pt idx="7135">
                  <c:v>-30.37</c:v>
                </c:pt>
                <c:pt idx="7136">
                  <c:v>-29.77</c:v>
                </c:pt>
                <c:pt idx="7137">
                  <c:v>-30.19</c:v>
                </c:pt>
                <c:pt idx="7138">
                  <c:v>-30.33</c:v>
                </c:pt>
                <c:pt idx="7139">
                  <c:v>-30.41</c:v>
                </c:pt>
                <c:pt idx="7140">
                  <c:v>-29.99</c:v>
                </c:pt>
                <c:pt idx="7141">
                  <c:v>-30.39</c:v>
                </c:pt>
                <c:pt idx="7142">
                  <c:v>-30.01</c:v>
                </c:pt>
                <c:pt idx="7143">
                  <c:v>-29.99</c:v>
                </c:pt>
                <c:pt idx="7144">
                  <c:v>-30.15</c:v>
                </c:pt>
                <c:pt idx="7145">
                  <c:v>-30.09</c:v>
                </c:pt>
                <c:pt idx="7146">
                  <c:v>-30.03</c:v>
                </c:pt>
                <c:pt idx="7147">
                  <c:v>-30.19</c:v>
                </c:pt>
                <c:pt idx="7148">
                  <c:v>-30.39</c:v>
                </c:pt>
                <c:pt idx="7149">
                  <c:v>-30.07</c:v>
                </c:pt>
                <c:pt idx="7150">
                  <c:v>-30.07</c:v>
                </c:pt>
                <c:pt idx="7151">
                  <c:v>-29.91</c:v>
                </c:pt>
                <c:pt idx="7152">
                  <c:v>-29.87</c:v>
                </c:pt>
                <c:pt idx="7153">
                  <c:v>-30.23</c:v>
                </c:pt>
                <c:pt idx="7154">
                  <c:v>-29.99</c:v>
                </c:pt>
                <c:pt idx="7155">
                  <c:v>-30.37</c:v>
                </c:pt>
                <c:pt idx="7156">
                  <c:v>-30.13</c:v>
                </c:pt>
                <c:pt idx="7157">
                  <c:v>-30.01</c:v>
                </c:pt>
                <c:pt idx="7158">
                  <c:v>-30.17</c:v>
                </c:pt>
                <c:pt idx="7159">
                  <c:v>-29.91</c:v>
                </c:pt>
                <c:pt idx="7160">
                  <c:v>-29.81</c:v>
                </c:pt>
                <c:pt idx="7161">
                  <c:v>-29.63</c:v>
                </c:pt>
                <c:pt idx="7162">
                  <c:v>-29.85</c:v>
                </c:pt>
                <c:pt idx="7163">
                  <c:v>-29.97</c:v>
                </c:pt>
                <c:pt idx="7164">
                  <c:v>-29.91</c:v>
                </c:pt>
                <c:pt idx="7165">
                  <c:v>-30.37</c:v>
                </c:pt>
                <c:pt idx="7166">
                  <c:v>-29.67</c:v>
                </c:pt>
                <c:pt idx="7167">
                  <c:v>-30.11</c:v>
                </c:pt>
                <c:pt idx="7168">
                  <c:v>-29.93</c:v>
                </c:pt>
                <c:pt idx="7169">
                  <c:v>-29.99</c:v>
                </c:pt>
                <c:pt idx="7170">
                  <c:v>-29.87</c:v>
                </c:pt>
                <c:pt idx="7171">
                  <c:v>-29.97</c:v>
                </c:pt>
                <c:pt idx="7172">
                  <c:v>-30.05</c:v>
                </c:pt>
                <c:pt idx="7173">
                  <c:v>-29.87</c:v>
                </c:pt>
                <c:pt idx="7174">
                  <c:v>-29.69</c:v>
                </c:pt>
                <c:pt idx="7175">
                  <c:v>-29.81</c:v>
                </c:pt>
                <c:pt idx="7176">
                  <c:v>-29.93</c:v>
                </c:pt>
                <c:pt idx="7177">
                  <c:v>-29.91</c:v>
                </c:pt>
                <c:pt idx="7178">
                  <c:v>-29.41</c:v>
                </c:pt>
                <c:pt idx="7179">
                  <c:v>-29.97</c:v>
                </c:pt>
                <c:pt idx="7180">
                  <c:v>-29.91</c:v>
                </c:pt>
                <c:pt idx="7181">
                  <c:v>-29.85</c:v>
                </c:pt>
                <c:pt idx="7182">
                  <c:v>-29.91</c:v>
                </c:pt>
                <c:pt idx="7183">
                  <c:v>-29.77</c:v>
                </c:pt>
                <c:pt idx="7184">
                  <c:v>-29.87</c:v>
                </c:pt>
                <c:pt idx="7185">
                  <c:v>-29.79</c:v>
                </c:pt>
                <c:pt idx="7186">
                  <c:v>-29.79</c:v>
                </c:pt>
                <c:pt idx="7187">
                  <c:v>-29.89</c:v>
                </c:pt>
                <c:pt idx="7188">
                  <c:v>-30.15</c:v>
                </c:pt>
                <c:pt idx="7189">
                  <c:v>-29.57</c:v>
                </c:pt>
                <c:pt idx="7190">
                  <c:v>-29.61</c:v>
                </c:pt>
                <c:pt idx="7191">
                  <c:v>-29.67</c:v>
                </c:pt>
                <c:pt idx="7192">
                  <c:v>-30.03</c:v>
                </c:pt>
                <c:pt idx="7193">
                  <c:v>-29.85</c:v>
                </c:pt>
                <c:pt idx="7194">
                  <c:v>-29.69</c:v>
                </c:pt>
                <c:pt idx="7195">
                  <c:v>-29.99</c:v>
                </c:pt>
                <c:pt idx="7196">
                  <c:v>-29.71</c:v>
                </c:pt>
                <c:pt idx="7197">
                  <c:v>-29.65</c:v>
                </c:pt>
                <c:pt idx="7198">
                  <c:v>-30.01</c:v>
                </c:pt>
                <c:pt idx="7199">
                  <c:v>-29.63</c:v>
                </c:pt>
                <c:pt idx="7200">
                  <c:v>-29.65</c:v>
                </c:pt>
                <c:pt idx="7201">
                  <c:v>-29.55</c:v>
                </c:pt>
                <c:pt idx="7202">
                  <c:v>-29.51</c:v>
                </c:pt>
                <c:pt idx="7203">
                  <c:v>-29.73</c:v>
                </c:pt>
                <c:pt idx="7204">
                  <c:v>-29.59</c:v>
                </c:pt>
                <c:pt idx="7205">
                  <c:v>-29.77</c:v>
                </c:pt>
                <c:pt idx="7206">
                  <c:v>-29.75</c:v>
                </c:pt>
                <c:pt idx="7207">
                  <c:v>-29.41</c:v>
                </c:pt>
                <c:pt idx="7208">
                  <c:v>-29.35</c:v>
                </c:pt>
                <c:pt idx="7209">
                  <c:v>-29.85</c:v>
                </c:pt>
                <c:pt idx="7210">
                  <c:v>-29.63</c:v>
                </c:pt>
                <c:pt idx="7211">
                  <c:v>-29.57</c:v>
                </c:pt>
                <c:pt idx="7212">
                  <c:v>-29.47</c:v>
                </c:pt>
                <c:pt idx="7213">
                  <c:v>-29.71</c:v>
                </c:pt>
                <c:pt idx="7214">
                  <c:v>-29.33</c:v>
                </c:pt>
                <c:pt idx="7215">
                  <c:v>-29.75</c:v>
                </c:pt>
                <c:pt idx="7216">
                  <c:v>-29.43</c:v>
                </c:pt>
                <c:pt idx="7217">
                  <c:v>-29.35</c:v>
                </c:pt>
                <c:pt idx="7218">
                  <c:v>-29.25</c:v>
                </c:pt>
                <c:pt idx="7219">
                  <c:v>-29.37</c:v>
                </c:pt>
                <c:pt idx="7220">
                  <c:v>-29.69</c:v>
                </c:pt>
                <c:pt idx="7221">
                  <c:v>-29.35</c:v>
                </c:pt>
                <c:pt idx="7222">
                  <c:v>-29.57</c:v>
                </c:pt>
                <c:pt idx="7223">
                  <c:v>-29.31</c:v>
                </c:pt>
                <c:pt idx="7224">
                  <c:v>-29.67</c:v>
                </c:pt>
                <c:pt idx="7225">
                  <c:v>-29.41</c:v>
                </c:pt>
                <c:pt idx="7226">
                  <c:v>-29.43</c:v>
                </c:pt>
                <c:pt idx="7227">
                  <c:v>-29.43</c:v>
                </c:pt>
                <c:pt idx="7228">
                  <c:v>-29.45</c:v>
                </c:pt>
                <c:pt idx="7229">
                  <c:v>-29.71</c:v>
                </c:pt>
                <c:pt idx="7230">
                  <c:v>-29.41</c:v>
                </c:pt>
                <c:pt idx="7231">
                  <c:v>-29.07</c:v>
                </c:pt>
                <c:pt idx="7232">
                  <c:v>-29.51</c:v>
                </c:pt>
                <c:pt idx="7233">
                  <c:v>-29.13</c:v>
                </c:pt>
                <c:pt idx="7234">
                  <c:v>-29.53</c:v>
                </c:pt>
                <c:pt idx="7235">
                  <c:v>-29.39</c:v>
                </c:pt>
                <c:pt idx="7236">
                  <c:v>-29.29</c:v>
                </c:pt>
                <c:pt idx="7237">
                  <c:v>-29.43</c:v>
                </c:pt>
                <c:pt idx="7238">
                  <c:v>-29.27</c:v>
                </c:pt>
                <c:pt idx="7239">
                  <c:v>-29.43</c:v>
                </c:pt>
                <c:pt idx="7240">
                  <c:v>-29.37</c:v>
                </c:pt>
                <c:pt idx="7241">
                  <c:v>-29.33</c:v>
                </c:pt>
                <c:pt idx="7242">
                  <c:v>-29.19</c:v>
                </c:pt>
                <c:pt idx="7243">
                  <c:v>-29.17</c:v>
                </c:pt>
                <c:pt idx="7244">
                  <c:v>-29.23</c:v>
                </c:pt>
                <c:pt idx="7245">
                  <c:v>-29.03</c:v>
                </c:pt>
                <c:pt idx="7246">
                  <c:v>-29.47</c:v>
                </c:pt>
                <c:pt idx="7247">
                  <c:v>-29.05</c:v>
                </c:pt>
                <c:pt idx="7248">
                  <c:v>-29.19</c:v>
                </c:pt>
                <c:pt idx="7249">
                  <c:v>-29.25</c:v>
                </c:pt>
                <c:pt idx="7250">
                  <c:v>-29.33</c:v>
                </c:pt>
                <c:pt idx="7251">
                  <c:v>-29.23</c:v>
                </c:pt>
                <c:pt idx="7252">
                  <c:v>-29.57</c:v>
                </c:pt>
                <c:pt idx="7253">
                  <c:v>-29.37</c:v>
                </c:pt>
                <c:pt idx="7254">
                  <c:v>-29.17</c:v>
                </c:pt>
                <c:pt idx="7255">
                  <c:v>-29.17</c:v>
                </c:pt>
                <c:pt idx="7256">
                  <c:v>-29.27</c:v>
                </c:pt>
                <c:pt idx="7257">
                  <c:v>-29.41</c:v>
                </c:pt>
                <c:pt idx="7258">
                  <c:v>-29.19</c:v>
                </c:pt>
                <c:pt idx="7259">
                  <c:v>-29.49</c:v>
                </c:pt>
                <c:pt idx="7260">
                  <c:v>-29.11</c:v>
                </c:pt>
                <c:pt idx="7261">
                  <c:v>-29.09</c:v>
                </c:pt>
                <c:pt idx="7262">
                  <c:v>-29.31</c:v>
                </c:pt>
                <c:pt idx="7263">
                  <c:v>-29.15</c:v>
                </c:pt>
                <c:pt idx="7264">
                  <c:v>-29.41</c:v>
                </c:pt>
                <c:pt idx="7265">
                  <c:v>-29.19</c:v>
                </c:pt>
                <c:pt idx="7266">
                  <c:v>-29.07</c:v>
                </c:pt>
                <c:pt idx="7267">
                  <c:v>-28.85</c:v>
                </c:pt>
                <c:pt idx="7268">
                  <c:v>-28.83</c:v>
                </c:pt>
                <c:pt idx="7269">
                  <c:v>-29.03</c:v>
                </c:pt>
                <c:pt idx="7270">
                  <c:v>-28.85</c:v>
                </c:pt>
                <c:pt idx="7271">
                  <c:v>-29.03</c:v>
                </c:pt>
                <c:pt idx="7272">
                  <c:v>-29.01</c:v>
                </c:pt>
                <c:pt idx="7273">
                  <c:v>-28.65</c:v>
                </c:pt>
                <c:pt idx="7274">
                  <c:v>-28.69</c:v>
                </c:pt>
                <c:pt idx="7275">
                  <c:v>-28.87</c:v>
                </c:pt>
                <c:pt idx="7276">
                  <c:v>-28.65</c:v>
                </c:pt>
                <c:pt idx="7277">
                  <c:v>-28.89</c:v>
                </c:pt>
                <c:pt idx="7278">
                  <c:v>-28.81</c:v>
                </c:pt>
                <c:pt idx="7279">
                  <c:v>-28.85</c:v>
                </c:pt>
                <c:pt idx="7280">
                  <c:v>-28.81</c:v>
                </c:pt>
                <c:pt idx="7281">
                  <c:v>-28.75</c:v>
                </c:pt>
                <c:pt idx="7282">
                  <c:v>-28.85</c:v>
                </c:pt>
                <c:pt idx="7283">
                  <c:v>-28.63</c:v>
                </c:pt>
                <c:pt idx="7284">
                  <c:v>-28.81</c:v>
                </c:pt>
                <c:pt idx="7285">
                  <c:v>-28.81</c:v>
                </c:pt>
                <c:pt idx="7286">
                  <c:v>-28.81</c:v>
                </c:pt>
                <c:pt idx="7287">
                  <c:v>-28.79</c:v>
                </c:pt>
                <c:pt idx="7288">
                  <c:v>-28.59</c:v>
                </c:pt>
                <c:pt idx="7289">
                  <c:v>-28.63</c:v>
                </c:pt>
                <c:pt idx="7290">
                  <c:v>-28.53</c:v>
                </c:pt>
                <c:pt idx="7291">
                  <c:v>-28.75</c:v>
                </c:pt>
                <c:pt idx="7292">
                  <c:v>-28.59</c:v>
                </c:pt>
                <c:pt idx="7293">
                  <c:v>-28.53</c:v>
                </c:pt>
                <c:pt idx="7294">
                  <c:v>-28.25</c:v>
                </c:pt>
                <c:pt idx="7295">
                  <c:v>-28.53</c:v>
                </c:pt>
                <c:pt idx="7296">
                  <c:v>-28.41</c:v>
                </c:pt>
                <c:pt idx="7297">
                  <c:v>-28.21</c:v>
                </c:pt>
                <c:pt idx="7298">
                  <c:v>-28.13</c:v>
                </c:pt>
                <c:pt idx="7299">
                  <c:v>-28.51</c:v>
                </c:pt>
                <c:pt idx="7300">
                  <c:v>-28.53</c:v>
                </c:pt>
                <c:pt idx="7301">
                  <c:v>-28.39</c:v>
                </c:pt>
                <c:pt idx="7302">
                  <c:v>-28.75</c:v>
                </c:pt>
                <c:pt idx="7303">
                  <c:v>-28.55</c:v>
                </c:pt>
                <c:pt idx="7304">
                  <c:v>-28.73</c:v>
                </c:pt>
                <c:pt idx="7305">
                  <c:v>-28.55</c:v>
                </c:pt>
                <c:pt idx="7306">
                  <c:v>-28.33</c:v>
                </c:pt>
                <c:pt idx="7307">
                  <c:v>-28.45</c:v>
                </c:pt>
                <c:pt idx="7308">
                  <c:v>-28.43</c:v>
                </c:pt>
                <c:pt idx="7309">
                  <c:v>-28.25</c:v>
                </c:pt>
                <c:pt idx="7310">
                  <c:v>-28.21</c:v>
                </c:pt>
                <c:pt idx="7311">
                  <c:v>-28.59</c:v>
                </c:pt>
                <c:pt idx="7312">
                  <c:v>-28.33</c:v>
                </c:pt>
                <c:pt idx="7313">
                  <c:v>-28.13</c:v>
                </c:pt>
                <c:pt idx="7314">
                  <c:v>-28.21</c:v>
                </c:pt>
                <c:pt idx="7315">
                  <c:v>-28.33</c:v>
                </c:pt>
                <c:pt idx="7316">
                  <c:v>-28.67</c:v>
                </c:pt>
                <c:pt idx="7317">
                  <c:v>-28.15</c:v>
                </c:pt>
                <c:pt idx="7318">
                  <c:v>-28.19</c:v>
                </c:pt>
                <c:pt idx="7319">
                  <c:v>-28.11</c:v>
                </c:pt>
                <c:pt idx="7320">
                  <c:v>-28.17</c:v>
                </c:pt>
                <c:pt idx="7321">
                  <c:v>-28.07</c:v>
                </c:pt>
                <c:pt idx="7322">
                  <c:v>-28.15</c:v>
                </c:pt>
                <c:pt idx="7323">
                  <c:v>-28.13</c:v>
                </c:pt>
                <c:pt idx="7324">
                  <c:v>-28.03</c:v>
                </c:pt>
                <c:pt idx="7325">
                  <c:v>-28.13</c:v>
                </c:pt>
                <c:pt idx="7326">
                  <c:v>-27.99</c:v>
                </c:pt>
                <c:pt idx="7327">
                  <c:v>-27.93</c:v>
                </c:pt>
                <c:pt idx="7328">
                  <c:v>-27.83</c:v>
                </c:pt>
                <c:pt idx="7329">
                  <c:v>-28.01</c:v>
                </c:pt>
                <c:pt idx="7330">
                  <c:v>-28.19</c:v>
                </c:pt>
                <c:pt idx="7331">
                  <c:v>-27.85</c:v>
                </c:pt>
                <c:pt idx="7332">
                  <c:v>-27.71</c:v>
                </c:pt>
                <c:pt idx="7333">
                  <c:v>-27.73</c:v>
                </c:pt>
                <c:pt idx="7334">
                  <c:v>-27.97</c:v>
                </c:pt>
                <c:pt idx="7335">
                  <c:v>-27.83</c:v>
                </c:pt>
                <c:pt idx="7336">
                  <c:v>-27.97</c:v>
                </c:pt>
                <c:pt idx="7337">
                  <c:v>-27.69</c:v>
                </c:pt>
                <c:pt idx="7338">
                  <c:v>-28.03</c:v>
                </c:pt>
                <c:pt idx="7339">
                  <c:v>-27.79</c:v>
                </c:pt>
                <c:pt idx="7340">
                  <c:v>-27.85</c:v>
                </c:pt>
                <c:pt idx="7341">
                  <c:v>-28.01</c:v>
                </c:pt>
                <c:pt idx="7342">
                  <c:v>-28.11</c:v>
                </c:pt>
                <c:pt idx="7343">
                  <c:v>-27.95</c:v>
                </c:pt>
                <c:pt idx="7344">
                  <c:v>-27.83</c:v>
                </c:pt>
                <c:pt idx="7345">
                  <c:v>-27.91</c:v>
                </c:pt>
                <c:pt idx="7346">
                  <c:v>-27.91</c:v>
                </c:pt>
                <c:pt idx="7347">
                  <c:v>-27.93</c:v>
                </c:pt>
                <c:pt idx="7348">
                  <c:v>-27.99</c:v>
                </c:pt>
                <c:pt idx="7349">
                  <c:v>-27.93</c:v>
                </c:pt>
                <c:pt idx="7350">
                  <c:v>-27.79</c:v>
                </c:pt>
                <c:pt idx="7351">
                  <c:v>-27.67</c:v>
                </c:pt>
                <c:pt idx="7352">
                  <c:v>-27.73</c:v>
                </c:pt>
                <c:pt idx="7353">
                  <c:v>-27.67</c:v>
                </c:pt>
                <c:pt idx="7354">
                  <c:v>-28.03</c:v>
                </c:pt>
                <c:pt idx="7355">
                  <c:v>-27.69</c:v>
                </c:pt>
                <c:pt idx="7356">
                  <c:v>-27.95</c:v>
                </c:pt>
                <c:pt idx="7357">
                  <c:v>-27.79</c:v>
                </c:pt>
                <c:pt idx="7358">
                  <c:v>-27.69</c:v>
                </c:pt>
                <c:pt idx="7359">
                  <c:v>-27.75</c:v>
                </c:pt>
                <c:pt idx="7360">
                  <c:v>-27.63</c:v>
                </c:pt>
                <c:pt idx="7361">
                  <c:v>-27.87</c:v>
                </c:pt>
                <c:pt idx="7362">
                  <c:v>-27.81</c:v>
                </c:pt>
                <c:pt idx="7363">
                  <c:v>-27.77</c:v>
                </c:pt>
                <c:pt idx="7364">
                  <c:v>-27.53</c:v>
                </c:pt>
                <c:pt idx="7365">
                  <c:v>-27.51</c:v>
                </c:pt>
                <c:pt idx="7366">
                  <c:v>-27.53</c:v>
                </c:pt>
                <c:pt idx="7367">
                  <c:v>-27.51</c:v>
                </c:pt>
                <c:pt idx="7368">
                  <c:v>-27.43</c:v>
                </c:pt>
                <c:pt idx="7369">
                  <c:v>-27.35</c:v>
                </c:pt>
                <c:pt idx="7370">
                  <c:v>-27.67</c:v>
                </c:pt>
                <c:pt idx="7371">
                  <c:v>-27.65</c:v>
                </c:pt>
                <c:pt idx="7372">
                  <c:v>-27.73</c:v>
                </c:pt>
                <c:pt idx="7373">
                  <c:v>-27.61</c:v>
                </c:pt>
                <c:pt idx="7374">
                  <c:v>-27.57</c:v>
                </c:pt>
                <c:pt idx="7375">
                  <c:v>-27.21</c:v>
                </c:pt>
                <c:pt idx="7376">
                  <c:v>-27.43</c:v>
                </c:pt>
                <c:pt idx="7377">
                  <c:v>-27.27</c:v>
                </c:pt>
                <c:pt idx="7378">
                  <c:v>-27.49</c:v>
                </c:pt>
                <c:pt idx="7379">
                  <c:v>-27.61</c:v>
                </c:pt>
                <c:pt idx="7380">
                  <c:v>-27.31</c:v>
                </c:pt>
                <c:pt idx="7381">
                  <c:v>-27.45</c:v>
                </c:pt>
                <c:pt idx="7382">
                  <c:v>-27.27</c:v>
                </c:pt>
                <c:pt idx="7383">
                  <c:v>-27.71</c:v>
                </c:pt>
                <c:pt idx="7384">
                  <c:v>-27.33</c:v>
                </c:pt>
                <c:pt idx="7385">
                  <c:v>-27.19</c:v>
                </c:pt>
                <c:pt idx="7386">
                  <c:v>-27.19</c:v>
                </c:pt>
                <c:pt idx="7387">
                  <c:v>-27.19</c:v>
                </c:pt>
                <c:pt idx="7388">
                  <c:v>-27.45</c:v>
                </c:pt>
                <c:pt idx="7389">
                  <c:v>-27.23</c:v>
                </c:pt>
                <c:pt idx="7390">
                  <c:v>-27.53</c:v>
                </c:pt>
                <c:pt idx="7391">
                  <c:v>-27.33</c:v>
                </c:pt>
                <c:pt idx="7392">
                  <c:v>-27.37</c:v>
                </c:pt>
                <c:pt idx="7393">
                  <c:v>-27.13</c:v>
                </c:pt>
                <c:pt idx="7394">
                  <c:v>-27.15</c:v>
                </c:pt>
                <c:pt idx="7395">
                  <c:v>-27.01</c:v>
                </c:pt>
                <c:pt idx="7396">
                  <c:v>-27.19</c:v>
                </c:pt>
                <c:pt idx="7397">
                  <c:v>-27.35</c:v>
                </c:pt>
                <c:pt idx="7398">
                  <c:v>-27.17</c:v>
                </c:pt>
                <c:pt idx="7399">
                  <c:v>-27.29</c:v>
                </c:pt>
                <c:pt idx="7400">
                  <c:v>-26.99</c:v>
                </c:pt>
                <c:pt idx="7401">
                  <c:v>-27.23</c:v>
                </c:pt>
                <c:pt idx="7402">
                  <c:v>-26.87</c:v>
                </c:pt>
                <c:pt idx="7403">
                  <c:v>-27.03</c:v>
                </c:pt>
                <c:pt idx="7404">
                  <c:v>-26.77</c:v>
                </c:pt>
                <c:pt idx="7405">
                  <c:v>-26.95</c:v>
                </c:pt>
                <c:pt idx="7406">
                  <c:v>-26.71</c:v>
                </c:pt>
                <c:pt idx="7407">
                  <c:v>-26.55</c:v>
                </c:pt>
                <c:pt idx="7408">
                  <c:v>-26.69</c:v>
                </c:pt>
                <c:pt idx="7409">
                  <c:v>-27.01</c:v>
                </c:pt>
                <c:pt idx="7410">
                  <c:v>-26.59</c:v>
                </c:pt>
                <c:pt idx="7411">
                  <c:v>-26.93</c:v>
                </c:pt>
                <c:pt idx="7412">
                  <c:v>-26.63</c:v>
                </c:pt>
                <c:pt idx="7413">
                  <c:v>-26.63</c:v>
                </c:pt>
                <c:pt idx="7414">
                  <c:v>-26.95</c:v>
                </c:pt>
                <c:pt idx="7415">
                  <c:v>-26.63</c:v>
                </c:pt>
                <c:pt idx="7416">
                  <c:v>-26.65</c:v>
                </c:pt>
                <c:pt idx="7417">
                  <c:v>-27.07</c:v>
                </c:pt>
                <c:pt idx="7418">
                  <c:v>-26.67</c:v>
                </c:pt>
                <c:pt idx="7419">
                  <c:v>-26.57</c:v>
                </c:pt>
                <c:pt idx="7420">
                  <c:v>-26.69</c:v>
                </c:pt>
                <c:pt idx="7421">
                  <c:v>-26.63</c:v>
                </c:pt>
                <c:pt idx="7422">
                  <c:v>-26.65</c:v>
                </c:pt>
                <c:pt idx="7423">
                  <c:v>-26.93</c:v>
                </c:pt>
                <c:pt idx="7424">
                  <c:v>-26.51</c:v>
                </c:pt>
                <c:pt idx="7425">
                  <c:v>-26.93</c:v>
                </c:pt>
                <c:pt idx="7426">
                  <c:v>-26.79</c:v>
                </c:pt>
                <c:pt idx="7427">
                  <c:v>-26.51</c:v>
                </c:pt>
                <c:pt idx="7428">
                  <c:v>-26.53</c:v>
                </c:pt>
                <c:pt idx="7429">
                  <c:v>-26.83</c:v>
                </c:pt>
                <c:pt idx="7430">
                  <c:v>-26.33</c:v>
                </c:pt>
                <c:pt idx="7431">
                  <c:v>-26.81</c:v>
                </c:pt>
                <c:pt idx="7432">
                  <c:v>-26.69</c:v>
                </c:pt>
                <c:pt idx="7433">
                  <c:v>-26.85</c:v>
                </c:pt>
                <c:pt idx="7434">
                  <c:v>-26.53</c:v>
                </c:pt>
                <c:pt idx="7435">
                  <c:v>-26.45</c:v>
                </c:pt>
                <c:pt idx="7436">
                  <c:v>-26.31</c:v>
                </c:pt>
                <c:pt idx="7437">
                  <c:v>-26.65</c:v>
                </c:pt>
                <c:pt idx="7438">
                  <c:v>-26.81</c:v>
                </c:pt>
                <c:pt idx="7439">
                  <c:v>-26.65</c:v>
                </c:pt>
                <c:pt idx="7440">
                  <c:v>-26.93</c:v>
                </c:pt>
                <c:pt idx="7441">
                  <c:v>-26.49</c:v>
                </c:pt>
                <c:pt idx="7442">
                  <c:v>-26.67</c:v>
                </c:pt>
                <c:pt idx="7443">
                  <c:v>-26.55</c:v>
                </c:pt>
                <c:pt idx="7444">
                  <c:v>-26.43</c:v>
                </c:pt>
                <c:pt idx="7445">
                  <c:v>-26.75</c:v>
                </c:pt>
                <c:pt idx="7446">
                  <c:v>-26.71</c:v>
                </c:pt>
                <c:pt idx="7447">
                  <c:v>-26.71</c:v>
                </c:pt>
                <c:pt idx="7448">
                  <c:v>-26.79</c:v>
                </c:pt>
                <c:pt idx="7449">
                  <c:v>-26.61</c:v>
                </c:pt>
                <c:pt idx="7450">
                  <c:v>-26.63</c:v>
                </c:pt>
                <c:pt idx="7451">
                  <c:v>-26.93</c:v>
                </c:pt>
                <c:pt idx="7452">
                  <c:v>-26.41</c:v>
                </c:pt>
                <c:pt idx="7453">
                  <c:v>-26.51</c:v>
                </c:pt>
                <c:pt idx="7454">
                  <c:v>-26.39</c:v>
                </c:pt>
                <c:pt idx="7455">
                  <c:v>-26.65</c:v>
                </c:pt>
                <c:pt idx="7456">
                  <c:v>-26.85</c:v>
                </c:pt>
                <c:pt idx="7457">
                  <c:v>-26.57</c:v>
                </c:pt>
                <c:pt idx="7458">
                  <c:v>-26.31</c:v>
                </c:pt>
                <c:pt idx="7459">
                  <c:v>-26.73</c:v>
                </c:pt>
                <c:pt idx="7460">
                  <c:v>-26.65</c:v>
                </c:pt>
                <c:pt idx="7461">
                  <c:v>-26.83</c:v>
                </c:pt>
                <c:pt idx="7462">
                  <c:v>-26.73</c:v>
                </c:pt>
                <c:pt idx="7463">
                  <c:v>-26.75</c:v>
                </c:pt>
                <c:pt idx="7464">
                  <c:v>-26.71</c:v>
                </c:pt>
                <c:pt idx="7465">
                  <c:v>-26.27</c:v>
                </c:pt>
                <c:pt idx="7466">
                  <c:v>-26.31</c:v>
                </c:pt>
                <c:pt idx="7467">
                  <c:v>-26.73</c:v>
                </c:pt>
                <c:pt idx="7468">
                  <c:v>-26.45</c:v>
                </c:pt>
                <c:pt idx="7469">
                  <c:v>-26.29</c:v>
                </c:pt>
                <c:pt idx="7470">
                  <c:v>-26.63</c:v>
                </c:pt>
                <c:pt idx="7471">
                  <c:v>-26.31</c:v>
                </c:pt>
                <c:pt idx="7472">
                  <c:v>-26.63</c:v>
                </c:pt>
                <c:pt idx="7473">
                  <c:v>-26.13</c:v>
                </c:pt>
                <c:pt idx="7474">
                  <c:v>-26.25</c:v>
                </c:pt>
                <c:pt idx="7475">
                  <c:v>-26.33</c:v>
                </c:pt>
                <c:pt idx="7476">
                  <c:v>-26.63</c:v>
                </c:pt>
                <c:pt idx="7477">
                  <c:v>-26.39</c:v>
                </c:pt>
                <c:pt idx="7478">
                  <c:v>-26.37</c:v>
                </c:pt>
                <c:pt idx="7479">
                  <c:v>-26.29</c:v>
                </c:pt>
                <c:pt idx="7480">
                  <c:v>-26.19</c:v>
                </c:pt>
                <c:pt idx="7481">
                  <c:v>-26.31</c:v>
                </c:pt>
                <c:pt idx="7482">
                  <c:v>-25.87</c:v>
                </c:pt>
                <c:pt idx="7483">
                  <c:v>-26.73</c:v>
                </c:pt>
                <c:pt idx="7484">
                  <c:v>-26.37</c:v>
                </c:pt>
                <c:pt idx="7485">
                  <c:v>-26.25</c:v>
                </c:pt>
                <c:pt idx="7486">
                  <c:v>-26.37</c:v>
                </c:pt>
                <c:pt idx="7487">
                  <c:v>-26.21</c:v>
                </c:pt>
                <c:pt idx="7488">
                  <c:v>-25.85</c:v>
                </c:pt>
                <c:pt idx="7489">
                  <c:v>-26.01</c:v>
                </c:pt>
                <c:pt idx="7490">
                  <c:v>-26.23</c:v>
                </c:pt>
                <c:pt idx="7491">
                  <c:v>-26.09</c:v>
                </c:pt>
                <c:pt idx="7492">
                  <c:v>-26.09</c:v>
                </c:pt>
                <c:pt idx="7493">
                  <c:v>-26.25</c:v>
                </c:pt>
                <c:pt idx="7494">
                  <c:v>-26.11</c:v>
                </c:pt>
                <c:pt idx="7495">
                  <c:v>-26.11</c:v>
                </c:pt>
                <c:pt idx="7496">
                  <c:v>-25.93</c:v>
                </c:pt>
                <c:pt idx="7497">
                  <c:v>-26.03</c:v>
                </c:pt>
                <c:pt idx="7498">
                  <c:v>-25.75</c:v>
                </c:pt>
                <c:pt idx="7499">
                  <c:v>-25.91</c:v>
                </c:pt>
                <c:pt idx="7500">
                  <c:v>-25.89</c:v>
                </c:pt>
                <c:pt idx="7501">
                  <c:v>-25.99</c:v>
                </c:pt>
                <c:pt idx="7502">
                  <c:v>-26.11</c:v>
                </c:pt>
                <c:pt idx="7503">
                  <c:v>-26.19</c:v>
                </c:pt>
                <c:pt idx="7504">
                  <c:v>-26.07</c:v>
                </c:pt>
                <c:pt idx="7505">
                  <c:v>-25.87</c:v>
                </c:pt>
                <c:pt idx="7506">
                  <c:v>-25.71</c:v>
                </c:pt>
                <c:pt idx="7507">
                  <c:v>-25.77</c:v>
                </c:pt>
                <c:pt idx="7508">
                  <c:v>-25.77</c:v>
                </c:pt>
                <c:pt idx="7509">
                  <c:v>-25.67</c:v>
                </c:pt>
                <c:pt idx="7510">
                  <c:v>-26.11</c:v>
                </c:pt>
                <c:pt idx="7511">
                  <c:v>-26.01</c:v>
                </c:pt>
                <c:pt idx="7512">
                  <c:v>-25.85</c:v>
                </c:pt>
                <c:pt idx="7513">
                  <c:v>-25.61</c:v>
                </c:pt>
                <c:pt idx="7514">
                  <c:v>-25.89</c:v>
                </c:pt>
                <c:pt idx="7515">
                  <c:v>-26.09</c:v>
                </c:pt>
                <c:pt idx="7516">
                  <c:v>-25.71</c:v>
                </c:pt>
                <c:pt idx="7517">
                  <c:v>-26.05</c:v>
                </c:pt>
                <c:pt idx="7518">
                  <c:v>-25.69</c:v>
                </c:pt>
                <c:pt idx="7519">
                  <c:v>-26.05</c:v>
                </c:pt>
                <c:pt idx="7520">
                  <c:v>-26.09</c:v>
                </c:pt>
                <c:pt idx="7521">
                  <c:v>-25.85</c:v>
                </c:pt>
                <c:pt idx="7522">
                  <c:v>-25.83</c:v>
                </c:pt>
                <c:pt idx="7523">
                  <c:v>-25.75</c:v>
                </c:pt>
                <c:pt idx="7524">
                  <c:v>-26.03</c:v>
                </c:pt>
                <c:pt idx="7525">
                  <c:v>-26.05</c:v>
                </c:pt>
                <c:pt idx="7526">
                  <c:v>-26.13</c:v>
                </c:pt>
                <c:pt idx="7527">
                  <c:v>-25.89</c:v>
                </c:pt>
                <c:pt idx="7528">
                  <c:v>-25.91</c:v>
                </c:pt>
                <c:pt idx="7529">
                  <c:v>-25.95</c:v>
                </c:pt>
                <c:pt idx="7530">
                  <c:v>-25.59</c:v>
                </c:pt>
                <c:pt idx="7531">
                  <c:v>-25.87</c:v>
                </c:pt>
                <c:pt idx="7532">
                  <c:v>-25.87</c:v>
                </c:pt>
                <c:pt idx="7533">
                  <c:v>-25.43</c:v>
                </c:pt>
                <c:pt idx="7534">
                  <c:v>-25.67</c:v>
                </c:pt>
                <c:pt idx="7535">
                  <c:v>-25.73</c:v>
                </c:pt>
                <c:pt idx="7536">
                  <c:v>-25.57</c:v>
                </c:pt>
                <c:pt idx="7537">
                  <c:v>-25.85</c:v>
                </c:pt>
                <c:pt idx="7538">
                  <c:v>-25.73</c:v>
                </c:pt>
                <c:pt idx="7539">
                  <c:v>-25.77</c:v>
                </c:pt>
                <c:pt idx="7540">
                  <c:v>-25.67</c:v>
                </c:pt>
                <c:pt idx="7541">
                  <c:v>-25.67</c:v>
                </c:pt>
                <c:pt idx="7542">
                  <c:v>-25.51</c:v>
                </c:pt>
                <c:pt idx="7543">
                  <c:v>-25.71</c:v>
                </c:pt>
                <c:pt idx="7544">
                  <c:v>-25.83</c:v>
                </c:pt>
                <c:pt idx="7545">
                  <c:v>-25.57</c:v>
                </c:pt>
                <c:pt idx="7546">
                  <c:v>-25.89</c:v>
                </c:pt>
                <c:pt idx="7547">
                  <c:v>-25.81</c:v>
                </c:pt>
                <c:pt idx="7548">
                  <c:v>-25.69</c:v>
                </c:pt>
                <c:pt idx="7549">
                  <c:v>-25.83</c:v>
                </c:pt>
                <c:pt idx="7550">
                  <c:v>-26.13</c:v>
                </c:pt>
                <c:pt idx="7551">
                  <c:v>-25.83</c:v>
                </c:pt>
                <c:pt idx="7552">
                  <c:v>-26.03</c:v>
                </c:pt>
                <c:pt idx="7553">
                  <c:v>-25.69</c:v>
                </c:pt>
                <c:pt idx="7554">
                  <c:v>-26.09</c:v>
                </c:pt>
                <c:pt idx="7555">
                  <c:v>-25.97</c:v>
                </c:pt>
                <c:pt idx="7556">
                  <c:v>-26.05</c:v>
                </c:pt>
                <c:pt idx="7557">
                  <c:v>-25.91</c:v>
                </c:pt>
                <c:pt idx="7558">
                  <c:v>-25.91</c:v>
                </c:pt>
                <c:pt idx="7559">
                  <c:v>-26.27</c:v>
                </c:pt>
                <c:pt idx="7560">
                  <c:v>-26.05</c:v>
                </c:pt>
                <c:pt idx="7561">
                  <c:v>-26.15</c:v>
                </c:pt>
                <c:pt idx="7562">
                  <c:v>-26.17</c:v>
                </c:pt>
                <c:pt idx="7563">
                  <c:v>-26.07</c:v>
                </c:pt>
                <c:pt idx="7564">
                  <c:v>-26.19</c:v>
                </c:pt>
                <c:pt idx="7565">
                  <c:v>-26.19</c:v>
                </c:pt>
                <c:pt idx="7566">
                  <c:v>-25.87</c:v>
                </c:pt>
                <c:pt idx="7567">
                  <c:v>-25.99</c:v>
                </c:pt>
                <c:pt idx="7568">
                  <c:v>-25.99</c:v>
                </c:pt>
                <c:pt idx="7569">
                  <c:v>-25.97</c:v>
                </c:pt>
                <c:pt idx="7570">
                  <c:v>-26.09</c:v>
                </c:pt>
                <c:pt idx="7571">
                  <c:v>-26.11</c:v>
                </c:pt>
                <c:pt idx="7572">
                  <c:v>-26.23</c:v>
                </c:pt>
                <c:pt idx="7573">
                  <c:v>-26.33</c:v>
                </c:pt>
                <c:pt idx="7574">
                  <c:v>-26.23</c:v>
                </c:pt>
                <c:pt idx="7575">
                  <c:v>-26.09</c:v>
                </c:pt>
                <c:pt idx="7576">
                  <c:v>-25.71</c:v>
                </c:pt>
                <c:pt idx="7577">
                  <c:v>-26.29</c:v>
                </c:pt>
                <c:pt idx="7578">
                  <c:v>-26.33</c:v>
                </c:pt>
                <c:pt idx="7579">
                  <c:v>-26.41</c:v>
                </c:pt>
                <c:pt idx="7580">
                  <c:v>-26.11</c:v>
                </c:pt>
                <c:pt idx="7581">
                  <c:v>-26.09</c:v>
                </c:pt>
                <c:pt idx="7582">
                  <c:v>-26.35</c:v>
                </c:pt>
                <c:pt idx="7583">
                  <c:v>-26.39</c:v>
                </c:pt>
                <c:pt idx="7584">
                  <c:v>-26.39</c:v>
                </c:pt>
                <c:pt idx="7585">
                  <c:v>-26.27</c:v>
                </c:pt>
                <c:pt idx="7586">
                  <c:v>-26.21</c:v>
                </c:pt>
                <c:pt idx="7587">
                  <c:v>-26.31</c:v>
                </c:pt>
                <c:pt idx="7588">
                  <c:v>-26.35</c:v>
                </c:pt>
                <c:pt idx="7589">
                  <c:v>-26.45</c:v>
                </c:pt>
                <c:pt idx="7590">
                  <c:v>-26.17</c:v>
                </c:pt>
                <c:pt idx="7591">
                  <c:v>-26.43</c:v>
                </c:pt>
                <c:pt idx="7592">
                  <c:v>-26.45</c:v>
                </c:pt>
                <c:pt idx="7593">
                  <c:v>-26.45</c:v>
                </c:pt>
                <c:pt idx="7594">
                  <c:v>-26.65</c:v>
                </c:pt>
                <c:pt idx="7595">
                  <c:v>-26.39</c:v>
                </c:pt>
                <c:pt idx="7596">
                  <c:v>-26.37</c:v>
                </c:pt>
                <c:pt idx="7597">
                  <c:v>-26.45</c:v>
                </c:pt>
                <c:pt idx="7598">
                  <c:v>-26.29</c:v>
                </c:pt>
                <c:pt idx="7599">
                  <c:v>-26.59</c:v>
                </c:pt>
                <c:pt idx="7600">
                  <c:v>-26.27</c:v>
                </c:pt>
                <c:pt idx="7601">
                  <c:v>-26.59</c:v>
                </c:pt>
                <c:pt idx="7602">
                  <c:v>-26.41</c:v>
                </c:pt>
                <c:pt idx="7603">
                  <c:v>-26.57</c:v>
                </c:pt>
                <c:pt idx="7604">
                  <c:v>-26.71</c:v>
                </c:pt>
                <c:pt idx="7605">
                  <c:v>-26.67</c:v>
                </c:pt>
                <c:pt idx="7606">
                  <c:v>-26.63</c:v>
                </c:pt>
                <c:pt idx="7607">
                  <c:v>-26.51</c:v>
                </c:pt>
                <c:pt idx="7608">
                  <c:v>-26.95</c:v>
                </c:pt>
                <c:pt idx="7609">
                  <c:v>-26.69</c:v>
                </c:pt>
                <c:pt idx="7610">
                  <c:v>-26.77</c:v>
                </c:pt>
                <c:pt idx="7611">
                  <c:v>-26.39</c:v>
                </c:pt>
                <c:pt idx="7612">
                  <c:v>-26.69</c:v>
                </c:pt>
                <c:pt idx="7613">
                  <c:v>-26.47</c:v>
                </c:pt>
                <c:pt idx="7614">
                  <c:v>-26.51</c:v>
                </c:pt>
                <c:pt idx="7615">
                  <c:v>-26.71</c:v>
                </c:pt>
                <c:pt idx="7616">
                  <c:v>-26.57</c:v>
                </c:pt>
                <c:pt idx="7617">
                  <c:v>-26.69</c:v>
                </c:pt>
                <c:pt idx="7618">
                  <c:v>-26.87</c:v>
                </c:pt>
                <c:pt idx="7619">
                  <c:v>-26.79</c:v>
                </c:pt>
                <c:pt idx="7620">
                  <c:v>-26.71</c:v>
                </c:pt>
                <c:pt idx="7621">
                  <c:v>-26.95</c:v>
                </c:pt>
                <c:pt idx="7622">
                  <c:v>-26.69</c:v>
                </c:pt>
                <c:pt idx="7623">
                  <c:v>-26.79</c:v>
                </c:pt>
                <c:pt idx="7624">
                  <c:v>-26.93</c:v>
                </c:pt>
                <c:pt idx="7625">
                  <c:v>-26.89</c:v>
                </c:pt>
                <c:pt idx="7626">
                  <c:v>-26.89</c:v>
                </c:pt>
                <c:pt idx="7627">
                  <c:v>-27.03</c:v>
                </c:pt>
                <c:pt idx="7628">
                  <c:v>-26.83</c:v>
                </c:pt>
                <c:pt idx="7629">
                  <c:v>-26.81</c:v>
                </c:pt>
                <c:pt idx="7630">
                  <c:v>-27.23</c:v>
                </c:pt>
                <c:pt idx="7631">
                  <c:v>-26.93</c:v>
                </c:pt>
                <c:pt idx="7632">
                  <c:v>-27.13</c:v>
                </c:pt>
                <c:pt idx="7633">
                  <c:v>-27.23</c:v>
                </c:pt>
                <c:pt idx="7634">
                  <c:v>-27.27</c:v>
                </c:pt>
                <c:pt idx="7635">
                  <c:v>-27.17</c:v>
                </c:pt>
                <c:pt idx="7636">
                  <c:v>-27.23</c:v>
                </c:pt>
                <c:pt idx="7637">
                  <c:v>-27.23</c:v>
                </c:pt>
                <c:pt idx="7638">
                  <c:v>-27.31</c:v>
                </c:pt>
                <c:pt idx="7639">
                  <c:v>-27.23</c:v>
                </c:pt>
                <c:pt idx="7640">
                  <c:v>-27.43</c:v>
                </c:pt>
                <c:pt idx="7641">
                  <c:v>-27.39</c:v>
                </c:pt>
                <c:pt idx="7642">
                  <c:v>-27.45</c:v>
                </c:pt>
                <c:pt idx="7643">
                  <c:v>-27.47</c:v>
                </c:pt>
                <c:pt idx="7644">
                  <c:v>-27.25</c:v>
                </c:pt>
                <c:pt idx="7645">
                  <c:v>-27.13</c:v>
                </c:pt>
                <c:pt idx="7646">
                  <c:v>-27.23</c:v>
                </c:pt>
                <c:pt idx="7647">
                  <c:v>-27.35</c:v>
                </c:pt>
                <c:pt idx="7648">
                  <c:v>-27.37</c:v>
                </c:pt>
                <c:pt idx="7649">
                  <c:v>-27.27</c:v>
                </c:pt>
                <c:pt idx="7650">
                  <c:v>-27.03</c:v>
                </c:pt>
                <c:pt idx="7651">
                  <c:v>-27.29</c:v>
                </c:pt>
                <c:pt idx="7652">
                  <c:v>-27.55</c:v>
                </c:pt>
                <c:pt idx="7653">
                  <c:v>-27.57</c:v>
                </c:pt>
                <c:pt idx="7654">
                  <c:v>-27.47</c:v>
                </c:pt>
                <c:pt idx="7655">
                  <c:v>-27.59</c:v>
                </c:pt>
                <c:pt idx="7656">
                  <c:v>-27.29</c:v>
                </c:pt>
                <c:pt idx="7657">
                  <c:v>-27.49</c:v>
                </c:pt>
                <c:pt idx="7658">
                  <c:v>-27.55</c:v>
                </c:pt>
                <c:pt idx="7659">
                  <c:v>-27.41</c:v>
                </c:pt>
                <c:pt idx="7660">
                  <c:v>-27.77</c:v>
                </c:pt>
                <c:pt idx="7661">
                  <c:v>-27.63</c:v>
                </c:pt>
                <c:pt idx="7662">
                  <c:v>-27.59</c:v>
                </c:pt>
                <c:pt idx="7663">
                  <c:v>-27.95</c:v>
                </c:pt>
                <c:pt idx="7664">
                  <c:v>-27.65</c:v>
                </c:pt>
                <c:pt idx="7665">
                  <c:v>-27.87</c:v>
                </c:pt>
                <c:pt idx="7666">
                  <c:v>-27.83</c:v>
                </c:pt>
                <c:pt idx="7667">
                  <c:v>-27.23</c:v>
                </c:pt>
                <c:pt idx="7668">
                  <c:v>-27.59</c:v>
                </c:pt>
                <c:pt idx="7669">
                  <c:v>-28.01</c:v>
                </c:pt>
                <c:pt idx="7670">
                  <c:v>-27.65</c:v>
                </c:pt>
                <c:pt idx="7671">
                  <c:v>-27.95</c:v>
                </c:pt>
                <c:pt idx="7672">
                  <c:v>-27.95</c:v>
                </c:pt>
                <c:pt idx="7673">
                  <c:v>-27.71</c:v>
                </c:pt>
                <c:pt idx="7674">
                  <c:v>-27.89</c:v>
                </c:pt>
                <c:pt idx="7675">
                  <c:v>-27.61</c:v>
                </c:pt>
                <c:pt idx="7676">
                  <c:v>-27.63</c:v>
                </c:pt>
                <c:pt idx="7677">
                  <c:v>-27.99</c:v>
                </c:pt>
                <c:pt idx="7678">
                  <c:v>-28.15</c:v>
                </c:pt>
                <c:pt idx="7679">
                  <c:v>-27.75</c:v>
                </c:pt>
                <c:pt idx="7680">
                  <c:v>-28.11</c:v>
                </c:pt>
                <c:pt idx="7681">
                  <c:v>-27.97</c:v>
                </c:pt>
                <c:pt idx="7682">
                  <c:v>-27.97</c:v>
                </c:pt>
                <c:pt idx="7683">
                  <c:v>-28.07</c:v>
                </c:pt>
                <c:pt idx="7684">
                  <c:v>-27.83</c:v>
                </c:pt>
                <c:pt idx="7685">
                  <c:v>-28.21</c:v>
                </c:pt>
                <c:pt idx="7686">
                  <c:v>-27.89</c:v>
                </c:pt>
                <c:pt idx="7687">
                  <c:v>-28.19</c:v>
                </c:pt>
                <c:pt idx="7688">
                  <c:v>-28.27</c:v>
                </c:pt>
                <c:pt idx="7689">
                  <c:v>-28.01</c:v>
                </c:pt>
                <c:pt idx="7690">
                  <c:v>-28.35</c:v>
                </c:pt>
                <c:pt idx="7691">
                  <c:v>-28.55</c:v>
                </c:pt>
                <c:pt idx="7692">
                  <c:v>-28.17</c:v>
                </c:pt>
                <c:pt idx="7693">
                  <c:v>-28.23</c:v>
                </c:pt>
                <c:pt idx="7694">
                  <c:v>-28.09</c:v>
                </c:pt>
                <c:pt idx="7695">
                  <c:v>-27.83</c:v>
                </c:pt>
                <c:pt idx="7696">
                  <c:v>-28.05</c:v>
                </c:pt>
                <c:pt idx="7697">
                  <c:v>-28.19</c:v>
                </c:pt>
                <c:pt idx="7698">
                  <c:v>-28.15</c:v>
                </c:pt>
                <c:pt idx="7699">
                  <c:v>-27.91</c:v>
                </c:pt>
                <c:pt idx="7700">
                  <c:v>-28.21</c:v>
                </c:pt>
                <c:pt idx="7701">
                  <c:v>-27.97</c:v>
                </c:pt>
                <c:pt idx="7702">
                  <c:v>-27.91</c:v>
                </c:pt>
                <c:pt idx="7703">
                  <c:v>-27.95</c:v>
                </c:pt>
                <c:pt idx="7704">
                  <c:v>-28.23</c:v>
                </c:pt>
                <c:pt idx="7705">
                  <c:v>-27.95</c:v>
                </c:pt>
                <c:pt idx="7706">
                  <c:v>-28.07</c:v>
                </c:pt>
                <c:pt idx="7707">
                  <c:v>-28.13</c:v>
                </c:pt>
                <c:pt idx="7708">
                  <c:v>-27.85</c:v>
                </c:pt>
                <c:pt idx="7709">
                  <c:v>-28.23</c:v>
                </c:pt>
                <c:pt idx="7710">
                  <c:v>-27.95</c:v>
                </c:pt>
                <c:pt idx="7711">
                  <c:v>-28.39</c:v>
                </c:pt>
                <c:pt idx="7712">
                  <c:v>-28.07</c:v>
                </c:pt>
                <c:pt idx="7713">
                  <c:v>-28.11</c:v>
                </c:pt>
                <c:pt idx="7714">
                  <c:v>-28.09</c:v>
                </c:pt>
                <c:pt idx="7715">
                  <c:v>-28.05</c:v>
                </c:pt>
                <c:pt idx="7716">
                  <c:v>-28.17</c:v>
                </c:pt>
                <c:pt idx="7717">
                  <c:v>-28.03</c:v>
                </c:pt>
                <c:pt idx="7718">
                  <c:v>-28.27</c:v>
                </c:pt>
                <c:pt idx="7719">
                  <c:v>-28.17</c:v>
                </c:pt>
                <c:pt idx="7720">
                  <c:v>-27.79</c:v>
                </c:pt>
                <c:pt idx="7721">
                  <c:v>-27.85</c:v>
                </c:pt>
                <c:pt idx="7722">
                  <c:v>-27.97</c:v>
                </c:pt>
                <c:pt idx="7723">
                  <c:v>-27.73</c:v>
                </c:pt>
                <c:pt idx="7724">
                  <c:v>-28.03</c:v>
                </c:pt>
                <c:pt idx="7725">
                  <c:v>-28.05</c:v>
                </c:pt>
                <c:pt idx="7726">
                  <c:v>-28.07</c:v>
                </c:pt>
                <c:pt idx="7727">
                  <c:v>-28.43</c:v>
                </c:pt>
                <c:pt idx="7728">
                  <c:v>-27.99</c:v>
                </c:pt>
                <c:pt idx="7729">
                  <c:v>-28.21</c:v>
                </c:pt>
                <c:pt idx="7730">
                  <c:v>-28.23</c:v>
                </c:pt>
                <c:pt idx="7731">
                  <c:v>-27.87</c:v>
                </c:pt>
                <c:pt idx="7732">
                  <c:v>-28.25</c:v>
                </c:pt>
                <c:pt idx="7733">
                  <c:v>-27.99</c:v>
                </c:pt>
                <c:pt idx="7734">
                  <c:v>-28.39</c:v>
                </c:pt>
                <c:pt idx="7735">
                  <c:v>-28.07</c:v>
                </c:pt>
                <c:pt idx="7736">
                  <c:v>-28.47</c:v>
                </c:pt>
                <c:pt idx="7737">
                  <c:v>-27.85</c:v>
                </c:pt>
                <c:pt idx="7738">
                  <c:v>-27.99</c:v>
                </c:pt>
                <c:pt idx="7739">
                  <c:v>-27.99</c:v>
                </c:pt>
                <c:pt idx="7740">
                  <c:v>-28.19</c:v>
                </c:pt>
                <c:pt idx="7741">
                  <c:v>-28.21</c:v>
                </c:pt>
                <c:pt idx="7742">
                  <c:v>-28.03</c:v>
                </c:pt>
                <c:pt idx="7743">
                  <c:v>-27.91</c:v>
                </c:pt>
                <c:pt idx="7744">
                  <c:v>-28.13</c:v>
                </c:pt>
                <c:pt idx="7745">
                  <c:v>-28.05</c:v>
                </c:pt>
                <c:pt idx="7746">
                  <c:v>-28.21</c:v>
                </c:pt>
                <c:pt idx="7747">
                  <c:v>-28.15</c:v>
                </c:pt>
                <c:pt idx="7748">
                  <c:v>-28.23</c:v>
                </c:pt>
                <c:pt idx="7749">
                  <c:v>-28.15</c:v>
                </c:pt>
                <c:pt idx="7750">
                  <c:v>-28.13</c:v>
                </c:pt>
                <c:pt idx="7751">
                  <c:v>-28.05</c:v>
                </c:pt>
                <c:pt idx="7752">
                  <c:v>-28.29</c:v>
                </c:pt>
                <c:pt idx="7753">
                  <c:v>-28.11</c:v>
                </c:pt>
                <c:pt idx="7754">
                  <c:v>-27.79</c:v>
                </c:pt>
                <c:pt idx="7755">
                  <c:v>-28.39</c:v>
                </c:pt>
                <c:pt idx="7756">
                  <c:v>-28.37</c:v>
                </c:pt>
                <c:pt idx="7757">
                  <c:v>-28.23</c:v>
                </c:pt>
                <c:pt idx="7758">
                  <c:v>-28.09</c:v>
                </c:pt>
                <c:pt idx="7759">
                  <c:v>-27.99</c:v>
                </c:pt>
                <c:pt idx="7760">
                  <c:v>-27.97</c:v>
                </c:pt>
                <c:pt idx="7761">
                  <c:v>-28.37</c:v>
                </c:pt>
                <c:pt idx="7762">
                  <c:v>-28.11</c:v>
                </c:pt>
                <c:pt idx="7763">
                  <c:v>-28.03</c:v>
                </c:pt>
                <c:pt idx="7764">
                  <c:v>-27.79</c:v>
                </c:pt>
                <c:pt idx="7765">
                  <c:v>-28.07</c:v>
                </c:pt>
                <c:pt idx="7766">
                  <c:v>-27.65</c:v>
                </c:pt>
                <c:pt idx="7767">
                  <c:v>-28.13</c:v>
                </c:pt>
                <c:pt idx="7768">
                  <c:v>-27.85</c:v>
                </c:pt>
                <c:pt idx="7769">
                  <c:v>-27.89</c:v>
                </c:pt>
                <c:pt idx="7770">
                  <c:v>-27.93</c:v>
                </c:pt>
                <c:pt idx="7771">
                  <c:v>-28.37</c:v>
                </c:pt>
                <c:pt idx="7772">
                  <c:v>-27.79</c:v>
                </c:pt>
                <c:pt idx="7773">
                  <c:v>-27.57</c:v>
                </c:pt>
                <c:pt idx="7774">
                  <c:v>-28.07</c:v>
                </c:pt>
                <c:pt idx="7775">
                  <c:v>-27.93</c:v>
                </c:pt>
                <c:pt idx="7776">
                  <c:v>-28.17</c:v>
                </c:pt>
                <c:pt idx="7777">
                  <c:v>-28.29</c:v>
                </c:pt>
                <c:pt idx="7778">
                  <c:v>-27.99</c:v>
                </c:pt>
                <c:pt idx="7779">
                  <c:v>-27.87</c:v>
                </c:pt>
                <c:pt idx="7780">
                  <c:v>-27.93</c:v>
                </c:pt>
                <c:pt idx="7781">
                  <c:v>-27.91</c:v>
                </c:pt>
                <c:pt idx="7782">
                  <c:v>-28.07</c:v>
                </c:pt>
                <c:pt idx="7783">
                  <c:v>-27.89</c:v>
                </c:pt>
                <c:pt idx="7784">
                  <c:v>-27.91</c:v>
                </c:pt>
                <c:pt idx="7785">
                  <c:v>-27.87</c:v>
                </c:pt>
                <c:pt idx="7786">
                  <c:v>-27.93</c:v>
                </c:pt>
                <c:pt idx="7787">
                  <c:v>-27.83</c:v>
                </c:pt>
                <c:pt idx="7788">
                  <c:v>-27.61</c:v>
                </c:pt>
                <c:pt idx="7789">
                  <c:v>-27.87</c:v>
                </c:pt>
                <c:pt idx="7790">
                  <c:v>-27.97</c:v>
                </c:pt>
                <c:pt idx="7791">
                  <c:v>-27.87</c:v>
                </c:pt>
                <c:pt idx="7792">
                  <c:v>-27.89</c:v>
                </c:pt>
                <c:pt idx="7793">
                  <c:v>-27.61</c:v>
                </c:pt>
                <c:pt idx="7794">
                  <c:v>-27.83</c:v>
                </c:pt>
                <c:pt idx="7795">
                  <c:v>-28.13</c:v>
                </c:pt>
                <c:pt idx="7796">
                  <c:v>-27.71</c:v>
                </c:pt>
                <c:pt idx="7797">
                  <c:v>-27.75</c:v>
                </c:pt>
                <c:pt idx="7798">
                  <c:v>-27.95</c:v>
                </c:pt>
                <c:pt idx="7799">
                  <c:v>-27.61</c:v>
                </c:pt>
                <c:pt idx="7800">
                  <c:v>-27.77</c:v>
                </c:pt>
                <c:pt idx="7801">
                  <c:v>-27.77</c:v>
                </c:pt>
                <c:pt idx="7802">
                  <c:v>-27.61</c:v>
                </c:pt>
                <c:pt idx="7803">
                  <c:v>-27.57</c:v>
                </c:pt>
                <c:pt idx="7804">
                  <c:v>-27.69</c:v>
                </c:pt>
                <c:pt idx="7805">
                  <c:v>-27.85</c:v>
                </c:pt>
                <c:pt idx="7806">
                  <c:v>-27.57</c:v>
                </c:pt>
                <c:pt idx="7807">
                  <c:v>-27.57</c:v>
                </c:pt>
                <c:pt idx="7808">
                  <c:v>-27.95</c:v>
                </c:pt>
                <c:pt idx="7809">
                  <c:v>-27.67</c:v>
                </c:pt>
                <c:pt idx="7810">
                  <c:v>-27.67</c:v>
                </c:pt>
                <c:pt idx="7811">
                  <c:v>-27.57</c:v>
                </c:pt>
                <c:pt idx="7812">
                  <c:v>-27.75</c:v>
                </c:pt>
                <c:pt idx="7813">
                  <c:v>-27.65</c:v>
                </c:pt>
                <c:pt idx="7814">
                  <c:v>-27.63</c:v>
                </c:pt>
                <c:pt idx="7815">
                  <c:v>-27.55</c:v>
                </c:pt>
                <c:pt idx="7816">
                  <c:v>-27.65</c:v>
                </c:pt>
                <c:pt idx="7817">
                  <c:v>-27.79</c:v>
                </c:pt>
                <c:pt idx="7818">
                  <c:v>-27.71</c:v>
                </c:pt>
                <c:pt idx="7819">
                  <c:v>-27.37</c:v>
                </c:pt>
                <c:pt idx="7820">
                  <c:v>-27.53</c:v>
                </c:pt>
                <c:pt idx="7821">
                  <c:v>-27.75</c:v>
                </c:pt>
                <c:pt idx="7822">
                  <c:v>-27.63</c:v>
                </c:pt>
                <c:pt idx="7823">
                  <c:v>-27.65</c:v>
                </c:pt>
                <c:pt idx="7824">
                  <c:v>-27.47</c:v>
                </c:pt>
                <c:pt idx="7825">
                  <c:v>-27.25</c:v>
                </c:pt>
                <c:pt idx="7826">
                  <c:v>-27.41</c:v>
                </c:pt>
                <c:pt idx="7827">
                  <c:v>-27.53</c:v>
                </c:pt>
                <c:pt idx="7828">
                  <c:v>-27.65</c:v>
                </c:pt>
                <c:pt idx="7829">
                  <c:v>-27.57</c:v>
                </c:pt>
                <c:pt idx="7830">
                  <c:v>-27.73</c:v>
                </c:pt>
                <c:pt idx="7831">
                  <c:v>-27.63</c:v>
                </c:pt>
                <c:pt idx="7832">
                  <c:v>-27.65</c:v>
                </c:pt>
                <c:pt idx="7833">
                  <c:v>-28.01</c:v>
                </c:pt>
                <c:pt idx="7834">
                  <c:v>-27.45</c:v>
                </c:pt>
                <c:pt idx="7835">
                  <c:v>-27.77</c:v>
                </c:pt>
                <c:pt idx="7836">
                  <c:v>-27.51</c:v>
                </c:pt>
                <c:pt idx="7837">
                  <c:v>-27.73</c:v>
                </c:pt>
                <c:pt idx="7838">
                  <c:v>-27.85</c:v>
                </c:pt>
                <c:pt idx="7839">
                  <c:v>-27.97</c:v>
                </c:pt>
                <c:pt idx="7840">
                  <c:v>-27.71</c:v>
                </c:pt>
                <c:pt idx="7841">
                  <c:v>-27.69</c:v>
                </c:pt>
                <c:pt idx="7842">
                  <c:v>-27.77</c:v>
                </c:pt>
                <c:pt idx="7843">
                  <c:v>-27.51</c:v>
                </c:pt>
                <c:pt idx="7844">
                  <c:v>-27.87</c:v>
                </c:pt>
                <c:pt idx="7845">
                  <c:v>-27.91</c:v>
                </c:pt>
                <c:pt idx="7846">
                  <c:v>-27.95</c:v>
                </c:pt>
                <c:pt idx="7847">
                  <c:v>-27.83</c:v>
                </c:pt>
                <c:pt idx="7848">
                  <c:v>-27.89</c:v>
                </c:pt>
                <c:pt idx="7849">
                  <c:v>-27.75</c:v>
                </c:pt>
                <c:pt idx="7850">
                  <c:v>-28.11</c:v>
                </c:pt>
                <c:pt idx="7851">
                  <c:v>-28.01</c:v>
                </c:pt>
                <c:pt idx="7852">
                  <c:v>-27.83</c:v>
                </c:pt>
                <c:pt idx="7853">
                  <c:v>-28.07</c:v>
                </c:pt>
                <c:pt idx="7854">
                  <c:v>-27.83</c:v>
                </c:pt>
                <c:pt idx="7855">
                  <c:v>-27.77</c:v>
                </c:pt>
                <c:pt idx="7856">
                  <c:v>-27.83</c:v>
                </c:pt>
                <c:pt idx="7857">
                  <c:v>-27.65</c:v>
                </c:pt>
                <c:pt idx="7858">
                  <c:v>-27.85</c:v>
                </c:pt>
                <c:pt idx="7859">
                  <c:v>-28.17</c:v>
                </c:pt>
                <c:pt idx="7860">
                  <c:v>-27.83</c:v>
                </c:pt>
                <c:pt idx="7861">
                  <c:v>-28.05</c:v>
                </c:pt>
                <c:pt idx="7862">
                  <c:v>-27.89</c:v>
                </c:pt>
                <c:pt idx="7863">
                  <c:v>-28.09</c:v>
                </c:pt>
                <c:pt idx="7864">
                  <c:v>-27.75</c:v>
                </c:pt>
                <c:pt idx="7865">
                  <c:v>-28.09</c:v>
                </c:pt>
                <c:pt idx="7866">
                  <c:v>-28.13</c:v>
                </c:pt>
                <c:pt idx="7867">
                  <c:v>-28.15</c:v>
                </c:pt>
                <c:pt idx="7868">
                  <c:v>-28.09</c:v>
                </c:pt>
                <c:pt idx="7869">
                  <c:v>-27.87</c:v>
                </c:pt>
                <c:pt idx="7870">
                  <c:v>-28.47</c:v>
                </c:pt>
                <c:pt idx="7871">
                  <c:v>-28.01</c:v>
                </c:pt>
                <c:pt idx="7872">
                  <c:v>-27.79</c:v>
                </c:pt>
                <c:pt idx="7873">
                  <c:v>-27.87</c:v>
                </c:pt>
                <c:pt idx="7874">
                  <c:v>-28.11</c:v>
                </c:pt>
                <c:pt idx="7875">
                  <c:v>-28.21</c:v>
                </c:pt>
                <c:pt idx="7876">
                  <c:v>-28.15</c:v>
                </c:pt>
                <c:pt idx="7877">
                  <c:v>-27.99</c:v>
                </c:pt>
                <c:pt idx="7878">
                  <c:v>-28.19</c:v>
                </c:pt>
                <c:pt idx="7879">
                  <c:v>-28.11</c:v>
                </c:pt>
                <c:pt idx="7880">
                  <c:v>-28.11</c:v>
                </c:pt>
                <c:pt idx="7881">
                  <c:v>-28.33</c:v>
                </c:pt>
                <c:pt idx="7882">
                  <c:v>-28.15</c:v>
                </c:pt>
                <c:pt idx="7883">
                  <c:v>-28.01</c:v>
                </c:pt>
                <c:pt idx="7884">
                  <c:v>-28.03</c:v>
                </c:pt>
                <c:pt idx="7885">
                  <c:v>-28.19</c:v>
                </c:pt>
                <c:pt idx="7886">
                  <c:v>-28.29</c:v>
                </c:pt>
                <c:pt idx="7887">
                  <c:v>-27.97</c:v>
                </c:pt>
                <c:pt idx="7888">
                  <c:v>-28.21</c:v>
                </c:pt>
                <c:pt idx="7889">
                  <c:v>-28.37</c:v>
                </c:pt>
                <c:pt idx="7890">
                  <c:v>-28.27</c:v>
                </c:pt>
                <c:pt idx="7891">
                  <c:v>-28.15</c:v>
                </c:pt>
                <c:pt idx="7892">
                  <c:v>-28.03</c:v>
                </c:pt>
                <c:pt idx="7893">
                  <c:v>-28.13</c:v>
                </c:pt>
                <c:pt idx="7894">
                  <c:v>-27.99</c:v>
                </c:pt>
                <c:pt idx="7895">
                  <c:v>-28.09</c:v>
                </c:pt>
                <c:pt idx="7896">
                  <c:v>-27.83</c:v>
                </c:pt>
                <c:pt idx="7897">
                  <c:v>-27.99</c:v>
                </c:pt>
                <c:pt idx="7898">
                  <c:v>-28.15</c:v>
                </c:pt>
                <c:pt idx="7899">
                  <c:v>-28.09</c:v>
                </c:pt>
                <c:pt idx="7900">
                  <c:v>-27.81</c:v>
                </c:pt>
                <c:pt idx="7901">
                  <c:v>-27.81</c:v>
                </c:pt>
                <c:pt idx="7902">
                  <c:v>-28.25</c:v>
                </c:pt>
                <c:pt idx="7903">
                  <c:v>-28.13</c:v>
                </c:pt>
                <c:pt idx="7904">
                  <c:v>-27.91</c:v>
                </c:pt>
                <c:pt idx="7905">
                  <c:v>-27.93</c:v>
                </c:pt>
                <c:pt idx="7906">
                  <c:v>-27.91</c:v>
                </c:pt>
                <c:pt idx="7907">
                  <c:v>-28.07</c:v>
                </c:pt>
                <c:pt idx="7908">
                  <c:v>-27.93</c:v>
                </c:pt>
                <c:pt idx="7909">
                  <c:v>-27.71</c:v>
                </c:pt>
                <c:pt idx="7910">
                  <c:v>-27.67</c:v>
                </c:pt>
                <c:pt idx="7911">
                  <c:v>-27.77</c:v>
                </c:pt>
                <c:pt idx="7912">
                  <c:v>-27.89</c:v>
                </c:pt>
                <c:pt idx="7913">
                  <c:v>-27.97</c:v>
                </c:pt>
                <c:pt idx="7914">
                  <c:v>-28.07</c:v>
                </c:pt>
                <c:pt idx="7915">
                  <c:v>-27.89</c:v>
                </c:pt>
                <c:pt idx="7916">
                  <c:v>-28.09</c:v>
                </c:pt>
                <c:pt idx="7917">
                  <c:v>-28.01</c:v>
                </c:pt>
                <c:pt idx="7918">
                  <c:v>-27.77</c:v>
                </c:pt>
                <c:pt idx="7919">
                  <c:v>-28.09</c:v>
                </c:pt>
                <c:pt idx="7920">
                  <c:v>-27.77</c:v>
                </c:pt>
                <c:pt idx="7921">
                  <c:v>-27.89</c:v>
                </c:pt>
                <c:pt idx="7922">
                  <c:v>-27.91</c:v>
                </c:pt>
                <c:pt idx="7923">
                  <c:v>-27.99</c:v>
                </c:pt>
                <c:pt idx="7924">
                  <c:v>-27.71</c:v>
                </c:pt>
                <c:pt idx="7925">
                  <c:v>-27.83</c:v>
                </c:pt>
                <c:pt idx="7926">
                  <c:v>-27.97</c:v>
                </c:pt>
                <c:pt idx="7927">
                  <c:v>-27.91</c:v>
                </c:pt>
                <c:pt idx="7928">
                  <c:v>-27.87</c:v>
                </c:pt>
                <c:pt idx="7929">
                  <c:v>-27.97</c:v>
                </c:pt>
                <c:pt idx="7930">
                  <c:v>-27.85</c:v>
                </c:pt>
                <c:pt idx="7931">
                  <c:v>-27.57</c:v>
                </c:pt>
                <c:pt idx="7932">
                  <c:v>-27.95</c:v>
                </c:pt>
                <c:pt idx="7933">
                  <c:v>-27.61</c:v>
                </c:pt>
                <c:pt idx="7934">
                  <c:v>-27.61</c:v>
                </c:pt>
                <c:pt idx="7935">
                  <c:v>-27.93</c:v>
                </c:pt>
                <c:pt idx="7936">
                  <c:v>-27.77</c:v>
                </c:pt>
                <c:pt idx="7937">
                  <c:v>-27.79</c:v>
                </c:pt>
                <c:pt idx="7938">
                  <c:v>-27.93</c:v>
                </c:pt>
                <c:pt idx="7939">
                  <c:v>-27.77</c:v>
                </c:pt>
                <c:pt idx="7940">
                  <c:v>-28.19</c:v>
                </c:pt>
                <c:pt idx="7941">
                  <c:v>-27.51</c:v>
                </c:pt>
                <c:pt idx="7942">
                  <c:v>-27.93</c:v>
                </c:pt>
                <c:pt idx="7943">
                  <c:v>-27.71</c:v>
                </c:pt>
                <c:pt idx="7944">
                  <c:v>-27.95</c:v>
                </c:pt>
                <c:pt idx="7945">
                  <c:v>-27.95</c:v>
                </c:pt>
                <c:pt idx="7946">
                  <c:v>-27.81</c:v>
                </c:pt>
                <c:pt idx="7947">
                  <c:v>-27.59</c:v>
                </c:pt>
                <c:pt idx="7948">
                  <c:v>-27.65</c:v>
                </c:pt>
                <c:pt idx="7949">
                  <c:v>-27.97</c:v>
                </c:pt>
                <c:pt idx="7950">
                  <c:v>-27.61</c:v>
                </c:pt>
                <c:pt idx="7951">
                  <c:v>-27.43</c:v>
                </c:pt>
                <c:pt idx="7952">
                  <c:v>-27.83</c:v>
                </c:pt>
                <c:pt idx="7953">
                  <c:v>-27.55</c:v>
                </c:pt>
                <c:pt idx="7954">
                  <c:v>-27.75</c:v>
                </c:pt>
                <c:pt idx="7955">
                  <c:v>-27.59</c:v>
                </c:pt>
                <c:pt idx="7956">
                  <c:v>-27.57</c:v>
                </c:pt>
                <c:pt idx="7957">
                  <c:v>-27.57</c:v>
                </c:pt>
                <c:pt idx="7958">
                  <c:v>-27.59</c:v>
                </c:pt>
                <c:pt idx="7959">
                  <c:v>-27.51</c:v>
                </c:pt>
                <c:pt idx="7960">
                  <c:v>-27.83</c:v>
                </c:pt>
                <c:pt idx="7961">
                  <c:v>-27.45</c:v>
                </c:pt>
                <c:pt idx="7962">
                  <c:v>-27.29</c:v>
                </c:pt>
                <c:pt idx="7963">
                  <c:v>-27.55</c:v>
                </c:pt>
                <c:pt idx="7964">
                  <c:v>-27.47</c:v>
                </c:pt>
                <c:pt idx="7965">
                  <c:v>-27.55</c:v>
                </c:pt>
                <c:pt idx="7966">
                  <c:v>-27.57</c:v>
                </c:pt>
                <c:pt idx="7967">
                  <c:v>-27.77</c:v>
                </c:pt>
                <c:pt idx="7968">
                  <c:v>-27.53</c:v>
                </c:pt>
                <c:pt idx="7969">
                  <c:v>-27.39</c:v>
                </c:pt>
                <c:pt idx="7970">
                  <c:v>-27.61</c:v>
                </c:pt>
                <c:pt idx="7971">
                  <c:v>-27.75</c:v>
                </c:pt>
                <c:pt idx="7972">
                  <c:v>-27.65</c:v>
                </c:pt>
                <c:pt idx="7973">
                  <c:v>-27.71</c:v>
                </c:pt>
                <c:pt idx="7974">
                  <c:v>-27.71</c:v>
                </c:pt>
                <c:pt idx="7975">
                  <c:v>-27.45</c:v>
                </c:pt>
                <c:pt idx="7976">
                  <c:v>-27.63</c:v>
                </c:pt>
                <c:pt idx="7977">
                  <c:v>-27.71</c:v>
                </c:pt>
                <c:pt idx="7978">
                  <c:v>-27.73</c:v>
                </c:pt>
                <c:pt idx="7979">
                  <c:v>-27.55</c:v>
                </c:pt>
                <c:pt idx="7980">
                  <c:v>-27.61</c:v>
                </c:pt>
                <c:pt idx="7981">
                  <c:v>-27.41</c:v>
                </c:pt>
                <c:pt idx="7982">
                  <c:v>-27.45</c:v>
                </c:pt>
                <c:pt idx="7983">
                  <c:v>-27.65</c:v>
                </c:pt>
                <c:pt idx="7984">
                  <c:v>-27.63</c:v>
                </c:pt>
                <c:pt idx="7985">
                  <c:v>-27.69</c:v>
                </c:pt>
                <c:pt idx="7986">
                  <c:v>-27.13</c:v>
                </c:pt>
                <c:pt idx="7987">
                  <c:v>-27.47</c:v>
                </c:pt>
                <c:pt idx="7988">
                  <c:v>-27.49</c:v>
                </c:pt>
                <c:pt idx="7989">
                  <c:v>-27.47</c:v>
                </c:pt>
                <c:pt idx="7990">
                  <c:v>-27.33</c:v>
                </c:pt>
                <c:pt idx="7991">
                  <c:v>-27.55</c:v>
                </c:pt>
                <c:pt idx="7992">
                  <c:v>-27.21</c:v>
                </c:pt>
                <c:pt idx="7993">
                  <c:v>-27.61</c:v>
                </c:pt>
                <c:pt idx="7994">
                  <c:v>-27.85</c:v>
                </c:pt>
                <c:pt idx="7995">
                  <c:v>-27.59</c:v>
                </c:pt>
                <c:pt idx="7996">
                  <c:v>-27.41</c:v>
                </c:pt>
                <c:pt idx="7997">
                  <c:v>-27.37</c:v>
                </c:pt>
                <c:pt idx="7998">
                  <c:v>-27.61</c:v>
                </c:pt>
                <c:pt idx="7999">
                  <c:v>-27.45</c:v>
                </c:pt>
                <c:pt idx="8000">
                  <c:v>-27.49</c:v>
                </c:pt>
                <c:pt idx="8001">
                  <c:v>-27.39</c:v>
                </c:pt>
                <c:pt idx="8002">
                  <c:v>-27.35</c:v>
                </c:pt>
                <c:pt idx="8003">
                  <c:v>-27.45</c:v>
                </c:pt>
                <c:pt idx="8004">
                  <c:v>-27.41</c:v>
                </c:pt>
                <c:pt idx="8005">
                  <c:v>-27.37</c:v>
                </c:pt>
                <c:pt idx="8006">
                  <c:v>-27.39</c:v>
                </c:pt>
                <c:pt idx="8007">
                  <c:v>-27.57</c:v>
                </c:pt>
                <c:pt idx="8008">
                  <c:v>-27.79</c:v>
                </c:pt>
                <c:pt idx="8009">
                  <c:v>-27.43</c:v>
                </c:pt>
                <c:pt idx="8010">
                  <c:v>-27.51</c:v>
                </c:pt>
                <c:pt idx="8011">
                  <c:v>-27.35</c:v>
                </c:pt>
                <c:pt idx="8012">
                  <c:v>-27.51</c:v>
                </c:pt>
                <c:pt idx="8013">
                  <c:v>-27.17</c:v>
                </c:pt>
                <c:pt idx="8014">
                  <c:v>-27.03</c:v>
                </c:pt>
                <c:pt idx="8015">
                  <c:v>-27.33</c:v>
                </c:pt>
                <c:pt idx="8016">
                  <c:v>-27.19</c:v>
                </c:pt>
                <c:pt idx="8017">
                  <c:v>-27.15</c:v>
                </c:pt>
                <c:pt idx="8018">
                  <c:v>-27.29</c:v>
                </c:pt>
                <c:pt idx="8019">
                  <c:v>-27.17</c:v>
                </c:pt>
                <c:pt idx="8020">
                  <c:v>-27.23</c:v>
                </c:pt>
                <c:pt idx="8021">
                  <c:v>-27.27</c:v>
                </c:pt>
                <c:pt idx="8022">
                  <c:v>-27.19</c:v>
                </c:pt>
                <c:pt idx="8023">
                  <c:v>-26.77</c:v>
                </c:pt>
                <c:pt idx="8024">
                  <c:v>-27.15</c:v>
                </c:pt>
                <c:pt idx="8025">
                  <c:v>-27.17</c:v>
                </c:pt>
                <c:pt idx="8026">
                  <c:v>-27.21</c:v>
                </c:pt>
                <c:pt idx="8027">
                  <c:v>-27.09</c:v>
                </c:pt>
                <c:pt idx="8028">
                  <c:v>-27.17</c:v>
                </c:pt>
                <c:pt idx="8029">
                  <c:v>-27.35</c:v>
                </c:pt>
                <c:pt idx="8030">
                  <c:v>-27.37</c:v>
                </c:pt>
                <c:pt idx="8031">
                  <c:v>-27.43</c:v>
                </c:pt>
                <c:pt idx="8032">
                  <c:v>-27.11</c:v>
                </c:pt>
                <c:pt idx="8033">
                  <c:v>-27.13</c:v>
                </c:pt>
                <c:pt idx="8034">
                  <c:v>-27.35</c:v>
                </c:pt>
                <c:pt idx="8035">
                  <c:v>-27.17</c:v>
                </c:pt>
                <c:pt idx="8036">
                  <c:v>-27.37</c:v>
                </c:pt>
                <c:pt idx="8037">
                  <c:v>-26.99</c:v>
                </c:pt>
                <c:pt idx="8038">
                  <c:v>-26.97</c:v>
                </c:pt>
                <c:pt idx="8039">
                  <c:v>-27.27</c:v>
                </c:pt>
                <c:pt idx="8040">
                  <c:v>-27.33</c:v>
                </c:pt>
                <c:pt idx="8041">
                  <c:v>-27.49</c:v>
                </c:pt>
                <c:pt idx="8042">
                  <c:v>-27.15</c:v>
                </c:pt>
                <c:pt idx="8043">
                  <c:v>-27.15</c:v>
                </c:pt>
                <c:pt idx="8044">
                  <c:v>-27.23</c:v>
                </c:pt>
                <c:pt idx="8045">
                  <c:v>-27.29</c:v>
                </c:pt>
                <c:pt idx="8046">
                  <c:v>-27.19</c:v>
                </c:pt>
                <c:pt idx="8047">
                  <c:v>-27.03</c:v>
                </c:pt>
                <c:pt idx="8048">
                  <c:v>-26.83</c:v>
                </c:pt>
                <c:pt idx="8049">
                  <c:v>-27.33</c:v>
                </c:pt>
                <c:pt idx="8050">
                  <c:v>-26.99</c:v>
                </c:pt>
                <c:pt idx="8051">
                  <c:v>-26.95</c:v>
                </c:pt>
                <c:pt idx="8052">
                  <c:v>-27.21</c:v>
                </c:pt>
                <c:pt idx="8053">
                  <c:v>-26.77</c:v>
                </c:pt>
                <c:pt idx="8054">
                  <c:v>-26.97</c:v>
                </c:pt>
                <c:pt idx="8055">
                  <c:v>-26.93</c:v>
                </c:pt>
                <c:pt idx="8056">
                  <c:v>-26.89</c:v>
                </c:pt>
                <c:pt idx="8057">
                  <c:v>-26.99</c:v>
                </c:pt>
                <c:pt idx="8058">
                  <c:v>-26.77</c:v>
                </c:pt>
                <c:pt idx="8059">
                  <c:v>-26.75</c:v>
                </c:pt>
                <c:pt idx="8060">
                  <c:v>-26.93</c:v>
                </c:pt>
                <c:pt idx="8061">
                  <c:v>-26.77</c:v>
                </c:pt>
                <c:pt idx="8062">
                  <c:v>-26.81</c:v>
                </c:pt>
                <c:pt idx="8063">
                  <c:v>-26.73</c:v>
                </c:pt>
                <c:pt idx="8064">
                  <c:v>-26.69</c:v>
                </c:pt>
                <c:pt idx="8065">
                  <c:v>-26.77</c:v>
                </c:pt>
                <c:pt idx="8066">
                  <c:v>-26.51</c:v>
                </c:pt>
                <c:pt idx="8067">
                  <c:v>-27.05</c:v>
                </c:pt>
                <c:pt idx="8068">
                  <c:v>-26.59</c:v>
                </c:pt>
                <c:pt idx="8069">
                  <c:v>-26.53</c:v>
                </c:pt>
                <c:pt idx="8070">
                  <c:v>-26.57</c:v>
                </c:pt>
                <c:pt idx="8071">
                  <c:v>-26.73</c:v>
                </c:pt>
                <c:pt idx="8072">
                  <c:v>-26.55</c:v>
                </c:pt>
                <c:pt idx="8073">
                  <c:v>-26.39</c:v>
                </c:pt>
                <c:pt idx="8074">
                  <c:v>-26.59</c:v>
                </c:pt>
                <c:pt idx="8075">
                  <c:v>-26.55</c:v>
                </c:pt>
                <c:pt idx="8076">
                  <c:v>-26.45</c:v>
                </c:pt>
                <c:pt idx="8077">
                  <c:v>-26.69</c:v>
                </c:pt>
                <c:pt idx="8078">
                  <c:v>-26.79</c:v>
                </c:pt>
                <c:pt idx="8079">
                  <c:v>-26.43</c:v>
                </c:pt>
                <c:pt idx="8080">
                  <c:v>-26.67</c:v>
                </c:pt>
                <c:pt idx="8081">
                  <c:v>-26.79</c:v>
                </c:pt>
                <c:pt idx="8082">
                  <c:v>-26.69</c:v>
                </c:pt>
                <c:pt idx="8083">
                  <c:v>-26.43</c:v>
                </c:pt>
                <c:pt idx="8084">
                  <c:v>-26.51</c:v>
                </c:pt>
                <c:pt idx="8085">
                  <c:v>-26.45</c:v>
                </c:pt>
                <c:pt idx="8086">
                  <c:v>-26.41</c:v>
                </c:pt>
                <c:pt idx="8087">
                  <c:v>-26.57</c:v>
                </c:pt>
                <c:pt idx="8088">
                  <c:v>-26.65</c:v>
                </c:pt>
                <c:pt idx="8089">
                  <c:v>-26.53</c:v>
                </c:pt>
                <c:pt idx="8090">
                  <c:v>-26.39</c:v>
                </c:pt>
                <c:pt idx="8091">
                  <c:v>-26.35</c:v>
                </c:pt>
                <c:pt idx="8092">
                  <c:v>-26.39</c:v>
                </c:pt>
                <c:pt idx="8093">
                  <c:v>-26.45</c:v>
                </c:pt>
                <c:pt idx="8094">
                  <c:v>-26.45</c:v>
                </c:pt>
                <c:pt idx="8095">
                  <c:v>-26.75</c:v>
                </c:pt>
                <c:pt idx="8096">
                  <c:v>-26.23</c:v>
                </c:pt>
                <c:pt idx="8097">
                  <c:v>-26.25</c:v>
                </c:pt>
                <c:pt idx="8098">
                  <c:v>-26.59</c:v>
                </c:pt>
                <c:pt idx="8099">
                  <c:v>-26.45</c:v>
                </c:pt>
                <c:pt idx="8100">
                  <c:v>-26.25</c:v>
                </c:pt>
                <c:pt idx="8101">
                  <c:v>-26.39</c:v>
                </c:pt>
                <c:pt idx="8102">
                  <c:v>-26.43</c:v>
                </c:pt>
                <c:pt idx="8103">
                  <c:v>-25.99</c:v>
                </c:pt>
                <c:pt idx="8104">
                  <c:v>-26.21</c:v>
                </c:pt>
                <c:pt idx="8105">
                  <c:v>-26.19</c:v>
                </c:pt>
                <c:pt idx="8106">
                  <c:v>-26.11</c:v>
                </c:pt>
                <c:pt idx="8107">
                  <c:v>-26.37</c:v>
                </c:pt>
                <c:pt idx="8108">
                  <c:v>-26.03</c:v>
                </c:pt>
                <c:pt idx="8109">
                  <c:v>-25.81</c:v>
                </c:pt>
                <c:pt idx="8110">
                  <c:v>-25.93</c:v>
                </c:pt>
                <c:pt idx="8111">
                  <c:v>-26.25</c:v>
                </c:pt>
                <c:pt idx="8112">
                  <c:v>-26.23</c:v>
                </c:pt>
                <c:pt idx="8113">
                  <c:v>-26.23</c:v>
                </c:pt>
                <c:pt idx="8114">
                  <c:v>-26.35</c:v>
                </c:pt>
                <c:pt idx="8115">
                  <c:v>-25.81</c:v>
                </c:pt>
                <c:pt idx="8116">
                  <c:v>-26.07</c:v>
                </c:pt>
                <c:pt idx="8117">
                  <c:v>-25.73</c:v>
                </c:pt>
                <c:pt idx="8118">
                  <c:v>-26.25</c:v>
                </c:pt>
                <c:pt idx="8119">
                  <c:v>-25.99</c:v>
                </c:pt>
                <c:pt idx="8120">
                  <c:v>-26.01</c:v>
                </c:pt>
                <c:pt idx="8121">
                  <c:v>-25.85</c:v>
                </c:pt>
                <c:pt idx="8122">
                  <c:v>-25.91</c:v>
                </c:pt>
                <c:pt idx="8123">
                  <c:v>-25.73</c:v>
                </c:pt>
                <c:pt idx="8124">
                  <c:v>-25.79</c:v>
                </c:pt>
                <c:pt idx="8125">
                  <c:v>-25.63</c:v>
                </c:pt>
                <c:pt idx="8126">
                  <c:v>-25.71</c:v>
                </c:pt>
                <c:pt idx="8127">
                  <c:v>-25.79</c:v>
                </c:pt>
                <c:pt idx="8128">
                  <c:v>-26.13</c:v>
                </c:pt>
                <c:pt idx="8129">
                  <c:v>-25.89</c:v>
                </c:pt>
                <c:pt idx="8130">
                  <c:v>-25.91</c:v>
                </c:pt>
                <c:pt idx="8131">
                  <c:v>-25.71</c:v>
                </c:pt>
                <c:pt idx="8132">
                  <c:v>-25.69</c:v>
                </c:pt>
                <c:pt idx="8133">
                  <c:v>-25.59</c:v>
                </c:pt>
                <c:pt idx="8134">
                  <c:v>-25.49</c:v>
                </c:pt>
                <c:pt idx="8135">
                  <c:v>-25.77</c:v>
                </c:pt>
                <c:pt idx="8136">
                  <c:v>-25.85</c:v>
                </c:pt>
                <c:pt idx="8137">
                  <c:v>-25.59</c:v>
                </c:pt>
                <c:pt idx="8138">
                  <c:v>-25.67</c:v>
                </c:pt>
                <c:pt idx="8139">
                  <c:v>-25.45</c:v>
                </c:pt>
                <c:pt idx="8140">
                  <c:v>-25.91</c:v>
                </c:pt>
                <c:pt idx="8141">
                  <c:v>-25.83</c:v>
                </c:pt>
                <c:pt idx="8142">
                  <c:v>-25.39</c:v>
                </c:pt>
                <c:pt idx="8143">
                  <c:v>-25.35</c:v>
                </c:pt>
                <c:pt idx="8144">
                  <c:v>-25.39</c:v>
                </c:pt>
                <c:pt idx="8145">
                  <c:v>-25.39</c:v>
                </c:pt>
                <c:pt idx="8146">
                  <c:v>-25.47</c:v>
                </c:pt>
                <c:pt idx="8147">
                  <c:v>-25.57</c:v>
                </c:pt>
                <c:pt idx="8148">
                  <c:v>-25.47</c:v>
                </c:pt>
                <c:pt idx="8149">
                  <c:v>-25.89</c:v>
                </c:pt>
                <c:pt idx="8150">
                  <c:v>-25.73</c:v>
                </c:pt>
                <c:pt idx="8151">
                  <c:v>-25.77</c:v>
                </c:pt>
                <c:pt idx="8152">
                  <c:v>-25.39</c:v>
                </c:pt>
                <c:pt idx="8153">
                  <c:v>-25.49</c:v>
                </c:pt>
                <c:pt idx="8154">
                  <c:v>-25.21</c:v>
                </c:pt>
                <c:pt idx="8155">
                  <c:v>-25.27</c:v>
                </c:pt>
                <c:pt idx="8156">
                  <c:v>-25.35</c:v>
                </c:pt>
                <c:pt idx="8157">
                  <c:v>-25.79</c:v>
                </c:pt>
                <c:pt idx="8158">
                  <c:v>-25.47</c:v>
                </c:pt>
                <c:pt idx="8159">
                  <c:v>-25.79</c:v>
                </c:pt>
                <c:pt idx="8160">
                  <c:v>-25.61</c:v>
                </c:pt>
                <c:pt idx="8161">
                  <c:v>-25.23</c:v>
                </c:pt>
                <c:pt idx="8162">
                  <c:v>-25.21</c:v>
                </c:pt>
                <c:pt idx="8163">
                  <c:v>-25.59</c:v>
                </c:pt>
                <c:pt idx="8164">
                  <c:v>-25.73</c:v>
                </c:pt>
                <c:pt idx="8165">
                  <c:v>-25.47</c:v>
                </c:pt>
                <c:pt idx="8166">
                  <c:v>-25.73</c:v>
                </c:pt>
                <c:pt idx="8167">
                  <c:v>-25.55</c:v>
                </c:pt>
                <c:pt idx="8168">
                  <c:v>-25.49</c:v>
                </c:pt>
                <c:pt idx="8169">
                  <c:v>-25.93</c:v>
                </c:pt>
                <c:pt idx="8170">
                  <c:v>-25.73</c:v>
                </c:pt>
                <c:pt idx="8171">
                  <c:v>-25.87</c:v>
                </c:pt>
                <c:pt idx="8172">
                  <c:v>-25.97</c:v>
                </c:pt>
                <c:pt idx="8173">
                  <c:v>-25.71</c:v>
                </c:pt>
                <c:pt idx="8174">
                  <c:v>-25.53</c:v>
                </c:pt>
                <c:pt idx="8175">
                  <c:v>-25.83</c:v>
                </c:pt>
                <c:pt idx="8176">
                  <c:v>-25.65</c:v>
                </c:pt>
                <c:pt idx="8177">
                  <c:v>-25.75</c:v>
                </c:pt>
                <c:pt idx="8178">
                  <c:v>-25.77</c:v>
                </c:pt>
                <c:pt idx="8179">
                  <c:v>-25.77</c:v>
                </c:pt>
                <c:pt idx="8180">
                  <c:v>-25.79</c:v>
                </c:pt>
                <c:pt idx="8181">
                  <c:v>-25.57</c:v>
                </c:pt>
                <c:pt idx="8182">
                  <c:v>-25.83</c:v>
                </c:pt>
                <c:pt idx="8183">
                  <c:v>-25.69</c:v>
                </c:pt>
                <c:pt idx="8184">
                  <c:v>-25.69</c:v>
                </c:pt>
                <c:pt idx="8185">
                  <c:v>-25.81</c:v>
                </c:pt>
                <c:pt idx="8186">
                  <c:v>-25.71</c:v>
                </c:pt>
                <c:pt idx="8187">
                  <c:v>-25.75</c:v>
                </c:pt>
                <c:pt idx="8188">
                  <c:v>-25.97</c:v>
                </c:pt>
                <c:pt idx="8189">
                  <c:v>-25.81</c:v>
                </c:pt>
                <c:pt idx="8190">
                  <c:v>-25.83</c:v>
                </c:pt>
                <c:pt idx="8191">
                  <c:v>-25.79</c:v>
                </c:pt>
                <c:pt idx="8192">
                  <c:v>-25.57</c:v>
                </c:pt>
                <c:pt idx="8193">
                  <c:v>-25.81</c:v>
                </c:pt>
                <c:pt idx="8194">
                  <c:v>-26.05</c:v>
                </c:pt>
                <c:pt idx="8195">
                  <c:v>-25.63</c:v>
                </c:pt>
                <c:pt idx="8196">
                  <c:v>-25.67</c:v>
                </c:pt>
                <c:pt idx="8197">
                  <c:v>-25.87</c:v>
                </c:pt>
                <c:pt idx="8198">
                  <c:v>-25.91</c:v>
                </c:pt>
                <c:pt idx="8199">
                  <c:v>-26.11</c:v>
                </c:pt>
                <c:pt idx="8200">
                  <c:v>-25.95</c:v>
                </c:pt>
                <c:pt idx="8201">
                  <c:v>-26.27</c:v>
                </c:pt>
                <c:pt idx="8202">
                  <c:v>-26.39</c:v>
                </c:pt>
                <c:pt idx="8203">
                  <c:v>-26.35</c:v>
                </c:pt>
                <c:pt idx="8204">
                  <c:v>-26.01</c:v>
                </c:pt>
                <c:pt idx="8205">
                  <c:v>-26.41</c:v>
                </c:pt>
                <c:pt idx="8206">
                  <c:v>-26.03</c:v>
                </c:pt>
                <c:pt idx="8207">
                  <c:v>-26.07</c:v>
                </c:pt>
                <c:pt idx="8208">
                  <c:v>-26.45</c:v>
                </c:pt>
                <c:pt idx="8209">
                  <c:v>-25.81</c:v>
                </c:pt>
                <c:pt idx="8210">
                  <c:v>-26.29</c:v>
                </c:pt>
                <c:pt idx="8211">
                  <c:v>-26.45</c:v>
                </c:pt>
                <c:pt idx="8212">
                  <c:v>-25.99</c:v>
                </c:pt>
                <c:pt idx="8213">
                  <c:v>-26.51</c:v>
                </c:pt>
                <c:pt idx="8214">
                  <c:v>-26.53</c:v>
                </c:pt>
                <c:pt idx="8215">
                  <c:v>-26.39</c:v>
                </c:pt>
                <c:pt idx="8216">
                  <c:v>-26.37</c:v>
                </c:pt>
                <c:pt idx="8217">
                  <c:v>-26.21</c:v>
                </c:pt>
                <c:pt idx="8218">
                  <c:v>-26.29</c:v>
                </c:pt>
                <c:pt idx="8219">
                  <c:v>-26.31</c:v>
                </c:pt>
                <c:pt idx="8220">
                  <c:v>-26.67</c:v>
                </c:pt>
                <c:pt idx="8221">
                  <c:v>-26.31</c:v>
                </c:pt>
                <c:pt idx="8222">
                  <c:v>-26.53</c:v>
                </c:pt>
                <c:pt idx="8223">
                  <c:v>-26.65</c:v>
                </c:pt>
                <c:pt idx="8224">
                  <c:v>-26.45</c:v>
                </c:pt>
                <c:pt idx="8225">
                  <c:v>-26.49</c:v>
                </c:pt>
                <c:pt idx="8226">
                  <c:v>-26.79</c:v>
                </c:pt>
                <c:pt idx="8227">
                  <c:v>-26.61</c:v>
                </c:pt>
                <c:pt idx="8228">
                  <c:v>-26.55</c:v>
                </c:pt>
                <c:pt idx="8229">
                  <c:v>-26.03</c:v>
                </c:pt>
                <c:pt idx="8230">
                  <c:v>-26.59</c:v>
                </c:pt>
                <c:pt idx="8231">
                  <c:v>-26.57</c:v>
                </c:pt>
                <c:pt idx="8232">
                  <c:v>-26.75</c:v>
                </c:pt>
                <c:pt idx="8233">
                  <c:v>-26.35</c:v>
                </c:pt>
                <c:pt idx="8234">
                  <c:v>-26.63</c:v>
                </c:pt>
                <c:pt idx="8235">
                  <c:v>-26.59</c:v>
                </c:pt>
                <c:pt idx="8236">
                  <c:v>-26.43</c:v>
                </c:pt>
                <c:pt idx="8237">
                  <c:v>-26.55</c:v>
                </c:pt>
                <c:pt idx="8238">
                  <c:v>-26.85</c:v>
                </c:pt>
                <c:pt idx="8239">
                  <c:v>-26.75</c:v>
                </c:pt>
                <c:pt idx="8240">
                  <c:v>-26.37</c:v>
                </c:pt>
                <c:pt idx="8241">
                  <c:v>-26.71</c:v>
                </c:pt>
                <c:pt idx="8242">
                  <c:v>-26.65</c:v>
                </c:pt>
                <c:pt idx="8243">
                  <c:v>-26.61</c:v>
                </c:pt>
                <c:pt idx="8244">
                  <c:v>-26.91</c:v>
                </c:pt>
                <c:pt idx="8245">
                  <c:v>-26.65</c:v>
                </c:pt>
                <c:pt idx="8246">
                  <c:v>-26.31</c:v>
                </c:pt>
                <c:pt idx="8247">
                  <c:v>-26.59</c:v>
                </c:pt>
                <c:pt idx="8248">
                  <c:v>-26.79</c:v>
                </c:pt>
                <c:pt idx="8249">
                  <c:v>-26.81</c:v>
                </c:pt>
                <c:pt idx="8250">
                  <c:v>-26.93</c:v>
                </c:pt>
                <c:pt idx="8251">
                  <c:v>-26.47</c:v>
                </c:pt>
                <c:pt idx="8252">
                  <c:v>-26.97</c:v>
                </c:pt>
                <c:pt idx="8253">
                  <c:v>-26.65</c:v>
                </c:pt>
                <c:pt idx="8254">
                  <c:v>-26.49</c:v>
                </c:pt>
                <c:pt idx="8255">
                  <c:v>-26.65</c:v>
                </c:pt>
                <c:pt idx="8256">
                  <c:v>-26.85</c:v>
                </c:pt>
                <c:pt idx="8257">
                  <c:v>-26.71</c:v>
                </c:pt>
                <c:pt idx="8258">
                  <c:v>-26.61</c:v>
                </c:pt>
                <c:pt idx="8259">
                  <c:v>-26.75</c:v>
                </c:pt>
                <c:pt idx="8260">
                  <c:v>-26.63</c:v>
                </c:pt>
                <c:pt idx="8261">
                  <c:v>-26.53</c:v>
                </c:pt>
                <c:pt idx="8262">
                  <c:v>-27.15</c:v>
                </c:pt>
                <c:pt idx="8263">
                  <c:v>-26.85</c:v>
                </c:pt>
                <c:pt idx="8264">
                  <c:v>-26.99</c:v>
                </c:pt>
                <c:pt idx="8265">
                  <c:v>-26.95</c:v>
                </c:pt>
                <c:pt idx="8266">
                  <c:v>-26.77</c:v>
                </c:pt>
                <c:pt idx="8267">
                  <c:v>-26.99</c:v>
                </c:pt>
                <c:pt idx="8268">
                  <c:v>-26.79</c:v>
                </c:pt>
                <c:pt idx="8269">
                  <c:v>-26.75</c:v>
                </c:pt>
                <c:pt idx="8270">
                  <c:v>-26.67</c:v>
                </c:pt>
                <c:pt idx="8271">
                  <c:v>-26.63</c:v>
                </c:pt>
                <c:pt idx="8272">
                  <c:v>-27.03</c:v>
                </c:pt>
                <c:pt idx="8273">
                  <c:v>-26.71</c:v>
                </c:pt>
                <c:pt idx="8274">
                  <c:v>-26.75</c:v>
                </c:pt>
                <c:pt idx="8275">
                  <c:v>-27.07</c:v>
                </c:pt>
                <c:pt idx="8276">
                  <c:v>-26.63</c:v>
                </c:pt>
                <c:pt idx="8277">
                  <c:v>-26.83</c:v>
                </c:pt>
                <c:pt idx="8278">
                  <c:v>-27.05</c:v>
                </c:pt>
                <c:pt idx="8279">
                  <c:v>-26.73</c:v>
                </c:pt>
                <c:pt idx="8280">
                  <c:v>-26.87</c:v>
                </c:pt>
                <c:pt idx="8281">
                  <c:v>-26.97</c:v>
                </c:pt>
                <c:pt idx="8282">
                  <c:v>-26.71</c:v>
                </c:pt>
                <c:pt idx="8283">
                  <c:v>-27.11</c:v>
                </c:pt>
                <c:pt idx="8284">
                  <c:v>-26.95</c:v>
                </c:pt>
                <c:pt idx="8285">
                  <c:v>-26.87</c:v>
                </c:pt>
                <c:pt idx="8286">
                  <c:v>-26.73</c:v>
                </c:pt>
                <c:pt idx="8287">
                  <c:v>-26.87</c:v>
                </c:pt>
                <c:pt idx="8288">
                  <c:v>-27.07</c:v>
                </c:pt>
                <c:pt idx="8289">
                  <c:v>-27.11</c:v>
                </c:pt>
                <c:pt idx="8290">
                  <c:v>-26.89</c:v>
                </c:pt>
                <c:pt idx="8291">
                  <c:v>-26.85</c:v>
                </c:pt>
                <c:pt idx="8292">
                  <c:v>-26.63</c:v>
                </c:pt>
                <c:pt idx="8293">
                  <c:v>-27.09</c:v>
                </c:pt>
                <c:pt idx="8294">
                  <c:v>-26.61</c:v>
                </c:pt>
                <c:pt idx="8295">
                  <c:v>-26.71</c:v>
                </c:pt>
                <c:pt idx="8296">
                  <c:v>-26.83</c:v>
                </c:pt>
                <c:pt idx="8297">
                  <c:v>-27.01</c:v>
                </c:pt>
                <c:pt idx="8298">
                  <c:v>-26.83</c:v>
                </c:pt>
                <c:pt idx="8299">
                  <c:v>-26.75</c:v>
                </c:pt>
                <c:pt idx="8300">
                  <c:v>-27.01</c:v>
                </c:pt>
                <c:pt idx="8301">
                  <c:v>-26.95</c:v>
                </c:pt>
                <c:pt idx="8302">
                  <c:v>-26.85</c:v>
                </c:pt>
                <c:pt idx="8303">
                  <c:v>-27.05</c:v>
                </c:pt>
                <c:pt idx="8304">
                  <c:v>-26.99</c:v>
                </c:pt>
                <c:pt idx="8305">
                  <c:v>-26.61</c:v>
                </c:pt>
                <c:pt idx="8306">
                  <c:v>-27.21</c:v>
                </c:pt>
                <c:pt idx="8307">
                  <c:v>-26.79</c:v>
                </c:pt>
                <c:pt idx="8308">
                  <c:v>-27.11</c:v>
                </c:pt>
                <c:pt idx="8309">
                  <c:v>-26.91</c:v>
                </c:pt>
                <c:pt idx="8310">
                  <c:v>-27.07</c:v>
                </c:pt>
                <c:pt idx="8311">
                  <c:v>-26.67</c:v>
                </c:pt>
                <c:pt idx="8312">
                  <c:v>-26.75</c:v>
                </c:pt>
                <c:pt idx="8313">
                  <c:v>-26.91</c:v>
                </c:pt>
                <c:pt idx="8314">
                  <c:v>-26.73</c:v>
                </c:pt>
                <c:pt idx="8315">
                  <c:v>-26.85</c:v>
                </c:pt>
                <c:pt idx="8316">
                  <c:v>-26.69</c:v>
                </c:pt>
                <c:pt idx="8317">
                  <c:v>-26.73</c:v>
                </c:pt>
                <c:pt idx="8318">
                  <c:v>-26.83</c:v>
                </c:pt>
                <c:pt idx="8319">
                  <c:v>-26.65</c:v>
                </c:pt>
                <c:pt idx="8320">
                  <c:v>-26.81</c:v>
                </c:pt>
                <c:pt idx="8321">
                  <c:v>-26.61</c:v>
                </c:pt>
                <c:pt idx="8322">
                  <c:v>-26.69</c:v>
                </c:pt>
                <c:pt idx="8323">
                  <c:v>-26.67</c:v>
                </c:pt>
                <c:pt idx="8324">
                  <c:v>-27.13</c:v>
                </c:pt>
                <c:pt idx="8325">
                  <c:v>-26.85</c:v>
                </c:pt>
                <c:pt idx="8326">
                  <c:v>-26.75</c:v>
                </c:pt>
                <c:pt idx="8327">
                  <c:v>-26.75</c:v>
                </c:pt>
                <c:pt idx="8328">
                  <c:v>-26.65</c:v>
                </c:pt>
                <c:pt idx="8329">
                  <c:v>-26.63</c:v>
                </c:pt>
                <c:pt idx="8330">
                  <c:v>-26.93</c:v>
                </c:pt>
                <c:pt idx="8331">
                  <c:v>-26.51</c:v>
                </c:pt>
                <c:pt idx="8332">
                  <c:v>-26.97</c:v>
                </c:pt>
                <c:pt idx="8333">
                  <c:v>-26.99</c:v>
                </c:pt>
                <c:pt idx="8334">
                  <c:v>-26.67</c:v>
                </c:pt>
                <c:pt idx="8335">
                  <c:v>-26.89</c:v>
                </c:pt>
                <c:pt idx="8336">
                  <c:v>-26.85</c:v>
                </c:pt>
                <c:pt idx="8337">
                  <c:v>-26.67</c:v>
                </c:pt>
                <c:pt idx="8338">
                  <c:v>-26.89</c:v>
                </c:pt>
                <c:pt idx="8339">
                  <c:v>-26.69</c:v>
                </c:pt>
                <c:pt idx="8340">
                  <c:v>-26.77</c:v>
                </c:pt>
                <c:pt idx="8341">
                  <c:v>-26.95</c:v>
                </c:pt>
                <c:pt idx="8342">
                  <c:v>-26.97</c:v>
                </c:pt>
                <c:pt idx="8343">
                  <c:v>-26.65</c:v>
                </c:pt>
                <c:pt idx="8344">
                  <c:v>-27.03</c:v>
                </c:pt>
                <c:pt idx="8345">
                  <c:v>-26.81</c:v>
                </c:pt>
                <c:pt idx="8346">
                  <c:v>-26.69</c:v>
                </c:pt>
                <c:pt idx="8347">
                  <c:v>-27.11</c:v>
                </c:pt>
                <c:pt idx="8348">
                  <c:v>-26.91</c:v>
                </c:pt>
                <c:pt idx="8349">
                  <c:v>-26.87</c:v>
                </c:pt>
                <c:pt idx="8350">
                  <c:v>-26.99</c:v>
                </c:pt>
                <c:pt idx="8351">
                  <c:v>-26.99</c:v>
                </c:pt>
                <c:pt idx="8352">
                  <c:v>-26.95</c:v>
                </c:pt>
                <c:pt idx="8353">
                  <c:v>-27.05</c:v>
                </c:pt>
                <c:pt idx="8354">
                  <c:v>-26.93</c:v>
                </c:pt>
                <c:pt idx="8355">
                  <c:v>-27.09</c:v>
                </c:pt>
                <c:pt idx="8356">
                  <c:v>-27.05</c:v>
                </c:pt>
                <c:pt idx="8357">
                  <c:v>-27.07</c:v>
                </c:pt>
                <c:pt idx="8358">
                  <c:v>-26.69</c:v>
                </c:pt>
                <c:pt idx="8359">
                  <c:v>-26.95</c:v>
                </c:pt>
                <c:pt idx="8360">
                  <c:v>-26.75</c:v>
                </c:pt>
                <c:pt idx="8361">
                  <c:v>-27.09</c:v>
                </c:pt>
                <c:pt idx="8362">
                  <c:v>-27.05</c:v>
                </c:pt>
                <c:pt idx="8363">
                  <c:v>-26.57</c:v>
                </c:pt>
                <c:pt idx="8364">
                  <c:v>-26.79</c:v>
                </c:pt>
                <c:pt idx="8365">
                  <c:v>-26.89</c:v>
                </c:pt>
                <c:pt idx="8366">
                  <c:v>-26.53</c:v>
                </c:pt>
                <c:pt idx="8367">
                  <c:v>-27.03</c:v>
                </c:pt>
                <c:pt idx="8368">
                  <c:v>-27.19</c:v>
                </c:pt>
                <c:pt idx="8369">
                  <c:v>-27.13</c:v>
                </c:pt>
                <c:pt idx="8370">
                  <c:v>-27.05</c:v>
                </c:pt>
                <c:pt idx="8371">
                  <c:v>-26.91</c:v>
                </c:pt>
                <c:pt idx="8372">
                  <c:v>-27.25</c:v>
                </c:pt>
                <c:pt idx="8373">
                  <c:v>-27.01</c:v>
                </c:pt>
                <c:pt idx="8374">
                  <c:v>-26.61</c:v>
                </c:pt>
                <c:pt idx="8375">
                  <c:v>-26.87</c:v>
                </c:pt>
                <c:pt idx="8376">
                  <c:v>-26.89</c:v>
                </c:pt>
                <c:pt idx="8377">
                  <c:v>-26.69</c:v>
                </c:pt>
                <c:pt idx="8378">
                  <c:v>-26.63</c:v>
                </c:pt>
                <c:pt idx="8379">
                  <c:v>-26.77</c:v>
                </c:pt>
                <c:pt idx="8380">
                  <c:v>-26.83</c:v>
                </c:pt>
                <c:pt idx="8381">
                  <c:v>-26.47</c:v>
                </c:pt>
                <c:pt idx="8382">
                  <c:v>-26.71</c:v>
                </c:pt>
                <c:pt idx="8383">
                  <c:v>-26.59</c:v>
                </c:pt>
                <c:pt idx="8384">
                  <c:v>-26.75</c:v>
                </c:pt>
                <c:pt idx="8385">
                  <c:v>-26.63</c:v>
                </c:pt>
                <c:pt idx="8386">
                  <c:v>-26.85</c:v>
                </c:pt>
                <c:pt idx="8387">
                  <c:v>-26.73</c:v>
                </c:pt>
                <c:pt idx="8388">
                  <c:v>-26.55</c:v>
                </c:pt>
                <c:pt idx="8389">
                  <c:v>-26.51</c:v>
                </c:pt>
                <c:pt idx="8390">
                  <c:v>-26.57</c:v>
                </c:pt>
                <c:pt idx="8391">
                  <c:v>-26.35</c:v>
                </c:pt>
                <c:pt idx="8392">
                  <c:v>-26.41</c:v>
                </c:pt>
                <c:pt idx="8393">
                  <c:v>-26.81</c:v>
                </c:pt>
                <c:pt idx="8394">
                  <c:v>-26.45</c:v>
                </c:pt>
                <c:pt idx="8395">
                  <c:v>-26.89</c:v>
                </c:pt>
                <c:pt idx="8396">
                  <c:v>-26.45</c:v>
                </c:pt>
                <c:pt idx="8397">
                  <c:v>-26.89</c:v>
                </c:pt>
                <c:pt idx="8398">
                  <c:v>-26.69</c:v>
                </c:pt>
                <c:pt idx="8399">
                  <c:v>-26.63</c:v>
                </c:pt>
                <c:pt idx="8400">
                  <c:v>-26.79</c:v>
                </c:pt>
                <c:pt idx="8401">
                  <c:v>-26.59</c:v>
                </c:pt>
                <c:pt idx="8402">
                  <c:v>-26.91</c:v>
                </c:pt>
                <c:pt idx="8403">
                  <c:v>-26.93</c:v>
                </c:pt>
                <c:pt idx="8404">
                  <c:v>-26.77</c:v>
                </c:pt>
                <c:pt idx="8405">
                  <c:v>-26.53</c:v>
                </c:pt>
                <c:pt idx="8406">
                  <c:v>-26.75</c:v>
                </c:pt>
                <c:pt idx="8407">
                  <c:v>-26.67</c:v>
                </c:pt>
                <c:pt idx="8408">
                  <c:v>-26.63</c:v>
                </c:pt>
                <c:pt idx="8409">
                  <c:v>-26.65</c:v>
                </c:pt>
                <c:pt idx="8410">
                  <c:v>-26.11</c:v>
                </c:pt>
                <c:pt idx="8411">
                  <c:v>-26.63</c:v>
                </c:pt>
                <c:pt idx="8412">
                  <c:v>-27.09</c:v>
                </c:pt>
                <c:pt idx="8413">
                  <c:v>-27.31</c:v>
                </c:pt>
                <c:pt idx="8414">
                  <c:v>-27.81</c:v>
                </c:pt>
                <c:pt idx="8415">
                  <c:v>-28.53</c:v>
                </c:pt>
                <c:pt idx="8416">
                  <c:v>-29.23</c:v>
                </c:pt>
                <c:pt idx="8417">
                  <c:v>-28.99</c:v>
                </c:pt>
                <c:pt idx="8418">
                  <c:v>-29.73</c:v>
                </c:pt>
                <c:pt idx="8419">
                  <c:v>-30.07</c:v>
                </c:pt>
                <c:pt idx="8420">
                  <c:v>-30.47</c:v>
                </c:pt>
                <c:pt idx="8421">
                  <c:v>-30.41</c:v>
                </c:pt>
                <c:pt idx="8422">
                  <c:v>-29.91</c:v>
                </c:pt>
                <c:pt idx="8423">
                  <c:v>-29.15</c:v>
                </c:pt>
                <c:pt idx="8424">
                  <c:v>-29.01</c:v>
                </c:pt>
                <c:pt idx="8425">
                  <c:v>-28.89</c:v>
                </c:pt>
                <c:pt idx="8426">
                  <c:v>-28.93</c:v>
                </c:pt>
                <c:pt idx="8427">
                  <c:v>-29.17</c:v>
                </c:pt>
                <c:pt idx="8428">
                  <c:v>-29.15</c:v>
                </c:pt>
                <c:pt idx="8429">
                  <c:v>-28.69</c:v>
                </c:pt>
                <c:pt idx="8430">
                  <c:v>-28.39</c:v>
                </c:pt>
                <c:pt idx="8431">
                  <c:v>-27.93</c:v>
                </c:pt>
                <c:pt idx="8432">
                  <c:v>-27.77</c:v>
                </c:pt>
                <c:pt idx="8433">
                  <c:v>-27.21</c:v>
                </c:pt>
                <c:pt idx="8434">
                  <c:v>-26.87</c:v>
                </c:pt>
                <c:pt idx="8435">
                  <c:v>-26.11</c:v>
                </c:pt>
                <c:pt idx="8436">
                  <c:v>-26.01</c:v>
                </c:pt>
                <c:pt idx="8437">
                  <c:v>-25.51</c:v>
                </c:pt>
                <c:pt idx="8438">
                  <c:v>-24.85</c:v>
                </c:pt>
                <c:pt idx="8439">
                  <c:v>-24.51</c:v>
                </c:pt>
                <c:pt idx="8440">
                  <c:v>-23.83</c:v>
                </c:pt>
                <c:pt idx="8441">
                  <c:v>-23.43</c:v>
                </c:pt>
                <c:pt idx="8442">
                  <c:v>-23.23</c:v>
                </c:pt>
                <c:pt idx="8443">
                  <c:v>-23.15</c:v>
                </c:pt>
                <c:pt idx="8444">
                  <c:v>-22.97</c:v>
                </c:pt>
                <c:pt idx="8445">
                  <c:v>-22.35</c:v>
                </c:pt>
                <c:pt idx="8446">
                  <c:v>-21.81</c:v>
                </c:pt>
                <c:pt idx="8447">
                  <c:v>-21.07</c:v>
                </c:pt>
                <c:pt idx="8448">
                  <c:v>-20.69</c:v>
                </c:pt>
                <c:pt idx="8449">
                  <c:v>-21.07</c:v>
                </c:pt>
                <c:pt idx="8450">
                  <c:v>-21.25</c:v>
                </c:pt>
                <c:pt idx="8451">
                  <c:v>-21.09</c:v>
                </c:pt>
                <c:pt idx="8452">
                  <c:v>-22.07</c:v>
                </c:pt>
                <c:pt idx="8453">
                  <c:v>-23.63</c:v>
                </c:pt>
                <c:pt idx="8454">
                  <c:v>-24.71</c:v>
                </c:pt>
                <c:pt idx="8455">
                  <c:v>-25.35</c:v>
                </c:pt>
                <c:pt idx="8456">
                  <c:v>-25.25</c:v>
                </c:pt>
                <c:pt idx="8457">
                  <c:v>-24.55</c:v>
                </c:pt>
                <c:pt idx="8458">
                  <c:v>-23.75</c:v>
                </c:pt>
                <c:pt idx="8459">
                  <c:v>-22.95</c:v>
                </c:pt>
                <c:pt idx="8460">
                  <c:v>-22.35</c:v>
                </c:pt>
                <c:pt idx="8461">
                  <c:v>-21.63</c:v>
                </c:pt>
                <c:pt idx="8462">
                  <c:v>-21.57</c:v>
                </c:pt>
                <c:pt idx="8463">
                  <c:v>-21.97</c:v>
                </c:pt>
                <c:pt idx="8464">
                  <c:v>-22.07</c:v>
                </c:pt>
                <c:pt idx="8465">
                  <c:v>-22.45</c:v>
                </c:pt>
                <c:pt idx="8466">
                  <c:v>-22.95</c:v>
                </c:pt>
                <c:pt idx="8467">
                  <c:v>-22.43</c:v>
                </c:pt>
                <c:pt idx="8468">
                  <c:v>-23.07</c:v>
                </c:pt>
                <c:pt idx="8469">
                  <c:v>-23.61</c:v>
                </c:pt>
                <c:pt idx="8470">
                  <c:v>-24.07</c:v>
                </c:pt>
                <c:pt idx="8471">
                  <c:v>-25.39</c:v>
                </c:pt>
                <c:pt idx="8472">
                  <c:v>-26.11</c:v>
                </c:pt>
                <c:pt idx="8473">
                  <c:v>-25.51</c:v>
                </c:pt>
                <c:pt idx="8474">
                  <c:v>-24.97</c:v>
                </c:pt>
                <c:pt idx="8475">
                  <c:v>-24.31</c:v>
                </c:pt>
                <c:pt idx="8476">
                  <c:v>-24.99</c:v>
                </c:pt>
                <c:pt idx="8477">
                  <c:v>-24.11</c:v>
                </c:pt>
                <c:pt idx="8478">
                  <c:v>-24.47</c:v>
                </c:pt>
                <c:pt idx="8479">
                  <c:v>-25.47</c:v>
                </c:pt>
                <c:pt idx="8480">
                  <c:v>-25.93</c:v>
                </c:pt>
                <c:pt idx="8481">
                  <c:v>-26.15</c:v>
                </c:pt>
                <c:pt idx="8482">
                  <c:v>-26.25</c:v>
                </c:pt>
                <c:pt idx="8483">
                  <c:v>-26.37</c:v>
                </c:pt>
                <c:pt idx="8484">
                  <c:v>-26.09</c:v>
                </c:pt>
                <c:pt idx="8485">
                  <c:v>-25.99</c:v>
                </c:pt>
                <c:pt idx="8486">
                  <c:v>-26.31</c:v>
                </c:pt>
                <c:pt idx="8487">
                  <c:v>-27.03</c:v>
                </c:pt>
                <c:pt idx="8488">
                  <c:v>-27.77</c:v>
                </c:pt>
                <c:pt idx="8489">
                  <c:v>-28.93</c:v>
                </c:pt>
                <c:pt idx="8490">
                  <c:v>-29.63</c:v>
                </c:pt>
                <c:pt idx="8491">
                  <c:v>-29.59</c:v>
                </c:pt>
                <c:pt idx="8492">
                  <c:v>-29.61</c:v>
                </c:pt>
                <c:pt idx="8493">
                  <c:v>-29.21</c:v>
                </c:pt>
                <c:pt idx="8494">
                  <c:v>-29.57</c:v>
                </c:pt>
                <c:pt idx="8495">
                  <c:v>-29.63</c:v>
                </c:pt>
                <c:pt idx="8496">
                  <c:v>-28.69</c:v>
                </c:pt>
                <c:pt idx="8497">
                  <c:v>-28.23</c:v>
                </c:pt>
                <c:pt idx="8498">
                  <c:v>-28.37</c:v>
                </c:pt>
                <c:pt idx="8499">
                  <c:v>-28.37</c:v>
                </c:pt>
                <c:pt idx="8500">
                  <c:v>-28.31</c:v>
                </c:pt>
                <c:pt idx="8501">
                  <c:v>-27.79</c:v>
                </c:pt>
                <c:pt idx="8502">
                  <c:v>-28.85</c:v>
                </c:pt>
                <c:pt idx="8503">
                  <c:v>-29.09</c:v>
                </c:pt>
                <c:pt idx="8504">
                  <c:v>-29.57</c:v>
                </c:pt>
                <c:pt idx="8505">
                  <c:v>-29.41</c:v>
                </c:pt>
                <c:pt idx="8506">
                  <c:v>-28.53</c:v>
                </c:pt>
                <c:pt idx="8507">
                  <c:v>-27.61</c:v>
                </c:pt>
                <c:pt idx="8508">
                  <c:v>-26.39</c:v>
                </c:pt>
                <c:pt idx="8509">
                  <c:v>-26.19</c:v>
                </c:pt>
                <c:pt idx="8510">
                  <c:v>-27.15</c:v>
                </c:pt>
                <c:pt idx="8511">
                  <c:v>-27.17</c:v>
                </c:pt>
                <c:pt idx="8512">
                  <c:v>-27.63</c:v>
                </c:pt>
                <c:pt idx="8513">
                  <c:v>-27.75</c:v>
                </c:pt>
                <c:pt idx="8514">
                  <c:v>-26.71</c:v>
                </c:pt>
                <c:pt idx="8515">
                  <c:v>-26.49</c:v>
                </c:pt>
                <c:pt idx="8516">
                  <c:v>-25.81</c:v>
                </c:pt>
                <c:pt idx="8517">
                  <c:v>-25.23</c:v>
                </c:pt>
                <c:pt idx="8518">
                  <c:v>-24.73</c:v>
                </c:pt>
                <c:pt idx="8519">
                  <c:v>-24.87</c:v>
                </c:pt>
                <c:pt idx="8520">
                  <c:v>-24.83</c:v>
                </c:pt>
                <c:pt idx="8521">
                  <c:v>-25.37</c:v>
                </c:pt>
                <c:pt idx="8522">
                  <c:v>-25.49</c:v>
                </c:pt>
                <c:pt idx="8523">
                  <c:v>-24.21</c:v>
                </c:pt>
                <c:pt idx="8524">
                  <c:v>-23.53</c:v>
                </c:pt>
                <c:pt idx="8525">
                  <c:v>-22.59</c:v>
                </c:pt>
                <c:pt idx="8526">
                  <c:v>-21.43</c:v>
                </c:pt>
                <c:pt idx="8527">
                  <c:v>-19.670000000000002</c:v>
                </c:pt>
                <c:pt idx="8528">
                  <c:v>-18.829999999999998</c:v>
                </c:pt>
                <c:pt idx="8529">
                  <c:v>-20.05</c:v>
                </c:pt>
                <c:pt idx="8530">
                  <c:v>-21.77</c:v>
                </c:pt>
                <c:pt idx="8531">
                  <c:v>-22.99</c:v>
                </c:pt>
                <c:pt idx="8532">
                  <c:v>-22.25</c:v>
                </c:pt>
                <c:pt idx="8533">
                  <c:v>-21.91</c:v>
                </c:pt>
                <c:pt idx="8534">
                  <c:v>-20.53</c:v>
                </c:pt>
                <c:pt idx="8535">
                  <c:v>-19.93</c:v>
                </c:pt>
                <c:pt idx="8536">
                  <c:v>-20.21</c:v>
                </c:pt>
                <c:pt idx="8537">
                  <c:v>-19.77</c:v>
                </c:pt>
                <c:pt idx="8538">
                  <c:v>-19.79</c:v>
                </c:pt>
                <c:pt idx="8539">
                  <c:v>-17.61</c:v>
                </c:pt>
                <c:pt idx="8540">
                  <c:v>-17.989999999999998</c:v>
                </c:pt>
                <c:pt idx="8541">
                  <c:v>-20.329999999999998</c:v>
                </c:pt>
                <c:pt idx="8542">
                  <c:v>-21.39</c:v>
                </c:pt>
                <c:pt idx="8543">
                  <c:v>-22.13</c:v>
                </c:pt>
                <c:pt idx="8544">
                  <c:v>-23.69</c:v>
                </c:pt>
                <c:pt idx="8545">
                  <c:v>-24.77</c:v>
                </c:pt>
                <c:pt idx="8546">
                  <c:v>-25.85</c:v>
                </c:pt>
                <c:pt idx="8547">
                  <c:v>-25.35</c:v>
                </c:pt>
                <c:pt idx="8548">
                  <c:v>-25.21</c:v>
                </c:pt>
                <c:pt idx="8549">
                  <c:v>-25.47</c:v>
                </c:pt>
                <c:pt idx="8550">
                  <c:v>-25.71</c:v>
                </c:pt>
                <c:pt idx="8551">
                  <c:v>-26.31</c:v>
                </c:pt>
                <c:pt idx="8552">
                  <c:v>-26.93</c:v>
                </c:pt>
                <c:pt idx="8553">
                  <c:v>-26.37</c:v>
                </c:pt>
                <c:pt idx="8554">
                  <c:v>-25.71</c:v>
                </c:pt>
                <c:pt idx="8555">
                  <c:v>-24.61</c:v>
                </c:pt>
                <c:pt idx="8556">
                  <c:v>-24.03</c:v>
                </c:pt>
                <c:pt idx="8557">
                  <c:v>-25.53</c:v>
                </c:pt>
                <c:pt idx="8558">
                  <c:v>-27.61</c:v>
                </c:pt>
                <c:pt idx="8559">
                  <c:v>-28.25</c:v>
                </c:pt>
                <c:pt idx="8560">
                  <c:v>-29.33</c:v>
                </c:pt>
                <c:pt idx="8561">
                  <c:v>-29.43</c:v>
                </c:pt>
                <c:pt idx="8562">
                  <c:v>-29.47</c:v>
                </c:pt>
                <c:pt idx="8563">
                  <c:v>-29.01</c:v>
                </c:pt>
                <c:pt idx="8564">
                  <c:v>-28.17</c:v>
                </c:pt>
                <c:pt idx="8565">
                  <c:v>-27.63</c:v>
                </c:pt>
                <c:pt idx="8566">
                  <c:v>-27.71</c:v>
                </c:pt>
                <c:pt idx="8567">
                  <c:v>-27.99</c:v>
                </c:pt>
                <c:pt idx="8568">
                  <c:v>-28.13</c:v>
                </c:pt>
                <c:pt idx="8569">
                  <c:v>-28.07</c:v>
                </c:pt>
                <c:pt idx="8570">
                  <c:v>-26.83</c:v>
                </c:pt>
                <c:pt idx="8571">
                  <c:v>-25.71</c:v>
                </c:pt>
                <c:pt idx="8572">
                  <c:v>-25.37</c:v>
                </c:pt>
                <c:pt idx="8573">
                  <c:v>-25.21</c:v>
                </c:pt>
                <c:pt idx="8574">
                  <c:v>-24.43</c:v>
                </c:pt>
                <c:pt idx="8575">
                  <c:v>-23.53</c:v>
                </c:pt>
                <c:pt idx="8576">
                  <c:v>-23.81</c:v>
                </c:pt>
                <c:pt idx="8577">
                  <c:v>-26.07</c:v>
                </c:pt>
                <c:pt idx="8578">
                  <c:v>-27.15</c:v>
                </c:pt>
                <c:pt idx="8579">
                  <c:v>-26.77</c:v>
                </c:pt>
                <c:pt idx="8580">
                  <c:v>-26.59</c:v>
                </c:pt>
                <c:pt idx="8581">
                  <c:v>-26.43</c:v>
                </c:pt>
                <c:pt idx="8582">
                  <c:v>-26.01</c:v>
                </c:pt>
                <c:pt idx="8583">
                  <c:v>-25.33</c:v>
                </c:pt>
                <c:pt idx="8584">
                  <c:v>-23.61</c:v>
                </c:pt>
                <c:pt idx="8585">
                  <c:v>-23.01</c:v>
                </c:pt>
                <c:pt idx="8586">
                  <c:v>-23.93</c:v>
                </c:pt>
                <c:pt idx="8587">
                  <c:v>-24.75</c:v>
                </c:pt>
                <c:pt idx="8588">
                  <c:v>-24.69</c:v>
                </c:pt>
                <c:pt idx="8589">
                  <c:v>-23.85</c:v>
                </c:pt>
                <c:pt idx="8590">
                  <c:v>-23.35</c:v>
                </c:pt>
                <c:pt idx="8591">
                  <c:v>-23.95</c:v>
                </c:pt>
                <c:pt idx="8592">
                  <c:v>-23.91</c:v>
                </c:pt>
                <c:pt idx="8593">
                  <c:v>-23.51</c:v>
                </c:pt>
                <c:pt idx="8594">
                  <c:v>-23.17</c:v>
                </c:pt>
                <c:pt idx="8595">
                  <c:v>-24.83</c:v>
                </c:pt>
                <c:pt idx="8596">
                  <c:v>-25.51</c:v>
                </c:pt>
                <c:pt idx="8597">
                  <c:v>-23.39</c:v>
                </c:pt>
                <c:pt idx="8598">
                  <c:v>-22.09</c:v>
                </c:pt>
                <c:pt idx="8599">
                  <c:v>-20.83</c:v>
                </c:pt>
                <c:pt idx="8600">
                  <c:v>-21.53</c:v>
                </c:pt>
                <c:pt idx="8601">
                  <c:v>-23.25</c:v>
                </c:pt>
                <c:pt idx="8602">
                  <c:v>-25.47</c:v>
                </c:pt>
                <c:pt idx="8603">
                  <c:v>-26.13</c:v>
                </c:pt>
                <c:pt idx="8604">
                  <c:v>-27.75</c:v>
                </c:pt>
                <c:pt idx="8605">
                  <c:v>-30.07</c:v>
                </c:pt>
                <c:pt idx="8606">
                  <c:v>-30.83</c:v>
                </c:pt>
                <c:pt idx="8607">
                  <c:v>-31.07</c:v>
                </c:pt>
                <c:pt idx="8608">
                  <c:v>-31.01</c:v>
                </c:pt>
                <c:pt idx="8609">
                  <c:v>-30.79</c:v>
                </c:pt>
                <c:pt idx="8610">
                  <c:v>-31.15</c:v>
                </c:pt>
                <c:pt idx="8611">
                  <c:v>-30.87</c:v>
                </c:pt>
                <c:pt idx="8612">
                  <c:v>-30.19</c:v>
                </c:pt>
                <c:pt idx="8613">
                  <c:v>-30.79</c:v>
                </c:pt>
                <c:pt idx="8614">
                  <c:v>-30.73</c:v>
                </c:pt>
                <c:pt idx="8615">
                  <c:v>-29.41</c:v>
                </c:pt>
                <c:pt idx="8616">
                  <c:v>-28.57</c:v>
                </c:pt>
                <c:pt idx="8617">
                  <c:v>-28.57</c:v>
                </c:pt>
                <c:pt idx="8618">
                  <c:v>-28.27</c:v>
                </c:pt>
                <c:pt idx="8619">
                  <c:v>-28.11</c:v>
                </c:pt>
                <c:pt idx="8620">
                  <c:v>-28.63</c:v>
                </c:pt>
                <c:pt idx="8621">
                  <c:v>-29.05</c:v>
                </c:pt>
                <c:pt idx="8622">
                  <c:v>-29.29</c:v>
                </c:pt>
                <c:pt idx="8623">
                  <c:v>-29.45</c:v>
                </c:pt>
                <c:pt idx="8624">
                  <c:v>-29.55</c:v>
                </c:pt>
                <c:pt idx="8625">
                  <c:v>-29.05</c:v>
                </c:pt>
                <c:pt idx="8626">
                  <c:v>-28.93</c:v>
                </c:pt>
                <c:pt idx="8627">
                  <c:v>-29.91</c:v>
                </c:pt>
                <c:pt idx="8628">
                  <c:v>-30.37</c:v>
                </c:pt>
                <c:pt idx="8629">
                  <c:v>-31.15</c:v>
                </c:pt>
                <c:pt idx="8630">
                  <c:v>-32.67</c:v>
                </c:pt>
                <c:pt idx="8631">
                  <c:v>-32.909999999999997</c:v>
                </c:pt>
                <c:pt idx="8632">
                  <c:v>-33.07</c:v>
                </c:pt>
                <c:pt idx="8633">
                  <c:v>-33.19</c:v>
                </c:pt>
                <c:pt idx="8634">
                  <c:v>-33.25</c:v>
                </c:pt>
                <c:pt idx="8635">
                  <c:v>-32.950000000000003</c:v>
                </c:pt>
                <c:pt idx="8636">
                  <c:v>-32.49</c:v>
                </c:pt>
                <c:pt idx="8637">
                  <c:v>-33.229999999999997</c:v>
                </c:pt>
                <c:pt idx="8638">
                  <c:v>-33.83</c:v>
                </c:pt>
                <c:pt idx="8639">
                  <c:v>-33.590000000000003</c:v>
                </c:pt>
                <c:pt idx="8640">
                  <c:v>-32.11</c:v>
                </c:pt>
                <c:pt idx="8641">
                  <c:v>-31.59</c:v>
                </c:pt>
                <c:pt idx="8642">
                  <c:v>-30.71</c:v>
                </c:pt>
                <c:pt idx="8643">
                  <c:v>-29.19</c:v>
                </c:pt>
                <c:pt idx="8644">
                  <c:v>-27.81</c:v>
                </c:pt>
                <c:pt idx="8645">
                  <c:v>-27.43</c:v>
                </c:pt>
                <c:pt idx="8646">
                  <c:v>-27.19</c:v>
                </c:pt>
                <c:pt idx="8647">
                  <c:v>-27.21</c:v>
                </c:pt>
                <c:pt idx="8648">
                  <c:v>-26.11</c:v>
                </c:pt>
                <c:pt idx="8649">
                  <c:v>-25.79</c:v>
                </c:pt>
                <c:pt idx="8650">
                  <c:v>-24.05</c:v>
                </c:pt>
                <c:pt idx="8651">
                  <c:v>-22.41</c:v>
                </c:pt>
                <c:pt idx="8652">
                  <c:v>-19.73</c:v>
                </c:pt>
                <c:pt idx="8653">
                  <c:v>-16.57</c:v>
                </c:pt>
                <c:pt idx="8654">
                  <c:v>-15.01</c:v>
                </c:pt>
                <c:pt idx="8655">
                  <c:v>-14.79</c:v>
                </c:pt>
                <c:pt idx="8656">
                  <c:v>-15.67</c:v>
                </c:pt>
                <c:pt idx="8657">
                  <c:v>-16.47</c:v>
                </c:pt>
                <c:pt idx="8658">
                  <c:v>-16.87</c:v>
                </c:pt>
                <c:pt idx="8659">
                  <c:v>-17.25</c:v>
                </c:pt>
                <c:pt idx="8660">
                  <c:v>-17.61</c:v>
                </c:pt>
                <c:pt idx="8661">
                  <c:v>-18.75</c:v>
                </c:pt>
                <c:pt idx="8662">
                  <c:v>-20.329999999999998</c:v>
                </c:pt>
                <c:pt idx="8663">
                  <c:v>-22.37</c:v>
                </c:pt>
                <c:pt idx="8664">
                  <c:v>-24.35</c:v>
                </c:pt>
                <c:pt idx="8665">
                  <c:v>-27.37</c:v>
                </c:pt>
                <c:pt idx="8666">
                  <c:v>-27.79</c:v>
                </c:pt>
                <c:pt idx="8667">
                  <c:v>-29.17</c:v>
                </c:pt>
                <c:pt idx="8668">
                  <c:v>-31.03</c:v>
                </c:pt>
                <c:pt idx="8669">
                  <c:v>-31.21</c:v>
                </c:pt>
                <c:pt idx="8670">
                  <c:v>-30.11</c:v>
                </c:pt>
                <c:pt idx="8671">
                  <c:v>-29.31</c:v>
                </c:pt>
                <c:pt idx="8672">
                  <c:v>-27.83</c:v>
                </c:pt>
                <c:pt idx="8673">
                  <c:v>-27.41</c:v>
                </c:pt>
                <c:pt idx="8674">
                  <c:v>-27.27</c:v>
                </c:pt>
                <c:pt idx="8675">
                  <c:v>-29.15</c:v>
                </c:pt>
                <c:pt idx="8676">
                  <c:v>-31.49</c:v>
                </c:pt>
                <c:pt idx="8677">
                  <c:v>-32.71</c:v>
                </c:pt>
                <c:pt idx="8678">
                  <c:v>-33.01</c:v>
                </c:pt>
                <c:pt idx="8679">
                  <c:v>-32.69</c:v>
                </c:pt>
                <c:pt idx="8680">
                  <c:v>-32.29</c:v>
                </c:pt>
                <c:pt idx="8681">
                  <c:v>-32.93</c:v>
                </c:pt>
                <c:pt idx="8682">
                  <c:v>-32.89</c:v>
                </c:pt>
                <c:pt idx="8683">
                  <c:v>-32.950000000000003</c:v>
                </c:pt>
                <c:pt idx="8684">
                  <c:v>-31.87</c:v>
                </c:pt>
                <c:pt idx="8685">
                  <c:v>-31.43</c:v>
                </c:pt>
                <c:pt idx="8686">
                  <c:v>-31.75</c:v>
                </c:pt>
                <c:pt idx="8687">
                  <c:v>-31.61</c:v>
                </c:pt>
                <c:pt idx="8688">
                  <c:v>-31.35</c:v>
                </c:pt>
                <c:pt idx="8689">
                  <c:v>-30.77</c:v>
                </c:pt>
                <c:pt idx="8690">
                  <c:v>-29.73</c:v>
                </c:pt>
                <c:pt idx="8691">
                  <c:v>-29.45</c:v>
                </c:pt>
                <c:pt idx="8692">
                  <c:v>-29.29</c:v>
                </c:pt>
                <c:pt idx="8693">
                  <c:v>-28.09</c:v>
                </c:pt>
                <c:pt idx="8694">
                  <c:v>-26.97</c:v>
                </c:pt>
                <c:pt idx="8695">
                  <c:v>-28.15</c:v>
                </c:pt>
                <c:pt idx="8696">
                  <c:v>-30.83</c:v>
                </c:pt>
                <c:pt idx="8697">
                  <c:v>-31.61</c:v>
                </c:pt>
                <c:pt idx="8698">
                  <c:v>-32.17</c:v>
                </c:pt>
                <c:pt idx="8699">
                  <c:v>-32.61</c:v>
                </c:pt>
                <c:pt idx="8700">
                  <c:v>-32.090000000000003</c:v>
                </c:pt>
                <c:pt idx="8701">
                  <c:v>-32.01</c:v>
                </c:pt>
                <c:pt idx="8702">
                  <c:v>-32.090000000000003</c:v>
                </c:pt>
                <c:pt idx="8703">
                  <c:v>-32.229999999999997</c:v>
                </c:pt>
                <c:pt idx="8704">
                  <c:v>-31.37</c:v>
                </c:pt>
                <c:pt idx="8705">
                  <c:v>-29.93</c:v>
                </c:pt>
                <c:pt idx="8706">
                  <c:v>-27.49</c:v>
                </c:pt>
                <c:pt idx="8707">
                  <c:v>-25.67</c:v>
                </c:pt>
                <c:pt idx="8708">
                  <c:v>-25.29</c:v>
                </c:pt>
                <c:pt idx="8709">
                  <c:v>-25.13</c:v>
                </c:pt>
                <c:pt idx="8710">
                  <c:v>-26.19</c:v>
                </c:pt>
                <c:pt idx="8711">
                  <c:v>-28.59</c:v>
                </c:pt>
                <c:pt idx="8712">
                  <c:v>-31.59</c:v>
                </c:pt>
                <c:pt idx="8713">
                  <c:v>-32.65</c:v>
                </c:pt>
                <c:pt idx="8714">
                  <c:v>-32.65</c:v>
                </c:pt>
                <c:pt idx="8715">
                  <c:v>-33.11</c:v>
                </c:pt>
                <c:pt idx="8716">
                  <c:v>-33.57</c:v>
                </c:pt>
                <c:pt idx="8717">
                  <c:v>-33.15</c:v>
                </c:pt>
                <c:pt idx="8718">
                  <c:v>-32.69</c:v>
                </c:pt>
                <c:pt idx="8719">
                  <c:v>-31.95</c:v>
                </c:pt>
                <c:pt idx="8720">
                  <c:v>-32.130000000000003</c:v>
                </c:pt>
                <c:pt idx="8721">
                  <c:v>-32.049999999999997</c:v>
                </c:pt>
                <c:pt idx="8722">
                  <c:v>-32.85</c:v>
                </c:pt>
                <c:pt idx="8723">
                  <c:v>-33.51</c:v>
                </c:pt>
                <c:pt idx="8724">
                  <c:v>-33.549999999999997</c:v>
                </c:pt>
                <c:pt idx="8725">
                  <c:v>-33.93</c:v>
                </c:pt>
                <c:pt idx="8726">
                  <c:v>-31.93</c:v>
                </c:pt>
                <c:pt idx="8727">
                  <c:v>-30.81</c:v>
                </c:pt>
                <c:pt idx="8728">
                  <c:v>-29.05</c:v>
                </c:pt>
                <c:pt idx="8729">
                  <c:v>-29.51</c:v>
                </c:pt>
                <c:pt idx="8730">
                  <c:v>-31.05</c:v>
                </c:pt>
                <c:pt idx="8731">
                  <c:v>-32.33</c:v>
                </c:pt>
                <c:pt idx="8732">
                  <c:v>-32.53</c:v>
                </c:pt>
                <c:pt idx="8733">
                  <c:v>-29.93</c:v>
                </c:pt>
                <c:pt idx="8734">
                  <c:v>-28.71</c:v>
                </c:pt>
                <c:pt idx="8735">
                  <c:v>-28.57</c:v>
                </c:pt>
                <c:pt idx="8736">
                  <c:v>-27.47</c:v>
                </c:pt>
                <c:pt idx="8737">
                  <c:v>-25.37</c:v>
                </c:pt>
                <c:pt idx="8738">
                  <c:v>-24.65</c:v>
                </c:pt>
                <c:pt idx="8739">
                  <c:v>-23.07</c:v>
                </c:pt>
                <c:pt idx="8740">
                  <c:v>-23.35</c:v>
                </c:pt>
                <c:pt idx="8741">
                  <c:v>-26.09</c:v>
                </c:pt>
                <c:pt idx="8742">
                  <c:v>-27.29</c:v>
                </c:pt>
                <c:pt idx="8743">
                  <c:v>-29.99</c:v>
                </c:pt>
                <c:pt idx="8744">
                  <c:v>-32.75</c:v>
                </c:pt>
                <c:pt idx="8745">
                  <c:v>-34.35</c:v>
                </c:pt>
                <c:pt idx="8746">
                  <c:v>-34.61</c:v>
                </c:pt>
                <c:pt idx="8747">
                  <c:v>-34.61</c:v>
                </c:pt>
                <c:pt idx="8748">
                  <c:v>-34.67</c:v>
                </c:pt>
                <c:pt idx="8749">
                  <c:v>-34.83</c:v>
                </c:pt>
                <c:pt idx="8750">
                  <c:v>-35.049999999999997</c:v>
                </c:pt>
                <c:pt idx="8751">
                  <c:v>-35.11</c:v>
                </c:pt>
                <c:pt idx="8752">
                  <c:v>-34.75</c:v>
                </c:pt>
                <c:pt idx="8753">
                  <c:v>-34.67</c:v>
                </c:pt>
                <c:pt idx="8754">
                  <c:v>-34.51</c:v>
                </c:pt>
                <c:pt idx="8755">
                  <c:v>-34.869999999999997</c:v>
                </c:pt>
                <c:pt idx="8756">
                  <c:v>-34.369999999999997</c:v>
                </c:pt>
                <c:pt idx="8757">
                  <c:v>-34.75</c:v>
                </c:pt>
                <c:pt idx="8758">
                  <c:v>-34.450000000000003</c:v>
                </c:pt>
                <c:pt idx="8759">
                  <c:v>-34.49</c:v>
                </c:pt>
                <c:pt idx="8760">
                  <c:v>-33.67</c:v>
                </c:pt>
                <c:pt idx="8761">
                  <c:v>-32.85</c:v>
                </c:pt>
                <c:pt idx="8762">
                  <c:v>-33.11</c:v>
                </c:pt>
                <c:pt idx="8763">
                  <c:v>-32.47</c:v>
                </c:pt>
                <c:pt idx="8764">
                  <c:v>-33.090000000000003</c:v>
                </c:pt>
                <c:pt idx="8765">
                  <c:v>-33.31</c:v>
                </c:pt>
                <c:pt idx="8766">
                  <c:v>-34.33</c:v>
                </c:pt>
                <c:pt idx="8767">
                  <c:v>-34.229999999999997</c:v>
                </c:pt>
                <c:pt idx="8768">
                  <c:v>-34.15</c:v>
                </c:pt>
                <c:pt idx="8769">
                  <c:v>-33.57</c:v>
                </c:pt>
                <c:pt idx="8770">
                  <c:v>-32.770000000000003</c:v>
                </c:pt>
                <c:pt idx="8771">
                  <c:v>-30.35</c:v>
                </c:pt>
                <c:pt idx="8772">
                  <c:v>-28.99</c:v>
                </c:pt>
                <c:pt idx="8773">
                  <c:v>-29.21</c:v>
                </c:pt>
                <c:pt idx="8774">
                  <c:v>-26.33</c:v>
                </c:pt>
                <c:pt idx="8775">
                  <c:v>-24.17</c:v>
                </c:pt>
                <c:pt idx="8776">
                  <c:v>-22.89</c:v>
                </c:pt>
                <c:pt idx="8777">
                  <c:v>-21.03</c:v>
                </c:pt>
                <c:pt idx="8778">
                  <c:v>-20.25</c:v>
                </c:pt>
                <c:pt idx="8779">
                  <c:v>-18.809999999999999</c:v>
                </c:pt>
                <c:pt idx="8780">
                  <c:v>-18.55</c:v>
                </c:pt>
                <c:pt idx="8781">
                  <c:v>-17.61</c:v>
                </c:pt>
                <c:pt idx="8782">
                  <c:v>-18.25</c:v>
                </c:pt>
                <c:pt idx="8783">
                  <c:v>-19.05</c:v>
                </c:pt>
                <c:pt idx="8784">
                  <c:v>-20.09</c:v>
                </c:pt>
                <c:pt idx="8785">
                  <c:v>-20.81</c:v>
                </c:pt>
                <c:pt idx="8786">
                  <c:v>-24.63</c:v>
                </c:pt>
                <c:pt idx="8787">
                  <c:v>-29.81</c:v>
                </c:pt>
                <c:pt idx="8788">
                  <c:v>-32.090000000000003</c:v>
                </c:pt>
                <c:pt idx="8789">
                  <c:v>-32.79</c:v>
                </c:pt>
                <c:pt idx="8790">
                  <c:v>-33.29</c:v>
                </c:pt>
                <c:pt idx="8791">
                  <c:v>-33.21</c:v>
                </c:pt>
                <c:pt idx="8792">
                  <c:v>-33.01</c:v>
                </c:pt>
                <c:pt idx="8793">
                  <c:v>-33.21</c:v>
                </c:pt>
                <c:pt idx="8794">
                  <c:v>-32.950000000000003</c:v>
                </c:pt>
                <c:pt idx="8795">
                  <c:v>-32.53</c:v>
                </c:pt>
                <c:pt idx="8796">
                  <c:v>-31.19</c:v>
                </c:pt>
                <c:pt idx="8797">
                  <c:v>-30.67</c:v>
                </c:pt>
                <c:pt idx="8798">
                  <c:v>-30.65</c:v>
                </c:pt>
                <c:pt idx="8799">
                  <c:v>-30.35</c:v>
                </c:pt>
                <c:pt idx="8800">
                  <c:v>-30.19</c:v>
                </c:pt>
                <c:pt idx="8801">
                  <c:v>-29.37</c:v>
                </c:pt>
                <c:pt idx="8802">
                  <c:v>-28.45</c:v>
                </c:pt>
                <c:pt idx="8803">
                  <c:v>-27.61</c:v>
                </c:pt>
                <c:pt idx="8804">
                  <c:v>-27.43</c:v>
                </c:pt>
                <c:pt idx="8805">
                  <c:v>-27.83</c:v>
                </c:pt>
                <c:pt idx="8806">
                  <c:v>-28.25</c:v>
                </c:pt>
                <c:pt idx="8807">
                  <c:v>-29.43</c:v>
                </c:pt>
                <c:pt idx="8808">
                  <c:v>-29.97</c:v>
                </c:pt>
                <c:pt idx="8809">
                  <c:v>-31.23</c:v>
                </c:pt>
                <c:pt idx="8810">
                  <c:v>-31.99</c:v>
                </c:pt>
                <c:pt idx="8811">
                  <c:v>-32.39</c:v>
                </c:pt>
                <c:pt idx="8812">
                  <c:v>-31.91</c:v>
                </c:pt>
                <c:pt idx="8813">
                  <c:v>-31.99</c:v>
                </c:pt>
                <c:pt idx="8814">
                  <c:v>-33.35</c:v>
                </c:pt>
                <c:pt idx="8815">
                  <c:v>-33.950000000000003</c:v>
                </c:pt>
                <c:pt idx="8816">
                  <c:v>-33.99</c:v>
                </c:pt>
                <c:pt idx="8817">
                  <c:v>-34.35</c:v>
                </c:pt>
                <c:pt idx="8818">
                  <c:v>-34.69</c:v>
                </c:pt>
                <c:pt idx="8819">
                  <c:v>-34.950000000000003</c:v>
                </c:pt>
                <c:pt idx="8820">
                  <c:v>-35.01</c:v>
                </c:pt>
                <c:pt idx="8821">
                  <c:v>-34.729999999999997</c:v>
                </c:pt>
                <c:pt idx="8822">
                  <c:v>-34.71</c:v>
                </c:pt>
                <c:pt idx="8823">
                  <c:v>-34.729999999999997</c:v>
                </c:pt>
                <c:pt idx="8824">
                  <c:v>-34.75</c:v>
                </c:pt>
                <c:pt idx="8825">
                  <c:v>-34.25</c:v>
                </c:pt>
                <c:pt idx="8826">
                  <c:v>-34.61</c:v>
                </c:pt>
                <c:pt idx="8827">
                  <c:v>-34.729999999999997</c:v>
                </c:pt>
                <c:pt idx="8828">
                  <c:v>-34.65</c:v>
                </c:pt>
                <c:pt idx="8829">
                  <c:v>-35.090000000000003</c:v>
                </c:pt>
                <c:pt idx="8830">
                  <c:v>-34.67</c:v>
                </c:pt>
                <c:pt idx="8831">
                  <c:v>-33.79</c:v>
                </c:pt>
                <c:pt idx="8832">
                  <c:v>-30.03</c:v>
                </c:pt>
                <c:pt idx="8833">
                  <c:v>-25.91</c:v>
                </c:pt>
                <c:pt idx="8834">
                  <c:v>-22.57</c:v>
                </c:pt>
                <c:pt idx="8835">
                  <c:v>-16.170000000000002</c:v>
                </c:pt>
                <c:pt idx="8836">
                  <c:v>-11.69</c:v>
                </c:pt>
                <c:pt idx="8837">
                  <c:v>-11.79</c:v>
                </c:pt>
                <c:pt idx="8838">
                  <c:v>-13.39</c:v>
                </c:pt>
                <c:pt idx="8839">
                  <c:v>-13.63</c:v>
                </c:pt>
                <c:pt idx="8840">
                  <c:v>-13.79</c:v>
                </c:pt>
                <c:pt idx="8841">
                  <c:v>-14.93</c:v>
                </c:pt>
                <c:pt idx="8842">
                  <c:v>-17.89</c:v>
                </c:pt>
                <c:pt idx="8843">
                  <c:v>-21.99</c:v>
                </c:pt>
                <c:pt idx="8844">
                  <c:v>-23.69</c:v>
                </c:pt>
                <c:pt idx="8845">
                  <c:v>-21.77</c:v>
                </c:pt>
                <c:pt idx="8846">
                  <c:v>-19.670000000000002</c:v>
                </c:pt>
                <c:pt idx="8847">
                  <c:v>-17.329999999999998</c:v>
                </c:pt>
                <c:pt idx="8848">
                  <c:v>-17.45</c:v>
                </c:pt>
                <c:pt idx="8849">
                  <c:v>-19.510000000000002</c:v>
                </c:pt>
                <c:pt idx="8850">
                  <c:v>-22.39</c:v>
                </c:pt>
                <c:pt idx="8851">
                  <c:v>-27.43</c:v>
                </c:pt>
                <c:pt idx="8852">
                  <c:v>-31.77</c:v>
                </c:pt>
                <c:pt idx="8853">
                  <c:v>-33.19</c:v>
                </c:pt>
                <c:pt idx="8854">
                  <c:v>-33.71</c:v>
                </c:pt>
                <c:pt idx="8855">
                  <c:v>-33.33</c:v>
                </c:pt>
                <c:pt idx="8856">
                  <c:v>-33.270000000000003</c:v>
                </c:pt>
                <c:pt idx="8857">
                  <c:v>-32.869999999999997</c:v>
                </c:pt>
                <c:pt idx="8858">
                  <c:v>-33.17</c:v>
                </c:pt>
                <c:pt idx="8859">
                  <c:v>-33.83</c:v>
                </c:pt>
                <c:pt idx="8860">
                  <c:v>-33.93</c:v>
                </c:pt>
                <c:pt idx="8861">
                  <c:v>-33.590000000000003</c:v>
                </c:pt>
                <c:pt idx="8862">
                  <c:v>-31.77</c:v>
                </c:pt>
                <c:pt idx="8863">
                  <c:v>-30.41</c:v>
                </c:pt>
                <c:pt idx="8864">
                  <c:v>-30.33</c:v>
                </c:pt>
                <c:pt idx="8865">
                  <c:v>-27.99</c:v>
                </c:pt>
                <c:pt idx="8866">
                  <c:v>-27.03</c:v>
                </c:pt>
                <c:pt idx="8867">
                  <c:v>-27.95</c:v>
                </c:pt>
                <c:pt idx="8868">
                  <c:v>-27.89</c:v>
                </c:pt>
                <c:pt idx="8869">
                  <c:v>-27.97</c:v>
                </c:pt>
                <c:pt idx="8870">
                  <c:v>-30.33</c:v>
                </c:pt>
                <c:pt idx="8871">
                  <c:v>-32.19</c:v>
                </c:pt>
                <c:pt idx="8872">
                  <c:v>-32.93</c:v>
                </c:pt>
                <c:pt idx="8873">
                  <c:v>-32.909999999999997</c:v>
                </c:pt>
                <c:pt idx="8874">
                  <c:v>-32.270000000000003</c:v>
                </c:pt>
                <c:pt idx="8875">
                  <c:v>-31.95</c:v>
                </c:pt>
                <c:pt idx="8876">
                  <c:v>-31.41</c:v>
                </c:pt>
                <c:pt idx="8877">
                  <c:v>-32.97</c:v>
                </c:pt>
                <c:pt idx="8878">
                  <c:v>-33.21</c:v>
                </c:pt>
                <c:pt idx="8879">
                  <c:v>-32.85</c:v>
                </c:pt>
                <c:pt idx="8880">
                  <c:v>-32.61</c:v>
                </c:pt>
                <c:pt idx="8881">
                  <c:v>-31.91</c:v>
                </c:pt>
                <c:pt idx="8882">
                  <c:v>-32.07</c:v>
                </c:pt>
                <c:pt idx="8883">
                  <c:v>-31.73</c:v>
                </c:pt>
                <c:pt idx="8884">
                  <c:v>-31.67</c:v>
                </c:pt>
                <c:pt idx="8885">
                  <c:v>-31.79</c:v>
                </c:pt>
                <c:pt idx="8886">
                  <c:v>-30.63</c:v>
                </c:pt>
                <c:pt idx="8887">
                  <c:v>-29.05</c:v>
                </c:pt>
                <c:pt idx="8888">
                  <c:v>-27.83</c:v>
                </c:pt>
                <c:pt idx="8889">
                  <c:v>-27.47</c:v>
                </c:pt>
                <c:pt idx="8890">
                  <c:v>-27.33</c:v>
                </c:pt>
                <c:pt idx="8891">
                  <c:v>-28.25</c:v>
                </c:pt>
                <c:pt idx="8892">
                  <c:v>-28.37</c:v>
                </c:pt>
                <c:pt idx="8893">
                  <c:v>-28.53</c:v>
                </c:pt>
                <c:pt idx="8894">
                  <c:v>-28.87</c:v>
                </c:pt>
                <c:pt idx="8895">
                  <c:v>-28.15</c:v>
                </c:pt>
                <c:pt idx="8896">
                  <c:v>-25.87</c:v>
                </c:pt>
                <c:pt idx="8897">
                  <c:v>-24.19</c:v>
                </c:pt>
                <c:pt idx="8898">
                  <c:v>-24.29</c:v>
                </c:pt>
                <c:pt idx="8899">
                  <c:v>-25.19</c:v>
                </c:pt>
                <c:pt idx="8900">
                  <c:v>-27.03</c:v>
                </c:pt>
                <c:pt idx="8901">
                  <c:v>-29.93</c:v>
                </c:pt>
                <c:pt idx="8902">
                  <c:v>-31.95</c:v>
                </c:pt>
                <c:pt idx="8903">
                  <c:v>-32.31</c:v>
                </c:pt>
                <c:pt idx="8904">
                  <c:v>-32.07</c:v>
                </c:pt>
                <c:pt idx="8905">
                  <c:v>-30.93</c:v>
                </c:pt>
                <c:pt idx="8906">
                  <c:v>-30.97</c:v>
                </c:pt>
                <c:pt idx="8907">
                  <c:v>-31.59</c:v>
                </c:pt>
                <c:pt idx="8908">
                  <c:v>-31.33</c:v>
                </c:pt>
                <c:pt idx="8909">
                  <c:v>-30.83</c:v>
                </c:pt>
                <c:pt idx="8910">
                  <c:v>-30.61</c:v>
                </c:pt>
                <c:pt idx="8911">
                  <c:v>-30.73</c:v>
                </c:pt>
                <c:pt idx="8912">
                  <c:v>-30.43</c:v>
                </c:pt>
                <c:pt idx="8913">
                  <c:v>-30.09</c:v>
                </c:pt>
                <c:pt idx="8914">
                  <c:v>-29.93</c:v>
                </c:pt>
                <c:pt idx="8915">
                  <c:v>-29.23</c:v>
                </c:pt>
                <c:pt idx="8916">
                  <c:v>-30.71</c:v>
                </c:pt>
                <c:pt idx="8917">
                  <c:v>-32.229999999999997</c:v>
                </c:pt>
                <c:pt idx="8918">
                  <c:v>-32.25</c:v>
                </c:pt>
                <c:pt idx="8919">
                  <c:v>-31.47</c:v>
                </c:pt>
                <c:pt idx="8920">
                  <c:v>-29.13</c:v>
                </c:pt>
                <c:pt idx="8921">
                  <c:v>-27.51</c:v>
                </c:pt>
                <c:pt idx="8922">
                  <c:v>-27.09</c:v>
                </c:pt>
                <c:pt idx="8923">
                  <c:v>-27.15</c:v>
                </c:pt>
                <c:pt idx="8924">
                  <c:v>-27.55</c:v>
                </c:pt>
                <c:pt idx="8925">
                  <c:v>-28.77</c:v>
                </c:pt>
                <c:pt idx="8926">
                  <c:v>-28.67</c:v>
                </c:pt>
                <c:pt idx="8927">
                  <c:v>-28.53</c:v>
                </c:pt>
                <c:pt idx="8928">
                  <c:v>-28.57</c:v>
                </c:pt>
                <c:pt idx="8929">
                  <c:v>-28.79</c:v>
                </c:pt>
                <c:pt idx="8930">
                  <c:v>-28.27</c:v>
                </c:pt>
                <c:pt idx="8931">
                  <c:v>-27.67</c:v>
                </c:pt>
                <c:pt idx="8932">
                  <c:v>-27.77</c:v>
                </c:pt>
                <c:pt idx="8933">
                  <c:v>-28.51</c:v>
                </c:pt>
                <c:pt idx="8934">
                  <c:v>-28.77</c:v>
                </c:pt>
                <c:pt idx="8935">
                  <c:v>-27.83</c:v>
                </c:pt>
                <c:pt idx="8936">
                  <c:v>-26.05</c:v>
                </c:pt>
                <c:pt idx="8937">
                  <c:v>-23.57</c:v>
                </c:pt>
                <c:pt idx="8938">
                  <c:v>-21.71</c:v>
                </c:pt>
                <c:pt idx="8939">
                  <c:v>-20.87</c:v>
                </c:pt>
                <c:pt idx="8940">
                  <c:v>-21.53</c:v>
                </c:pt>
                <c:pt idx="8941">
                  <c:v>-23.27</c:v>
                </c:pt>
                <c:pt idx="8942">
                  <c:v>-26.01</c:v>
                </c:pt>
                <c:pt idx="8943">
                  <c:v>-28.43</c:v>
                </c:pt>
                <c:pt idx="8944">
                  <c:v>-28.13</c:v>
                </c:pt>
                <c:pt idx="8945">
                  <c:v>-25.17</c:v>
                </c:pt>
                <c:pt idx="8946">
                  <c:v>-20.89</c:v>
                </c:pt>
                <c:pt idx="8947">
                  <c:v>-17.29</c:v>
                </c:pt>
                <c:pt idx="8948">
                  <c:v>-16.61</c:v>
                </c:pt>
                <c:pt idx="8949">
                  <c:v>-15.73</c:v>
                </c:pt>
                <c:pt idx="8950">
                  <c:v>-14.53</c:v>
                </c:pt>
                <c:pt idx="8951">
                  <c:v>-14.59</c:v>
                </c:pt>
                <c:pt idx="8952">
                  <c:v>-15.29</c:v>
                </c:pt>
                <c:pt idx="8953">
                  <c:v>-16.39</c:v>
                </c:pt>
                <c:pt idx="8954">
                  <c:v>-17.329999999999998</c:v>
                </c:pt>
                <c:pt idx="8955">
                  <c:v>-18.63</c:v>
                </c:pt>
                <c:pt idx="8956">
                  <c:v>-19.27</c:v>
                </c:pt>
                <c:pt idx="8957">
                  <c:v>-20.05</c:v>
                </c:pt>
                <c:pt idx="8958">
                  <c:v>-21.57</c:v>
                </c:pt>
                <c:pt idx="8959">
                  <c:v>-22.55</c:v>
                </c:pt>
                <c:pt idx="8960">
                  <c:v>-23.33</c:v>
                </c:pt>
                <c:pt idx="8961">
                  <c:v>-22.53</c:v>
                </c:pt>
                <c:pt idx="8962">
                  <c:v>-21.91</c:v>
                </c:pt>
                <c:pt idx="8963">
                  <c:v>-22.67</c:v>
                </c:pt>
                <c:pt idx="8964">
                  <c:v>-23.53</c:v>
                </c:pt>
                <c:pt idx="8965">
                  <c:v>-24.07</c:v>
                </c:pt>
                <c:pt idx="8966">
                  <c:v>-26.05</c:v>
                </c:pt>
                <c:pt idx="8967">
                  <c:v>-27.91</c:v>
                </c:pt>
                <c:pt idx="8968">
                  <c:v>-28.31</c:v>
                </c:pt>
                <c:pt idx="8969">
                  <c:v>-29.63</c:v>
                </c:pt>
                <c:pt idx="8970">
                  <c:v>-28.71</c:v>
                </c:pt>
                <c:pt idx="8971">
                  <c:v>-27.83</c:v>
                </c:pt>
                <c:pt idx="8972">
                  <c:v>-27.79</c:v>
                </c:pt>
                <c:pt idx="8973">
                  <c:v>-28.33</c:v>
                </c:pt>
                <c:pt idx="8974">
                  <c:v>-28.27</c:v>
                </c:pt>
                <c:pt idx="8975">
                  <c:v>-29.31</c:v>
                </c:pt>
                <c:pt idx="8976">
                  <c:v>-30.03</c:v>
                </c:pt>
                <c:pt idx="8977">
                  <c:v>-29.29</c:v>
                </c:pt>
                <c:pt idx="8978">
                  <c:v>-28.55</c:v>
                </c:pt>
                <c:pt idx="8979">
                  <c:v>-28.17</c:v>
                </c:pt>
                <c:pt idx="8980">
                  <c:v>-28.11</c:v>
                </c:pt>
                <c:pt idx="8981">
                  <c:v>-27.33</c:v>
                </c:pt>
                <c:pt idx="8982">
                  <c:v>-27.49</c:v>
                </c:pt>
                <c:pt idx="8983">
                  <c:v>-27.25</c:v>
                </c:pt>
                <c:pt idx="8984">
                  <c:v>-27.17</c:v>
                </c:pt>
                <c:pt idx="8985">
                  <c:v>-27.95</c:v>
                </c:pt>
                <c:pt idx="8986">
                  <c:v>-28.21</c:v>
                </c:pt>
                <c:pt idx="8987">
                  <c:v>-28.03</c:v>
                </c:pt>
                <c:pt idx="8988">
                  <c:v>-28.55</c:v>
                </c:pt>
                <c:pt idx="8989">
                  <c:v>-29.53</c:v>
                </c:pt>
                <c:pt idx="8990">
                  <c:v>-30.41</c:v>
                </c:pt>
                <c:pt idx="8991">
                  <c:v>-30.73</c:v>
                </c:pt>
                <c:pt idx="8992">
                  <c:v>-31.11</c:v>
                </c:pt>
                <c:pt idx="8993">
                  <c:v>-31.23</c:v>
                </c:pt>
                <c:pt idx="8994">
                  <c:v>-30.99</c:v>
                </c:pt>
                <c:pt idx="8995">
                  <c:v>-30.95</c:v>
                </c:pt>
                <c:pt idx="8996">
                  <c:v>-30.47</c:v>
                </c:pt>
                <c:pt idx="8997">
                  <c:v>-30.99</c:v>
                </c:pt>
                <c:pt idx="8998">
                  <c:v>-30.65</c:v>
                </c:pt>
                <c:pt idx="8999">
                  <c:v>-30.11</c:v>
                </c:pt>
                <c:pt idx="9000">
                  <c:v>-30.01</c:v>
                </c:pt>
                <c:pt idx="9001">
                  <c:v>-29.69</c:v>
                </c:pt>
                <c:pt idx="9002">
                  <c:v>-29.53</c:v>
                </c:pt>
                <c:pt idx="9003">
                  <c:v>-29.51</c:v>
                </c:pt>
                <c:pt idx="9004">
                  <c:v>-29.99</c:v>
                </c:pt>
                <c:pt idx="9005">
                  <c:v>-29.89</c:v>
                </c:pt>
                <c:pt idx="9006">
                  <c:v>-29.69</c:v>
                </c:pt>
                <c:pt idx="9007">
                  <c:v>-29.61</c:v>
                </c:pt>
                <c:pt idx="9008">
                  <c:v>-29.05</c:v>
                </c:pt>
                <c:pt idx="9009">
                  <c:v>-30.07</c:v>
                </c:pt>
                <c:pt idx="9010">
                  <c:v>-29.87</c:v>
                </c:pt>
                <c:pt idx="9011">
                  <c:v>-30.45</c:v>
                </c:pt>
                <c:pt idx="9012">
                  <c:v>-30.39</c:v>
                </c:pt>
                <c:pt idx="9013">
                  <c:v>-30.15</c:v>
                </c:pt>
                <c:pt idx="9014">
                  <c:v>-30.63</c:v>
                </c:pt>
                <c:pt idx="9015">
                  <c:v>-30.37</c:v>
                </c:pt>
                <c:pt idx="9016">
                  <c:v>-29.85</c:v>
                </c:pt>
                <c:pt idx="9017">
                  <c:v>-30.11</c:v>
                </c:pt>
                <c:pt idx="9018">
                  <c:v>-29.93</c:v>
                </c:pt>
                <c:pt idx="9019">
                  <c:v>-30.03</c:v>
                </c:pt>
                <c:pt idx="9020">
                  <c:v>-30.35</c:v>
                </c:pt>
                <c:pt idx="9021">
                  <c:v>-29.89</c:v>
                </c:pt>
                <c:pt idx="9022">
                  <c:v>-29.33</c:v>
                </c:pt>
                <c:pt idx="9023">
                  <c:v>-29.17</c:v>
                </c:pt>
                <c:pt idx="9024">
                  <c:v>-29.45</c:v>
                </c:pt>
                <c:pt idx="9025">
                  <c:v>-30.13</c:v>
                </c:pt>
                <c:pt idx="9026">
                  <c:v>-30.29</c:v>
                </c:pt>
                <c:pt idx="9027">
                  <c:v>-29.97</c:v>
                </c:pt>
                <c:pt idx="9028">
                  <c:v>-29.69</c:v>
                </c:pt>
                <c:pt idx="9029">
                  <c:v>-29.77</c:v>
                </c:pt>
                <c:pt idx="9030">
                  <c:v>-29.79</c:v>
                </c:pt>
                <c:pt idx="9031">
                  <c:v>-30.39</c:v>
                </c:pt>
                <c:pt idx="9032">
                  <c:v>-29.97</c:v>
                </c:pt>
                <c:pt idx="9033">
                  <c:v>-30.03</c:v>
                </c:pt>
                <c:pt idx="9034">
                  <c:v>-30.77</c:v>
                </c:pt>
                <c:pt idx="9035">
                  <c:v>-30.85</c:v>
                </c:pt>
                <c:pt idx="9036">
                  <c:v>-31.55</c:v>
                </c:pt>
                <c:pt idx="9037">
                  <c:v>-31.67</c:v>
                </c:pt>
                <c:pt idx="9038">
                  <c:v>-31.97</c:v>
                </c:pt>
                <c:pt idx="9039">
                  <c:v>-32.89</c:v>
                </c:pt>
                <c:pt idx="9040">
                  <c:v>-33.17</c:v>
                </c:pt>
                <c:pt idx="9041">
                  <c:v>-33.270000000000003</c:v>
                </c:pt>
                <c:pt idx="9042">
                  <c:v>-32.75</c:v>
                </c:pt>
                <c:pt idx="9043">
                  <c:v>-33.090000000000003</c:v>
                </c:pt>
                <c:pt idx="9044">
                  <c:v>-32.21</c:v>
                </c:pt>
                <c:pt idx="9045">
                  <c:v>-32.21</c:v>
                </c:pt>
                <c:pt idx="9046">
                  <c:v>-32.35</c:v>
                </c:pt>
                <c:pt idx="9047">
                  <c:v>-32.61</c:v>
                </c:pt>
                <c:pt idx="9048">
                  <c:v>-32.869999999999997</c:v>
                </c:pt>
                <c:pt idx="9049">
                  <c:v>-33.35</c:v>
                </c:pt>
                <c:pt idx="9050">
                  <c:v>-33.85</c:v>
                </c:pt>
                <c:pt idx="9051">
                  <c:v>-34.31</c:v>
                </c:pt>
                <c:pt idx="9052">
                  <c:v>-34.049999999999997</c:v>
                </c:pt>
                <c:pt idx="9053">
                  <c:v>-33.630000000000003</c:v>
                </c:pt>
                <c:pt idx="9054">
                  <c:v>-33.83</c:v>
                </c:pt>
                <c:pt idx="9055">
                  <c:v>-34.47</c:v>
                </c:pt>
                <c:pt idx="9056">
                  <c:v>-34.590000000000003</c:v>
                </c:pt>
                <c:pt idx="9057">
                  <c:v>-34.450000000000003</c:v>
                </c:pt>
                <c:pt idx="9058">
                  <c:v>-34.69</c:v>
                </c:pt>
                <c:pt idx="9059">
                  <c:v>-34.909999999999997</c:v>
                </c:pt>
                <c:pt idx="9060">
                  <c:v>-34.71</c:v>
                </c:pt>
                <c:pt idx="9061">
                  <c:v>-34.25</c:v>
                </c:pt>
                <c:pt idx="9062">
                  <c:v>-34.29</c:v>
                </c:pt>
                <c:pt idx="9063">
                  <c:v>-33.57</c:v>
                </c:pt>
                <c:pt idx="9064">
                  <c:v>-34.01</c:v>
                </c:pt>
                <c:pt idx="9065">
                  <c:v>-33.83</c:v>
                </c:pt>
                <c:pt idx="9066">
                  <c:v>-34.15</c:v>
                </c:pt>
                <c:pt idx="9067">
                  <c:v>-33.43</c:v>
                </c:pt>
                <c:pt idx="9068">
                  <c:v>-32.99</c:v>
                </c:pt>
                <c:pt idx="9069">
                  <c:v>-32.57</c:v>
                </c:pt>
                <c:pt idx="9070">
                  <c:v>-32.33</c:v>
                </c:pt>
                <c:pt idx="9071">
                  <c:v>-32.270000000000003</c:v>
                </c:pt>
                <c:pt idx="9072">
                  <c:v>-32.83</c:v>
                </c:pt>
                <c:pt idx="9073">
                  <c:v>-32.869999999999997</c:v>
                </c:pt>
                <c:pt idx="9074">
                  <c:v>-33.31</c:v>
                </c:pt>
                <c:pt idx="9075">
                  <c:v>-33.61</c:v>
                </c:pt>
                <c:pt idx="9076">
                  <c:v>-33.89</c:v>
                </c:pt>
                <c:pt idx="9077">
                  <c:v>-33.47</c:v>
                </c:pt>
                <c:pt idx="9078">
                  <c:v>-33.17</c:v>
                </c:pt>
                <c:pt idx="9079">
                  <c:v>-33.409999999999997</c:v>
                </c:pt>
                <c:pt idx="9080">
                  <c:v>-33.270000000000003</c:v>
                </c:pt>
                <c:pt idx="9081">
                  <c:v>-32.93</c:v>
                </c:pt>
                <c:pt idx="9082">
                  <c:v>-32.39</c:v>
                </c:pt>
                <c:pt idx="9083">
                  <c:v>-32.31</c:v>
                </c:pt>
                <c:pt idx="9084">
                  <c:v>-32.369999999999997</c:v>
                </c:pt>
                <c:pt idx="9085">
                  <c:v>-32.67</c:v>
                </c:pt>
                <c:pt idx="9086">
                  <c:v>-32.770000000000003</c:v>
                </c:pt>
                <c:pt idx="9087">
                  <c:v>-32.79</c:v>
                </c:pt>
                <c:pt idx="9088">
                  <c:v>-32.409999999999997</c:v>
                </c:pt>
                <c:pt idx="9089">
                  <c:v>-32.49</c:v>
                </c:pt>
                <c:pt idx="9090">
                  <c:v>-33.15</c:v>
                </c:pt>
                <c:pt idx="9091">
                  <c:v>-33.01</c:v>
                </c:pt>
                <c:pt idx="9092">
                  <c:v>-33.25</c:v>
                </c:pt>
                <c:pt idx="9093">
                  <c:v>-33.590000000000003</c:v>
                </c:pt>
                <c:pt idx="9094">
                  <c:v>-32.97</c:v>
                </c:pt>
                <c:pt idx="9095">
                  <c:v>-32.79</c:v>
                </c:pt>
                <c:pt idx="9096">
                  <c:v>-33.770000000000003</c:v>
                </c:pt>
                <c:pt idx="9097">
                  <c:v>-33.03</c:v>
                </c:pt>
                <c:pt idx="9098">
                  <c:v>-33.130000000000003</c:v>
                </c:pt>
                <c:pt idx="9099">
                  <c:v>-33.049999999999997</c:v>
                </c:pt>
                <c:pt idx="9100">
                  <c:v>-33.11</c:v>
                </c:pt>
                <c:pt idx="9101">
                  <c:v>-33.409999999999997</c:v>
                </c:pt>
                <c:pt idx="9102">
                  <c:v>-34.03</c:v>
                </c:pt>
                <c:pt idx="9103">
                  <c:v>-34.07</c:v>
                </c:pt>
                <c:pt idx="9104">
                  <c:v>-34.049999999999997</c:v>
                </c:pt>
                <c:pt idx="9105">
                  <c:v>-34.33</c:v>
                </c:pt>
                <c:pt idx="9106">
                  <c:v>-34.97</c:v>
                </c:pt>
                <c:pt idx="9107">
                  <c:v>-34.950000000000003</c:v>
                </c:pt>
                <c:pt idx="9108">
                  <c:v>-34.71</c:v>
                </c:pt>
                <c:pt idx="9109">
                  <c:v>-34.65</c:v>
                </c:pt>
                <c:pt idx="9110">
                  <c:v>-34.79</c:v>
                </c:pt>
                <c:pt idx="9111">
                  <c:v>-35.049999999999997</c:v>
                </c:pt>
                <c:pt idx="9112">
                  <c:v>-34.630000000000003</c:v>
                </c:pt>
                <c:pt idx="9113">
                  <c:v>-34.89</c:v>
                </c:pt>
                <c:pt idx="9114">
                  <c:v>-34.75</c:v>
                </c:pt>
                <c:pt idx="9115">
                  <c:v>-35.03</c:v>
                </c:pt>
                <c:pt idx="9116">
                  <c:v>-35.35</c:v>
                </c:pt>
                <c:pt idx="9117">
                  <c:v>-35.61</c:v>
                </c:pt>
                <c:pt idx="9118">
                  <c:v>-35.21</c:v>
                </c:pt>
                <c:pt idx="9119">
                  <c:v>-35.81</c:v>
                </c:pt>
                <c:pt idx="9120">
                  <c:v>-35.35</c:v>
                </c:pt>
                <c:pt idx="9121">
                  <c:v>-35.01</c:v>
                </c:pt>
                <c:pt idx="9122">
                  <c:v>-34.25</c:v>
                </c:pt>
                <c:pt idx="9123">
                  <c:v>-33.31</c:v>
                </c:pt>
                <c:pt idx="9124">
                  <c:v>-32.770000000000003</c:v>
                </c:pt>
                <c:pt idx="9125">
                  <c:v>-32.51</c:v>
                </c:pt>
                <c:pt idx="9126">
                  <c:v>-32.909999999999997</c:v>
                </c:pt>
                <c:pt idx="9127">
                  <c:v>-33.19</c:v>
                </c:pt>
                <c:pt idx="9128">
                  <c:v>-33.79</c:v>
                </c:pt>
                <c:pt idx="9129">
                  <c:v>-33.57</c:v>
                </c:pt>
                <c:pt idx="9130">
                  <c:v>-33.909999999999997</c:v>
                </c:pt>
                <c:pt idx="9131">
                  <c:v>-34.57</c:v>
                </c:pt>
                <c:pt idx="9132">
                  <c:v>-34.57</c:v>
                </c:pt>
                <c:pt idx="9133">
                  <c:v>-34.43</c:v>
                </c:pt>
                <c:pt idx="9134">
                  <c:v>-33.590000000000003</c:v>
                </c:pt>
                <c:pt idx="9135">
                  <c:v>-33.090000000000003</c:v>
                </c:pt>
                <c:pt idx="9136">
                  <c:v>-32.71</c:v>
                </c:pt>
                <c:pt idx="9137">
                  <c:v>-32.549999999999997</c:v>
                </c:pt>
                <c:pt idx="9138">
                  <c:v>-33.65</c:v>
                </c:pt>
                <c:pt idx="9139">
                  <c:v>-33.69</c:v>
                </c:pt>
                <c:pt idx="9140">
                  <c:v>-34.630000000000003</c:v>
                </c:pt>
                <c:pt idx="9141">
                  <c:v>-34.81</c:v>
                </c:pt>
                <c:pt idx="9142">
                  <c:v>-34.47</c:v>
                </c:pt>
                <c:pt idx="9143">
                  <c:v>-34.770000000000003</c:v>
                </c:pt>
                <c:pt idx="9144">
                  <c:v>-35.21</c:v>
                </c:pt>
                <c:pt idx="9145">
                  <c:v>-35.35</c:v>
                </c:pt>
                <c:pt idx="9146">
                  <c:v>-35.53</c:v>
                </c:pt>
                <c:pt idx="9147">
                  <c:v>-35.57</c:v>
                </c:pt>
                <c:pt idx="9148">
                  <c:v>-35.49</c:v>
                </c:pt>
                <c:pt idx="9149">
                  <c:v>-35.57</c:v>
                </c:pt>
                <c:pt idx="9150">
                  <c:v>-36.03</c:v>
                </c:pt>
                <c:pt idx="9151">
                  <c:v>-35.79</c:v>
                </c:pt>
                <c:pt idx="9152">
                  <c:v>-35.869999999999997</c:v>
                </c:pt>
                <c:pt idx="9153">
                  <c:v>-35.770000000000003</c:v>
                </c:pt>
                <c:pt idx="9154">
                  <c:v>-35.630000000000003</c:v>
                </c:pt>
                <c:pt idx="9155">
                  <c:v>-35.01</c:v>
                </c:pt>
                <c:pt idx="9156">
                  <c:v>-34.950000000000003</c:v>
                </c:pt>
                <c:pt idx="9157">
                  <c:v>-34.31</c:v>
                </c:pt>
                <c:pt idx="9158">
                  <c:v>-33.43</c:v>
                </c:pt>
                <c:pt idx="9159">
                  <c:v>-32.909999999999997</c:v>
                </c:pt>
                <c:pt idx="9160">
                  <c:v>-32.43</c:v>
                </c:pt>
                <c:pt idx="9161">
                  <c:v>-32.33</c:v>
                </c:pt>
                <c:pt idx="9162">
                  <c:v>-33.049999999999997</c:v>
                </c:pt>
                <c:pt idx="9163">
                  <c:v>-33.07</c:v>
                </c:pt>
                <c:pt idx="9164">
                  <c:v>-33.89</c:v>
                </c:pt>
                <c:pt idx="9165">
                  <c:v>-33.93</c:v>
                </c:pt>
                <c:pt idx="9166">
                  <c:v>-33.729999999999997</c:v>
                </c:pt>
                <c:pt idx="9167">
                  <c:v>-32.71</c:v>
                </c:pt>
                <c:pt idx="9168">
                  <c:v>-31.99</c:v>
                </c:pt>
                <c:pt idx="9169">
                  <c:v>-31.95</c:v>
                </c:pt>
                <c:pt idx="9170">
                  <c:v>-31.03</c:v>
                </c:pt>
                <c:pt idx="9171">
                  <c:v>-30.07</c:v>
                </c:pt>
                <c:pt idx="9172">
                  <c:v>-28.83</c:v>
                </c:pt>
                <c:pt idx="9173">
                  <c:v>-28.15</c:v>
                </c:pt>
                <c:pt idx="9174">
                  <c:v>-29.09</c:v>
                </c:pt>
                <c:pt idx="9175">
                  <c:v>-30.71</c:v>
                </c:pt>
                <c:pt idx="9176">
                  <c:v>-32.03</c:v>
                </c:pt>
                <c:pt idx="9177">
                  <c:v>-32.229999999999997</c:v>
                </c:pt>
                <c:pt idx="9178">
                  <c:v>-32.07</c:v>
                </c:pt>
                <c:pt idx="9179">
                  <c:v>-31.85</c:v>
                </c:pt>
                <c:pt idx="9180">
                  <c:v>-31.93</c:v>
                </c:pt>
                <c:pt idx="9181">
                  <c:v>-32.590000000000003</c:v>
                </c:pt>
                <c:pt idx="9182">
                  <c:v>-32.83</c:v>
                </c:pt>
                <c:pt idx="9183">
                  <c:v>-32.950000000000003</c:v>
                </c:pt>
                <c:pt idx="9184">
                  <c:v>-33.090000000000003</c:v>
                </c:pt>
                <c:pt idx="9185">
                  <c:v>-32.75</c:v>
                </c:pt>
                <c:pt idx="9186">
                  <c:v>-33.15</c:v>
                </c:pt>
                <c:pt idx="9187">
                  <c:v>-33.869999999999997</c:v>
                </c:pt>
                <c:pt idx="9188">
                  <c:v>-34.71</c:v>
                </c:pt>
                <c:pt idx="9189">
                  <c:v>-34.869999999999997</c:v>
                </c:pt>
                <c:pt idx="9190">
                  <c:v>-34.49</c:v>
                </c:pt>
                <c:pt idx="9191">
                  <c:v>-34.049999999999997</c:v>
                </c:pt>
                <c:pt idx="9192">
                  <c:v>-33.69</c:v>
                </c:pt>
                <c:pt idx="9193">
                  <c:v>-33.61</c:v>
                </c:pt>
                <c:pt idx="9194">
                  <c:v>-32.71</c:v>
                </c:pt>
                <c:pt idx="9195">
                  <c:v>-33.15</c:v>
                </c:pt>
                <c:pt idx="9196">
                  <c:v>-33.130000000000003</c:v>
                </c:pt>
                <c:pt idx="9197">
                  <c:v>-32.630000000000003</c:v>
                </c:pt>
                <c:pt idx="9198">
                  <c:v>-32.31</c:v>
                </c:pt>
                <c:pt idx="9199">
                  <c:v>-32.97</c:v>
                </c:pt>
                <c:pt idx="9200">
                  <c:v>-33.090000000000003</c:v>
                </c:pt>
                <c:pt idx="9201">
                  <c:v>-32.57</c:v>
                </c:pt>
                <c:pt idx="9202">
                  <c:v>-31.23</c:v>
                </c:pt>
                <c:pt idx="9203">
                  <c:v>-31.31</c:v>
                </c:pt>
                <c:pt idx="9204">
                  <c:v>-32.01</c:v>
                </c:pt>
                <c:pt idx="9205">
                  <c:v>-32.29</c:v>
                </c:pt>
                <c:pt idx="9206">
                  <c:v>-32.67</c:v>
                </c:pt>
                <c:pt idx="9207">
                  <c:v>-32.51</c:v>
                </c:pt>
                <c:pt idx="9208">
                  <c:v>-32.03</c:v>
                </c:pt>
                <c:pt idx="9209">
                  <c:v>-31.55</c:v>
                </c:pt>
                <c:pt idx="9210">
                  <c:v>-30.69</c:v>
                </c:pt>
                <c:pt idx="9211">
                  <c:v>-29.65</c:v>
                </c:pt>
                <c:pt idx="9212">
                  <c:v>-28.55</c:v>
                </c:pt>
                <c:pt idx="9213">
                  <c:v>-28.55</c:v>
                </c:pt>
                <c:pt idx="9214">
                  <c:v>-29.41</c:v>
                </c:pt>
                <c:pt idx="9215">
                  <c:v>-30.93</c:v>
                </c:pt>
                <c:pt idx="9216">
                  <c:v>-31.45</c:v>
                </c:pt>
                <c:pt idx="9217">
                  <c:v>-31.99</c:v>
                </c:pt>
                <c:pt idx="9218">
                  <c:v>-32.07</c:v>
                </c:pt>
                <c:pt idx="9219">
                  <c:v>-32.21</c:v>
                </c:pt>
                <c:pt idx="9220">
                  <c:v>-32.130000000000003</c:v>
                </c:pt>
                <c:pt idx="9221">
                  <c:v>-31.93</c:v>
                </c:pt>
                <c:pt idx="9222">
                  <c:v>-33.590000000000003</c:v>
                </c:pt>
                <c:pt idx="9223">
                  <c:v>-34.15</c:v>
                </c:pt>
                <c:pt idx="9224">
                  <c:v>-34.33</c:v>
                </c:pt>
                <c:pt idx="9225">
                  <c:v>-34.770000000000003</c:v>
                </c:pt>
                <c:pt idx="9226">
                  <c:v>-34.49</c:v>
                </c:pt>
                <c:pt idx="9227">
                  <c:v>-34.53</c:v>
                </c:pt>
                <c:pt idx="9228">
                  <c:v>-35.090000000000003</c:v>
                </c:pt>
                <c:pt idx="9229">
                  <c:v>-34.909999999999997</c:v>
                </c:pt>
                <c:pt idx="9230">
                  <c:v>-34.83</c:v>
                </c:pt>
                <c:pt idx="9231">
                  <c:v>-34.61</c:v>
                </c:pt>
                <c:pt idx="9232">
                  <c:v>-34.909999999999997</c:v>
                </c:pt>
                <c:pt idx="9233">
                  <c:v>-34.65</c:v>
                </c:pt>
                <c:pt idx="9234">
                  <c:v>-34.79</c:v>
                </c:pt>
                <c:pt idx="9235">
                  <c:v>-34.33</c:v>
                </c:pt>
                <c:pt idx="9236">
                  <c:v>-33.67</c:v>
                </c:pt>
                <c:pt idx="9237">
                  <c:v>-33.450000000000003</c:v>
                </c:pt>
                <c:pt idx="9238">
                  <c:v>-33.229999999999997</c:v>
                </c:pt>
                <c:pt idx="9239">
                  <c:v>-33.01</c:v>
                </c:pt>
                <c:pt idx="9240">
                  <c:v>-32.25</c:v>
                </c:pt>
                <c:pt idx="9241">
                  <c:v>-32.25</c:v>
                </c:pt>
                <c:pt idx="9242">
                  <c:v>-31.83</c:v>
                </c:pt>
                <c:pt idx="9243">
                  <c:v>-31.13</c:v>
                </c:pt>
                <c:pt idx="9244">
                  <c:v>-31.61</c:v>
                </c:pt>
                <c:pt idx="9245">
                  <c:v>-32.049999999999997</c:v>
                </c:pt>
                <c:pt idx="9246">
                  <c:v>-31.61</c:v>
                </c:pt>
                <c:pt idx="9247">
                  <c:v>-31.91</c:v>
                </c:pt>
                <c:pt idx="9248">
                  <c:v>-31.23</c:v>
                </c:pt>
                <c:pt idx="9249">
                  <c:v>-30.93</c:v>
                </c:pt>
                <c:pt idx="9250">
                  <c:v>-30.43</c:v>
                </c:pt>
                <c:pt idx="9251">
                  <c:v>-29.63</c:v>
                </c:pt>
                <c:pt idx="9252">
                  <c:v>-29.61</c:v>
                </c:pt>
                <c:pt idx="9253">
                  <c:v>-29.83</c:v>
                </c:pt>
                <c:pt idx="9254">
                  <c:v>-31.19</c:v>
                </c:pt>
                <c:pt idx="9255">
                  <c:v>-32.57</c:v>
                </c:pt>
                <c:pt idx="9256">
                  <c:v>-32.99</c:v>
                </c:pt>
                <c:pt idx="9257">
                  <c:v>-32.869999999999997</c:v>
                </c:pt>
                <c:pt idx="9258">
                  <c:v>-32.53</c:v>
                </c:pt>
                <c:pt idx="9259">
                  <c:v>-32.93</c:v>
                </c:pt>
                <c:pt idx="9260">
                  <c:v>-33.409999999999997</c:v>
                </c:pt>
                <c:pt idx="9261">
                  <c:v>-33.270000000000003</c:v>
                </c:pt>
                <c:pt idx="9262">
                  <c:v>-33.61</c:v>
                </c:pt>
                <c:pt idx="9263">
                  <c:v>-32.99</c:v>
                </c:pt>
                <c:pt idx="9264">
                  <c:v>-32.65</c:v>
                </c:pt>
                <c:pt idx="9265">
                  <c:v>-31.97</c:v>
                </c:pt>
                <c:pt idx="9266">
                  <c:v>-31.47</c:v>
                </c:pt>
                <c:pt idx="9267">
                  <c:v>-30.81</c:v>
                </c:pt>
                <c:pt idx="9268">
                  <c:v>-30.13</c:v>
                </c:pt>
                <c:pt idx="9269">
                  <c:v>-30.59</c:v>
                </c:pt>
                <c:pt idx="9270">
                  <c:v>-30.87</c:v>
                </c:pt>
                <c:pt idx="9271">
                  <c:v>-31.81</c:v>
                </c:pt>
                <c:pt idx="9272">
                  <c:v>-31.87</c:v>
                </c:pt>
                <c:pt idx="9273">
                  <c:v>-30.87</c:v>
                </c:pt>
                <c:pt idx="9274">
                  <c:v>-31.61</c:v>
                </c:pt>
                <c:pt idx="9275">
                  <c:v>-31.33</c:v>
                </c:pt>
                <c:pt idx="9276">
                  <c:v>-31.07</c:v>
                </c:pt>
                <c:pt idx="9277">
                  <c:v>-30.55</c:v>
                </c:pt>
                <c:pt idx="9278">
                  <c:v>-31.07</c:v>
                </c:pt>
                <c:pt idx="9279">
                  <c:v>-32.369999999999997</c:v>
                </c:pt>
                <c:pt idx="9280">
                  <c:v>-32.369999999999997</c:v>
                </c:pt>
                <c:pt idx="9281">
                  <c:v>-31.61</c:v>
                </c:pt>
                <c:pt idx="9282">
                  <c:v>-30.67</c:v>
                </c:pt>
                <c:pt idx="9283">
                  <c:v>-29.97</c:v>
                </c:pt>
                <c:pt idx="9284">
                  <c:v>-30.19</c:v>
                </c:pt>
                <c:pt idx="9285">
                  <c:v>-30.75</c:v>
                </c:pt>
                <c:pt idx="9286">
                  <c:v>-32.369999999999997</c:v>
                </c:pt>
                <c:pt idx="9287">
                  <c:v>-32.869999999999997</c:v>
                </c:pt>
                <c:pt idx="9288">
                  <c:v>-33.93</c:v>
                </c:pt>
                <c:pt idx="9289">
                  <c:v>-34.39</c:v>
                </c:pt>
                <c:pt idx="9290">
                  <c:v>-34.770000000000003</c:v>
                </c:pt>
                <c:pt idx="9291">
                  <c:v>-34.770000000000003</c:v>
                </c:pt>
                <c:pt idx="9292">
                  <c:v>-33.770000000000003</c:v>
                </c:pt>
                <c:pt idx="9293">
                  <c:v>-32.47</c:v>
                </c:pt>
                <c:pt idx="9294">
                  <c:v>-32.17</c:v>
                </c:pt>
                <c:pt idx="9295">
                  <c:v>-32.47</c:v>
                </c:pt>
                <c:pt idx="9296">
                  <c:v>-32.51</c:v>
                </c:pt>
                <c:pt idx="9297">
                  <c:v>-32.33</c:v>
                </c:pt>
                <c:pt idx="9298">
                  <c:v>-32.950000000000003</c:v>
                </c:pt>
                <c:pt idx="9299">
                  <c:v>-33.07</c:v>
                </c:pt>
                <c:pt idx="9300">
                  <c:v>-32.97</c:v>
                </c:pt>
                <c:pt idx="9301">
                  <c:v>-32.229999999999997</c:v>
                </c:pt>
                <c:pt idx="9302">
                  <c:v>-32.21</c:v>
                </c:pt>
                <c:pt idx="9303">
                  <c:v>-32.909999999999997</c:v>
                </c:pt>
                <c:pt idx="9304">
                  <c:v>-33.43</c:v>
                </c:pt>
                <c:pt idx="9305">
                  <c:v>-33.79</c:v>
                </c:pt>
                <c:pt idx="9306">
                  <c:v>-34.01</c:v>
                </c:pt>
                <c:pt idx="9307">
                  <c:v>-34.549999999999997</c:v>
                </c:pt>
                <c:pt idx="9308">
                  <c:v>-34.770000000000003</c:v>
                </c:pt>
                <c:pt idx="9309">
                  <c:v>-35.090000000000003</c:v>
                </c:pt>
                <c:pt idx="9310">
                  <c:v>-34.93</c:v>
                </c:pt>
                <c:pt idx="9311">
                  <c:v>-35.369999999999997</c:v>
                </c:pt>
                <c:pt idx="9312">
                  <c:v>-35.19</c:v>
                </c:pt>
                <c:pt idx="9313">
                  <c:v>-35.25</c:v>
                </c:pt>
                <c:pt idx="9314">
                  <c:v>-35.17</c:v>
                </c:pt>
                <c:pt idx="9315">
                  <c:v>-35.03</c:v>
                </c:pt>
                <c:pt idx="9316">
                  <c:v>-35.130000000000003</c:v>
                </c:pt>
                <c:pt idx="9317">
                  <c:v>-35.450000000000003</c:v>
                </c:pt>
                <c:pt idx="9318">
                  <c:v>-35.71</c:v>
                </c:pt>
                <c:pt idx="9319">
                  <c:v>-35.590000000000003</c:v>
                </c:pt>
                <c:pt idx="9320">
                  <c:v>-35.270000000000003</c:v>
                </c:pt>
                <c:pt idx="9321">
                  <c:v>-34.409999999999997</c:v>
                </c:pt>
                <c:pt idx="9322">
                  <c:v>-34.15</c:v>
                </c:pt>
                <c:pt idx="9323">
                  <c:v>-34.01</c:v>
                </c:pt>
                <c:pt idx="9324">
                  <c:v>-33.130000000000003</c:v>
                </c:pt>
                <c:pt idx="9325">
                  <c:v>-32.03</c:v>
                </c:pt>
                <c:pt idx="9326">
                  <c:v>-30.97</c:v>
                </c:pt>
                <c:pt idx="9327">
                  <c:v>-31.07</c:v>
                </c:pt>
                <c:pt idx="9328">
                  <c:v>-31.45</c:v>
                </c:pt>
                <c:pt idx="9329">
                  <c:v>-32.369999999999997</c:v>
                </c:pt>
                <c:pt idx="9330">
                  <c:v>-32.450000000000003</c:v>
                </c:pt>
                <c:pt idx="9331">
                  <c:v>-32.729999999999997</c:v>
                </c:pt>
                <c:pt idx="9332">
                  <c:v>-32.25</c:v>
                </c:pt>
                <c:pt idx="9333">
                  <c:v>-32.11</c:v>
                </c:pt>
                <c:pt idx="9334">
                  <c:v>-32.590000000000003</c:v>
                </c:pt>
                <c:pt idx="9335">
                  <c:v>-33.17</c:v>
                </c:pt>
                <c:pt idx="9336">
                  <c:v>-34.19</c:v>
                </c:pt>
                <c:pt idx="9337">
                  <c:v>-34.270000000000003</c:v>
                </c:pt>
                <c:pt idx="9338">
                  <c:v>-33.83</c:v>
                </c:pt>
                <c:pt idx="9339">
                  <c:v>-33.43</c:v>
                </c:pt>
                <c:pt idx="9340">
                  <c:v>-32.909999999999997</c:v>
                </c:pt>
                <c:pt idx="9341">
                  <c:v>-32.43</c:v>
                </c:pt>
                <c:pt idx="9342">
                  <c:v>-31.97</c:v>
                </c:pt>
                <c:pt idx="9343">
                  <c:v>-31.71</c:v>
                </c:pt>
                <c:pt idx="9344">
                  <c:v>-32.369999999999997</c:v>
                </c:pt>
                <c:pt idx="9345">
                  <c:v>-33.549999999999997</c:v>
                </c:pt>
                <c:pt idx="9346">
                  <c:v>-33.81</c:v>
                </c:pt>
                <c:pt idx="9347">
                  <c:v>-32.49</c:v>
                </c:pt>
                <c:pt idx="9348">
                  <c:v>-32.35</c:v>
                </c:pt>
                <c:pt idx="9349">
                  <c:v>-33.25</c:v>
                </c:pt>
                <c:pt idx="9350">
                  <c:v>-34.049999999999997</c:v>
                </c:pt>
                <c:pt idx="9351">
                  <c:v>-34.33</c:v>
                </c:pt>
                <c:pt idx="9352">
                  <c:v>-35.270000000000003</c:v>
                </c:pt>
                <c:pt idx="9353">
                  <c:v>-36.17</c:v>
                </c:pt>
                <c:pt idx="9354">
                  <c:v>-36.53</c:v>
                </c:pt>
                <c:pt idx="9355">
                  <c:v>-37.07</c:v>
                </c:pt>
                <c:pt idx="9356">
                  <c:v>-36.630000000000003</c:v>
                </c:pt>
                <c:pt idx="9357">
                  <c:v>-37.21</c:v>
                </c:pt>
                <c:pt idx="9358">
                  <c:v>-36.71</c:v>
                </c:pt>
                <c:pt idx="9359">
                  <c:v>-36.869999999999997</c:v>
                </c:pt>
                <c:pt idx="9360">
                  <c:v>-36.47</c:v>
                </c:pt>
                <c:pt idx="9361">
                  <c:v>-36.51</c:v>
                </c:pt>
                <c:pt idx="9362">
                  <c:v>-35.81</c:v>
                </c:pt>
                <c:pt idx="9363">
                  <c:v>-36.229999999999997</c:v>
                </c:pt>
                <c:pt idx="9364">
                  <c:v>-36.21</c:v>
                </c:pt>
                <c:pt idx="9365">
                  <c:v>-36.17</c:v>
                </c:pt>
                <c:pt idx="9366">
                  <c:v>-34.729999999999997</c:v>
                </c:pt>
                <c:pt idx="9367">
                  <c:v>-33.07</c:v>
                </c:pt>
                <c:pt idx="9368">
                  <c:v>-32.51</c:v>
                </c:pt>
                <c:pt idx="9369">
                  <c:v>-33.07</c:v>
                </c:pt>
                <c:pt idx="9370">
                  <c:v>-33.25</c:v>
                </c:pt>
                <c:pt idx="9371">
                  <c:v>-32.53</c:v>
                </c:pt>
                <c:pt idx="9372">
                  <c:v>-32.049999999999997</c:v>
                </c:pt>
                <c:pt idx="9373">
                  <c:v>-31.57</c:v>
                </c:pt>
                <c:pt idx="9374">
                  <c:v>-31.95</c:v>
                </c:pt>
                <c:pt idx="9375">
                  <c:v>-32.090000000000003</c:v>
                </c:pt>
                <c:pt idx="9376">
                  <c:v>-31.99</c:v>
                </c:pt>
                <c:pt idx="9377">
                  <c:v>-32.47</c:v>
                </c:pt>
                <c:pt idx="9378">
                  <c:v>-32.17</c:v>
                </c:pt>
                <c:pt idx="9379">
                  <c:v>-32.11</c:v>
                </c:pt>
                <c:pt idx="9380">
                  <c:v>-31.95</c:v>
                </c:pt>
                <c:pt idx="9381">
                  <c:v>-32.71</c:v>
                </c:pt>
                <c:pt idx="9382">
                  <c:v>-33.53</c:v>
                </c:pt>
                <c:pt idx="9383">
                  <c:v>-33.93</c:v>
                </c:pt>
                <c:pt idx="9384">
                  <c:v>-34.369999999999997</c:v>
                </c:pt>
                <c:pt idx="9385">
                  <c:v>-34.729999999999997</c:v>
                </c:pt>
                <c:pt idx="9386">
                  <c:v>-34.65</c:v>
                </c:pt>
                <c:pt idx="9387">
                  <c:v>-34.69</c:v>
                </c:pt>
                <c:pt idx="9388">
                  <c:v>-35.57</c:v>
                </c:pt>
                <c:pt idx="9389">
                  <c:v>-35.909999999999997</c:v>
                </c:pt>
                <c:pt idx="9390">
                  <c:v>-36.47</c:v>
                </c:pt>
                <c:pt idx="9391">
                  <c:v>-36.97</c:v>
                </c:pt>
                <c:pt idx="9392">
                  <c:v>-37.15</c:v>
                </c:pt>
                <c:pt idx="9393">
                  <c:v>-37.15</c:v>
                </c:pt>
                <c:pt idx="9394">
                  <c:v>-37.270000000000003</c:v>
                </c:pt>
                <c:pt idx="9395">
                  <c:v>-37.130000000000003</c:v>
                </c:pt>
                <c:pt idx="9396">
                  <c:v>-36.67</c:v>
                </c:pt>
                <c:pt idx="9397">
                  <c:v>-36.770000000000003</c:v>
                </c:pt>
                <c:pt idx="9398">
                  <c:v>-36.57</c:v>
                </c:pt>
                <c:pt idx="9399">
                  <c:v>-36.53</c:v>
                </c:pt>
                <c:pt idx="9400">
                  <c:v>-36.369999999999997</c:v>
                </c:pt>
                <c:pt idx="9401">
                  <c:v>-36.39</c:v>
                </c:pt>
                <c:pt idx="9402">
                  <c:v>-36.39</c:v>
                </c:pt>
                <c:pt idx="9403">
                  <c:v>-35.630000000000003</c:v>
                </c:pt>
                <c:pt idx="9404">
                  <c:v>-34.33</c:v>
                </c:pt>
                <c:pt idx="9405">
                  <c:v>-33.17</c:v>
                </c:pt>
                <c:pt idx="9406">
                  <c:v>-32.630000000000003</c:v>
                </c:pt>
                <c:pt idx="9407">
                  <c:v>-31.77</c:v>
                </c:pt>
                <c:pt idx="9408">
                  <c:v>-31.21</c:v>
                </c:pt>
                <c:pt idx="9409">
                  <c:v>-30.45</c:v>
                </c:pt>
                <c:pt idx="9410">
                  <c:v>-29.33</c:v>
                </c:pt>
                <c:pt idx="9411">
                  <c:v>-30.93</c:v>
                </c:pt>
                <c:pt idx="9412">
                  <c:v>-31.89</c:v>
                </c:pt>
                <c:pt idx="9413">
                  <c:v>-33.409999999999997</c:v>
                </c:pt>
                <c:pt idx="9414">
                  <c:v>-33.47</c:v>
                </c:pt>
                <c:pt idx="9415">
                  <c:v>-32.869999999999997</c:v>
                </c:pt>
                <c:pt idx="9416">
                  <c:v>-33.15</c:v>
                </c:pt>
                <c:pt idx="9417">
                  <c:v>-34.17</c:v>
                </c:pt>
                <c:pt idx="9418">
                  <c:v>-33.71</c:v>
                </c:pt>
                <c:pt idx="9419">
                  <c:v>-32.89</c:v>
                </c:pt>
                <c:pt idx="9420">
                  <c:v>-33.630000000000003</c:v>
                </c:pt>
                <c:pt idx="9421">
                  <c:v>-34.75</c:v>
                </c:pt>
                <c:pt idx="9422">
                  <c:v>-34.67</c:v>
                </c:pt>
                <c:pt idx="9423">
                  <c:v>-34.51</c:v>
                </c:pt>
                <c:pt idx="9424">
                  <c:v>-34.47</c:v>
                </c:pt>
                <c:pt idx="9425">
                  <c:v>-34.31</c:v>
                </c:pt>
                <c:pt idx="9426">
                  <c:v>-33.450000000000003</c:v>
                </c:pt>
                <c:pt idx="9427">
                  <c:v>-33.549999999999997</c:v>
                </c:pt>
                <c:pt idx="9428">
                  <c:v>-33.51</c:v>
                </c:pt>
                <c:pt idx="9429">
                  <c:v>-32.090000000000003</c:v>
                </c:pt>
                <c:pt idx="9430">
                  <c:v>-31.03</c:v>
                </c:pt>
                <c:pt idx="9431">
                  <c:v>-30.63</c:v>
                </c:pt>
                <c:pt idx="9432">
                  <c:v>-30.35</c:v>
                </c:pt>
                <c:pt idx="9433">
                  <c:v>-30.25</c:v>
                </c:pt>
                <c:pt idx="9434">
                  <c:v>-29.23</c:v>
                </c:pt>
                <c:pt idx="9435">
                  <c:v>-28.53</c:v>
                </c:pt>
                <c:pt idx="9436">
                  <c:v>-27.87</c:v>
                </c:pt>
                <c:pt idx="9437">
                  <c:v>-27.89</c:v>
                </c:pt>
                <c:pt idx="9438">
                  <c:v>-28.43</c:v>
                </c:pt>
                <c:pt idx="9439">
                  <c:v>-28.73</c:v>
                </c:pt>
                <c:pt idx="9440">
                  <c:v>-28.55</c:v>
                </c:pt>
                <c:pt idx="9441">
                  <c:v>-28.63</c:v>
                </c:pt>
                <c:pt idx="9442">
                  <c:v>-28.83</c:v>
                </c:pt>
                <c:pt idx="9443">
                  <c:v>-29.35</c:v>
                </c:pt>
                <c:pt idx="9444">
                  <c:v>-30.33</c:v>
                </c:pt>
                <c:pt idx="9445">
                  <c:v>-31.27</c:v>
                </c:pt>
                <c:pt idx="9446">
                  <c:v>-31.37</c:v>
                </c:pt>
                <c:pt idx="9447">
                  <c:v>-31.07</c:v>
                </c:pt>
                <c:pt idx="9448">
                  <c:v>-31.11</c:v>
                </c:pt>
                <c:pt idx="9449">
                  <c:v>-30.81</c:v>
                </c:pt>
                <c:pt idx="9450">
                  <c:v>-31.41</c:v>
                </c:pt>
                <c:pt idx="9451">
                  <c:v>-31.43</c:v>
                </c:pt>
                <c:pt idx="9452">
                  <c:v>-31.41</c:v>
                </c:pt>
                <c:pt idx="9453">
                  <c:v>-31.23</c:v>
                </c:pt>
                <c:pt idx="9454">
                  <c:v>-31.55</c:v>
                </c:pt>
                <c:pt idx="9455">
                  <c:v>-31.51</c:v>
                </c:pt>
                <c:pt idx="9456">
                  <c:v>-30.77</c:v>
                </c:pt>
                <c:pt idx="9457">
                  <c:v>-30.69</c:v>
                </c:pt>
                <c:pt idx="9458">
                  <c:v>-30.85</c:v>
                </c:pt>
                <c:pt idx="9459">
                  <c:v>-30.69</c:v>
                </c:pt>
                <c:pt idx="9460">
                  <c:v>-31.49</c:v>
                </c:pt>
                <c:pt idx="9461">
                  <c:v>-32.03</c:v>
                </c:pt>
                <c:pt idx="9462">
                  <c:v>-31.71</c:v>
                </c:pt>
                <c:pt idx="9463">
                  <c:v>-31.97</c:v>
                </c:pt>
                <c:pt idx="9464">
                  <c:v>-32.53</c:v>
                </c:pt>
                <c:pt idx="9465">
                  <c:v>-33.31</c:v>
                </c:pt>
                <c:pt idx="9466">
                  <c:v>-33.409999999999997</c:v>
                </c:pt>
                <c:pt idx="9467">
                  <c:v>-33.65</c:v>
                </c:pt>
                <c:pt idx="9468">
                  <c:v>-33.83</c:v>
                </c:pt>
                <c:pt idx="9469">
                  <c:v>-34.39</c:v>
                </c:pt>
                <c:pt idx="9470">
                  <c:v>-34.869999999999997</c:v>
                </c:pt>
                <c:pt idx="9471">
                  <c:v>-35.49</c:v>
                </c:pt>
                <c:pt idx="9472">
                  <c:v>-35.29</c:v>
                </c:pt>
                <c:pt idx="9473">
                  <c:v>-34.47</c:v>
                </c:pt>
                <c:pt idx="9474">
                  <c:v>-35.15</c:v>
                </c:pt>
                <c:pt idx="9475">
                  <c:v>-35.17</c:v>
                </c:pt>
                <c:pt idx="9476">
                  <c:v>-35.229999999999997</c:v>
                </c:pt>
                <c:pt idx="9477">
                  <c:v>-34.950000000000003</c:v>
                </c:pt>
                <c:pt idx="9478">
                  <c:v>-35.909999999999997</c:v>
                </c:pt>
                <c:pt idx="9479">
                  <c:v>-35.31</c:v>
                </c:pt>
                <c:pt idx="9480">
                  <c:v>-35.65</c:v>
                </c:pt>
                <c:pt idx="9481">
                  <c:v>-35.729999999999997</c:v>
                </c:pt>
                <c:pt idx="9482">
                  <c:v>-34.51</c:v>
                </c:pt>
                <c:pt idx="9483">
                  <c:v>-33.49</c:v>
                </c:pt>
                <c:pt idx="9484">
                  <c:v>-32.270000000000003</c:v>
                </c:pt>
                <c:pt idx="9485">
                  <c:v>-32.15</c:v>
                </c:pt>
                <c:pt idx="9486">
                  <c:v>-31.45</c:v>
                </c:pt>
                <c:pt idx="9487">
                  <c:v>-31.81</c:v>
                </c:pt>
                <c:pt idx="9488">
                  <c:v>-31.49</c:v>
                </c:pt>
                <c:pt idx="9489">
                  <c:v>-30.33</c:v>
                </c:pt>
                <c:pt idx="9490">
                  <c:v>-30.57</c:v>
                </c:pt>
                <c:pt idx="9491">
                  <c:v>-30.19</c:v>
                </c:pt>
                <c:pt idx="9492">
                  <c:v>-29.77</c:v>
                </c:pt>
                <c:pt idx="9493">
                  <c:v>-30.03</c:v>
                </c:pt>
                <c:pt idx="9494">
                  <c:v>-29.61</c:v>
                </c:pt>
                <c:pt idx="9495">
                  <c:v>-28.07</c:v>
                </c:pt>
                <c:pt idx="9496">
                  <c:v>-27.25</c:v>
                </c:pt>
                <c:pt idx="9497">
                  <c:v>-26.85</c:v>
                </c:pt>
                <c:pt idx="9498">
                  <c:v>-26.25</c:v>
                </c:pt>
                <c:pt idx="9499">
                  <c:v>-24.83</c:v>
                </c:pt>
                <c:pt idx="9500">
                  <c:v>-24.09</c:v>
                </c:pt>
                <c:pt idx="9501">
                  <c:v>-22.33</c:v>
                </c:pt>
                <c:pt idx="9502">
                  <c:v>-23.01</c:v>
                </c:pt>
                <c:pt idx="9503">
                  <c:v>-24.01</c:v>
                </c:pt>
                <c:pt idx="9504">
                  <c:v>-24.85</c:v>
                </c:pt>
                <c:pt idx="9505">
                  <c:v>-25.45</c:v>
                </c:pt>
                <c:pt idx="9506">
                  <c:v>-25.31</c:v>
                </c:pt>
                <c:pt idx="9507">
                  <c:v>-25.81</c:v>
                </c:pt>
                <c:pt idx="9508">
                  <c:v>-25.93</c:v>
                </c:pt>
                <c:pt idx="9509">
                  <c:v>-25.29</c:v>
                </c:pt>
                <c:pt idx="9510">
                  <c:v>-24.73</c:v>
                </c:pt>
                <c:pt idx="9511">
                  <c:v>-24.39</c:v>
                </c:pt>
                <c:pt idx="9512">
                  <c:v>-23.45</c:v>
                </c:pt>
                <c:pt idx="9513">
                  <c:v>-23.49</c:v>
                </c:pt>
                <c:pt idx="9514">
                  <c:v>-24.75</c:v>
                </c:pt>
                <c:pt idx="9515">
                  <c:v>-26.77</c:v>
                </c:pt>
                <c:pt idx="9516">
                  <c:v>-28.09</c:v>
                </c:pt>
                <c:pt idx="9517">
                  <c:v>-28.29</c:v>
                </c:pt>
                <c:pt idx="9518">
                  <c:v>-27.31</c:v>
                </c:pt>
                <c:pt idx="9519">
                  <c:v>-29.63</c:v>
                </c:pt>
                <c:pt idx="9520">
                  <c:v>-32.409999999999997</c:v>
                </c:pt>
                <c:pt idx="9521">
                  <c:v>-33.67</c:v>
                </c:pt>
                <c:pt idx="9522">
                  <c:v>-34.31</c:v>
                </c:pt>
                <c:pt idx="9523">
                  <c:v>-35.07</c:v>
                </c:pt>
                <c:pt idx="9524">
                  <c:v>-35.33</c:v>
                </c:pt>
                <c:pt idx="9525">
                  <c:v>-35.51</c:v>
                </c:pt>
                <c:pt idx="9526">
                  <c:v>-35.21</c:v>
                </c:pt>
                <c:pt idx="9527">
                  <c:v>-35.049999999999997</c:v>
                </c:pt>
                <c:pt idx="9528">
                  <c:v>-34.85</c:v>
                </c:pt>
                <c:pt idx="9529">
                  <c:v>-34.99</c:v>
                </c:pt>
                <c:pt idx="9530">
                  <c:v>-34.69</c:v>
                </c:pt>
                <c:pt idx="9531">
                  <c:v>-34.17</c:v>
                </c:pt>
                <c:pt idx="9532">
                  <c:v>-33.21</c:v>
                </c:pt>
                <c:pt idx="9533">
                  <c:v>-32.31</c:v>
                </c:pt>
                <c:pt idx="9534">
                  <c:v>-30.87</c:v>
                </c:pt>
                <c:pt idx="9535">
                  <c:v>-30.73</c:v>
                </c:pt>
                <c:pt idx="9536">
                  <c:v>-31.07</c:v>
                </c:pt>
                <c:pt idx="9537">
                  <c:v>-31.29</c:v>
                </c:pt>
                <c:pt idx="9538">
                  <c:v>-31.55</c:v>
                </c:pt>
                <c:pt idx="9539">
                  <c:v>-31.57</c:v>
                </c:pt>
                <c:pt idx="9540">
                  <c:v>-31.61</c:v>
                </c:pt>
                <c:pt idx="9541">
                  <c:v>-32.03</c:v>
                </c:pt>
                <c:pt idx="9542">
                  <c:v>-32.229999999999997</c:v>
                </c:pt>
                <c:pt idx="9543">
                  <c:v>-32.450000000000003</c:v>
                </c:pt>
                <c:pt idx="9544">
                  <c:v>-32.61</c:v>
                </c:pt>
                <c:pt idx="9545">
                  <c:v>-32.630000000000003</c:v>
                </c:pt>
                <c:pt idx="9546">
                  <c:v>-32.729999999999997</c:v>
                </c:pt>
                <c:pt idx="9547">
                  <c:v>-32.43</c:v>
                </c:pt>
                <c:pt idx="9548">
                  <c:v>-31.55</c:v>
                </c:pt>
                <c:pt idx="9549">
                  <c:v>-31.53</c:v>
                </c:pt>
                <c:pt idx="9550">
                  <c:v>-30.73</c:v>
                </c:pt>
                <c:pt idx="9551">
                  <c:v>-30.63</c:v>
                </c:pt>
                <c:pt idx="9552">
                  <c:v>-30.81</c:v>
                </c:pt>
                <c:pt idx="9553">
                  <c:v>-30.55</c:v>
                </c:pt>
                <c:pt idx="9554">
                  <c:v>-31.05</c:v>
                </c:pt>
                <c:pt idx="9555">
                  <c:v>-31.51</c:v>
                </c:pt>
                <c:pt idx="9556">
                  <c:v>-32.31</c:v>
                </c:pt>
                <c:pt idx="9557">
                  <c:v>-33.090000000000003</c:v>
                </c:pt>
                <c:pt idx="9558">
                  <c:v>-33.869999999999997</c:v>
                </c:pt>
                <c:pt idx="9559">
                  <c:v>-35.43</c:v>
                </c:pt>
                <c:pt idx="9560">
                  <c:v>-36.130000000000003</c:v>
                </c:pt>
                <c:pt idx="9561">
                  <c:v>-37.270000000000003</c:v>
                </c:pt>
                <c:pt idx="9562">
                  <c:v>-37.15</c:v>
                </c:pt>
                <c:pt idx="9563">
                  <c:v>-36.79</c:v>
                </c:pt>
                <c:pt idx="9564">
                  <c:v>-36.81</c:v>
                </c:pt>
                <c:pt idx="9565">
                  <c:v>-37.07</c:v>
                </c:pt>
                <c:pt idx="9566">
                  <c:v>-37.61</c:v>
                </c:pt>
                <c:pt idx="9567">
                  <c:v>-37.67</c:v>
                </c:pt>
                <c:pt idx="9568">
                  <c:v>-37.270000000000003</c:v>
                </c:pt>
                <c:pt idx="9569">
                  <c:v>-36.97</c:v>
                </c:pt>
                <c:pt idx="9570">
                  <c:v>-37.369999999999997</c:v>
                </c:pt>
                <c:pt idx="9571">
                  <c:v>-37.19</c:v>
                </c:pt>
                <c:pt idx="9572">
                  <c:v>-37.65</c:v>
                </c:pt>
                <c:pt idx="9573">
                  <c:v>-37.51</c:v>
                </c:pt>
                <c:pt idx="9574">
                  <c:v>-37.75</c:v>
                </c:pt>
                <c:pt idx="9575">
                  <c:v>-37.67</c:v>
                </c:pt>
                <c:pt idx="9576">
                  <c:v>-37.729999999999997</c:v>
                </c:pt>
                <c:pt idx="9577">
                  <c:v>-37.61</c:v>
                </c:pt>
                <c:pt idx="9578">
                  <c:v>-37.97</c:v>
                </c:pt>
                <c:pt idx="9579">
                  <c:v>-37.35</c:v>
                </c:pt>
                <c:pt idx="9580">
                  <c:v>-37.79</c:v>
                </c:pt>
                <c:pt idx="9581">
                  <c:v>-36.89</c:v>
                </c:pt>
                <c:pt idx="9582">
                  <c:v>-36.51</c:v>
                </c:pt>
                <c:pt idx="9583">
                  <c:v>-36.49</c:v>
                </c:pt>
                <c:pt idx="9584">
                  <c:v>-36.25</c:v>
                </c:pt>
                <c:pt idx="9585">
                  <c:v>-35.79</c:v>
                </c:pt>
                <c:pt idx="9586">
                  <c:v>-34.909999999999997</c:v>
                </c:pt>
                <c:pt idx="9587">
                  <c:v>-34.130000000000003</c:v>
                </c:pt>
                <c:pt idx="9588">
                  <c:v>-33.729999999999997</c:v>
                </c:pt>
                <c:pt idx="9589">
                  <c:v>-35.270000000000003</c:v>
                </c:pt>
                <c:pt idx="9590">
                  <c:v>-36.17</c:v>
                </c:pt>
                <c:pt idx="9591">
                  <c:v>-36.75</c:v>
                </c:pt>
                <c:pt idx="9592">
                  <c:v>-37.29</c:v>
                </c:pt>
                <c:pt idx="9593">
                  <c:v>-36.81</c:v>
                </c:pt>
                <c:pt idx="9594">
                  <c:v>-36.51</c:v>
                </c:pt>
                <c:pt idx="9595">
                  <c:v>-36.15</c:v>
                </c:pt>
                <c:pt idx="9596">
                  <c:v>-35.61</c:v>
                </c:pt>
                <c:pt idx="9597">
                  <c:v>-36.549999999999997</c:v>
                </c:pt>
                <c:pt idx="9598">
                  <c:v>-37.01</c:v>
                </c:pt>
                <c:pt idx="9599">
                  <c:v>-37.39</c:v>
                </c:pt>
                <c:pt idx="9600">
                  <c:v>-37.19</c:v>
                </c:pt>
                <c:pt idx="9601">
                  <c:v>-37.15</c:v>
                </c:pt>
                <c:pt idx="9602">
                  <c:v>-37.35</c:v>
                </c:pt>
                <c:pt idx="9603">
                  <c:v>-37.049999999999997</c:v>
                </c:pt>
                <c:pt idx="9604">
                  <c:v>-36.549999999999997</c:v>
                </c:pt>
                <c:pt idx="9605">
                  <c:v>-36.39</c:v>
                </c:pt>
                <c:pt idx="9606">
                  <c:v>-35.869999999999997</c:v>
                </c:pt>
                <c:pt idx="9607">
                  <c:v>-35.950000000000003</c:v>
                </c:pt>
                <c:pt idx="9608">
                  <c:v>-36.17</c:v>
                </c:pt>
                <c:pt idx="9609">
                  <c:v>-36.19</c:v>
                </c:pt>
                <c:pt idx="9610">
                  <c:v>-35.71</c:v>
                </c:pt>
                <c:pt idx="9611">
                  <c:v>-35.270000000000003</c:v>
                </c:pt>
                <c:pt idx="9612">
                  <c:v>-34.409999999999997</c:v>
                </c:pt>
                <c:pt idx="9613">
                  <c:v>-33.49</c:v>
                </c:pt>
                <c:pt idx="9614">
                  <c:v>-32.450000000000003</c:v>
                </c:pt>
                <c:pt idx="9615">
                  <c:v>-33.369999999999997</c:v>
                </c:pt>
                <c:pt idx="9616">
                  <c:v>-34.75</c:v>
                </c:pt>
                <c:pt idx="9617">
                  <c:v>-36.49</c:v>
                </c:pt>
                <c:pt idx="9618">
                  <c:v>-36.47</c:v>
                </c:pt>
                <c:pt idx="9619">
                  <c:v>-36.75</c:v>
                </c:pt>
                <c:pt idx="9620">
                  <c:v>-36.01</c:v>
                </c:pt>
                <c:pt idx="9621">
                  <c:v>-35.630000000000003</c:v>
                </c:pt>
                <c:pt idx="9622">
                  <c:v>-35.950000000000003</c:v>
                </c:pt>
                <c:pt idx="9623">
                  <c:v>-36.409999999999997</c:v>
                </c:pt>
                <c:pt idx="9624">
                  <c:v>-36.47</c:v>
                </c:pt>
                <c:pt idx="9625">
                  <c:v>-36.07</c:v>
                </c:pt>
                <c:pt idx="9626">
                  <c:v>-35.97</c:v>
                </c:pt>
                <c:pt idx="9627">
                  <c:v>-36.090000000000003</c:v>
                </c:pt>
                <c:pt idx="9628">
                  <c:v>-36.53</c:v>
                </c:pt>
                <c:pt idx="9629">
                  <c:v>-36.950000000000003</c:v>
                </c:pt>
                <c:pt idx="9630">
                  <c:v>-37.35</c:v>
                </c:pt>
                <c:pt idx="9631">
                  <c:v>-37.549999999999997</c:v>
                </c:pt>
                <c:pt idx="9632">
                  <c:v>-37.17</c:v>
                </c:pt>
                <c:pt idx="9633">
                  <c:v>-36.79</c:v>
                </c:pt>
                <c:pt idx="9634">
                  <c:v>-37.130000000000003</c:v>
                </c:pt>
                <c:pt idx="9635">
                  <c:v>-37.89</c:v>
                </c:pt>
                <c:pt idx="9636">
                  <c:v>-38.19</c:v>
                </c:pt>
                <c:pt idx="9637">
                  <c:v>-37.81</c:v>
                </c:pt>
                <c:pt idx="9638">
                  <c:v>-38.43</c:v>
                </c:pt>
                <c:pt idx="9639">
                  <c:v>-38.17</c:v>
                </c:pt>
                <c:pt idx="9640">
                  <c:v>-37.869999999999997</c:v>
                </c:pt>
                <c:pt idx="9641">
                  <c:v>-37.81</c:v>
                </c:pt>
                <c:pt idx="9642">
                  <c:v>-37.39</c:v>
                </c:pt>
                <c:pt idx="9643">
                  <c:v>-37.51</c:v>
                </c:pt>
                <c:pt idx="9644">
                  <c:v>-38.03</c:v>
                </c:pt>
                <c:pt idx="9645">
                  <c:v>-38.33</c:v>
                </c:pt>
                <c:pt idx="9646">
                  <c:v>-38.61</c:v>
                </c:pt>
                <c:pt idx="9647">
                  <c:v>-37.69</c:v>
                </c:pt>
                <c:pt idx="9648">
                  <c:v>-37.51</c:v>
                </c:pt>
                <c:pt idx="9649">
                  <c:v>-37.67</c:v>
                </c:pt>
                <c:pt idx="9650">
                  <c:v>-37.71</c:v>
                </c:pt>
                <c:pt idx="9651">
                  <c:v>-37.909999999999997</c:v>
                </c:pt>
                <c:pt idx="9652">
                  <c:v>-37.729999999999997</c:v>
                </c:pt>
                <c:pt idx="9653">
                  <c:v>-37.33</c:v>
                </c:pt>
                <c:pt idx="9654">
                  <c:v>-37.47</c:v>
                </c:pt>
                <c:pt idx="9655">
                  <c:v>-37.43</c:v>
                </c:pt>
                <c:pt idx="9656">
                  <c:v>-37.43</c:v>
                </c:pt>
                <c:pt idx="9657">
                  <c:v>-38.15</c:v>
                </c:pt>
                <c:pt idx="9658">
                  <c:v>-37.369999999999997</c:v>
                </c:pt>
                <c:pt idx="9659">
                  <c:v>-36.93</c:v>
                </c:pt>
                <c:pt idx="9660">
                  <c:v>-36.770000000000003</c:v>
                </c:pt>
                <c:pt idx="9661">
                  <c:v>-36.71</c:v>
                </c:pt>
                <c:pt idx="9662">
                  <c:v>-37.33</c:v>
                </c:pt>
                <c:pt idx="9663">
                  <c:v>-38.090000000000003</c:v>
                </c:pt>
                <c:pt idx="9664">
                  <c:v>-38.369999999999997</c:v>
                </c:pt>
                <c:pt idx="9665">
                  <c:v>-37.950000000000003</c:v>
                </c:pt>
                <c:pt idx="9666">
                  <c:v>-37.950000000000003</c:v>
                </c:pt>
                <c:pt idx="9667">
                  <c:v>-37.950000000000003</c:v>
                </c:pt>
                <c:pt idx="9668">
                  <c:v>-37.81</c:v>
                </c:pt>
                <c:pt idx="9669">
                  <c:v>-38.130000000000003</c:v>
                </c:pt>
                <c:pt idx="9670">
                  <c:v>-37.93</c:v>
                </c:pt>
                <c:pt idx="9671">
                  <c:v>-37.869999999999997</c:v>
                </c:pt>
                <c:pt idx="9672">
                  <c:v>-37.81</c:v>
                </c:pt>
                <c:pt idx="9673">
                  <c:v>-37.89</c:v>
                </c:pt>
                <c:pt idx="9674">
                  <c:v>-37.770000000000003</c:v>
                </c:pt>
                <c:pt idx="9675">
                  <c:v>-37.39</c:v>
                </c:pt>
                <c:pt idx="9676">
                  <c:v>-37.369999999999997</c:v>
                </c:pt>
                <c:pt idx="9677">
                  <c:v>-37.43</c:v>
                </c:pt>
                <c:pt idx="9678">
                  <c:v>-37.81</c:v>
                </c:pt>
                <c:pt idx="9679">
                  <c:v>-38.25</c:v>
                </c:pt>
                <c:pt idx="9680">
                  <c:v>-38.43</c:v>
                </c:pt>
                <c:pt idx="9681">
                  <c:v>-38.130000000000003</c:v>
                </c:pt>
                <c:pt idx="9682">
                  <c:v>-37.75</c:v>
                </c:pt>
                <c:pt idx="9683">
                  <c:v>-38.07</c:v>
                </c:pt>
                <c:pt idx="9684">
                  <c:v>-37.57</c:v>
                </c:pt>
                <c:pt idx="9685">
                  <c:v>-37.85</c:v>
                </c:pt>
                <c:pt idx="9686">
                  <c:v>-37.75</c:v>
                </c:pt>
                <c:pt idx="9687">
                  <c:v>-37.770000000000003</c:v>
                </c:pt>
                <c:pt idx="9688">
                  <c:v>-37.409999999999997</c:v>
                </c:pt>
                <c:pt idx="9689">
                  <c:v>-37.65</c:v>
                </c:pt>
                <c:pt idx="9690">
                  <c:v>-36.99</c:v>
                </c:pt>
                <c:pt idx="9691">
                  <c:v>-36.090000000000003</c:v>
                </c:pt>
                <c:pt idx="9692">
                  <c:v>-35.11</c:v>
                </c:pt>
                <c:pt idx="9693">
                  <c:v>-35.33</c:v>
                </c:pt>
                <c:pt idx="9694">
                  <c:v>-34.630000000000003</c:v>
                </c:pt>
                <c:pt idx="9695">
                  <c:v>-33.909999999999997</c:v>
                </c:pt>
                <c:pt idx="9696">
                  <c:v>-33.67</c:v>
                </c:pt>
                <c:pt idx="9697">
                  <c:v>-34.01</c:v>
                </c:pt>
                <c:pt idx="9698">
                  <c:v>-34.049999999999997</c:v>
                </c:pt>
                <c:pt idx="9699">
                  <c:v>-34.19</c:v>
                </c:pt>
                <c:pt idx="9700">
                  <c:v>-34.61</c:v>
                </c:pt>
                <c:pt idx="9701">
                  <c:v>-34.79</c:v>
                </c:pt>
                <c:pt idx="9702">
                  <c:v>-33.89</c:v>
                </c:pt>
                <c:pt idx="9703">
                  <c:v>-33.11</c:v>
                </c:pt>
                <c:pt idx="9704">
                  <c:v>-33.25</c:v>
                </c:pt>
                <c:pt idx="9705">
                  <c:v>-33.61</c:v>
                </c:pt>
                <c:pt idx="9706">
                  <c:v>-33.35</c:v>
                </c:pt>
                <c:pt idx="9707">
                  <c:v>-34.53</c:v>
                </c:pt>
                <c:pt idx="9708">
                  <c:v>-35.07</c:v>
                </c:pt>
                <c:pt idx="9709">
                  <c:v>-36.11</c:v>
                </c:pt>
                <c:pt idx="9710">
                  <c:v>-36.31</c:v>
                </c:pt>
                <c:pt idx="9711">
                  <c:v>-36.49</c:v>
                </c:pt>
                <c:pt idx="9712">
                  <c:v>-36.31</c:v>
                </c:pt>
                <c:pt idx="9713">
                  <c:v>-36.15</c:v>
                </c:pt>
                <c:pt idx="9714">
                  <c:v>-36.53</c:v>
                </c:pt>
                <c:pt idx="9715">
                  <c:v>-36.93</c:v>
                </c:pt>
                <c:pt idx="9716">
                  <c:v>-37.47</c:v>
                </c:pt>
                <c:pt idx="9717">
                  <c:v>-37.21</c:v>
                </c:pt>
                <c:pt idx="9718">
                  <c:v>-37.630000000000003</c:v>
                </c:pt>
                <c:pt idx="9719">
                  <c:v>-37.89</c:v>
                </c:pt>
                <c:pt idx="9720">
                  <c:v>-38.31</c:v>
                </c:pt>
                <c:pt idx="9721">
                  <c:v>-37.67</c:v>
                </c:pt>
                <c:pt idx="9722">
                  <c:v>-37.729999999999997</c:v>
                </c:pt>
                <c:pt idx="9723">
                  <c:v>-38.21</c:v>
                </c:pt>
                <c:pt idx="9724">
                  <c:v>-37.71</c:v>
                </c:pt>
                <c:pt idx="9725">
                  <c:v>-38.17</c:v>
                </c:pt>
                <c:pt idx="9726">
                  <c:v>-37.909999999999997</c:v>
                </c:pt>
                <c:pt idx="9727">
                  <c:v>-38.130000000000003</c:v>
                </c:pt>
                <c:pt idx="9728">
                  <c:v>-37.99</c:v>
                </c:pt>
                <c:pt idx="9729">
                  <c:v>-37.65</c:v>
                </c:pt>
                <c:pt idx="9730">
                  <c:v>-37.869999999999997</c:v>
                </c:pt>
                <c:pt idx="9731">
                  <c:v>-38.01</c:v>
                </c:pt>
                <c:pt idx="9732">
                  <c:v>-38.21</c:v>
                </c:pt>
                <c:pt idx="9733">
                  <c:v>-37.549999999999997</c:v>
                </c:pt>
                <c:pt idx="9734">
                  <c:v>-37.61</c:v>
                </c:pt>
                <c:pt idx="9735">
                  <c:v>-37.25</c:v>
                </c:pt>
                <c:pt idx="9736">
                  <c:v>-37.590000000000003</c:v>
                </c:pt>
                <c:pt idx="9737">
                  <c:v>-36.950000000000003</c:v>
                </c:pt>
                <c:pt idx="9738">
                  <c:v>-37.69</c:v>
                </c:pt>
                <c:pt idx="9739">
                  <c:v>-37.630000000000003</c:v>
                </c:pt>
                <c:pt idx="9740">
                  <c:v>-37.729999999999997</c:v>
                </c:pt>
                <c:pt idx="9741">
                  <c:v>-37.590000000000003</c:v>
                </c:pt>
                <c:pt idx="9742">
                  <c:v>-37.090000000000003</c:v>
                </c:pt>
                <c:pt idx="9743">
                  <c:v>-37.35</c:v>
                </c:pt>
                <c:pt idx="9744">
                  <c:v>-37.39</c:v>
                </c:pt>
                <c:pt idx="9745">
                  <c:v>-37.130000000000003</c:v>
                </c:pt>
                <c:pt idx="9746">
                  <c:v>-37.450000000000003</c:v>
                </c:pt>
                <c:pt idx="9747">
                  <c:v>-38.11</c:v>
                </c:pt>
                <c:pt idx="9748">
                  <c:v>-37.71</c:v>
                </c:pt>
                <c:pt idx="9749">
                  <c:v>-37.369999999999997</c:v>
                </c:pt>
                <c:pt idx="9750">
                  <c:v>-36.93</c:v>
                </c:pt>
                <c:pt idx="9751">
                  <c:v>-37.29</c:v>
                </c:pt>
                <c:pt idx="9752">
                  <c:v>-37.75</c:v>
                </c:pt>
                <c:pt idx="9753">
                  <c:v>-37.81</c:v>
                </c:pt>
                <c:pt idx="9754">
                  <c:v>-37.729999999999997</c:v>
                </c:pt>
                <c:pt idx="9755">
                  <c:v>-37.869999999999997</c:v>
                </c:pt>
                <c:pt idx="9756">
                  <c:v>-37.130000000000003</c:v>
                </c:pt>
                <c:pt idx="9757">
                  <c:v>-36.79</c:v>
                </c:pt>
                <c:pt idx="9758">
                  <c:v>-36.729999999999997</c:v>
                </c:pt>
                <c:pt idx="9759">
                  <c:v>-36.590000000000003</c:v>
                </c:pt>
                <c:pt idx="9760">
                  <c:v>-36.53</c:v>
                </c:pt>
                <c:pt idx="9761">
                  <c:v>-36.770000000000003</c:v>
                </c:pt>
                <c:pt idx="9762">
                  <c:v>-37.590000000000003</c:v>
                </c:pt>
                <c:pt idx="9763">
                  <c:v>-37.17</c:v>
                </c:pt>
                <c:pt idx="9764">
                  <c:v>-36.69</c:v>
                </c:pt>
                <c:pt idx="9765">
                  <c:v>-36.369999999999997</c:v>
                </c:pt>
                <c:pt idx="9766">
                  <c:v>-36.75</c:v>
                </c:pt>
                <c:pt idx="9767">
                  <c:v>-36.49</c:v>
                </c:pt>
                <c:pt idx="9768">
                  <c:v>-36.43</c:v>
                </c:pt>
                <c:pt idx="9769">
                  <c:v>-36.369999999999997</c:v>
                </c:pt>
                <c:pt idx="9770">
                  <c:v>-36.909999999999997</c:v>
                </c:pt>
                <c:pt idx="9771">
                  <c:v>-37.33</c:v>
                </c:pt>
                <c:pt idx="9772">
                  <c:v>-37.049999999999997</c:v>
                </c:pt>
                <c:pt idx="9773">
                  <c:v>-36.97</c:v>
                </c:pt>
                <c:pt idx="9774">
                  <c:v>-37.25</c:v>
                </c:pt>
                <c:pt idx="9775">
                  <c:v>-37.43</c:v>
                </c:pt>
                <c:pt idx="9776">
                  <c:v>-37.15</c:v>
                </c:pt>
                <c:pt idx="9777">
                  <c:v>-37.090000000000003</c:v>
                </c:pt>
                <c:pt idx="9778">
                  <c:v>-37.15</c:v>
                </c:pt>
                <c:pt idx="9779">
                  <c:v>-37.15</c:v>
                </c:pt>
                <c:pt idx="9780">
                  <c:v>-36.79</c:v>
                </c:pt>
                <c:pt idx="9781">
                  <c:v>-37.15</c:v>
                </c:pt>
                <c:pt idx="9782">
                  <c:v>-36.909999999999997</c:v>
                </c:pt>
                <c:pt idx="9783">
                  <c:v>-36.549999999999997</c:v>
                </c:pt>
                <c:pt idx="9784">
                  <c:v>-36.630000000000003</c:v>
                </c:pt>
                <c:pt idx="9785">
                  <c:v>-36.61</c:v>
                </c:pt>
                <c:pt idx="9786">
                  <c:v>-36.630000000000003</c:v>
                </c:pt>
                <c:pt idx="9787">
                  <c:v>-36.950000000000003</c:v>
                </c:pt>
                <c:pt idx="9788">
                  <c:v>-36.29</c:v>
                </c:pt>
                <c:pt idx="9789">
                  <c:v>-36.67</c:v>
                </c:pt>
                <c:pt idx="9790">
                  <c:v>-36.729999999999997</c:v>
                </c:pt>
                <c:pt idx="9791">
                  <c:v>-36.450000000000003</c:v>
                </c:pt>
                <c:pt idx="9792">
                  <c:v>-36.43</c:v>
                </c:pt>
                <c:pt idx="9793">
                  <c:v>-36.590000000000003</c:v>
                </c:pt>
                <c:pt idx="9794">
                  <c:v>-36.47</c:v>
                </c:pt>
                <c:pt idx="9795">
                  <c:v>-36.549999999999997</c:v>
                </c:pt>
                <c:pt idx="9796">
                  <c:v>-36.85</c:v>
                </c:pt>
                <c:pt idx="9797">
                  <c:v>-36.83</c:v>
                </c:pt>
                <c:pt idx="9798">
                  <c:v>-36.909999999999997</c:v>
                </c:pt>
                <c:pt idx="9799">
                  <c:v>-37.57</c:v>
                </c:pt>
                <c:pt idx="9800">
                  <c:v>-37.15</c:v>
                </c:pt>
                <c:pt idx="9801">
                  <c:v>-36.630000000000003</c:v>
                </c:pt>
                <c:pt idx="9802">
                  <c:v>-36.57</c:v>
                </c:pt>
                <c:pt idx="9803">
                  <c:v>-36.75</c:v>
                </c:pt>
                <c:pt idx="9804">
                  <c:v>-35.97</c:v>
                </c:pt>
                <c:pt idx="9805">
                  <c:v>-36.81</c:v>
                </c:pt>
                <c:pt idx="9806">
                  <c:v>-36.29</c:v>
                </c:pt>
                <c:pt idx="9807">
                  <c:v>-36.369999999999997</c:v>
                </c:pt>
                <c:pt idx="9808">
                  <c:v>-36.01</c:v>
                </c:pt>
                <c:pt idx="9809">
                  <c:v>-35.85</c:v>
                </c:pt>
                <c:pt idx="9810">
                  <c:v>-36.03</c:v>
                </c:pt>
                <c:pt idx="9811">
                  <c:v>-35.729999999999997</c:v>
                </c:pt>
                <c:pt idx="9812">
                  <c:v>-35.89</c:v>
                </c:pt>
                <c:pt idx="9813">
                  <c:v>-36.15</c:v>
                </c:pt>
                <c:pt idx="9814">
                  <c:v>-37.450000000000003</c:v>
                </c:pt>
                <c:pt idx="9815">
                  <c:v>-36.57</c:v>
                </c:pt>
                <c:pt idx="9816">
                  <c:v>-36.61</c:v>
                </c:pt>
                <c:pt idx="9817">
                  <c:v>-36.53</c:v>
                </c:pt>
                <c:pt idx="9818">
                  <c:v>-36.67</c:v>
                </c:pt>
                <c:pt idx="9819">
                  <c:v>-36.270000000000003</c:v>
                </c:pt>
                <c:pt idx="9820">
                  <c:v>-35.93</c:v>
                </c:pt>
                <c:pt idx="9821">
                  <c:v>-36.01</c:v>
                </c:pt>
                <c:pt idx="9822">
                  <c:v>-36.909999999999997</c:v>
                </c:pt>
                <c:pt idx="9823">
                  <c:v>-36.79</c:v>
                </c:pt>
                <c:pt idx="9824">
                  <c:v>-36.53</c:v>
                </c:pt>
                <c:pt idx="9825">
                  <c:v>-36.21</c:v>
                </c:pt>
                <c:pt idx="9826">
                  <c:v>-36.17</c:v>
                </c:pt>
                <c:pt idx="9827">
                  <c:v>-35.97</c:v>
                </c:pt>
                <c:pt idx="9828">
                  <c:v>-36.07</c:v>
                </c:pt>
                <c:pt idx="9829">
                  <c:v>-36.369999999999997</c:v>
                </c:pt>
                <c:pt idx="9830">
                  <c:v>-36.049999999999997</c:v>
                </c:pt>
                <c:pt idx="9831">
                  <c:v>-36.49</c:v>
                </c:pt>
                <c:pt idx="9832">
                  <c:v>-36.270000000000003</c:v>
                </c:pt>
                <c:pt idx="9833">
                  <c:v>-37.21</c:v>
                </c:pt>
                <c:pt idx="9834">
                  <c:v>-37.33</c:v>
                </c:pt>
                <c:pt idx="9835">
                  <c:v>-36.99</c:v>
                </c:pt>
                <c:pt idx="9836">
                  <c:v>-36.99</c:v>
                </c:pt>
                <c:pt idx="9837">
                  <c:v>-36.31</c:v>
                </c:pt>
                <c:pt idx="9838">
                  <c:v>-36.21</c:v>
                </c:pt>
                <c:pt idx="9839">
                  <c:v>-36.450000000000003</c:v>
                </c:pt>
                <c:pt idx="9840">
                  <c:v>-36.590000000000003</c:v>
                </c:pt>
                <c:pt idx="9841">
                  <c:v>-36.67</c:v>
                </c:pt>
                <c:pt idx="9842">
                  <c:v>-36.65</c:v>
                </c:pt>
                <c:pt idx="9843">
                  <c:v>-36.369999999999997</c:v>
                </c:pt>
                <c:pt idx="9844">
                  <c:v>-36.53</c:v>
                </c:pt>
                <c:pt idx="9845">
                  <c:v>-36.369999999999997</c:v>
                </c:pt>
                <c:pt idx="9846">
                  <c:v>-36.75</c:v>
                </c:pt>
                <c:pt idx="9847">
                  <c:v>-35.869999999999997</c:v>
                </c:pt>
                <c:pt idx="9848">
                  <c:v>-35.909999999999997</c:v>
                </c:pt>
                <c:pt idx="9849">
                  <c:v>-35.99</c:v>
                </c:pt>
                <c:pt idx="9850">
                  <c:v>-36.049999999999997</c:v>
                </c:pt>
                <c:pt idx="9851">
                  <c:v>-36.270000000000003</c:v>
                </c:pt>
                <c:pt idx="9852">
                  <c:v>-35.79</c:v>
                </c:pt>
                <c:pt idx="9853">
                  <c:v>-36.01</c:v>
                </c:pt>
                <c:pt idx="9854">
                  <c:v>-35.93</c:v>
                </c:pt>
                <c:pt idx="9855">
                  <c:v>-36.19</c:v>
                </c:pt>
                <c:pt idx="9856">
                  <c:v>-36.85</c:v>
                </c:pt>
                <c:pt idx="9857">
                  <c:v>-36.67</c:v>
                </c:pt>
                <c:pt idx="9858">
                  <c:v>-36.590000000000003</c:v>
                </c:pt>
                <c:pt idx="9859">
                  <c:v>-36.89</c:v>
                </c:pt>
                <c:pt idx="9860">
                  <c:v>-37.31</c:v>
                </c:pt>
                <c:pt idx="9861">
                  <c:v>-37.07</c:v>
                </c:pt>
                <c:pt idx="9862">
                  <c:v>-36.85</c:v>
                </c:pt>
                <c:pt idx="9863">
                  <c:v>-36.39</c:v>
                </c:pt>
                <c:pt idx="9864">
                  <c:v>-36.090000000000003</c:v>
                </c:pt>
                <c:pt idx="9865">
                  <c:v>-36.11</c:v>
                </c:pt>
                <c:pt idx="9866">
                  <c:v>-36.31</c:v>
                </c:pt>
                <c:pt idx="9867">
                  <c:v>-35.950000000000003</c:v>
                </c:pt>
                <c:pt idx="9868">
                  <c:v>-36.35</c:v>
                </c:pt>
                <c:pt idx="9869">
                  <c:v>-36.43</c:v>
                </c:pt>
                <c:pt idx="9870">
                  <c:v>-36.39</c:v>
                </c:pt>
                <c:pt idx="9871">
                  <c:v>-35.75</c:v>
                </c:pt>
                <c:pt idx="9872">
                  <c:v>-35.97</c:v>
                </c:pt>
                <c:pt idx="9873">
                  <c:v>-36.450000000000003</c:v>
                </c:pt>
                <c:pt idx="9874">
                  <c:v>-36.33</c:v>
                </c:pt>
                <c:pt idx="9875">
                  <c:v>-36.130000000000003</c:v>
                </c:pt>
                <c:pt idx="9876">
                  <c:v>-36.11</c:v>
                </c:pt>
                <c:pt idx="9877">
                  <c:v>-36.729999999999997</c:v>
                </c:pt>
                <c:pt idx="9878">
                  <c:v>-36.25</c:v>
                </c:pt>
                <c:pt idx="9879">
                  <c:v>-36.270000000000003</c:v>
                </c:pt>
                <c:pt idx="9880">
                  <c:v>-35.69</c:v>
                </c:pt>
                <c:pt idx="9881">
                  <c:v>-35.83</c:v>
                </c:pt>
                <c:pt idx="9882">
                  <c:v>-36.33</c:v>
                </c:pt>
                <c:pt idx="9883">
                  <c:v>-36.11</c:v>
                </c:pt>
                <c:pt idx="9884">
                  <c:v>-35.71</c:v>
                </c:pt>
                <c:pt idx="9885">
                  <c:v>-35.79</c:v>
                </c:pt>
                <c:pt idx="9886">
                  <c:v>-36.43</c:v>
                </c:pt>
                <c:pt idx="9887">
                  <c:v>-36.89</c:v>
                </c:pt>
                <c:pt idx="9888">
                  <c:v>-36.25</c:v>
                </c:pt>
                <c:pt idx="9889">
                  <c:v>-36.47</c:v>
                </c:pt>
                <c:pt idx="9890">
                  <c:v>-36.409999999999997</c:v>
                </c:pt>
                <c:pt idx="9891">
                  <c:v>-36.29</c:v>
                </c:pt>
                <c:pt idx="9892">
                  <c:v>-36.31</c:v>
                </c:pt>
                <c:pt idx="9893">
                  <c:v>-35.85</c:v>
                </c:pt>
                <c:pt idx="9894">
                  <c:v>-36.01</c:v>
                </c:pt>
                <c:pt idx="9895">
                  <c:v>-35.89</c:v>
                </c:pt>
                <c:pt idx="9896">
                  <c:v>-36.43</c:v>
                </c:pt>
                <c:pt idx="9897">
                  <c:v>-36.69</c:v>
                </c:pt>
                <c:pt idx="9898">
                  <c:v>-36.49</c:v>
                </c:pt>
                <c:pt idx="9899">
                  <c:v>-36.17</c:v>
                </c:pt>
                <c:pt idx="9900">
                  <c:v>-36.31</c:v>
                </c:pt>
                <c:pt idx="9901">
                  <c:v>-36.71</c:v>
                </c:pt>
                <c:pt idx="9902">
                  <c:v>-36.450000000000003</c:v>
                </c:pt>
                <c:pt idx="9903">
                  <c:v>-36.409999999999997</c:v>
                </c:pt>
                <c:pt idx="9904">
                  <c:v>-36.43</c:v>
                </c:pt>
                <c:pt idx="9905">
                  <c:v>-36.270000000000003</c:v>
                </c:pt>
                <c:pt idx="9906">
                  <c:v>-36.130000000000003</c:v>
                </c:pt>
                <c:pt idx="9907">
                  <c:v>-36.25</c:v>
                </c:pt>
                <c:pt idx="9908">
                  <c:v>-36.89</c:v>
                </c:pt>
                <c:pt idx="9909">
                  <c:v>-36.31</c:v>
                </c:pt>
                <c:pt idx="9910">
                  <c:v>-36.57</c:v>
                </c:pt>
                <c:pt idx="9911">
                  <c:v>-36.35</c:v>
                </c:pt>
                <c:pt idx="9912">
                  <c:v>-36.89</c:v>
                </c:pt>
                <c:pt idx="9913">
                  <c:v>-36.97</c:v>
                </c:pt>
                <c:pt idx="9914">
                  <c:v>-37.409999999999997</c:v>
                </c:pt>
                <c:pt idx="9915">
                  <c:v>-37.33</c:v>
                </c:pt>
                <c:pt idx="9916">
                  <c:v>-37.130000000000003</c:v>
                </c:pt>
                <c:pt idx="9917">
                  <c:v>-37.369999999999997</c:v>
                </c:pt>
                <c:pt idx="9918">
                  <c:v>-37.21</c:v>
                </c:pt>
                <c:pt idx="9919">
                  <c:v>-36.450000000000003</c:v>
                </c:pt>
                <c:pt idx="9920">
                  <c:v>-37.15</c:v>
                </c:pt>
                <c:pt idx="9921">
                  <c:v>-36.99</c:v>
                </c:pt>
                <c:pt idx="9922">
                  <c:v>-36.97</c:v>
                </c:pt>
                <c:pt idx="9923">
                  <c:v>-36.409999999999997</c:v>
                </c:pt>
                <c:pt idx="9924">
                  <c:v>-36.270000000000003</c:v>
                </c:pt>
                <c:pt idx="9925">
                  <c:v>-36.25</c:v>
                </c:pt>
                <c:pt idx="9926">
                  <c:v>-36.090000000000003</c:v>
                </c:pt>
                <c:pt idx="9927">
                  <c:v>-36.29</c:v>
                </c:pt>
                <c:pt idx="9928">
                  <c:v>-35.85</c:v>
                </c:pt>
                <c:pt idx="9929">
                  <c:v>-36.35</c:v>
                </c:pt>
                <c:pt idx="9930">
                  <c:v>-36.15</c:v>
                </c:pt>
                <c:pt idx="9931">
                  <c:v>-36.25</c:v>
                </c:pt>
                <c:pt idx="9932">
                  <c:v>-36.33</c:v>
                </c:pt>
                <c:pt idx="9933">
                  <c:v>-36.49</c:v>
                </c:pt>
                <c:pt idx="9934">
                  <c:v>-36.53</c:v>
                </c:pt>
                <c:pt idx="9935">
                  <c:v>-36.869999999999997</c:v>
                </c:pt>
                <c:pt idx="9936">
                  <c:v>-36.85</c:v>
                </c:pt>
                <c:pt idx="9937">
                  <c:v>-36.409999999999997</c:v>
                </c:pt>
                <c:pt idx="9938">
                  <c:v>-36.25</c:v>
                </c:pt>
                <c:pt idx="9939">
                  <c:v>-36.83</c:v>
                </c:pt>
                <c:pt idx="9940">
                  <c:v>-36.950000000000003</c:v>
                </c:pt>
                <c:pt idx="9941">
                  <c:v>-35.97</c:v>
                </c:pt>
                <c:pt idx="9942">
                  <c:v>-36.51</c:v>
                </c:pt>
                <c:pt idx="9943">
                  <c:v>-36.67</c:v>
                </c:pt>
                <c:pt idx="9944">
                  <c:v>-35.97</c:v>
                </c:pt>
                <c:pt idx="9945">
                  <c:v>-36.75</c:v>
                </c:pt>
                <c:pt idx="9946">
                  <c:v>-36.369999999999997</c:v>
                </c:pt>
                <c:pt idx="9947">
                  <c:v>-36.25</c:v>
                </c:pt>
                <c:pt idx="9948">
                  <c:v>-35.97</c:v>
                </c:pt>
                <c:pt idx="9949">
                  <c:v>-35.909999999999997</c:v>
                </c:pt>
                <c:pt idx="9950">
                  <c:v>-35.549999999999997</c:v>
                </c:pt>
                <c:pt idx="9951">
                  <c:v>-36.450000000000003</c:v>
                </c:pt>
                <c:pt idx="9952">
                  <c:v>-35.770000000000003</c:v>
                </c:pt>
                <c:pt idx="9953">
                  <c:v>-36.61</c:v>
                </c:pt>
                <c:pt idx="9954">
                  <c:v>-36.11</c:v>
                </c:pt>
                <c:pt idx="9955">
                  <c:v>-36.270000000000003</c:v>
                </c:pt>
                <c:pt idx="9956">
                  <c:v>-35.49</c:v>
                </c:pt>
                <c:pt idx="9957">
                  <c:v>-31.33</c:v>
                </c:pt>
                <c:pt idx="9958">
                  <c:v>-29.29</c:v>
                </c:pt>
                <c:pt idx="9959">
                  <c:v>-36.83</c:v>
                </c:pt>
                <c:pt idx="9960">
                  <c:v>-36.29</c:v>
                </c:pt>
                <c:pt idx="9961">
                  <c:v>-35.65</c:v>
                </c:pt>
                <c:pt idx="9962">
                  <c:v>-36.43</c:v>
                </c:pt>
                <c:pt idx="9963">
                  <c:v>-37.51</c:v>
                </c:pt>
                <c:pt idx="9964">
                  <c:v>-36.71</c:v>
                </c:pt>
                <c:pt idx="9965">
                  <c:v>-37.630000000000003</c:v>
                </c:pt>
                <c:pt idx="9966">
                  <c:v>-37.07</c:v>
                </c:pt>
                <c:pt idx="9967">
                  <c:v>-37.31</c:v>
                </c:pt>
                <c:pt idx="9968">
                  <c:v>-37.630000000000003</c:v>
                </c:pt>
                <c:pt idx="9969">
                  <c:v>-36.97</c:v>
                </c:pt>
                <c:pt idx="9970">
                  <c:v>-36.35</c:v>
                </c:pt>
                <c:pt idx="9971">
                  <c:v>-36.85</c:v>
                </c:pt>
                <c:pt idx="9972">
                  <c:v>-37.51</c:v>
                </c:pt>
                <c:pt idx="9973">
                  <c:v>-37.17</c:v>
                </c:pt>
                <c:pt idx="9974">
                  <c:v>-35.950000000000003</c:v>
                </c:pt>
                <c:pt idx="9975">
                  <c:v>-36.89</c:v>
                </c:pt>
                <c:pt idx="9976">
                  <c:v>-37.01</c:v>
                </c:pt>
                <c:pt idx="9977">
                  <c:v>-36.99</c:v>
                </c:pt>
                <c:pt idx="9978">
                  <c:v>-35.47</c:v>
                </c:pt>
                <c:pt idx="9979">
                  <c:v>-38.33</c:v>
                </c:pt>
                <c:pt idx="9980">
                  <c:v>-36.729999999999997</c:v>
                </c:pt>
                <c:pt idx="9981">
                  <c:v>-37.950000000000003</c:v>
                </c:pt>
                <c:pt idx="9982">
                  <c:v>-36.07</c:v>
                </c:pt>
                <c:pt idx="9983">
                  <c:v>-38.01</c:v>
                </c:pt>
                <c:pt idx="9984">
                  <c:v>-35.25</c:v>
                </c:pt>
                <c:pt idx="9985">
                  <c:v>-36.869999999999997</c:v>
                </c:pt>
                <c:pt idx="9986">
                  <c:v>-37.93</c:v>
                </c:pt>
                <c:pt idx="9987">
                  <c:v>-37.81</c:v>
                </c:pt>
                <c:pt idx="9988">
                  <c:v>-36.03</c:v>
                </c:pt>
                <c:pt idx="9989">
                  <c:v>-37.57</c:v>
                </c:pt>
                <c:pt idx="9990">
                  <c:v>-35.869999999999997</c:v>
                </c:pt>
                <c:pt idx="9991">
                  <c:v>-35.549999999999997</c:v>
                </c:pt>
                <c:pt idx="9992">
                  <c:v>-36.69</c:v>
                </c:pt>
                <c:pt idx="9993">
                  <c:v>-37.79</c:v>
                </c:pt>
                <c:pt idx="9994">
                  <c:v>-37.869999999999997</c:v>
                </c:pt>
                <c:pt idx="9995">
                  <c:v>-36.65</c:v>
                </c:pt>
                <c:pt idx="9996">
                  <c:v>-34.47</c:v>
                </c:pt>
                <c:pt idx="9997">
                  <c:v>-35.17</c:v>
                </c:pt>
                <c:pt idx="9998">
                  <c:v>-33.729999999999997</c:v>
                </c:pt>
                <c:pt idx="9999">
                  <c:v>-34.85</c:v>
                </c:pt>
                <c:pt idx="10000">
                  <c:v>-33.75</c:v>
                </c:pt>
                <c:pt idx="10001">
                  <c:v>-34.93</c:v>
                </c:pt>
                <c:pt idx="10002">
                  <c:v>-33.93</c:v>
                </c:pt>
                <c:pt idx="10003">
                  <c:v>-36.090000000000003</c:v>
                </c:pt>
                <c:pt idx="10004">
                  <c:v>-33.869999999999997</c:v>
                </c:pt>
                <c:pt idx="10005">
                  <c:v>-34.99</c:v>
                </c:pt>
                <c:pt idx="10006">
                  <c:v>-35.130000000000003</c:v>
                </c:pt>
                <c:pt idx="10007">
                  <c:v>-35.17</c:v>
                </c:pt>
                <c:pt idx="10008">
                  <c:v>-34.590000000000003</c:v>
                </c:pt>
                <c:pt idx="10009">
                  <c:v>-36.99</c:v>
                </c:pt>
                <c:pt idx="10010">
                  <c:v>-35.51</c:v>
                </c:pt>
                <c:pt idx="10011">
                  <c:v>-35.61</c:v>
                </c:pt>
                <c:pt idx="10012">
                  <c:v>-36.29</c:v>
                </c:pt>
                <c:pt idx="10013">
                  <c:v>-36.450000000000003</c:v>
                </c:pt>
                <c:pt idx="10014">
                  <c:v>-34.97</c:v>
                </c:pt>
                <c:pt idx="10015">
                  <c:v>-36.51</c:v>
                </c:pt>
                <c:pt idx="10016">
                  <c:v>-36.450000000000003</c:v>
                </c:pt>
                <c:pt idx="10017">
                  <c:v>-36.01</c:v>
                </c:pt>
                <c:pt idx="10018">
                  <c:v>-37.270000000000003</c:v>
                </c:pt>
                <c:pt idx="10019">
                  <c:v>-37.369999999999997</c:v>
                </c:pt>
                <c:pt idx="10020">
                  <c:v>-36.25</c:v>
                </c:pt>
                <c:pt idx="10021">
                  <c:v>-35.03</c:v>
                </c:pt>
                <c:pt idx="10022">
                  <c:v>-36.33</c:v>
                </c:pt>
                <c:pt idx="10023">
                  <c:v>-34.17</c:v>
                </c:pt>
                <c:pt idx="10024">
                  <c:v>-35.29</c:v>
                </c:pt>
                <c:pt idx="10025">
                  <c:v>-35.630000000000003</c:v>
                </c:pt>
                <c:pt idx="10026">
                  <c:v>-34.21</c:v>
                </c:pt>
                <c:pt idx="10027">
                  <c:v>-36.35</c:v>
                </c:pt>
                <c:pt idx="10028">
                  <c:v>-37.35</c:v>
                </c:pt>
                <c:pt idx="10029">
                  <c:v>-34.83</c:v>
                </c:pt>
                <c:pt idx="10030">
                  <c:v>-36.729999999999997</c:v>
                </c:pt>
                <c:pt idx="10031">
                  <c:v>-36.47</c:v>
                </c:pt>
                <c:pt idx="10032">
                  <c:v>-36.15</c:v>
                </c:pt>
                <c:pt idx="10033">
                  <c:v>-37.29</c:v>
                </c:pt>
                <c:pt idx="10034">
                  <c:v>-36.71</c:v>
                </c:pt>
                <c:pt idx="10035">
                  <c:v>-35.43</c:v>
                </c:pt>
                <c:pt idx="10036">
                  <c:v>-36.33</c:v>
                </c:pt>
                <c:pt idx="10037">
                  <c:v>-36.729999999999997</c:v>
                </c:pt>
                <c:pt idx="10038">
                  <c:v>-37.549999999999997</c:v>
                </c:pt>
                <c:pt idx="10039">
                  <c:v>-38.21</c:v>
                </c:pt>
                <c:pt idx="10040">
                  <c:v>-35.01</c:v>
                </c:pt>
                <c:pt idx="10041">
                  <c:v>-35.270000000000003</c:v>
                </c:pt>
                <c:pt idx="10042">
                  <c:v>-37.49</c:v>
                </c:pt>
                <c:pt idx="10043">
                  <c:v>-36.85</c:v>
                </c:pt>
                <c:pt idx="10044">
                  <c:v>-37.01</c:v>
                </c:pt>
                <c:pt idx="10045">
                  <c:v>-35.409999999999997</c:v>
                </c:pt>
                <c:pt idx="10046">
                  <c:v>-36.909999999999997</c:v>
                </c:pt>
                <c:pt idx="10047">
                  <c:v>-35.53</c:v>
                </c:pt>
                <c:pt idx="10048">
                  <c:v>-38.25</c:v>
                </c:pt>
                <c:pt idx="10049">
                  <c:v>-38.130000000000003</c:v>
                </c:pt>
                <c:pt idx="10050">
                  <c:v>-36.75</c:v>
                </c:pt>
                <c:pt idx="10051">
                  <c:v>-38.49</c:v>
                </c:pt>
                <c:pt idx="10052">
                  <c:v>-36.07</c:v>
                </c:pt>
                <c:pt idx="10053">
                  <c:v>-36.25</c:v>
                </c:pt>
                <c:pt idx="10054">
                  <c:v>-38.11</c:v>
                </c:pt>
                <c:pt idx="10055">
                  <c:v>-36.65</c:v>
                </c:pt>
                <c:pt idx="10056">
                  <c:v>-35.65</c:v>
                </c:pt>
                <c:pt idx="10057">
                  <c:v>-36.31</c:v>
                </c:pt>
                <c:pt idx="10058">
                  <c:v>-35.369999999999997</c:v>
                </c:pt>
                <c:pt idx="10059">
                  <c:v>-35.71</c:v>
                </c:pt>
                <c:pt idx="10060">
                  <c:v>-36.75</c:v>
                </c:pt>
                <c:pt idx="10061">
                  <c:v>-36.01</c:v>
                </c:pt>
                <c:pt idx="10062">
                  <c:v>-35.369999999999997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337-415E-9BDE-D9E16B693278}"/>
            </c:ext>
          </c:extLst>
        </c:ser>
        <c:ser>
          <c:idx val="1"/>
          <c:order val="1"/>
          <c:tx>
            <c:strRef>
              <c:f>HEADER!$D$1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HEADER!$H$78:$H$10140</c:f>
              <c:numCache>
                <c:formatCode>m/d/yy\ h:mm;@</c:formatCode>
                <c:ptCount val="10063"/>
                <c:pt idx="0">
                  <c:v>43225.960914351854</c:v>
                </c:pt>
                <c:pt idx="1">
                  <c:v>43225.960925925923</c:v>
                </c:pt>
                <c:pt idx="2">
                  <c:v>43225.9609375</c:v>
                </c:pt>
                <c:pt idx="3">
                  <c:v>43225.960949074077</c:v>
                </c:pt>
                <c:pt idx="4">
                  <c:v>43225.960960648146</c:v>
                </c:pt>
                <c:pt idx="5">
                  <c:v>43225.960972222223</c:v>
                </c:pt>
                <c:pt idx="6">
                  <c:v>43225.9609837963</c:v>
                </c:pt>
                <c:pt idx="7">
                  <c:v>43225.960995370369</c:v>
                </c:pt>
                <c:pt idx="8">
                  <c:v>43225.961006944446</c:v>
                </c:pt>
                <c:pt idx="9">
                  <c:v>43225.961018518516</c:v>
                </c:pt>
                <c:pt idx="10">
                  <c:v>43225.961030092592</c:v>
                </c:pt>
                <c:pt idx="11">
                  <c:v>43225.961041666669</c:v>
                </c:pt>
                <c:pt idx="12">
                  <c:v>43225.961053240739</c:v>
                </c:pt>
                <c:pt idx="13">
                  <c:v>43225.961064814815</c:v>
                </c:pt>
                <c:pt idx="14">
                  <c:v>43225.961076388892</c:v>
                </c:pt>
                <c:pt idx="15">
                  <c:v>43225.961087962962</c:v>
                </c:pt>
                <c:pt idx="16">
                  <c:v>43225.961099537039</c:v>
                </c:pt>
                <c:pt idx="17">
                  <c:v>43225.961111111108</c:v>
                </c:pt>
                <c:pt idx="18">
                  <c:v>43225.961122685185</c:v>
                </c:pt>
                <c:pt idx="19">
                  <c:v>43225.961134259262</c:v>
                </c:pt>
                <c:pt idx="20">
                  <c:v>43225.961145833331</c:v>
                </c:pt>
                <c:pt idx="21">
                  <c:v>43225.961157407408</c:v>
                </c:pt>
                <c:pt idx="22">
                  <c:v>43225.961168981485</c:v>
                </c:pt>
                <c:pt idx="23">
                  <c:v>43225.961180555554</c:v>
                </c:pt>
                <c:pt idx="24">
                  <c:v>43225.961192129631</c:v>
                </c:pt>
                <c:pt idx="25">
                  <c:v>43225.9612037037</c:v>
                </c:pt>
                <c:pt idx="26">
                  <c:v>43225.961215277777</c:v>
                </c:pt>
                <c:pt idx="27">
                  <c:v>43225.961226851854</c:v>
                </c:pt>
                <c:pt idx="28">
                  <c:v>43225.961238425924</c:v>
                </c:pt>
                <c:pt idx="29">
                  <c:v>43225.96125</c:v>
                </c:pt>
                <c:pt idx="30">
                  <c:v>43225.961261574077</c:v>
                </c:pt>
                <c:pt idx="31">
                  <c:v>43225.961273148147</c:v>
                </c:pt>
                <c:pt idx="32">
                  <c:v>43225.961284722223</c:v>
                </c:pt>
                <c:pt idx="33">
                  <c:v>43225.961296296293</c:v>
                </c:pt>
                <c:pt idx="34">
                  <c:v>43225.96130787037</c:v>
                </c:pt>
                <c:pt idx="35">
                  <c:v>43225.961319444446</c:v>
                </c:pt>
                <c:pt idx="36">
                  <c:v>43225.961331018516</c:v>
                </c:pt>
                <c:pt idx="37">
                  <c:v>43225.961342592593</c:v>
                </c:pt>
                <c:pt idx="38">
                  <c:v>43225.961354166669</c:v>
                </c:pt>
                <c:pt idx="39">
                  <c:v>43225.961365740739</c:v>
                </c:pt>
                <c:pt idx="40">
                  <c:v>43225.961377314816</c:v>
                </c:pt>
                <c:pt idx="41">
                  <c:v>43225.961388888885</c:v>
                </c:pt>
                <c:pt idx="42">
                  <c:v>43225.961400462962</c:v>
                </c:pt>
                <c:pt idx="43">
                  <c:v>43225.961412037039</c:v>
                </c:pt>
                <c:pt idx="44">
                  <c:v>43225.961423611108</c:v>
                </c:pt>
                <c:pt idx="45">
                  <c:v>43225.961435185185</c:v>
                </c:pt>
                <c:pt idx="46">
                  <c:v>43225.961446759262</c:v>
                </c:pt>
                <c:pt idx="47">
                  <c:v>43225.961458333331</c:v>
                </c:pt>
                <c:pt idx="48">
                  <c:v>43225.961469907408</c:v>
                </c:pt>
                <c:pt idx="49">
                  <c:v>43225.961481481485</c:v>
                </c:pt>
                <c:pt idx="50">
                  <c:v>43225.961493055554</c:v>
                </c:pt>
                <c:pt idx="51">
                  <c:v>43225.961504629631</c:v>
                </c:pt>
                <c:pt idx="52">
                  <c:v>43225.961516203701</c:v>
                </c:pt>
                <c:pt idx="53">
                  <c:v>43225.961527777778</c:v>
                </c:pt>
                <c:pt idx="54">
                  <c:v>43225.961539351854</c:v>
                </c:pt>
                <c:pt idx="55">
                  <c:v>43225.961550925924</c:v>
                </c:pt>
                <c:pt idx="56">
                  <c:v>43225.961562500001</c:v>
                </c:pt>
                <c:pt idx="57">
                  <c:v>43225.961574074077</c:v>
                </c:pt>
                <c:pt idx="58">
                  <c:v>43225.961585648147</c:v>
                </c:pt>
                <c:pt idx="59">
                  <c:v>43225.961597222224</c:v>
                </c:pt>
                <c:pt idx="60">
                  <c:v>43225.961608796293</c:v>
                </c:pt>
                <c:pt idx="61">
                  <c:v>43225.96162037037</c:v>
                </c:pt>
                <c:pt idx="62">
                  <c:v>43225.961631944447</c:v>
                </c:pt>
                <c:pt idx="63">
                  <c:v>43225.961643518516</c:v>
                </c:pt>
                <c:pt idx="64">
                  <c:v>43225.961655092593</c:v>
                </c:pt>
                <c:pt idx="65">
                  <c:v>43225.961655092593</c:v>
                </c:pt>
                <c:pt idx="66">
                  <c:v>43225.96166666667</c:v>
                </c:pt>
                <c:pt idx="67">
                  <c:v>43225.961678240739</c:v>
                </c:pt>
                <c:pt idx="68">
                  <c:v>43225.961689814816</c:v>
                </c:pt>
                <c:pt idx="69">
                  <c:v>43225.961701388886</c:v>
                </c:pt>
                <c:pt idx="70">
                  <c:v>43225.961712962962</c:v>
                </c:pt>
                <c:pt idx="71">
                  <c:v>43225.961724537039</c:v>
                </c:pt>
                <c:pt idx="72">
                  <c:v>43225.961736111109</c:v>
                </c:pt>
                <c:pt idx="73">
                  <c:v>43225.961747685185</c:v>
                </c:pt>
                <c:pt idx="74">
                  <c:v>43225.961759259262</c:v>
                </c:pt>
                <c:pt idx="75">
                  <c:v>43225.961770833332</c:v>
                </c:pt>
                <c:pt idx="76">
                  <c:v>43225.961782407408</c:v>
                </c:pt>
                <c:pt idx="77">
                  <c:v>43225.961793981478</c:v>
                </c:pt>
                <c:pt idx="78">
                  <c:v>43225.961805555555</c:v>
                </c:pt>
                <c:pt idx="79">
                  <c:v>43225.961817129632</c:v>
                </c:pt>
                <c:pt idx="80">
                  <c:v>43225.961828703701</c:v>
                </c:pt>
                <c:pt idx="81">
                  <c:v>43225.961840277778</c:v>
                </c:pt>
                <c:pt idx="82">
                  <c:v>43225.961851851855</c:v>
                </c:pt>
                <c:pt idx="83">
                  <c:v>43225.961863425924</c:v>
                </c:pt>
                <c:pt idx="84">
                  <c:v>43225.961875000001</c:v>
                </c:pt>
                <c:pt idx="85">
                  <c:v>43225.961886574078</c:v>
                </c:pt>
                <c:pt idx="86">
                  <c:v>43225.961898148147</c:v>
                </c:pt>
                <c:pt idx="87">
                  <c:v>43225.961909722224</c:v>
                </c:pt>
                <c:pt idx="88">
                  <c:v>43225.961921296293</c:v>
                </c:pt>
                <c:pt idx="89">
                  <c:v>43225.96193287037</c:v>
                </c:pt>
                <c:pt idx="90">
                  <c:v>43225.961944444447</c:v>
                </c:pt>
                <c:pt idx="91">
                  <c:v>43225.961956018517</c:v>
                </c:pt>
                <c:pt idx="92">
                  <c:v>43225.961967592593</c:v>
                </c:pt>
                <c:pt idx="93">
                  <c:v>43225.96197916667</c:v>
                </c:pt>
                <c:pt idx="94">
                  <c:v>43225.96199074074</c:v>
                </c:pt>
                <c:pt idx="95">
                  <c:v>43225.962002314816</c:v>
                </c:pt>
                <c:pt idx="96">
                  <c:v>43225.962013888886</c:v>
                </c:pt>
                <c:pt idx="97">
                  <c:v>43225.962025462963</c:v>
                </c:pt>
                <c:pt idx="98">
                  <c:v>43225.962037037039</c:v>
                </c:pt>
                <c:pt idx="99">
                  <c:v>43225.962048611109</c:v>
                </c:pt>
                <c:pt idx="100">
                  <c:v>43225.962060185186</c:v>
                </c:pt>
                <c:pt idx="101">
                  <c:v>43225.962071759262</c:v>
                </c:pt>
                <c:pt idx="102">
                  <c:v>43225.962083333332</c:v>
                </c:pt>
                <c:pt idx="103">
                  <c:v>43225.962094907409</c:v>
                </c:pt>
                <c:pt idx="104">
                  <c:v>43225.962106481478</c:v>
                </c:pt>
                <c:pt idx="105">
                  <c:v>43225.962118055555</c:v>
                </c:pt>
                <c:pt idx="106">
                  <c:v>43225.962129629632</c:v>
                </c:pt>
                <c:pt idx="107">
                  <c:v>43225.962141203701</c:v>
                </c:pt>
                <c:pt idx="108">
                  <c:v>43225.962152777778</c:v>
                </c:pt>
                <c:pt idx="109">
                  <c:v>43225.962164351855</c:v>
                </c:pt>
                <c:pt idx="110">
                  <c:v>43225.962175925924</c:v>
                </c:pt>
                <c:pt idx="111">
                  <c:v>43225.962187500001</c:v>
                </c:pt>
                <c:pt idx="112">
                  <c:v>43225.962199074071</c:v>
                </c:pt>
                <c:pt idx="113">
                  <c:v>43225.962210648147</c:v>
                </c:pt>
                <c:pt idx="114">
                  <c:v>43225.962222222224</c:v>
                </c:pt>
                <c:pt idx="115">
                  <c:v>43225.962233796294</c:v>
                </c:pt>
                <c:pt idx="116">
                  <c:v>43225.962245370371</c:v>
                </c:pt>
                <c:pt idx="117">
                  <c:v>43225.962256944447</c:v>
                </c:pt>
                <c:pt idx="118">
                  <c:v>43225.962268518517</c:v>
                </c:pt>
                <c:pt idx="119">
                  <c:v>43225.962280092594</c:v>
                </c:pt>
                <c:pt idx="120">
                  <c:v>43225.962291666663</c:v>
                </c:pt>
                <c:pt idx="121">
                  <c:v>43225.96230324074</c:v>
                </c:pt>
                <c:pt idx="122">
                  <c:v>43225.962314814817</c:v>
                </c:pt>
                <c:pt idx="123">
                  <c:v>43225.962326388886</c:v>
                </c:pt>
                <c:pt idx="124">
                  <c:v>43225.962337962963</c:v>
                </c:pt>
                <c:pt idx="125">
                  <c:v>43225.96234953704</c:v>
                </c:pt>
                <c:pt idx="126">
                  <c:v>43225.962361111109</c:v>
                </c:pt>
                <c:pt idx="127">
                  <c:v>43225.962372685186</c:v>
                </c:pt>
                <c:pt idx="128">
                  <c:v>43225.962384259263</c:v>
                </c:pt>
                <c:pt idx="129">
                  <c:v>43225.962395833332</c:v>
                </c:pt>
                <c:pt idx="130">
                  <c:v>43225.962407407409</c:v>
                </c:pt>
                <c:pt idx="131">
                  <c:v>43225.962418981479</c:v>
                </c:pt>
                <c:pt idx="132">
                  <c:v>43225.962430555555</c:v>
                </c:pt>
                <c:pt idx="133">
                  <c:v>43225.962442129632</c:v>
                </c:pt>
                <c:pt idx="134">
                  <c:v>43225.962442129632</c:v>
                </c:pt>
                <c:pt idx="135">
                  <c:v>43225.962453703702</c:v>
                </c:pt>
                <c:pt idx="136">
                  <c:v>43225.962465277778</c:v>
                </c:pt>
                <c:pt idx="137">
                  <c:v>43225.962476851855</c:v>
                </c:pt>
                <c:pt idx="138">
                  <c:v>43225.962488425925</c:v>
                </c:pt>
                <c:pt idx="139">
                  <c:v>43225.962500000001</c:v>
                </c:pt>
                <c:pt idx="140">
                  <c:v>43225.962511574071</c:v>
                </c:pt>
                <c:pt idx="141">
                  <c:v>43225.962523148148</c:v>
                </c:pt>
                <c:pt idx="142">
                  <c:v>43225.962534722225</c:v>
                </c:pt>
                <c:pt idx="143">
                  <c:v>43225.962546296294</c:v>
                </c:pt>
                <c:pt idx="144">
                  <c:v>43225.962557870371</c:v>
                </c:pt>
                <c:pt idx="145">
                  <c:v>43225.962569444448</c:v>
                </c:pt>
                <c:pt idx="146">
                  <c:v>43225.962581018517</c:v>
                </c:pt>
                <c:pt idx="147">
                  <c:v>43225.962592592594</c:v>
                </c:pt>
                <c:pt idx="148">
                  <c:v>43225.962604166663</c:v>
                </c:pt>
                <c:pt idx="149">
                  <c:v>43225.96261574074</c:v>
                </c:pt>
                <c:pt idx="150">
                  <c:v>43225.962627314817</c:v>
                </c:pt>
                <c:pt idx="151">
                  <c:v>43225.962638888886</c:v>
                </c:pt>
                <c:pt idx="152">
                  <c:v>43225.962650462963</c:v>
                </c:pt>
                <c:pt idx="153">
                  <c:v>43225.96266203704</c:v>
                </c:pt>
                <c:pt idx="154">
                  <c:v>43225.962673611109</c:v>
                </c:pt>
                <c:pt idx="155">
                  <c:v>43225.962685185186</c:v>
                </c:pt>
                <c:pt idx="156">
                  <c:v>43225.962696759256</c:v>
                </c:pt>
                <c:pt idx="157">
                  <c:v>43225.962708333333</c:v>
                </c:pt>
                <c:pt idx="158">
                  <c:v>43225.962719907409</c:v>
                </c:pt>
                <c:pt idx="159">
                  <c:v>43225.962731481479</c:v>
                </c:pt>
                <c:pt idx="160">
                  <c:v>43225.962743055556</c:v>
                </c:pt>
                <c:pt idx="161">
                  <c:v>43225.962754629632</c:v>
                </c:pt>
                <c:pt idx="162">
                  <c:v>43225.962766203702</c:v>
                </c:pt>
                <c:pt idx="163">
                  <c:v>43225.962777777779</c:v>
                </c:pt>
                <c:pt idx="164">
                  <c:v>43225.962789351855</c:v>
                </c:pt>
                <c:pt idx="165">
                  <c:v>43225.962800925925</c:v>
                </c:pt>
                <c:pt idx="166">
                  <c:v>43225.962812500002</c:v>
                </c:pt>
                <c:pt idx="167">
                  <c:v>43225.962824074071</c:v>
                </c:pt>
                <c:pt idx="168">
                  <c:v>43225.962835648148</c:v>
                </c:pt>
                <c:pt idx="169">
                  <c:v>43225.962847222225</c:v>
                </c:pt>
                <c:pt idx="170">
                  <c:v>43225.962858796294</c:v>
                </c:pt>
                <c:pt idx="171">
                  <c:v>43225.962870370371</c:v>
                </c:pt>
                <c:pt idx="172">
                  <c:v>43225.962881944448</c:v>
                </c:pt>
                <c:pt idx="173">
                  <c:v>43225.962893518517</c:v>
                </c:pt>
                <c:pt idx="174">
                  <c:v>43225.962905092594</c:v>
                </c:pt>
                <c:pt idx="175">
                  <c:v>43225.962916666664</c:v>
                </c:pt>
                <c:pt idx="176">
                  <c:v>43225.96292824074</c:v>
                </c:pt>
                <c:pt idx="177">
                  <c:v>43225.962939814817</c:v>
                </c:pt>
                <c:pt idx="178">
                  <c:v>43225.962951388887</c:v>
                </c:pt>
                <c:pt idx="179">
                  <c:v>43225.962962962964</c:v>
                </c:pt>
                <c:pt idx="180">
                  <c:v>43225.96297453704</c:v>
                </c:pt>
                <c:pt idx="181">
                  <c:v>43225.96298611111</c:v>
                </c:pt>
                <c:pt idx="182">
                  <c:v>43225.962997685187</c:v>
                </c:pt>
                <c:pt idx="183">
                  <c:v>43225.963009259256</c:v>
                </c:pt>
                <c:pt idx="184">
                  <c:v>43225.963020833333</c:v>
                </c:pt>
                <c:pt idx="185">
                  <c:v>43225.96303240741</c:v>
                </c:pt>
                <c:pt idx="186">
                  <c:v>43225.963043981479</c:v>
                </c:pt>
                <c:pt idx="187">
                  <c:v>43225.963055555556</c:v>
                </c:pt>
                <c:pt idx="188">
                  <c:v>43225.963067129633</c:v>
                </c:pt>
                <c:pt idx="189">
                  <c:v>43225.963078703702</c:v>
                </c:pt>
                <c:pt idx="190">
                  <c:v>43225.963090277779</c:v>
                </c:pt>
                <c:pt idx="191">
                  <c:v>43225.963101851848</c:v>
                </c:pt>
                <c:pt idx="192">
                  <c:v>43225.963113425925</c:v>
                </c:pt>
                <c:pt idx="193">
                  <c:v>43225.963125000002</c:v>
                </c:pt>
                <c:pt idx="194">
                  <c:v>43225.963136574072</c:v>
                </c:pt>
                <c:pt idx="195">
                  <c:v>43225.963148148148</c:v>
                </c:pt>
                <c:pt idx="196">
                  <c:v>43225.963159722225</c:v>
                </c:pt>
                <c:pt idx="197">
                  <c:v>43225.963171296295</c:v>
                </c:pt>
                <c:pt idx="198">
                  <c:v>43225.963182870371</c:v>
                </c:pt>
                <c:pt idx="199">
                  <c:v>43225.963194444441</c:v>
                </c:pt>
                <c:pt idx="200">
                  <c:v>43225.963206018518</c:v>
                </c:pt>
                <c:pt idx="201">
                  <c:v>43225.963217592594</c:v>
                </c:pt>
                <c:pt idx="202">
                  <c:v>43225.963229166664</c:v>
                </c:pt>
                <c:pt idx="203">
                  <c:v>43225.963240740741</c:v>
                </c:pt>
                <c:pt idx="204">
                  <c:v>43225.963240740741</c:v>
                </c:pt>
                <c:pt idx="205">
                  <c:v>43225.963252314818</c:v>
                </c:pt>
                <c:pt idx="206">
                  <c:v>43225.963263888887</c:v>
                </c:pt>
                <c:pt idx="207">
                  <c:v>43225.963275462964</c:v>
                </c:pt>
                <c:pt idx="208">
                  <c:v>43225.963287037041</c:v>
                </c:pt>
                <c:pt idx="209">
                  <c:v>43225.96329861111</c:v>
                </c:pt>
                <c:pt idx="210">
                  <c:v>43225.963310185187</c:v>
                </c:pt>
                <c:pt idx="211">
                  <c:v>43225.963321759256</c:v>
                </c:pt>
                <c:pt idx="212">
                  <c:v>43225.963333333333</c:v>
                </c:pt>
                <c:pt idx="213">
                  <c:v>43225.96334490741</c:v>
                </c:pt>
                <c:pt idx="214">
                  <c:v>43225.963356481479</c:v>
                </c:pt>
                <c:pt idx="215">
                  <c:v>43225.963368055556</c:v>
                </c:pt>
                <c:pt idx="216">
                  <c:v>43225.963379629633</c:v>
                </c:pt>
                <c:pt idx="217">
                  <c:v>43225.963391203702</c:v>
                </c:pt>
                <c:pt idx="218">
                  <c:v>43225.963402777779</c:v>
                </c:pt>
                <c:pt idx="219">
                  <c:v>43225.963414351849</c:v>
                </c:pt>
                <c:pt idx="220">
                  <c:v>43225.963425925926</c:v>
                </c:pt>
                <c:pt idx="221">
                  <c:v>43225.963437500002</c:v>
                </c:pt>
                <c:pt idx="222">
                  <c:v>43225.963449074072</c:v>
                </c:pt>
                <c:pt idx="223">
                  <c:v>43225.963460648149</c:v>
                </c:pt>
                <c:pt idx="224">
                  <c:v>43225.963472222225</c:v>
                </c:pt>
                <c:pt idx="225">
                  <c:v>43225.963483796295</c:v>
                </c:pt>
                <c:pt idx="226">
                  <c:v>43225.963495370372</c:v>
                </c:pt>
                <c:pt idx="227">
                  <c:v>43225.963506944441</c:v>
                </c:pt>
                <c:pt idx="228">
                  <c:v>43225.963518518518</c:v>
                </c:pt>
                <c:pt idx="229">
                  <c:v>43225.963530092595</c:v>
                </c:pt>
                <c:pt idx="230">
                  <c:v>43225.963541666664</c:v>
                </c:pt>
                <c:pt idx="231">
                  <c:v>43225.963553240741</c:v>
                </c:pt>
                <c:pt idx="232">
                  <c:v>43225.963564814818</c:v>
                </c:pt>
                <c:pt idx="233">
                  <c:v>43225.963576388887</c:v>
                </c:pt>
                <c:pt idx="234">
                  <c:v>43225.963587962964</c:v>
                </c:pt>
                <c:pt idx="235">
                  <c:v>43225.963599537034</c:v>
                </c:pt>
                <c:pt idx="236">
                  <c:v>43225.96361111111</c:v>
                </c:pt>
                <c:pt idx="237">
                  <c:v>43225.963622685187</c:v>
                </c:pt>
                <c:pt idx="238">
                  <c:v>43225.963634259257</c:v>
                </c:pt>
                <c:pt idx="239">
                  <c:v>43225.963645833333</c:v>
                </c:pt>
                <c:pt idx="240">
                  <c:v>43225.96365740741</c:v>
                </c:pt>
                <c:pt idx="241">
                  <c:v>43225.96366898148</c:v>
                </c:pt>
                <c:pt idx="242">
                  <c:v>43225.963680555556</c:v>
                </c:pt>
                <c:pt idx="243">
                  <c:v>43225.963692129626</c:v>
                </c:pt>
                <c:pt idx="244">
                  <c:v>43225.963703703703</c:v>
                </c:pt>
                <c:pt idx="245">
                  <c:v>43225.96371527778</c:v>
                </c:pt>
                <c:pt idx="246">
                  <c:v>43225.963726851849</c:v>
                </c:pt>
                <c:pt idx="247">
                  <c:v>43225.963738425926</c:v>
                </c:pt>
                <c:pt idx="248">
                  <c:v>43225.963750000003</c:v>
                </c:pt>
                <c:pt idx="249">
                  <c:v>43225.963761574072</c:v>
                </c:pt>
                <c:pt idx="250">
                  <c:v>43225.963773148149</c:v>
                </c:pt>
                <c:pt idx="251">
                  <c:v>43225.963784722226</c:v>
                </c:pt>
                <c:pt idx="252">
                  <c:v>43225.963796296295</c:v>
                </c:pt>
                <c:pt idx="253">
                  <c:v>43225.963807870372</c:v>
                </c:pt>
                <c:pt idx="254">
                  <c:v>43225.963819444441</c:v>
                </c:pt>
                <c:pt idx="255">
                  <c:v>43225.963831018518</c:v>
                </c:pt>
                <c:pt idx="256">
                  <c:v>43225.963842592595</c:v>
                </c:pt>
                <c:pt idx="257">
                  <c:v>43225.963854166665</c:v>
                </c:pt>
                <c:pt idx="258">
                  <c:v>43225.963865740741</c:v>
                </c:pt>
                <c:pt idx="259">
                  <c:v>43225.963877314818</c:v>
                </c:pt>
                <c:pt idx="260">
                  <c:v>43225.963888888888</c:v>
                </c:pt>
                <c:pt idx="261">
                  <c:v>43225.963900462964</c:v>
                </c:pt>
                <c:pt idx="262">
                  <c:v>43225.963912037034</c:v>
                </c:pt>
                <c:pt idx="263">
                  <c:v>43225.963923611111</c:v>
                </c:pt>
                <c:pt idx="264">
                  <c:v>43225.963935185187</c:v>
                </c:pt>
                <c:pt idx="265">
                  <c:v>43225.963946759257</c:v>
                </c:pt>
                <c:pt idx="266">
                  <c:v>43225.963958333334</c:v>
                </c:pt>
                <c:pt idx="267">
                  <c:v>43225.963969907411</c:v>
                </c:pt>
                <c:pt idx="268">
                  <c:v>43225.96398148148</c:v>
                </c:pt>
                <c:pt idx="269">
                  <c:v>43225.963993055557</c:v>
                </c:pt>
                <c:pt idx="270">
                  <c:v>43225.964004629626</c:v>
                </c:pt>
                <c:pt idx="271">
                  <c:v>43225.964004629626</c:v>
                </c:pt>
                <c:pt idx="272">
                  <c:v>43225.964016203703</c:v>
                </c:pt>
                <c:pt idx="273">
                  <c:v>43225.96402777778</c:v>
                </c:pt>
                <c:pt idx="274">
                  <c:v>43225.964039351849</c:v>
                </c:pt>
                <c:pt idx="275">
                  <c:v>43225.964050925926</c:v>
                </c:pt>
                <c:pt idx="276">
                  <c:v>43225.964062500003</c:v>
                </c:pt>
                <c:pt idx="277">
                  <c:v>43225.964074074072</c:v>
                </c:pt>
                <c:pt idx="278">
                  <c:v>43225.964085648149</c:v>
                </c:pt>
                <c:pt idx="279">
                  <c:v>43225.964097222219</c:v>
                </c:pt>
                <c:pt idx="280">
                  <c:v>43225.964108796295</c:v>
                </c:pt>
                <c:pt idx="281">
                  <c:v>43225.964120370372</c:v>
                </c:pt>
                <c:pt idx="282">
                  <c:v>43225.964131944442</c:v>
                </c:pt>
                <c:pt idx="283">
                  <c:v>43225.964143518519</c:v>
                </c:pt>
                <c:pt idx="284">
                  <c:v>43225.964155092595</c:v>
                </c:pt>
                <c:pt idx="285">
                  <c:v>43225.964166666665</c:v>
                </c:pt>
                <c:pt idx="286">
                  <c:v>43225.964178240742</c:v>
                </c:pt>
                <c:pt idx="287">
                  <c:v>43225.964189814818</c:v>
                </c:pt>
                <c:pt idx="288">
                  <c:v>43225.964201388888</c:v>
                </c:pt>
                <c:pt idx="289">
                  <c:v>43225.964212962965</c:v>
                </c:pt>
                <c:pt idx="290">
                  <c:v>43225.964224537034</c:v>
                </c:pt>
                <c:pt idx="291">
                  <c:v>43225.964236111111</c:v>
                </c:pt>
                <c:pt idx="292">
                  <c:v>43225.964247685188</c:v>
                </c:pt>
                <c:pt idx="293">
                  <c:v>43225.964259259257</c:v>
                </c:pt>
                <c:pt idx="294">
                  <c:v>43225.964270833334</c:v>
                </c:pt>
                <c:pt idx="295">
                  <c:v>43225.964282407411</c:v>
                </c:pt>
                <c:pt idx="296">
                  <c:v>43225.96429398148</c:v>
                </c:pt>
                <c:pt idx="297">
                  <c:v>43225.964305555557</c:v>
                </c:pt>
                <c:pt idx="298">
                  <c:v>43225.964317129627</c:v>
                </c:pt>
                <c:pt idx="299">
                  <c:v>43225.964328703703</c:v>
                </c:pt>
                <c:pt idx="300">
                  <c:v>43225.96434027778</c:v>
                </c:pt>
                <c:pt idx="301">
                  <c:v>43225.96435185185</c:v>
                </c:pt>
                <c:pt idx="302">
                  <c:v>43225.964363425926</c:v>
                </c:pt>
                <c:pt idx="303">
                  <c:v>43225.964375000003</c:v>
                </c:pt>
                <c:pt idx="304">
                  <c:v>43225.964386574073</c:v>
                </c:pt>
                <c:pt idx="305">
                  <c:v>43225.964398148149</c:v>
                </c:pt>
                <c:pt idx="306">
                  <c:v>43225.964409722219</c:v>
                </c:pt>
                <c:pt idx="307">
                  <c:v>43225.964421296296</c:v>
                </c:pt>
                <c:pt idx="308">
                  <c:v>43225.964432870373</c:v>
                </c:pt>
                <c:pt idx="309">
                  <c:v>43225.964444444442</c:v>
                </c:pt>
                <c:pt idx="310">
                  <c:v>43225.964456018519</c:v>
                </c:pt>
                <c:pt idx="311">
                  <c:v>43225.964467592596</c:v>
                </c:pt>
                <c:pt idx="312">
                  <c:v>43225.964479166665</c:v>
                </c:pt>
                <c:pt idx="313">
                  <c:v>43225.964490740742</c:v>
                </c:pt>
                <c:pt idx="314">
                  <c:v>43225.964502314811</c:v>
                </c:pt>
                <c:pt idx="315">
                  <c:v>43225.964513888888</c:v>
                </c:pt>
                <c:pt idx="316">
                  <c:v>43225.964525462965</c:v>
                </c:pt>
                <c:pt idx="317">
                  <c:v>43225.964537037034</c:v>
                </c:pt>
                <c:pt idx="318">
                  <c:v>43225.964548611111</c:v>
                </c:pt>
                <c:pt idx="319">
                  <c:v>43225.964560185188</c:v>
                </c:pt>
                <c:pt idx="320">
                  <c:v>43225.964571759258</c:v>
                </c:pt>
                <c:pt idx="321">
                  <c:v>43225.964583333334</c:v>
                </c:pt>
                <c:pt idx="322">
                  <c:v>43225.964594907404</c:v>
                </c:pt>
                <c:pt idx="323">
                  <c:v>43225.964606481481</c:v>
                </c:pt>
                <c:pt idx="324">
                  <c:v>43225.964618055557</c:v>
                </c:pt>
                <c:pt idx="325">
                  <c:v>43225.964629629627</c:v>
                </c:pt>
                <c:pt idx="326">
                  <c:v>43225.964641203704</c:v>
                </c:pt>
                <c:pt idx="327">
                  <c:v>43225.96465277778</c:v>
                </c:pt>
                <c:pt idx="328">
                  <c:v>43225.96466435185</c:v>
                </c:pt>
                <c:pt idx="329">
                  <c:v>43225.964675925927</c:v>
                </c:pt>
                <c:pt idx="330">
                  <c:v>43225.964687500003</c:v>
                </c:pt>
                <c:pt idx="331">
                  <c:v>43225.964699074073</c:v>
                </c:pt>
                <c:pt idx="332">
                  <c:v>43225.96471064815</c:v>
                </c:pt>
                <c:pt idx="333">
                  <c:v>43225.964722222219</c:v>
                </c:pt>
                <c:pt idx="334">
                  <c:v>43225.964733796296</c:v>
                </c:pt>
                <c:pt idx="335">
                  <c:v>43225.964745370373</c:v>
                </c:pt>
                <c:pt idx="336">
                  <c:v>43225.964756944442</c:v>
                </c:pt>
                <c:pt idx="337">
                  <c:v>43225.964768518519</c:v>
                </c:pt>
                <c:pt idx="338">
                  <c:v>43225.964780092596</c:v>
                </c:pt>
                <c:pt idx="339">
                  <c:v>43225.964780092596</c:v>
                </c:pt>
                <c:pt idx="340">
                  <c:v>43225.964791666665</c:v>
                </c:pt>
                <c:pt idx="341">
                  <c:v>43225.964803240742</c:v>
                </c:pt>
                <c:pt idx="342">
                  <c:v>43225.964814814812</c:v>
                </c:pt>
                <c:pt idx="343">
                  <c:v>43225.964826388888</c:v>
                </c:pt>
                <c:pt idx="344">
                  <c:v>43225.964837962965</c:v>
                </c:pt>
                <c:pt idx="345">
                  <c:v>43225.964849537035</c:v>
                </c:pt>
                <c:pt idx="346">
                  <c:v>43225.964861111112</c:v>
                </c:pt>
                <c:pt idx="347">
                  <c:v>43225.964872685188</c:v>
                </c:pt>
                <c:pt idx="348">
                  <c:v>43225.964884259258</c:v>
                </c:pt>
                <c:pt idx="349">
                  <c:v>43225.964895833335</c:v>
                </c:pt>
                <c:pt idx="350">
                  <c:v>43225.964907407404</c:v>
                </c:pt>
                <c:pt idx="351">
                  <c:v>43225.964918981481</c:v>
                </c:pt>
                <c:pt idx="352">
                  <c:v>43225.964930555558</c:v>
                </c:pt>
                <c:pt idx="353">
                  <c:v>43225.964942129627</c:v>
                </c:pt>
                <c:pt idx="354">
                  <c:v>43225.964953703704</c:v>
                </c:pt>
                <c:pt idx="355">
                  <c:v>43225.964965277781</c:v>
                </c:pt>
                <c:pt idx="356">
                  <c:v>43225.96497685185</c:v>
                </c:pt>
                <c:pt idx="357">
                  <c:v>43225.964988425927</c:v>
                </c:pt>
                <c:pt idx="358">
                  <c:v>43225.964999999997</c:v>
                </c:pt>
                <c:pt idx="359">
                  <c:v>43225.965011574073</c:v>
                </c:pt>
                <c:pt idx="360">
                  <c:v>43225.96502314815</c:v>
                </c:pt>
                <c:pt idx="361">
                  <c:v>43225.96503472222</c:v>
                </c:pt>
                <c:pt idx="362">
                  <c:v>43225.965046296296</c:v>
                </c:pt>
                <c:pt idx="363">
                  <c:v>43225.965057870373</c:v>
                </c:pt>
                <c:pt idx="364">
                  <c:v>43225.965069444443</c:v>
                </c:pt>
                <c:pt idx="365">
                  <c:v>43225.965081018519</c:v>
                </c:pt>
                <c:pt idx="366">
                  <c:v>43225.965092592596</c:v>
                </c:pt>
                <c:pt idx="367">
                  <c:v>43225.965104166666</c:v>
                </c:pt>
                <c:pt idx="368">
                  <c:v>43225.965115740742</c:v>
                </c:pt>
                <c:pt idx="369">
                  <c:v>43225.965127314812</c:v>
                </c:pt>
                <c:pt idx="370">
                  <c:v>43225.965138888889</c:v>
                </c:pt>
                <c:pt idx="371">
                  <c:v>43225.965150462966</c:v>
                </c:pt>
                <c:pt idx="372">
                  <c:v>43225.965162037035</c:v>
                </c:pt>
                <c:pt idx="373">
                  <c:v>43225.965173611112</c:v>
                </c:pt>
                <c:pt idx="374">
                  <c:v>43225.965185185189</c:v>
                </c:pt>
                <c:pt idx="375">
                  <c:v>43225.965196759258</c:v>
                </c:pt>
                <c:pt idx="376">
                  <c:v>43225.965208333335</c:v>
                </c:pt>
                <c:pt idx="377">
                  <c:v>43225.965219907404</c:v>
                </c:pt>
                <c:pt idx="378">
                  <c:v>43225.965231481481</c:v>
                </c:pt>
                <c:pt idx="379">
                  <c:v>43225.965243055558</c:v>
                </c:pt>
                <c:pt idx="380">
                  <c:v>43225.965254629627</c:v>
                </c:pt>
                <c:pt idx="381">
                  <c:v>43225.965266203704</c:v>
                </c:pt>
                <c:pt idx="382">
                  <c:v>43225.965277777781</c:v>
                </c:pt>
                <c:pt idx="383">
                  <c:v>43225.965289351851</c:v>
                </c:pt>
                <c:pt idx="384">
                  <c:v>43225.965300925927</c:v>
                </c:pt>
                <c:pt idx="385">
                  <c:v>43225.965312499997</c:v>
                </c:pt>
                <c:pt idx="386">
                  <c:v>43225.965324074074</c:v>
                </c:pt>
                <c:pt idx="387">
                  <c:v>43225.96533564815</c:v>
                </c:pt>
                <c:pt idx="388">
                  <c:v>43225.96534722222</c:v>
                </c:pt>
                <c:pt idx="389">
                  <c:v>43225.965358796297</c:v>
                </c:pt>
                <c:pt idx="390">
                  <c:v>43225.965370370373</c:v>
                </c:pt>
                <c:pt idx="391">
                  <c:v>43225.965381944443</c:v>
                </c:pt>
                <c:pt idx="392">
                  <c:v>43225.96539351852</c:v>
                </c:pt>
                <c:pt idx="393">
                  <c:v>43225.965405092589</c:v>
                </c:pt>
                <c:pt idx="394">
                  <c:v>43225.965416666666</c:v>
                </c:pt>
                <c:pt idx="395">
                  <c:v>43225.965428240743</c:v>
                </c:pt>
                <c:pt idx="396">
                  <c:v>43225.965439814812</c:v>
                </c:pt>
                <c:pt idx="397">
                  <c:v>43225.965451388889</c:v>
                </c:pt>
                <c:pt idx="398">
                  <c:v>43225.965462962966</c:v>
                </c:pt>
                <c:pt idx="399">
                  <c:v>43225.965474537035</c:v>
                </c:pt>
                <c:pt idx="400">
                  <c:v>43225.965486111112</c:v>
                </c:pt>
                <c:pt idx="401">
                  <c:v>43225.965497685182</c:v>
                </c:pt>
                <c:pt idx="402">
                  <c:v>43225.965509259258</c:v>
                </c:pt>
                <c:pt idx="403">
                  <c:v>43225.965520833335</c:v>
                </c:pt>
                <c:pt idx="404">
                  <c:v>43225.965532407405</c:v>
                </c:pt>
                <c:pt idx="405">
                  <c:v>43225.965543981481</c:v>
                </c:pt>
                <c:pt idx="406">
                  <c:v>43225.965555555558</c:v>
                </c:pt>
                <c:pt idx="407">
                  <c:v>43225.965555555558</c:v>
                </c:pt>
                <c:pt idx="408">
                  <c:v>43225.965567129628</c:v>
                </c:pt>
                <c:pt idx="409">
                  <c:v>43225.965578703705</c:v>
                </c:pt>
                <c:pt idx="410">
                  <c:v>43225.965590277781</c:v>
                </c:pt>
                <c:pt idx="411">
                  <c:v>43225.965601851851</c:v>
                </c:pt>
                <c:pt idx="412">
                  <c:v>43225.965613425928</c:v>
                </c:pt>
                <c:pt idx="413">
                  <c:v>43225.965624999997</c:v>
                </c:pt>
                <c:pt idx="414">
                  <c:v>43225.965636574074</c:v>
                </c:pt>
                <c:pt idx="415">
                  <c:v>43225.965648148151</c:v>
                </c:pt>
                <c:pt idx="416">
                  <c:v>43225.96565972222</c:v>
                </c:pt>
                <c:pt idx="417">
                  <c:v>43225.965671296297</c:v>
                </c:pt>
                <c:pt idx="418">
                  <c:v>43225.965682870374</c:v>
                </c:pt>
                <c:pt idx="419">
                  <c:v>43225.965694444443</c:v>
                </c:pt>
                <c:pt idx="420">
                  <c:v>43225.96570601852</c:v>
                </c:pt>
                <c:pt idx="421">
                  <c:v>43225.965717592589</c:v>
                </c:pt>
                <c:pt idx="422">
                  <c:v>43225.965729166666</c:v>
                </c:pt>
                <c:pt idx="423">
                  <c:v>43225.965740740743</c:v>
                </c:pt>
                <c:pt idx="424">
                  <c:v>43225.965752314813</c:v>
                </c:pt>
                <c:pt idx="425">
                  <c:v>43225.965763888889</c:v>
                </c:pt>
                <c:pt idx="426">
                  <c:v>43225.965775462966</c:v>
                </c:pt>
                <c:pt idx="427">
                  <c:v>43225.965787037036</c:v>
                </c:pt>
                <c:pt idx="428">
                  <c:v>43225.965798611112</c:v>
                </c:pt>
                <c:pt idx="429">
                  <c:v>43225.965810185182</c:v>
                </c:pt>
                <c:pt idx="430">
                  <c:v>43225.965821759259</c:v>
                </c:pt>
                <c:pt idx="431">
                  <c:v>43225.965833333335</c:v>
                </c:pt>
                <c:pt idx="432">
                  <c:v>43225.965844907405</c:v>
                </c:pt>
                <c:pt idx="433">
                  <c:v>43225.965856481482</c:v>
                </c:pt>
                <c:pt idx="434">
                  <c:v>43225.965868055559</c:v>
                </c:pt>
                <c:pt idx="435">
                  <c:v>43225.965879629628</c:v>
                </c:pt>
                <c:pt idx="436">
                  <c:v>43225.965891203705</c:v>
                </c:pt>
                <c:pt idx="437">
                  <c:v>43225.965902777774</c:v>
                </c:pt>
                <c:pt idx="438">
                  <c:v>43225.965914351851</c:v>
                </c:pt>
                <c:pt idx="439">
                  <c:v>43225.965925925928</c:v>
                </c:pt>
                <c:pt idx="440">
                  <c:v>43225.965937499997</c:v>
                </c:pt>
                <c:pt idx="441">
                  <c:v>43225.965949074074</c:v>
                </c:pt>
                <c:pt idx="442">
                  <c:v>43225.965960648151</c:v>
                </c:pt>
                <c:pt idx="443">
                  <c:v>43225.96597222222</c:v>
                </c:pt>
                <c:pt idx="444">
                  <c:v>43225.965983796297</c:v>
                </c:pt>
                <c:pt idx="445">
                  <c:v>43225.965995370374</c:v>
                </c:pt>
                <c:pt idx="446">
                  <c:v>43225.966006944444</c:v>
                </c:pt>
                <c:pt idx="447">
                  <c:v>43225.96601851852</c:v>
                </c:pt>
                <c:pt idx="448">
                  <c:v>43225.96603009259</c:v>
                </c:pt>
                <c:pt idx="449">
                  <c:v>43225.966041666667</c:v>
                </c:pt>
                <c:pt idx="450">
                  <c:v>43225.966053240743</c:v>
                </c:pt>
                <c:pt idx="451">
                  <c:v>43225.966064814813</c:v>
                </c:pt>
                <c:pt idx="452">
                  <c:v>43225.96607638889</c:v>
                </c:pt>
                <c:pt idx="453">
                  <c:v>43225.966087962966</c:v>
                </c:pt>
                <c:pt idx="454">
                  <c:v>43225.966099537036</c:v>
                </c:pt>
                <c:pt idx="455">
                  <c:v>43225.966111111113</c:v>
                </c:pt>
                <c:pt idx="456">
                  <c:v>43225.966122685182</c:v>
                </c:pt>
                <c:pt idx="457">
                  <c:v>43225.966134259259</c:v>
                </c:pt>
                <c:pt idx="458">
                  <c:v>43225.966145833336</c:v>
                </c:pt>
                <c:pt idx="459">
                  <c:v>43225.966157407405</c:v>
                </c:pt>
                <c:pt idx="460">
                  <c:v>43225.966168981482</c:v>
                </c:pt>
                <c:pt idx="461">
                  <c:v>43225.966180555559</c:v>
                </c:pt>
                <c:pt idx="462">
                  <c:v>43225.966192129628</c:v>
                </c:pt>
                <c:pt idx="463">
                  <c:v>43225.966203703705</c:v>
                </c:pt>
                <c:pt idx="464">
                  <c:v>43225.966215277775</c:v>
                </c:pt>
                <c:pt idx="465">
                  <c:v>43225.966226851851</c:v>
                </c:pt>
                <c:pt idx="466">
                  <c:v>43225.966238425928</c:v>
                </c:pt>
                <c:pt idx="467">
                  <c:v>43225.966249999998</c:v>
                </c:pt>
                <c:pt idx="468">
                  <c:v>43225.966261574074</c:v>
                </c:pt>
                <c:pt idx="469">
                  <c:v>43225.966273148151</c:v>
                </c:pt>
                <c:pt idx="470">
                  <c:v>43225.966284722221</c:v>
                </c:pt>
                <c:pt idx="471">
                  <c:v>43225.966296296298</c:v>
                </c:pt>
                <c:pt idx="472">
                  <c:v>43225.966307870367</c:v>
                </c:pt>
                <c:pt idx="473">
                  <c:v>43225.966319444444</c:v>
                </c:pt>
                <c:pt idx="474">
                  <c:v>43225.966319444444</c:v>
                </c:pt>
                <c:pt idx="475">
                  <c:v>43225.966331018521</c:v>
                </c:pt>
                <c:pt idx="476">
                  <c:v>43225.96634259259</c:v>
                </c:pt>
                <c:pt idx="477">
                  <c:v>43225.966354166667</c:v>
                </c:pt>
                <c:pt idx="478">
                  <c:v>43225.966365740744</c:v>
                </c:pt>
                <c:pt idx="479">
                  <c:v>43225.966377314813</c:v>
                </c:pt>
                <c:pt idx="480">
                  <c:v>43225.96638888889</c:v>
                </c:pt>
                <c:pt idx="481">
                  <c:v>43225.966400462959</c:v>
                </c:pt>
                <c:pt idx="482">
                  <c:v>43225.966412037036</c:v>
                </c:pt>
                <c:pt idx="483">
                  <c:v>43225.966423611113</c:v>
                </c:pt>
                <c:pt idx="484">
                  <c:v>43225.966435185182</c:v>
                </c:pt>
                <c:pt idx="485">
                  <c:v>43225.966446759259</c:v>
                </c:pt>
                <c:pt idx="486">
                  <c:v>43225.966458333336</c:v>
                </c:pt>
                <c:pt idx="487">
                  <c:v>43225.966469907406</c:v>
                </c:pt>
                <c:pt idx="488">
                  <c:v>43225.966481481482</c:v>
                </c:pt>
                <c:pt idx="489">
                  <c:v>43225.966493055559</c:v>
                </c:pt>
                <c:pt idx="490">
                  <c:v>43225.966504629629</c:v>
                </c:pt>
                <c:pt idx="491">
                  <c:v>43225.966516203705</c:v>
                </c:pt>
                <c:pt idx="492">
                  <c:v>43225.966527777775</c:v>
                </c:pt>
                <c:pt idx="493">
                  <c:v>43225.966539351852</c:v>
                </c:pt>
                <c:pt idx="494">
                  <c:v>43225.966550925928</c:v>
                </c:pt>
                <c:pt idx="495">
                  <c:v>43225.966562499998</c:v>
                </c:pt>
                <c:pt idx="496">
                  <c:v>43225.966574074075</c:v>
                </c:pt>
                <c:pt idx="497">
                  <c:v>43225.966585648152</c:v>
                </c:pt>
                <c:pt idx="498">
                  <c:v>43225.966597222221</c:v>
                </c:pt>
                <c:pt idx="499">
                  <c:v>43225.966608796298</c:v>
                </c:pt>
                <c:pt idx="500">
                  <c:v>43225.966620370367</c:v>
                </c:pt>
                <c:pt idx="501">
                  <c:v>43225.966631944444</c:v>
                </c:pt>
                <c:pt idx="502">
                  <c:v>43225.966643518521</c:v>
                </c:pt>
                <c:pt idx="503">
                  <c:v>43225.96665509259</c:v>
                </c:pt>
                <c:pt idx="504">
                  <c:v>43225.966666666667</c:v>
                </c:pt>
                <c:pt idx="505">
                  <c:v>43225.966678240744</c:v>
                </c:pt>
                <c:pt idx="506">
                  <c:v>43225.966689814813</c:v>
                </c:pt>
                <c:pt idx="507">
                  <c:v>43225.96670138889</c:v>
                </c:pt>
                <c:pt idx="508">
                  <c:v>43225.96671296296</c:v>
                </c:pt>
                <c:pt idx="509">
                  <c:v>43225.966724537036</c:v>
                </c:pt>
                <c:pt idx="510">
                  <c:v>43225.966736111113</c:v>
                </c:pt>
                <c:pt idx="511">
                  <c:v>43225.966747685183</c:v>
                </c:pt>
                <c:pt idx="512">
                  <c:v>43225.96675925926</c:v>
                </c:pt>
                <c:pt idx="513">
                  <c:v>43225.966770833336</c:v>
                </c:pt>
                <c:pt idx="514">
                  <c:v>43225.966782407406</c:v>
                </c:pt>
                <c:pt idx="515">
                  <c:v>43225.966793981483</c:v>
                </c:pt>
                <c:pt idx="516">
                  <c:v>43225.966805555552</c:v>
                </c:pt>
                <c:pt idx="517">
                  <c:v>43225.966817129629</c:v>
                </c:pt>
                <c:pt idx="518">
                  <c:v>43225.966828703706</c:v>
                </c:pt>
                <c:pt idx="519">
                  <c:v>43225.966840277775</c:v>
                </c:pt>
                <c:pt idx="520">
                  <c:v>43225.966851851852</c:v>
                </c:pt>
                <c:pt idx="521">
                  <c:v>43225.966863425929</c:v>
                </c:pt>
                <c:pt idx="522">
                  <c:v>43225.966874999998</c:v>
                </c:pt>
                <c:pt idx="523">
                  <c:v>43225.966886574075</c:v>
                </c:pt>
                <c:pt idx="524">
                  <c:v>43225.966898148145</c:v>
                </c:pt>
                <c:pt idx="525">
                  <c:v>43225.966909722221</c:v>
                </c:pt>
                <c:pt idx="526">
                  <c:v>43225.966921296298</c:v>
                </c:pt>
                <c:pt idx="527">
                  <c:v>43225.966932870368</c:v>
                </c:pt>
                <c:pt idx="528">
                  <c:v>43225.966944444444</c:v>
                </c:pt>
                <c:pt idx="529">
                  <c:v>43225.966956018521</c:v>
                </c:pt>
                <c:pt idx="530">
                  <c:v>43225.966967592591</c:v>
                </c:pt>
                <c:pt idx="531">
                  <c:v>43225.966979166667</c:v>
                </c:pt>
                <c:pt idx="532">
                  <c:v>43225.966990740744</c:v>
                </c:pt>
                <c:pt idx="533">
                  <c:v>43225.967002314814</c:v>
                </c:pt>
                <c:pt idx="534">
                  <c:v>43225.967013888891</c:v>
                </c:pt>
                <c:pt idx="535">
                  <c:v>43225.96702546296</c:v>
                </c:pt>
                <c:pt idx="536">
                  <c:v>43225.967037037037</c:v>
                </c:pt>
                <c:pt idx="537">
                  <c:v>43225.967048611114</c:v>
                </c:pt>
                <c:pt idx="538">
                  <c:v>43225.967060185183</c:v>
                </c:pt>
                <c:pt idx="539">
                  <c:v>43225.96707175926</c:v>
                </c:pt>
                <c:pt idx="540">
                  <c:v>43225.967083333337</c:v>
                </c:pt>
                <c:pt idx="541">
                  <c:v>43225.967094907406</c:v>
                </c:pt>
                <c:pt idx="542">
                  <c:v>43225.967106481483</c:v>
                </c:pt>
                <c:pt idx="543">
                  <c:v>43225.967118055552</c:v>
                </c:pt>
                <c:pt idx="544">
                  <c:v>43225.967129629629</c:v>
                </c:pt>
                <c:pt idx="545">
                  <c:v>43225.967141203706</c:v>
                </c:pt>
                <c:pt idx="546">
                  <c:v>43225.967152777775</c:v>
                </c:pt>
                <c:pt idx="547">
                  <c:v>43225.967164351852</c:v>
                </c:pt>
                <c:pt idx="548">
                  <c:v>43225.967175925929</c:v>
                </c:pt>
                <c:pt idx="549">
                  <c:v>43225.967187499999</c:v>
                </c:pt>
                <c:pt idx="550">
                  <c:v>43225.967199074075</c:v>
                </c:pt>
                <c:pt idx="551">
                  <c:v>43225.967210648145</c:v>
                </c:pt>
                <c:pt idx="552">
                  <c:v>43225.967222222222</c:v>
                </c:pt>
                <c:pt idx="553">
                  <c:v>43225.967233796298</c:v>
                </c:pt>
                <c:pt idx="554">
                  <c:v>43225.967245370368</c:v>
                </c:pt>
                <c:pt idx="555">
                  <c:v>43225.967245370368</c:v>
                </c:pt>
                <c:pt idx="556">
                  <c:v>43225.967256944445</c:v>
                </c:pt>
                <c:pt idx="557">
                  <c:v>43225.967268518521</c:v>
                </c:pt>
                <c:pt idx="558">
                  <c:v>43225.967280092591</c:v>
                </c:pt>
                <c:pt idx="559">
                  <c:v>43225.967291666668</c:v>
                </c:pt>
                <c:pt idx="560">
                  <c:v>43225.967303240737</c:v>
                </c:pt>
                <c:pt idx="561">
                  <c:v>43225.967314814814</c:v>
                </c:pt>
                <c:pt idx="562">
                  <c:v>43225.967326388891</c:v>
                </c:pt>
                <c:pt idx="563">
                  <c:v>43225.96733796296</c:v>
                </c:pt>
                <c:pt idx="564">
                  <c:v>43225.967349537037</c:v>
                </c:pt>
                <c:pt idx="565">
                  <c:v>43225.967361111114</c:v>
                </c:pt>
                <c:pt idx="566">
                  <c:v>43225.967372685183</c:v>
                </c:pt>
                <c:pt idx="567">
                  <c:v>43225.96738425926</c:v>
                </c:pt>
                <c:pt idx="568">
                  <c:v>43225.967395833337</c:v>
                </c:pt>
                <c:pt idx="569">
                  <c:v>43225.967407407406</c:v>
                </c:pt>
                <c:pt idx="570">
                  <c:v>43225.967418981483</c:v>
                </c:pt>
                <c:pt idx="571">
                  <c:v>43225.967430555553</c:v>
                </c:pt>
                <c:pt idx="572">
                  <c:v>43225.967442129629</c:v>
                </c:pt>
                <c:pt idx="573">
                  <c:v>43225.967453703706</c:v>
                </c:pt>
                <c:pt idx="574">
                  <c:v>43225.967465277776</c:v>
                </c:pt>
                <c:pt idx="575">
                  <c:v>43225.967476851853</c:v>
                </c:pt>
                <c:pt idx="576">
                  <c:v>43225.967488425929</c:v>
                </c:pt>
                <c:pt idx="577">
                  <c:v>43225.967499999999</c:v>
                </c:pt>
                <c:pt idx="578">
                  <c:v>43225.967511574076</c:v>
                </c:pt>
                <c:pt idx="579">
                  <c:v>43225.967523148145</c:v>
                </c:pt>
                <c:pt idx="580">
                  <c:v>43225.967534722222</c:v>
                </c:pt>
                <c:pt idx="581">
                  <c:v>43225.967546296299</c:v>
                </c:pt>
                <c:pt idx="582">
                  <c:v>43225.967557870368</c:v>
                </c:pt>
                <c:pt idx="583">
                  <c:v>43225.967569444445</c:v>
                </c:pt>
                <c:pt idx="584">
                  <c:v>43225.967581018522</c:v>
                </c:pt>
                <c:pt idx="585">
                  <c:v>43225.967592592591</c:v>
                </c:pt>
                <c:pt idx="586">
                  <c:v>43225.967604166668</c:v>
                </c:pt>
                <c:pt idx="587">
                  <c:v>43225.967615740738</c:v>
                </c:pt>
                <c:pt idx="588">
                  <c:v>43225.967627314814</c:v>
                </c:pt>
                <c:pt idx="589">
                  <c:v>43225.967638888891</c:v>
                </c:pt>
                <c:pt idx="590">
                  <c:v>43225.967650462961</c:v>
                </c:pt>
                <c:pt idx="591">
                  <c:v>43225.967662037037</c:v>
                </c:pt>
                <c:pt idx="592">
                  <c:v>43225.967673611114</c:v>
                </c:pt>
                <c:pt idx="593">
                  <c:v>43225.967685185184</c:v>
                </c:pt>
                <c:pt idx="594">
                  <c:v>43225.96769675926</c:v>
                </c:pt>
                <c:pt idx="595">
                  <c:v>43225.96770833333</c:v>
                </c:pt>
                <c:pt idx="596">
                  <c:v>43225.967719907407</c:v>
                </c:pt>
                <c:pt idx="597">
                  <c:v>43225.967731481483</c:v>
                </c:pt>
                <c:pt idx="598">
                  <c:v>43225.967743055553</c:v>
                </c:pt>
                <c:pt idx="599">
                  <c:v>43225.96775462963</c:v>
                </c:pt>
                <c:pt idx="600">
                  <c:v>43225.967766203707</c:v>
                </c:pt>
                <c:pt idx="601">
                  <c:v>43225.967777777776</c:v>
                </c:pt>
                <c:pt idx="602">
                  <c:v>43225.967789351853</c:v>
                </c:pt>
                <c:pt idx="603">
                  <c:v>43225.967800925922</c:v>
                </c:pt>
                <c:pt idx="604">
                  <c:v>43225.967812499999</c:v>
                </c:pt>
                <c:pt idx="605">
                  <c:v>43225.967824074076</c:v>
                </c:pt>
                <c:pt idx="606">
                  <c:v>43225.967835648145</c:v>
                </c:pt>
                <c:pt idx="607">
                  <c:v>43225.967847222222</c:v>
                </c:pt>
                <c:pt idx="608">
                  <c:v>43225.967858796299</c:v>
                </c:pt>
                <c:pt idx="609">
                  <c:v>43225.967870370368</c:v>
                </c:pt>
                <c:pt idx="610">
                  <c:v>43225.967881944445</c:v>
                </c:pt>
                <c:pt idx="611">
                  <c:v>43225.967893518522</c:v>
                </c:pt>
                <c:pt idx="612">
                  <c:v>43225.967905092592</c:v>
                </c:pt>
                <c:pt idx="613">
                  <c:v>43225.967916666668</c:v>
                </c:pt>
                <c:pt idx="614">
                  <c:v>43225.967928240738</c:v>
                </c:pt>
                <c:pt idx="615">
                  <c:v>43225.967939814815</c:v>
                </c:pt>
                <c:pt idx="616">
                  <c:v>43225.967951388891</c:v>
                </c:pt>
                <c:pt idx="617">
                  <c:v>43225.967962962961</c:v>
                </c:pt>
                <c:pt idx="618">
                  <c:v>43225.967974537038</c:v>
                </c:pt>
                <c:pt idx="619">
                  <c:v>43225.967986111114</c:v>
                </c:pt>
                <c:pt idx="620">
                  <c:v>43225.967997685184</c:v>
                </c:pt>
                <c:pt idx="621">
                  <c:v>43225.968009259261</c:v>
                </c:pt>
                <c:pt idx="622">
                  <c:v>43225.96802083333</c:v>
                </c:pt>
                <c:pt idx="623">
                  <c:v>43225.968032407407</c:v>
                </c:pt>
                <c:pt idx="624">
                  <c:v>43225.968043981484</c:v>
                </c:pt>
                <c:pt idx="625">
                  <c:v>43225.968055555553</c:v>
                </c:pt>
                <c:pt idx="626">
                  <c:v>43225.96806712963</c:v>
                </c:pt>
                <c:pt idx="627">
                  <c:v>43225.968078703707</c:v>
                </c:pt>
                <c:pt idx="628">
                  <c:v>43225.968090277776</c:v>
                </c:pt>
                <c:pt idx="629">
                  <c:v>43225.968101851853</c:v>
                </c:pt>
                <c:pt idx="630">
                  <c:v>43225.968113425923</c:v>
                </c:pt>
                <c:pt idx="631">
                  <c:v>43225.968124999999</c:v>
                </c:pt>
                <c:pt idx="632">
                  <c:v>43225.968136574076</c:v>
                </c:pt>
                <c:pt idx="633">
                  <c:v>43225.968148148146</c:v>
                </c:pt>
                <c:pt idx="634">
                  <c:v>43225.968159722222</c:v>
                </c:pt>
                <c:pt idx="635">
                  <c:v>43225.968159722222</c:v>
                </c:pt>
                <c:pt idx="636">
                  <c:v>43225.968171296299</c:v>
                </c:pt>
                <c:pt idx="637">
                  <c:v>43225.968182870369</c:v>
                </c:pt>
                <c:pt idx="638">
                  <c:v>43225.968194444446</c:v>
                </c:pt>
                <c:pt idx="639">
                  <c:v>43225.968206018515</c:v>
                </c:pt>
                <c:pt idx="640">
                  <c:v>43225.968217592592</c:v>
                </c:pt>
                <c:pt idx="641">
                  <c:v>43225.968229166669</c:v>
                </c:pt>
                <c:pt idx="642">
                  <c:v>43225.968240740738</c:v>
                </c:pt>
                <c:pt idx="643">
                  <c:v>43225.968252314815</c:v>
                </c:pt>
                <c:pt idx="644">
                  <c:v>43225.968263888892</c:v>
                </c:pt>
                <c:pt idx="645">
                  <c:v>43225.968275462961</c:v>
                </c:pt>
                <c:pt idx="646">
                  <c:v>43225.968287037038</c:v>
                </c:pt>
                <c:pt idx="647">
                  <c:v>43225.968298611115</c:v>
                </c:pt>
                <c:pt idx="648">
                  <c:v>43225.968310185184</c:v>
                </c:pt>
                <c:pt idx="649">
                  <c:v>43225.968321759261</c:v>
                </c:pt>
                <c:pt idx="650">
                  <c:v>43225.968333333331</c:v>
                </c:pt>
                <c:pt idx="651">
                  <c:v>43225.968344907407</c:v>
                </c:pt>
                <c:pt idx="652">
                  <c:v>43225.968356481484</c:v>
                </c:pt>
                <c:pt idx="653">
                  <c:v>43225.968368055554</c:v>
                </c:pt>
                <c:pt idx="654">
                  <c:v>43225.96837962963</c:v>
                </c:pt>
                <c:pt idx="655">
                  <c:v>43225.968391203707</c:v>
                </c:pt>
                <c:pt idx="656">
                  <c:v>43225.968402777777</c:v>
                </c:pt>
                <c:pt idx="657">
                  <c:v>43225.968414351853</c:v>
                </c:pt>
                <c:pt idx="658">
                  <c:v>43225.968425925923</c:v>
                </c:pt>
                <c:pt idx="659">
                  <c:v>43225.9684375</c:v>
                </c:pt>
                <c:pt idx="660">
                  <c:v>43225.968449074076</c:v>
                </c:pt>
                <c:pt idx="661">
                  <c:v>43225.968460648146</c:v>
                </c:pt>
                <c:pt idx="662">
                  <c:v>43225.968472222223</c:v>
                </c:pt>
                <c:pt idx="663">
                  <c:v>43225.9684837963</c:v>
                </c:pt>
                <c:pt idx="664">
                  <c:v>43225.968495370369</c:v>
                </c:pt>
                <c:pt idx="665">
                  <c:v>43225.968506944446</c:v>
                </c:pt>
                <c:pt idx="666">
                  <c:v>43225.968518518515</c:v>
                </c:pt>
                <c:pt idx="667">
                  <c:v>43225.968530092592</c:v>
                </c:pt>
                <c:pt idx="668">
                  <c:v>43225.968541666669</c:v>
                </c:pt>
                <c:pt idx="669">
                  <c:v>43225.968553240738</c:v>
                </c:pt>
                <c:pt idx="670">
                  <c:v>43225.968564814815</c:v>
                </c:pt>
                <c:pt idx="671">
                  <c:v>43225.968576388892</c:v>
                </c:pt>
                <c:pt idx="672">
                  <c:v>43225.968587962961</c:v>
                </c:pt>
                <c:pt idx="673">
                  <c:v>43225.968599537038</c:v>
                </c:pt>
                <c:pt idx="674">
                  <c:v>43225.968611111108</c:v>
                </c:pt>
                <c:pt idx="675">
                  <c:v>43225.968622685185</c:v>
                </c:pt>
                <c:pt idx="676">
                  <c:v>43225.968634259261</c:v>
                </c:pt>
                <c:pt idx="677">
                  <c:v>43225.968645833331</c:v>
                </c:pt>
                <c:pt idx="678">
                  <c:v>43225.968657407408</c:v>
                </c:pt>
                <c:pt idx="679">
                  <c:v>43225.968668981484</c:v>
                </c:pt>
                <c:pt idx="680">
                  <c:v>43225.968680555554</c:v>
                </c:pt>
                <c:pt idx="681">
                  <c:v>43225.968692129631</c:v>
                </c:pt>
                <c:pt idx="682">
                  <c:v>43225.9687037037</c:v>
                </c:pt>
                <c:pt idx="683">
                  <c:v>43225.968715277777</c:v>
                </c:pt>
                <c:pt idx="684">
                  <c:v>43225.968726851854</c:v>
                </c:pt>
                <c:pt idx="685">
                  <c:v>43225.968738425923</c:v>
                </c:pt>
                <c:pt idx="686">
                  <c:v>43225.96875</c:v>
                </c:pt>
                <c:pt idx="687">
                  <c:v>43225.968761574077</c:v>
                </c:pt>
                <c:pt idx="688">
                  <c:v>43225.968773148146</c:v>
                </c:pt>
                <c:pt idx="689">
                  <c:v>43225.968784722223</c:v>
                </c:pt>
                <c:pt idx="690">
                  <c:v>43225.9687962963</c:v>
                </c:pt>
                <c:pt idx="691">
                  <c:v>43225.968807870369</c:v>
                </c:pt>
                <c:pt idx="692">
                  <c:v>43225.968819444446</c:v>
                </c:pt>
                <c:pt idx="693">
                  <c:v>43225.968831018516</c:v>
                </c:pt>
                <c:pt idx="694">
                  <c:v>43225.968842592592</c:v>
                </c:pt>
                <c:pt idx="695">
                  <c:v>43225.968854166669</c:v>
                </c:pt>
                <c:pt idx="696">
                  <c:v>43225.968865740739</c:v>
                </c:pt>
                <c:pt idx="697">
                  <c:v>43225.968877314815</c:v>
                </c:pt>
                <c:pt idx="698">
                  <c:v>43225.968888888892</c:v>
                </c:pt>
                <c:pt idx="699">
                  <c:v>43225.968900462962</c:v>
                </c:pt>
                <c:pt idx="700">
                  <c:v>43225.968912037039</c:v>
                </c:pt>
                <c:pt idx="701">
                  <c:v>43225.968923611108</c:v>
                </c:pt>
                <c:pt idx="702">
                  <c:v>43225.968935185185</c:v>
                </c:pt>
                <c:pt idx="703">
                  <c:v>43225.968946759262</c:v>
                </c:pt>
                <c:pt idx="704">
                  <c:v>43225.968958333331</c:v>
                </c:pt>
                <c:pt idx="705">
                  <c:v>43225.968969907408</c:v>
                </c:pt>
                <c:pt idx="706">
                  <c:v>43225.968981481485</c:v>
                </c:pt>
                <c:pt idx="707">
                  <c:v>43225.968993055554</c:v>
                </c:pt>
                <c:pt idx="708">
                  <c:v>43225.969004629631</c:v>
                </c:pt>
                <c:pt idx="709">
                  <c:v>43225.9690162037</c:v>
                </c:pt>
                <c:pt idx="710">
                  <c:v>43225.969027777777</c:v>
                </c:pt>
                <c:pt idx="711">
                  <c:v>43225.969039351854</c:v>
                </c:pt>
                <c:pt idx="712">
                  <c:v>43225.969050925924</c:v>
                </c:pt>
                <c:pt idx="713">
                  <c:v>43225.9690625</c:v>
                </c:pt>
                <c:pt idx="714">
                  <c:v>43225.9690625</c:v>
                </c:pt>
                <c:pt idx="715">
                  <c:v>43225.969074074077</c:v>
                </c:pt>
                <c:pt idx="716">
                  <c:v>43225.969085648147</c:v>
                </c:pt>
                <c:pt idx="717">
                  <c:v>43225.969097222223</c:v>
                </c:pt>
                <c:pt idx="718">
                  <c:v>43225.969108796293</c:v>
                </c:pt>
                <c:pt idx="719">
                  <c:v>43225.96912037037</c:v>
                </c:pt>
                <c:pt idx="720">
                  <c:v>43225.969131944446</c:v>
                </c:pt>
                <c:pt idx="721">
                  <c:v>43225.969143518516</c:v>
                </c:pt>
                <c:pt idx="722">
                  <c:v>43225.969155092593</c:v>
                </c:pt>
                <c:pt idx="723">
                  <c:v>43225.969166666669</c:v>
                </c:pt>
                <c:pt idx="724">
                  <c:v>43225.969178240739</c:v>
                </c:pt>
                <c:pt idx="725">
                  <c:v>43225.969189814816</c:v>
                </c:pt>
                <c:pt idx="726">
                  <c:v>43225.969201388885</c:v>
                </c:pt>
                <c:pt idx="727">
                  <c:v>43225.969212962962</c:v>
                </c:pt>
                <c:pt idx="728">
                  <c:v>43225.969224537039</c:v>
                </c:pt>
                <c:pt idx="729">
                  <c:v>43225.969236111108</c:v>
                </c:pt>
                <c:pt idx="730">
                  <c:v>43225.969247685185</c:v>
                </c:pt>
                <c:pt idx="731">
                  <c:v>43225.969259259262</c:v>
                </c:pt>
                <c:pt idx="732">
                  <c:v>43225.969270833331</c:v>
                </c:pt>
                <c:pt idx="733">
                  <c:v>43225.969282407408</c:v>
                </c:pt>
                <c:pt idx="734">
                  <c:v>43225.969293981485</c:v>
                </c:pt>
                <c:pt idx="735">
                  <c:v>43225.969305555554</c:v>
                </c:pt>
                <c:pt idx="736">
                  <c:v>43225.969317129631</c:v>
                </c:pt>
                <c:pt idx="737">
                  <c:v>43225.969328703701</c:v>
                </c:pt>
                <c:pt idx="738">
                  <c:v>43225.969340277778</c:v>
                </c:pt>
                <c:pt idx="739">
                  <c:v>43225.969351851854</c:v>
                </c:pt>
                <c:pt idx="740">
                  <c:v>43225.969363425924</c:v>
                </c:pt>
                <c:pt idx="741">
                  <c:v>43225.969375000001</c:v>
                </c:pt>
                <c:pt idx="742">
                  <c:v>43225.969386574077</c:v>
                </c:pt>
                <c:pt idx="743">
                  <c:v>43225.969398148147</c:v>
                </c:pt>
                <c:pt idx="744">
                  <c:v>43225.969409722224</c:v>
                </c:pt>
                <c:pt idx="745">
                  <c:v>43225.969421296293</c:v>
                </c:pt>
                <c:pt idx="746">
                  <c:v>43225.96943287037</c:v>
                </c:pt>
                <c:pt idx="747">
                  <c:v>43225.969444444447</c:v>
                </c:pt>
                <c:pt idx="748">
                  <c:v>43225.969456018516</c:v>
                </c:pt>
                <c:pt idx="749">
                  <c:v>43225.969467592593</c:v>
                </c:pt>
                <c:pt idx="750">
                  <c:v>43225.96947916667</c:v>
                </c:pt>
                <c:pt idx="751">
                  <c:v>43225.969490740739</c:v>
                </c:pt>
                <c:pt idx="752">
                  <c:v>43225.969502314816</c:v>
                </c:pt>
                <c:pt idx="753">
                  <c:v>43225.969513888886</c:v>
                </c:pt>
                <c:pt idx="754">
                  <c:v>43225.969525462962</c:v>
                </c:pt>
                <c:pt idx="755">
                  <c:v>43225.969537037039</c:v>
                </c:pt>
                <c:pt idx="756">
                  <c:v>43225.969548611109</c:v>
                </c:pt>
                <c:pt idx="757">
                  <c:v>43225.969560185185</c:v>
                </c:pt>
                <c:pt idx="758">
                  <c:v>43225.969571759262</c:v>
                </c:pt>
                <c:pt idx="759">
                  <c:v>43225.969583333332</c:v>
                </c:pt>
                <c:pt idx="760">
                  <c:v>43225.969594907408</c:v>
                </c:pt>
                <c:pt idx="761">
                  <c:v>43225.969606481478</c:v>
                </c:pt>
                <c:pt idx="762">
                  <c:v>43225.969618055555</c:v>
                </c:pt>
                <c:pt idx="763">
                  <c:v>43225.969629629632</c:v>
                </c:pt>
                <c:pt idx="764">
                  <c:v>43225.969641203701</c:v>
                </c:pt>
                <c:pt idx="765">
                  <c:v>43225.969652777778</c:v>
                </c:pt>
                <c:pt idx="766">
                  <c:v>43225.969664351855</c:v>
                </c:pt>
                <c:pt idx="767">
                  <c:v>43225.969675925924</c:v>
                </c:pt>
                <c:pt idx="768">
                  <c:v>43225.969687500001</c:v>
                </c:pt>
                <c:pt idx="769">
                  <c:v>43225.969699074078</c:v>
                </c:pt>
                <c:pt idx="770">
                  <c:v>43225.969710648147</c:v>
                </c:pt>
                <c:pt idx="771">
                  <c:v>43225.969722222224</c:v>
                </c:pt>
                <c:pt idx="772">
                  <c:v>43225.969733796293</c:v>
                </c:pt>
                <c:pt idx="773">
                  <c:v>43225.96974537037</c:v>
                </c:pt>
                <c:pt idx="774">
                  <c:v>43225.969756944447</c:v>
                </c:pt>
                <c:pt idx="775">
                  <c:v>43225.969768518517</c:v>
                </c:pt>
                <c:pt idx="776">
                  <c:v>43225.969780092593</c:v>
                </c:pt>
                <c:pt idx="777">
                  <c:v>43225.96979166667</c:v>
                </c:pt>
                <c:pt idx="778">
                  <c:v>43225.96980324074</c:v>
                </c:pt>
                <c:pt idx="779">
                  <c:v>43225.969814814816</c:v>
                </c:pt>
                <c:pt idx="780">
                  <c:v>43225.969826388886</c:v>
                </c:pt>
                <c:pt idx="781">
                  <c:v>43225.969837962963</c:v>
                </c:pt>
                <c:pt idx="782">
                  <c:v>43225.969849537039</c:v>
                </c:pt>
                <c:pt idx="783">
                  <c:v>43225.969861111109</c:v>
                </c:pt>
                <c:pt idx="784">
                  <c:v>43225.969872685186</c:v>
                </c:pt>
                <c:pt idx="785">
                  <c:v>43225.969884259262</c:v>
                </c:pt>
                <c:pt idx="786">
                  <c:v>43225.969895833332</c:v>
                </c:pt>
                <c:pt idx="787">
                  <c:v>43225.969907407409</c:v>
                </c:pt>
                <c:pt idx="788">
                  <c:v>43225.969918981478</c:v>
                </c:pt>
                <c:pt idx="789">
                  <c:v>43225.969930555555</c:v>
                </c:pt>
                <c:pt idx="790">
                  <c:v>43225.969942129632</c:v>
                </c:pt>
                <c:pt idx="791">
                  <c:v>43225.969953703701</c:v>
                </c:pt>
                <c:pt idx="792">
                  <c:v>43225.969965277778</c:v>
                </c:pt>
                <c:pt idx="793">
                  <c:v>43225.969976851855</c:v>
                </c:pt>
                <c:pt idx="794">
                  <c:v>43225.969988425924</c:v>
                </c:pt>
                <c:pt idx="795">
                  <c:v>43225.97</c:v>
                </c:pt>
                <c:pt idx="796">
                  <c:v>43225.970011574071</c:v>
                </c:pt>
                <c:pt idx="797">
                  <c:v>43225.970023148147</c:v>
                </c:pt>
                <c:pt idx="798">
                  <c:v>43225.970034722224</c:v>
                </c:pt>
                <c:pt idx="799">
                  <c:v>43225.970046296294</c:v>
                </c:pt>
                <c:pt idx="800">
                  <c:v>43225.970057870371</c:v>
                </c:pt>
                <c:pt idx="801">
                  <c:v>43225.970069444447</c:v>
                </c:pt>
                <c:pt idx="802">
                  <c:v>43225.970069444447</c:v>
                </c:pt>
                <c:pt idx="803">
                  <c:v>43225.970081018517</c:v>
                </c:pt>
                <c:pt idx="804">
                  <c:v>43225.970092592594</c:v>
                </c:pt>
                <c:pt idx="805">
                  <c:v>43225.970104166663</c:v>
                </c:pt>
                <c:pt idx="806">
                  <c:v>43225.97011574074</c:v>
                </c:pt>
                <c:pt idx="807">
                  <c:v>43225.970127314817</c:v>
                </c:pt>
                <c:pt idx="808">
                  <c:v>43225.970138888886</c:v>
                </c:pt>
                <c:pt idx="809">
                  <c:v>43225.970150462963</c:v>
                </c:pt>
                <c:pt idx="810">
                  <c:v>43225.97016203704</c:v>
                </c:pt>
                <c:pt idx="811">
                  <c:v>43225.970173611109</c:v>
                </c:pt>
                <c:pt idx="812">
                  <c:v>43225.970185185186</c:v>
                </c:pt>
                <c:pt idx="813">
                  <c:v>43225.970196759263</c:v>
                </c:pt>
                <c:pt idx="814">
                  <c:v>43225.970208333332</c:v>
                </c:pt>
                <c:pt idx="815">
                  <c:v>43225.970219907409</c:v>
                </c:pt>
                <c:pt idx="816">
                  <c:v>43225.970231481479</c:v>
                </c:pt>
                <c:pt idx="817">
                  <c:v>43225.970243055555</c:v>
                </c:pt>
                <c:pt idx="818">
                  <c:v>43225.970254629632</c:v>
                </c:pt>
                <c:pt idx="819">
                  <c:v>43225.970266203702</c:v>
                </c:pt>
                <c:pt idx="820">
                  <c:v>43225.970277777778</c:v>
                </c:pt>
                <c:pt idx="821">
                  <c:v>43225.970289351855</c:v>
                </c:pt>
                <c:pt idx="822">
                  <c:v>43225.970300925925</c:v>
                </c:pt>
                <c:pt idx="823">
                  <c:v>43225.970312500001</c:v>
                </c:pt>
                <c:pt idx="824">
                  <c:v>43225.970324074071</c:v>
                </c:pt>
                <c:pt idx="825">
                  <c:v>43225.970335648148</c:v>
                </c:pt>
                <c:pt idx="826">
                  <c:v>43225.970347222225</c:v>
                </c:pt>
                <c:pt idx="827">
                  <c:v>43225.970358796294</c:v>
                </c:pt>
                <c:pt idx="828">
                  <c:v>43225.970370370371</c:v>
                </c:pt>
                <c:pt idx="829">
                  <c:v>43225.970381944448</c:v>
                </c:pt>
                <c:pt idx="830">
                  <c:v>43225.970393518517</c:v>
                </c:pt>
                <c:pt idx="831">
                  <c:v>43225.970405092594</c:v>
                </c:pt>
                <c:pt idx="832">
                  <c:v>43225.970416666663</c:v>
                </c:pt>
                <c:pt idx="833">
                  <c:v>43225.97042824074</c:v>
                </c:pt>
                <c:pt idx="834">
                  <c:v>43225.970439814817</c:v>
                </c:pt>
                <c:pt idx="835">
                  <c:v>43225.970451388886</c:v>
                </c:pt>
                <c:pt idx="836">
                  <c:v>43225.970462962963</c:v>
                </c:pt>
                <c:pt idx="837">
                  <c:v>43225.97047453704</c:v>
                </c:pt>
                <c:pt idx="838">
                  <c:v>43225.970486111109</c:v>
                </c:pt>
                <c:pt idx="839">
                  <c:v>43225.970497685186</c:v>
                </c:pt>
                <c:pt idx="840">
                  <c:v>43225.970509259256</c:v>
                </c:pt>
                <c:pt idx="841">
                  <c:v>43225.970520833333</c:v>
                </c:pt>
                <c:pt idx="842">
                  <c:v>43225.970532407409</c:v>
                </c:pt>
                <c:pt idx="843">
                  <c:v>43225.970543981479</c:v>
                </c:pt>
                <c:pt idx="844">
                  <c:v>43225.970555555556</c:v>
                </c:pt>
                <c:pt idx="845">
                  <c:v>43225.970567129632</c:v>
                </c:pt>
                <c:pt idx="846">
                  <c:v>43225.970578703702</c:v>
                </c:pt>
                <c:pt idx="847">
                  <c:v>43225.970590277779</c:v>
                </c:pt>
                <c:pt idx="848">
                  <c:v>43225.970601851855</c:v>
                </c:pt>
                <c:pt idx="849">
                  <c:v>43225.970613425925</c:v>
                </c:pt>
                <c:pt idx="850">
                  <c:v>43225.970625000002</c:v>
                </c:pt>
                <c:pt idx="851">
                  <c:v>43225.970636574071</c:v>
                </c:pt>
                <c:pt idx="852">
                  <c:v>43225.970648148148</c:v>
                </c:pt>
                <c:pt idx="853">
                  <c:v>43225.970659722225</c:v>
                </c:pt>
                <c:pt idx="854">
                  <c:v>43225.970671296294</c:v>
                </c:pt>
                <c:pt idx="855">
                  <c:v>43225.970682870371</c:v>
                </c:pt>
                <c:pt idx="856">
                  <c:v>43225.970694444448</c:v>
                </c:pt>
                <c:pt idx="857">
                  <c:v>43225.970706018517</c:v>
                </c:pt>
                <c:pt idx="858">
                  <c:v>43225.970717592594</c:v>
                </c:pt>
                <c:pt idx="859">
                  <c:v>43225.970729166664</c:v>
                </c:pt>
                <c:pt idx="860">
                  <c:v>43225.97074074074</c:v>
                </c:pt>
                <c:pt idx="861">
                  <c:v>43225.970752314817</c:v>
                </c:pt>
                <c:pt idx="862">
                  <c:v>43225.970763888887</c:v>
                </c:pt>
                <c:pt idx="863">
                  <c:v>43225.970775462964</c:v>
                </c:pt>
                <c:pt idx="864">
                  <c:v>43225.97078703704</c:v>
                </c:pt>
                <c:pt idx="865">
                  <c:v>43225.97079861111</c:v>
                </c:pt>
                <c:pt idx="866">
                  <c:v>43225.970810185187</c:v>
                </c:pt>
                <c:pt idx="867">
                  <c:v>43225.970821759256</c:v>
                </c:pt>
                <c:pt idx="868">
                  <c:v>43225.970833333333</c:v>
                </c:pt>
                <c:pt idx="869">
                  <c:v>43225.97084490741</c:v>
                </c:pt>
                <c:pt idx="870">
                  <c:v>43225.970856481479</c:v>
                </c:pt>
                <c:pt idx="871">
                  <c:v>43225.970868055556</c:v>
                </c:pt>
                <c:pt idx="872">
                  <c:v>43225.970879629633</c:v>
                </c:pt>
                <c:pt idx="873">
                  <c:v>43225.970891203702</c:v>
                </c:pt>
                <c:pt idx="874">
                  <c:v>43225.970902777779</c:v>
                </c:pt>
                <c:pt idx="875">
                  <c:v>43225.970914351848</c:v>
                </c:pt>
                <c:pt idx="876">
                  <c:v>43225.970925925925</c:v>
                </c:pt>
                <c:pt idx="877">
                  <c:v>43225.970937500002</c:v>
                </c:pt>
                <c:pt idx="878">
                  <c:v>43225.970949074072</c:v>
                </c:pt>
                <c:pt idx="879">
                  <c:v>43225.970960648148</c:v>
                </c:pt>
                <c:pt idx="880">
                  <c:v>43225.970972222225</c:v>
                </c:pt>
                <c:pt idx="881">
                  <c:v>43225.970972222225</c:v>
                </c:pt>
                <c:pt idx="882">
                  <c:v>43225.970983796295</c:v>
                </c:pt>
                <c:pt idx="883">
                  <c:v>43225.970995370371</c:v>
                </c:pt>
                <c:pt idx="884">
                  <c:v>43225.971006944441</c:v>
                </c:pt>
                <c:pt idx="885">
                  <c:v>43225.971018518518</c:v>
                </c:pt>
                <c:pt idx="886">
                  <c:v>43225.971030092594</c:v>
                </c:pt>
                <c:pt idx="887">
                  <c:v>43225.971041666664</c:v>
                </c:pt>
                <c:pt idx="888">
                  <c:v>43225.971053240741</c:v>
                </c:pt>
                <c:pt idx="889">
                  <c:v>43225.971064814818</c:v>
                </c:pt>
                <c:pt idx="890">
                  <c:v>43225.971076388887</c:v>
                </c:pt>
                <c:pt idx="891">
                  <c:v>43225.971087962964</c:v>
                </c:pt>
                <c:pt idx="892">
                  <c:v>43225.971099537041</c:v>
                </c:pt>
                <c:pt idx="893">
                  <c:v>43225.97111111111</c:v>
                </c:pt>
                <c:pt idx="894">
                  <c:v>43225.971122685187</c:v>
                </c:pt>
                <c:pt idx="895">
                  <c:v>43225.971134259256</c:v>
                </c:pt>
                <c:pt idx="896">
                  <c:v>43225.971145833333</c:v>
                </c:pt>
                <c:pt idx="897">
                  <c:v>43225.97115740741</c:v>
                </c:pt>
                <c:pt idx="898">
                  <c:v>43225.971168981479</c:v>
                </c:pt>
                <c:pt idx="899">
                  <c:v>43225.971180555556</c:v>
                </c:pt>
                <c:pt idx="900">
                  <c:v>43225.971192129633</c:v>
                </c:pt>
                <c:pt idx="901">
                  <c:v>43225.971203703702</c:v>
                </c:pt>
                <c:pt idx="902">
                  <c:v>43225.971215277779</c:v>
                </c:pt>
                <c:pt idx="903">
                  <c:v>43225.971226851849</c:v>
                </c:pt>
                <c:pt idx="904">
                  <c:v>43225.971238425926</c:v>
                </c:pt>
                <c:pt idx="905">
                  <c:v>43225.971250000002</c:v>
                </c:pt>
                <c:pt idx="906">
                  <c:v>43225.971261574072</c:v>
                </c:pt>
                <c:pt idx="907">
                  <c:v>43225.971273148149</c:v>
                </c:pt>
                <c:pt idx="908">
                  <c:v>43225.971284722225</c:v>
                </c:pt>
                <c:pt idx="909">
                  <c:v>43225.971296296295</c:v>
                </c:pt>
                <c:pt idx="910">
                  <c:v>43225.971307870372</c:v>
                </c:pt>
                <c:pt idx="911">
                  <c:v>43225.971319444441</c:v>
                </c:pt>
                <c:pt idx="912">
                  <c:v>43225.971331018518</c:v>
                </c:pt>
                <c:pt idx="913">
                  <c:v>43225.971342592595</c:v>
                </c:pt>
                <c:pt idx="914">
                  <c:v>43225.971354166664</c:v>
                </c:pt>
                <c:pt idx="915">
                  <c:v>43225.971365740741</c:v>
                </c:pt>
                <c:pt idx="916">
                  <c:v>43225.971377314818</c:v>
                </c:pt>
                <c:pt idx="917">
                  <c:v>43225.971388888887</c:v>
                </c:pt>
                <c:pt idx="918">
                  <c:v>43225.971400462964</c:v>
                </c:pt>
                <c:pt idx="919">
                  <c:v>43225.971412037034</c:v>
                </c:pt>
                <c:pt idx="920">
                  <c:v>43225.97142361111</c:v>
                </c:pt>
                <c:pt idx="921">
                  <c:v>43225.971435185187</c:v>
                </c:pt>
                <c:pt idx="922">
                  <c:v>43225.971446759257</c:v>
                </c:pt>
                <c:pt idx="923">
                  <c:v>43225.971458333333</c:v>
                </c:pt>
                <c:pt idx="924">
                  <c:v>43225.97146990741</c:v>
                </c:pt>
                <c:pt idx="925">
                  <c:v>43225.97148148148</c:v>
                </c:pt>
                <c:pt idx="926">
                  <c:v>43225.971493055556</c:v>
                </c:pt>
                <c:pt idx="927">
                  <c:v>43225.971504629626</c:v>
                </c:pt>
                <c:pt idx="928">
                  <c:v>43225.971516203703</c:v>
                </c:pt>
                <c:pt idx="929">
                  <c:v>43225.97152777778</c:v>
                </c:pt>
                <c:pt idx="930">
                  <c:v>43225.971539351849</c:v>
                </c:pt>
                <c:pt idx="931">
                  <c:v>43225.971550925926</c:v>
                </c:pt>
                <c:pt idx="932">
                  <c:v>43225.971562500003</c:v>
                </c:pt>
                <c:pt idx="933">
                  <c:v>43225.971574074072</c:v>
                </c:pt>
                <c:pt idx="934">
                  <c:v>43225.971585648149</c:v>
                </c:pt>
                <c:pt idx="935">
                  <c:v>43225.971597222226</c:v>
                </c:pt>
                <c:pt idx="936">
                  <c:v>43225.971608796295</c:v>
                </c:pt>
                <c:pt idx="937">
                  <c:v>43225.971620370372</c:v>
                </c:pt>
                <c:pt idx="938">
                  <c:v>43225.971631944441</c:v>
                </c:pt>
                <c:pt idx="939">
                  <c:v>43225.971643518518</c:v>
                </c:pt>
                <c:pt idx="940">
                  <c:v>43225.971655092595</c:v>
                </c:pt>
                <c:pt idx="941">
                  <c:v>43225.971666666665</c:v>
                </c:pt>
                <c:pt idx="942">
                  <c:v>43225.971678240741</c:v>
                </c:pt>
                <c:pt idx="943">
                  <c:v>43225.971689814818</c:v>
                </c:pt>
                <c:pt idx="944">
                  <c:v>43225.971701388888</c:v>
                </c:pt>
                <c:pt idx="945">
                  <c:v>43225.971712962964</c:v>
                </c:pt>
                <c:pt idx="946">
                  <c:v>43225.971724537034</c:v>
                </c:pt>
                <c:pt idx="947">
                  <c:v>43225.971736111111</c:v>
                </c:pt>
                <c:pt idx="948">
                  <c:v>43225.971747685187</c:v>
                </c:pt>
                <c:pt idx="949">
                  <c:v>43225.971759259257</c:v>
                </c:pt>
                <c:pt idx="950">
                  <c:v>43225.971770833334</c:v>
                </c:pt>
                <c:pt idx="951">
                  <c:v>43225.971782407411</c:v>
                </c:pt>
                <c:pt idx="952">
                  <c:v>43225.97179398148</c:v>
                </c:pt>
                <c:pt idx="953">
                  <c:v>43225.971805555557</c:v>
                </c:pt>
                <c:pt idx="954">
                  <c:v>43225.971817129626</c:v>
                </c:pt>
                <c:pt idx="955">
                  <c:v>43225.971828703703</c:v>
                </c:pt>
                <c:pt idx="956">
                  <c:v>43225.97184027778</c:v>
                </c:pt>
                <c:pt idx="957">
                  <c:v>43225.971851851849</c:v>
                </c:pt>
                <c:pt idx="958">
                  <c:v>43225.971863425926</c:v>
                </c:pt>
                <c:pt idx="959">
                  <c:v>43225.971875000003</c:v>
                </c:pt>
                <c:pt idx="960">
                  <c:v>43225.971886574072</c:v>
                </c:pt>
                <c:pt idx="961">
                  <c:v>43225.971898148149</c:v>
                </c:pt>
                <c:pt idx="962">
                  <c:v>43225.971898148149</c:v>
                </c:pt>
                <c:pt idx="963">
                  <c:v>43225.971909722219</c:v>
                </c:pt>
                <c:pt idx="964">
                  <c:v>43225.971921296295</c:v>
                </c:pt>
                <c:pt idx="965">
                  <c:v>43225.971932870372</c:v>
                </c:pt>
                <c:pt idx="966">
                  <c:v>43225.971944444442</c:v>
                </c:pt>
                <c:pt idx="967">
                  <c:v>43225.971956018519</c:v>
                </c:pt>
                <c:pt idx="968">
                  <c:v>43225.971967592595</c:v>
                </c:pt>
                <c:pt idx="969">
                  <c:v>43225.971979166665</c:v>
                </c:pt>
                <c:pt idx="970">
                  <c:v>43225.971990740742</c:v>
                </c:pt>
                <c:pt idx="971">
                  <c:v>43225.972002314818</c:v>
                </c:pt>
                <c:pt idx="972">
                  <c:v>43225.972013888888</c:v>
                </c:pt>
                <c:pt idx="973">
                  <c:v>43225.972025462965</c:v>
                </c:pt>
                <c:pt idx="974">
                  <c:v>43225.972037037034</c:v>
                </c:pt>
                <c:pt idx="975">
                  <c:v>43225.972048611111</c:v>
                </c:pt>
                <c:pt idx="976">
                  <c:v>43225.972060185188</c:v>
                </c:pt>
                <c:pt idx="977">
                  <c:v>43225.972071759257</c:v>
                </c:pt>
                <c:pt idx="978">
                  <c:v>43225.972083333334</c:v>
                </c:pt>
                <c:pt idx="979">
                  <c:v>43225.972094907411</c:v>
                </c:pt>
                <c:pt idx="980">
                  <c:v>43225.97210648148</c:v>
                </c:pt>
                <c:pt idx="981">
                  <c:v>43225.972118055557</c:v>
                </c:pt>
                <c:pt idx="982">
                  <c:v>43225.972129629627</c:v>
                </c:pt>
                <c:pt idx="983">
                  <c:v>43225.972141203703</c:v>
                </c:pt>
                <c:pt idx="984">
                  <c:v>43225.97215277778</c:v>
                </c:pt>
                <c:pt idx="985">
                  <c:v>43225.97216435185</c:v>
                </c:pt>
                <c:pt idx="986">
                  <c:v>43225.972175925926</c:v>
                </c:pt>
                <c:pt idx="987">
                  <c:v>43225.972187500003</c:v>
                </c:pt>
                <c:pt idx="988">
                  <c:v>43225.972199074073</c:v>
                </c:pt>
                <c:pt idx="989">
                  <c:v>43225.972210648149</c:v>
                </c:pt>
                <c:pt idx="990">
                  <c:v>43225.972222222219</c:v>
                </c:pt>
                <c:pt idx="991">
                  <c:v>43225.972233796296</c:v>
                </c:pt>
                <c:pt idx="992">
                  <c:v>43225.972245370373</c:v>
                </c:pt>
                <c:pt idx="993">
                  <c:v>43225.972256944442</c:v>
                </c:pt>
                <c:pt idx="994">
                  <c:v>43225.972268518519</c:v>
                </c:pt>
                <c:pt idx="995">
                  <c:v>43225.972280092596</c:v>
                </c:pt>
                <c:pt idx="996">
                  <c:v>43225.972291666665</c:v>
                </c:pt>
                <c:pt idx="997">
                  <c:v>43225.972303240742</c:v>
                </c:pt>
                <c:pt idx="998">
                  <c:v>43225.972314814811</c:v>
                </c:pt>
                <c:pt idx="999">
                  <c:v>43225.972326388888</c:v>
                </c:pt>
                <c:pt idx="1000">
                  <c:v>43225.972337962965</c:v>
                </c:pt>
                <c:pt idx="1001">
                  <c:v>43225.972349537034</c:v>
                </c:pt>
                <c:pt idx="1002">
                  <c:v>43225.972361111111</c:v>
                </c:pt>
                <c:pt idx="1003">
                  <c:v>43225.972372685188</c:v>
                </c:pt>
                <c:pt idx="1004">
                  <c:v>43225.972384259258</c:v>
                </c:pt>
                <c:pt idx="1005">
                  <c:v>43225.972395833334</c:v>
                </c:pt>
                <c:pt idx="1006">
                  <c:v>43225.972407407404</c:v>
                </c:pt>
                <c:pt idx="1007">
                  <c:v>43225.972418981481</c:v>
                </c:pt>
                <c:pt idx="1008">
                  <c:v>43225.972430555557</c:v>
                </c:pt>
                <c:pt idx="1009">
                  <c:v>43225.972442129627</c:v>
                </c:pt>
                <c:pt idx="1010">
                  <c:v>43225.972453703704</c:v>
                </c:pt>
                <c:pt idx="1011">
                  <c:v>43225.97246527778</c:v>
                </c:pt>
                <c:pt idx="1012">
                  <c:v>43225.97247685185</c:v>
                </c:pt>
                <c:pt idx="1013">
                  <c:v>43225.972488425927</c:v>
                </c:pt>
                <c:pt idx="1014">
                  <c:v>43225.972500000003</c:v>
                </c:pt>
                <c:pt idx="1015">
                  <c:v>43225.972511574073</c:v>
                </c:pt>
                <c:pt idx="1016">
                  <c:v>43225.97252314815</c:v>
                </c:pt>
                <c:pt idx="1017">
                  <c:v>43225.972534722219</c:v>
                </c:pt>
                <c:pt idx="1018">
                  <c:v>43225.972546296296</c:v>
                </c:pt>
                <c:pt idx="1019">
                  <c:v>43225.972557870373</c:v>
                </c:pt>
                <c:pt idx="1020">
                  <c:v>43225.972569444442</c:v>
                </c:pt>
                <c:pt idx="1021">
                  <c:v>43225.972581018519</c:v>
                </c:pt>
                <c:pt idx="1022">
                  <c:v>43225.972592592596</c:v>
                </c:pt>
                <c:pt idx="1023">
                  <c:v>43225.972604166665</c:v>
                </c:pt>
                <c:pt idx="1024">
                  <c:v>43225.972615740742</c:v>
                </c:pt>
                <c:pt idx="1025">
                  <c:v>43225.972627314812</c:v>
                </c:pt>
                <c:pt idx="1026">
                  <c:v>43225.972638888888</c:v>
                </c:pt>
                <c:pt idx="1027">
                  <c:v>43225.972650462965</c:v>
                </c:pt>
                <c:pt idx="1028">
                  <c:v>43225.972662037035</c:v>
                </c:pt>
                <c:pt idx="1029">
                  <c:v>43225.972673611112</c:v>
                </c:pt>
                <c:pt idx="1030">
                  <c:v>43225.972685185188</c:v>
                </c:pt>
                <c:pt idx="1031">
                  <c:v>43225.972696759258</c:v>
                </c:pt>
                <c:pt idx="1032">
                  <c:v>43225.972708333335</c:v>
                </c:pt>
                <c:pt idx="1033">
                  <c:v>43225.972719907404</c:v>
                </c:pt>
                <c:pt idx="1034">
                  <c:v>43225.972731481481</c:v>
                </c:pt>
                <c:pt idx="1035">
                  <c:v>43225.972743055558</c:v>
                </c:pt>
                <c:pt idx="1036">
                  <c:v>43225.972754629627</c:v>
                </c:pt>
                <c:pt idx="1037">
                  <c:v>43225.972766203704</c:v>
                </c:pt>
                <c:pt idx="1038">
                  <c:v>43225.972777777781</c:v>
                </c:pt>
                <c:pt idx="1039">
                  <c:v>43225.97278935185</c:v>
                </c:pt>
                <c:pt idx="1040">
                  <c:v>43225.972800925927</c:v>
                </c:pt>
                <c:pt idx="1041">
                  <c:v>43225.972800925927</c:v>
                </c:pt>
                <c:pt idx="1042">
                  <c:v>43225.972812499997</c:v>
                </c:pt>
                <c:pt idx="1043">
                  <c:v>43225.972824074073</c:v>
                </c:pt>
                <c:pt idx="1044">
                  <c:v>43225.97283564815</c:v>
                </c:pt>
                <c:pt idx="1045">
                  <c:v>43225.97284722222</c:v>
                </c:pt>
                <c:pt idx="1046">
                  <c:v>43225.972858796296</c:v>
                </c:pt>
                <c:pt idx="1047">
                  <c:v>43225.972870370373</c:v>
                </c:pt>
                <c:pt idx="1048">
                  <c:v>43225.972881944443</c:v>
                </c:pt>
                <c:pt idx="1049">
                  <c:v>43225.972893518519</c:v>
                </c:pt>
                <c:pt idx="1050">
                  <c:v>43225.972905092596</c:v>
                </c:pt>
                <c:pt idx="1051">
                  <c:v>43225.972916666666</c:v>
                </c:pt>
                <c:pt idx="1052">
                  <c:v>43225.972928240742</c:v>
                </c:pt>
                <c:pt idx="1053">
                  <c:v>43225.972939814812</c:v>
                </c:pt>
                <c:pt idx="1054">
                  <c:v>43225.972951388889</c:v>
                </c:pt>
                <c:pt idx="1055">
                  <c:v>43225.972962962966</c:v>
                </c:pt>
                <c:pt idx="1056">
                  <c:v>43225.972974537035</c:v>
                </c:pt>
                <c:pt idx="1057">
                  <c:v>43225.972986111112</c:v>
                </c:pt>
                <c:pt idx="1058">
                  <c:v>43225.972997685189</c:v>
                </c:pt>
                <c:pt idx="1059">
                  <c:v>43225.973009259258</c:v>
                </c:pt>
                <c:pt idx="1060">
                  <c:v>43225.973020833335</c:v>
                </c:pt>
                <c:pt idx="1061">
                  <c:v>43225.973032407404</c:v>
                </c:pt>
                <c:pt idx="1062">
                  <c:v>43225.973043981481</c:v>
                </c:pt>
                <c:pt idx="1063">
                  <c:v>43225.973055555558</c:v>
                </c:pt>
                <c:pt idx="1064">
                  <c:v>43225.973067129627</c:v>
                </c:pt>
                <c:pt idx="1065">
                  <c:v>43225.973078703704</c:v>
                </c:pt>
                <c:pt idx="1066">
                  <c:v>43225.973090277781</c:v>
                </c:pt>
                <c:pt idx="1067">
                  <c:v>43225.973101851851</c:v>
                </c:pt>
                <c:pt idx="1068">
                  <c:v>43225.973113425927</c:v>
                </c:pt>
                <c:pt idx="1069">
                  <c:v>43225.973124999997</c:v>
                </c:pt>
                <c:pt idx="1070">
                  <c:v>43225.973136574074</c:v>
                </c:pt>
                <c:pt idx="1071">
                  <c:v>43225.97314814815</c:v>
                </c:pt>
                <c:pt idx="1072">
                  <c:v>43225.97315972222</c:v>
                </c:pt>
                <c:pt idx="1073">
                  <c:v>43225.973171296297</c:v>
                </c:pt>
                <c:pt idx="1074">
                  <c:v>43225.973182870373</c:v>
                </c:pt>
                <c:pt idx="1075">
                  <c:v>43225.973194444443</c:v>
                </c:pt>
                <c:pt idx="1076">
                  <c:v>43225.97320601852</c:v>
                </c:pt>
                <c:pt idx="1077">
                  <c:v>43225.973217592589</c:v>
                </c:pt>
                <c:pt idx="1078">
                  <c:v>43225.973229166666</c:v>
                </c:pt>
                <c:pt idx="1079">
                  <c:v>43225.973240740743</c:v>
                </c:pt>
                <c:pt idx="1080">
                  <c:v>43225.973252314812</c:v>
                </c:pt>
                <c:pt idx="1081">
                  <c:v>43225.973263888889</c:v>
                </c:pt>
                <c:pt idx="1082">
                  <c:v>43225.973275462966</c:v>
                </c:pt>
                <c:pt idx="1083">
                  <c:v>43225.973287037035</c:v>
                </c:pt>
                <c:pt idx="1084">
                  <c:v>43225.973298611112</c:v>
                </c:pt>
                <c:pt idx="1085">
                  <c:v>43225.973310185182</c:v>
                </c:pt>
                <c:pt idx="1086">
                  <c:v>43225.973321759258</c:v>
                </c:pt>
                <c:pt idx="1087">
                  <c:v>43225.973333333335</c:v>
                </c:pt>
                <c:pt idx="1088">
                  <c:v>43225.973344907405</c:v>
                </c:pt>
                <c:pt idx="1089">
                  <c:v>43225.973356481481</c:v>
                </c:pt>
                <c:pt idx="1090">
                  <c:v>43225.973368055558</c:v>
                </c:pt>
                <c:pt idx="1091">
                  <c:v>43225.973379629628</c:v>
                </c:pt>
                <c:pt idx="1092">
                  <c:v>43225.973391203705</c:v>
                </c:pt>
                <c:pt idx="1093">
                  <c:v>43225.973402777781</c:v>
                </c:pt>
                <c:pt idx="1094">
                  <c:v>43225.973414351851</c:v>
                </c:pt>
                <c:pt idx="1095">
                  <c:v>43225.973425925928</c:v>
                </c:pt>
                <c:pt idx="1096">
                  <c:v>43225.973437499997</c:v>
                </c:pt>
                <c:pt idx="1097">
                  <c:v>43225.973449074074</c:v>
                </c:pt>
                <c:pt idx="1098">
                  <c:v>43225.973460648151</c:v>
                </c:pt>
                <c:pt idx="1099">
                  <c:v>43225.97347222222</c:v>
                </c:pt>
                <c:pt idx="1100">
                  <c:v>43225.973483796297</c:v>
                </c:pt>
                <c:pt idx="1101">
                  <c:v>43225.973495370374</c:v>
                </c:pt>
                <c:pt idx="1102">
                  <c:v>43225.973506944443</c:v>
                </c:pt>
                <c:pt idx="1103">
                  <c:v>43225.97351851852</c:v>
                </c:pt>
                <c:pt idx="1104">
                  <c:v>43225.973530092589</c:v>
                </c:pt>
                <c:pt idx="1105">
                  <c:v>43225.973541666666</c:v>
                </c:pt>
                <c:pt idx="1106">
                  <c:v>43225.973553240743</c:v>
                </c:pt>
                <c:pt idx="1107">
                  <c:v>43225.973564814813</c:v>
                </c:pt>
                <c:pt idx="1108">
                  <c:v>43225.973576388889</c:v>
                </c:pt>
                <c:pt idx="1109">
                  <c:v>43225.973587962966</c:v>
                </c:pt>
                <c:pt idx="1110">
                  <c:v>43225.973599537036</c:v>
                </c:pt>
                <c:pt idx="1111">
                  <c:v>43225.973611111112</c:v>
                </c:pt>
                <c:pt idx="1112">
                  <c:v>43225.973622685182</c:v>
                </c:pt>
                <c:pt idx="1113">
                  <c:v>43225.973634259259</c:v>
                </c:pt>
                <c:pt idx="1114">
                  <c:v>43225.973645833335</c:v>
                </c:pt>
                <c:pt idx="1115">
                  <c:v>43225.973657407405</c:v>
                </c:pt>
                <c:pt idx="1116">
                  <c:v>43225.973668981482</c:v>
                </c:pt>
                <c:pt idx="1117">
                  <c:v>43225.973680555559</c:v>
                </c:pt>
                <c:pt idx="1118">
                  <c:v>43225.973692129628</c:v>
                </c:pt>
                <c:pt idx="1119">
                  <c:v>43225.973703703705</c:v>
                </c:pt>
                <c:pt idx="1120">
                  <c:v>43225.973715277774</c:v>
                </c:pt>
                <c:pt idx="1121">
                  <c:v>43225.973726851851</c:v>
                </c:pt>
                <c:pt idx="1122">
                  <c:v>43225.973738425928</c:v>
                </c:pt>
                <c:pt idx="1123">
                  <c:v>43225.973749999997</c:v>
                </c:pt>
                <c:pt idx="1124">
                  <c:v>43225.973761574074</c:v>
                </c:pt>
                <c:pt idx="1125">
                  <c:v>43225.973761574074</c:v>
                </c:pt>
                <c:pt idx="1126">
                  <c:v>43225.973773148151</c:v>
                </c:pt>
                <c:pt idx="1127">
                  <c:v>43225.97378472222</c:v>
                </c:pt>
                <c:pt idx="1128">
                  <c:v>43225.973796296297</c:v>
                </c:pt>
                <c:pt idx="1129">
                  <c:v>43225.973807870374</c:v>
                </c:pt>
                <c:pt idx="1130">
                  <c:v>43225.973819444444</c:v>
                </c:pt>
                <c:pt idx="1131">
                  <c:v>43225.97383101852</c:v>
                </c:pt>
                <c:pt idx="1132">
                  <c:v>43225.97384259259</c:v>
                </c:pt>
                <c:pt idx="1133">
                  <c:v>43225.973854166667</c:v>
                </c:pt>
                <c:pt idx="1134">
                  <c:v>43225.973865740743</c:v>
                </c:pt>
                <c:pt idx="1135">
                  <c:v>43225.973877314813</c:v>
                </c:pt>
                <c:pt idx="1136">
                  <c:v>43225.97388888889</c:v>
                </c:pt>
                <c:pt idx="1137">
                  <c:v>43225.973900462966</c:v>
                </c:pt>
                <c:pt idx="1138">
                  <c:v>43225.973912037036</c:v>
                </c:pt>
                <c:pt idx="1139">
                  <c:v>43225.973923611113</c:v>
                </c:pt>
                <c:pt idx="1140">
                  <c:v>43225.973935185182</c:v>
                </c:pt>
                <c:pt idx="1141">
                  <c:v>43225.973946759259</c:v>
                </c:pt>
                <c:pt idx="1142">
                  <c:v>43225.973958333336</c:v>
                </c:pt>
                <c:pt idx="1143">
                  <c:v>43225.973969907405</c:v>
                </c:pt>
                <c:pt idx="1144">
                  <c:v>43225.973981481482</c:v>
                </c:pt>
                <c:pt idx="1145">
                  <c:v>43225.973993055559</c:v>
                </c:pt>
                <c:pt idx="1146">
                  <c:v>43225.974004629628</c:v>
                </c:pt>
                <c:pt idx="1147">
                  <c:v>43225.974016203705</c:v>
                </c:pt>
                <c:pt idx="1148">
                  <c:v>43225.974027777775</c:v>
                </c:pt>
                <c:pt idx="1149">
                  <c:v>43225.974039351851</c:v>
                </c:pt>
                <c:pt idx="1150">
                  <c:v>43225.974050925928</c:v>
                </c:pt>
                <c:pt idx="1151">
                  <c:v>43225.974062499998</c:v>
                </c:pt>
                <c:pt idx="1152">
                  <c:v>43225.974074074074</c:v>
                </c:pt>
                <c:pt idx="1153">
                  <c:v>43225.974085648151</c:v>
                </c:pt>
                <c:pt idx="1154">
                  <c:v>43225.974097222221</c:v>
                </c:pt>
                <c:pt idx="1155">
                  <c:v>43225.974108796298</c:v>
                </c:pt>
                <c:pt idx="1156">
                  <c:v>43225.974120370367</c:v>
                </c:pt>
                <c:pt idx="1157">
                  <c:v>43225.974131944444</c:v>
                </c:pt>
                <c:pt idx="1158">
                  <c:v>43225.974143518521</c:v>
                </c:pt>
                <c:pt idx="1159">
                  <c:v>43225.97415509259</c:v>
                </c:pt>
                <c:pt idx="1160">
                  <c:v>43225.974166666667</c:v>
                </c:pt>
                <c:pt idx="1161">
                  <c:v>43225.974178240744</c:v>
                </c:pt>
                <c:pt idx="1162">
                  <c:v>43225.974189814813</c:v>
                </c:pt>
                <c:pt idx="1163">
                  <c:v>43225.97420138889</c:v>
                </c:pt>
                <c:pt idx="1164">
                  <c:v>43225.974212962959</c:v>
                </c:pt>
                <c:pt idx="1165">
                  <c:v>43225.974224537036</c:v>
                </c:pt>
                <c:pt idx="1166">
                  <c:v>43225.974236111113</c:v>
                </c:pt>
                <c:pt idx="1167">
                  <c:v>43225.974247685182</c:v>
                </c:pt>
                <c:pt idx="1168">
                  <c:v>43225.974259259259</c:v>
                </c:pt>
                <c:pt idx="1169">
                  <c:v>43225.974270833336</c:v>
                </c:pt>
                <c:pt idx="1170">
                  <c:v>43225.974282407406</c:v>
                </c:pt>
                <c:pt idx="1171">
                  <c:v>43225.974293981482</c:v>
                </c:pt>
                <c:pt idx="1172">
                  <c:v>43225.974305555559</c:v>
                </c:pt>
                <c:pt idx="1173">
                  <c:v>43225.974317129629</c:v>
                </c:pt>
                <c:pt idx="1174">
                  <c:v>43225.974328703705</c:v>
                </c:pt>
                <c:pt idx="1175">
                  <c:v>43225.974340277775</c:v>
                </c:pt>
                <c:pt idx="1176">
                  <c:v>43225.974351851852</c:v>
                </c:pt>
                <c:pt idx="1177">
                  <c:v>43225.974363425928</c:v>
                </c:pt>
                <c:pt idx="1178">
                  <c:v>43225.974374999998</c:v>
                </c:pt>
                <c:pt idx="1179">
                  <c:v>43225.974386574075</c:v>
                </c:pt>
                <c:pt idx="1180">
                  <c:v>43225.974398148152</c:v>
                </c:pt>
                <c:pt idx="1181">
                  <c:v>43225.974409722221</c:v>
                </c:pt>
                <c:pt idx="1182">
                  <c:v>43225.974421296298</c:v>
                </c:pt>
                <c:pt idx="1183">
                  <c:v>43225.974432870367</c:v>
                </c:pt>
                <c:pt idx="1184">
                  <c:v>43225.974444444444</c:v>
                </c:pt>
                <c:pt idx="1185">
                  <c:v>43225.974456018521</c:v>
                </c:pt>
                <c:pt idx="1186">
                  <c:v>43225.97446759259</c:v>
                </c:pt>
                <c:pt idx="1187">
                  <c:v>43225.974479166667</c:v>
                </c:pt>
                <c:pt idx="1188">
                  <c:v>43225.974490740744</c:v>
                </c:pt>
                <c:pt idx="1189">
                  <c:v>43225.974502314813</c:v>
                </c:pt>
                <c:pt idx="1190">
                  <c:v>43225.97451388889</c:v>
                </c:pt>
                <c:pt idx="1191">
                  <c:v>43225.97452546296</c:v>
                </c:pt>
                <c:pt idx="1192">
                  <c:v>43225.974537037036</c:v>
                </c:pt>
                <c:pt idx="1193">
                  <c:v>43225.974548611113</c:v>
                </c:pt>
                <c:pt idx="1194">
                  <c:v>43225.974560185183</c:v>
                </c:pt>
                <c:pt idx="1195">
                  <c:v>43225.97457175926</c:v>
                </c:pt>
                <c:pt idx="1196">
                  <c:v>43225.974583333336</c:v>
                </c:pt>
                <c:pt idx="1197">
                  <c:v>43225.974594907406</c:v>
                </c:pt>
                <c:pt idx="1198">
                  <c:v>43225.974606481483</c:v>
                </c:pt>
                <c:pt idx="1199">
                  <c:v>43225.974618055552</c:v>
                </c:pt>
                <c:pt idx="1200">
                  <c:v>43225.974629629629</c:v>
                </c:pt>
                <c:pt idx="1201">
                  <c:v>43225.974641203706</c:v>
                </c:pt>
                <c:pt idx="1202">
                  <c:v>43225.974652777775</c:v>
                </c:pt>
                <c:pt idx="1203">
                  <c:v>43225.974664351852</c:v>
                </c:pt>
                <c:pt idx="1204">
                  <c:v>43225.974664351852</c:v>
                </c:pt>
                <c:pt idx="1205">
                  <c:v>43225.974675925929</c:v>
                </c:pt>
                <c:pt idx="1206">
                  <c:v>43225.974687499998</c:v>
                </c:pt>
                <c:pt idx="1207">
                  <c:v>43225.974699074075</c:v>
                </c:pt>
                <c:pt idx="1208">
                  <c:v>43225.974710648145</c:v>
                </c:pt>
                <c:pt idx="1209">
                  <c:v>43225.974722222221</c:v>
                </c:pt>
                <c:pt idx="1210">
                  <c:v>43225.974733796298</c:v>
                </c:pt>
                <c:pt idx="1211">
                  <c:v>43225.974745370368</c:v>
                </c:pt>
                <c:pt idx="1212">
                  <c:v>43225.974756944444</c:v>
                </c:pt>
                <c:pt idx="1213">
                  <c:v>43225.974768518521</c:v>
                </c:pt>
                <c:pt idx="1214">
                  <c:v>43225.974780092591</c:v>
                </c:pt>
                <c:pt idx="1215">
                  <c:v>43225.974791666667</c:v>
                </c:pt>
                <c:pt idx="1216">
                  <c:v>43225.974803240744</c:v>
                </c:pt>
                <c:pt idx="1217">
                  <c:v>43225.974814814814</c:v>
                </c:pt>
                <c:pt idx="1218">
                  <c:v>43225.974826388891</c:v>
                </c:pt>
                <c:pt idx="1219">
                  <c:v>43225.97483796296</c:v>
                </c:pt>
                <c:pt idx="1220">
                  <c:v>43225.974849537037</c:v>
                </c:pt>
                <c:pt idx="1221">
                  <c:v>43225.974861111114</c:v>
                </c:pt>
                <c:pt idx="1222">
                  <c:v>43225.974872685183</c:v>
                </c:pt>
                <c:pt idx="1223">
                  <c:v>43225.97488425926</c:v>
                </c:pt>
                <c:pt idx="1224">
                  <c:v>43225.974895833337</c:v>
                </c:pt>
                <c:pt idx="1225">
                  <c:v>43225.974907407406</c:v>
                </c:pt>
                <c:pt idx="1226">
                  <c:v>43225.974918981483</c:v>
                </c:pt>
                <c:pt idx="1227">
                  <c:v>43225.974930555552</c:v>
                </c:pt>
                <c:pt idx="1228">
                  <c:v>43225.974942129629</c:v>
                </c:pt>
                <c:pt idx="1229">
                  <c:v>43225.974953703706</c:v>
                </c:pt>
                <c:pt idx="1230">
                  <c:v>43225.974965277775</c:v>
                </c:pt>
                <c:pt idx="1231">
                  <c:v>43225.974976851852</c:v>
                </c:pt>
                <c:pt idx="1232">
                  <c:v>43225.974988425929</c:v>
                </c:pt>
                <c:pt idx="1233">
                  <c:v>43225.974999999999</c:v>
                </c:pt>
                <c:pt idx="1234">
                  <c:v>43225.975011574075</c:v>
                </c:pt>
                <c:pt idx="1235">
                  <c:v>43225.975023148145</c:v>
                </c:pt>
                <c:pt idx="1236">
                  <c:v>43225.975034722222</c:v>
                </c:pt>
                <c:pt idx="1237">
                  <c:v>43225.975046296298</c:v>
                </c:pt>
                <c:pt idx="1238">
                  <c:v>43225.975057870368</c:v>
                </c:pt>
                <c:pt idx="1239">
                  <c:v>43225.975069444445</c:v>
                </c:pt>
                <c:pt idx="1240">
                  <c:v>43225.975081018521</c:v>
                </c:pt>
                <c:pt idx="1241">
                  <c:v>43225.975092592591</c:v>
                </c:pt>
                <c:pt idx="1242">
                  <c:v>43225.975104166668</c:v>
                </c:pt>
                <c:pt idx="1243">
                  <c:v>43225.975115740737</c:v>
                </c:pt>
                <c:pt idx="1244">
                  <c:v>43225.975127314814</c:v>
                </c:pt>
                <c:pt idx="1245">
                  <c:v>43225.975138888891</c:v>
                </c:pt>
                <c:pt idx="1246">
                  <c:v>43225.97515046296</c:v>
                </c:pt>
                <c:pt idx="1247">
                  <c:v>43225.975162037037</c:v>
                </c:pt>
                <c:pt idx="1248">
                  <c:v>43225.975173611114</c:v>
                </c:pt>
                <c:pt idx="1249">
                  <c:v>43225.975185185183</c:v>
                </c:pt>
                <c:pt idx="1250">
                  <c:v>43225.97519675926</c:v>
                </c:pt>
                <c:pt idx="1251">
                  <c:v>43225.975208333337</c:v>
                </c:pt>
                <c:pt idx="1252">
                  <c:v>43225.975219907406</c:v>
                </c:pt>
                <c:pt idx="1253">
                  <c:v>43225.975231481483</c:v>
                </c:pt>
                <c:pt idx="1254">
                  <c:v>43225.975243055553</c:v>
                </c:pt>
                <c:pt idx="1255">
                  <c:v>43225.975254629629</c:v>
                </c:pt>
                <c:pt idx="1256">
                  <c:v>43225.975266203706</c:v>
                </c:pt>
                <c:pt idx="1257">
                  <c:v>43225.975277777776</c:v>
                </c:pt>
                <c:pt idx="1258">
                  <c:v>43225.975289351853</c:v>
                </c:pt>
                <c:pt idx="1259">
                  <c:v>43225.975300925929</c:v>
                </c:pt>
                <c:pt idx="1260">
                  <c:v>43225.975312499999</c:v>
                </c:pt>
                <c:pt idx="1261">
                  <c:v>43225.975324074076</c:v>
                </c:pt>
                <c:pt idx="1262">
                  <c:v>43225.975335648145</c:v>
                </c:pt>
                <c:pt idx="1263">
                  <c:v>43225.975347222222</c:v>
                </c:pt>
                <c:pt idx="1264">
                  <c:v>43225.975358796299</c:v>
                </c:pt>
                <c:pt idx="1265">
                  <c:v>43225.975370370368</c:v>
                </c:pt>
                <c:pt idx="1266">
                  <c:v>43225.975381944445</c:v>
                </c:pt>
                <c:pt idx="1267">
                  <c:v>43225.975393518522</c:v>
                </c:pt>
                <c:pt idx="1268">
                  <c:v>43225.975405092591</c:v>
                </c:pt>
                <c:pt idx="1269">
                  <c:v>43225.975416666668</c:v>
                </c:pt>
                <c:pt idx="1270">
                  <c:v>43225.975428240738</c:v>
                </c:pt>
                <c:pt idx="1271">
                  <c:v>43225.975439814814</c:v>
                </c:pt>
                <c:pt idx="1272">
                  <c:v>43225.975451388891</c:v>
                </c:pt>
                <c:pt idx="1273">
                  <c:v>43225.975462962961</c:v>
                </c:pt>
                <c:pt idx="1274">
                  <c:v>43225.975474537037</c:v>
                </c:pt>
                <c:pt idx="1275">
                  <c:v>43225.975486111114</c:v>
                </c:pt>
                <c:pt idx="1276">
                  <c:v>43225.975497685184</c:v>
                </c:pt>
                <c:pt idx="1277">
                  <c:v>43225.97550925926</c:v>
                </c:pt>
                <c:pt idx="1278">
                  <c:v>43225.97552083333</c:v>
                </c:pt>
                <c:pt idx="1279">
                  <c:v>43225.975532407407</c:v>
                </c:pt>
                <c:pt idx="1280">
                  <c:v>43225.975543981483</c:v>
                </c:pt>
                <c:pt idx="1281">
                  <c:v>43225.975555555553</c:v>
                </c:pt>
                <c:pt idx="1282">
                  <c:v>43225.97556712963</c:v>
                </c:pt>
                <c:pt idx="1283">
                  <c:v>43225.97556712963</c:v>
                </c:pt>
                <c:pt idx="1284">
                  <c:v>43225.975578703707</c:v>
                </c:pt>
                <c:pt idx="1285">
                  <c:v>43225.975590277776</c:v>
                </c:pt>
                <c:pt idx="1286">
                  <c:v>43225.975601851853</c:v>
                </c:pt>
                <c:pt idx="1287">
                  <c:v>43225.975613425922</c:v>
                </c:pt>
                <c:pt idx="1288">
                  <c:v>43225.975624999999</c:v>
                </c:pt>
                <c:pt idx="1289">
                  <c:v>43225.975636574076</c:v>
                </c:pt>
                <c:pt idx="1290">
                  <c:v>43225.975648148145</c:v>
                </c:pt>
                <c:pt idx="1291">
                  <c:v>43225.975659722222</c:v>
                </c:pt>
                <c:pt idx="1292">
                  <c:v>43225.975671296299</c:v>
                </c:pt>
                <c:pt idx="1293">
                  <c:v>43225.975682870368</c:v>
                </c:pt>
                <c:pt idx="1294">
                  <c:v>43225.975694444445</c:v>
                </c:pt>
                <c:pt idx="1295">
                  <c:v>43225.975706018522</c:v>
                </c:pt>
                <c:pt idx="1296">
                  <c:v>43225.975717592592</c:v>
                </c:pt>
                <c:pt idx="1297">
                  <c:v>43225.975729166668</c:v>
                </c:pt>
                <c:pt idx="1298">
                  <c:v>43225.975740740738</c:v>
                </c:pt>
                <c:pt idx="1299">
                  <c:v>43225.975752314815</c:v>
                </c:pt>
                <c:pt idx="1300">
                  <c:v>43225.975763888891</c:v>
                </c:pt>
                <c:pt idx="1301">
                  <c:v>43225.975775462961</c:v>
                </c:pt>
                <c:pt idx="1302">
                  <c:v>43225.975787037038</c:v>
                </c:pt>
                <c:pt idx="1303">
                  <c:v>43225.975798611114</c:v>
                </c:pt>
                <c:pt idx="1304">
                  <c:v>43225.975810185184</c:v>
                </c:pt>
                <c:pt idx="1305">
                  <c:v>43225.975821759261</c:v>
                </c:pt>
                <c:pt idx="1306">
                  <c:v>43225.97583333333</c:v>
                </c:pt>
                <c:pt idx="1307">
                  <c:v>43225.975844907407</c:v>
                </c:pt>
                <c:pt idx="1308">
                  <c:v>43225.975856481484</c:v>
                </c:pt>
                <c:pt idx="1309">
                  <c:v>43225.975868055553</c:v>
                </c:pt>
                <c:pt idx="1310">
                  <c:v>43225.97587962963</c:v>
                </c:pt>
                <c:pt idx="1311">
                  <c:v>43225.975891203707</c:v>
                </c:pt>
                <c:pt idx="1312">
                  <c:v>43225.975902777776</c:v>
                </c:pt>
                <c:pt idx="1313">
                  <c:v>43225.975914351853</c:v>
                </c:pt>
                <c:pt idx="1314">
                  <c:v>43225.975925925923</c:v>
                </c:pt>
                <c:pt idx="1315">
                  <c:v>43225.975937499999</c:v>
                </c:pt>
                <c:pt idx="1316">
                  <c:v>43225.975949074076</c:v>
                </c:pt>
                <c:pt idx="1317">
                  <c:v>43225.975960648146</c:v>
                </c:pt>
                <c:pt idx="1318">
                  <c:v>43225.975972222222</c:v>
                </c:pt>
                <c:pt idx="1319">
                  <c:v>43225.975983796299</c:v>
                </c:pt>
                <c:pt idx="1320">
                  <c:v>43225.975995370369</c:v>
                </c:pt>
                <c:pt idx="1321">
                  <c:v>43225.976006944446</c:v>
                </c:pt>
                <c:pt idx="1322">
                  <c:v>43225.976018518515</c:v>
                </c:pt>
                <c:pt idx="1323">
                  <c:v>43225.976030092592</c:v>
                </c:pt>
                <c:pt idx="1324">
                  <c:v>43225.976041666669</c:v>
                </c:pt>
                <c:pt idx="1325">
                  <c:v>43225.976053240738</c:v>
                </c:pt>
                <c:pt idx="1326">
                  <c:v>43225.976064814815</c:v>
                </c:pt>
                <c:pt idx="1327">
                  <c:v>43225.976076388892</c:v>
                </c:pt>
                <c:pt idx="1328">
                  <c:v>43225.976087962961</c:v>
                </c:pt>
                <c:pt idx="1329">
                  <c:v>43225.976099537038</c:v>
                </c:pt>
                <c:pt idx="1330">
                  <c:v>43225.976111111115</c:v>
                </c:pt>
                <c:pt idx="1331">
                  <c:v>43225.976122685184</c:v>
                </c:pt>
                <c:pt idx="1332">
                  <c:v>43225.976134259261</c:v>
                </c:pt>
                <c:pt idx="1333">
                  <c:v>43225.976145833331</c:v>
                </c:pt>
                <c:pt idx="1334">
                  <c:v>43225.976157407407</c:v>
                </c:pt>
                <c:pt idx="1335">
                  <c:v>43225.976168981484</c:v>
                </c:pt>
                <c:pt idx="1336">
                  <c:v>43225.976180555554</c:v>
                </c:pt>
                <c:pt idx="1337">
                  <c:v>43225.97619212963</c:v>
                </c:pt>
                <c:pt idx="1338">
                  <c:v>43225.976203703707</c:v>
                </c:pt>
                <c:pt idx="1339">
                  <c:v>43225.976215277777</c:v>
                </c:pt>
                <c:pt idx="1340">
                  <c:v>43225.976226851853</c:v>
                </c:pt>
                <c:pt idx="1341">
                  <c:v>43225.976238425923</c:v>
                </c:pt>
                <c:pt idx="1342">
                  <c:v>43225.97625</c:v>
                </c:pt>
                <c:pt idx="1343">
                  <c:v>43225.976261574076</c:v>
                </c:pt>
                <c:pt idx="1344">
                  <c:v>43225.976273148146</c:v>
                </c:pt>
                <c:pt idx="1345">
                  <c:v>43225.976284722223</c:v>
                </c:pt>
                <c:pt idx="1346">
                  <c:v>43225.9762962963</c:v>
                </c:pt>
                <c:pt idx="1347">
                  <c:v>43225.976307870369</c:v>
                </c:pt>
                <c:pt idx="1348">
                  <c:v>43225.976319444446</c:v>
                </c:pt>
                <c:pt idx="1349">
                  <c:v>43225.976331018515</c:v>
                </c:pt>
                <c:pt idx="1350">
                  <c:v>43225.976342592592</c:v>
                </c:pt>
                <c:pt idx="1351">
                  <c:v>43225.976354166669</c:v>
                </c:pt>
                <c:pt idx="1352">
                  <c:v>43225.976365740738</c:v>
                </c:pt>
                <c:pt idx="1353">
                  <c:v>43225.976377314815</c:v>
                </c:pt>
                <c:pt idx="1354">
                  <c:v>43225.976388888892</c:v>
                </c:pt>
                <c:pt idx="1355">
                  <c:v>43225.976400462961</c:v>
                </c:pt>
                <c:pt idx="1356">
                  <c:v>43225.976412037038</c:v>
                </c:pt>
                <c:pt idx="1357">
                  <c:v>43225.976423611108</c:v>
                </c:pt>
                <c:pt idx="1358">
                  <c:v>43225.976435185185</c:v>
                </c:pt>
                <c:pt idx="1359">
                  <c:v>43225.976446759261</c:v>
                </c:pt>
                <c:pt idx="1360">
                  <c:v>43225.976458333331</c:v>
                </c:pt>
                <c:pt idx="1361">
                  <c:v>43225.976469907408</c:v>
                </c:pt>
                <c:pt idx="1362">
                  <c:v>43225.976481481484</c:v>
                </c:pt>
                <c:pt idx="1363">
                  <c:v>43225.976493055554</c:v>
                </c:pt>
                <c:pt idx="1364">
                  <c:v>43225.976504629631</c:v>
                </c:pt>
                <c:pt idx="1365">
                  <c:v>43225.9765162037</c:v>
                </c:pt>
                <c:pt idx="1366">
                  <c:v>43225.976527777777</c:v>
                </c:pt>
                <c:pt idx="1367">
                  <c:v>43225.976539351854</c:v>
                </c:pt>
                <c:pt idx="1368">
                  <c:v>43225.976539351854</c:v>
                </c:pt>
                <c:pt idx="1369">
                  <c:v>43225.976550925923</c:v>
                </c:pt>
                <c:pt idx="1370">
                  <c:v>43225.9765625</c:v>
                </c:pt>
                <c:pt idx="1371">
                  <c:v>43225.976574074077</c:v>
                </c:pt>
                <c:pt idx="1372">
                  <c:v>43225.976585648146</c:v>
                </c:pt>
                <c:pt idx="1373">
                  <c:v>43225.976597222223</c:v>
                </c:pt>
                <c:pt idx="1374">
                  <c:v>43225.9766087963</c:v>
                </c:pt>
                <c:pt idx="1375">
                  <c:v>43225.976620370369</c:v>
                </c:pt>
                <c:pt idx="1376">
                  <c:v>43225.976631944446</c:v>
                </c:pt>
                <c:pt idx="1377">
                  <c:v>43225.976643518516</c:v>
                </c:pt>
                <c:pt idx="1378">
                  <c:v>43225.976655092592</c:v>
                </c:pt>
                <c:pt idx="1379">
                  <c:v>43225.976666666669</c:v>
                </c:pt>
                <c:pt idx="1380">
                  <c:v>43225.976678240739</c:v>
                </c:pt>
                <c:pt idx="1381">
                  <c:v>43225.976689814815</c:v>
                </c:pt>
                <c:pt idx="1382">
                  <c:v>43225.976701388892</c:v>
                </c:pt>
                <c:pt idx="1383">
                  <c:v>43225.976712962962</c:v>
                </c:pt>
                <c:pt idx="1384">
                  <c:v>43225.976724537039</c:v>
                </c:pt>
                <c:pt idx="1385">
                  <c:v>43225.976736111108</c:v>
                </c:pt>
                <c:pt idx="1386">
                  <c:v>43225.976747685185</c:v>
                </c:pt>
                <c:pt idx="1387">
                  <c:v>43225.976759259262</c:v>
                </c:pt>
                <c:pt idx="1388">
                  <c:v>43225.976770833331</c:v>
                </c:pt>
                <c:pt idx="1389">
                  <c:v>43225.976782407408</c:v>
                </c:pt>
                <c:pt idx="1390">
                  <c:v>43225.976793981485</c:v>
                </c:pt>
                <c:pt idx="1391">
                  <c:v>43225.976805555554</c:v>
                </c:pt>
                <c:pt idx="1392">
                  <c:v>43225.976817129631</c:v>
                </c:pt>
                <c:pt idx="1393">
                  <c:v>43225.9768287037</c:v>
                </c:pt>
                <c:pt idx="1394">
                  <c:v>43225.976840277777</c:v>
                </c:pt>
                <c:pt idx="1395">
                  <c:v>43225.976851851854</c:v>
                </c:pt>
                <c:pt idx="1396">
                  <c:v>43225.976863425924</c:v>
                </c:pt>
                <c:pt idx="1397">
                  <c:v>43225.976875</c:v>
                </c:pt>
                <c:pt idx="1398">
                  <c:v>43225.976886574077</c:v>
                </c:pt>
                <c:pt idx="1399">
                  <c:v>43225.976898148147</c:v>
                </c:pt>
                <c:pt idx="1400">
                  <c:v>43225.976909722223</c:v>
                </c:pt>
                <c:pt idx="1401">
                  <c:v>43225.976921296293</c:v>
                </c:pt>
                <c:pt idx="1402">
                  <c:v>43225.97693287037</c:v>
                </c:pt>
                <c:pt idx="1403">
                  <c:v>43225.976944444446</c:v>
                </c:pt>
                <c:pt idx="1404">
                  <c:v>43225.976956018516</c:v>
                </c:pt>
                <c:pt idx="1405">
                  <c:v>43225.976967592593</c:v>
                </c:pt>
                <c:pt idx="1406">
                  <c:v>43225.976979166669</c:v>
                </c:pt>
                <c:pt idx="1407">
                  <c:v>43225.976990740739</c:v>
                </c:pt>
                <c:pt idx="1408">
                  <c:v>43225.977002314816</c:v>
                </c:pt>
                <c:pt idx="1409">
                  <c:v>43225.977013888885</c:v>
                </c:pt>
                <c:pt idx="1410">
                  <c:v>43225.977025462962</c:v>
                </c:pt>
                <c:pt idx="1411">
                  <c:v>43225.977037037039</c:v>
                </c:pt>
                <c:pt idx="1412">
                  <c:v>43225.977048611108</c:v>
                </c:pt>
                <c:pt idx="1413">
                  <c:v>43225.977060185185</c:v>
                </c:pt>
                <c:pt idx="1414">
                  <c:v>43225.977071759262</c:v>
                </c:pt>
                <c:pt idx="1415">
                  <c:v>43225.977083333331</c:v>
                </c:pt>
                <c:pt idx="1416">
                  <c:v>43225.977094907408</c:v>
                </c:pt>
                <c:pt idx="1417">
                  <c:v>43225.977106481485</c:v>
                </c:pt>
                <c:pt idx="1418">
                  <c:v>43225.977118055554</c:v>
                </c:pt>
                <c:pt idx="1419">
                  <c:v>43225.977129629631</c:v>
                </c:pt>
                <c:pt idx="1420">
                  <c:v>43225.977141203701</c:v>
                </c:pt>
                <c:pt idx="1421">
                  <c:v>43225.977152777778</c:v>
                </c:pt>
                <c:pt idx="1422">
                  <c:v>43225.977164351854</c:v>
                </c:pt>
                <c:pt idx="1423">
                  <c:v>43225.977175925924</c:v>
                </c:pt>
                <c:pt idx="1424">
                  <c:v>43225.977187500001</c:v>
                </c:pt>
                <c:pt idx="1425">
                  <c:v>43225.977199074077</c:v>
                </c:pt>
                <c:pt idx="1426">
                  <c:v>43225.977210648147</c:v>
                </c:pt>
                <c:pt idx="1427">
                  <c:v>43225.977222222224</c:v>
                </c:pt>
                <c:pt idx="1428">
                  <c:v>43225.977233796293</c:v>
                </c:pt>
                <c:pt idx="1429">
                  <c:v>43225.97724537037</c:v>
                </c:pt>
                <c:pt idx="1430">
                  <c:v>43225.977256944447</c:v>
                </c:pt>
                <c:pt idx="1431">
                  <c:v>43225.977268518516</c:v>
                </c:pt>
                <c:pt idx="1432">
                  <c:v>43225.977280092593</c:v>
                </c:pt>
                <c:pt idx="1433">
                  <c:v>43225.97729166667</c:v>
                </c:pt>
                <c:pt idx="1434">
                  <c:v>43225.977303240739</c:v>
                </c:pt>
                <c:pt idx="1435">
                  <c:v>43225.977314814816</c:v>
                </c:pt>
                <c:pt idx="1436">
                  <c:v>43225.977326388886</c:v>
                </c:pt>
                <c:pt idx="1437">
                  <c:v>43225.977337962962</c:v>
                </c:pt>
                <c:pt idx="1438">
                  <c:v>43225.977349537039</c:v>
                </c:pt>
                <c:pt idx="1439">
                  <c:v>43225.977361111109</c:v>
                </c:pt>
                <c:pt idx="1440">
                  <c:v>43225.977372685185</c:v>
                </c:pt>
                <c:pt idx="1441">
                  <c:v>43225.977384259262</c:v>
                </c:pt>
                <c:pt idx="1442">
                  <c:v>43225.977395833332</c:v>
                </c:pt>
                <c:pt idx="1443">
                  <c:v>43225.977407407408</c:v>
                </c:pt>
                <c:pt idx="1444">
                  <c:v>43225.977418981478</c:v>
                </c:pt>
                <c:pt idx="1445">
                  <c:v>43225.977430555555</c:v>
                </c:pt>
                <c:pt idx="1446">
                  <c:v>43225.977430555555</c:v>
                </c:pt>
                <c:pt idx="1447">
                  <c:v>43225.977442129632</c:v>
                </c:pt>
                <c:pt idx="1448">
                  <c:v>43225.977453703701</c:v>
                </c:pt>
                <c:pt idx="1449">
                  <c:v>43225.977465277778</c:v>
                </c:pt>
                <c:pt idx="1450">
                  <c:v>43225.977476851855</c:v>
                </c:pt>
                <c:pt idx="1451">
                  <c:v>43225.977488425924</c:v>
                </c:pt>
                <c:pt idx="1452">
                  <c:v>43225.977500000001</c:v>
                </c:pt>
                <c:pt idx="1453">
                  <c:v>43225.977511574078</c:v>
                </c:pt>
                <c:pt idx="1454">
                  <c:v>43225.977523148147</c:v>
                </c:pt>
                <c:pt idx="1455">
                  <c:v>43225.977534722224</c:v>
                </c:pt>
                <c:pt idx="1456">
                  <c:v>43225.977546296293</c:v>
                </c:pt>
                <c:pt idx="1457">
                  <c:v>43225.97755787037</c:v>
                </c:pt>
                <c:pt idx="1458">
                  <c:v>43225.977569444447</c:v>
                </c:pt>
                <c:pt idx="1459">
                  <c:v>43225.977581018517</c:v>
                </c:pt>
                <c:pt idx="1460">
                  <c:v>43225.977592592593</c:v>
                </c:pt>
                <c:pt idx="1461">
                  <c:v>43225.97760416667</c:v>
                </c:pt>
                <c:pt idx="1462">
                  <c:v>43225.97761574074</c:v>
                </c:pt>
                <c:pt idx="1463">
                  <c:v>43225.977627314816</c:v>
                </c:pt>
                <c:pt idx="1464">
                  <c:v>43225.977638888886</c:v>
                </c:pt>
                <c:pt idx="1465">
                  <c:v>43225.977650462963</c:v>
                </c:pt>
                <c:pt idx="1466">
                  <c:v>43225.977662037039</c:v>
                </c:pt>
                <c:pt idx="1467">
                  <c:v>43225.977673611109</c:v>
                </c:pt>
                <c:pt idx="1468">
                  <c:v>43225.977685185186</c:v>
                </c:pt>
                <c:pt idx="1469">
                  <c:v>43225.977696759262</c:v>
                </c:pt>
                <c:pt idx="1470">
                  <c:v>43225.977708333332</c:v>
                </c:pt>
                <c:pt idx="1471">
                  <c:v>43225.977719907409</c:v>
                </c:pt>
                <c:pt idx="1472">
                  <c:v>43225.977731481478</c:v>
                </c:pt>
                <c:pt idx="1473">
                  <c:v>43225.977743055555</c:v>
                </c:pt>
                <c:pt idx="1474">
                  <c:v>43225.977754629632</c:v>
                </c:pt>
                <c:pt idx="1475">
                  <c:v>43225.977766203701</c:v>
                </c:pt>
                <c:pt idx="1476">
                  <c:v>43225.977777777778</c:v>
                </c:pt>
                <c:pt idx="1477">
                  <c:v>43225.977789351855</c:v>
                </c:pt>
                <c:pt idx="1478">
                  <c:v>43225.977800925924</c:v>
                </c:pt>
                <c:pt idx="1479">
                  <c:v>43225.977812500001</c:v>
                </c:pt>
                <c:pt idx="1480">
                  <c:v>43225.977824074071</c:v>
                </c:pt>
                <c:pt idx="1481">
                  <c:v>43225.977835648147</c:v>
                </c:pt>
                <c:pt idx="1482">
                  <c:v>43225.977847222224</c:v>
                </c:pt>
                <c:pt idx="1483">
                  <c:v>43225.977858796294</c:v>
                </c:pt>
                <c:pt idx="1484">
                  <c:v>43225.977870370371</c:v>
                </c:pt>
                <c:pt idx="1485">
                  <c:v>43225.977881944447</c:v>
                </c:pt>
                <c:pt idx="1486">
                  <c:v>43225.977893518517</c:v>
                </c:pt>
                <c:pt idx="1487">
                  <c:v>43225.977905092594</c:v>
                </c:pt>
                <c:pt idx="1488">
                  <c:v>43225.977916666663</c:v>
                </c:pt>
                <c:pt idx="1489">
                  <c:v>43225.97792824074</c:v>
                </c:pt>
                <c:pt idx="1490">
                  <c:v>43225.977939814817</c:v>
                </c:pt>
                <c:pt idx="1491">
                  <c:v>43225.977951388886</c:v>
                </c:pt>
                <c:pt idx="1492">
                  <c:v>43225.977962962963</c:v>
                </c:pt>
                <c:pt idx="1493">
                  <c:v>43225.97797453704</c:v>
                </c:pt>
                <c:pt idx="1494">
                  <c:v>43225.977986111109</c:v>
                </c:pt>
                <c:pt idx="1495">
                  <c:v>43225.977997685186</c:v>
                </c:pt>
                <c:pt idx="1496">
                  <c:v>43225.978009259263</c:v>
                </c:pt>
                <c:pt idx="1497">
                  <c:v>43225.978020833332</c:v>
                </c:pt>
                <c:pt idx="1498">
                  <c:v>43225.978032407409</c:v>
                </c:pt>
                <c:pt idx="1499">
                  <c:v>43225.978043981479</c:v>
                </c:pt>
                <c:pt idx="1500">
                  <c:v>43225.978055555555</c:v>
                </c:pt>
                <c:pt idx="1501">
                  <c:v>43225.978067129632</c:v>
                </c:pt>
                <c:pt idx="1502">
                  <c:v>43225.978078703702</c:v>
                </c:pt>
                <c:pt idx="1503">
                  <c:v>43225.978090277778</c:v>
                </c:pt>
                <c:pt idx="1504">
                  <c:v>43225.978101851855</c:v>
                </c:pt>
                <c:pt idx="1505">
                  <c:v>43225.978113425925</c:v>
                </c:pt>
                <c:pt idx="1506">
                  <c:v>43225.978125000001</c:v>
                </c:pt>
                <c:pt idx="1507">
                  <c:v>43225.978136574071</c:v>
                </c:pt>
                <c:pt idx="1508">
                  <c:v>43225.978148148148</c:v>
                </c:pt>
                <c:pt idx="1509">
                  <c:v>43225.978159722225</c:v>
                </c:pt>
                <c:pt idx="1510">
                  <c:v>43225.978171296294</c:v>
                </c:pt>
                <c:pt idx="1511">
                  <c:v>43225.978182870371</c:v>
                </c:pt>
                <c:pt idx="1512">
                  <c:v>43225.978194444448</c:v>
                </c:pt>
                <c:pt idx="1513">
                  <c:v>43225.978206018517</c:v>
                </c:pt>
                <c:pt idx="1514">
                  <c:v>43225.978217592594</c:v>
                </c:pt>
                <c:pt idx="1515">
                  <c:v>43225.978229166663</c:v>
                </c:pt>
                <c:pt idx="1516">
                  <c:v>43225.97824074074</c:v>
                </c:pt>
                <c:pt idx="1517">
                  <c:v>43225.978252314817</c:v>
                </c:pt>
                <c:pt idx="1518">
                  <c:v>43225.978263888886</c:v>
                </c:pt>
                <c:pt idx="1519">
                  <c:v>43225.978275462963</c:v>
                </c:pt>
                <c:pt idx="1520">
                  <c:v>43225.97828703704</c:v>
                </c:pt>
                <c:pt idx="1521">
                  <c:v>43225.978298611109</c:v>
                </c:pt>
                <c:pt idx="1522">
                  <c:v>43225.978310185186</c:v>
                </c:pt>
                <c:pt idx="1523">
                  <c:v>43225.978321759256</c:v>
                </c:pt>
                <c:pt idx="1524">
                  <c:v>43225.978333333333</c:v>
                </c:pt>
                <c:pt idx="1525">
                  <c:v>43225.978333333333</c:v>
                </c:pt>
                <c:pt idx="1526">
                  <c:v>43225.978344907409</c:v>
                </c:pt>
                <c:pt idx="1527">
                  <c:v>43225.978356481479</c:v>
                </c:pt>
                <c:pt idx="1528">
                  <c:v>43225.978368055556</c:v>
                </c:pt>
                <c:pt idx="1529">
                  <c:v>43225.978379629632</c:v>
                </c:pt>
                <c:pt idx="1530">
                  <c:v>43225.978391203702</c:v>
                </c:pt>
                <c:pt idx="1531">
                  <c:v>43225.978402777779</c:v>
                </c:pt>
                <c:pt idx="1532">
                  <c:v>43225.978414351855</c:v>
                </c:pt>
                <c:pt idx="1533">
                  <c:v>43225.978425925925</c:v>
                </c:pt>
                <c:pt idx="1534">
                  <c:v>43225.978437500002</c:v>
                </c:pt>
                <c:pt idx="1535">
                  <c:v>43225.978449074071</c:v>
                </c:pt>
                <c:pt idx="1536">
                  <c:v>43225.978460648148</c:v>
                </c:pt>
                <c:pt idx="1537">
                  <c:v>43225.978472222225</c:v>
                </c:pt>
                <c:pt idx="1538">
                  <c:v>43225.978483796294</c:v>
                </c:pt>
                <c:pt idx="1539">
                  <c:v>43225.978495370371</c:v>
                </c:pt>
                <c:pt idx="1540">
                  <c:v>43225.978506944448</c:v>
                </c:pt>
                <c:pt idx="1541">
                  <c:v>43225.978518518517</c:v>
                </c:pt>
                <c:pt idx="1542">
                  <c:v>43225.978530092594</c:v>
                </c:pt>
                <c:pt idx="1543">
                  <c:v>43225.978541666664</c:v>
                </c:pt>
                <c:pt idx="1544">
                  <c:v>43225.97855324074</c:v>
                </c:pt>
                <c:pt idx="1545">
                  <c:v>43225.978564814817</c:v>
                </c:pt>
                <c:pt idx="1546">
                  <c:v>43225.978576388887</c:v>
                </c:pt>
                <c:pt idx="1547">
                  <c:v>43225.978587962964</c:v>
                </c:pt>
                <c:pt idx="1548">
                  <c:v>43225.97859953704</c:v>
                </c:pt>
                <c:pt idx="1549">
                  <c:v>43225.97861111111</c:v>
                </c:pt>
                <c:pt idx="1550">
                  <c:v>43225.978622685187</c:v>
                </c:pt>
                <c:pt idx="1551">
                  <c:v>43225.978634259256</c:v>
                </c:pt>
                <c:pt idx="1552">
                  <c:v>43225.978645833333</c:v>
                </c:pt>
                <c:pt idx="1553">
                  <c:v>43225.97865740741</c:v>
                </c:pt>
                <c:pt idx="1554">
                  <c:v>43225.978668981479</c:v>
                </c:pt>
                <c:pt idx="1555">
                  <c:v>43225.978680555556</c:v>
                </c:pt>
                <c:pt idx="1556">
                  <c:v>43225.978692129633</c:v>
                </c:pt>
                <c:pt idx="1557">
                  <c:v>43225.978703703702</c:v>
                </c:pt>
                <c:pt idx="1558">
                  <c:v>43225.978715277779</c:v>
                </c:pt>
                <c:pt idx="1559">
                  <c:v>43225.978726851848</c:v>
                </c:pt>
                <c:pt idx="1560">
                  <c:v>43225.978738425925</c:v>
                </c:pt>
                <c:pt idx="1561">
                  <c:v>43225.978750000002</c:v>
                </c:pt>
                <c:pt idx="1562">
                  <c:v>43225.978761574072</c:v>
                </c:pt>
                <c:pt idx="1563">
                  <c:v>43225.978773148148</c:v>
                </c:pt>
                <c:pt idx="1564">
                  <c:v>43225.978784722225</c:v>
                </c:pt>
                <c:pt idx="1565">
                  <c:v>43225.978796296295</c:v>
                </c:pt>
                <c:pt idx="1566">
                  <c:v>43225.978807870371</c:v>
                </c:pt>
                <c:pt idx="1567">
                  <c:v>43225.978819444441</c:v>
                </c:pt>
                <c:pt idx="1568">
                  <c:v>43225.978831018518</c:v>
                </c:pt>
                <c:pt idx="1569">
                  <c:v>43225.978842592594</c:v>
                </c:pt>
                <c:pt idx="1570">
                  <c:v>43225.978854166664</c:v>
                </c:pt>
                <c:pt idx="1571">
                  <c:v>43225.978865740741</c:v>
                </c:pt>
                <c:pt idx="1572">
                  <c:v>43225.978877314818</c:v>
                </c:pt>
                <c:pt idx="1573">
                  <c:v>43225.978888888887</c:v>
                </c:pt>
                <c:pt idx="1574">
                  <c:v>43225.978900462964</c:v>
                </c:pt>
                <c:pt idx="1575">
                  <c:v>43225.978912037041</c:v>
                </c:pt>
                <c:pt idx="1576">
                  <c:v>43225.97892361111</c:v>
                </c:pt>
                <c:pt idx="1577">
                  <c:v>43225.978935185187</c:v>
                </c:pt>
                <c:pt idx="1578">
                  <c:v>43225.978946759256</c:v>
                </c:pt>
                <c:pt idx="1579">
                  <c:v>43225.978958333333</c:v>
                </c:pt>
                <c:pt idx="1580">
                  <c:v>43225.97896990741</c:v>
                </c:pt>
                <c:pt idx="1581">
                  <c:v>43225.978981481479</c:v>
                </c:pt>
                <c:pt idx="1582">
                  <c:v>43225.978993055556</c:v>
                </c:pt>
                <c:pt idx="1583">
                  <c:v>43225.979004629633</c:v>
                </c:pt>
                <c:pt idx="1584">
                  <c:v>43225.979016203702</c:v>
                </c:pt>
                <c:pt idx="1585">
                  <c:v>43225.979027777779</c:v>
                </c:pt>
                <c:pt idx="1586">
                  <c:v>43225.979039351849</c:v>
                </c:pt>
                <c:pt idx="1587">
                  <c:v>43225.979050925926</c:v>
                </c:pt>
                <c:pt idx="1588">
                  <c:v>43225.979062500002</c:v>
                </c:pt>
                <c:pt idx="1589">
                  <c:v>43225.979074074072</c:v>
                </c:pt>
                <c:pt idx="1590">
                  <c:v>43225.979085648149</c:v>
                </c:pt>
                <c:pt idx="1591">
                  <c:v>43225.979097222225</c:v>
                </c:pt>
                <c:pt idx="1592">
                  <c:v>43225.979108796295</c:v>
                </c:pt>
                <c:pt idx="1593">
                  <c:v>43225.979120370372</c:v>
                </c:pt>
                <c:pt idx="1594">
                  <c:v>43225.979131944441</c:v>
                </c:pt>
                <c:pt idx="1595">
                  <c:v>43225.979143518518</c:v>
                </c:pt>
                <c:pt idx="1596">
                  <c:v>43225.979155092595</c:v>
                </c:pt>
                <c:pt idx="1597">
                  <c:v>43225.979166666664</c:v>
                </c:pt>
                <c:pt idx="1598">
                  <c:v>43225.979178240741</c:v>
                </c:pt>
                <c:pt idx="1599">
                  <c:v>43225.979189814818</c:v>
                </c:pt>
                <c:pt idx="1600">
                  <c:v>43225.979201388887</c:v>
                </c:pt>
                <c:pt idx="1601">
                  <c:v>43225.979212962964</c:v>
                </c:pt>
                <c:pt idx="1602">
                  <c:v>43225.979224537034</c:v>
                </c:pt>
                <c:pt idx="1603">
                  <c:v>43225.979224537034</c:v>
                </c:pt>
                <c:pt idx="1604">
                  <c:v>43225.97923611111</c:v>
                </c:pt>
                <c:pt idx="1605">
                  <c:v>43225.979247685187</c:v>
                </c:pt>
                <c:pt idx="1606">
                  <c:v>43225.979259259257</c:v>
                </c:pt>
                <c:pt idx="1607">
                  <c:v>43225.979270833333</c:v>
                </c:pt>
                <c:pt idx="1608">
                  <c:v>43225.97928240741</c:v>
                </c:pt>
                <c:pt idx="1609">
                  <c:v>43225.97929398148</c:v>
                </c:pt>
                <c:pt idx="1610">
                  <c:v>43225.979305555556</c:v>
                </c:pt>
                <c:pt idx="1611">
                  <c:v>43225.979317129626</c:v>
                </c:pt>
                <c:pt idx="1612">
                  <c:v>43225.979328703703</c:v>
                </c:pt>
                <c:pt idx="1613">
                  <c:v>43225.97934027778</c:v>
                </c:pt>
                <c:pt idx="1614">
                  <c:v>43225.979351851849</c:v>
                </c:pt>
                <c:pt idx="1615">
                  <c:v>43225.979363425926</c:v>
                </c:pt>
                <c:pt idx="1616">
                  <c:v>43225.979375000003</c:v>
                </c:pt>
                <c:pt idx="1617">
                  <c:v>43225.979386574072</c:v>
                </c:pt>
                <c:pt idx="1618">
                  <c:v>43225.979398148149</c:v>
                </c:pt>
                <c:pt idx="1619">
                  <c:v>43225.979409722226</c:v>
                </c:pt>
                <c:pt idx="1620">
                  <c:v>43225.979421296295</c:v>
                </c:pt>
                <c:pt idx="1621">
                  <c:v>43225.979432870372</c:v>
                </c:pt>
                <c:pt idx="1622">
                  <c:v>43225.979444444441</c:v>
                </c:pt>
                <c:pt idx="1623">
                  <c:v>43225.979456018518</c:v>
                </c:pt>
                <c:pt idx="1624">
                  <c:v>43225.979467592595</c:v>
                </c:pt>
                <c:pt idx="1625">
                  <c:v>43225.979479166665</c:v>
                </c:pt>
                <c:pt idx="1626">
                  <c:v>43225.979490740741</c:v>
                </c:pt>
                <c:pt idx="1627">
                  <c:v>43225.979502314818</c:v>
                </c:pt>
                <c:pt idx="1628">
                  <c:v>43225.979513888888</c:v>
                </c:pt>
                <c:pt idx="1629">
                  <c:v>43225.979525462964</c:v>
                </c:pt>
                <c:pt idx="1630">
                  <c:v>43225.979537037034</c:v>
                </c:pt>
                <c:pt idx="1631">
                  <c:v>43225.979548611111</c:v>
                </c:pt>
                <c:pt idx="1632">
                  <c:v>43225.979560185187</c:v>
                </c:pt>
                <c:pt idx="1633">
                  <c:v>43225.979571759257</c:v>
                </c:pt>
                <c:pt idx="1634">
                  <c:v>43225.979583333334</c:v>
                </c:pt>
                <c:pt idx="1635">
                  <c:v>43225.979594907411</c:v>
                </c:pt>
                <c:pt idx="1636">
                  <c:v>43225.97960648148</c:v>
                </c:pt>
                <c:pt idx="1637">
                  <c:v>43225.979618055557</c:v>
                </c:pt>
                <c:pt idx="1638">
                  <c:v>43225.979629629626</c:v>
                </c:pt>
                <c:pt idx="1639">
                  <c:v>43225.979641203703</c:v>
                </c:pt>
                <c:pt idx="1640">
                  <c:v>43225.97965277778</c:v>
                </c:pt>
                <c:pt idx="1641">
                  <c:v>43225.979664351849</c:v>
                </c:pt>
                <c:pt idx="1642">
                  <c:v>43225.979675925926</c:v>
                </c:pt>
                <c:pt idx="1643">
                  <c:v>43225.979687500003</c:v>
                </c:pt>
                <c:pt idx="1644">
                  <c:v>43225.979699074072</c:v>
                </c:pt>
                <c:pt idx="1645">
                  <c:v>43225.979710648149</c:v>
                </c:pt>
                <c:pt idx="1646">
                  <c:v>43225.979722222219</c:v>
                </c:pt>
                <c:pt idx="1647">
                  <c:v>43225.979733796295</c:v>
                </c:pt>
                <c:pt idx="1648">
                  <c:v>43225.979745370372</c:v>
                </c:pt>
                <c:pt idx="1649">
                  <c:v>43225.979756944442</c:v>
                </c:pt>
                <c:pt idx="1650">
                  <c:v>43225.979768518519</c:v>
                </c:pt>
                <c:pt idx="1651">
                  <c:v>43225.979780092595</c:v>
                </c:pt>
                <c:pt idx="1652">
                  <c:v>43225.979791666665</c:v>
                </c:pt>
                <c:pt idx="1653">
                  <c:v>43225.979803240742</c:v>
                </c:pt>
                <c:pt idx="1654">
                  <c:v>43225.979814814818</c:v>
                </c:pt>
                <c:pt idx="1655">
                  <c:v>43225.979826388888</c:v>
                </c:pt>
                <c:pt idx="1656">
                  <c:v>43225.979837962965</c:v>
                </c:pt>
                <c:pt idx="1657">
                  <c:v>43225.979849537034</c:v>
                </c:pt>
                <c:pt idx="1658">
                  <c:v>43225.979861111111</c:v>
                </c:pt>
                <c:pt idx="1659">
                  <c:v>43225.979872685188</c:v>
                </c:pt>
                <c:pt idx="1660">
                  <c:v>43225.979884259257</c:v>
                </c:pt>
                <c:pt idx="1661">
                  <c:v>43225.979895833334</c:v>
                </c:pt>
                <c:pt idx="1662">
                  <c:v>43225.979907407411</c:v>
                </c:pt>
                <c:pt idx="1663">
                  <c:v>43225.97991898148</c:v>
                </c:pt>
                <c:pt idx="1664">
                  <c:v>43225.979930555557</c:v>
                </c:pt>
                <c:pt idx="1665">
                  <c:v>43225.979942129627</c:v>
                </c:pt>
                <c:pt idx="1666">
                  <c:v>43225.979953703703</c:v>
                </c:pt>
                <c:pt idx="1667">
                  <c:v>43225.97996527778</c:v>
                </c:pt>
                <c:pt idx="1668">
                  <c:v>43225.97997685185</c:v>
                </c:pt>
                <c:pt idx="1669">
                  <c:v>43225.979988425926</c:v>
                </c:pt>
                <c:pt idx="1670">
                  <c:v>43225.98</c:v>
                </c:pt>
                <c:pt idx="1671">
                  <c:v>43225.980011574073</c:v>
                </c:pt>
                <c:pt idx="1672">
                  <c:v>43225.980023148149</c:v>
                </c:pt>
                <c:pt idx="1673">
                  <c:v>43225.980034722219</c:v>
                </c:pt>
                <c:pt idx="1674">
                  <c:v>43225.980046296296</c:v>
                </c:pt>
                <c:pt idx="1675">
                  <c:v>43225.980057870373</c:v>
                </c:pt>
                <c:pt idx="1676">
                  <c:v>43225.980069444442</c:v>
                </c:pt>
                <c:pt idx="1677">
                  <c:v>43225.980081018519</c:v>
                </c:pt>
                <c:pt idx="1678">
                  <c:v>43225.980092592596</c:v>
                </c:pt>
                <c:pt idx="1679">
                  <c:v>43225.980104166665</c:v>
                </c:pt>
                <c:pt idx="1680">
                  <c:v>43225.980115740742</c:v>
                </c:pt>
                <c:pt idx="1681">
                  <c:v>43225.980127314811</c:v>
                </c:pt>
                <c:pt idx="1682">
                  <c:v>43225.980138888888</c:v>
                </c:pt>
                <c:pt idx="1683">
                  <c:v>43225.980150462965</c:v>
                </c:pt>
                <c:pt idx="1684">
                  <c:v>43225.980162037034</c:v>
                </c:pt>
                <c:pt idx="1685">
                  <c:v>43225.980173611111</c:v>
                </c:pt>
                <c:pt idx="1686">
                  <c:v>43225.980185185188</c:v>
                </c:pt>
                <c:pt idx="1687">
                  <c:v>43225.980196759258</c:v>
                </c:pt>
                <c:pt idx="1688">
                  <c:v>43225.980196759258</c:v>
                </c:pt>
                <c:pt idx="1689">
                  <c:v>43225.980208333334</c:v>
                </c:pt>
                <c:pt idx="1690">
                  <c:v>43225.980219907404</c:v>
                </c:pt>
                <c:pt idx="1691">
                  <c:v>43225.980231481481</c:v>
                </c:pt>
                <c:pt idx="1692">
                  <c:v>43225.980243055557</c:v>
                </c:pt>
                <c:pt idx="1693">
                  <c:v>43225.980254629627</c:v>
                </c:pt>
                <c:pt idx="1694">
                  <c:v>43225.980266203704</c:v>
                </c:pt>
                <c:pt idx="1695">
                  <c:v>43225.98027777778</c:v>
                </c:pt>
                <c:pt idx="1696">
                  <c:v>43225.98028935185</c:v>
                </c:pt>
                <c:pt idx="1697">
                  <c:v>43225.980300925927</c:v>
                </c:pt>
                <c:pt idx="1698">
                  <c:v>43225.980312500003</c:v>
                </c:pt>
                <c:pt idx="1699">
                  <c:v>43225.980324074073</c:v>
                </c:pt>
                <c:pt idx="1700">
                  <c:v>43225.98033564815</c:v>
                </c:pt>
                <c:pt idx="1701">
                  <c:v>43225.980347222219</c:v>
                </c:pt>
                <c:pt idx="1702">
                  <c:v>43225.980358796296</c:v>
                </c:pt>
                <c:pt idx="1703">
                  <c:v>43225.980370370373</c:v>
                </c:pt>
                <c:pt idx="1704">
                  <c:v>43225.980381944442</c:v>
                </c:pt>
                <c:pt idx="1705">
                  <c:v>43225.980393518519</c:v>
                </c:pt>
                <c:pt idx="1706">
                  <c:v>43225.980405092596</c:v>
                </c:pt>
                <c:pt idx="1707">
                  <c:v>43225.980416666665</c:v>
                </c:pt>
                <c:pt idx="1708">
                  <c:v>43225.980428240742</c:v>
                </c:pt>
                <c:pt idx="1709">
                  <c:v>43225.980439814812</c:v>
                </c:pt>
                <c:pt idx="1710">
                  <c:v>43225.980451388888</c:v>
                </c:pt>
                <c:pt idx="1711">
                  <c:v>43225.980462962965</c:v>
                </c:pt>
                <c:pt idx="1712">
                  <c:v>43225.980474537035</c:v>
                </c:pt>
                <c:pt idx="1713">
                  <c:v>43225.980486111112</c:v>
                </c:pt>
                <c:pt idx="1714">
                  <c:v>43225.980497685188</c:v>
                </c:pt>
                <c:pt idx="1715">
                  <c:v>43225.980509259258</c:v>
                </c:pt>
                <c:pt idx="1716">
                  <c:v>43225.980520833335</c:v>
                </c:pt>
                <c:pt idx="1717">
                  <c:v>43225.980532407404</c:v>
                </c:pt>
                <c:pt idx="1718">
                  <c:v>43225.980543981481</c:v>
                </c:pt>
                <c:pt idx="1719">
                  <c:v>43225.980555555558</c:v>
                </c:pt>
                <c:pt idx="1720">
                  <c:v>43225.980567129627</c:v>
                </c:pt>
                <c:pt idx="1721">
                  <c:v>43225.980578703704</c:v>
                </c:pt>
                <c:pt idx="1722">
                  <c:v>43225.980590277781</c:v>
                </c:pt>
                <c:pt idx="1723">
                  <c:v>43225.98060185185</c:v>
                </c:pt>
                <c:pt idx="1724">
                  <c:v>43225.980613425927</c:v>
                </c:pt>
                <c:pt idx="1725">
                  <c:v>43225.980624999997</c:v>
                </c:pt>
                <c:pt idx="1726">
                  <c:v>43225.980636574073</c:v>
                </c:pt>
                <c:pt idx="1727">
                  <c:v>43225.98064814815</c:v>
                </c:pt>
                <c:pt idx="1728">
                  <c:v>43225.98065972222</c:v>
                </c:pt>
                <c:pt idx="1729">
                  <c:v>43225.980671296296</c:v>
                </c:pt>
                <c:pt idx="1730">
                  <c:v>43225.980682870373</c:v>
                </c:pt>
                <c:pt idx="1731">
                  <c:v>43225.980694444443</c:v>
                </c:pt>
                <c:pt idx="1732">
                  <c:v>43225.980706018519</c:v>
                </c:pt>
                <c:pt idx="1733">
                  <c:v>43225.980717592596</c:v>
                </c:pt>
                <c:pt idx="1734">
                  <c:v>43225.980729166666</c:v>
                </c:pt>
                <c:pt idx="1735">
                  <c:v>43225.980740740742</c:v>
                </c:pt>
                <c:pt idx="1736">
                  <c:v>43225.980752314812</c:v>
                </c:pt>
                <c:pt idx="1737">
                  <c:v>43225.980763888889</c:v>
                </c:pt>
                <c:pt idx="1738">
                  <c:v>43225.980775462966</c:v>
                </c:pt>
                <c:pt idx="1739">
                  <c:v>43225.980787037035</c:v>
                </c:pt>
                <c:pt idx="1740">
                  <c:v>43225.980798611112</c:v>
                </c:pt>
                <c:pt idx="1741">
                  <c:v>43225.980810185189</c:v>
                </c:pt>
                <c:pt idx="1742">
                  <c:v>43225.980821759258</c:v>
                </c:pt>
                <c:pt idx="1743">
                  <c:v>43225.980833333335</c:v>
                </c:pt>
                <c:pt idx="1744">
                  <c:v>43225.980844907404</c:v>
                </c:pt>
                <c:pt idx="1745">
                  <c:v>43225.980856481481</c:v>
                </c:pt>
                <c:pt idx="1746">
                  <c:v>43225.980868055558</c:v>
                </c:pt>
                <c:pt idx="1747">
                  <c:v>43225.980879629627</c:v>
                </c:pt>
                <c:pt idx="1748">
                  <c:v>43225.980891203704</c:v>
                </c:pt>
                <c:pt idx="1749">
                  <c:v>43225.980902777781</c:v>
                </c:pt>
                <c:pt idx="1750">
                  <c:v>43225.980914351851</c:v>
                </c:pt>
                <c:pt idx="1751">
                  <c:v>43225.980925925927</c:v>
                </c:pt>
                <c:pt idx="1752">
                  <c:v>43225.980937499997</c:v>
                </c:pt>
                <c:pt idx="1753">
                  <c:v>43225.980949074074</c:v>
                </c:pt>
                <c:pt idx="1754">
                  <c:v>43225.98096064815</c:v>
                </c:pt>
                <c:pt idx="1755">
                  <c:v>43225.98097222222</c:v>
                </c:pt>
                <c:pt idx="1756">
                  <c:v>43225.980983796297</c:v>
                </c:pt>
                <c:pt idx="1757">
                  <c:v>43225.980995370373</c:v>
                </c:pt>
                <c:pt idx="1758">
                  <c:v>43225.981006944443</c:v>
                </c:pt>
                <c:pt idx="1759">
                  <c:v>43225.98101851852</c:v>
                </c:pt>
                <c:pt idx="1760">
                  <c:v>43225.981030092589</c:v>
                </c:pt>
                <c:pt idx="1761">
                  <c:v>43225.981041666666</c:v>
                </c:pt>
                <c:pt idx="1762">
                  <c:v>43225.981053240743</c:v>
                </c:pt>
                <c:pt idx="1763">
                  <c:v>43225.981064814812</c:v>
                </c:pt>
                <c:pt idx="1764">
                  <c:v>43225.981076388889</c:v>
                </c:pt>
                <c:pt idx="1765">
                  <c:v>43225.981087962966</c:v>
                </c:pt>
                <c:pt idx="1766">
                  <c:v>43225.981099537035</c:v>
                </c:pt>
                <c:pt idx="1767">
                  <c:v>43225.981099537035</c:v>
                </c:pt>
                <c:pt idx="1768">
                  <c:v>43225.981111111112</c:v>
                </c:pt>
                <c:pt idx="1769">
                  <c:v>43225.981122685182</c:v>
                </c:pt>
                <c:pt idx="1770">
                  <c:v>43225.981134259258</c:v>
                </c:pt>
                <c:pt idx="1771">
                  <c:v>43225.981145833335</c:v>
                </c:pt>
                <c:pt idx="1772">
                  <c:v>43225.981157407405</c:v>
                </c:pt>
                <c:pt idx="1773">
                  <c:v>43225.981168981481</c:v>
                </c:pt>
                <c:pt idx="1774">
                  <c:v>43225.981180555558</c:v>
                </c:pt>
                <c:pt idx="1775">
                  <c:v>43225.981192129628</c:v>
                </c:pt>
                <c:pt idx="1776">
                  <c:v>43225.981203703705</c:v>
                </c:pt>
                <c:pt idx="1777">
                  <c:v>43225.981215277781</c:v>
                </c:pt>
                <c:pt idx="1778">
                  <c:v>43225.981226851851</c:v>
                </c:pt>
                <c:pt idx="1779">
                  <c:v>43225.981238425928</c:v>
                </c:pt>
                <c:pt idx="1780">
                  <c:v>43225.981249999997</c:v>
                </c:pt>
                <c:pt idx="1781">
                  <c:v>43225.981261574074</c:v>
                </c:pt>
                <c:pt idx="1782">
                  <c:v>43225.981273148151</c:v>
                </c:pt>
                <c:pt idx="1783">
                  <c:v>43225.98128472222</c:v>
                </c:pt>
                <c:pt idx="1784">
                  <c:v>43225.981296296297</c:v>
                </c:pt>
                <c:pt idx="1785">
                  <c:v>43225.981307870374</c:v>
                </c:pt>
                <c:pt idx="1786">
                  <c:v>43225.981319444443</c:v>
                </c:pt>
                <c:pt idx="1787">
                  <c:v>43225.98133101852</c:v>
                </c:pt>
                <c:pt idx="1788">
                  <c:v>43225.981342592589</c:v>
                </c:pt>
                <c:pt idx="1789">
                  <c:v>43225.981354166666</c:v>
                </c:pt>
                <c:pt idx="1790">
                  <c:v>43225.981365740743</c:v>
                </c:pt>
                <c:pt idx="1791">
                  <c:v>43225.981377314813</c:v>
                </c:pt>
                <c:pt idx="1792">
                  <c:v>43225.981388888889</c:v>
                </c:pt>
                <c:pt idx="1793">
                  <c:v>43225.981400462966</c:v>
                </c:pt>
                <c:pt idx="1794">
                  <c:v>43225.981412037036</c:v>
                </c:pt>
                <c:pt idx="1795">
                  <c:v>43225.981423611112</c:v>
                </c:pt>
                <c:pt idx="1796">
                  <c:v>43225.981435185182</c:v>
                </c:pt>
                <c:pt idx="1797">
                  <c:v>43225.981446759259</c:v>
                </c:pt>
                <c:pt idx="1798">
                  <c:v>43225.981458333335</c:v>
                </c:pt>
                <c:pt idx="1799">
                  <c:v>43225.981469907405</c:v>
                </c:pt>
                <c:pt idx="1800">
                  <c:v>43225.981481481482</c:v>
                </c:pt>
                <c:pt idx="1801">
                  <c:v>43225.981493055559</c:v>
                </c:pt>
                <c:pt idx="1802">
                  <c:v>43225.981504629628</c:v>
                </c:pt>
                <c:pt idx="1803">
                  <c:v>43225.981516203705</c:v>
                </c:pt>
                <c:pt idx="1804">
                  <c:v>43225.981527777774</c:v>
                </c:pt>
                <c:pt idx="1805">
                  <c:v>43225.981539351851</c:v>
                </c:pt>
                <c:pt idx="1806">
                  <c:v>43225.981550925928</c:v>
                </c:pt>
                <c:pt idx="1807">
                  <c:v>43225.981562499997</c:v>
                </c:pt>
                <c:pt idx="1808">
                  <c:v>43225.981574074074</c:v>
                </c:pt>
                <c:pt idx="1809">
                  <c:v>43225.981585648151</c:v>
                </c:pt>
                <c:pt idx="1810">
                  <c:v>43225.98159722222</c:v>
                </c:pt>
                <c:pt idx="1811">
                  <c:v>43225.981608796297</c:v>
                </c:pt>
                <c:pt idx="1812">
                  <c:v>43225.981620370374</c:v>
                </c:pt>
                <c:pt idx="1813">
                  <c:v>43225.981631944444</c:v>
                </c:pt>
                <c:pt idx="1814">
                  <c:v>43225.98164351852</c:v>
                </c:pt>
                <c:pt idx="1815">
                  <c:v>43225.98165509259</c:v>
                </c:pt>
                <c:pt idx="1816">
                  <c:v>43225.981666666667</c:v>
                </c:pt>
                <c:pt idx="1817">
                  <c:v>43225.981678240743</c:v>
                </c:pt>
                <c:pt idx="1818">
                  <c:v>43225.981689814813</c:v>
                </c:pt>
                <c:pt idx="1819">
                  <c:v>43225.98170138889</c:v>
                </c:pt>
                <c:pt idx="1820">
                  <c:v>43225.981712962966</c:v>
                </c:pt>
                <c:pt idx="1821">
                  <c:v>43225.981724537036</c:v>
                </c:pt>
                <c:pt idx="1822">
                  <c:v>43225.981736111113</c:v>
                </c:pt>
                <c:pt idx="1823">
                  <c:v>43225.981747685182</c:v>
                </c:pt>
                <c:pt idx="1824">
                  <c:v>43225.981759259259</c:v>
                </c:pt>
                <c:pt idx="1825">
                  <c:v>43225.981770833336</c:v>
                </c:pt>
                <c:pt idx="1826">
                  <c:v>43225.981782407405</c:v>
                </c:pt>
                <c:pt idx="1827">
                  <c:v>43225.981793981482</c:v>
                </c:pt>
                <c:pt idx="1828">
                  <c:v>43225.981805555559</c:v>
                </c:pt>
                <c:pt idx="1829">
                  <c:v>43225.981817129628</c:v>
                </c:pt>
                <c:pt idx="1830">
                  <c:v>43225.981828703705</c:v>
                </c:pt>
                <c:pt idx="1831">
                  <c:v>43225.981840277775</c:v>
                </c:pt>
                <c:pt idx="1832">
                  <c:v>43225.981851851851</c:v>
                </c:pt>
                <c:pt idx="1833">
                  <c:v>43225.981863425928</c:v>
                </c:pt>
                <c:pt idx="1834">
                  <c:v>43225.981874999998</c:v>
                </c:pt>
                <c:pt idx="1835">
                  <c:v>43225.981886574074</c:v>
                </c:pt>
                <c:pt idx="1836">
                  <c:v>43225.981898148151</c:v>
                </c:pt>
                <c:pt idx="1837">
                  <c:v>43225.981909722221</c:v>
                </c:pt>
                <c:pt idx="1838">
                  <c:v>43225.981921296298</c:v>
                </c:pt>
                <c:pt idx="1839">
                  <c:v>43225.981932870367</c:v>
                </c:pt>
                <c:pt idx="1840">
                  <c:v>43225.981944444444</c:v>
                </c:pt>
                <c:pt idx="1841">
                  <c:v>43225.981956018521</c:v>
                </c:pt>
                <c:pt idx="1842">
                  <c:v>43225.98196759259</c:v>
                </c:pt>
                <c:pt idx="1843">
                  <c:v>43225.981979166667</c:v>
                </c:pt>
                <c:pt idx="1844">
                  <c:v>43225.981990740744</c:v>
                </c:pt>
                <c:pt idx="1845">
                  <c:v>43225.982002314813</c:v>
                </c:pt>
                <c:pt idx="1846">
                  <c:v>43225.982002314813</c:v>
                </c:pt>
                <c:pt idx="1847">
                  <c:v>43225.98201388889</c:v>
                </c:pt>
                <c:pt idx="1848">
                  <c:v>43225.982025462959</c:v>
                </c:pt>
                <c:pt idx="1849">
                  <c:v>43225.982037037036</c:v>
                </c:pt>
                <c:pt idx="1850">
                  <c:v>43225.982048611113</c:v>
                </c:pt>
                <c:pt idx="1851">
                  <c:v>43225.982060185182</c:v>
                </c:pt>
                <c:pt idx="1852">
                  <c:v>43225.982071759259</c:v>
                </c:pt>
                <c:pt idx="1853">
                  <c:v>43225.982083333336</c:v>
                </c:pt>
                <c:pt idx="1854">
                  <c:v>43225.982094907406</c:v>
                </c:pt>
                <c:pt idx="1855">
                  <c:v>43225.982106481482</c:v>
                </c:pt>
                <c:pt idx="1856">
                  <c:v>43225.982118055559</c:v>
                </c:pt>
                <c:pt idx="1857">
                  <c:v>43225.982129629629</c:v>
                </c:pt>
                <c:pt idx="1858">
                  <c:v>43225.982141203705</c:v>
                </c:pt>
                <c:pt idx="1859">
                  <c:v>43225.982152777775</c:v>
                </c:pt>
                <c:pt idx="1860">
                  <c:v>43225.982164351852</c:v>
                </c:pt>
                <c:pt idx="1861">
                  <c:v>43225.982175925928</c:v>
                </c:pt>
                <c:pt idx="1862">
                  <c:v>43225.982187499998</c:v>
                </c:pt>
                <c:pt idx="1863">
                  <c:v>43225.982199074075</c:v>
                </c:pt>
                <c:pt idx="1864">
                  <c:v>43225.982210648152</c:v>
                </c:pt>
                <c:pt idx="1865">
                  <c:v>43225.982222222221</c:v>
                </c:pt>
                <c:pt idx="1866">
                  <c:v>43225.982233796298</c:v>
                </c:pt>
                <c:pt idx="1867">
                  <c:v>43225.982245370367</c:v>
                </c:pt>
                <c:pt idx="1868">
                  <c:v>43225.982256944444</c:v>
                </c:pt>
                <c:pt idx="1869">
                  <c:v>43225.982268518521</c:v>
                </c:pt>
                <c:pt idx="1870">
                  <c:v>43225.98228009259</c:v>
                </c:pt>
                <c:pt idx="1871">
                  <c:v>43225.982291666667</c:v>
                </c:pt>
                <c:pt idx="1872">
                  <c:v>43225.982303240744</c:v>
                </c:pt>
                <c:pt idx="1873">
                  <c:v>43225.982314814813</c:v>
                </c:pt>
                <c:pt idx="1874">
                  <c:v>43225.98232638889</c:v>
                </c:pt>
                <c:pt idx="1875">
                  <c:v>43225.98233796296</c:v>
                </c:pt>
                <c:pt idx="1876">
                  <c:v>43225.982349537036</c:v>
                </c:pt>
                <c:pt idx="1877">
                  <c:v>43225.982361111113</c:v>
                </c:pt>
                <c:pt idx="1878">
                  <c:v>43225.982372685183</c:v>
                </c:pt>
                <c:pt idx="1879">
                  <c:v>43225.98238425926</c:v>
                </c:pt>
                <c:pt idx="1880">
                  <c:v>43225.982395833336</c:v>
                </c:pt>
                <c:pt idx="1881">
                  <c:v>43225.982407407406</c:v>
                </c:pt>
                <c:pt idx="1882">
                  <c:v>43225.982418981483</c:v>
                </c:pt>
                <c:pt idx="1883">
                  <c:v>43225.982430555552</c:v>
                </c:pt>
                <c:pt idx="1884">
                  <c:v>43225.982442129629</c:v>
                </c:pt>
                <c:pt idx="1885">
                  <c:v>43225.982453703706</c:v>
                </c:pt>
                <c:pt idx="1886">
                  <c:v>43225.982465277775</c:v>
                </c:pt>
                <c:pt idx="1887">
                  <c:v>43225.982476851852</c:v>
                </c:pt>
                <c:pt idx="1888">
                  <c:v>43225.982488425929</c:v>
                </c:pt>
                <c:pt idx="1889">
                  <c:v>43225.982499999998</c:v>
                </c:pt>
                <c:pt idx="1890">
                  <c:v>43225.982511574075</c:v>
                </c:pt>
                <c:pt idx="1891">
                  <c:v>43225.982523148145</c:v>
                </c:pt>
                <c:pt idx="1892">
                  <c:v>43225.982534722221</c:v>
                </c:pt>
                <c:pt idx="1893">
                  <c:v>43225.982546296298</c:v>
                </c:pt>
                <c:pt idx="1894">
                  <c:v>43225.982557870368</c:v>
                </c:pt>
                <c:pt idx="1895">
                  <c:v>43225.982569444444</c:v>
                </c:pt>
                <c:pt idx="1896">
                  <c:v>43225.982581018521</c:v>
                </c:pt>
                <c:pt idx="1897">
                  <c:v>43225.982592592591</c:v>
                </c:pt>
                <c:pt idx="1898">
                  <c:v>43225.982604166667</c:v>
                </c:pt>
                <c:pt idx="1899">
                  <c:v>43225.982615740744</c:v>
                </c:pt>
                <c:pt idx="1900">
                  <c:v>43225.982627314814</c:v>
                </c:pt>
                <c:pt idx="1901">
                  <c:v>43225.982638888891</c:v>
                </c:pt>
                <c:pt idx="1902">
                  <c:v>43225.98265046296</c:v>
                </c:pt>
                <c:pt idx="1903">
                  <c:v>43225.982662037037</c:v>
                </c:pt>
                <c:pt idx="1904">
                  <c:v>43225.982673611114</c:v>
                </c:pt>
                <c:pt idx="1905">
                  <c:v>43225.982685185183</c:v>
                </c:pt>
                <c:pt idx="1906">
                  <c:v>43225.98269675926</c:v>
                </c:pt>
                <c:pt idx="1907">
                  <c:v>43225.982708333337</c:v>
                </c:pt>
                <c:pt idx="1908">
                  <c:v>43225.982719907406</c:v>
                </c:pt>
                <c:pt idx="1909">
                  <c:v>43225.982731481483</c:v>
                </c:pt>
                <c:pt idx="1910">
                  <c:v>43225.982743055552</c:v>
                </c:pt>
                <c:pt idx="1911">
                  <c:v>43225.982754629629</c:v>
                </c:pt>
                <c:pt idx="1912">
                  <c:v>43225.982766203706</c:v>
                </c:pt>
                <c:pt idx="1913">
                  <c:v>43225.982777777775</c:v>
                </c:pt>
                <c:pt idx="1914">
                  <c:v>43225.982789351852</c:v>
                </c:pt>
                <c:pt idx="1915">
                  <c:v>43225.982800925929</c:v>
                </c:pt>
                <c:pt idx="1916">
                  <c:v>43225.982812499999</c:v>
                </c:pt>
                <c:pt idx="1917">
                  <c:v>43225.982824074075</c:v>
                </c:pt>
                <c:pt idx="1918">
                  <c:v>43225.982835648145</c:v>
                </c:pt>
                <c:pt idx="1919">
                  <c:v>43225.982847222222</c:v>
                </c:pt>
                <c:pt idx="1920">
                  <c:v>43225.982858796298</c:v>
                </c:pt>
                <c:pt idx="1921">
                  <c:v>43225.982870370368</c:v>
                </c:pt>
                <c:pt idx="1922">
                  <c:v>43225.982881944445</c:v>
                </c:pt>
                <c:pt idx="1923">
                  <c:v>43225.982893518521</c:v>
                </c:pt>
                <c:pt idx="1924">
                  <c:v>43225.982905092591</c:v>
                </c:pt>
                <c:pt idx="1925">
                  <c:v>43225.982905092591</c:v>
                </c:pt>
                <c:pt idx="1926">
                  <c:v>43225.982916666668</c:v>
                </c:pt>
                <c:pt idx="1927">
                  <c:v>43225.982939814814</c:v>
                </c:pt>
                <c:pt idx="1928">
                  <c:v>43225.982951388891</c:v>
                </c:pt>
                <c:pt idx="1929">
                  <c:v>43225.98296296296</c:v>
                </c:pt>
                <c:pt idx="1930">
                  <c:v>43225.982974537037</c:v>
                </c:pt>
                <c:pt idx="1931">
                  <c:v>43225.982974537037</c:v>
                </c:pt>
                <c:pt idx="1932">
                  <c:v>43225.982986111114</c:v>
                </c:pt>
                <c:pt idx="1933">
                  <c:v>43225.982997685183</c:v>
                </c:pt>
                <c:pt idx="1934">
                  <c:v>43225.98300925926</c:v>
                </c:pt>
                <c:pt idx="1935">
                  <c:v>43225.983020833337</c:v>
                </c:pt>
                <c:pt idx="1936">
                  <c:v>43225.983032407406</c:v>
                </c:pt>
                <c:pt idx="1937">
                  <c:v>43225.983043981483</c:v>
                </c:pt>
                <c:pt idx="1938">
                  <c:v>43225.983055555553</c:v>
                </c:pt>
                <c:pt idx="1939">
                  <c:v>43225.983067129629</c:v>
                </c:pt>
                <c:pt idx="1940">
                  <c:v>43225.983078703706</c:v>
                </c:pt>
                <c:pt idx="1941">
                  <c:v>43225.983090277776</c:v>
                </c:pt>
                <c:pt idx="1942">
                  <c:v>43225.983101851853</c:v>
                </c:pt>
                <c:pt idx="1943">
                  <c:v>43225.983113425929</c:v>
                </c:pt>
                <c:pt idx="1944">
                  <c:v>43225.983124999999</c:v>
                </c:pt>
                <c:pt idx="1945">
                  <c:v>43225.983136574076</c:v>
                </c:pt>
                <c:pt idx="1946">
                  <c:v>43225.983148148145</c:v>
                </c:pt>
                <c:pt idx="1947">
                  <c:v>43225.983159722222</c:v>
                </c:pt>
                <c:pt idx="1948">
                  <c:v>43225.983171296299</c:v>
                </c:pt>
                <c:pt idx="1949">
                  <c:v>43225.983182870368</c:v>
                </c:pt>
                <c:pt idx="1950">
                  <c:v>43225.983194444445</c:v>
                </c:pt>
                <c:pt idx="1951">
                  <c:v>43225.983206018522</c:v>
                </c:pt>
                <c:pt idx="1952">
                  <c:v>43225.983217592591</c:v>
                </c:pt>
                <c:pt idx="1953">
                  <c:v>43225.983229166668</c:v>
                </c:pt>
                <c:pt idx="1954">
                  <c:v>43225.983240740738</c:v>
                </c:pt>
                <c:pt idx="1955">
                  <c:v>43225.983252314814</c:v>
                </c:pt>
                <c:pt idx="1956">
                  <c:v>43225.983263888891</c:v>
                </c:pt>
                <c:pt idx="1957">
                  <c:v>43225.983275462961</c:v>
                </c:pt>
                <c:pt idx="1958">
                  <c:v>43225.983287037037</c:v>
                </c:pt>
                <c:pt idx="1959">
                  <c:v>43225.983298611114</c:v>
                </c:pt>
                <c:pt idx="1960">
                  <c:v>43225.983310185184</c:v>
                </c:pt>
                <c:pt idx="1961">
                  <c:v>43225.98332175926</c:v>
                </c:pt>
                <c:pt idx="1962">
                  <c:v>43225.98333333333</c:v>
                </c:pt>
                <c:pt idx="1963">
                  <c:v>43225.983344907407</c:v>
                </c:pt>
                <c:pt idx="1964">
                  <c:v>43225.983356481483</c:v>
                </c:pt>
                <c:pt idx="1965">
                  <c:v>43225.983368055553</c:v>
                </c:pt>
                <c:pt idx="1966">
                  <c:v>43225.98337962963</c:v>
                </c:pt>
                <c:pt idx="1967">
                  <c:v>43225.983391203707</c:v>
                </c:pt>
                <c:pt idx="1968">
                  <c:v>43225.983402777776</c:v>
                </c:pt>
                <c:pt idx="1969">
                  <c:v>43225.983414351853</c:v>
                </c:pt>
                <c:pt idx="1970">
                  <c:v>43225.983425925922</c:v>
                </c:pt>
                <c:pt idx="1971">
                  <c:v>43225.983437499999</c:v>
                </c:pt>
                <c:pt idx="1972">
                  <c:v>43225.983449074076</c:v>
                </c:pt>
                <c:pt idx="1973">
                  <c:v>43225.983460648145</c:v>
                </c:pt>
                <c:pt idx="1974">
                  <c:v>43225.983472222222</c:v>
                </c:pt>
                <c:pt idx="1975">
                  <c:v>43225.983483796299</c:v>
                </c:pt>
                <c:pt idx="1976">
                  <c:v>43225.983495370368</c:v>
                </c:pt>
                <c:pt idx="1977">
                  <c:v>43225.983506944445</c:v>
                </c:pt>
                <c:pt idx="1978">
                  <c:v>43225.983518518522</c:v>
                </c:pt>
                <c:pt idx="1979">
                  <c:v>43225.983530092592</c:v>
                </c:pt>
                <c:pt idx="1980">
                  <c:v>43225.983541666668</c:v>
                </c:pt>
                <c:pt idx="1981">
                  <c:v>43225.983553240738</c:v>
                </c:pt>
                <c:pt idx="1982">
                  <c:v>43225.983564814815</c:v>
                </c:pt>
                <c:pt idx="1983">
                  <c:v>43225.983576388891</c:v>
                </c:pt>
                <c:pt idx="1984">
                  <c:v>43225.983587962961</c:v>
                </c:pt>
                <c:pt idx="1985">
                  <c:v>43225.983599537038</c:v>
                </c:pt>
                <c:pt idx="1986">
                  <c:v>43225.983611111114</c:v>
                </c:pt>
                <c:pt idx="1987">
                  <c:v>43225.983622685184</c:v>
                </c:pt>
                <c:pt idx="1988">
                  <c:v>43225.983634259261</c:v>
                </c:pt>
                <c:pt idx="1989">
                  <c:v>43225.98364583333</c:v>
                </c:pt>
                <c:pt idx="1990">
                  <c:v>43225.983657407407</c:v>
                </c:pt>
                <c:pt idx="1991">
                  <c:v>43225.983668981484</c:v>
                </c:pt>
                <c:pt idx="1992">
                  <c:v>43225.983680555553</c:v>
                </c:pt>
                <c:pt idx="1993">
                  <c:v>43225.98369212963</c:v>
                </c:pt>
                <c:pt idx="1994">
                  <c:v>43225.983703703707</c:v>
                </c:pt>
                <c:pt idx="1995">
                  <c:v>43225.983715277776</c:v>
                </c:pt>
                <c:pt idx="1996">
                  <c:v>43225.983726851853</c:v>
                </c:pt>
                <c:pt idx="1997">
                  <c:v>43225.983738425923</c:v>
                </c:pt>
                <c:pt idx="1998">
                  <c:v>43225.983749999999</c:v>
                </c:pt>
                <c:pt idx="1999">
                  <c:v>43225.983761574076</c:v>
                </c:pt>
                <c:pt idx="2000">
                  <c:v>43225.983773148146</c:v>
                </c:pt>
                <c:pt idx="2001">
                  <c:v>43225.983784722222</c:v>
                </c:pt>
                <c:pt idx="2002">
                  <c:v>43225.983796296299</c:v>
                </c:pt>
                <c:pt idx="2003">
                  <c:v>43225.983807870369</c:v>
                </c:pt>
                <c:pt idx="2004">
                  <c:v>43225.983819444446</c:v>
                </c:pt>
                <c:pt idx="2005">
                  <c:v>43225.983831018515</c:v>
                </c:pt>
                <c:pt idx="2006">
                  <c:v>43225.983842592592</c:v>
                </c:pt>
                <c:pt idx="2007">
                  <c:v>43225.983854166669</c:v>
                </c:pt>
                <c:pt idx="2008">
                  <c:v>43225.983865740738</c:v>
                </c:pt>
                <c:pt idx="2009">
                  <c:v>43225.983877314815</c:v>
                </c:pt>
                <c:pt idx="2010">
                  <c:v>43225.983877314815</c:v>
                </c:pt>
                <c:pt idx="2011">
                  <c:v>43225.983888888892</c:v>
                </c:pt>
                <c:pt idx="2012">
                  <c:v>43225.983900462961</c:v>
                </c:pt>
                <c:pt idx="2013">
                  <c:v>43225.983912037038</c:v>
                </c:pt>
                <c:pt idx="2014">
                  <c:v>43225.983923611115</c:v>
                </c:pt>
                <c:pt idx="2015">
                  <c:v>43225.983935185184</c:v>
                </c:pt>
                <c:pt idx="2016">
                  <c:v>43225.983946759261</c:v>
                </c:pt>
                <c:pt idx="2017">
                  <c:v>43225.983958333331</c:v>
                </c:pt>
                <c:pt idx="2018">
                  <c:v>43225.983969907407</c:v>
                </c:pt>
                <c:pt idx="2019">
                  <c:v>43225.983981481484</c:v>
                </c:pt>
                <c:pt idx="2020">
                  <c:v>43225.983993055554</c:v>
                </c:pt>
                <c:pt idx="2021">
                  <c:v>43225.98400462963</c:v>
                </c:pt>
                <c:pt idx="2022">
                  <c:v>43225.984016203707</c:v>
                </c:pt>
                <c:pt idx="2023">
                  <c:v>43225.984027777777</c:v>
                </c:pt>
                <c:pt idx="2024">
                  <c:v>43225.984039351853</c:v>
                </c:pt>
                <c:pt idx="2025">
                  <c:v>43225.984050925923</c:v>
                </c:pt>
                <c:pt idx="2026">
                  <c:v>43225.9840625</c:v>
                </c:pt>
                <c:pt idx="2027">
                  <c:v>43225.984074074076</c:v>
                </c:pt>
                <c:pt idx="2028">
                  <c:v>43225.984085648146</c:v>
                </c:pt>
                <c:pt idx="2029">
                  <c:v>43225.984097222223</c:v>
                </c:pt>
                <c:pt idx="2030">
                  <c:v>43225.9841087963</c:v>
                </c:pt>
                <c:pt idx="2031">
                  <c:v>43225.984120370369</c:v>
                </c:pt>
                <c:pt idx="2032">
                  <c:v>43225.984131944446</c:v>
                </c:pt>
                <c:pt idx="2033">
                  <c:v>43225.984143518515</c:v>
                </c:pt>
                <c:pt idx="2034">
                  <c:v>43225.984155092592</c:v>
                </c:pt>
                <c:pt idx="2035">
                  <c:v>43225.984166666669</c:v>
                </c:pt>
                <c:pt idx="2036">
                  <c:v>43225.984178240738</c:v>
                </c:pt>
                <c:pt idx="2037">
                  <c:v>43225.984189814815</c:v>
                </c:pt>
                <c:pt idx="2038">
                  <c:v>43225.984201388892</c:v>
                </c:pt>
                <c:pt idx="2039">
                  <c:v>43225.984212962961</c:v>
                </c:pt>
                <c:pt idx="2040">
                  <c:v>43225.984224537038</c:v>
                </c:pt>
                <c:pt idx="2041">
                  <c:v>43225.984236111108</c:v>
                </c:pt>
                <c:pt idx="2042">
                  <c:v>43225.984247685185</c:v>
                </c:pt>
                <c:pt idx="2043">
                  <c:v>43225.984259259261</c:v>
                </c:pt>
                <c:pt idx="2044">
                  <c:v>43225.984270833331</c:v>
                </c:pt>
                <c:pt idx="2045">
                  <c:v>43225.984282407408</c:v>
                </c:pt>
                <c:pt idx="2046">
                  <c:v>43225.984293981484</c:v>
                </c:pt>
                <c:pt idx="2047">
                  <c:v>43225.984305555554</c:v>
                </c:pt>
                <c:pt idx="2048">
                  <c:v>43225.984317129631</c:v>
                </c:pt>
                <c:pt idx="2049">
                  <c:v>43225.9843287037</c:v>
                </c:pt>
                <c:pt idx="2050">
                  <c:v>43225.984340277777</c:v>
                </c:pt>
                <c:pt idx="2051">
                  <c:v>43225.984351851854</c:v>
                </c:pt>
                <c:pt idx="2052">
                  <c:v>43225.984363425923</c:v>
                </c:pt>
                <c:pt idx="2053">
                  <c:v>43225.984375</c:v>
                </c:pt>
                <c:pt idx="2054">
                  <c:v>43225.984386574077</c:v>
                </c:pt>
                <c:pt idx="2055">
                  <c:v>43225.984398148146</c:v>
                </c:pt>
                <c:pt idx="2056">
                  <c:v>43225.984409722223</c:v>
                </c:pt>
                <c:pt idx="2057">
                  <c:v>43225.9844212963</c:v>
                </c:pt>
                <c:pt idx="2058">
                  <c:v>43225.984432870369</c:v>
                </c:pt>
                <c:pt idx="2059">
                  <c:v>43225.984444444446</c:v>
                </c:pt>
                <c:pt idx="2060">
                  <c:v>43225.984456018516</c:v>
                </c:pt>
                <c:pt idx="2061">
                  <c:v>43225.984467592592</c:v>
                </c:pt>
                <c:pt idx="2062">
                  <c:v>43225.984479166669</c:v>
                </c:pt>
                <c:pt idx="2063">
                  <c:v>43225.984490740739</c:v>
                </c:pt>
                <c:pt idx="2064">
                  <c:v>43225.984502314815</c:v>
                </c:pt>
                <c:pt idx="2065">
                  <c:v>43225.984513888892</c:v>
                </c:pt>
                <c:pt idx="2066">
                  <c:v>43225.984525462962</c:v>
                </c:pt>
                <c:pt idx="2067">
                  <c:v>43225.984537037039</c:v>
                </c:pt>
                <c:pt idx="2068">
                  <c:v>43225.984548611108</c:v>
                </c:pt>
                <c:pt idx="2069">
                  <c:v>43225.984560185185</c:v>
                </c:pt>
                <c:pt idx="2070">
                  <c:v>43225.984571759262</c:v>
                </c:pt>
                <c:pt idx="2071">
                  <c:v>43225.984583333331</c:v>
                </c:pt>
                <c:pt idx="2072">
                  <c:v>43225.984594907408</c:v>
                </c:pt>
                <c:pt idx="2073">
                  <c:v>43225.984606481485</c:v>
                </c:pt>
                <c:pt idx="2074">
                  <c:v>43225.984618055554</c:v>
                </c:pt>
                <c:pt idx="2075">
                  <c:v>43225.984629629631</c:v>
                </c:pt>
                <c:pt idx="2076">
                  <c:v>43225.9846412037</c:v>
                </c:pt>
                <c:pt idx="2077">
                  <c:v>43225.984652777777</c:v>
                </c:pt>
                <c:pt idx="2078">
                  <c:v>43225.984664351854</c:v>
                </c:pt>
                <c:pt idx="2079">
                  <c:v>43225.984675925924</c:v>
                </c:pt>
                <c:pt idx="2080">
                  <c:v>43225.9846875</c:v>
                </c:pt>
                <c:pt idx="2081">
                  <c:v>43225.984699074077</c:v>
                </c:pt>
                <c:pt idx="2082">
                  <c:v>43225.984710648147</c:v>
                </c:pt>
                <c:pt idx="2083">
                  <c:v>43225.984722222223</c:v>
                </c:pt>
                <c:pt idx="2084">
                  <c:v>43225.984733796293</c:v>
                </c:pt>
                <c:pt idx="2085">
                  <c:v>43225.98474537037</c:v>
                </c:pt>
                <c:pt idx="2086">
                  <c:v>43225.984756944446</c:v>
                </c:pt>
                <c:pt idx="2087">
                  <c:v>43225.984768518516</c:v>
                </c:pt>
                <c:pt idx="2088">
                  <c:v>43225.984768518516</c:v>
                </c:pt>
                <c:pt idx="2089">
                  <c:v>43225.984780092593</c:v>
                </c:pt>
                <c:pt idx="2090">
                  <c:v>43225.984791666669</c:v>
                </c:pt>
                <c:pt idx="2091">
                  <c:v>43225.984803240739</c:v>
                </c:pt>
                <c:pt idx="2092">
                  <c:v>43225.984814814816</c:v>
                </c:pt>
                <c:pt idx="2093">
                  <c:v>43225.984826388885</c:v>
                </c:pt>
                <c:pt idx="2094">
                  <c:v>43225.984837962962</c:v>
                </c:pt>
                <c:pt idx="2095">
                  <c:v>43225.984849537039</c:v>
                </c:pt>
                <c:pt idx="2096">
                  <c:v>43225.984861111108</c:v>
                </c:pt>
                <c:pt idx="2097">
                  <c:v>43225.984872685185</c:v>
                </c:pt>
                <c:pt idx="2098">
                  <c:v>43225.984884259262</c:v>
                </c:pt>
                <c:pt idx="2099">
                  <c:v>43225.984895833331</c:v>
                </c:pt>
                <c:pt idx="2100">
                  <c:v>43225.984907407408</c:v>
                </c:pt>
                <c:pt idx="2101">
                  <c:v>43225.984918981485</c:v>
                </c:pt>
                <c:pt idx="2102">
                  <c:v>43225.984930555554</c:v>
                </c:pt>
                <c:pt idx="2103">
                  <c:v>43225.984942129631</c:v>
                </c:pt>
                <c:pt idx="2104">
                  <c:v>43225.984953703701</c:v>
                </c:pt>
                <c:pt idx="2105">
                  <c:v>43225.984965277778</c:v>
                </c:pt>
                <c:pt idx="2106">
                  <c:v>43225.984976851854</c:v>
                </c:pt>
                <c:pt idx="2107">
                  <c:v>43225.984988425924</c:v>
                </c:pt>
                <c:pt idx="2108">
                  <c:v>43225.985000000001</c:v>
                </c:pt>
                <c:pt idx="2109">
                  <c:v>43225.985011574077</c:v>
                </c:pt>
                <c:pt idx="2110">
                  <c:v>43225.985023148147</c:v>
                </c:pt>
                <c:pt idx="2111">
                  <c:v>43225.985034722224</c:v>
                </c:pt>
                <c:pt idx="2112">
                  <c:v>43225.985046296293</c:v>
                </c:pt>
                <c:pt idx="2113">
                  <c:v>43225.98505787037</c:v>
                </c:pt>
                <c:pt idx="2114">
                  <c:v>43225.985069444447</c:v>
                </c:pt>
                <c:pt idx="2115">
                  <c:v>43225.985081018516</c:v>
                </c:pt>
                <c:pt idx="2116">
                  <c:v>43225.985092592593</c:v>
                </c:pt>
                <c:pt idx="2117">
                  <c:v>43225.98510416667</c:v>
                </c:pt>
                <c:pt idx="2118">
                  <c:v>43225.985115740739</c:v>
                </c:pt>
                <c:pt idx="2119">
                  <c:v>43225.985127314816</c:v>
                </c:pt>
                <c:pt idx="2120">
                  <c:v>43225.985138888886</c:v>
                </c:pt>
                <c:pt idx="2121">
                  <c:v>43225.985150462962</c:v>
                </c:pt>
                <c:pt idx="2122">
                  <c:v>43225.985162037039</c:v>
                </c:pt>
                <c:pt idx="2123">
                  <c:v>43225.985173611109</c:v>
                </c:pt>
                <c:pt idx="2124">
                  <c:v>43225.985185185185</c:v>
                </c:pt>
                <c:pt idx="2125">
                  <c:v>43225.985196759262</c:v>
                </c:pt>
                <c:pt idx="2126">
                  <c:v>43225.985208333332</c:v>
                </c:pt>
                <c:pt idx="2127">
                  <c:v>43225.985219907408</c:v>
                </c:pt>
                <c:pt idx="2128">
                  <c:v>43225.985231481478</c:v>
                </c:pt>
                <c:pt idx="2129">
                  <c:v>43225.985243055555</c:v>
                </c:pt>
                <c:pt idx="2130">
                  <c:v>43225.985254629632</c:v>
                </c:pt>
                <c:pt idx="2131">
                  <c:v>43225.985266203701</c:v>
                </c:pt>
                <c:pt idx="2132">
                  <c:v>43225.985277777778</c:v>
                </c:pt>
                <c:pt idx="2133">
                  <c:v>43225.985289351855</c:v>
                </c:pt>
                <c:pt idx="2134">
                  <c:v>43225.985300925924</c:v>
                </c:pt>
                <c:pt idx="2135">
                  <c:v>43225.985312500001</c:v>
                </c:pt>
                <c:pt idx="2136">
                  <c:v>43225.985324074078</c:v>
                </c:pt>
                <c:pt idx="2137">
                  <c:v>43225.985335648147</c:v>
                </c:pt>
                <c:pt idx="2138">
                  <c:v>43225.985347222224</c:v>
                </c:pt>
                <c:pt idx="2139">
                  <c:v>43225.985358796293</c:v>
                </c:pt>
                <c:pt idx="2140">
                  <c:v>43225.98537037037</c:v>
                </c:pt>
                <c:pt idx="2141">
                  <c:v>43225.985381944447</c:v>
                </c:pt>
                <c:pt idx="2142">
                  <c:v>43225.985393518517</c:v>
                </c:pt>
                <c:pt idx="2143">
                  <c:v>43225.985405092593</c:v>
                </c:pt>
                <c:pt idx="2144">
                  <c:v>43225.98541666667</c:v>
                </c:pt>
                <c:pt idx="2145">
                  <c:v>43225.98542824074</c:v>
                </c:pt>
                <c:pt idx="2146">
                  <c:v>43225.985439814816</c:v>
                </c:pt>
                <c:pt idx="2147">
                  <c:v>43225.985451388886</c:v>
                </c:pt>
                <c:pt idx="2148">
                  <c:v>43225.985462962963</c:v>
                </c:pt>
                <c:pt idx="2149">
                  <c:v>43225.985474537039</c:v>
                </c:pt>
                <c:pt idx="2150">
                  <c:v>43225.985486111109</c:v>
                </c:pt>
                <c:pt idx="2151">
                  <c:v>43225.985497685186</c:v>
                </c:pt>
                <c:pt idx="2152">
                  <c:v>43225.985509259262</c:v>
                </c:pt>
                <c:pt idx="2153">
                  <c:v>43225.985520833332</c:v>
                </c:pt>
                <c:pt idx="2154">
                  <c:v>43225.985532407409</c:v>
                </c:pt>
                <c:pt idx="2155">
                  <c:v>43225.985543981478</c:v>
                </c:pt>
                <c:pt idx="2156">
                  <c:v>43225.985555555555</c:v>
                </c:pt>
                <c:pt idx="2157">
                  <c:v>43225.985567129632</c:v>
                </c:pt>
                <c:pt idx="2158">
                  <c:v>43225.985578703701</c:v>
                </c:pt>
                <c:pt idx="2159">
                  <c:v>43225.985590277778</c:v>
                </c:pt>
                <c:pt idx="2160">
                  <c:v>43225.985601851855</c:v>
                </c:pt>
                <c:pt idx="2161">
                  <c:v>43225.985613425924</c:v>
                </c:pt>
                <c:pt idx="2162">
                  <c:v>43225.985625000001</c:v>
                </c:pt>
                <c:pt idx="2163">
                  <c:v>43225.985636574071</c:v>
                </c:pt>
                <c:pt idx="2164">
                  <c:v>43225.985648148147</c:v>
                </c:pt>
                <c:pt idx="2165">
                  <c:v>43225.985659722224</c:v>
                </c:pt>
                <c:pt idx="2166">
                  <c:v>43225.985671296294</c:v>
                </c:pt>
                <c:pt idx="2167">
                  <c:v>43225.985671296294</c:v>
                </c:pt>
                <c:pt idx="2168">
                  <c:v>43225.985682870371</c:v>
                </c:pt>
                <c:pt idx="2169">
                  <c:v>43225.985694444447</c:v>
                </c:pt>
                <c:pt idx="2170">
                  <c:v>43225.985706018517</c:v>
                </c:pt>
                <c:pt idx="2171">
                  <c:v>43225.985717592594</c:v>
                </c:pt>
                <c:pt idx="2172">
                  <c:v>43225.985729166663</c:v>
                </c:pt>
                <c:pt idx="2173">
                  <c:v>43225.98574074074</c:v>
                </c:pt>
                <c:pt idx="2174">
                  <c:v>43225.985752314817</c:v>
                </c:pt>
                <c:pt idx="2175">
                  <c:v>43225.985763888886</c:v>
                </c:pt>
                <c:pt idx="2176">
                  <c:v>43225.985775462963</c:v>
                </c:pt>
                <c:pt idx="2177">
                  <c:v>43225.98578703704</c:v>
                </c:pt>
                <c:pt idx="2178">
                  <c:v>43225.985798611109</c:v>
                </c:pt>
                <c:pt idx="2179">
                  <c:v>43225.985810185186</c:v>
                </c:pt>
                <c:pt idx="2180">
                  <c:v>43225.985821759263</c:v>
                </c:pt>
                <c:pt idx="2181">
                  <c:v>43225.985833333332</c:v>
                </c:pt>
                <c:pt idx="2182">
                  <c:v>43225.985844907409</c:v>
                </c:pt>
                <c:pt idx="2183">
                  <c:v>43225.985856481479</c:v>
                </c:pt>
                <c:pt idx="2184">
                  <c:v>43225.985868055555</c:v>
                </c:pt>
                <c:pt idx="2185">
                  <c:v>43225.985879629632</c:v>
                </c:pt>
                <c:pt idx="2186">
                  <c:v>43225.985891203702</c:v>
                </c:pt>
                <c:pt idx="2187">
                  <c:v>43225.985902777778</c:v>
                </c:pt>
                <c:pt idx="2188">
                  <c:v>43225.985914351855</c:v>
                </c:pt>
                <c:pt idx="2189">
                  <c:v>43225.985925925925</c:v>
                </c:pt>
                <c:pt idx="2190">
                  <c:v>43225.985937500001</c:v>
                </c:pt>
                <c:pt idx="2191">
                  <c:v>43225.985949074071</c:v>
                </c:pt>
                <c:pt idx="2192">
                  <c:v>43225.985960648148</c:v>
                </c:pt>
                <c:pt idx="2193">
                  <c:v>43225.985972222225</c:v>
                </c:pt>
                <c:pt idx="2194">
                  <c:v>43225.985983796294</c:v>
                </c:pt>
                <c:pt idx="2195">
                  <c:v>43225.985995370371</c:v>
                </c:pt>
                <c:pt idx="2196">
                  <c:v>43225.986006944448</c:v>
                </c:pt>
                <c:pt idx="2197">
                  <c:v>43225.986018518517</c:v>
                </c:pt>
                <c:pt idx="2198">
                  <c:v>43225.986030092594</c:v>
                </c:pt>
                <c:pt idx="2199">
                  <c:v>43225.986041666663</c:v>
                </c:pt>
                <c:pt idx="2200">
                  <c:v>43225.98605324074</c:v>
                </c:pt>
                <c:pt idx="2201">
                  <c:v>43225.986064814817</c:v>
                </c:pt>
                <c:pt idx="2202">
                  <c:v>43225.986076388886</c:v>
                </c:pt>
                <c:pt idx="2203">
                  <c:v>43225.986087962963</c:v>
                </c:pt>
                <c:pt idx="2204">
                  <c:v>43225.98609953704</c:v>
                </c:pt>
                <c:pt idx="2205">
                  <c:v>43225.986111111109</c:v>
                </c:pt>
                <c:pt idx="2206">
                  <c:v>43225.986122685186</c:v>
                </c:pt>
                <c:pt idx="2207">
                  <c:v>43225.986134259256</c:v>
                </c:pt>
                <c:pt idx="2208">
                  <c:v>43225.986145833333</c:v>
                </c:pt>
                <c:pt idx="2209">
                  <c:v>43225.986157407409</c:v>
                </c:pt>
                <c:pt idx="2210">
                  <c:v>43225.986168981479</c:v>
                </c:pt>
                <c:pt idx="2211">
                  <c:v>43225.986180555556</c:v>
                </c:pt>
                <c:pt idx="2212">
                  <c:v>43225.986192129632</c:v>
                </c:pt>
                <c:pt idx="2213">
                  <c:v>43225.986203703702</c:v>
                </c:pt>
                <c:pt idx="2214">
                  <c:v>43225.986215277779</c:v>
                </c:pt>
                <c:pt idx="2215">
                  <c:v>43225.986226851855</c:v>
                </c:pt>
                <c:pt idx="2216">
                  <c:v>43225.986238425925</c:v>
                </c:pt>
                <c:pt idx="2217">
                  <c:v>43225.986250000002</c:v>
                </c:pt>
                <c:pt idx="2218">
                  <c:v>43225.986261574071</c:v>
                </c:pt>
                <c:pt idx="2219">
                  <c:v>43225.986273148148</c:v>
                </c:pt>
                <c:pt idx="2220">
                  <c:v>43225.986284722225</c:v>
                </c:pt>
                <c:pt idx="2221">
                  <c:v>43225.986296296294</c:v>
                </c:pt>
                <c:pt idx="2222">
                  <c:v>43225.986307870371</c:v>
                </c:pt>
                <c:pt idx="2223">
                  <c:v>43225.986319444448</c:v>
                </c:pt>
                <c:pt idx="2224">
                  <c:v>43225.986331018517</c:v>
                </c:pt>
                <c:pt idx="2225">
                  <c:v>43225.986342592594</c:v>
                </c:pt>
                <c:pt idx="2226">
                  <c:v>43225.986354166664</c:v>
                </c:pt>
                <c:pt idx="2227">
                  <c:v>43225.98636574074</c:v>
                </c:pt>
                <c:pt idx="2228">
                  <c:v>43225.986377314817</c:v>
                </c:pt>
                <c:pt idx="2229">
                  <c:v>43225.986388888887</c:v>
                </c:pt>
                <c:pt idx="2230">
                  <c:v>43225.986400462964</c:v>
                </c:pt>
                <c:pt idx="2231">
                  <c:v>43225.98641203704</c:v>
                </c:pt>
                <c:pt idx="2232">
                  <c:v>43225.98642361111</c:v>
                </c:pt>
                <c:pt idx="2233">
                  <c:v>43225.986435185187</c:v>
                </c:pt>
                <c:pt idx="2234">
                  <c:v>43225.986446759256</c:v>
                </c:pt>
                <c:pt idx="2235">
                  <c:v>43225.986458333333</c:v>
                </c:pt>
                <c:pt idx="2236">
                  <c:v>43225.98646990741</c:v>
                </c:pt>
                <c:pt idx="2237">
                  <c:v>43225.986481481479</c:v>
                </c:pt>
                <c:pt idx="2238">
                  <c:v>43225.986493055556</c:v>
                </c:pt>
                <c:pt idx="2239">
                  <c:v>43225.986504629633</c:v>
                </c:pt>
                <c:pt idx="2240">
                  <c:v>43225.986516203702</c:v>
                </c:pt>
                <c:pt idx="2241">
                  <c:v>43225.986527777779</c:v>
                </c:pt>
                <c:pt idx="2242">
                  <c:v>43225.986539351848</c:v>
                </c:pt>
                <c:pt idx="2243">
                  <c:v>43225.986550925925</c:v>
                </c:pt>
                <c:pt idx="2244">
                  <c:v>43225.986562500002</c:v>
                </c:pt>
                <c:pt idx="2245">
                  <c:v>43225.986574074072</c:v>
                </c:pt>
                <c:pt idx="2246">
                  <c:v>43225.986585648148</c:v>
                </c:pt>
                <c:pt idx="2247">
                  <c:v>43225.986597222225</c:v>
                </c:pt>
                <c:pt idx="2248">
                  <c:v>43225.986608796295</c:v>
                </c:pt>
                <c:pt idx="2249">
                  <c:v>43225.986620370371</c:v>
                </c:pt>
                <c:pt idx="2250">
                  <c:v>43225.986631944441</c:v>
                </c:pt>
                <c:pt idx="2251">
                  <c:v>43225.986643518518</c:v>
                </c:pt>
                <c:pt idx="2252">
                  <c:v>43225.986655092594</c:v>
                </c:pt>
                <c:pt idx="2253">
                  <c:v>43225.986655092594</c:v>
                </c:pt>
                <c:pt idx="2254">
                  <c:v>43225.986666666664</c:v>
                </c:pt>
                <c:pt idx="2255">
                  <c:v>43225.986678240741</c:v>
                </c:pt>
                <c:pt idx="2256">
                  <c:v>43225.986689814818</c:v>
                </c:pt>
                <c:pt idx="2257">
                  <c:v>43225.986701388887</c:v>
                </c:pt>
                <c:pt idx="2258">
                  <c:v>43225.986712962964</c:v>
                </c:pt>
                <c:pt idx="2259">
                  <c:v>43225.986724537041</c:v>
                </c:pt>
                <c:pt idx="2260">
                  <c:v>43225.98673611111</c:v>
                </c:pt>
                <c:pt idx="2261">
                  <c:v>43225.986747685187</c:v>
                </c:pt>
                <c:pt idx="2262">
                  <c:v>43225.986759259256</c:v>
                </c:pt>
                <c:pt idx="2263">
                  <c:v>43225.986770833333</c:v>
                </c:pt>
                <c:pt idx="2264">
                  <c:v>43225.98678240741</c:v>
                </c:pt>
                <c:pt idx="2265">
                  <c:v>43225.986793981479</c:v>
                </c:pt>
                <c:pt idx="2266">
                  <c:v>43225.986805555556</c:v>
                </c:pt>
                <c:pt idx="2267">
                  <c:v>43225.986817129633</c:v>
                </c:pt>
                <c:pt idx="2268">
                  <c:v>43225.986828703702</c:v>
                </c:pt>
                <c:pt idx="2269">
                  <c:v>43225.986840277779</c:v>
                </c:pt>
                <c:pt idx="2270">
                  <c:v>43225.986851851849</c:v>
                </c:pt>
                <c:pt idx="2271">
                  <c:v>43225.986863425926</c:v>
                </c:pt>
                <c:pt idx="2272">
                  <c:v>43225.986875000002</c:v>
                </c:pt>
                <c:pt idx="2273">
                  <c:v>43225.986886574072</c:v>
                </c:pt>
                <c:pt idx="2274">
                  <c:v>43225.986898148149</c:v>
                </c:pt>
                <c:pt idx="2275">
                  <c:v>43225.986909722225</c:v>
                </c:pt>
                <c:pt idx="2276">
                  <c:v>43225.986921296295</c:v>
                </c:pt>
                <c:pt idx="2277">
                  <c:v>43225.986932870372</c:v>
                </c:pt>
                <c:pt idx="2278">
                  <c:v>43225.986944444441</c:v>
                </c:pt>
                <c:pt idx="2279">
                  <c:v>43225.986956018518</c:v>
                </c:pt>
                <c:pt idx="2280">
                  <c:v>43225.986967592595</c:v>
                </c:pt>
                <c:pt idx="2281">
                  <c:v>43225.986979166664</c:v>
                </c:pt>
                <c:pt idx="2282">
                  <c:v>43225.986990740741</c:v>
                </c:pt>
                <c:pt idx="2283">
                  <c:v>43225.987002314818</c:v>
                </c:pt>
                <c:pt idx="2284">
                  <c:v>43225.987013888887</c:v>
                </c:pt>
                <c:pt idx="2285">
                  <c:v>43225.987025462964</c:v>
                </c:pt>
                <c:pt idx="2286">
                  <c:v>43225.987037037034</c:v>
                </c:pt>
                <c:pt idx="2287">
                  <c:v>43225.98704861111</c:v>
                </c:pt>
                <c:pt idx="2288">
                  <c:v>43225.987060185187</c:v>
                </c:pt>
                <c:pt idx="2289">
                  <c:v>43225.987071759257</c:v>
                </c:pt>
                <c:pt idx="2290">
                  <c:v>43225.987083333333</c:v>
                </c:pt>
                <c:pt idx="2291">
                  <c:v>43225.98709490741</c:v>
                </c:pt>
                <c:pt idx="2292">
                  <c:v>43225.98710648148</c:v>
                </c:pt>
                <c:pt idx="2293">
                  <c:v>43225.987118055556</c:v>
                </c:pt>
                <c:pt idx="2294">
                  <c:v>43225.987129629626</c:v>
                </c:pt>
                <c:pt idx="2295">
                  <c:v>43225.987141203703</c:v>
                </c:pt>
                <c:pt idx="2296">
                  <c:v>43225.98715277778</c:v>
                </c:pt>
                <c:pt idx="2297">
                  <c:v>43225.987164351849</c:v>
                </c:pt>
                <c:pt idx="2298">
                  <c:v>43225.987175925926</c:v>
                </c:pt>
                <c:pt idx="2299">
                  <c:v>43225.987187500003</c:v>
                </c:pt>
                <c:pt idx="2300">
                  <c:v>43225.987199074072</c:v>
                </c:pt>
                <c:pt idx="2301">
                  <c:v>43225.987210648149</c:v>
                </c:pt>
                <c:pt idx="2302">
                  <c:v>43225.987222222226</c:v>
                </c:pt>
                <c:pt idx="2303">
                  <c:v>43225.987233796295</c:v>
                </c:pt>
                <c:pt idx="2304">
                  <c:v>43225.987245370372</c:v>
                </c:pt>
                <c:pt idx="2305">
                  <c:v>43225.987256944441</c:v>
                </c:pt>
                <c:pt idx="2306">
                  <c:v>43225.987268518518</c:v>
                </c:pt>
                <c:pt idx="2307">
                  <c:v>43225.987280092595</c:v>
                </c:pt>
                <c:pt idx="2308">
                  <c:v>43225.987291666665</c:v>
                </c:pt>
                <c:pt idx="2309">
                  <c:v>43225.987303240741</c:v>
                </c:pt>
                <c:pt idx="2310">
                  <c:v>43225.987314814818</c:v>
                </c:pt>
                <c:pt idx="2311">
                  <c:v>43225.987326388888</c:v>
                </c:pt>
                <c:pt idx="2312">
                  <c:v>43225.987337962964</c:v>
                </c:pt>
                <c:pt idx="2313">
                  <c:v>43225.987349537034</c:v>
                </c:pt>
                <c:pt idx="2314">
                  <c:v>43225.987361111111</c:v>
                </c:pt>
                <c:pt idx="2315">
                  <c:v>43225.987372685187</c:v>
                </c:pt>
                <c:pt idx="2316">
                  <c:v>43225.987384259257</c:v>
                </c:pt>
                <c:pt idx="2317">
                  <c:v>43225.987395833334</c:v>
                </c:pt>
                <c:pt idx="2318">
                  <c:v>43225.987407407411</c:v>
                </c:pt>
                <c:pt idx="2319">
                  <c:v>43225.98741898148</c:v>
                </c:pt>
                <c:pt idx="2320">
                  <c:v>43225.987430555557</c:v>
                </c:pt>
                <c:pt idx="2321">
                  <c:v>43225.987442129626</c:v>
                </c:pt>
                <c:pt idx="2322">
                  <c:v>43225.987453703703</c:v>
                </c:pt>
                <c:pt idx="2323">
                  <c:v>43225.98746527778</c:v>
                </c:pt>
                <c:pt idx="2324">
                  <c:v>43225.987476851849</c:v>
                </c:pt>
                <c:pt idx="2325">
                  <c:v>43225.987488425926</c:v>
                </c:pt>
                <c:pt idx="2326">
                  <c:v>43225.987500000003</c:v>
                </c:pt>
                <c:pt idx="2327">
                  <c:v>43225.987511574072</c:v>
                </c:pt>
                <c:pt idx="2328">
                  <c:v>43225.987523148149</c:v>
                </c:pt>
                <c:pt idx="2329">
                  <c:v>43225.987534722219</c:v>
                </c:pt>
                <c:pt idx="2330">
                  <c:v>43225.987546296295</c:v>
                </c:pt>
                <c:pt idx="2331">
                  <c:v>43225.987557870372</c:v>
                </c:pt>
                <c:pt idx="2332">
                  <c:v>43225.987557870372</c:v>
                </c:pt>
                <c:pt idx="2333">
                  <c:v>43225.987569444442</c:v>
                </c:pt>
                <c:pt idx="2334">
                  <c:v>43225.987581018519</c:v>
                </c:pt>
                <c:pt idx="2335">
                  <c:v>43225.987592592595</c:v>
                </c:pt>
                <c:pt idx="2336">
                  <c:v>43225.987604166665</c:v>
                </c:pt>
                <c:pt idx="2337">
                  <c:v>43225.987615740742</c:v>
                </c:pt>
                <c:pt idx="2338">
                  <c:v>43225.987627314818</c:v>
                </c:pt>
                <c:pt idx="2339">
                  <c:v>43225.987638888888</c:v>
                </c:pt>
                <c:pt idx="2340">
                  <c:v>43225.987650462965</c:v>
                </c:pt>
                <c:pt idx="2341">
                  <c:v>43225.987662037034</c:v>
                </c:pt>
                <c:pt idx="2342">
                  <c:v>43225.987673611111</c:v>
                </c:pt>
                <c:pt idx="2343">
                  <c:v>43225.987685185188</c:v>
                </c:pt>
                <c:pt idx="2344">
                  <c:v>43225.987696759257</c:v>
                </c:pt>
                <c:pt idx="2345">
                  <c:v>43225.987708333334</c:v>
                </c:pt>
                <c:pt idx="2346">
                  <c:v>43225.987719907411</c:v>
                </c:pt>
                <c:pt idx="2347">
                  <c:v>43225.98773148148</c:v>
                </c:pt>
                <c:pt idx="2348">
                  <c:v>43225.987743055557</c:v>
                </c:pt>
                <c:pt idx="2349">
                  <c:v>43225.987754629627</c:v>
                </c:pt>
                <c:pt idx="2350">
                  <c:v>43225.987766203703</c:v>
                </c:pt>
                <c:pt idx="2351">
                  <c:v>43225.98777777778</c:v>
                </c:pt>
                <c:pt idx="2352">
                  <c:v>43225.98778935185</c:v>
                </c:pt>
                <c:pt idx="2353">
                  <c:v>43225.987800925926</c:v>
                </c:pt>
                <c:pt idx="2354">
                  <c:v>43225.987812500003</c:v>
                </c:pt>
                <c:pt idx="2355">
                  <c:v>43225.987824074073</c:v>
                </c:pt>
                <c:pt idx="2356">
                  <c:v>43225.987835648149</c:v>
                </c:pt>
                <c:pt idx="2357">
                  <c:v>43225.987847222219</c:v>
                </c:pt>
                <c:pt idx="2358">
                  <c:v>43225.987858796296</c:v>
                </c:pt>
                <c:pt idx="2359">
                  <c:v>43225.987870370373</c:v>
                </c:pt>
                <c:pt idx="2360">
                  <c:v>43225.987881944442</c:v>
                </c:pt>
                <c:pt idx="2361">
                  <c:v>43225.987893518519</c:v>
                </c:pt>
                <c:pt idx="2362">
                  <c:v>43225.987905092596</c:v>
                </c:pt>
                <c:pt idx="2363">
                  <c:v>43225.987916666665</c:v>
                </c:pt>
                <c:pt idx="2364">
                  <c:v>43225.987928240742</c:v>
                </c:pt>
                <c:pt idx="2365">
                  <c:v>43225.987939814811</c:v>
                </c:pt>
                <c:pt idx="2366">
                  <c:v>43225.987951388888</c:v>
                </c:pt>
                <c:pt idx="2367">
                  <c:v>43225.987962962965</c:v>
                </c:pt>
                <c:pt idx="2368">
                  <c:v>43225.987974537034</c:v>
                </c:pt>
                <c:pt idx="2369">
                  <c:v>43225.987986111111</c:v>
                </c:pt>
                <c:pt idx="2370">
                  <c:v>43225.987997685188</c:v>
                </c:pt>
                <c:pt idx="2371">
                  <c:v>43225.988009259258</c:v>
                </c:pt>
                <c:pt idx="2372">
                  <c:v>43225.988020833334</c:v>
                </c:pt>
                <c:pt idx="2373">
                  <c:v>43225.988032407404</c:v>
                </c:pt>
                <c:pt idx="2374">
                  <c:v>43225.988043981481</c:v>
                </c:pt>
                <c:pt idx="2375">
                  <c:v>43225.988055555557</c:v>
                </c:pt>
                <c:pt idx="2376">
                  <c:v>43225.988067129627</c:v>
                </c:pt>
                <c:pt idx="2377">
                  <c:v>43225.988078703704</c:v>
                </c:pt>
                <c:pt idx="2378">
                  <c:v>43225.98809027778</c:v>
                </c:pt>
                <c:pt idx="2379">
                  <c:v>43225.98810185185</c:v>
                </c:pt>
                <c:pt idx="2380">
                  <c:v>43225.988113425927</c:v>
                </c:pt>
                <c:pt idx="2381">
                  <c:v>43225.988125000003</c:v>
                </c:pt>
                <c:pt idx="2382">
                  <c:v>43225.988136574073</c:v>
                </c:pt>
                <c:pt idx="2383">
                  <c:v>43225.98814814815</c:v>
                </c:pt>
                <c:pt idx="2384">
                  <c:v>43225.988159722219</c:v>
                </c:pt>
                <c:pt idx="2385">
                  <c:v>43225.988171296296</c:v>
                </c:pt>
                <c:pt idx="2386">
                  <c:v>43225.988182870373</c:v>
                </c:pt>
                <c:pt idx="2387">
                  <c:v>43225.988194444442</c:v>
                </c:pt>
                <c:pt idx="2388">
                  <c:v>43225.988206018519</c:v>
                </c:pt>
                <c:pt idx="2389">
                  <c:v>43225.988217592596</c:v>
                </c:pt>
                <c:pt idx="2390">
                  <c:v>43225.988229166665</c:v>
                </c:pt>
                <c:pt idx="2391">
                  <c:v>43225.988240740742</c:v>
                </c:pt>
                <c:pt idx="2392">
                  <c:v>43225.988252314812</c:v>
                </c:pt>
                <c:pt idx="2393">
                  <c:v>43225.988263888888</c:v>
                </c:pt>
                <c:pt idx="2394">
                  <c:v>43225.988275462965</c:v>
                </c:pt>
                <c:pt idx="2395">
                  <c:v>43225.988287037035</c:v>
                </c:pt>
                <c:pt idx="2396">
                  <c:v>43225.988298611112</c:v>
                </c:pt>
                <c:pt idx="2397">
                  <c:v>43225.988310185188</c:v>
                </c:pt>
                <c:pt idx="2398">
                  <c:v>43225.988321759258</c:v>
                </c:pt>
                <c:pt idx="2399">
                  <c:v>43225.988333333335</c:v>
                </c:pt>
                <c:pt idx="2400">
                  <c:v>43225.988344907404</c:v>
                </c:pt>
                <c:pt idx="2401">
                  <c:v>43225.988356481481</c:v>
                </c:pt>
                <c:pt idx="2402">
                  <c:v>43225.988368055558</c:v>
                </c:pt>
                <c:pt idx="2403">
                  <c:v>43225.988379629627</c:v>
                </c:pt>
                <c:pt idx="2404">
                  <c:v>43225.988391203704</c:v>
                </c:pt>
                <c:pt idx="2405">
                  <c:v>43225.988402777781</c:v>
                </c:pt>
                <c:pt idx="2406">
                  <c:v>43225.98841435185</c:v>
                </c:pt>
                <c:pt idx="2407">
                  <c:v>43225.988425925927</c:v>
                </c:pt>
                <c:pt idx="2408">
                  <c:v>43225.988437499997</c:v>
                </c:pt>
                <c:pt idx="2409">
                  <c:v>43225.988449074073</c:v>
                </c:pt>
                <c:pt idx="2410">
                  <c:v>43225.988449074073</c:v>
                </c:pt>
                <c:pt idx="2411">
                  <c:v>43225.98846064815</c:v>
                </c:pt>
                <c:pt idx="2412">
                  <c:v>43225.98847222222</c:v>
                </c:pt>
                <c:pt idx="2413">
                  <c:v>43225.988483796296</c:v>
                </c:pt>
                <c:pt idx="2414">
                  <c:v>43225.988495370373</c:v>
                </c:pt>
                <c:pt idx="2415">
                  <c:v>43225.988506944443</c:v>
                </c:pt>
                <c:pt idx="2416">
                  <c:v>43225.988518518519</c:v>
                </c:pt>
                <c:pt idx="2417">
                  <c:v>43225.988530092596</c:v>
                </c:pt>
                <c:pt idx="2418">
                  <c:v>43225.988541666666</c:v>
                </c:pt>
                <c:pt idx="2419">
                  <c:v>43225.988553240742</c:v>
                </c:pt>
                <c:pt idx="2420">
                  <c:v>43225.988564814812</c:v>
                </c:pt>
                <c:pt idx="2421">
                  <c:v>43225.988576388889</c:v>
                </c:pt>
                <c:pt idx="2422">
                  <c:v>43225.988587962966</c:v>
                </c:pt>
                <c:pt idx="2423">
                  <c:v>43225.988599537035</c:v>
                </c:pt>
                <c:pt idx="2424">
                  <c:v>43225.988611111112</c:v>
                </c:pt>
                <c:pt idx="2425">
                  <c:v>43225.988622685189</c:v>
                </c:pt>
                <c:pt idx="2426">
                  <c:v>43225.988634259258</c:v>
                </c:pt>
                <c:pt idx="2427">
                  <c:v>43225.988645833335</c:v>
                </c:pt>
                <c:pt idx="2428">
                  <c:v>43225.988657407404</c:v>
                </c:pt>
                <c:pt idx="2429">
                  <c:v>43225.988668981481</c:v>
                </c:pt>
                <c:pt idx="2430">
                  <c:v>43225.988680555558</c:v>
                </c:pt>
                <c:pt idx="2431">
                  <c:v>43225.988692129627</c:v>
                </c:pt>
                <c:pt idx="2432">
                  <c:v>43225.988703703704</c:v>
                </c:pt>
                <c:pt idx="2433">
                  <c:v>43225.988715277781</c:v>
                </c:pt>
                <c:pt idx="2434">
                  <c:v>43225.988726851851</c:v>
                </c:pt>
                <c:pt idx="2435">
                  <c:v>43225.988738425927</c:v>
                </c:pt>
                <c:pt idx="2436">
                  <c:v>43225.988749999997</c:v>
                </c:pt>
                <c:pt idx="2437">
                  <c:v>43225.988761574074</c:v>
                </c:pt>
                <c:pt idx="2438">
                  <c:v>43225.98877314815</c:v>
                </c:pt>
                <c:pt idx="2439">
                  <c:v>43225.98878472222</c:v>
                </c:pt>
                <c:pt idx="2440">
                  <c:v>43225.988796296297</c:v>
                </c:pt>
                <c:pt idx="2441">
                  <c:v>43225.988807870373</c:v>
                </c:pt>
                <c:pt idx="2442">
                  <c:v>43225.988819444443</c:v>
                </c:pt>
                <c:pt idx="2443">
                  <c:v>43225.98883101852</c:v>
                </c:pt>
                <c:pt idx="2444">
                  <c:v>43225.988842592589</c:v>
                </c:pt>
                <c:pt idx="2445">
                  <c:v>43225.988854166666</c:v>
                </c:pt>
                <c:pt idx="2446">
                  <c:v>43225.988865740743</c:v>
                </c:pt>
                <c:pt idx="2447">
                  <c:v>43225.988877314812</c:v>
                </c:pt>
                <c:pt idx="2448">
                  <c:v>43225.988888888889</c:v>
                </c:pt>
                <c:pt idx="2449">
                  <c:v>43225.988900462966</c:v>
                </c:pt>
                <c:pt idx="2450">
                  <c:v>43225.988912037035</c:v>
                </c:pt>
                <c:pt idx="2451">
                  <c:v>43225.988923611112</c:v>
                </c:pt>
                <c:pt idx="2452">
                  <c:v>43225.988935185182</c:v>
                </c:pt>
                <c:pt idx="2453">
                  <c:v>43225.988946759258</c:v>
                </c:pt>
                <c:pt idx="2454">
                  <c:v>43225.988958333335</c:v>
                </c:pt>
                <c:pt idx="2455">
                  <c:v>43225.988969907405</c:v>
                </c:pt>
                <c:pt idx="2456">
                  <c:v>43225.988981481481</c:v>
                </c:pt>
                <c:pt idx="2457">
                  <c:v>43225.988993055558</c:v>
                </c:pt>
                <c:pt idx="2458">
                  <c:v>43225.989004629628</c:v>
                </c:pt>
                <c:pt idx="2459">
                  <c:v>43225.989016203705</c:v>
                </c:pt>
                <c:pt idx="2460">
                  <c:v>43225.989027777781</c:v>
                </c:pt>
                <c:pt idx="2461">
                  <c:v>43225.989039351851</c:v>
                </c:pt>
                <c:pt idx="2462">
                  <c:v>43225.989050925928</c:v>
                </c:pt>
                <c:pt idx="2463">
                  <c:v>43225.989062499997</c:v>
                </c:pt>
                <c:pt idx="2464">
                  <c:v>43225.989074074074</c:v>
                </c:pt>
                <c:pt idx="2465">
                  <c:v>43225.989085648151</c:v>
                </c:pt>
                <c:pt idx="2466">
                  <c:v>43225.98909722222</c:v>
                </c:pt>
                <c:pt idx="2467">
                  <c:v>43225.989108796297</c:v>
                </c:pt>
                <c:pt idx="2468">
                  <c:v>43225.989120370374</c:v>
                </c:pt>
                <c:pt idx="2469">
                  <c:v>43225.989131944443</c:v>
                </c:pt>
                <c:pt idx="2470">
                  <c:v>43225.98914351852</c:v>
                </c:pt>
                <c:pt idx="2471">
                  <c:v>43225.989155092589</c:v>
                </c:pt>
                <c:pt idx="2472">
                  <c:v>43225.989166666666</c:v>
                </c:pt>
                <c:pt idx="2473">
                  <c:v>43225.989178240743</c:v>
                </c:pt>
                <c:pt idx="2474">
                  <c:v>43225.989189814813</c:v>
                </c:pt>
                <c:pt idx="2475">
                  <c:v>43225.989201388889</c:v>
                </c:pt>
                <c:pt idx="2476">
                  <c:v>43225.989212962966</c:v>
                </c:pt>
                <c:pt idx="2477">
                  <c:v>43225.989224537036</c:v>
                </c:pt>
                <c:pt idx="2478">
                  <c:v>43225.989236111112</c:v>
                </c:pt>
                <c:pt idx="2479">
                  <c:v>43225.989247685182</c:v>
                </c:pt>
                <c:pt idx="2480">
                  <c:v>43225.989259259259</c:v>
                </c:pt>
                <c:pt idx="2481">
                  <c:v>43225.989270833335</c:v>
                </c:pt>
                <c:pt idx="2482">
                  <c:v>43225.989282407405</c:v>
                </c:pt>
                <c:pt idx="2483">
                  <c:v>43225.989293981482</c:v>
                </c:pt>
                <c:pt idx="2484">
                  <c:v>43225.989305555559</c:v>
                </c:pt>
                <c:pt idx="2485">
                  <c:v>43225.989317129628</c:v>
                </c:pt>
                <c:pt idx="2486">
                  <c:v>43225.989328703705</c:v>
                </c:pt>
                <c:pt idx="2487">
                  <c:v>43225.989340277774</c:v>
                </c:pt>
                <c:pt idx="2488">
                  <c:v>43225.989340277774</c:v>
                </c:pt>
                <c:pt idx="2489">
                  <c:v>43225.989351851851</c:v>
                </c:pt>
                <c:pt idx="2490">
                  <c:v>43225.989363425928</c:v>
                </c:pt>
                <c:pt idx="2491">
                  <c:v>43225.989374999997</c:v>
                </c:pt>
                <c:pt idx="2492">
                  <c:v>43225.989386574074</c:v>
                </c:pt>
                <c:pt idx="2493">
                  <c:v>43225.989398148151</c:v>
                </c:pt>
                <c:pt idx="2494">
                  <c:v>43225.98940972222</c:v>
                </c:pt>
                <c:pt idx="2495">
                  <c:v>43225.989421296297</c:v>
                </c:pt>
                <c:pt idx="2496">
                  <c:v>43225.989432870374</c:v>
                </c:pt>
                <c:pt idx="2497">
                  <c:v>43225.989444444444</c:v>
                </c:pt>
                <c:pt idx="2498">
                  <c:v>43225.98945601852</c:v>
                </c:pt>
                <c:pt idx="2499">
                  <c:v>43225.98946759259</c:v>
                </c:pt>
                <c:pt idx="2500">
                  <c:v>43225.989479166667</c:v>
                </c:pt>
                <c:pt idx="2501">
                  <c:v>43225.989490740743</c:v>
                </c:pt>
                <c:pt idx="2502">
                  <c:v>43225.989502314813</c:v>
                </c:pt>
                <c:pt idx="2503">
                  <c:v>43225.98951388889</c:v>
                </c:pt>
                <c:pt idx="2504">
                  <c:v>43225.989525462966</c:v>
                </c:pt>
                <c:pt idx="2505">
                  <c:v>43225.989537037036</c:v>
                </c:pt>
                <c:pt idx="2506">
                  <c:v>43225.989548611113</c:v>
                </c:pt>
                <c:pt idx="2507">
                  <c:v>43225.989560185182</c:v>
                </c:pt>
                <c:pt idx="2508">
                  <c:v>43225.989571759259</c:v>
                </c:pt>
                <c:pt idx="2509">
                  <c:v>43225.989583333336</c:v>
                </c:pt>
                <c:pt idx="2510">
                  <c:v>43225.989594907405</c:v>
                </c:pt>
                <c:pt idx="2511">
                  <c:v>43225.989606481482</c:v>
                </c:pt>
                <c:pt idx="2512">
                  <c:v>43225.989618055559</c:v>
                </c:pt>
                <c:pt idx="2513">
                  <c:v>43225.989629629628</c:v>
                </c:pt>
                <c:pt idx="2514">
                  <c:v>43225.989641203705</c:v>
                </c:pt>
                <c:pt idx="2515">
                  <c:v>43225.989652777775</c:v>
                </c:pt>
                <c:pt idx="2516">
                  <c:v>43225.989664351851</c:v>
                </c:pt>
                <c:pt idx="2517">
                  <c:v>43225.989675925928</c:v>
                </c:pt>
                <c:pt idx="2518">
                  <c:v>43225.989687499998</c:v>
                </c:pt>
                <c:pt idx="2519">
                  <c:v>43225.989699074074</c:v>
                </c:pt>
                <c:pt idx="2520">
                  <c:v>43225.989710648151</c:v>
                </c:pt>
                <c:pt idx="2521">
                  <c:v>43225.989722222221</c:v>
                </c:pt>
                <c:pt idx="2522">
                  <c:v>43225.989733796298</c:v>
                </c:pt>
                <c:pt idx="2523">
                  <c:v>43225.989745370367</c:v>
                </c:pt>
                <c:pt idx="2524">
                  <c:v>43225.989756944444</c:v>
                </c:pt>
                <c:pt idx="2525">
                  <c:v>43225.989768518521</c:v>
                </c:pt>
                <c:pt idx="2526">
                  <c:v>43225.98978009259</c:v>
                </c:pt>
                <c:pt idx="2527">
                  <c:v>43225.989791666667</c:v>
                </c:pt>
                <c:pt idx="2528">
                  <c:v>43225.989803240744</c:v>
                </c:pt>
                <c:pt idx="2529">
                  <c:v>43225.989814814813</c:v>
                </c:pt>
                <c:pt idx="2530">
                  <c:v>43225.98982638889</c:v>
                </c:pt>
                <c:pt idx="2531">
                  <c:v>43225.989837962959</c:v>
                </c:pt>
                <c:pt idx="2532">
                  <c:v>43225.989849537036</c:v>
                </c:pt>
                <c:pt idx="2533">
                  <c:v>43225.989861111113</c:v>
                </c:pt>
                <c:pt idx="2534">
                  <c:v>43225.989872685182</c:v>
                </c:pt>
                <c:pt idx="2535">
                  <c:v>43225.989884259259</c:v>
                </c:pt>
                <c:pt idx="2536">
                  <c:v>43225.989895833336</c:v>
                </c:pt>
                <c:pt idx="2537">
                  <c:v>43225.989907407406</c:v>
                </c:pt>
                <c:pt idx="2538">
                  <c:v>43225.989918981482</c:v>
                </c:pt>
                <c:pt idx="2539">
                  <c:v>43225.989930555559</c:v>
                </c:pt>
                <c:pt idx="2540">
                  <c:v>43225.989942129629</c:v>
                </c:pt>
                <c:pt idx="2541">
                  <c:v>43225.989953703705</c:v>
                </c:pt>
                <c:pt idx="2542">
                  <c:v>43225.989965277775</c:v>
                </c:pt>
                <c:pt idx="2543">
                  <c:v>43225.989976851852</c:v>
                </c:pt>
                <c:pt idx="2544">
                  <c:v>43225.989988425928</c:v>
                </c:pt>
                <c:pt idx="2545">
                  <c:v>43225.99</c:v>
                </c:pt>
                <c:pt idx="2546">
                  <c:v>43225.990011574075</c:v>
                </c:pt>
                <c:pt idx="2547">
                  <c:v>43225.990023148152</c:v>
                </c:pt>
                <c:pt idx="2548">
                  <c:v>43225.990034722221</c:v>
                </c:pt>
                <c:pt idx="2549">
                  <c:v>43225.990046296298</c:v>
                </c:pt>
                <c:pt idx="2550">
                  <c:v>43225.990057870367</c:v>
                </c:pt>
                <c:pt idx="2551">
                  <c:v>43225.990069444444</c:v>
                </c:pt>
                <c:pt idx="2552">
                  <c:v>43225.990081018521</c:v>
                </c:pt>
                <c:pt idx="2553">
                  <c:v>43225.99009259259</c:v>
                </c:pt>
                <c:pt idx="2554">
                  <c:v>43225.990104166667</c:v>
                </c:pt>
                <c:pt idx="2555">
                  <c:v>43225.990115740744</c:v>
                </c:pt>
                <c:pt idx="2556">
                  <c:v>43225.990127314813</c:v>
                </c:pt>
                <c:pt idx="2557">
                  <c:v>43225.99013888889</c:v>
                </c:pt>
                <c:pt idx="2558">
                  <c:v>43225.99015046296</c:v>
                </c:pt>
                <c:pt idx="2559">
                  <c:v>43225.990162037036</c:v>
                </c:pt>
                <c:pt idx="2560">
                  <c:v>43225.990173611113</c:v>
                </c:pt>
                <c:pt idx="2561">
                  <c:v>43225.990185185183</c:v>
                </c:pt>
                <c:pt idx="2562">
                  <c:v>43225.99019675926</c:v>
                </c:pt>
                <c:pt idx="2563">
                  <c:v>43225.990208333336</c:v>
                </c:pt>
                <c:pt idx="2564">
                  <c:v>43225.990219907406</c:v>
                </c:pt>
                <c:pt idx="2565">
                  <c:v>43225.990231481483</c:v>
                </c:pt>
                <c:pt idx="2566">
                  <c:v>43225.990243055552</c:v>
                </c:pt>
                <c:pt idx="2567">
                  <c:v>43225.990254629629</c:v>
                </c:pt>
                <c:pt idx="2568">
                  <c:v>43225.990266203706</c:v>
                </c:pt>
                <c:pt idx="2569">
                  <c:v>43225.990277777775</c:v>
                </c:pt>
                <c:pt idx="2570">
                  <c:v>43225.990289351852</c:v>
                </c:pt>
                <c:pt idx="2571">
                  <c:v>43225.990300925929</c:v>
                </c:pt>
                <c:pt idx="2572">
                  <c:v>43225.990300925929</c:v>
                </c:pt>
                <c:pt idx="2573">
                  <c:v>43225.990312499998</c:v>
                </c:pt>
                <c:pt idx="2574">
                  <c:v>43225.990324074075</c:v>
                </c:pt>
                <c:pt idx="2575">
                  <c:v>43225.990335648145</c:v>
                </c:pt>
                <c:pt idx="2576">
                  <c:v>43225.990347222221</c:v>
                </c:pt>
                <c:pt idx="2577">
                  <c:v>43225.990358796298</c:v>
                </c:pt>
                <c:pt idx="2578">
                  <c:v>43225.990370370368</c:v>
                </c:pt>
                <c:pt idx="2579">
                  <c:v>43225.990381944444</c:v>
                </c:pt>
                <c:pt idx="2580">
                  <c:v>43225.990393518521</c:v>
                </c:pt>
                <c:pt idx="2581">
                  <c:v>43225.990405092591</c:v>
                </c:pt>
                <c:pt idx="2582">
                  <c:v>43225.990416666667</c:v>
                </c:pt>
                <c:pt idx="2583">
                  <c:v>43225.990428240744</c:v>
                </c:pt>
                <c:pt idx="2584">
                  <c:v>43225.990439814814</c:v>
                </c:pt>
                <c:pt idx="2585">
                  <c:v>43225.990451388891</c:v>
                </c:pt>
                <c:pt idx="2586">
                  <c:v>43225.99046296296</c:v>
                </c:pt>
                <c:pt idx="2587">
                  <c:v>43225.990474537037</c:v>
                </c:pt>
                <c:pt idx="2588">
                  <c:v>43225.990486111114</c:v>
                </c:pt>
                <c:pt idx="2589">
                  <c:v>43225.990497685183</c:v>
                </c:pt>
                <c:pt idx="2590">
                  <c:v>43225.99050925926</c:v>
                </c:pt>
                <c:pt idx="2591">
                  <c:v>43225.990520833337</c:v>
                </c:pt>
                <c:pt idx="2592">
                  <c:v>43225.990532407406</c:v>
                </c:pt>
                <c:pt idx="2593">
                  <c:v>43225.990543981483</c:v>
                </c:pt>
                <c:pt idx="2594">
                  <c:v>43225.990555555552</c:v>
                </c:pt>
                <c:pt idx="2595">
                  <c:v>43225.990567129629</c:v>
                </c:pt>
                <c:pt idx="2596">
                  <c:v>43225.990578703706</c:v>
                </c:pt>
                <c:pt idx="2597">
                  <c:v>43225.990590277775</c:v>
                </c:pt>
                <c:pt idx="2598">
                  <c:v>43225.990601851852</c:v>
                </c:pt>
                <c:pt idx="2599">
                  <c:v>43225.990613425929</c:v>
                </c:pt>
                <c:pt idx="2600">
                  <c:v>43225.990624999999</c:v>
                </c:pt>
                <c:pt idx="2601">
                  <c:v>43225.990636574075</c:v>
                </c:pt>
                <c:pt idx="2602">
                  <c:v>43225.990648148145</c:v>
                </c:pt>
                <c:pt idx="2603">
                  <c:v>43225.990659722222</c:v>
                </c:pt>
                <c:pt idx="2604">
                  <c:v>43225.990671296298</c:v>
                </c:pt>
                <c:pt idx="2605">
                  <c:v>43225.990682870368</c:v>
                </c:pt>
                <c:pt idx="2606">
                  <c:v>43225.990694444445</c:v>
                </c:pt>
                <c:pt idx="2607">
                  <c:v>43225.990706018521</c:v>
                </c:pt>
                <c:pt idx="2608">
                  <c:v>43225.990717592591</c:v>
                </c:pt>
                <c:pt idx="2609">
                  <c:v>43225.990729166668</c:v>
                </c:pt>
                <c:pt idx="2610">
                  <c:v>43225.990740740737</c:v>
                </c:pt>
                <c:pt idx="2611">
                  <c:v>43225.990752314814</c:v>
                </c:pt>
                <c:pt idx="2612">
                  <c:v>43225.990763888891</c:v>
                </c:pt>
                <c:pt idx="2613">
                  <c:v>43225.99077546296</c:v>
                </c:pt>
                <c:pt idx="2614">
                  <c:v>43225.990787037037</c:v>
                </c:pt>
                <c:pt idx="2615">
                  <c:v>43225.990798611114</c:v>
                </c:pt>
                <c:pt idx="2616">
                  <c:v>43225.990810185183</c:v>
                </c:pt>
                <c:pt idx="2617">
                  <c:v>43225.99082175926</c:v>
                </c:pt>
                <c:pt idx="2618">
                  <c:v>43225.990833333337</c:v>
                </c:pt>
                <c:pt idx="2619">
                  <c:v>43225.990844907406</c:v>
                </c:pt>
                <c:pt idx="2620">
                  <c:v>43225.990856481483</c:v>
                </c:pt>
                <c:pt idx="2621">
                  <c:v>43225.990868055553</c:v>
                </c:pt>
                <c:pt idx="2622">
                  <c:v>43225.990879629629</c:v>
                </c:pt>
                <c:pt idx="2623">
                  <c:v>43225.990891203706</c:v>
                </c:pt>
                <c:pt idx="2624">
                  <c:v>43225.990902777776</c:v>
                </c:pt>
                <c:pt idx="2625">
                  <c:v>43225.990914351853</c:v>
                </c:pt>
                <c:pt idx="2626">
                  <c:v>43225.990925925929</c:v>
                </c:pt>
                <c:pt idx="2627">
                  <c:v>43225.990937499999</c:v>
                </c:pt>
                <c:pt idx="2628">
                  <c:v>43225.990949074076</c:v>
                </c:pt>
                <c:pt idx="2629">
                  <c:v>43225.990960648145</c:v>
                </c:pt>
                <c:pt idx="2630">
                  <c:v>43225.990972222222</c:v>
                </c:pt>
                <c:pt idx="2631">
                  <c:v>43225.990983796299</c:v>
                </c:pt>
                <c:pt idx="2632">
                  <c:v>43225.990995370368</c:v>
                </c:pt>
                <c:pt idx="2633">
                  <c:v>43225.991006944445</c:v>
                </c:pt>
                <c:pt idx="2634">
                  <c:v>43225.991018518522</c:v>
                </c:pt>
                <c:pt idx="2635">
                  <c:v>43225.991030092591</c:v>
                </c:pt>
                <c:pt idx="2636">
                  <c:v>43225.991041666668</c:v>
                </c:pt>
                <c:pt idx="2637">
                  <c:v>43225.991053240738</c:v>
                </c:pt>
                <c:pt idx="2638">
                  <c:v>43225.991064814814</c:v>
                </c:pt>
                <c:pt idx="2639">
                  <c:v>43225.991076388891</c:v>
                </c:pt>
                <c:pt idx="2640">
                  <c:v>43225.991087962961</c:v>
                </c:pt>
                <c:pt idx="2641">
                  <c:v>43225.991099537037</c:v>
                </c:pt>
                <c:pt idx="2642">
                  <c:v>43225.991111111114</c:v>
                </c:pt>
                <c:pt idx="2643">
                  <c:v>43225.991122685184</c:v>
                </c:pt>
                <c:pt idx="2644">
                  <c:v>43225.99113425926</c:v>
                </c:pt>
                <c:pt idx="2645">
                  <c:v>43225.99114583333</c:v>
                </c:pt>
                <c:pt idx="2646">
                  <c:v>43225.991157407407</c:v>
                </c:pt>
                <c:pt idx="2647">
                  <c:v>43225.991168981483</c:v>
                </c:pt>
                <c:pt idx="2648">
                  <c:v>43225.991180555553</c:v>
                </c:pt>
                <c:pt idx="2649">
                  <c:v>43225.99119212963</c:v>
                </c:pt>
                <c:pt idx="2650">
                  <c:v>43225.99119212963</c:v>
                </c:pt>
                <c:pt idx="2651">
                  <c:v>43225.991203703707</c:v>
                </c:pt>
                <c:pt idx="2652">
                  <c:v>43225.991215277776</c:v>
                </c:pt>
                <c:pt idx="2653">
                  <c:v>43225.991226851853</c:v>
                </c:pt>
                <c:pt idx="2654">
                  <c:v>43225.991238425922</c:v>
                </c:pt>
                <c:pt idx="2655">
                  <c:v>43225.991249999999</c:v>
                </c:pt>
                <c:pt idx="2656">
                  <c:v>43225.991261574076</c:v>
                </c:pt>
                <c:pt idx="2657">
                  <c:v>43225.991273148145</c:v>
                </c:pt>
                <c:pt idx="2658">
                  <c:v>43225.991284722222</c:v>
                </c:pt>
                <c:pt idx="2659">
                  <c:v>43225.991296296299</c:v>
                </c:pt>
                <c:pt idx="2660">
                  <c:v>43225.991307870368</c:v>
                </c:pt>
                <c:pt idx="2661">
                  <c:v>43225.991319444445</c:v>
                </c:pt>
                <c:pt idx="2662">
                  <c:v>43225.991331018522</c:v>
                </c:pt>
                <c:pt idx="2663">
                  <c:v>43225.991342592592</c:v>
                </c:pt>
                <c:pt idx="2664">
                  <c:v>43225.991354166668</c:v>
                </c:pt>
                <c:pt idx="2665">
                  <c:v>43225.991365740738</c:v>
                </c:pt>
                <c:pt idx="2666">
                  <c:v>43225.991377314815</c:v>
                </c:pt>
                <c:pt idx="2667">
                  <c:v>43225.991388888891</c:v>
                </c:pt>
                <c:pt idx="2668">
                  <c:v>43225.991400462961</c:v>
                </c:pt>
                <c:pt idx="2669">
                  <c:v>43225.991412037038</c:v>
                </c:pt>
                <c:pt idx="2670">
                  <c:v>43225.991423611114</c:v>
                </c:pt>
                <c:pt idx="2671">
                  <c:v>43225.991435185184</c:v>
                </c:pt>
                <c:pt idx="2672">
                  <c:v>43225.991446759261</c:v>
                </c:pt>
                <c:pt idx="2673">
                  <c:v>43225.99145833333</c:v>
                </c:pt>
                <c:pt idx="2674">
                  <c:v>43225.991469907407</c:v>
                </c:pt>
                <c:pt idx="2675">
                  <c:v>43225.991481481484</c:v>
                </c:pt>
                <c:pt idx="2676">
                  <c:v>43225.991493055553</c:v>
                </c:pt>
                <c:pt idx="2677">
                  <c:v>43225.99150462963</c:v>
                </c:pt>
                <c:pt idx="2678">
                  <c:v>43225.991516203707</c:v>
                </c:pt>
                <c:pt idx="2679">
                  <c:v>43225.991527777776</c:v>
                </c:pt>
                <c:pt idx="2680">
                  <c:v>43225.991539351853</c:v>
                </c:pt>
                <c:pt idx="2681">
                  <c:v>43225.991550925923</c:v>
                </c:pt>
                <c:pt idx="2682">
                  <c:v>43225.991562499999</c:v>
                </c:pt>
                <c:pt idx="2683">
                  <c:v>43225.991574074076</c:v>
                </c:pt>
                <c:pt idx="2684">
                  <c:v>43225.991585648146</c:v>
                </c:pt>
                <c:pt idx="2685">
                  <c:v>43225.991597222222</c:v>
                </c:pt>
                <c:pt idx="2686">
                  <c:v>43225.991608796299</c:v>
                </c:pt>
                <c:pt idx="2687">
                  <c:v>43225.991620370369</c:v>
                </c:pt>
                <c:pt idx="2688">
                  <c:v>43225.991631944446</c:v>
                </c:pt>
                <c:pt idx="2689">
                  <c:v>43225.991643518515</c:v>
                </c:pt>
                <c:pt idx="2690">
                  <c:v>43225.991655092592</c:v>
                </c:pt>
                <c:pt idx="2691">
                  <c:v>43225.991666666669</c:v>
                </c:pt>
                <c:pt idx="2692">
                  <c:v>43225.991678240738</c:v>
                </c:pt>
                <c:pt idx="2693">
                  <c:v>43225.991689814815</c:v>
                </c:pt>
                <c:pt idx="2694">
                  <c:v>43225.991701388892</c:v>
                </c:pt>
                <c:pt idx="2695">
                  <c:v>43225.991712962961</c:v>
                </c:pt>
                <c:pt idx="2696">
                  <c:v>43225.991724537038</c:v>
                </c:pt>
                <c:pt idx="2697">
                  <c:v>43225.991736111115</c:v>
                </c:pt>
                <c:pt idx="2698">
                  <c:v>43225.991747685184</c:v>
                </c:pt>
                <c:pt idx="2699">
                  <c:v>43225.991759259261</c:v>
                </c:pt>
                <c:pt idx="2700">
                  <c:v>43225.991770833331</c:v>
                </c:pt>
                <c:pt idx="2701">
                  <c:v>43225.991782407407</c:v>
                </c:pt>
                <c:pt idx="2702">
                  <c:v>43225.991793981484</c:v>
                </c:pt>
                <c:pt idx="2703">
                  <c:v>43225.991805555554</c:v>
                </c:pt>
                <c:pt idx="2704">
                  <c:v>43225.99181712963</c:v>
                </c:pt>
                <c:pt idx="2705">
                  <c:v>43225.991828703707</c:v>
                </c:pt>
                <c:pt idx="2706">
                  <c:v>43225.991840277777</c:v>
                </c:pt>
                <c:pt idx="2707">
                  <c:v>43225.991851851853</c:v>
                </c:pt>
                <c:pt idx="2708">
                  <c:v>43225.991863425923</c:v>
                </c:pt>
                <c:pt idx="2709">
                  <c:v>43225.991875</c:v>
                </c:pt>
                <c:pt idx="2710">
                  <c:v>43225.991886574076</c:v>
                </c:pt>
                <c:pt idx="2711">
                  <c:v>43225.991898148146</c:v>
                </c:pt>
                <c:pt idx="2712">
                  <c:v>43225.991909722223</c:v>
                </c:pt>
                <c:pt idx="2713">
                  <c:v>43225.9919212963</c:v>
                </c:pt>
                <c:pt idx="2714">
                  <c:v>43225.991932870369</c:v>
                </c:pt>
                <c:pt idx="2715">
                  <c:v>43225.991944444446</c:v>
                </c:pt>
                <c:pt idx="2716">
                  <c:v>43225.991956018515</c:v>
                </c:pt>
                <c:pt idx="2717">
                  <c:v>43225.991967592592</c:v>
                </c:pt>
                <c:pt idx="2718">
                  <c:v>43225.991979166669</c:v>
                </c:pt>
                <c:pt idx="2719">
                  <c:v>43225.991990740738</c:v>
                </c:pt>
                <c:pt idx="2720">
                  <c:v>43225.992002314815</c:v>
                </c:pt>
                <c:pt idx="2721">
                  <c:v>43225.992013888892</c:v>
                </c:pt>
                <c:pt idx="2722">
                  <c:v>43225.992025462961</c:v>
                </c:pt>
                <c:pt idx="2723">
                  <c:v>43225.992037037038</c:v>
                </c:pt>
                <c:pt idx="2724">
                  <c:v>43225.992048611108</c:v>
                </c:pt>
                <c:pt idx="2725">
                  <c:v>43225.992060185185</c:v>
                </c:pt>
                <c:pt idx="2726">
                  <c:v>43225.992071759261</c:v>
                </c:pt>
                <c:pt idx="2727">
                  <c:v>43225.992083333331</c:v>
                </c:pt>
                <c:pt idx="2728">
                  <c:v>43225.992094907408</c:v>
                </c:pt>
                <c:pt idx="2729">
                  <c:v>43225.992094907408</c:v>
                </c:pt>
                <c:pt idx="2730">
                  <c:v>43225.992106481484</c:v>
                </c:pt>
                <c:pt idx="2731">
                  <c:v>43225.992118055554</c:v>
                </c:pt>
                <c:pt idx="2732">
                  <c:v>43225.992129629631</c:v>
                </c:pt>
                <c:pt idx="2733">
                  <c:v>43225.9921412037</c:v>
                </c:pt>
                <c:pt idx="2734">
                  <c:v>43225.992152777777</c:v>
                </c:pt>
                <c:pt idx="2735">
                  <c:v>43225.992164351854</c:v>
                </c:pt>
                <c:pt idx="2736">
                  <c:v>43225.992175925923</c:v>
                </c:pt>
                <c:pt idx="2737">
                  <c:v>43225.9921875</c:v>
                </c:pt>
                <c:pt idx="2738">
                  <c:v>43225.992199074077</c:v>
                </c:pt>
                <c:pt idx="2739">
                  <c:v>43225.992210648146</c:v>
                </c:pt>
                <c:pt idx="2740">
                  <c:v>43225.992222222223</c:v>
                </c:pt>
                <c:pt idx="2741">
                  <c:v>43225.9922337963</c:v>
                </c:pt>
                <c:pt idx="2742">
                  <c:v>43225.992245370369</c:v>
                </c:pt>
                <c:pt idx="2743">
                  <c:v>43225.992256944446</c:v>
                </c:pt>
                <c:pt idx="2744">
                  <c:v>43225.992268518516</c:v>
                </c:pt>
                <c:pt idx="2745">
                  <c:v>43225.992280092592</c:v>
                </c:pt>
                <c:pt idx="2746">
                  <c:v>43225.992291666669</c:v>
                </c:pt>
                <c:pt idx="2747">
                  <c:v>43225.992303240739</c:v>
                </c:pt>
                <c:pt idx="2748">
                  <c:v>43225.992314814815</c:v>
                </c:pt>
                <c:pt idx="2749">
                  <c:v>43225.992326388892</c:v>
                </c:pt>
                <c:pt idx="2750">
                  <c:v>43225.992337962962</c:v>
                </c:pt>
                <c:pt idx="2751">
                  <c:v>43225.992349537039</c:v>
                </c:pt>
                <c:pt idx="2752">
                  <c:v>43225.992361111108</c:v>
                </c:pt>
                <c:pt idx="2753">
                  <c:v>43225.992372685185</c:v>
                </c:pt>
                <c:pt idx="2754">
                  <c:v>43225.992384259262</c:v>
                </c:pt>
                <c:pt idx="2755">
                  <c:v>43225.992395833331</c:v>
                </c:pt>
                <c:pt idx="2756">
                  <c:v>43225.992407407408</c:v>
                </c:pt>
                <c:pt idx="2757">
                  <c:v>43225.992418981485</c:v>
                </c:pt>
                <c:pt idx="2758">
                  <c:v>43225.992430555554</c:v>
                </c:pt>
                <c:pt idx="2759">
                  <c:v>43225.992442129631</c:v>
                </c:pt>
                <c:pt idx="2760">
                  <c:v>43225.9924537037</c:v>
                </c:pt>
                <c:pt idx="2761">
                  <c:v>43225.992465277777</c:v>
                </c:pt>
                <c:pt idx="2762">
                  <c:v>43225.992476851854</c:v>
                </c:pt>
                <c:pt idx="2763">
                  <c:v>43225.992488425924</c:v>
                </c:pt>
                <c:pt idx="2764">
                  <c:v>43225.9925</c:v>
                </c:pt>
                <c:pt idx="2765">
                  <c:v>43225.992511574077</c:v>
                </c:pt>
                <c:pt idx="2766">
                  <c:v>43225.992523148147</c:v>
                </c:pt>
                <c:pt idx="2767">
                  <c:v>43225.992534722223</c:v>
                </c:pt>
                <c:pt idx="2768">
                  <c:v>43225.992546296293</c:v>
                </c:pt>
                <c:pt idx="2769">
                  <c:v>43225.99255787037</c:v>
                </c:pt>
                <c:pt idx="2770">
                  <c:v>43225.992569444446</c:v>
                </c:pt>
                <c:pt idx="2771">
                  <c:v>43225.992581018516</c:v>
                </c:pt>
                <c:pt idx="2772">
                  <c:v>43225.992592592593</c:v>
                </c:pt>
                <c:pt idx="2773">
                  <c:v>43225.992604166669</c:v>
                </c:pt>
                <c:pt idx="2774">
                  <c:v>43225.992615740739</c:v>
                </c:pt>
                <c:pt idx="2775">
                  <c:v>43225.992627314816</c:v>
                </c:pt>
                <c:pt idx="2776">
                  <c:v>43225.992638888885</c:v>
                </c:pt>
                <c:pt idx="2777">
                  <c:v>43225.992650462962</c:v>
                </c:pt>
                <c:pt idx="2778">
                  <c:v>43225.992662037039</c:v>
                </c:pt>
                <c:pt idx="2779">
                  <c:v>43225.992673611108</c:v>
                </c:pt>
                <c:pt idx="2780">
                  <c:v>43225.992685185185</c:v>
                </c:pt>
                <c:pt idx="2781">
                  <c:v>43225.992696759262</c:v>
                </c:pt>
                <c:pt idx="2782">
                  <c:v>43225.992708333331</c:v>
                </c:pt>
                <c:pt idx="2783">
                  <c:v>43225.992719907408</c:v>
                </c:pt>
                <c:pt idx="2784">
                  <c:v>43225.992731481485</c:v>
                </c:pt>
                <c:pt idx="2785">
                  <c:v>43225.992743055554</c:v>
                </c:pt>
                <c:pt idx="2786">
                  <c:v>43225.992754629631</c:v>
                </c:pt>
                <c:pt idx="2787">
                  <c:v>43225.992766203701</c:v>
                </c:pt>
                <c:pt idx="2788">
                  <c:v>43225.992777777778</c:v>
                </c:pt>
                <c:pt idx="2789">
                  <c:v>43225.992789351854</c:v>
                </c:pt>
                <c:pt idx="2790">
                  <c:v>43225.992800925924</c:v>
                </c:pt>
                <c:pt idx="2791">
                  <c:v>43225.992812500001</c:v>
                </c:pt>
                <c:pt idx="2792">
                  <c:v>43225.992824074077</c:v>
                </c:pt>
                <c:pt idx="2793">
                  <c:v>43225.992835648147</c:v>
                </c:pt>
                <c:pt idx="2794">
                  <c:v>43225.992847222224</c:v>
                </c:pt>
                <c:pt idx="2795">
                  <c:v>43225.992858796293</c:v>
                </c:pt>
                <c:pt idx="2796">
                  <c:v>43225.99287037037</c:v>
                </c:pt>
                <c:pt idx="2797">
                  <c:v>43225.992881944447</c:v>
                </c:pt>
                <c:pt idx="2798">
                  <c:v>43225.992893518516</c:v>
                </c:pt>
                <c:pt idx="2799">
                  <c:v>43225.992905092593</c:v>
                </c:pt>
                <c:pt idx="2800">
                  <c:v>43225.99291666667</c:v>
                </c:pt>
                <c:pt idx="2801">
                  <c:v>43225.992928240739</c:v>
                </c:pt>
                <c:pt idx="2802">
                  <c:v>43225.992939814816</c:v>
                </c:pt>
                <c:pt idx="2803">
                  <c:v>43225.992951388886</c:v>
                </c:pt>
                <c:pt idx="2804">
                  <c:v>43225.992962962962</c:v>
                </c:pt>
                <c:pt idx="2805">
                  <c:v>43225.992974537039</c:v>
                </c:pt>
                <c:pt idx="2806">
                  <c:v>43225.992986111109</c:v>
                </c:pt>
                <c:pt idx="2807">
                  <c:v>43225.992997685185</c:v>
                </c:pt>
                <c:pt idx="2808">
                  <c:v>43225.993009259262</c:v>
                </c:pt>
                <c:pt idx="2809">
                  <c:v>43225.993020833332</c:v>
                </c:pt>
                <c:pt idx="2810">
                  <c:v>43225.993032407408</c:v>
                </c:pt>
                <c:pt idx="2811">
                  <c:v>43225.993043981478</c:v>
                </c:pt>
                <c:pt idx="2812">
                  <c:v>43225.993055555555</c:v>
                </c:pt>
                <c:pt idx="2813">
                  <c:v>43225.993067129632</c:v>
                </c:pt>
                <c:pt idx="2814">
                  <c:v>43225.993067129632</c:v>
                </c:pt>
                <c:pt idx="2815">
                  <c:v>43225.993078703701</c:v>
                </c:pt>
                <c:pt idx="2816">
                  <c:v>43225.993090277778</c:v>
                </c:pt>
                <c:pt idx="2817">
                  <c:v>43225.993101851855</c:v>
                </c:pt>
                <c:pt idx="2818">
                  <c:v>43225.993113425924</c:v>
                </c:pt>
                <c:pt idx="2819">
                  <c:v>43225.993125000001</c:v>
                </c:pt>
                <c:pt idx="2820">
                  <c:v>43225.993136574078</c:v>
                </c:pt>
                <c:pt idx="2821">
                  <c:v>43225.993148148147</c:v>
                </c:pt>
                <c:pt idx="2822">
                  <c:v>43225.993159722224</c:v>
                </c:pt>
                <c:pt idx="2823">
                  <c:v>43225.993171296293</c:v>
                </c:pt>
                <c:pt idx="2824">
                  <c:v>43225.99318287037</c:v>
                </c:pt>
                <c:pt idx="2825">
                  <c:v>43225.993194444447</c:v>
                </c:pt>
                <c:pt idx="2826">
                  <c:v>43225.993206018517</c:v>
                </c:pt>
                <c:pt idx="2827">
                  <c:v>43225.993217592593</c:v>
                </c:pt>
                <c:pt idx="2828">
                  <c:v>43225.99322916667</c:v>
                </c:pt>
                <c:pt idx="2829">
                  <c:v>43225.99324074074</c:v>
                </c:pt>
                <c:pt idx="2830">
                  <c:v>43225.993252314816</c:v>
                </c:pt>
                <c:pt idx="2831">
                  <c:v>43225.993263888886</c:v>
                </c:pt>
                <c:pt idx="2832">
                  <c:v>43225.993275462963</c:v>
                </c:pt>
                <c:pt idx="2833">
                  <c:v>43225.993287037039</c:v>
                </c:pt>
                <c:pt idx="2834">
                  <c:v>43225.993298611109</c:v>
                </c:pt>
                <c:pt idx="2835">
                  <c:v>43225.993310185186</c:v>
                </c:pt>
                <c:pt idx="2836">
                  <c:v>43225.993321759262</c:v>
                </c:pt>
                <c:pt idx="2837">
                  <c:v>43225.993333333332</c:v>
                </c:pt>
                <c:pt idx="2838">
                  <c:v>43225.993344907409</c:v>
                </c:pt>
                <c:pt idx="2839">
                  <c:v>43225.993356481478</c:v>
                </c:pt>
                <c:pt idx="2840">
                  <c:v>43225.993368055555</c:v>
                </c:pt>
                <c:pt idx="2841">
                  <c:v>43225.993379629632</c:v>
                </c:pt>
                <c:pt idx="2842">
                  <c:v>43225.993391203701</c:v>
                </c:pt>
                <c:pt idx="2843">
                  <c:v>43225.993402777778</c:v>
                </c:pt>
                <c:pt idx="2844">
                  <c:v>43225.993414351855</c:v>
                </c:pt>
                <c:pt idx="2845">
                  <c:v>43225.993425925924</c:v>
                </c:pt>
                <c:pt idx="2846">
                  <c:v>43225.993437500001</c:v>
                </c:pt>
                <c:pt idx="2847">
                  <c:v>43225.993449074071</c:v>
                </c:pt>
                <c:pt idx="2848">
                  <c:v>43225.993460648147</c:v>
                </c:pt>
                <c:pt idx="2849">
                  <c:v>43225.993472222224</c:v>
                </c:pt>
                <c:pt idx="2850">
                  <c:v>43225.993483796294</c:v>
                </c:pt>
                <c:pt idx="2851">
                  <c:v>43225.993495370371</c:v>
                </c:pt>
                <c:pt idx="2852">
                  <c:v>43225.993506944447</c:v>
                </c:pt>
                <c:pt idx="2853">
                  <c:v>43225.993518518517</c:v>
                </c:pt>
                <c:pt idx="2854">
                  <c:v>43225.993530092594</c:v>
                </c:pt>
                <c:pt idx="2855">
                  <c:v>43225.993541666663</c:v>
                </c:pt>
                <c:pt idx="2856">
                  <c:v>43225.99355324074</c:v>
                </c:pt>
                <c:pt idx="2857">
                  <c:v>43225.993564814817</c:v>
                </c:pt>
                <c:pt idx="2858">
                  <c:v>43225.993576388886</c:v>
                </c:pt>
                <c:pt idx="2859">
                  <c:v>43225.993587962963</c:v>
                </c:pt>
                <c:pt idx="2860">
                  <c:v>43225.99359953704</c:v>
                </c:pt>
                <c:pt idx="2861">
                  <c:v>43225.993611111109</c:v>
                </c:pt>
                <c:pt idx="2862">
                  <c:v>43225.993622685186</c:v>
                </c:pt>
                <c:pt idx="2863">
                  <c:v>43225.993634259263</c:v>
                </c:pt>
                <c:pt idx="2864">
                  <c:v>43225.993645833332</c:v>
                </c:pt>
                <c:pt idx="2865">
                  <c:v>43225.993657407409</c:v>
                </c:pt>
                <c:pt idx="2866">
                  <c:v>43225.993668981479</c:v>
                </c:pt>
                <c:pt idx="2867">
                  <c:v>43225.993680555555</c:v>
                </c:pt>
                <c:pt idx="2868">
                  <c:v>43225.993692129632</c:v>
                </c:pt>
                <c:pt idx="2869">
                  <c:v>43225.993703703702</c:v>
                </c:pt>
                <c:pt idx="2870">
                  <c:v>43225.993715277778</c:v>
                </c:pt>
                <c:pt idx="2871">
                  <c:v>43225.993726851855</c:v>
                </c:pt>
                <c:pt idx="2872">
                  <c:v>43225.993738425925</c:v>
                </c:pt>
                <c:pt idx="2873">
                  <c:v>43225.993750000001</c:v>
                </c:pt>
                <c:pt idx="2874">
                  <c:v>43225.993761574071</c:v>
                </c:pt>
                <c:pt idx="2875">
                  <c:v>43225.993773148148</c:v>
                </c:pt>
                <c:pt idx="2876">
                  <c:v>43225.993784722225</c:v>
                </c:pt>
                <c:pt idx="2877">
                  <c:v>43225.993796296294</c:v>
                </c:pt>
                <c:pt idx="2878">
                  <c:v>43225.993807870371</c:v>
                </c:pt>
                <c:pt idx="2879">
                  <c:v>43225.993819444448</c:v>
                </c:pt>
                <c:pt idx="2880">
                  <c:v>43225.993831018517</c:v>
                </c:pt>
                <c:pt idx="2881">
                  <c:v>43225.993842592594</c:v>
                </c:pt>
                <c:pt idx="2882">
                  <c:v>43225.993854166663</c:v>
                </c:pt>
                <c:pt idx="2883">
                  <c:v>43225.99386574074</c:v>
                </c:pt>
                <c:pt idx="2884">
                  <c:v>43225.993877314817</c:v>
                </c:pt>
                <c:pt idx="2885">
                  <c:v>43225.993888888886</c:v>
                </c:pt>
                <c:pt idx="2886">
                  <c:v>43225.993900462963</c:v>
                </c:pt>
                <c:pt idx="2887">
                  <c:v>43225.99391203704</c:v>
                </c:pt>
                <c:pt idx="2888">
                  <c:v>43225.993923611109</c:v>
                </c:pt>
                <c:pt idx="2889">
                  <c:v>43225.993935185186</c:v>
                </c:pt>
                <c:pt idx="2890">
                  <c:v>43225.993946759256</c:v>
                </c:pt>
                <c:pt idx="2891">
                  <c:v>43225.993958333333</c:v>
                </c:pt>
                <c:pt idx="2892">
                  <c:v>43225.993958333333</c:v>
                </c:pt>
                <c:pt idx="2893">
                  <c:v>43225.993969907409</c:v>
                </c:pt>
                <c:pt idx="2894">
                  <c:v>43225.993981481479</c:v>
                </c:pt>
                <c:pt idx="2895">
                  <c:v>43225.993993055556</c:v>
                </c:pt>
                <c:pt idx="2896">
                  <c:v>43225.994004629632</c:v>
                </c:pt>
                <c:pt idx="2897">
                  <c:v>43225.994016203702</c:v>
                </c:pt>
                <c:pt idx="2898">
                  <c:v>43225.994027777779</c:v>
                </c:pt>
                <c:pt idx="2899">
                  <c:v>43225.994039351855</c:v>
                </c:pt>
                <c:pt idx="2900">
                  <c:v>43225.994050925925</c:v>
                </c:pt>
                <c:pt idx="2901">
                  <c:v>43225.994062500002</c:v>
                </c:pt>
                <c:pt idx="2902">
                  <c:v>43225.994074074071</c:v>
                </c:pt>
                <c:pt idx="2903">
                  <c:v>43225.994085648148</c:v>
                </c:pt>
                <c:pt idx="2904">
                  <c:v>43225.994097222225</c:v>
                </c:pt>
                <c:pt idx="2905">
                  <c:v>43225.994108796294</c:v>
                </c:pt>
                <c:pt idx="2906">
                  <c:v>43225.994120370371</c:v>
                </c:pt>
                <c:pt idx="2907">
                  <c:v>43225.994131944448</c:v>
                </c:pt>
                <c:pt idx="2908">
                  <c:v>43225.994143518517</c:v>
                </c:pt>
                <c:pt idx="2909">
                  <c:v>43225.994155092594</c:v>
                </c:pt>
                <c:pt idx="2910">
                  <c:v>43225.994166666664</c:v>
                </c:pt>
                <c:pt idx="2911">
                  <c:v>43225.99417824074</c:v>
                </c:pt>
                <c:pt idx="2912">
                  <c:v>43225.994189814817</c:v>
                </c:pt>
                <c:pt idx="2913">
                  <c:v>43225.994201388887</c:v>
                </c:pt>
                <c:pt idx="2914">
                  <c:v>43225.994212962964</c:v>
                </c:pt>
                <c:pt idx="2915">
                  <c:v>43225.99422453704</c:v>
                </c:pt>
                <c:pt idx="2916">
                  <c:v>43225.99423611111</c:v>
                </c:pt>
                <c:pt idx="2917">
                  <c:v>43225.994247685187</c:v>
                </c:pt>
                <c:pt idx="2918">
                  <c:v>43225.994259259256</c:v>
                </c:pt>
                <c:pt idx="2919">
                  <c:v>43225.994270833333</c:v>
                </c:pt>
                <c:pt idx="2920">
                  <c:v>43225.99428240741</c:v>
                </c:pt>
                <c:pt idx="2921">
                  <c:v>43225.994293981479</c:v>
                </c:pt>
                <c:pt idx="2922">
                  <c:v>43225.994305555556</c:v>
                </c:pt>
                <c:pt idx="2923">
                  <c:v>43225.994317129633</c:v>
                </c:pt>
                <c:pt idx="2924">
                  <c:v>43225.994328703702</c:v>
                </c:pt>
                <c:pt idx="2925">
                  <c:v>43225.994340277779</c:v>
                </c:pt>
                <c:pt idx="2926">
                  <c:v>43225.994351851848</c:v>
                </c:pt>
                <c:pt idx="2927">
                  <c:v>43225.994363425925</c:v>
                </c:pt>
                <c:pt idx="2928">
                  <c:v>43225.994375000002</c:v>
                </c:pt>
                <c:pt idx="2929">
                  <c:v>43225.994386574072</c:v>
                </c:pt>
                <c:pt idx="2930">
                  <c:v>43225.994398148148</c:v>
                </c:pt>
                <c:pt idx="2931">
                  <c:v>43225.994409722225</c:v>
                </c:pt>
                <c:pt idx="2932">
                  <c:v>43225.994421296295</c:v>
                </c:pt>
                <c:pt idx="2933">
                  <c:v>43225.994432870371</c:v>
                </c:pt>
                <c:pt idx="2934">
                  <c:v>43225.994444444441</c:v>
                </c:pt>
                <c:pt idx="2935">
                  <c:v>43225.994456018518</c:v>
                </c:pt>
                <c:pt idx="2936">
                  <c:v>43225.994467592594</c:v>
                </c:pt>
                <c:pt idx="2937">
                  <c:v>43225.994479166664</c:v>
                </c:pt>
                <c:pt idx="2938">
                  <c:v>43225.994490740741</c:v>
                </c:pt>
                <c:pt idx="2939">
                  <c:v>43225.994502314818</c:v>
                </c:pt>
                <c:pt idx="2940">
                  <c:v>43225.994513888887</c:v>
                </c:pt>
                <c:pt idx="2941">
                  <c:v>43225.994525462964</c:v>
                </c:pt>
                <c:pt idx="2942">
                  <c:v>43225.994537037041</c:v>
                </c:pt>
                <c:pt idx="2943">
                  <c:v>43225.99454861111</c:v>
                </c:pt>
                <c:pt idx="2944">
                  <c:v>43225.994560185187</c:v>
                </c:pt>
                <c:pt idx="2945">
                  <c:v>43225.994571759256</c:v>
                </c:pt>
                <c:pt idx="2946">
                  <c:v>43225.994583333333</c:v>
                </c:pt>
                <c:pt idx="2947">
                  <c:v>43225.99459490741</c:v>
                </c:pt>
                <c:pt idx="2948">
                  <c:v>43225.994606481479</c:v>
                </c:pt>
                <c:pt idx="2949">
                  <c:v>43225.994618055556</c:v>
                </c:pt>
                <c:pt idx="2950">
                  <c:v>43225.994629629633</c:v>
                </c:pt>
                <c:pt idx="2951">
                  <c:v>43225.994641203702</c:v>
                </c:pt>
                <c:pt idx="2952">
                  <c:v>43225.994652777779</c:v>
                </c:pt>
                <c:pt idx="2953">
                  <c:v>43225.994664351849</c:v>
                </c:pt>
                <c:pt idx="2954">
                  <c:v>43225.994675925926</c:v>
                </c:pt>
                <c:pt idx="2955">
                  <c:v>43225.994687500002</c:v>
                </c:pt>
                <c:pt idx="2956">
                  <c:v>43225.994699074072</c:v>
                </c:pt>
                <c:pt idx="2957">
                  <c:v>43225.994710648149</c:v>
                </c:pt>
                <c:pt idx="2958">
                  <c:v>43225.994722222225</c:v>
                </c:pt>
                <c:pt idx="2959">
                  <c:v>43225.994733796295</c:v>
                </c:pt>
                <c:pt idx="2960">
                  <c:v>43225.994745370372</c:v>
                </c:pt>
                <c:pt idx="2961">
                  <c:v>43225.994756944441</c:v>
                </c:pt>
                <c:pt idx="2962">
                  <c:v>43225.994768518518</c:v>
                </c:pt>
                <c:pt idx="2963">
                  <c:v>43225.994780092595</c:v>
                </c:pt>
                <c:pt idx="2964">
                  <c:v>43225.994791666664</c:v>
                </c:pt>
                <c:pt idx="2965">
                  <c:v>43225.994803240741</c:v>
                </c:pt>
                <c:pt idx="2966">
                  <c:v>43225.994814814818</c:v>
                </c:pt>
                <c:pt idx="2967">
                  <c:v>43225.994826388887</c:v>
                </c:pt>
                <c:pt idx="2968">
                  <c:v>43225.994837962964</c:v>
                </c:pt>
                <c:pt idx="2969">
                  <c:v>43225.994849537034</c:v>
                </c:pt>
                <c:pt idx="2970">
                  <c:v>43225.99486111111</c:v>
                </c:pt>
                <c:pt idx="2971">
                  <c:v>43225.99486111111</c:v>
                </c:pt>
                <c:pt idx="2972">
                  <c:v>43225.994872685187</c:v>
                </c:pt>
                <c:pt idx="2973">
                  <c:v>43225.994884259257</c:v>
                </c:pt>
                <c:pt idx="2974">
                  <c:v>43225.994895833333</c:v>
                </c:pt>
                <c:pt idx="2975">
                  <c:v>43225.99490740741</c:v>
                </c:pt>
                <c:pt idx="2976">
                  <c:v>43225.99491898148</c:v>
                </c:pt>
                <c:pt idx="2977">
                  <c:v>43225.994930555556</c:v>
                </c:pt>
                <c:pt idx="2978">
                  <c:v>43225.994942129626</c:v>
                </c:pt>
                <c:pt idx="2979">
                  <c:v>43225.994953703703</c:v>
                </c:pt>
                <c:pt idx="2980">
                  <c:v>43225.99496527778</c:v>
                </c:pt>
                <c:pt idx="2981">
                  <c:v>43225.994976851849</c:v>
                </c:pt>
                <c:pt idx="2982">
                  <c:v>43225.994988425926</c:v>
                </c:pt>
                <c:pt idx="2983">
                  <c:v>43225.995000000003</c:v>
                </c:pt>
                <c:pt idx="2984">
                  <c:v>43225.995011574072</c:v>
                </c:pt>
                <c:pt idx="2985">
                  <c:v>43225.995023148149</c:v>
                </c:pt>
                <c:pt idx="2986">
                  <c:v>43225.995034722226</c:v>
                </c:pt>
                <c:pt idx="2987">
                  <c:v>43225.995046296295</c:v>
                </c:pt>
                <c:pt idx="2988">
                  <c:v>43225.995057870372</c:v>
                </c:pt>
                <c:pt idx="2989">
                  <c:v>43225.995069444441</c:v>
                </c:pt>
                <c:pt idx="2990">
                  <c:v>43225.995081018518</c:v>
                </c:pt>
                <c:pt idx="2991">
                  <c:v>43225.995092592595</c:v>
                </c:pt>
                <c:pt idx="2992">
                  <c:v>43225.995104166665</c:v>
                </c:pt>
                <c:pt idx="2993">
                  <c:v>43225.995115740741</c:v>
                </c:pt>
                <c:pt idx="2994">
                  <c:v>43225.995127314818</c:v>
                </c:pt>
                <c:pt idx="2995">
                  <c:v>43225.995138888888</c:v>
                </c:pt>
                <c:pt idx="2996">
                  <c:v>43225.995150462964</c:v>
                </c:pt>
                <c:pt idx="2997">
                  <c:v>43225.995162037034</c:v>
                </c:pt>
                <c:pt idx="2998">
                  <c:v>43225.995173611111</c:v>
                </c:pt>
                <c:pt idx="2999">
                  <c:v>43225.995185185187</c:v>
                </c:pt>
                <c:pt idx="3000">
                  <c:v>43225.995196759257</c:v>
                </c:pt>
                <c:pt idx="3001">
                  <c:v>43225.995208333334</c:v>
                </c:pt>
                <c:pt idx="3002">
                  <c:v>43225.995219907411</c:v>
                </c:pt>
                <c:pt idx="3003">
                  <c:v>43225.99523148148</c:v>
                </c:pt>
                <c:pt idx="3004">
                  <c:v>43225.995243055557</c:v>
                </c:pt>
                <c:pt idx="3005">
                  <c:v>43225.995254629626</c:v>
                </c:pt>
                <c:pt idx="3006">
                  <c:v>43225.995266203703</c:v>
                </c:pt>
                <c:pt idx="3007">
                  <c:v>43225.99527777778</c:v>
                </c:pt>
                <c:pt idx="3008">
                  <c:v>43225.995289351849</c:v>
                </c:pt>
                <c:pt idx="3009">
                  <c:v>43225.995300925926</c:v>
                </c:pt>
                <c:pt idx="3010">
                  <c:v>43225.995312500003</c:v>
                </c:pt>
                <c:pt idx="3011">
                  <c:v>43225.995324074072</c:v>
                </c:pt>
                <c:pt idx="3012">
                  <c:v>43225.995335648149</c:v>
                </c:pt>
                <c:pt idx="3013">
                  <c:v>43225.995347222219</c:v>
                </c:pt>
                <c:pt idx="3014">
                  <c:v>43225.995358796295</c:v>
                </c:pt>
                <c:pt idx="3015">
                  <c:v>43225.995370370372</c:v>
                </c:pt>
                <c:pt idx="3016">
                  <c:v>43225.995381944442</c:v>
                </c:pt>
                <c:pt idx="3017">
                  <c:v>43225.995393518519</c:v>
                </c:pt>
                <c:pt idx="3018">
                  <c:v>43225.995405092595</c:v>
                </c:pt>
                <c:pt idx="3019">
                  <c:v>43225.995416666665</c:v>
                </c:pt>
                <c:pt idx="3020">
                  <c:v>43225.995428240742</c:v>
                </c:pt>
                <c:pt idx="3021">
                  <c:v>43225.995439814818</c:v>
                </c:pt>
                <c:pt idx="3022">
                  <c:v>43225.995451388888</c:v>
                </c:pt>
                <c:pt idx="3023">
                  <c:v>43225.995462962965</c:v>
                </c:pt>
                <c:pt idx="3024">
                  <c:v>43225.995474537034</c:v>
                </c:pt>
                <c:pt idx="3025">
                  <c:v>43225.995486111111</c:v>
                </c:pt>
                <c:pt idx="3026">
                  <c:v>43225.995497685188</c:v>
                </c:pt>
                <c:pt idx="3027">
                  <c:v>43225.995509259257</c:v>
                </c:pt>
                <c:pt idx="3028">
                  <c:v>43225.995520833334</c:v>
                </c:pt>
                <c:pt idx="3029">
                  <c:v>43225.995532407411</c:v>
                </c:pt>
                <c:pt idx="3030">
                  <c:v>43225.99554398148</c:v>
                </c:pt>
                <c:pt idx="3031">
                  <c:v>43225.995555555557</c:v>
                </c:pt>
                <c:pt idx="3032">
                  <c:v>43225.995567129627</c:v>
                </c:pt>
                <c:pt idx="3033">
                  <c:v>43225.995578703703</c:v>
                </c:pt>
                <c:pt idx="3034">
                  <c:v>43225.99559027778</c:v>
                </c:pt>
                <c:pt idx="3035">
                  <c:v>43225.99560185185</c:v>
                </c:pt>
                <c:pt idx="3036">
                  <c:v>43225.995613425926</c:v>
                </c:pt>
                <c:pt idx="3037">
                  <c:v>43225.995625000003</c:v>
                </c:pt>
                <c:pt idx="3038">
                  <c:v>43225.995636574073</c:v>
                </c:pt>
                <c:pt idx="3039">
                  <c:v>43225.995648148149</c:v>
                </c:pt>
                <c:pt idx="3040">
                  <c:v>43225.995659722219</c:v>
                </c:pt>
                <c:pt idx="3041">
                  <c:v>43225.995671296296</c:v>
                </c:pt>
                <c:pt idx="3042">
                  <c:v>43225.995682870373</c:v>
                </c:pt>
                <c:pt idx="3043">
                  <c:v>43225.995694444442</c:v>
                </c:pt>
                <c:pt idx="3044">
                  <c:v>43225.995706018519</c:v>
                </c:pt>
                <c:pt idx="3045">
                  <c:v>43225.995717592596</c:v>
                </c:pt>
                <c:pt idx="3046">
                  <c:v>43225.995729166665</c:v>
                </c:pt>
                <c:pt idx="3047">
                  <c:v>43225.995740740742</c:v>
                </c:pt>
                <c:pt idx="3048">
                  <c:v>43225.995752314811</c:v>
                </c:pt>
                <c:pt idx="3049">
                  <c:v>43225.995763888888</c:v>
                </c:pt>
                <c:pt idx="3050">
                  <c:v>43225.995763888888</c:v>
                </c:pt>
                <c:pt idx="3051">
                  <c:v>43225.995775462965</c:v>
                </c:pt>
                <c:pt idx="3052">
                  <c:v>43225.995787037034</c:v>
                </c:pt>
                <c:pt idx="3053">
                  <c:v>43225.995798611111</c:v>
                </c:pt>
                <c:pt idx="3054">
                  <c:v>43225.995810185188</c:v>
                </c:pt>
                <c:pt idx="3055">
                  <c:v>43225.995821759258</c:v>
                </c:pt>
                <c:pt idx="3056">
                  <c:v>43225.995833333334</c:v>
                </c:pt>
                <c:pt idx="3057">
                  <c:v>43225.995844907404</c:v>
                </c:pt>
                <c:pt idx="3058">
                  <c:v>43225.995856481481</c:v>
                </c:pt>
                <c:pt idx="3059">
                  <c:v>43225.995868055557</c:v>
                </c:pt>
                <c:pt idx="3060">
                  <c:v>43225.995879629627</c:v>
                </c:pt>
                <c:pt idx="3061">
                  <c:v>43225.995891203704</c:v>
                </c:pt>
                <c:pt idx="3062">
                  <c:v>43225.99590277778</c:v>
                </c:pt>
                <c:pt idx="3063">
                  <c:v>43225.99591435185</c:v>
                </c:pt>
                <c:pt idx="3064">
                  <c:v>43225.995925925927</c:v>
                </c:pt>
                <c:pt idx="3065">
                  <c:v>43225.995937500003</c:v>
                </c:pt>
                <c:pt idx="3066">
                  <c:v>43225.995949074073</c:v>
                </c:pt>
                <c:pt idx="3067">
                  <c:v>43225.99596064815</c:v>
                </c:pt>
                <c:pt idx="3068">
                  <c:v>43225.995972222219</c:v>
                </c:pt>
                <c:pt idx="3069">
                  <c:v>43225.995983796296</c:v>
                </c:pt>
                <c:pt idx="3070">
                  <c:v>43225.995995370373</c:v>
                </c:pt>
                <c:pt idx="3071">
                  <c:v>43225.996006944442</c:v>
                </c:pt>
                <c:pt idx="3072">
                  <c:v>43225.996018518519</c:v>
                </c:pt>
                <c:pt idx="3073">
                  <c:v>43225.996030092596</c:v>
                </c:pt>
                <c:pt idx="3074">
                  <c:v>43225.996041666665</c:v>
                </c:pt>
                <c:pt idx="3075">
                  <c:v>43225.996053240742</c:v>
                </c:pt>
                <c:pt idx="3076">
                  <c:v>43225.996064814812</c:v>
                </c:pt>
                <c:pt idx="3077">
                  <c:v>43225.996076388888</c:v>
                </c:pt>
                <c:pt idx="3078">
                  <c:v>43225.996087962965</c:v>
                </c:pt>
                <c:pt idx="3079">
                  <c:v>43225.996099537035</c:v>
                </c:pt>
                <c:pt idx="3080">
                  <c:v>43225.996111111112</c:v>
                </c:pt>
                <c:pt idx="3081">
                  <c:v>43225.996122685188</c:v>
                </c:pt>
                <c:pt idx="3082">
                  <c:v>43225.996134259258</c:v>
                </c:pt>
                <c:pt idx="3083">
                  <c:v>43225.996145833335</c:v>
                </c:pt>
                <c:pt idx="3084">
                  <c:v>43225.996157407404</c:v>
                </c:pt>
                <c:pt idx="3085">
                  <c:v>43225.996168981481</c:v>
                </c:pt>
                <c:pt idx="3086">
                  <c:v>43225.996180555558</c:v>
                </c:pt>
                <c:pt idx="3087">
                  <c:v>43225.996192129627</c:v>
                </c:pt>
                <c:pt idx="3088">
                  <c:v>43225.996203703704</c:v>
                </c:pt>
                <c:pt idx="3089">
                  <c:v>43225.996215277781</c:v>
                </c:pt>
                <c:pt idx="3090">
                  <c:v>43225.99622685185</c:v>
                </c:pt>
                <c:pt idx="3091">
                  <c:v>43225.996238425927</c:v>
                </c:pt>
                <c:pt idx="3092">
                  <c:v>43225.996249999997</c:v>
                </c:pt>
                <c:pt idx="3093">
                  <c:v>43225.996261574073</c:v>
                </c:pt>
                <c:pt idx="3094">
                  <c:v>43225.99627314815</c:v>
                </c:pt>
                <c:pt idx="3095">
                  <c:v>43225.99628472222</c:v>
                </c:pt>
                <c:pt idx="3096">
                  <c:v>43225.996296296296</c:v>
                </c:pt>
                <c:pt idx="3097">
                  <c:v>43225.996307870373</c:v>
                </c:pt>
                <c:pt idx="3098">
                  <c:v>43225.996319444443</c:v>
                </c:pt>
                <c:pt idx="3099">
                  <c:v>43225.996331018519</c:v>
                </c:pt>
                <c:pt idx="3100">
                  <c:v>43225.996342592596</c:v>
                </c:pt>
                <c:pt idx="3101">
                  <c:v>43225.996354166666</c:v>
                </c:pt>
                <c:pt idx="3102">
                  <c:v>43225.996365740742</c:v>
                </c:pt>
                <c:pt idx="3103">
                  <c:v>43225.996377314812</c:v>
                </c:pt>
                <c:pt idx="3104">
                  <c:v>43225.996388888889</c:v>
                </c:pt>
                <c:pt idx="3105">
                  <c:v>43225.996400462966</c:v>
                </c:pt>
                <c:pt idx="3106">
                  <c:v>43225.996412037035</c:v>
                </c:pt>
                <c:pt idx="3107">
                  <c:v>43225.996423611112</c:v>
                </c:pt>
                <c:pt idx="3108">
                  <c:v>43225.996435185189</c:v>
                </c:pt>
                <c:pt idx="3109">
                  <c:v>43225.996446759258</c:v>
                </c:pt>
                <c:pt idx="3110">
                  <c:v>43225.996458333335</c:v>
                </c:pt>
                <c:pt idx="3111">
                  <c:v>43225.996469907404</c:v>
                </c:pt>
                <c:pt idx="3112">
                  <c:v>43225.996481481481</c:v>
                </c:pt>
                <c:pt idx="3113">
                  <c:v>43225.996493055558</c:v>
                </c:pt>
                <c:pt idx="3114">
                  <c:v>43225.996504629627</c:v>
                </c:pt>
                <c:pt idx="3115">
                  <c:v>43225.996516203704</c:v>
                </c:pt>
                <c:pt idx="3116">
                  <c:v>43225.996527777781</c:v>
                </c:pt>
                <c:pt idx="3117">
                  <c:v>43225.996539351851</c:v>
                </c:pt>
                <c:pt idx="3118">
                  <c:v>43225.996550925927</c:v>
                </c:pt>
                <c:pt idx="3119">
                  <c:v>43225.996562499997</c:v>
                </c:pt>
                <c:pt idx="3120">
                  <c:v>43225.996574074074</c:v>
                </c:pt>
                <c:pt idx="3121">
                  <c:v>43225.99658564815</c:v>
                </c:pt>
                <c:pt idx="3122">
                  <c:v>43225.99659722222</c:v>
                </c:pt>
                <c:pt idx="3123">
                  <c:v>43225.996608796297</c:v>
                </c:pt>
                <c:pt idx="3124">
                  <c:v>43225.996620370373</c:v>
                </c:pt>
                <c:pt idx="3125">
                  <c:v>43225.996631944443</c:v>
                </c:pt>
                <c:pt idx="3126">
                  <c:v>43225.99664351852</c:v>
                </c:pt>
                <c:pt idx="3127">
                  <c:v>43225.996655092589</c:v>
                </c:pt>
                <c:pt idx="3128">
                  <c:v>43225.996666666666</c:v>
                </c:pt>
                <c:pt idx="3129">
                  <c:v>43225.996678240743</c:v>
                </c:pt>
                <c:pt idx="3130">
                  <c:v>43225.996689814812</c:v>
                </c:pt>
                <c:pt idx="3131">
                  <c:v>43225.996701388889</c:v>
                </c:pt>
                <c:pt idx="3132">
                  <c:v>43225.996712962966</c:v>
                </c:pt>
                <c:pt idx="3133">
                  <c:v>43225.996724537035</c:v>
                </c:pt>
                <c:pt idx="3134">
                  <c:v>43225.996724537035</c:v>
                </c:pt>
                <c:pt idx="3135">
                  <c:v>43225.996736111112</c:v>
                </c:pt>
                <c:pt idx="3136">
                  <c:v>43225.996747685182</c:v>
                </c:pt>
                <c:pt idx="3137">
                  <c:v>43225.996759259258</c:v>
                </c:pt>
                <c:pt idx="3138">
                  <c:v>43225.996770833335</c:v>
                </c:pt>
                <c:pt idx="3139">
                  <c:v>43225.996782407405</c:v>
                </c:pt>
                <c:pt idx="3140">
                  <c:v>43225.996793981481</c:v>
                </c:pt>
                <c:pt idx="3141">
                  <c:v>43225.996805555558</c:v>
                </c:pt>
                <c:pt idx="3142">
                  <c:v>43225.996817129628</c:v>
                </c:pt>
                <c:pt idx="3143">
                  <c:v>43225.996828703705</c:v>
                </c:pt>
                <c:pt idx="3144">
                  <c:v>43225.996840277781</c:v>
                </c:pt>
                <c:pt idx="3145">
                  <c:v>43225.996851851851</c:v>
                </c:pt>
                <c:pt idx="3146">
                  <c:v>43225.996863425928</c:v>
                </c:pt>
                <c:pt idx="3147">
                  <c:v>43225.996874999997</c:v>
                </c:pt>
                <c:pt idx="3148">
                  <c:v>43225.996886574074</c:v>
                </c:pt>
                <c:pt idx="3149">
                  <c:v>43225.996898148151</c:v>
                </c:pt>
                <c:pt idx="3150">
                  <c:v>43225.99690972222</c:v>
                </c:pt>
                <c:pt idx="3151">
                  <c:v>43225.996921296297</c:v>
                </c:pt>
                <c:pt idx="3152">
                  <c:v>43225.996932870374</c:v>
                </c:pt>
                <c:pt idx="3153">
                  <c:v>43225.996944444443</c:v>
                </c:pt>
                <c:pt idx="3154">
                  <c:v>43225.99695601852</c:v>
                </c:pt>
                <c:pt idx="3155">
                  <c:v>43225.996967592589</c:v>
                </c:pt>
                <c:pt idx="3156">
                  <c:v>43225.996979166666</c:v>
                </c:pt>
                <c:pt idx="3157">
                  <c:v>43225.996990740743</c:v>
                </c:pt>
                <c:pt idx="3158">
                  <c:v>43225.997002314813</c:v>
                </c:pt>
                <c:pt idx="3159">
                  <c:v>43225.997013888889</c:v>
                </c:pt>
                <c:pt idx="3160">
                  <c:v>43225.997025462966</c:v>
                </c:pt>
                <c:pt idx="3161">
                  <c:v>43225.997037037036</c:v>
                </c:pt>
                <c:pt idx="3162">
                  <c:v>43225.997048611112</c:v>
                </c:pt>
                <c:pt idx="3163">
                  <c:v>43225.997060185182</c:v>
                </c:pt>
                <c:pt idx="3164">
                  <c:v>43225.997071759259</c:v>
                </c:pt>
                <c:pt idx="3165">
                  <c:v>43225.997083333335</c:v>
                </c:pt>
                <c:pt idx="3166">
                  <c:v>43225.997094907405</c:v>
                </c:pt>
                <c:pt idx="3167">
                  <c:v>43225.997106481482</c:v>
                </c:pt>
                <c:pt idx="3168">
                  <c:v>43225.997118055559</c:v>
                </c:pt>
                <c:pt idx="3169">
                  <c:v>43225.997129629628</c:v>
                </c:pt>
                <c:pt idx="3170">
                  <c:v>43225.997141203705</c:v>
                </c:pt>
                <c:pt idx="3171">
                  <c:v>43225.997152777774</c:v>
                </c:pt>
                <c:pt idx="3172">
                  <c:v>43225.997164351851</c:v>
                </c:pt>
                <c:pt idx="3173">
                  <c:v>43225.997175925928</c:v>
                </c:pt>
                <c:pt idx="3174">
                  <c:v>43225.997187499997</c:v>
                </c:pt>
                <c:pt idx="3175">
                  <c:v>43225.997199074074</c:v>
                </c:pt>
                <c:pt idx="3176">
                  <c:v>43225.997210648151</c:v>
                </c:pt>
                <c:pt idx="3177">
                  <c:v>43225.99722222222</c:v>
                </c:pt>
                <c:pt idx="3178">
                  <c:v>43225.997233796297</c:v>
                </c:pt>
                <c:pt idx="3179">
                  <c:v>43225.997245370374</c:v>
                </c:pt>
                <c:pt idx="3180">
                  <c:v>43225.997256944444</c:v>
                </c:pt>
                <c:pt idx="3181">
                  <c:v>43225.99726851852</c:v>
                </c:pt>
                <c:pt idx="3182">
                  <c:v>43225.99728009259</c:v>
                </c:pt>
                <c:pt idx="3183">
                  <c:v>43225.997291666667</c:v>
                </c:pt>
                <c:pt idx="3184">
                  <c:v>43225.997303240743</c:v>
                </c:pt>
                <c:pt idx="3185">
                  <c:v>43225.997314814813</c:v>
                </c:pt>
                <c:pt idx="3186">
                  <c:v>43225.99732638889</c:v>
                </c:pt>
                <c:pt idx="3187">
                  <c:v>43225.997337962966</c:v>
                </c:pt>
                <c:pt idx="3188">
                  <c:v>43225.997349537036</c:v>
                </c:pt>
                <c:pt idx="3189">
                  <c:v>43225.997361111113</c:v>
                </c:pt>
                <c:pt idx="3190">
                  <c:v>43225.997372685182</c:v>
                </c:pt>
                <c:pt idx="3191">
                  <c:v>43225.997384259259</c:v>
                </c:pt>
                <c:pt idx="3192">
                  <c:v>43225.997395833336</c:v>
                </c:pt>
                <c:pt idx="3193">
                  <c:v>43225.997407407405</c:v>
                </c:pt>
                <c:pt idx="3194">
                  <c:v>43225.997418981482</c:v>
                </c:pt>
                <c:pt idx="3195">
                  <c:v>43225.997430555559</c:v>
                </c:pt>
                <c:pt idx="3196">
                  <c:v>43225.997442129628</c:v>
                </c:pt>
                <c:pt idx="3197">
                  <c:v>43225.997453703705</c:v>
                </c:pt>
                <c:pt idx="3198">
                  <c:v>43225.997465277775</c:v>
                </c:pt>
                <c:pt idx="3199">
                  <c:v>43225.997476851851</c:v>
                </c:pt>
                <c:pt idx="3200">
                  <c:v>43225.997488425928</c:v>
                </c:pt>
                <c:pt idx="3201">
                  <c:v>43225.997499999998</c:v>
                </c:pt>
                <c:pt idx="3202">
                  <c:v>43225.997511574074</c:v>
                </c:pt>
                <c:pt idx="3203">
                  <c:v>43225.997523148151</c:v>
                </c:pt>
                <c:pt idx="3204">
                  <c:v>43225.997534722221</c:v>
                </c:pt>
                <c:pt idx="3205">
                  <c:v>43225.997546296298</c:v>
                </c:pt>
                <c:pt idx="3206">
                  <c:v>43225.997557870367</c:v>
                </c:pt>
                <c:pt idx="3207">
                  <c:v>43225.997569444444</c:v>
                </c:pt>
                <c:pt idx="3208">
                  <c:v>43225.997581018521</c:v>
                </c:pt>
                <c:pt idx="3209">
                  <c:v>43225.99759259259</c:v>
                </c:pt>
                <c:pt idx="3210">
                  <c:v>43225.997604166667</c:v>
                </c:pt>
                <c:pt idx="3211">
                  <c:v>43225.997615740744</c:v>
                </c:pt>
                <c:pt idx="3212">
                  <c:v>43225.997615740744</c:v>
                </c:pt>
                <c:pt idx="3213">
                  <c:v>43225.997627314813</c:v>
                </c:pt>
                <c:pt idx="3214">
                  <c:v>43225.99763888889</c:v>
                </c:pt>
                <c:pt idx="3215">
                  <c:v>43225.997650462959</c:v>
                </c:pt>
                <c:pt idx="3216">
                  <c:v>43225.997662037036</c:v>
                </c:pt>
                <c:pt idx="3217">
                  <c:v>43225.997673611113</c:v>
                </c:pt>
                <c:pt idx="3218">
                  <c:v>43225.997685185182</c:v>
                </c:pt>
                <c:pt idx="3219">
                  <c:v>43225.997696759259</c:v>
                </c:pt>
                <c:pt idx="3220">
                  <c:v>43225.997708333336</c:v>
                </c:pt>
                <c:pt idx="3221">
                  <c:v>43225.997719907406</c:v>
                </c:pt>
                <c:pt idx="3222">
                  <c:v>43225.997731481482</c:v>
                </c:pt>
                <c:pt idx="3223">
                  <c:v>43225.997743055559</c:v>
                </c:pt>
                <c:pt idx="3224">
                  <c:v>43225.997754629629</c:v>
                </c:pt>
                <c:pt idx="3225">
                  <c:v>43225.997766203705</c:v>
                </c:pt>
                <c:pt idx="3226">
                  <c:v>43225.997777777775</c:v>
                </c:pt>
                <c:pt idx="3227">
                  <c:v>43225.997789351852</c:v>
                </c:pt>
                <c:pt idx="3228">
                  <c:v>43225.997800925928</c:v>
                </c:pt>
                <c:pt idx="3229">
                  <c:v>43225.997812499998</c:v>
                </c:pt>
                <c:pt idx="3230">
                  <c:v>43225.997824074075</c:v>
                </c:pt>
                <c:pt idx="3231">
                  <c:v>43225.997835648152</c:v>
                </c:pt>
                <c:pt idx="3232">
                  <c:v>43225.997847222221</c:v>
                </c:pt>
                <c:pt idx="3233">
                  <c:v>43225.997858796298</c:v>
                </c:pt>
                <c:pt idx="3234">
                  <c:v>43225.997870370367</c:v>
                </c:pt>
                <c:pt idx="3235">
                  <c:v>43225.997881944444</c:v>
                </c:pt>
                <c:pt idx="3236">
                  <c:v>43225.997893518521</c:v>
                </c:pt>
                <c:pt idx="3237">
                  <c:v>43225.99790509259</c:v>
                </c:pt>
                <c:pt idx="3238">
                  <c:v>43225.997916666667</c:v>
                </c:pt>
                <c:pt idx="3239">
                  <c:v>43225.997928240744</c:v>
                </c:pt>
                <c:pt idx="3240">
                  <c:v>43225.997939814813</c:v>
                </c:pt>
                <c:pt idx="3241">
                  <c:v>43225.99795138889</c:v>
                </c:pt>
                <c:pt idx="3242">
                  <c:v>43225.99796296296</c:v>
                </c:pt>
                <c:pt idx="3243">
                  <c:v>43225.997974537036</c:v>
                </c:pt>
                <c:pt idx="3244">
                  <c:v>43225.997986111113</c:v>
                </c:pt>
                <c:pt idx="3245">
                  <c:v>43225.997997685183</c:v>
                </c:pt>
                <c:pt idx="3246">
                  <c:v>43225.99800925926</c:v>
                </c:pt>
                <c:pt idx="3247">
                  <c:v>43225.998020833336</c:v>
                </c:pt>
                <c:pt idx="3248">
                  <c:v>43225.998032407406</c:v>
                </c:pt>
                <c:pt idx="3249">
                  <c:v>43225.998043981483</c:v>
                </c:pt>
                <c:pt idx="3250">
                  <c:v>43225.998055555552</c:v>
                </c:pt>
                <c:pt idx="3251">
                  <c:v>43225.998067129629</c:v>
                </c:pt>
                <c:pt idx="3252">
                  <c:v>43225.998078703706</c:v>
                </c:pt>
                <c:pt idx="3253">
                  <c:v>43225.998090277775</c:v>
                </c:pt>
                <c:pt idx="3254">
                  <c:v>43225.998101851852</c:v>
                </c:pt>
                <c:pt idx="3255">
                  <c:v>43225.998113425929</c:v>
                </c:pt>
                <c:pt idx="3256">
                  <c:v>43225.998124999998</c:v>
                </c:pt>
                <c:pt idx="3257">
                  <c:v>43225.998136574075</c:v>
                </c:pt>
                <c:pt idx="3258">
                  <c:v>43225.998148148145</c:v>
                </c:pt>
                <c:pt idx="3259">
                  <c:v>43225.998159722221</c:v>
                </c:pt>
                <c:pt idx="3260">
                  <c:v>43225.998171296298</c:v>
                </c:pt>
                <c:pt idx="3261">
                  <c:v>43225.998182870368</c:v>
                </c:pt>
                <c:pt idx="3262">
                  <c:v>43225.998194444444</c:v>
                </c:pt>
                <c:pt idx="3263">
                  <c:v>43225.998206018521</c:v>
                </c:pt>
                <c:pt idx="3264">
                  <c:v>43225.998217592591</c:v>
                </c:pt>
                <c:pt idx="3265">
                  <c:v>43225.998229166667</c:v>
                </c:pt>
                <c:pt idx="3266">
                  <c:v>43225.998240740744</c:v>
                </c:pt>
                <c:pt idx="3267">
                  <c:v>43225.998252314814</c:v>
                </c:pt>
                <c:pt idx="3268">
                  <c:v>43225.998263888891</c:v>
                </c:pt>
                <c:pt idx="3269">
                  <c:v>43225.99827546296</c:v>
                </c:pt>
                <c:pt idx="3270">
                  <c:v>43225.998287037037</c:v>
                </c:pt>
                <c:pt idx="3271">
                  <c:v>43225.998298611114</c:v>
                </c:pt>
                <c:pt idx="3272">
                  <c:v>43225.998310185183</c:v>
                </c:pt>
                <c:pt idx="3273">
                  <c:v>43225.99832175926</c:v>
                </c:pt>
                <c:pt idx="3274">
                  <c:v>43225.998333333337</c:v>
                </c:pt>
                <c:pt idx="3275">
                  <c:v>43225.998344907406</c:v>
                </c:pt>
                <c:pt idx="3276">
                  <c:v>43225.998356481483</c:v>
                </c:pt>
                <c:pt idx="3277">
                  <c:v>43225.998368055552</c:v>
                </c:pt>
                <c:pt idx="3278">
                  <c:v>43225.998379629629</c:v>
                </c:pt>
                <c:pt idx="3279">
                  <c:v>43225.998391203706</c:v>
                </c:pt>
                <c:pt idx="3280">
                  <c:v>43225.998402777775</c:v>
                </c:pt>
                <c:pt idx="3281">
                  <c:v>43225.998414351852</c:v>
                </c:pt>
                <c:pt idx="3282">
                  <c:v>43225.998425925929</c:v>
                </c:pt>
                <c:pt idx="3283">
                  <c:v>43225.998437499999</c:v>
                </c:pt>
                <c:pt idx="3284">
                  <c:v>43225.998449074075</c:v>
                </c:pt>
                <c:pt idx="3285">
                  <c:v>43225.998460648145</c:v>
                </c:pt>
                <c:pt idx="3286">
                  <c:v>43225.998472222222</c:v>
                </c:pt>
                <c:pt idx="3287">
                  <c:v>43225.998483796298</c:v>
                </c:pt>
                <c:pt idx="3288">
                  <c:v>43225.998495370368</c:v>
                </c:pt>
                <c:pt idx="3289">
                  <c:v>43225.998506944445</c:v>
                </c:pt>
                <c:pt idx="3290">
                  <c:v>43225.998518518521</c:v>
                </c:pt>
                <c:pt idx="3291">
                  <c:v>43225.998518518521</c:v>
                </c:pt>
                <c:pt idx="3292">
                  <c:v>43225.998530092591</c:v>
                </c:pt>
                <c:pt idx="3293">
                  <c:v>43225.998541666668</c:v>
                </c:pt>
                <c:pt idx="3294">
                  <c:v>43225.998553240737</c:v>
                </c:pt>
                <c:pt idx="3295">
                  <c:v>43225.998564814814</c:v>
                </c:pt>
                <c:pt idx="3296">
                  <c:v>43225.998576388891</c:v>
                </c:pt>
                <c:pt idx="3297">
                  <c:v>43225.99858796296</c:v>
                </c:pt>
                <c:pt idx="3298">
                  <c:v>43225.998599537037</c:v>
                </c:pt>
                <c:pt idx="3299">
                  <c:v>43225.998611111114</c:v>
                </c:pt>
                <c:pt idx="3300">
                  <c:v>43225.998622685183</c:v>
                </c:pt>
                <c:pt idx="3301">
                  <c:v>43225.99863425926</c:v>
                </c:pt>
                <c:pt idx="3302">
                  <c:v>43225.998645833337</c:v>
                </c:pt>
                <c:pt idx="3303">
                  <c:v>43225.998657407406</c:v>
                </c:pt>
                <c:pt idx="3304">
                  <c:v>43225.998668981483</c:v>
                </c:pt>
                <c:pt idx="3305">
                  <c:v>43225.998680555553</c:v>
                </c:pt>
                <c:pt idx="3306">
                  <c:v>43225.998692129629</c:v>
                </c:pt>
                <c:pt idx="3307">
                  <c:v>43225.998703703706</c:v>
                </c:pt>
                <c:pt idx="3308">
                  <c:v>43225.998715277776</c:v>
                </c:pt>
                <c:pt idx="3309">
                  <c:v>43225.998726851853</c:v>
                </c:pt>
                <c:pt idx="3310">
                  <c:v>43225.998738425929</c:v>
                </c:pt>
                <c:pt idx="3311">
                  <c:v>43225.998749999999</c:v>
                </c:pt>
                <c:pt idx="3312">
                  <c:v>43225.998761574076</c:v>
                </c:pt>
                <c:pt idx="3313">
                  <c:v>43225.998773148145</c:v>
                </c:pt>
                <c:pt idx="3314">
                  <c:v>43225.998784722222</c:v>
                </c:pt>
                <c:pt idx="3315">
                  <c:v>43225.998796296299</c:v>
                </c:pt>
                <c:pt idx="3316">
                  <c:v>43225.998807870368</c:v>
                </c:pt>
                <c:pt idx="3317">
                  <c:v>43225.998819444445</c:v>
                </c:pt>
                <c:pt idx="3318">
                  <c:v>43225.998831018522</c:v>
                </c:pt>
                <c:pt idx="3319">
                  <c:v>43225.998842592591</c:v>
                </c:pt>
                <c:pt idx="3320">
                  <c:v>43225.998854166668</c:v>
                </c:pt>
                <c:pt idx="3321">
                  <c:v>43225.998865740738</c:v>
                </c:pt>
                <c:pt idx="3322">
                  <c:v>43225.998877314814</c:v>
                </c:pt>
                <c:pt idx="3323">
                  <c:v>43225.998888888891</c:v>
                </c:pt>
                <c:pt idx="3324">
                  <c:v>43225.998900462961</c:v>
                </c:pt>
                <c:pt idx="3325">
                  <c:v>43225.998912037037</c:v>
                </c:pt>
                <c:pt idx="3326">
                  <c:v>43225.998923611114</c:v>
                </c:pt>
                <c:pt idx="3327">
                  <c:v>43225.998935185184</c:v>
                </c:pt>
                <c:pt idx="3328">
                  <c:v>43225.99894675926</c:v>
                </c:pt>
                <c:pt idx="3329">
                  <c:v>43225.99895833333</c:v>
                </c:pt>
                <c:pt idx="3330">
                  <c:v>43225.998969907407</c:v>
                </c:pt>
                <c:pt idx="3331">
                  <c:v>43225.998981481483</c:v>
                </c:pt>
                <c:pt idx="3332">
                  <c:v>43225.998993055553</c:v>
                </c:pt>
                <c:pt idx="3333">
                  <c:v>43225.99900462963</c:v>
                </c:pt>
                <c:pt idx="3334">
                  <c:v>43225.999016203707</c:v>
                </c:pt>
                <c:pt idx="3335">
                  <c:v>43225.999027777776</c:v>
                </c:pt>
                <c:pt idx="3336">
                  <c:v>43225.999039351853</c:v>
                </c:pt>
                <c:pt idx="3337">
                  <c:v>43225.999050925922</c:v>
                </c:pt>
                <c:pt idx="3338">
                  <c:v>43225.999062499999</c:v>
                </c:pt>
                <c:pt idx="3339">
                  <c:v>43225.999074074076</c:v>
                </c:pt>
                <c:pt idx="3340">
                  <c:v>43225.999085648145</c:v>
                </c:pt>
                <c:pt idx="3341">
                  <c:v>43225.999097222222</c:v>
                </c:pt>
                <c:pt idx="3342">
                  <c:v>43225.999108796299</c:v>
                </c:pt>
                <c:pt idx="3343">
                  <c:v>43225.999120370368</c:v>
                </c:pt>
                <c:pt idx="3344">
                  <c:v>43225.999131944445</c:v>
                </c:pt>
                <c:pt idx="3345">
                  <c:v>43225.999143518522</c:v>
                </c:pt>
                <c:pt idx="3346">
                  <c:v>43225.999155092592</c:v>
                </c:pt>
                <c:pt idx="3347">
                  <c:v>43225.999166666668</c:v>
                </c:pt>
                <c:pt idx="3348">
                  <c:v>43225.999178240738</c:v>
                </c:pt>
                <c:pt idx="3349">
                  <c:v>43225.999189814815</c:v>
                </c:pt>
                <c:pt idx="3350">
                  <c:v>43225.999201388891</c:v>
                </c:pt>
                <c:pt idx="3351">
                  <c:v>43225.999212962961</c:v>
                </c:pt>
                <c:pt idx="3352">
                  <c:v>43225.999224537038</c:v>
                </c:pt>
                <c:pt idx="3353">
                  <c:v>43225.999236111114</c:v>
                </c:pt>
                <c:pt idx="3354">
                  <c:v>43225.999247685184</c:v>
                </c:pt>
                <c:pt idx="3355">
                  <c:v>43225.999259259261</c:v>
                </c:pt>
                <c:pt idx="3356">
                  <c:v>43225.99927083333</c:v>
                </c:pt>
                <c:pt idx="3357">
                  <c:v>43225.999282407407</c:v>
                </c:pt>
                <c:pt idx="3358">
                  <c:v>43225.999293981484</c:v>
                </c:pt>
                <c:pt idx="3359">
                  <c:v>43225.999305555553</c:v>
                </c:pt>
                <c:pt idx="3360">
                  <c:v>43225.99931712963</c:v>
                </c:pt>
                <c:pt idx="3361">
                  <c:v>43225.999328703707</c:v>
                </c:pt>
                <c:pt idx="3362">
                  <c:v>43225.999340277776</c:v>
                </c:pt>
                <c:pt idx="3363">
                  <c:v>43225.999351851853</c:v>
                </c:pt>
                <c:pt idx="3364">
                  <c:v>43225.999363425923</c:v>
                </c:pt>
                <c:pt idx="3365">
                  <c:v>43225.999374999999</c:v>
                </c:pt>
                <c:pt idx="3366">
                  <c:v>43225.999386574076</c:v>
                </c:pt>
                <c:pt idx="3367">
                  <c:v>43225.999398148146</c:v>
                </c:pt>
                <c:pt idx="3368">
                  <c:v>43225.999409722222</c:v>
                </c:pt>
                <c:pt idx="3369">
                  <c:v>43225.999409722222</c:v>
                </c:pt>
                <c:pt idx="3370">
                  <c:v>43225.999421296299</c:v>
                </c:pt>
                <c:pt idx="3371">
                  <c:v>43225.999432870369</c:v>
                </c:pt>
                <c:pt idx="3372">
                  <c:v>43225.999444444446</c:v>
                </c:pt>
                <c:pt idx="3373">
                  <c:v>43225.999456018515</c:v>
                </c:pt>
                <c:pt idx="3374">
                  <c:v>43225.999467592592</c:v>
                </c:pt>
                <c:pt idx="3375">
                  <c:v>43225.999479166669</c:v>
                </c:pt>
                <c:pt idx="3376">
                  <c:v>43225.999490740738</c:v>
                </c:pt>
                <c:pt idx="3377">
                  <c:v>43225.999502314815</c:v>
                </c:pt>
                <c:pt idx="3378">
                  <c:v>43225.999513888892</c:v>
                </c:pt>
                <c:pt idx="3379">
                  <c:v>43225.999525462961</c:v>
                </c:pt>
                <c:pt idx="3380">
                  <c:v>43225.999537037038</c:v>
                </c:pt>
                <c:pt idx="3381">
                  <c:v>43225.999548611115</c:v>
                </c:pt>
                <c:pt idx="3382">
                  <c:v>43225.999560185184</c:v>
                </c:pt>
                <c:pt idx="3383">
                  <c:v>43225.999571759261</c:v>
                </c:pt>
                <c:pt idx="3384">
                  <c:v>43225.999583333331</c:v>
                </c:pt>
                <c:pt idx="3385">
                  <c:v>43225.999594907407</c:v>
                </c:pt>
                <c:pt idx="3386">
                  <c:v>43225.999606481484</c:v>
                </c:pt>
                <c:pt idx="3387">
                  <c:v>43225.999618055554</c:v>
                </c:pt>
                <c:pt idx="3388">
                  <c:v>43225.99962962963</c:v>
                </c:pt>
                <c:pt idx="3389">
                  <c:v>43225.999641203707</c:v>
                </c:pt>
                <c:pt idx="3390">
                  <c:v>43225.999652777777</c:v>
                </c:pt>
                <c:pt idx="3391">
                  <c:v>43225.999664351853</c:v>
                </c:pt>
                <c:pt idx="3392">
                  <c:v>43225.999675925923</c:v>
                </c:pt>
                <c:pt idx="3393">
                  <c:v>43225.9996875</c:v>
                </c:pt>
                <c:pt idx="3394">
                  <c:v>43225.999699074076</c:v>
                </c:pt>
                <c:pt idx="3395">
                  <c:v>43225.999710648146</c:v>
                </c:pt>
                <c:pt idx="3396">
                  <c:v>43225.999722222223</c:v>
                </c:pt>
                <c:pt idx="3397">
                  <c:v>43225.9997337963</c:v>
                </c:pt>
                <c:pt idx="3398">
                  <c:v>43225.999745370369</c:v>
                </c:pt>
                <c:pt idx="3399">
                  <c:v>43225.999756944446</c:v>
                </c:pt>
                <c:pt idx="3400">
                  <c:v>43225.999768518515</c:v>
                </c:pt>
                <c:pt idx="3401">
                  <c:v>43225.999780092592</c:v>
                </c:pt>
                <c:pt idx="3402">
                  <c:v>43225.999791666669</c:v>
                </c:pt>
                <c:pt idx="3403">
                  <c:v>43225.999803240738</c:v>
                </c:pt>
                <c:pt idx="3404">
                  <c:v>43225.999814814815</c:v>
                </c:pt>
                <c:pt idx="3405">
                  <c:v>43225.999826388892</c:v>
                </c:pt>
                <c:pt idx="3406">
                  <c:v>43225.999837962961</c:v>
                </c:pt>
                <c:pt idx="3407">
                  <c:v>43225.999849537038</c:v>
                </c:pt>
                <c:pt idx="3408">
                  <c:v>43225.999861111108</c:v>
                </c:pt>
                <c:pt idx="3409">
                  <c:v>43225.999872685185</c:v>
                </c:pt>
                <c:pt idx="3410">
                  <c:v>43225.999884259261</c:v>
                </c:pt>
                <c:pt idx="3411">
                  <c:v>43225.999895833331</c:v>
                </c:pt>
                <c:pt idx="3412">
                  <c:v>43225.999907407408</c:v>
                </c:pt>
                <c:pt idx="3413">
                  <c:v>43225.999918981484</c:v>
                </c:pt>
                <c:pt idx="3414">
                  <c:v>43225.999930555554</c:v>
                </c:pt>
                <c:pt idx="3415">
                  <c:v>43225.999942129631</c:v>
                </c:pt>
                <c:pt idx="3416">
                  <c:v>43225.9999537037</c:v>
                </c:pt>
                <c:pt idx="3417">
                  <c:v>43225.999965277777</c:v>
                </c:pt>
                <c:pt idx="3418">
                  <c:v>43225.999976851854</c:v>
                </c:pt>
                <c:pt idx="3419">
                  <c:v>43225.999988425923</c:v>
                </c:pt>
                <c:pt idx="3420">
                  <c:v>43226</c:v>
                </c:pt>
                <c:pt idx="3421">
                  <c:v>43226.000011574077</c:v>
                </c:pt>
                <c:pt idx="3422">
                  <c:v>43226.000023148146</c:v>
                </c:pt>
                <c:pt idx="3423">
                  <c:v>43226.000034722223</c:v>
                </c:pt>
                <c:pt idx="3424">
                  <c:v>43226.0000462963</c:v>
                </c:pt>
                <c:pt idx="3425">
                  <c:v>43226.000057870369</c:v>
                </c:pt>
                <c:pt idx="3426">
                  <c:v>43226.000069444446</c:v>
                </c:pt>
                <c:pt idx="3427">
                  <c:v>43226.000081018516</c:v>
                </c:pt>
                <c:pt idx="3428">
                  <c:v>43226.000092592592</c:v>
                </c:pt>
                <c:pt idx="3429">
                  <c:v>43226.000104166669</c:v>
                </c:pt>
                <c:pt idx="3430">
                  <c:v>43226.000115740739</c:v>
                </c:pt>
                <c:pt idx="3431">
                  <c:v>43226.000127314815</c:v>
                </c:pt>
                <c:pt idx="3432">
                  <c:v>43226.000138888892</c:v>
                </c:pt>
                <c:pt idx="3433">
                  <c:v>43226.000150462962</c:v>
                </c:pt>
                <c:pt idx="3434">
                  <c:v>43226.000162037039</c:v>
                </c:pt>
                <c:pt idx="3435">
                  <c:v>43226.000173611108</c:v>
                </c:pt>
                <c:pt idx="3436">
                  <c:v>43226.000185185185</c:v>
                </c:pt>
                <c:pt idx="3437">
                  <c:v>43226.000196759262</c:v>
                </c:pt>
                <c:pt idx="3438">
                  <c:v>43226.000208333331</c:v>
                </c:pt>
                <c:pt idx="3439">
                  <c:v>43226.000219907408</c:v>
                </c:pt>
                <c:pt idx="3440">
                  <c:v>43226.000231481485</c:v>
                </c:pt>
                <c:pt idx="3441">
                  <c:v>43226.000243055554</c:v>
                </c:pt>
                <c:pt idx="3442">
                  <c:v>43226.000254629631</c:v>
                </c:pt>
                <c:pt idx="3443">
                  <c:v>43226.0002662037</c:v>
                </c:pt>
                <c:pt idx="3444">
                  <c:v>43226.000277777777</c:v>
                </c:pt>
                <c:pt idx="3445">
                  <c:v>43226.000289351854</c:v>
                </c:pt>
                <c:pt idx="3446">
                  <c:v>43226.000300925924</c:v>
                </c:pt>
                <c:pt idx="3447">
                  <c:v>43226.0003125</c:v>
                </c:pt>
                <c:pt idx="3448">
                  <c:v>43226.000324074077</c:v>
                </c:pt>
                <c:pt idx="3449">
                  <c:v>43226.000335648147</c:v>
                </c:pt>
                <c:pt idx="3450">
                  <c:v>43226.000347222223</c:v>
                </c:pt>
                <c:pt idx="3451">
                  <c:v>43226.000358796293</c:v>
                </c:pt>
                <c:pt idx="3452">
                  <c:v>43226.00037037037</c:v>
                </c:pt>
                <c:pt idx="3453">
                  <c:v>43226.000381944446</c:v>
                </c:pt>
                <c:pt idx="3454">
                  <c:v>43226.000381944446</c:v>
                </c:pt>
                <c:pt idx="3455">
                  <c:v>43226.000393518516</c:v>
                </c:pt>
                <c:pt idx="3456">
                  <c:v>43226.000405092593</c:v>
                </c:pt>
                <c:pt idx="3457">
                  <c:v>43226.000416666669</c:v>
                </c:pt>
                <c:pt idx="3458">
                  <c:v>43226.000428240739</c:v>
                </c:pt>
                <c:pt idx="3459">
                  <c:v>43226.000439814816</c:v>
                </c:pt>
                <c:pt idx="3460">
                  <c:v>43226.000451388885</c:v>
                </c:pt>
                <c:pt idx="3461">
                  <c:v>43226.000462962962</c:v>
                </c:pt>
                <c:pt idx="3462">
                  <c:v>43226.000474537039</c:v>
                </c:pt>
                <c:pt idx="3463">
                  <c:v>43226.000486111108</c:v>
                </c:pt>
                <c:pt idx="3464">
                  <c:v>43226.000497685185</c:v>
                </c:pt>
                <c:pt idx="3465">
                  <c:v>43226.000509259262</c:v>
                </c:pt>
                <c:pt idx="3466">
                  <c:v>43226.000520833331</c:v>
                </c:pt>
                <c:pt idx="3467">
                  <c:v>43226.000532407408</c:v>
                </c:pt>
                <c:pt idx="3468">
                  <c:v>43226.000543981485</c:v>
                </c:pt>
                <c:pt idx="3469">
                  <c:v>43226.000555555554</c:v>
                </c:pt>
                <c:pt idx="3470">
                  <c:v>43226.000567129631</c:v>
                </c:pt>
                <c:pt idx="3471">
                  <c:v>43226.000578703701</c:v>
                </c:pt>
                <c:pt idx="3472">
                  <c:v>43226.000590277778</c:v>
                </c:pt>
                <c:pt idx="3473">
                  <c:v>43226.000601851854</c:v>
                </c:pt>
                <c:pt idx="3474">
                  <c:v>43226.000613425924</c:v>
                </c:pt>
                <c:pt idx="3475">
                  <c:v>43226.000625000001</c:v>
                </c:pt>
                <c:pt idx="3476">
                  <c:v>43226.000636574077</c:v>
                </c:pt>
                <c:pt idx="3477">
                  <c:v>43226.000648148147</c:v>
                </c:pt>
                <c:pt idx="3478">
                  <c:v>43226.000659722224</c:v>
                </c:pt>
                <c:pt idx="3479">
                  <c:v>43226.000671296293</c:v>
                </c:pt>
                <c:pt idx="3480">
                  <c:v>43226.00068287037</c:v>
                </c:pt>
                <c:pt idx="3481">
                  <c:v>43226.000694444447</c:v>
                </c:pt>
                <c:pt idx="3482">
                  <c:v>43226.000706018516</c:v>
                </c:pt>
                <c:pt idx="3483">
                  <c:v>43226.000717592593</c:v>
                </c:pt>
                <c:pt idx="3484">
                  <c:v>43226.00072916667</c:v>
                </c:pt>
                <c:pt idx="3485">
                  <c:v>43226.000740740739</c:v>
                </c:pt>
                <c:pt idx="3486">
                  <c:v>43226.000752314816</c:v>
                </c:pt>
                <c:pt idx="3487">
                  <c:v>43226.000763888886</c:v>
                </c:pt>
                <c:pt idx="3488">
                  <c:v>43226.000775462962</c:v>
                </c:pt>
                <c:pt idx="3489">
                  <c:v>43226.000787037039</c:v>
                </c:pt>
                <c:pt idx="3490">
                  <c:v>43226.000798611109</c:v>
                </c:pt>
                <c:pt idx="3491">
                  <c:v>43226.000810185185</c:v>
                </c:pt>
                <c:pt idx="3492">
                  <c:v>43226.000821759262</c:v>
                </c:pt>
                <c:pt idx="3493">
                  <c:v>43226.000833333332</c:v>
                </c:pt>
                <c:pt idx="3494">
                  <c:v>43226.000844907408</c:v>
                </c:pt>
                <c:pt idx="3495">
                  <c:v>43226.000856481478</c:v>
                </c:pt>
                <c:pt idx="3496">
                  <c:v>43226.000868055555</c:v>
                </c:pt>
                <c:pt idx="3497">
                  <c:v>43226.000879629632</c:v>
                </c:pt>
                <c:pt idx="3498">
                  <c:v>43226.000891203701</c:v>
                </c:pt>
                <c:pt idx="3499">
                  <c:v>43226.000902777778</c:v>
                </c:pt>
                <c:pt idx="3500">
                  <c:v>43226.000914351855</c:v>
                </c:pt>
                <c:pt idx="3501">
                  <c:v>43226.000925925924</c:v>
                </c:pt>
                <c:pt idx="3502">
                  <c:v>43226.000937500001</c:v>
                </c:pt>
                <c:pt idx="3503">
                  <c:v>43226.000949074078</c:v>
                </c:pt>
                <c:pt idx="3504">
                  <c:v>43226.000960648147</c:v>
                </c:pt>
                <c:pt idx="3505">
                  <c:v>43226.000972222224</c:v>
                </c:pt>
                <c:pt idx="3506">
                  <c:v>43226.000983796293</c:v>
                </c:pt>
                <c:pt idx="3507">
                  <c:v>43226.00099537037</c:v>
                </c:pt>
                <c:pt idx="3508">
                  <c:v>43226.001006944447</c:v>
                </c:pt>
                <c:pt idx="3509">
                  <c:v>43226.001018518517</c:v>
                </c:pt>
                <c:pt idx="3510">
                  <c:v>43226.001030092593</c:v>
                </c:pt>
                <c:pt idx="3511">
                  <c:v>43226.00104166667</c:v>
                </c:pt>
                <c:pt idx="3512">
                  <c:v>43226.00105324074</c:v>
                </c:pt>
                <c:pt idx="3513">
                  <c:v>43226.001064814816</c:v>
                </c:pt>
                <c:pt idx="3514">
                  <c:v>43226.001076388886</c:v>
                </c:pt>
                <c:pt idx="3515">
                  <c:v>43226.001087962963</c:v>
                </c:pt>
                <c:pt idx="3516">
                  <c:v>43226.001099537039</c:v>
                </c:pt>
                <c:pt idx="3517">
                  <c:v>43226.001111111109</c:v>
                </c:pt>
                <c:pt idx="3518">
                  <c:v>43226.001122685186</c:v>
                </c:pt>
                <c:pt idx="3519">
                  <c:v>43226.001134259262</c:v>
                </c:pt>
                <c:pt idx="3520">
                  <c:v>43226.001145833332</c:v>
                </c:pt>
                <c:pt idx="3521">
                  <c:v>43226.001157407409</c:v>
                </c:pt>
                <c:pt idx="3522">
                  <c:v>43226.001168981478</c:v>
                </c:pt>
                <c:pt idx="3523">
                  <c:v>43226.001180555555</c:v>
                </c:pt>
                <c:pt idx="3524">
                  <c:v>43226.001192129632</c:v>
                </c:pt>
                <c:pt idx="3525">
                  <c:v>43226.001203703701</c:v>
                </c:pt>
                <c:pt idx="3526">
                  <c:v>43226.001215277778</c:v>
                </c:pt>
                <c:pt idx="3527">
                  <c:v>43226.001226851855</c:v>
                </c:pt>
                <c:pt idx="3528">
                  <c:v>43226.001238425924</c:v>
                </c:pt>
                <c:pt idx="3529">
                  <c:v>43226.001250000001</c:v>
                </c:pt>
                <c:pt idx="3530">
                  <c:v>43226.001261574071</c:v>
                </c:pt>
                <c:pt idx="3531">
                  <c:v>43226.001273148147</c:v>
                </c:pt>
                <c:pt idx="3532">
                  <c:v>43226.001273148147</c:v>
                </c:pt>
                <c:pt idx="3533">
                  <c:v>43226.001284722224</c:v>
                </c:pt>
                <c:pt idx="3534">
                  <c:v>43226.001296296294</c:v>
                </c:pt>
                <c:pt idx="3535">
                  <c:v>43226.001307870371</c:v>
                </c:pt>
                <c:pt idx="3536">
                  <c:v>43226.001319444447</c:v>
                </c:pt>
                <c:pt idx="3537">
                  <c:v>43226.001331018517</c:v>
                </c:pt>
                <c:pt idx="3538">
                  <c:v>43226.001342592594</c:v>
                </c:pt>
                <c:pt idx="3539">
                  <c:v>43226.001354166663</c:v>
                </c:pt>
                <c:pt idx="3540">
                  <c:v>43226.00136574074</c:v>
                </c:pt>
                <c:pt idx="3541">
                  <c:v>43226.001377314817</c:v>
                </c:pt>
                <c:pt idx="3542">
                  <c:v>43226.001388888886</c:v>
                </c:pt>
                <c:pt idx="3543">
                  <c:v>43226.001400462963</c:v>
                </c:pt>
                <c:pt idx="3544">
                  <c:v>43226.00141203704</c:v>
                </c:pt>
                <c:pt idx="3545">
                  <c:v>43226.001423611109</c:v>
                </c:pt>
                <c:pt idx="3546">
                  <c:v>43226.001435185186</c:v>
                </c:pt>
                <c:pt idx="3547">
                  <c:v>43226.001446759263</c:v>
                </c:pt>
                <c:pt idx="3548">
                  <c:v>43226.001458333332</c:v>
                </c:pt>
                <c:pt idx="3549">
                  <c:v>43226.001469907409</c:v>
                </c:pt>
                <c:pt idx="3550">
                  <c:v>43226.001481481479</c:v>
                </c:pt>
                <c:pt idx="3551">
                  <c:v>43226.001493055555</c:v>
                </c:pt>
                <c:pt idx="3552">
                  <c:v>43226.001504629632</c:v>
                </c:pt>
                <c:pt idx="3553">
                  <c:v>43226.001516203702</c:v>
                </c:pt>
                <c:pt idx="3554">
                  <c:v>43226.001527777778</c:v>
                </c:pt>
                <c:pt idx="3555">
                  <c:v>43226.001539351855</c:v>
                </c:pt>
                <c:pt idx="3556">
                  <c:v>43226.001550925925</c:v>
                </c:pt>
                <c:pt idx="3557">
                  <c:v>43226.001562500001</c:v>
                </c:pt>
                <c:pt idx="3558">
                  <c:v>43226.001574074071</c:v>
                </c:pt>
                <c:pt idx="3559">
                  <c:v>43226.001585648148</c:v>
                </c:pt>
                <c:pt idx="3560">
                  <c:v>43226.001597222225</c:v>
                </c:pt>
                <c:pt idx="3561">
                  <c:v>43226.001608796294</c:v>
                </c:pt>
                <c:pt idx="3562">
                  <c:v>43226.001620370371</c:v>
                </c:pt>
                <c:pt idx="3563">
                  <c:v>43226.001631944448</c:v>
                </c:pt>
                <c:pt idx="3564">
                  <c:v>43226.001643518517</c:v>
                </c:pt>
                <c:pt idx="3565">
                  <c:v>43226.001655092594</c:v>
                </c:pt>
                <c:pt idx="3566">
                  <c:v>43226.001666666663</c:v>
                </c:pt>
                <c:pt idx="3567">
                  <c:v>43226.00167824074</c:v>
                </c:pt>
                <c:pt idx="3568">
                  <c:v>43226.001689814817</c:v>
                </c:pt>
                <c:pt idx="3569">
                  <c:v>43226.001701388886</c:v>
                </c:pt>
                <c:pt idx="3570">
                  <c:v>43226.001712962963</c:v>
                </c:pt>
                <c:pt idx="3571">
                  <c:v>43226.00172453704</c:v>
                </c:pt>
                <c:pt idx="3572">
                  <c:v>43226.001736111109</c:v>
                </c:pt>
                <c:pt idx="3573">
                  <c:v>43226.001747685186</c:v>
                </c:pt>
                <c:pt idx="3574">
                  <c:v>43226.001759259256</c:v>
                </c:pt>
                <c:pt idx="3575">
                  <c:v>43226.001770833333</c:v>
                </c:pt>
                <c:pt idx="3576">
                  <c:v>43226.001782407409</c:v>
                </c:pt>
                <c:pt idx="3577">
                  <c:v>43226.001793981479</c:v>
                </c:pt>
                <c:pt idx="3578">
                  <c:v>43226.001805555556</c:v>
                </c:pt>
                <c:pt idx="3579">
                  <c:v>43226.001817129632</c:v>
                </c:pt>
                <c:pt idx="3580">
                  <c:v>43226.001828703702</c:v>
                </c:pt>
                <c:pt idx="3581">
                  <c:v>43226.001840277779</c:v>
                </c:pt>
                <c:pt idx="3582">
                  <c:v>43226.001851851855</c:v>
                </c:pt>
                <c:pt idx="3583">
                  <c:v>43226.001863425925</c:v>
                </c:pt>
                <c:pt idx="3584">
                  <c:v>43226.001875000002</c:v>
                </c:pt>
                <c:pt idx="3585">
                  <c:v>43226.001886574071</c:v>
                </c:pt>
                <c:pt idx="3586">
                  <c:v>43226.001898148148</c:v>
                </c:pt>
                <c:pt idx="3587">
                  <c:v>43226.001909722225</c:v>
                </c:pt>
                <c:pt idx="3588">
                  <c:v>43226.001921296294</c:v>
                </c:pt>
                <c:pt idx="3589">
                  <c:v>43226.001932870371</c:v>
                </c:pt>
                <c:pt idx="3590">
                  <c:v>43226.001944444448</c:v>
                </c:pt>
                <c:pt idx="3591">
                  <c:v>43226.001956018517</c:v>
                </c:pt>
                <c:pt idx="3592">
                  <c:v>43226.001967592594</c:v>
                </c:pt>
                <c:pt idx="3593">
                  <c:v>43226.001979166664</c:v>
                </c:pt>
                <c:pt idx="3594">
                  <c:v>43226.00199074074</c:v>
                </c:pt>
                <c:pt idx="3595">
                  <c:v>43226.002002314817</c:v>
                </c:pt>
                <c:pt idx="3596">
                  <c:v>43226.002013888887</c:v>
                </c:pt>
                <c:pt idx="3597">
                  <c:v>43226.002025462964</c:v>
                </c:pt>
                <c:pt idx="3598">
                  <c:v>43226.00203703704</c:v>
                </c:pt>
                <c:pt idx="3599">
                  <c:v>43226.00204861111</c:v>
                </c:pt>
                <c:pt idx="3600">
                  <c:v>43226.002060185187</c:v>
                </c:pt>
                <c:pt idx="3601">
                  <c:v>43226.002071759256</c:v>
                </c:pt>
                <c:pt idx="3602">
                  <c:v>43226.002083333333</c:v>
                </c:pt>
                <c:pt idx="3603">
                  <c:v>43226.00209490741</c:v>
                </c:pt>
                <c:pt idx="3604">
                  <c:v>43226.002106481479</c:v>
                </c:pt>
                <c:pt idx="3605">
                  <c:v>43226.002118055556</c:v>
                </c:pt>
                <c:pt idx="3606">
                  <c:v>43226.002129629633</c:v>
                </c:pt>
                <c:pt idx="3607">
                  <c:v>43226.002141203702</c:v>
                </c:pt>
                <c:pt idx="3608">
                  <c:v>43226.002152777779</c:v>
                </c:pt>
                <c:pt idx="3609">
                  <c:v>43226.002164351848</c:v>
                </c:pt>
                <c:pt idx="3610">
                  <c:v>43226.002175925925</c:v>
                </c:pt>
                <c:pt idx="3611">
                  <c:v>43226.002175925925</c:v>
                </c:pt>
                <c:pt idx="3612">
                  <c:v>43226.002187500002</c:v>
                </c:pt>
                <c:pt idx="3613">
                  <c:v>43226.002199074072</c:v>
                </c:pt>
                <c:pt idx="3614">
                  <c:v>43226.002210648148</c:v>
                </c:pt>
                <c:pt idx="3615">
                  <c:v>43226.002222222225</c:v>
                </c:pt>
                <c:pt idx="3616">
                  <c:v>43226.002233796295</c:v>
                </c:pt>
                <c:pt idx="3617">
                  <c:v>43226.002245370371</c:v>
                </c:pt>
                <c:pt idx="3618">
                  <c:v>43226.002256944441</c:v>
                </c:pt>
                <c:pt idx="3619">
                  <c:v>43226.002268518518</c:v>
                </c:pt>
                <c:pt idx="3620">
                  <c:v>43226.002280092594</c:v>
                </c:pt>
                <c:pt idx="3621">
                  <c:v>43226.002291666664</c:v>
                </c:pt>
                <c:pt idx="3622">
                  <c:v>43226.002303240741</c:v>
                </c:pt>
                <c:pt idx="3623">
                  <c:v>43226.002314814818</c:v>
                </c:pt>
                <c:pt idx="3624">
                  <c:v>43226.002326388887</c:v>
                </c:pt>
                <c:pt idx="3625">
                  <c:v>43226.002337962964</c:v>
                </c:pt>
                <c:pt idx="3626">
                  <c:v>43226.002349537041</c:v>
                </c:pt>
                <c:pt idx="3627">
                  <c:v>43226.00236111111</c:v>
                </c:pt>
                <c:pt idx="3628">
                  <c:v>43226.002372685187</c:v>
                </c:pt>
                <c:pt idx="3629">
                  <c:v>43226.002384259256</c:v>
                </c:pt>
                <c:pt idx="3630">
                  <c:v>43226.002395833333</c:v>
                </c:pt>
                <c:pt idx="3631">
                  <c:v>43226.00240740741</c:v>
                </c:pt>
                <c:pt idx="3632">
                  <c:v>43226.002418981479</c:v>
                </c:pt>
                <c:pt idx="3633">
                  <c:v>43226.002430555556</c:v>
                </c:pt>
                <c:pt idx="3634">
                  <c:v>43226.002442129633</c:v>
                </c:pt>
                <c:pt idx="3635">
                  <c:v>43226.002453703702</c:v>
                </c:pt>
                <c:pt idx="3636">
                  <c:v>43226.002465277779</c:v>
                </c:pt>
                <c:pt idx="3637">
                  <c:v>43226.002476851849</c:v>
                </c:pt>
                <c:pt idx="3638">
                  <c:v>43226.002488425926</c:v>
                </c:pt>
                <c:pt idx="3639">
                  <c:v>43226.002500000002</c:v>
                </c:pt>
                <c:pt idx="3640">
                  <c:v>43226.002511574072</c:v>
                </c:pt>
                <c:pt idx="3641">
                  <c:v>43226.002523148149</c:v>
                </c:pt>
                <c:pt idx="3642">
                  <c:v>43226.002534722225</c:v>
                </c:pt>
                <c:pt idx="3643">
                  <c:v>43226.002546296295</c:v>
                </c:pt>
                <c:pt idx="3644">
                  <c:v>43226.002557870372</c:v>
                </c:pt>
                <c:pt idx="3645">
                  <c:v>43226.002569444441</c:v>
                </c:pt>
                <c:pt idx="3646">
                  <c:v>43226.002581018518</c:v>
                </c:pt>
                <c:pt idx="3647">
                  <c:v>43226.002592592595</c:v>
                </c:pt>
                <c:pt idx="3648">
                  <c:v>43226.002604166664</c:v>
                </c:pt>
                <c:pt idx="3649">
                  <c:v>43226.002615740741</c:v>
                </c:pt>
                <c:pt idx="3650">
                  <c:v>43226.002627314818</c:v>
                </c:pt>
                <c:pt idx="3651">
                  <c:v>43226.002638888887</c:v>
                </c:pt>
                <c:pt idx="3652">
                  <c:v>43226.002650462964</c:v>
                </c:pt>
                <c:pt idx="3653">
                  <c:v>43226.002662037034</c:v>
                </c:pt>
                <c:pt idx="3654">
                  <c:v>43226.00267361111</c:v>
                </c:pt>
                <c:pt idx="3655">
                  <c:v>43226.002685185187</c:v>
                </c:pt>
                <c:pt idx="3656">
                  <c:v>43226.002696759257</c:v>
                </c:pt>
                <c:pt idx="3657">
                  <c:v>43226.002708333333</c:v>
                </c:pt>
                <c:pt idx="3658">
                  <c:v>43226.00271990741</c:v>
                </c:pt>
                <c:pt idx="3659">
                  <c:v>43226.00273148148</c:v>
                </c:pt>
                <c:pt idx="3660">
                  <c:v>43226.002743055556</c:v>
                </c:pt>
                <c:pt idx="3661">
                  <c:v>43226.002754629626</c:v>
                </c:pt>
                <c:pt idx="3662">
                  <c:v>43226.002766203703</c:v>
                </c:pt>
                <c:pt idx="3663">
                  <c:v>43226.00277777778</c:v>
                </c:pt>
                <c:pt idx="3664">
                  <c:v>43226.002789351849</c:v>
                </c:pt>
                <c:pt idx="3665">
                  <c:v>43226.002800925926</c:v>
                </c:pt>
                <c:pt idx="3666">
                  <c:v>43226.002812500003</c:v>
                </c:pt>
                <c:pt idx="3667">
                  <c:v>43226.002824074072</c:v>
                </c:pt>
                <c:pt idx="3668">
                  <c:v>43226.002835648149</c:v>
                </c:pt>
                <c:pt idx="3669">
                  <c:v>43226.002847222226</c:v>
                </c:pt>
                <c:pt idx="3670">
                  <c:v>43226.002858796295</c:v>
                </c:pt>
                <c:pt idx="3671">
                  <c:v>43226.002870370372</c:v>
                </c:pt>
                <c:pt idx="3672">
                  <c:v>43226.002881944441</c:v>
                </c:pt>
                <c:pt idx="3673">
                  <c:v>43226.002893518518</c:v>
                </c:pt>
                <c:pt idx="3674">
                  <c:v>43226.002905092595</c:v>
                </c:pt>
                <c:pt idx="3675">
                  <c:v>43226.002916666665</c:v>
                </c:pt>
                <c:pt idx="3676">
                  <c:v>43226.002928240741</c:v>
                </c:pt>
                <c:pt idx="3677">
                  <c:v>43226.002939814818</c:v>
                </c:pt>
                <c:pt idx="3678">
                  <c:v>43226.002951388888</c:v>
                </c:pt>
                <c:pt idx="3679">
                  <c:v>43226.002962962964</c:v>
                </c:pt>
                <c:pt idx="3680">
                  <c:v>43226.002974537034</c:v>
                </c:pt>
                <c:pt idx="3681">
                  <c:v>43226.002986111111</c:v>
                </c:pt>
                <c:pt idx="3682">
                  <c:v>43226.002997685187</c:v>
                </c:pt>
                <c:pt idx="3683">
                  <c:v>43226.003009259257</c:v>
                </c:pt>
                <c:pt idx="3684">
                  <c:v>43226.003020833334</c:v>
                </c:pt>
                <c:pt idx="3685">
                  <c:v>43226.003032407411</c:v>
                </c:pt>
                <c:pt idx="3686">
                  <c:v>43226.00304398148</c:v>
                </c:pt>
                <c:pt idx="3687">
                  <c:v>43226.003055555557</c:v>
                </c:pt>
                <c:pt idx="3688">
                  <c:v>43226.003067129626</c:v>
                </c:pt>
                <c:pt idx="3689">
                  <c:v>43226.003078703703</c:v>
                </c:pt>
                <c:pt idx="3690">
                  <c:v>43226.00309027778</c:v>
                </c:pt>
                <c:pt idx="3691">
                  <c:v>43226.003101851849</c:v>
                </c:pt>
                <c:pt idx="3692">
                  <c:v>43226.003113425926</c:v>
                </c:pt>
                <c:pt idx="3693">
                  <c:v>43226.003125000003</c:v>
                </c:pt>
                <c:pt idx="3694">
                  <c:v>43226.003136574072</c:v>
                </c:pt>
                <c:pt idx="3695">
                  <c:v>43226.003136574072</c:v>
                </c:pt>
                <c:pt idx="3696">
                  <c:v>43226.003148148149</c:v>
                </c:pt>
                <c:pt idx="3697">
                  <c:v>43226.003159722219</c:v>
                </c:pt>
                <c:pt idx="3698">
                  <c:v>43226.003171296295</c:v>
                </c:pt>
                <c:pt idx="3699">
                  <c:v>43226.003182870372</c:v>
                </c:pt>
                <c:pt idx="3700">
                  <c:v>43226.003194444442</c:v>
                </c:pt>
                <c:pt idx="3701">
                  <c:v>43226.003206018519</c:v>
                </c:pt>
                <c:pt idx="3702">
                  <c:v>43226.003217592595</c:v>
                </c:pt>
                <c:pt idx="3703">
                  <c:v>43226.003229166665</c:v>
                </c:pt>
                <c:pt idx="3704">
                  <c:v>43226.003240740742</c:v>
                </c:pt>
                <c:pt idx="3705">
                  <c:v>43226.003252314818</c:v>
                </c:pt>
                <c:pt idx="3706">
                  <c:v>43226.003263888888</c:v>
                </c:pt>
                <c:pt idx="3707">
                  <c:v>43226.003275462965</c:v>
                </c:pt>
                <c:pt idx="3708">
                  <c:v>43226.003287037034</c:v>
                </c:pt>
                <c:pt idx="3709">
                  <c:v>43226.003298611111</c:v>
                </c:pt>
                <c:pt idx="3710">
                  <c:v>43226.003310185188</c:v>
                </c:pt>
                <c:pt idx="3711">
                  <c:v>43226.003321759257</c:v>
                </c:pt>
                <c:pt idx="3712">
                  <c:v>43226.003333333334</c:v>
                </c:pt>
                <c:pt idx="3713">
                  <c:v>43226.003344907411</c:v>
                </c:pt>
                <c:pt idx="3714">
                  <c:v>43226.00335648148</c:v>
                </c:pt>
                <c:pt idx="3715">
                  <c:v>43226.003368055557</c:v>
                </c:pt>
                <c:pt idx="3716">
                  <c:v>43226.003379629627</c:v>
                </c:pt>
                <c:pt idx="3717">
                  <c:v>43226.003391203703</c:v>
                </c:pt>
                <c:pt idx="3718">
                  <c:v>43226.00340277778</c:v>
                </c:pt>
                <c:pt idx="3719">
                  <c:v>43226.00341435185</c:v>
                </c:pt>
                <c:pt idx="3720">
                  <c:v>43226.003425925926</c:v>
                </c:pt>
                <c:pt idx="3721">
                  <c:v>43226.003437500003</c:v>
                </c:pt>
                <c:pt idx="3722">
                  <c:v>43226.003449074073</c:v>
                </c:pt>
                <c:pt idx="3723">
                  <c:v>43226.003460648149</c:v>
                </c:pt>
                <c:pt idx="3724">
                  <c:v>43226.003472222219</c:v>
                </c:pt>
                <c:pt idx="3725">
                  <c:v>43226.003483796296</c:v>
                </c:pt>
                <c:pt idx="3726">
                  <c:v>43226.003495370373</c:v>
                </c:pt>
                <c:pt idx="3727">
                  <c:v>43226.003506944442</c:v>
                </c:pt>
                <c:pt idx="3728">
                  <c:v>43226.003518518519</c:v>
                </c:pt>
                <c:pt idx="3729">
                  <c:v>43226.003530092596</c:v>
                </c:pt>
                <c:pt idx="3730">
                  <c:v>43226.003541666665</c:v>
                </c:pt>
                <c:pt idx="3731">
                  <c:v>43226.003553240742</c:v>
                </c:pt>
                <c:pt idx="3732">
                  <c:v>43226.003564814811</c:v>
                </c:pt>
                <c:pt idx="3733">
                  <c:v>43226.003576388888</c:v>
                </c:pt>
                <c:pt idx="3734">
                  <c:v>43226.003587962965</c:v>
                </c:pt>
                <c:pt idx="3735">
                  <c:v>43226.003599537034</c:v>
                </c:pt>
                <c:pt idx="3736">
                  <c:v>43226.003611111111</c:v>
                </c:pt>
                <c:pt idx="3737">
                  <c:v>43226.003622685188</c:v>
                </c:pt>
                <c:pt idx="3738">
                  <c:v>43226.003634259258</c:v>
                </c:pt>
                <c:pt idx="3739">
                  <c:v>43226.003645833334</c:v>
                </c:pt>
                <c:pt idx="3740">
                  <c:v>43226.003657407404</c:v>
                </c:pt>
                <c:pt idx="3741">
                  <c:v>43226.003668981481</c:v>
                </c:pt>
                <c:pt idx="3742">
                  <c:v>43226.003680555557</c:v>
                </c:pt>
                <c:pt idx="3743">
                  <c:v>43226.003692129627</c:v>
                </c:pt>
                <c:pt idx="3744">
                  <c:v>43226.003703703704</c:v>
                </c:pt>
                <c:pt idx="3745">
                  <c:v>43226.00371527778</c:v>
                </c:pt>
                <c:pt idx="3746">
                  <c:v>43226.00372685185</c:v>
                </c:pt>
                <c:pt idx="3747">
                  <c:v>43226.003738425927</c:v>
                </c:pt>
                <c:pt idx="3748">
                  <c:v>43226.003750000003</c:v>
                </c:pt>
                <c:pt idx="3749">
                  <c:v>43226.003761574073</c:v>
                </c:pt>
                <c:pt idx="3750">
                  <c:v>43226.00377314815</c:v>
                </c:pt>
                <c:pt idx="3751">
                  <c:v>43226.003784722219</c:v>
                </c:pt>
                <c:pt idx="3752">
                  <c:v>43226.003796296296</c:v>
                </c:pt>
                <c:pt idx="3753">
                  <c:v>43226.003807870373</c:v>
                </c:pt>
                <c:pt idx="3754">
                  <c:v>43226.003819444442</c:v>
                </c:pt>
                <c:pt idx="3755">
                  <c:v>43226.003831018519</c:v>
                </c:pt>
                <c:pt idx="3756">
                  <c:v>43226.003842592596</c:v>
                </c:pt>
                <c:pt idx="3757">
                  <c:v>43226.003854166665</c:v>
                </c:pt>
                <c:pt idx="3758">
                  <c:v>43226.003865740742</c:v>
                </c:pt>
                <c:pt idx="3759">
                  <c:v>43226.003877314812</c:v>
                </c:pt>
                <c:pt idx="3760">
                  <c:v>43226.003888888888</c:v>
                </c:pt>
                <c:pt idx="3761">
                  <c:v>43226.003900462965</c:v>
                </c:pt>
                <c:pt idx="3762">
                  <c:v>43226.003912037035</c:v>
                </c:pt>
                <c:pt idx="3763">
                  <c:v>43226.003923611112</c:v>
                </c:pt>
                <c:pt idx="3764">
                  <c:v>43226.003935185188</c:v>
                </c:pt>
                <c:pt idx="3765">
                  <c:v>43226.003946759258</c:v>
                </c:pt>
                <c:pt idx="3766">
                  <c:v>43226.003958333335</c:v>
                </c:pt>
                <c:pt idx="3767">
                  <c:v>43226.003969907404</c:v>
                </c:pt>
                <c:pt idx="3768">
                  <c:v>43226.003981481481</c:v>
                </c:pt>
                <c:pt idx="3769">
                  <c:v>43226.003993055558</c:v>
                </c:pt>
                <c:pt idx="3770">
                  <c:v>43226.004004629627</c:v>
                </c:pt>
                <c:pt idx="3771">
                  <c:v>43226.004016203704</c:v>
                </c:pt>
                <c:pt idx="3772">
                  <c:v>43226.004027777781</c:v>
                </c:pt>
                <c:pt idx="3773">
                  <c:v>43226.00403935185</c:v>
                </c:pt>
                <c:pt idx="3774">
                  <c:v>43226.00403935185</c:v>
                </c:pt>
                <c:pt idx="3775">
                  <c:v>43226.004050925927</c:v>
                </c:pt>
                <c:pt idx="3776">
                  <c:v>43226.004062499997</c:v>
                </c:pt>
                <c:pt idx="3777">
                  <c:v>43226.004074074073</c:v>
                </c:pt>
                <c:pt idx="3778">
                  <c:v>43226.00408564815</c:v>
                </c:pt>
                <c:pt idx="3779">
                  <c:v>43226.00409722222</c:v>
                </c:pt>
                <c:pt idx="3780">
                  <c:v>43226.004108796296</c:v>
                </c:pt>
                <c:pt idx="3781">
                  <c:v>43226.004120370373</c:v>
                </c:pt>
                <c:pt idx="3782">
                  <c:v>43226.004131944443</c:v>
                </c:pt>
                <c:pt idx="3783">
                  <c:v>43226.004143518519</c:v>
                </c:pt>
                <c:pt idx="3784">
                  <c:v>43226.004155092596</c:v>
                </c:pt>
                <c:pt idx="3785">
                  <c:v>43226.004166666666</c:v>
                </c:pt>
                <c:pt idx="3786">
                  <c:v>43226.004178240742</c:v>
                </c:pt>
                <c:pt idx="3787">
                  <c:v>43226.004189814812</c:v>
                </c:pt>
                <c:pt idx="3788">
                  <c:v>43226.004201388889</c:v>
                </c:pt>
                <c:pt idx="3789">
                  <c:v>43226.004212962966</c:v>
                </c:pt>
                <c:pt idx="3790">
                  <c:v>43226.004224537035</c:v>
                </c:pt>
                <c:pt idx="3791">
                  <c:v>43226.004236111112</c:v>
                </c:pt>
                <c:pt idx="3792">
                  <c:v>43226.004247685189</c:v>
                </c:pt>
                <c:pt idx="3793">
                  <c:v>43226.004259259258</c:v>
                </c:pt>
                <c:pt idx="3794">
                  <c:v>43226.004270833335</c:v>
                </c:pt>
                <c:pt idx="3795">
                  <c:v>43226.004282407404</c:v>
                </c:pt>
                <c:pt idx="3796">
                  <c:v>43226.004293981481</c:v>
                </c:pt>
                <c:pt idx="3797">
                  <c:v>43226.004305555558</c:v>
                </c:pt>
                <c:pt idx="3798">
                  <c:v>43226.004317129627</c:v>
                </c:pt>
                <c:pt idx="3799">
                  <c:v>43226.004328703704</c:v>
                </c:pt>
                <c:pt idx="3800">
                  <c:v>43226.004340277781</c:v>
                </c:pt>
                <c:pt idx="3801">
                  <c:v>43226.004351851851</c:v>
                </c:pt>
                <c:pt idx="3802">
                  <c:v>43226.004363425927</c:v>
                </c:pt>
                <c:pt idx="3803">
                  <c:v>43226.004374999997</c:v>
                </c:pt>
                <c:pt idx="3804">
                  <c:v>43226.004386574074</c:v>
                </c:pt>
                <c:pt idx="3805">
                  <c:v>43226.00439814815</c:v>
                </c:pt>
                <c:pt idx="3806">
                  <c:v>43226.00440972222</c:v>
                </c:pt>
                <c:pt idx="3807">
                  <c:v>43226.004421296297</c:v>
                </c:pt>
                <c:pt idx="3808">
                  <c:v>43226.004432870373</c:v>
                </c:pt>
                <c:pt idx="3809">
                  <c:v>43226.004444444443</c:v>
                </c:pt>
                <c:pt idx="3810">
                  <c:v>43226.00445601852</c:v>
                </c:pt>
                <c:pt idx="3811">
                  <c:v>43226.004467592589</c:v>
                </c:pt>
                <c:pt idx="3812">
                  <c:v>43226.004479166666</c:v>
                </c:pt>
                <c:pt idx="3813">
                  <c:v>43226.004490740743</c:v>
                </c:pt>
                <c:pt idx="3814">
                  <c:v>43226.004502314812</c:v>
                </c:pt>
                <c:pt idx="3815">
                  <c:v>43226.004513888889</c:v>
                </c:pt>
                <c:pt idx="3816">
                  <c:v>43226.004525462966</c:v>
                </c:pt>
                <c:pt idx="3817">
                  <c:v>43226.004537037035</c:v>
                </c:pt>
                <c:pt idx="3818">
                  <c:v>43226.004548611112</c:v>
                </c:pt>
                <c:pt idx="3819">
                  <c:v>43226.004560185182</c:v>
                </c:pt>
                <c:pt idx="3820">
                  <c:v>43226.004571759258</c:v>
                </c:pt>
                <c:pt idx="3821">
                  <c:v>43226.004583333335</c:v>
                </c:pt>
                <c:pt idx="3822">
                  <c:v>43226.004594907405</c:v>
                </c:pt>
                <c:pt idx="3823">
                  <c:v>43226.004606481481</c:v>
                </c:pt>
                <c:pt idx="3824">
                  <c:v>43226.004618055558</c:v>
                </c:pt>
                <c:pt idx="3825">
                  <c:v>43226.004629629628</c:v>
                </c:pt>
                <c:pt idx="3826">
                  <c:v>43226.004641203705</c:v>
                </c:pt>
                <c:pt idx="3827">
                  <c:v>43226.004652777781</c:v>
                </c:pt>
                <c:pt idx="3828">
                  <c:v>43226.004664351851</c:v>
                </c:pt>
                <c:pt idx="3829">
                  <c:v>43226.004675925928</c:v>
                </c:pt>
                <c:pt idx="3830">
                  <c:v>43226.004687499997</c:v>
                </c:pt>
                <c:pt idx="3831">
                  <c:v>43226.004699074074</c:v>
                </c:pt>
                <c:pt idx="3832">
                  <c:v>43226.004710648151</c:v>
                </c:pt>
                <c:pt idx="3833">
                  <c:v>43226.00472222222</c:v>
                </c:pt>
                <c:pt idx="3834">
                  <c:v>43226.004733796297</c:v>
                </c:pt>
                <c:pt idx="3835">
                  <c:v>43226.004745370374</c:v>
                </c:pt>
                <c:pt idx="3836">
                  <c:v>43226.004756944443</c:v>
                </c:pt>
                <c:pt idx="3837">
                  <c:v>43226.00476851852</c:v>
                </c:pt>
                <c:pt idx="3838">
                  <c:v>43226.004780092589</c:v>
                </c:pt>
                <c:pt idx="3839">
                  <c:v>43226.004791666666</c:v>
                </c:pt>
                <c:pt idx="3840">
                  <c:v>43226.004803240743</c:v>
                </c:pt>
                <c:pt idx="3841">
                  <c:v>43226.004814814813</c:v>
                </c:pt>
                <c:pt idx="3842">
                  <c:v>43226.004826388889</c:v>
                </c:pt>
                <c:pt idx="3843">
                  <c:v>43226.004837962966</c:v>
                </c:pt>
                <c:pt idx="3844">
                  <c:v>43226.004849537036</c:v>
                </c:pt>
                <c:pt idx="3845">
                  <c:v>43226.004861111112</c:v>
                </c:pt>
                <c:pt idx="3846">
                  <c:v>43226.004872685182</c:v>
                </c:pt>
                <c:pt idx="3847">
                  <c:v>43226.004884259259</c:v>
                </c:pt>
                <c:pt idx="3848">
                  <c:v>43226.004895833335</c:v>
                </c:pt>
                <c:pt idx="3849">
                  <c:v>43226.004907407405</c:v>
                </c:pt>
                <c:pt idx="3850">
                  <c:v>43226.004918981482</c:v>
                </c:pt>
                <c:pt idx="3851">
                  <c:v>43226.004930555559</c:v>
                </c:pt>
                <c:pt idx="3852">
                  <c:v>43226.004930555559</c:v>
                </c:pt>
                <c:pt idx="3853">
                  <c:v>43226.004942129628</c:v>
                </c:pt>
                <c:pt idx="3854">
                  <c:v>43226.004953703705</c:v>
                </c:pt>
                <c:pt idx="3855">
                  <c:v>43226.004965277774</c:v>
                </c:pt>
                <c:pt idx="3856">
                  <c:v>43226.004976851851</c:v>
                </c:pt>
                <c:pt idx="3857">
                  <c:v>43226.004988425928</c:v>
                </c:pt>
                <c:pt idx="3858">
                  <c:v>43226.004999999997</c:v>
                </c:pt>
                <c:pt idx="3859">
                  <c:v>43226.005011574074</c:v>
                </c:pt>
                <c:pt idx="3860">
                  <c:v>43226.005023148151</c:v>
                </c:pt>
                <c:pt idx="3861">
                  <c:v>43226.00503472222</c:v>
                </c:pt>
                <c:pt idx="3862">
                  <c:v>43226.005046296297</c:v>
                </c:pt>
                <c:pt idx="3863">
                  <c:v>43226.005057870374</c:v>
                </c:pt>
                <c:pt idx="3864">
                  <c:v>43226.005069444444</c:v>
                </c:pt>
                <c:pt idx="3865">
                  <c:v>43226.00508101852</c:v>
                </c:pt>
                <c:pt idx="3866">
                  <c:v>43226.00509259259</c:v>
                </c:pt>
                <c:pt idx="3867">
                  <c:v>43226.005104166667</c:v>
                </c:pt>
                <c:pt idx="3868">
                  <c:v>43226.005115740743</c:v>
                </c:pt>
                <c:pt idx="3869">
                  <c:v>43226.005127314813</c:v>
                </c:pt>
                <c:pt idx="3870">
                  <c:v>43226.00513888889</c:v>
                </c:pt>
                <c:pt idx="3871">
                  <c:v>43226.005150462966</c:v>
                </c:pt>
                <c:pt idx="3872">
                  <c:v>43226.005162037036</c:v>
                </c:pt>
                <c:pt idx="3873">
                  <c:v>43226.005173611113</c:v>
                </c:pt>
                <c:pt idx="3874">
                  <c:v>43226.005185185182</c:v>
                </c:pt>
                <c:pt idx="3875">
                  <c:v>43226.005196759259</c:v>
                </c:pt>
                <c:pt idx="3876">
                  <c:v>43226.005208333336</c:v>
                </c:pt>
                <c:pt idx="3877">
                  <c:v>43226.005219907405</c:v>
                </c:pt>
                <c:pt idx="3878">
                  <c:v>43226.005231481482</c:v>
                </c:pt>
                <c:pt idx="3879">
                  <c:v>43226.005243055559</c:v>
                </c:pt>
                <c:pt idx="3880">
                  <c:v>43226.005254629628</c:v>
                </c:pt>
                <c:pt idx="3881">
                  <c:v>43226.005266203705</c:v>
                </c:pt>
                <c:pt idx="3882">
                  <c:v>43226.005277777775</c:v>
                </c:pt>
                <c:pt idx="3883">
                  <c:v>43226.005289351851</c:v>
                </c:pt>
                <c:pt idx="3884">
                  <c:v>43226.005300925928</c:v>
                </c:pt>
                <c:pt idx="3885">
                  <c:v>43226.005312499998</c:v>
                </c:pt>
                <c:pt idx="3886">
                  <c:v>43226.005324074074</c:v>
                </c:pt>
                <c:pt idx="3887">
                  <c:v>43226.005335648151</c:v>
                </c:pt>
                <c:pt idx="3888">
                  <c:v>43226.005347222221</c:v>
                </c:pt>
                <c:pt idx="3889">
                  <c:v>43226.005358796298</c:v>
                </c:pt>
                <c:pt idx="3890">
                  <c:v>43226.005370370367</c:v>
                </c:pt>
                <c:pt idx="3891">
                  <c:v>43226.005381944444</c:v>
                </c:pt>
                <c:pt idx="3892">
                  <c:v>43226.005393518521</c:v>
                </c:pt>
                <c:pt idx="3893">
                  <c:v>43226.00540509259</c:v>
                </c:pt>
                <c:pt idx="3894">
                  <c:v>43226.005416666667</c:v>
                </c:pt>
                <c:pt idx="3895">
                  <c:v>43226.005428240744</c:v>
                </c:pt>
                <c:pt idx="3896">
                  <c:v>43226.005439814813</c:v>
                </c:pt>
                <c:pt idx="3897">
                  <c:v>43226.00545138889</c:v>
                </c:pt>
                <c:pt idx="3898">
                  <c:v>43226.005462962959</c:v>
                </c:pt>
                <c:pt idx="3899">
                  <c:v>43226.005474537036</c:v>
                </c:pt>
                <c:pt idx="3900">
                  <c:v>43226.005486111113</c:v>
                </c:pt>
                <c:pt idx="3901">
                  <c:v>43226.005497685182</c:v>
                </c:pt>
                <c:pt idx="3902">
                  <c:v>43226.005509259259</c:v>
                </c:pt>
                <c:pt idx="3903">
                  <c:v>43226.005520833336</c:v>
                </c:pt>
                <c:pt idx="3904">
                  <c:v>43226.005532407406</c:v>
                </c:pt>
                <c:pt idx="3905">
                  <c:v>43226.005543981482</c:v>
                </c:pt>
                <c:pt idx="3906">
                  <c:v>43226.005555555559</c:v>
                </c:pt>
                <c:pt idx="3907">
                  <c:v>43226.005567129629</c:v>
                </c:pt>
                <c:pt idx="3908">
                  <c:v>43226.005578703705</c:v>
                </c:pt>
                <c:pt idx="3909">
                  <c:v>43226.005590277775</c:v>
                </c:pt>
                <c:pt idx="3910">
                  <c:v>43226.005601851852</c:v>
                </c:pt>
                <c:pt idx="3911">
                  <c:v>43226.005613425928</c:v>
                </c:pt>
                <c:pt idx="3912">
                  <c:v>43226.005624999998</c:v>
                </c:pt>
                <c:pt idx="3913">
                  <c:v>43226.005636574075</c:v>
                </c:pt>
                <c:pt idx="3914">
                  <c:v>43226.005648148152</c:v>
                </c:pt>
                <c:pt idx="3915">
                  <c:v>43226.005659722221</c:v>
                </c:pt>
                <c:pt idx="3916">
                  <c:v>43226.005671296298</c:v>
                </c:pt>
                <c:pt idx="3917">
                  <c:v>43226.005682870367</c:v>
                </c:pt>
                <c:pt idx="3918">
                  <c:v>43226.005694444444</c:v>
                </c:pt>
                <c:pt idx="3919">
                  <c:v>43226.005706018521</c:v>
                </c:pt>
                <c:pt idx="3920">
                  <c:v>43226.00571759259</c:v>
                </c:pt>
                <c:pt idx="3921">
                  <c:v>43226.005729166667</c:v>
                </c:pt>
                <c:pt idx="3922">
                  <c:v>43226.005740740744</c:v>
                </c:pt>
                <c:pt idx="3923">
                  <c:v>43226.005752314813</c:v>
                </c:pt>
                <c:pt idx="3924">
                  <c:v>43226.00576388889</c:v>
                </c:pt>
                <c:pt idx="3925">
                  <c:v>43226.00577546296</c:v>
                </c:pt>
                <c:pt idx="3926">
                  <c:v>43226.005787037036</c:v>
                </c:pt>
                <c:pt idx="3927">
                  <c:v>43226.005798611113</c:v>
                </c:pt>
                <c:pt idx="3928">
                  <c:v>43226.005810185183</c:v>
                </c:pt>
                <c:pt idx="3929">
                  <c:v>43226.00582175926</c:v>
                </c:pt>
                <c:pt idx="3930">
                  <c:v>43226.005833333336</c:v>
                </c:pt>
                <c:pt idx="3931">
                  <c:v>43226.005844907406</c:v>
                </c:pt>
                <c:pt idx="3932">
                  <c:v>43226.005844907406</c:v>
                </c:pt>
                <c:pt idx="3933">
                  <c:v>43226.005856481483</c:v>
                </c:pt>
                <c:pt idx="3934">
                  <c:v>43226.005868055552</c:v>
                </c:pt>
                <c:pt idx="3935">
                  <c:v>43226.005879629629</c:v>
                </c:pt>
                <c:pt idx="3936">
                  <c:v>43226.005891203706</c:v>
                </c:pt>
                <c:pt idx="3937">
                  <c:v>43226.005902777775</c:v>
                </c:pt>
                <c:pt idx="3938">
                  <c:v>43226.005914351852</c:v>
                </c:pt>
                <c:pt idx="3939">
                  <c:v>43226.005925925929</c:v>
                </c:pt>
                <c:pt idx="3940">
                  <c:v>43226.005937499998</c:v>
                </c:pt>
                <c:pt idx="3941">
                  <c:v>43226.005949074075</c:v>
                </c:pt>
                <c:pt idx="3942">
                  <c:v>43226.005960648145</c:v>
                </c:pt>
                <c:pt idx="3943">
                  <c:v>43226.005972222221</c:v>
                </c:pt>
                <c:pt idx="3944">
                  <c:v>43226.005983796298</c:v>
                </c:pt>
                <c:pt idx="3945">
                  <c:v>43226.005995370368</c:v>
                </c:pt>
                <c:pt idx="3946">
                  <c:v>43226.006006944444</c:v>
                </c:pt>
                <c:pt idx="3947">
                  <c:v>43226.006018518521</c:v>
                </c:pt>
                <c:pt idx="3948">
                  <c:v>43226.006030092591</c:v>
                </c:pt>
                <c:pt idx="3949">
                  <c:v>43226.006041666667</c:v>
                </c:pt>
                <c:pt idx="3950">
                  <c:v>43226.006053240744</c:v>
                </c:pt>
                <c:pt idx="3951">
                  <c:v>43226.006064814814</c:v>
                </c:pt>
                <c:pt idx="3952">
                  <c:v>43226.006076388891</c:v>
                </c:pt>
                <c:pt idx="3953">
                  <c:v>43226.00608796296</c:v>
                </c:pt>
                <c:pt idx="3954">
                  <c:v>43226.006099537037</c:v>
                </c:pt>
                <c:pt idx="3955">
                  <c:v>43226.006111111114</c:v>
                </c:pt>
                <c:pt idx="3956">
                  <c:v>43226.006122685183</c:v>
                </c:pt>
                <c:pt idx="3957">
                  <c:v>43226.00613425926</c:v>
                </c:pt>
                <c:pt idx="3958">
                  <c:v>43226.006145833337</c:v>
                </c:pt>
                <c:pt idx="3959">
                  <c:v>43226.006157407406</c:v>
                </c:pt>
                <c:pt idx="3960">
                  <c:v>43226.006168981483</c:v>
                </c:pt>
                <c:pt idx="3961">
                  <c:v>43226.006180555552</c:v>
                </c:pt>
                <c:pt idx="3962">
                  <c:v>43226.006192129629</c:v>
                </c:pt>
                <c:pt idx="3963">
                  <c:v>43226.006203703706</c:v>
                </c:pt>
                <c:pt idx="3964">
                  <c:v>43226.006215277775</c:v>
                </c:pt>
                <c:pt idx="3965">
                  <c:v>43226.006226851852</c:v>
                </c:pt>
                <c:pt idx="3966">
                  <c:v>43226.006238425929</c:v>
                </c:pt>
                <c:pt idx="3967">
                  <c:v>43226.006249999999</c:v>
                </c:pt>
                <c:pt idx="3968">
                  <c:v>43226.006261574075</c:v>
                </c:pt>
                <c:pt idx="3969">
                  <c:v>43226.006273148145</c:v>
                </c:pt>
                <c:pt idx="3970">
                  <c:v>43226.006284722222</c:v>
                </c:pt>
                <c:pt idx="3971">
                  <c:v>43226.006296296298</c:v>
                </c:pt>
                <c:pt idx="3972">
                  <c:v>43226.006307870368</c:v>
                </c:pt>
                <c:pt idx="3973">
                  <c:v>43226.006319444445</c:v>
                </c:pt>
                <c:pt idx="3974">
                  <c:v>43226.006331018521</c:v>
                </c:pt>
                <c:pt idx="3975">
                  <c:v>43226.006342592591</c:v>
                </c:pt>
                <c:pt idx="3976">
                  <c:v>43226.006354166668</c:v>
                </c:pt>
                <c:pt idx="3977">
                  <c:v>43226.006365740737</c:v>
                </c:pt>
                <c:pt idx="3978">
                  <c:v>43226.006377314814</c:v>
                </c:pt>
                <c:pt idx="3979">
                  <c:v>43226.006388888891</c:v>
                </c:pt>
                <c:pt idx="3980">
                  <c:v>43226.00640046296</c:v>
                </c:pt>
                <c:pt idx="3981">
                  <c:v>43226.006412037037</c:v>
                </c:pt>
                <c:pt idx="3982">
                  <c:v>43226.006423611114</c:v>
                </c:pt>
                <c:pt idx="3983">
                  <c:v>43226.006435185183</c:v>
                </c:pt>
                <c:pt idx="3984">
                  <c:v>43226.00644675926</c:v>
                </c:pt>
                <c:pt idx="3985">
                  <c:v>43226.006458333337</c:v>
                </c:pt>
                <c:pt idx="3986">
                  <c:v>43226.006469907406</c:v>
                </c:pt>
                <c:pt idx="3987">
                  <c:v>43226.006481481483</c:v>
                </c:pt>
                <c:pt idx="3988">
                  <c:v>43226.006493055553</c:v>
                </c:pt>
                <c:pt idx="3989">
                  <c:v>43226.006504629629</c:v>
                </c:pt>
                <c:pt idx="3990">
                  <c:v>43226.006516203706</c:v>
                </c:pt>
                <c:pt idx="3991">
                  <c:v>43226.006527777776</c:v>
                </c:pt>
                <c:pt idx="3992">
                  <c:v>43226.006539351853</c:v>
                </c:pt>
                <c:pt idx="3993">
                  <c:v>43226.006550925929</c:v>
                </c:pt>
                <c:pt idx="3994">
                  <c:v>43226.006562499999</c:v>
                </c:pt>
                <c:pt idx="3995">
                  <c:v>43226.006574074076</c:v>
                </c:pt>
                <c:pt idx="3996">
                  <c:v>43226.006585648145</c:v>
                </c:pt>
                <c:pt idx="3997">
                  <c:v>43226.006597222222</c:v>
                </c:pt>
                <c:pt idx="3998">
                  <c:v>43226.006608796299</c:v>
                </c:pt>
                <c:pt idx="3999">
                  <c:v>43226.006620370368</c:v>
                </c:pt>
                <c:pt idx="4000">
                  <c:v>43226.006631944445</c:v>
                </c:pt>
                <c:pt idx="4001">
                  <c:v>43226.006643518522</c:v>
                </c:pt>
                <c:pt idx="4002">
                  <c:v>43226.006655092591</c:v>
                </c:pt>
                <c:pt idx="4003">
                  <c:v>43226.006666666668</c:v>
                </c:pt>
                <c:pt idx="4004">
                  <c:v>43226.006678240738</c:v>
                </c:pt>
                <c:pt idx="4005">
                  <c:v>43226.006689814814</c:v>
                </c:pt>
                <c:pt idx="4006">
                  <c:v>43226.006701388891</c:v>
                </c:pt>
                <c:pt idx="4007">
                  <c:v>43226.006712962961</c:v>
                </c:pt>
                <c:pt idx="4008">
                  <c:v>43226.006724537037</c:v>
                </c:pt>
                <c:pt idx="4009">
                  <c:v>43226.006736111114</c:v>
                </c:pt>
                <c:pt idx="4010">
                  <c:v>43226.006747685184</c:v>
                </c:pt>
                <c:pt idx="4011">
                  <c:v>43226.00675925926</c:v>
                </c:pt>
                <c:pt idx="4012">
                  <c:v>43226.00677083333</c:v>
                </c:pt>
                <c:pt idx="4013">
                  <c:v>43226.006782407407</c:v>
                </c:pt>
                <c:pt idx="4014">
                  <c:v>43226.006793981483</c:v>
                </c:pt>
                <c:pt idx="4015">
                  <c:v>43226.006805555553</c:v>
                </c:pt>
                <c:pt idx="4016">
                  <c:v>43226.006805555553</c:v>
                </c:pt>
                <c:pt idx="4017">
                  <c:v>43226.00681712963</c:v>
                </c:pt>
                <c:pt idx="4018">
                  <c:v>43226.006828703707</c:v>
                </c:pt>
                <c:pt idx="4019">
                  <c:v>43226.006840277776</c:v>
                </c:pt>
                <c:pt idx="4020">
                  <c:v>43226.006851851853</c:v>
                </c:pt>
                <c:pt idx="4021">
                  <c:v>43226.006863425922</c:v>
                </c:pt>
                <c:pt idx="4022">
                  <c:v>43226.006874999999</c:v>
                </c:pt>
                <c:pt idx="4023">
                  <c:v>43226.006886574076</c:v>
                </c:pt>
                <c:pt idx="4024">
                  <c:v>43226.006898148145</c:v>
                </c:pt>
                <c:pt idx="4025">
                  <c:v>43226.006909722222</c:v>
                </c:pt>
                <c:pt idx="4026">
                  <c:v>43226.006921296299</c:v>
                </c:pt>
                <c:pt idx="4027">
                  <c:v>43226.006932870368</c:v>
                </c:pt>
                <c:pt idx="4028">
                  <c:v>43226.006944444445</c:v>
                </c:pt>
                <c:pt idx="4029">
                  <c:v>43226.006956018522</c:v>
                </c:pt>
                <c:pt idx="4030">
                  <c:v>43226.006967592592</c:v>
                </c:pt>
                <c:pt idx="4031">
                  <c:v>43226.006979166668</c:v>
                </c:pt>
                <c:pt idx="4032">
                  <c:v>43226.006990740738</c:v>
                </c:pt>
                <c:pt idx="4033">
                  <c:v>43226.007002314815</c:v>
                </c:pt>
                <c:pt idx="4034">
                  <c:v>43226.007013888891</c:v>
                </c:pt>
                <c:pt idx="4035">
                  <c:v>43226.007025462961</c:v>
                </c:pt>
                <c:pt idx="4036">
                  <c:v>43226.007037037038</c:v>
                </c:pt>
                <c:pt idx="4037">
                  <c:v>43226.007048611114</c:v>
                </c:pt>
                <c:pt idx="4038">
                  <c:v>43226.007060185184</c:v>
                </c:pt>
                <c:pt idx="4039">
                  <c:v>43226.007071759261</c:v>
                </c:pt>
                <c:pt idx="4040">
                  <c:v>43226.00708333333</c:v>
                </c:pt>
                <c:pt idx="4041">
                  <c:v>43226.007094907407</c:v>
                </c:pt>
                <c:pt idx="4042">
                  <c:v>43226.007106481484</c:v>
                </c:pt>
                <c:pt idx="4043">
                  <c:v>43226.007118055553</c:v>
                </c:pt>
                <c:pt idx="4044">
                  <c:v>43226.00712962963</c:v>
                </c:pt>
                <c:pt idx="4045">
                  <c:v>43226.007141203707</c:v>
                </c:pt>
                <c:pt idx="4046">
                  <c:v>43226.007152777776</c:v>
                </c:pt>
                <c:pt idx="4047">
                  <c:v>43226.007164351853</c:v>
                </c:pt>
                <c:pt idx="4048">
                  <c:v>43226.007175925923</c:v>
                </c:pt>
                <c:pt idx="4049">
                  <c:v>43226.007187499999</c:v>
                </c:pt>
                <c:pt idx="4050">
                  <c:v>43226.007199074076</c:v>
                </c:pt>
                <c:pt idx="4051">
                  <c:v>43226.007210648146</c:v>
                </c:pt>
                <c:pt idx="4052">
                  <c:v>43226.007222222222</c:v>
                </c:pt>
                <c:pt idx="4053">
                  <c:v>43226.007233796299</c:v>
                </c:pt>
                <c:pt idx="4054">
                  <c:v>43226.007245370369</c:v>
                </c:pt>
                <c:pt idx="4055">
                  <c:v>43226.007256944446</c:v>
                </c:pt>
                <c:pt idx="4056">
                  <c:v>43226.007268518515</c:v>
                </c:pt>
                <c:pt idx="4057">
                  <c:v>43226.007280092592</c:v>
                </c:pt>
                <c:pt idx="4058">
                  <c:v>43226.007291666669</c:v>
                </c:pt>
                <c:pt idx="4059">
                  <c:v>43226.007303240738</c:v>
                </c:pt>
                <c:pt idx="4060">
                  <c:v>43226.007314814815</c:v>
                </c:pt>
                <c:pt idx="4061">
                  <c:v>43226.007326388892</c:v>
                </c:pt>
                <c:pt idx="4062">
                  <c:v>43226.007337962961</c:v>
                </c:pt>
                <c:pt idx="4063">
                  <c:v>43226.007349537038</c:v>
                </c:pt>
                <c:pt idx="4064">
                  <c:v>43226.007361111115</c:v>
                </c:pt>
                <c:pt idx="4065">
                  <c:v>43226.007372685184</c:v>
                </c:pt>
                <c:pt idx="4066">
                  <c:v>43226.007384259261</c:v>
                </c:pt>
                <c:pt idx="4067">
                  <c:v>43226.007395833331</c:v>
                </c:pt>
                <c:pt idx="4068">
                  <c:v>43226.007407407407</c:v>
                </c:pt>
                <c:pt idx="4069">
                  <c:v>43226.007418981484</c:v>
                </c:pt>
                <c:pt idx="4070">
                  <c:v>43226.007430555554</c:v>
                </c:pt>
                <c:pt idx="4071">
                  <c:v>43226.00744212963</c:v>
                </c:pt>
                <c:pt idx="4072">
                  <c:v>43226.007453703707</c:v>
                </c:pt>
                <c:pt idx="4073">
                  <c:v>43226.007465277777</c:v>
                </c:pt>
                <c:pt idx="4074">
                  <c:v>43226.007476851853</c:v>
                </c:pt>
                <c:pt idx="4075">
                  <c:v>43226.007488425923</c:v>
                </c:pt>
                <c:pt idx="4076">
                  <c:v>43226.0075</c:v>
                </c:pt>
                <c:pt idx="4077">
                  <c:v>43226.007511574076</c:v>
                </c:pt>
                <c:pt idx="4078">
                  <c:v>43226.007523148146</c:v>
                </c:pt>
                <c:pt idx="4079">
                  <c:v>43226.007534722223</c:v>
                </c:pt>
                <c:pt idx="4080">
                  <c:v>43226.0075462963</c:v>
                </c:pt>
                <c:pt idx="4081">
                  <c:v>43226.007557870369</c:v>
                </c:pt>
                <c:pt idx="4082">
                  <c:v>43226.007569444446</c:v>
                </c:pt>
                <c:pt idx="4083">
                  <c:v>43226.007581018515</c:v>
                </c:pt>
                <c:pt idx="4084">
                  <c:v>43226.007592592592</c:v>
                </c:pt>
                <c:pt idx="4085">
                  <c:v>43226.007604166669</c:v>
                </c:pt>
                <c:pt idx="4086">
                  <c:v>43226.007615740738</c:v>
                </c:pt>
                <c:pt idx="4087">
                  <c:v>43226.007627314815</c:v>
                </c:pt>
                <c:pt idx="4088">
                  <c:v>43226.007638888892</c:v>
                </c:pt>
                <c:pt idx="4089">
                  <c:v>43226.007650462961</c:v>
                </c:pt>
                <c:pt idx="4090">
                  <c:v>43226.007662037038</c:v>
                </c:pt>
                <c:pt idx="4091">
                  <c:v>43226.007673611108</c:v>
                </c:pt>
                <c:pt idx="4092">
                  <c:v>43226.007685185185</c:v>
                </c:pt>
                <c:pt idx="4093">
                  <c:v>43226.007696759261</c:v>
                </c:pt>
                <c:pt idx="4094">
                  <c:v>43226.007708333331</c:v>
                </c:pt>
                <c:pt idx="4095">
                  <c:v>43226.007708333331</c:v>
                </c:pt>
                <c:pt idx="4096">
                  <c:v>43226.007719907408</c:v>
                </c:pt>
                <c:pt idx="4097">
                  <c:v>43226.007731481484</c:v>
                </c:pt>
                <c:pt idx="4098">
                  <c:v>43226.007743055554</c:v>
                </c:pt>
                <c:pt idx="4099">
                  <c:v>43226.007754629631</c:v>
                </c:pt>
                <c:pt idx="4100">
                  <c:v>43226.0077662037</c:v>
                </c:pt>
                <c:pt idx="4101">
                  <c:v>43226.007777777777</c:v>
                </c:pt>
                <c:pt idx="4102">
                  <c:v>43226.007789351854</c:v>
                </c:pt>
                <c:pt idx="4103">
                  <c:v>43226.007800925923</c:v>
                </c:pt>
                <c:pt idx="4104">
                  <c:v>43226.0078125</c:v>
                </c:pt>
                <c:pt idx="4105">
                  <c:v>43226.007824074077</c:v>
                </c:pt>
                <c:pt idx="4106">
                  <c:v>43226.007835648146</c:v>
                </c:pt>
                <c:pt idx="4107">
                  <c:v>43226.007847222223</c:v>
                </c:pt>
                <c:pt idx="4108">
                  <c:v>43226.0078587963</c:v>
                </c:pt>
                <c:pt idx="4109">
                  <c:v>43226.007870370369</c:v>
                </c:pt>
                <c:pt idx="4110">
                  <c:v>43226.007881944446</c:v>
                </c:pt>
                <c:pt idx="4111">
                  <c:v>43226.007893518516</c:v>
                </c:pt>
                <c:pt idx="4112">
                  <c:v>43226.007905092592</c:v>
                </c:pt>
                <c:pt idx="4113">
                  <c:v>43226.007916666669</c:v>
                </c:pt>
                <c:pt idx="4114">
                  <c:v>43226.007928240739</c:v>
                </c:pt>
                <c:pt idx="4115">
                  <c:v>43226.007939814815</c:v>
                </c:pt>
                <c:pt idx="4116">
                  <c:v>43226.007951388892</c:v>
                </c:pt>
                <c:pt idx="4117">
                  <c:v>43226.007962962962</c:v>
                </c:pt>
                <c:pt idx="4118">
                  <c:v>43226.007974537039</c:v>
                </c:pt>
                <c:pt idx="4119">
                  <c:v>43226.007986111108</c:v>
                </c:pt>
                <c:pt idx="4120">
                  <c:v>43226.007997685185</c:v>
                </c:pt>
                <c:pt idx="4121">
                  <c:v>43226.008009259262</c:v>
                </c:pt>
                <c:pt idx="4122">
                  <c:v>43226.008020833331</c:v>
                </c:pt>
                <c:pt idx="4123">
                  <c:v>43226.008032407408</c:v>
                </c:pt>
                <c:pt idx="4124">
                  <c:v>43226.008043981485</c:v>
                </c:pt>
                <c:pt idx="4125">
                  <c:v>43226.008055555554</c:v>
                </c:pt>
                <c:pt idx="4126">
                  <c:v>43226.008067129631</c:v>
                </c:pt>
                <c:pt idx="4127">
                  <c:v>43226.0080787037</c:v>
                </c:pt>
                <c:pt idx="4128">
                  <c:v>43226.008090277777</c:v>
                </c:pt>
                <c:pt idx="4129">
                  <c:v>43226.008101851854</c:v>
                </c:pt>
                <c:pt idx="4130">
                  <c:v>43226.008113425924</c:v>
                </c:pt>
                <c:pt idx="4131">
                  <c:v>43226.008125</c:v>
                </c:pt>
                <c:pt idx="4132">
                  <c:v>43226.008136574077</c:v>
                </c:pt>
                <c:pt idx="4133">
                  <c:v>43226.008148148147</c:v>
                </c:pt>
                <c:pt idx="4134">
                  <c:v>43226.008159722223</c:v>
                </c:pt>
                <c:pt idx="4135">
                  <c:v>43226.008171296293</c:v>
                </c:pt>
                <c:pt idx="4136">
                  <c:v>43226.00818287037</c:v>
                </c:pt>
                <c:pt idx="4137">
                  <c:v>43226.008194444446</c:v>
                </c:pt>
                <c:pt idx="4138">
                  <c:v>43226.008206018516</c:v>
                </c:pt>
                <c:pt idx="4139">
                  <c:v>43226.008217592593</c:v>
                </c:pt>
                <c:pt idx="4140">
                  <c:v>43226.008229166669</c:v>
                </c:pt>
                <c:pt idx="4141">
                  <c:v>43226.008240740739</c:v>
                </c:pt>
                <c:pt idx="4142">
                  <c:v>43226.008252314816</c:v>
                </c:pt>
                <c:pt idx="4143">
                  <c:v>43226.008263888885</c:v>
                </c:pt>
                <c:pt idx="4144">
                  <c:v>43226.008275462962</c:v>
                </c:pt>
                <c:pt idx="4145">
                  <c:v>43226.008287037039</c:v>
                </c:pt>
                <c:pt idx="4146">
                  <c:v>43226.008298611108</c:v>
                </c:pt>
                <c:pt idx="4147">
                  <c:v>43226.008310185185</c:v>
                </c:pt>
                <c:pt idx="4148">
                  <c:v>43226.008321759262</c:v>
                </c:pt>
                <c:pt idx="4149">
                  <c:v>43226.008333333331</c:v>
                </c:pt>
                <c:pt idx="4150">
                  <c:v>43226.008344907408</c:v>
                </c:pt>
                <c:pt idx="4151">
                  <c:v>43226.008356481485</c:v>
                </c:pt>
                <c:pt idx="4152">
                  <c:v>43226.008368055554</c:v>
                </c:pt>
                <c:pt idx="4153">
                  <c:v>43226.008379629631</c:v>
                </c:pt>
                <c:pt idx="4154">
                  <c:v>43226.008391203701</c:v>
                </c:pt>
                <c:pt idx="4155">
                  <c:v>43226.008402777778</c:v>
                </c:pt>
                <c:pt idx="4156">
                  <c:v>43226.008414351854</c:v>
                </c:pt>
                <c:pt idx="4157">
                  <c:v>43226.008425925924</c:v>
                </c:pt>
                <c:pt idx="4158">
                  <c:v>43226.008437500001</c:v>
                </c:pt>
                <c:pt idx="4159">
                  <c:v>43226.008449074077</c:v>
                </c:pt>
                <c:pt idx="4160">
                  <c:v>43226.008460648147</c:v>
                </c:pt>
                <c:pt idx="4161">
                  <c:v>43226.008472222224</c:v>
                </c:pt>
                <c:pt idx="4162">
                  <c:v>43226.008483796293</c:v>
                </c:pt>
                <c:pt idx="4163">
                  <c:v>43226.00849537037</c:v>
                </c:pt>
                <c:pt idx="4164">
                  <c:v>43226.008506944447</c:v>
                </c:pt>
                <c:pt idx="4165">
                  <c:v>43226.008518518516</c:v>
                </c:pt>
                <c:pt idx="4166">
                  <c:v>43226.008530092593</c:v>
                </c:pt>
                <c:pt idx="4167">
                  <c:v>43226.00854166667</c:v>
                </c:pt>
                <c:pt idx="4168">
                  <c:v>43226.008553240739</c:v>
                </c:pt>
                <c:pt idx="4169">
                  <c:v>43226.008564814816</c:v>
                </c:pt>
                <c:pt idx="4170">
                  <c:v>43226.008576388886</c:v>
                </c:pt>
                <c:pt idx="4171">
                  <c:v>43226.008587962962</c:v>
                </c:pt>
                <c:pt idx="4172">
                  <c:v>43226.008599537039</c:v>
                </c:pt>
                <c:pt idx="4173">
                  <c:v>43226.008599537039</c:v>
                </c:pt>
                <c:pt idx="4174">
                  <c:v>43226.008611111109</c:v>
                </c:pt>
                <c:pt idx="4175">
                  <c:v>43226.008622685185</c:v>
                </c:pt>
                <c:pt idx="4176">
                  <c:v>43226.008634259262</c:v>
                </c:pt>
                <c:pt idx="4177">
                  <c:v>43226.008645833332</c:v>
                </c:pt>
                <c:pt idx="4178">
                  <c:v>43226.008657407408</c:v>
                </c:pt>
                <c:pt idx="4179">
                  <c:v>43226.008668981478</c:v>
                </c:pt>
                <c:pt idx="4180">
                  <c:v>43226.008680555555</c:v>
                </c:pt>
                <c:pt idx="4181">
                  <c:v>43226.008692129632</c:v>
                </c:pt>
                <c:pt idx="4182">
                  <c:v>43226.008703703701</c:v>
                </c:pt>
                <c:pt idx="4183">
                  <c:v>43226.008715277778</c:v>
                </c:pt>
                <c:pt idx="4184">
                  <c:v>43226.008726851855</c:v>
                </c:pt>
                <c:pt idx="4185">
                  <c:v>43226.008738425924</c:v>
                </c:pt>
                <c:pt idx="4186">
                  <c:v>43226.008750000001</c:v>
                </c:pt>
                <c:pt idx="4187">
                  <c:v>43226.008761574078</c:v>
                </c:pt>
                <c:pt idx="4188">
                  <c:v>43226.008773148147</c:v>
                </c:pt>
                <c:pt idx="4189">
                  <c:v>43226.008784722224</c:v>
                </c:pt>
                <c:pt idx="4190">
                  <c:v>43226.008796296293</c:v>
                </c:pt>
                <c:pt idx="4191">
                  <c:v>43226.00880787037</c:v>
                </c:pt>
                <c:pt idx="4192">
                  <c:v>43226.008819444447</c:v>
                </c:pt>
                <c:pt idx="4193">
                  <c:v>43226.008831018517</c:v>
                </c:pt>
                <c:pt idx="4194">
                  <c:v>43226.008842592593</c:v>
                </c:pt>
                <c:pt idx="4195">
                  <c:v>43226.00885416667</c:v>
                </c:pt>
                <c:pt idx="4196">
                  <c:v>43226.00886574074</c:v>
                </c:pt>
                <c:pt idx="4197">
                  <c:v>43226.008877314816</c:v>
                </c:pt>
                <c:pt idx="4198">
                  <c:v>43226.008888888886</c:v>
                </c:pt>
                <c:pt idx="4199">
                  <c:v>43226.008900462963</c:v>
                </c:pt>
                <c:pt idx="4200">
                  <c:v>43226.008912037039</c:v>
                </c:pt>
                <c:pt idx="4201">
                  <c:v>43226.008923611109</c:v>
                </c:pt>
                <c:pt idx="4202">
                  <c:v>43226.008935185186</c:v>
                </c:pt>
                <c:pt idx="4203">
                  <c:v>43226.008946759262</c:v>
                </c:pt>
                <c:pt idx="4204">
                  <c:v>43226.008958333332</c:v>
                </c:pt>
                <c:pt idx="4205">
                  <c:v>43226.008969907409</c:v>
                </c:pt>
                <c:pt idx="4206">
                  <c:v>43226.008981481478</c:v>
                </c:pt>
                <c:pt idx="4207">
                  <c:v>43226.008993055555</c:v>
                </c:pt>
                <c:pt idx="4208">
                  <c:v>43226.009004629632</c:v>
                </c:pt>
                <c:pt idx="4209">
                  <c:v>43226.009016203701</c:v>
                </c:pt>
                <c:pt idx="4210">
                  <c:v>43226.009027777778</c:v>
                </c:pt>
                <c:pt idx="4211">
                  <c:v>43226.009039351855</c:v>
                </c:pt>
                <c:pt idx="4212">
                  <c:v>43226.009050925924</c:v>
                </c:pt>
                <c:pt idx="4213">
                  <c:v>43226.009062500001</c:v>
                </c:pt>
                <c:pt idx="4214">
                  <c:v>43226.009074074071</c:v>
                </c:pt>
                <c:pt idx="4215">
                  <c:v>43226.009085648147</c:v>
                </c:pt>
                <c:pt idx="4216">
                  <c:v>43226.009097222224</c:v>
                </c:pt>
                <c:pt idx="4217">
                  <c:v>43226.009108796294</c:v>
                </c:pt>
                <c:pt idx="4218">
                  <c:v>43226.009120370371</c:v>
                </c:pt>
                <c:pt idx="4219">
                  <c:v>43226.009131944447</c:v>
                </c:pt>
                <c:pt idx="4220">
                  <c:v>43226.009143518517</c:v>
                </c:pt>
                <c:pt idx="4221">
                  <c:v>43226.009155092594</c:v>
                </c:pt>
                <c:pt idx="4222">
                  <c:v>43226.009166666663</c:v>
                </c:pt>
                <c:pt idx="4223">
                  <c:v>43226.00917824074</c:v>
                </c:pt>
                <c:pt idx="4224">
                  <c:v>43226.009189814817</c:v>
                </c:pt>
                <c:pt idx="4225">
                  <c:v>43226.009201388886</c:v>
                </c:pt>
                <c:pt idx="4226">
                  <c:v>43226.009212962963</c:v>
                </c:pt>
                <c:pt idx="4227">
                  <c:v>43226.00922453704</c:v>
                </c:pt>
                <c:pt idx="4228">
                  <c:v>43226.009236111109</c:v>
                </c:pt>
                <c:pt idx="4229">
                  <c:v>43226.009247685186</c:v>
                </c:pt>
                <c:pt idx="4230">
                  <c:v>43226.009259259263</c:v>
                </c:pt>
                <c:pt idx="4231">
                  <c:v>43226.009270833332</c:v>
                </c:pt>
                <c:pt idx="4232">
                  <c:v>43226.009282407409</c:v>
                </c:pt>
                <c:pt idx="4233">
                  <c:v>43226.009293981479</c:v>
                </c:pt>
                <c:pt idx="4234">
                  <c:v>43226.009305555555</c:v>
                </c:pt>
                <c:pt idx="4235">
                  <c:v>43226.009317129632</c:v>
                </c:pt>
                <c:pt idx="4236">
                  <c:v>43226.009328703702</c:v>
                </c:pt>
                <c:pt idx="4237">
                  <c:v>43226.009340277778</c:v>
                </c:pt>
                <c:pt idx="4238">
                  <c:v>43226.009351851855</c:v>
                </c:pt>
                <c:pt idx="4239">
                  <c:v>43226.009363425925</c:v>
                </c:pt>
                <c:pt idx="4240">
                  <c:v>43226.009375000001</c:v>
                </c:pt>
                <c:pt idx="4241">
                  <c:v>43226.009386574071</c:v>
                </c:pt>
                <c:pt idx="4242">
                  <c:v>43226.009398148148</c:v>
                </c:pt>
                <c:pt idx="4243">
                  <c:v>43226.009409722225</c:v>
                </c:pt>
                <c:pt idx="4244">
                  <c:v>43226.009421296294</c:v>
                </c:pt>
                <c:pt idx="4245">
                  <c:v>43226.009432870371</c:v>
                </c:pt>
                <c:pt idx="4246">
                  <c:v>43226.009444444448</c:v>
                </c:pt>
                <c:pt idx="4247">
                  <c:v>43226.009456018517</c:v>
                </c:pt>
                <c:pt idx="4248">
                  <c:v>43226.009467592594</c:v>
                </c:pt>
                <c:pt idx="4249">
                  <c:v>43226.009479166663</c:v>
                </c:pt>
                <c:pt idx="4250">
                  <c:v>43226.00949074074</c:v>
                </c:pt>
                <c:pt idx="4251">
                  <c:v>43226.00949074074</c:v>
                </c:pt>
                <c:pt idx="4252">
                  <c:v>43226.009502314817</c:v>
                </c:pt>
                <c:pt idx="4253">
                  <c:v>43226.009513888886</c:v>
                </c:pt>
                <c:pt idx="4254">
                  <c:v>43226.009525462963</c:v>
                </c:pt>
                <c:pt idx="4255">
                  <c:v>43226.00953703704</c:v>
                </c:pt>
                <c:pt idx="4256">
                  <c:v>43226.009548611109</c:v>
                </c:pt>
                <c:pt idx="4257">
                  <c:v>43226.009560185186</c:v>
                </c:pt>
                <c:pt idx="4258">
                  <c:v>43226.009571759256</c:v>
                </c:pt>
                <c:pt idx="4259">
                  <c:v>43226.009583333333</c:v>
                </c:pt>
                <c:pt idx="4260">
                  <c:v>43226.009594907409</c:v>
                </c:pt>
                <c:pt idx="4261">
                  <c:v>43226.009606481479</c:v>
                </c:pt>
                <c:pt idx="4262">
                  <c:v>43226.009618055556</c:v>
                </c:pt>
                <c:pt idx="4263">
                  <c:v>43226.009629629632</c:v>
                </c:pt>
                <c:pt idx="4264">
                  <c:v>43226.009641203702</c:v>
                </c:pt>
                <c:pt idx="4265">
                  <c:v>43226.009652777779</c:v>
                </c:pt>
                <c:pt idx="4266">
                  <c:v>43226.009664351855</c:v>
                </c:pt>
                <c:pt idx="4267">
                  <c:v>43226.009675925925</c:v>
                </c:pt>
                <c:pt idx="4268">
                  <c:v>43226.009687500002</c:v>
                </c:pt>
                <c:pt idx="4269">
                  <c:v>43226.009699074071</c:v>
                </c:pt>
                <c:pt idx="4270">
                  <c:v>43226.009710648148</c:v>
                </c:pt>
                <c:pt idx="4271">
                  <c:v>43226.009722222225</c:v>
                </c:pt>
                <c:pt idx="4272">
                  <c:v>43226.009733796294</c:v>
                </c:pt>
                <c:pt idx="4273">
                  <c:v>43226.009745370371</c:v>
                </c:pt>
                <c:pt idx="4274">
                  <c:v>43226.009756944448</c:v>
                </c:pt>
                <c:pt idx="4275">
                  <c:v>43226.009768518517</c:v>
                </c:pt>
                <c:pt idx="4276">
                  <c:v>43226.009780092594</c:v>
                </c:pt>
                <c:pt idx="4277">
                  <c:v>43226.009791666664</c:v>
                </c:pt>
                <c:pt idx="4278">
                  <c:v>43226.00980324074</c:v>
                </c:pt>
                <c:pt idx="4279">
                  <c:v>43226.009814814817</c:v>
                </c:pt>
                <c:pt idx="4280">
                  <c:v>43226.009826388887</c:v>
                </c:pt>
                <c:pt idx="4281">
                  <c:v>43226.009837962964</c:v>
                </c:pt>
                <c:pt idx="4282">
                  <c:v>43226.00984953704</c:v>
                </c:pt>
                <c:pt idx="4283">
                  <c:v>43226.00986111111</c:v>
                </c:pt>
                <c:pt idx="4284">
                  <c:v>43226.009872685187</c:v>
                </c:pt>
                <c:pt idx="4285">
                  <c:v>43226.009884259256</c:v>
                </c:pt>
                <c:pt idx="4286">
                  <c:v>43226.009895833333</c:v>
                </c:pt>
                <c:pt idx="4287">
                  <c:v>43226.00990740741</c:v>
                </c:pt>
                <c:pt idx="4288">
                  <c:v>43226.009918981479</c:v>
                </c:pt>
                <c:pt idx="4289">
                  <c:v>43226.009930555556</c:v>
                </c:pt>
                <c:pt idx="4290">
                  <c:v>43226.009942129633</c:v>
                </c:pt>
                <c:pt idx="4291">
                  <c:v>43226.009953703702</c:v>
                </c:pt>
                <c:pt idx="4292">
                  <c:v>43226.009965277779</c:v>
                </c:pt>
                <c:pt idx="4293">
                  <c:v>43226.009976851848</c:v>
                </c:pt>
                <c:pt idx="4294">
                  <c:v>43226.009988425925</c:v>
                </c:pt>
                <c:pt idx="4295">
                  <c:v>43226.01</c:v>
                </c:pt>
                <c:pt idx="4296">
                  <c:v>43226.010011574072</c:v>
                </c:pt>
                <c:pt idx="4297">
                  <c:v>43226.010023148148</c:v>
                </c:pt>
                <c:pt idx="4298">
                  <c:v>43226.010034722225</c:v>
                </c:pt>
                <c:pt idx="4299">
                  <c:v>43226.010046296295</c:v>
                </c:pt>
                <c:pt idx="4300">
                  <c:v>43226.010057870371</c:v>
                </c:pt>
                <c:pt idx="4301">
                  <c:v>43226.010069444441</c:v>
                </c:pt>
                <c:pt idx="4302">
                  <c:v>43226.010081018518</c:v>
                </c:pt>
                <c:pt idx="4303">
                  <c:v>43226.010092592594</c:v>
                </c:pt>
                <c:pt idx="4304">
                  <c:v>43226.010104166664</c:v>
                </c:pt>
                <c:pt idx="4305">
                  <c:v>43226.010115740741</c:v>
                </c:pt>
                <c:pt idx="4306">
                  <c:v>43226.010127314818</c:v>
                </c:pt>
                <c:pt idx="4307">
                  <c:v>43226.010138888887</c:v>
                </c:pt>
                <c:pt idx="4308">
                  <c:v>43226.010150462964</c:v>
                </c:pt>
                <c:pt idx="4309">
                  <c:v>43226.010162037041</c:v>
                </c:pt>
                <c:pt idx="4310">
                  <c:v>43226.01017361111</c:v>
                </c:pt>
                <c:pt idx="4311">
                  <c:v>43226.010185185187</c:v>
                </c:pt>
                <c:pt idx="4312">
                  <c:v>43226.010196759256</c:v>
                </c:pt>
                <c:pt idx="4313">
                  <c:v>43226.010208333333</c:v>
                </c:pt>
                <c:pt idx="4314">
                  <c:v>43226.01021990741</c:v>
                </c:pt>
                <c:pt idx="4315">
                  <c:v>43226.010231481479</c:v>
                </c:pt>
                <c:pt idx="4316">
                  <c:v>43226.010243055556</c:v>
                </c:pt>
                <c:pt idx="4317">
                  <c:v>43226.010254629633</c:v>
                </c:pt>
                <c:pt idx="4318">
                  <c:v>43226.010266203702</c:v>
                </c:pt>
                <c:pt idx="4319">
                  <c:v>43226.010277777779</c:v>
                </c:pt>
                <c:pt idx="4320">
                  <c:v>43226.010289351849</c:v>
                </c:pt>
                <c:pt idx="4321">
                  <c:v>43226.010300925926</c:v>
                </c:pt>
                <c:pt idx="4322">
                  <c:v>43226.010312500002</c:v>
                </c:pt>
                <c:pt idx="4323">
                  <c:v>43226.010324074072</c:v>
                </c:pt>
                <c:pt idx="4324">
                  <c:v>43226.010335648149</c:v>
                </c:pt>
                <c:pt idx="4325">
                  <c:v>43226.010347222225</c:v>
                </c:pt>
                <c:pt idx="4326">
                  <c:v>43226.010358796295</c:v>
                </c:pt>
                <c:pt idx="4327">
                  <c:v>43226.010370370372</c:v>
                </c:pt>
                <c:pt idx="4328">
                  <c:v>43226.010381944441</c:v>
                </c:pt>
                <c:pt idx="4329">
                  <c:v>43226.010393518518</c:v>
                </c:pt>
                <c:pt idx="4330">
                  <c:v>43226.010405092595</c:v>
                </c:pt>
                <c:pt idx="4331">
                  <c:v>43226.010416666664</c:v>
                </c:pt>
                <c:pt idx="4332">
                  <c:v>43226.010428240741</c:v>
                </c:pt>
                <c:pt idx="4333">
                  <c:v>43226.010439814818</c:v>
                </c:pt>
                <c:pt idx="4334">
                  <c:v>43226.010439814818</c:v>
                </c:pt>
                <c:pt idx="4335">
                  <c:v>43226.010451388887</c:v>
                </c:pt>
                <c:pt idx="4336">
                  <c:v>43226.010462962964</c:v>
                </c:pt>
                <c:pt idx="4337">
                  <c:v>43226.010474537034</c:v>
                </c:pt>
                <c:pt idx="4338">
                  <c:v>43226.01048611111</c:v>
                </c:pt>
                <c:pt idx="4339">
                  <c:v>43226.010497685187</c:v>
                </c:pt>
                <c:pt idx="4340">
                  <c:v>43226.010509259257</c:v>
                </c:pt>
                <c:pt idx="4341">
                  <c:v>43226.010520833333</c:v>
                </c:pt>
                <c:pt idx="4342">
                  <c:v>43226.01053240741</c:v>
                </c:pt>
                <c:pt idx="4343">
                  <c:v>43226.01054398148</c:v>
                </c:pt>
                <c:pt idx="4344">
                  <c:v>43226.010555555556</c:v>
                </c:pt>
                <c:pt idx="4345">
                  <c:v>43226.010567129626</c:v>
                </c:pt>
                <c:pt idx="4346">
                  <c:v>43226.010578703703</c:v>
                </c:pt>
                <c:pt idx="4347">
                  <c:v>43226.01059027778</c:v>
                </c:pt>
                <c:pt idx="4348">
                  <c:v>43226.010601851849</c:v>
                </c:pt>
                <c:pt idx="4349">
                  <c:v>43226.010613425926</c:v>
                </c:pt>
                <c:pt idx="4350">
                  <c:v>43226.010625000003</c:v>
                </c:pt>
                <c:pt idx="4351">
                  <c:v>43226.010636574072</c:v>
                </c:pt>
                <c:pt idx="4352">
                  <c:v>43226.010648148149</c:v>
                </c:pt>
                <c:pt idx="4353">
                  <c:v>43226.010659722226</c:v>
                </c:pt>
                <c:pt idx="4354">
                  <c:v>43226.010671296295</c:v>
                </c:pt>
                <c:pt idx="4355">
                  <c:v>43226.010682870372</c:v>
                </c:pt>
                <c:pt idx="4356">
                  <c:v>43226.010694444441</c:v>
                </c:pt>
                <c:pt idx="4357">
                  <c:v>43226.010706018518</c:v>
                </c:pt>
                <c:pt idx="4358">
                  <c:v>43226.010717592595</c:v>
                </c:pt>
                <c:pt idx="4359">
                  <c:v>43226.010729166665</c:v>
                </c:pt>
                <c:pt idx="4360">
                  <c:v>43226.010740740741</c:v>
                </c:pt>
                <c:pt idx="4361">
                  <c:v>43226.010752314818</c:v>
                </c:pt>
                <c:pt idx="4362">
                  <c:v>43226.010763888888</c:v>
                </c:pt>
                <c:pt idx="4363">
                  <c:v>43226.010775462964</c:v>
                </c:pt>
                <c:pt idx="4364">
                  <c:v>43226.010787037034</c:v>
                </c:pt>
                <c:pt idx="4365">
                  <c:v>43226.010798611111</c:v>
                </c:pt>
                <c:pt idx="4366">
                  <c:v>43226.010810185187</c:v>
                </c:pt>
                <c:pt idx="4367">
                  <c:v>43226.010821759257</c:v>
                </c:pt>
                <c:pt idx="4368">
                  <c:v>43226.010833333334</c:v>
                </c:pt>
                <c:pt idx="4369">
                  <c:v>43226.010844907411</c:v>
                </c:pt>
                <c:pt idx="4370">
                  <c:v>43226.01085648148</c:v>
                </c:pt>
                <c:pt idx="4371">
                  <c:v>43226.010868055557</c:v>
                </c:pt>
                <c:pt idx="4372">
                  <c:v>43226.010879629626</c:v>
                </c:pt>
                <c:pt idx="4373">
                  <c:v>43226.010891203703</c:v>
                </c:pt>
                <c:pt idx="4374">
                  <c:v>43226.01090277778</c:v>
                </c:pt>
                <c:pt idx="4375">
                  <c:v>43226.010914351849</c:v>
                </c:pt>
                <c:pt idx="4376">
                  <c:v>43226.010925925926</c:v>
                </c:pt>
                <c:pt idx="4377">
                  <c:v>43226.010937500003</c:v>
                </c:pt>
                <c:pt idx="4378">
                  <c:v>43226.010949074072</c:v>
                </c:pt>
                <c:pt idx="4379">
                  <c:v>43226.010960648149</c:v>
                </c:pt>
                <c:pt idx="4380">
                  <c:v>43226.010972222219</c:v>
                </c:pt>
                <c:pt idx="4381">
                  <c:v>43226.010983796295</c:v>
                </c:pt>
                <c:pt idx="4382">
                  <c:v>43226.010995370372</c:v>
                </c:pt>
                <c:pt idx="4383">
                  <c:v>43226.011006944442</c:v>
                </c:pt>
                <c:pt idx="4384">
                  <c:v>43226.011018518519</c:v>
                </c:pt>
                <c:pt idx="4385">
                  <c:v>43226.011030092595</c:v>
                </c:pt>
                <c:pt idx="4386">
                  <c:v>43226.011041666665</c:v>
                </c:pt>
                <c:pt idx="4387">
                  <c:v>43226.011053240742</c:v>
                </c:pt>
                <c:pt idx="4388">
                  <c:v>43226.011064814818</c:v>
                </c:pt>
                <c:pt idx="4389">
                  <c:v>43226.011076388888</c:v>
                </c:pt>
                <c:pt idx="4390">
                  <c:v>43226.011087962965</c:v>
                </c:pt>
                <c:pt idx="4391">
                  <c:v>43226.011099537034</c:v>
                </c:pt>
                <c:pt idx="4392">
                  <c:v>43226.011111111111</c:v>
                </c:pt>
                <c:pt idx="4393">
                  <c:v>43226.011122685188</c:v>
                </c:pt>
                <c:pt idx="4394">
                  <c:v>43226.011134259257</c:v>
                </c:pt>
                <c:pt idx="4395">
                  <c:v>43226.011145833334</c:v>
                </c:pt>
                <c:pt idx="4396">
                  <c:v>43226.011157407411</c:v>
                </c:pt>
                <c:pt idx="4397">
                  <c:v>43226.01116898148</c:v>
                </c:pt>
                <c:pt idx="4398">
                  <c:v>43226.011180555557</c:v>
                </c:pt>
                <c:pt idx="4399">
                  <c:v>43226.011192129627</c:v>
                </c:pt>
                <c:pt idx="4400">
                  <c:v>43226.011203703703</c:v>
                </c:pt>
                <c:pt idx="4401">
                  <c:v>43226.01121527778</c:v>
                </c:pt>
                <c:pt idx="4402">
                  <c:v>43226.01122685185</c:v>
                </c:pt>
                <c:pt idx="4403">
                  <c:v>43226.011238425926</c:v>
                </c:pt>
                <c:pt idx="4404">
                  <c:v>43226.011250000003</c:v>
                </c:pt>
                <c:pt idx="4405">
                  <c:v>43226.011261574073</c:v>
                </c:pt>
                <c:pt idx="4406">
                  <c:v>43226.011273148149</c:v>
                </c:pt>
                <c:pt idx="4407">
                  <c:v>43226.011284722219</c:v>
                </c:pt>
                <c:pt idx="4408">
                  <c:v>43226.011296296296</c:v>
                </c:pt>
                <c:pt idx="4409">
                  <c:v>43226.011307870373</c:v>
                </c:pt>
                <c:pt idx="4410">
                  <c:v>43226.011319444442</c:v>
                </c:pt>
                <c:pt idx="4411">
                  <c:v>43226.011319444442</c:v>
                </c:pt>
                <c:pt idx="4412">
                  <c:v>43226.011331018519</c:v>
                </c:pt>
                <c:pt idx="4413">
                  <c:v>43226.011342592596</c:v>
                </c:pt>
                <c:pt idx="4414">
                  <c:v>43226.011354166665</c:v>
                </c:pt>
                <c:pt idx="4415">
                  <c:v>43226.011365740742</c:v>
                </c:pt>
                <c:pt idx="4416">
                  <c:v>43226.011377314811</c:v>
                </c:pt>
                <c:pt idx="4417">
                  <c:v>43226.011388888888</c:v>
                </c:pt>
                <c:pt idx="4418">
                  <c:v>43226.011400462965</c:v>
                </c:pt>
                <c:pt idx="4419">
                  <c:v>43226.011412037034</c:v>
                </c:pt>
                <c:pt idx="4420">
                  <c:v>43226.011423611111</c:v>
                </c:pt>
                <c:pt idx="4421">
                  <c:v>43226.011435185188</c:v>
                </c:pt>
                <c:pt idx="4422">
                  <c:v>43226.011446759258</c:v>
                </c:pt>
                <c:pt idx="4423">
                  <c:v>43226.011458333334</c:v>
                </c:pt>
                <c:pt idx="4424">
                  <c:v>43226.011469907404</c:v>
                </c:pt>
                <c:pt idx="4425">
                  <c:v>43226.011481481481</c:v>
                </c:pt>
                <c:pt idx="4426">
                  <c:v>43226.011493055557</c:v>
                </c:pt>
                <c:pt idx="4427">
                  <c:v>43226.011504629627</c:v>
                </c:pt>
                <c:pt idx="4428">
                  <c:v>43226.011516203704</c:v>
                </c:pt>
                <c:pt idx="4429">
                  <c:v>43226.01152777778</c:v>
                </c:pt>
                <c:pt idx="4430">
                  <c:v>43226.01153935185</c:v>
                </c:pt>
                <c:pt idx="4431">
                  <c:v>43226.011550925927</c:v>
                </c:pt>
                <c:pt idx="4432">
                  <c:v>43226.011562500003</c:v>
                </c:pt>
                <c:pt idx="4433">
                  <c:v>43226.011574074073</c:v>
                </c:pt>
                <c:pt idx="4434">
                  <c:v>43226.01158564815</c:v>
                </c:pt>
                <c:pt idx="4435">
                  <c:v>43226.011597222219</c:v>
                </c:pt>
                <c:pt idx="4436">
                  <c:v>43226.011608796296</c:v>
                </c:pt>
                <c:pt idx="4437">
                  <c:v>43226.011620370373</c:v>
                </c:pt>
                <c:pt idx="4438">
                  <c:v>43226.011631944442</c:v>
                </c:pt>
                <c:pt idx="4439">
                  <c:v>43226.011643518519</c:v>
                </c:pt>
                <c:pt idx="4440">
                  <c:v>43226.011655092596</c:v>
                </c:pt>
                <c:pt idx="4441">
                  <c:v>43226.011666666665</c:v>
                </c:pt>
                <c:pt idx="4442">
                  <c:v>43226.011678240742</c:v>
                </c:pt>
                <c:pt idx="4443">
                  <c:v>43226.011689814812</c:v>
                </c:pt>
                <c:pt idx="4444">
                  <c:v>43226.011701388888</c:v>
                </c:pt>
                <c:pt idx="4445">
                  <c:v>43226.011712962965</c:v>
                </c:pt>
                <c:pt idx="4446">
                  <c:v>43226.011724537035</c:v>
                </c:pt>
                <c:pt idx="4447">
                  <c:v>43226.011736111112</c:v>
                </c:pt>
                <c:pt idx="4448">
                  <c:v>43226.011747685188</c:v>
                </c:pt>
                <c:pt idx="4449">
                  <c:v>43226.011759259258</c:v>
                </c:pt>
                <c:pt idx="4450">
                  <c:v>43226.011770833335</c:v>
                </c:pt>
                <c:pt idx="4451">
                  <c:v>43226.011782407404</c:v>
                </c:pt>
                <c:pt idx="4452">
                  <c:v>43226.011793981481</c:v>
                </c:pt>
                <c:pt idx="4453">
                  <c:v>43226.011805555558</c:v>
                </c:pt>
                <c:pt idx="4454">
                  <c:v>43226.011817129627</c:v>
                </c:pt>
                <c:pt idx="4455">
                  <c:v>43226.011828703704</c:v>
                </c:pt>
                <c:pt idx="4456">
                  <c:v>43226.011840277781</c:v>
                </c:pt>
                <c:pt idx="4457">
                  <c:v>43226.01185185185</c:v>
                </c:pt>
                <c:pt idx="4458">
                  <c:v>43226.011863425927</c:v>
                </c:pt>
                <c:pt idx="4459">
                  <c:v>43226.011874999997</c:v>
                </c:pt>
                <c:pt idx="4460">
                  <c:v>43226.011886574073</c:v>
                </c:pt>
                <c:pt idx="4461">
                  <c:v>43226.01189814815</c:v>
                </c:pt>
                <c:pt idx="4462">
                  <c:v>43226.01190972222</c:v>
                </c:pt>
                <c:pt idx="4463">
                  <c:v>43226.011921296296</c:v>
                </c:pt>
                <c:pt idx="4464">
                  <c:v>43226.011932870373</c:v>
                </c:pt>
                <c:pt idx="4465">
                  <c:v>43226.011944444443</c:v>
                </c:pt>
                <c:pt idx="4466">
                  <c:v>43226.011956018519</c:v>
                </c:pt>
                <c:pt idx="4467">
                  <c:v>43226.011967592596</c:v>
                </c:pt>
                <c:pt idx="4468">
                  <c:v>43226.011979166666</c:v>
                </c:pt>
                <c:pt idx="4469">
                  <c:v>43226.011990740742</c:v>
                </c:pt>
                <c:pt idx="4470">
                  <c:v>43226.012002314812</c:v>
                </c:pt>
                <c:pt idx="4471">
                  <c:v>43226.012013888889</c:v>
                </c:pt>
                <c:pt idx="4472">
                  <c:v>43226.012025462966</c:v>
                </c:pt>
                <c:pt idx="4473">
                  <c:v>43226.012037037035</c:v>
                </c:pt>
                <c:pt idx="4474">
                  <c:v>43226.012048611112</c:v>
                </c:pt>
                <c:pt idx="4475">
                  <c:v>43226.012060185189</c:v>
                </c:pt>
                <c:pt idx="4476">
                  <c:v>43226.012071759258</c:v>
                </c:pt>
                <c:pt idx="4477">
                  <c:v>43226.012083333335</c:v>
                </c:pt>
                <c:pt idx="4478">
                  <c:v>43226.012094907404</c:v>
                </c:pt>
                <c:pt idx="4479">
                  <c:v>43226.012106481481</c:v>
                </c:pt>
                <c:pt idx="4480">
                  <c:v>43226.012118055558</c:v>
                </c:pt>
                <c:pt idx="4481">
                  <c:v>43226.012129629627</c:v>
                </c:pt>
                <c:pt idx="4482">
                  <c:v>43226.012141203704</c:v>
                </c:pt>
                <c:pt idx="4483">
                  <c:v>43226.012152777781</c:v>
                </c:pt>
                <c:pt idx="4484">
                  <c:v>43226.012164351851</c:v>
                </c:pt>
                <c:pt idx="4485">
                  <c:v>43226.012175925927</c:v>
                </c:pt>
                <c:pt idx="4486">
                  <c:v>43226.012187499997</c:v>
                </c:pt>
                <c:pt idx="4487">
                  <c:v>43226.012199074074</c:v>
                </c:pt>
                <c:pt idx="4488">
                  <c:v>43226.012199074074</c:v>
                </c:pt>
                <c:pt idx="4489">
                  <c:v>43226.01221064815</c:v>
                </c:pt>
                <c:pt idx="4490">
                  <c:v>43226.01222222222</c:v>
                </c:pt>
                <c:pt idx="4491">
                  <c:v>43226.012233796297</c:v>
                </c:pt>
                <c:pt idx="4492">
                  <c:v>43226.012245370373</c:v>
                </c:pt>
                <c:pt idx="4493">
                  <c:v>43226.012256944443</c:v>
                </c:pt>
                <c:pt idx="4494">
                  <c:v>43226.01226851852</c:v>
                </c:pt>
                <c:pt idx="4495">
                  <c:v>43226.012280092589</c:v>
                </c:pt>
                <c:pt idx="4496">
                  <c:v>43226.012291666666</c:v>
                </c:pt>
                <c:pt idx="4497">
                  <c:v>43226.012303240743</c:v>
                </c:pt>
                <c:pt idx="4498">
                  <c:v>43226.012314814812</c:v>
                </c:pt>
                <c:pt idx="4499">
                  <c:v>43226.012326388889</c:v>
                </c:pt>
                <c:pt idx="4500">
                  <c:v>43226.012337962966</c:v>
                </c:pt>
                <c:pt idx="4501">
                  <c:v>43226.012349537035</c:v>
                </c:pt>
                <c:pt idx="4502">
                  <c:v>43226.012361111112</c:v>
                </c:pt>
                <c:pt idx="4503">
                  <c:v>43226.012372685182</c:v>
                </c:pt>
                <c:pt idx="4504">
                  <c:v>43226.012384259258</c:v>
                </c:pt>
                <c:pt idx="4505">
                  <c:v>43226.012395833335</c:v>
                </c:pt>
                <c:pt idx="4506">
                  <c:v>43226.012407407405</c:v>
                </c:pt>
                <c:pt idx="4507">
                  <c:v>43226.012418981481</c:v>
                </c:pt>
                <c:pt idx="4508">
                  <c:v>43226.012430555558</c:v>
                </c:pt>
                <c:pt idx="4509">
                  <c:v>43226.012442129628</c:v>
                </c:pt>
                <c:pt idx="4510">
                  <c:v>43226.012453703705</c:v>
                </c:pt>
                <c:pt idx="4511">
                  <c:v>43226.012465277781</c:v>
                </c:pt>
                <c:pt idx="4512">
                  <c:v>43226.012476851851</c:v>
                </c:pt>
                <c:pt idx="4513">
                  <c:v>43226.012488425928</c:v>
                </c:pt>
                <c:pt idx="4514">
                  <c:v>43226.012499999997</c:v>
                </c:pt>
                <c:pt idx="4515">
                  <c:v>43226.012511574074</c:v>
                </c:pt>
                <c:pt idx="4516">
                  <c:v>43226.012523148151</c:v>
                </c:pt>
                <c:pt idx="4517">
                  <c:v>43226.01253472222</c:v>
                </c:pt>
                <c:pt idx="4518">
                  <c:v>43226.012546296297</c:v>
                </c:pt>
                <c:pt idx="4519">
                  <c:v>43226.012557870374</c:v>
                </c:pt>
                <c:pt idx="4520">
                  <c:v>43226.012569444443</c:v>
                </c:pt>
                <c:pt idx="4521">
                  <c:v>43226.01258101852</c:v>
                </c:pt>
                <c:pt idx="4522">
                  <c:v>43226.012592592589</c:v>
                </c:pt>
                <c:pt idx="4523">
                  <c:v>43226.012604166666</c:v>
                </c:pt>
                <c:pt idx="4524">
                  <c:v>43226.012615740743</c:v>
                </c:pt>
                <c:pt idx="4525">
                  <c:v>43226.012627314813</c:v>
                </c:pt>
                <c:pt idx="4526">
                  <c:v>43226.012638888889</c:v>
                </c:pt>
                <c:pt idx="4527">
                  <c:v>43226.012650462966</c:v>
                </c:pt>
                <c:pt idx="4528">
                  <c:v>43226.012662037036</c:v>
                </c:pt>
                <c:pt idx="4529">
                  <c:v>43226.012673611112</c:v>
                </c:pt>
                <c:pt idx="4530">
                  <c:v>43226.012685185182</c:v>
                </c:pt>
                <c:pt idx="4531">
                  <c:v>43226.012696759259</c:v>
                </c:pt>
                <c:pt idx="4532">
                  <c:v>43226.012708333335</c:v>
                </c:pt>
                <c:pt idx="4533">
                  <c:v>43226.012719907405</c:v>
                </c:pt>
                <c:pt idx="4534">
                  <c:v>43226.012731481482</c:v>
                </c:pt>
                <c:pt idx="4535">
                  <c:v>43226.012743055559</c:v>
                </c:pt>
                <c:pt idx="4536">
                  <c:v>43226.012754629628</c:v>
                </c:pt>
                <c:pt idx="4537">
                  <c:v>43226.012766203705</c:v>
                </c:pt>
                <c:pt idx="4538">
                  <c:v>43226.012777777774</c:v>
                </c:pt>
                <c:pt idx="4539">
                  <c:v>43226.012789351851</c:v>
                </c:pt>
                <c:pt idx="4540">
                  <c:v>43226.012800925928</c:v>
                </c:pt>
                <c:pt idx="4541">
                  <c:v>43226.012812499997</c:v>
                </c:pt>
                <c:pt idx="4542">
                  <c:v>43226.012824074074</c:v>
                </c:pt>
                <c:pt idx="4543">
                  <c:v>43226.012835648151</c:v>
                </c:pt>
                <c:pt idx="4544">
                  <c:v>43226.01284722222</c:v>
                </c:pt>
                <c:pt idx="4545">
                  <c:v>43226.012858796297</c:v>
                </c:pt>
                <c:pt idx="4546">
                  <c:v>43226.012870370374</c:v>
                </c:pt>
                <c:pt idx="4547">
                  <c:v>43226.012881944444</c:v>
                </c:pt>
                <c:pt idx="4548">
                  <c:v>43226.01289351852</c:v>
                </c:pt>
                <c:pt idx="4549">
                  <c:v>43226.01290509259</c:v>
                </c:pt>
                <c:pt idx="4550">
                  <c:v>43226.012916666667</c:v>
                </c:pt>
                <c:pt idx="4551">
                  <c:v>43226.012928240743</c:v>
                </c:pt>
                <c:pt idx="4552">
                  <c:v>43226.012939814813</c:v>
                </c:pt>
                <c:pt idx="4553">
                  <c:v>43226.01295138889</c:v>
                </c:pt>
                <c:pt idx="4554">
                  <c:v>43226.012962962966</c:v>
                </c:pt>
                <c:pt idx="4555">
                  <c:v>43226.012974537036</c:v>
                </c:pt>
                <c:pt idx="4556">
                  <c:v>43226.012986111113</c:v>
                </c:pt>
                <c:pt idx="4557">
                  <c:v>43226.012997685182</c:v>
                </c:pt>
                <c:pt idx="4558">
                  <c:v>43226.013009259259</c:v>
                </c:pt>
                <c:pt idx="4559">
                  <c:v>43226.013020833336</c:v>
                </c:pt>
                <c:pt idx="4560">
                  <c:v>43226.013032407405</c:v>
                </c:pt>
                <c:pt idx="4561">
                  <c:v>43226.013043981482</c:v>
                </c:pt>
                <c:pt idx="4562">
                  <c:v>43226.013055555559</c:v>
                </c:pt>
                <c:pt idx="4563">
                  <c:v>43226.013067129628</c:v>
                </c:pt>
                <c:pt idx="4564">
                  <c:v>43226.013078703705</c:v>
                </c:pt>
                <c:pt idx="4565">
                  <c:v>43226.013090277775</c:v>
                </c:pt>
                <c:pt idx="4566">
                  <c:v>43226.013101851851</c:v>
                </c:pt>
                <c:pt idx="4567">
                  <c:v>43226.013113425928</c:v>
                </c:pt>
                <c:pt idx="4568">
                  <c:v>43226.013124999998</c:v>
                </c:pt>
                <c:pt idx="4569">
                  <c:v>43226.013136574074</c:v>
                </c:pt>
                <c:pt idx="4570">
                  <c:v>43226.013148148151</c:v>
                </c:pt>
                <c:pt idx="4571">
                  <c:v>43226.013159722221</c:v>
                </c:pt>
                <c:pt idx="4572">
                  <c:v>43226.013159722221</c:v>
                </c:pt>
                <c:pt idx="4573">
                  <c:v>43226.013171296298</c:v>
                </c:pt>
                <c:pt idx="4574">
                  <c:v>43226.013182870367</c:v>
                </c:pt>
                <c:pt idx="4575">
                  <c:v>43226.013194444444</c:v>
                </c:pt>
                <c:pt idx="4576">
                  <c:v>43226.013206018521</c:v>
                </c:pt>
                <c:pt idx="4577">
                  <c:v>43226.01321759259</c:v>
                </c:pt>
                <c:pt idx="4578">
                  <c:v>43226.013229166667</c:v>
                </c:pt>
                <c:pt idx="4579">
                  <c:v>43226.013240740744</c:v>
                </c:pt>
                <c:pt idx="4580">
                  <c:v>43226.013252314813</c:v>
                </c:pt>
                <c:pt idx="4581">
                  <c:v>43226.01326388889</c:v>
                </c:pt>
                <c:pt idx="4582">
                  <c:v>43226.013275462959</c:v>
                </c:pt>
                <c:pt idx="4583">
                  <c:v>43226.013287037036</c:v>
                </c:pt>
                <c:pt idx="4584">
                  <c:v>43226.013298611113</c:v>
                </c:pt>
                <c:pt idx="4585">
                  <c:v>43226.013310185182</c:v>
                </c:pt>
                <c:pt idx="4586">
                  <c:v>43226.013321759259</c:v>
                </c:pt>
                <c:pt idx="4587">
                  <c:v>43226.013333333336</c:v>
                </c:pt>
                <c:pt idx="4588">
                  <c:v>43226.013344907406</c:v>
                </c:pt>
                <c:pt idx="4589">
                  <c:v>43226.013356481482</c:v>
                </c:pt>
                <c:pt idx="4590">
                  <c:v>43226.013368055559</c:v>
                </c:pt>
                <c:pt idx="4591">
                  <c:v>43226.013379629629</c:v>
                </c:pt>
                <c:pt idx="4592">
                  <c:v>43226.013391203705</c:v>
                </c:pt>
                <c:pt idx="4593">
                  <c:v>43226.013402777775</c:v>
                </c:pt>
                <c:pt idx="4594">
                  <c:v>43226.013414351852</c:v>
                </c:pt>
                <c:pt idx="4595">
                  <c:v>43226.013425925928</c:v>
                </c:pt>
                <c:pt idx="4596">
                  <c:v>43226.013437499998</c:v>
                </c:pt>
                <c:pt idx="4597">
                  <c:v>43226.013449074075</c:v>
                </c:pt>
                <c:pt idx="4598">
                  <c:v>43226.013460648152</c:v>
                </c:pt>
                <c:pt idx="4599">
                  <c:v>43226.013472222221</c:v>
                </c:pt>
                <c:pt idx="4600">
                  <c:v>43226.013483796298</c:v>
                </c:pt>
                <c:pt idx="4601">
                  <c:v>43226.013495370367</c:v>
                </c:pt>
                <c:pt idx="4602">
                  <c:v>43226.013506944444</c:v>
                </c:pt>
                <c:pt idx="4603">
                  <c:v>43226.013518518521</c:v>
                </c:pt>
                <c:pt idx="4604">
                  <c:v>43226.01353009259</c:v>
                </c:pt>
                <c:pt idx="4605">
                  <c:v>43226.013541666667</c:v>
                </c:pt>
                <c:pt idx="4606">
                  <c:v>43226.013553240744</c:v>
                </c:pt>
                <c:pt idx="4607">
                  <c:v>43226.013564814813</c:v>
                </c:pt>
                <c:pt idx="4608">
                  <c:v>43226.01357638889</c:v>
                </c:pt>
                <c:pt idx="4609">
                  <c:v>43226.01358796296</c:v>
                </c:pt>
                <c:pt idx="4610">
                  <c:v>43226.013599537036</c:v>
                </c:pt>
                <c:pt idx="4611">
                  <c:v>43226.013611111113</c:v>
                </c:pt>
                <c:pt idx="4612">
                  <c:v>43226.013622685183</c:v>
                </c:pt>
                <c:pt idx="4613">
                  <c:v>43226.01363425926</c:v>
                </c:pt>
                <c:pt idx="4614">
                  <c:v>43226.013645833336</c:v>
                </c:pt>
                <c:pt idx="4615">
                  <c:v>43226.013657407406</c:v>
                </c:pt>
                <c:pt idx="4616">
                  <c:v>43226.013668981483</c:v>
                </c:pt>
                <c:pt idx="4617">
                  <c:v>43226.013680555552</c:v>
                </c:pt>
                <c:pt idx="4618">
                  <c:v>43226.013692129629</c:v>
                </c:pt>
                <c:pt idx="4619">
                  <c:v>43226.013703703706</c:v>
                </c:pt>
                <c:pt idx="4620">
                  <c:v>43226.013715277775</c:v>
                </c:pt>
                <c:pt idx="4621">
                  <c:v>43226.013726851852</c:v>
                </c:pt>
                <c:pt idx="4622">
                  <c:v>43226.013738425929</c:v>
                </c:pt>
                <c:pt idx="4623">
                  <c:v>43226.013749999998</c:v>
                </c:pt>
                <c:pt idx="4624">
                  <c:v>43226.013761574075</c:v>
                </c:pt>
                <c:pt idx="4625">
                  <c:v>43226.013773148145</c:v>
                </c:pt>
                <c:pt idx="4626">
                  <c:v>43226.013784722221</c:v>
                </c:pt>
                <c:pt idx="4627">
                  <c:v>43226.013796296298</c:v>
                </c:pt>
                <c:pt idx="4628">
                  <c:v>43226.013807870368</c:v>
                </c:pt>
                <c:pt idx="4629">
                  <c:v>43226.013819444444</c:v>
                </c:pt>
                <c:pt idx="4630">
                  <c:v>43226.013831018521</c:v>
                </c:pt>
                <c:pt idx="4631">
                  <c:v>43226.013842592591</c:v>
                </c:pt>
                <c:pt idx="4632">
                  <c:v>43226.013854166667</c:v>
                </c:pt>
                <c:pt idx="4633">
                  <c:v>43226.013865740744</c:v>
                </c:pt>
                <c:pt idx="4634">
                  <c:v>43226.013877314814</c:v>
                </c:pt>
                <c:pt idx="4635">
                  <c:v>43226.013888888891</c:v>
                </c:pt>
                <c:pt idx="4636">
                  <c:v>43226.01390046296</c:v>
                </c:pt>
                <c:pt idx="4637">
                  <c:v>43226.013912037037</c:v>
                </c:pt>
                <c:pt idx="4638">
                  <c:v>43226.013923611114</c:v>
                </c:pt>
                <c:pt idx="4639">
                  <c:v>43226.013935185183</c:v>
                </c:pt>
                <c:pt idx="4640">
                  <c:v>43226.01394675926</c:v>
                </c:pt>
                <c:pt idx="4641">
                  <c:v>43226.013958333337</c:v>
                </c:pt>
                <c:pt idx="4642">
                  <c:v>43226.013969907406</c:v>
                </c:pt>
                <c:pt idx="4643">
                  <c:v>43226.013981481483</c:v>
                </c:pt>
                <c:pt idx="4644">
                  <c:v>43226.013993055552</c:v>
                </c:pt>
                <c:pt idx="4645">
                  <c:v>43226.014004629629</c:v>
                </c:pt>
                <c:pt idx="4646">
                  <c:v>43226.014016203706</c:v>
                </c:pt>
                <c:pt idx="4647">
                  <c:v>43226.014027777775</c:v>
                </c:pt>
                <c:pt idx="4648">
                  <c:v>43226.014039351852</c:v>
                </c:pt>
                <c:pt idx="4649">
                  <c:v>43226.014050925929</c:v>
                </c:pt>
                <c:pt idx="4650">
                  <c:v>43226.014050925929</c:v>
                </c:pt>
                <c:pt idx="4651">
                  <c:v>43226.014062499999</c:v>
                </c:pt>
                <c:pt idx="4652">
                  <c:v>43226.014074074075</c:v>
                </c:pt>
                <c:pt idx="4653">
                  <c:v>43226.014085648145</c:v>
                </c:pt>
                <c:pt idx="4654">
                  <c:v>43226.014097222222</c:v>
                </c:pt>
                <c:pt idx="4655">
                  <c:v>43226.014108796298</c:v>
                </c:pt>
                <c:pt idx="4656">
                  <c:v>43226.014120370368</c:v>
                </c:pt>
                <c:pt idx="4657">
                  <c:v>43226.014131944445</c:v>
                </c:pt>
                <c:pt idx="4658">
                  <c:v>43226.014143518521</c:v>
                </c:pt>
                <c:pt idx="4659">
                  <c:v>43226.014155092591</c:v>
                </c:pt>
                <c:pt idx="4660">
                  <c:v>43226.014166666668</c:v>
                </c:pt>
                <c:pt idx="4661">
                  <c:v>43226.014178240737</c:v>
                </c:pt>
                <c:pt idx="4662">
                  <c:v>43226.014189814814</c:v>
                </c:pt>
                <c:pt idx="4663">
                  <c:v>43226.014201388891</c:v>
                </c:pt>
                <c:pt idx="4664">
                  <c:v>43226.01421296296</c:v>
                </c:pt>
                <c:pt idx="4665">
                  <c:v>43226.014224537037</c:v>
                </c:pt>
                <c:pt idx="4666">
                  <c:v>43226.014236111114</c:v>
                </c:pt>
                <c:pt idx="4667">
                  <c:v>43226.014247685183</c:v>
                </c:pt>
                <c:pt idx="4668">
                  <c:v>43226.01425925926</c:v>
                </c:pt>
                <c:pt idx="4669">
                  <c:v>43226.014270833337</c:v>
                </c:pt>
                <c:pt idx="4670">
                  <c:v>43226.014282407406</c:v>
                </c:pt>
                <c:pt idx="4671">
                  <c:v>43226.014293981483</c:v>
                </c:pt>
                <c:pt idx="4672">
                  <c:v>43226.014305555553</c:v>
                </c:pt>
                <c:pt idx="4673">
                  <c:v>43226.014317129629</c:v>
                </c:pt>
                <c:pt idx="4674">
                  <c:v>43226.014328703706</c:v>
                </c:pt>
                <c:pt idx="4675">
                  <c:v>43226.014340277776</c:v>
                </c:pt>
                <c:pt idx="4676">
                  <c:v>43226.014351851853</c:v>
                </c:pt>
                <c:pt idx="4677">
                  <c:v>43226.014363425929</c:v>
                </c:pt>
                <c:pt idx="4678">
                  <c:v>43226.014374999999</c:v>
                </c:pt>
                <c:pt idx="4679">
                  <c:v>43226.014386574076</c:v>
                </c:pt>
                <c:pt idx="4680">
                  <c:v>43226.014398148145</c:v>
                </c:pt>
                <c:pt idx="4681">
                  <c:v>43226.014409722222</c:v>
                </c:pt>
                <c:pt idx="4682">
                  <c:v>43226.014421296299</c:v>
                </c:pt>
                <c:pt idx="4683">
                  <c:v>43226.014432870368</c:v>
                </c:pt>
                <c:pt idx="4684">
                  <c:v>43226.014444444445</c:v>
                </c:pt>
                <c:pt idx="4685">
                  <c:v>43226.014456018522</c:v>
                </c:pt>
                <c:pt idx="4686">
                  <c:v>43226.014467592591</c:v>
                </c:pt>
                <c:pt idx="4687">
                  <c:v>43226.014479166668</c:v>
                </c:pt>
                <c:pt idx="4688">
                  <c:v>43226.014490740738</c:v>
                </c:pt>
                <c:pt idx="4689">
                  <c:v>43226.014502314814</c:v>
                </c:pt>
                <c:pt idx="4690">
                  <c:v>43226.014513888891</c:v>
                </c:pt>
                <c:pt idx="4691">
                  <c:v>43226.014525462961</c:v>
                </c:pt>
                <c:pt idx="4692">
                  <c:v>43226.014537037037</c:v>
                </c:pt>
                <c:pt idx="4693">
                  <c:v>43226.014548611114</c:v>
                </c:pt>
                <c:pt idx="4694">
                  <c:v>43226.014560185184</c:v>
                </c:pt>
                <c:pt idx="4695">
                  <c:v>43226.01457175926</c:v>
                </c:pt>
                <c:pt idx="4696">
                  <c:v>43226.01458333333</c:v>
                </c:pt>
                <c:pt idx="4697">
                  <c:v>43226.014594907407</c:v>
                </c:pt>
                <c:pt idx="4698">
                  <c:v>43226.014606481483</c:v>
                </c:pt>
                <c:pt idx="4699">
                  <c:v>43226.014618055553</c:v>
                </c:pt>
                <c:pt idx="4700">
                  <c:v>43226.01462962963</c:v>
                </c:pt>
                <c:pt idx="4701">
                  <c:v>43226.014641203707</c:v>
                </c:pt>
                <c:pt idx="4702">
                  <c:v>43226.014652777776</c:v>
                </c:pt>
                <c:pt idx="4703">
                  <c:v>43226.014664351853</c:v>
                </c:pt>
                <c:pt idx="4704">
                  <c:v>43226.014675925922</c:v>
                </c:pt>
                <c:pt idx="4705">
                  <c:v>43226.014687499999</c:v>
                </c:pt>
                <c:pt idx="4706">
                  <c:v>43226.014699074076</c:v>
                </c:pt>
                <c:pt idx="4707">
                  <c:v>43226.014710648145</c:v>
                </c:pt>
                <c:pt idx="4708">
                  <c:v>43226.014722222222</c:v>
                </c:pt>
                <c:pt idx="4709">
                  <c:v>43226.014733796299</c:v>
                </c:pt>
                <c:pt idx="4710">
                  <c:v>43226.014745370368</c:v>
                </c:pt>
                <c:pt idx="4711">
                  <c:v>43226.014756944445</c:v>
                </c:pt>
                <c:pt idx="4712">
                  <c:v>43226.014768518522</c:v>
                </c:pt>
                <c:pt idx="4713">
                  <c:v>43226.014780092592</c:v>
                </c:pt>
                <c:pt idx="4714">
                  <c:v>43226.014791666668</c:v>
                </c:pt>
                <c:pt idx="4715">
                  <c:v>43226.014803240738</c:v>
                </c:pt>
                <c:pt idx="4716">
                  <c:v>43226.014814814815</c:v>
                </c:pt>
                <c:pt idx="4717">
                  <c:v>43226.014826388891</c:v>
                </c:pt>
                <c:pt idx="4718">
                  <c:v>43226.014837962961</c:v>
                </c:pt>
                <c:pt idx="4719">
                  <c:v>43226.014849537038</c:v>
                </c:pt>
                <c:pt idx="4720">
                  <c:v>43226.014861111114</c:v>
                </c:pt>
                <c:pt idx="4721">
                  <c:v>43226.014872685184</c:v>
                </c:pt>
                <c:pt idx="4722">
                  <c:v>43226.014884259261</c:v>
                </c:pt>
                <c:pt idx="4723">
                  <c:v>43226.01489583333</c:v>
                </c:pt>
                <c:pt idx="4724">
                  <c:v>43226.014907407407</c:v>
                </c:pt>
                <c:pt idx="4725">
                  <c:v>43226.014918981484</c:v>
                </c:pt>
                <c:pt idx="4726">
                  <c:v>43226.014930555553</c:v>
                </c:pt>
                <c:pt idx="4727">
                  <c:v>43226.01494212963</c:v>
                </c:pt>
                <c:pt idx="4728">
                  <c:v>43226.01494212963</c:v>
                </c:pt>
                <c:pt idx="4729">
                  <c:v>43226.014953703707</c:v>
                </c:pt>
                <c:pt idx="4730">
                  <c:v>43226.014965277776</c:v>
                </c:pt>
                <c:pt idx="4731">
                  <c:v>43226.014976851853</c:v>
                </c:pt>
                <c:pt idx="4732">
                  <c:v>43226.014988425923</c:v>
                </c:pt>
                <c:pt idx="4733">
                  <c:v>43226.014999999999</c:v>
                </c:pt>
                <c:pt idx="4734">
                  <c:v>43226.015011574076</c:v>
                </c:pt>
                <c:pt idx="4735">
                  <c:v>43226.015023148146</c:v>
                </c:pt>
                <c:pt idx="4736">
                  <c:v>43226.015034722222</c:v>
                </c:pt>
                <c:pt idx="4737">
                  <c:v>43226.015046296299</c:v>
                </c:pt>
                <c:pt idx="4738">
                  <c:v>43226.015057870369</c:v>
                </c:pt>
                <c:pt idx="4739">
                  <c:v>43226.015069444446</c:v>
                </c:pt>
                <c:pt idx="4740">
                  <c:v>43226.015081018515</c:v>
                </c:pt>
                <c:pt idx="4741">
                  <c:v>43226.015092592592</c:v>
                </c:pt>
                <c:pt idx="4742">
                  <c:v>43226.015104166669</c:v>
                </c:pt>
                <c:pt idx="4743">
                  <c:v>43226.015115740738</c:v>
                </c:pt>
                <c:pt idx="4744">
                  <c:v>43226.015127314815</c:v>
                </c:pt>
                <c:pt idx="4745">
                  <c:v>43226.015138888892</c:v>
                </c:pt>
                <c:pt idx="4746">
                  <c:v>43226.015150462961</c:v>
                </c:pt>
                <c:pt idx="4747">
                  <c:v>43226.015162037038</c:v>
                </c:pt>
                <c:pt idx="4748">
                  <c:v>43226.015173611115</c:v>
                </c:pt>
                <c:pt idx="4749">
                  <c:v>43226.015185185184</c:v>
                </c:pt>
                <c:pt idx="4750">
                  <c:v>43226.015196759261</c:v>
                </c:pt>
                <c:pt idx="4751">
                  <c:v>43226.015208333331</c:v>
                </c:pt>
                <c:pt idx="4752">
                  <c:v>43226.015219907407</c:v>
                </c:pt>
                <c:pt idx="4753">
                  <c:v>43226.015231481484</c:v>
                </c:pt>
                <c:pt idx="4754">
                  <c:v>43226.015243055554</c:v>
                </c:pt>
                <c:pt idx="4755">
                  <c:v>43226.01525462963</c:v>
                </c:pt>
                <c:pt idx="4756">
                  <c:v>43226.015266203707</c:v>
                </c:pt>
                <c:pt idx="4757">
                  <c:v>43226.015277777777</c:v>
                </c:pt>
                <c:pt idx="4758">
                  <c:v>43226.015289351853</c:v>
                </c:pt>
                <c:pt idx="4759">
                  <c:v>43226.015300925923</c:v>
                </c:pt>
                <c:pt idx="4760">
                  <c:v>43226.0153125</c:v>
                </c:pt>
                <c:pt idx="4761">
                  <c:v>43226.015324074076</c:v>
                </c:pt>
                <c:pt idx="4762">
                  <c:v>43226.015335648146</c:v>
                </c:pt>
                <c:pt idx="4763">
                  <c:v>43226.015347222223</c:v>
                </c:pt>
                <c:pt idx="4764">
                  <c:v>43226.0153587963</c:v>
                </c:pt>
                <c:pt idx="4765">
                  <c:v>43226.015370370369</c:v>
                </c:pt>
                <c:pt idx="4766">
                  <c:v>43226.015381944446</c:v>
                </c:pt>
                <c:pt idx="4767">
                  <c:v>43226.015393518515</c:v>
                </c:pt>
                <c:pt idx="4768">
                  <c:v>43226.015405092592</c:v>
                </c:pt>
                <c:pt idx="4769">
                  <c:v>43226.015416666669</c:v>
                </c:pt>
                <c:pt idx="4770">
                  <c:v>43226.015428240738</c:v>
                </c:pt>
                <c:pt idx="4771">
                  <c:v>43226.015439814815</c:v>
                </c:pt>
                <c:pt idx="4772">
                  <c:v>43226.015451388892</c:v>
                </c:pt>
                <c:pt idx="4773">
                  <c:v>43226.015462962961</c:v>
                </c:pt>
                <c:pt idx="4774">
                  <c:v>43226.015474537038</c:v>
                </c:pt>
                <c:pt idx="4775">
                  <c:v>43226.015486111108</c:v>
                </c:pt>
                <c:pt idx="4776">
                  <c:v>43226.015497685185</c:v>
                </c:pt>
                <c:pt idx="4777">
                  <c:v>43226.015509259261</c:v>
                </c:pt>
                <c:pt idx="4778">
                  <c:v>43226.015520833331</c:v>
                </c:pt>
                <c:pt idx="4779">
                  <c:v>43226.015532407408</c:v>
                </c:pt>
                <c:pt idx="4780">
                  <c:v>43226.015543981484</c:v>
                </c:pt>
                <c:pt idx="4781">
                  <c:v>43226.015555555554</c:v>
                </c:pt>
                <c:pt idx="4782">
                  <c:v>43226.015567129631</c:v>
                </c:pt>
                <c:pt idx="4783">
                  <c:v>43226.0155787037</c:v>
                </c:pt>
                <c:pt idx="4784">
                  <c:v>43226.015590277777</c:v>
                </c:pt>
                <c:pt idx="4785">
                  <c:v>43226.015601851854</c:v>
                </c:pt>
                <c:pt idx="4786">
                  <c:v>43226.015613425923</c:v>
                </c:pt>
                <c:pt idx="4787">
                  <c:v>43226.015625</c:v>
                </c:pt>
                <c:pt idx="4788">
                  <c:v>43226.015636574077</c:v>
                </c:pt>
                <c:pt idx="4789">
                  <c:v>43226.015648148146</c:v>
                </c:pt>
                <c:pt idx="4790">
                  <c:v>43226.015659722223</c:v>
                </c:pt>
                <c:pt idx="4791">
                  <c:v>43226.0156712963</c:v>
                </c:pt>
                <c:pt idx="4792">
                  <c:v>43226.015682870369</c:v>
                </c:pt>
                <c:pt idx="4793">
                  <c:v>43226.015694444446</c:v>
                </c:pt>
                <c:pt idx="4794">
                  <c:v>43226.015706018516</c:v>
                </c:pt>
                <c:pt idx="4795">
                  <c:v>43226.015717592592</c:v>
                </c:pt>
                <c:pt idx="4796">
                  <c:v>43226.015729166669</c:v>
                </c:pt>
                <c:pt idx="4797">
                  <c:v>43226.015740740739</c:v>
                </c:pt>
                <c:pt idx="4798">
                  <c:v>43226.015752314815</c:v>
                </c:pt>
                <c:pt idx="4799">
                  <c:v>43226.015763888892</c:v>
                </c:pt>
                <c:pt idx="4800">
                  <c:v>43226.015775462962</c:v>
                </c:pt>
                <c:pt idx="4801">
                  <c:v>43226.015787037039</c:v>
                </c:pt>
                <c:pt idx="4802">
                  <c:v>43226.015798611108</c:v>
                </c:pt>
                <c:pt idx="4803">
                  <c:v>43226.015810185185</c:v>
                </c:pt>
                <c:pt idx="4804">
                  <c:v>43226.015821759262</c:v>
                </c:pt>
                <c:pt idx="4805">
                  <c:v>43226.015833333331</c:v>
                </c:pt>
                <c:pt idx="4806">
                  <c:v>43226.015844907408</c:v>
                </c:pt>
                <c:pt idx="4807">
                  <c:v>43226.015844907408</c:v>
                </c:pt>
                <c:pt idx="4808">
                  <c:v>43226.015856481485</c:v>
                </c:pt>
                <c:pt idx="4809">
                  <c:v>43226.015868055554</c:v>
                </c:pt>
                <c:pt idx="4810">
                  <c:v>43226.015879629631</c:v>
                </c:pt>
                <c:pt idx="4811">
                  <c:v>43226.0158912037</c:v>
                </c:pt>
                <c:pt idx="4812">
                  <c:v>43226.015902777777</c:v>
                </c:pt>
                <c:pt idx="4813">
                  <c:v>43226.015914351854</c:v>
                </c:pt>
                <c:pt idx="4814">
                  <c:v>43226.015925925924</c:v>
                </c:pt>
                <c:pt idx="4815">
                  <c:v>43226.0159375</c:v>
                </c:pt>
                <c:pt idx="4816">
                  <c:v>43226.015949074077</c:v>
                </c:pt>
                <c:pt idx="4817">
                  <c:v>43226.015960648147</c:v>
                </c:pt>
                <c:pt idx="4818">
                  <c:v>43226.015972222223</c:v>
                </c:pt>
                <c:pt idx="4819">
                  <c:v>43226.015983796293</c:v>
                </c:pt>
                <c:pt idx="4820">
                  <c:v>43226.01599537037</c:v>
                </c:pt>
                <c:pt idx="4821">
                  <c:v>43226.016006944446</c:v>
                </c:pt>
                <c:pt idx="4822">
                  <c:v>43226.016018518516</c:v>
                </c:pt>
                <c:pt idx="4823">
                  <c:v>43226.016030092593</c:v>
                </c:pt>
                <c:pt idx="4824">
                  <c:v>43226.016041666669</c:v>
                </c:pt>
                <c:pt idx="4825">
                  <c:v>43226.016053240739</c:v>
                </c:pt>
                <c:pt idx="4826">
                  <c:v>43226.016064814816</c:v>
                </c:pt>
                <c:pt idx="4827">
                  <c:v>43226.016076388885</c:v>
                </c:pt>
                <c:pt idx="4828">
                  <c:v>43226.016087962962</c:v>
                </c:pt>
                <c:pt idx="4829">
                  <c:v>43226.016099537039</c:v>
                </c:pt>
                <c:pt idx="4830">
                  <c:v>43226.016111111108</c:v>
                </c:pt>
                <c:pt idx="4831">
                  <c:v>43226.016122685185</c:v>
                </c:pt>
                <c:pt idx="4832">
                  <c:v>43226.016134259262</c:v>
                </c:pt>
                <c:pt idx="4833">
                  <c:v>43226.016145833331</c:v>
                </c:pt>
                <c:pt idx="4834">
                  <c:v>43226.016157407408</c:v>
                </c:pt>
                <c:pt idx="4835">
                  <c:v>43226.016168981485</c:v>
                </c:pt>
                <c:pt idx="4836">
                  <c:v>43226.016180555554</c:v>
                </c:pt>
                <c:pt idx="4837">
                  <c:v>43226.016192129631</c:v>
                </c:pt>
                <c:pt idx="4838">
                  <c:v>43226.016203703701</c:v>
                </c:pt>
                <c:pt idx="4839">
                  <c:v>43226.016215277778</c:v>
                </c:pt>
                <c:pt idx="4840">
                  <c:v>43226.016226851854</c:v>
                </c:pt>
                <c:pt idx="4841">
                  <c:v>43226.016238425924</c:v>
                </c:pt>
                <c:pt idx="4842">
                  <c:v>43226.016250000001</c:v>
                </c:pt>
                <c:pt idx="4843">
                  <c:v>43226.016261574077</c:v>
                </c:pt>
                <c:pt idx="4844">
                  <c:v>43226.016273148147</c:v>
                </c:pt>
                <c:pt idx="4845">
                  <c:v>43226.016284722224</c:v>
                </c:pt>
                <c:pt idx="4846">
                  <c:v>43226.016296296293</c:v>
                </c:pt>
                <c:pt idx="4847">
                  <c:v>43226.01630787037</c:v>
                </c:pt>
                <c:pt idx="4848">
                  <c:v>43226.016319444447</c:v>
                </c:pt>
                <c:pt idx="4849">
                  <c:v>43226.016331018516</c:v>
                </c:pt>
                <c:pt idx="4850">
                  <c:v>43226.016342592593</c:v>
                </c:pt>
                <c:pt idx="4851">
                  <c:v>43226.01635416667</c:v>
                </c:pt>
                <c:pt idx="4852">
                  <c:v>43226.016365740739</c:v>
                </c:pt>
                <c:pt idx="4853">
                  <c:v>43226.016377314816</c:v>
                </c:pt>
                <c:pt idx="4854">
                  <c:v>43226.016388888886</c:v>
                </c:pt>
                <c:pt idx="4855">
                  <c:v>43226.016400462962</c:v>
                </c:pt>
                <c:pt idx="4856">
                  <c:v>43226.016412037039</c:v>
                </c:pt>
                <c:pt idx="4857">
                  <c:v>43226.016423611109</c:v>
                </c:pt>
                <c:pt idx="4858">
                  <c:v>43226.016435185185</c:v>
                </c:pt>
                <c:pt idx="4859">
                  <c:v>43226.016446759262</c:v>
                </c:pt>
                <c:pt idx="4860">
                  <c:v>43226.016458333332</c:v>
                </c:pt>
                <c:pt idx="4861">
                  <c:v>43226.016469907408</c:v>
                </c:pt>
                <c:pt idx="4862">
                  <c:v>43226.016481481478</c:v>
                </c:pt>
                <c:pt idx="4863">
                  <c:v>43226.016493055555</c:v>
                </c:pt>
                <c:pt idx="4864">
                  <c:v>43226.016504629632</c:v>
                </c:pt>
                <c:pt idx="4865">
                  <c:v>43226.016516203701</c:v>
                </c:pt>
                <c:pt idx="4866">
                  <c:v>43226.016527777778</c:v>
                </c:pt>
                <c:pt idx="4867">
                  <c:v>43226.016539351855</c:v>
                </c:pt>
                <c:pt idx="4868">
                  <c:v>43226.016550925924</c:v>
                </c:pt>
                <c:pt idx="4869">
                  <c:v>43226.016562500001</c:v>
                </c:pt>
                <c:pt idx="4870">
                  <c:v>43226.016574074078</c:v>
                </c:pt>
                <c:pt idx="4871">
                  <c:v>43226.016585648147</c:v>
                </c:pt>
                <c:pt idx="4872">
                  <c:v>43226.016597222224</c:v>
                </c:pt>
                <c:pt idx="4873">
                  <c:v>43226.016608796293</c:v>
                </c:pt>
                <c:pt idx="4874">
                  <c:v>43226.01662037037</c:v>
                </c:pt>
                <c:pt idx="4875">
                  <c:v>43226.016631944447</c:v>
                </c:pt>
                <c:pt idx="4876">
                  <c:v>43226.016643518517</c:v>
                </c:pt>
                <c:pt idx="4877">
                  <c:v>43226.016655092593</c:v>
                </c:pt>
                <c:pt idx="4878">
                  <c:v>43226.01666666667</c:v>
                </c:pt>
                <c:pt idx="4879">
                  <c:v>43226.01667824074</c:v>
                </c:pt>
                <c:pt idx="4880">
                  <c:v>43226.016689814816</c:v>
                </c:pt>
                <c:pt idx="4881">
                  <c:v>43226.016701388886</c:v>
                </c:pt>
                <c:pt idx="4882">
                  <c:v>43226.016712962963</c:v>
                </c:pt>
                <c:pt idx="4883">
                  <c:v>43226.016724537039</c:v>
                </c:pt>
                <c:pt idx="4884">
                  <c:v>43226.016736111109</c:v>
                </c:pt>
                <c:pt idx="4885">
                  <c:v>43226.016747685186</c:v>
                </c:pt>
                <c:pt idx="4886">
                  <c:v>43226.016759259262</c:v>
                </c:pt>
                <c:pt idx="4887">
                  <c:v>43226.016770833332</c:v>
                </c:pt>
                <c:pt idx="4888">
                  <c:v>43226.016782407409</c:v>
                </c:pt>
                <c:pt idx="4889">
                  <c:v>43226.016793981478</c:v>
                </c:pt>
                <c:pt idx="4890">
                  <c:v>43226.016805555555</c:v>
                </c:pt>
                <c:pt idx="4891">
                  <c:v>43226.016817129632</c:v>
                </c:pt>
                <c:pt idx="4892">
                  <c:v>43226.016817129632</c:v>
                </c:pt>
                <c:pt idx="4893">
                  <c:v>43226.016828703701</c:v>
                </c:pt>
                <c:pt idx="4894">
                  <c:v>43226.016840277778</c:v>
                </c:pt>
                <c:pt idx="4895">
                  <c:v>43226.016851851855</c:v>
                </c:pt>
                <c:pt idx="4896">
                  <c:v>43226.016863425924</c:v>
                </c:pt>
                <c:pt idx="4897">
                  <c:v>43226.016875000001</c:v>
                </c:pt>
                <c:pt idx="4898">
                  <c:v>43226.016886574071</c:v>
                </c:pt>
                <c:pt idx="4899">
                  <c:v>43226.016898148147</c:v>
                </c:pt>
                <c:pt idx="4900">
                  <c:v>43226.016909722224</c:v>
                </c:pt>
                <c:pt idx="4901">
                  <c:v>43226.016921296294</c:v>
                </c:pt>
                <c:pt idx="4902">
                  <c:v>43226.016932870371</c:v>
                </c:pt>
                <c:pt idx="4903">
                  <c:v>43226.016944444447</c:v>
                </c:pt>
                <c:pt idx="4904">
                  <c:v>43226.016956018517</c:v>
                </c:pt>
                <c:pt idx="4905">
                  <c:v>43226.016967592594</c:v>
                </c:pt>
                <c:pt idx="4906">
                  <c:v>43226.016979166663</c:v>
                </c:pt>
                <c:pt idx="4907">
                  <c:v>43226.01699074074</c:v>
                </c:pt>
                <c:pt idx="4908">
                  <c:v>43226.017002314817</c:v>
                </c:pt>
                <c:pt idx="4909">
                  <c:v>43226.017013888886</c:v>
                </c:pt>
                <c:pt idx="4910">
                  <c:v>43226.017025462963</c:v>
                </c:pt>
                <c:pt idx="4911">
                  <c:v>43226.01703703704</c:v>
                </c:pt>
                <c:pt idx="4912">
                  <c:v>43226.017048611109</c:v>
                </c:pt>
                <c:pt idx="4913">
                  <c:v>43226.017060185186</c:v>
                </c:pt>
                <c:pt idx="4914">
                  <c:v>43226.017071759263</c:v>
                </c:pt>
                <c:pt idx="4915">
                  <c:v>43226.017083333332</c:v>
                </c:pt>
                <c:pt idx="4916">
                  <c:v>43226.017094907409</c:v>
                </c:pt>
                <c:pt idx="4917">
                  <c:v>43226.017106481479</c:v>
                </c:pt>
                <c:pt idx="4918">
                  <c:v>43226.017118055555</c:v>
                </c:pt>
                <c:pt idx="4919">
                  <c:v>43226.017129629632</c:v>
                </c:pt>
                <c:pt idx="4920">
                  <c:v>43226.017141203702</c:v>
                </c:pt>
                <c:pt idx="4921">
                  <c:v>43226.017152777778</c:v>
                </c:pt>
                <c:pt idx="4922">
                  <c:v>43226.017164351855</c:v>
                </c:pt>
                <c:pt idx="4923">
                  <c:v>43226.017175925925</c:v>
                </c:pt>
                <c:pt idx="4924">
                  <c:v>43226.017187500001</c:v>
                </c:pt>
                <c:pt idx="4925">
                  <c:v>43226.017199074071</c:v>
                </c:pt>
                <c:pt idx="4926">
                  <c:v>43226.017210648148</c:v>
                </c:pt>
                <c:pt idx="4927">
                  <c:v>43226.017222222225</c:v>
                </c:pt>
                <c:pt idx="4928">
                  <c:v>43226.017233796294</c:v>
                </c:pt>
                <c:pt idx="4929">
                  <c:v>43226.017245370371</c:v>
                </c:pt>
                <c:pt idx="4930">
                  <c:v>43226.017256944448</c:v>
                </c:pt>
                <c:pt idx="4931">
                  <c:v>43226.017268518517</c:v>
                </c:pt>
                <c:pt idx="4932">
                  <c:v>43226.017280092594</c:v>
                </c:pt>
                <c:pt idx="4933">
                  <c:v>43226.017291666663</c:v>
                </c:pt>
                <c:pt idx="4934">
                  <c:v>43226.01730324074</c:v>
                </c:pt>
                <c:pt idx="4935">
                  <c:v>43226.017314814817</c:v>
                </c:pt>
                <c:pt idx="4936">
                  <c:v>43226.017326388886</c:v>
                </c:pt>
                <c:pt idx="4937">
                  <c:v>43226.017337962963</c:v>
                </c:pt>
                <c:pt idx="4938">
                  <c:v>43226.01734953704</c:v>
                </c:pt>
                <c:pt idx="4939">
                  <c:v>43226.017361111109</c:v>
                </c:pt>
                <c:pt idx="4940">
                  <c:v>43226.017372685186</c:v>
                </c:pt>
                <c:pt idx="4941">
                  <c:v>43226.017384259256</c:v>
                </c:pt>
                <c:pt idx="4942">
                  <c:v>43226.017395833333</c:v>
                </c:pt>
                <c:pt idx="4943">
                  <c:v>43226.017407407409</c:v>
                </c:pt>
                <c:pt idx="4944">
                  <c:v>43226.017418981479</c:v>
                </c:pt>
                <c:pt idx="4945">
                  <c:v>43226.017430555556</c:v>
                </c:pt>
                <c:pt idx="4946">
                  <c:v>43226.017442129632</c:v>
                </c:pt>
                <c:pt idx="4947">
                  <c:v>43226.017453703702</c:v>
                </c:pt>
                <c:pt idx="4948">
                  <c:v>43226.017465277779</c:v>
                </c:pt>
                <c:pt idx="4949">
                  <c:v>43226.017476851855</c:v>
                </c:pt>
                <c:pt idx="4950">
                  <c:v>43226.017488425925</c:v>
                </c:pt>
                <c:pt idx="4951">
                  <c:v>43226.017500000002</c:v>
                </c:pt>
                <c:pt idx="4952">
                  <c:v>43226.017511574071</c:v>
                </c:pt>
                <c:pt idx="4953">
                  <c:v>43226.017523148148</c:v>
                </c:pt>
                <c:pt idx="4954">
                  <c:v>43226.017534722225</c:v>
                </c:pt>
                <c:pt idx="4955">
                  <c:v>43226.017546296294</c:v>
                </c:pt>
                <c:pt idx="4956">
                  <c:v>43226.017557870371</c:v>
                </c:pt>
                <c:pt idx="4957">
                  <c:v>43226.017569444448</c:v>
                </c:pt>
                <c:pt idx="4958">
                  <c:v>43226.017581018517</c:v>
                </c:pt>
                <c:pt idx="4959">
                  <c:v>43226.017592592594</c:v>
                </c:pt>
                <c:pt idx="4960">
                  <c:v>43226.017604166664</c:v>
                </c:pt>
                <c:pt idx="4961">
                  <c:v>43226.01761574074</c:v>
                </c:pt>
                <c:pt idx="4962">
                  <c:v>43226.017627314817</c:v>
                </c:pt>
                <c:pt idx="4963">
                  <c:v>43226.017638888887</c:v>
                </c:pt>
                <c:pt idx="4964">
                  <c:v>43226.017650462964</c:v>
                </c:pt>
                <c:pt idx="4965">
                  <c:v>43226.01766203704</c:v>
                </c:pt>
                <c:pt idx="4966">
                  <c:v>43226.01767361111</c:v>
                </c:pt>
                <c:pt idx="4967">
                  <c:v>43226.017685185187</c:v>
                </c:pt>
                <c:pt idx="4968">
                  <c:v>43226.017696759256</c:v>
                </c:pt>
                <c:pt idx="4969">
                  <c:v>43226.017708333333</c:v>
                </c:pt>
                <c:pt idx="4970">
                  <c:v>43226.01771990741</c:v>
                </c:pt>
                <c:pt idx="4971">
                  <c:v>43226.01771990741</c:v>
                </c:pt>
                <c:pt idx="4972">
                  <c:v>43226.017731481479</c:v>
                </c:pt>
                <c:pt idx="4973">
                  <c:v>43226.017743055556</c:v>
                </c:pt>
                <c:pt idx="4974">
                  <c:v>43226.017754629633</c:v>
                </c:pt>
                <c:pt idx="4975">
                  <c:v>43226.017766203702</c:v>
                </c:pt>
                <c:pt idx="4976">
                  <c:v>43226.017777777779</c:v>
                </c:pt>
                <c:pt idx="4977">
                  <c:v>43226.017789351848</c:v>
                </c:pt>
                <c:pt idx="4978">
                  <c:v>43226.017800925925</c:v>
                </c:pt>
                <c:pt idx="4979">
                  <c:v>43226.017812500002</c:v>
                </c:pt>
                <c:pt idx="4980">
                  <c:v>43226.017824074072</c:v>
                </c:pt>
                <c:pt idx="4981">
                  <c:v>43226.017835648148</c:v>
                </c:pt>
                <c:pt idx="4982">
                  <c:v>43226.017847222225</c:v>
                </c:pt>
                <c:pt idx="4983">
                  <c:v>43226.017858796295</c:v>
                </c:pt>
                <c:pt idx="4984">
                  <c:v>43226.017870370371</c:v>
                </c:pt>
                <c:pt idx="4985">
                  <c:v>43226.017881944441</c:v>
                </c:pt>
                <c:pt idx="4986">
                  <c:v>43226.017893518518</c:v>
                </c:pt>
                <c:pt idx="4987">
                  <c:v>43226.017905092594</c:v>
                </c:pt>
                <c:pt idx="4988">
                  <c:v>43226.017916666664</c:v>
                </c:pt>
                <c:pt idx="4989">
                  <c:v>43226.017928240741</c:v>
                </c:pt>
                <c:pt idx="4990">
                  <c:v>43226.017939814818</c:v>
                </c:pt>
                <c:pt idx="4991">
                  <c:v>43226.017951388887</c:v>
                </c:pt>
                <c:pt idx="4992">
                  <c:v>43226.017962962964</c:v>
                </c:pt>
                <c:pt idx="4993">
                  <c:v>43226.017974537041</c:v>
                </c:pt>
                <c:pt idx="4994">
                  <c:v>43226.01798611111</c:v>
                </c:pt>
                <c:pt idx="4995">
                  <c:v>43226.017997685187</c:v>
                </c:pt>
                <c:pt idx="4996">
                  <c:v>43226.018009259256</c:v>
                </c:pt>
                <c:pt idx="4997">
                  <c:v>43226.018020833333</c:v>
                </c:pt>
                <c:pt idx="4998">
                  <c:v>43226.01803240741</c:v>
                </c:pt>
                <c:pt idx="4999">
                  <c:v>43226.018043981479</c:v>
                </c:pt>
                <c:pt idx="5000">
                  <c:v>43226.018055555556</c:v>
                </c:pt>
                <c:pt idx="5001">
                  <c:v>43226.018067129633</c:v>
                </c:pt>
                <c:pt idx="5002">
                  <c:v>43226.018078703702</c:v>
                </c:pt>
                <c:pt idx="5003">
                  <c:v>43226.018090277779</c:v>
                </c:pt>
                <c:pt idx="5004">
                  <c:v>43226.018101851849</c:v>
                </c:pt>
                <c:pt idx="5005">
                  <c:v>43226.018113425926</c:v>
                </c:pt>
                <c:pt idx="5006">
                  <c:v>43226.018125000002</c:v>
                </c:pt>
                <c:pt idx="5007">
                  <c:v>43226.018136574072</c:v>
                </c:pt>
                <c:pt idx="5008">
                  <c:v>43226.018148148149</c:v>
                </c:pt>
                <c:pt idx="5009">
                  <c:v>43226.018159722225</c:v>
                </c:pt>
                <c:pt idx="5010">
                  <c:v>43226.018171296295</c:v>
                </c:pt>
                <c:pt idx="5011">
                  <c:v>43226.018182870372</c:v>
                </c:pt>
                <c:pt idx="5012">
                  <c:v>43226.018194444441</c:v>
                </c:pt>
                <c:pt idx="5013">
                  <c:v>43226.018206018518</c:v>
                </c:pt>
                <c:pt idx="5014">
                  <c:v>43226.018217592595</c:v>
                </c:pt>
                <c:pt idx="5015">
                  <c:v>43226.018229166664</c:v>
                </c:pt>
                <c:pt idx="5016">
                  <c:v>43226.018240740741</c:v>
                </c:pt>
                <c:pt idx="5017">
                  <c:v>43226.018252314818</c:v>
                </c:pt>
                <c:pt idx="5018">
                  <c:v>43226.018263888887</c:v>
                </c:pt>
                <c:pt idx="5019">
                  <c:v>43226.018275462964</c:v>
                </c:pt>
                <c:pt idx="5020">
                  <c:v>43226.018287037034</c:v>
                </c:pt>
                <c:pt idx="5021">
                  <c:v>43226.01829861111</c:v>
                </c:pt>
                <c:pt idx="5022">
                  <c:v>43226.018310185187</c:v>
                </c:pt>
                <c:pt idx="5023">
                  <c:v>43226.018321759257</c:v>
                </c:pt>
                <c:pt idx="5024">
                  <c:v>43226.018333333333</c:v>
                </c:pt>
                <c:pt idx="5025">
                  <c:v>43226.01834490741</c:v>
                </c:pt>
                <c:pt idx="5026">
                  <c:v>43226.01835648148</c:v>
                </c:pt>
                <c:pt idx="5027">
                  <c:v>43226.018368055556</c:v>
                </c:pt>
                <c:pt idx="5028">
                  <c:v>43226.018379629626</c:v>
                </c:pt>
                <c:pt idx="5029">
                  <c:v>43226.018391203703</c:v>
                </c:pt>
                <c:pt idx="5030">
                  <c:v>43226.01840277778</c:v>
                </c:pt>
                <c:pt idx="5031">
                  <c:v>43226.018414351849</c:v>
                </c:pt>
                <c:pt idx="5032">
                  <c:v>43226.018425925926</c:v>
                </c:pt>
                <c:pt idx="5033">
                  <c:v>43226.018437500003</c:v>
                </c:pt>
                <c:pt idx="5034">
                  <c:v>43226.018449074072</c:v>
                </c:pt>
                <c:pt idx="5035">
                  <c:v>43226.018460648149</c:v>
                </c:pt>
                <c:pt idx="5036">
                  <c:v>43226.018472222226</c:v>
                </c:pt>
                <c:pt idx="5037">
                  <c:v>43226.018483796295</c:v>
                </c:pt>
                <c:pt idx="5038">
                  <c:v>43226.018495370372</c:v>
                </c:pt>
                <c:pt idx="5039">
                  <c:v>43226.018506944441</c:v>
                </c:pt>
                <c:pt idx="5040">
                  <c:v>43226.018518518518</c:v>
                </c:pt>
                <c:pt idx="5041">
                  <c:v>43226.018530092595</c:v>
                </c:pt>
                <c:pt idx="5042">
                  <c:v>43226.018541666665</c:v>
                </c:pt>
                <c:pt idx="5043">
                  <c:v>43226.018553240741</c:v>
                </c:pt>
                <c:pt idx="5044">
                  <c:v>43226.018564814818</c:v>
                </c:pt>
                <c:pt idx="5045">
                  <c:v>43226.018576388888</c:v>
                </c:pt>
                <c:pt idx="5046">
                  <c:v>43226.018587962964</c:v>
                </c:pt>
                <c:pt idx="5047">
                  <c:v>43226.018599537034</c:v>
                </c:pt>
                <c:pt idx="5048">
                  <c:v>43226.018611111111</c:v>
                </c:pt>
                <c:pt idx="5049">
                  <c:v>43226.018622685187</c:v>
                </c:pt>
                <c:pt idx="5050">
                  <c:v>43226.018622685187</c:v>
                </c:pt>
                <c:pt idx="5051">
                  <c:v>43226.018634259257</c:v>
                </c:pt>
                <c:pt idx="5052">
                  <c:v>43226.018645833334</c:v>
                </c:pt>
                <c:pt idx="5053">
                  <c:v>43226.018657407411</c:v>
                </c:pt>
                <c:pt idx="5054">
                  <c:v>43226.01866898148</c:v>
                </c:pt>
                <c:pt idx="5055">
                  <c:v>43226.018680555557</c:v>
                </c:pt>
                <c:pt idx="5056">
                  <c:v>43226.018692129626</c:v>
                </c:pt>
                <c:pt idx="5057">
                  <c:v>43226.018703703703</c:v>
                </c:pt>
                <c:pt idx="5058">
                  <c:v>43226.01871527778</c:v>
                </c:pt>
                <c:pt idx="5059">
                  <c:v>43226.018726851849</c:v>
                </c:pt>
                <c:pt idx="5060">
                  <c:v>43226.018738425926</c:v>
                </c:pt>
                <c:pt idx="5061">
                  <c:v>43226.018750000003</c:v>
                </c:pt>
                <c:pt idx="5062">
                  <c:v>43226.018761574072</c:v>
                </c:pt>
                <c:pt idx="5063">
                  <c:v>43226.018773148149</c:v>
                </c:pt>
                <c:pt idx="5064">
                  <c:v>43226.018784722219</c:v>
                </c:pt>
                <c:pt idx="5065">
                  <c:v>43226.018796296295</c:v>
                </c:pt>
                <c:pt idx="5066">
                  <c:v>43226.018807870372</c:v>
                </c:pt>
                <c:pt idx="5067">
                  <c:v>43226.018819444442</c:v>
                </c:pt>
                <c:pt idx="5068">
                  <c:v>43226.018831018519</c:v>
                </c:pt>
                <c:pt idx="5069">
                  <c:v>43226.018842592595</c:v>
                </c:pt>
                <c:pt idx="5070">
                  <c:v>43226.018854166665</c:v>
                </c:pt>
                <c:pt idx="5071">
                  <c:v>43226.018865740742</c:v>
                </c:pt>
                <c:pt idx="5072">
                  <c:v>43226.018877314818</c:v>
                </c:pt>
                <c:pt idx="5073">
                  <c:v>43226.018888888888</c:v>
                </c:pt>
                <c:pt idx="5074">
                  <c:v>43226.018900462965</c:v>
                </c:pt>
                <c:pt idx="5075">
                  <c:v>43226.018912037034</c:v>
                </c:pt>
                <c:pt idx="5076">
                  <c:v>43226.018923611111</c:v>
                </c:pt>
                <c:pt idx="5077">
                  <c:v>43226.018935185188</c:v>
                </c:pt>
                <c:pt idx="5078">
                  <c:v>43226.018946759257</c:v>
                </c:pt>
                <c:pt idx="5079">
                  <c:v>43226.018958333334</c:v>
                </c:pt>
                <c:pt idx="5080">
                  <c:v>43226.018969907411</c:v>
                </c:pt>
                <c:pt idx="5081">
                  <c:v>43226.01898148148</c:v>
                </c:pt>
                <c:pt idx="5082">
                  <c:v>43226.018993055557</c:v>
                </c:pt>
                <c:pt idx="5083">
                  <c:v>43226.019004629627</c:v>
                </c:pt>
                <c:pt idx="5084">
                  <c:v>43226.019016203703</c:v>
                </c:pt>
                <c:pt idx="5085">
                  <c:v>43226.01902777778</c:v>
                </c:pt>
                <c:pt idx="5086">
                  <c:v>43226.01903935185</c:v>
                </c:pt>
                <c:pt idx="5087">
                  <c:v>43226.019050925926</c:v>
                </c:pt>
                <c:pt idx="5088">
                  <c:v>43226.019062500003</c:v>
                </c:pt>
                <c:pt idx="5089">
                  <c:v>43226.019074074073</c:v>
                </c:pt>
                <c:pt idx="5090">
                  <c:v>43226.019085648149</c:v>
                </c:pt>
                <c:pt idx="5091">
                  <c:v>43226.019097222219</c:v>
                </c:pt>
                <c:pt idx="5092">
                  <c:v>43226.019108796296</c:v>
                </c:pt>
                <c:pt idx="5093">
                  <c:v>43226.019120370373</c:v>
                </c:pt>
                <c:pt idx="5094">
                  <c:v>43226.019131944442</c:v>
                </c:pt>
                <c:pt idx="5095">
                  <c:v>43226.019143518519</c:v>
                </c:pt>
                <c:pt idx="5096">
                  <c:v>43226.019155092596</c:v>
                </c:pt>
                <c:pt idx="5097">
                  <c:v>43226.019166666665</c:v>
                </c:pt>
                <c:pt idx="5098">
                  <c:v>43226.019178240742</c:v>
                </c:pt>
                <c:pt idx="5099">
                  <c:v>43226.019189814811</c:v>
                </c:pt>
                <c:pt idx="5100">
                  <c:v>43226.019201388888</c:v>
                </c:pt>
                <c:pt idx="5101">
                  <c:v>43226.019212962965</c:v>
                </c:pt>
                <c:pt idx="5102">
                  <c:v>43226.019224537034</c:v>
                </c:pt>
                <c:pt idx="5103">
                  <c:v>43226.019236111111</c:v>
                </c:pt>
                <c:pt idx="5104">
                  <c:v>43226.019247685188</c:v>
                </c:pt>
                <c:pt idx="5105">
                  <c:v>43226.019259259258</c:v>
                </c:pt>
                <c:pt idx="5106">
                  <c:v>43226.019270833334</c:v>
                </c:pt>
                <c:pt idx="5107">
                  <c:v>43226.019282407404</c:v>
                </c:pt>
                <c:pt idx="5108">
                  <c:v>43226.019293981481</c:v>
                </c:pt>
                <c:pt idx="5109">
                  <c:v>43226.019305555557</c:v>
                </c:pt>
                <c:pt idx="5110">
                  <c:v>43226.019317129627</c:v>
                </c:pt>
                <c:pt idx="5111">
                  <c:v>43226.019328703704</c:v>
                </c:pt>
                <c:pt idx="5112">
                  <c:v>43226.01934027778</c:v>
                </c:pt>
                <c:pt idx="5113">
                  <c:v>43226.01935185185</c:v>
                </c:pt>
                <c:pt idx="5114">
                  <c:v>43226.019363425927</c:v>
                </c:pt>
                <c:pt idx="5115">
                  <c:v>43226.019375000003</c:v>
                </c:pt>
                <c:pt idx="5116">
                  <c:v>43226.019386574073</c:v>
                </c:pt>
                <c:pt idx="5117">
                  <c:v>43226.01939814815</c:v>
                </c:pt>
                <c:pt idx="5118">
                  <c:v>43226.019409722219</c:v>
                </c:pt>
                <c:pt idx="5119">
                  <c:v>43226.019421296296</c:v>
                </c:pt>
                <c:pt idx="5120">
                  <c:v>43226.019432870373</c:v>
                </c:pt>
                <c:pt idx="5121">
                  <c:v>43226.019444444442</c:v>
                </c:pt>
                <c:pt idx="5122">
                  <c:v>43226.019456018519</c:v>
                </c:pt>
                <c:pt idx="5123">
                  <c:v>43226.019467592596</c:v>
                </c:pt>
                <c:pt idx="5124">
                  <c:v>43226.019479166665</c:v>
                </c:pt>
                <c:pt idx="5125">
                  <c:v>43226.019490740742</c:v>
                </c:pt>
                <c:pt idx="5126">
                  <c:v>43226.019502314812</c:v>
                </c:pt>
                <c:pt idx="5127">
                  <c:v>43226.019513888888</c:v>
                </c:pt>
                <c:pt idx="5128">
                  <c:v>43226.019513888888</c:v>
                </c:pt>
                <c:pt idx="5129">
                  <c:v>43226.019525462965</c:v>
                </c:pt>
                <c:pt idx="5130">
                  <c:v>43226.019537037035</c:v>
                </c:pt>
                <c:pt idx="5131">
                  <c:v>43226.019548611112</c:v>
                </c:pt>
                <c:pt idx="5132">
                  <c:v>43226.019560185188</c:v>
                </c:pt>
                <c:pt idx="5133">
                  <c:v>43226.019571759258</c:v>
                </c:pt>
                <c:pt idx="5134">
                  <c:v>43226.019583333335</c:v>
                </c:pt>
                <c:pt idx="5135">
                  <c:v>43226.019594907404</c:v>
                </c:pt>
                <c:pt idx="5136">
                  <c:v>43226.019606481481</c:v>
                </c:pt>
                <c:pt idx="5137">
                  <c:v>43226.019618055558</c:v>
                </c:pt>
                <c:pt idx="5138">
                  <c:v>43226.019629629627</c:v>
                </c:pt>
                <c:pt idx="5139">
                  <c:v>43226.019641203704</c:v>
                </c:pt>
                <c:pt idx="5140">
                  <c:v>43226.019652777781</c:v>
                </c:pt>
                <c:pt idx="5141">
                  <c:v>43226.01966435185</c:v>
                </c:pt>
                <c:pt idx="5142">
                  <c:v>43226.019675925927</c:v>
                </c:pt>
                <c:pt idx="5143">
                  <c:v>43226.019687499997</c:v>
                </c:pt>
                <c:pt idx="5144">
                  <c:v>43226.019699074073</c:v>
                </c:pt>
                <c:pt idx="5145">
                  <c:v>43226.01971064815</c:v>
                </c:pt>
                <c:pt idx="5146">
                  <c:v>43226.01972222222</c:v>
                </c:pt>
                <c:pt idx="5147">
                  <c:v>43226.019733796296</c:v>
                </c:pt>
                <c:pt idx="5148">
                  <c:v>43226.019745370373</c:v>
                </c:pt>
                <c:pt idx="5149">
                  <c:v>43226.019756944443</c:v>
                </c:pt>
                <c:pt idx="5150">
                  <c:v>43226.019768518519</c:v>
                </c:pt>
                <c:pt idx="5151">
                  <c:v>43226.019780092596</c:v>
                </c:pt>
                <c:pt idx="5152">
                  <c:v>43226.019791666666</c:v>
                </c:pt>
                <c:pt idx="5153">
                  <c:v>43226.019803240742</c:v>
                </c:pt>
                <c:pt idx="5154">
                  <c:v>43226.019814814812</c:v>
                </c:pt>
                <c:pt idx="5155">
                  <c:v>43226.019826388889</c:v>
                </c:pt>
                <c:pt idx="5156">
                  <c:v>43226.019837962966</c:v>
                </c:pt>
                <c:pt idx="5157">
                  <c:v>43226.019849537035</c:v>
                </c:pt>
                <c:pt idx="5158">
                  <c:v>43226.019861111112</c:v>
                </c:pt>
                <c:pt idx="5159">
                  <c:v>43226.019872685189</c:v>
                </c:pt>
                <c:pt idx="5160">
                  <c:v>43226.019884259258</c:v>
                </c:pt>
                <c:pt idx="5161">
                  <c:v>43226.019895833335</c:v>
                </c:pt>
                <c:pt idx="5162">
                  <c:v>43226.019907407404</c:v>
                </c:pt>
                <c:pt idx="5163">
                  <c:v>43226.019918981481</c:v>
                </c:pt>
                <c:pt idx="5164">
                  <c:v>43226.019930555558</c:v>
                </c:pt>
                <c:pt idx="5165">
                  <c:v>43226.019942129627</c:v>
                </c:pt>
                <c:pt idx="5166">
                  <c:v>43226.019953703704</c:v>
                </c:pt>
                <c:pt idx="5167">
                  <c:v>43226.019965277781</c:v>
                </c:pt>
                <c:pt idx="5168">
                  <c:v>43226.019976851851</c:v>
                </c:pt>
                <c:pt idx="5169">
                  <c:v>43226.019988425927</c:v>
                </c:pt>
                <c:pt idx="5170">
                  <c:v>43226.02</c:v>
                </c:pt>
                <c:pt idx="5171">
                  <c:v>43226.020011574074</c:v>
                </c:pt>
                <c:pt idx="5172">
                  <c:v>43226.02002314815</c:v>
                </c:pt>
                <c:pt idx="5173">
                  <c:v>43226.02003472222</c:v>
                </c:pt>
                <c:pt idx="5174">
                  <c:v>43226.020046296297</c:v>
                </c:pt>
                <c:pt idx="5175">
                  <c:v>43226.020057870373</c:v>
                </c:pt>
                <c:pt idx="5176">
                  <c:v>43226.020069444443</c:v>
                </c:pt>
                <c:pt idx="5177">
                  <c:v>43226.02008101852</c:v>
                </c:pt>
                <c:pt idx="5178">
                  <c:v>43226.020092592589</c:v>
                </c:pt>
                <c:pt idx="5179">
                  <c:v>43226.020104166666</c:v>
                </c:pt>
                <c:pt idx="5180">
                  <c:v>43226.020115740743</c:v>
                </c:pt>
                <c:pt idx="5181">
                  <c:v>43226.020127314812</c:v>
                </c:pt>
                <c:pt idx="5182">
                  <c:v>43226.020138888889</c:v>
                </c:pt>
                <c:pt idx="5183">
                  <c:v>43226.020150462966</c:v>
                </c:pt>
                <c:pt idx="5184">
                  <c:v>43226.020162037035</c:v>
                </c:pt>
                <c:pt idx="5185">
                  <c:v>43226.020173611112</c:v>
                </c:pt>
                <c:pt idx="5186">
                  <c:v>43226.020185185182</c:v>
                </c:pt>
                <c:pt idx="5187">
                  <c:v>43226.020196759258</c:v>
                </c:pt>
                <c:pt idx="5188">
                  <c:v>43226.020208333335</c:v>
                </c:pt>
                <c:pt idx="5189">
                  <c:v>43226.020219907405</c:v>
                </c:pt>
                <c:pt idx="5190">
                  <c:v>43226.020231481481</c:v>
                </c:pt>
                <c:pt idx="5191">
                  <c:v>43226.020243055558</c:v>
                </c:pt>
                <c:pt idx="5192">
                  <c:v>43226.020254629628</c:v>
                </c:pt>
                <c:pt idx="5193">
                  <c:v>43226.020266203705</c:v>
                </c:pt>
                <c:pt idx="5194">
                  <c:v>43226.020277777781</c:v>
                </c:pt>
                <c:pt idx="5195">
                  <c:v>43226.020289351851</c:v>
                </c:pt>
                <c:pt idx="5196">
                  <c:v>43226.020300925928</c:v>
                </c:pt>
                <c:pt idx="5197">
                  <c:v>43226.020312499997</c:v>
                </c:pt>
                <c:pt idx="5198">
                  <c:v>43226.020324074074</c:v>
                </c:pt>
                <c:pt idx="5199">
                  <c:v>43226.020335648151</c:v>
                </c:pt>
                <c:pt idx="5200">
                  <c:v>43226.02034722222</c:v>
                </c:pt>
                <c:pt idx="5201">
                  <c:v>43226.020358796297</c:v>
                </c:pt>
                <c:pt idx="5202">
                  <c:v>43226.020370370374</c:v>
                </c:pt>
                <c:pt idx="5203">
                  <c:v>43226.020381944443</c:v>
                </c:pt>
                <c:pt idx="5204">
                  <c:v>43226.02039351852</c:v>
                </c:pt>
                <c:pt idx="5205">
                  <c:v>43226.020405092589</c:v>
                </c:pt>
                <c:pt idx="5206">
                  <c:v>43226.020416666666</c:v>
                </c:pt>
                <c:pt idx="5207">
                  <c:v>43226.020428240743</c:v>
                </c:pt>
                <c:pt idx="5208">
                  <c:v>43226.020439814813</c:v>
                </c:pt>
                <c:pt idx="5209">
                  <c:v>43226.020451388889</c:v>
                </c:pt>
                <c:pt idx="5210">
                  <c:v>43226.020462962966</c:v>
                </c:pt>
                <c:pt idx="5211">
                  <c:v>43226.020474537036</c:v>
                </c:pt>
                <c:pt idx="5212">
                  <c:v>43226.020486111112</c:v>
                </c:pt>
                <c:pt idx="5213">
                  <c:v>43226.020486111112</c:v>
                </c:pt>
                <c:pt idx="5214">
                  <c:v>43226.020497685182</c:v>
                </c:pt>
                <c:pt idx="5215">
                  <c:v>43226.020509259259</c:v>
                </c:pt>
                <c:pt idx="5216">
                  <c:v>43226.020520833335</c:v>
                </c:pt>
                <c:pt idx="5217">
                  <c:v>43226.020532407405</c:v>
                </c:pt>
                <c:pt idx="5218">
                  <c:v>43226.020543981482</c:v>
                </c:pt>
                <c:pt idx="5219">
                  <c:v>43226.020555555559</c:v>
                </c:pt>
                <c:pt idx="5220">
                  <c:v>43226.020567129628</c:v>
                </c:pt>
                <c:pt idx="5221">
                  <c:v>43226.020578703705</c:v>
                </c:pt>
                <c:pt idx="5222">
                  <c:v>43226.020590277774</c:v>
                </c:pt>
                <c:pt idx="5223">
                  <c:v>43226.020601851851</c:v>
                </c:pt>
                <c:pt idx="5224">
                  <c:v>43226.020613425928</c:v>
                </c:pt>
                <c:pt idx="5225">
                  <c:v>43226.020624999997</c:v>
                </c:pt>
                <c:pt idx="5226">
                  <c:v>43226.020636574074</c:v>
                </c:pt>
                <c:pt idx="5227">
                  <c:v>43226.020648148151</c:v>
                </c:pt>
                <c:pt idx="5228">
                  <c:v>43226.02065972222</c:v>
                </c:pt>
                <c:pt idx="5229">
                  <c:v>43226.020671296297</c:v>
                </c:pt>
                <c:pt idx="5230">
                  <c:v>43226.020682870374</c:v>
                </c:pt>
                <c:pt idx="5231">
                  <c:v>43226.020694444444</c:v>
                </c:pt>
                <c:pt idx="5232">
                  <c:v>43226.02070601852</c:v>
                </c:pt>
                <c:pt idx="5233">
                  <c:v>43226.02071759259</c:v>
                </c:pt>
                <c:pt idx="5234">
                  <c:v>43226.020729166667</c:v>
                </c:pt>
                <c:pt idx="5235">
                  <c:v>43226.020740740743</c:v>
                </c:pt>
                <c:pt idx="5236">
                  <c:v>43226.020752314813</c:v>
                </c:pt>
                <c:pt idx="5237">
                  <c:v>43226.02076388889</c:v>
                </c:pt>
                <c:pt idx="5238">
                  <c:v>43226.020775462966</c:v>
                </c:pt>
                <c:pt idx="5239">
                  <c:v>43226.020787037036</c:v>
                </c:pt>
                <c:pt idx="5240">
                  <c:v>43226.020798611113</c:v>
                </c:pt>
                <c:pt idx="5241">
                  <c:v>43226.020810185182</c:v>
                </c:pt>
                <c:pt idx="5242">
                  <c:v>43226.020821759259</c:v>
                </c:pt>
                <c:pt idx="5243">
                  <c:v>43226.020833333336</c:v>
                </c:pt>
                <c:pt idx="5244">
                  <c:v>43226.020844907405</c:v>
                </c:pt>
                <c:pt idx="5245">
                  <c:v>43226.020856481482</c:v>
                </c:pt>
                <c:pt idx="5246">
                  <c:v>43226.020868055559</c:v>
                </c:pt>
                <c:pt idx="5247">
                  <c:v>43226.020879629628</c:v>
                </c:pt>
                <c:pt idx="5248">
                  <c:v>43226.020891203705</c:v>
                </c:pt>
                <c:pt idx="5249">
                  <c:v>43226.020902777775</c:v>
                </c:pt>
                <c:pt idx="5250">
                  <c:v>43226.020914351851</c:v>
                </c:pt>
                <c:pt idx="5251">
                  <c:v>43226.020925925928</c:v>
                </c:pt>
                <c:pt idx="5252">
                  <c:v>43226.020937499998</c:v>
                </c:pt>
                <c:pt idx="5253">
                  <c:v>43226.020949074074</c:v>
                </c:pt>
                <c:pt idx="5254">
                  <c:v>43226.020960648151</c:v>
                </c:pt>
                <c:pt idx="5255">
                  <c:v>43226.020972222221</c:v>
                </c:pt>
                <c:pt idx="5256">
                  <c:v>43226.020983796298</c:v>
                </c:pt>
                <c:pt idx="5257">
                  <c:v>43226.020995370367</c:v>
                </c:pt>
                <c:pt idx="5258">
                  <c:v>43226.021006944444</c:v>
                </c:pt>
                <c:pt idx="5259">
                  <c:v>43226.021018518521</c:v>
                </c:pt>
                <c:pt idx="5260">
                  <c:v>43226.02103009259</c:v>
                </c:pt>
                <c:pt idx="5261">
                  <c:v>43226.021041666667</c:v>
                </c:pt>
                <c:pt idx="5262">
                  <c:v>43226.021053240744</c:v>
                </c:pt>
                <c:pt idx="5263">
                  <c:v>43226.021064814813</c:v>
                </c:pt>
                <c:pt idx="5264">
                  <c:v>43226.02107638889</c:v>
                </c:pt>
                <c:pt idx="5265">
                  <c:v>43226.021087962959</c:v>
                </c:pt>
                <c:pt idx="5266">
                  <c:v>43226.021099537036</c:v>
                </c:pt>
                <c:pt idx="5267">
                  <c:v>43226.021111111113</c:v>
                </c:pt>
                <c:pt idx="5268">
                  <c:v>43226.021122685182</c:v>
                </c:pt>
                <c:pt idx="5269">
                  <c:v>43226.021134259259</c:v>
                </c:pt>
                <c:pt idx="5270">
                  <c:v>43226.021145833336</c:v>
                </c:pt>
                <c:pt idx="5271">
                  <c:v>43226.021157407406</c:v>
                </c:pt>
                <c:pt idx="5272">
                  <c:v>43226.021168981482</c:v>
                </c:pt>
                <c:pt idx="5273">
                  <c:v>43226.021180555559</c:v>
                </c:pt>
                <c:pt idx="5274">
                  <c:v>43226.021192129629</c:v>
                </c:pt>
                <c:pt idx="5275">
                  <c:v>43226.021203703705</c:v>
                </c:pt>
                <c:pt idx="5276">
                  <c:v>43226.021215277775</c:v>
                </c:pt>
                <c:pt idx="5277">
                  <c:v>43226.021226851852</c:v>
                </c:pt>
                <c:pt idx="5278">
                  <c:v>43226.021238425928</c:v>
                </c:pt>
                <c:pt idx="5279">
                  <c:v>43226.021249999998</c:v>
                </c:pt>
                <c:pt idx="5280">
                  <c:v>43226.021261574075</c:v>
                </c:pt>
                <c:pt idx="5281">
                  <c:v>43226.021273148152</c:v>
                </c:pt>
                <c:pt idx="5282">
                  <c:v>43226.021284722221</c:v>
                </c:pt>
                <c:pt idx="5283">
                  <c:v>43226.021296296298</c:v>
                </c:pt>
                <c:pt idx="5284">
                  <c:v>43226.021307870367</c:v>
                </c:pt>
                <c:pt idx="5285">
                  <c:v>43226.021319444444</c:v>
                </c:pt>
                <c:pt idx="5286">
                  <c:v>43226.021331018521</c:v>
                </c:pt>
                <c:pt idx="5287">
                  <c:v>43226.02134259259</c:v>
                </c:pt>
                <c:pt idx="5288">
                  <c:v>43226.021354166667</c:v>
                </c:pt>
                <c:pt idx="5289">
                  <c:v>43226.021365740744</c:v>
                </c:pt>
                <c:pt idx="5290">
                  <c:v>43226.021377314813</c:v>
                </c:pt>
                <c:pt idx="5291">
                  <c:v>43226.021377314813</c:v>
                </c:pt>
                <c:pt idx="5292">
                  <c:v>43226.02138888889</c:v>
                </c:pt>
                <c:pt idx="5293">
                  <c:v>43226.02140046296</c:v>
                </c:pt>
                <c:pt idx="5294">
                  <c:v>43226.021412037036</c:v>
                </c:pt>
                <c:pt idx="5295">
                  <c:v>43226.021423611113</c:v>
                </c:pt>
                <c:pt idx="5296">
                  <c:v>43226.021435185183</c:v>
                </c:pt>
                <c:pt idx="5297">
                  <c:v>43226.02144675926</c:v>
                </c:pt>
                <c:pt idx="5298">
                  <c:v>43226.021458333336</c:v>
                </c:pt>
                <c:pt idx="5299">
                  <c:v>43226.021469907406</c:v>
                </c:pt>
                <c:pt idx="5300">
                  <c:v>43226.021481481483</c:v>
                </c:pt>
                <c:pt idx="5301">
                  <c:v>43226.021493055552</c:v>
                </c:pt>
                <c:pt idx="5302">
                  <c:v>43226.021504629629</c:v>
                </c:pt>
                <c:pt idx="5303">
                  <c:v>43226.021516203706</c:v>
                </c:pt>
                <c:pt idx="5304">
                  <c:v>43226.021527777775</c:v>
                </c:pt>
                <c:pt idx="5305">
                  <c:v>43226.021539351852</c:v>
                </c:pt>
                <c:pt idx="5306">
                  <c:v>43226.021550925929</c:v>
                </c:pt>
                <c:pt idx="5307">
                  <c:v>43226.021562499998</c:v>
                </c:pt>
                <c:pt idx="5308">
                  <c:v>43226.021574074075</c:v>
                </c:pt>
                <c:pt idx="5309">
                  <c:v>43226.021585648145</c:v>
                </c:pt>
                <c:pt idx="5310">
                  <c:v>43226.021597222221</c:v>
                </c:pt>
                <c:pt idx="5311">
                  <c:v>43226.021608796298</c:v>
                </c:pt>
                <c:pt idx="5312">
                  <c:v>43226.021620370368</c:v>
                </c:pt>
                <c:pt idx="5313">
                  <c:v>43226.021631944444</c:v>
                </c:pt>
                <c:pt idx="5314">
                  <c:v>43226.021643518521</c:v>
                </c:pt>
                <c:pt idx="5315">
                  <c:v>43226.021655092591</c:v>
                </c:pt>
                <c:pt idx="5316">
                  <c:v>43226.021666666667</c:v>
                </c:pt>
                <c:pt idx="5317">
                  <c:v>43226.021678240744</c:v>
                </c:pt>
                <c:pt idx="5318">
                  <c:v>43226.021689814814</c:v>
                </c:pt>
                <c:pt idx="5319">
                  <c:v>43226.021701388891</c:v>
                </c:pt>
                <c:pt idx="5320">
                  <c:v>43226.02171296296</c:v>
                </c:pt>
                <c:pt idx="5321">
                  <c:v>43226.021724537037</c:v>
                </c:pt>
                <c:pt idx="5322">
                  <c:v>43226.021736111114</c:v>
                </c:pt>
                <c:pt idx="5323">
                  <c:v>43226.021747685183</c:v>
                </c:pt>
                <c:pt idx="5324">
                  <c:v>43226.02175925926</c:v>
                </c:pt>
                <c:pt idx="5325">
                  <c:v>43226.021770833337</c:v>
                </c:pt>
                <c:pt idx="5326">
                  <c:v>43226.021782407406</c:v>
                </c:pt>
                <c:pt idx="5327">
                  <c:v>43226.021793981483</c:v>
                </c:pt>
                <c:pt idx="5328">
                  <c:v>43226.021805555552</c:v>
                </c:pt>
                <c:pt idx="5329">
                  <c:v>43226.021817129629</c:v>
                </c:pt>
                <c:pt idx="5330">
                  <c:v>43226.021828703706</c:v>
                </c:pt>
                <c:pt idx="5331">
                  <c:v>43226.021840277775</c:v>
                </c:pt>
                <c:pt idx="5332">
                  <c:v>43226.021851851852</c:v>
                </c:pt>
                <c:pt idx="5333">
                  <c:v>43226.021863425929</c:v>
                </c:pt>
                <c:pt idx="5334">
                  <c:v>43226.021874999999</c:v>
                </c:pt>
                <c:pt idx="5335">
                  <c:v>43226.021886574075</c:v>
                </c:pt>
                <c:pt idx="5336">
                  <c:v>43226.021898148145</c:v>
                </c:pt>
                <c:pt idx="5337">
                  <c:v>43226.021909722222</c:v>
                </c:pt>
                <c:pt idx="5338">
                  <c:v>43226.021921296298</c:v>
                </c:pt>
                <c:pt idx="5339">
                  <c:v>43226.021932870368</c:v>
                </c:pt>
                <c:pt idx="5340">
                  <c:v>43226.021944444445</c:v>
                </c:pt>
                <c:pt idx="5341">
                  <c:v>43226.021956018521</c:v>
                </c:pt>
                <c:pt idx="5342">
                  <c:v>43226.021967592591</c:v>
                </c:pt>
                <c:pt idx="5343">
                  <c:v>43226.021979166668</c:v>
                </c:pt>
                <c:pt idx="5344">
                  <c:v>43226.021990740737</c:v>
                </c:pt>
                <c:pt idx="5345">
                  <c:v>43226.022002314814</c:v>
                </c:pt>
                <c:pt idx="5346">
                  <c:v>43226.022013888891</c:v>
                </c:pt>
                <c:pt idx="5347">
                  <c:v>43226.02202546296</c:v>
                </c:pt>
                <c:pt idx="5348">
                  <c:v>43226.022037037037</c:v>
                </c:pt>
                <c:pt idx="5349">
                  <c:v>43226.022048611114</c:v>
                </c:pt>
                <c:pt idx="5350">
                  <c:v>43226.022060185183</c:v>
                </c:pt>
                <c:pt idx="5351">
                  <c:v>43226.02207175926</c:v>
                </c:pt>
                <c:pt idx="5352">
                  <c:v>43226.022083333337</c:v>
                </c:pt>
                <c:pt idx="5353">
                  <c:v>43226.022094907406</c:v>
                </c:pt>
                <c:pt idx="5354">
                  <c:v>43226.022106481483</c:v>
                </c:pt>
                <c:pt idx="5355">
                  <c:v>43226.022118055553</c:v>
                </c:pt>
                <c:pt idx="5356">
                  <c:v>43226.022129629629</c:v>
                </c:pt>
                <c:pt idx="5357">
                  <c:v>43226.022141203706</c:v>
                </c:pt>
                <c:pt idx="5358">
                  <c:v>43226.022152777776</c:v>
                </c:pt>
                <c:pt idx="5359">
                  <c:v>43226.022164351853</c:v>
                </c:pt>
                <c:pt idx="5360">
                  <c:v>43226.022175925929</c:v>
                </c:pt>
                <c:pt idx="5361">
                  <c:v>43226.022187499999</c:v>
                </c:pt>
                <c:pt idx="5362">
                  <c:v>43226.022199074076</c:v>
                </c:pt>
                <c:pt idx="5363">
                  <c:v>43226.022210648145</c:v>
                </c:pt>
                <c:pt idx="5364">
                  <c:v>43226.022222222222</c:v>
                </c:pt>
                <c:pt idx="5365">
                  <c:v>43226.022233796299</c:v>
                </c:pt>
                <c:pt idx="5366">
                  <c:v>43226.022245370368</c:v>
                </c:pt>
                <c:pt idx="5367">
                  <c:v>43226.022256944445</c:v>
                </c:pt>
                <c:pt idx="5368">
                  <c:v>43226.022268518522</c:v>
                </c:pt>
                <c:pt idx="5369">
                  <c:v>43226.022280092591</c:v>
                </c:pt>
                <c:pt idx="5370">
                  <c:v>43226.022280092591</c:v>
                </c:pt>
                <c:pt idx="5371">
                  <c:v>43226.022291666668</c:v>
                </c:pt>
                <c:pt idx="5372">
                  <c:v>43226.022303240738</c:v>
                </c:pt>
                <c:pt idx="5373">
                  <c:v>43226.022314814814</c:v>
                </c:pt>
                <c:pt idx="5374">
                  <c:v>43226.022326388891</c:v>
                </c:pt>
                <c:pt idx="5375">
                  <c:v>43226.022337962961</c:v>
                </c:pt>
                <c:pt idx="5376">
                  <c:v>43226.022349537037</c:v>
                </c:pt>
                <c:pt idx="5377">
                  <c:v>43226.022361111114</c:v>
                </c:pt>
                <c:pt idx="5378">
                  <c:v>43226.022372685184</c:v>
                </c:pt>
                <c:pt idx="5379">
                  <c:v>43226.02238425926</c:v>
                </c:pt>
                <c:pt idx="5380">
                  <c:v>43226.02239583333</c:v>
                </c:pt>
                <c:pt idx="5381">
                  <c:v>43226.022407407407</c:v>
                </c:pt>
                <c:pt idx="5382">
                  <c:v>43226.022418981483</c:v>
                </c:pt>
                <c:pt idx="5383">
                  <c:v>43226.022430555553</c:v>
                </c:pt>
                <c:pt idx="5384">
                  <c:v>43226.02244212963</c:v>
                </c:pt>
                <c:pt idx="5385">
                  <c:v>43226.022453703707</c:v>
                </c:pt>
                <c:pt idx="5386">
                  <c:v>43226.022465277776</c:v>
                </c:pt>
                <c:pt idx="5387">
                  <c:v>43226.022476851853</c:v>
                </c:pt>
                <c:pt idx="5388">
                  <c:v>43226.022488425922</c:v>
                </c:pt>
                <c:pt idx="5389">
                  <c:v>43226.022499999999</c:v>
                </c:pt>
                <c:pt idx="5390">
                  <c:v>43226.022511574076</c:v>
                </c:pt>
                <c:pt idx="5391">
                  <c:v>43226.022523148145</c:v>
                </c:pt>
                <c:pt idx="5392">
                  <c:v>43226.022534722222</c:v>
                </c:pt>
                <c:pt idx="5393">
                  <c:v>43226.022546296299</c:v>
                </c:pt>
                <c:pt idx="5394">
                  <c:v>43226.022557870368</c:v>
                </c:pt>
                <c:pt idx="5395">
                  <c:v>43226.022569444445</c:v>
                </c:pt>
                <c:pt idx="5396">
                  <c:v>43226.022581018522</c:v>
                </c:pt>
                <c:pt idx="5397">
                  <c:v>43226.022592592592</c:v>
                </c:pt>
                <c:pt idx="5398">
                  <c:v>43226.022604166668</c:v>
                </c:pt>
                <c:pt idx="5399">
                  <c:v>43226.022615740738</c:v>
                </c:pt>
                <c:pt idx="5400">
                  <c:v>43226.022627314815</c:v>
                </c:pt>
                <c:pt idx="5401">
                  <c:v>43226.022638888891</c:v>
                </c:pt>
                <c:pt idx="5402">
                  <c:v>43226.022650462961</c:v>
                </c:pt>
                <c:pt idx="5403">
                  <c:v>43226.022662037038</c:v>
                </c:pt>
                <c:pt idx="5404">
                  <c:v>43226.022673611114</c:v>
                </c:pt>
                <c:pt idx="5405">
                  <c:v>43226.022685185184</c:v>
                </c:pt>
                <c:pt idx="5406">
                  <c:v>43226.022696759261</c:v>
                </c:pt>
                <c:pt idx="5407">
                  <c:v>43226.02270833333</c:v>
                </c:pt>
                <c:pt idx="5408">
                  <c:v>43226.022719907407</c:v>
                </c:pt>
                <c:pt idx="5409">
                  <c:v>43226.022731481484</c:v>
                </c:pt>
                <c:pt idx="5410">
                  <c:v>43226.022743055553</c:v>
                </c:pt>
                <c:pt idx="5411">
                  <c:v>43226.02275462963</c:v>
                </c:pt>
                <c:pt idx="5412">
                  <c:v>43226.022766203707</c:v>
                </c:pt>
                <c:pt idx="5413">
                  <c:v>43226.022777777776</c:v>
                </c:pt>
                <c:pt idx="5414">
                  <c:v>43226.022789351853</c:v>
                </c:pt>
                <c:pt idx="5415">
                  <c:v>43226.022800925923</c:v>
                </c:pt>
                <c:pt idx="5416">
                  <c:v>43226.022812499999</c:v>
                </c:pt>
                <c:pt idx="5417">
                  <c:v>43226.022824074076</c:v>
                </c:pt>
                <c:pt idx="5418">
                  <c:v>43226.022835648146</c:v>
                </c:pt>
                <c:pt idx="5419">
                  <c:v>43226.022847222222</c:v>
                </c:pt>
                <c:pt idx="5420">
                  <c:v>43226.022858796299</c:v>
                </c:pt>
                <c:pt idx="5421">
                  <c:v>43226.022870370369</c:v>
                </c:pt>
                <c:pt idx="5422">
                  <c:v>43226.022881944446</c:v>
                </c:pt>
                <c:pt idx="5423">
                  <c:v>43226.022893518515</c:v>
                </c:pt>
                <c:pt idx="5424">
                  <c:v>43226.022905092592</c:v>
                </c:pt>
                <c:pt idx="5425">
                  <c:v>43226.022916666669</c:v>
                </c:pt>
                <c:pt idx="5426">
                  <c:v>43226.022928240738</c:v>
                </c:pt>
                <c:pt idx="5427">
                  <c:v>43226.022939814815</c:v>
                </c:pt>
                <c:pt idx="5428">
                  <c:v>43226.022951388892</c:v>
                </c:pt>
                <c:pt idx="5429">
                  <c:v>43226.022962962961</c:v>
                </c:pt>
                <c:pt idx="5430">
                  <c:v>43226.022974537038</c:v>
                </c:pt>
                <c:pt idx="5431">
                  <c:v>43226.022986111115</c:v>
                </c:pt>
                <c:pt idx="5432">
                  <c:v>43226.022997685184</c:v>
                </c:pt>
                <c:pt idx="5433">
                  <c:v>43226.023009259261</c:v>
                </c:pt>
                <c:pt idx="5434">
                  <c:v>43226.023020833331</c:v>
                </c:pt>
                <c:pt idx="5435">
                  <c:v>43226.023032407407</c:v>
                </c:pt>
                <c:pt idx="5436">
                  <c:v>43226.023043981484</c:v>
                </c:pt>
                <c:pt idx="5437">
                  <c:v>43226.023055555554</c:v>
                </c:pt>
                <c:pt idx="5438">
                  <c:v>43226.02306712963</c:v>
                </c:pt>
                <c:pt idx="5439">
                  <c:v>43226.023078703707</c:v>
                </c:pt>
                <c:pt idx="5440">
                  <c:v>43226.023090277777</c:v>
                </c:pt>
                <c:pt idx="5441">
                  <c:v>43226.023101851853</c:v>
                </c:pt>
                <c:pt idx="5442">
                  <c:v>43226.023113425923</c:v>
                </c:pt>
                <c:pt idx="5443">
                  <c:v>43226.023125</c:v>
                </c:pt>
                <c:pt idx="5444">
                  <c:v>43226.023136574076</c:v>
                </c:pt>
                <c:pt idx="5445">
                  <c:v>43226.023148148146</c:v>
                </c:pt>
                <c:pt idx="5446">
                  <c:v>43226.023159722223</c:v>
                </c:pt>
                <c:pt idx="5447">
                  <c:v>43226.0231712963</c:v>
                </c:pt>
                <c:pt idx="5448">
                  <c:v>43226.023182870369</c:v>
                </c:pt>
                <c:pt idx="5449">
                  <c:v>43226.023194444446</c:v>
                </c:pt>
                <c:pt idx="5450">
                  <c:v>43226.023206018515</c:v>
                </c:pt>
                <c:pt idx="5451">
                  <c:v>43226.023217592592</c:v>
                </c:pt>
                <c:pt idx="5452">
                  <c:v>43226.023229166669</c:v>
                </c:pt>
                <c:pt idx="5453">
                  <c:v>43226.023229166669</c:v>
                </c:pt>
                <c:pt idx="5454">
                  <c:v>43226.023240740738</c:v>
                </c:pt>
                <c:pt idx="5455">
                  <c:v>43226.023252314815</c:v>
                </c:pt>
                <c:pt idx="5456">
                  <c:v>43226.023263888892</c:v>
                </c:pt>
                <c:pt idx="5457">
                  <c:v>43226.023275462961</c:v>
                </c:pt>
                <c:pt idx="5458">
                  <c:v>43226.023287037038</c:v>
                </c:pt>
                <c:pt idx="5459">
                  <c:v>43226.023298611108</c:v>
                </c:pt>
                <c:pt idx="5460">
                  <c:v>43226.023310185185</c:v>
                </c:pt>
                <c:pt idx="5461">
                  <c:v>43226.023321759261</c:v>
                </c:pt>
                <c:pt idx="5462">
                  <c:v>43226.023333333331</c:v>
                </c:pt>
                <c:pt idx="5463">
                  <c:v>43226.023344907408</c:v>
                </c:pt>
                <c:pt idx="5464">
                  <c:v>43226.023356481484</c:v>
                </c:pt>
                <c:pt idx="5465">
                  <c:v>43226.023368055554</c:v>
                </c:pt>
                <c:pt idx="5466">
                  <c:v>43226.023379629631</c:v>
                </c:pt>
                <c:pt idx="5467">
                  <c:v>43226.0233912037</c:v>
                </c:pt>
                <c:pt idx="5468">
                  <c:v>43226.023402777777</c:v>
                </c:pt>
                <c:pt idx="5469">
                  <c:v>43226.023414351854</c:v>
                </c:pt>
                <c:pt idx="5470">
                  <c:v>43226.023425925923</c:v>
                </c:pt>
                <c:pt idx="5471">
                  <c:v>43226.0234375</c:v>
                </c:pt>
                <c:pt idx="5472">
                  <c:v>43226.023449074077</c:v>
                </c:pt>
                <c:pt idx="5473">
                  <c:v>43226.023460648146</c:v>
                </c:pt>
                <c:pt idx="5474">
                  <c:v>43226.023472222223</c:v>
                </c:pt>
                <c:pt idx="5475">
                  <c:v>43226.0234837963</c:v>
                </c:pt>
                <c:pt idx="5476">
                  <c:v>43226.023495370369</c:v>
                </c:pt>
                <c:pt idx="5477">
                  <c:v>43226.023506944446</c:v>
                </c:pt>
                <c:pt idx="5478">
                  <c:v>43226.023518518516</c:v>
                </c:pt>
                <c:pt idx="5479">
                  <c:v>43226.023530092592</c:v>
                </c:pt>
                <c:pt idx="5480">
                  <c:v>43226.023541666669</c:v>
                </c:pt>
                <c:pt idx="5481">
                  <c:v>43226.023553240739</c:v>
                </c:pt>
                <c:pt idx="5482">
                  <c:v>43226.023564814815</c:v>
                </c:pt>
                <c:pt idx="5483">
                  <c:v>43226.023576388892</c:v>
                </c:pt>
                <c:pt idx="5484">
                  <c:v>43226.023587962962</c:v>
                </c:pt>
                <c:pt idx="5485">
                  <c:v>43226.023599537039</c:v>
                </c:pt>
                <c:pt idx="5486">
                  <c:v>43226.023611111108</c:v>
                </c:pt>
                <c:pt idx="5487">
                  <c:v>43226.023622685185</c:v>
                </c:pt>
                <c:pt idx="5488">
                  <c:v>43226.023634259262</c:v>
                </c:pt>
                <c:pt idx="5489">
                  <c:v>43226.023645833331</c:v>
                </c:pt>
                <c:pt idx="5490">
                  <c:v>43226.023657407408</c:v>
                </c:pt>
                <c:pt idx="5491">
                  <c:v>43226.023668981485</c:v>
                </c:pt>
                <c:pt idx="5492">
                  <c:v>43226.023680555554</c:v>
                </c:pt>
                <c:pt idx="5493">
                  <c:v>43226.023692129631</c:v>
                </c:pt>
                <c:pt idx="5494">
                  <c:v>43226.0237037037</c:v>
                </c:pt>
                <c:pt idx="5495">
                  <c:v>43226.023715277777</c:v>
                </c:pt>
                <c:pt idx="5496">
                  <c:v>43226.023726851854</c:v>
                </c:pt>
                <c:pt idx="5497">
                  <c:v>43226.023738425924</c:v>
                </c:pt>
                <c:pt idx="5498">
                  <c:v>43226.02375</c:v>
                </c:pt>
                <c:pt idx="5499">
                  <c:v>43226.023761574077</c:v>
                </c:pt>
                <c:pt idx="5500">
                  <c:v>43226.023773148147</c:v>
                </c:pt>
                <c:pt idx="5501">
                  <c:v>43226.023784722223</c:v>
                </c:pt>
                <c:pt idx="5502">
                  <c:v>43226.023796296293</c:v>
                </c:pt>
                <c:pt idx="5503">
                  <c:v>43226.02380787037</c:v>
                </c:pt>
                <c:pt idx="5504">
                  <c:v>43226.023819444446</c:v>
                </c:pt>
                <c:pt idx="5505">
                  <c:v>43226.023831018516</c:v>
                </c:pt>
                <c:pt idx="5506">
                  <c:v>43226.023842592593</c:v>
                </c:pt>
                <c:pt idx="5507">
                  <c:v>43226.023854166669</c:v>
                </c:pt>
                <c:pt idx="5508">
                  <c:v>43226.023865740739</c:v>
                </c:pt>
                <c:pt idx="5509">
                  <c:v>43226.023877314816</c:v>
                </c:pt>
                <c:pt idx="5510">
                  <c:v>43226.023888888885</c:v>
                </c:pt>
                <c:pt idx="5511">
                  <c:v>43226.023900462962</c:v>
                </c:pt>
                <c:pt idx="5512">
                  <c:v>43226.023912037039</c:v>
                </c:pt>
                <c:pt idx="5513">
                  <c:v>43226.023923611108</c:v>
                </c:pt>
                <c:pt idx="5514">
                  <c:v>43226.023935185185</c:v>
                </c:pt>
                <c:pt idx="5515">
                  <c:v>43226.023946759262</c:v>
                </c:pt>
                <c:pt idx="5516">
                  <c:v>43226.023958333331</c:v>
                </c:pt>
                <c:pt idx="5517">
                  <c:v>43226.023969907408</c:v>
                </c:pt>
                <c:pt idx="5518">
                  <c:v>43226.023981481485</c:v>
                </c:pt>
                <c:pt idx="5519">
                  <c:v>43226.023993055554</c:v>
                </c:pt>
                <c:pt idx="5520">
                  <c:v>43226.024004629631</c:v>
                </c:pt>
                <c:pt idx="5521">
                  <c:v>43226.024016203701</c:v>
                </c:pt>
                <c:pt idx="5522">
                  <c:v>43226.024027777778</c:v>
                </c:pt>
                <c:pt idx="5523">
                  <c:v>43226.024039351854</c:v>
                </c:pt>
                <c:pt idx="5524">
                  <c:v>43226.024050925924</c:v>
                </c:pt>
                <c:pt idx="5525">
                  <c:v>43226.024062500001</c:v>
                </c:pt>
                <c:pt idx="5526">
                  <c:v>43226.024074074077</c:v>
                </c:pt>
                <c:pt idx="5527">
                  <c:v>43226.024085648147</c:v>
                </c:pt>
                <c:pt idx="5528">
                  <c:v>43226.024097222224</c:v>
                </c:pt>
                <c:pt idx="5529">
                  <c:v>43226.024108796293</c:v>
                </c:pt>
                <c:pt idx="5530">
                  <c:v>43226.024108796293</c:v>
                </c:pt>
                <c:pt idx="5531">
                  <c:v>43226.02412037037</c:v>
                </c:pt>
                <c:pt idx="5532">
                  <c:v>43226.024131944447</c:v>
                </c:pt>
                <c:pt idx="5533">
                  <c:v>43226.024143518516</c:v>
                </c:pt>
                <c:pt idx="5534">
                  <c:v>43226.024155092593</c:v>
                </c:pt>
                <c:pt idx="5535">
                  <c:v>43226.02416666667</c:v>
                </c:pt>
                <c:pt idx="5536">
                  <c:v>43226.024178240739</c:v>
                </c:pt>
                <c:pt idx="5537">
                  <c:v>43226.024189814816</c:v>
                </c:pt>
                <c:pt idx="5538">
                  <c:v>43226.024201388886</c:v>
                </c:pt>
                <c:pt idx="5539">
                  <c:v>43226.024212962962</c:v>
                </c:pt>
                <c:pt idx="5540">
                  <c:v>43226.024224537039</c:v>
                </c:pt>
                <c:pt idx="5541">
                  <c:v>43226.024236111109</c:v>
                </c:pt>
                <c:pt idx="5542">
                  <c:v>43226.024247685185</c:v>
                </c:pt>
                <c:pt idx="5543">
                  <c:v>43226.024259259262</c:v>
                </c:pt>
                <c:pt idx="5544">
                  <c:v>43226.024270833332</c:v>
                </c:pt>
                <c:pt idx="5545">
                  <c:v>43226.024282407408</c:v>
                </c:pt>
                <c:pt idx="5546">
                  <c:v>43226.024293981478</c:v>
                </c:pt>
                <c:pt idx="5547">
                  <c:v>43226.024305555555</c:v>
                </c:pt>
                <c:pt idx="5548">
                  <c:v>43226.024317129632</c:v>
                </c:pt>
                <c:pt idx="5549">
                  <c:v>43226.024328703701</c:v>
                </c:pt>
                <c:pt idx="5550">
                  <c:v>43226.024340277778</c:v>
                </c:pt>
                <c:pt idx="5551">
                  <c:v>43226.024351851855</c:v>
                </c:pt>
                <c:pt idx="5552">
                  <c:v>43226.024363425924</c:v>
                </c:pt>
                <c:pt idx="5553">
                  <c:v>43226.024375000001</c:v>
                </c:pt>
                <c:pt idx="5554">
                  <c:v>43226.024386574078</c:v>
                </c:pt>
                <c:pt idx="5555">
                  <c:v>43226.024398148147</c:v>
                </c:pt>
                <c:pt idx="5556">
                  <c:v>43226.024409722224</c:v>
                </c:pt>
                <c:pt idx="5557">
                  <c:v>43226.024421296293</c:v>
                </c:pt>
                <c:pt idx="5558">
                  <c:v>43226.02443287037</c:v>
                </c:pt>
                <c:pt idx="5559">
                  <c:v>43226.024444444447</c:v>
                </c:pt>
                <c:pt idx="5560">
                  <c:v>43226.024456018517</c:v>
                </c:pt>
                <c:pt idx="5561">
                  <c:v>43226.024467592593</c:v>
                </c:pt>
                <c:pt idx="5562">
                  <c:v>43226.02447916667</c:v>
                </c:pt>
                <c:pt idx="5563">
                  <c:v>43226.02449074074</c:v>
                </c:pt>
                <c:pt idx="5564">
                  <c:v>43226.024502314816</c:v>
                </c:pt>
                <c:pt idx="5565">
                  <c:v>43226.024513888886</c:v>
                </c:pt>
                <c:pt idx="5566">
                  <c:v>43226.024525462963</c:v>
                </c:pt>
                <c:pt idx="5567">
                  <c:v>43226.024537037039</c:v>
                </c:pt>
                <c:pt idx="5568">
                  <c:v>43226.024548611109</c:v>
                </c:pt>
                <c:pt idx="5569">
                  <c:v>43226.024560185186</c:v>
                </c:pt>
                <c:pt idx="5570">
                  <c:v>43226.024571759262</c:v>
                </c:pt>
                <c:pt idx="5571">
                  <c:v>43226.024583333332</c:v>
                </c:pt>
                <c:pt idx="5572">
                  <c:v>43226.024594907409</c:v>
                </c:pt>
                <c:pt idx="5573">
                  <c:v>43226.024606481478</c:v>
                </c:pt>
                <c:pt idx="5574">
                  <c:v>43226.024618055555</c:v>
                </c:pt>
                <c:pt idx="5575">
                  <c:v>43226.024629629632</c:v>
                </c:pt>
                <c:pt idx="5576">
                  <c:v>43226.024641203701</c:v>
                </c:pt>
                <c:pt idx="5577">
                  <c:v>43226.024652777778</c:v>
                </c:pt>
                <c:pt idx="5578">
                  <c:v>43226.024664351855</c:v>
                </c:pt>
                <c:pt idx="5579">
                  <c:v>43226.024675925924</c:v>
                </c:pt>
                <c:pt idx="5580">
                  <c:v>43226.024687500001</c:v>
                </c:pt>
                <c:pt idx="5581">
                  <c:v>43226.024699074071</c:v>
                </c:pt>
                <c:pt idx="5582">
                  <c:v>43226.024710648147</c:v>
                </c:pt>
                <c:pt idx="5583">
                  <c:v>43226.024722222224</c:v>
                </c:pt>
                <c:pt idx="5584">
                  <c:v>43226.024733796294</c:v>
                </c:pt>
                <c:pt idx="5585">
                  <c:v>43226.024745370371</c:v>
                </c:pt>
                <c:pt idx="5586">
                  <c:v>43226.024756944447</c:v>
                </c:pt>
                <c:pt idx="5587">
                  <c:v>43226.024768518517</c:v>
                </c:pt>
                <c:pt idx="5588">
                  <c:v>43226.024780092594</c:v>
                </c:pt>
                <c:pt idx="5589">
                  <c:v>43226.024791666663</c:v>
                </c:pt>
                <c:pt idx="5590">
                  <c:v>43226.02480324074</c:v>
                </c:pt>
                <c:pt idx="5591">
                  <c:v>43226.024814814817</c:v>
                </c:pt>
                <c:pt idx="5592">
                  <c:v>43226.024826388886</c:v>
                </c:pt>
                <c:pt idx="5593">
                  <c:v>43226.024837962963</c:v>
                </c:pt>
                <c:pt idx="5594">
                  <c:v>43226.02484953704</c:v>
                </c:pt>
                <c:pt idx="5595">
                  <c:v>43226.024861111109</c:v>
                </c:pt>
                <c:pt idx="5596">
                  <c:v>43226.024872685186</c:v>
                </c:pt>
                <c:pt idx="5597">
                  <c:v>43226.024884259263</c:v>
                </c:pt>
                <c:pt idx="5598">
                  <c:v>43226.024895833332</c:v>
                </c:pt>
                <c:pt idx="5599">
                  <c:v>43226.024907407409</c:v>
                </c:pt>
                <c:pt idx="5600">
                  <c:v>43226.024918981479</c:v>
                </c:pt>
                <c:pt idx="5601">
                  <c:v>43226.024930555555</c:v>
                </c:pt>
                <c:pt idx="5602">
                  <c:v>43226.024942129632</c:v>
                </c:pt>
                <c:pt idx="5603">
                  <c:v>43226.024953703702</c:v>
                </c:pt>
                <c:pt idx="5604">
                  <c:v>43226.024965277778</c:v>
                </c:pt>
                <c:pt idx="5605">
                  <c:v>43226.024976851855</c:v>
                </c:pt>
                <c:pt idx="5606">
                  <c:v>43226.024988425925</c:v>
                </c:pt>
                <c:pt idx="5607">
                  <c:v>43226.024988425925</c:v>
                </c:pt>
                <c:pt idx="5608">
                  <c:v>43226.025000000001</c:v>
                </c:pt>
                <c:pt idx="5609">
                  <c:v>43226.025011574071</c:v>
                </c:pt>
                <c:pt idx="5610">
                  <c:v>43226.025023148148</c:v>
                </c:pt>
                <c:pt idx="5611">
                  <c:v>43226.025034722225</c:v>
                </c:pt>
                <c:pt idx="5612">
                  <c:v>43226.025046296294</c:v>
                </c:pt>
                <c:pt idx="5613">
                  <c:v>43226.025057870371</c:v>
                </c:pt>
                <c:pt idx="5614">
                  <c:v>43226.025069444448</c:v>
                </c:pt>
                <c:pt idx="5615">
                  <c:v>43226.025081018517</c:v>
                </c:pt>
                <c:pt idx="5616">
                  <c:v>43226.025092592594</c:v>
                </c:pt>
                <c:pt idx="5617">
                  <c:v>43226.025104166663</c:v>
                </c:pt>
                <c:pt idx="5618">
                  <c:v>43226.02511574074</c:v>
                </c:pt>
                <c:pt idx="5619">
                  <c:v>43226.025127314817</c:v>
                </c:pt>
                <c:pt idx="5620">
                  <c:v>43226.025138888886</c:v>
                </c:pt>
                <c:pt idx="5621">
                  <c:v>43226.025150462963</c:v>
                </c:pt>
                <c:pt idx="5622">
                  <c:v>43226.02516203704</c:v>
                </c:pt>
                <c:pt idx="5623">
                  <c:v>43226.025173611109</c:v>
                </c:pt>
                <c:pt idx="5624">
                  <c:v>43226.025185185186</c:v>
                </c:pt>
                <c:pt idx="5625">
                  <c:v>43226.025196759256</c:v>
                </c:pt>
                <c:pt idx="5626">
                  <c:v>43226.025208333333</c:v>
                </c:pt>
                <c:pt idx="5627">
                  <c:v>43226.025219907409</c:v>
                </c:pt>
                <c:pt idx="5628">
                  <c:v>43226.025231481479</c:v>
                </c:pt>
                <c:pt idx="5629">
                  <c:v>43226.025243055556</c:v>
                </c:pt>
                <c:pt idx="5630">
                  <c:v>43226.025254629632</c:v>
                </c:pt>
                <c:pt idx="5631">
                  <c:v>43226.025266203702</c:v>
                </c:pt>
                <c:pt idx="5632">
                  <c:v>43226.025277777779</c:v>
                </c:pt>
                <c:pt idx="5633">
                  <c:v>43226.025289351855</c:v>
                </c:pt>
                <c:pt idx="5634">
                  <c:v>43226.025300925925</c:v>
                </c:pt>
                <c:pt idx="5635">
                  <c:v>43226.025312500002</c:v>
                </c:pt>
                <c:pt idx="5636">
                  <c:v>43226.025324074071</c:v>
                </c:pt>
                <c:pt idx="5637">
                  <c:v>43226.025335648148</c:v>
                </c:pt>
                <c:pt idx="5638">
                  <c:v>43226.025347222225</c:v>
                </c:pt>
                <c:pt idx="5639">
                  <c:v>43226.025358796294</c:v>
                </c:pt>
                <c:pt idx="5640">
                  <c:v>43226.025370370371</c:v>
                </c:pt>
                <c:pt idx="5641">
                  <c:v>43226.025381944448</c:v>
                </c:pt>
                <c:pt idx="5642">
                  <c:v>43226.025393518517</c:v>
                </c:pt>
                <c:pt idx="5643">
                  <c:v>43226.025405092594</c:v>
                </c:pt>
                <c:pt idx="5644">
                  <c:v>43226.025416666664</c:v>
                </c:pt>
                <c:pt idx="5645">
                  <c:v>43226.02542824074</c:v>
                </c:pt>
                <c:pt idx="5646">
                  <c:v>43226.025439814817</c:v>
                </c:pt>
                <c:pt idx="5647">
                  <c:v>43226.025451388887</c:v>
                </c:pt>
                <c:pt idx="5648">
                  <c:v>43226.025462962964</c:v>
                </c:pt>
                <c:pt idx="5649">
                  <c:v>43226.02547453704</c:v>
                </c:pt>
                <c:pt idx="5650">
                  <c:v>43226.02548611111</c:v>
                </c:pt>
                <c:pt idx="5651">
                  <c:v>43226.025497685187</c:v>
                </c:pt>
                <c:pt idx="5652">
                  <c:v>43226.025509259256</c:v>
                </c:pt>
                <c:pt idx="5653">
                  <c:v>43226.025520833333</c:v>
                </c:pt>
                <c:pt idx="5654">
                  <c:v>43226.02553240741</c:v>
                </c:pt>
                <c:pt idx="5655">
                  <c:v>43226.025543981479</c:v>
                </c:pt>
                <c:pt idx="5656">
                  <c:v>43226.025555555556</c:v>
                </c:pt>
                <c:pt idx="5657">
                  <c:v>43226.025567129633</c:v>
                </c:pt>
                <c:pt idx="5658">
                  <c:v>43226.025578703702</c:v>
                </c:pt>
                <c:pt idx="5659">
                  <c:v>43226.025590277779</c:v>
                </c:pt>
                <c:pt idx="5660">
                  <c:v>43226.025601851848</c:v>
                </c:pt>
                <c:pt idx="5661">
                  <c:v>43226.025613425925</c:v>
                </c:pt>
                <c:pt idx="5662">
                  <c:v>43226.025625000002</c:v>
                </c:pt>
                <c:pt idx="5663">
                  <c:v>43226.025636574072</c:v>
                </c:pt>
                <c:pt idx="5664">
                  <c:v>43226.025648148148</c:v>
                </c:pt>
                <c:pt idx="5665">
                  <c:v>43226.025659722225</c:v>
                </c:pt>
                <c:pt idx="5666">
                  <c:v>43226.025671296295</c:v>
                </c:pt>
                <c:pt idx="5667">
                  <c:v>43226.025682870371</c:v>
                </c:pt>
                <c:pt idx="5668">
                  <c:v>43226.025694444441</c:v>
                </c:pt>
                <c:pt idx="5669">
                  <c:v>43226.025706018518</c:v>
                </c:pt>
                <c:pt idx="5670">
                  <c:v>43226.025717592594</c:v>
                </c:pt>
                <c:pt idx="5671">
                  <c:v>43226.025729166664</c:v>
                </c:pt>
                <c:pt idx="5672">
                  <c:v>43226.025740740741</c:v>
                </c:pt>
                <c:pt idx="5673">
                  <c:v>43226.025752314818</c:v>
                </c:pt>
                <c:pt idx="5674">
                  <c:v>43226.025763888887</c:v>
                </c:pt>
                <c:pt idx="5675">
                  <c:v>43226.025775462964</c:v>
                </c:pt>
                <c:pt idx="5676">
                  <c:v>43226.025787037041</c:v>
                </c:pt>
                <c:pt idx="5677">
                  <c:v>43226.02579861111</c:v>
                </c:pt>
                <c:pt idx="5678">
                  <c:v>43226.025810185187</c:v>
                </c:pt>
                <c:pt idx="5679">
                  <c:v>43226.025821759256</c:v>
                </c:pt>
                <c:pt idx="5680">
                  <c:v>43226.025833333333</c:v>
                </c:pt>
                <c:pt idx="5681">
                  <c:v>43226.02584490741</c:v>
                </c:pt>
                <c:pt idx="5682">
                  <c:v>43226.025856481479</c:v>
                </c:pt>
                <c:pt idx="5683">
                  <c:v>43226.025868055556</c:v>
                </c:pt>
                <c:pt idx="5684">
                  <c:v>43226.025879629633</c:v>
                </c:pt>
                <c:pt idx="5685">
                  <c:v>43226.025879629633</c:v>
                </c:pt>
                <c:pt idx="5686">
                  <c:v>43226.025891203702</c:v>
                </c:pt>
                <c:pt idx="5687">
                  <c:v>43226.025902777779</c:v>
                </c:pt>
                <c:pt idx="5688">
                  <c:v>43226.025914351849</c:v>
                </c:pt>
                <c:pt idx="5689">
                  <c:v>43226.025925925926</c:v>
                </c:pt>
                <c:pt idx="5690">
                  <c:v>43226.025937500002</c:v>
                </c:pt>
                <c:pt idx="5691">
                  <c:v>43226.025949074072</c:v>
                </c:pt>
                <c:pt idx="5692">
                  <c:v>43226.025960648149</c:v>
                </c:pt>
                <c:pt idx="5693">
                  <c:v>43226.025972222225</c:v>
                </c:pt>
                <c:pt idx="5694">
                  <c:v>43226.025983796295</c:v>
                </c:pt>
                <c:pt idx="5695">
                  <c:v>43226.025995370372</c:v>
                </c:pt>
                <c:pt idx="5696">
                  <c:v>43226.026006944441</c:v>
                </c:pt>
                <c:pt idx="5697">
                  <c:v>43226.026018518518</c:v>
                </c:pt>
                <c:pt idx="5698">
                  <c:v>43226.026030092595</c:v>
                </c:pt>
                <c:pt idx="5699">
                  <c:v>43226.026041666664</c:v>
                </c:pt>
                <c:pt idx="5700">
                  <c:v>43226.026053240741</c:v>
                </c:pt>
                <c:pt idx="5701">
                  <c:v>43226.026064814818</c:v>
                </c:pt>
                <c:pt idx="5702">
                  <c:v>43226.026076388887</c:v>
                </c:pt>
                <c:pt idx="5703">
                  <c:v>43226.026087962964</c:v>
                </c:pt>
                <c:pt idx="5704">
                  <c:v>43226.026099537034</c:v>
                </c:pt>
                <c:pt idx="5705">
                  <c:v>43226.02611111111</c:v>
                </c:pt>
                <c:pt idx="5706">
                  <c:v>43226.026122685187</c:v>
                </c:pt>
                <c:pt idx="5707">
                  <c:v>43226.026134259257</c:v>
                </c:pt>
                <c:pt idx="5708">
                  <c:v>43226.026145833333</c:v>
                </c:pt>
                <c:pt idx="5709">
                  <c:v>43226.02615740741</c:v>
                </c:pt>
                <c:pt idx="5710">
                  <c:v>43226.02616898148</c:v>
                </c:pt>
                <c:pt idx="5711">
                  <c:v>43226.026180555556</c:v>
                </c:pt>
                <c:pt idx="5712">
                  <c:v>43226.026192129626</c:v>
                </c:pt>
                <c:pt idx="5713">
                  <c:v>43226.026203703703</c:v>
                </c:pt>
                <c:pt idx="5714">
                  <c:v>43226.02621527778</c:v>
                </c:pt>
                <c:pt idx="5715">
                  <c:v>43226.026226851849</c:v>
                </c:pt>
                <c:pt idx="5716">
                  <c:v>43226.026238425926</c:v>
                </c:pt>
                <c:pt idx="5717">
                  <c:v>43226.026250000003</c:v>
                </c:pt>
                <c:pt idx="5718">
                  <c:v>43226.026261574072</c:v>
                </c:pt>
                <c:pt idx="5719">
                  <c:v>43226.026273148149</c:v>
                </c:pt>
                <c:pt idx="5720">
                  <c:v>43226.026284722226</c:v>
                </c:pt>
                <c:pt idx="5721">
                  <c:v>43226.026296296295</c:v>
                </c:pt>
                <c:pt idx="5722">
                  <c:v>43226.026307870372</c:v>
                </c:pt>
                <c:pt idx="5723">
                  <c:v>43226.026319444441</c:v>
                </c:pt>
                <c:pt idx="5724">
                  <c:v>43226.026331018518</c:v>
                </c:pt>
                <c:pt idx="5725">
                  <c:v>43226.026342592595</c:v>
                </c:pt>
                <c:pt idx="5726">
                  <c:v>43226.026354166665</c:v>
                </c:pt>
                <c:pt idx="5727">
                  <c:v>43226.026365740741</c:v>
                </c:pt>
                <c:pt idx="5728">
                  <c:v>43226.026377314818</c:v>
                </c:pt>
                <c:pt idx="5729">
                  <c:v>43226.026388888888</c:v>
                </c:pt>
                <c:pt idx="5730">
                  <c:v>43226.026400462964</c:v>
                </c:pt>
                <c:pt idx="5731">
                  <c:v>43226.026412037034</c:v>
                </c:pt>
                <c:pt idx="5732">
                  <c:v>43226.026423611111</c:v>
                </c:pt>
                <c:pt idx="5733">
                  <c:v>43226.026435185187</c:v>
                </c:pt>
                <c:pt idx="5734">
                  <c:v>43226.026446759257</c:v>
                </c:pt>
                <c:pt idx="5735">
                  <c:v>43226.026458333334</c:v>
                </c:pt>
                <c:pt idx="5736">
                  <c:v>43226.026469907411</c:v>
                </c:pt>
                <c:pt idx="5737">
                  <c:v>43226.02648148148</c:v>
                </c:pt>
                <c:pt idx="5738">
                  <c:v>43226.026493055557</c:v>
                </c:pt>
                <c:pt idx="5739">
                  <c:v>43226.026504629626</c:v>
                </c:pt>
                <c:pt idx="5740">
                  <c:v>43226.026516203703</c:v>
                </c:pt>
                <c:pt idx="5741">
                  <c:v>43226.02652777778</c:v>
                </c:pt>
                <c:pt idx="5742">
                  <c:v>43226.026539351849</c:v>
                </c:pt>
                <c:pt idx="5743">
                  <c:v>43226.026550925926</c:v>
                </c:pt>
                <c:pt idx="5744">
                  <c:v>43226.026562500003</c:v>
                </c:pt>
                <c:pt idx="5745">
                  <c:v>43226.026574074072</c:v>
                </c:pt>
                <c:pt idx="5746">
                  <c:v>43226.026585648149</c:v>
                </c:pt>
                <c:pt idx="5747">
                  <c:v>43226.026597222219</c:v>
                </c:pt>
                <c:pt idx="5748">
                  <c:v>43226.026608796295</c:v>
                </c:pt>
                <c:pt idx="5749">
                  <c:v>43226.026620370372</c:v>
                </c:pt>
                <c:pt idx="5750">
                  <c:v>43226.026631944442</c:v>
                </c:pt>
                <c:pt idx="5751">
                  <c:v>43226.026643518519</c:v>
                </c:pt>
                <c:pt idx="5752">
                  <c:v>43226.026655092595</c:v>
                </c:pt>
                <c:pt idx="5753">
                  <c:v>43226.026666666665</c:v>
                </c:pt>
                <c:pt idx="5754">
                  <c:v>43226.026678240742</c:v>
                </c:pt>
                <c:pt idx="5755">
                  <c:v>43226.026689814818</c:v>
                </c:pt>
                <c:pt idx="5756">
                  <c:v>43226.026701388888</c:v>
                </c:pt>
                <c:pt idx="5757">
                  <c:v>43226.026712962965</c:v>
                </c:pt>
                <c:pt idx="5758">
                  <c:v>43226.026724537034</c:v>
                </c:pt>
                <c:pt idx="5759">
                  <c:v>43226.026736111111</c:v>
                </c:pt>
                <c:pt idx="5760">
                  <c:v>43226.026747685188</c:v>
                </c:pt>
                <c:pt idx="5761">
                  <c:v>43226.026759259257</c:v>
                </c:pt>
                <c:pt idx="5762">
                  <c:v>43226.026770833334</c:v>
                </c:pt>
                <c:pt idx="5763">
                  <c:v>43226.026782407411</c:v>
                </c:pt>
                <c:pt idx="5764">
                  <c:v>43226.02679398148</c:v>
                </c:pt>
                <c:pt idx="5765">
                  <c:v>43226.026805555557</c:v>
                </c:pt>
                <c:pt idx="5766">
                  <c:v>43226.026817129627</c:v>
                </c:pt>
                <c:pt idx="5767">
                  <c:v>43226.026828703703</c:v>
                </c:pt>
                <c:pt idx="5768">
                  <c:v>43226.02684027778</c:v>
                </c:pt>
                <c:pt idx="5769">
                  <c:v>43226.02684027778</c:v>
                </c:pt>
                <c:pt idx="5770">
                  <c:v>43226.02685185185</c:v>
                </c:pt>
                <c:pt idx="5771">
                  <c:v>43226.026863425926</c:v>
                </c:pt>
                <c:pt idx="5772">
                  <c:v>43226.026875000003</c:v>
                </c:pt>
                <c:pt idx="5773">
                  <c:v>43226.026886574073</c:v>
                </c:pt>
                <c:pt idx="5774">
                  <c:v>43226.026898148149</c:v>
                </c:pt>
                <c:pt idx="5775">
                  <c:v>43226.026909722219</c:v>
                </c:pt>
                <c:pt idx="5776">
                  <c:v>43226.026921296296</c:v>
                </c:pt>
                <c:pt idx="5777">
                  <c:v>43226.026932870373</c:v>
                </c:pt>
                <c:pt idx="5778">
                  <c:v>43226.026944444442</c:v>
                </c:pt>
                <c:pt idx="5779">
                  <c:v>43226.026956018519</c:v>
                </c:pt>
                <c:pt idx="5780">
                  <c:v>43226.026967592596</c:v>
                </c:pt>
                <c:pt idx="5781">
                  <c:v>43226.026979166665</c:v>
                </c:pt>
                <c:pt idx="5782">
                  <c:v>43226.026990740742</c:v>
                </c:pt>
                <c:pt idx="5783">
                  <c:v>43226.027002314811</c:v>
                </c:pt>
                <c:pt idx="5784">
                  <c:v>43226.027013888888</c:v>
                </c:pt>
                <c:pt idx="5785">
                  <c:v>43226.027025462965</c:v>
                </c:pt>
                <c:pt idx="5786">
                  <c:v>43226.027037037034</c:v>
                </c:pt>
                <c:pt idx="5787">
                  <c:v>43226.027048611111</c:v>
                </c:pt>
                <c:pt idx="5788">
                  <c:v>43226.027060185188</c:v>
                </c:pt>
                <c:pt idx="5789">
                  <c:v>43226.027071759258</c:v>
                </c:pt>
                <c:pt idx="5790">
                  <c:v>43226.027083333334</c:v>
                </c:pt>
                <c:pt idx="5791">
                  <c:v>43226.027094907404</c:v>
                </c:pt>
                <c:pt idx="5792">
                  <c:v>43226.027106481481</c:v>
                </c:pt>
                <c:pt idx="5793">
                  <c:v>43226.027118055557</c:v>
                </c:pt>
                <c:pt idx="5794">
                  <c:v>43226.027129629627</c:v>
                </c:pt>
                <c:pt idx="5795">
                  <c:v>43226.027141203704</c:v>
                </c:pt>
                <c:pt idx="5796">
                  <c:v>43226.02715277778</c:v>
                </c:pt>
                <c:pt idx="5797">
                  <c:v>43226.02716435185</c:v>
                </c:pt>
                <c:pt idx="5798">
                  <c:v>43226.027175925927</c:v>
                </c:pt>
                <c:pt idx="5799">
                  <c:v>43226.027187500003</c:v>
                </c:pt>
                <c:pt idx="5800">
                  <c:v>43226.027199074073</c:v>
                </c:pt>
                <c:pt idx="5801">
                  <c:v>43226.02721064815</c:v>
                </c:pt>
                <c:pt idx="5802">
                  <c:v>43226.027222222219</c:v>
                </c:pt>
                <c:pt idx="5803">
                  <c:v>43226.027233796296</c:v>
                </c:pt>
                <c:pt idx="5804">
                  <c:v>43226.027245370373</c:v>
                </c:pt>
                <c:pt idx="5805">
                  <c:v>43226.027256944442</c:v>
                </c:pt>
                <c:pt idx="5806">
                  <c:v>43226.027268518519</c:v>
                </c:pt>
                <c:pt idx="5807">
                  <c:v>43226.027280092596</c:v>
                </c:pt>
                <c:pt idx="5808">
                  <c:v>43226.027291666665</c:v>
                </c:pt>
                <c:pt idx="5809">
                  <c:v>43226.027303240742</c:v>
                </c:pt>
                <c:pt idx="5810">
                  <c:v>43226.027314814812</c:v>
                </c:pt>
                <c:pt idx="5811">
                  <c:v>43226.027326388888</c:v>
                </c:pt>
                <c:pt idx="5812">
                  <c:v>43226.027337962965</c:v>
                </c:pt>
                <c:pt idx="5813">
                  <c:v>43226.027349537035</c:v>
                </c:pt>
                <c:pt idx="5814">
                  <c:v>43226.027361111112</c:v>
                </c:pt>
                <c:pt idx="5815">
                  <c:v>43226.027372685188</c:v>
                </c:pt>
                <c:pt idx="5816">
                  <c:v>43226.027384259258</c:v>
                </c:pt>
                <c:pt idx="5817">
                  <c:v>43226.027395833335</c:v>
                </c:pt>
                <c:pt idx="5818">
                  <c:v>43226.027407407404</c:v>
                </c:pt>
                <c:pt idx="5819">
                  <c:v>43226.027418981481</c:v>
                </c:pt>
                <c:pt idx="5820">
                  <c:v>43226.027430555558</c:v>
                </c:pt>
                <c:pt idx="5821">
                  <c:v>43226.027442129627</c:v>
                </c:pt>
                <c:pt idx="5822">
                  <c:v>43226.027453703704</c:v>
                </c:pt>
                <c:pt idx="5823">
                  <c:v>43226.027465277781</c:v>
                </c:pt>
                <c:pt idx="5824">
                  <c:v>43226.02747685185</c:v>
                </c:pt>
                <c:pt idx="5825">
                  <c:v>43226.027488425927</c:v>
                </c:pt>
                <c:pt idx="5826">
                  <c:v>43226.027499999997</c:v>
                </c:pt>
                <c:pt idx="5827">
                  <c:v>43226.027511574073</c:v>
                </c:pt>
                <c:pt idx="5828">
                  <c:v>43226.02752314815</c:v>
                </c:pt>
                <c:pt idx="5829">
                  <c:v>43226.02753472222</c:v>
                </c:pt>
                <c:pt idx="5830">
                  <c:v>43226.027546296296</c:v>
                </c:pt>
                <c:pt idx="5831">
                  <c:v>43226.027557870373</c:v>
                </c:pt>
                <c:pt idx="5832">
                  <c:v>43226.027569444443</c:v>
                </c:pt>
                <c:pt idx="5833">
                  <c:v>43226.027581018519</c:v>
                </c:pt>
                <c:pt idx="5834">
                  <c:v>43226.027592592596</c:v>
                </c:pt>
                <c:pt idx="5835">
                  <c:v>43226.027604166666</c:v>
                </c:pt>
                <c:pt idx="5836">
                  <c:v>43226.027615740742</c:v>
                </c:pt>
                <c:pt idx="5837">
                  <c:v>43226.027627314812</c:v>
                </c:pt>
                <c:pt idx="5838">
                  <c:v>43226.027638888889</c:v>
                </c:pt>
                <c:pt idx="5839">
                  <c:v>43226.027650462966</c:v>
                </c:pt>
                <c:pt idx="5840">
                  <c:v>43226.027662037035</c:v>
                </c:pt>
                <c:pt idx="5841">
                  <c:v>43226.027673611112</c:v>
                </c:pt>
                <c:pt idx="5842">
                  <c:v>43226.027685185189</c:v>
                </c:pt>
                <c:pt idx="5843">
                  <c:v>43226.027696759258</c:v>
                </c:pt>
                <c:pt idx="5844">
                  <c:v>43226.027708333335</c:v>
                </c:pt>
                <c:pt idx="5845">
                  <c:v>43226.027719907404</c:v>
                </c:pt>
                <c:pt idx="5846">
                  <c:v>43226.027719907404</c:v>
                </c:pt>
                <c:pt idx="5847">
                  <c:v>43226.027731481481</c:v>
                </c:pt>
                <c:pt idx="5848">
                  <c:v>43226.027743055558</c:v>
                </c:pt>
                <c:pt idx="5849">
                  <c:v>43226.027754629627</c:v>
                </c:pt>
                <c:pt idx="5850">
                  <c:v>43226.027766203704</c:v>
                </c:pt>
                <c:pt idx="5851">
                  <c:v>43226.027777777781</c:v>
                </c:pt>
                <c:pt idx="5852">
                  <c:v>43226.027789351851</c:v>
                </c:pt>
                <c:pt idx="5853">
                  <c:v>43226.027800925927</c:v>
                </c:pt>
                <c:pt idx="5854">
                  <c:v>43226.027812499997</c:v>
                </c:pt>
                <c:pt idx="5855">
                  <c:v>43226.027824074074</c:v>
                </c:pt>
                <c:pt idx="5856">
                  <c:v>43226.02783564815</c:v>
                </c:pt>
                <c:pt idx="5857">
                  <c:v>43226.02784722222</c:v>
                </c:pt>
                <c:pt idx="5858">
                  <c:v>43226.027858796297</c:v>
                </c:pt>
                <c:pt idx="5859">
                  <c:v>43226.027870370373</c:v>
                </c:pt>
                <c:pt idx="5860">
                  <c:v>43226.027881944443</c:v>
                </c:pt>
                <c:pt idx="5861">
                  <c:v>43226.02789351852</c:v>
                </c:pt>
                <c:pt idx="5862">
                  <c:v>43226.027905092589</c:v>
                </c:pt>
                <c:pt idx="5863">
                  <c:v>43226.027916666666</c:v>
                </c:pt>
                <c:pt idx="5864">
                  <c:v>43226.027928240743</c:v>
                </c:pt>
                <c:pt idx="5865">
                  <c:v>43226.027939814812</c:v>
                </c:pt>
                <c:pt idx="5866">
                  <c:v>43226.027951388889</c:v>
                </c:pt>
                <c:pt idx="5867">
                  <c:v>43226.027962962966</c:v>
                </c:pt>
                <c:pt idx="5868">
                  <c:v>43226.027974537035</c:v>
                </c:pt>
                <c:pt idx="5869">
                  <c:v>43226.027986111112</c:v>
                </c:pt>
                <c:pt idx="5870">
                  <c:v>43226.027997685182</c:v>
                </c:pt>
                <c:pt idx="5871">
                  <c:v>43226.028009259258</c:v>
                </c:pt>
                <c:pt idx="5872">
                  <c:v>43226.028020833335</c:v>
                </c:pt>
                <c:pt idx="5873">
                  <c:v>43226.028032407405</c:v>
                </c:pt>
                <c:pt idx="5874">
                  <c:v>43226.028043981481</c:v>
                </c:pt>
                <c:pt idx="5875">
                  <c:v>43226.028055555558</c:v>
                </c:pt>
                <c:pt idx="5876">
                  <c:v>43226.028067129628</c:v>
                </c:pt>
                <c:pt idx="5877">
                  <c:v>43226.028078703705</c:v>
                </c:pt>
                <c:pt idx="5878">
                  <c:v>43226.028090277781</c:v>
                </c:pt>
                <c:pt idx="5879">
                  <c:v>43226.028101851851</c:v>
                </c:pt>
                <c:pt idx="5880">
                  <c:v>43226.028113425928</c:v>
                </c:pt>
                <c:pt idx="5881">
                  <c:v>43226.028124999997</c:v>
                </c:pt>
                <c:pt idx="5882">
                  <c:v>43226.028136574074</c:v>
                </c:pt>
                <c:pt idx="5883">
                  <c:v>43226.028148148151</c:v>
                </c:pt>
                <c:pt idx="5884">
                  <c:v>43226.02815972222</c:v>
                </c:pt>
                <c:pt idx="5885">
                  <c:v>43226.028171296297</c:v>
                </c:pt>
                <c:pt idx="5886">
                  <c:v>43226.028182870374</c:v>
                </c:pt>
                <c:pt idx="5887">
                  <c:v>43226.028194444443</c:v>
                </c:pt>
                <c:pt idx="5888">
                  <c:v>43226.02820601852</c:v>
                </c:pt>
                <c:pt idx="5889">
                  <c:v>43226.028217592589</c:v>
                </c:pt>
                <c:pt idx="5890">
                  <c:v>43226.028229166666</c:v>
                </c:pt>
                <c:pt idx="5891">
                  <c:v>43226.028240740743</c:v>
                </c:pt>
                <c:pt idx="5892">
                  <c:v>43226.028252314813</c:v>
                </c:pt>
                <c:pt idx="5893">
                  <c:v>43226.028263888889</c:v>
                </c:pt>
                <c:pt idx="5894">
                  <c:v>43226.028275462966</c:v>
                </c:pt>
                <c:pt idx="5895">
                  <c:v>43226.028287037036</c:v>
                </c:pt>
                <c:pt idx="5896">
                  <c:v>43226.028298611112</c:v>
                </c:pt>
                <c:pt idx="5897">
                  <c:v>43226.028310185182</c:v>
                </c:pt>
                <c:pt idx="5898">
                  <c:v>43226.028321759259</c:v>
                </c:pt>
                <c:pt idx="5899">
                  <c:v>43226.028333333335</c:v>
                </c:pt>
                <c:pt idx="5900">
                  <c:v>43226.028344907405</c:v>
                </c:pt>
                <c:pt idx="5901">
                  <c:v>43226.028356481482</c:v>
                </c:pt>
                <c:pt idx="5902">
                  <c:v>43226.028368055559</c:v>
                </c:pt>
                <c:pt idx="5903">
                  <c:v>43226.028379629628</c:v>
                </c:pt>
                <c:pt idx="5904">
                  <c:v>43226.028391203705</c:v>
                </c:pt>
                <c:pt idx="5905">
                  <c:v>43226.028402777774</c:v>
                </c:pt>
                <c:pt idx="5906">
                  <c:v>43226.028414351851</c:v>
                </c:pt>
                <c:pt idx="5907">
                  <c:v>43226.028425925928</c:v>
                </c:pt>
                <c:pt idx="5908">
                  <c:v>43226.028437499997</c:v>
                </c:pt>
                <c:pt idx="5909">
                  <c:v>43226.028449074074</c:v>
                </c:pt>
                <c:pt idx="5910">
                  <c:v>43226.028460648151</c:v>
                </c:pt>
                <c:pt idx="5911">
                  <c:v>43226.02847222222</c:v>
                </c:pt>
                <c:pt idx="5912">
                  <c:v>43226.028483796297</c:v>
                </c:pt>
                <c:pt idx="5913">
                  <c:v>43226.028495370374</c:v>
                </c:pt>
                <c:pt idx="5914">
                  <c:v>43226.028506944444</c:v>
                </c:pt>
                <c:pt idx="5915">
                  <c:v>43226.02851851852</c:v>
                </c:pt>
                <c:pt idx="5916">
                  <c:v>43226.02853009259</c:v>
                </c:pt>
                <c:pt idx="5917">
                  <c:v>43226.028541666667</c:v>
                </c:pt>
                <c:pt idx="5918">
                  <c:v>43226.028553240743</c:v>
                </c:pt>
                <c:pt idx="5919">
                  <c:v>43226.028564814813</c:v>
                </c:pt>
                <c:pt idx="5920">
                  <c:v>43226.02857638889</c:v>
                </c:pt>
                <c:pt idx="5921">
                  <c:v>43226.028587962966</c:v>
                </c:pt>
                <c:pt idx="5922">
                  <c:v>43226.028599537036</c:v>
                </c:pt>
                <c:pt idx="5923">
                  <c:v>43226.028599537036</c:v>
                </c:pt>
                <c:pt idx="5924">
                  <c:v>43226.028611111113</c:v>
                </c:pt>
                <c:pt idx="5925">
                  <c:v>43226.028622685182</c:v>
                </c:pt>
                <c:pt idx="5926">
                  <c:v>43226.028634259259</c:v>
                </c:pt>
                <c:pt idx="5927">
                  <c:v>43226.028645833336</c:v>
                </c:pt>
                <c:pt idx="5928">
                  <c:v>43226.028657407405</c:v>
                </c:pt>
                <c:pt idx="5929">
                  <c:v>43226.028668981482</c:v>
                </c:pt>
                <c:pt idx="5930">
                  <c:v>43226.028680555559</c:v>
                </c:pt>
                <c:pt idx="5931">
                  <c:v>43226.028692129628</c:v>
                </c:pt>
                <c:pt idx="5932">
                  <c:v>43226.028703703705</c:v>
                </c:pt>
                <c:pt idx="5933">
                  <c:v>43226.028715277775</c:v>
                </c:pt>
                <c:pt idx="5934">
                  <c:v>43226.028726851851</c:v>
                </c:pt>
                <c:pt idx="5935">
                  <c:v>43226.028738425928</c:v>
                </c:pt>
                <c:pt idx="5936">
                  <c:v>43226.028749999998</c:v>
                </c:pt>
                <c:pt idx="5937">
                  <c:v>43226.028761574074</c:v>
                </c:pt>
                <c:pt idx="5938">
                  <c:v>43226.028773148151</c:v>
                </c:pt>
                <c:pt idx="5939">
                  <c:v>43226.028784722221</c:v>
                </c:pt>
                <c:pt idx="5940">
                  <c:v>43226.028796296298</c:v>
                </c:pt>
                <c:pt idx="5941">
                  <c:v>43226.028807870367</c:v>
                </c:pt>
                <c:pt idx="5942">
                  <c:v>43226.028819444444</c:v>
                </c:pt>
                <c:pt idx="5943">
                  <c:v>43226.028831018521</c:v>
                </c:pt>
                <c:pt idx="5944">
                  <c:v>43226.02884259259</c:v>
                </c:pt>
                <c:pt idx="5945">
                  <c:v>43226.028854166667</c:v>
                </c:pt>
                <c:pt idx="5946">
                  <c:v>43226.028865740744</c:v>
                </c:pt>
                <c:pt idx="5947">
                  <c:v>43226.028877314813</c:v>
                </c:pt>
                <c:pt idx="5948">
                  <c:v>43226.02888888889</c:v>
                </c:pt>
                <c:pt idx="5949">
                  <c:v>43226.028900462959</c:v>
                </c:pt>
                <c:pt idx="5950">
                  <c:v>43226.028912037036</c:v>
                </c:pt>
                <c:pt idx="5951">
                  <c:v>43226.028923611113</c:v>
                </c:pt>
                <c:pt idx="5952">
                  <c:v>43226.028935185182</c:v>
                </c:pt>
                <c:pt idx="5953">
                  <c:v>43226.028946759259</c:v>
                </c:pt>
                <c:pt idx="5954">
                  <c:v>43226.028958333336</c:v>
                </c:pt>
                <c:pt idx="5955">
                  <c:v>43226.028969907406</c:v>
                </c:pt>
                <c:pt idx="5956">
                  <c:v>43226.028981481482</c:v>
                </c:pt>
                <c:pt idx="5957">
                  <c:v>43226.028993055559</c:v>
                </c:pt>
                <c:pt idx="5958">
                  <c:v>43226.029004629629</c:v>
                </c:pt>
                <c:pt idx="5959">
                  <c:v>43226.029016203705</c:v>
                </c:pt>
                <c:pt idx="5960">
                  <c:v>43226.029027777775</c:v>
                </c:pt>
                <c:pt idx="5961">
                  <c:v>43226.029039351852</c:v>
                </c:pt>
                <c:pt idx="5962">
                  <c:v>43226.029050925928</c:v>
                </c:pt>
                <c:pt idx="5963">
                  <c:v>43226.029062499998</c:v>
                </c:pt>
                <c:pt idx="5964">
                  <c:v>43226.029074074075</c:v>
                </c:pt>
                <c:pt idx="5965">
                  <c:v>43226.029085648152</c:v>
                </c:pt>
                <c:pt idx="5966">
                  <c:v>43226.029097222221</c:v>
                </c:pt>
                <c:pt idx="5967">
                  <c:v>43226.029108796298</c:v>
                </c:pt>
                <c:pt idx="5968">
                  <c:v>43226.029120370367</c:v>
                </c:pt>
                <c:pt idx="5969">
                  <c:v>43226.029131944444</c:v>
                </c:pt>
                <c:pt idx="5970">
                  <c:v>43226.029143518521</c:v>
                </c:pt>
                <c:pt idx="5971">
                  <c:v>43226.02915509259</c:v>
                </c:pt>
                <c:pt idx="5972">
                  <c:v>43226.029166666667</c:v>
                </c:pt>
                <c:pt idx="5973">
                  <c:v>43226.029178240744</c:v>
                </c:pt>
                <c:pt idx="5974">
                  <c:v>43226.029189814813</c:v>
                </c:pt>
                <c:pt idx="5975">
                  <c:v>43226.02920138889</c:v>
                </c:pt>
                <c:pt idx="5976">
                  <c:v>43226.02921296296</c:v>
                </c:pt>
                <c:pt idx="5977">
                  <c:v>43226.029224537036</c:v>
                </c:pt>
                <c:pt idx="5978">
                  <c:v>43226.029236111113</c:v>
                </c:pt>
                <c:pt idx="5979">
                  <c:v>43226.029247685183</c:v>
                </c:pt>
                <c:pt idx="5980">
                  <c:v>43226.02925925926</c:v>
                </c:pt>
                <c:pt idx="5981">
                  <c:v>43226.029270833336</c:v>
                </c:pt>
                <c:pt idx="5982">
                  <c:v>43226.029282407406</c:v>
                </c:pt>
                <c:pt idx="5983">
                  <c:v>43226.029293981483</c:v>
                </c:pt>
                <c:pt idx="5984">
                  <c:v>43226.029305555552</c:v>
                </c:pt>
                <c:pt idx="5985">
                  <c:v>43226.029317129629</c:v>
                </c:pt>
                <c:pt idx="5986">
                  <c:v>43226.029328703706</c:v>
                </c:pt>
                <c:pt idx="5987">
                  <c:v>43226.029340277775</c:v>
                </c:pt>
                <c:pt idx="5988">
                  <c:v>43226.029351851852</c:v>
                </c:pt>
                <c:pt idx="5989">
                  <c:v>43226.029363425929</c:v>
                </c:pt>
                <c:pt idx="5990">
                  <c:v>43226.029374999998</c:v>
                </c:pt>
                <c:pt idx="5991">
                  <c:v>43226.029386574075</c:v>
                </c:pt>
                <c:pt idx="5992">
                  <c:v>43226.029398148145</c:v>
                </c:pt>
                <c:pt idx="5993">
                  <c:v>43226.029409722221</c:v>
                </c:pt>
                <c:pt idx="5994">
                  <c:v>43226.029421296298</c:v>
                </c:pt>
                <c:pt idx="5995">
                  <c:v>43226.029432870368</c:v>
                </c:pt>
                <c:pt idx="5996">
                  <c:v>43226.029444444444</c:v>
                </c:pt>
                <c:pt idx="5997">
                  <c:v>43226.029456018521</c:v>
                </c:pt>
                <c:pt idx="5998">
                  <c:v>43226.029467592591</c:v>
                </c:pt>
                <c:pt idx="5999">
                  <c:v>43226.029479166667</c:v>
                </c:pt>
                <c:pt idx="6000">
                  <c:v>43226.029479166667</c:v>
                </c:pt>
                <c:pt idx="6001">
                  <c:v>43226.029490740744</c:v>
                </c:pt>
                <c:pt idx="6002">
                  <c:v>43226.029502314814</c:v>
                </c:pt>
                <c:pt idx="6003">
                  <c:v>43226.029513888891</c:v>
                </c:pt>
                <c:pt idx="6004">
                  <c:v>43226.02952546296</c:v>
                </c:pt>
                <c:pt idx="6005">
                  <c:v>43226.029537037037</c:v>
                </c:pt>
                <c:pt idx="6006">
                  <c:v>43226.029548611114</c:v>
                </c:pt>
                <c:pt idx="6007">
                  <c:v>43226.029560185183</c:v>
                </c:pt>
                <c:pt idx="6008">
                  <c:v>43226.02957175926</c:v>
                </c:pt>
                <c:pt idx="6009">
                  <c:v>43226.029583333337</c:v>
                </c:pt>
                <c:pt idx="6010">
                  <c:v>43226.029594907406</c:v>
                </c:pt>
                <c:pt idx="6011">
                  <c:v>43226.029606481483</c:v>
                </c:pt>
                <c:pt idx="6012">
                  <c:v>43226.029618055552</c:v>
                </c:pt>
                <c:pt idx="6013">
                  <c:v>43226.029629629629</c:v>
                </c:pt>
                <c:pt idx="6014">
                  <c:v>43226.029641203706</c:v>
                </c:pt>
                <c:pt idx="6015">
                  <c:v>43226.029652777775</c:v>
                </c:pt>
                <c:pt idx="6016">
                  <c:v>43226.029664351852</c:v>
                </c:pt>
                <c:pt idx="6017">
                  <c:v>43226.029675925929</c:v>
                </c:pt>
                <c:pt idx="6018">
                  <c:v>43226.029687499999</c:v>
                </c:pt>
                <c:pt idx="6019">
                  <c:v>43226.029699074075</c:v>
                </c:pt>
                <c:pt idx="6020">
                  <c:v>43226.029710648145</c:v>
                </c:pt>
                <c:pt idx="6021">
                  <c:v>43226.029722222222</c:v>
                </c:pt>
                <c:pt idx="6022">
                  <c:v>43226.029733796298</c:v>
                </c:pt>
                <c:pt idx="6023">
                  <c:v>43226.029745370368</c:v>
                </c:pt>
                <c:pt idx="6024">
                  <c:v>43226.029756944445</c:v>
                </c:pt>
                <c:pt idx="6025">
                  <c:v>43226.029768518521</c:v>
                </c:pt>
                <c:pt idx="6026">
                  <c:v>43226.029780092591</c:v>
                </c:pt>
                <c:pt idx="6027">
                  <c:v>43226.029791666668</c:v>
                </c:pt>
                <c:pt idx="6028">
                  <c:v>43226.029803240737</c:v>
                </c:pt>
                <c:pt idx="6029">
                  <c:v>43226.029814814814</c:v>
                </c:pt>
                <c:pt idx="6030">
                  <c:v>43226.029826388891</c:v>
                </c:pt>
                <c:pt idx="6031">
                  <c:v>43226.02983796296</c:v>
                </c:pt>
                <c:pt idx="6032">
                  <c:v>43226.029849537037</c:v>
                </c:pt>
                <c:pt idx="6033">
                  <c:v>43226.029861111114</c:v>
                </c:pt>
                <c:pt idx="6034">
                  <c:v>43226.029872685183</c:v>
                </c:pt>
                <c:pt idx="6035">
                  <c:v>43226.02988425926</c:v>
                </c:pt>
                <c:pt idx="6036">
                  <c:v>43226.029895833337</c:v>
                </c:pt>
                <c:pt idx="6037">
                  <c:v>43226.029907407406</c:v>
                </c:pt>
                <c:pt idx="6038">
                  <c:v>43226.029918981483</c:v>
                </c:pt>
                <c:pt idx="6039">
                  <c:v>43226.029930555553</c:v>
                </c:pt>
                <c:pt idx="6040">
                  <c:v>43226.029942129629</c:v>
                </c:pt>
                <c:pt idx="6041">
                  <c:v>43226.029953703706</c:v>
                </c:pt>
                <c:pt idx="6042">
                  <c:v>43226.029965277776</c:v>
                </c:pt>
                <c:pt idx="6043">
                  <c:v>43226.029976851853</c:v>
                </c:pt>
                <c:pt idx="6044">
                  <c:v>43226.029988425929</c:v>
                </c:pt>
                <c:pt idx="6045">
                  <c:v>43226.03</c:v>
                </c:pt>
                <c:pt idx="6046">
                  <c:v>43226.030011574076</c:v>
                </c:pt>
                <c:pt idx="6047">
                  <c:v>43226.030023148145</c:v>
                </c:pt>
                <c:pt idx="6048">
                  <c:v>43226.030034722222</c:v>
                </c:pt>
                <c:pt idx="6049">
                  <c:v>43226.030046296299</c:v>
                </c:pt>
                <c:pt idx="6050">
                  <c:v>43226.030057870368</c:v>
                </c:pt>
                <c:pt idx="6051">
                  <c:v>43226.030069444445</c:v>
                </c:pt>
                <c:pt idx="6052">
                  <c:v>43226.030081018522</c:v>
                </c:pt>
                <c:pt idx="6053">
                  <c:v>43226.030092592591</c:v>
                </c:pt>
                <c:pt idx="6054">
                  <c:v>43226.030104166668</c:v>
                </c:pt>
                <c:pt idx="6055">
                  <c:v>43226.030115740738</c:v>
                </c:pt>
                <c:pt idx="6056">
                  <c:v>43226.030127314814</c:v>
                </c:pt>
                <c:pt idx="6057">
                  <c:v>43226.030138888891</c:v>
                </c:pt>
                <c:pt idx="6058">
                  <c:v>43226.030150462961</c:v>
                </c:pt>
                <c:pt idx="6059">
                  <c:v>43226.030162037037</c:v>
                </c:pt>
                <c:pt idx="6060">
                  <c:v>43226.030173611114</c:v>
                </c:pt>
                <c:pt idx="6061">
                  <c:v>43226.030185185184</c:v>
                </c:pt>
                <c:pt idx="6062">
                  <c:v>43226.03019675926</c:v>
                </c:pt>
                <c:pt idx="6063">
                  <c:v>43226.03020833333</c:v>
                </c:pt>
                <c:pt idx="6064">
                  <c:v>43226.030219907407</c:v>
                </c:pt>
                <c:pt idx="6065">
                  <c:v>43226.030231481483</c:v>
                </c:pt>
                <c:pt idx="6066">
                  <c:v>43226.030243055553</c:v>
                </c:pt>
                <c:pt idx="6067">
                  <c:v>43226.03025462963</c:v>
                </c:pt>
                <c:pt idx="6068">
                  <c:v>43226.030266203707</c:v>
                </c:pt>
                <c:pt idx="6069">
                  <c:v>43226.030277777776</c:v>
                </c:pt>
                <c:pt idx="6070">
                  <c:v>43226.030289351853</c:v>
                </c:pt>
                <c:pt idx="6071">
                  <c:v>43226.030300925922</c:v>
                </c:pt>
                <c:pt idx="6072">
                  <c:v>43226.030312499999</c:v>
                </c:pt>
                <c:pt idx="6073">
                  <c:v>43226.030324074076</c:v>
                </c:pt>
                <c:pt idx="6074">
                  <c:v>43226.030335648145</c:v>
                </c:pt>
                <c:pt idx="6075">
                  <c:v>43226.030347222222</c:v>
                </c:pt>
                <c:pt idx="6076">
                  <c:v>43226.030358796299</c:v>
                </c:pt>
                <c:pt idx="6077">
                  <c:v>43226.030370370368</c:v>
                </c:pt>
                <c:pt idx="6078">
                  <c:v>43226.030381944445</c:v>
                </c:pt>
                <c:pt idx="6079">
                  <c:v>43226.030393518522</c:v>
                </c:pt>
                <c:pt idx="6080">
                  <c:v>43226.030405092592</c:v>
                </c:pt>
                <c:pt idx="6081">
                  <c:v>43226.030416666668</c:v>
                </c:pt>
                <c:pt idx="6082">
                  <c:v>43226.030416666668</c:v>
                </c:pt>
                <c:pt idx="6083">
                  <c:v>43226.030428240738</c:v>
                </c:pt>
                <c:pt idx="6084">
                  <c:v>43226.030439814815</c:v>
                </c:pt>
                <c:pt idx="6085">
                  <c:v>43226.030451388891</c:v>
                </c:pt>
                <c:pt idx="6086">
                  <c:v>43226.030462962961</c:v>
                </c:pt>
                <c:pt idx="6087">
                  <c:v>43226.030474537038</c:v>
                </c:pt>
                <c:pt idx="6088">
                  <c:v>43226.030486111114</c:v>
                </c:pt>
                <c:pt idx="6089">
                  <c:v>43226.030497685184</c:v>
                </c:pt>
                <c:pt idx="6090">
                  <c:v>43226.030509259261</c:v>
                </c:pt>
                <c:pt idx="6091">
                  <c:v>43226.03052083333</c:v>
                </c:pt>
                <c:pt idx="6092">
                  <c:v>43226.030532407407</c:v>
                </c:pt>
                <c:pt idx="6093">
                  <c:v>43226.030543981484</c:v>
                </c:pt>
                <c:pt idx="6094">
                  <c:v>43226.030555555553</c:v>
                </c:pt>
                <c:pt idx="6095">
                  <c:v>43226.03056712963</c:v>
                </c:pt>
                <c:pt idx="6096">
                  <c:v>43226.030578703707</c:v>
                </c:pt>
                <c:pt idx="6097">
                  <c:v>43226.030590277776</c:v>
                </c:pt>
                <c:pt idx="6098">
                  <c:v>43226.030601851853</c:v>
                </c:pt>
                <c:pt idx="6099">
                  <c:v>43226.030613425923</c:v>
                </c:pt>
                <c:pt idx="6100">
                  <c:v>43226.030624999999</c:v>
                </c:pt>
                <c:pt idx="6101">
                  <c:v>43226.030636574076</c:v>
                </c:pt>
                <c:pt idx="6102">
                  <c:v>43226.030648148146</c:v>
                </c:pt>
                <c:pt idx="6103">
                  <c:v>43226.030659722222</c:v>
                </c:pt>
                <c:pt idx="6104">
                  <c:v>43226.030671296299</c:v>
                </c:pt>
                <c:pt idx="6105">
                  <c:v>43226.030682870369</c:v>
                </c:pt>
                <c:pt idx="6106">
                  <c:v>43226.030694444446</c:v>
                </c:pt>
                <c:pt idx="6107">
                  <c:v>43226.030706018515</c:v>
                </c:pt>
                <c:pt idx="6108">
                  <c:v>43226.030717592592</c:v>
                </c:pt>
                <c:pt idx="6109">
                  <c:v>43226.030729166669</c:v>
                </c:pt>
                <c:pt idx="6110">
                  <c:v>43226.030740740738</c:v>
                </c:pt>
                <c:pt idx="6111">
                  <c:v>43226.030752314815</c:v>
                </c:pt>
                <c:pt idx="6112">
                  <c:v>43226.030763888892</c:v>
                </c:pt>
                <c:pt idx="6113">
                  <c:v>43226.030775462961</c:v>
                </c:pt>
                <c:pt idx="6114">
                  <c:v>43226.030787037038</c:v>
                </c:pt>
                <c:pt idx="6115">
                  <c:v>43226.030798611115</c:v>
                </c:pt>
                <c:pt idx="6116">
                  <c:v>43226.030810185184</c:v>
                </c:pt>
                <c:pt idx="6117">
                  <c:v>43226.030821759261</c:v>
                </c:pt>
                <c:pt idx="6118">
                  <c:v>43226.030833333331</c:v>
                </c:pt>
                <c:pt idx="6119">
                  <c:v>43226.030844907407</c:v>
                </c:pt>
                <c:pt idx="6120">
                  <c:v>43226.030856481484</c:v>
                </c:pt>
                <c:pt idx="6121">
                  <c:v>43226.030868055554</c:v>
                </c:pt>
                <c:pt idx="6122">
                  <c:v>43226.03087962963</c:v>
                </c:pt>
                <c:pt idx="6123">
                  <c:v>43226.030891203707</c:v>
                </c:pt>
                <c:pt idx="6124">
                  <c:v>43226.030902777777</c:v>
                </c:pt>
                <c:pt idx="6125">
                  <c:v>43226.030914351853</c:v>
                </c:pt>
                <c:pt idx="6126">
                  <c:v>43226.030925925923</c:v>
                </c:pt>
                <c:pt idx="6127">
                  <c:v>43226.0309375</c:v>
                </c:pt>
                <c:pt idx="6128">
                  <c:v>43226.030949074076</c:v>
                </c:pt>
                <c:pt idx="6129">
                  <c:v>43226.030960648146</c:v>
                </c:pt>
                <c:pt idx="6130">
                  <c:v>43226.030972222223</c:v>
                </c:pt>
                <c:pt idx="6131">
                  <c:v>43226.0309837963</c:v>
                </c:pt>
                <c:pt idx="6132">
                  <c:v>43226.030995370369</c:v>
                </c:pt>
                <c:pt idx="6133">
                  <c:v>43226.031006944446</c:v>
                </c:pt>
                <c:pt idx="6134">
                  <c:v>43226.031018518515</c:v>
                </c:pt>
                <c:pt idx="6135">
                  <c:v>43226.031030092592</c:v>
                </c:pt>
                <c:pt idx="6136">
                  <c:v>43226.031041666669</c:v>
                </c:pt>
                <c:pt idx="6137">
                  <c:v>43226.031053240738</c:v>
                </c:pt>
                <c:pt idx="6138">
                  <c:v>43226.031064814815</c:v>
                </c:pt>
                <c:pt idx="6139">
                  <c:v>43226.031076388892</c:v>
                </c:pt>
                <c:pt idx="6140">
                  <c:v>43226.031087962961</c:v>
                </c:pt>
                <c:pt idx="6141">
                  <c:v>43226.031099537038</c:v>
                </c:pt>
                <c:pt idx="6142">
                  <c:v>43226.031111111108</c:v>
                </c:pt>
                <c:pt idx="6143">
                  <c:v>43226.031122685185</c:v>
                </c:pt>
                <c:pt idx="6144">
                  <c:v>43226.031134259261</c:v>
                </c:pt>
                <c:pt idx="6145">
                  <c:v>43226.031145833331</c:v>
                </c:pt>
                <c:pt idx="6146">
                  <c:v>43226.031157407408</c:v>
                </c:pt>
                <c:pt idx="6147">
                  <c:v>43226.031168981484</c:v>
                </c:pt>
                <c:pt idx="6148">
                  <c:v>43226.031180555554</c:v>
                </c:pt>
                <c:pt idx="6149">
                  <c:v>43226.031192129631</c:v>
                </c:pt>
                <c:pt idx="6150">
                  <c:v>43226.0312037037</c:v>
                </c:pt>
                <c:pt idx="6151">
                  <c:v>43226.031215277777</c:v>
                </c:pt>
                <c:pt idx="6152">
                  <c:v>43226.031226851854</c:v>
                </c:pt>
                <c:pt idx="6153">
                  <c:v>43226.031238425923</c:v>
                </c:pt>
                <c:pt idx="6154">
                  <c:v>43226.03125</c:v>
                </c:pt>
                <c:pt idx="6155">
                  <c:v>43226.031261574077</c:v>
                </c:pt>
                <c:pt idx="6156">
                  <c:v>43226.031273148146</c:v>
                </c:pt>
                <c:pt idx="6157">
                  <c:v>43226.031284722223</c:v>
                </c:pt>
                <c:pt idx="6158">
                  <c:v>43226.0312962963</c:v>
                </c:pt>
                <c:pt idx="6159">
                  <c:v>43226.031307870369</c:v>
                </c:pt>
                <c:pt idx="6160">
                  <c:v>43226.031307870369</c:v>
                </c:pt>
                <c:pt idx="6161">
                  <c:v>43226.031319444446</c:v>
                </c:pt>
                <c:pt idx="6162">
                  <c:v>43226.031331018516</c:v>
                </c:pt>
                <c:pt idx="6163">
                  <c:v>43226.031342592592</c:v>
                </c:pt>
                <c:pt idx="6164">
                  <c:v>43226.031354166669</c:v>
                </c:pt>
                <c:pt idx="6165">
                  <c:v>43226.031365740739</c:v>
                </c:pt>
                <c:pt idx="6166">
                  <c:v>43226.031377314815</c:v>
                </c:pt>
                <c:pt idx="6167">
                  <c:v>43226.031388888892</c:v>
                </c:pt>
                <c:pt idx="6168">
                  <c:v>43226.031400462962</c:v>
                </c:pt>
                <c:pt idx="6169">
                  <c:v>43226.031412037039</c:v>
                </c:pt>
                <c:pt idx="6170">
                  <c:v>43226.031423611108</c:v>
                </c:pt>
                <c:pt idx="6171">
                  <c:v>43226.031435185185</c:v>
                </c:pt>
                <c:pt idx="6172">
                  <c:v>43226.031446759262</c:v>
                </c:pt>
                <c:pt idx="6173">
                  <c:v>43226.031458333331</c:v>
                </c:pt>
                <c:pt idx="6174">
                  <c:v>43226.031469907408</c:v>
                </c:pt>
                <c:pt idx="6175">
                  <c:v>43226.031481481485</c:v>
                </c:pt>
                <c:pt idx="6176">
                  <c:v>43226.031493055554</c:v>
                </c:pt>
                <c:pt idx="6177">
                  <c:v>43226.031504629631</c:v>
                </c:pt>
                <c:pt idx="6178">
                  <c:v>43226.0315162037</c:v>
                </c:pt>
                <c:pt idx="6179">
                  <c:v>43226.031527777777</c:v>
                </c:pt>
                <c:pt idx="6180">
                  <c:v>43226.031539351854</c:v>
                </c:pt>
                <c:pt idx="6181">
                  <c:v>43226.031550925924</c:v>
                </c:pt>
                <c:pt idx="6182">
                  <c:v>43226.0315625</c:v>
                </c:pt>
                <c:pt idx="6183">
                  <c:v>43226.031574074077</c:v>
                </c:pt>
                <c:pt idx="6184">
                  <c:v>43226.031585648147</c:v>
                </c:pt>
                <c:pt idx="6185">
                  <c:v>43226.031597222223</c:v>
                </c:pt>
                <c:pt idx="6186">
                  <c:v>43226.031608796293</c:v>
                </c:pt>
                <c:pt idx="6187">
                  <c:v>43226.03162037037</c:v>
                </c:pt>
                <c:pt idx="6188">
                  <c:v>43226.031631944446</c:v>
                </c:pt>
                <c:pt idx="6189">
                  <c:v>43226.031643518516</c:v>
                </c:pt>
                <c:pt idx="6190">
                  <c:v>43226.031655092593</c:v>
                </c:pt>
                <c:pt idx="6191">
                  <c:v>43226.031666666669</c:v>
                </c:pt>
                <c:pt idx="6192">
                  <c:v>43226.031678240739</c:v>
                </c:pt>
                <c:pt idx="6193">
                  <c:v>43226.031689814816</c:v>
                </c:pt>
                <c:pt idx="6194">
                  <c:v>43226.031701388885</c:v>
                </c:pt>
                <c:pt idx="6195">
                  <c:v>43226.031712962962</c:v>
                </c:pt>
                <c:pt idx="6196">
                  <c:v>43226.031724537039</c:v>
                </c:pt>
                <c:pt idx="6197">
                  <c:v>43226.031736111108</c:v>
                </c:pt>
                <c:pt idx="6198">
                  <c:v>43226.031747685185</c:v>
                </c:pt>
                <c:pt idx="6199">
                  <c:v>43226.031759259262</c:v>
                </c:pt>
                <c:pt idx="6200">
                  <c:v>43226.031770833331</c:v>
                </c:pt>
                <c:pt idx="6201">
                  <c:v>43226.031782407408</c:v>
                </c:pt>
                <c:pt idx="6202">
                  <c:v>43226.031793981485</c:v>
                </c:pt>
                <c:pt idx="6203">
                  <c:v>43226.031805555554</c:v>
                </c:pt>
                <c:pt idx="6204">
                  <c:v>43226.031817129631</c:v>
                </c:pt>
                <c:pt idx="6205">
                  <c:v>43226.031828703701</c:v>
                </c:pt>
                <c:pt idx="6206">
                  <c:v>43226.031840277778</c:v>
                </c:pt>
                <c:pt idx="6207">
                  <c:v>43226.031851851854</c:v>
                </c:pt>
                <c:pt idx="6208">
                  <c:v>43226.031863425924</c:v>
                </c:pt>
                <c:pt idx="6209">
                  <c:v>43226.031875000001</c:v>
                </c:pt>
                <c:pt idx="6210">
                  <c:v>43226.031886574077</c:v>
                </c:pt>
                <c:pt idx="6211">
                  <c:v>43226.031898148147</c:v>
                </c:pt>
                <c:pt idx="6212">
                  <c:v>43226.031909722224</c:v>
                </c:pt>
                <c:pt idx="6213">
                  <c:v>43226.031921296293</c:v>
                </c:pt>
                <c:pt idx="6214">
                  <c:v>43226.03193287037</c:v>
                </c:pt>
                <c:pt idx="6215">
                  <c:v>43226.031944444447</c:v>
                </c:pt>
                <c:pt idx="6216">
                  <c:v>43226.031956018516</c:v>
                </c:pt>
                <c:pt idx="6217">
                  <c:v>43226.031967592593</c:v>
                </c:pt>
                <c:pt idx="6218">
                  <c:v>43226.03197916667</c:v>
                </c:pt>
                <c:pt idx="6219">
                  <c:v>43226.031990740739</c:v>
                </c:pt>
                <c:pt idx="6220">
                  <c:v>43226.032002314816</c:v>
                </c:pt>
                <c:pt idx="6221">
                  <c:v>43226.032013888886</c:v>
                </c:pt>
                <c:pt idx="6222">
                  <c:v>43226.032025462962</c:v>
                </c:pt>
                <c:pt idx="6223">
                  <c:v>43226.032037037039</c:v>
                </c:pt>
                <c:pt idx="6224">
                  <c:v>43226.032048611109</c:v>
                </c:pt>
                <c:pt idx="6225">
                  <c:v>43226.032060185185</c:v>
                </c:pt>
                <c:pt idx="6226">
                  <c:v>43226.032071759262</c:v>
                </c:pt>
                <c:pt idx="6227">
                  <c:v>43226.032083333332</c:v>
                </c:pt>
                <c:pt idx="6228">
                  <c:v>43226.032094907408</c:v>
                </c:pt>
                <c:pt idx="6229">
                  <c:v>43226.032106481478</c:v>
                </c:pt>
                <c:pt idx="6230">
                  <c:v>43226.032118055555</c:v>
                </c:pt>
                <c:pt idx="6231">
                  <c:v>43226.032129629632</c:v>
                </c:pt>
                <c:pt idx="6232">
                  <c:v>43226.032141203701</c:v>
                </c:pt>
                <c:pt idx="6233">
                  <c:v>43226.032152777778</c:v>
                </c:pt>
                <c:pt idx="6234">
                  <c:v>43226.032164351855</c:v>
                </c:pt>
                <c:pt idx="6235">
                  <c:v>43226.032175925924</c:v>
                </c:pt>
                <c:pt idx="6236">
                  <c:v>43226.032175925924</c:v>
                </c:pt>
                <c:pt idx="6237">
                  <c:v>43226.032187500001</c:v>
                </c:pt>
                <c:pt idx="6238">
                  <c:v>43226.032199074078</c:v>
                </c:pt>
                <c:pt idx="6239">
                  <c:v>43226.032210648147</c:v>
                </c:pt>
                <c:pt idx="6240">
                  <c:v>43226.032222222224</c:v>
                </c:pt>
                <c:pt idx="6241">
                  <c:v>43226.032233796293</c:v>
                </c:pt>
                <c:pt idx="6242">
                  <c:v>43226.03224537037</c:v>
                </c:pt>
                <c:pt idx="6243">
                  <c:v>43226.032256944447</c:v>
                </c:pt>
                <c:pt idx="6244">
                  <c:v>43226.032268518517</c:v>
                </c:pt>
                <c:pt idx="6245">
                  <c:v>43226.032280092593</c:v>
                </c:pt>
                <c:pt idx="6246">
                  <c:v>43226.03229166667</c:v>
                </c:pt>
                <c:pt idx="6247">
                  <c:v>43226.03230324074</c:v>
                </c:pt>
                <c:pt idx="6248">
                  <c:v>43226.032314814816</c:v>
                </c:pt>
                <c:pt idx="6249">
                  <c:v>43226.032326388886</c:v>
                </c:pt>
                <c:pt idx="6250">
                  <c:v>43226.032337962963</c:v>
                </c:pt>
                <c:pt idx="6251">
                  <c:v>43226.032349537039</c:v>
                </c:pt>
                <c:pt idx="6252">
                  <c:v>43226.032361111109</c:v>
                </c:pt>
                <c:pt idx="6253">
                  <c:v>43226.032372685186</c:v>
                </c:pt>
                <c:pt idx="6254">
                  <c:v>43226.032384259262</c:v>
                </c:pt>
                <c:pt idx="6255">
                  <c:v>43226.032395833332</c:v>
                </c:pt>
                <c:pt idx="6256">
                  <c:v>43226.032407407409</c:v>
                </c:pt>
                <c:pt idx="6257">
                  <c:v>43226.032418981478</c:v>
                </c:pt>
                <c:pt idx="6258">
                  <c:v>43226.032430555555</c:v>
                </c:pt>
                <c:pt idx="6259">
                  <c:v>43226.032442129632</c:v>
                </c:pt>
                <c:pt idx="6260">
                  <c:v>43226.032453703701</c:v>
                </c:pt>
                <c:pt idx="6261">
                  <c:v>43226.032465277778</c:v>
                </c:pt>
                <c:pt idx="6262">
                  <c:v>43226.032476851855</c:v>
                </c:pt>
                <c:pt idx="6263">
                  <c:v>43226.032488425924</c:v>
                </c:pt>
                <c:pt idx="6264">
                  <c:v>43226.032500000001</c:v>
                </c:pt>
                <c:pt idx="6265">
                  <c:v>43226.032511574071</c:v>
                </c:pt>
                <c:pt idx="6266">
                  <c:v>43226.032523148147</c:v>
                </c:pt>
                <c:pt idx="6267">
                  <c:v>43226.032534722224</c:v>
                </c:pt>
                <c:pt idx="6268">
                  <c:v>43226.032546296294</c:v>
                </c:pt>
                <c:pt idx="6269">
                  <c:v>43226.032557870371</c:v>
                </c:pt>
                <c:pt idx="6270">
                  <c:v>43226.032569444447</c:v>
                </c:pt>
                <c:pt idx="6271">
                  <c:v>43226.032581018517</c:v>
                </c:pt>
                <c:pt idx="6272">
                  <c:v>43226.032592592594</c:v>
                </c:pt>
                <c:pt idx="6273">
                  <c:v>43226.032604166663</c:v>
                </c:pt>
                <c:pt idx="6274">
                  <c:v>43226.03261574074</c:v>
                </c:pt>
                <c:pt idx="6275">
                  <c:v>43226.032627314817</c:v>
                </c:pt>
                <c:pt idx="6276">
                  <c:v>43226.032638888886</c:v>
                </c:pt>
                <c:pt idx="6277">
                  <c:v>43226.032650462963</c:v>
                </c:pt>
                <c:pt idx="6278">
                  <c:v>43226.03266203704</c:v>
                </c:pt>
                <c:pt idx="6279">
                  <c:v>43226.032673611109</c:v>
                </c:pt>
                <c:pt idx="6280">
                  <c:v>43226.032685185186</c:v>
                </c:pt>
                <c:pt idx="6281">
                  <c:v>43226.032696759263</c:v>
                </c:pt>
                <c:pt idx="6282">
                  <c:v>43226.032708333332</c:v>
                </c:pt>
                <c:pt idx="6283">
                  <c:v>43226.032719907409</c:v>
                </c:pt>
                <c:pt idx="6284">
                  <c:v>43226.032731481479</c:v>
                </c:pt>
                <c:pt idx="6285">
                  <c:v>43226.032743055555</c:v>
                </c:pt>
                <c:pt idx="6286">
                  <c:v>43226.032754629632</c:v>
                </c:pt>
                <c:pt idx="6287">
                  <c:v>43226.032766203702</c:v>
                </c:pt>
                <c:pt idx="6288">
                  <c:v>43226.032777777778</c:v>
                </c:pt>
                <c:pt idx="6289">
                  <c:v>43226.032789351855</c:v>
                </c:pt>
                <c:pt idx="6290">
                  <c:v>43226.032800925925</c:v>
                </c:pt>
                <c:pt idx="6291">
                  <c:v>43226.032812500001</c:v>
                </c:pt>
                <c:pt idx="6292">
                  <c:v>43226.032824074071</c:v>
                </c:pt>
                <c:pt idx="6293">
                  <c:v>43226.032835648148</c:v>
                </c:pt>
                <c:pt idx="6294">
                  <c:v>43226.032847222225</c:v>
                </c:pt>
                <c:pt idx="6295">
                  <c:v>43226.032858796294</c:v>
                </c:pt>
                <c:pt idx="6296">
                  <c:v>43226.032870370371</c:v>
                </c:pt>
                <c:pt idx="6297">
                  <c:v>43226.032881944448</c:v>
                </c:pt>
                <c:pt idx="6298">
                  <c:v>43226.032893518517</c:v>
                </c:pt>
                <c:pt idx="6299">
                  <c:v>43226.032905092594</c:v>
                </c:pt>
                <c:pt idx="6300">
                  <c:v>43226.032916666663</c:v>
                </c:pt>
                <c:pt idx="6301">
                  <c:v>43226.03292824074</c:v>
                </c:pt>
                <c:pt idx="6302">
                  <c:v>43226.032939814817</c:v>
                </c:pt>
                <c:pt idx="6303">
                  <c:v>43226.032951388886</c:v>
                </c:pt>
                <c:pt idx="6304">
                  <c:v>43226.032962962963</c:v>
                </c:pt>
                <c:pt idx="6305">
                  <c:v>43226.03297453704</c:v>
                </c:pt>
                <c:pt idx="6306">
                  <c:v>43226.032986111109</c:v>
                </c:pt>
                <c:pt idx="6307">
                  <c:v>43226.032997685186</c:v>
                </c:pt>
                <c:pt idx="6308">
                  <c:v>43226.033009259256</c:v>
                </c:pt>
                <c:pt idx="6309">
                  <c:v>43226.033020833333</c:v>
                </c:pt>
                <c:pt idx="6310">
                  <c:v>43226.033032407409</c:v>
                </c:pt>
                <c:pt idx="6311">
                  <c:v>43226.033043981479</c:v>
                </c:pt>
                <c:pt idx="6312">
                  <c:v>43226.033055555556</c:v>
                </c:pt>
                <c:pt idx="6313">
                  <c:v>43226.033055555556</c:v>
                </c:pt>
                <c:pt idx="6314">
                  <c:v>43226.033067129632</c:v>
                </c:pt>
                <c:pt idx="6315">
                  <c:v>43226.033078703702</c:v>
                </c:pt>
                <c:pt idx="6316">
                  <c:v>43226.033090277779</c:v>
                </c:pt>
                <c:pt idx="6317">
                  <c:v>43226.033101851855</c:v>
                </c:pt>
                <c:pt idx="6318">
                  <c:v>43226.033113425925</c:v>
                </c:pt>
                <c:pt idx="6319">
                  <c:v>43226.033125000002</c:v>
                </c:pt>
                <c:pt idx="6320">
                  <c:v>43226.033136574071</c:v>
                </c:pt>
                <c:pt idx="6321">
                  <c:v>43226.033148148148</c:v>
                </c:pt>
                <c:pt idx="6322">
                  <c:v>43226.033159722225</c:v>
                </c:pt>
                <c:pt idx="6323">
                  <c:v>43226.033171296294</c:v>
                </c:pt>
                <c:pt idx="6324">
                  <c:v>43226.033182870371</c:v>
                </c:pt>
                <c:pt idx="6325">
                  <c:v>43226.033194444448</c:v>
                </c:pt>
                <c:pt idx="6326">
                  <c:v>43226.033206018517</c:v>
                </c:pt>
                <c:pt idx="6327">
                  <c:v>43226.033217592594</c:v>
                </c:pt>
                <c:pt idx="6328">
                  <c:v>43226.033229166664</c:v>
                </c:pt>
                <c:pt idx="6329">
                  <c:v>43226.03324074074</c:v>
                </c:pt>
                <c:pt idx="6330">
                  <c:v>43226.033252314817</c:v>
                </c:pt>
                <c:pt idx="6331">
                  <c:v>43226.033263888887</c:v>
                </c:pt>
                <c:pt idx="6332">
                  <c:v>43226.033275462964</c:v>
                </c:pt>
                <c:pt idx="6333">
                  <c:v>43226.03328703704</c:v>
                </c:pt>
                <c:pt idx="6334">
                  <c:v>43226.03329861111</c:v>
                </c:pt>
                <c:pt idx="6335">
                  <c:v>43226.033310185187</c:v>
                </c:pt>
                <c:pt idx="6336">
                  <c:v>43226.033321759256</c:v>
                </c:pt>
                <c:pt idx="6337">
                  <c:v>43226.033333333333</c:v>
                </c:pt>
                <c:pt idx="6338">
                  <c:v>43226.03334490741</c:v>
                </c:pt>
                <c:pt idx="6339">
                  <c:v>43226.033356481479</c:v>
                </c:pt>
                <c:pt idx="6340">
                  <c:v>43226.033368055556</c:v>
                </c:pt>
                <c:pt idx="6341">
                  <c:v>43226.033379629633</c:v>
                </c:pt>
                <c:pt idx="6342">
                  <c:v>43226.033391203702</c:v>
                </c:pt>
                <c:pt idx="6343">
                  <c:v>43226.033402777779</c:v>
                </c:pt>
                <c:pt idx="6344">
                  <c:v>43226.033414351848</c:v>
                </c:pt>
                <c:pt idx="6345">
                  <c:v>43226.033425925925</c:v>
                </c:pt>
                <c:pt idx="6346">
                  <c:v>43226.033437500002</c:v>
                </c:pt>
                <c:pt idx="6347">
                  <c:v>43226.033449074072</c:v>
                </c:pt>
                <c:pt idx="6348">
                  <c:v>43226.033460648148</c:v>
                </c:pt>
                <c:pt idx="6349">
                  <c:v>43226.033472222225</c:v>
                </c:pt>
                <c:pt idx="6350">
                  <c:v>43226.033483796295</c:v>
                </c:pt>
                <c:pt idx="6351">
                  <c:v>43226.033495370371</c:v>
                </c:pt>
                <c:pt idx="6352">
                  <c:v>43226.033506944441</c:v>
                </c:pt>
                <c:pt idx="6353">
                  <c:v>43226.033518518518</c:v>
                </c:pt>
                <c:pt idx="6354">
                  <c:v>43226.033530092594</c:v>
                </c:pt>
                <c:pt idx="6355">
                  <c:v>43226.033541666664</c:v>
                </c:pt>
                <c:pt idx="6356">
                  <c:v>43226.033553240741</c:v>
                </c:pt>
                <c:pt idx="6357">
                  <c:v>43226.033564814818</c:v>
                </c:pt>
                <c:pt idx="6358">
                  <c:v>43226.033576388887</c:v>
                </c:pt>
                <c:pt idx="6359">
                  <c:v>43226.033587962964</c:v>
                </c:pt>
                <c:pt idx="6360">
                  <c:v>43226.033599537041</c:v>
                </c:pt>
                <c:pt idx="6361">
                  <c:v>43226.03361111111</c:v>
                </c:pt>
                <c:pt idx="6362">
                  <c:v>43226.033622685187</c:v>
                </c:pt>
                <c:pt idx="6363">
                  <c:v>43226.033634259256</c:v>
                </c:pt>
                <c:pt idx="6364">
                  <c:v>43226.033645833333</c:v>
                </c:pt>
                <c:pt idx="6365">
                  <c:v>43226.03365740741</c:v>
                </c:pt>
                <c:pt idx="6366">
                  <c:v>43226.033668981479</c:v>
                </c:pt>
                <c:pt idx="6367">
                  <c:v>43226.033680555556</c:v>
                </c:pt>
                <c:pt idx="6368">
                  <c:v>43226.033692129633</c:v>
                </c:pt>
                <c:pt idx="6369">
                  <c:v>43226.033703703702</c:v>
                </c:pt>
                <c:pt idx="6370">
                  <c:v>43226.033715277779</c:v>
                </c:pt>
                <c:pt idx="6371">
                  <c:v>43226.033726851849</c:v>
                </c:pt>
                <c:pt idx="6372">
                  <c:v>43226.033738425926</c:v>
                </c:pt>
                <c:pt idx="6373">
                  <c:v>43226.033750000002</c:v>
                </c:pt>
                <c:pt idx="6374">
                  <c:v>43226.033761574072</c:v>
                </c:pt>
                <c:pt idx="6375">
                  <c:v>43226.033773148149</c:v>
                </c:pt>
                <c:pt idx="6376">
                  <c:v>43226.033784722225</c:v>
                </c:pt>
                <c:pt idx="6377">
                  <c:v>43226.033796296295</c:v>
                </c:pt>
                <c:pt idx="6378">
                  <c:v>43226.033807870372</c:v>
                </c:pt>
                <c:pt idx="6379">
                  <c:v>43226.033819444441</c:v>
                </c:pt>
                <c:pt idx="6380">
                  <c:v>43226.033831018518</c:v>
                </c:pt>
                <c:pt idx="6381">
                  <c:v>43226.033842592595</c:v>
                </c:pt>
                <c:pt idx="6382">
                  <c:v>43226.033854166664</c:v>
                </c:pt>
                <c:pt idx="6383">
                  <c:v>43226.033865740741</c:v>
                </c:pt>
                <c:pt idx="6384">
                  <c:v>43226.033877314818</c:v>
                </c:pt>
                <c:pt idx="6385">
                  <c:v>43226.033888888887</c:v>
                </c:pt>
                <c:pt idx="6386">
                  <c:v>43226.033900462964</c:v>
                </c:pt>
                <c:pt idx="6387">
                  <c:v>43226.033912037034</c:v>
                </c:pt>
                <c:pt idx="6388">
                  <c:v>43226.03392361111</c:v>
                </c:pt>
                <c:pt idx="6389">
                  <c:v>43226.033935185187</c:v>
                </c:pt>
                <c:pt idx="6390">
                  <c:v>43226.033946759257</c:v>
                </c:pt>
                <c:pt idx="6391">
                  <c:v>43226.033958333333</c:v>
                </c:pt>
                <c:pt idx="6392">
                  <c:v>43226.03396990741</c:v>
                </c:pt>
                <c:pt idx="6393">
                  <c:v>43226.03398148148</c:v>
                </c:pt>
                <c:pt idx="6394">
                  <c:v>43226.033993055556</c:v>
                </c:pt>
                <c:pt idx="6395">
                  <c:v>43226.034004629626</c:v>
                </c:pt>
                <c:pt idx="6396">
                  <c:v>43226.034016203703</c:v>
                </c:pt>
                <c:pt idx="6397">
                  <c:v>43226.034016203703</c:v>
                </c:pt>
                <c:pt idx="6398">
                  <c:v>43226.03402777778</c:v>
                </c:pt>
                <c:pt idx="6399">
                  <c:v>43226.034039351849</c:v>
                </c:pt>
                <c:pt idx="6400">
                  <c:v>43226.034050925926</c:v>
                </c:pt>
                <c:pt idx="6401">
                  <c:v>43226.034062500003</c:v>
                </c:pt>
                <c:pt idx="6402">
                  <c:v>43226.034074074072</c:v>
                </c:pt>
                <c:pt idx="6403">
                  <c:v>43226.034085648149</c:v>
                </c:pt>
                <c:pt idx="6404">
                  <c:v>43226.034097222226</c:v>
                </c:pt>
                <c:pt idx="6405">
                  <c:v>43226.034108796295</c:v>
                </c:pt>
                <c:pt idx="6406">
                  <c:v>43226.034120370372</c:v>
                </c:pt>
                <c:pt idx="6407">
                  <c:v>43226.034131944441</c:v>
                </c:pt>
                <c:pt idx="6408">
                  <c:v>43226.034143518518</c:v>
                </c:pt>
                <c:pt idx="6409">
                  <c:v>43226.034155092595</c:v>
                </c:pt>
                <c:pt idx="6410">
                  <c:v>43226.034166666665</c:v>
                </c:pt>
                <c:pt idx="6411">
                  <c:v>43226.034178240741</c:v>
                </c:pt>
                <c:pt idx="6412">
                  <c:v>43226.034189814818</c:v>
                </c:pt>
                <c:pt idx="6413">
                  <c:v>43226.034201388888</c:v>
                </c:pt>
                <c:pt idx="6414">
                  <c:v>43226.034212962964</c:v>
                </c:pt>
                <c:pt idx="6415">
                  <c:v>43226.034224537034</c:v>
                </c:pt>
                <c:pt idx="6416">
                  <c:v>43226.034236111111</c:v>
                </c:pt>
                <c:pt idx="6417">
                  <c:v>43226.034247685187</c:v>
                </c:pt>
                <c:pt idx="6418">
                  <c:v>43226.034259259257</c:v>
                </c:pt>
                <c:pt idx="6419">
                  <c:v>43226.034270833334</c:v>
                </c:pt>
                <c:pt idx="6420">
                  <c:v>43226.034282407411</c:v>
                </c:pt>
                <c:pt idx="6421">
                  <c:v>43226.03429398148</c:v>
                </c:pt>
                <c:pt idx="6422">
                  <c:v>43226.034305555557</c:v>
                </c:pt>
                <c:pt idx="6423">
                  <c:v>43226.034317129626</c:v>
                </c:pt>
                <c:pt idx="6424">
                  <c:v>43226.034328703703</c:v>
                </c:pt>
                <c:pt idx="6425">
                  <c:v>43226.03434027778</c:v>
                </c:pt>
                <c:pt idx="6426">
                  <c:v>43226.034351851849</c:v>
                </c:pt>
                <c:pt idx="6427">
                  <c:v>43226.034363425926</c:v>
                </c:pt>
                <c:pt idx="6428">
                  <c:v>43226.034375000003</c:v>
                </c:pt>
                <c:pt idx="6429">
                  <c:v>43226.034386574072</c:v>
                </c:pt>
                <c:pt idx="6430">
                  <c:v>43226.034398148149</c:v>
                </c:pt>
                <c:pt idx="6431">
                  <c:v>43226.034409722219</c:v>
                </c:pt>
                <c:pt idx="6432">
                  <c:v>43226.034421296295</c:v>
                </c:pt>
                <c:pt idx="6433">
                  <c:v>43226.034432870372</c:v>
                </c:pt>
                <c:pt idx="6434">
                  <c:v>43226.034444444442</c:v>
                </c:pt>
                <c:pt idx="6435">
                  <c:v>43226.034456018519</c:v>
                </c:pt>
                <c:pt idx="6436">
                  <c:v>43226.034467592595</c:v>
                </c:pt>
                <c:pt idx="6437">
                  <c:v>43226.034479166665</c:v>
                </c:pt>
                <c:pt idx="6438">
                  <c:v>43226.034490740742</c:v>
                </c:pt>
                <c:pt idx="6439">
                  <c:v>43226.034502314818</c:v>
                </c:pt>
                <c:pt idx="6440">
                  <c:v>43226.034513888888</c:v>
                </c:pt>
                <c:pt idx="6441">
                  <c:v>43226.034525462965</c:v>
                </c:pt>
                <c:pt idx="6442">
                  <c:v>43226.034537037034</c:v>
                </c:pt>
                <c:pt idx="6443">
                  <c:v>43226.034548611111</c:v>
                </c:pt>
                <c:pt idx="6444">
                  <c:v>43226.034560185188</c:v>
                </c:pt>
                <c:pt idx="6445">
                  <c:v>43226.034571759257</c:v>
                </c:pt>
                <c:pt idx="6446">
                  <c:v>43226.034583333334</c:v>
                </c:pt>
                <c:pt idx="6447">
                  <c:v>43226.034594907411</c:v>
                </c:pt>
                <c:pt idx="6448">
                  <c:v>43226.03460648148</c:v>
                </c:pt>
                <c:pt idx="6449">
                  <c:v>43226.034618055557</c:v>
                </c:pt>
                <c:pt idx="6450">
                  <c:v>43226.034629629627</c:v>
                </c:pt>
                <c:pt idx="6451">
                  <c:v>43226.034641203703</c:v>
                </c:pt>
                <c:pt idx="6452">
                  <c:v>43226.03465277778</c:v>
                </c:pt>
                <c:pt idx="6453">
                  <c:v>43226.03466435185</c:v>
                </c:pt>
                <c:pt idx="6454">
                  <c:v>43226.034675925926</c:v>
                </c:pt>
                <c:pt idx="6455">
                  <c:v>43226.034687500003</c:v>
                </c:pt>
                <c:pt idx="6456">
                  <c:v>43226.034699074073</c:v>
                </c:pt>
                <c:pt idx="6457">
                  <c:v>43226.034710648149</c:v>
                </c:pt>
                <c:pt idx="6458">
                  <c:v>43226.034722222219</c:v>
                </c:pt>
                <c:pt idx="6459">
                  <c:v>43226.034733796296</c:v>
                </c:pt>
                <c:pt idx="6460">
                  <c:v>43226.034745370373</c:v>
                </c:pt>
                <c:pt idx="6461">
                  <c:v>43226.034756944442</c:v>
                </c:pt>
                <c:pt idx="6462">
                  <c:v>43226.034768518519</c:v>
                </c:pt>
                <c:pt idx="6463">
                  <c:v>43226.034780092596</c:v>
                </c:pt>
                <c:pt idx="6464">
                  <c:v>43226.034791666665</c:v>
                </c:pt>
                <c:pt idx="6465">
                  <c:v>43226.034803240742</c:v>
                </c:pt>
                <c:pt idx="6466">
                  <c:v>43226.034814814811</c:v>
                </c:pt>
                <c:pt idx="6467">
                  <c:v>43226.034826388888</c:v>
                </c:pt>
                <c:pt idx="6468">
                  <c:v>43226.034837962965</c:v>
                </c:pt>
                <c:pt idx="6469">
                  <c:v>43226.034849537034</c:v>
                </c:pt>
                <c:pt idx="6470">
                  <c:v>43226.034861111111</c:v>
                </c:pt>
                <c:pt idx="6471">
                  <c:v>43226.034872685188</c:v>
                </c:pt>
                <c:pt idx="6472">
                  <c:v>43226.034884259258</c:v>
                </c:pt>
                <c:pt idx="6473">
                  <c:v>43226.034895833334</c:v>
                </c:pt>
                <c:pt idx="6474">
                  <c:v>43226.034895833334</c:v>
                </c:pt>
                <c:pt idx="6475">
                  <c:v>43226.034907407404</c:v>
                </c:pt>
                <c:pt idx="6476">
                  <c:v>43226.034918981481</c:v>
                </c:pt>
                <c:pt idx="6477">
                  <c:v>43226.034930555557</c:v>
                </c:pt>
                <c:pt idx="6478">
                  <c:v>43226.034942129627</c:v>
                </c:pt>
                <c:pt idx="6479">
                  <c:v>43226.034953703704</c:v>
                </c:pt>
                <c:pt idx="6480">
                  <c:v>43226.03496527778</c:v>
                </c:pt>
                <c:pt idx="6481">
                  <c:v>43226.03497685185</c:v>
                </c:pt>
                <c:pt idx="6482">
                  <c:v>43226.034988425927</c:v>
                </c:pt>
                <c:pt idx="6483">
                  <c:v>43226.035000000003</c:v>
                </c:pt>
                <c:pt idx="6484">
                  <c:v>43226.035011574073</c:v>
                </c:pt>
                <c:pt idx="6485">
                  <c:v>43226.03502314815</c:v>
                </c:pt>
                <c:pt idx="6486">
                  <c:v>43226.035034722219</c:v>
                </c:pt>
                <c:pt idx="6487">
                  <c:v>43226.035046296296</c:v>
                </c:pt>
                <c:pt idx="6488">
                  <c:v>43226.035057870373</c:v>
                </c:pt>
                <c:pt idx="6489">
                  <c:v>43226.035069444442</c:v>
                </c:pt>
                <c:pt idx="6490">
                  <c:v>43226.035081018519</c:v>
                </c:pt>
                <c:pt idx="6491">
                  <c:v>43226.035092592596</c:v>
                </c:pt>
                <c:pt idx="6492">
                  <c:v>43226.035104166665</c:v>
                </c:pt>
                <c:pt idx="6493">
                  <c:v>43226.035115740742</c:v>
                </c:pt>
                <c:pt idx="6494">
                  <c:v>43226.035127314812</c:v>
                </c:pt>
                <c:pt idx="6495">
                  <c:v>43226.035138888888</c:v>
                </c:pt>
                <c:pt idx="6496">
                  <c:v>43226.035150462965</c:v>
                </c:pt>
                <c:pt idx="6497">
                  <c:v>43226.035162037035</c:v>
                </c:pt>
                <c:pt idx="6498">
                  <c:v>43226.035173611112</c:v>
                </c:pt>
                <c:pt idx="6499">
                  <c:v>43226.035185185188</c:v>
                </c:pt>
                <c:pt idx="6500">
                  <c:v>43226.035196759258</c:v>
                </c:pt>
                <c:pt idx="6501">
                  <c:v>43226.035208333335</c:v>
                </c:pt>
                <c:pt idx="6502">
                  <c:v>43226.035219907404</c:v>
                </c:pt>
                <c:pt idx="6503">
                  <c:v>43226.035231481481</c:v>
                </c:pt>
                <c:pt idx="6504">
                  <c:v>43226.035243055558</c:v>
                </c:pt>
                <c:pt idx="6505">
                  <c:v>43226.035254629627</c:v>
                </c:pt>
                <c:pt idx="6506">
                  <c:v>43226.035266203704</c:v>
                </c:pt>
                <c:pt idx="6507">
                  <c:v>43226.035277777781</c:v>
                </c:pt>
                <c:pt idx="6508">
                  <c:v>43226.03528935185</c:v>
                </c:pt>
                <c:pt idx="6509">
                  <c:v>43226.035300925927</c:v>
                </c:pt>
                <c:pt idx="6510">
                  <c:v>43226.035312499997</c:v>
                </c:pt>
                <c:pt idx="6511">
                  <c:v>43226.035324074073</c:v>
                </c:pt>
                <c:pt idx="6512">
                  <c:v>43226.03533564815</c:v>
                </c:pt>
                <c:pt idx="6513">
                  <c:v>43226.03534722222</c:v>
                </c:pt>
                <c:pt idx="6514">
                  <c:v>43226.035358796296</c:v>
                </c:pt>
                <c:pt idx="6515">
                  <c:v>43226.035370370373</c:v>
                </c:pt>
                <c:pt idx="6516">
                  <c:v>43226.035381944443</c:v>
                </c:pt>
                <c:pt idx="6517">
                  <c:v>43226.035393518519</c:v>
                </c:pt>
                <c:pt idx="6518">
                  <c:v>43226.035405092596</c:v>
                </c:pt>
                <c:pt idx="6519">
                  <c:v>43226.035416666666</c:v>
                </c:pt>
                <c:pt idx="6520">
                  <c:v>43226.035428240742</c:v>
                </c:pt>
                <c:pt idx="6521">
                  <c:v>43226.035439814812</c:v>
                </c:pt>
                <c:pt idx="6522">
                  <c:v>43226.035451388889</c:v>
                </c:pt>
                <c:pt idx="6523">
                  <c:v>43226.035462962966</c:v>
                </c:pt>
                <c:pt idx="6524">
                  <c:v>43226.035474537035</c:v>
                </c:pt>
                <c:pt idx="6525">
                  <c:v>43226.035486111112</c:v>
                </c:pt>
                <c:pt idx="6526">
                  <c:v>43226.035497685189</c:v>
                </c:pt>
                <c:pt idx="6527">
                  <c:v>43226.035509259258</c:v>
                </c:pt>
                <c:pt idx="6528">
                  <c:v>43226.035520833335</c:v>
                </c:pt>
                <c:pt idx="6529">
                  <c:v>43226.035532407404</c:v>
                </c:pt>
                <c:pt idx="6530">
                  <c:v>43226.035543981481</c:v>
                </c:pt>
                <c:pt idx="6531">
                  <c:v>43226.035555555558</c:v>
                </c:pt>
                <c:pt idx="6532">
                  <c:v>43226.035567129627</c:v>
                </c:pt>
                <c:pt idx="6533">
                  <c:v>43226.035578703704</c:v>
                </c:pt>
                <c:pt idx="6534">
                  <c:v>43226.035590277781</c:v>
                </c:pt>
                <c:pt idx="6535">
                  <c:v>43226.035601851851</c:v>
                </c:pt>
                <c:pt idx="6536">
                  <c:v>43226.035613425927</c:v>
                </c:pt>
                <c:pt idx="6537">
                  <c:v>43226.035624999997</c:v>
                </c:pt>
                <c:pt idx="6538">
                  <c:v>43226.035636574074</c:v>
                </c:pt>
                <c:pt idx="6539">
                  <c:v>43226.03564814815</c:v>
                </c:pt>
                <c:pt idx="6540">
                  <c:v>43226.03565972222</c:v>
                </c:pt>
                <c:pt idx="6541">
                  <c:v>43226.035671296297</c:v>
                </c:pt>
                <c:pt idx="6542">
                  <c:v>43226.035682870373</c:v>
                </c:pt>
                <c:pt idx="6543">
                  <c:v>43226.035694444443</c:v>
                </c:pt>
                <c:pt idx="6544">
                  <c:v>43226.03570601852</c:v>
                </c:pt>
                <c:pt idx="6545">
                  <c:v>43226.035717592589</c:v>
                </c:pt>
                <c:pt idx="6546">
                  <c:v>43226.035729166666</c:v>
                </c:pt>
                <c:pt idx="6547">
                  <c:v>43226.035740740743</c:v>
                </c:pt>
                <c:pt idx="6548">
                  <c:v>43226.035752314812</c:v>
                </c:pt>
                <c:pt idx="6549">
                  <c:v>43226.035763888889</c:v>
                </c:pt>
                <c:pt idx="6550">
                  <c:v>43226.035775462966</c:v>
                </c:pt>
                <c:pt idx="6551">
                  <c:v>43226.035787037035</c:v>
                </c:pt>
                <c:pt idx="6552">
                  <c:v>43226.035787037035</c:v>
                </c:pt>
                <c:pt idx="6553">
                  <c:v>43226.035798611112</c:v>
                </c:pt>
                <c:pt idx="6554">
                  <c:v>43226.035810185182</c:v>
                </c:pt>
                <c:pt idx="6555">
                  <c:v>43226.035821759258</c:v>
                </c:pt>
                <c:pt idx="6556">
                  <c:v>43226.035833333335</c:v>
                </c:pt>
                <c:pt idx="6557">
                  <c:v>43226.035844907405</c:v>
                </c:pt>
                <c:pt idx="6558">
                  <c:v>43226.035856481481</c:v>
                </c:pt>
                <c:pt idx="6559">
                  <c:v>43226.035868055558</c:v>
                </c:pt>
                <c:pt idx="6560">
                  <c:v>43226.035879629628</c:v>
                </c:pt>
                <c:pt idx="6561">
                  <c:v>43226.035891203705</c:v>
                </c:pt>
                <c:pt idx="6562">
                  <c:v>43226.035902777781</c:v>
                </c:pt>
                <c:pt idx="6563">
                  <c:v>43226.035914351851</c:v>
                </c:pt>
                <c:pt idx="6564">
                  <c:v>43226.035925925928</c:v>
                </c:pt>
                <c:pt idx="6565">
                  <c:v>43226.035937499997</c:v>
                </c:pt>
                <c:pt idx="6566">
                  <c:v>43226.035949074074</c:v>
                </c:pt>
                <c:pt idx="6567">
                  <c:v>43226.035960648151</c:v>
                </c:pt>
                <c:pt idx="6568">
                  <c:v>43226.03597222222</c:v>
                </c:pt>
                <c:pt idx="6569">
                  <c:v>43226.035983796297</c:v>
                </c:pt>
                <c:pt idx="6570">
                  <c:v>43226.035995370374</c:v>
                </c:pt>
                <c:pt idx="6571">
                  <c:v>43226.036006944443</c:v>
                </c:pt>
                <c:pt idx="6572">
                  <c:v>43226.03601851852</c:v>
                </c:pt>
                <c:pt idx="6573">
                  <c:v>43226.036030092589</c:v>
                </c:pt>
                <c:pt idx="6574">
                  <c:v>43226.036041666666</c:v>
                </c:pt>
                <c:pt idx="6575">
                  <c:v>43226.036053240743</c:v>
                </c:pt>
                <c:pt idx="6576">
                  <c:v>43226.036064814813</c:v>
                </c:pt>
                <c:pt idx="6577">
                  <c:v>43226.036076388889</c:v>
                </c:pt>
                <c:pt idx="6578">
                  <c:v>43226.036087962966</c:v>
                </c:pt>
                <c:pt idx="6579">
                  <c:v>43226.036099537036</c:v>
                </c:pt>
                <c:pt idx="6580">
                  <c:v>43226.036111111112</c:v>
                </c:pt>
                <c:pt idx="6581">
                  <c:v>43226.036122685182</c:v>
                </c:pt>
                <c:pt idx="6582">
                  <c:v>43226.036134259259</c:v>
                </c:pt>
                <c:pt idx="6583">
                  <c:v>43226.036145833335</c:v>
                </c:pt>
                <c:pt idx="6584">
                  <c:v>43226.036157407405</c:v>
                </c:pt>
                <c:pt idx="6585">
                  <c:v>43226.036168981482</c:v>
                </c:pt>
                <c:pt idx="6586">
                  <c:v>43226.036180555559</c:v>
                </c:pt>
                <c:pt idx="6587">
                  <c:v>43226.036192129628</c:v>
                </c:pt>
                <c:pt idx="6588">
                  <c:v>43226.036203703705</c:v>
                </c:pt>
                <c:pt idx="6589">
                  <c:v>43226.036215277774</c:v>
                </c:pt>
                <c:pt idx="6590">
                  <c:v>43226.036226851851</c:v>
                </c:pt>
                <c:pt idx="6591">
                  <c:v>43226.036238425928</c:v>
                </c:pt>
                <c:pt idx="6592">
                  <c:v>43226.036249999997</c:v>
                </c:pt>
                <c:pt idx="6593">
                  <c:v>43226.036261574074</c:v>
                </c:pt>
                <c:pt idx="6594">
                  <c:v>43226.036273148151</c:v>
                </c:pt>
                <c:pt idx="6595">
                  <c:v>43226.03628472222</c:v>
                </c:pt>
                <c:pt idx="6596">
                  <c:v>43226.036296296297</c:v>
                </c:pt>
                <c:pt idx="6597">
                  <c:v>43226.036307870374</c:v>
                </c:pt>
                <c:pt idx="6598">
                  <c:v>43226.036319444444</c:v>
                </c:pt>
                <c:pt idx="6599">
                  <c:v>43226.03633101852</c:v>
                </c:pt>
                <c:pt idx="6600">
                  <c:v>43226.03634259259</c:v>
                </c:pt>
                <c:pt idx="6601">
                  <c:v>43226.036354166667</c:v>
                </c:pt>
                <c:pt idx="6602">
                  <c:v>43226.036365740743</c:v>
                </c:pt>
                <c:pt idx="6603">
                  <c:v>43226.036377314813</c:v>
                </c:pt>
                <c:pt idx="6604">
                  <c:v>43226.03638888889</c:v>
                </c:pt>
                <c:pt idx="6605">
                  <c:v>43226.036400462966</c:v>
                </c:pt>
                <c:pt idx="6606">
                  <c:v>43226.036412037036</c:v>
                </c:pt>
                <c:pt idx="6607">
                  <c:v>43226.036423611113</c:v>
                </c:pt>
                <c:pt idx="6608">
                  <c:v>43226.036435185182</c:v>
                </c:pt>
                <c:pt idx="6609">
                  <c:v>43226.036446759259</c:v>
                </c:pt>
                <c:pt idx="6610">
                  <c:v>43226.036458333336</c:v>
                </c:pt>
                <c:pt idx="6611">
                  <c:v>43226.036469907405</c:v>
                </c:pt>
                <c:pt idx="6612">
                  <c:v>43226.036481481482</c:v>
                </c:pt>
                <c:pt idx="6613">
                  <c:v>43226.036493055559</c:v>
                </c:pt>
                <c:pt idx="6614">
                  <c:v>43226.036504629628</c:v>
                </c:pt>
                <c:pt idx="6615">
                  <c:v>43226.036516203705</c:v>
                </c:pt>
                <c:pt idx="6616">
                  <c:v>43226.036527777775</c:v>
                </c:pt>
                <c:pt idx="6617">
                  <c:v>43226.036539351851</c:v>
                </c:pt>
                <c:pt idx="6618">
                  <c:v>43226.036550925928</c:v>
                </c:pt>
                <c:pt idx="6619">
                  <c:v>43226.036562499998</c:v>
                </c:pt>
                <c:pt idx="6620">
                  <c:v>43226.036574074074</c:v>
                </c:pt>
                <c:pt idx="6621">
                  <c:v>43226.036585648151</c:v>
                </c:pt>
                <c:pt idx="6622">
                  <c:v>43226.036597222221</c:v>
                </c:pt>
                <c:pt idx="6623">
                  <c:v>43226.036608796298</c:v>
                </c:pt>
                <c:pt idx="6624">
                  <c:v>43226.036620370367</c:v>
                </c:pt>
                <c:pt idx="6625">
                  <c:v>43226.036631944444</c:v>
                </c:pt>
                <c:pt idx="6626">
                  <c:v>43226.036643518521</c:v>
                </c:pt>
                <c:pt idx="6627">
                  <c:v>43226.03665509259</c:v>
                </c:pt>
                <c:pt idx="6628">
                  <c:v>43226.036666666667</c:v>
                </c:pt>
                <c:pt idx="6629">
                  <c:v>43226.036678240744</c:v>
                </c:pt>
                <c:pt idx="6630">
                  <c:v>43226.036689814813</c:v>
                </c:pt>
                <c:pt idx="6631">
                  <c:v>43226.03670138889</c:v>
                </c:pt>
                <c:pt idx="6632">
                  <c:v>43226.036712962959</c:v>
                </c:pt>
                <c:pt idx="6633">
                  <c:v>43226.036724537036</c:v>
                </c:pt>
                <c:pt idx="6634">
                  <c:v>43226.036724537036</c:v>
                </c:pt>
                <c:pt idx="6635">
                  <c:v>43226.036736111113</c:v>
                </c:pt>
                <c:pt idx="6636">
                  <c:v>43226.036747685182</c:v>
                </c:pt>
                <c:pt idx="6637">
                  <c:v>43226.036759259259</c:v>
                </c:pt>
                <c:pt idx="6638">
                  <c:v>43226.036770833336</c:v>
                </c:pt>
                <c:pt idx="6639">
                  <c:v>43226.036782407406</c:v>
                </c:pt>
                <c:pt idx="6640">
                  <c:v>43226.036793981482</c:v>
                </c:pt>
                <c:pt idx="6641">
                  <c:v>43226.036805555559</c:v>
                </c:pt>
                <c:pt idx="6642">
                  <c:v>43226.036817129629</c:v>
                </c:pt>
                <c:pt idx="6643">
                  <c:v>43226.036828703705</c:v>
                </c:pt>
                <c:pt idx="6644">
                  <c:v>43226.036840277775</c:v>
                </c:pt>
                <c:pt idx="6645">
                  <c:v>43226.036851851852</c:v>
                </c:pt>
                <c:pt idx="6646">
                  <c:v>43226.036863425928</c:v>
                </c:pt>
                <c:pt idx="6647">
                  <c:v>43226.036874999998</c:v>
                </c:pt>
                <c:pt idx="6648">
                  <c:v>43226.036886574075</c:v>
                </c:pt>
                <c:pt idx="6649">
                  <c:v>43226.036898148152</c:v>
                </c:pt>
                <c:pt idx="6650">
                  <c:v>43226.036909722221</c:v>
                </c:pt>
                <c:pt idx="6651">
                  <c:v>43226.036921296298</c:v>
                </c:pt>
                <c:pt idx="6652">
                  <c:v>43226.036932870367</c:v>
                </c:pt>
                <c:pt idx="6653">
                  <c:v>43226.036944444444</c:v>
                </c:pt>
                <c:pt idx="6654">
                  <c:v>43226.036956018521</c:v>
                </c:pt>
                <c:pt idx="6655">
                  <c:v>43226.03696759259</c:v>
                </c:pt>
                <c:pt idx="6656">
                  <c:v>43226.036979166667</c:v>
                </c:pt>
                <c:pt idx="6657">
                  <c:v>43226.036990740744</c:v>
                </c:pt>
                <c:pt idx="6658">
                  <c:v>43226.037002314813</c:v>
                </c:pt>
                <c:pt idx="6659">
                  <c:v>43226.03701388889</c:v>
                </c:pt>
                <c:pt idx="6660">
                  <c:v>43226.03702546296</c:v>
                </c:pt>
                <c:pt idx="6661">
                  <c:v>43226.037037037036</c:v>
                </c:pt>
                <c:pt idx="6662">
                  <c:v>43226.037048611113</c:v>
                </c:pt>
                <c:pt idx="6663">
                  <c:v>43226.037060185183</c:v>
                </c:pt>
                <c:pt idx="6664">
                  <c:v>43226.03707175926</c:v>
                </c:pt>
                <c:pt idx="6665">
                  <c:v>43226.037083333336</c:v>
                </c:pt>
                <c:pt idx="6666">
                  <c:v>43226.037094907406</c:v>
                </c:pt>
                <c:pt idx="6667">
                  <c:v>43226.037106481483</c:v>
                </c:pt>
                <c:pt idx="6668">
                  <c:v>43226.037118055552</c:v>
                </c:pt>
                <c:pt idx="6669">
                  <c:v>43226.037129629629</c:v>
                </c:pt>
                <c:pt idx="6670">
                  <c:v>43226.037141203706</c:v>
                </c:pt>
                <c:pt idx="6671">
                  <c:v>43226.037152777775</c:v>
                </c:pt>
                <c:pt idx="6672">
                  <c:v>43226.037164351852</c:v>
                </c:pt>
                <c:pt idx="6673">
                  <c:v>43226.037175925929</c:v>
                </c:pt>
                <c:pt idx="6674">
                  <c:v>43226.037187499998</c:v>
                </c:pt>
                <c:pt idx="6675">
                  <c:v>43226.037199074075</c:v>
                </c:pt>
                <c:pt idx="6676">
                  <c:v>43226.037210648145</c:v>
                </c:pt>
                <c:pt idx="6677">
                  <c:v>43226.037222222221</c:v>
                </c:pt>
                <c:pt idx="6678">
                  <c:v>43226.037233796298</c:v>
                </c:pt>
                <c:pt idx="6679">
                  <c:v>43226.037245370368</c:v>
                </c:pt>
                <c:pt idx="6680">
                  <c:v>43226.037256944444</c:v>
                </c:pt>
                <c:pt idx="6681">
                  <c:v>43226.037268518521</c:v>
                </c:pt>
                <c:pt idx="6682">
                  <c:v>43226.037280092591</c:v>
                </c:pt>
                <c:pt idx="6683">
                  <c:v>43226.037291666667</c:v>
                </c:pt>
                <c:pt idx="6684">
                  <c:v>43226.037303240744</c:v>
                </c:pt>
                <c:pt idx="6685">
                  <c:v>43226.037314814814</c:v>
                </c:pt>
                <c:pt idx="6686">
                  <c:v>43226.037326388891</c:v>
                </c:pt>
                <c:pt idx="6687">
                  <c:v>43226.03733796296</c:v>
                </c:pt>
                <c:pt idx="6688">
                  <c:v>43226.037349537037</c:v>
                </c:pt>
                <c:pt idx="6689">
                  <c:v>43226.037361111114</c:v>
                </c:pt>
                <c:pt idx="6690">
                  <c:v>43226.037372685183</c:v>
                </c:pt>
                <c:pt idx="6691">
                  <c:v>43226.03738425926</c:v>
                </c:pt>
                <c:pt idx="6692">
                  <c:v>43226.037395833337</c:v>
                </c:pt>
                <c:pt idx="6693">
                  <c:v>43226.037407407406</c:v>
                </c:pt>
                <c:pt idx="6694">
                  <c:v>43226.037418981483</c:v>
                </c:pt>
                <c:pt idx="6695">
                  <c:v>43226.037430555552</c:v>
                </c:pt>
                <c:pt idx="6696">
                  <c:v>43226.037442129629</c:v>
                </c:pt>
                <c:pt idx="6697">
                  <c:v>43226.037453703706</c:v>
                </c:pt>
                <c:pt idx="6698">
                  <c:v>43226.037465277775</c:v>
                </c:pt>
                <c:pt idx="6699">
                  <c:v>43226.037476851852</c:v>
                </c:pt>
                <c:pt idx="6700">
                  <c:v>43226.037488425929</c:v>
                </c:pt>
                <c:pt idx="6701">
                  <c:v>43226.037499999999</c:v>
                </c:pt>
                <c:pt idx="6702">
                  <c:v>43226.037511574075</c:v>
                </c:pt>
                <c:pt idx="6703">
                  <c:v>43226.037523148145</c:v>
                </c:pt>
                <c:pt idx="6704">
                  <c:v>43226.037534722222</c:v>
                </c:pt>
                <c:pt idx="6705">
                  <c:v>43226.037546296298</c:v>
                </c:pt>
                <c:pt idx="6706">
                  <c:v>43226.037557870368</c:v>
                </c:pt>
                <c:pt idx="6707">
                  <c:v>43226.037569444445</c:v>
                </c:pt>
                <c:pt idx="6708">
                  <c:v>43226.037581018521</c:v>
                </c:pt>
                <c:pt idx="6709">
                  <c:v>43226.037592592591</c:v>
                </c:pt>
                <c:pt idx="6710">
                  <c:v>43226.037604166668</c:v>
                </c:pt>
                <c:pt idx="6711">
                  <c:v>43226.037604166668</c:v>
                </c:pt>
                <c:pt idx="6712">
                  <c:v>43226.037615740737</c:v>
                </c:pt>
                <c:pt idx="6713">
                  <c:v>43226.037627314814</c:v>
                </c:pt>
                <c:pt idx="6714">
                  <c:v>43226.037638888891</c:v>
                </c:pt>
                <c:pt idx="6715">
                  <c:v>43226.03765046296</c:v>
                </c:pt>
                <c:pt idx="6716">
                  <c:v>43226.037662037037</c:v>
                </c:pt>
                <c:pt idx="6717">
                  <c:v>43226.037673611114</c:v>
                </c:pt>
                <c:pt idx="6718">
                  <c:v>43226.037685185183</c:v>
                </c:pt>
                <c:pt idx="6719">
                  <c:v>43226.03769675926</c:v>
                </c:pt>
                <c:pt idx="6720">
                  <c:v>43226.037708333337</c:v>
                </c:pt>
                <c:pt idx="6721">
                  <c:v>43226.037719907406</c:v>
                </c:pt>
                <c:pt idx="6722">
                  <c:v>43226.037731481483</c:v>
                </c:pt>
                <c:pt idx="6723">
                  <c:v>43226.037743055553</c:v>
                </c:pt>
                <c:pt idx="6724">
                  <c:v>43226.037754629629</c:v>
                </c:pt>
                <c:pt idx="6725">
                  <c:v>43226.037766203706</c:v>
                </c:pt>
                <c:pt idx="6726">
                  <c:v>43226.037777777776</c:v>
                </c:pt>
                <c:pt idx="6727">
                  <c:v>43226.037789351853</c:v>
                </c:pt>
                <c:pt idx="6728">
                  <c:v>43226.037800925929</c:v>
                </c:pt>
                <c:pt idx="6729">
                  <c:v>43226.037812499999</c:v>
                </c:pt>
                <c:pt idx="6730">
                  <c:v>43226.037824074076</c:v>
                </c:pt>
                <c:pt idx="6731">
                  <c:v>43226.037835648145</c:v>
                </c:pt>
                <c:pt idx="6732">
                  <c:v>43226.037847222222</c:v>
                </c:pt>
                <c:pt idx="6733">
                  <c:v>43226.037858796299</c:v>
                </c:pt>
                <c:pt idx="6734">
                  <c:v>43226.037870370368</c:v>
                </c:pt>
                <c:pt idx="6735">
                  <c:v>43226.037881944445</c:v>
                </c:pt>
                <c:pt idx="6736">
                  <c:v>43226.037893518522</c:v>
                </c:pt>
                <c:pt idx="6737">
                  <c:v>43226.037905092591</c:v>
                </c:pt>
                <c:pt idx="6738">
                  <c:v>43226.037916666668</c:v>
                </c:pt>
                <c:pt idx="6739">
                  <c:v>43226.037928240738</c:v>
                </c:pt>
                <c:pt idx="6740">
                  <c:v>43226.037939814814</c:v>
                </c:pt>
                <c:pt idx="6741">
                  <c:v>43226.037951388891</c:v>
                </c:pt>
                <c:pt idx="6742">
                  <c:v>43226.037962962961</c:v>
                </c:pt>
                <c:pt idx="6743">
                  <c:v>43226.037974537037</c:v>
                </c:pt>
                <c:pt idx="6744">
                  <c:v>43226.037986111114</c:v>
                </c:pt>
                <c:pt idx="6745">
                  <c:v>43226.037997685184</c:v>
                </c:pt>
                <c:pt idx="6746">
                  <c:v>43226.03800925926</c:v>
                </c:pt>
                <c:pt idx="6747">
                  <c:v>43226.03802083333</c:v>
                </c:pt>
                <c:pt idx="6748">
                  <c:v>43226.038032407407</c:v>
                </c:pt>
                <c:pt idx="6749">
                  <c:v>43226.038043981483</c:v>
                </c:pt>
                <c:pt idx="6750">
                  <c:v>43226.038055555553</c:v>
                </c:pt>
                <c:pt idx="6751">
                  <c:v>43226.03806712963</c:v>
                </c:pt>
                <c:pt idx="6752">
                  <c:v>43226.038078703707</c:v>
                </c:pt>
                <c:pt idx="6753">
                  <c:v>43226.038090277776</c:v>
                </c:pt>
                <c:pt idx="6754">
                  <c:v>43226.038101851853</c:v>
                </c:pt>
                <c:pt idx="6755">
                  <c:v>43226.038113425922</c:v>
                </c:pt>
                <c:pt idx="6756">
                  <c:v>43226.038124999999</c:v>
                </c:pt>
                <c:pt idx="6757">
                  <c:v>43226.038136574076</c:v>
                </c:pt>
                <c:pt idx="6758">
                  <c:v>43226.038148148145</c:v>
                </c:pt>
                <c:pt idx="6759">
                  <c:v>43226.038159722222</c:v>
                </c:pt>
                <c:pt idx="6760">
                  <c:v>43226.038171296299</c:v>
                </c:pt>
                <c:pt idx="6761">
                  <c:v>43226.038182870368</c:v>
                </c:pt>
                <c:pt idx="6762">
                  <c:v>43226.038194444445</c:v>
                </c:pt>
                <c:pt idx="6763">
                  <c:v>43226.038206018522</c:v>
                </c:pt>
                <c:pt idx="6764">
                  <c:v>43226.038217592592</c:v>
                </c:pt>
                <c:pt idx="6765">
                  <c:v>43226.038229166668</c:v>
                </c:pt>
                <c:pt idx="6766">
                  <c:v>43226.038240740738</c:v>
                </c:pt>
                <c:pt idx="6767">
                  <c:v>43226.038252314815</c:v>
                </c:pt>
                <c:pt idx="6768">
                  <c:v>43226.038263888891</c:v>
                </c:pt>
                <c:pt idx="6769">
                  <c:v>43226.038275462961</c:v>
                </c:pt>
                <c:pt idx="6770">
                  <c:v>43226.038287037038</c:v>
                </c:pt>
                <c:pt idx="6771">
                  <c:v>43226.038298611114</c:v>
                </c:pt>
                <c:pt idx="6772">
                  <c:v>43226.038310185184</c:v>
                </c:pt>
                <c:pt idx="6773">
                  <c:v>43226.038321759261</c:v>
                </c:pt>
                <c:pt idx="6774">
                  <c:v>43226.03833333333</c:v>
                </c:pt>
                <c:pt idx="6775">
                  <c:v>43226.038344907407</c:v>
                </c:pt>
                <c:pt idx="6776">
                  <c:v>43226.038356481484</c:v>
                </c:pt>
                <c:pt idx="6777">
                  <c:v>43226.038368055553</c:v>
                </c:pt>
                <c:pt idx="6778">
                  <c:v>43226.03837962963</c:v>
                </c:pt>
                <c:pt idx="6779">
                  <c:v>43226.038391203707</c:v>
                </c:pt>
                <c:pt idx="6780">
                  <c:v>43226.038402777776</c:v>
                </c:pt>
                <c:pt idx="6781">
                  <c:v>43226.038414351853</c:v>
                </c:pt>
                <c:pt idx="6782">
                  <c:v>43226.038425925923</c:v>
                </c:pt>
                <c:pt idx="6783">
                  <c:v>43226.038437499999</c:v>
                </c:pt>
                <c:pt idx="6784">
                  <c:v>43226.038449074076</c:v>
                </c:pt>
                <c:pt idx="6785">
                  <c:v>43226.038460648146</c:v>
                </c:pt>
                <c:pt idx="6786">
                  <c:v>43226.038472222222</c:v>
                </c:pt>
                <c:pt idx="6787">
                  <c:v>43226.038483796299</c:v>
                </c:pt>
                <c:pt idx="6788">
                  <c:v>43226.038483796299</c:v>
                </c:pt>
                <c:pt idx="6789">
                  <c:v>43226.038495370369</c:v>
                </c:pt>
                <c:pt idx="6790">
                  <c:v>43226.038506944446</c:v>
                </c:pt>
                <c:pt idx="6791">
                  <c:v>43226.038518518515</c:v>
                </c:pt>
                <c:pt idx="6792">
                  <c:v>43226.038530092592</c:v>
                </c:pt>
                <c:pt idx="6793">
                  <c:v>43226.038541666669</c:v>
                </c:pt>
                <c:pt idx="6794">
                  <c:v>43226.038553240738</c:v>
                </c:pt>
                <c:pt idx="6795">
                  <c:v>43226.038564814815</c:v>
                </c:pt>
                <c:pt idx="6796">
                  <c:v>43226.038576388892</c:v>
                </c:pt>
                <c:pt idx="6797">
                  <c:v>43226.038587962961</c:v>
                </c:pt>
                <c:pt idx="6798">
                  <c:v>43226.038599537038</c:v>
                </c:pt>
                <c:pt idx="6799">
                  <c:v>43226.038611111115</c:v>
                </c:pt>
                <c:pt idx="6800">
                  <c:v>43226.038622685184</c:v>
                </c:pt>
                <c:pt idx="6801">
                  <c:v>43226.038634259261</c:v>
                </c:pt>
                <c:pt idx="6802">
                  <c:v>43226.038645833331</c:v>
                </c:pt>
                <c:pt idx="6803">
                  <c:v>43226.038657407407</c:v>
                </c:pt>
                <c:pt idx="6804">
                  <c:v>43226.038668981484</c:v>
                </c:pt>
                <c:pt idx="6805">
                  <c:v>43226.038680555554</c:v>
                </c:pt>
                <c:pt idx="6806">
                  <c:v>43226.03869212963</c:v>
                </c:pt>
                <c:pt idx="6807">
                  <c:v>43226.038703703707</c:v>
                </c:pt>
                <c:pt idx="6808">
                  <c:v>43226.038715277777</c:v>
                </c:pt>
                <c:pt idx="6809">
                  <c:v>43226.038726851853</c:v>
                </c:pt>
                <c:pt idx="6810">
                  <c:v>43226.038738425923</c:v>
                </c:pt>
                <c:pt idx="6811">
                  <c:v>43226.03875</c:v>
                </c:pt>
                <c:pt idx="6812">
                  <c:v>43226.038761574076</c:v>
                </c:pt>
                <c:pt idx="6813">
                  <c:v>43226.038773148146</c:v>
                </c:pt>
                <c:pt idx="6814">
                  <c:v>43226.038784722223</c:v>
                </c:pt>
                <c:pt idx="6815">
                  <c:v>43226.0387962963</c:v>
                </c:pt>
                <c:pt idx="6816">
                  <c:v>43226.038807870369</c:v>
                </c:pt>
                <c:pt idx="6817">
                  <c:v>43226.038819444446</c:v>
                </c:pt>
                <c:pt idx="6818">
                  <c:v>43226.038831018515</c:v>
                </c:pt>
                <c:pt idx="6819">
                  <c:v>43226.038842592592</c:v>
                </c:pt>
                <c:pt idx="6820">
                  <c:v>43226.038854166669</c:v>
                </c:pt>
                <c:pt idx="6821">
                  <c:v>43226.038865740738</c:v>
                </c:pt>
                <c:pt idx="6822">
                  <c:v>43226.038877314815</c:v>
                </c:pt>
                <c:pt idx="6823">
                  <c:v>43226.038888888892</c:v>
                </c:pt>
                <c:pt idx="6824">
                  <c:v>43226.038900462961</c:v>
                </c:pt>
                <c:pt idx="6825">
                  <c:v>43226.038912037038</c:v>
                </c:pt>
                <c:pt idx="6826">
                  <c:v>43226.038923611108</c:v>
                </c:pt>
                <c:pt idx="6827">
                  <c:v>43226.038935185185</c:v>
                </c:pt>
                <c:pt idx="6828">
                  <c:v>43226.038946759261</c:v>
                </c:pt>
                <c:pt idx="6829">
                  <c:v>43226.038958333331</c:v>
                </c:pt>
                <c:pt idx="6830">
                  <c:v>43226.038969907408</c:v>
                </c:pt>
                <c:pt idx="6831">
                  <c:v>43226.038981481484</c:v>
                </c:pt>
                <c:pt idx="6832">
                  <c:v>43226.038993055554</c:v>
                </c:pt>
                <c:pt idx="6833">
                  <c:v>43226.039004629631</c:v>
                </c:pt>
                <c:pt idx="6834">
                  <c:v>43226.0390162037</c:v>
                </c:pt>
                <c:pt idx="6835">
                  <c:v>43226.039027777777</c:v>
                </c:pt>
                <c:pt idx="6836">
                  <c:v>43226.039039351854</c:v>
                </c:pt>
                <c:pt idx="6837">
                  <c:v>43226.039050925923</c:v>
                </c:pt>
                <c:pt idx="6838">
                  <c:v>43226.0390625</c:v>
                </c:pt>
                <c:pt idx="6839">
                  <c:v>43226.039074074077</c:v>
                </c:pt>
                <c:pt idx="6840">
                  <c:v>43226.039085648146</c:v>
                </c:pt>
                <c:pt idx="6841">
                  <c:v>43226.039097222223</c:v>
                </c:pt>
                <c:pt idx="6842">
                  <c:v>43226.0391087963</c:v>
                </c:pt>
                <c:pt idx="6843">
                  <c:v>43226.039120370369</c:v>
                </c:pt>
                <c:pt idx="6844">
                  <c:v>43226.039131944446</c:v>
                </c:pt>
                <c:pt idx="6845">
                  <c:v>43226.039143518516</c:v>
                </c:pt>
                <c:pt idx="6846">
                  <c:v>43226.039155092592</c:v>
                </c:pt>
                <c:pt idx="6847">
                  <c:v>43226.039166666669</c:v>
                </c:pt>
                <c:pt idx="6848">
                  <c:v>43226.039178240739</c:v>
                </c:pt>
                <c:pt idx="6849">
                  <c:v>43226.039189814815</c:v>
                </c:pt>
                <c:pt idx="6850">
                  <c:v>43226.039201388892</c:v>
                </c:pt>
                <c:pt idx="6851">
                  <c:v>43226.039212962962</c:v>
                </c:pt>
                <c:pt idx="6852">
                  <c:v>43226.039224537039</c:v>
                </c:pt>
                <c:pt idx="6853">
                  <c:v>43226.039236111108</c:v>
                </c:pt>
                <c:pt idx="6854">
                  <c:v>43226.039247685185</c:v>
                </c:pt>
                <c:pt idx="6855">
                  <c:v>43226.039259259262</c:v>
                </c:pt>
                <c:pt idx="6856">
                  <c:v>43226.039270833331</c:v>
                </c:pt>
                <c:pt idx="6857">
                  <c:v>43226.039282407408</c:v>
                </c:pt>
                <c:pt idx="6858">
                  <c:v>43226.039293981485</c:v>
                </c:pt>
                <c:pt idx="6859">
                  <c:v>43226.039305555554</c:v>
                </c:pt>
                <c:pt idx="6860">
                  <c:v>43226.039317129631</c:v>
                </c:pt>
                <c:pt idx="6861">
                  <c:v>43226.0393287037</c:v>
                </c:pt>
                <c:pt idx="6862">
                  <c:v>43226.039340277777</c:v>
                </c:pt>
                <c:pt idx="6863">
                  <c:v>43226.039340277777</c:v>
                </c:pt>
                <c:pt idx="6864">
                  <c:v>43226.039351851854</c:v>
                </c:pt>
                <c:pt idx="6865">
                  <c:v>43226.039363425924</c:v>
                </c:pt>
                <c:pt idx="6866">
                  <c:v>43226.039375</c:v>
                </c:pt>
                <c:pt idx="6867">
                  <c:v>43226.039386574077</c:v>
                </c:pt>
                <c:pt idx="6868">
                  <c:v>43226.039398148147</c:v>
                </c:pt>
                <c:pt idx="6869">
                  <c:v>43226.039409722223</c:v>
                </c:pt>
                <c:pt idx="6870">
                  <c:v>43226.039421296293</c:v>
                </c:pt>
                <c:pt idx="6871">
                  <c:v>43226.03943287037</c:v>
                </c:pt>
                <c:pt idx="6872">
                  <c:v>43226.039444444446</c:v>
                </c:pt>
                <c:pt idx="6873">
                  <c:v>43226.039456018516</c:v>
                </c:pt>
                <c:pt idx="6874">
                  <c:v>43226.039467592593</c:v>
                </c:pt>
                <c:pt idx="6875">
                  <c:v>43226.039479166669</c:v>
                </c:pt>
                <c:pt idx="6876">
                  <c:v>43226.039490740739</c:v>
                </c:pt>
                <c:pt idx="6877">
                  <c:v>43226.039502314816</c:v>
                </c:pt>
                <c:pt idx="6878">
                  <c:v>43226.039513888885</c:v>
                </c:pt>
                <c:pt idx="6879">
                  <c:v>43226.039525462962</c:v>
                </c:pt>
                <c:pt idx="6880">
                  <c:v>43226.039537037039</c:v>
                </c:pt>
                <c:pt idx="6881">
                  <c:v>43226.039548611108</c:v>
                </c:pt>
                <c:pt idx="6882">
                  <c:v>43226.039560185185</c:v>
                </c:pt>
                <c:pt idx="6883">
                  <c:v>43226.039571759262</c:v>
                </c:pt>
                <c:pt idx="6884">
                  <c:v>43226.039583333331</c:v>
                </c:pt>
                <c:pt idx="6885">
                  <c:v>43226.039594907408</c:v>
                </c:pt>
                <c:pt idx="6886">
                  <c:v>43226.039606481485</c:v>
                </c:pt>
                <c:pt idx="6887">
                  <c:v>43226.039618055554</c:v>
                </c:pt>
                <c:pt idx="6888">
                  <c:v>43226.039629629631</c:v>
                </c:pt>
                <c:pt idx="6889">
                  <c:v>43226.039641203701</c:v>
                </c:pt>
                <c:pt idx="6890">
                  <c:v>43226.039652777778</c:v>
                </c:pt>
                <c:pt idx="6891">
                  <c:v>43226.039664351854</c:v>
                </c:pt>
                <c:pt idx="6892">
                  <c:v>43226.039675925924</c:v>
                </c:pt>
                <c:pt idx="6893">
                  <c:v>43226.039687500001</c:v>
                </c:pt>
                <c:pt idx="6894">
                  <c:v>43226.039699074077</c:v>
                </c:pt>
                <c:pt idx="6895">
                  <c:v>43226.039710648147</c:v>
                </c:pt>
                <c:pt idx="6896">
                  <c:v>43226.039722222224</c:v>
                </c:pt>
                <c:pt idx="6897">
                  <c:v>43226.039733796293</c:v>
                </c:pt>
                <c:pt idx="6898">
                  <c:v>43226.03974537037</c:v>
                </c:pt>
                <c:pt idx="6899">
                  <c:v>43226.039756944447</c:v>
                </c:pt>
                <c:pt idx="6900">
                  <c:v>43226.039768518516</c:v>
                </c:pt>
                <c:pt idx="6901">
                  <c:v>43226.039780092593</c:v>
                </c:pt>
                <c:pt idx="6902">
                  <c:v>43226.03979166667</c:v>
                </c:pt>
                <c:pt idx="6903">
                  <c:v>43226.039803240739</c:v>
                </c:pt>
                <c:pt idx="6904">
                  <c:v>43226.039814814816</c:v>
                </c:pt>
                <c:pt idx="6905">
                  <c:v>43226.039826388886</c:v>
                </c:pt>
                <c:pt idx="6906">
                  <c:v>43226.039837962962</c:v>
                </c:pt>
                <c:pt idx="6907">
                  <c:v>43226.039849537039</c:v>
                </c:pt>
                <c:pt idx="6908">
                  <c:v>43226.039861111109</c:v>
                </c:pt>
                <c:pt idx="6909">
                  <c:v>43226.039872685185</c:v>
                </c:pt>
                <c:pt idx="6910">
                  <c:v>43226.039884259262</c:v>
                </c:pt>
                <c:pt idx="6911">
                  <c:v>43226.039895833332</c:v>
                </c:pt>
                <c:pt idx="6912">
                  <c:v>43226.039907407408</c:v>
                </c:pt>
                <c:pt idx="6913">
                  <c:v>43226.039918981478</c:v>
                </c:pt>
                <c:pt idx="6914">
                  <c:v>43226.039930555555</c:v>
                </c:pt>
                <c:pt idx="6915">
                  <c:v>43226.039942129632</c:v>
                </c:pt>
                <c:pt idx="6916">
                  <c:v>43226.039953703701</c:v>
                </c:pt>
                <c:pt idx="6917">
                  <c:v>43226.039965277778</c:v>
                </c:pt>
                <c:pt idx="6918">
                  <c:v>43226.039976851855</c:v>
                </c:pt>
                <c:pt idx="6919">
                  <c:v>43226.039988425924</c:v>
                </c:pt>
                <c:pt idx="6920">
                  <c:v>43226.04</c:v>
                </c:pt>
                <c:pt idx="6921">
                  <c:v>43226.040011574078</c:v>
                </c:pt>
                <c:pt idx="6922">
                  <c:v>43226.040023148147</c:v>
                </c:pt>
                <c:pt idx="6923">
                  <c:v>43226.040034722224</c:v>
                </c:pt>
                <c:pt idx="6924">
                  <c:v>43226.040046296293</c:v>
                </c:pt>
                <c:pt idx="6925">
                  <c:v>43226.04005787037</c:v>
                </c:pt>
                <c:pt idx="6926">
                  <c:v>43226.040069444447</c:v>
                </c:pt>
                <c:pt idx="6927">
                  <c:v>43226.040081018517</c:v>
                </c:pt>
                <c:pt idx="6928">
                  <c:v>43226.040092592593</c:v>
                </c:pt>
                <c:pt idx="6929">
                  <c:v>43226.04010416667</c:v>
                </c:pt>
                <c:pt idx="6930">
                  <c:v>43226.04011574074</c:v>
                </c:pt>
                <c:pt idx="6931">
                  <c:v>43226.040127314816</c:v>
                </c:pt>
                <c:pt idx="6932">
                  <c:v>43226.040138888886</c:v>
                </c:pt>
                <c:pt idx="6933">
                  <c:v>43226.040150462963</c:v>
                </c:pt>
                <c:pt idx="6934">
                  <c:v>43226.040162037039</c:v>
                </c:pt>
                <c:pt idx="6935">
                  <c:v>43226.040173611109</c:v>
                </c:pt>
                <c:pt idx="6936">
                  <c:v>43226.040185185186</c:v>
                </c:pt>
                <c:pt idx="6937">
                  <c:v>43226.040196759262</c:v>
                </c:pt>
                <c:pt idx="6938">
                  <c:v>43226.040208333332</c:v>
                </c:pt>
                <c:pt idx="6939">
                  <c:v>43226.040219907409</c:v>
                </c:pt>
                <c:pt idx="6940">
                  <c:v>43226.040231481478</c:v>
                </c:pt>
                <c:pt idx="6941">
                  <c:v>43226.040243055555</c:v>
                </c:pt>
                <c:pt idx="6942">
                  <c:v>43226.040254629632</c:v>
                </c:pt>
                <c:pt idx="6943">
                  <c:v>43226.040266203701</c:v>
                </c:pt>
                <c:pt idx="6944">
                  <c:v>43226.040277777778</c:v>
                </c:pt>
                <c:pt idx="6945">
                  <c:v>43226.040277777778</c:v>
                </c:pt>
                <c:pt idx="6946">
                  <c:v>43226.040289351855</c:v>
                </c:pt>
                <c:pt idx="6947">
                  <c:v>43226.040300925924</c:v>
                </c:pt>
                <c:pt idx="6948">
                  <c:v>43226.040312500001</c:v>
                </c:pt>
                <c:pt idx="6949">
                  <c:v>43226.040324074071</c:v>
                </c:pt>
                <c:pt idx="6950">
                  <c:v>43226.040335648147</c:v>
                </c:pt>
                <c:pt idx="6951">
                  <c:v>43226.040347222224</c:v>
                </c:pt>
                <c:pt idx="6952">
                  <c:v>43226.040358796294</c:v>
                </c:pt>
                <c:pt idx="6953">
                  <c:v>43226.040370370371</c:v>
                </c:pt>
                <c:pt idx="6954">
                  <c:v>43226.040381944447</c:v>
                </c:pt>
                <c:pt idx="6955">
                  <c:v>43226.040393518517</c:v>
                </c:pt>
                <c:pt idx="6956">
                  <c:v>43226.040405092594</c:v>
                </c:pt>
                <c:pt idx="6957">
                  <c:v>43226.040416666663</c:v>
                </c:pt>
                <c:pt idx="6958">
                  <c:v>43226.04042824074</c:v>
                </c:pt>
                <c:pt idx="6959">
                  <c:v>43226.040439814817</c:v>
                </c:pt>
                <c:pt idx="6960">
                  <c:v>43226.040451388886</c:v>
                </c:pt>
                <c:pt idx="6961">
                  <c:v>43226.040462962963</c:v>
                </c:pt>
                <c:pt idx="6962">
                  <c:v>43226.04047453704</c:v>
                </c:pt>
                <c:pt idx="6963">
                  <c:v>43226.040486111109</c:v>
                </c:pt>
                <c:pt idx="6964">
                  <c:v>43226.040497685186</c:v>
                </c:pt>
                <c:pt idx="6965">
                  <c:v>43226.040509259263</c:v>
                </c:pt>
                <c:pt idx="6966">
                  <c:v>43226.040520833332</c:v>
                </c:pt>
                <c:pt idx="6967">
                  <c:v>43226.040532407409</c:v>
                </c:pt>
                <c:pt idx="6968">
                  <c:v>43226.040543981479</c:v>
                </c:pt>
                <c:pt idx="6969">
                  <c:v>43226.040555555555</c:v>
                </c:pt>
                <c:pt idx="6970">
                  <c:v>43226.040567129632</c:v>
                </c:pt>
                <c:pt idx="6971">
                  <c:v>43226.040578703702</c:v>
                </c:pt>
                <c:pt idx="6972">
                  <c:v>43226.040590277778</c:v>
                </c:pt>
                <c:pt idx="6973">
                  <c:v>43226.040601851855</c:v>
                </c:pt>
                <c:pt idx="6974">
                  <c:v>43226.040613425925</c:v>
                </c:pt>
                <c:pt idx="6975">
                  <c:v>43226.040625000001</c:v>
                </c:pt>
                <c:pt idx="6976">
                  <c:v>43226.040636574071</c:v>
                </c:pt>
                <c:pt idx="6977">
                  <c:v>43226.040648148148</c:v>
                </c:pt>
                <c:pt idx="6978">
                  <c:v>43226.040659722225</c:v>
                </c:pt>
                <c:pt idx="6979">
                  <c:v>43226.040671296294</c:v>
                </c:pt>
                <c:pt idx="6980">
                  <c:v>43226.040682870371</c:v>
                </c:pt>
                <c:pt idx="6981">
                  <c:v>43226.040694444448</c:v>
                </c:pt>
                <c:pt idx="6982">
                  <c:v>43226.040706018517</c:v>
                </c:pt>
                <c:pt idx="6983">
                  <c:v>43226.040717592594</c:v>
                </c:pt>
                <c:pt idx="6984">
                  <c:v>43226.040729166663</c:v>
                </c:pt>
                <c:pt idx="6985">
                  <c:v>43226.04074074074</c:v>
                </c:pt>
                <c:pt idx="6986">
                  <c:v>43226.040752314817</c:v>
                </c:pt>
                <c:pt idx="6987">
                  <c:v>43226.040763888886</c:v>
                </c:pt>
                <c:pt idx="6988">
                  <c:v>43226.040775462963</c:v>
                </c:pt>
                <c:pt idx="6989">
                  <c:v>43226.04078703704</c:v>
                </c:pt>
                <c:pt idx="6990">
                  <c:v>43226.040798611109</c:v>
                </c:pt>
                <c:pt idx="6991">
                  <c:v>43226.040810185186</c:v>
                </c:pt>
                <c:pt idx="6992">
                  <c:v>43226.040821759256</c:v>
                </c:pt>
                <c:pt idx="6993">
                  <c:v>43226.040833333333</c:v>
                </c:pt>
                <c:pt idx="6994">
                  <c:v>43226.040844907409</c:v>
                </c:pt>
                <c:pt idx="6995">
                  <c:v>43226.040856481479</c:v>
                </c:pt>
                <c:pt idx="6996">
                  <c:v>43226.040868055556</c:v>
                </c:pt>
                <c:pt idx="6997">
                  <c:v>43226.040879629632</c:v>
                </c:pt>
                <c:pt idx="6998">
                  <c:v>43226.040891203702</c:v>
                </c:pt>
                <c:pt idx="6999">
                  <c:v>43226.040902777779</c:v>
                </c:pt>
                <c:pt idx="7000">
                  <c:v>43226.040914351855</c:v>
                </c:pt>
                <c:pt idx="7001">
                  <c:v>43226.040925925925</c:v>
                </c:pt>
                <c:pt idx="7002">
                  <c:v>43226.040937500002</c:v>
                </c:pt>
                <c:pt idx="7003">
                  <c:v>43226.040949074071</c:v>
                </c:pt>
                <c:pt idx="7004">
                  <c:v>43226.040960648148</c:v>
                </c:pt>
                <c:pt idx="7005">
                  <c:v>43226.040972222225</c:v>
                </c:pt>
                <c:pt idx="7006">
                  <c:v>43226.040983796294</c:v>
                </c:pt>
                <c:pt idx="7007">
                  <c:v>43226.040995370371</c:v>
                </c:pt>
                <c:pt idx="7008">
                  <c:v>43226.041006944448</c:v>
                </c:pt>
                <c:pt idx="7009">
                  <c:v>43226.041018518517</c:v>
                </c:pt>
                <c:pt idx="7010">
                  <c:v>43226.041030092594</c:v>
                </c:pt>
                <c:pt idx="7011">
                  <c:v>43226.041041666664</c:v>
                </c:pt>
                <c:pt idx="7012">
                  <c:v>43226.04105324074</c:v>
                </c:pt>
                <c:pt idx="7013">
                  <c:v>43226.041064814817</c:v>
                </c:pt>
                <c:pt idx="7014">
                  <c:v>43226.041076388887</c:v>
                </c:pt>
                <c:pt idx="7015">
                  <c:v>43226.041087962964</c:v>
                </c:pt>
                <c:pt idx="7016">
                  <c:v>43226.04109953704</c:v>
                </c:pt>
                <c:pt idx="7017">
                  <c:v>43226.04111111111</c:v>
                </c:pt>
                <c:pt idx="7018">
                  <c:v>43226.041122685187</c:v>
                </c:pt>
                <c:pt idx="7019">
                  <c:v>43226.041134259256</c:v>
                </c:pt>
                <c:pt idx="7020">
                  <c:v>43226.041145833333</c:v>
                </c:pt>
                <c:pt idx="7021">
                  <c:v>43226.041145833333</c:v>
                </c:pt>
                <c:pt idx="7022">
                  <c:v>43226.04115740741</c:v>
                </c:pt>
                <c:pt idx="7023">
                  <c:v>43226.041168981479</c:v>
                </c:pt>
                <c:pt idx="7024">
                  <c:v>43226.041180555556</c:v>
                </c:pt>
                <c:pt idx="7025">
                  <c:v>43226.041192129633</c:v>
                </c:pt>
                <c:pt idx="7026">
                  <c:v>43226.041203703702</c:v>
                </c:pt>
                <c:pt idx="7027">
                  <c:v>43226.041215277779</c:v>
                </c:pt>
                <c:pt idx="7028">
                  <c:v>43226.041226851848</c:v>
                </c:pt>
                <c:pt idx="7029">
                  <c:v>43226.041238425925</c:v>
                </c:pt>
                <c:pt idx="7030">
                  <c:v>43226.041250000002</c:v>
                </c:pt>
                <c:pt idx="7031">
                  <c:v>43226.041261574072</c:v>
                </c:pt>
                <c:pt idx="7032">
                  <c:v>43226.041273148148</c:v>
                </c:pt>
                <c:pt idx="7033">
                  <c:v>43226.041284722225</c:v>
                </c:pt>
                <c:pt idx="7034">
                  <c:v>43226.041296296295</c:v>
                </c:pt>
                <c:pt idx="7035">
                  <c:v>43226.041307870371</c:v>
                </c:pt>
                <c:pt idx="7036">
                  <c:v>43226.041319444441</c:v>
                </c:pt>
                <c:pt idx="7037">
                  <c:v>43226.041331018518</c:v>
                </c:pt>
                <c:pt idx="7038">
                  <c:v>43226.041342592594</c:v>
                </c:pt>
                <c:pt idx="7039">
                  <c:v>43226.041354166664</c:v>
                </c:pt>
                <c:pt idx="7040">
                  <c:v>43226.041365740741</c:v>
                </c:pt>
                <c:pt idx="7041">
                  <c:v>43226.041377314818</c:v>
                </c:pt>
                <c:pt idx="7042">
                  <c:v>43226.041388888887</c:v>
                </c:pt>
                <c:pt idx="7043">
                  <c:v>43226.041400462964</c:v>
                </c:pt>
                <c:pt idx="7044">
                  <c:v>43226.041412037041</c:v>
                </c:pt>
                <c:pt idx="7045">
                  <c:v>43226.04142361111</c:v>
                </c:pt>
                <c:pt idx="7046">
                  <c:v>43226.041435185187</c:v>
                </c:pt>
                <c:pt idx="7047">
                  <c:v>43226.041446759256</c:v>
                </c:pt>
                <c:pt idx="7048">
                  <c:v>43226.041458333333</c:v>
                </c:pt>
                <c:pt idx="7049">
                  <c:v>43226.04146990741</c:v>
                </c:pt>
                <c:pt idx="7050">
                  <c:v>43226.041481481479</c:v>
                </c:pt>
                <c:pt idx="7051">
                  <c:v>43226.041493055556</c:v>
                </c:pt>
                <c:pt idx="7052">
                  <c:v>43226.041504629633</c:v>
                </c:pt>
                <c:pt idx="7053">
                  <c:v>43226.041516203702</c:v>
                </c:pt>
                <c:pt idx="7054">
                  <c:v>43226.041527777779</c:v>
                </c:pt>
                <c:pt idx="7055">
                  <c:v>43226.041539351849</c:v>
                </c:pt>
                <c:pt idx="7056">
                  <c:v>43226.041550925926</c:v>
                </c:pt>
                <c:pt idx="7057">
                  <c:v>43226.041562500002</c:v>
                </c:pt>
                <c:pt idx="7058">
                  <c:v>43226.041574074072</c:v>
                </c:pt>
                <c:pt idx="7059">
                  <c:v>43226.041585648149</c:v>
                </c:pt>
                <c:pt idx="7060">
                  <c:v>43226.041597222225</c:v>
                </c:pt>
                <c:pt idx="7061">
                  <c:v>43226.041608796295</c:v>
                </c:pt>
                <c:pt idx="7062">
                  <c:v>43226.041620370372</c:v>
                </c:pt>
                <c:pt idx="7063">
                  <c:v>43226.041631944441</c:v>
                </c:pt>
                <c:pt idx="7064">
                  <c:v>43226.041643518518</c:v>
                </c:pt>
                <c:pt idx="7065">
                  <c:v>43226.041655092595</c:v>
                </c:pt>
                <c:pt idx="7066">
                  <c:v>43226.041666666664</c:v>
                </c:pt>
                <c:pt idx="7067">
                  <c:v>43226.041678240741</c:v>
                </c:pt>
                <c:pt idx="7068">
                  <c:v>43226.041689814818</c:v>
                </c:pt>
                <c:pt idx="7069">
                  <c:v>43226.041701388887</c:v>
                </c:pt>
                <c:pt idx="7070">
                  <c:v>43226.041712962964</c:v>
                </c:pt>
                <c:pt idx="7071">
                  <c:v>43226.041724537034</c:v>
                </c:pt>
                <c:pt idx="7072">
                  <c:v>43226.04173611111</c:v>
                </c:pt>
                <c:pt idx="7073">
                  <c:v>43226.041747685187</c:v>
                </c:pt>
                <c:pt idx="7074">
                  <c:v>43226.041759259257</c:v>
                </c:pt>
                <c:pt idx="7075">
                  <c:v>43226.041770833333</c:v>
                </c:pt>
                <c:pt idx="7076">
                  <c:v>43226.04178240741</c:v>
                </c:pt>
                <c:pt idx="7077">
                  <c:v>43226.04179398148</c:v>
                </c:pt>
                <c:pt idx="7078">
                  <c:v>43226.041805555556</c:v>
                </c:pt>
                <c:pt idx="7079">
                  <c:v>43226.041817129626</c:v>
                </c:pt>
                <c:pt idx="7080">
                  <c:v>43226.041828703703</c:v>
                </c:pt>
                <c:pt idx="7081">
                  <c:v>43226.04184027778</c:v>
                </c:pt>
                <c:pt idx="7082">
                  <c:v>43226.041851851849</c:v>
                </c:pt>
                <c:pt idx="7083">
                  <c:v>43226.041863425926</c:v>
                </c:pt>
                <c:pt idx="7084">
                  <c:v>43226.041875000003</c:v>
                </c:pt>
                <c:pt idx="7085">
                  <c:v>43226.041886574072</c:v>
                </c:pt>
                <c:pt idx="7086">
                  <c:v>43226.041898148149</c:v>
                </c:pt>
                <c:pt idx="7087">
                  <c:v>43226.041909722226</c:v>
                </c:pt>
                <c:pt idx="7088">
                  <c:v>43226.041921296295</c:v>
                </c:pt>
                <c:pt idx="7089">
                  <c:v>43226.041932870372</c:v>
                </c:pt>
                <c:pt idx="7090">
                  <c:v>43226.041944444441</c:v>
                </c:pt>
                <c:pt idx="7091">
                  <c:v>43226.041956018518</c:v>
                </c:pt>
                <c:pt idx="7092">
                  <c:v>43226.041967592595</c:v>
                </c:pt>
                <c:pt idx="7093">
                  <c:v>43226.041979166665</c:v>
                </c:pt>
                <c:pt idx="7094">
                  <c:v>43226.041990740741</c:v>
                </c:pt>
                <c:pt idx="7095">
                  <c:v>43226.042002314818</c:v>
                </c:pt>
                <c:pt idx="7096">
                  <c:v>43226.042013888888</c:v>
                </c:pt>
                <c:pt idx="7097">
                  <c:v>43226.042025462964</c:v>
                </c:pt>
                <c:pt idx="7098">
                  <c:v>43226.042025462964</c:v>
                </c:pt>
                <c:pt idx="7099">
                  <c:v>43226.042037037034</c:v>
                </c:pt>
                <c:pt idx="7100">
                  <c:v>43226.042048611111</c:v>
                </c:pt>
                <c:pt idx="7101">
                  <c:v>43226.042060185187</c:v>
                </c:pt>
                <c:pt idx="7102">
                  <c:v>43226.042071759257</c:v>
                </c:pt>
                <c:pt idx="7103">
                  <c:v>43226.042083333334</c:v>
                </c:pt>
                <c:pt idx="7104">
                  <c:v>43226.042094907411</c:v>
                </c:pt>
                <c:pt idx="7105">
                  <c:v>43226.04210648148</c:v>
                </c:pt>
                <c:pt idx="7106">
                  <c:v>43226.042118055557</c:v>
                </c:pt>
                <c:pt idx="7107">
                  <c:v>43226.042129629626</c:v>
                </c:pt>
                <c:pt idx="7108">
                  <c:v>43226.042141203703</c:v>
                </c:pt>
                <c:pt idx="7109">
                  <c:v>43226.04215277778</c:v>
                </c:pt>
                <c:pt idx="7110">
                  <c:v>43226.042164351849</c:v>
                </c:pt>
                <c:pt idx="7111">
                  <c:v>43226.042175925926</c:v>
                </c:pt>
                <c:pt idx="7112">
                  <c:v>43226.042187500003</c:v>
                </c:pt>
                <c:pt idx="7113">
                  <c:v>43226.042199074072</c:v>
                </c:pt>
                <c:pt idx="7114">
                  <c:v>43226.042210648149</c:v>
                </c:pt>
                <c:pt idx="7115">
                  <c:v>43226.042222222219</c:v>
                </c:pt>
                <c:pt idx="7116">
                  <c:v>43226.042233796295</c:v>
                </c:pt>
                <c:pt idx="7117">
                  <c:v>43226.042245370372</c:v>
                </c:pt>
                <c:pt idx="7118">
                  <c:v>43226.042256944442</c:v>
                </c:pt>
                <c:pt idx="7119">
                  <c:v>43226.042268518519</c:v>
                </c:pt>
                <c:pt idx="7120">
                  <c:v>43226.042280092595</c:v>
                </c:pt>
                <c:pt idx="7121">
                  <c:v>43226.042291666665</c:v>
                </c:pt>
                <c:pt idx="7122">
                  <c:v>43226.042303240742</c:v>
                </c:pt>
                <c:pt idx="7123">
                  <c:v>43226.042314814818</c:v>
                </c:pt>
                <c:pt idx="7124">
                  <c:v>43226.042326388888</c:v>
                </c:pt>
                <c:pt idx="7125">
                  <c:v>43226.042337962965</c:v>
                </c:pt>
                <c:pt idx="7126">
                  <c:v>43226.042349537034</c:v>
                </c:pt>
                <c:pt idx="7127">
                  <c:v>43226.042361111111</c:v>
                </c:pt>
                <c:pt idx="7128">
                  <c:v>43226.042372685188</c:v>
                </c:pt>
                <c:pt idx="7129">
                  <c:v>43226.042384259257</c:v>
                </c:pt>
                <c:pt idx="7130">
                  <c:v>43226.042395833334</c:v>
                </c:pt>
                <c:pt idx="7131">
                  <c:v>43226.042407407411</c:v>
                </c:pt>
                <c:pt idx="7132">
                  <c:v>43226.04241898148</c:v>
                </c:pt>
                <c:pt idx="7133">
                  <c:v>43226.042430555557</c:v>
                </c:pt>
                <c:pt idx="7134">
                  <c:v>43226.042442129627</c:v>
                </c:pt>
                <c:pt idx="7135">
                  <c:v>43226.042453703703</c:v>
                </c:pt>
                <c:pt idx="7136">
                  <c:v>43226.04246527778</c:v>
                </c:pt>
                <c:pt idx="7137">
                  <c:v>43226.04247685185</c:v>
                </c:pt>
                <c:pt idx="7138">
                  <c:v>43226.042488425926</c:v>
                </c:pt>
                <c:pt idx="7139">
                  <c:v>43226.042500000003</c:v>
                </c:pt>
                <c:pt idx="7140">
                  <c:v>43226.042511574073</c:v>
                </c:pt>
                <c:pt idx="7141">
                  <c:v>43226.042523148149</c:v>
                </c:pt>
                <c:pt idx="7142">
                  <c:v>43226.042534722219</c:v>
                </c:pt>
                <c:pt idx="7143">
                  <c:v>43226.042546296296</c:v>
                </c:pt>
                <c:pt idx="7144">
                  <c:v>43226.042557870373</c:v>
                </c:pt>
                <c:pt idx="7145">
                  <c:v>43226.042569444442</c:v>
                </c:pt>
                <c:pt idx="7146">
                  <c:v>43226.042581018519</c:v>
                </c:pt>
                <c:pt idx="7147">
                  <c:v>43226.042592592596</c:v>
                </c:pt>
                <c:pt idx="7148">
                  <c:v>43226.042604166665</c:v>
                </c:pt>
                <c:pt idx="7149">
                  <c:v>43226.042615740742</c:v>
                </c:pt>
                <c:pt idx="7150">
                  <c:v>43226.042627314811</c:v>
                </c:pt>
                <c:pt idx="7151">
                  <c:v>43226.042638888888</c:v>
                </c:pt>
                <c:pt idx="7152">
                  <c:v>43226.042650462965</c:v>
                </c:pt>
                <c:pt idx="7153">
                  <c:v>43226.042662037034</c:v>
                </c:pt>
                <c:pt idx="7154">
                  <c:v>43226.042673611111</c:v>
                </c:pt>
                <c:pt idx="7155">
                  <c:v>43226.042685185188</c:v>
                </c:pt>
                <c:pt idx="7156">
                  <c:v>43226.042696759258</c:v>
                </c:pt>
                <c:pt idx="7157">
                  <c:v>43226.042708333334</c:v>
                </c:pt>
                <c:pt idx="7158">
                  <c:v>43226.042719907404</c:v>
                </c:pt>
                <c:pt idx="7159">
                  <c:v>43226.042731481481</c:v>
                </c:pt>
                <c:pt idx="7160">
                  <c:v>43226.042743055557</c:v>
                </c:pt>
                <c:pt idx="7161">
                  <c:v>43226.042754629627</c:v>
                </c:pt>
                <c:pt idx="7162">
                  <c:v>43226.042766203704</c:v>
                </c:pt>
                <c:pt idx="7163">
                  <c:v>43226.04277777778</c:v>
                </c:pt>
                <c:pt idx="7164">
                  <c:v>43226.04278935185</c:v>
                </c:pt>
                <c:pt idx="7165">
                  <c:v>43226.042800925927</c:v>
                </c:pt>
                <c:pt idx="7166">
                  <c:v>43226.042812500003</c:v>
                </c:pt>
                <c:pt idx="7167">
                  <c:v>43226.042824074073</c:v>
                </c:pt>
                <c:pt idx="7168">
                  <c:v>43226.04283564815</c:v>
                </c:pt>
                <c:pt idx="7169">
                  <c:v>43226.042847222219</c:v>
                </c:pt>
                <c:pt idx="7170">
                  <c:v>43226.042858796296</c:v>
                </c:pt>
                <c:pt idx="7171">
                  <c:v>43226.042870370373</c:v>
                </c:pt>
                <c:pt idx="7172">
                  <c:v>43226.042881944442</c:v>
                </c:pt>
                <c:pt idx="7173">
                  <c:v>43226.042881944442</c:v>
                </c:pt>
                <c:pt idx="7174">
                  <c:v>43226.042893518519</c:v>
                </c:pt>
                <c:pt idx="7175">
                  <c:v>43226.042905092596</c:v>
                </c:pt>
                <c:pt idx="7176">
                  <c:v>43226.042916666665</c:v>
                </c:pt>
                <c:pt idx="7177">
                  <c:v>43226.042928240742</c:v>
                </c:pt>
                <c:pt idx="7178">
                  <c:v>43226.042939814812</c:v>
                </c:pt>
                <c:pt idx="7179">
                  <c:v>43226.042951388888</c:v>
                </c:pt>
                <c:pt idx="7180">
                  <c:v>43226.042962962965</c:v>
                </c:pt>
                <c:pt idx="7181">
                  <c:v>43226.042974537035</c:v>
                </c:pt>
                <c:pt idx="7182">
                  <c:v>43226.042986111112</c:v>
                </c:pt>
                <c:pt idx="7183">
                  <c:v>43226.042997685188</c:v>
                </c:pt>
                <c:pt idx="7184">
                  <c:v>43226.043009259258</c:v>
                </c:pt>
                <c:pt idx="7185">
                  <c:v>43226.043020833335</c:v>
                </c:pt>
                <c:pt idx="7186">
                  <c:v>43226.043032407404</c:v>
                </c:pt>
                <c:pt idx="7187">
                  <c:v>43226.043043981481</c:v>
                </c:pt>
                <c:pt idx="7188">
                  <c:v>43226.043055555558</c:v>
                </c:pt>
                <c:pt idx="7189">
                  <c:v>43226.043067129627</c:v>
                </c:pt>
                <c:pt idx="7190">
                  <c:v>43226.043078703704</c:v>
                </c:pt>
                <c:pt idx="7191">
                  <c:v>43226.043090277781</c:v>
                </c:pt>
                <c:pt idx="7192">
                  <c:v>43226.04310185185</c:v>
                </c:pt>
                <c:pt idx="7193">
                  <c:v>43226.043113425927</c:v>
                </c:pt>
                <c:pt idx="7194">
                  <c:v>43226.043124999997</c:v>
                </c:pt>
                <c:pt idx="7195">
                  <c:v>43226.043136574073</c:v>
                </c:pt>
                <c:pt idx="7196">
                  <c:v>43226.04314814815</c:v>
                </c:pt>
                <c:pt idx="7197">
                  <c:v>43226.04315972222</c:v>
                </c:pt>
                <c:pt idx="7198">
                  <c:v>43226.043171296296</c:v>
                </c:pt>
                <c:pt idx="7199">
                  <c:v>43226.043182870373</c:v>
                </c:pt>
                <c:pt idx="7200">
                  <c:v>43226.043194444443</c:v>
                </c:pt>
                <c:pt idx="7201">
                  <c:v>43226.043206018519</c:v>
                </c:pt>
                <c:pt idx="7202">
                  <c:v>43226.043217592596</c:v>
                </c:pt>
                <c:pt idx="7203">
                  <c:v>43226.043229166666</c:v>
                </c:pt>
                <c:pt idx="7204">
                  <c:v>43226.043240740742</c:v>
                </c:pt>
                <c:pt idx="7205">
                  <c:v>43226.043252314812</c:v>
                </c:pt>
                <c:pt idx="7206">
                  <c:v>43226.043263888889</c:v>
                </c:pt>
                <c:pt idx="7207">
                  <c:v>43226.043275462966</c:v>
                </c:pt>
                <c:pt idx="7208">
                  <c:v>43226.043287037035</c:v>
                </c:pt>
                <c:pt idx="7209">
                  <c:v>43226.043298611112</c:v>
                </c:pt>
                <c:pt idx="7210">
                  <c:v>43226.043310185189</c:v>
                </c:pt>
                <c:pt idx="7211">
                  <c:v>43226.043321759258</c:v>
                </c:pt>
                <c:pt idx="7212">
                  <c:v>43226.043333333335</c:v>
                </c:pt>
                <c:pt idx="7213">
                  <c:v>43226.043344907404</c:v>
                </c:pt>
                <c:pt idx="7214">
                  <c:v>43226.043356481481</c:v>
                </c:pt>
                <c:pt idx="7215">
                  <c:v>43226.043368055558</c:v>
                </c:pt>
                <c:pt idx="7216">
                  <c:v>43226.043379629627</c:v>
                </c:pt>
                <c:pt idx="7217">
                  <c:v>43226.043391203704</c:v>
                </c:pt>
                <c:pt idx="7218">
                  <c:v>43226.043402777781</c:v>
                </c:pt>
                <c:pt idx="7219">
                  <c:v>43226.043414351851</c:v>
                </c:pt>
                <c:pt idx="7220">
                  <c:v>43226.043425925927</c:v>
                </c:pt>
                <c:pt idx="7221">
                  <c:v>43226.043437499997</c:v>
                </c:pt>
                <c:pt idx="7222">
                  <c:v>43226.043449074074</c:v>
                </c:pt>
                <c:pt idx="7223">
                  <c:v>43226.04346064815</c:v>
                </c:pt>
                <c:pt idx="7224">
                  <c:v>43226.04347222222</c:v>
                </c:pt>
                <c:pt idx="7225">
                  <c:v>43226.043483796297</c:v>
                </c:pt>
                <c:pt idx="7226">
                  <c:v>43226.043495370373</c:v>
                </c:pt>
                <c:pt idx="7227">
                  <c:v>43226.043506944443</c:v>
                </c:pt>
                <c:pt idx="7228">
                  <c:v>43226.04351851852</c:v>
                </c:pt>
                <c:pt idx="7229">
                  <c:v>43226.043530092589</c:v>
                </c:pt>
                <c:pt idx="7230">
                  <c:v>43226.043541666666</c:v>
                </c:pt>
                <c:pt idx="7231">
                  <c:v>43226.043553240743</c:v>
                </c:pt>
                <c:pt idx="7232">
                  <c:v>43226.043564814812</c:v>
                </c:pt>
                <c:pt idx="7233">
                  <c:v>43226.043576388889</c:v>
                </c:pt>
                <c:pt idx="7234">
                  <c:v>43226.043587962966</c:v>
                </c:pt>
                <c:pt idx="7235">
                  <c:v>43226.043599537035</c:v>
                </c:pt>
                <c:pt idx="7236">
                  <c:v>43226.043611111112</c:v>
                </c:pt>
                <c:pt idx="7237">
                  <c:v>43226.043622685182</c:v>
                </c:pt>
                <c:pt idx="7238">
                  <c:v>43226.043634259258</c:v>
                </c:pt>
                <c:pt idx="7239">
                  <c:v>43226.043645833335</c:v>
                </c:pt>
                <c:pt idx="7240">
                  <c:v>43226.043657407405</c:v>
                </c:pt>
                <c:pt idx="7241">
                  <c:v>43226.043668981481</c:v>
                </c:pt>
                <c:pt idx="7242">
                  <c:v>43226.043680555558</c:v>
                </c:pt>
                <c:pt idx="7243">
                  <c:v>43226.043692129628</c:v>
                </c:pt>
                <c:pt idx="7244">
                  <c:v>43226.043703703705</c:v>
                </c:pt>
                <c:pt idx="7245">
                  <c:v>43226.043715277781</c:v>
                </c:pt>
                <c:pt idx="7246">
                  <c:v>43226.043726851851</c:v>
                </c:pt>
                <c:pt idx="7247">
                  <c:v>43226.043738425928</c:v>
                </c:pt>
                <c:pt idx="7248">
                  <c:v>43226.043749999997</c:v>
                </c:pt>
                <c:pt idx="7249">
                  <c:v>43226.043761574074</c:v>
                </c:pt>
                <c:pt idx="7250">
                  <c:v>43226.043773148151</c:v>
                </c:pt>
                <c:pt idx="7251">
                  <c:v>43226.04378472222</c:v>
                </c:pt>
                <c:pt idx="7252">
                  <c:v>43226.043796296297</c:v>
                </c:pt>
                <c:pt idx="7253">
                  <c:v>43226.043807870374</c:v>
                </c:pt>
                <c:pt idx="7254">
                  <c:v>43226.043819444443</c:v>
                </c:pt>
                <c:pt idx="7255">
                  <c:v>43226.043819444443</c:v>
                </c:pt>
                <c:pt idx="7256">
                  <c:v>43226.04383101852</c:v>
                </c:pt>
                <c:pt idx="7257">
                  <c:v>43226.043842592589</c:v>
                </c:pt>
                <c:pt idx="7258">
                  <c:v>43226.043854166666</c:v>
                </c:pt>
                <c:pt idx="7259">
                  <c:v>43226.043865740743</c:v>
                </c:pt>
                <c:pt idx="7260">
                  <c:v>43226.043877314813</c:v>
                </c:pt>
                <c:pt idx="7261">
                  <c:v>43226.043888888889</c:v>
                </c:pt>
                <c:pt idx="7262">
                  <c:v>43226.043900462966</c:v>
                </c:pt>
                <c:pt idx="7263">
                  <c:v>43226.043912037036</c:v>
                </c:pt>
                <c:pt idx="7264">
                  <c:v>43226.043923611112</c:v>
                </c:pt>
                <c:pt idx="7265">
                  <c:v>43226.043935185182</c:v>
                </c:pt>
                <c:pt idx="7266">
                  <c:v>43226.043946759259</c:v>
                </c:pt>
                <c:pt idx="7267">
                  <c:v>43226.043958333335</c:v>
                </c:pt>
                <c:pt idx="7268">
                  <c:v>43226.043969907405</c:v>
                </c:pt>
                <c:pt idx="7269">
                  <c:v>43226.043981481482</c:v>
                </c:pt>
                <c:pt idx="7270">
                  <c:v>43226.043993055559</c:v>
                </c:pt>
                <c:pt idx="7271">
                  <c:v>43226.044004629628</c:v>
                </c:pt>
                <c:pt idx="7272">
                  <c:v>43226.044016203705</c:v>
                </c:pt>
                <c:pt idx="7273">
                  <c:v>43226.044027777774</c:v>
                </c:pt>
                <c:pt idx="7274">
                  <c:v>43226.044039351851</c:v>
                </c:pt>
                <c:pt idx="7275">
                  <c:v>43226.044050925928</c:v>
                </c:pt>
                <c:pt idx="7276">
                  <c:v>43226.044062499997</c:v>
                </c:pt>
                <c:pt idx="7277">
                  <c:v>43226.044074074074</c:v>
                </c:pt>
                <c:pt idx="7278">
                  <c:v>43226.044085648151</c:v>
                </c:pt>
                <c:pt idx="7279">
                  <c:v>43226.04409722222</c:v>
                </c:pt>
                <c:pt idx="7280">
                  <c:v>43226.044108796297</c:v>
                </c:pt>
                <c:pt idx="7281">
                  <c:v>43226.044120370374</c:v>
                </c:pt>
                <c:pt idx="7282">
                  <c:v>43226.044131944444</c:v>
                </c:pt>
                <c:pt idx="7283">
                  <c:v>43226.04414351852</c:v>
                </c:pt>
                <c:pt idx="7284">
                  <c:v>43226.04415509259</c:v>
                </c:pt>
                <c:pt idx="7285">
                  <c:v>43226.044166666667</c:v>
                </c:pt>
                <c:pt idx="7286">
                  <c:v>43226.044178240743</c:v>
                </c:pt>
                <c:pt idx="7287">
                  <c:v>43226.044189814813</c:v>
                </c:pt>
                <c:pt idx="7288">
                  <c:v>43226.04420138889</c:v>
                </c:pt>
                <c:pt idx="7289">
                  <c:v>43226.044212962966</c:v>
                </c:pt>
                <c:pt idx="7290">
                  <c:v>43226.044224537036</c:v>
                </c:pt>
                <c:pt idx="7291">
                  <c:v>43226.044236111113</c:v>
                </c:pt>
                <c:pt idx="7292">
                  <c:v>43226.044247685182</c:v>
                </c:pt>
                <c:pt idx="7293">
                  <c:v>43226.044259259259</c:v>
                </c:pt>
                <c:pt idx="7294">
                  <c:v>43226.044270833336</c:v>
                </c:pt>
                <c:pt idx="7295">
                  <c:v>43226.044282407405</c:v>
                </c:pt>
                <c:pt idx="7296">
                  <c:v>43226.044293981482</c:v>
                </c:pt>
                <c:pt idx="7297">
                  <c:v>43226.044305555559</c:v>
                </c:pt>
                <c:pt idx="7298">
                  <c:v>43226.044317129628</c:v>
                </c:pt>
                <c:pt idx="7299">
                  <c:v>43226.044328703705</c:v>
                </c:pt>
                <c:pt idx="7300">
                  <c:v>43226.044340277775</c:v>
                </c:pt>
                <c:pt idx="7301">
                  <c:v>43226.044351851851</c:v>
                </c:pt>
                <c:pt idx="7302">
                  <c:v>43226.044363425928</c:v>
                </c:pt>
                <c:pt idx="7303">
                  <c:v>43226.044374999998</c:v>
                </c:pt>
                <c:pt idx="7304">
                  <c:v>43226.044386574074</c:v>
                </c:pt>
                <c:pt idx="7305">
                  <c:v>43226.044398148151</c:v>
                </c:pt>
                <c:pt idx="7306">
                  <c:v>43226.044409722221</c:v>
                </c:pt>
                <c:pt idx="7307">
                  <c:v>43226.044421296298</c:v>
                </c:pt>
                <c:pt idx="7308">
                  <c:v>43226.044432870367</c:v>
                </c:pt>
                <c:pt idx="7309">
                  <c:v>43226.044444444444</c:v>
                </c:pt>
                <c:pt idx="7310">
                  <c:v>43226.044456018521</c:v>
                </c:pt>
                <c:pt idx="7311">
                  <c:v>43226.04446759259</c:v>
                </c:pt>
                <c:pt idx="7312">
                  <c:v>43226.044479166667</c:v>
                </c:pt>
                <c:pt idx="7313">
                  <c:v>43226.044490740744</c:v>
                </c:pt>
                <c:pt idx="7314">
                  <c:v>43226.044502314813</c:v>
                </c:pt>
                <c:pt idx="7315">
                  <c:v>43226.04451388889</c:v>
                </c:pt>
                <c:pt idx="7316">
                  <c:v>43226.044525462959</c:v>
                </c:pt>
                <c:pt idx="7317">
                  <c:v>43226.044537037036</c:v>
                </c:pt>
                <c:pt idx="7318">
                  <c:v>43226.044548611113</c:v>
                </c:pt>
                <c:pt idx="7319">
                  <c:v>43226.044560185182</c:v>
                </c:pt>
                <c:pt idx="7320">
                  <c:v>43226.044571759259</c:v>
                </c:pt>
                <c:pt idx="7321">
                  <c:v>43226.044583333336</c:v>
                </c:pt>
                <c:pt idx="7322">
                  <c:v>43226.044594907406</c:v>
                </c:pt>
                <c:pt idx="7323">
                  <c:v>43226.044606481482</c:v>
                </c:pt>
                <c:pt idx="7324">
                  <c:v>43226.044618055559</c:v>
                </c:pt>
                <c:pt idx="7325">
                  <c:v>43226.044629629629</c:v>
                </c:pt>
                <c:pt idx="7326">
                  <c:v>43226.044641203705</c:v>
                </c:pt>
                <c:pt idx="7327">
                  <c:v>43226.044652777775</c:v>
                </c:pt>
                <c:pt idx="7328">
                  <c:v>43226.044664351852</c:v>
                </c:pt>
                <c:pt idx="7329">
                  <c:v>43226.044675925928</c:v>
                </c:pt>
                <c:pt idx="7330">
                  <c:v>43226.044675925928</c:v>
                </c:pt>
                <c:pt idx="7331">
                  <c:v>43226.044687499998</c:v>
                </c:pt>
                <c:pt idx="7332">
                  <c:v>43226.044699074075</c:v>
                </c:pt>
                <c:pt idx="7333">
                  <c:v>43226.044710648152</c:v>
                </c:pt>
                <c:pt idx="7334">
                  <c:v>43226.044722222221</c:v>
                </c:pt>
                <c:pt idx="7335">
                  <c:v>43226.044733796298</c:v>
                </c:pt>
                <c:pt idx="7336">
                  <c:v>43226.044745370367</c:v>
                </c:pt>
                <c:pt idx="7337">
                  <c:v>43226.044756944444</c:v>
                </c:pt>
                <c:pt idx="7338">
                  <c:v>43226.044768518521</c:v>
                </c:pt>
                <c:pt idx="7339">
                  <c:v>43226.04478009259</c:v>
                </c:pt>
                <c:pt idx="7340">
                  <c:v>43226.044791666667</c:v>
                </c:pt>
                <c:pt idx="7341">
                  <c:v>43226.044803240744</c:v>
                </c:pt>
                <c:pt idx="7342">
                  <c:v>43226.044814814813</c:v>
                </c:pt>
                <c:pt idx="7343">
                  <c:v>43226.04482638889</c:v>
                </c:pt>
                <c:pt idx="7344">
                  <c:v>43226.04483796296</c:v>
                </c:pt>
                <c:pt idx="7345">
                  <c:v>43226.044849537036</c:v>
                </c:pt>
                <c:pt idx="7346">
                  <c:v>43226.044861111113</c:v>
                </c:pt>
                <c:pt idx="7347">
                  <c:v>43226.044872685183</c:v>
                </c:pt>
                <c:pt idx="7348">
                  <c:v>43226.04488425926</c:v>
                </c:pt>
                <c:pt idx="7349">
                  <c:v>43226.044895833336</c:v>
                </c:pt>
                <c:pt idx="7350">
                  <c:v>43226.044907407406</c:v>
                </c:pt>
                <c:pt idx="7351">
                  <c:v>43226.044918981483</c:v>
                </c:pt>
                <c:pt idx="7352">
                  <c:v>43226.044930555552</c:v>
                </c:pt>
                <c:pt idx="7353">
                  <c:v>43226.044942129629</c:v>
                </c:pt>
                <c:pt idx="7354">
                  <c:v>43226.044953703706</c:v>
                </c:pt>
                <c:pt idx="7355">
                  <c:v>43226.044965277775</c:v>
                </c:pt>
                <c:pt idx="7356">
                  <c:v>43226.044976851852</c:v>
                </c:pt>
                <c:pt idx="7357">
                  <c:v>43226.044988425929</c:v>
                </c:pt>
                <c:pt idx="7358">
                  <c:v>43226.044999999998</c:v>
                </c:pt>
                <c:pt idx="7359">
                  <c:v>43226.045011574075</c:v>
                </c:pt>
                <c:pt idx="7360">
                  <c:v>43226.045023148145</c:v>
                </c:pt>
                <c:pt idx="7361">
                  <c:v>43226.045034722221</c:v>
                </c:pt>
                <c:pt idx="7362">
                  <c:v>43226.045046296298</c:v>
                </c:pt>
                <c:pt idx="7363">
                  <c:v>43226.045057870368</c:v>
                </c:pt>
                <c:pt idx="7364">
                  <c:v>43226.045069444444</c:v>
                </c:pt>
                <c:pt idx="7365">
                  <c:v>43226.045081018521</c:v>
                </c:pt>
                <c:pt idx="7366">
                  <c:v>43226.045092592591</c:v>
                </c:pt>
                <c:pt idx="7367">
                  <c:v>43226.045104166667</c:v>
                </c:pt>
                <c:pt idx="7368">
                  <c:v>43226.045115740744</c:v>
                </c:pt>
                <c:pt idx="7369">
                  <c:v>43226.045127314814</c:v>
                </c:pt>
                <c:pt idx="7370">
                  <c:v>43226.045138888891</c:v>
                </c:pt>
                <c:pt idx="7371">
                  <c:v>43226.04515046296</c:v>
                </c:pt>
                <c:pt idx="7372">
                  <c:v>43226.045162037037</c:v>
                </c:pt>
                <c:pt idx="7373">
                  <c:v>43226.045173611114</c:v>
                </c:pt>
                <c:pt idx="7374">
                  <c:v>43226.045185185183</c:v>
                </c:pt>
                <c:pt idx="7375">
                  <c:v>43226.04519675926</c:v>
                </c:pt>
                <c:pt idx="7376">
                  <c:v>43226.045208333337</c:v>
                </c:pt>
                <c:pt idx="7377">
                  <c:v>43226.045219907406</c:v>
                </c:pt>
                <c:pt idx="7378">
                  <c:v>43226.045231481483</c:v>
                </c:pt>
                <c:pt idx="7379">
                  <c:v>43226.045243055552</c:v>
                </c:pt>
                <c:pt idx="7380">
                  <c:v>43226.045254629629</c:v>
                </c:pt>
                <c:pt idx="7381">
                  <c:v>43226.045266203706</c:v>
                </c:pt>
                <c:pt idx="7382">
                  <c:v>43226.045277777775</c:v>
                </c:pt>
                <c:pt idx="7383">
                  <c:v>43226.045289351852</c:v>
                </c:pt>
                <c:pt idx="7384">
                  <c:v>43226.045300925929</c:v>
                </c:pt>
                <c:pt idx="7385">
                  <c:v>43226.045312499999</c:v>
                </c:pt>
                <c:pt idx="7386">
                  <c:v>43226.045324074075</c:v>
                </c:pt>
                <c:pt idx="7387">
                  <c:v>43226.045335648145</c:v>
                </c:pt>
                <c:pt idx="7388">
                  <c:v>43226.045347222222</c:v>
                </c:pt>
                <c:pt idx="7389">
                  <c:v>43226.045358796298</c:v>
                </c:pt>
                <c:pt idx="7390">
                  <c:v>43226.045370370368</c:v>
                </c:pt>
                <c:pt idx="7391">
                  <c:v>43226.045381944445</c:v>
                </c:pt>
                <c:pt idx="7392">
                  <c:v>43226.045393518521</c:v>
                </c:pt>
                <c:pt idx="7393">
                  <c:v>43226.045405092591</c:v>
                </c:pt>
                <c:pt idx="7394">
                  <c:v>43226.045416666668</c:v>
                </c:pt>
                <c:pt idx="7395">
                  <c:v>43226.045428240737</c:v>
                </c:pt>
                <c:pt idx="7396">
                  <c:v>43226.045439814814</c:v>
                </c:pt>
                <c:pt idx="7397">
                  <c:v>43226.045451388891</c:v>
                </c:pt>
                <c:pt idx="7398">
                  <c:v>43226.04546296296</c:v>
                </c:pt>
                <c:pt idx="7399">
                  <c:v>43226.045474537037</c:v>
                </c:pt>
                <c:pt idx="7400">
                  <c:v>43226.045486111114</c:v>
                </c:pt>
                <c:pt idx="7401">
                  <c:v>43226.045497685183</c:v>
                </c:pt>
                <c:pt idx="7402">
                  <c:v>43226.04550925926</c:v>
                </c:pt>
                <c:pt idx="7403">
                  <c:v>43226.045520833337</c:v>
                </c:pt>
                <c:pt idx="7404">
                  <c:v>43226.045532407406</c:v>
                </c:pt>
                <c:pt idx="7405">
                  <c:v>43226.045532407406</c:v>
                </c:pt>
                <c:pt idx="7406">
                  <c:v>43226.045543981483</c:v>
                </c:pt>
                <c:pt idx="7407">
                  <c:v>43226.045555555553</c:v>
                </c:pt>
                <c:pt idx="7408">
                  <c:v>43226.045567129629</c:v>
                </c:pt>
                <c:pt idx="7409">
                  <c:v>43226.045578703706</c:v>
                </c:pt>
                <c:pt idx="7410">
                  <c:v>43226.045590277776</c:v>
                </c:pt>
                <c:pt idx="7411">
                  <c:v>43226.045601851853</c:v>
                </c:pt>
                <c:pt idx="7412">
                  <c:v>43226.045613425929</c:v>
                </c:pt>
                <c:pt idx="7413">
                  <c:v>43226.045624999999</c:v>
                </c:pt>
                <c:pt idx="7414">
                  <c:v>43226.045636574076</c:v>
                </c:pt>
                <c:pt idx="7415">
                  <c:v>43226.045648148145</c:v>
                </c:pt>
                <c:pt idx="7416">
                  <c:v>43226.045659722222</c:v>
                </c:pt>
                <c:pt idx="7417">
                  <c:v>43226.045671296299</c:v>
                </c:pt>
                <c:pt idx="7418">
                  <c:v>43226.045682870368</c:v>
                </c:pt>
                <c:pt idx="7419">
                  <c:v>43226.045694444445</c:v>
                </c:pt>
                <c:pt idx="7420">
                  <c:v>43226.045706018522</c:v>
                </c:pt>
                <c:pt idx="7421">
                  <c:v>43226.045717592591</c:v>
                </c:pt>
                <c:pt idx="7422">
                  <c:v>43226.045729166668</c:v>
                </c:pt>
                <c:pt idx="7423">
                  <c:v>43226.045740740738</c:v>
                </c:pt>
                <c:pt idx="7424">
                  <c:v>43226.045752314814</c:v>
                </c:pt>
                <c:pt idx="7425">
                  <c:v>43226.045763888891</c:v>
                </c:pt>
                <c:pt idx="7426">
                  <c:v>43226.045775462961</c:v>
                </c:pt>
                <c:pt idx="7427">
                  <c:v>43226.045787037037</c:v>
                </c:pt>
                <c:pt idx="7428">
                  <c:v>43226.045798611114</c:v>
                </c:pt>
                <c:pt idx="7429">
                  <c:v>43226.045810185184</c:v>
                </c:pt>
                <c:pt idx="7430">
                  <c:v>43226.04582175926</c:v>
                </c:pt>
                <c:pt idx="7431">
                  <c:v>43226.04583333333</c:v>
                </c:pt>
                <c:pt idx="7432">
                  <c:v>43226.045844907407</c:v>
                </c:pt>
                <c:pt idx="7433">
                  <c:v>43226.045856481483</c:v>
                </c:pt>
                <c:pt idx="7434">
                  <c:v>43226.045868055553</c:v>
                </c:pt>
                <c:pt idx="7435">
                  <c:v>43226.04587962963</c:v>
                </c:pt>
                <c:pt idx="7436">
                  <c:v>43226.045891203707</c:v>
                </c:pt>
                <c:pt idx="7437">
                  <c:v>43226.045902777776</c:v>
                </c:pt>
                <c:pt idx="7438">
                  <c:v>43226.045914351853</c:v>
                </c:pt>
                <c:pt idx="7439">
                  <c:v>43226.045925925922</c:v>
                </c:pt>
                <c:pt idx="7440">
                  <c:v>43226.045937499999</c:v>
                </c:pt>
                <c:pt idx="7441">
                  <c:v>43226.045949074076</c:v>
                </c:pt>
                <c:pt idx="7442">
                  <c:v>43226.045960648145</c:v>
                </c:pt>
                <c:pt idx="7443">
                  <c:v>43226.045972222222</c:v>
                </c:pt>
                <c:pt idx="7444">
                  <c:v>43226.045983796299</c:v>
                </c:pt>
                <c:pt idx="7445">
                  <c:v>43226.045995370368</c:v>
                </c:pt>
                <c:pt idx="7446">
                  <c:v>43226.046006944445</c:v>
                </c:pt>
                <c:pt idx="7447">
                  <c:v>43226.046018518522</c:v>
                </c:pt>
                <c:pt idx="7448">
                  <c:v>43226.046030092592</c:v>
                </c:pt>
                <c:pt idx="7449">
                  <c:v>43226.046041666668</c:v>
                </c:pt>
                <c:pt idx="7450">
                  <c:v>43226.046053240738</c:v>
                </c:pt>
                <c:pt idx="7451">
                  <c:v>43226.046064814815</c:v>
                </c:pt>
                <c:pt idx="7452">
                  <c:v>43226.046076388891</c:v>
                </c:pt>
                <c:pt idx="7453">
                  <c:v>43226.046087962961</c:v>
                </c:pt>
                <c:pt idx="7454">
                  <c:v>43226.046099537038</c:v>
                </c:pt>
                <c:pt idx="7455">
                  <c:v>43226.046111111114</c:v>
                </c:pt>
                <c:pt idx="7456">
                  <c:v>43226.046122685184</c:v>
                </c:pt>
                <c:pt idx="7457">
                  <c:v>43226.046134259261</c:v>
                </c:pt>
                <c:pt idx="7458">
                  <c:v>43226.04614583333</c:v>
                </c:pt>
                <c:pt idx="7459">
                  <c:v>43226.046157407407</c:v>
                </c:pt>
                <c:pt idx="7460">
                  <c:v>43226.046168981484</c:v>
                </c:pt>
                <c:pt idx="7461">
                  <c:v>43226.046180555553</c:v>
                </c:pt>
                <c:pt idx="7462">
                  <c:v>43226.04619212963</c:v>
                </c:pt>
                <c:pt idx="7463">
                  <c:v>43226.046203703707</c:v>
                </c:pt>
                <c:pt idx="7464">
                  <c:v>43226.046215277776</c:v>
                </c:pt>
                <c:pt idx="7465">
                  <c:v>43226.046226851853</c:v>
                </c:pt>
                <c:pt idx="7466">
                  <c:v>43226.046238425923</c:v>
                </c:pt>
                <c:pt idx="7467">
                  <c:v>43226.046249999999</c:v>
                </c:pt>
                <c:pt idx="7468">
                  <c:v>43226.046261574076</c:v>
                </c:pt>
                <c:pt idx="7469">
                  <c:v>43226.046273148146</c:v>
                </c:pt>
                <c:pt idx="7470">
                  <c:v>43226.046284722222</c:v>
                </c:pt>
                <c:pt idx="7471">
                  <c:v>43226.046296296299</c:v>
                </c:pt>
                <c:pt idx="7472">
                  <c:v>43226.046307870369</c:v>
                </c:pt>
                <c:pt idx="7473">
                  <c:v>43226.046319444446</c:v>
                </c:pt>
                <c:pt idx="7474">
                  <c:v>43226.046331018515</c:v>
                </c:pt>
                <c:pt idx="7475">
                  <c:v>43226.046342592592</c:v>
                </c:pt>
                <c:pt idx="7476">
                  <c:v>43226.046354166669</c:v>
                </c:pt>
                <c:pt idx="7477">
                  <c:v>43226.046365740738</c:v>
                </c:pt>
                <c:pt idx="7478">
                  <c:v>43226.046377314815</c:v>
                </c:pt>
                <c:pt idx="7479">
                  <c:v>43226.046388888892</c:v>
                </c:pt>
                <c:pt idx="7480">
                  <c:v>43226.046400462961</c:v>
                </c:pt>
                <c:pt idx="7481">
                  <c:v>43226.046400462961</c:v>
                </c:pt>
                <c:pt idx="7482">
                  <c:v>43226.046412037038</c:v>
                </c:pt>
                <c:pt idx="7483">
                  <c:v>43226.046423611115</c:v>
                </c:pt>
                <c:pt idx="7484">
                  <c:v>43226.046435185184</c:v>
                </c:pt>
                <c:pt idx="7485">
                  <c:v>43226.046446759261</c:v>
                </c:pt>
                <c:pt idx="7486">
                  <c:v>43226.046458333331</c:v>
                </c:pt>
                <c:pt idx="7487">
                  <c:v>43226.046469907407</c:v>
                </c:pt>
                <c:pt idx="7488">
                  <c:v>43226.046481481484</c:v>
                </c:pt>
                <c:pt idx="7489">
                  <c:v>43226.046493055554</c:v>
                </c:pt>
                <c:pt idx="7490">
                  <c:v>43226.04650462963</c:v>
                </c:pt>
                <c:pt idx="7491">
                  <c:v>43226.046516203707</c:v>
                </c:pt>
                <c:pt idx="7492">
                  <c:v>43226.046527777777</c:v>
                </c:pt>
                <c:pt idx="7493">
                  <c:v>43226.046539351853</c:v>
                </c:pt>
                <c:pt idx="7494">
                  <c:v>43226.046550925923</c:v>
                </c:pt>
                <c:pt idx="7495">
                  <c:v>43226.0465625</c:v>
                </c:pt>
                <c:pt idx="7496">
                  <c:v>43226.046574074076</c:v>
                </c:pt>
                <c:pt idx="7497">
                  <c:v>43226.046585648146</c:v>
                </c:pt>
                <c:pt idx="7498">
                  <c:v>43226.046597222223</c:v>
                </c:pt>
                <c:pt idx="7499">
                  <c:v>43226.0466087963</c:v>
                </c:pt>
                <c:pt idx="7500">
                  <c:v>43226.046620370369</c:v>
                </c:pt>
                <c:pt idx="7501">
                  <c:v>43226.046631944446</c:v>
                </c:pt>
                <c:pt idx="7502">
                  <c:v>43226.046643518515</c:v>
                </c:pt>
                <c:pt idx="7503">
                  <c:v>43226.046655092592</c:v>
                </c:pt>
                <c:pt idx="7504">
                  <c:v>43226.046666666669</c:v>
                </c:pt>
                <c:pt idx="7505">
                  <c:v>43226.046678240738</c:v>
                </c:pt>
                <c:pt idx="7506">
                  <c:v>43226.046689814815</c:v>
                </c:pt>
                <c:pt idx="7507">
                  <c:v>43226.046701388892</c:v>
                </c:pt>
                <c:pt idx="7508">
                  <c:v>43226.046712962961</c:v>
                </c:pt>
                <c:pt idx="7509">
                  <c:v>43226.046724537038</c:v>
                </c:pt>
                <c:pt idx="7510">
                  <c:v>43226.046736111108</c:v>
                </c:pt>
                <c:pt idx="7511">
                  <c:v>43226.046747685185</c:v>
                </c:pt>
                <c:pt idx="7512">
                  <c:v>43226.046759259261</c:v>
                </c:pt>
                <c:pt idx="7513">
                  <c:v>43226.046770833331</c:v>
                </c:pt>
                <c:pt idx="7514">
                  <c:v>43226.046782407408</c:v>
                </c:pt>
                <c:pt idx="7515">
                  <c:v>43226.046793981484</c:v>
                </c:pt>
                <c:pt idx="7516">
                  <c:v>43226.046805555554</c:v>
                </c:pt>
                <c:pt idx="7517">
                  <c:v>43226.046817129631</c:v>
                </c:pt>
                <c:pt idx="7518">
                  <c:v>43226.0468287037</c:v>
                </c:pt>
                <c:pt idx="7519">
                  <c:v>43226.046840277777</c:v>
                </c:pt>
                <c:pt idx="7520">
                  <c:v>43226.046851851854</c:v>
                </c:pt>
                <c:pt idx="7521">
                  <c:v>43226.046863425923</c:v>
                </c:pt>
                <c:pt idx="7522">
                  <c:v>43226.046875</c:v>
                </c:pt>
                <c:pt idx="7523">
                  <c:v>43226.046886574077</c:v>
                </c:pt>
                <c:pt idx="7524">
                  <c:v>43226.046898148146</c:v>
                </c:pt>
                <c:pt idx="7525">
                  <c:v>43226.046909722223</c:v>
                </c:pt>
                <c:pt idx="7526">
                  <c:v>43226.0469212963</c:v>
                </c:pt>
                <c:pt idx="7527">
                  <c:v>43226.046932870369</c:v>
                </c:pt>
                <c:pt idx="7528">
                  <c:v>43226.046944444446</c:v>
                </c:pt>
                <c:pt idx="7529">
                  <c:v>43226.046956018516</c:v>
                </c:pt>
                <c:pt idx="7530">
                  <c:v>43226.046967592592</c:v>
                </c:pt>
                <c:pt idx="7531">
                  <c:v>43226.046979166669</c:v>
                </c:pt>
                <c:pt idx="7532">
                  <c:v>43226.046990740739</c:v>
                </c:pt>
                <c:pt idx="7533">
                  <c:v>43226.047002314815</c:v>
                </c:pt>
                <c:pt idx="7534">
                  <c:v>43226.047013888892</c:v>
                </c:pt>
                <c:pt idx="7535">
                  <c:v>43226.047025462962</c:v>
                </c:pt>
                <c:pt idx="7536">
                  <c:v>43226.047037037039</c:v>
                </c:pt>
                <c:pt idx="7537">
                  <c:v>43226.047048611108</c:v>
                </c:pt>
                <c:pt idx="7538">
                  <c:v>43226.047060185185</c:v>
                </c:pt>
                <c:pt idx="7539">
                  <c:v>43226.047071759262</c:v>
                </c:pt>
                <c:pt idx="7540">
                  <c:v>43226.047083333331</c:v>
                </c:pt>
                <c:pt idx="7541">
                  <c:v>43226.047094907408</c:v>
                </c:pt>
                <c:pt idx="7542">
                  <c:v>43226.047106481485</c:v>
                </c:pt>
                <c:pt idx="7543">
                  <c:v>43226.047118055554</c:v>
                </c:pt>
                <c:pt idx="7544">
                  <c:v>43226.047129629631</c:v>
                </c:pt>
                <c:pt idx="7545">
                  <c:v>43226.0471412037</c:v>
                </c:pt>
                <c:pt idx="7546">
                  <c:v>43226.047152777777</c:v>
                </c:pt>
                <c:pt idx="7547">
                  <c:v>43226.047164351854</c:v>
                </c:pt>
                <c:pt idx="7548">
                  <c:v>43226.047175925924</c:v>
                </c:pt>
                <c:pt idx="7549">
                  <c:v>43226.0471875</c:v>
                </c:pt>
                <c:pt idx="7550">
                  <c:v>43226.047199074077</c:v>
                </c:pt>
                <c:pt idx="7551">
                  <c:v>43226.047210648147</c:v>
                </c:pt>
                <c:pt idx="7552">
                  <c:v>43226.047222222223</c:v>
                </c:pt>
                <c:pt idx="7553">
                  <c:v>43226.047233796293</c:v>
                </c:pt>
                <c:pt idx="7554">
                  <c:v>43226.04724537037</c:v>
                </c:pt>
                <c:pt idx="7555">
                  <c:v>43226.047256944446</c:v>
                </c:pt>
                <c:pt idx="7556">
                  <c:v>43226.047268518516</c:v>
                </c:pt>
                <c:pt idx="7557">
                  <c:v>43226.047280092593</c:v>
                </c:pt>
                <c:pt idx="7558">
                  <c:v>43226.047291666669</c:v>
                </c:pt>
                <c:pt idx="7559">
                  <c:v>43226.047303240739</c:v>
                </c:pt>
                <c:pt idx="7560">
                  <c:v>43226.047314814816</c:v>
                </c:pt>
                <c:pt idx="7561">
                  <c:v>43226.047326388885</c:v>
                </c:pt>
                <c:pt idx="7562">
                  <c:v>43226.047326388885</c:v>
                </c:pt>
                <c:pt idx="7563">
                  <c:v>43226.047337962962</c:v>
                </c:pt>
                <c:pt idx="7564">
                  <c:v>43226.047349537039</c:v>
                </c:pt>
                <c:pt idx="7565">
                  <c:v>43226.047361111108</c:v>
                </c:pt>
                <c:pt idx="7566">
                  <c:v>43226.047372685185</c:v>
                </c:pt>
                <c:pt idx="7567">
                  <c:v>43226.047384259262</c:v>
                </c:pt>
                <c:pt idx="7568">
                  <c:v>43226.047395833331</c:v>
                </c:pt>
                <c:pt idx="7569">
                  <c:v>43226.047407407408</c:v>
                </c:pt>
                <c:pt idx="7570">
                  <c:v>43226.047418981485</c:v>
                </c:pt>
                <c:pt idx="7571">
                  <c:v>43226.047430555554</c:v>
                </c:pt>
                <c:pt idx="7572">
                  <c:v>43226.047442129631</c:v>
                </c:pt>
                <c:pt idx="7573">
                  <c:v>43226.047453703701</c:v>
                </c:pt>
                <c:pt idx="7574">
                  <c:v>43226.047465277778</c:v>
                </c:pt>
                <c:pt idx="7575">
                  <c:v>43226.047476851854</c:v>
                </c:pt>
                <c:pt idx="7576">
                  <c:v>43226.047488425924</c:v>
                </c:pt>
                <c:pt idx="7577">
                  <c:v>43226.047500000001</c:v>
                </c:pt>
                <c:pt idx="7578">
                  <c:v>43226.047511574077</c:v>
                </c:pt>
                <c:pt idx="7579">
                  <c:v>43226.047523148147</c:v>
                </c:pt>
                <c:pt idx="7580">
                  <c:v>43226.047534722224</c:v>
                </c:pt>
                <c:pt idx="7581">
                  <c:v>43226.047546296293</c:v>
                </c:pt>
                <c:pt idx="7582">
                  <c:v>43226.04755787037</c:v>
                </c:pt>
                <c:pt idx="7583">
                  <c:v>43226.047569444447</c:v>
                </c:pt>
                <c:pt idx="7584">
                  <c:v>43226.047581018516</c:v>
                </c:pt>
                <c:pt idx="7585">
                  <c:v>43226.047592592593</c:v>
                </c:pt>
                <c:pt idx="7586">
                  <c:v>43226.04760416667</c:v>
                </c:pt>
                <c:pt idx="7587">
                  <c:v>43226.047615740739</c:v>
                </c:pt>
                <c:pt idx="7588">
                  <c:v>43226.047627314816</c:v>
                </c:pt>
                <c:pt idx="7589">
                  <c:v>43226.047638888886</c:v>
                </c:pt>
                <c:pt idx="7590">
                  <c:v>43226.047650462962</c:v>
                </c:pt>
                <c:pt idx="7591">
                  <c:v>43226.047662037039</c:v>
                </c:pt>
                <c:pt idx="7592">
                  <c:v>43226.047673611109</c:v>
                </c:pt>
                <c:pt idx="7593">
                  <c:v>43226.047685185185</c:v>
                </c:pt>
                <c:pt idx="7594">
                  <c:v>43226.047696759262</c:v>
                </c:pt>
                <c:pt idx="7595">
                  <c:v>43226.047708333332</c:v>
                </c:pt>
                <c:pt idx="7596">
                  <c:v>43226.047719907408</c:v>
                </c:pt>
                <c:pt idx="7597">
                  <c:v>43226.047731481478</c:v>
                </c:pt>
                <c:pt idx="7598">
                  <c:v>43226.047743055555</c:v>
                </c:pt>
                <c:pt idx="7599">
                  <c:v>43226.047754629632</c:v>
                </c:pt>
                <c:pt idx="7600">
                  <c:v>43226.047766203701</c:v>
                </c:pt>
                <c:pt idx="7601">
                  <c:v>43226.047777777778</c:v>
                </c:pt>
                <c:pt idx="7602">
                  <c:v>43226.047789351855</c:v>
                </c:pt>
                <c:pt idx="7603">
                  <c:v>43226.047800925924</c:v>
                </c:pt>
                <c:pt idx="7604">
                  <c:v>43226.047812500001</c:v>
                </c:pt>
                <c:pt idx="7605">
                  <c:v>43226.047824074078</c:v>
                </c:pt>
                <c:pt idx="7606">
                  <c:v>43226.047835648147</c:v>
                </c:pt>
                <c:pt idx="7607">
                  <c:v>43226.047847222224</c:v>
                </c:pt>
                <c:pt idx="7608">
                  <c:v>43226.047858796293</c:v>
                </c:pt>
                <c:pt idx="7609">
                  <c:v>43226.04787037037</c:v>
                </c:pt>
                <c:pt idx="7610">
                  <c:v>43226.047881944447</c:v>
                </c:pt>
                <c:pt idx="7611">
                  <c:v>43226.047893518517</c:v>
                </c:pt>
                <c:pt idx="7612">
                  <c:v>43226.047905092593</c:v>
                </c:pt>
                <c:pt idx="7613">
                  <c:v>43226.04791666667</c:v>
                </c:pt>
                <c:pt idx="7614">
                  <c:v>43226.04792824074</c:v>
                </c:pt>
                <c:pt idx="7615">
                  <c:v>43226.047939814816</c:v>
                </c:pt>
                <c:pt idx="7616">
                  <c:v>43226.047951388886</c:v>
                </c:pt>
                <c:pt idx="7617">
                  <c:v>43226.047962962963</c:v>
                </c:pt>
                <c:pt idx="7618">
                  <c:v>43226.047974537039</c:v>
                </c:pt>
                <c:pt idx="7619">
                  <c:v>43226.047986111109</c:v>
                </c:pt>
                <c:pt idx="7620">
                  <c:v>43226.047997685186</c:v>
                </c:pt>
                <c:pt idx="7621">
                  <c:v>43226.048009259262</c:v>
                </c:pt>
                <c:pt idx="7622">
                  <c:v>43226.048020833332</c:v>
                </c:pt>
                <c:pt idx="7623">
                  <c:v>43226.048032407409</c:v>
                </c:pt>
                <c:pt idx="7624">
                  <c:v>43226.048043981478</c:v>
                </c:pt>
                <c:pt idx="7625">
                  <c:v>43226.048055555555</c:v>
                </c:pt>
                <c:pt idx="7626">
                  <c:v>43226.048067129632</c:v>
                </c:pt>
                <c:pt idx="7627">
                  <c:v>43226.048078703701</c:v>
                </c:pt>
                <c:pt idx="7628">
                  <c:v>43226.048090277778</c:v>
                </c:pt>
                <c:pt idx="7629">
                  <c:v>43226.048101851855</c:v>
                </c:pt>
                <c:pt idx="7630">
                  <c:v>43226.048113425924</c:v>
                </c:pt>
                <c:pt idx="7631">
                  <c:v>43226.048125000001</c:v>
                </c:pt>
                <c:pt idx="7632">
                  <c:v>43226.048136574071</c:v>
                </c:pt>
                <c:pt idx="7633">
                  <c:v>43226.048148148147</c:v>
                </c:pt>
                <c:pt idx="7634">
                  <c:v>43226.048159722224</c:v>
                </c:pt>
                <c:pt idx="7635">
                  <c:v>43226.048171296294</c:v>
                </c:pt>
                <c:pt idx="7636">
                  <c:v>43226.048182870371</c:v>
                </c:pt>
                <c:pt idx="7637">
                  <c:v>43226.048194444447</c:v>
                </c:pt>
                <c:pt idx="7638">
                  <c:v>43226.048194444447</c:v>
                </c:pt>
                <c:pt idx="7639">
                  <c:v>43226.048206018517</c:v>
                </c:pt>
                <c:pt idx="7640">
                  <c:v>43226.048217592594</c:v>
                </c:pt>
                <c:pt idx="7641">
                  <c:v>43226.048229166663</c:v>
                </c:pt>
                <c:pt idx="7642">
                  <c:v>43226.04824074074</c:v>
                </c:pt>
                <c:pt idx="7643">
                  <c:v>43226.048252314817</c:v>
                </c:pt>
                <c:pt idx="7644">
                  <c:v>43226.048263888886</c:v>
                </c:pt>
                <c:pt idx="7645">
                  <c:v>43226.048275462963</c:v>
                </c:pt>
                <c:pt idx="7646">
                  <c:v>43226.04828703704</c:v>
                </c:pt>
                <c:pt idx="7647">
                  <c:v>43226.048298611109</c:v>
                </c:pt>
                <c:pt idx="7648">
                  <c:v>43226.048310185186</c:v>
                </c:pt>
                <c:pt idx="7649">
                  <c:v>43226.048321759263</c:v>
                </c:pt>
                <c:pt idx="7650">
                  <c:v>43226.048333333332</c:v>
                </c:pt>
                <c:pt idx="7651">
                  <c:v>43226.048344907409</c:v>
                </c:pt>
                <c:pt idx="7652">
                  <c:v>43226.048356481479</c:v>
                </c:pt>
                <c:pt idx="7653">
                  <c:v>43226.048368055555</c:v>
                </c:pt>
                <c:pt idx="7654">
                  <c:v>43226.048379629632</c:v>
                </c:pt>
                <c:pt idx="7655">
                  <c:v>43226.048391203702</c:v>
                </c:pt>
                <c:pt idx="7656">
                  <c:v>43226.048402777778</c:v>
                </c:pt>
                <c:pt idx="7657">
                  <c:v>43226.048414351855</c:v>
                </c:pt>
                <c:pt idx="7658">
                  <c:v>43226.048425925925</c:v>
                </c:pt>
                <c:pt idx="7659">
                  <c:v>43226.048437500001</c:v>
                </c:pt>
                <c:pt idx="7660">
                  <c:v>43226.048449074071</c:v>
                </c:pt>
                <c:pt idx="7661">
                  <c:v>43226.048460648148</c:v>
                </c:pt>
                <c:pt idx="7662">
                  <c:v>43226.048472222225</c:v>
                </c:pt>
                <c:pt idx="7663">
                  <c:v>43226.048483796294</c:v>
                </c:pt>
                <c:pt idx="7664">
                  <c:v>43226.048495370371</c:v>
                </c:pt>
                <c:pt idx="7665">
                  <c:v>43226.048506944448</c:v>
                </c:pt>
                <c:pt idx="7666">
                  <c:v>43226.048518518517</c:v>
                </c:pt>
                <c:pt idx="7667">
                  <c:v>43226.048530092594</c:v>
                </c:pt>
                <c:pt idx="7668">
                  <c:v>43226.048541666663</c:v>
                </c:pt>
                <c:pt idx="7669">
                  <c:v>43226.04855324074</c:v>
                </c:pt>
                <c:pt idx="7670">
                  <c:v>43226.048564814817</c:v>
                </c:pt>
                <c:pt idx="7671">
                  <c:v>43226.048576388886</c:v>
                </c:pt>
                <c:pt idx="7672">
                  <c:v>43226.048587962963</c:v>
                </c:pt>
                <c:pt idx="7673">
                  <c:v>43226.04859953704</c:v>
                </c:pt>
                <c:pt idx="7674">
                  <c:v>43226.048611111109</c:v>
                </c:pt>
                <c:pt idx="7675">
                  <c:v>43226.048622685186</c:v>
                </c:pt>
                <c:pt idx="7676">
                  <c:v>43226.048634259256</c:v>
                </c:pt>
                <c:pt idx="7677">
                  <c:v>43226.048645833333</c:v>
                </c:pt>
                <c:pt idx="7678">
                  <c:v>43226.048657407409</c:v>
                </c:pt>
                <c:pt idx="7679">
                  <c:v>43226.048668981479</c:v>
                </c:pt>
                <c:pt idx="7680">
                  <c:v>43226.048680555556</c:v>
                </c:pt>
                <c:pt idx="7681">
                  <c:v>43226.048692129632</c:v>
                </c:pt>
                <c:pt idx="7682">
                  <c:v>43226.048703703702</c:v>
                </c:pt>
                <c:pt idx="7683">
                  <c:v>43226.048715277779</c:v>
                </c:pt>
                <c:pt idx="7684">
                  <c:v>43226.048726851855</c:v>
                </c:pt>
                <c:pt idx="7685">
                  <c:v>43226.048738425925</c:v>
                </c:pt>
                <c:pt idx="7686">
                  <c:v>43226.048750000002</c:v>
                </c:pt>
                <c:pt idx="7687">
                  <c:v>43226.048761574071</c:v>
                </c:pt>
                <c:pt idx="7688">
                  <c:v>43226.048773148148</c:v>
                </c:pt>
                <c:pt idx="7689">
                  <c:v>43226.048784722225</c:v>
                </c:pt>
                <c:pt idx="7690">
                  <c:v>43226.048796296294</c:v>
                </c:pt>
                <c:pt idx="7691">
                  <c:v>43226.048807870371</c:v>
                </c:pt>
                <c:pt idx="7692">
                  <c:v>43226.048819444448</c:v>
                </c:pt>
                <c:pt idx="7693">
                  <c:v>43226.048831018517</c:v>
                </c:pt>
                <c:pt idx="7694">
                  <c:v>43226.048842592594</c:v>
                </c:pt>
                <c:pt idx="7695">
                  <c:v>43226.048854166664</c:v>
                </c:pt>
                <c:pt idx="7696">
                  <c:v>43226.04886574074</c:v>
                </c:pt>
                <c:pt idx="7697">
                  <c:v>43226.048877314817</c:v>
                </c:pt>
                <c:pt idx="7698">
                  <c:v>43226.048888888887</c:v>
                </c:pt>
                <c:pt idx="7699">
                  <c:v>43226.048900462964</c:v>
                </c:pt>
                <c:pt idx="7700">
                  <c:v>43226.04891203704</c:v>
                </c:pt>
                <c:pt idx="7701">
                  <c:v>43226.04892361111</c:v>
                </c:pt>
                <c:pt idx="7702">
                  <c:v>43226.048935185187</c:v>
                </c:pt>
                <c:pt idx="7703">
                  <c:v>43226.048946759256</c:v>
                </c:pt>
                <c:pt idx="7704">
                  <c:v>43226.048958333333</c:v>
                </c:pt>
                <c:pt idx="7705">
                  <c:v>43226.04896990741</c:v>
                </c:pt>
                <c:pt idx="7706">
                  <c:v>43226.048981481479</c:v>
                </c:pt>
                <c:pt idx="7707">
                  <c:v>43226.048993055556</c:v>
                </c:pt>
                <c:pt idx="7708">
                  <c:v>43226.049004629633</c:v>
                </c:pt>
                <c:pt idx="7709">
                  <c:v>43226.049016203702</c:v>
                </c:pt>
                <c:pt idx="7710">
                  <c:v>43226.049027777779</c:v>
                </c:pt>
                <c:pt idx="7711">
                  <c:v>43226.049039351848</c:v>
                </c:pt>
                <c:pt idx="7712">
                  <c:v>43226.049039351848</c:v>
                </c:pt>
                <c:pt idx="7713">
                  <c:v>43226.049050925925</c:v>
                </c:pt>
                <c:pt idx="7714">
                  <c:v>43226.049062500002</c:v>
                </c:pt>
                <c:pt idx="7715">
                  <c:v>43226.049074074072</c:v>
                </c:pt>
                <c:pt idx="7716">
                  <c:v>43226.049085648148</c:v>
                </c:pt>
                <c:pt idx="7717">
                  <c:v>43226.049097222225</c:v>
                </c:pt>
                <c:pt idx="7718">
                  <c:v>43226.049108796295</c:v>
                </c:pt>
                <c:pt idx="7719">
                  <c:v>43226.049120370371</c:v>
                </c:pt>
                <c:pt idx="7720">
                  <c:v>43226.049131944441</c:v>
                </c:pt>
                <c:pt idx="7721">
                  <c:v>43226.049143518518</c:v>
                </c:pt>
                <c:pt idx="7722">
                  <c:v>43226.049155092594</c:v>
                </c:pt>
                <c:pt idx="7723">
                  <c:v>43226.049166666664</c:v>
                </c:pt>
                <c:pt idx="7724">
                  <c:v>43226.049178240741</c:v>
                </c:pt>
                <c:pt idx="7725">
                  <c:v>43226.049189814818</c:v>
                </c:pt>
                <c:pt idx="7726">
                  <c:v>43226.049201388887</c:v>
                </c:pt>
                <c:pt idx="7727">
                  <c:v>43226.049212962964</c:v>
                </c:pt>
                <c:pt idx="7728">
                  <c:v>43226.049224537041</c:v>
                </c:pt>
                <c:pt idx="7729">
                  <c:v>43226.04923611111</c:v>
                </c:pt>
                <c:pt idx="7730">
                  <c:v>43226.049247685187</c:v>
                </c:pt>
                <c:pt idx="7731">
                  <c:v>43226.049259259256</c:v>
                </c:pt>
                <c:pt idx="7732">
                  <c:v>43226.049270833333</c:v>
                </c:pt>
                <c:pt idx="7733">
                  <c:v>43226.04928240741</c:v>
                </c:pt>
                <c:pt idx="7734">
                  <c:v>43226.049293981479</c:v>
                </c:pt>
                <c:pt idx="7735">
                  <c:v>43226.049305555556</c:v>
                </c:pt>
                <c:pt idx="7736">
                  <c:v>43226.049317129633</c:v>
                </c:pt>
                <c:pt idx="7737">
                  <c:v>43226.049328703702</c:v>
                </c:pt>
                <c:pt idx="7738">
                  <c:v>43226.049340277779</c:v>
                </c:pt>
                <c:pt idx="7739">
                  <c:v>43226.049351851849</c:v>
                </c:pt>
                <c:pt idx="7740">
                  <c:v>43226.049363425926</c:v>
                </c:pt>
                <c:pt idx="7741">
                  <c:v>43226.049375000002</c:v>
                </c:pt>
                <c:pt idx="7742">
                  <c:v>43226.049386574072</c:v>
                </c:pt>
                <c:pt idx="7743">
                  <c:v>43226.049398148149</c:v>
                </c:pt>
                <c:pt idx="7744">
                  <c:v>43226.049409722225</c:v>
                </c:pt>
                <c:pt idx="7745">
                  <c:v>43226.049421296295</c:v>
                </c:pt>
                <c:pt idx="7746">
                  <c:v>43226.049432870372</c:v>
                </c:pt>
                <c:pt idx="7747">
                  <c:v>43226.049444444441</c:v>
                </c:pt>
                <c:pt idx="7748">
                  <c:v>43226.049456018518</c:v>
                </c:pt>
                <c:pt idx="7749">
                  <c:v>43226.049467592595</c:v>
                </c:pt>
                <c:pt idx="7750">
                  <c:v>43226.049479166664</c:v>
                </c:pt>
                <c:pt idx="7751">
                  <c:v>43226.049490740741</c:v>
                </c:pt>
                <c:pt idx="7752">
                  <c:v>43226.049502314818</c:v>
                </c:pt>
                <c:pt idx="7753">
                  <c:v>43226.049513888887</c:v>
                </c:pt>
                <c:pt idx="7754">
                  <c:v>43226.049525462964</c:v>
                </c:pt>
                <c:pt idx="7755">
                  <c:v>43226.049537037034</c:v>
                </c:pt>
                <c:pt idx="7756">
                  <c:v>43226.04954861111</c:v>
                </c:pt>
                <c:pt idx="7757">
                  <c:v>43226.049560185187</c:v>
                </c:pt>
                <c:pt idx="7758">
                  <c:v>43226.049571759257</c:v>
                </c:pt>
                <c:pt idx="7759">
                  <c:v>43226.049583333333</c:v>
                </c:pt>
                <c:pt idx="7760">
                  <c:v>43226.04959490741</c:v>
                </c:pt>
                <c:pt idx="7761">
                  <c:v>43226.04960648148</c:v>
                </c:pt>
                <c:pt idx="7762">
                  <c:v>43226.049618055556</c:v>
                </c:pt>
                <c:pt idx="7763">
                  <c:v>43226.049629629626</c:v>
                </c:pt>
                <c:pt idx="7764">
                  <c:v>43226.049641203703</c:v>
                </c:pt>
                <c:pt idx="7765">
                  <c:v>43226.04965277778</c:v>
                </c:pt>
                <c:pt idx="7766">
                  <c:v>43226.049664351849</c:v>
                </c:pt>
                <c:pt idx="7767">
                  <c:v>43226.049675925926</c:v>
                </c:pt>
                <c:pt idx="7768">
                  <c:v>43226.049687500003</c:v>
                </c:pt>
                <c:pt idx="7769">
                  <c:v>43226.049699074072</c:v>
                </c:pt>
                <c:pt idx="7770">
                  <c:v>43226.049710648149</c:v>
                </c:pt>
                <c:pt idx="7771">
                  <c:v>43226.049722222226</c:v>
                </c:pt>
                <c:pt idx="7772">
                  <c:v>43226.049733796295</c:v>
                </c:pt>
                <c:pt idx="7773">
                  <c:v>43226.049745370372</c:v>
                </c:pt>
                <c:pt idx="7774">
                  <c:v>43226.049756944441</c:v>
                </c:pt>
                <c:pt idx="7775">
                  <c:v>43226.049768518518</c:v>
                </c:pt>
                <c:pt idx="7776">
                  <c:v>43226.049780092595</c:v>
                </c:pt>
                <c:pt idx="7777">
                  <c:v>43226.049791666665</c:v>
                </c:pt>
                <c:pt idx="7778">
                  <c:v>43226.049803240741</c:v>
                </c:pt>
                <c:pt idx="7779">
                  <c:v>43226.049814814818</c:v>
                </c:pt>
                <c:pt idx="7780">
                  <c:v>43226.049826388888</c:v>
                </c:pt>
                <c:pt idx="7781">
                  <c:v>43226.049837962964</c:v>
                </c:pt>
                <c:pt idx="7782">
                  <c:v>43226.049849537034</c:v>
                </c:pt>
                <c:pt idx="7783">
                  <c:v>43226.049861111111</c:v>
                </c:pt>
                <c:pt idx="7784">
                  <c:v>43226.049872685187</c:v>
                </c:pt>
                <c:pt idx="7785">
                  <c:v>43226.049884259257</c:v>
                </c:pt>
                <c:pt idx="7786">
                  <c:v>43226.049895833334</c:v>
                </c:pt>
                <c:pt idx="7787">
                  <c:v>43226.049907407411</c:v>
                </c:pt>
                <c:pt idx="7788">
                  <c:v>43226.04991898148</c:v>
                </c:pt>
                <c:pt idx="7789">
                  <c:v>43226.04991898148</c:v>
                </c:pt>
                <c:pt idx="7790">
                  <c:v>43226.049930555557</c:v>
                </c:pt>
                <c:pt idx="7791">
                  <c:v>43226.049942129626</c:v>
                </c:pt>
                <c:pt idx="7792">
                  <c:v>43226.049953703703</c:v>
                </c:pt>
                <c:pt idx="7793">
                  <c:v>43226.04996527778</c:v>
                </c:pt>
                <c:pt idx="7794">
                  <c:v>43226.049976851849</c:v>
                </c:pt>
                <c:pt idx="7795">
                  <c:v>43226.049988425926</c:v>
                </c:pt>
                <c:pt idx="7796">
                  <c:v>43226.05</c:v>
                </c:pt>
                <c:pt idx="7797">
                  <c:v>43226.050011574072</c:v>
                </c:pt>
                <c:pt idx="7798">
                  <c:v>43226.050023148149</c:v>
                </c:pt>
                <c:pt idx="7799">
                  <c:v>43226.050034722219</c:v>
                </c:pt>
                <c:pt idx="7800">
                  <c:v>43226.050046296295</c:v>
                </c:pt>
                <c:pt idx="7801">
                  <c:v>43226.050057870372</c:v>
                </c:pt>
                <c:pt idx="7802">
                  <c:v>43226.050069444442</c:v>
                </c:pt>
                <c:pt idx="7803">
                  <c:v>43226.050081018519</c:v>
                </c:pt>
                <c:pt idx="7804">
                  <c:v>43226.050092592595</c:v>
                </c:pt>
                <c:pt idx="7805">
                  <c:v>43226.050104166665</c:v>
                </c:pt>
                <c:pt idx="7806">
                  <c:v>43226.050115740742</c:v>
                </c:pt>
                <c:pt idx="7807">
                  <c:v>43226.050127314818</c:v>
                </c:pt>
                <c:pt idx="7808">
                  <c:v>43226.050138888888</c:v>
                </c:pt>
                <c:pt idx="7809">
                  <c:v>43226.050150462965</c:v>
                </c:pt>
                <c:pt idx="7810">
                  <c:v>43226.050162037034</c:v>
                </c:pt>
                <c:pt idx="7811">
                  <c:v>43226.050173611111</c:v>
                </c:pt>
                <c:pt idx="7812">
                  <c:v>43226.050185185188</c:v>
                </c:pt>
                <c:pt idx="7813">
                  <c:v>43226.050196759257</c:v>
                </c:pt>
                <c:pt idx="7814">
                  <c:v>43226.050208333334</c:v>
                </c:pt>
                <c:pt idx="7815">
                  <c:v>43226.050219907411</c:v>
                </c:pt>
                <c:pt idx="7816">
                  <c:v>43226.05023148148</c:v>
                </c:pt>
                <c:pt idx="7817">
                  <c:v>43226.050243055557</c:v>
                </c:pt>
                <c:pt idx="7818">
                  <c:v>43226.050254629627</c:v>
                </c:pt>
                <c:pt idx="7819">
                  <c:v>43226.050266203703</c:v>
                </c:pt>
                <c:pt idx="7820">
                  <c:v>43226.05027777778</c:v>
                </c:pt>
                <c:pt idx="7821">
                  <c:v>43226.05028935185</c:v>
                </c:pt>
                <c:pt idx="7822">
                  <c:v>43226.050300925926</c:v>
                </c:pt>
                <c:pt idx="7823">
                  <c:v>43226.050312500003</c:v>
                </c:pt>
                <c:pt idx="7824">
                  <c:v>43226.050324074073</c:v>
                </c:pt>
                <c:pt idx="7825">
                  <c:v>43226.050335648149</c:v>
                </c:pt>
                <c:pt idx="7826">
                  <c:v>43226.050347222219</c:v>
                </c:pt>
                <c:pt idx="7827">
                  <c:v>43226.050358796296</c:v>
                </c:pt>
                <c:pt idx="7828">
                  <c:v>43226.050370370373</c:v>
                </c:pt>
                <c:pt idx="7829">
                  <c:v>43226.050381944442</c:v>
                </c:pt>
                <c:pt idx="7830">
                  <c:v>43226.050393518519</c:v>
                </c:pt>
                <c:pt idx="7831">
                  <c:v>43226.050405092596</c:v>
                </c:pt>
                <c:pt idx="7832">
                  <c:v>43226.050416666665</c:v>
                </c:pt>
                <c:pt idx="7833">
                  <c:v>43226.050428240742</c:v>
                </c:pt>
                <c:pt idx="7834">
                  <c:v>43226.050439814811</c:v>
                </c:pt>
                <c:pt idx="7835">
                  <c:v>43226.050451388888</c:v>
                </c:pt>
                <c:pt idx="7836">
                  <c:v>43226.050462962965</c:v>
                </c:pt>
                <c:pt idx="7837">
                  <c:v>43226.050474537034</c:v>
                </c:pt>
                <c:pt idx="7838">
                  <c:v>43226.050486111111</c:v>
                </c:pt>
                <c:pt idx="7839">
                  <c:v>43226.050497685188</c:v>
                </c:pt>
                <c:pt idx="7840">
                  <c:v>43226.050509259258</c:v>
                </c:pt>
                <c:pt idx="7841">
                  <c:v>43226.050520833334</c:v>
                </c:pt>
                <c:pt idx="7842">
                  <c:v>43226.050532407404</c:v>
                </c:pt>
                <c:pt idx="7843">
                  <c:v>43226.050543981481</c:v>
                </c:pt>
                <c:pt idx="7844">
                  <c:v>43226.050555555557</c:v>
                </c:pt>
                <c:pt idx="7845">
                  <c:v>43226.050567129627</c:v>
                </c:pt>
                <c:pt idx="7846">
                  <c:v>43226.050578703704</c:v>
                </c:pt>
                <c:pt idx="7847">
                  <c:v>43226.05059027778</c:v>
                </c:pt>
                <c:pt idx="7848">
                  <c:v>43226.05060185185</c:v>
                </c:pt>
                <c:pt idx="7849">
                  <c:v>43226.050613425927</c:v>
                </c:pt>
                <c:pt idx="7850">
                  <c:v>43226.050625000003</c:v>
                </c:pt>
                <c:pt idx="7851">
                  <c:v>43226.050636574073</c:v>
                </c:pt>
                <c:pt idx="7852">
                  <c:v>43226.05064814815</c:v>
                </c:pt>
                <c:pt idx="7853">
                  <c:v>43226.050659722219</c:v>
                </c:pt>
                <c:pt idx="7854">
                  <c:v>43226.050671296296</c:v>
                </c:pt>
                <c:pt idx="7855">
                  <c:v>43226.050682870373</c:v>
                </c:pt>
                <c:pt idx="7856">
                  <c:v>43226.050694444442</c:v>
                </c:pt>
                <c:pt idx="7857">
                  <c:v>43226.050706018519</c:v>
                </c:pt>
                <c:pt idx="7858">
                  <c:v>43226.050717592596</c:v>
                </c:pt>
                <c:pt idx="7859">
                  <c:v>43226.050729166665</c:v>
                </c:pt>
                <c:pt idx="7860">
                  <c:v>43226.050740740742</c:v>
                </c:pt>
                <c:pt idx="7861">
                  <c:v>43226.050752314812</c:v>
                </c:pt>
                <c:pt idx="7862">
                  <c:v>43226.050763888888</c:v>
                </c:pt>
                <c:pt idx="7863">
                  <c:v>43226.050775462965</c:v>
                </c:pt>
                <c:pt idx="7864">
                  <c:v>43226.050787037035</c:v>
                </c:pt>
                <c:pt idx="7865">
                  <c:v>43226.050798611112</c:v>
                </c:pt>
                <c:pt idx="7866">
                  <c:v>43226.050810185188</c:v>
                </c:pt>
                <c:pt idx="7867">
                  <c:v>43226.050821759258</c:v>
                </c:pt>
                <c:pt idx="7868">
                  <c:v>43226.050833333335</c:v>
                </c:pt>
                <c:pt idx="7869">
                  <c:v>43226.050833333335</c:v>
                </c:pt>
                <c:pt idx="7870">
                  <c:v>43226.050844907404</c:v>
                </c:pt>
                <c:pt idx="7871">
                  <c:v>43226.050856481481</c:v>
                </c:pt>
                <c:pt idx="7872">
                  <c:v>43226.050868055558</c:v>
                </c:pt>
                <c:pt idx="7873">
                  <c:v>43226.050879629627</c:v>
                </c:pt>
                <c:pt idx="7874">
                  <c:v>43226.050891203704</c:v>
                </c:pt>
                <c:pt idx="7875">
                  <c:v>43226.050902777781</c:v>
                </c:pt>
                <c:pt idx="7876">
                  <c:v>43226.05091435185</c:v>
                </c:pt>
                <c:pt idx="7877">
                  <c:v>43226.050925925927</c:v>
                </c:pt>
                <c:pt idx="7878">
                  <c:v>43226.050937499997</c:v>
                </c:pt>
                <c:pt idx="7879">
                  <c:v>43226.050949074073</c:v>
                </c:pt>
                <c:pt idx="7880">
                  <c:v>43226.05096064815</c:v>
                </c:pt>
                <c:pt idx="7881">
                  <c:v>43226.05097222222</c:v>
                </c:pt>
                <c:pt idx="7882">
                  <c:v>43226.050983796296</c:v>
                </c:pt>
                <c:pt idx="7883">
                  <c:v>43226.050995370373</c:v>
                </c:pt>
                <c:pt idx="7884">
                  <c:v>43226.051006944443</c:v>
                </c:pt>
                <c:pt idx="7885">
                  <c:v>43226.051018518519</c:v>
                </c:pt>
                <c:pt idx="7886">
                  <c:v>43226.051030092596</c:v>
                </c:pt>
                <c:pt idx="7887">
                  <c:v>43226.051041666666</c:v>
                </c:pt>
                <c:pt idx="7888">
                  <c:v>43226.051053240742</c:v>
                </c:pt>
                <c:pt idx="7889">
                  <c:v>43226.051064814812</c:v>
                </c:pt>
                <c:pt idx="7890">
                  <c:v>43226.051076388889</c:v>
                </c:pt>
                <c:pt idx="7891">
                  <c:v>43226.051087962966</c:v>
                </c:pt>
                <c:pt idx="7892">
                  <c:v>43226.051099537035</c:v>
                </c:pt>
                <c:pt idx="7893">
                  <c:v>43226.051111111112</c:v>
                </c:pt>
                <c:pt idx="7894">
                  <c:v>43226.051122685189</c:v>
                </c:pt>
                <c:pt idx="7895">
                  <c:v>43226.051134259258</c:v>
                </c:pt>
                <c:pt idx="7896">
                  <c:v>43226.051145833335</c:v>
                </c:pt>
                <c:pt idx="7897">
                  <c:v>43226.051157407404</c:v>
                </c:pt>
                <c:pt idx="7898">
                  <c:v>43226.051168981481</c:v>
                </c:pt>
                <c:pt idx="7899">
                  <c:v>43226.051180555558</c:v>
                </c:pt>
                <c:pt idx="7900">
                  <c:v>43226.051192129627</c:v>
                </c:pt>
                <c:pt idx="7901">
                  <c:v>43226.051203703704</c:v>
                </c:pt>
                <c:pt idx="7902">
                  <c:v>43226.051215277781</c:v>
                </c:pt>
                <c:pt idx="7903">
                  <c:v>43226.051226851851</c:v>
                </c:pt>
                <c:pt idx="7904">
                  <c:v>43226.051238425927</c:v>
                </c:pt>
                <c:pt idx="7905">
                  <c:v>43226.051249999997</c:v>
                </c:pt>
                <c:pt idx="7906">
                  <c:v>43226.051261574074</c:v>
                </c:pt>
                <c:pt idx="7907">
                  <c:v>43226.05127314815</c:v>
                </c:pt>
                <c:pt idx="7908">
                  <c:v>43226.05128472222</c:v>
                </c:pt>
                <c:pt idx="7909">
                  <c:v>43226.051296296297</c:v>
                </c:pt>
                <c:pt idx="7910">
                  <c:v>43226.051307870373</c:v>
                </c:pt>
                <c:pt idx="7911">
                  <c:v>43226.051319444443</c:v>
                </c:pt>
                <c:pt idx="7912">
                  <c:v>43226.05133101852</c:v>
                </c:pt>
                <c:pt idx="7913">
                  <c:v>43226.051342592589</c:v>
                </c:pt>
                <c:pt idx="7914">
                  <c:v>43226.051354166666</c:v>
                </c:pt>
                <c:pt idx="7915">
                  <c:v>43226.051365740743</c:v>
                </c:pt>
                <c:pt idx="7916">
                  <c:v>43226.051377314812</c:v>
                </c:pt>
                <c:pt idx="7917">
                  <c:v>43226.051388888889</c:v>
                </c:pt>
                <c:pt idx="7918">
                  <c:v>43226.051400462966</c:v>
                </c:pt>
                <c:pt idx="7919">
                  <c:v>43226.051412037035</c:v>
                </c:pt>
                <c:pt idx="7920">
                  <c:v>43226.051423611112</c:v>
                </c:pt>
                <c:pt idx="7921">
                  <c:v>43226.051435185182</c:v>
                </c:pt>
                <c:pt idx="7922">
                  <c:v>43226.051446759258</c:v>
                </c:pt>
                <c:pt idx="7923">
                  <c:v>43226.051458333335</c:v>
                </c:pt>
                <c:pt idx="7924">
                  <c:v>43226.051469907405</c:v>
                </c:pt>
                <c:pt idx="7925">
                  <c:v>43226.051481481481</c:v>
                </c:pt>
                <c:pt idx="7926">
                  <c:v>43226.051493055558</c:v>
                </c:pt>
                <c:pt idx="7927">
                  <c:v>43226.051504629628</c:v>
                </c:pt>
                <c:pt idx="7928">
                  <c:v>43226.051516203705</c:v>
                </c:pt>
                <c:pt idx="7929">
                  <c:v>43226.051527777781</c:v>
                </c:pt>
                <c:pt idx="7930">
                  <c:v>43226.051539351851</c:v>
                </c:pt>
                <c:pt idx="7931">
                  <c:v>43226.051550925928</c:v>
                </c:pt>
                <c:pt idx="7932">
                  <c:v>43226.051562499997</c:v>
                </c:pt>
                <c:pt idx="7933">
                  <c:v>43226.051574074074</c:v>
                </c:pt>
                <c:pt idx="7934">
                  <c:v>43226.051585648151</c:v>
                </c:pt>
                <c:pt idx="7935">
                  <c:v>43226.05159722222</c:v>
                </c:pt>
                <c:pt idx="7936">
                  <c:v>43226.051608796297</c:v>
                </c:pt>
                <c:pt idx="7937">
                  <c:v>43226.051620370374</c:v>
                </c:pt>
                <c:pt idx="7938">
                  <c:v>43226.051631944443</c:v>
                </c:pt>
                <c:pt idx="7939">
                  <c:v>43226.05164351852</c:v>
                </c:pt>
                <c:pt idx="7940">
                  <c:v>43226.051655092589</c:v>
                </c:pt>
                <c:pt idx="7941">
                  <c:v>43226.051666666666</c:v>
                </c:pt>
                <c:pt idx="7942">
                  <c:v>43226.051678240743</c:v>
                </c:pt>
                <c:pt idx="7943">
                  <c:v>43226.051689814813</c:v>
                </c:pt>
                <c:pt idx="7944">
                  <c:v>43226.051701388889</c:v>
                </c:pt>
                <c:pt idx="7945">
                  <c:v>43226.051701388889</c:v>
                </c:pt>
                <c:pt idx="7946">
                  <c:v>43226.051712962966</c:v>
                </c:pt>
                <c:pt idx="7947">
                  <c:v>43226.051724537036</c:v>
                </c:pt>
                <c:pt idx="7948">
                  <c:v>43226.051736111112</c:v>
                </c:pt>
                <c:pt idx="7949">
                  <c:v>43226.051747685182</c:v>
                </c:pt>
                <c:pt idx="7950">
                  <c:v>43226.051759259259</c:v>
                </c:pt>
                <c:pt idx="7951">
                  <c:v>43226.051770833335</c:v>
                </c:pt>
                <c:pt idx="7952">
                  <c:v>43226.051782407405</c:v>
                </c:pt>
                <c:pt idx="7953">
                  <c:v>43226.051793981482</c:v>
                </c:pt>
                <c:pt idx="7954">
                  <c:v>43226.051805555559</c:v>
                </c:pt>
                <c:pt idx="7955">
                  <c:v>43226.051817129628</c:v>
                </c:pt>
                <c:pt idx="7956">
                  <c:v>43226.051828703705</c:v>
                </c:pt>
                <c:pt idx="7957">
                  <c:v>43226.051840277774</c:v>
                </c:pt>
                <c:pt idx="7958">
                  <c:v>43226.051851851851</c:v>
                </c:pt>
                <c:pt idx="7959">
                  <c:v>43226.051863425928</c:v>
                </c:pt>
                <c:pt idx="7960">
                  <c:v>43226.051874999997</c:v>
                </c:pt>
                <c:pt idx="7961">
                  <c:v>43226.051886574074</c:v>
                </c:pt>
                <c:pt idx="7962">
                  <c:v>43226.051898148151</c:v>
                </c:pt>
                <c:pt idx="7963">
                  <c:v>43226.05190972222</c:v>
                </c:pt>
                <c:pt idx="7964">
                  <c:v>43226.051921296297</c:v>
                </c:pt>
                <c:pt idx="7965">
                  <c:v>43226.051932870374</c:v>
                </c:pt>
                <c:pt idx="7966">
                  <c:v>43226.051944444444</c:v>
                </c:pt>
                <c:pt idx="7967">
                  <c:v>43226.05195601852</c:v>
                </c:pt>
                <c:pt idx="7968">
                  <c:v>43226.05196759259</c:v>
                </c:pt>
                <c:pt idx="7969">
                  <c:v>43226.051979166667</c:v>
                </c:pt>
                <c:pt idx="7970">
                  <c:v>43226.051990740743</c:v>
                </c:pt>
                <c:pt idx="7971">
                  <c:v>43226.052002314813</c:v>
                </c:pt>
                <c:pt idx="7972">
                  <c:v>43226.05201388889</c:v>
                </c:pt>
                <c:pt idx="7973">
                  <c:v>43226.052025462966</c:v>
                </c:pt>
                <c:pt idx="7974">
                  <c:v>43226.052037037036</c:v>
                </c:pt>
                <c:pt idx="7975">
                  <c:v>43226.052048611113</c:v>
                </c:pt>
                <c:pt idx="7976">
                  <c:v>43226.052060185182</c:v>
                </c:pt>
                <c:pt idx="7977">
                  <c:v>43226.052071759259</c:v>
                </c:pt>
                <c:pt idx="7978">
                  <c:v>43226.052083333336</c:v>
                </c:pt>
                <c:pt idx="7979">
                  <c:v>43226.052094907405</c:v>
                </c:pt>
                <c:pt idx="7980">
                  <c:v>43226.052106481482</c:v>
                </c:pt>
                <c:pt idx="7981">
                  <c:v>43226.052118055559</c:v>
                </c:pt>
                <c:pt idx="7982">
                  <c:v>43226.052129629628</c:v>
                </c:pt>
                <c:pt idx="7983">
                  <c:v>43226.052141203705</c:v>
                </c:pt>
                <c:pt idx="7984">
                  <c:v>43226.052152777775</c:v>
                </c:pt>
                <c:pt idx="7985">
                  <c:v>43226.052164351851</c:v>
                </c:pt>
                <c:pt idx="7986">
                  <c:v>43226.052175925928</c:v>
                </c:pt>
                <c:pt idx="7987">
                  <c:v>43226.052187499998</c:v>
                </c:pt>
                <c:pt idx="7988">
                  <c:v>43226.052199074074</c:v>
                </c:pt>
                <c:pt idx="7989">
                  <c:v>43226.052210648151</c:v>
                </c:pt>
                <c:pt idx="7990">
                  <c:v>43226.052222222221</c:v>
                </c:pt>
                <c:pt idx="7991">
                  <c:v>43226.052233796298</c:v>
                </c:pt>
                <c:pt idx="7992">
                  <c:v>43226.052245370367</c:v>
                </c:pt>
                <c:pt idx="7993">
                  <c:v>43226.052256944444</c:v>
                </c:pt>
                <c:pt idx="7994">
                  <c:v>43226.052268518521</c:v>
                </c:pt>
                <c:pt idx="7995">
                  <c:v>43226.05228009259</c:v>
                </c:pt>
                <c:pt idx="7996">
                  <c:v>43226.052291666667</c:v>
                </c:pt>
                <c:pt idx="7997">
                  <c:v>43226.052303240744</c:v>
                </c:pt>
                <c:pt idx="7998">
                  <c:v>43226.052314814813</c:v>
                </c:pt>
                <c:pt idx="7999">
                  <c:v>43226.05232638889</c:v>
                </c:pt>
                <c:pt idx="8000">
                  <c:v>43226.052337962959</c:v>
                </c:pt>
                <c:pt idx="8001">
                  <c:v>43226.052349537036</c:v>
                </c:pt>
                <c:pt idx="8002">
                  <c:v>43226.052361111113</c:v>
                </c:pt>
                <c:pt idx="8003">
                  <c:v>43226.052372685182</c:v>
                </c:pt>
                <c:pt idx="8004">
                  <c:v>43226.052384259259</c:v>
                </c:pt>
                <c:pt idx="8005">
                  <c:v>43226.052395833336</c:v>
                </c:pt>
                <c:pt idx="8006">
                  <c:v>43226.052407407406</c:v>
                </c:pt>
                <c:pt idx="8007">
                  <c:v>43226.052418981482</c:v>
                </c:pt>
                <c:pt idx="8008">
                  <c:v>43226.052430555559</c:v>
                </c:pt>
                <c:pt idx="8009">
                  <c:v>43226.052442129629</c:v>
                </c:pt>
                <c:pt idx="8010">
                  <c:v>43226.052453703705</c:v>
                </c:pt>
                <c:pt idx="8011">
                  <c:v>43226.052465277775</c:v>
                </c:pt>
                <c:pt idx="8012">
                  <c:v>43226.052476851852</c:v>
                </c:pt>
                <c:pt idx="8013">
                  <c:v>43226.052488425928</c:v>
                </c:pt>
                <c:pt idx="8014">
                  <c:v>43226.052499999998</c:v>
                </c:pt>
                <c:pt idx="8015">
                  <c:v>43226.052511574075</c:v>
                </c:pt>
                <c:pt idx="8016">
                  <c:v>43226.052523148152</c:v>
                </c:pt>
                <c:pt idx="8017">
                  <c:v>43226.052534722221</c:v>
                </c:pt>
                <c:pt idx="8018">
                  <c:v>43226.052546296298</c:v>
                </c:pt>
                <c:pt idx="8019">
                  <c:v>43226.052557870367</c:v>
                </c:pt>
                <c:pt idx="8020">
                  <c:v>43226.052569444444</c:v>
                </c:pt>
                <c:pt idx="8021">
                  <c:v>43226.052569444444</c:v>
                </c:pt>
                <c:pt idx="8022">
                  <c:v>43226.052581018521</c:v>
                </c:pt>
                <c:pt idx="8023">
                  <c:v>43226.05259259259</c:v>
                </c:pt>
                <c:pt idx="8024">
                  <c:v>43226.052604166667</c:v>
                </c:pt>
                <c:pt idx="8025">
                  <c:v>43226.052615740744</c:v>
                </c:pt>
                <c:pt idx="8026">
                  <c:v>43226.052627314813</c:v>
                </c:pt>
                <c:pt idx="8027">
                  <c:v>43226.05263888889</c:v>
                </c:pt>
                <c:pt idx="8028">
                  <c:v>43226.05265046296</c:v>
                </c:pt>
                <c:pt idx="8029">
                  <c:v>43226.052662037036</c:v>
                </c:pt>
                <c:pt idx="8030">
                  <c:v>43226.052673611113</c:v>
                </c:pt>
                <c:pt idx="8031">
                  <c:v>43226.052685185183</c:v>
                </c:pt>
                <c:pt idx="8032">
                  <c:v>43226.05269675926</c:v>
                </c:pt>
                <c:pt idx="8033">
                  <c:v>43226.052708333336</c:v>
                </c:pt>
                <c:pt idx="8034">
                  <c:v>43226.052719907406</c:v>
                </c:pt>
                <c:pt idx="8035">
                  <c:v>43226.052731481483</c:v>
                </c:pt>
                <c:pt idx="8036">
                  <c:v>43226.052743055552</c:v>
                </c:pt>
                <c:pt idx="8037">
                  <c:v>43226.052754629629</c:v>
                </c:pt>
                <c:pt idx="8038">
                  <c:v>43226.052766203706</c:v>
                </c:pt>
                <c:pt idx="8039">
                  <c:v>43226.052777777775</c:v>
                </c:pt>
                <c:pt idx="8040">
                  <c:v>43226.052789351852</c:v>
                </c:pt>
                <c:pt idx="8041">
                  <c:v>43226.052800925929</c:v>
                </c:pt>
                <c:pt idx="8042">
                  <c:v>43226.052812499998</c:v>
                </c:pt>
                <c:pt idx="8043">
                  <c:v>43226.052824074075</c:v>
                </c:pt>
                <c:pt idx="8044">
                  <c:v>43226.052835648145</c:v>
                </c:pt>
                <c:pt idx="8045">
                  <c:v>43226.052847222221</c:v>
                </c:pt>
                <c:pt idx="8046">
                  <c:v>43226.052858796298</c:v>
                </c:pt>
                <c:pt idx="8047">
                  <c:v>43226.052870370368</c:v>
                </c:pt>
                <c:pt idx="8048">
                  <c:v>43226.052881944444</c:v>
                </c:pt>
                <c:pt idx="8049">
                  <c:v>43226.052893518521</c:v>
                </c:pt>
                <c:pt idx="8050">
                  <c:v>43226.052905092591</c:v>
                </c:pt>
                <c:pt idx="8051">
                  <c:v>43226.052916666667</c:v>
                </c:pt>
                <c:pt idx="8052">
                  <c:v>43226.052928240744</c:v>
                </c:pt>
                <c:pt idx="8053">
                  <c:v>43226.052939814814</c:v>
                </c:pt>
                <c:pt idx="8054">
                  <c:v>43226.052951388891</c:v>
                </c:pt>
                <c:pt idx="8055">
                  <c:v>43226.05296296296</c:v>
                </c:pt>
                <c:pt idx="8056">
                  <c:v>43226.052974537037</c:v>
                </c:pt>
                <c:pt idx="8057">
                  <c:v>43226.052986111114</c:v>
                </c:pt>
                <c:pt idx="8058">
                  <c:v>43226.052997685183</c:v>
                </c:pt>
                <c:pt idx="8059">
                  <c:v>43226.05300925926</c:v>
                </c:pt>
                <c:pt idx="8060">
                  <c:v>43226.053020833337</c:v>
                </c:pt>
                <c:pt idx="8061">
                  <c:v>43226.053032407406</c:v>
                </c:pt>
                <c:pt idx="8062">
                  <c:v>43226.053043981483</c:v>
                </c:pt>
                <c:pt idx="8063">
                  <c:v>43226.053055555552</c:v>
                </c:pt>
                <c:pt idx="8064">
                  <c:v>43226.053067129629</c:v>
                </c:pt>
                <c:pt idx="8065">
                  <c:v>43226.053078703706</c:v>
                </c:pt>
                <c:pt idx="8066">
                  <c:v>43226.053090277775</c:v>
                </c:pt>
                <c:pt idx="8067">
                  <c:v>43226.053101851852</c:v>
                </c:pt>
                <c:pt idx="8068">
                  <c:v>43226.053113425929</c:v>
                </c:pt>
                <c:pt idx="8069">
                  <c:v>43226.053124999999</c:v>
                </c:pt>
                <c:pt idx="8070">
                  <c:v>43226.053136574075</c:v>
                </c:pt>
                <c:pt idx="8071">
                  <c:v>43226.053148148145</c:v>
                </c:pt>
                <c:pt idx="8072">
                  <c:v>43226.053159722222</c:v>
                </c:pt>
                <c:pt idx="8073">
                  <c:v>43226.053171296298</c:v>
                </c:pt>
                <c:pt idx="8074">
                  <c:v>43226.053182870368</c:v>
                </c:pt>
                <c:pt idx="8075">
                  <c:v>43226.053194444445</c:v>
                </c:pt>
                <c:pt idx="8076">
                  <c:v>43226.053206018521</c:v>
                </c:pt>
                <c:pt idx="8077">
                  <c:v>43226.053217592591</c:v>
                </c:pt>
                <c:pt idx="8078">
                  <c:v>43226.053229166668</c:v>
                </c:pt>
                <c:pt idx="8079">
                  <c:v>43226.053240740737</c:v>
                </c:pt>
                <c:pt idx="8080">
                  <c:v>43226.053252314814</c:v>
                </c:pt>
                <c:pt idx="8081">
                  <c:v>43226.053263888891</c:v>
                </c:pt>
                <c:pt idx="8082">
                  <c:v>43226.05327546296</c:v>
                </c:pt>
                <c:pt idx="8083">
                  <c:v>43226.053287037037</c:v>
                </c:pt>
                <c:pt idx="8084">
                  <c:v>43226.053298611114</c:v>
                </c:pt>
                <c:pt idx="8085">
                  <c:v>43226.053310185183</c:v>
                </c:pt>
                <c:pt idx="8086">
                  <c:v>43226.05332175926</c:v>
                </c:pt>
                <c:pt idx="8087">
                  <c:v>43226.053333333337</c:v>
                </c:pt>
                <c:pt idx="8088">
                  <c:v>43226.053344907406</c:v>
                </c:pt>
                <c:pt idx="8089">
                  <c:v>43226.053356481483</c:v>
                </c:pt>
                <c:pt idx="8090">
                  <c:v>43226.053368055553</c:v>
                </c:pt>
                <c:pt idx="8091">
                  <c:v>43226.053379629629</c:v>
                </c:pt>
                <c:pt idx="8092">
                  <c:v>43226.053391203706</c:v>
                </c:pt>
                <c:pt idx="8093">
                  <c:v>43226.053402777776</c:v>
                </c:pt>
                <c:pt idx="8094">
                  <c:v>43226.053414351853</c:v>
                </c:pt>
                <c:pt idx="8095">
                  <c:v>43226.053425925929</c:v>
                </c:pt>
                <c:pt idx="8096">
                  <c:v>43226.053437499999</c:v>
                </c:pt>
                <c:pt idx="8097">
                  <c:v>43226.053437499999</c:v>
                </c:pt>
                <c:pt idx="8098">
                  <c:v>43226.053449074076</c:v>
                </c:pt>
                <c:pt idx="8099">
                  <c:v>43226.053460648145</c:v>
                </c:pt>
                <c:pt idx="8100">
                  <c:v>43226.053472222222</c:v>
                </c:pt>
                <c:pt idx="8101">
                  <c:v>43226.053483796299</c:v>
                </c:pt>
                <c:pt idx="8102">
                  <c:v>43226.053495370368</c:v>
                </c:pt>
                <c:pt idx="8103">
                  <c:v>43226.053506944445</c:v>
                </c:pt>
                <c:pt idx="8104">
                  <c:v>43226.053518518522</c:v>
                </c:pt>
                <c:pt idx="8105">
                  <c:v>43226.053530092591</c:v>
                </c:pt>
                <c:pt idx="8106">
                  <c:v>43226.053541666668</c:v>
                </c:pt>
                <c:pt idx="8107">
                  <c:v>43226.053553240738</c:v>
                </c:pt>
                <c:pt idx="8108">
                  <c:v>43226.053564814814</c:v>
                </c:pt>
                <c:pt idx="8109">
                  <c:v>43226.053576388891</c:v>
                </c:pt>
                <c:pt idx="8110">
                  <c:v>43226.053587962961</c:v>
                </c:pt>
                <c:pt idx="8111">
                  <c:v>43226.053599537037</c:v>
                </c:pt>
                <c:pt idx="8112">
                  <c:v>43226.053611111114</c:v>
                </c:pt>
                <c:pt idx="8113">
                  <c:v>43226.053622685184</c:v>
                </c:pt>
                <c:pt idx="8114">
                  <c:v>43226.05363425926</c:v>
                </c:pt>
                <c:pt idx="8115">
                  <c:v>43226.05364583333</c:v>
                </c:pt>
                <c:pt idx="8116">
                  <c:v>43226.053657407407</c:v>
                </c:pt>
                <c:pt idx="8117">
                  <c:v>43226.053668981483</c:v>
                </c:pt>
                <c:pt idx="8118">
                  <c:v>43226.053680555553</c:v>
                </c:pt>
                <c:pt idx="8119">
                  <c:v>43226.05369212963</c:v>
                </c:pt>
                <c:pt idx="8120">
                  <c:v>43226.053703703707</c:v>
                </c:pt>
                <c:pt idx="8121">
                  <c:v>43226.053715277776</c:v>
                </c:pt>
                <c:pt idx="8122">
                  <c:v>43226.053726851853</c:v>
                </c:pt>
                <c:pt idx="8123">
                  <c:v>43226.053738425922</c:v>
                </c:pt>
                <c:pt idx="8124">
                  <c:v>43226.053749999999</c:v>
                </c:pt>
                <c:pt idx="8125">
                  <c:v>43226.053761574076</c:v>
                </c:pt>
                <c:pt idx="8126">
                  <c:v>43226.053773148145</c:v>
                </c:pt>
                <c:pt idx="8127">
                  <c:v>43226.053784722222</c:v>
                </c:pt>
                <c:pt idx="8128">
                  <c:v>43226.053796296299</c:v>
                </c:pt>
                <c:pt idx="8129">
                  <c:v>43226.053807870368</c:v>
                </c:pt>
                <c:pt idx="8130">
                  <c:v>43226.053819444445</c:v>
                </c:pt>
                <c:pt idx="8131">
                  <c:v>43226.053831018522</c:v>
                </c:pt>
                <c:pt idx="8132">
                  <c:v>43226.053842592592</c:v>
                </c:pt>
                <c:pt idx="8133">
                  <c:v>43226.053854166668</c:v>
                </c:pt>
                <c:pt idx="8134">
                  <c:v>43226.053865740738</c:v>
                </c:pt>
                <c:pt idx="8135">
                  <c:v>43226.053877314815</c:v>
                </c:pt>
                <c:pt idx="8136">
                  <c:v>43226.053888888891</c:v>
                </c:pt>
                <c:pt idx="8137">
                  <c:v>43226.053900462961</c:v>
                </c:pt>
                <c:pt idx="8138">
                  <c:v>43226.053912037038</c:v>
                </c:pt>
                <c:pt idx="8139">
                  <c:v>43226.053923611114</c:v>
                </c:pt>
                <c:pt idx="8140">
                  <c:v>43226.053935185184</c:v>
                </c:pt>
                <c:pt idx="8141">
                  <c:v>43226.053946759261</c:v>
                </c:pt>
                <c:pt idx="8142">
                  <c:v>43226.05395833333</c:v>
                </c:pt>
                <c:pt idx="8143">
                  <c:v>43226.053969907407</c:v>
                </c:pt>
                <c:pt idx="8144">
                  <c:v>43226.053981481484</c:v>
                </c:pt>
                <c:pt idx="8145">
                  <c:v>43226.053993055553</c:v>
                </c:pt>
                <c:pt idx="8146">
                  <c:v>43226.05400462963</c:v>
                </c:pt>
                <c:pt idx="8147">
                  <c:v>43226.054016203707</c:v>
                </c:pt>
                <c:pt idx="8148">
                  <c:v>43226.054027777776</c:v>
                </c:pt>
                <c:pt idx="8149">
                  <c:v>43226.054039351853</c:v>
                </c:pt>
                <c:pt idx="8150">
                  <c:v>43226.054050925923</c:v>
                </c:pt>
                <c:pt idx="8151">
                  <c:v>43226.054062499999</c:v>
                </c:pt>
                <c:pt idx="8152">
                  <c:v>43226.054074074076</c:v>
                </c:pt>
                <c:pt idx="8153">
                  <c:v>43226.054085648146</c:v>
                </c:pt>
                <c:pt idx="8154">
                  <c:v>43226.054097222222</c:v>
                </c:pt>
                <c:pt idx="8155">
                  <c:v>43226.054108796299</c:v>
                </c:pt>
                <c:pt idx="8156">
                  <c:v>43226.054120370369</c:v>
                </c:pt>
                <c:pt idx="8157">
                  <c:v>43226.054131944446</c:v>
                </c:pt>
                <c:pt idx="8158">
                  <c:v>43226.054143518515</c:v>
                </c:pt>
                <c:pt idx="8159">
                  <c:v>43226.054155092592</c:v>
                </c:pt>
                <c:pt idx="8160">
                  <c:v>43226.054166666669</c:v>
                </c:pt>
                <c:pt idx="8161">
                  <c:v>43226.054178240738</c:v>
                </c:pt>
                <c:pt idx="8162">
                  <c:v>43226.054189814815</c:v>
                </c:pt>
                <c:pt idx="8163">
                  <c:v>43226.054201388892</c:v>
                </c:pt>
                <c:pt idx="8164">
                  <c:v>43226.054212962961</c:v>
                </c:pt>
                <c:pt idx="8165">
                  <c:v>43226.054224537038</c:v>
                </c:pt>
                <c:pt idx="8166">
                  <c:v>43226.054236111115</c:v>
                </c:pt>
                <c:pt idx="8167">
                  <c:v>43226.054247685184</c:v>
                </c:pt>
                <c:pt idx="8168">
                  <c:v>43226.054259259261</c:v>
                </c:pt>
                <c:pt idx="8169">
                  <c:v>43226.054270833331</c:v>
                </c:pt>
                <c:pt idx="8170">
                  <c:v>43226.054282407407</c:v>
                </c:pt>
                <c:pt idx="8171">
                  <c:v>43226.054293981484</c:v>
                </c:pt>
                <c:pt idx="8172">
                  <c:v>43226.054305555554</c:v>
                </c:pt>
                <c:pt idx="8173">
                  <c:v>43226.05431712963</c:v>
                </c:pt>
                <c:pt idx="8174">
                  <c:v>43226.054328703707</c:v>
                </c:pt>
                <c:pt idx="8175">
                  <c:v>43226.054340277777</c:v>
                </c:pt>
                <c:pt idx="8176">
                  <c:v>43226.054351851853</c:v>
                </c:pt>
                <c:pt idx="8177">
                  <c:v>43226.054363425923</c:v>
                </c:pt>
                <c:pt idx="8178">
                  <c:v>43226.054375</c:v>
                </c:pt>
                <c:pt idx="8179">
                  <c:v>43226.054375</c:v>
                </c:pt>
                <c:pt idx="8180">
                  <c:v>43226.054386574076</c:v>
                </c:pt>
                <c:pt idx="8181">
                  <c:v>43226.054398148146</c:v>
                </c:pt>
                <c:pt idx="8182">
                  <c:v>43226.054409722223</c:v>
                </c:pt>
                <c:pt idx="8183">
                  <c:v>43226.0544212963</c:v>
                </c:pt>
                <c:pt idx="8184">
                  <c:v>43226.054432870369</c:v>
                </c:pt>
                <c:pt idx="8185">
                  <c:v>43226.054444444446</c:v>
                </c:pt>
                <c:pt idx="8186">
                  <c:v>43226.054456018515</c:v>
                </c:pt>
                <c:pt idx="8187">
                  <c:v>43226.054467592592</c:v>
                </c:pt>
                <c:pt idx="8188">
                  <c:v>43226.054479166669</c:v>
                </c:pt>
                <c:pt idx="8189">
                  <c:v>43226.054490740738</c:v>
                </c:pt>
                <c:pt idx="8190">
                  <c:v>43226.054502314815</c:v>
                </c:pt>
                <c:pt idx="8191">
                  <c:v>43226.054513888892</c:v>
                </c:pt>
                <c:pt idx="8192">
                  <c:v>43226.054525462961</c:v>
                </c:pt>
                <c:pt idx="8193">
                  <c:v>43226.054537037038</c:v>
                </c:pt>
                <c:pt idx="8194">
                  <c:v>43226.054548611108</c:v>
                </c:pt>
                <c:pt idx="8195">
                  <c:v>43226.054560185185</c:v>
                </c:pt>
                <c:pt idx="8196">
                  <c:v>43226.054571759261</c:v>
                </c:pt>
                <c:pt idx="8197">
                  <c:v>43226.054583333331</c:v>
                </c:pt>
                <c:pt idx="8198">
                  <c:v>43226.054594907408</c:v>
                </c:pt>
                <c:pt idx="8199">
                  <c:v>43226.054606481484</c:v>
                </c:pt>
                <c:pt idx="8200">
                  <c:v>43226.054618055554</c:v>
                </c:pt>
                <c:pt idx="8201">
                  <c:v>43226.054629629631</c:v>
                </c:pt>
                <c:pt idx="8202">
                  <c:v>43226.0546412037</c:v>
                </c:pt>
                <c:pt idx="8203">
                  <c:v>43226.054652777777</c:v>
                </c:pt>
                <c:pt idx="8204">
                  <c:v>43226.054664351854</c:v>
                </c:pt>
                <c:pt idx="8205">
                  <c:v>43226.054675925923</c:v>
                </c:pt>
                <c:pt idx="8206">
                  <c:v>43226.0546875</c:v>
                </c:pt>
                <c:pt idx="8207">
                  <c:v>43226.054699074077</c:v>
                </c:pt>
                <c:pt idx="8208">
                  <c:v>43226.054710648146</c:v>
                </c:pt>
                <c:pt idx="8209">
                  <c:v>43226.054722222223</c:v>
                </c:pt>
                <c:pt idx="8210">
                  <c:v>43226.0547337963</c:v>
                </c:pt>
                <c:pt idx="8211">
                  <c:v>43226.054745370369</c:v>
                </c:pt>
                <c:pt idx="8212">
                  <c:v>43226.054756944446</c:v>
                </c:pt>
                <c:pt idx="8213">
                  <c:v>43226.054768518516</c:v>
                </c:pt>
                <c:pt idx="8214">
                  <c:v>43226.054780092592</c:v>
                </c:pt>
                <c:pt idx="8215">
                  <c:v>43226.054791666669</c:v>
                </c:pt>
                <c:pt idx="8216">
                  <c:v>43226.054803240739</c:v>
                </c:pt>
                <c:pt idx="8217">
                  <c:v>43226.054814814815</c:v>
                </c:pt>
                <c:pt idx="8218">
                  <c:v>43226.054826388892</c:v>
                </c:pt>
                <c:pt idx="8219">
                  <c:v>43226.054837962962</c:v>
                </c:pt>
                <c:pt idx="8220">
                  <c:v>43226.054849537039</c:v>
                </c:pt>
                <c:pt idx="8221">
                  <c:v>43226.054861111108</c:v>
                </c:pt>
                <c:pt idx="8222">
                  <c:v>43226.054872685185</c:v>
                </c:pt>
                <c:pt idx="8223">
                  <c:v>43226.054884259262</c:v>
                </c:pt>
                <c:pt idx="8224">
                  <c:v>43226.054895833331</c:v>
                </c:pt>
                <c:pt idx="8225">
                  <c:v>43226.054907407408</c:v>
                </c:pt>
                <c:pt idx="8226">
                  <c:v>43226.054918981485</c:v>
                </c:pt>
                <c:pt idx="8227">
                  <c:v>43226.054930555554</c:v>
                </c:pt>
                <c:pt idx="8228">
                  <c:v>43226.054942129631</c:v>
                </c:pt>
                <c:pt idx="8229">
                  <c:v>43226.0549537037</c:v>
                </c:pt>
                <c:pt idx="8230">
                  <c:v>43226.054965277777</c:v>
                </c:pt>
                <c:pt idx="8231">
                  <c:v>43226.054976851854</c:v>
                </c:pt>
                <c:pt idx="8232">
                  <c:v>43226.054988425924</c:v>
                </c:pt>
                <c:pt idx="8233">
                  <c:v>43226.055</c:v>
                </c:pt>
                <c:pt idx="8234">
                  <c:v>43226.055011574077</c:v>
                </c:pt>
                <c:pt idx="8235">
                  <c:v>43226.055023148147</c:v>
                </c:pt>
                <c:pt idx="8236">
                  <c:v>43226.055034722223</c:v>
                </c:pt>
                <c:pt idx="8237">
                  <c:v>43226.055046296293</c:v>
                </c:pt>
                <c:pt idx="8238">
                  <c:v>43226.05505787037</c:v>
                </c:pt>
                <c:pt idx="8239">
                  <c:v>43226.055069444446</c:v>
                </c:pt>
                <c:pt idx="8240">
                  <c:v>43226.055081018516</c:v>
                </c:pt>
                <c:pt idx="8241">
                  <c:v>43226.055092592593</c:v>
                </c:pt>
                <c:pt idx="8242">
                  <c:v>43226.055104166669</c:v>
                </c:pt>
                <c:pt idx="8243">
                  <c:v>43226.055115740739</c:v>
                </c:pt>
                <c:pt idx="8244">
                  <c:v>43226.055127314816</c:v>
                </c:pt>
                <c:pt idx="8245">
                  <c:v>43226.055138888885</c:v>
                </c:pt>
                <c:pt idx="8246">
                  <c:v>43226.055150462962</c:v>
                </c:pt>
                <c:pt idx="8247">
                  <c:v>43226.055162037039</c:v>
                </c:pt>
                <c:pt idx="8248">
                  <c:v>43226.055173611108</c:v>
                </c:pt>
                <c:pt idx="8249">
                  <c:v>43226.055185185185</c:v>
                </c:pt>
                <c:pt idx="8250">
                  <c:v>43226.055196759262</c:v>
                </c:pt>
                <c:pt idx="8251">
                  <c:v>43226.055208333331</c:v>
                </c:pt>
                <c:pt idx="8252">
                  <c:v>43226.055219907408</c:v>
                </c:pt>
                <c:pt idx="8253">
                  <c:v>43226.055231481485</c:v>
                </c:pt>
                <c:pt idx="8254">
                  <c:v>43226.055243055554</c:v>
                </c:pt>
                <c:pt idx="8255">
                  <c:v>43226.055243055554</c:v>
                </c:pt>
                <c:pt idx="8256">
                  <c:v>43226.055254629631</c:v>
                </c:pt>
                <c:pt idx="8257">
                  <c:v>43226.055266203701</c:v>
                </c:pt>
                <c:pt idx="8258">
                  <c:v>43226.055277777778</c:v>
                </c:pt>
                <c:pt idx="8259">
                  <c:v>43226.055289351854</c:v>
                </c:pt>
                <c:pt idx="8260">
                  <c:v>43226.055300925924</c:v>
                </c:pt>
                <c:pt idx="8261">
                  <c:v>43226.055312500001</c:v>
                </c:pt>
                <c:pt idx="8262">
                  <c:v>43226.055324074077</c:v>
                </c:pt>
                <c:pt idx="8263">
                  <c:v>43226.055335648147</c:v>
                </c:pt>
                <c:pt idx="8264">
                  <c:v>43226.055347222224</c:v>
                </c:pt>
                <c:pt idx="8265">
                  <c:v>43226.055358796293</c:v>
                </c:pt>
                <c:pt idx="8266">
                  <c:v>43226.05537037037</c:v>
                </c:pt>
                <c:pt idx="8267">
                  <c:v>43226.055381944447</c:v>
                </c:pt>
                <c:pt idx="8268">
                  <c:v>43226.055393518516</c:v>
                </c:pt>
                <c:pt idx="8269">
                  <c:v>43226.055405092593</c:v>
                </c:pt>
                <c:pt idx="8270">
                  <c:v>43226.05541666667</c:v>
                </c:pt>
                <c:pt idx="8271">
                  <c:v>43226.055428240739</c:v>
                </c:pt>
                <c:pt idx="8272">
                  <c:v>43226.055439814816</c:v>
                </c:pt>
                <c:pt idx="8273">
                  <c:v>43226.055451388886</c:v>
                </c:pt>
                <c:pt idx="8274">
                  <c:v>43226.055462962962</c:v>
                </c:pt>
                <c:pt idx="8275">
                  <c:v>43226.055474537039</c:v>
                </c:pt>
                <c:pt idx="8276">
                  <c:v>43226.055486111109</c:v>
                </c:pt>
                <c:pt idx="8277">
                  <c:v>43226.055497685185</c:v>
                </c:pt>
                <c:pt idx="8278">
                  <c:v>43226.055509259262</c:v>
                </c:pt>
                <c:pt idx="8279">
                  <c:v>43226.055520833332</c:v>
                </c:pt>
                <c:pt idx="8280">
                  <c:v>43226.055532407408</c:v>
                </c:pt>
                <c:pt idx="8281">
                  <c:v>43226.055543981478</c:v>
                </c:pt>
                <c:pt idx="8282">
                  <c:v>43226.055555555555</c:v>
                </c:pt>
                <c:pt idx="8283">
                  <c:v>43226.055567129632</c:v>
                </c:pt>
                <c:pt idx="8284">
                  <c:v>43226.055578703701</c:v>
                </c:pt>
                <c:pt idx="8285">
                  <c:v>43226.055590277778</c:v>
                </c:pt>
                <c:pt idx="8286">
                  <c:v>43226.055601851855</c:v>
                </c:pt>
                <c:pt idx="8287">
                  <c:v>43226.055613425924</c:v>
                </c:pt>
                <c:pt idx="8288">
                  <c:v>43226.055625000001</c:v>
                </c:pt>
                <c:pt idx="8289">
                  <c:v>43226.055636574078</c:v>
                </c:pt>
                <c:pt idx="8290">
                  <c:v>43226.055648148147</c:v>
                </c:pt>
                <c:pt idx="8291">
                  <c:v>43226.055659722224</c:v>
                </c:pt>
                <c:pt idx="8292">
                  <c:v>43226.055671296293</c:v>
                </c:pt>
                <c:pt idx="8293">
                  <c:v>43226.05568287037</c:v>
                </c:pt>
                <c:pt idx="8294">
                  <c:v>43226.055694444447</c:v>
                </c:pt>
                <c:pt idx="8295">
                  <c:v>43226.055706018517</c:v>
                </c:pt>
                <c:pt idx="8296">
                  <c:v>43226.055717592593</c:v>
                </c:pt>
                <c:pt idx="8297">
                  <c:v>43226.05572916667</c:v>
                </c:pt>
                <c:pt idx="8298">
                  <c:v>43226.05574074074</c:v>
                </c:pt>
                <c:pt idx="8299">
                  <c:v>43226.055752314816</c:v>
                </c:pt>
                <c:pt idx="8300">
                  <c:v>43226.055763888886</c:v>
                </c:pt>
                <c:pt idx="8301">
                  <c:v>43226.055775462963</c:v>
                </c:pt>
                <c:pt idx="8302">
                  <c:v>43226.055787037039</c:v>
                </c:pt>
                <c:pt idx="8303">
                  <c:v>43226.055798611109</c:v>
                </c:pt>
                <c:pt idx="8304">
                  <c:v>43226.055810185186</c:v>
                </c:pt>
                <c:pt idx="8305">
                  <c:v>43226.055821759262</c:v>
                </c:pt>
                <c:pt idx="8306">
                  <c:v>43226.055833333332</c:v>
                </c:pt>
                <c:pt idx="8307">
                  <c:v>43226.055844907409</c:v>
                </c:pt>
                <c:pt idx="8308">
                  <c:v>43226.055856481478</c:v>
                </c:pt>
                <c:pt idx="8309">
                  <c:v>43226.055868055555</c:v>
                </c:pt>
                <c:pt idx="8310">
                  <c:v>43226.055879629632</c:v>
                </c:pt>
                <c:pt idx="8311">
                  <c:v>43226.055891203701</c:v>
                </c:pt>
                <c:pt idx="8312">
                  <c:v>43226.055902777778</c:v>
                </c:pt>
                <c:pt idx="8313">
                  <c:v>43226.055914351855</c:v>
                </c:pt>
                <c:pt idx="8314">
                  <c:v>43226.055925925924</c:v>
                </c:pt>
                <c:pt idx="8315">
                  <c:v>43226.055937500001</c:v>
                </c:pt>
                <c:pt idx="8316">
                  <c:v>43226.055949074071</c:v>
                </c:pt>
                <c:pt idx="8317">
                  <c:v>43226.055960648147</c:v>
                </c:pt>
                <c:pt idx="8318">
                  <c:v>43226.055972222224</c:v>
                </c:pt>
                <c:pt idx="8319">
                  <c:v>43226.055983796294</c:v>
                </c:pt>
                <c:pt idx="8320">
                  <c:v>43226.055995370371</c:v>
                </c:pt>
                <c:pt idx="8321">
                  <c:v>43226.056006944447</c:v>
                </c:pt>
                <c:pt idx="8322">
                  <c:v>43226.056018518517</c:v>
                </c:pt>
                <c:pt idx="8323">
                  <c:v>43226.056030092594</c:v>
                </c:pt>
                <c:pt idx="8324">
                  <c:v>43226.056041666663</c:v>
                </c:pt>
                <c:pt idx="8325">
                  <c:v>43226.05605324074</c:v>
                </c:pt>
                <c:pt idx="8326">
                  <c:v>43226.056064814817</c:v>
                </c:pt>
                <c:pt idx="8327">
                  <c:v>43226.056076388886</c:v>
                </c:pt>
                <c:pt idx="8328">
                  <c:v>43226.056087962963</c:v>
                </c:pt>
                <c:pt idx="8329">
                  <c:v>43226.05609953704</c:v>
                </c:pt>
                <c:pt idx="8330">
                  <c:v>43226.056111111109</c:v>
                </c:pt>
                <c:pt idx="8331">
                  <c:v>43226.056122685186</c:v>
                </c:pt>
                <c:pt idx="8332">
                  <c:v>43226.056122685186</c:v>
                </c:pt>
                <c:pt idx="8333">
                  <c:v>43226.056134259263</c:v>
                </c:pt>
                <c:pt idx="8334">
                  <c:v>43226.056145833332</c:v>
                </c:pt>
                <c:pt idx="8335">
                  <c:v>43226.056157407409</c:v>
                </c:pt>
                <c:pt idx="8336">
                  <c:v>43226.056168981479</c:v>
                </c:pt>
                <c:pt idx="8337">
                  <c:v>43226.056180555555</c:v>
                </c:pt>
                <c:pt idx="8338">
                  <c:v>43226.056192129632</c:v>
                </c:pt>
                <c:pt idx="8339">
                  <c:v>43226.056203703702</c:v>
                </c:pt>
                <c:pt idx="8340">
                  <c:v>43226.056215277778</c:v>
                </c:pt>
                <c:pt idx="8341">
                  <c:v>43226.056226851855</c:v>
                </c:pt>
                <c:pt idx="8342">
                  <c:v>43226.056238425925</c:v>
                </c:pt>
                <c:pt idx="8343">
                  <c:v>43226.056250000001</c:v>
                </c:pt>
                <c:pt idx="8344">
                  <c:v>43226.056261574071</c:v>
                </c:pt>
                <c:pt idx="8345">
                  <c:v>43226.056273148148</c:v>
                </c:pt>
                <c:pt idx="8346">
                  <c:v>43226.056284722225</c:v>
                </c:pt>
                <c:pt idx="8347">
                  <c:v>43226.056296296294</c:v>
                </c:pt>
                <c:pt idx="8348">
                  <c:v>43226.056307870371</c:v>
                </c:pt>
                <c:pt idx="8349">
                  <c:v>43226.056319444448</c:v>
                </c:pt>
                <c:pt idx="8350">
                  <c:v>43226.056331018517</c:v>
                </c:pt>
                <c:pt idx="8351">
                  <c:v>43226.056342592594</c:v>
                </c:pt>
                <c:pt idx="8352">
                  <c:v>43226.056354166663</c:v>
                </c:pt>
                <c:pt idx="8353">
                  <c:v>43226.05636574074</c:v>
                </c:pt>
                <c:pt idx="8354">
                  <c:v>43226.056377314817</c:v>
                </c:pt>
                <c:pt idx="8355">
                  <c:v>43226.056388888886</c:v>
                </c:pt>
                <c:pt idx="8356">
                  <c:v>43226.056400462963</c:v>
                </c:pt>
                <c:pt idx="8357">
                  <c:v>43226.05641203704</c:v>
                </c:pt>
                <c:pt idx="8358">
                  <c:v>43226.056423611109</c:v>
                </c:pt>
                <c:pt idx="8359">
                  <c:v>43226.056435185186</c:v>
                </c:pt>
                <c:pt idx="8360">
                  <c:v>43226.056446759256</c:v>
                </c:pt>
                <c:pt idx="8361">
                  <c:v>43226.056458333333</c:v>
                </c:pt>
                <c:pt idx="8362">
                  <c:v>43226.056469907409</c:v>
                </c:pt>
                <c:pt idx="8363">
                  <c:v>43226.056481481479</c:v>
                </c:pt>
                <c:pt idx="8364">
                  <c:v>43226.056493055556</c:v>
                </c:pt>
                <c:pt idx="8365">
                  <c:v>43226.056504629632</c:v>
                </c:pt>
                <c:pt idx="8366">
                  <c:v>43226.056516203702</c:v>
                </c:pt>
                <c:pt idx="8367">
                  <c:v>43226.056527777779</c:v>
                </c:pt>
                <c:pt idx="8368">
                  <c:v>43226.056539351855</c:v>
                </c:pt>
                <c:pt idx="8369">
                  <c:v>43226.056550925925</c:v>
                </c:pt>
                <c:pt idx="8370">
                  <c:v>43226.056562500002</c:v>
                </c:pt>
                <c:pt idx="8371">
                  <c:v>43226.056574074071</c:v>
                </c:pt>
                <c:pt idx="8372">
                  <c:v>43226.056585648148</c:v>
                </c:pt>
                <c:pt idx="8373">
                  <c:v>43226.056597222225</c:v>
                </c:pt>
                <c:pt idx="8374">
                  <c:v>43226.056608796294</c:v>
                </c:pt>
                <c:pt idx="8375">
                  <c:v>43226.056620370371</c:v>
                </c:pt>
                <c:pt idx="8376">
                  <c:v>43226.056631944448</c:v>
                </c:pt>
                <c:pt idx="8377">
                  <c:v>43226.056643518517</c:v>
                </c:pt>
                <c:pt idx="8378">
                  <c:v>43226.056655092594</c:v>
                </c:pt>
                <c:pt idx="8379">
                  <c:v>43226.056666666664</c:v>
                </c:pt>
                <c:pt idx="8380">
                  <c:v>43226.05667824074</c:v>
                </c:pt>
                <c:pt idx="8381">
                  <c:v>43226.056689814817</c:v>
                </c:pt>
                <c:pt idx="8382">
                  <c:v>43226.056701388887</c:v>
                </c:pt>
                <c:pt idx="8383">
                  <c:v>43226.056712962964</c:v>
                </c:pt>
                <c:pt idx="8384">
                  <c:v>43226.05672453704</c:v>
                </c:pt>
                <c:pt idx="8385">
                  <c:v>43226.05673611111</c:v>
                </c:pt>
                <c:pt idx="8386">
                  <c:v>43226.056747685187</c:v>
                </c:pt>
                <c:pt idx="8387">
                  <c:v>43226.056759259256</c:v>
                </c:pt>
                <c:pt idx="8388">
                  <c:v>43226.056770833333</c:v>
                </c:pt>
                <c:pt idx="8389">
                  <c:v>43226.05678240741</c:v>
                </c:pt>
                <c:pt idx="8390">
                  <c:v>43226.056793981479</c:v>
                </c:pt>
                <c:pt idx="8391">
                  <c:v>43226.056805555556</c:v>
                </c:pt>
                <c:pt idx="8392">
                  <c:v>43226.056817129633</c:v>
                </c:pt>
                <c:pt idx="8393">
                  <c:v>43226.056828703702</c:v>
                </c:pt>
                <c:pt idx="8394">
                  <c:v>43226.056840277779</c:v>
                </c:pt>
                <c:pt idx="8395">
                  <c:v>43226.056851851848</c:v>
                </c:pt>
                <c:pt idx="8396">
                  <c:v>43226.056863425925</c:v>
                </c:pt>
                <c:pt idx="8397">
                  <c:v>43226.056875000002</c:v>
                </c:pt>
                <c:pt idx="8398">
                  <c:v>43226.056886574072</c:v>
                </c:pt>
                <c:pt idx="8399">
                  <c:v>43226.056898148148</c:v>
                </c:pt>
                <c:pt idx="8400">
                  <c:v>43226.056909722225</c:v>
                </c:pt>
                <c:pt idx="8401">
                  <c:v>43226.056921296295</c:v>
                </c:pt>
                <c:pt idx="8402">
                  <c:v>43226.056932870371</c:v>
                </c:pt>
                <c:pt idx="8403">
                  <c:v>43226.056944444441</c:v>
                </c:pt>
                <c:pt idx="8404">
                  <c:v>43226.056956018518</c:v>
                </c:pt>
                <c:pt idx="8405">
                  <c:v>43226.056967592594</c:v>
                </c:pt>
                <c:pt idx="8406">
                  <c:v>43226.056979166664</c:v>
                </c:pt>
                <c:pt idx="8407">
                  <c:v>43226.056990740741</c:v>
                </c:pt>
                <c:pt idx="8408">
                  <c:v>43226.057002314818</c:v>
                </c:pt>
                <c:pt idx="8409">
                  <c:v>43226.057013888887</c:v>
                </c:pt>
                <c:pt idx="8410">
                  <c:v>43226.059293981481</c:v>
                </c:pt>
                <c:pt idx="8411">
                  <c:v>43226.059537037036</c:v>
                </c:pt>
                <c:pt idx="8412">
                  <c:v>43226.05978009259</c:v>
                </c:pt>
                <c:pt idx="8413">
                  <c:v>43226.060023148151</c:v>
                </c:pt>
                <c:pt idx="8414">
                  <c:v>43226.060266203705</c:v>
                </c:pt>
                <c:pt idx="8415">
                  <c:v>43226.06050925926</c:v>
                </c:pt>
                <c:pt idx="8416">
                  <c:v>43226.060740740744</c:v>
                </c:pt>
                <c:pt idx="8417">
                  <c:v>43226.060983796298</c:v>
                </c:pt>
                <c:pt idx="8418">
                  <c:v>43226.061226851853</c:v>
                </c:pt>
                <c:pt idx="8419">
                  <c:v>43226.061469907407</c:v>
                </c:pt>
                <c:pt idx="8420">
                  <c:v>43226.061712962961</c:v>
                </c:pt>
                <c:pt idx="8421">
                  <c:v>43226.061956018515</c:v>
                </c:pt>
                <c:pt idx="8422">
                  <c:v>43226.062199074076</c:v>
                </c:pt>
                <c:pt idx="8423">
                  <c:v>43226.062442129631</c:v>
                </c:pt>
                <c:pt idx="8424">
                  <c:v>43226.062685185185</c:v>
                </c:pt>
                <c:pt idx="8425">
                  <c:v>43226.062928240739</c:v>
                </c:pt>
                <c:pt idx="8426">
                  <c:v>43226.063171296293</c:v>
                </c:pt>
                <c:pt idx="8427">
                  <c:v>43226.063414351855</c:v>
                </c:pt>
                <c:pt idx="8428">
                  <c:v>43226.063657407409</c:v>
                </c:pt>
                <c:pt idx="8429">
                  <c:v>43226.063900462963</c:v>
                </c:pt>
                <c:pt idx="8430">
                  <c:v>43226.064143518517</c:v>
                </c:pt>
                <c:pt idx="8431">
                  <c:v>43226.064386574071</c:v>
                </c:pt>
                <c:pt idx="8432">
                  <c:v>43226.064629629633</c:v>
                </c:pt>
                <c:pt idx="8433">
                  <c:v>43226.064872685187</c:v>
                </c:pt>
                <c:pt idx="8434">
                  <c:v>43226.065115740741</c:v>
                </c:pt>
                <c:pt idx="8435">
                  <c:v>43226.065358796295</c:v>
                </c:pt>
                <c:pt idx="8436">
                  <c:v>43226.065601851849</c:v>
                </c:pt>
                <c:pt idx="8437">
                  <c:v>43226.065844907411</c:v>
                </c:pt>
                <c:pt idx="8438">
                  <c:v>43226.066087962965</c:v>
                </c:pt>
                <c:pt idx="8439">
                  <c:v>43226.066331018519</c:v>
                </c:pt>
                <c:pt idx="8440">
                  <c:v>43226.066574074073</c:v>
                </c:pt>
                <c:pt idx="8441">
                  <c:v>43226.066817129627</c:v>
                </c:pt>
                <c:pt idx="8442">
                  <c:v>43226.067060185182</c:v>
                </c:pt>
                <c:pt idx="8443">
                  <c:v>43226.067303240743</c:v>
                </c:pt>
                <c:pt idx="8444">
                  <c:v>43226.067546296297</c:v>
                </c:pt>
                <c:pt idx="8445">
                  <c:v>43226.067789351851</c:v>
                </c:pt>
                <c:pt idx="8446">
                  <c:v>43226.068032407406</c:v>
                </c:pt>
                <c:pt idx="8447">
                  <c:v>43226.06827546296</c:v>
                </c:pt>
                <c:pt idx="8448">
                  <c:v>43226.068518518521</c:v>
                </c:pt>
                <c:pt idx="8449">
                  <c:v>43226.068761574075</c:v>
                </c:pt>
                <c:pt idx="8450">
                  <c:v>43226.069004629629</c:v>
                </c:pt>
                <c:pt idx="8451">
                  <c:v>43226.069247685184</c:v>
                </c:pt>
                <c:pt idx="8452">
                  <c:v>43226.069490740738</c:v>
                </c:pt>
                <c:pt idx="8453">
                  <c:v>43226.069733796299</c:v>
                </c:pt>
                <c:pt idx="8454">
                  <c:v>43226.069976851853</c:v>
                </c:pt>
                <c:pt idx="8455">
                  <c:v>43226.070219907408</c:v>
                </c:pt>
                <c:pt idx="8456">
                  <c:v>43226.070462962962</c:v>
                </c:pt>
                <c:pt idx="8457">
                  <c:v>43226.070706018516</c:v>
                </c:pt>
                <c:pt idx="8458">
                  <c:v>43226.070949074077</c:v>
                </c:pt>
                <c:pt idx="8459">
                  <c:v>43226.071192129632</c:v>
                </c:pt>
                <c:pt idx="8460">
                  <c:v>43226.071423611109</c:v>
                </c:pt>
                <c:pt idx="8461">
                  <c:v>43226.071666666663</c:v>
                </c:pt>
                <c:pt idx="8462">
                  <c:v>43226.071909722225</c:v>
                </c:pt>
                <c:pt idx="8463">
                  <c:v>43226.072152777779</c:v>
                </c:pt>
                <c:pt idx="8464">
                  <c:v>43226.072395833333</c:v>
                </c:pt>
                <c:pt idx="8465">
                  <c:v>43226.072638888887</c:v>
                </c:pt>
                <c:pt idx="8466">
                  <c:v>43226.072881944441</c:v>
                </c:pt>
                <c:pt idx="8467">
                  <c:v>43226.073125000003</c:v>
                </c:pt>
                <c:pt idx="8468">
                  <c:v>43226.073368055557</c:v>
                </c:pt>
                <c:pt idx="8469">
                  <c:v>43226.073611111111</c:v>
                </c:pt>
                <c:pt idx="8470">
                  <c:v>43226.073854166665</c:v>
                </c:pt>
                <c:pt idx="8471">
                  <c:v>43226.074097222219</c:v>
                </c:pt>
                <c:pt idx="8472">
                  <c:v>43226.074340277781</c:v>
                </c:pt>
                <c:pt idx="8473">
                  <c:v>43226.074583333335</c:v>
                </c:pt>
                <c:pt idx="8474">
                  <c:v>43226.074826388889</c:v>
                </c:pt>
                <c:pt idx="8475">
                  <c:v>43226.075069444443</c:v>
                </c:pt>
                <c:pt idx="8476">
                  <c:v>43226.075312499997</c:v>
                </c:pt>
                <c:pt idx="8477">
                  <c:v>43226.075555555559</c:v>
                </c:pt>
                <c:pt idx="8478">
                  <c:v>43226.075798611113</c:v>
                </c:pt>
                <c:pt idx="8479">
                  <c:v>43226.076041666667</c:v>
                </c:pt>
                <c:pt idx="8480">
                  <c:v>43226.076284722221</c:v>
                </c:pt>
                <c:pt idx="8481">
                  <c:v>43226.076527777775</c:v>
                </c:pt>
                <c:pt idx="8482">
                  <c:v>43226.076770833337</c:v>
                </c:pt>
                <c:pt idx="8483">
                  <c:v>43226.077013888891</c:v>
                </c:pt>
                <c:pt idx="8484">
                  <c:v>43226.077256944445</c:v>
                </c:pt>
                <c:pt idx="8485">
                  <c:v>43226.077499999999</c:v>
                </c:pt>
                <c:pt idx="8486">
                  <c:v>43226.077743055554</c:v>
                </c:pt>
                <c:pt idx="8487">
                  <c:v>43226.077986111108</c:v>
                </c:pt>
                <c:pt idx="8488">
                  <c:v>43226.078229166669</c:v>
                </c:pt>
                <c:pt idx="8489">
                  <c:v>43226.078472222223</c:v>
                </c:pt>
                <c:pt idx="8490">
                  <c:v>43226.078715277778</c:v>
                </c:pt>
                <c:pt idx="8491">
                  <c:v>43226.078958333332</c:v>
                </c:pt>
                <c:pt idx="8492">
                  <c:v>43226.079201388886</c:v>
                </c:pt>
                <c:pt idx="8493">
                  <c:v>43226.079444444447</c:v>
                </c:pt>
                <c:pt idx="8494">
                  <c:v>43226.079687500001</c:v>
                </c:pt>
                <c:pt idx="8495">
                  <c:v>43226.079930555556</c:v>
                </c:pt>
                <c:pt idx="8496">
                  <c:v>43226.08017361111</c:v>
                </c:pt>
                <c:pt idx="8497">
                  <c:v>43226.080416666664</c:v>
                </c:pt>
                <c:pt idx="8498">
                  <c:v>43226.080659722225</c:v>
                </c:pt>
                <c:pt idx="8499">
                  <c:v>43226.08090277778</c:v>
                </c:pt>
                <c:pt idx="8500">
                  <c:v>43226.081145833334</c:v>
                </c:pt>
                <c:pt idx="8501">
                  <c:v>43226.081388888888</c:v>
                </c:pt>
                <c:pt idx="8502">
                  <c:v>43226.081631944442</c:v>
                </c:pt>
                <c:pt idx="8503">
                  <c:v>43226.081863425927</c:v>
                </c:pt>
                <c:pt idx="8504">
                  <c:v>43226.082106481481</c:v>
                </c:pt>
                <c:pt idx="8505">
                  <c:v>43226.082349537035</c:v>
                </c:pt>
                <c:pt idx="8506">
                  <c:v>43226.082592592589</c:v>
                </c:pt>
                <c:pt idx="8507">
                  <c:v>43226.082835648151</c:v>
                </c:pt>
                <c:pt idx="8508">
                  <c:v>43226.083078703705</c:v>
                </c:pt>
                <c:pt idx="8509">
                  <c:v>43226.083321759259</c:v>
                </c:pt>
                <c:pt idx="8510">
                  <c:v>43226.083564814813</c:v>
                </c:pt>
                <c:pt idx="8511">
                  <c:v>43226.083807870367</c:v>
                </c:pt>
                <c:pt idx="8512">
                  <c:v>43226.084050925929</c:v>
                </c:pt>
                <c:pt idx="8513">
                  <c:v>43226.084293981483</c:v>
                </c:pt>
                <c:pt idx="8514">
                  <c:v>43226.084537037037</c:v>
                </c:pt>
                <c:pt idx="8515">
                  <c:v>43226.084780092591</c:v>
                </c:pt>
                <c:pt idx="8516">
                  <c:v>43226.085023148145</c:v>
                </c:pt>
                <c:pt idx="8517">
                  <c:v>43226.085266203707</c:v>
                </c:pt>
                <c:pt idx="8518">
                  <c:v>43226.085509259261</c:v>
                </c:pt>
                <c:pt idx="8519">
                  <c:v>43226.085752314815</c:v>
                </c:pt>
                <c:pt idx="8520">
                  <c:v>43226.085995370369</c:v>
                </c:pt>
                <c:pt idx="8521">
                  <c:v>43226.086238425924</c:v>
                </c:pt>
                <c:pt idx="8522">
                  <c:v>43226.086481481485</c:v>
                </c:pt>
                <c:pt idx="8523">
                  <c:v>43226.086724537039</c:v>
                </c:pt>
                <c:pt idx="8524">
                  <c:v>43226.086967592593</c:v>
                </c:pt>
                <c:pt idx="8525">
                  <c:v>43226.087210648147</c:v>
                </c:pt>
                <c:pt idx="8526">
                  <c:v>43226.087453703702</c:v>
                </c:pt>
                <c:pt idx="8527">
                  <c:v>43226.087696759256</c:v>
                </c:pt>
                <c:pt idx="8528">
                  <c:v>43226.087939814817</c:v>
                </c:pt>
                <c:pt idx="8529">
                  <c:v>43226.088182870371</c:v>
                </c:pt>
                <c:pt idx="8530">
                  <c:v>43226.088425925926</c:v>
                </c:pt>
                <c:pt idx="8531">
                  <c:v>43226.08866898148</c:v>
                </c:pt>
                <c:pt idx="8532">
                  <c:v>43226.088912037034</c:v>
                </c:pt>
                <c:pt idx="8533">
                  <c:v>43226.089155092595</c:v>
                </c:pt>
                <c:pt idx="8534">
                  <c:v>43226.089398148149</c:v>
                </c:pt>
                <c:pt idx="8535">
                  <c:v>43226.089641203704</c:v>
                </c:pt>
                <c:pt idx="8536">
                  <c:v>43226.089884259258</c:v>
                </c:pt>
                <c:pt idx="8537">
                  <c:v>43226.090127314812</c:v>
                </c:pt>
                <c:pt idx="8538">
                  <c:v>43226.090370370373</c:v>
                </c:pt>
                <c:pt idx="8539">
                  <c:v>43226.090613425928</c:v>
                </c:pt>
                <c:pt idx="8540">
                  <c:v>43226.090856481482</c:v>
                </c:pt>
                <c:pt idx="8541">
                  <c:v>43226.091099537036</c:v>
                </c:pt>
                <c:pt idx="8542">
                  <c:v>43226.09134259259</c:v>
                </c:pt>
                <c:pt idx="8543">
                  <c:v>43226.091585648152</c:v>
                </c:pt>
                <c:pt idx="8544">
                  <c:v>43226.091828703706</c:v>
                </c:pt>
                <c:pt idx="8545">
                  <c:v>43226.09207175926</c:v>
                </c:pt>
                <c:pt idx="8546">
                  <c:v>43226.092314814814</c:v>
                </c:pt>
                <c:pt idx="8547">
                  <c:v>43226.092557870368</c:v>
                </c:pt>
                <c:pt idx="8548">
                  <c:v>43226.092789351853</c:v>
                </c:pt>
                <c:pt idx="8549">
                  <c:v>43226.093032407407</c:v>
                </c:pt>
                <c:pt idx="8550">
                  <c:v>43226.093275462961</c:v>
                </c:pt>
                <c:pt idx="8551">
                  <c:v>43226.093518518515</c:v>
                </c:pt>
                <c:pt idx="8552">
                  <c:v>43226.093761574077</c:v>
                </c:pt>
                <c:pt idx="8553">
                  <c:v>43226.094004629631</c:v>
                </c:pt>
                <c:pt idx="8554">
                  <c:v>43226.094247685185</c:v>
                </c:pt>
                <c:pt idx="8555">
                  <c:v>43226.094490740739</c:v>
                </c:pt>
                <c:pt idx="8556">
                  <c:v>43226.094733796293</c:v>
                </c:pt>
                <c:pt idx="8557">
                  <c:v>43226.094976851855</c:v>
                </c:pt>
                <c:pt idx="8558">
                  <c:v>43226.095219907409</c:v>
                </c:pt>
                <c:pt idx="8559">
                  <c:v>43226.095462962963</c:v>
                </c:pt>
                <c:pt idx="8560">
                  <c:v>43226.095706018517</c:v>
                </c:pt>
                <c:pt idx="8561">
                  <c:v>43226.095949074072</c:v>
                </c:pt>
                <c:pt idx="8562">
                  <c:v>43226.096192129633</c:v>
                </c:pt>
                <c:pt idx="8563">
                  <c:v>43226.096435185187</c:v>
                </c:pt>
                <c:pt idx="8564">
                  <c:v>43226.096678240741</c:v>
                </c:pt>
                <c:pt idx="8565">
                  <c:v>43226.096921296295</c:v>
                </c:pt>
                <c:pt idx="8566">
                  <c:v>43226.09716435185</c:v>
                </c:pt>
                <c:pt idx="8567">
                  <c:v>43226.097407407404</c:v>
                </c:pt>
                <c:pt idx="8568">
                  <c:v>43226.097650462965</c:v>
                </c:pt>
                <c:pt idx="8569">
                  <c:v>43226.097893518519</c:v>
                </c:pt>
                <c:pt idx="8570">
                  <c:v>43226.098136574074</c:v>
                </c:pt>
                <c:pt idx="8571">
                  <c:v>43226.098379629628</c:v>
                </c:pt>
                <c:pt idx="8572">
                  <c:v>43226.098622685182</c:v>
                </c:pt>
                <c:pt idx="8573">
                  <c:v>43226.098865740743</c:v>
                </c:pt>
                <c:pt idx="8574">
                  <c:v>43226.099108796298</c:v>
                </c:pt>
                <c:pt idx="8575">
                  <c:v>43226.099351851852</c:v>
                </c:pt>
                <c:pt idx="8576">
                  <c:v>43226.099594907406</c:v>
                </c:pt>
                <c:pt idx="8577">
                  <c:v>43226.09983796296</c:v>
                </c:pt>
                <c:pt idx="8578">
                  <c:v>43226.100081018521</c:v>
                </c:pt>
                <c:pt idx="8579">
                  <c:v>43226.100324074076</c:v>
                </c:pt>
                <c:pt idx="8580">
                  <c:v>43226.10056712963</c:v>
                </c:pt>
                <c:pt idx="8581">
                  <c:v>43226.100810185184</c:v>
                </c:pt>
                <c:pt idx="8582">
                  <c:v>43226.101053240738</c:v>
                </c:pt>
                <c:pt idx="8583">
                  <c:v>43226.1012962963</c:v>
                </c:pt>
                <c:pt idx="8584">
                  <c:v>43226.101539351854</c:v>
                </c:pt>
                <c:pt idx="8585">
                  <c:v>43226.101782407408</c:v>
                </c:pt>
                <c:pt idx="8586">
                  <c:v>43226.102025462962</c:v>
                </c:pt>
                <c:pt idx="8587">
                  <c:v>43226.102268518516</c:v>
                </c:pt>
                <c:pt idx="8588">
                  <c:v>43226.102511574078</c:v>
                </c:pt>
                <c:pt idx="8589">
                  <c:v>43226.102754629632</c:v>
                </c:pt>
                <c:pt idx="8590">
                  <c:v>43226.102997685186</c:v>
                </c:pt>
                <c:pt idx="8591">
                  <c:v>43226.10324074074</c:v>
                </c:pt>
                <c:pt idx="8592">
                  <c:v>43226.103472222225</c:v>
                </c:pt>
                <c:pt idx="8593">
                  <c:v>43226.103715277779</c:v>
                </c:pt>
                <c:pt idx="8594">
                  <c:v>43226.103958333333</c:v>
                </c:pt>
                <c:pt idx="8595">
                  <c:v>43226.104201388887</c:v>
                </c:pt>
                <c:pt idx="8596">
                  <c:v>43226.104444444441</c:v>
                </c:pt>
                <c:pt idx="8597">
                  <c:v>43226.104687500003</c:v>
                </c:pt>
                <c:pt idx="8598">
                  <c:v>43226.104930555557</c:v>
                </c:pt>
                <c:pt idx="8599">
                  <c:v>43226.105173611111</c:v>
                </c:pt>
                <c:pt idx="8600">
                  <c:v>43226.105416666665</c:v>
                </c:pt>
                <c:pt idx="8601">
                  <c:v>43226.10565972222</c:v>
                </c:pt>
                <c:pt idx="8602">
                  <c:v>43226.105902777781</c:v>
                </c:pt>
                <c:pt idx="8603">
                  <c:v>43226.106145833335</c:v>
                </c:pt>
                <c:pt idx="8604">
                  <c:v>43226.106388888889</c:v>
                </c:pt>
                <c:pt idx="8605">
                  <c:v>43226.106631944444</c:v>
                </c:pt>
                <c:pt idx="8606">
                  <c:v>43226.106874999998</c:v>
                </c:pt>
                <c:pt idx="8607">
                  <c:v>43226.107118055559</c:v>
                </c:pt>
                <c:pt idx="8608">
                  <c:v>43226.107361111113</c:v>
                </c:pt>
                <c:pt idx="8609">
                  <c:v>43226.107604166667</c:v>
                </c:pt>
                <c:pt idx="8610">
                  <c:v>43226.107847222222</c:v>
                </c:pt>
                <c:pt idx="8611">
                  <c:v>43226.108090277776</c:v>
                </c:pt>
                <c:pt idx="8612">
                  <c:v>43226.10833333333</c:v>
                </c:pt>
                <c:pt idx="8613">
                  <c:v>43226.108576388891</c:v>
                </c:pt>
                <c:pt idx="8614">
                  <c:v>43226.108819444446</c:v>
                </c:pt>
                <c:pt idx="8615">
                  <c:v>43226.1090625</c:v>
                </c:pt>
                <c:pt idx="8616">
                  <c:v>43226.109305555554</c:v>
                </c:pt>
                <c:pt idx="8617">
                  <c:v>43226.109548611108</c:v>
                </c:pt>
                <c:pt idx="8618">
                  <c:v>43226.109791666669</c:v>
                </c:pt>
                <c:pt idx="8619">
                  <c:v>43226.110034722224</c:v>
                </c:pt>
                <c:pt idx="8620">
                  <c:v>43226.110277777778</c:v>
                </c:pt>
                <c:pt idx="8621">
                  <c:v>43226.110520833332</c:v>
                </c:pt>
                <c:pt idx="8622">
                  <c:v>43226.110763888886</c:v>
                </c:pt>
                <c:pt idx="8623">
                  <c:v>43226.111006944448</c:v>
                </c:pt>
                <c:pt idx="8624">
                  <c:v>43226.111250000002</c:v>
                </c:pt>
                <c:pt idx="8625">
                  <c:v>43226.111493055556</c:v>
                </c:pt>
                <c:pt idx="8626">
                  <c:v>43226.11173611111</c:v>
                </c:pt>
                <c:pt idx="8627">
                  <c:v>43226.111979166664</c:v>
                </c:pt>
                <c:pt idx="8628">
                  <c:v>43226.112222222226</c:v>
                </c:pt>
                <c:pt idx="8629">
                  <c:v>43226.11246527778</c:v>
                </c:pt>
                <c:pt idx="8630">
                  <c:v>43226.112708333334</c:v>
                </c:pt>
                <c:pt idx="8631">
                  <c:v>43226.112951388888</c:v>
                </c:pt>
                <c:pt idx="8632">
                  <c:v>43226.113194444442</c:v>
                </c:pt>
                <c:pt idx="8633">
                  <c:v>43226.113437499997</c:v>
                </c:pt>
                <c:pt idx="8634">
                  <c:v>43226.113680555558</c:v>
                </c:pt>
                <c:pt idx="8635">
                  <c:v>43226.113923611112</c:v>
                </c:pt>
                <c:pt idx="8636">
                  <c:v>43226.114155092589</c:v>
                </c:pt>
                <c:pt idx="8637">
                  <c:v>43226.114398148151</c:v>
                </c:pt>
                <c:pt idx="8638">
                  <c:v>43226.114641203705</c:v>
                </c:pt>
                <c:pt idx="8639">
                  <c:v>43226.114884259259</c:v>
                </c:pt>
                <c:pt idx="8640">
                  <c:v>43226.115127314813</c:v>
                </c:pt>
                <c:pt idx="8641">
                  <c:v>43226.115370370368</c:v>
                </c:pt>
                <c:pt idx="8642">
                  <c:v>43226.115613425929</c:v>
                </c:pt>
                <c:pt idx="8643">
                  <c:v>43226.115856481483</c:v>
                </c:pt>
                <c:pt idx="8644">
                  <c:v>43226.116099537037</c:v>
                </c:pt>
                <c:pt idx="8645">
                  <c:v>43226.116342592592</c:v>
                </c:pt>
                <c:pt idx="8646">
                  <c:v>43226.116585648146</c:v>
                </c:pt>
                <c:pt idx="8647">
                  <c:v>43226.116828703707</c:v>
                </c:pt>
                <c:pt idx="8648">
                  <c:v>43226.117071759261</c:v>
                </c:pt>
                <c:pt idx="8649">
                  <c:v>43226.117314814815</c:v>
                </c:pt>
                <c:pt idx="8650">
                  <c:v>43226.11755787037</c:v>
                </c:pt>
                <c:pt idx="8651">
                  <c:v>43226.117800925924</c:v>
                </c:pt>
                <c:pt idx="8652">
                  <c:v>43226.118043981478</c:v>
                </c:pt>
                <c:pt idx="8653">
                  <c:v>43226.118287037039</c:v>
                </c:pt>
                <c:pt idx="8654">
                  <c:v>43226.118530092594</c:v>
                </c:pt>
                <c:pt idx="8655">
                  <c:v>43226.118773148148</c:v>
                </c:pt>
                <c:pt idx="8656">
                  <c:v>43226.119016203702</c:v>
                </c:pt>
                <c:pt idx="8657">
                  <c:v>43226.119259259256</c:v>
                </c:pt>
                <c:pt idx="8658">
                  <c:v>43226.119502314818</c:v>
                </c:pt>
                <c:pt idx="8659">
                  <c:v>43226.119745370372</c:v>
                </c:pt>
                <c:pt idx="8660">
                  <c:v>43226.119988425926</c:v>
                </c:pt>
                <c:pt idx="8661">
                  <c:v>43226.12023148148</c:v>
                </c:pt>
                <c:pt idx="8662">
                  <c:v>43226.120474537034</c:v>
                </c:pt>
                <c:pt idx="8663">
                  <c:v>43226.120717592596</c:v>
                </c:pt>
                <c:pt idx="8664">
                  <c:v>43226.12096064815</c:v>
                </c:pt>
                <c:pt idx="8665">
                  <c:v>43226.121203703704</c:v>
                </c:pt>
                <c:pt idx="8666">
                  <c:v>43226.121446759258</c:v>
                </c:pt>
                <c:pt idx="8667">
                  <c:v>43226.121689814812</c:v>
                </c:pt>
                <c:pt idx="8668">
                  <c:v>43226.121932870374</c:v>
                </c:pt>
                <c:pt idx="8669">
                  <c:v>43226.122175925928</c:v>
                </c:pt>
                <c:pt idx="8670">
                  <c:v>43226.122418981482</c:v>
                </c:pt>
                <c:pt idx="8671">
                  <c:v>43226.122662037036</c:v>
                </c:pt>
                <c:pt idx="8672">
                  <c:v>43226.12290509259</c:v>
                </c:pt>
                <c:pt idx="8673">
                  <c:v>43226.123148148145</c:v>
                </c:pt>
                <c:pt idx="8674">
                  <c:v>43226.123391203706</c:v>
                </c:pt>
                <c:pt idx="8675">
                  <c:v>43226.12363425926</c:v>
                </c:pt>
                <c:pt idx="8676">
                  <c:v>43226.123877314814</c:v>
                </c:pt>
                <c:pt idx="8677">
                  <c:v>43226.124120370368</c:v>
                </c:pt>
                <c:pt idx="8678">
                  <c:v>43226.124363425923</c:v>
                </c:pt>
                <c:pt idx="8679">
                  <c:v>43226.124606481484</c:v>
                </c:pt>
                <c:pt idx="8680">
                  <c:v>43226.124837962961</c:v>
                </c:pt>
                <c:pt idx="8681">
                  <c:v>43226.125081018516</c:v>
                </c:pt>
                <c:pt idx="8682">
                  <c:v>43226.125324074077</c:v>
                </c:pt>
                <c:pt idx="8683">
                  <c:v>43226.125567129631</c:v>
                </c:pt>
                <c:pt idx="8684">
                  <c:v>43226.125810185185</c:v>
                </c:pt>
                <c:pt idx="8685">
                  <c:v>43226.12605324074</c:v>
                </c:pt>
                <c:pt idx="8686">
                  <c:v>43226.126296296294</c:v>
                </c:pt>
                <c:pt idx="8687">
                  <c:v>43226.126539351855</c:v>
                </c:pt>
                <c:pt idx="8688">
                  <c:v>43226.126782407409</c:v>
                </c:pt>
                <c:pt idx="8689">
                  <c:v>43226.127025462964</c:v>
                </c:pt>
                <c:pt idx="8690">
                  <c:v>43226.127268518518</c:v>
                </c:pt>
                <c:pt idx="8691">
                  <c:v>43226.127511574072</c:v>
                </c:pt>
                <c:pt idx="8692">
                  <c:v>43226.127754629626</c:v>
                </c:pt>
                <c:pt idx="8693">
                  <c:v>43226.127997685187</c:v>
                </c:pt>
                <c:pt idx="8694">
                  <c:v>43226.128240740742</c:v>
                </c:pt>
                <c:pt idx="8695">
                  <c:v>43226.128483796296</c:v>
                </c:pt>
                <c:pt idx="8696">
                  <c:v>43226.12872685185</c:v>
                </c:pt>
                <c:pt idx="8697">
                  <c:v>43226.128969907404</c:v>
                </c:pt>
                <c:pt idx="8698">
                  <c:v>43226.129212962966</c:v>
                </c:pt>
                <c:pt idx="8699">
                  <c:v>43226.12945601852</c:v>
                </c:pt>
                <c:pt idx="8700">
                  <c:v>43226.129699074074</c:v>
                </c:pt>
                <c:pt idx="8701">
                  <c:v>43226.129942129628</c:v>
                </c:pt>
                <c:pt idx="8702">
                  <c:v>43226.130185185182</c:v>
                </c:pt>
                <c:pt idx="8703">
                  <c:v>43226.130428240744</c:v>
                </c:pt>
                <c:pt idx="8704">
                  <c:v>43226.130671296298</c:v>
                </c:pt>
                <c:pt idx="8705">
                  <c:v>43226.130914351852</c:v>
                </c:pt>
                <c:pt idx="8706">
                  <c:v>43226.131157407406</c:v>
                </c:pt>
                <c:pt idx="8707">
                  <c:v>43226.13140046296</c:v>
                </c:pt>
                <c:pt idx="8708">
                  <c:v>43226.131643518522</c:v>
                </c:pt>
                <c:pt idx="8709">
                  <c:v>43226.131886574076</c:v>
                </c:pt>
                <c:pt idx="8710">
                  <c:v>43226.13212962963</c:v>
                </c:pt>
                <c:pt idx="8711">
                  <c:v>43226.132372685184</c:v>
                </c:pt>
                <c:pt idx="8712">
                  <c:v>43226.132615740738</c:v>
                </c:pt>
                <c:pt idx="8713">
                  <c:v>43226.1328587963</c:v>
                </c:pt>
                <c:pt idx="8714">
                  <c:v>43226.133101851854</c:v>
                </c:pt>
                <c:pt idx="8715">
                  <c:v>43226.133344907408</c:v>
                </c:pt>
                <c:pt idx="8716">
                  <c:v>43226.133587962962</c:v>
                </c:pt>
                <c:pt idx="8717">
                  <c:v>43226.133831018517</c:v>
                </c:pt>
                <c:pt idx="8718">
                  <c:v>43226.134074074071</c:v>
                </c:pt>
                <c:pt idx="8719">
                  <c:v>43226.134317129632</c:v>
                </c:pt>
                <c:pt idx="8720">
                  <c:v>43226.134560185186</c:v>
                </c:pt>
                <c:pt idx="8721">
                  <c:v>43226.13480324074</c:v>
                </c:pt>
                <c:pt idx="8722">
                  <c:v>43226.135046296295</c:v>
                </c:pt>
                <c:pt idx="8723">
                  <c:v>43226.135289351849</c:v>
                </c:pt>
                <c:pt idx="8724">
                  <c:v>43226.13553240741</c:v>
                </c:pt>
                <c:pt idx="8725">
                  <c:v>43226.135775462964</c:v>
                </c:pt>
                <c:pt idx="8726">
                  <c:v>43226.136018518519</c:v>
                </c:pt>
                <c:pt idx="8727">
                  <c:v>43226.136261574073</c:v>
                </c:pt>
                <c:pt idx="8728">
                  <c:v>43226.136504629627</c:v>
                </c:pt>
                <c:pt idx="8729">
                  <c:v>43226.136736111112</c:v>
                </c:pt>
                <c:pt idx="8730">
                  <c:v>43226.136979166666</c:v>
                </c:pt>
                <c:pt idx="8731">
                  <c:v>43226.13722222222</c:v>
                </c:pt>
                <c:pt idx="8732">
                  <c:v>43226.137465277781</c:v>
                </c:pt>
                <c:pt idx="8733">
                  <c:v>43226.137708333335</c:v>
                </c:pt>
                <c:pt idx="8734">
                  <c:v>43226.13795138889</c:v>
                </c:pt>
                <c:pt idx="8735">
                  <c:v>43226.138194444444</c:v>
                </c:pt>
                <c:pt idx="8736">
                  <c:v>43226.138437499998</c:v>
                </c:pt>
                <c:pt idx="8737">
                  <c:v>43226.138680555552</c:v>
                </c:pt>
                <c:pt idx="8738">
                  <c:v>43226.138923611114</c:v>
                </c:pt>
                <c:pt idx="8739">
                  <c:v>43226.139166666668</c:v>
                </c:pt>
                <c:pt idx="8740">
                  <c:v>43226.139409722222</c:v>
                </c:pt>
                <c:pt idx="8741">
                  <c:v>43226.139652777776</c:v>
                </c:pt>
                <c:pt idx="8742">
                  <c:v>43226.13989583333</c:v>
                </c:pt>
                <c:pt idx="8743">
                  <c:v>43226.140138888892</c:v>
                </c:pt>
                <c:pt idx="8744">
                  <c:v>43226.140381944446</c:v>
                </c:pt>
                <c:pt idx="8745">
                  <c:v>43226.140625</c:v>
                </c:pt>
                <c:pt idx="8746">
                  <c:v>43226.140868055554</c:v>
                </c:pt>
                <c:pt idx="8747">
                  <c:v>43226.141111111108</c:v>
                </c:pt>
                <c:pt idx="8748">
                  <c:v>43226.14135416667</c:v>
                </c:pt>
                <c:pt idx="8749">
                  <c:v>43226.141597222224</c:v>
                </c:pt>
                <c:pt idx="8750">
                  <c:v>43226.141840277778</c:v>
                </c:pt>
                <c:pt idx="8751">
                  <c:v>43226.142083333332</c:v>
                </c:pt>
                <c:pt idx="8752">
                  <c:v>43226.142326388886</c:v>
                </c:pt>
                <c:pt idx="8753">
                  <c:v>43226.142569444448</c:v>
                </c:pt>
                <c:pt idx="8754">
                  <c:v>43226.142812500002</c:v>
                </c:pt>
                <c:pt idx="8755">
                  <c:v>43226.143055555556</c:v>
                </c:pt>
                <c:pt idx="8756">
                  <c:v>43226.14329861111</c:v>
                </c:pt>
                <c:pt idx="8757">
                  <c:v>43226.143541666665</c:v>
                </c:pt>
                <c:pt idx="8758">
                  <c:v>43226.143784722219</c:v>
                </c:pt>
                <c:pt idx="8759">
                  <c:v>43226.14402777778</c:v>
                </c:pt>
                <c:pt idx="8760">
                  <c:v>43226.144270833334</c:v>
                </c:pt>
                <c:pt idx="8761">
                  <c:v>43226.144513888888</c:v>
                </c:pt>
                <c:pt idx="8762">
                  <c:v>43226.144756944443</c:v>
                </c:pt>
                <c:pt idx="8763">
                  <c:v>43226.144999999997</c:v>
                </c:pt>
                <c:pt idx="8764">
                  <c:v>43226.145243055558</c:v>
                </c:pt>
                <c:pt idx="8765">
                  <c:v>43226.145486111112</c:v>
                </c:pt>
                <c:pt idx="8766">
                  <c:v>43226.145729166667</c:v>
                </c:pt>
                <c:pt idx="8767">
                  <c:v>43226.145972222221</c:v>
                </c:pt>
                <c:pt idx="8768">
                  <c:v>43226.146215277775</c:v>
                </c:pt>
                <c:pt idx="8769">
                  <c:v>43226.146458333336</c:v>
                </c:pt>
                <c:pt idx="8770">
                  <c:v>43226.146701388891</c:v>
                </c:pt>
                <c:pt idx="8771">
                  <c:v>43226.146944444445</c:v>
                </c:pt>
                <c:pt idx="8772">
                  <c:v>43226.147187499999</c:v>
                </c:pt>
                <c:pt idx="8773">
                  <c:v>43226.147430555553</c:v>
                </c:pt>
                <c:pt idx="8774">
                  <c:v>43226.147662037038</c:v>
                </c:pt>
                <c:pt idx="8775">
                  <c:v>43226.147905092592</c:v>
                </c:pt>
                <c:pt idx="8776">
                  <c:v>43226.148148148146</c:v>
                </c:pt>
                <c:pt idx="8777">
                  <c:v>43226.1483912037</c:v>
                </c:pt>
                <c:pt idx="8778">
                  <c:v>43226.148634259262</c:v>
                </c:pt>
                <c:pt idx="8779">
                  <c:v>43226.148877314816</c:v>
                </c:pt>
                <c:pt idx="8780">
                  <c:v>43226.14912037037</c:v>
                </c:pt>
                <c:pt idx="8781">
                  <c:v>43226.149363425924</c:v>
                </c:pt>
                <c:pt idx="8782">
                  <c:v>43226.149606481478</c:v>
                </c:pt>
                <c:pt idx="8783">
                  <c:v>43226.14984953704</c:v>
                </c:pt>
                <c:pt idx="8784">
                  <c:v>43226.150092592594</c:v>
                </c:pt>
                <c:pt idx="8785">
                  <c:v>43226.150335648148</c:v>
                </c:pt>
                <c:pt idx="8786">
                  <c:v>43226.150578703702</c:v>
                </c:pt>
                <c:pt idx="8787">
                  <c:v>43226.150821759256</c:v>
                </c:pt>
                <c:pt idx="8788">
                  <c:v>43226.151064814818</c:v>
                </c:pt>
                <c:pt idx="8789">
                  <c:v>43226.151307870372</c:v>
                </c:pt>
                <c:pt idx="8790">
                  <c:v>43226.151550925926</c:v>
                </c:pt>
                <c:pt idx="8791">
                  <c:v>43226.15179398148</c:v>
                </c:pt>
                <c:pt idx="8792">
                  <c:v>43226.152037037034</c:v>
                </c:pt>
                <c:pt idx="8793">
                  <c:v>43226.152280092596</c:v>
                </c:pt>
                <c:pt idx="8794">
                  <c:v>43226.15252314815</c:v>
                </c:pt>
                <c:pt idx="8795">
                  <c:v>43226.152766203704</c:v>
                </c:pt>
                <c:pt idx="8796">
                  <c:v>43226.153009259258</c:v>
                </c:pt>
                <c:pt idx="8797">
                  <c:v>43226.153252314813</c:v>
                </c:pt>
                <c:pt idx="8798">
                  <c:v>43226.153495370374</c:v>
                </c:pt>
                <c:pt idx="8799">
                  <c:v>43226.153738425928</c:v>
                </c:pt>
                <c:pt idx="8800">
                  <c:v>43226.153981481482</c:v>
                </c:pt>
                <c:pt idx="8801">
                  <c:v>43226.154224537036</c:v>
                </c:pt>
                <c:pt idx="8802">
                  <c:v>43226.154467592591</c:v>
                </c:pt>
                <c:pt idx="8803">
                  <c:v>43226.154710648145</c:v>
                </c:pt>
                <c:pt idx="8804">
                  <c:v>43226.154953703706</c:v>
                </c:pt>
                <c:pt idx="8805">
                  <c:v>43226.15519675926</c:v>
                </c:pt>
                <c:pt idx="8806">
                  <c:v>43226.155439814815</c:v>
                </c:pt>
                <c:pt idx="8807">
                  <c:v>43226.155682870369</c:v>
                </c:pt>
                <c:pt idx="8808">
                  <c:v>43226.155925925923</c:v>
                </c:pt>
                <c:pt idx="8809">
                  <c:v>43226.156168981484</c:v>
                </c:pt>
                <c:pt idx="8810">
                  <c:v>43226.156412037039</c:v>
                </c:pt>
                <c:pt idx="8811">
                  <c:v>43226.156655092593</c:v>
                </c:pt>
                <c:pt idx="8812">
                  <c:v>43226.156898148147</c:v>
                </c:pt>
                <c:pt idx="8813">
                  <c:v>43226.157141203701</c:v>
                </c:pt>
                <c:pt idx="8814">
                  <c:v>43226.157384259262</c:v>
                </c:pt>
                <c:pt idx="8815">
                  <c:v>43226.157627314817</c:v>
                </c:pt>
                <c:pt idx="8816">
                  <c:v>43226.157870370371</c:v>
                </c:pt>
                <c:pt idx="8817">
                  <c:v>43226.158113425925</c:v>
                </c:pt>
                <c:pt idx="8818">
                  <c:v>43226.15834490741</c:v>
                </c:pt>
                <c:pt idx="8819">
                  <c:v>43226.158587962964</c:v>
                </c:pt>
                <c:pt idx="8820">
                  <c:v>43226.158831018518</c:v>
                </c:pt>
                <c:pt idx="8821">
                  <c:v>43226.159074074072</c:v>
                </c:pt>
                <c:pt idx="8822">
                  <c:v>43226.159317129626</c:v>
                </c:pt>
                <c:pt idx="8823">
                  <c:v>43226.159560185188</c:v>
                </c:pt>
                <c:pt idx="8824">
                  <c:v>43226.159803240742</c:v>
                </c:pt>
                <c:pt idx="8825">
                  <c:v>43226.160046296296</c:v>
                </c:pt>
                <c:pt idx="8826">
                  <c:v>43226.16028935185</c:v>
                </c:pt>
                <c:pt idx="8827">
                  <c:v>43226.160532407404</c:v>
                </c:pt>
                <c:pt idx="8828">
                  <c:v>43226.160775462966</c:v>
                </c:pt>
                <c:pt idx="8829">
                  <c:v>43226.16101851852</c:v>
                </c:pt>
                <c:pt idx="8830">
                  <c:v>43226.161261574074</c:v>
                </c:pt>
                <c:pt idx="8831">
                  <c:v>43226.161504629628</c:v>
                </c:pt>
                <c:pt idx="8832">
                  <c:v>43226.161747685182</c:v>
                </c:pt>
                <c:pt idx="8833">
                  <c:v>43226.161990740744</c:v>
                </c:pt>
                <c:pt idx="8834">
                  <c:v>43226.162233796298</c:v>
                </c:pt>
                <c:pt idx="8835">
                  <c:v>43226.162476851852</c:v>
                </c:pt>
                <c:pt idx="8836">
                  <c:v>43226.162719907406</c:v>
                </c:pt>
                <c:pt idx="8837">
                  <c:v>43226.162962962961</c:v>
                </c:pt>
                <c:pt idx="8838">
                  <c:v>43226.163206018522</c:v>
                </c:pt>
                <c:pt idx="8839">
                  <c:v>43226.163449074076</c:v>
                </c:pt>
                <c:pt idx="8840">
                  <c:v>43226.16369212963</c:v>
                </c:pt>
                <c:pt idx="8841">
                  <c:v>43226.163935185185</c:v>
                </c:pt>
                <c:pt idx="8842">
                  <c:v>43226.164178240739</c:v>
                </c:pt>
                <c:pt idx="8843">
                  <c:v>43226.164421296293</c:v>
                </c:pt>
                <c:pt idx="8844">
                  <c:v>43226.164664351854</c:v>
                </c:pt>
                <c:pt idx="8845">
                  <c:v>43226.164907407408</c:v>
                </c:pt>
                <c:pt idx="8846">
                  <c:v>43226.165150462963</c:v>
                </c:pt>
                <c:pt idx="8847">
                  <c:v>43226.165393518517</c:v>
                </c:pt>
                <c:pt idx="8848">
                  <c:v>43226.165636574071</c:v>
                </c:pt>
                <c:pt idx="8849">
                  <c:v>43226.165879629632</c:v>
                </c:pt>
                <c:pt idx="8850">
                  <c:v>43226.166122685187</c:v>
                </c:pt>
                <c:pt idx="8851">
                  <c:v>43226.166365740741</c:v>
                </c:pt>
                <c:pt idx="8852">
                  <c:v>43226.166608796295</c:v>
                </c:pt>
                <c:pt idx="8853">
                  <c:v>43226.166851851849</c:v>
                </c:pt>
                <c:pt idx="8854">
                  <c:v>43226.167094907411</c:v>
                </c:pt>
                <c:pt idx="8855">
                  <c:v>43226.167337962965</c:v>
                </c:pt>
                <c:pt idx="8856">
                  <c:v>43226.167581018519</c:v>
                </c:pt>
                <c:pt idx="8857">
                  <c:v>43226.167824074073</c:v>
                </c:pt>
                <c:pt idx="8858">
                  <c:v>43226.168067129627</c:v>
                </c:pt>
                <c:pt idx="8859">
                  <c:v>43226.168310185189</c:v>
                </c:pt>
                <c:pt idx="8860">
                  <c:v>43226.168553240743</c:v>
                </c:pt>
                <c:pt idx="8861">
                  <c:v>43226.168796296297</c:v>
                </c:pt>
                <c:pt idx="8862">
                  <c:v>43226.169039351851</c:v>
                </c:pt>
                <c:pt idx="8863">
                  <c:v>43226.169270833336</c:v>
                </c:pt>
                <c:pt idx="8864">
                  <c:v>43226.16951388889</c:v>
                </c:pt>
                <c:pt idx="8865">
                  <c:v>43226.169756944444</c:v>
                </c:pt>
                <c:pt idx="8866">
                  <c:v>43226.17</c:v>
                </c:pt>
                <c:pt idx="8867">
                  <c:v>43226.170243055552</c:v>
                </c:pt>
                <c:pt idx="8868">
                  <c:v>43226.170486111114</c:v>
                </c:pt>
                <c:pt idx="8869">
                  <c:v>43226.170729166668</c:v>
                </c:pt>
                <c:pt idx="8870">
                  <c:v>43226.170972222222</c:v>
                </c:pt>
                <c:pt idx="8871">
                  <c:v>43226.171215277776</c:v>
                </c:pt>
                <c:pt idx="8872">
                  <c:v>43226.171458333331</c:v>
                </c:pt>
                <c:pt idx="8873">
                  <c:v>43226.171701388892</c:v>
                </c:pt>
                <c:pt idx="8874">
                  <c:v>43226.171944444446</c:v>
                </c:pt>
                <c:pt idx="8875">
                  <c:v>43226.1721875</c:v>
                </c:pt>
                <c:pt idx="8876">
                  <c:v>43226.172430555554</c:v>
                </c:pt>
                <c:pt idx="8877">
                  <c:v>43226.172673611109</c:v>
                </c:pt>
                <c:pt idx="8878">
                  <c:v>43226.17291666667</c:v>
                </c:pt>
                <c:pt idx="8879">
                  <c:v>43226.173159722224</c:v>
                </c:pt>
                <c:pt idx="8880">
                  <c:v>43226.173402777778</c:v>
                </c:pt>
                <c:pt idx="8881">
                  <c:v>43226.173645833333</c:v>
                </c:pt>
                <c:pt idx="8882">
                  <c:v>43226.173888888887</c:v>
                </c:pt>
                <c:pt idx="8883">
                  <c:v>43226.174131944441</c:v>
                </c:pt>
                <c:pt idx="8884">
                  <c:v>43226.174375000002</c:v>
                </c:pt>
                <c:pt idx="8885">
                  <c:v>43226.174618055556</c:v>
                </c:pt>
                <c:pt idx="8886">
                  <c:v>43226.174861111111</c:v>
                </c:pt>
                <c:pt idx="8887">
                  <c:v>43226.175104166665</c:v>
                </c:pt>
                <c:pt idx="8888">
                  <c:v>43226.175347222219</c:v>
                </c:pt>
                <c:pt idx="8889">
                  <c:v>43226.17559027778</c:v>
                </c:pt>
                <c:pt idx="8890">
                  <c:v>43226.175833333335</c:v>
                </c:pt>
                <c:pt idx="8891">
                  <c:v>43226.176076388889</c:v>
                </c:pt>
                <c:pt idx="8892">
                  <c:v>43226.176319444443</c:v>
                </c:pt>
                <c:pt idx="8893">
                  <c:v>43226.176562499997</c:v>
                </c:pt>
                <c:pt idx="8894">
                  <c:v>43226.176805555559</c:v>
                </c:pt>
                <c:pt idx="8895">
                  <c:v>43226.177048611113</c:v>
                </c:pt>
                <c:pt idx="8896">
                  <c:v>43226.177291666667</c:v>
                </c:pt>
                <c:pt idx="8897">
                  <c:v>43226.177534722221</c:v>
                </c:pt>
                <c:pt idx="8898">
                  <c:v>43226.177777777775</c:v>
                </c:pt>
                <c:pt idx="8899">
                  <c:v>43226.178020833337</c:v>
                </c:pt>
                <c:pt idx="8900">
                  <c:v>43226.178263888891</c:v>
                </c:pt>
                <c:pt idx="8901">
                  <c:v>43226.178506944445</c:v>
                </c:pt>
                <c:pt idx="8902">
                  <c:v>43226.178749999999</c:v>
                </c:pt>
                <c:pt idx="8903">
                  <c:v>43226.178993055553</c:v>
                </c:pt>
                <c:pt idx="8904">
                  <c:v>43226.179236111115</c:v>
                </c:pt>
                <c:pt idx="8905">
                  <c:v>43226.179479166669</c:v>
                </c:pt>
                <c:pt idx="8906">
                  <c:v>43226.179722222223</c:v>
                </c:pt>
                <c:pt idx="8907">
                  <c:v>43226.179965277777</c:v>
                </c:pt>
                <c:pt idx="8908">
                  <c:v>43226.180196759262</c:v>
                </c:pt>
                <c:pt idx="8909">
                  <c:v>43226.180439814816</c:v>
                </c:pt>
                <c:pt idx="8910">
                  <c:v>43226.18068287037</c:v>
                </c:pt>
                <c:pt idx="8911">
                  <c:v>43226.180925925924</c:v>
                </c:pt>
                <c:pt idx="8912">
                  <c:v>43226.181168981479</c:v>
                </c:pt>
                <c:pt idx="8913">
                  <c:v>43226.18141203704</c:v>
                </c:pt>
                <c:pt idx="8914">
                  <c:v>43226.181655092594</c:v>
                </c:pt>
                <c:pt idx="8915">
                  <c:v>43226.181898148148</c:v>
                </c:pt>
                <c:pt idx="8916">
                  <c:v>43226.182141203702</c:v>
                </c:pt>
                <c:pt idx="8917">
                  <c:v>43226.182384259257</c:v>
                </c:pt>
                <c:pt idx="8918">
                  <c:v>43226.182627314818</c:v>
                </c:pt>
                <c:pt idx="8919">
                  <c:v>43226.182870370372</c:v>
                </c:pt>
                <c:pt idx="8920">
                  <c:v>43226.183113425926</c:v>
                </c:pt>
                <c:pt idx="8921">
                  <c:v>43226.183356481481</c:v>
                </c:pt>
                <c:pt idx="8922">
                  <c:v>43226.183599537035</c:v>
                </c:pt>
                <c:pt idx="8923">
                  <c:v>43226.183842592596</c:v>
                </c:pt>
                <c:pt idx="8924">
                  <c:v>43226.18408564815</c:v>
                </c:pt>
                <c:pt idx="8925">
                  <c:v>43226.184328703705</c:v>
                </c:pt>
                <c:pt idx="8926">
                  <c:v>43226.184571759259</c:v>
                </c:pt>
                <c:pt idx="8927">
                  <c:v>43226.184814814813</c:v>
                </c:pt>
                <c:pt idx="8928">
                  <c:v>43226.185057870367</c:v>
                </c:pt>
                <c:pt idx="8929">
                  <c:v>43226.185300925928</c:v>
                </c:pt>
                <c:pt idx="8930">
                  <c:v>43226.185543981483</c:v>
                </c:pt>
                <c:pt idx="8931">
                  <c:v>43226.185787037037</c:v>
                </c:pt>
                <c:pt idx="8932">
                  <c:v>43226.186030092591</c:v>
                </c:pt>
                <c:pt idx="8933">
                  <c:v>43226.186273148145</c:v>
                </c:pt>
                <c:pt idx="8934">
                  <c:v>43226.186516203707</c:v>
                </c:pt>
                <c:pt idx="8935">
                  <c:v>43226.186759259261</c:v>
                </c:pt>
                <c:pt idx="8936">
                  <c:v>43226.187002314815</c:v>
                </c:pt>
                <c:pt idx="8937">
                  <c:v>43226.187245370369</c:v>
                </c:pt>
                <c:pt idx="8938">
                  <c:v>43226.187488425923</c:v>
                </c:pt>
                <c:pt idx="8939">
                  <c:v>43226.187731481485</c:v>
                </c:pt>
                <c:pt idx="8940">
                  <c:v>43226.187974537039</c:v>
                </c:pt>
                <c:pt idx="8941">
                  <c:v>43226.188217592593</c:v>
                </c:pt>
                <c:pt idx="8942">
                  <c:v>43226.188460648147</c:v>
                </c:pt>
                <c:pt idx="8943">
                  <c:v>43226.188703703701</c:v>
                </c:pt>
                <c:pt idx="8944">
                  <c:v>43226.188946759263</c:v>
                </c:pt>
                <c:pt idx="8945">
                  <c:v>43226.189189814817</c:v>
                </c:pt>
                <c:pt idx="8946">
                  <c:v>43226.189432870371</c:v>
                </c:pt>
                <c:pt idx="8947">
                  <c:v>43226.189675925925</c:v>
                </c:pt>
                <c:pt idx="8948">
                  <c:v>43226.189918981479</c:v>
                </c:pt>
                <c:pt idx="8949">
                  <c:v>43226.190162037034</c:v>
                </c:pt>
                <c:pt idx="8950">
                  <c:v>43226.190405092595</c:v>
                </c:pt>
                <c:pt idx="8951">
                  <c:v>43226.190648148149</c:v>
                </c:pt>
                <c:pt idx="8952">
                  <c:v>43226.190891203703</c:v>
                </c:pt>
                <c:pt idx="8953">
                  <c:v>43226.191122685188</c:v>
                </c:pt>
                <c:pt idx="8954">
                  <c:v>43226.191365740742</c:v>
                </c:pt>
                <c:pt idx="8955">
                  <c:v>43226.191608796296</c:v>
                </c:pt>
                <c:pt idx="8956">
                  <c:v>43226.191851851851</c:v>
                </c:pt>
                <c:pt idx="8957">
                  <c:v>43226.192094907405</c:v>
                </c:pt>
                <c:pt idx="8958">
                  <c:v>43226.192337962966</c:v>
                </c:pt>
                <c:pt idx="8959">
                  <c:v>43226.19258101852</c:v>
                </c:pt>
                <c:pt idx="8960">
                  <c:v>43226.192824074074</c:v>
                </c:pt>
                <c:pt idx="8961">
                  <c:v>43226.193067129629</c:v>
                </c:pt>
                <c:pt idx="8962">
                  <c:v>43226.193310185183</c:v>
                </c:pt>
                <c:pt idx="8963">
                  <c:v>43226.193553240744</c:v>
                </c:pt>
                <c:pt idx="8964">
                  <c:v>43226.193796296298</c:v>
                </c:pt>
                <c:pt idx="8965">
                  <c:v>43226.194039351853</c:v>
                </c:pt>
                <c:pt idx="8966">
                  <c:v>43226.194282407407</c:v>
                </c:pt>
                <c:pt idx="8967">
                  <c:v>43226.194525462961</c:v>
                </c:pt>
                <c:pt idx="8968">
                  <c:v>43226.194768518515</c:v>
                </c:pt>
                <c:pt idx="8969">
                  <c:v>43226.195011574076</c:v>
                </c:pt>
                <c:pt idx="8970">
                  <c:v>43226.195254629631</c:v>
                </c:pt>
                <c:pt idx="8971">
                  <c:v>43226.195497685185</c:v>
                </c:pt>
                <c:pt idx="8972">
                  <c:v>43226.195740740739</c:v>
                </c:pt>
                <c:pt idx="8973">
                  <c:v>43226.195983796293</c:v>
                </c:pt>
                <c:pt idx="8974">
                  <c:v>43226.196226851855</c:v>
                </c:pt>
                <c:pt idx="8975">
                  <c:v>43226.196469907409</c:v>
                </c:pt>
                <c:pt idx="8976">
                  <c:v>43226.196712962963</c:v>
                </c:pt>
                <c:pt idx="8977">
                  <c:v>43226.196956018517</c:v>
                </c:pt>
                <c:pt idx="8978">
                  <c:v>43226.197199074071</c:v>
                </c:pt>
                <c:pt idx="8979">
                  <c:v>43226.197442129633</c:v>
                </c:pt>
                <c:pt idx="8980">
                  <c:v>43226.197685185187</c:v>
                </c:pt>
                <c:pt idx="8981">
                  <c:v>43226.197928240741</c:v>
                </c:pt>
                <c:pt idx="8982">
                  <c:v>43226.198171296295</c:v>
                </c:pt>
                <c:pt idx="8983">
                  <c:v>43226.198414351849</c:v>
                </c:pt>
                <c:pt idx="8984">
                  <c:v>43226.198657407411</c:v>
                </c:pt>
                <c:pt idx="8985">
                  <c:v>43226.198900462965</c:v>
                </c:pt>
                <c:pt idx="8986">
                  <c:v>43226.199143518519</c:v>
                </c:pt>
                <c:pt idx="8987">
                  <c:v>43226.199386574073</c:v>
                </c:pt>
                <c:pt idx="8988">
                  <c:v>43226.199629629627</c:v>
                </c:pt>
                <c:pt idx="8989">
                  <c:v>43226.199872685182</c:v>
                </c:pt>
                <c:pt idx="8990">
                  <c:v>43226.200115740743</c:v>
                </c:pt>
                <c:pt idx="8991">
                  <c:v>43226.200358796297</c:v>
                </c:pt>
                <c:pt idx="8992">
                  <c:v>43226.200601851851</c:v>
                </c:pt>
                <c:pt idx="8993">
                  <c:v>43226.200844907406</c:v>
                </c:pt>
                <c:pt idx="8994">
                  <c:v>43226.20108796296</c:v>
                </c:pt>
                <c:pt idx="8995">
                  <c:v>43226.201331018521</c:v>
                </c:pt>
                <c:pt idx="8996">
                  <c:v>43226.201574074075</c:v>
                </c:pt>
                <c:pt idx="8997">
                  <c:v>43226.201817129629</c:v>
                </c:pt>
                <c:pt idx="8998">
                  <c:v>43226.202060185184</c:v>
                </c:pt>
                <c:pt idx="8999">
                  <c:v>43226.202303240738</c:v>
                </c:pt>
                <c:pt idx="9000">
                  <c:v>43226.202546296299</c:v>
                </c:pt>
                <c:pt idx="9001">
                  <c:v>43226.202777777777</c:v>
                </c:pt>
                <c:pt idx="9002">
                  <c:v>43226.203020833331</c:v>
                </c:pt>
                <c:pt idx="9003">
                  <c:v>43226.203263888892</c:v>
                </c:pt>
                <c:pt idx="9004">
                  <c:v>43226.203506944446</c:v>
                </c:pt>
                <c:pt idx="9005">
                  <c:v>43226.203750000001</c:v>
                </c:pt>
                <c:pt idx="9006">
                  <c:v>43226.203993055555</c:v>
                </c:pt>
                <c:pt idx="9007">
                  <c:v>43226.204236111109</c:v>
                </c:pt>
                <c:pt idx="9008">
                  <c:v>43226.204479166663</c:v>
                </c:pt>
                <c:pt idx="9009">
                  <c:v>43226.204722222225</c:v>
                </c:pt>
                <c:pt idx="9010">
                  <c:v>43226.204965277779</c:v>
                </c:pt>
                <c:pt idx="9011">
                  <c:v>43226.205208333333</c:v>
                </c:pt>
                <c:pt idx="9012">
                  <c:v>43226.205451388887</c:v>
                </c:pt>
                <c:pt idx="9013">
                  <c:v>43226.205694444441</c:v>
                </c:pt>
                <c:pt idx="9014">
                  <c:v>43226.205937500003</c:v>
                </c:pt>
                <c:pt idx="9015">
                  <c:v>43226.206180555557</c:v>
                </c:pt>
                <c:pt idx="9016">
                  <c:v>43226.206423611111</c:v>
                </c:pt>
                <c:pt idx="9017">
                  <c:v>43226.206666666665</c:v>
                </c:pt>
                <c:pt idx="9018">
                  <c:v>43226.206909722219</c:v>
                </c:pt>
                <c:pt idx="9019">
                  <c:v>43226.207152777781</c:v>
                </c:pt>
                <c:pt idx="9020">
                  <c:v>43226.207395833335</c:v>
                </c:pt>
                <c:pt idx="9021">
                  <c:v>43226.207638888889</c:v>
                </c:pt>
                <c:pt idx="9022">
                  <c:v>43226.207881944443</c:v>
                </c:pt>
                <c:pt idx="9023">
                  <c:v>43226.208124999997</c:v>
                </c:pt>
                <c:pt idx="9024">
                  <c:v>43226.208368055559</c:v>
                </c:pt>
                <c:pt idx="9025">
                  <c:v>43226.208611111113</c:v>
                </c:pt>
                <c:pt idx="9026">
                  <c:v>43226.208854166667</c:v>
                </c:pt>
                <c:pt idx="9027">
                  <c:v>43226.209097222221</c:v>
                </c:pt>
                <c:pt idx="9028">
                  <c:v>43226.209340277775</c:v>
                </c:pt>
                <c:pt idx="9029">
                  <c:v>43226.209583333337</c:v>
                </c:pt>
                <c:pt idx="9030">
                  <c:v>43226.209826388891</c:v>
                </c:pt>
                <c:pt idx="9031">
                  <c:v>43226.210069444445</c:v>
                </c:pt>
                <c:pt idx="9032">
                  <c:v>43226.210312499999</c:v>
                </c:pt>
                <c:pt idx="9033">
                  <c:v>43226.210555555554</c:v>
                </c:pt>
                <c:pt idx="9034">
                  <c:v>43226.210798611108</c:v>
                </c:pt>
                <c:pt idx="9035">
                  <c:v>43226.211041666669</c:v>
                </c:pt>
                <c:pt idx="9036">
                  <c:v>43226.211284722223</c:v>
                </c:pt>
                <c:pt idx="9037">
                  <c:v>43226.211527777778</c:v>
                </c:pt>
                <c:pt idx="9038">
                  <c:v>43226.211770833332</c:v>
                </c:pt>
                <c:pt idx="9039">
                  <c:v>43226.212013888886</c:v>
                </c:pt>
                <c:pt idx="9040">
                  <c:v>43226.212256944447</c:v>
                </c:pt>
                <c:pt idx="9041">
                  <c:v>43226.212500000001</c:v>
                </c:pt>
                <c:pt idx="9042">
                  <c:v>43226.212743055556</c:v>
                </c:pt>
                <c:pt idx="9043">
                  <c:v>43226.21298611111</c:v>
                </c:pt>
                <c:pt idx="9044">
                  <c:v>43226.213229166664</c:v>
                </c:pt>
                <c:pt idx="9045">
                  <c:v>43226.213472222225</c:v>
                </c:pt>
                <c:pt idx="9046">
                  <c:v>43226.213703703703</c:v>
                </c:pt>
                <c:pt idx="9047">
                  <c:v>43226.213946759257</c:v>
                </c:pt>
                <c:pt idx="9048">
                  <c:v>43226.214189814818</c:v>
                </c:pt>
                <c:pt idx="9049">
                  <c:v>43226.214432870373</c:v>
                </c:pt>
                <c:pt idx="9050">
                  <c:v>43226.214675925927</c:v>
                </c:pt>
                <c:pt idx="9051">
                  <c:v>43226.214918981481</c:v>
                </c:pt>
                <c:pt idx="9052">
                  <c:v>43226.215162037035</c:v>
                </c:pt>
                <c:pt idx="9053">
                  <c:v>43226.215405092589</c:v>
                </c:pt>
                <c:pt idx="9054">
                  <c:v>43226.215648148151</c:v>
                </c:pt>
                <c:pt idx="9055">
                  <c:v>43226.215891203705</c:v>
                </c:pt>
                <c:pt idx="9056">
                  <c:v>43226.216134259259</c:v>
                </c:pt>
                <c:pt idx="9057">
                  <c:v>43226.216377314813</c:v>
                </c:pt>
                <c:pt idx="9058">
                  <c:v>43226.216620370367</c:v>
                </c:pt>
                <c:pt idx="9059">
                  <c:v>43226.216863425929</c:v>
                </c:pt>
                <c:pt idx="9060">
                  <c:v>43226.217106481483</c:v>
                </c:pt>
                <c:pt idx="9061">
                  <c:v>43226.217349537037</c:v>
                </c:pt>
                <c:pt idx="9062">
                  <c:v>43226.217592592591</c:v>
                </c:pt>
                <c:pt idx="9063">
                  <c:v>43226.217835648145</c:v>
                </c:pt>
                <c:pt idx="9064">
                  <c:v>43226.218078703707</c:v>
                </c:pt>
                <c:pt idx="9065">
                  <c:v>43226.218321759261</c:v>
                </c:pt>
                <c:pt idx="9066">
                  <c:v>43226.218564814815</c:v>
                </c:pt>
                <c:pt idx="9067">
                  <c:v>43226.218807870369</c:v>
                </c:pt>
                <c:pt idx="9068">
                  <c:v>43226.219050925924</c:v>
                </c:pt>
                <c:pt idx="9069">
                  <c:v>43226.219293981485</c:v>
                </c:pt>
                <c:pt idx="9070">
                  <c:v>43226.219537037039</c:v>
                </c:pt>
                <c:pt idx="9071">
                  <c:v>43226.219780092593</c:v>
                </c:pt>
                <c:pt idx="9072">
                  <c:v>43226.220023148147</c:v>
                </c:pt>
                <c:pt idx="9073">
                  <c:v>43226.220266203702</c:v>
                </c:pt>
                <c:pt idx="9074">
                  <c:v>43226.220509259256</c:v>
                </c:pt>
                <c:pt idx="9075">
                  <c:v>43226.220752314817</c:v>
                </c:pt>
                <c:pt idx="9076">
                  <c:v>43226.220995370371</c:v>
                </c:pt>
                <c:pt idx="9077">
                  <c:v>43226.221238425926</c:v>
                </c:pt>
                <c:pt idx="9078">
                  <c:v>43226.22148148148</c:v>
                </c:pt>
                <c:pt idx="9079">
                  <c:v>43226.221724537034</c:v>
                </c:pt>
                <c:pt idx="9080">
                  <c:v>43226.221967592595</c:v>
                </c:pt>
                <c:pt idx="9081">
                  <c:v>43226.222210648149</c:v>
                </c:pt>
                <c:pt idx="9082">
                  <c:v>43226.222453703704</c:v>
                </c:pt>
                <c:pt idx="9083">
                  <c:v>43226.222696759258</c:v>
                </c:pt>
                <c:pt idx="9084">
                  <c:v>43226.222939814812</c:v>
                </c:pt>
                <c:pt idx="9085">
                  <c:v>43226.223182870373</c:v>
                </c:pt>
                <c:pt idx="9086">
                  <c:v>43226.223425925928</c:v>
                </c:pt>
                <c:pt idx="9087">
                  <c:v>43226.223668981482</c:v>
                </c:pt>
                <c:pt idx="9088">
                  <c:v>43226.223912037036</c:v>
                </c:pt>
                <c:pt idx="9089">
                  <c:v>43226.22415509259</c:v>
                </c:pt>
                <c:pt idx="9090">
                  <c:v>43226.224386574075</c:v>
                </c:pt>
                <c:pt idx="9091">
                  <c:v>43226.224629629629</c:v>
                </c:pt>
                <c:pt idx="9092">
                  <c:v>43226.224872685183</c:v>
                </c:pt>
                <c:pt idx="9093">
                  <c:v>43226.225115740737</c:v>
                </c:pt>
                <c:pt idx="9094">
                  <c:v>43226.225358796299</c:v>
                </c:pt>
                <c:pt idx="9095">
                  <c:v>43226.225601851853</c:v>
                </c:pt>
                <c:pt idx="9096">
                  <c:v>43226.225844907407</c:v>
                </c:pt>
                <c:pt idx="9097">
                  <c:v>43226.226087962961</c:v>
                </c:pt>
                <c:pt idx="9098">
                  <c:v>43226.226331018515</c:v>
                </c:pt>
                <c:pt idx="9099">
                  <c:v>43226.226574074077</c:v>
                </c:pt>
                <c:pt idx="9100">
                  <c:v>43226.226817129631</c:v>
                </c:pt>
                <c:pt idx="9101">
                  <c:v>43226.227060185185</c:v>
                </c:pt>
                <c:pt idx="9102">
                  <c:v>43226.227303240739</c:v>
                </c:pt>
                <c:pt idx="9103">
                  <c:v>43226.227546296293</c:v>
                </c:pt>
                <c:pt idx="9104">
                  <c:v>43226.227789351855</c:v>
                </c:pt>
                <c:pt idx="9105">
                  <c:v>43226.228032407409</c:v>
                </c:pt>
                <c:pt idx="9106">
                  <c:v>43226.228275462963</c:v>
                </c:pt>
                <c:pt idx="9107">
                  <c:v>43226.228518518517</c:v>
                </c:pt>
                <c:pt idx="9108">
                  <c:v>43226.228761574072</c:v>
                </c:pt>
                <c:pt idx="9109">
                  <c:v>43226.229004629633</c:v>
                </c:pt>
                <c:pt idx="9110">
                  <c:v>43226.229247685187</c:v>
                </c:pt>
                <c:pt idx="9111">
                  <c:v>43226.229490740741</c:v>
                </c:pt>
                <c:pt idx="9112">
                  <c:v>43226.229733796295</c:v>
                </c:pt>
                <c:pt idx="9113">
                  <c:v>43226.22997685185</c:v>
                </c:pt>
                <c:pt idx="9114">
                  <c:v>43226.230219907404</c:v>
                </c:pt>
                <c:pt idx="9115">
                  <c:v>43226.230462962965</c:v>
                </c:pt>
                <c:pt idx="9116">
                  <c:v>43226.230706018519</c:v>
                </c:pt>
                <c:pt idx="9117">
                  <c:v>43226.230949074074</c:v>
                </c:pt>
                <c:pt idx="9118">
                  <c:v>43226.231192129628</c:v>
                </c:pt>
                <c:pt idx="9119">
                  <c:v>43226.231435185182</c:v>
                </c:pt>
                <c:pt idx="9120">
                  <c:v>43226.231678240743</c:v>
                </c:pt>
                <c:pt idx="9121">
                  <c:v>43226.231921296298</c:v>
                </c:pt>
                <c:pt idx="9122">
                  <c:v>43226.232164351852</c:v>
                </c:pt>
                <c:pt idx="9123">
                  <c:v>43226.232407407406</c:v>
                </c:pt>
                <c:pt idx="9124">
                  <c:v>43226.23265046296</c:v>
                </c:pt>
                <c:pt idx="9125">
                  <c:v>43226.232893518521</c:v>
                </c:pt>
                <c:pt idx="9126">
                  <c:v>43226.233136574076</c:v>
                </c:pt>
                <c:pt idx="9127">
                  <c:v>43226.23337962963</c:v>
                </c:pt>
                <c:pt idx="9128">
                  <c:v>43226.233622685184</c:v>
                </c:pt>
                <c:pt idx="9129">
                  <c:v>43226.233865740738</c:v>
                </c:pt>
                <c:pt idx="9130">
                  <c:v>43226.2341087963</c:v>
                </c:pt>
                <c:pt idx="9131">
                  <c:v>43226.234351851854</c:v>
                </c:pt>
                <c:pt idx="9132">
                  <c:v>43226.234594907408</c:v>
                </c:pt>
                <c:pt idx="9133">
                  <c:v>43226.234837962962</c:v>
                </c:pt>
                <c:pt idx="9134">
                  <c:v>43226.235081018516</c:v>
                </c:pt>
                <c:pt idx="9135">
                  <c:v>43226.235312500001</c:v>
                </c:pt>
                <c:pt idx="9136">
                  <c:v>43226.235555555555</c:v>
                </c:pt>
                <c:pt idx="9137">
                  <c:v>43226.235798611109</c:v>
                </c:pt>
                <c:pt idx="9138">
                  <c:v>43226.236041666663</c:v>
                </c:pt>
                <c:pt idx="9139">
                  <c:v>43226.236284722225</c:v>
                </c:pt>
                <c:pt idx="9140">
                  <c:v>43226.236527777779</c:v>
                </c:pt>
                <c:pt idx="9141">
                  <c:v>43226.236770833333</c:v>
                </c:pt>
                <c:pt idx="9142">
                  <c:v>43226.237013888887</c:v>
                </c:pt>
                <c:pt idx="9143">
                  <c:v>43226.237256944441</c:v>
                </c:pt>
                <c:pt idx="9144">
                  <c:v>43226.237500000003</c:v>
                </c:pt>
                <c:pt idx="9145">
                  <c:v>43226.237743055557</c:v>
                </c:pt>
                <c:pt idx="9146">
                  <c:v>43226.237986111111</c:v>
                </c:pt>
                <c:pt idx="9147">
                  <c:v>43226.238229166665</c:v>
                </c:pt>
                <c:pt idx="9148">
                  <c:v>43226.23847222222</c:v>
                </c:pt>
                <c:pt idx="9149">
                  <c:v>43226.238715277781</c:v>
                </c:pt>
                <c:pt idx="9150">
                  <c:v>43226.238958333335</c:v>
                </c:pt>
                <c:pt idx="9151">
                  <c:v>43226.239201388889</c:v>
                </c:pt>
                <c:pt idx="9152">
                  <c:v>43226.239444444444</c:v>
                </c:pt>
                <c:pt idx="9153">
                  <c:v>43226.239687499998</c:v>
                </c:pt>
                <c:pt idx="9154">
                  <c:v>43226.239930555559</c:v>
                </c:pt>
                <c:pt idx="9155">
                  <c:v>43226.240173611113</c:v>
                </c:pt>
                <c:pt idx="9156">
                  <c:v>43226.240416666667</c:v>
                </c:pt>
                <c:pt idx="9157">
                  <c:v>43226.240659722222</c:v>
                </c:pt>
                <c:pt idx="9158">
                  <c:v>43226.240902777776</c:v>
                </c:pt>
                <c:pt idx="9159">
                  <c:v>43226.24114583333</c:v>
                </c:pt>
                <c:pt idx="9160">
                  <c:v>43226.241388888891</c:v>
                </c:pt>
                <c:pt idx="9161">
                  <c:v>43226.241631944446</c:v>
                </c:pt>
                <c:pt idx="9162">
                  <c:v>43226.241875</c:v>
                </c:pt>
                <c:pt idx="9163">
                  <c:v>43226.242118055554</c:v>
                </c:pt>
                <c:pt idx="9164">
                  <c:v>43226.242361111108</c:v>
                </c:pt>
                <c:pt idx="9165">
                  <c:v>43226.242604166669</c:v>
                </c:pt>
                <c:pt idx="9166">
                  <c:v>43226.242847222224</c:v>
                </c:pt>
                <c:pt idx="9167">
                  <c:v>43226.243090277778</c:v>
                </c:pt>
                <c:pt idx="9168">
                  <c:v>43226.243333333332</c:v>
                </c:pt>
                <c:pt idx="9169">
                  <c:v>43226.243576388886</c:v>
                </c:pt>
                <c:pt idx="9170">
                  <c:v>43226.243819444448</c:v>
                </c:pt>
                <c:pt idx="9171">
                  <c:v>43226.244062500002</c:v>
                </c:pt>
                <c:pt idx="9172">
                  <c:v>43226.244305555556</c:v>
                </c:pt>
                <c:pt idx="9173">
                  <c:v>43226.24454861111</c:v>
                </c:pt>
                <c:pt idx="9174">
                  <c:v>43226.244791666664</c:v>
                </c:pt>
                <c:pt idx="9175">
                  <c:v>43226.245034722226</c:v>
                </c:pt>
                <c:pt idx="9176">
                  <c:v>43226.24527777778</c:v>
                </c:pt>
                <c:pt idx="9177">
                  <c:v>43226.245520833334</c:v>
                </c:pt>
                <c:pt idx="9178">
                  <c:v>43226.245763888888</c:v>
                </c:pt>
                <c:pt idx="9179">
                  <c:v>43226.246006944442</c:v>
                </c:pt>
                <c:pt idx="9180">
                  <c:v>43226.246238425927</c:v>
                </c:pt>
                <c:pt idx="9181">
                  <c:v>43226.246481481481</c:v>
                </c:pt>
                <c:pt idx="9182">
                  <c:v>43226.246724537035</c:v>
                </c:pt>
                <c:pt idx="9183">
                  <c:v>43226.246967592589</c:v>
                </c:pt>
                <c:pt idx="9184">
                  <c:v>43226.247210648151</c:v>
                </c:pt>
                <c:pt idx="9185">
                  <c:v>43226.247453703705</c:v>
                </c:pt>
                <c:pt idx="9186">
                  <c:v>43226.247696759259</c:v>
                </c:pt>
                <c:pt idx="9187">
                  <c:v>43226.247939814813</c:v>
                </c:pt>
                <c:pt idx="9188">
                  <c:v>43226.248182870368</c:v>
                </c:pt>
                <c:pt idx="9189">
                  <c:v>43226.248425925929</c:v>
                </c:pt>
                <c:pt idx="9190">
                  <c:v>43226.248668981483</c:v>
                </c:pt>
                <c:pt idx="9191">
                  <c:v>43226.248912037037</c:v>
                </c:pt>
                <c:pt idx="9192">
                  <c:v>43226.249155092592</c:v>
                </c:pt>
                <c:pt idx="9193">
                  <c:v>43226.249398148146</c:v>
                </c:pt>
                <c:pt idx="9194">
                  <c:v>43226.249641203707</c:v>
                </c:pt>
                <c:pt idx="9195">
                  <c:v>43226.249884259261</c:v>
                </c:pt>
                <c:pt idx="9196">
                  <c:v>43226.250127314815</c:v>
                </c:pt>
                <c:pt idx="9197">
                  <c:v>43226.25037037037</c:v>
                </c:pt>
                <c:pt idx="9198">
                  <c:v>43226.250613425924</c:v>
                </c:pt>
                <c:pt idx="9199">
                  <c:v>43226.250856481478</c:v>
                </c:pt>
                <c:pt idx="9200">
                  <c:v>43226.251099537039</c:v>
                </c:pt>
                <c:pt idx="9201">
                  <c:v>43226.251342592594</c:v>
                </c:pt>
                <c:pt idx="9202">
                  <c:v>43226.251585648148</c:v>
                </c:pt>
                <c:pt idx="9203">
                  <c:v>43226.251828703702</c:v>
                </c:pt>
                <c:pt idx="9204">
                  <c:v>43226.252071759256</c:v>
                </c:pt>
                <c:pt idx="9205">
                  <c:v>43226.252314814818</c:v>
                </c:pt>
                <c:pt idx="9206">
                  <c:v>43226.252557870372</c:v>
                </c:pt>
                <c:pt idx="9207">
                  <c:v>43226.252800925926</c:v>
                </c:pt>
                <c:pt idx="9208">
                  <c:v>43226.25304398148</c:v>
                </c:pt>
                <c:pt idx="9209">
                  <c:v>43226.253287037034</c:v>
                </c:pt>
                <c:pt idx="9210">
                  <c:v>43226.253530092596</c:v>
                </c:pt>
                <c:pt idx="9211">
                  <c:v>43226.25377314815</c:v>
                </c:pt>
                <c:pt idx="9212">
                  <c:v>43226.254016203704</c:v>
                </c:pt>
                <c:pt idx="9213">
                  <c:v>43226.254259259258</c:v>
                </c:pt>
                <c:pt idx="9214">
                  <c:v>43226.254502314812</c:v>
                </c:pt>
                <c:pt idx="9215">
                  <c:v>43226.254745370374</c:v>
                </c:pt>
                <c:pt idx="9216">
                  <c:v>43226.254988425928</c:v>
                </c:pt>
                <c:pt idx="9217">
                  <c:v>43226.255231481482</c:v>
                </c:pt>
                <c:pt idx="9218">
                  <c:v>43226.255474537036</c:v>
                </c:pt>
                <c:pt idx="9219">
                  <c:v>43226.25571759259</c:v>
                </c:pt>
                <c:pt idx="9220">
                  <c:v>43226.255960648145</c:v>
                </c:pt>
                <c:pt idx="9221">
                  <c:v>43226.256203703706</c:v>
                </c:pt>
                <c:pt idx="9222">
                  <c:v>43226.25644675926</c:v>
                </c:pt>
                <c:pt idx="9223">
                  <c:v>43226.256689814814</c:v>
                </c:pt>
                <c:pt idx="9224">
                  <c:v>43226.256921296299</c:v>
                </c:pt>
                <c:pt idx="9225">
                  <c:v>43226.257164351853</c:v>
                </c:pt>
                <c:pt idx="9226">
                  <c:v>43226.257407407407</c:v>
                </c:pt>
                <c:pt idx="9227">
                  <c:v>43226.257650462961</c:v>
                </c:pt>
                <c:pt idx="9228">
                  <c:v>43226.257893518516</c:v>
                </c:pt>
                <c:pt idx="9229">
                  <c:v>43226.258136574077</c:v>
                </c:pt>
                <c:pt idx="9230">
                  <c:v>43226.258379629631</c:v>
                </c:pt>
                <c:pt idx="9231">
                  <c:v>43226.258622685185</c:v>
                </c:pt>
                <c:pt idx="9232">
                  <c:v>43226.25886574074</c:v>
                </c:pt>
                <c:pt idx="9233">
                  <c:v>43226.259108796294</c:v>
                </c:pt>
                <c:pt idx="9234">
                  <c:v>43226.259351851855</c:v>
                </c:pt>
                <c:pt idx="9235">
                  <c:v>43226.259594907409</c:v>
                </c:pt>
                <c:pt idx="9236">
                  <c:v>43226.259837962964</c:v>
                </c:pt>
                <c:pt idx="9237">
                  <c:v>43226.260081018518</c:v>
                </c:pt>
                <c:pt idx="9238">
                  <c:v>43226.260324074072</c:v>
                </c:pt>
                <c:pt idx="9239">
                  <c:v>43226.260567129626</c:v>
                </c:pt>
                <c:pt idx="9240">
                  <c:v>43226.260810185187</c:v>
                </c:pt>
                <c:pt idx="9241">
                  <c:v>43226.261053240742</c:v>
                </c:pt>
                <c:pt idx="9242">
                  <c:v>43226.261296296296</c:v>
                </c:pt>
                <c:pt idx="9243">
                  <c:v>43226.26153935185</c:v>
                </c:pt>
                <c:pt idx="9244">
                  <c:v>43226.261782407404</c:v>
                </c:pt>
                <c:pt idx="9245">
                  <c:v>43226.262025462966</c:v>
                </c:pt>
                <c:pt idx="9246">
                  <c:v>43226.26226851852</c:v>
                </c:pt>
                <c:pt idx="9247">
                  <c:v>43226.262511574074</c:v>
                </c:pt>
                <c:pt idx="9248">
                  <c:v>43226.262754629628</c:v>
                </c:pt>
                <c:pt idx="9249">
                  <c:v>43226.262997685182</c:v>
                </c:pt>
                <c:pt idx="9250">
                  <c:v>43226.263240740744</c:v>
                </c:pt>
                <c:pt idx="9251">
                  <c:v>43226.263483796298</c:v>
                </c:pt>
                <c:pt idx="9252">
                  <c:v>43226.263726851852</c:v>
                </c:pt>
                <c:pt idx="9253">
                  <c:v>43226.263969907406</c:v>
                </c:pt>
                <c:pt idx="9254">
                  <c:v>43226.26421296296</c:v>
                </c:pt>
                <c:pt idx="9255">
                  <c:v>43226.264456018522</c:v>
                </c:pt>
                <c:pt idx="9256">
                  <c:v>43226.264699074076</c:v>
                </c:pt>
                <c:pt idx="9257">
                  <c:v>43226.26494212963</c:v>
                </c:pt>
                <c:pt idx="9258">
                  <c:v>43226.265185185184</c:v>
                </c:pt>
                <c:pt idx="9259">
                  <c:v>43226.265428240738</c:v>
                </c:pt>
                <c:pt idx="9260">
                  <c:v>43226.2656712963</c:v>
                </c:pt>
                <c:pt idx="9261">
                  <c:v>43226.265914351854</c:v>
                </c:pt>
                <c:pt idx="9262">
                  <c:v>43226.266157407408</c:v>
                </c:pt>
                <c:pt idx="9263">
                  <c:v>43226.266400462962</c:v>
                </c:pt>
                <c:pt idx="9264">
                  <c:v>43226.266643518517</c:v>
                </c:pt>
                <c:pt idx="9265">
                  <c:v>43226.266886574071</c:v>
                </c:pt>
                <c:pt idx="9266">
                  <c:v>43226.267129629632</c:v>
                </c:pt>
                <c:pt idx="9267">
                  <c:v>43226.267372685186</c:v>
                </c:pt>
                <c:pt idx="9268">
                  <c:v>43226.26761574074</c:v>
                </c:pt>
                <c:pt idx="9269">
                  <c:v>43226.267847222225</c:v>
                </c:pt>
                <c:pt idx="9270">
                  <c:v>43226.268090277779</c:v>
                </c:pt>
                <c:pt idx="9271">
                  <c:v>43226.268333333333</c:v>
                </c:pt>
                <c:pt idx="9272">
                  <c:v>43226.268576388888</c:v>
                </c:pt>
                <c:pt idx="9273">
                  <c:v>43226.268819444442</c:v>
                </c:pt>
                <c:pt idx="9274">
                  <c:v>43226.269062500003</c:v>
                </c:pt>
                <c:pt idx="9275">
                  <c:v>43226.269305555557</c:v>
                </c:pt>
                <c:pt idx="9276">
                  <c:v>43226.269548611112</c:v>
                </c:pt>
                <c:pt idx="9277">
                  <c:v>43226.269791666666</c:v>
                </c:pt>
                <c:pt idx="9278">
                  <c:v>43226.27003472222</c:v>
                </c:pt>
                <c:pt idx="9279">
                  <c:v>43226.270277777781</c:v>
                </c:pt>
                <c:pt idx="9280">
                  <c:v>43226.270520833335</c:v>
                </c:pt>
                <c:pt idx="9281">
                  <c:v>43226.27076388889</c:v>
                </c:pt>
                <c:pt idx="9282">
                  <c:v>43226.271006944444</c:v>
                </c:pt>
                <c:pt idx="9283">
                  <c:v>43226.271249999998</c:v>
                </c:pt>
                <c:pt idx="9284">
                  <c:v>43226.271493055552</c:v>
                </c:pt>
                <c:pt idx="9285">
                  <c:v>43226.271736111114</c:v>
                </c:pt>
                <c:pt idx="9286">
                  <c:v>43226.271979166668</c:v>
                </c:pt>
                <c:pt idx="9287">
                  <c:v>43226.272222222222</c:v>
                </c:pt>
                <c:pt idx="9288">
                  <c:v>43226.272465277776</c:v>
                </c:pt>
                <c:pt idx="9289">
                  <c:v>43226.27270833333</c:v>
                </c:pt>
                <c:pt idx="9290">
                  <c:v>43226.272951388892</c:v>
                </c:pt>
                <c:pt idx="9291">
                  <c:v>43226.273194444446</c:v>
                </c:pt>
                <c:pt idx="9292">
                  <c:v>43226.2734375</c:v>
                </c:pt>
                <c:pt idx="9293">
                  <c:v>43226.273680555554</c:v>
                </c:pt>
                <c:pt idx="9294">
                  <c:v>43226.273923611108</c:v>
                </c:pt>
                <c:pt idx="9295">
                  <c:v>43226.27416666667</c:v>
                </c:pt>
                <c:pt idx="9296">
                  <c:v>43226.274409722224</c:v>
                </c:pt>
                <c:pt idx="9297">
                  <c:v>43226.274652777778</c:v>
                </c:pt>
                <c:pt idx="9298">
                  <c:v>43226.274895833332</c:v>
                </c:pt>
                <c:pt idx="9299">
                  <c:v>43226.275138888886</c:v>
                </c:pt>
                <c:pt idx="9300">
                  <c:v>43226.275381944448</c:v>
                </c:pt>
                <c:pt idx="9301">
                  <c:v>43226.275625000002</c:v>
                </c:pt>
                <c:pt idx="9302">
                  <c:v>43226.275868055556</c:v>
                </c:pt>
                <c:pt idx="9303">
                  <c:v>43226.27611111111</c:v>
                </c:pt>
                <c:pt idx="9304">
                  <c:v>43226.276354166665</c:v>
                </c:pt>
                <c:pt idx="9305">
                  <c:v>43226.276597222219</c:v>
                </c:pt>
                <c:pt idx="9306">
                  <c:v>43226.27684027778</c:v>
                </c:pt>
                <c:pt idx="9307">
                  <c:v>43226.277083333334</c:v>
                </c:pt>
                <c:pt idx="9308">
                  <c:v>43226.277326388888</c:v>
                </c:pt>
                <c:pt idx="9309">
                  <c:v>43226.277569444443</c:v>
                </c:pt>
                <c:pt idx="9310">
                  <c:v>43226.277812499997</c:v>
                </c:pt>
                <c:pt idx="9311">
                  <c:v>43226.278055555558</c:v>
                </c:pt>
                <c:pt idx="9312">
                  <c:v>43226.278298611112</c:v>
                </c:pt>
                <c:pt idx="9313">
                  <c:v>43226.278541666667</c:v>
                </c:pt>
                <c:pt idx="9314">
                  <c:v>43226.278784722221</c:v>
                </c:pt>
                <c:pt idx="9315">
                  <c:v>43226.279027777775</c:v>
                </c:pt>
                <c:pt idx="9316">
                  <c:v>43226.279270833336</c:v>
                </c:pt>
                <c:pt idx="9317">
                  <c:v>43226.279502314814</c:v>
                </c:pt>
                <c:pt idx="9318">
                  <c:v>43226.279745370368</c:v>
                </c:pt>
                <c:pt idx="9319">
                  <c:v>43226.279988425929</c:v>
                </c:pt>
                <c:pt idx="9320">
                  <c:v>43226.280231481483</c:v>
                </c:pt>
                <c:pt idx="9321">
                  <c:v>43226.280474537038</c:v>
                </c:pt>
                <c:pt idx="9322">
                  <c:v>43226.280717592592</c:v>
                </c:pt>
                <c:pt idx="9323">
                  <c:v>43226.280960648146</c:v>
                </c:pt>
                <c:pt idx="9324">
                  <c:v>43226.2812037037</c:v>
                </c:pt>
                <c:pt idx="9325">
                  <c:v>43226.281446759262</c:v>
                </c:pt>
                <c:pt idx="9326">
                  <c:v>43226.281689814816</c:v>
                </c:pt>
                <c:pt idx="9327">
                  <c:v>43226.28193287037</c:v>
                </c:pt>
                <c:pt idx="9328">
                  <c:v>43226.282175925924</c:v>
                </c:pt>
                <c:pt idx="9329">
                  <c:v>43226.282418981478</c:v>
                </c:pt>
                <c:pt idx="9330">
                  <c:v>43226.28266203704</c:v>
                </c:pt>
                <c:pt idx="9331">
                  <c:v>43226.282905092594</c:v>
                </c:pt>
                <c:pt idx="9332">
                  <c:v>43226.283148148148</c:v>
                </c:pt>
                <c:pt idx="9333">
                  <c:v>43226.283391203702</c:v>
                </c:pt>
                <c:pt idx="9334">
                  <c:v>43226.283634259256</c:v>
                </c:pt>
                <c:pt idx="9335">
                  <c:v>43226.283877314818</c:v>
                </c:pt>
                <c:pt idx="9336">
                  <c:v>43226.284120370372</c:v>
                </c:pt>
                <c:pt idx="9337">
                  <c:v>43226.284363425926</c:v>
                </c:pt>
                <c:pt idx="9338">
                  <c:v>43226.28460648148</c:v>
                </c:pt>
                <c:pt idx="9339">
                  <c:v>43226.284849537034</c:v>
                </c:pt>
                <c:pt idx="9340">
                  <c:v>43226.285092592596</c:v>
                </c:pt>
                <c:pt idx="9341">
                  <c:v>43226.28533564815</c:v>
                </c:pt>
                <c:pt idx="9342">
                  <c:v>43226.285578703704</c:v>
                </c:pt>
                <c:pt idx="9343">
                  <c:v>43226.285821759258</c:v>
                </c:pt>
                <c:pt idx="9344">
                  <c:v>43226.286064814813</c:v>
                </c:pt>
                <c:pt idx="9345">
                  <c:v>43226.286307870374</c:v>
                </c:pt>
                <c:pt idx="9346">
                  <c:v>43226.286550925928</c:v>
                </c:pt>
                <c:pt idx="9347">
                  <c:v>43226.286793981482</c:v>
                </c:pt>
                <c:pt idx="9348">
                  <c:v>43226.287037037036</c:v>
                </c:pt>
                <c:pt idx="9349">
                  <c:v>43226.287280092591</c:v>
                </c:pt>
                <c:pt idx="9350">
                  <c:v>43226.287523148145</c:v>
                </c:pt>
                <c:pt idx="9351">
                  <c:v>43226.287766203706</c:v>
                </c:pt>
                <c:pt idx="9352">
                  <c:v>43226.28800925926</c:v>
                </c:pt>
                <c:pt idx="9353">
                  <c:v>43226.288252314815</c:v>
                </c:pt>
                <c:pt idx="9354">
                  <c:v>43226.288495370369</c:v>
                </c:pt>
                <c:pt idx="9355">
                  <c:v>43226.288738425923</c:v>
                </c:pt>
                <c:pt idx="9356">
                  <c:v>43226.288981481484</c:v>
                </c:pt>
                <c:pt idx="9357">
                  <c:v>43226.289224537039</c:v>
                </c:pt>
                <c:pt idx="9358">
                  <c:v>43226.289467592593</c:v>
                </c:pt>
                <c:pt idx="9359">
                  <c:v>43226.289710648147</c:v>
                </c:pt>
                <c:pt idx="9360">
                  <c:v>43226.289953703701</c:v>
                </c:pt>
                <c:pt idx="9361">
                  <c:v>43226.290196759262</c:v>
                </c:pt>
                <c:pt idx="9362">
                  <c:v>43226.29042824074</c:v>
                </c:pt>
                <c:pt idx="9363">
                  <c:v>43226.290671296294</c:v>
                </c:pt>
                <c:pt idx="9364">
                  <c:v>43226.290914351855</c:v>
                </c:pt>
                <c:pt idx="9365">
                  <c:v>43226.29115740741</c:v>
                </c:pt>
                <c:pt idx="9366">
                  <c:v>43226.291400462964</c:v>
                </c:pt>
                <c:pt idx="9367">
                  <c:v>43226.291643518518</c:v>
                </c:pt>
                <c:pt idx="9368">
                  <c:v>43226.291886574072</c:v>
                </c:pt>
                <c:pt idx="9369">
                  <c:v>43226.292129629626</c:v>
                </c:pt>
                <c:pt idx="9370">
                  <c:v>43226.292372685188</c:v>
                </c:pt>
                <c:pt idx="9371">
                  <c:v>43226.292615740742</c:v>
                </c:pt>
                <c:pt idx="9372">
                  <c:v>43226.292858796296</c:v>
                </c:pt>
                <c:pt idx="9373">
                  <c:v>43226.29310185185</c:v>
                </c:pt>
                <c:pt idx="9374">
                  <c:v>43226.293344907404</c:v>
                </c:pt>
                <c:pt idx="9375">
                  <c:v>43226.293587962966</c:v>
                </c:pt>
                <c:pt idx="9376">
                  <c:v>43226.29383101852</c:v>
                </c:pt>
                <c:pt idx="9377">
                  <c:v>43226.294074074074</c:v>
                </c:pt>
                <c:pt idx="9378">
                  <c:v>43226.294317129628</c:v>
                </c:pt>
                <c:pt idx="9379">
                  <c:v>43226.294560185182</c:v>
                </c:pt>
                <c:pt idx="9380">
                  <c:v>43226.294803240744</c:v>
                </c:pt>
                <c:pt idx="9381">
                  <c:v>43226.295046296298</c:v>
                </c:pt>
                <c:pt idx="9382">
                  <c:v>43226.295289351852</c:v>
                </c:pt>
                <c:pt idx="9383">
                  <c:v>43226.295532407406</c:v>
                </c:pt>
                <c:pt idx="9384">
                  <c:v>43226.295775462961</c:v>
                </c:pt>
                <c:pt idx="9385">
                  <c:v>43226.296018518522</c:v>
                </c:pt>
                <c:pt idx="9386">
                  <c:v>43226.296261574076</c:v>
                </c:pt>
                <c:pt idx="9387">
                  <c:v>43226.29650462963</c:v>
                </c:pt>
                <c:pt idx="9388">
                  <c:v>43226.296747685185</c:v>
                </c:pt>
                <c:pt idx="9389">
                  <c:v>43226.296990740739</c:v>
                </c:pt>
                <c:pt idx="9390">
                  <c:v>43226.297233796293</c:v>
                </c:pt>
                <c:pt idx="9391">
                  <c:v>43226.297476851854</c:v>
                </c:pt>
                <c:pt idx="9392">
                  <c:v>43226.297719907408</c:v>
                </c:pt>
                <c:pt idx="9393">
                  <c:v>43226.297962962963</c:v>
                </c:pt>
                <c:pt idx="9394">
                  <c:v>43226.298206018517</c:v>
                </c:pt>
                <c:pt idx="9395">
                  <c:v>43226.298449074071</c:v>
                </c:pt>
                <c:pt idx="9396">
                  <c:v>43226.298692129632</c:v>
                </c:pt>
                <c:pt idx="9397">
                  <c:v>43226.298935185187</c:v>
                </c:pt>
                <c:pt idx="9398">
                  <c:v>43226.299178240741</c:v>
                </c:pt>
                <c:pt idx="9399">
                  <c:v>43226.299421296295</c:v>
                </c:pt>
                <c:pt idx="9400">
                  <c:v>43226.299664351849</c:v>
                </c:pt>
                <c:pt idx="9401">
                  <c:v>43226.299907407411</c:v>
                </c:pt>
                <c:pt idx="9402">
                  <c:v>43226.300150462965</c:v>
                </c:pt>
                <c:pt idx="9403">
                  <c:v>43226.300393518519</c:v>
                </c:pt>
                <c:pt idx="9404">
                  <c:v>43226.300636574073</c:v>
                </c:pt>
                <c:pt idx="9405">
                  <c:v>43226.300879629627</c:v>
                </c:pt>
                <c:pt idx="9406">
                  <c:v>43226.301122685189</c:v>
                </c:pt>
                <c:pt idx="9407">
                  <c:v>43226.301354166666</c:v>
                </c:pt>
                <c:pt idx="9408">
                  <c:v>43226.30159722222</c:v>
                </c:pt>
                <c:pt idx="9409">
                  <c:v>43226.301840277774</c:v>
                </c:pt>
                <c:pt idx="9410">
                  <c:v>43226.302083333336</c:v>
                </c:pt>
                <c:pt idx="9411">
                  <c:v>43226.30232638889</c:v>
                </c:pt>
                <c:pt idx="9412">
                  <c:v>43226.302569444444</c:v>
                </c:pt>
                <c:pt idx="9413">
                  <c:v>43226.302812499998</c:v>
                </c:pt>
                <c:pt idx="9414">
                  <c:v>43226.303055555552</c:v>
                </c:pt>
                <c:pt idx="9415">
                  <c:v>43226.303298611114</c:v>
                </c:pt>
                <c:pt idx="9416">
                  <c:v>43226.303541666668</c:v>
                </c:pt>
                <c:pt idx="9417">
                  <c:v>43226.303784722222</c:v>
                </c:pt>
                <c:pt idx="9418">
                  <c:v>43226.304027777776</c:v>
                </c:pt>
                <c:pt idx="9419">
                  <c:v>43226.304270833331</c:v>
                </c:pt>
                <c:pt idx="9420">
                  <c:v>43226.304513888892</c:v>
                </c:pt>
                <c:pt idx="9421">
                  <c:v>43226.304756944446</c:v>
                </c:pt>
                <c:pt idx="9422">
                  <c:v>43226.305</c:v>
                </c:pt>
                <c:pt idx="9423">
                  <c:v>43226.305243055554</c:v>
                </c:pt>
                <c:pt idx="9424">
                  <c:v>43226.305486111109</c:v>
                </c:pt>
                <c:pt idx="9425">
                  <c:v>43226.30572916667</c:v>
                </c:pt>
                <c:pt idx="9426">
                  <c:v>43226.305972222224</c:v>
                </c:pt>
                <c:pt idx="9427">
                  <c:v>43226.306215277778</c:v>
                </c:pt>
                <c:pt idx="9428">
                  <c:v>43226.306458333333</c:v>
                </c:pt>
                <c:pt idx="9429">
                  <c:v>43226.306701388887</c:v>
                </c:pt>
                <c:pt idx="9430">
                  <c:v>43226.306944444441</c:v>
                </c:pt>
                <c:pt idx="9431">
                  <c:v>43226.307187500002</c:v>
                </c:pt>
                <c:pt idx="9432">
                  <c:v>43226.307430555556</c:v>
                </c:pt>
                <c:pt idx="9433">
                  <c:v>43226.307673611111</c:v>
                </c:pt>
                <c:pt idx="9434">
                  <c:v>43226.307916666665</c:v>
                </c:pt>
                <c:pt idx="9435">
                  <c:v>43226.308159722219</c:v>
                </c:pt>
                <c:pt idx="9436">
                  <c:v>43226.30840277778</c:v>
                </c:pt>
                <c:pt idx="9437">
                  <c:v>43226.308645833335</c:v>
                </c:pt>
                <c:pt idx="9438">
                  <c:v>43226.308888888889</c:v>
                </c:pt>
                <c:pt idx="9439">
                  <c:v>43226.309131944443</c:v>
                </c:pt>
                <c:pt idx="9440">
                  <c:v>43226.309374999997</c:v>
                </c:pt>
                <c:pt idx="9441">
                  <c:v>43226.309618055559</c:v>
                </c:pt>
                <c:pt idx="9442">
                  <c:v>43226.309861111113</c:v>
                </c:pt>
                <c:pt idx="9443">
                  <c:v>43226.310104166667</c:v>
                </c:pt>
                <c:pt idx="9444">
                  <c:v>43226.310347222221</c:v>
                </c:pt>
                <c:pt idx="9445">
                  <c:v>43226.310590277775</c:v>
                </c:pt>
                <c:pt idx="9446">
                  <c:v>43226.310833333337</c:v>
                </c:pt>
                <c:pt idx="9447">
                  <c:v>43226.311076388891</c:v>
                </c:pt>
                <c:pt idx="9448">
                  <c:v>43226.311319444445</c:v>
                </c:pt>
                <c:pt idx="9449">
                  <c:v>43226.311562499999</c:v>
                </c:pt>
                <c:pt idx="9450">
                  <c:v>43226.311805555553</c:v>
                </c:pt>
                <c:pt idx="9451">
                  <c:v>43226.312048611115</c:v>
                </c:pt>
                <c:pt idx="9452">
                  <c:v>43226.312280092592</c:v>
                </c:pt>
                <c:pt idx="9453">
                  <c:v>43226.312523148146</c:v>
                </c:pt>
                <c:pt idx="9454">
                  <c:v>43226.3127662037</c:v>
                </c:pt>
                <c:pt idx="9455">
                  <c:v>43226.313009259262</c:v>
                </c:pt>
                <c:pt idx="9456">
                  <c:v>43226.313252314816</c:v>
                </c:pt>
                <c:pt idx="9457">
                  <c:v>43226.31349537037</c:v>
                </c:pt>
                <c:pt idx="9458">
                  <c:v>43226.313738425924</c:v>
                </c:pt>
                <c:pt idx="9459">
                  <c:v>43226.313981481479</c:v>
                </c:pt>
                <c:pt idx="9460">
                  <c:v>43226.31422453704</c:v>
                </c:pt>
                <c:pt idx="9461">
                  <c:v>43226.314467592594</c:v>
                </c:pt>
                <c:pt idx="9462">
                  <c:v>43226.314710648148</c:v>
                </c:pt>
                <c:pt idx="9463">
                  <c:v>43226.314953703702</c:v>
                </c:pt>
                <c:pt idx="9464">
                  <c:v>43226.315196759257</c:v>
                </c:pt>
                <c:pt idx="9465">
                  <c:v>43226.315439814818</c:v>
                </c:pt>
                <c:pt idx="9466">
                  <c:v>43226.315682870372</c:v>
                </c:pt>
                <c:pt idx="9467">
                  <c:v>43226.315925925926</c:v>
                </c:pt>
                <c:pt idx="9468">
                  <c:v>43226.316168981481</c:v>
                </c:pt>
                <c:pt idx="9469">
                  <c:v>43226.316412037035</c:v>
                </c:pt>
                <c:pt idx="9470">
                  <c:v>43226.316655092596</c:v>
                </c:pt>
                <c:pt idx="9471">
                  <c:v>43226.31689814815</c:v>
                </c:pt>
                <c:pt idx="9472">
                  <c:v>43226.317141203705</c:v>
                </c:pt>
                <c:pt idx="9473">
                  <c:v>43226.317384259259</c:v>
                </c:pt>
                <c:pt idx="9474">
                  <c:v>43226.317627314813</c:v>
                </c:pt>
                <c:pt idx="9475">
                  <c:v>43226.317870370367</c:v>
                </c:pt>
                <c:pt idx="9476">
                  <c:v>43226.318113425928</c:v>
                </c:pt>
                <c:pt idx="9477">
                  <c:v>43226.318356481483</c:v>
                </c:pt>
                <c:pt idx="9478">
                  <c:v>43226.318599537037</c:v>
                </c:pt>
                <c:pt idx="9479">
                  <c:v>43226.318842592591</c:v>
                </c:pt>
                <c:pt idx="9480">
                  <c:v>43226.319085648145</c:v>
                </c:pt>
                <c:pt idx="9481">
                  <c:v>43226.319328703707</c:v>
                </c:pt>
                <c:pt idx="9482">
                  <c:v>43226.319571759261</c:v>
                </c:pt>
                <c:pt idx="9483">
                  <c:v>43226.319814814815</c:v>
                </c:pt>
                <c:pt idx="9484">
                  <c:v>43226.320057870369</c:v>
                </c:pt>
                <c:pt idx="9485">
                  <c:v>43226.320300925923</c:v>
                </c:pt>
                <c:pt idx="9486">
                  <c:v>43226.320543981485</c:v>
                </c:pt>
                <c:pt idx="9487">
                  <c:v>43226.320787037039</c:v>
                </c:pt>
                <c:pt idx="9488">
                  <c:v>43226.321030092593</c:v>
                </c:pt>
                <c:pt idx="9489">
                  <c:v>43226.321273148147</c:v>
                </c:pt>
                <c:pt idx="9490">
                  <c:v>43226.321516203701</c:v>
                </c:pt>
                <c:pt idx="9491">
                  <c:v>43226.321759259263</c:v>
                </c:pt>
                <c:pt idx="9492">
                  <c:v>43226.322002314817</c:v>
                </c:pt>
                <c:pt idx="9493">
                  <c:v>43226.322245370371</c:v>
                </c:pt>
                <c:pt idx="9494">
                  <c:v>43226.322488425925</c:v>
                </c:pt>
                <c:pt idx="9495">
                  <c:v>43226.322731481479</c:v>
                </c:pt>
                <c:pt idx="9496">
                  <c:v>43226.322974537034</c:v>
                </c:pt>
                <c:pt idx="9497">
                  <c:v>43226.323217592595</c:v>
                </c:pt>
                <c:pt idx="9498">
                  <c:v>43226.323449074072</c:v>
                </c:pt>
                <c:pt idx="9499">
                  <c:v>43226.323692129627</c:v>
                </c:pt>
                <c:pt idx="9500">
                  <c:v>43226.323935185188</c:v>
                </c:pt>
                <c:pt idx="9501">
                  <c:v>43226.324178240742</c:v>
                </c:pt>
                <c:pt idx="9502">
                  <c:v>43226.324421296296</c:v>
                </c:pt>
                <c:pt idx="9503">
                  <c:v>43226.324664351851</c:v>
                </c:pt>
                <c:pt idx="9504">
                  <c:v>43226.324907407405</c:v>
                </c:pt>
                <c:pt idx="9505">
                  <c:v>43226.325150462966</c:v>
                </c:pt>
                <c:pt idx="9506">
                  <c:v>43226.32539351852</c:v>
                </c:pt>
                <c:pt idx="9507">
                  <c:v>43226.325636574074</c:v>
                </c:pt>
                <c:pt idx="9508">
                  <c:v>43226.325879629629</c:v>
                </c:pt>
                <c:pt idx="9509">
                  <c:v>43226.326122685183</c:v>
                </c:pt>
                <c:pt idx="9510">
                  <c:v>43226.326365740744</c:v>
                </c:pt>
                <c:pt idx="9511">
                  <c:v>43226.326608796298</c:v>
                </c:pt>
                <c:pt idx="9512">
                  <c:v>43226.326851851853</c:v>
                </c:pt>
                <c:pt idx="9513">
                  <c:v>43226.327094907407</c:v>
                </c:pt>
                <c:pt idx="9514">
                  <c:v>43226.327337962961</c:v>
                </c:pt>
                <c:pt idx="9515">
                  <c:v>43226.327581018515</c:v>
                </c:pt>
                <c:pt idx="9516">
                  <c:v>43226.327824074076</c:v>
                </c:pt>
                <c:pt idx="9517">
                  <c:v>43226.328067129631</c:v>
                </c:pt>
                <c:pt idx="9518">
                  <c:v>43226.328310185185</c:v>
                </c:pt>
                <c:pt idx="9519">
                  <c:v>43226.328553240739</c:v>
                </c:pt>
                <c:pt idx="9520">
                  <c:v>43226.328796296293</c:v>
                </c:pt>
                <c:pt idx="9521">
                  <c:v>43226.329039351855</c:v>
                </c:pt>
                <c:pt idx="9522">
                  <c:v>43226.329282407409</c:v>
                </c:pt>
                <c:pt idx="9523">
                  <c:v>43226.329525462963</c:v>
                </c:pt>
                <c:pt idx="9524">
                  <c:v>43226.329768518517</c:v>
                </c:pt>
                <c:pt idx="9525">
                  <c:v>43226.330011574071</c:v>
                </c:pt>
                <c:pt idx="9526">
                  <c:v>43226.330254629633</c:v>
                </c:pt>
                <c:pt idx="9527">
                  <c:v>43226.330497685187</c:v>
                </c:pt>
                <c:pt idx="9528">
                  <c:v>43226.330740740741</c:v>
                </c:pt>
                <c:pt idx="9529">
                  <c:v>43226.330983796295</c:v>
                </c:pt>
                <c:pt idx="9530">
                  <c:v>43226.331226851849</c:v>
                </c:pt>
                <c:pt idx="9531">
                  <c:v>43226.331469907411</c:v>
                </c:pt>
                <c:pt idx="9532">
                  <c:v>43226.331712962965</c:v>
                </c:pt>
                <c:pt idx="9533">
                  <c:v>43226.331956018519</c:v>
                </c:pt>
                <c:pt idx="9534">
                  <c:v>43226.332199074073</c:v>
                </c:pt>
                <c:pt idx="9535">
                  <c:v>43226.332442129627</c:v>
                </c:pt>
                <c:pt idx="9536">
                  <c:v>43226.332685185182</c:v>
                </c:pt>
                <c:pt idx="9537">
                  <c:v>43226.332928240743</c:v>
                </c:pt>
                <c:pt idx="9538">
                  <c:v>43226.333171296297</c:v>
                </c:pt>
                <c:pt idx="9539">
                  <c:v>43226.333414351851</c:v>
                </c:pt>
                <c:pt idx="9540">
                  <c:v>43226.333657407406</c:v>
                </c:pt>
                <c:pt idx="9541">
                  <c:v>43226.33390046296</c:v>
                </c:pt>
                <c:pt idx="9542">
                  <c:v>43226.334143518521</c:v>
                </c:pt>
                <c:pt idx="9543">
                  <c:v>43226.334386574075</c:v>
                </c:pt>
                <c:pt idx="9544">
                  <c:v>43226.334618055553</c:v>
                </c:pt>
                <c:pt idx="9545">
                  <c:v>43226.334861111114</c:v>
                </c:pt>
                <c:pt idx="9546">
                  <c:v>43226.335104166668</c:v>
                </c:pt>
                <c:pt idx="9547">
                  <c:v>43226.335347222222</c:v>
                </c:pt>
                <c:pt idx="9548">
                  <c:v>43226.335590277777</c:v>
                </c:pt>
                <c:pt idx="9549">
                  <c:v>43226.335833333331</c:v>
                </c:pt>
                <c:pt idx="9550">
                  <c:v>43226.336076388892</c:v>
                </c:pt>
                <c:pt idx="9551">
                  <c:v>43226.336319444446</c:v>
                </c:pt>
                <c:pt idx="9552">
                  <c:v>43226.336562500001</c:v>
                </c:pt>
                <c:pt idx="9553">
                  <c:v>43226.336805555555</c:v>
                </c:pt>
                <c:pt idx="9554">
                  <c:v>43226.337048611109</c:v>
                </c:pt>
                <c:pt idx="9555">
                  <c:v>43226.337291666663</c:v>
                </c:pt>
                <c:pt idx="9556">
                  <c:v>43226.337534722225</c:v>
                </c:pt>
                <c:pt idx="9557">
                  <c:v>43226.337777777779</c:v>
                </c:pt>
                <c:pt idx="9558">
                  <c:v>43226.338020833333</c:v>
                </c:pt>
                <c:pt idx="9559">
                  <c:v>43226.338263888887</c:v>
                </c:pt>
                <c:pt idx="9560">
                  <c:v>43226.338506944441</c:v>
                </c:pt>
                <c:pt idx="9561">
                  <c:v>43226.338750000003</c:v>
                </c:pt>
                <c:pt idx="9562">
                  <c:v>43226.338993055557</c:v>
                </c:pt>
                <c:pt idx="9563">
                  <c:v>43226.339236111111</c:v>
                </c:pt>
                <c:pt idx="9564">
                  <c:v>43226.339479166665</c:v>
                </c:pt>
                <c:pt idx="9565">
                  <c:v>43226.339722222219</c:v>
                </c:pt>
                <c:pt idx="9566">
                  <c:v>43226.339965277781</c:v>
                </c:pt>
                <c:pt idx="9567">
                  <c:v>43226.340208333335</c:v>
                </c:pt>
                <c:pt idx="9568">
                  <c:v>43226.340451388889</c:v>
                </c:pt>
                <c:pt idx="9569">
                  <c:v>43226.340694444443</c:v>
                </c:pt>
                <c:pt idx="9570">
                  <c:v>43226.340937499997</c:v>
                </c:pt>
                <c:pt idx="9571">
                  <c:v>43226.341180555559</c:v>
                </c:pt>
                <c:pt idx="9572">
                  <c:v>43226.341423611113</c:v>
                </c:pt>
                <c:pt idx="9573">
                  <c:v>43226.341666666667</c:v>
                </c:pt>
                <c:pt idx="9574">
                  <c:v>43226.341909722221</c:v>
                </c:pt>
                <c:pt idx="9575">
                  <c:v>43226.342152777775</c:v>
                </c:pt>
                <c:pt idx="9576">
                  <c:v>43226.342395833337</c:v>
                </c:pt>
                <c:pt idx="9577">
                  <c:v>43226.342638888891</c:v>
                </c:pt>
                <c:pt idx="9578">
                  <c:v>43226.342881944445</c:v>
                </c:pt>
                <c:pt idx="9579">
                  <c:v>43226.343124999999</c:v>
                </c:pt>
                <c:pt idx="9580">
                  <c:v>43226.343368055554</c:v>
                </c:pt>
                <c:pt idx="9581">
                  <c:v>43226.343611111108</c:v>
                </c:pt>
                <c:pt idx="9582">
                  <c:v>43226.343854166669</c:v>
                </c:pt>
                <c:pt idx="9583">
                  <c:v>43226.344097222223</c:v>
                </c:pt>
                <c:pt idx="9584">
                  <c:v>43226.344340277778</c:v>
                </c:pt>
                <c:pt idx="9585">
                  <c:v>43226.344583333332</c:v>
                </c:pt>
                <c:pt idx="9586">
                  <c:v>43226.344826388886</c:v>
                </c:pt>
                <c:pt idx="9587">
                  <c:v>43226.345069444447</c:v>
                </c:pt>
                <c:pt idx="9588">
                  <c:v>43226.345312500001</c:v>
                </c:pt>
                <c:pt idx="9589">
                  <c:v>43226.345555555556</c:v>
                </c:pt>
                <c:pt idx="9590">
                  <c:v>43226.34579861111</c:v>
                </c:pt>
                <c:pt idx="9591">
                  <c:v>43226.346041666664</c:v>
                </c:pt>
                <c:pt idx="9592">
                  <c:v>43226.346284722225</c:v>
                </c:pt>
                <c:pt idx="9593">
                  <c:v>43226.346516203703</c:v>
                </c:pt>
                <c:pt idx="9594">
                  <c:v>43226.346759259257</c:v>
                </c:pt>
                <c:pt idx="9595">
                  <c:v>43226.347002314818</c:v>
                </c:pt>
                <c:pt idx="9596">
                  <c:v>43226.347245370373</c:v>
                </c:pt>
                <c:pt idx="9597">
                  <c:v>43226.347488425927</c:v>
                </c:pt>
                <c:pt idx="9598">
                  <c:v>43226.347731481481</c:v>
                </c:pt>
                <c:pt idx="9599">
                  <c:v>43226.347974537035</c:v>
                </c:pt>
                <c:pt idx="9600">
                  <c:v>43226.348217592589</c:v>
                </c:pt>
                <c:pt idx="9601">
                  <c:v>43226.348460648151</c:v>
                </c:pt>
                <c:pt idx="9602">
                  <c:v>43226.348703703705</c:v>
                </c:pt>
                <c:pt idx="9603">
                  <c:v>43226.348946759259</c:v>
                </c:pt>
                <c:pt idx="9604">
                  <c:v>43226.349189814813</c:v>
                </c:pt>
                <c:pt idx="9605">
                  <c:v>43226.349432870367</c:v>
                </c:pt>
                <c:pt idx="9606">
                  <c:v>43226.349675925929</c:v>
                </c:pt>
                <c:pt idx="9607">
                  <c:v>43226.349918981483</c:v>
                </c:pt>
                <c:pt idx="9608">
                  <c:v>43226.350162037037</c:v>
                </c:pt>
                <c:pt idx="9609">
                  <c:v>43226.350405092591</c:v>
                </c:pt>
                <c:pt idx="9610">
                  <c:v>43226.350648148145</c:v>
                </c:pt>
                <c:pt idx="9611">
                  <c:v>43226.350891203707</c:v>
                </c:pt>
                <c:pt idx="9612">
                  <c:v>43226.351134259261</c:v>
                </c:pt>
                <c:pt idx="9613">
                  <c:v>43226.351377314815</c:v>
                </c:pt>
                <c:pt idx="9614">
                  <c:v>43226.351620370369</c:v>
                </c:pt>
                <c:pt idx="9615">
                  <c:v>43226.351863425924</c:v>
                </c:pt>
                <c:pt idx="9616">
                  <c:v>43226.352106481485</c:v>
                </c:pt>
                <c:pt idx="9617">
                  <c:v>43226.352349537039</c:v>
                </c:pt>
                <c:pt idx="9618">
                  <c:v>43226.352592592593</c:v>
                </c:pt>
                <c:pt idx="9619">
                  <c:v>43226.352835648147</c:v>
                </c:pt>
                <c:pt idx="9620">
                  <c:v>43226.353078703702</c:v>
                </c:pt>
                <c:pt idx="9621">
                  <c:v>43226.353321759256</c:v>
                </c:pt>
                <c:pt idx="9622">
                  <c:v>43226.353564814817</c:v>
                </c:pt>
                <c:pt idx="9623">
                  <c:v>43226.353807870371</c:v>
                </c:pt>
                <c:pt idx="9624">
                  <c:v>43226.354050925926</c:v>
                </c:pt>
                <c:pt idx="9625">
                  <c:v>43226.35429398148</c:v>
                </c:pt>
                <c:pt idx="9626">
                  <c:v>43226.354537037034</c:v>
                </c:pt>
                <c:pt idx="9627">
                  <c:v>43226.354780092595</c:v>
                </c:pt>
                <c:pt idx="9628">
                  <c:v>43226.355023148149</c:v>
                </c:pt>
                <c:pt idx="9629">
                  <c:v>43226.355266203704</c:v>
                </c:pt>
                <c:pt idx="9630">
                  <c:v>43226.355509259258</c:v>
                </c:pt>
                <c:pt idx="9631">
                  <c:v>43226.355752314812</c:v>
                </c:pt>
                <c:pt idx="9632">
                  <c:v>43226.355995370373</c:v>
                </c:pt>
                <c:pt idx="9633">
                  <c:v>43226.356238425928</c:v>
                </c:pt>
                <c:pt idx="9634">
                  <c:v>43226.356481481482</c:v>
                </c:pt>
                <c:pt idx="9635">
                  <c:v>43226.356724537036</c:v>
                </c:pt>
                <c:pt idx="9636">
                  <c:v>43226.35696759259</c:v>
                </c:pt>
                <c:pt idx="9637">
                  <c:v>43226.357210648152</c:v>
                </c:pt>
                <c:pt idx="9638">
                  <c:v>43226.357453703706</c:v>
                </c:pt>
                <c:pt idx="9639">
                  <c:v>43226.357685185183</c:v>
                </c:pt>
                <c:pt idx="9640">
                  <c:v>43226.357928240737</c:v>
                </c:pt>
                <c:pt idx="9641">
                  <c:v>43226.358171296299</c:v>
                </c:pt>
                <c:pt idx="9642">
                  <c:v>43226.358414351853</c:v>
                </c:pt>
                <c:pt idx="9643">
                  <c:v>43226.358657407407</c:v>
                </c:pt>
                <c:pt idx="9644">
                  <c:v>43226.358900462961</c:v>
                </c:pt>
                <c:pt idx="9645">
                  <c:v>43226.359143518515</c:v>
                </c:pt>
                <c:pt idx="9646">
                  <c:v>43226.359386574077</c:v>
                </c:pt>
                <c:pt idx="9647">
                  <c:v>43226.359629629631</c:v>
                </c:pt>
                <c:pt idx="9648">
                  <c:v>43226.359872685185</c:v>
                </c:pt>
                <c:pt idx="9649">
                  <c:v>43226.360115740739</c:v>
                </c:pt>
                <c:pt idx="9650">
                  <c:v>43226.360358796293</c:v>
                </c:pt>
                <c:pt idx="9651">
                  <c:v>43226.360601851855</c:v>
                </c:pt>
                <c:pt idx="9652">
                  <c:v>43226.360844907409</c:v>
                </c:pt>
                <c:pt idx="9653">
                  <c:v>43226.361087962963</c:v>
                </c:pt>
                <c:pt idx="9654">
                  <c:v>43226.361331018517</c:v>
                </c:pt>
                <c:pt idx="9655">
                  <c:v>43226.361574074072</c:v>
                </c:pt>
                <c:pt idx="9656">
                  <c:v>43226.361817129633</c:v>
                </c:pt>
                <c:pt idx="9657">
                  <c:v>43226.362060185187</c:v>
                </c:pt>
                <c:pt idx="9658">
                  <c:v>43226.362303240741</c:v>
                </c:pt>
                <c:pt idx="9659">
                  <c:v>43226.362546296295</c:v>
                </c:pt>
                <c:pt idx="9660">
                  <c:v>43226.36278935185</c:v>
                </c:pt>
                <c:pt idx="9661">
                  <c:v>43226.363032407404</c:v>
                </c:pt>
                <c:pt idx="9662">
                  <c:v>43226.363275462965</c:v>
                </c:pt>
                <c:pt idx="9663">
                  <c:v>43226.363518518519</c:v>
                </c:pt>
                <c:pt idx="9664">
                  <c:v>43226.363761574074</c:v>
                </c:pt>
                <c:pt idx="9665">
                  <c:v>43226.364004629628</c:v>
                </c:pt>
                <c:pt idx="9666">
                  <c:v>43226.364247685182</c:v>
                </c:pt>
                <c:pt idx="9667">
                  <c:v>43226.364490740743</c:v>
                </c:pt>
                <c:pt idx="9668">
                  <c:v>43226.364733796298</c:v>
                </c:pt>
                <c:pt idx="9669">
                  <c:v>43226.364976851852</c:v>
                </c:pt>
                <c:pt idx="9670">
                  <c:v>43226.365219907406</c:v>
                </c:pt>
                <c:pt idx="9671">
                  <c:v>43226.36546296296</c:v>
                </c:pt>
                <c:pt idx="9672">
                  <c:v>43226.365706018521</c:v>
                </c:pt>
                <c:pt idx="9673">
                  <c:v>43226.365949074076</c:v>
                </c:pt>
                <c:pt idx="9674">
                  <c:v>43226.36619212963</c:v>
                </c:pt>
                <c:pt idx="9675">
                  <c:v>43226.366435185184</c:v>
                </c:pt>
                <c:pt idx="9676">
                  <c:v>43226.366678240738</c:v>
                </c:pt>
                <c:pt idx="9677">
                  <c:v>43226.3669212963</c:v>
                </c:pt>
                <c:pt idx="9678">
                  <c:v>43226.367164351854</c:v>
                </c:pt>
                <c:pt idx="9679">
                  <c:v>43226.367407407408</c:v>
                </c:pt>
                <c:pt idx="9680">
                  <c:v>43226.367650462962</c:v>
                </c:pt>
                <c:pt idx="9681">
                  <c:v>43226.367893518516</c:v>
                </c:pt>
                <c:pt idx="9682">
                  <c:v>43226.368136574078</c:v>
                </c:pt>
                <c:pt idx="9683">
                  <c:v>43226.368379629632</c:v>
                </c:pt>
                <c:pt idx="9684">
                  <c:v>43226.368622685186</c:v>
                </c:pt>
                <c:pt idx="9685">
                  <c:v>43226.368854166663</c:v>
                </c:pt>
                <c:pt idx="9686">
                  <c:v>43226.369097222225</c:v>
                </c:pt>
                <c:pt idx="9687">
                  <c:v>43226.369340277779</c:v>
                </c:pt>
                <c:pt idx="9688">
                  <c:v>43226.369583333333</c:v>
                </c:pt>
                <c:pt idx="9689">
                  <c:v>43226.369826388887</c:v>
                </c:pt>
                <c:pt idx="9690">
                  <c:v>43226.370069444441</c:v>
                </c:pt>
                <c:pt idx="9691">
                  <c:v>43226.370312500003</c:v>
                </c:pt>
                <c:pt idx="9692">
                  <c:v>43226.370555555557</c:v>
                </c:pt>
                <c:pt idx="9693">
                  <c:v>43226.370798611111</c:v>
                </c:pt>
                <c:pt idx="9694">
                  <c:v>43226.371041666665</c:v>
                </c:pt>
                <c:pt idx="9695">
                  <c:v>43226.37128472222</c:v>
                </c:pt>
                <c:pt idx="9696">
                  <c:v>43226.371527777781</c:v>
                </c:pt>
                <c:pt idx="9697">
                  <c:v>43226.371770833335</c:v>
                </c:pt>
                <c:pt idx="9698">
                  <c:v>43226.372013888889</c:v>
                </c:pt>
                <c:pt idx="9699">
                  <c:v>43226.372256944444</c:v>
                </c:pt>
                <c:pt idx="9700">
                  <c:v>43226.372499999998</c:v>
                </c:pt>
                <c:pt idx="9701">
                  <c:v>43226.372743055559</c:v>
                </c:pt>
                <c:pt idx="9702">
                  <c:v>43226.372986111113</c:v>
                </c:pt>
                <c:pt idx="9703">
                  <c:v>43226.373229166667</c:v>
                </c:pt>
                <c:pt idx="9704">
                  <c:v>43226.373472222222</c:v>
                </c:pt>
                <c:pt idx="9705">
                  <c:v>43226.373715277776</c:v>
                </c:pt>
                <c:pt idx="9706">
                  <c:v>43226.37395833333</c:v>
                </c:pt>
                <c:pt idx="9707">
                  <c:v>43226.374201388891</c:v>
                </c:pt>
                <c:pt idx="9708">
                  <c:v>43226.374444444446</c:v>
                </c:pt>
                <c:pt idx="9709">
                  <c:v>43226.3746875</c:v>
                </c:pt>
                <c:pt idx="9710">
                  <c:v>43226.374930555554</c:v>
                </c:pt>
                <c:pt idx="9711">
                  <c:v>43226.375173611108</c:v>
                </c:pt>
                <c:pt idx="9712">
                  <c:v>43226.375416666669</c:v>
                </c:pt>
                <c:pt idx="9713">
                  <c:v>43226.375659722224</c:v>
                </c:pt>
                <c:pt idx="9714">
                  <c:v>43226.375902777778</c:v>
                </c:pt>
                <c:pt idx="9715">
                  <c:v>43226.376145833332</c:v>
                </c:pt>
                <c:pt idx="9716">
                  <c:v>43226.376388888886</c:v>
                </c:pt>
                <c:pt idx="9717">
                  <c:v>43226.376631944448</c:v>
                </c:pt>
                <c:pt idx="9718">
                  <c:v>43226.376875000002</c:v>
                </c:pt>
                <c:pt idx="9719">
                  <c:v>43226.377118055556</c:v>
                </c:pt>
                <c:pt idx="9720">
                  <c:v>43226.37736111111</c:v>
                </c:pt>
                <c:pt idx="9721">
                  <c:v>43226.377604166664</c:v>
                </c:pt>
                <c:pt idx="9722">
                  <c:v>43226.377847222226</c:v>
                </c:pt>
                <c:pt idx="9723">
                  <c:v>43226.37809027778</c:v>
                </c:pt>
                <c:pt idx="9724">
                  <c:v>43226.378333333334</c:v>
                </c:pt>
                <c:pt idx="9725">
                  <c:v>43226.378576388888</c:v>
                </c:pt>
                <c:pt idx="9726">
                  <c:v>43226.378819444442</c:v>
                </c:pt>
                <c:pt idx="9727">
                  <c:v>43226.379062499997</c:v>
                </c:pt>
                <c:pt idx="9728">
                  <c:v>43226.379305555558</c:v>
                </c:pt>
                <c:pt idx="9729">
                  <c:v>43226.379548611112</c:v>
                </c:pt>
                <c:pt idx="9730">
                  <c:v>43226.379780092589</c:v>
                </c:pt>
                <c:pt idx="9731">
                  <c:v>43226.380023148151</c:v>
                </c:pt>
                <c:pt idx="9732">
                  <c:v>43226.380266203705</c:v>
                </c:pt>
                <c:pt idx="9733">
                  <c:v>43226.380509259259</c:v>
                </c:pt>
                <c:pt idx="9734">
                  <c:v>43226.380752314813</c:v>
                </c:pt>
                <c:pt idx="9735">
                  <c:v>43226.380995370368</c:v>
                </c:pt>
                <c:pt idx="9736">
                  <c:v>43226.381238425929</c:v>
                </c:pt>
                <c:pt idx="9737">
                  <c:v>43226.381481481483</c:v>
                </c:pt>
                <c:pt idx="9738">
                  <c:v>43226.381724537037</c:v>
                </c:pt>
                <c:pt idx="9739">
                  <c:v>43226.381967592592</c:v>
                </c:pt>
                <c:pt idx="9740">
                  <c:v>43226.382210648146</c:v>
                </c:pt>
                <c:pt idx="9741">
                  <c:v>43226.382453703707</c:v>
                </c:pt>
                <c:pt idx="9742">
                  <c:v>43226.382696759261</c:v>
                </c:pt>
                <c:pt idx="9743">
                  <c:v>43226.382939814815</c:v>
                </c:pt>
                <c:pt idx="9744">
                  <c:v>43226.38318287037</c:v>
                </c:pt>
                <c:pt idx="9745">
                  <c:v>43226.383425925924</c:v>
                </c:pt>
                <c:pt idx="9746">
                  <c:v>43226.383668981478</c:v>
                </c:pt>
                <c:pt idx="9747">
                  <c:v>43226.383912037039</c:v>
                </c:pt>
                <c:pt idx="9748">
                  <c:v>43226.384155092594</c:v>
                </c:pt>
                <c:pt idx="9749">
                  <c:v>43226.384398148148</c:v>
                </c:pt>
                <c:pt idx="9750">
                  <c:v>43226.384641203702</c:v>
                </c:pt>
                <c:pt idx="9751">
                  <c:v>43226.384884259256</c:v>
                </c:pt>
                <c:pt idx="9752">
                  <c:v>43226.385127314818</c:v>
                </c:pt>
                <c:pt idx="9753">
                  <c:v>43226.385370370372</c:v>
                </c:pt>
                <c:pt idx="9754">
                  <c:v>43226.385613425926</c:v>
                </c:pt>
                <c:pt idx="9755">
                  <c:v>43226.38585648148</c:v>
                </c:pt>
                <c:pt idx="9756">
                  <c:v>43226.386099537034</c:v>
                </c:pt>
                <c:pt idx="9757">
                  <c:v>43226.386342592596</c:v>
                </c:pt>
                <c:pt idx="9758">
                  <c:v>43226.38658564815</c:v>
                </c:pt>
                <c:pt idx="9759">
                  <c:v>43226.386828703704</c:v>
                </c:pt>
                <c:pt idx="9760">
                  <c:v>43226.387071759258</c:v>
                </c:pt>
                <c:pt idx="9761">
                  <c:v>43226.387314814812</c:v>
                </c:pt>
                <c:pt idx="9762">
                  <c:v>43226.387557870374</c:v>
                </c:pt>
                <c:pt idx="9763">
                  <c:v>43226.387800925928</c:v>
                </c:pt>
                <c:pt idx="9764">
                  <c:v>43226.388043981482</c:v>
                </c:pt>
                <c:pt idx="9765">
                  <c:v>43226.388287037036</c:v>
                </c:pt>
                <c:pt idx="9766">
                  <c:v>43226.38853009259</c:v>
                </c:pt>
                <c:pt idx="9767">
                  <c:v>43226.388773148145</c:v>
                </c:pt>
                <c:pt idx="9768">
                  <c:v>43226.389016203706</c:v>
                </c:pt>
                <c:pt idx="9769">
                  <c:v>43226.38925925926</c:v>
                </c:pt>
                <c:pt idx="9770">
                  <c:v>43226.389502314814</c:v>
                </c:pt>
                <c:pt idx="9771">
                  <c:v>43226.389745370368</c:v>
                </c:pt>
                <c:pt idx="9772">
                  <c:v>43226.389988425923</c:v>
                </c:pt>
                <c:pt idx="9773">
                  <c:v>43226.390231481484</c:v>
                </c:pt>
                <c:pt idx="9774">
                  <c:v>43226.390474537038</c:v>
                </c:pt>
                <c:pt idx="9775">
                  <c:v>43226.390717592592</c:v>
                </c:pt>
                <c:pt idx="9776">
                  <c:v>43226.390960648147</c:v>
                </c:pt>
                <c:pt idx="9777">
                  <c:v>43226.391192129631</c:v>
                </c:pt>
                <c:pt idx="9778">
                  <c:v>43226.391435185185</c:v>
                </c:pt>
                <c:pt idx="9779">
                  <c:v>43226.39167824074</c:v>
                </c:pt>
                <c:pt idx="9780">
                  <c:v>43226.391921296294</c:v>
                </c:pt>
                <c:pt idx="9781">
                  <c:v>43226.392164351855</c:v>
                </c:pt>
                <c:pt idx="9782">
                  <c:v>43226.392407407409</c:v>
                </c:pt>
                <c:pt idx="9783">
                  <c:v>43226.392650462964</c:v>
                </c:pt>
                <c:pt idx="9784">
                  <c:v>43226.392893518518</c:v>
                </c:pt>
                <c:pt idx="9785">
                  <c:v>43226.393136574072</c:v>
                </c:pt>
                <c:pt idx="9786">
                  <c:v>43226.393379629626</c:v>
                </c:pt>
                <c:pt idx="9787">
                  <c:v>43226.393622685187</c:v>
                </c:pt>
                <c:pt idx="9788">
                  <c:v>43226.393865740742</c:v>
                </c:pt>
                <c:pt idx="9789">
                  <c:v>43226.394108796296</c:v>
                </c:pt>
                <c:pt idx="9790">
                  <c:v>43226.39435185185</c:v>
                </c:pt>
                <c:pt idx="9791">
                  <c:v>43226.394594907404</c:v>
                </c:pt>
                <c:pt idx="9792">
                  <c:v>43226.394837962966</c:v>
                </c:pt>
                <c:pt idx="9793">
                  <c:v>43226.39508101852</c:v>
                </c:pt>
                <c:pt idx="9794">
                  <c:v>43226.395324074074</c:v>
                </c:pt>
                <c:pt idx="9795">
                  <c:v>43226.395567129628</c:v>
                </c:pt>
                <c:pt idx="9796">
                  <c:v>43226.395810185182</c:v>
                </c:pt>
                <c:pt idx="9797">
                  <c:v>43226.396053240744</c:v>
                </c:pt>
                <c:pt idx="9798">
                  <c:v>43226.396296296298</c:v>
                </c:pt>
                <c:pt idx="9799">
                  <c:v>43226.396539351852</c:v>
                </c:pt>
                <c:pt idx="9800">
                  <c:v>43226.396782407406</c:v>
                </c:pt>
                <c:pt idx="9801">
                  <c:v>43226.39702546296</c:v>
                </c:pt>
                <c:pt idx="9802">
                  <c:v>43226.397268518522</c:v>
                </c:pt>
                <c:pt idx="9803">
                  <c:v>43226.397511574076</c:v>
                </c:pt>
                <c:pt idx="9804">
                  <c:v>43226.39775462963</c:v>
                </c:pt>
                <c:pt idx="9805">
                  <c:v>43226.397997685184</c:v>
                </c:pt>
                <c:pt idx="9806">
                  <c:v>43226.398240740738</c:v>
                </c:pt>
                <c:pt idx="9807">
                  <c:v>43226.3984837963</c:v>
                </c:pt>
                <c:pt idx="9808">
                  <c:v>43226.398726851854</c:v>
                </c:pt>
                <c:pt idx="9809">
                  <c:v>43226.398969907408</c:v>
                </c:pt>
                <c:pt idx="9810">
                  <c:v>43226.399212962962</c:v>
                </c:pt>
                <c:pt idx="9811">
                  <c:v>43226.399456018517</c:v>
                </c:pt>
                <c:pt idx="9812">
                  <c:v>43226.399699074071</c:v>
                </c:pt>
                <c:pt idx="9813">
                  <c:v>43226.399942129632</c:v>
                </c:pt>
                <c:pt idx="9814">
                  <c:v>43226.400185185186</c:v>
                </c:pt>
                <c:pt idx="9815">
                  <c:v>43226.40042824074</c:v>
                </c:pt>
                <c:pt idx="9816">
                  <c:v>43226.400671296295</c:v>
                </c:pt>
                <c:pt idx="9817">
                  <c:v>43226.400914351849</c:v>
                </c:pt>
                <c:pt idx="9818">
                  <c:v>43226.40115740741</c:v>
                </c:pt>
                <c:pt idx="9819">
                  <c:v>43226.401400462964</c:v>
                </c:pt>
                <c:pt idx="9820">
                  <c:v>43226.401643518519</c:v>
                </c:pt>
                <c:pt idx="9821">
                  <c:v>43226.401886574073</c:v>
                </c:pt>
                <c:pt idx="9822">
                  <c:v>43226.402129629627</c:v>
                </c:pt>
                <c:pt idx="9823">
                  <c:v>43226.402372685188</c:v>
                </c:pt>
                <c:pt idx="9824">
                  <c:v>43226.402604166666</c:v>
                </c:pt>
                <c:pt idx="9825">
                  <c:v>43226.40284722222</c:v>
                </c:pt>
                <c:pt idx="9826">
                  <c:v>43226.403090277781</c:v>
                </c:pt>
                <c:pt idx="9827">
                  <c:v>43226.403333333335</c:v>
                </c:pt>
                <c:pt idx="9828">
                  <c:v>43226.40357638889</c:v>
                </c:pt>
                <c:pt idx="9829">
                  <c:v>43226.403819444444</c:v>
                </c:pt>
                <c:pt idx="9830">
                  <c:v>43226.404062499998</c:v>
                </c:pt>
                <c:pt idx="9831">
                  <c:v>43226.404305555552</c:v>
                </c:pt>
                <c:pt idx="9832">
                  <c:v>43226.404548611114</c:v>
                </c:pt>
                <c:pt idx="9833">
                  <c:v>43226.404791666668</c:v>
                </c:pt>
                <c:pt idx="9834">
                  <c:v>43226.405034722222</c:v>
                </c:pt>
                <c:pt idx="9835">
                  <c:v>43226.405277777776</c:v>
                </c:pt>
                <c:pt idx="9836">
                  <c:v>43226.40552083333</c:v>
                </c:pt>
                <c:pt idx="9837">
                  <c:v>43226.405763888892</c:v>
                </c:pt>
                <c:pt idx="9838">
                  <c:v>43226.406006944446</c:v>
                </c:pt>
                <c:pt idx="9839">
                  <c:v>43226.40625</c:v>
                </c:pt>
                <c:pt idx="9840">
                  <c:v>43226.406493055554</c:v>
                </c:pt>
                <c:pt idx="9841">
                  <c:v>43226.406736111108</c:v>
                </c:pt>
                <c:pt idx="9842">
                  <c:v>43226.40697916667</c:v>
                </c:pt>
                <c:pt idx="9843">
                  <c:v>43226.407222222224</c:v>
                </c:pt>
                <c:pt idx="9844">
                  <c:v>43226.407465277778</c:v>
                </c:pt>
                <c:pt idx="9845">
                  <c:v>43226.407708333332</c:v>
                </c:pt>
                <c:pt idx="9846">
                  <c:v>43226.407951388886</c:v>
                </c:pt>
                <c:pt idx="9847">
                  <c:v>43226.408194444448</c:v>
                </c:pt>
                <c:pt idx="9848">
                  <c:v>43226.408437500002</c:v>
                </c:pt>
                <c:pt idx="9849">
                  <c:v>43226.408680555556</c:v>
                </c:pt>
                <c:pt idx="9850">
                  <c:v>43226.40892361111</c:v>
                </c:pt>
                <c:pt idx="9851">
                  <c:v>43226.409166666665</c:v>
                </c:pt>
                <c:pt idx="9852">
                  <c:v>43226.409409722219</c:v>
                </c:pt>
                <c:pt idx="9853">
                  <c:v>43226.40965277778</c:v>
                </c:pt>
                <c:pt idx="9854">
                  <c:v>43226.409895833334</c:v>
                </c:pt>
                <c:pt idx="9855">
                  <c:v>43226.410138888888</c:v>
                </c:pt>
                <c:pt idx="9856">
                  <c:v>43226.410381944443</c:v>
                </c:pt>
                <c:pt idx="9857">
                  <c:v>43226.410624999997</c:v>
                </c:pt>
                <c:pt idx="9858">
                  <c:v>43226.410868055558</c:v>
                </c:pt>
                <c:pt idx="9859">
                  <c:v>43226.411111111112</c:v>
                </c:pt>
                <c:pt idx="9860">
                  <c:v>43226.411354166667</c:v>
                </c:pt>
                <c:pt idx="9861">
                  <c:v>43226.411597222221</c:v>
                </c:pt>
                <c:pt idx="9862">
                  <c:v>43226.411840277775</c:v>
                </c:pt>
                <c:pt idx="9863">
                  <c:v>43226.412083333336</c:v>
                </c:pt>
                <c:pt idx="9864">
                  <c:v>43226.412326388891</c:v>
                </c:pt>
                <c:pt idx="9865">
                  <c:v>43226.412569444445</c:v>
                </c:pt>
                <c:pt idx="9866">
                  <c:v>43226.412812499999</c:v>
                </c:pt>
                <c:pt idx="9867">
                  <c:v>43226.413055555553</c:v>
                </c:pt>
                <c:pt idx="9868">
                  <c:v>43226.413298611114</c:v>
                </c:pt>
                <c:pt idx="9869">
                  <c:v>43226.413541666669</c:v>
                </c:pt>
                <c:pt idx="9870">
                  <c:v>43226.413784722223</c:v>
                </c:pt>
                <c:pt idx="9871">
                  <c:v>43226.414027777777</c:v>
                </c:pt>
                <c:pt idx="9872">
                  <c:v>43226.414270833331</c:v>
                </c:pt>
                <c:pt idx="9873">
                  <c:v>43226.414513888885</c:v>
                </c:pt>
                <c:pt idx="9874">
                  <c:v>43226.414756944447</c:v>
                </c:pt>
                <c:pt idx="9875">
                  <c:v>43226.415000000001</c:v>
                </c:pt>
                <c:pt idx="9876">
                  <c:v>43226.415231481478</c:v>
                </c:pt>
                <c:pt idx="9877">
                  <c:v>43226.41547453704</c:v>
                </c:pt>
                <c:pt idx="9878">
                  <c:v>43226.415717592594</c:v>
                </c:pt>
                <c:pt idx="9879">
                  <c:v>43226.415960648148</c:v>
                </c:pt>
                <c:pt idx="9880">
                  <c:v>43226.416203703702</c:v>
                </c:pt>
                <c:pt idx="9881">
                  <c:v>43226.416446759256</c:v>
                </c:pt>
                <c:pt idx="9882">
                  <c:v>43226.416689814818</c:v>
                </c:pt>
                <c:pt idx="9883">
                  <c:v>43226.416932870372</c:v>
                </c:pt>
                <c:pt idx="9884">
                  <c:v>43226.417175925926</c:v>
                </c:pt>
                <c:pt idx="9885">
                  <c:v>43226.41741898148</c:v>
                </c:pt>
                <c:pt idx="9886">
                  <c:v>43226.417662037034</c:v>
                </c:pt>
                <c:pt idx="9887">
                  <c:v>43226.417905092596</c:v>
                </c:pt>
                <c:pt idx="9888">
                  <c:v>43226.41814814815</c:v>
                </c:pt>
                <c:pt idx="9889">
                  <c:v>43226.418391203704</c:v>
                </c:pt>
                <c:pt idx="9890">
                  <c:v>43226.418634259258</c:v>
                </c:pt>
                <c:pt idx="9891">
                  <c:v>43226.418877314813</c:v>
                </c:pt>
                <c:pt idx="9892">
                  <c:v>43226.419120370374</c:v>
                </c:pt>
                <c:pt idx="9893">
                  <c:v>43226.419363425928</c:v>
                </c:pt>
                <c:pt idx="9894">
                  <c:v>43226.419606481482</c:v>
                </c:pt>
                <c:pt idx="9895">
                  <c:v>43226.419849537036</c:v>
                </c:pt>
                <c:pt idx="9896">
                  <c:v>43226.420092592591</c:v>
                </c:pt>
                <c:pt idx="9897">
                  <c:v>43226.420335648145</c:v>
                </c:pt>
                <c:pt idx="9898">
                  <c:v>43226.420578703706</c:v>
                </c:pt>
                <c:pt idx="9899">
                  <c:v>43226.42082175926</c:v>
                </c:pt>
                <c:pt idx="9900">
                  <c:v>43226.421064814815</c:v>
                </c:pt>
                <c:pt idx="9901">
                  <c:v>43226.421307870369</c:v>
                </c:pt>
                <c:pt idx="9902">
                  <c:v>43226.421550925923</c:v>
                </c:pt>
                <c:pt idx="9903">
                  <c:v>43226.421793981484</c:v>
                </c:pt>
                <c:pt idx="9904">
                  <c:v>43226.422037037039</c:v>
                </c:pt>
                <c:pt idx="9905">
                  <c:v>43226.422280092593</c:v>
                </c:pt>
                <c:pt idx="9906">
                  <c:v>43226.422523148147</c:v>
                </c:pt>
                <c:pt idx="9907">
                  <c:v>43226.422766203701</c:v>
                </c:pt>
                <c:pt idx="9908">
                  <c:v>43226.423009259262</c:v>
                </c:pt>
                <c:pt idx="9909">
                  <c:v>43226.423252314817</c:v>
                </c:pt>
                <c:pt idx="9910">
                  <c:v>43226.423495370371</c:v>
                </c:pt>
                <c:pt idx="9911">
                  <c:v>43226.423738425925</c:v>
                </c:pt>
                <c:pt idx="9912">
                  <c:v>43226.423981481479</c:v>
                </c:pt>
                <c:pt idx="9913">
                  <c:v>43226.424224537041</c:v>
                </c:pt>
                <c:pt idx="9914">
                  <c:v>43226.424467592595</c:v>
                </c:pt>
                <c:pt idx="9915">
                  <c:v>43226.424710648149</c:v>
                </c:pt>
                <c:pt idx="9916">
                  <c:v>43226.424953703703</c:v>
                </c:pt>
                <c:pt idx="9917">
                  <c:v>43226.425196759257</c:v>
                </c:pt>
                <c:pt idx="9918">
                  <c:v>43226.425439814811</c:v>
                </c:pt>
                <c:pt idx="9919">
                  <c:v>43226.425682870373</c:v>
                </c:pt>
                <c:pt idx="9920">
                  <c:v>43226.425925925927</c:v>
                </c:pt>
                <c:pt idx="9921">
                  <c:v>43226.426168981481</c:v>
                </c:pt>
                <c:pt idx="9922">
                  <c:v>43226.426412037035</c:v>
                </c:pt>
                <c:pt idx="9923">
                  <c:v>43226.426655092589</c:v>
                </c:pt>
                <c:pt idx="9924">
                  <c:v>43226.426886574074</c:v>
                </c:pt>
                <c:pt idx="9925">
                  <c:v>43226.427129629628</c:v>
                </c:pt>
                <c:pt idx="9926">
                  <c:v>43226.427372685182</c:v>
                </c:pt>
                <c:pt idx="9927">
                  <c:v>43226.427615740744</c:v>
                </c:pt>
                <c:pt idx="9928">
                  <c:v>43226.427858796298</c:v>
                </c:pt>
                <c:pt idx="9929">
                  <c:v>43226.428101851852</c:v>
                </c:pt>
                <c:pt idx="9930">
                  <c:v>43226.428344907406</c:v>
                </c:pt>
                <c:pt idx="9931">
                  <c:v>43226.428587962961</c:v>
                </c:pt>
                <c:pt idx="9932">
                  <c:v>43226.428831018522</c:v>
                </c:pt>
                <c:pt idx="9933">
                  <c:v>43226.429074074076</c:v>
                </c:pt>
                <c:pt idx="9934">
                  <c:v>43226.42931712963</c:v>
                </c:pt>
                <c:pt idx="9935">
                  <c:v>43226.429560185185</c:v>
                </c:pt>
                <c:pt idx="9936">
                  <c:v>43226.429803240739</c:v>
                </c:pt>
                <c:pt idx="9937">
                  <c:v>43226.430046296293</c:v>
                </c:pt>
                <c:pt idx="9938">
                  <c:v>43226.430289351854</c:v>
                </c:pt>
                <c:pt idx="9939">
                  <c:v>43226.430532407408</c:v>
                </c:pt>
                <c:pt idx="9940">
                  <c:v>43226.430775462963</c:v>
                </c:pt>
                <c:pt idx="9941">
                  <c:v>43226.431018518517</c:v>
                </c:pt>
                <c:pt idx="9942">
                  <c:v>43226.431261574071</c:v>
                </c:pt>
                <c:pt idx="9943">
                  <c:v>43226.431504629632</c:v>
                </c:pt>
                <c:pt idx="9944">
                  <c:v>43226.431747685187</c:v>
                </c:pt>
                <c:pt idx="9945">
                  <c:v>43226.431990740741</c:v>
                </c:pt>
                <c:pt idx="9946">
                  <c:v>43226.432233796295</c:v>
                </c:pt>
                <c:pt idx="9947">
                  <c:v>43226.432476851849</c:v>
                </c:pt>
                <c:pt idx="9948">
                  <c:v>43226.432719907411</c:v>
                </c:pt>
                <c:pt idx="9949">
                  <c:v>43226.432962962965</c:v>
                </c:pt>
                <c:pt idx="9950">
                  <c:v>43226.433206018519</c:v>
                </c:pt>
                <c:pt idx="9951">
                  <c:v>43226.433449074073</c:v>
                </c:pt>
                <c:pt idx="9952">
                  <c:v>43226.433692129627</c:v>
                </c:pt>
                <c:pt idx="9953">
                  <c:v>43226.433935185189</c:v>
                </c:pt>
                <c:pt idx="9954">
                  <c:v>43226.434178240743</c:v>
                </c:pt>
                <c:pt idx="9955">
                  <c:v>43226.434421296297</c:v>
                </c:pt>
                <c:pt idx="9956">
                  <c:v>43226.434664351851</c:v>
                </c:pt>
                <c:pt idx="9957">
                  <c:v>43226.434907407405</c:v>
                </c:pt>
                <c:pt idx="9958">
                  <c:v>43226.435150462959</c:v>
                </c:pt>
                <c:pt idx="9959">
                  <c:v>43226.435393518521</c:v>
                </c:pt>
                <c:pt idx="9960">
                  <c:v>43226.435636574075</c:v>
                </c:pt>
                <c:pt idx="9961">
                  <c:v>43226.435879629629</c:v>
                </c:pt>
                <c:pt idx="9962">
                  <c:v>43226.436122685183</c:v>
                </c:pt>
                <c:pt idx="9963">
                  <c:v>43226.436365740738</c:v>
                </c:pt>
                <c:pt idx="9964">
                  <c:v>43226.436608796299</c:v>
                </c:pt>
                <c:pt idx="9965">
                  <c:v>43226.436851851853</c:v>
                </c:pt>
                <c:pt idx="9966">
                  <c:v>43226.437094907407</c:v>
                </c:pt>
                <c:pt idx="9967">
                  <c:v>43226.437337962961</c:v>
                </c:pt>
                <c:pt idx="9968">
                  <c:v>43226.437581018516</c:v>
                </c:pt>
                <c:pt idx="9969">
                  <c:v>43226.437824074077</c:v>
                </c:pt>
                <c:pt idx="9970">
                  <c:v>43226.438067129631</c:v>
                </c:pt>
                <c:pt idx="9971">
                  <c:v>43226.438298611109</c:v>
                </c:pt>
                <c:pt idx="9972">
                  <c:v>43226.43854166667</c:v>
                </c:pt>
                <c:pt idx="9973">
                  <c:v>43226.438784722224</c:v>
                </c:pt>
                <c:pt idx="9974">
                  <c:v>43226.439027777778</c:v>
                </c:pt>
                <c:pt idx="9975">
                  <c:v>43226.439270833333</c:v>
                </c:pt>
                <c:pt idx="9976">
                  <c:v>43226.439513888887</c:v>
                </c:pt>
                <c:pt idx="9977">
                  <c:v>43226.439756944441</c:v>
                </c:pt>
                <c:pt idx="9978">
                  <c:v>43226.44</c:v>
                </c:pt>
                <c:pt idx="9979">
                  <c:v>43226.440243055556</c:v>
                </c:pt>
                <c:pt idx="9980">
                  <c:v>43226.440486111111</c:v>
                </c:pt>
                <c:pt idx="9981">
                  <c:v>43226.440729166665</c:v>
                </c:pt>
                <c:pt idx="9982">
                  <c:v>43226.440972222219</c:v>
                </c:pt>
                <c:pt idx="9983">
                  <c:v>43226.44121527778</c:v>
                </c:pt>
                <c:pt idx="9984">
                  <c:v>43226.441458333335</c:v>
                </c:pt>
                <c:pt idx="9985">
                  <c:v>43226.441701388889</c:v>
                </c:pt>
                <c:pt idx="9986">
                  <c:v>43226.441944444443</c:v>
                </c:pt>
                <c:pt idx="9987">
                  <c:v>43226.442187499997</c:v>
                </c:pt>
                <c:pt idx="9988">
                  <c:v>43226.442430555559</c:v>
                </c:pt>
                <c:pt idx="9989">
                  <c:v>43226.442673611113</c:v>
                </c:pt>
                <c:pt idx="9990">
                  <c:v>43226.442916666667</c:v>
                </c:pt>
                <c:pt idx="9991">
                  <c:v>43226.443159722221</c:v>
                </c:pt>
                <c:pt idx="9992">
                  <c:v>43226.443402777775</c:v>
                </c:pt>
                <c:pt idx="9993">
                  <c:v>43226.443645833337</c:v>
                </c:pt>
                <c:pt idx="9994">
                  <c:v>43226.443888888891</c:v>
                </c:pt>
                <c:pt idx="9995">
                  <c:v>43226.444131944445</c:v>
                </c:pt>
                <c:pt idx="9996">
                  <c:v>43226.444374999999</c:v>
                </c:pt>
                <c:pt idx="9997">
                  <c:v>43226.444618055553</c:v>
                </c:pt>
                <c:pt idx="9998">
                  <c:v>43226.444861111115</c:v>
                </c:pt>
                <c:pt idx="9999">
                  <c:v>43226.445104166669</c:v>
                </c:pt>
                <c:pt idx="10000">
                  <c:v>43226.445347222223</c:v>
                </c:pt>
                <c:pt idx="10001">
                  <c:v>43226.445590277777</c:v>
                </c:pt>
                <c:pt idx="10002">
                  <c:v>43226.445833333331</c:v>
                </c:pt>
                <c:pt idx="10003">
                  <c:v>43226.446076388886</c:v>
                </c:pt>
                <c:pt idx="10004">
                  <c:v>43226.446319444447</c:v>
                </c:pt>
                <c:pt idx="10005">
                  <c:v>43226.446562500001</c:v>
                </c:pt>
                <c:pt idx="10006">
                  <c:v>43226.446805555555</c:v>
                </c:pt>
                <c:pt idx="10007">
                  <c:v>43226.447048611109</c:v>
                </c:pt>
                <c:pt idx="10008">
                  <c:v>43226.447291666664</c:v>
                </c:pt>
                <c:pt idx="10009">
                  <c:v>43226.447534722225</c:v>
                </c:pt>
                <c:pt idx="10010">
                  <c:v>43226.447777777779</c:v>
                </c:pt>
                <c:pt idx="10011">
                  <c:v>43226.448020833333</c:v>
                </c:pt>
                <c:pt idx="10012">
                  <c:v>43226.448263888888</c:v>
                </c:pt>
                <c:pt idx="10013">
                  <c:v>43226.448506944442</c:v>
                </c:pt>
                <c:pt idx="10014">
                  <c:v>43226.448750000003</c:v>
                </c:pt>
                <c:pt idx="10015">
                  <c:v>43226.448993055557</c:v>
                </c:pt>
                <c:pt idx="10016">
                  <c:v>43226.449236111112</c:v>
                </c:pt>
                <c:pt idx="10017">
                  <c:v>43226.449479166666</c:v>
                </c:pt>
                <c:pt idx="10018">
                  <c:v>43226.44972222222</c:v>
                </c:pt>
                <c:pt idx="10019">
                  <c:v>43226.449965277781</c:v>
                </c:pt>
                <c:pt idx="10020">
                  <c:v>43226.450208333335</c:v>
                </c:pt>
                <c:pt idx="10021">
                  <c:v>43226.450439814813</c:v>
                </c:pt>
                <c:pt idx="10022">
                  <c:v>43226.450682870367</c:v>
                </c:pt>
                <c:pt idx="10023">
                  <c:v>43226.450925925928</c:v>
                </c:pt>
                <c:pt idx="10024">
                  <c:v>43226.451168981483</c:v>
                </c:pt>
                <c:pt idx="10025">
                  <c:v>43226.451412037037</c:v>
                </c:pt>
                <c:pt idx="10026">
                  <c:v>43226.451655092591</c:v>
                </c:pt>
                <c:pt idx="10027">
                  <c:v>43226.451898148145</c:v>
                </c:pt>
                <c:pt idx="10028">
                  <c:v>43226.452141203707</c:v>
                </c:pt>
                <c:pt idx="10029">
                  <c:v>43226.452384259261</c:v>
                </c:pt>
                <c:pt idx="10030">
                  <c:v>43226.452627314815</c:v>
                </c:pt>
                <c:pt idx="10031">
                  <c:v>43226.452870370369</c:v>
                </c:pt>
                <c:pt idx="10032">
                  <c:v>43226.453113425923</c:v>
                </c:pt>
                <c:pt idx="10033">
                  <c:v>43226.453356481485</c:v>
                </c:pt>
                <c:pt idx="10034">
                  <c:v>43226.453599537039</c:v>
                </c:pt>
                <c:pt idx="10035">
                  <c:v>43226.453842592593</c:v>
                </c:pt>
                <c:pt idx="10036">
                  <c:v>43226.454085648147</c:v>
                </c:pt>
                <c:pt idx="10037">
                  <c:v>43226.454328703701</c:v>
                </c:pt>
                <c:pt idx="10038">
                  <c:v>43226.454571759263</c:v>
                </c:pt>
                <c:pt idx="10039">
                  <c:v>43226.454814814817</c:v>
                </c:pt>
                <c:pt idx="10040">
                  <c:v>43226.455057870371</c:v>
                </c:pt>
                <c:pt idx="10041">
                  <c:v>43226.455300925925</c:v>
                </c:pt>
                <c:pt idx="10042">
                  <c:v>43226.455543981479</c:v>
                </c:pt>
                <c:pt idx="10043">
                  <c:v>43226.455787037034</c:v>
                </c:pt>
                <c:pt idx="10044">
                  <c:v>43226.456030092595</c:v>
                </c:pt>
                <c:pt idx="10045">
                  <c:v>43226.456273148149</c:v>
                </c:pt>
                <c:pt idx="10046">
                  <c:v>43226.456516203703</c:v>
                </c:pt>
                <c:pt idx="10047">
                  <c:v>43226.456759259258</c:v>
                </c:pt>
                <c:pt idx="10048">
                  <c:v>43226.457002314812</c:v>
                </c:pt>
                <c:pt idx="10049">
                  <c:v>43226.457245370373</c:v>
                </c:pt>
                <c:pt idx="10050">
                  <c:v>43226.457488425927</c:v>
                </c:pt>
                <c:pt idx="10051">
                  <c:v>43226.457731481481</c:v>
                </c:pt>
                <c:pt idx="10052">
                  <c:v>43226.457974537036</c:v>
                </c:pt>
                <c:pt idx="10053">
                  <c:v>43226.45821759259</c:v>
                </c:pt>
                <c:pt idx="10054">
                  <c:v>43226.458460648151</c:v>
                </c:pt>
                <c:pt idx="10055">
                  <c:v>43226.458703703705</c:v>
                </c:pt>
                <c:pt idx="10056">
                  <c:v>43226.45894675926</c:v>
                </c:pt>
                <c:pt idx="10057">
                  <c:v>43226.459189814814</c:v>
                </c:pt>
                <c:pt idx="10058">
                  <c:v>43226.459432870368</c:v>
                </c:pt>
                <c:pt idx="10059">
                  <c:v>43226.459675925929</c:v>
                </c:pt>
                <c:pt idx="10060">
                  <c:v>43226.459918981483</c:v>
                </c:pt>
                <c:pt idx="10061">
                  <c:v>43226.460162037038</c:v>
                </c:pt>
                <c:pt idx="10062">
                  <c:v>43226.460405092592</c:v>
                </c:pt>
              </c:numCache>
            </c:numRef>
          </c:xVal>
          <c:yVal>
            <c:numRef>
              <c:f>HEADER!$E$78:$E$10140</c:f>
              <c:numCache>
                <c:formatCode>General</c:formatCode>
                <c:ptCount val="10063"/>
                <c:pt idx="0">
                  <c:v>12.53</c:v>
                </c:pt>
                <c:pt idx="1">
                  <c:v>12.51</c:v>
                </c:pt>
                <c:pt idx="2">
                  <c:v>12.53</c:v>
                </c:pt>
                <c:pt idx="3">
                  <c:v>12.55</c:v>
                </c:pt>
                <c:pt idx="4">
                  <c:v>12.51</c:v>
                </c:pt>
                <c:pt idx="5">
                  <c:v>12.49</c:v>
                </c:pt>
                <c:pt idx="6">
                  <c:v>12.51</c:v>
                </c:pt>
                <c:pt idx="7">
                  <c:v>12.51</c:v>
                </c:pt>
                <c:pt idx="8">
                  <c:v>12.47</c:v>
                </c:pt>
                <c:pt idx="9">
                  <c:v>12.49</c:v>
                </c:pt>
                <c:pt idx="10">
                  <c:v>12.43</c:v>
                </c:pt>
                <c:pt idx="11">
                  <c:v>12.47</c:v>
                </c:pt>
                <c:pt idx="12">
                  <c:v>12.43</c:v>
                </c:pt>
                <c:pt idx="13">
                  <c:v>12.45</c:v>
                </c:pt>
                <c:pt idx="14">
                  <c:v>12.41</c:v>
                </c:pt>
                <c:pt idx="15">
                  <c:v>12.39</c:v>
                </c:pt>
                <c:pt idx="16">
                  <c:v>12.37</c:v>
                </c:pt>
                <c:pt idx="17">
                  <c:v>12.39</c:v>
                </c:pt>
                <c:pt idx="18">
                  <c:v>12.39</c:v>
                </c:pt>
                <c:pt idx="19">
                  <c:v>12.37</c:v>
                </c:pt>
                <c:pt idx="20">
                  <c:v>12.37</c:v>
                </c:pt>
                <c:pt idx="21">
                  <c:v>12.37</c:v>
                </c:pt>
                <c:pt idx="22">
                  <c:v>12.35</c:v>
                </c:pt>
                <c:pt idx="23">
                  <c:v>12.35</c:v>
                </c:pt>
                <c:pt idx="24">
                  <c:v>12.35</c:v>
                </c:pt>
                <c:pt idx="25">
                  <c:v>12.35</c:v>
                </c:pt>
                <c:pt idx="26">
                  <c:v>12.33</c:v>
                </c:pt>
                <c:pt idx="27">
                  <c:v>12.33</c:v>
                </c:pt>
                <c:pt idx="28">
                  <c:v>12.35</c:v>
                </c:pt>
                <c:pt idx="29">
                  <c:v>12.31</c:v>
                </c:pt>
                <c:pt idx="30">
                  <c:v>12.33</c:v>
                </c:pt>
                <c:pt idx="31">
                  <c:v>12.31</c:v>
                </c:pt>
                <c:pt idx="32">
                  <c:v>12.31</c:v>
                </c:pt>
                <c:pt idx="33">
                  <c:v>12.29</c:v>
                </c:pt>
                <c:pt idx="34">
                  <c:v>12.27</c:v>
                </c:pt>
                <c:pt idx="35">
                  <c:v>12.25</c:v>
                </c:pt>
                <c:pt idx="36">
                  <c:v>12.23</c:v>
                </c:pt>
                <c:pt idx="37">
                  <c:v>12.23</c:v>
                </c:pt>
                <c:pt idx="38">
                  <c:v>12.21</c:v>
                </c:pt>
                <c:pt idx="39">
                  <c:v>12.21</c:v>
                </c:pt>
                <c:pt idx="40">
                  <c:v>12.19</c:v>
                </c:pt>
                <c:pt idx="41">
                  <c:v>12.19</c:v>
                </c:pt>
                <c:pt idx="42">
                  <c:v>12.17</c:v>
                </c:pt>
                <c:pt idx="43">
                  <c:v>12.15</c:v>
                </c:pt>
                <c:pt idx="44">
                  <c:v>12.13</c:v>
                </c:pt>
                <c:pt idx="45">
                  <c:v>12.11</c:v>
                </c:pt>
                <c:pt idx="46">
                  <c:v>12.09</c:v>
                </c:pt>
                <c:pt idx="47">
                  <c:v>12.09</c:v>
                </c:pt>
                <c:pt idx="48">
                  <c:v>12.09</c:v>
                </c:pt>
                <c:pt idx="49">
                  <c:v>12.09</c:v>
                </c:pt>
                <c:pt idx="50">
                  <c:v>12.05</c:v>
                </c:pt>
                <c:pt idx="51">
                  <c:v>12.07</c:v>
                </c:pt>
                <c:pt idx="52">
                  <c:v>12.05</c:v>
                </c:pt>
                <c:pt idx="53">
                  <c:v>12.05</c:v>
                </c:pt>
                <c:pt idx="54">
                  <c:v>12.03</c:v>
                </c:pt>
                <c:pt idx="55">
                  <c:v>12.05</c:v>
                </c:pt>
                <c:pt idx="56">
                  <c:v>12.05</c:v>
                </c:pt>
                <c:pt idx="57">
                  <c:v>12.05</c:v>
                </c:pt>
                <c:pt idx="58">
                  <c:v>11.99</c:v>
                </c:pt>
                <c:pt idx="59">
                  <c:v>12.01</c:v>
                </c:pt>
                <c:pt idx="60">
                  <c:v>12.01</c:v>
                </c:pt>
                <c:pt idx="61">
                  <c:v>11.99</c:v>
                </c:pt>
                <c:pt idx="62">
                  <c:v>11.99</c:v>
                </c:pt>
                <c:pt idx="63">
                  <c:v>11.99</c:v>
                </c:pt>
                <c:pt idx="64">
                  <c:v>11.99</c:v>
                </c:pt>
                <c:pt idx="65">
                  <c:v>11.97</c:v>
                </c:pt>
                <c:pt idx="66">
                  <c:v>11.95</c:v>
                </c:pt>
                <c:pt idx="67">
                  <c:v>11.93</c:v>
                </c:pt>
                <c:pt idx="68">
                  <c:v>11.91</c:v>
                </c:pt>
                <c:pt idx="69">
                  <c:v>11.91</c:v>
                </c:pt>
                <c:pt idx="70">
                  <c:v>11.91</c:v>
                </c:pt>
                <c:pt idx="71">
                  <c:v>11.91</c:v>
                </c:pt>
                <c:pt idx="72">
                  <c:v>11.87</c:v>
                </c:pt>
                <c:pt idx="73">
                  <c:v>11.89</c:v>
                </c:pt>
                <c:pt idx="74">
                  <c:v>11.89</c:v>
                </c:pt>
                <c:pt idx="75">
                  <c:v>11.89</c:v>
                </c:pt>
                <c:pt idx="76">
                  <c:v>11.87</c:v>
                </c:pt>
                <c:pt idx="77">
                  <c:v>11.87</c:v>
                </c:pt>
                <c:pt idx="78">
                  <c:v>11.89</c:v>
                </c:pt>
                <c:pt idx="79">
                  <c:v>11.87</c:v>
                </c:pt>
                <c:pt idx="80">
                  <c:v>11.87</c:v>
                </c:pt>
                <c:pt idx="81">
                  <c:v>11.85</c:v>
                </c:pt>
                <c:pt idx="82">
                  <c:v>11.85</c:v>
                </c:pt>
                <c:pt idx="83">
                  <c:v>11.85</c:v>
                </c:pt>
                <c:pt idx="84">
                  <c:v>11.85</c:v>
                </c:pt>
                <c:pt idx="85">
                  <c:v>11.85</c:v>
                </c:pt>
                <c:pt idx="86">
                  <c:v>11.85</c:v>
                </c:pt>
                <c:pt idx="87">
                  <c:v>11.85</c:v>
                </c:pt>
                <c:pt idx="88">
                  <c:v>11.81</c:v>
                </c:pt>
                <c:pt idx="89">
                  <c:v>11.81</c:v>
                </c:pt>
                <c:pt idx="90">
                  <c:v>11.79</c:v>
                </c:pt>
                <c:pt idx="91">
                  <c:v>11.79</c:v>
                </c:pt>
                <c:pt idx="92">
                  <c:v>11.81</c:v>
                </c:pt>
                <c:pt idx="93">
                  <c:v>11.81</c:v>
                </c:pt>
                <c:pt idx="94">
                  <c:v>11.79</c:v>
                </c:pt>
                <c:pt idx="95">
                  <c:v>11.81</c:v>
                </c:pt>
                <c:pt idx="96">
                  <c:v>11.75</c:v>
                </c:pt>
                <c:pt idx="97">
                  <c:v>11.79</c:v>
                </c:pt>
                <c:pt idx="98">
                  <c:v>11.77</c:v>
                </c:pt>
                <c:pt idx="99">
                  <c:v>11.79</c:v>
                </c:pt>
                <c:pt idx="100">
                  <c:v>11.77</c:v>
                </c:pt>
                <c:pt idx="101">
                  <c:v>11.79</c:v>
                </c:pt>
                <c:pt idx="102">
                  <c:v>11.77</c:v>
                </c:pt>
                <c:pt idx="103">
                  <c:v>11.73</c:v>
                </c:pt>
                <c:pt idx="104">
                  <c:v>11.75</c:v>
                </c:pt>
                <c:pt idx="105">
                  <c:v>11.75</c:v>
                </c:pt>
                <c:pt idx="106">
                  <c:v>11.73</c:v>
                </c:pt>
                <c:pt idx="107">
                  <c:v>11.73</c:v>
                </c:pt>
                <c:pt idx="108">
                  <c:v>11.71</c:v>
                </c:pt>
                <c:pt idx="109">
                  <c:v>11.71</c:v>
                </c:pt>
                <c:pt idx="110">
                  <c:v>11.71</c:v>
                </c:pt>
                <c:pt idx="111">
                  <c:v>11.69</c:v>
                </c:pt>
                <c:pt idx="112">
                  <c:v>11.71</c:v>
                </c:pt>
                <c:pt idx="113">
                  <c:v>11.69</c:v>
                </c:pt>
                <c:pt idx="114">
                  <c:v>11.71</c:v>
                </c:pt>
                <c:pt idx="115">
                  <c:v>11.69</c:v>
                </c:pt>
                <c:pt idx="116">
                  <c:v>11.69</c:v>
                </c:pt>
                <c:pt idx="117">
                  <c:v>11.69</c:v>
                </c:pt>
                <c:pt idx="118">
                  <c:v>11.69</c:v>
                </c:pt>
                <c:pt idx="119">
                  <c:v>11.69</c:v>
                </c:pt>
                <c:pt idx="120">
                  <c:v>11.69</c:v>
                </c:pt>
                <c:pt idx="121">
                  <c:v>11.67</c:v>
                </c:pt>
                <c:pt idx="122">
                  <c:v>11.67</c:v>
                </c:pt>
                <c:pt idx="123">
                  <c:v>11.67</c:v>
                </c:pt>
                <c:pt idx="124">
                  <c:v>11.67</c:v>
                </c:pt>
                <c:pt idx="125">
                  <c:v>11.67</c:v>
                </c:pt>
                <c:pt idx="126">
                  <c:v>11.65</c:v>
                </c:pt>
                <c:pt idx="127">
                  <c:v>11.63</c:v>
                </c:pt>
                <c:pt idx="128">
                  <c:v>11.63</c:v>
                </c:pt>
                <c:pt idx="129">
                  <c:v>11.61</c:v>
                </c:pt>
                <c:pt idx="130">
                  <c:v>11.61</c:v>
                </c:pt>
                <c:pt idx="131">
                  <c:v>11.59</c:v>
                </c:pt>
                <c:pt idx="132">
                  <c:v>11.57</c:v>
                </c:pt>
                <c:pt idx="133">
                  <c:v>11.57</c:v>
                </c:pt>
                <c:pt idx="134">
                  <c:v>11.55</c:v>
                </c:pt>
                <c:pt idx="135">
                  <c:v>11.53</c:v>
                </c:pt>
                <c:pt idx="136">
                  <c:v>11.53</c:v>
                </c:pt>
                <c:pt idx="137">
                  <c:v>11.51</c:v>
                </c:pt>
                <c:pt idx="138">
                  <c:v>11.51</c:v>
                </c:pt>
                <c:pt idx="139">
                  <c:v>11.49</c:v>
                </c:pt>
                <c:pt idx="140">
                  <c:v>11.49</c:v>
                </c:pt>
                <c:pt idx="141">
                  <c:v>11.47</c:v>
                </c:pt>
                <c:pt idx="142">
                  <c:v>11.47</c:v>
                </c:pt>
                <c:pt idx="143">
                  <c:v>11.45</c:v>
                </c:pt>
                <c:pt idx="144">
                  <c:v>11.45</c:v>
                </c:pt>
                <c:pt idx="145">
                  <c:v>11.43</c:v>
                </c:pt>
                <c:pt idx="146">
                  <c:v>11.45</c:v>
                </c:pt>
                <c:pt idx="147">
                  <c:v>11.45</c:v>
                </c:pt>
                <c:pt idx="148">
                  <c:v>11.43</c:v>
                </c:pt>
                <c:pt idx="149">
                  <c:v>11.43</c:v>
                </c:pt>
                <c:pt idx="150">
                  <c:v>11.43</c:v>
                </c:pt>
                <c:pt idx="151">
                  <c:v>11.41</c:v>
                </c:pt>
                <c:pt idx="152">
                  <c:v>11.41</c:v>
                </c:pt>
                <c:pt idx="153">
                  <c:v>11.41</c:v>
                </c:pt>
                <c:pt idx="154">
                  <c:v>11.39</c:v>
                </c:pt>
                <c:pt idx="155">
                  <c:v>11.39</c:v>
                </c:pt>
                <c:pt idx="156">
                  <c:v>11.39</c:v>
                </c:pt>
                <c:pt idx="157">
                  <c:v>11.39</c:v>
                </c:pt>
                <c:pt idx="158">
                  <c:v>11.37</c:v>
                </c:pt>
                <c:pt idx="159">
                  <c:v>11.33</c:v>
                </c:pt>
                <c:pt idx="160">
                  <c:v>11.33</c:v>
                </c:pt>
                <c:pt idx="161">
                  <c:v>11.29</c:v>
                </c:pt>
                <c:pt idx="162">
                  <c:v>11.33</c:v>
                </c:pt>
                <c:pt idx="163">
                  <c:v>11.29</c:v>
                </c:pt>
                <c:pt idx="164">
                  <c:v>11.29</c:v>
                </c:pt>
                <c:pt idx="165">
                  <c:v>11.27</c:v>
                </c:pt>
                <c:pt idx="166">
                  <c:v>11.29</c:v>
                </c:pt>
                <c:pt idx="167">
                  <c:v>11.29</c:v>
                </c:pt>
                <c:pt idx="168">
                  <c:v>11.29</c:v>
                </c:pt>
                <c:pt idx="169">
                  <c:v>11.27</c:v>
                </c:pt>
                <c:pt idx="170">
                  <c:v>11.27</c:v>
                </c:pt>
                <c:pt idx="171">
                  <c:v>11.27</c:v>
                </c:pt>
                <c:pt idx="172">
                  <c:v>11.27</c:v>
                </c:pt>
                <c:pt idx="173">
                  <c:v>11.29</c:v>
                </c:pt>
                <c:pt idx="174">
                  <c:v>11.29</c:v>
                </c:pt>
                <c:pt idx="175">
                  <c:v>11.27</c:v>
                </c:pt>
                <c:pt idx="176">
                  <c:v>11.25</c:v>
                </c:pt>
                <c:pt idx="177">
                  <c:v>11.25</c:v>
                </c:pt>
                <c:pt idx="178">
                  <c:v>11.25</c:v>
                </c:pt>
                <c:pt idx="179">
                  <c:v>11.25</c:v>
                </c:pt>
                <c:pt idx="180">
                  <c:v>11.23</c:v>
                </c:pt>
                <c:pt idx="181">
                  <c:v>11.25</c:v>
                </c:pt>
                <c:pt idx="182">
                  <c:v>11.23</c:v>
                </c:pt>
                <c:pt idx="183">
                  <c:v>11.23</c:v>
                </c:pt>
                <c:pt idx="184">
                  <c:v>11.21</c:v>
                </c:pt>
                <c:pt idx="185">
                  <c:v>11.21</c:v>
                </c:pt>
                <c:pt idx="186">
                  <c:v>11.19</c:v>
                </c:pt>
                <c:pt idx="187">
                  <c:v>11.15</c:v>
                </c:pt>
                <c:pt idx="188">
                  <c:v>11.17</c:v>
                </c:pt>
                <c:pt idx="189">
                  <c:v>11.15</c:v>
                </c:pt>
                <c:pt idx="190">
                  <c:v>11.15</c:v>
                </c:pt>
                <c:pt idx="191">
                  <c:v>11.15</c:v>
                </c:pt>
                <c:pt idx="192">
                  <c:v>11.13</c:v>
                </c:pt>
                <c:pt idx="193">
                  <c:v>11.13</c:v>
                </c:pt>
                <c:pt idx="194">
                  <c:v>11.13</c:v>
                </c:pt>
                <c:pt idx="195">
                  <c:v>11.09</c:v>
                </c:pt>
                <c:pt idx="196">
                  <c:v>11.11</c:v>
                </c:pt>
                <c:pt idx="197">
                  <c:v>11.11</c:v>
                </c:pt>
                <c:pt idx="198">
                  <c:v>11.11</c:v>
                </c:pt>
                <c:pt idx="199">
                  <c:v>11.09</c:v>
                </c:pt>
                <c:pt idx="200">
                  <c:v>11.07</c:v>
                </c:pt>
                <c:pt idx="201">
                  <c:v>11.07</c:v>
                </c:pt>
                <c:pt idx="202">
                  <c:v>11.07</c:v>
                </c:pt>
                <c:pt idx="203">
                  <c:v>11.07</c:v>
                </c:pt>
                <c:pt idx="204">
                  <c:v>11.07</c:v>
                </c:pt>
                <c:pt idx="205">
                  <c:v>11.05</c:v>
                </c:pt>
                <c:pt idx="206">
                  <c:v>11.05</c:v>
                </c:pt>
                <c:pt idx="207">
                  <c:v>11.05</c:v>
                </c:pt>
                <c:pt idx="208">
                  <c:v>11.03</c:v>
                </c:pt>
                <c:pt idx="209">
                  <c:v>11.05</c:v>
                </c:pt>
                <c:pt idx="210">
                  <c:v>11.03</c:v>
                </c:pt>
                <c:pt idx="211">
                  <c:v>11.01</c:v>
                </c:pt>
                <c:pt idx="212">
                  <c:v>11.03</c:v>
                </c:pt>
                <c:pt idx="213">
                  <c:v>11.01</c:v>
                </c:pt>
                <c:pt idx="214">
                  <c:v>11.01</c:v>
                </c:pt>
                <c:pt idx="215">
                  <c:v>10.99</c:v>
                </c:pt>
                <c:pt idx="216">
                  <c:v>11.01</c:v>
                </c:pt>
                <c:pt idx="217">
                  <c:v>11.01</c:v>
                </c:pt>
                <c:pt idx="218">
                  <c:v>10.99</c:v>
                </c:pt>
                <c:pt idx="219">
                  <c:v>11.01</c:v>
                </c:pt>
                <c:pt idx="220">
                  <c:v>11.01</c:v>
                </c:pt>
                <c:pt idx="221">
                  <c:v>10.99</c:v>
                </c:pt>
                <c:pt idx="222">
                  <c:v>10.99</c:v>
                </c:pt>
                <c:pt idx="223">
                  <c:v>10.97</c:v>
                </c:pt>
                <c:pt idx="224">
                  <c:v>10.97</c:v>
                </c:pt>
                <c:pt idx="225">
                  <c:v>10.95</c:v>
                </c:pt>
                <c:pt idx="226">
                  <c:v>10.95</c:v>
                </c:pt>
                <c:pt idx="227">
                  <c:v>10.93</c:v>
                </c:pt>
                <c:pt idx="228">
                  <c:v>10.91</c:v>
                </c:pt>
                <c:pt idx="229">
                  <c:v>10.93</c:v>
                </c:pt>
                <c:pt idx="230">
                  <c:v>10.91</c:v>
                </c:pt>
                <c:pt idx="231">
                  <c:v>10.93</c:v>
                </c:pt>
                <c:pt idx="232">
                  <c:v>10.91</c:v>
                </c:pt>
                <c:pt idx="233">
                  <c:v>10.91</c:v>
                </c:pt>
                <c:pt idx="234">
                  <c:v>10.89</c:v>
                </c:pt>
                <c:pt idx="235">
                  <c:v>10.91</c:v>
                </c:pt>
                <c:pt idx="236">
                  <c:v>10.89</c:v>
                </c:pt>
                <c:pt idx="237">
                  <c:v>10.91</c:v>
                </c:pt>
                <c:pt idx="238">
                  <c:v>10.89</c:v>
                </c:pt>
                <c:pt idx="239">
                  <c:v>10.87</c:v>
                </c:pt>
                <c:pt idx="240">
                  <c:v>10.89</c:v>
                </c:pt>
                <c:pt idx="241">
                  <c:v>10.85</c:v>
                </c:pt>
                <c:pt idx="242">
                  <c:v>10.85</c:v>
                </c:pt>
                <c:pt idx="243">
                  <c:v>10.85</c:v>
                </c:pt>
                <c:pt idx="244">
                  <c:v>10.83</c:v>
                </c:pt>
                <c:pt idx="245">
                  <c:v>10.81</c:v>
                </c:pt>
                <c:pt idx="246">
                  <c:v>10.83</c:v>
                </c:pt>
                <c:pt idx="247">
                  <c:v>10.81</c:v>
                </c:pt>
                <c:pt idx="248">
                  <c:v>10.81</c:v>
                </c:pt>
                <c:pt idx="249">
                  <c:v>10.81</c:v>
                </c:pt>
                <c:pt idx="250">
                  <c:v>10.81</c:v>
                </c:pt>
                <c:pt idx="251">
                  <c:v>10.81</c:v>
                </c:pt>
                <c:pt idx="252">
                  <c:v>10.79</c:v>
                </c:pt>
                <c:pt idx="253">
                  <c:v>10.77</c:v>
                </c:pt>
                <c:pt idx="254">
                  <c:v>10.81</c:v>
                </c:pt>
                <c:pt idx="255">
                  <c:v>10.79</c:v>
                </c:pt>
                <c:pt idx="256">
                  <c:v>10.79</c:v>
                </c:pt>
                <c:pt idx="257">
                  <c:v>10.81</c:v>
                </c:pt>
                <c:pt idx="258">
                  <c:v>10.81</c:v>
                </c:pt>
                <c:pt idx="259">
                  <c:v>10.81</c:v>
                </c:pt>
                <c:pt idx="260">
                  <c:v>10.79</c:v>
                </c:pt>
                <c:pt idx="261">
                  <c:v>10.79</c:v>
                </c:pt>
                <c:pt idx="262">
                  <c:v>10.79</c:v>
                </c:pt>
                <c:pt idx="263">
                  <c:v>10.79</c:v>
                </c:pt>
                <c:pt idx="264">
                  <c:v>10.79</c:v>
                </c:pt>
                <c:pt idx="265">
                  <c:v>10.79</c:v>
                </c:pt>
                <c:pt idx="266">
                  <c:v>10.77</c:v>
                </c:pt>
                <c:pt idx="267">
                  <c:v>10.77</c:v>
                </c:pt>
                <c:pt idx="268">
                  <c:v>10.77</c:v>
                </c:pt>
                <c:pt idx="269">
                  <c:v>10.75</c:v>
                </c:pt>
                <c:pt idx="270">
                  <c:v>10.77</c:v>
                </c:pt>
                <c:pt idx="271">
                  <c:v>10.77</c:v>
                </c:pt>
                <c:pt idx="272">
                  <c:v>10.75</c:v>
                </c:pt>
                <c:pt idx="273">
                  <c:v>10.75</c:v>
                </c:pt>
                <c:pt idx="274">
                  <c:v>10.75</c:v>
                </c:pt>
                <c:pt idx="275">
                  <c:v>10.73</c:v>
                </c:pt>
                <c:pt idx="276">
                  <c:v>10.75</c:v>
                </c:pt>
                <c:pt idx="277">
                  <c:v>10.75</c:v>
                </c:pt>
                <c:pt idx="278">
                  <c:v>10.75</c:v>
                </c:pt>
                <c:pt idx="279">
                  <c:v>10.73</c:v>
                </c:pt>
                <c:pt idx="280">
                  <c:v>10.73</c:v>
                </c:pt>
                <c:pt idx="281">
                  <c:v>10.73</c:v>
                </c:pt>
                <c:pt idx="282">
                  <c:v>10.73</c:v>
                </c:pt>
                <c:pt idx="283">
                  <c:v>10.73</c:v>
                </c:pt>
                <c:pt idx="284">
                  <c:v>10.75</c:v>
                </c:pt>
                <c:pt idx="285">
                  <c:v>10.73</c:v>
                </c:pt>
                <c:pt idx="286">
                  <c:v>10.75</c:v>
                </c:pt>
                <c:pt idx="287">
                  <c:v>10.71</c:v>
                </c:pt>
                <c:pt idx="288">
                  <c:v>10.73</c:v>
                </c:pt>
                <c:pt idx="289">
                  <c:v>10.71</c:v>
                </c:pt>
                <c:pt idx="290">
                  <c:v>10.71</c:v>
                </c:pt>
                <c:pt idx="291">
                  <c:v>10.71</c:v>
                </c:pt>
                <c:pt idx="292">
                  <c:v>10.71</c:v>
                </c:pt>
                <c:pt idx="293">
                  <c:v>10.71</c:v>
                </c:pt>
                <c:pt idx="294">
                  <c:v>10.71</c:v>
                </c:pt>
                <c:pt idx="295">
                  <c:v>10.71</c:v>
                </c:pt>
                <c:pt idx="296">
                  <c:v>10.73</c:v>
                </c:pt>
                <c:pt idx="297">
                  <c:v>10.69</c:v>
                </c:pt>
                <c:pt idx="298">
                  <c:v>10.69</c:v>
                </c:pt>
                <c:pt idx="299">
                  <c:v>10.69</c:v>
                </c:pt>
                <c:pt idx="300">
                  <c:v>10.67</c:v>
                </c:pt>
                <c:pt idx="301">
                  <c:v>10.71</c:v>
                </c:pt>
                <c:pt idx="302">
                  <c:v>10.69</c:v>
                </c:pt>
                <c:pt idx="303">
                  <c:v>10.69</c:v>
                </c:pt>
                <c:pt idx="304">
                  <c:v>10.69</c:v>
                </c:pt>
                <c:pt idx="305">
                  <c:v>10.69</c:v>
                </c:pt>
                <c:pt idx="306">
                  <c:v>10.71</c:v>
                </c:pt>
                <c:pt idx="307">
                  <c:v>10.67</c:v>
                </c:pt>
                <c:pt idx="308">
                  <c:v>10.67</c:v>
                </c:pt>
                <c:pt idx="309">
                  <c:v>10.67</c:v>
                </c:pt>
                <c:pt idx="310">
                  <c:v>10.69</c:v>
                </c:pt>
                <c:pt idx="311">
                  <c:v>10.69</c:v>
                </c:pt>
                <c:pt idx="312">
                  <c:v>10.69</c:v>
                </c:pt>
                <c:pt idx="313">
                  <c:v>10.69</c:v>
                </c:pt>
                <c:pt idx="314">
                  <c:v>10.69</c:v>
                </c:pt>
                <c:pt idx="315">
                  <c:v>10.67</c:v>
                </c:pt>
                <c:pt idx="316">
                  <c:v>10.69</c:v>
                </c:pt>
                <c:pt idx="317">
                  <c:v>10.67</c:v>
                </c:pt>
                <c:pt idx="318">
                  <c:v>10.69</c:v>
                </c:pt>
                <c:pt idx="319">
                  <c:v>10.67</c:v>
                </c:pt>
                <c:pt idx="320">
                  <c:v>10.67</c:v>
                </c:pt>
                <c:pt idx="321">
                  <c:v>10.69</c:v>
                </c:pt>
                <c:pt idx="322">
                  <c:v>10.67</c:v>
                </c:pt>
                <c:pt idx="323">
                  <c:v>10.67</c:v>
                </c:pt>
                <c:pt idx="324">
                  <c:v>10.67</c:v>
                </c:pt>
                <c:pt idx="325">
                  <c:v>10.65</c:v>
                </c:pt>
                <c:pt idx="326">
                  <c:v>10.69</c:v>
                </c:pt>
                <c:pt idx="327">
                  <c:v>10.67</c:v>
                </c:pt>
                <c:pt idx="328">
                  <c:v>10.67</c:v>
                </c:pt>
                <c:pt idx="329">
                  <c:v>10.67</c:v>
                </c:pt>
                <c:pt idx="330">
                  <c:v>10.69</c:v>
                </c:pt>
                <c:pt idx="331">
                  <c:v>10.69</c:v>
                </c:pt>
                <c:pt idx="332">
                  <c:v>10.67</c:v>
                </c:pt>
                <c:pt idx="333">
                  <c:v>10.67</c:v>
                </c:pt>
                <c:pt idx="334">
                  <c:v>10.69</c:v>
                </c:pt>
                <c:pt idx="335">
                  <c:v>10.69</c:v>
                </c:pt>
                <c:pt idx="336">
                  <c:v>10.67</c:v>
                </c:pt>
                <c:pt idx="337">
                  <c:v>10.67</c:v>
                </c:pt>
                <c:pt idx="338">
                  <c:v>10.69</c:v>
                </c:pt>
                <c:pt idx="339">
                  <c:v>10.67</c:v>
                </c:pt>
                <c:pt idx="340">
                  <c:v>10.69</c:v>
                </c:pt>
                <c:pt idx="341">
                  <c:v>10.67</c:v>
                </c:pt>
                <c:pt idx="342">
                  <c:v>10.67</c:v>
                </c:pt>
                <c:pt idx="343">
                  <c:v>10.67</c:v>
                </c:pt>
                <c:pt idx="344">
                  <c:v>10.65</c:v>
                </c:pt>
                <c:pt idx="345">
                  <c:v>10.67</c:v>
                </c:pt>
                <c:pt idx="346">
                  <c:v>10.67</c:v>
                </c:pt>
                <c:pt idx="347">
                  <c:v>10.65</c:v>
                </c:pt>
                <c:pt idx="348">
                  <c:v>10.67</c:v>
                </c:pt>
                <c:pt idx="349">
                  <c:v>10.67</c:v>
                </c:pt>
                <c:pt idx="350">
                  <c:v>10.67</c:v>
                </c:pt>
                <c:pt idx="351">
                  <c:v>10.67</c:v>
                </c:pt>
                <c:pt idx="352">
                  <c:v>10.67</c:v>
                </c:pt>
                <c:pt idx="353">
                  <c:v>10.67</c:v>
                </c:pt>
                <c:pt idx="354">
                  <c:v>10.67</c:v>
                </c:pt>
                <c:pt idx="355">
                  <c:v>10.67</c:v>
                </c:pt>
                <c:pt idx="356">
                  <c:v>10.67</c:v>
                </c:pt>
                <c:pt idx="357">
                  <c:v>10.67</c:v>
                </c:pt>
                <c:pt idx="358">
                  <c:v>10.69</c:v>
                </c:pt>
                <c:pt idx="359">
                  <c:v>10.67</c:v>
                </c:pt>
                <c:pt idx="360">
                  <c:v>10.67</c:v>
                </c:pt>
                <c:pt idx="361">
                  <c:v>10.69</c:v>
                </c:pt>
                <c:pt idx="362">
                  <c:v>10.69</c:v>
                </c:pt>
                <c:pt idx="363">
                  <c:v>10.67</c:v>
                </c:pt>
                <c:pt idx="364">
                  <c:v>10.67</c:v>
                </c:pt>
                <c:pt idx="365">
                  <c:v>10.69</c:v>
                </c:pt>
                <c:pt idx="366">
                  <c:v>10.69</c:v>
                </c:pt>
                <c:pt idx="367">
                  <c:v>10.69</c:v>
                </c:pt>
                <c:pt idx="368">
                  <c:v>10.69</c:v>
                </c:pt>
                <c:pt idx="369">
                  <c:v>10.69</c:v>
                </c:pt>
                <c:pt idx="370">
                  <c:v>10.69</c:v>
                </c:pt>
                <c:pt idx="371">
                  <c:v>10.67</c:v>
                </c:pt>
                <c:pt idx="372">
                  <c:v>10.67</c:v>
                </c:pt>
                <c:pt idx="373">
                  <c:v>10.67</c:v>
                </c:pt>
                <c:pt idx="374">
                  <c:v>10.67</c:v>
                </c:pt>
                <c:pt idx="375">
                  <c:v>10.63</c:v>
                </c:pt>
                <c:pt idx="376">
                  <c:v>10.67</c:v>
                </c:pt>
                <c:pt idx="377">
                  <c:v>10.67</c:v>
                </c:pt>
                <c:pt idx="378">
                  <c:v>10.65</c:v>
                </c:pt>
                <c:pt idx="379">
                  <c:v>10.67</c:v>
                </c:pt>
                <c:pt idx="380">
                  <c:v>10.65</c:v>
                </c:pt>
                <c:pt idx="381">
                  <c:v>10.67</c:v>
                </c:pt>
                <c:pt idx="382">
                  <c:v>10.63</c:v>
                </c:pt>
                <c:pt idx="383">
                  <c:v>10.65</c:v>
                </c:pt>
                <c:pt idx="384">
                  <c:v>10.61</c:v>
                </c:pt>
                <c:pt idx="385">
                  <c:v>10.61</c:v>
                </c:pt>
                <c:pt idx="386">
                  <c:v>10.65</c:v>
                </c:pt>
                <c:pt idx="387">
                  <c:v>10.61</c:v>
                </c:pt>
                <c:pt idx="388">
                  <c:v>10.61</c:v>
                </c:pt>
                <c:pt idx="389">
                  <c:v>10.61</c:v>
                </c:pt>
                <c:pt idx="390">
                  <c:v>10.59</c:v>
                </c:pt>
                <c:pt idx="391">
                  <c:v>10.61</c:v>
                </c:pt>
                <c:pt idx="392">
                  <c:v>10.59</c:v>
                </c:pt>
                <c:pt idx="393">
                  <c:v>10.59</c:v>
                </c:pt>
                <c:pt idx="394">
                  <c:v>10.59</c:v>
                </c:pt>
                <c:pt idx="395">
                  <c:v>10.57</c:v>
                </c:pt>
                <c:pt idx="396">
                  <c:v>10.59</c:v>
                </c:pt>
                <c:pt idx="397">
                  <c:v>10.57</c:v>
                </c:pt>
                <c:pt idx="398">
                  <c:v>10.57</c:v>
                </c:pt>
                <c:pt idx="399">
                  <c:v>10.55</c:v>
                </c:pt>
                <c:pt idx="400">
                  <c:v>10.57</c:v>
                </c:pt>
                <c:pt idx="401">
                  <c:v>10.59</c:v>
                </c:pt>
                <c:pt idx="402">
                  <c:v>10.57</c:v>
                </c:pt>
                <c:pt idx="403">
                  <c:v>10.57</c:v>
                </c:pt>
                <c:pt idx="404">
                  <c:v>10.59</c:v>
                </c:pt>
                <c:pt idx="405">
                  <c:v>10.57</c:v>
                </c:pt>
                <c:pt idx="406">
                  <c:v>10.57</c:v>
                </c:pt>
                <c:pt idx="407">
                  <c:v>10.57</c:v>
                </c:pt>
                <c:pt idx="408">
                  <c:v>10.59</c:v>
                </c:pt>
                <c:pt idx="409">
                  <c:v>10.57</c:v>
                </c:pt>
                <c:pt idx="410">
                  <c:v>10.57</c:v>
                </c:pt>
                <c:pt idx="411">
                  <c:v>10.59</c:v>
                </c:pt>
                <c:pt idx="412">
                  <c:v>10.57</c:v>
                </c:pt>
                <c:pt idx="413">
                  <c:v>10.59</c:v>
                </c:pt>
                <c:pt idx="414">
                  <c:v>10.57</c:v>
                </c:pt>
                <c:pt idx="415">
                  <c:v>10.57</c:v>
                </c:pt>
                <c:pt idx="416">
                  <c:v>10.57</c:v>
                </c:pt>
                <c:pt idx="417">
                  <c:v>10.57</c:v>
                </c:pt>
                <c:pt idx="418">
                  <c:v>10.57</c:v>
                </c:pt>
                <c:pt idx="419">
                  <c:v>10.57</c:v>
                </c:pt>
                <c:pt idx="420">
                  <c:v>10.57</c:v>
                </c:pt>
                <c:pt idx="421">
                  <c:v>10.59</c:v>
                </c:pt>
                <c:pt idx="422">
                  <c:v>10.59</c:v>
                </c:pt>
                <c:pt idx="423">
                  <c:v>10.57</c:v>
                </c:pt>
                <c:pt idx="424">
                  <c:v>10.57</c:v>
                </c:pt>
                <c:pt idx="425">
                  <c:v>10.57</c:v>
                </c:pt>
                <c:pt idx="426">
                  <c:v>10.57</c:v>
                </c:pt>
                <c:pt idx="427">
                  <c:v>10.57</c:v>
                </c:pt>
                <c:pt idx="428">
                  <c:v>10.55</c:v>
                </c:pt>
                <c:pt idx="429">
                  <c:v>10.57</c:v>
                </c:pt>
                <c:pt idx="430">
                  <c:v>10.55</c:v>
                </c:pt>
                <c:pt idx="431">
                  <c:v>10.55</c:v>
                </c:pt>
                <c:pt idx="432">
                  <c:v>10.55</c:v>
                </c:pt>
                <c:pt idx="433">
                  <c:v>10.55</c:v>
                </c:pt>
                <c:pt idx="434">
                  <c:v>10.55</c:v>
                </c:pt>
                <c:pt idx="435">
                  <c:v>10.55</c:v>
                </c:pt>
                <c:pt idx="436">
                  <c:v>10.53</c:v>
                </c:pt>
                <c:pt idx="437">
                  <c:v>10.53</c:v>
                </c:pt>
                <c:pt idx="438">
                  <c:v>10.53</c:v>
                </c:pt>
                <c:pt idx="439">
                  <c:v>10.55</c:v>
                </c:pt>
                <c:pt idx="440">
                  <c:v>10.53</c:v>
                </c:pt>
                <c:pt idx="441">
                  <c:v>10.55</c:v>
                </c:pt>
                <c:pt idx="442">
                  <c:v>10.53</c:v>
                </c:pt>
                <c:pt idx="443">
                  <c:v>10.53</c:v>
                </c:pt>
                <c:pt idx="444">
                  <c:v>10.53</c:v>
                </c:pt>
                <c:pt idx="445">
                  <c:v>10.53</c:v>
                </c:pt>
                <c:pt idx="446">
                  <c:v>10.53</c:v>
                </c:pt>
                <c:pt idx="447">
                  <c:v>10.55</c:v>
                </c:pt>
                <c:pt idx="448">
                  <c:v>10.55</c:v>
                </c:pt>
                <c:pt idx="449">
                  <c:v>10.55</c:v>
                </c:pt>
                <c:pt idx="450">
                  <c:v>10.53</c:v>
                </c:pt>
                <c:pt idx="451">
                  <c:v>10.53</c:v>
                </c:pt>
                <c:pt idx="452">
                  <c:v>10.53</c:v>
                </c:pt>
                <c:pt idx="453">
                  <c:v>10.53</c:v>
                </c:pt>
                <c:pt idx="454">
                  <c:v>10.53</c:v>
                </c:pt>
                <c:pt idx="455">
                  <c:v>10.51</c:v>
                </c:pt>
                <c:pt idx="456">
                  <c:v>10.51</c:v>
                </c:pt>
                <c:pt idx="457">
                  <c:v>10.51</c:v>
                </c:pt>
                <c:pt idx="458">
                  <c:v>10.53</c:v>
                </c:pt>
                <c:pt idx="459">
                  <c:v>10.51</c:v>
                </c:pt>
                <c:pt idx="460">
                  <c:v>10.53</c:v>
                </c:pt>
                <c:pt idx="461">
                  <c:v>10.53</c:v>
                </c:pt>
                <c:pt idx="462">
                  <c:v>10.51</c:v>
                </c:pt>
                <c:pt idx="463">
                  <c:v>10.53</c:v>
                </c:pt>
                <c:pt idx="464">
                  <c:v>10.51</c:v>
                </c:pt>
                <c:pt idx="465">
                  <c:v>10.51</c:v>
                </c:pt>
                <c:pt idx="466">
                  <c:v>10.51</c:v>
                </c:pt>
                <c:pt idx="467">
                  <c:v>10.49</c:v>
                </c:pt>
                <c:pt idx="468">
                  <c:v>10.51</c:v>
                </c:pt>
                <c:pt idx="469">
                  <c:v>10.51</c:v>
                </c:pt>
                <c:pt idx="470">
                  <c:v>10.51</c:v>
                </c:pt>
                <c:pt idx="471">
                  <c:v>10.51</c:v>
                </c:pt>
                <c:pt idx="472">
                  <c:v>10.49</c:v>
                </c:pt>
                <c:pt idx="473">
                  <c:v>10.51</c:v>
                </c:pt>
                <c:pt idx="474">
                  <c:v>10.51</c:v>
                </c:pt>
                <c:pt idx="475">
                  <c:v>10.49</c:v>
                </c:pt>
                <c:pt idx="476">
                  <c:v>10.51</c:v>
                </c:pt>
                <c:pt idx="477">
                  <c:v>10.51</c:v>
                </c:pt>
                <c:pt idx="478">
                  <c:v>10.51</c:v>
                </c:pt>
                <c:pt idx="479">
                  <c:v>10.49</c:v>
                </c:pt>
                <c:pt idx="480">
                  <c:v>10.49</c:v>
                </c:pt>
                <c:pt idx="481">
                  <c:v>10.49</c:v>
                </c:pt>
                <c:pt idx="482">
                  <c:v>10.49</c:v>
                </c:pt>
                <c:pt idx="483">
                  <c:v>10.49</c:v>
                </c:pt>
                <c:pt idx="484">
                  <c:v>10.47</c:v>
                </c:pt>
                <c:pt idx="485">
                  <c:v>10.49</c:v>
                </c:pt>
                <c:pt idx="486">
                  <c:v>10.47</c:v>
                </c:pt>
                <c:pt idx="487">
                  <c:v>10.47</c:v>
                </c:pt>
                <c:pt idx="488">
                  <c:v>10.49</c:v>
                </c:pt>
                <c:pt idx="489">
                  <c:v>10.47</c:v>
                </c:pt>
                <c:pt idx="490">
                  <c:v>10.47</c:v>
                </c:pt>
                <c:pt idx="491">
                  <c:v>10.45</c:v>
                </c:pt>
                <c:pt idx="492">
                  <c:v>10.45</c:v>
                </c:pt>
                <c:pt idx="493">
                  <c:v>10.43</c:v>
                </c:pt>
                <c:pt idx="494">
                  <c:v>10.45</c:v>
                </c:pt>
                <c:pt idx="495">
                  <c:v>10.39</c:v>
                </c:pt>
                <c:pt idx="496">
                  <c:v>10.41</c:v>
                </c:pt>
                <c:pt idx="497">
                  <c:v>10.41</c:v>
                </c:pt>
                <c:pt idx="498">
                  <c:v>10.41</c:v>
                </c:pt>
                <c:pt idx="499">
                  <c:v>10.39</c:v>
                </c:pt>
                <c:pt idx="500">
                  <c:v>10.39</c:v>
                </c:pt>
                <c:pt idx="501">
                  <c:v>10.39</c:v>
                </c:pt>
                <c:pt idx="502">
                  <c:v>10.39</c:v>
                </c:pt>
                <c:pt idx="503">
                  <c:v>10.39</c:v>
                </c:pt>
                <c:pt idx="504">
                  <c:v>10.41</c:v>
                </c:pt>
                <c:pt idx="505">
                  <c:v>10.41</c:v>
                </c:pt>
                <c:pt idx="506">
                  <c:v>10.37</c:v>
                </c:pt>
                <c:pt idx="507">
                  <c:v>10.39</c:v>
                </c:pt>
                <c:pt idx="508">
                  <c:v>10.39</c:v>
                </c:pt>
                <c:pt idx="509">
                  <c:v>10.39</c:v>
                </c:pt>
                <c:pt idx="510">
                  <c:v>10.39</c:v>
                </c:pt>
                <c:pt idx="511">
                  <c:v>10.39</c:v>
                </c:pt>
                <c:pt idx="512">
                  <c:v>10.39</c:v>
                </c:pt>
                <c:pt idx="513">
                  <c:v>10.41</c:v>
                </c:pt>
                <c:pt idx="514">
                  <c:v>10.39</c:v>
                </c:pt>
                <c:pt idx="515">
                  <c:v>10.37</c:v>
                </c:pt>
                <c:pt idx="516">
                  <c:v>10.37</c:v>
                </c:pt>
                <c:pt idx="517">
                  <c:v>10.37</c:v>
                </c:pt>
                <c:pt idx="518">
                  <c:v>10.37</c:v>
                </c:pt>
                <c:pt idx="519">
                  <c:v>10.35</c:v>
                </c:pt>
                <c:pt idx="520">
                  <c:v>10.35</c:v>
                </c:pt>
                <c:pt idx="521">
                  <c:v>10.37</c:v>
                </c:pt>
                <c:pt idx="522">
                  <c:v>10.37</c:v>
                </c:pt>
                <c:pt idx="523">
                  <c:v>10.35</c:v>
                </c:pt>
                <c:pt idx="524">
                  <c:v>10.37</c:v>
                </c:pt>
                <c:pt idx="525">
                  <c:v>10.37</c:v>
                </c:pt>
                <c:pt idx="526">
                  <c:v>10.35</c:v>
                </c:pt>
                <c:pt idx="527">
                  <c:v>10.37</c:v>
                </c:pt>
                <c:pt idx="528">
                  <c:v>10.39</c:v>
                </c:pt>
                <c:pt idx="529">
                  <c:v>10.35</c:v>
                </c:pt>
                <c:pt idx="530">
                  <c:v>10.37</c:v>
                </c:pt>
                <c:pt idx="531">
                  <c:v>10.35</c:v>
                </c:pt>
                <c:pt idx="532">
                  <c:v>10.37</c:v>
                </c:pt>
                <c:pt idx="533">
                  <c:v>10.35</c:v>
                </c:pt>
                <c:pt idx="534">
                  <c:v>10.35</c:v>
                </c:pt>
                <c:pt idx="535">
                  <c:v>10.37</c:v>
                </c:pt>
                <c:pt idx="536">
                  <c:v>10.33</c:v>
                </c:pt>
                <c:pt idx="537">
                  <c:v>10.37</c:v>
                </c:pt>
                <c:pt idx="538">
                  <c:v>10.37</c:v>
                </c:pt>
                <c:pt idx="539">
                  <c:v>10.35</c:v>
                </c:pt>
                <c:pt idx="540">
                  <c:v>10.35</c:v>
                </c:pt>
                <c:pt idx="541">
                  <c:v>10.33</c:v>
                </c:pt>
                <c:pt idx="542">
                  <c:v>10.35</c:v>
                </c:pt>
                <c:pt idx="543">
                  <c:v>10.35</c:v>
                </c:pt>
                <c:pt idx="544">
                  <c:v>10.35</c:v>
                </c:pt>
                <c:pt idx="545">
                  <c:v>10.35</c:v>
                </c:pt>
                <c:pt idx="546">
                  <c:v>10.35</c:v>
                </c:pt>
                <c:pt idx="547">
                  <c:v>10.33</c:v>
                </c:pt>
                <c:pt idx="548">
                  <c:v>10.35</c:v>
                </c:pt>
                <c:pt idx="549">
                  <c:v>10.35</c:v>
                </c:pt>
                <c:pt idx="550">
                  <c:v>10.35</c:v>
                </c:pt>
                <c:pt idx="551">
                  <c:v>10.35</c:v>
                </c:pt>
                <c:pt idx="552">
                  <c:v>10.35</c:v>
                </c:pt>
                <c:pt idx="553">
                  <c:v>10.35</c:v>
                </c:pt>
                <c:pt idx="554">
                  <c:v>10.35</c:v>
                </c:pt>
                <c:pt idx="555">
                  <c:v>10.37</c:v>
                </c:pt>
                <c:pt idx="556">
                  <c:v>10.35</c:v>
                </c:pt>
                <c:pt idx="557">
                  <c:v>10.35</c:v>
                </c:pt>
                <c:pt idx="558">
                  <c:v>10.35</c:v>
                </c:pt>
                <c:pt idx="559">
                  <c:v>10.35</c:v>
                </c:pt>
                <c:pt idx="560">
                  <c:v>10.35</c:v>
                </c:pt>
                <c:pt idx="561">
                  <c:v>10.35</c:v>
                </c:pt>
                <c:pt idx="562">
                  <c:v>10.35</c:v>
                </c:pt>
                <c:pt idx="563">
                  <c:v>10.35</c:v>
                </c:pt>
                <c:pt idx="564">
                  <c:v>10.35</c:v>
                </c:pt>
                <c:pt idx="565">
                  <c:v>10.35</c:v>
                </c:pt>
                <c:pt idx="566">
                  <c:v>10.35</c:v>
                </c:pt>
                <c:pt idx="567">
                  <c:v>10.35</c:v>
                </c:pt>
                <c:pt idx="568">
                  <c:v>10.35</c:v>
                </c:pt>
                <c:pt idx="569">
                  <c:v>10.33</c:v>
                </c:pt>
                <c:pt idx="570">
                  <c:v>10.35</c:v>
                </c:pt>
                <c:pt idx="571">
                  <c:v>10.33</c:v>
                </c:pt>
                <c:pt idx="572">
                  <c:v>10.35</c:v>
                </c:pt>
                <c:pt idx="573">
                  <c:v>10.33</c:v>
                </c:pt>
                <c:pt idx="574">
                  <c:v>10.33</c:v>
                </c:pt>
                <c:pt idx="575">
                  <c:v>10.35</c:v>
                </c:pt>
                <c:pt idx="576">
                  <c:v>10.35</c:v>
                </c:pt>
                <c:pt idx="577">
                  <c:v>10.35</c:v>
                </c:pt>
                <c:pt idx="578">
                  <c:v>10.35</c:v>
                </c:pt>
                <c:pt idx="579">
                  <c:v>10.35</c:v>
                </c:pt>
                <c:pt idx="580">
                  <c:v>10.37</c:v>
                </c:pt>
                <c:pt idx="581">
                  <c:v>10.35</c:v>
                </c:pt>
                <c:pt idx="582">
                  <c:v>10.35</c:v>
                </c:pt>
                <c:pt idx="583">
                  <c:v>10.35</c:v>
                </c:pt>
                <c:pt idx="584">
                  <c:v>10.35</c:v>
                </c:pt>
                <c:pt idx="585">
                  <c:v>10.35</c:v>
                </c:pt>
                <c:pt idx="586">
                  <c:v>10.35</c:v>
                </c:pt>
                <c:pt idx="587">
                  <c:v>10.35</c:v>
                </c:pt>
                <c:pt idx="588">
                  <c:v>10.35</c:v>
                </c:pt>
                <c:pt idx="589">
                  <c:v>10.33</c:v>
                </c:pt>
                <c:pt idx="590">
                  <c:v>10.35</c:v>
                </c:pt>
                <c:pt idx="591">
                  <c:v>10.35</c:v>
                </c:pt>
                <c:pt idx="592">
                  <c:v>10.35</c:v>
                </c:pt>
                <c:pt idx="593">
                  <c:v>10.35</c:v>
                </c:pt>
                <c:pt idx="594">
                  <c:v>10.35</c:v>
                </c:pt>
                <c:pt idx="595">
                  <c:v>10.35</c:v>
                </c:pt>
                <c:pt idx="596">
                  <c:v>10.33</c:v>
                </c:pt>
                <c:pt idx="597">
                  <c:v>10.33</c:v>
                </c:pt>
                <c:pt idx="598">
                  <c:v>10.33</c:v>
                </c:pt>
                <c:pt idx="599">
                  <c:v>10.35</c:v>
                </c:pt>
                <c:pt idx="600">
                  <c:v>10.33</c:v>
                </c:pt>
                <c:pt idx="601">
                  <c:v>10.35</c:v>
                </c:pt>
                <c:pt idx="602">
                  <c:v>10.35</c:v>
                </c:pt>
                <c:pt idx="603">
                  <c:v>10.33</c:v>
                </c:pt>
                <c:pt idx="604">
                  <c:v>10.33</c:v>
                </c:pt>
                <c:pt idx="605">
                  <c:v>10.31</c:v>
                </c:pt>
                <c:pt idx="606">
                  <c:v>10.33</c:v>
                </c:pt>
                <c:pt idx="607">
                  <c:v>10.31</c:v>
                </c:pt>
                <c:pt idx="608">
                  <c:v>10.33</c:v>
                </c:pt>
                <c:pt idx="609">
                  <c:v>10.33</c:v>
                </c:pt>
                <c:pt idx="610">
                  <c:v>10.31</c:v>
                </c:pt>
                <c:pt idx="611">
                  <c:v>10.31</c:v>
                </c:pt>
                <c:pt idx="612">
                  <c:v>10.31</c:v>
                </c:pt>
                <c:pt idx="613">
                  <c:v>10.31</c:v>
                </c:pt>
                <c:pt idx="614">
                  <c:v>10.33</c:v>
                </c:pt>
                <c:pt idx="615">
                  <c:v>10.31</c:v>
                </c:pt>
                <c:pt idx="616">
                  <c:v>10.31</c:v>
                </c:pt>
                <c:pt idx="617">
                  <c:v>10.31</c:v>
                </c:pt>
                <c:pt idx="618">
                  <c:v>10.31</c:v>
                </c:pt>
                <c:pt idx="619">
                  <c:v>10.33</c:v>
                </c:pt>
                <c:pt idx="620">
                  <c:v>10.33</c:v>
                </c:pt>
                <c:pt idx="621">
                  <c:v>10.31</c:v>
                </c:pt>
                <c:pt idx="622">
                  <c:v>10.31</c:v>
                </c:pt>
                <c:pt idx="623">
                  <c:v>10.31</c:v>
                </c:pt>
                <c:pt idx="624">
                  <c:v>10.31</c:v>
                </c:pt>
                <c:pt idx="625">
                  <c:v>10.31</c:v>
                </c:pt>
                <c:pt idx="626">
                  <c:v>10.31</c:v>
                </c:pt>
                <c:pt idx="627">
                  <c:v>10.31</c:v>
                </c:pt>
                <c:pt idx="628">
                  <c:v>10.31</c:v>
                </c:pt>
                <c:pt idx="629">
                  <c:v>10.31</c:v>
                </c:pt>
                <c:pt idx="630">
                  <c:v>10.31</c:v>
                </c:pt>
                <c:pt idx="631">
                  <c:v>10.31</c:v>
                </c:pt>
                <c:pt idx="632">
                  <c:v>10.31</c:v>
                </c:pt>
                <c:pt idx="633">
                  <c:v>10.29</c:v>
                </c:pt>
                <c:pt idx="634">
                  <c:v>10.31</c:v>
                </c:pt>
                <c:pt idx="635">
                  <c:v>10.29</c:v>
                </c:pt>
                <c:pt idx="636">
                  <c:v>10.29</c:v>
                </c:pt>
                <c:pt idx="637">
                  <c:v>10.27</c:v>
                </c:pt>
                <c:pt idx="638">
                  <c:v>10.27</c:v>
                </c:pt>
                <c:pt idx="639">
                  <c:v>10.27</c:v>
                </c:pt>
                <c:pt idx="640">
                  <c:v>10.27</c:v>
                </c:pt>
                <c:pt idx="641">
                  <c:v>10.27</c:v>
                </c:pt>
                <c:pt idx="642">
                  <c:v>10.27</c:v>
                </c:pt>
                <c:pt idx="643">
                  <c:v>10.29</c:v>
                </c:pt>
                <c:pt idx="644">
                  <c:v>10.27</c:v>
                </c:pt>
                <c:pt idx="645">
                  <c:v>10.27</c:v>
                </c:pt>
                <c:pt idx="646">
                  <c:v>10.29</c:v>
                </c:pt>
                <c:pt idx="647">
                  <c:v>10.25</c:v>
                </c:pt>
                <c:pt idx="648">
                  <c:v>10.25</c:v>
                </c:pt>
                <c:pt idx="649">
                  <c:v>10.27</c:v>
                </c:pt>
                <c:pt idx="650">
                  <c:v>10.25</c:v>
                </c:pt>
                <c:pt idx="651">
                  <c:v>10.25</c:v>
                </c:pt>
                <c:pt idx="652">
                  <c:v>10.25</c:v>
                </c:pt>
                <c:pt idx="653">
                  <c:v>10.27</c:v>
                </c:pt>
                <c:pt idx="654">
                  <c:v>10.25</c:v>
                </c:pt>
                <c:pt idx="655">
                  <c:v>10.25</c:v>
                </c:pt>
                <c:pt idx="656">
                  <c:v>10.25</c:v>
                </c:pt>
                <c:pt idx="657">
                  <c:v>10.25</c:v>
                </c:pt>
                <c:pt idx="658">
                  <c:v>10.27</c:v>
                </c:pt>
                <c:pt idx="659">
                  <c:v>10.25</c:v>
                </c:pt>
                <c:pt idx="660">
                  <c:v>10.25</c:v>
                </c:pt>
                <c:pt idx="661">
                  <c:v>10.25</c:v>
                </c:pt>
                <c:pt idx="662">
                  <c:v>10.25</c:v>
                </c:pt>
                <c:pt idx="663">
                  <c:v>10.23</c:v>
                </c:pt>
                <c:pt idx="664">
                  <c:v>10.23</c:v>
                </c:pt>
                <c:pt idx="665">
                  <c:v>10.23</c:v>
                </c:pt>
                <c:pt idx="666">
                  <c:v>10.23</c:v>
                </c:pt>
                <c:pt idx="667">
                  <c:v>10.23</c:v>
                </c:pt>
                <c:pt idx="668">
                  <c:v>10.23</c:v>
                </c:pt>
                <c:pt idx="669">
                  <c:v>10.210000000000001</c:v>
                </c:pt>
                <c:pt idx="670">
                  <c:v>10.210000000000001</c:v>
                </c:pt>
                <c:pt idx="671">
                  <c:v>10.23</c:v>
                </c:pt>
                <c:pt idx="672">
                  <c:v>10.23</c:v>
                </c:pt>
                <c:pt idx="673">
                  <c:v>10.23</c:v>
                </c:pt>
                <c:pt idx="674">
                  <c:v>10.23</c:v>
                </c:pt>
                <c:pt idx="675">
                  <c:v>10.23</c:v>
                </c:pt>
                <c:pt idx="676">
                  <c:v>10.23</c:v>
                </c:pt>
                <c:pt idx="677">
                  <c:v>10.23</c:v>
                </c:pt>
                <c:pt idx="678">
                  <c:v>10.23</c:v>
                </c:pt>
                <c:pt idx="679">
                  <c:v>10.210000000000001</c:v>
                </c:pt>
                <c:pt idx="680">
                  <c:v>10.23</c:v>
                </c:pt>
                <c:pt idx="681">
                  <c:v>10.23</c:v>
                </c:pt>
                <c:pt idx="682">
                  <c:v>10.23</c:v>
                </c:pt>
                <c:pt idx="683">
                  <c:v>10.23</c:v>
                </c:pt>
                <c:pt idx="684">
                  <c:v>10.23</c:v>
                </c:pt>
                <c:pt idx="685">
                  <c:v>10.23</c:v>
                </c:pt>
                <c:pt idx="686">
                  <c:v>10.23</c:v>
                </c:pt>
                <c:pt idx="687">
                  <c:v>10.23</c:v>
                </c:pt>
                <c:pt idx="688">
                  <c:v>10.25</c:v>
                </c:pt>
                <c:pt idx="689">
                  <c:v>10.23</c:v>
                </c:pt>
                <c:pt idx="690">
                  <c:v>10.23</c:v>
                </c:pt>
                <c:pt idx="691">
                  <c:v>10.23</c:v>
                </c:pt>
                <c:pt idx="692">
                  <c:v>10.210000000000001</c:v>
                </c:pt>
                <c:pt idx="693">
                  <c:v>10.23</c:v>
                </c:pt>
                <c:pt idx="694">
                  <c:v>10.210000000000001</c:v>
                </c:pt>
                <c:pt idx="695">
                  <c:v>10.19</c:v>
                </c:pt>
                <c:pt idx="696">
                  <c:v>10.210000000000001</c:v>
                </c:pt>
                <c:pt idx="697">
                  <c:v>10.210000000000001</c:v>
                </c:pt>
                <c:pt idx="698">
                  <c:v>10.210000000000001</c:v>
                </c:pt>
                <c:pt idx="699">
                  <c:v>10.23</c:v>
                </c:pt>
                <c:pt idx="700">
                  <c:v>10.210000000000001</c:v>
                </c:pt>
                <c:pt idx="701">
                  <c:v>10.19</c:v>
                </c:pt>
                <c:pt idx="702">
                  <c:v>10.210000000000001</c:v>
                </c:pt>
                <c:pt idx="703">
                  <c:v>10.17</c:v>
                </c:pt>
                <c:pt idx="704">
                  <c:v>10.17</c:v>
                </c:pt>
                <c:pt idx="705">
                  <c:v>10.15</c:v>
                </c:pt>
                <c:pt idx="706">
                  <c:v>10.15</c:v>
                </c:pt>
                <c:pt idx="707">
                  <c:v>10.15</c:v>
                </c:pt>
                <c:pt idx="708">
                  <c:v>10.15</c:v>
                </c:pt>
                <c:pt idx="709">
                  <c:v>10.15</c:v>
                </c:pt>
                <c:pt idx="710">
                  <c:v>10.15</c:v>
                </c:pt>
                <c:pt idx="711">
                  <c:v>10.15</c:v>
                </c:pt>
                <c:pt idx="712">
                  <c:v>10.15</c:v>
                </c:pt>
                <c:pt idx="713">
                  <c:v>10.130000000000001</c:v>
                </c:pt>
                <c:pt idx="714">
                  <c:v>10.17</c:v>
                </c:pt>
                <c:pt idx="715">
                  <c:v>10.130000000000001</c:v>
                </c:pt>
                <c:pt idx="716">
                  <c:v>10.15</c:v>
                </c:pt>
                <c:pt idx="717">
                  <c:v>10.130000000000001</c:v>
                </c:pt>
                <c:pt idx="718">
                  <c:v>10.130000000000001</c:v>
                </c:pt>
                <c:pt idx="719">
                  <c:v>10.15</c:v>
                </c:pt>
                <c:pt idx="720">
                  <c:v>10.130000000000001</c:v>
                </c:pt>
                <c:pt idx="721">
                  <c:v>10.130000000000001</c:v>
                </c:pt>
                <c:pt idx="722">
                  <c:v>10.15</c:v>
                </c:pt>
                <c:pt idx="723">
                  <c:v>10.130000000000001</c:v>
                </c:pt>
                <c:pt idx="724">
                  <c:v>10.130000000000001</c:v>
                </c:pt>
                <c:pt idx="725">
                  <c:v>10.130000000000001</c:v>
                </c:pt>
                <c:pt idx="726">
                  <c:v>10.130000000000001</c:v>
                </c:pt>
                <c:pt idx="727">
                  <c:v>10.130000000000001</c:v>
                </c:pt>
                <c:pt idx="728">
                  <c:v>10.130000000000001</c:v>
                </c:pt>
                <c:pt idx="729">
                  <c:v>10.130000000000001</c:v>
                </c:pt>
                <c:pt idx="730">
                  <c:v>10.130000000000001</c:v>
                </c:pt>
                <c:pt idx="731">
                  <c:v>10.130000000000001</c:v>
                </c:pt>
                <c:pt idx="732">
                  <c:v>10.11</c:v>
                </c:pt>
                <c:pt idx="733">
                  <c:v>10.130000000000001</c:v>
                </c:pt>
                <c:pt idx="734">
                  <c:v>10.130000000000001</c:v>
                </c:pt>
                <c:pt idx="735">
                  <c:v>10.11</c:v>
                </c:pt>
                <c:pt idx="736">
                  <c:v>10.130000000000001</c:v>
                </c:pt>
                <c:pt idx="737">
                  <c:v>10.130000000000001</c:v>
                </c:pt>
                <c:pt idx="738">
                  <c:v>10.130000000000001</c:v>
                </c:pt>
                <c:pt idx="739">
                  <c:v>10.130000000000001</c:v>
                </c:pt>
                <c:pt idx="740">
                  <c:v>10.15</c:v>
                </c:pt>
                <c:pt idx="741">
                  <c:v>10.130000000000001</c:v>
                </c:pt>
                <c:pt idx="742">
                  <c:v>10.15</c:v>
                </c:pt>
                <c:pt idx="743">
                  <c:v>10.130000000000001</c:v>
                </c:pt>
                <c:pt idx="744">
                  <c:v>10.130000000000001</c:v>
                </c:pt>
                <c:pt idx="745">
                  <c:v>10.130000000000001</c:v>
                </c:pt>
                <c:pt idx="746">
                  <c:v>10.15</c:v>
                </c:pt>
                <c:pt idx="747">
                  <c:v>10.15</c:v>
                </c:pt>
                <c:pt idx="748">
                  <c:v>10.130000000000001</c:v>
                </c:pt>
                <c:pt idx="749">
                  <c:v>10.15</c:v>
                </c:pt>
                <c:pt idx="750">
                  <c:v>10.15</c:v>
                </c:pt>
                <c:pt idx="751">
                  <c:v>10.15</c:v>
                </c:pt>
                <c:pt idx="752">
                  <c:v>10.15</c:v>
                </c:pt>
                <c:pt idx="753">
                  <c:v>10.15</c:v>
                </c:pt>
                <c:pt idx="754">
                  <c:v>10.15</c:v>
                </c:pt>
                <c:pt idx="755">
                  <c:v>10.15</c:v>
                </c:pt>
                <c:pt idx="756">
                  <c:v>10.15</c:v>
                </c:pt>
                <c:pt idx="757">
                  <c:v>10.15</c:v>
                </c:pt>
                <c:pt idx="758">
                  <c:v>10.15</c:v>
                </c:pt>
                <c:pt idx="759">
                  <c:v>10.15</c:v>
                </c:pt>
                <c:pt idx="760">
                  <c:v>10.15</c:v>
                </c:pt>
                <c:pt idx="761">
                  <c:v>10.15</c:v>
                </c:pt>
                <c:pt idx="762">
                  <c:v>10.15</c:v>
                </c:pt>
                <c:pt idx="763">
                  <c:v>10.15</c:v>
                </c:pt>
                <c:pt idx="764">
                  <c:v>10.15</c:v>
                </c:pt>
                <c:pt idx="765">
                  <c:v>10.130000000000001</c:v>
                </c:pt>
                <c:pt idx="766">
                  <c:v>10.15</c:v>
                </c:pt>
                <c:pt idx="767">
                  <c:v>10.15</c:v>
                </c:pt>
                <c:pt idx="768">
                  <c:v>10.15</c:v>
                </c:pt>
                <c:pt idx="769">
                  <c:v>10.130000000000001</c:v>
                </c:pt>
                <c:pt idx="770">
                  <c:v>10.130000000000001</c:v>
                </c:pt>
                <c:pt idx="771">
                  <c:v>10.130000000000001</c:v>
                </c:pt>
                <c:pt idx="772">
                  <c:v>10.130000000000001</c:v>
                </c:pt>
                <c:pt idx="773">
                  <c:v>10.130000000000001</c:v>
                </c:pt>
                <c:pt idx="774">
                  <c:v>10.130000000000001</c:v>
                </c:pt>
                <c:pt idx="775">
                  <c:v>10.15</c:v>
                </c:pt>
                <c:pt idx="776">
                  <c:v>10.130000000000001</c:v>
                </c:pt>
                <c:pt idx="777">
                  <c:v>10.130000000000001</c:v>
                </c:pt>
                <c:pt idx="778">
                  <c:v>10.15</c:v>
                </c:pt>
                <c:pt idx="779">
                  <c:v>10.15</c:v>
                </c:pt>
                <c:pt idx="780">
                  <c:v>10.15</c:v>
                </c:pt>
                <c:pt idx="781">
                  <c:v>10.15</c:v>
                </c:pt>
                <c:pt idx="782">
                  <c:v>10.130000000000001</c:v>
                </c:pt>
                <c:pt idx="783">
                  <c:v>10.130000000000001</c:v>
                </c:pt>
                <c:pt idx="784">
                  <c:v>10.130000000000001</c:v>
                </c:pt>
                <c:pt idx="785">
                  <c:v>10.130000000000001</c:v>
                </c:pt>
                <c:pt idx="786">
                  <c:v>10.130000000000001</c:v>
                </c:pt>
                <c:pt idx="787">
                  <c:v>10.130000000000001</c:v>
                </c:pt>
                <c:pt idx="788">
                  <c:v>10.11</c:v>
                </c:pt>
                <c:pt idx="789">
                  <c:v>10.130000000000001</c:v>
                </c:pt>
                <c:pt idx="790">
                  <c:v>10.130000000000001</c:v>
                </c:pt>
                <c:pt idx="791">
                  <c:v>10.130000000000001</c:v>
                </c:pt>
                <c:pt idx="792">
                  <c:v>10.130000000000001</c:v>
                </c:pt>
                <c:pt idx="793">
                  <c:v>10.130000000000001</c:v>
                </c:pt>
                <c:pt idx="794">
                  <c:v>10.130000000000001</c:v>
                </c:pt>
                <c:pt idx="795">
                  <c:v>10.130000000000001</c:v>
                </c:pt>
                <c:pt idx="796">
                  <c:v>10.130000000000001</c:v>
                </c:pt>
                <c:pt idx="797">
                  <c:v>10.130000000000001</c:v>
                </c:pt>
                <c:pt idx="798">
                  <c:v>10.130000000000001</c:v>
                </c:pt>
                <c:pt idx="799">
                  <c:v>10.11</c:v>
                </c:pt>
                <c:pt idx="800">
                  <c:v>10.11</c:v>
                </c:pt>
                <c:pt idx="801">
                  <c:v>10.130000000000001</c:v>
                </c:pt>
                <c:pt idx="802">
                  <c:v>10.130000000000001</c:v>
                </c:pt>
                <c:pt idx="803">
                  <c:v>10.11</c:v>
                </c:pt>
                <c:pt idx="804">
                  <c:v>10.11</c:v>
                </c:pt>
                <c:pt idx="805">
                  <c:v>10.130000000000001</c:v>
                </c:pt>
                <c:pt idx="806">
                  <c:v>10.11</c:v>
                </c:pt>
                <c:pt idx="807">
                  <c:v>10.11</c:v>
                </c:pt>
                <c:pt idx="808">
                  <c:v>10.11</c:v>
                </c:pt>
                <c:pt idx="809">
                  <c:v>10.09</c:v>
                </c:pt>
                <c:pt idx="810">
                  <c:v>10.11</c:v>
                </c:pt>
                <c:pt idx="811">
                  <c:v>10.11</c:v>
                </c:pt>
                <c:pt idx="812">
                  <c:v>10.11</c:v>
                </c:pt>
                <c:pt idx="813">
                  <c:v>10.11</c:v>
                </c:pt>
                <c:pt idx="814">
                  <c:v>10.09</c:v>
                </c:pt>
                <c:pt idx="815">
                  <c:v>10.11</c:v>
                </c:pt>
                <c:pt idx="816">
                  <c:v>10.11</c:v>
                </c:pt>
                <c:pt idx="817">
                  <c:v>10.09</c:v>
                </c:pt>
                <c:pt idx="818">
                  <c:v>10.11</c:v>
                </c:pt>
                <c:pt idx="819">
                  <c:v>10.11</c:v>
                </c:pt>
                <c:pt idx="820">
                  <c:v>10.11</c:v>
                </c:pt>
                <c:pt idx="821">
                  <c:v>10.11</c:v>
                </c:pt>
                <c:pt idx="822">
                  <c:v>10.11</c:v>
                </c:pt>
                <c:pt idx="823">
                  <c:v>10.11</c:v>
                </c:pt>
                <c:pt idx="824">
                  <c:v>10.09</c:v>
                </c:pt>
                <c:pt idx="825">
                  <c:v>10.11</c:v>
                </c:pt>
                <c:pt idx="826">
                  <c:v>10.09</c:v>
                </c:pt>
                <c:pt idx="827">
                  <c:v>10.11</c:v>
                </c:pt>
                <c:pt idx="828">
                  <c:v>10.09</c:v>
                </c:pt>
                <c:pt idx="829">
                  <c:v>10.11</c:v>
                </c:pt>
                <c:pt idx="830">
                  <c:v>10.11</c:v>
                </c:pt>
                <c:pt idx="831">
                  <c:v>10.09</c:v>
                </c:pt>
                <c:pt idx="832">
                  <c:v>10.07</c:v>
                </c:pt>
                <c:pt idx="833">
                  <c:v>10.09</c:v>
                </c:pt>
                <c:pt idx="834">
                  <c:v>10.09</c:v>
                </c:pt>
                <c:pt idx="835">
                  <c:v>10.09</c:v>
                </c:pt>
                <c:pt idx="836">
                  <c:v>10.09</c:v>
                </c:pt>
                <c:pt idx="837">
                  <c:v>10.09</c:v>
                </c:pt>
                <c:pt idx="838">
                  <c:v>10.09</c:v>
                </c:pt>
                <c:pt idx="839">
                  <c:v>10.09</c:v>
                </c:pt>
                <c:pt idx="840">
                  <c:v>10.09</c:v>
                </c:pt>
                <c:pt idx="841">
                  <c:v>10.09</c:v>
                </c:pt>
                <c:pt idx="842">
                  <c:v>10.07</c:v>
                </c:pt>
                <c:pt idx="843">
                  <c:v>10.09</c:v>
                </c:pt>
                <c:pt idx="844">
                  <c:v>10.07</c:v>
                </c:pt>
                <c:pt idx="845">
                  <c:v>10.07</c:v>
                </c:pt>
                <c:pt idx="846">
                  <c:v>10.07</c:v>
                </c:pt>
                <c:pt idx="847">
                  <c:v>10.050000000000001</c:v>
                </c:pt>
                <c:pt idx="848">
                  <c:v>10.07</c:v>
                </c:pt>
                <c:pt idx="849">
                  <c:v>10.050000000000001</c:v>
                </c:pt>
                <c:pt idx="850">
                  <c:v>10.07</c:v>
                </c:pt>
                <c:pt idx="851">
                  <c:v>10.07</c:v>
                </c:pt>
                <c:pt idx="852">
                  <c:v>10.050000000000001</c:v>
                </c:pt>
                <c:pt idx="853">
                  <c:v>10.050000000000001</c:v>
                </c:pt>
                <c:pt idx="854">
                  <c:v>10.050000000000001</c:v>
                </c:pt>
                <c:pt idx="855">
                  <c:v>10.050000000000001</c:v>
                </c:pt>
                <c:pt idx="856">
                  <c:v>10.050000000000001</c:v>
                </c:pt>
                <c:pt idx="857">
                  <c:v>10.050000000000001</c:v>
                </c:pt>
                <c:pt idx="858">
                  <c:v>10.050000000000001</c:v>
                </c:pt>
                <c:pt idx="859">
                  <c:v>10.050000000000001</c:v>
                </c:pt>
                <c:pt idx="860">
                  <c:v>10.050000000000001</c:v>
                </c:pt>
                <c:pt idx="861">
                  <c:v>10.029999999999999</c:v>
                </c:pt>
                <c:pt idx="862">
                  <c:v>10.029999999999999</c:v>
                </c:pt>
                <c:pt idx="863">
                  <c:v>10.029999999999999</c:v>
                </c:pt>
                <c:pt idx="864">
                  <c:v>10.029999999999999</c:v>
                </c:pt>
                <c:pt idx="865">
                  <c:v>10.029999999999999</c:v>
                </c:pt>
                <c:pt idx="866">
                  <c:v>10.029999999999999</c:v>
                </c:pt>
                <c:pt idx="867">
                  <c:v>10.029999999999999</c:v>
                </c:pt>
                <c:pt idx="868">
                  <c:v>10.029999999999999</c:v>
                </c:pt>
                <c:pt idx="869">
                  <c:v>10.029999999999999</c:v>
                </c:pt>
                <c:pt idx="870">
                  <c:v>10.01</c:v>
                </c:pt>
                <c:pt idx="871">
                  <c:v>10.01</c:v>
                </c:pt>
                <c:pt idx="872">
                  <c:v>10.029999999999999</c:v>
                </c:pt>
                <c:pt idx="873">
                  <c:v>10.01</c:v>
                </c:pt>
                <c:pt idx="874">
                  <c:v>10.01</c:v>
                </c:pt>
                <c:pt idx="875">
                  <c:v>10.01</c:v>
                </c:pt>
                <c:pt idx="876">
                  <c:v>10.01</c:v>
                </c:pt>
                <c:pt idx="877">
                  <c:v>10.01</c:v>
                </c:pt>
                <c:pt idx="878">
                  <c:v>10.01</c:v>
                </c:pt>
                <c:pt idx="879">
                  <c:v>10.01</c:v>
                </c:pt>
                <c:pt idx="880">
                  <c:v>10.029999999999999</c:v>
                </c:pt>
                <c:pt idx="881">
                  <c:v>9.99</c:v>
                </c:pt>
                <c:pt idx="882">
                  <c:v>9.99</c:v>
                </c:pt>
                <c:pt idx="883">
                  <c:v>10.029999999999999</c:v>
                </c:pt>
                <c:pt idx="884">
                  <c:v>9.99</c:v>
                </c:pt>
                <c:pt idx="885">
                  <c:v>9.99</c:v>
                </c:pt>
                <c:pt idx="886">
                  <c:v>9.9700000000000006</c:v>
                </c:pt>
                <c:pt idx="887">
                  <c:v>9.9499999999999993</c:v>
                </c:pt>
                <c:pt idx="888">
                  <c:v>9.9700000000000006</c:v>
                </c:pt>
                <c:pt idx="889">
                  <c:v>9.9499999999999993</c:v>
                </c:pt>
                <c:pt idx="890">
                  <c:v>9.93</c:v>
                </c:pt>
                <c:pt idx="891">
                  <c:v>9.9499999999999993</c:v>
                </c:pt>
                <c:pt idx="892">
                  <c:v>9.93</c:v>
                </c:pt>
                <c:pt idx="893">
                  <c:v>9.9499999999999993</c:v>
                </c:pt>
                <c:pt idx="894">
                  <c:v>9.9499999999999993</c:v>
                </c:pt>
                <c:pt idx="895">
                  <c:v>9.9499999999999993</c:v>
                </c:pt>
                <c:pt idx="896">
                  <c:v>9.9499999999999993</c:v>
                </c:pt>
                <c:pt idx="897">
                  <c:v>9.93</c:v>
                </c:pt>
                <c:pt idx="898">
                  <c:v>9.93</c:v>
                </c:pt>
                <c:pt idx="899">
                  <c:v>9.9499999999999993</c:v>
                </c:pt>
                <c:pt idx="900">
                  <c:v>9.9499999999999993</c:v>
                </c:pt>
                <c:pt idx="901">
                  <c:v>9.93</c:v>
                </c:pt>
                <c:pt idx="902">
                  <c:v>9.93</c:v>
                </c:pt>
                <c:pt idx="903">
                  <c:v>9.93</c:v>
                </c:pt>
                <c:pt idx="904">
                  <c:v>9.93</c:v>
                </c:pt>
                <c:pt idx="905">
                  <c:v>9.9499999999999993</c:v>
                </c:pt>
                <c:pt idx="906">
                  <c:v>9.9499999999999993</c:v>
                </c:pt>
                <c:pt idx="907">
                  <c:v>9.99</c:v>
                </c:pt>
                <c:pt idx="908">
                  <c:v>9.93</c:v>
                </c:pt>
                <c:pt idx="909">
                  <c:v>9.9499999999999993</c:v>
                </c:pt>
                <c:pt idx="910">
                  <c:v>9.9700000000000006</c:v>
                </c:pt>
                <c:pt idx="911">
                  <c:v>9.9499999999999993</c:v>
                </c:pt>
                <c:pt idx="912">
                  <c:v>9.9499999999999993</c:v>
                </c:pt>
                <c:pt idx="913">
                  <c:v>9.9499999999999993</c:v>
                </c:pt>
                <c:pt idx="914">
                  <c:v>9.9700000000000006</c:v>
                </c:pt>
                <c:pt idx="915">
                  <c:v>9.9700000000000006</c:v>
                </c:pt>
                <c:pt idx="916">
                  <c:v>9.9499999999999993</c:v>
                </c:pt>
                <c:pt idx="917">
                  <c:v>9.9499999999999993</c:v>
                </c:pt>
                <c:pt idx="918">
                  <c:v>9.9499999999999993</c:v>
                </c:pt>
                <c:pt idx="919">
                  <c:v>9.93</c:v>
                </c:pt>
                <c:pt idx="920">
                  <c:v>9.93</c:v>
                </c:pt>
                <c:pt idx="921">
                  <c:v>9.93</c:v>
                </c:pt>
                <c:pt idx="922">
                  <c:v>9.91</c:v>
                </c:pt>
                <c:pt idx="923">
                  <c:v>9.93</c:v>
                </c:pt>
                <c:pt idx="924">
                  <c:v>9.93</c:v>
                </c:pt>
                <c:pt idx="925">
                  <c:v>9.93</c:v>
                </c:pt>
                <c:pt idx="926">
                  <c:v>9.93</c:v>
                </c:pt>
                <c:pt idx="927">
                  <c:v>9.93</c:v>
                </c:pt>
                <c:pt idx="928">
                  <c:v>9.93</c:v>
                </c:pt>
                <c:pt idx="929">
                  <c:v>9.93</c:v>
                </c:pt>
                <c:pt idx="930">
                  <c:v>9.9700000000000006</c:v>
                </c:pt>
                <c:pt idx="931">
                  <c:v>9.91</c:v>
                </c:pt>
                <c:pt idx="932">
                  <c:v>9.93</c:v>
                </c:pt>
                <c:pt idx="933">
                  <c:v>9.93</c:v>
                </c:pt>
                <c:pt idx="934">
                  <c:v>9.93</c:v>
                </c:pt>
                <c:pt idx="935">
                  <c:v>9.93</c:v>
                </c:pt>
                <c:pt idx="936">
                  <c:v>9.93</c:v>
                </c:pt>
                <c:pt idx="937">
                  <c:v>9.93</c:v>
                </c:pt>
                <c:pt idx="938">
                  <c:v>9.93</c:v>
                </c:pt>
                <c:pt idx="939">
                  <c:v>9.91</c:v>
                </c:pt>
                <c:pt idx="940">
                  <c:v>9.93</c:v>
                </c:pt>
                <c:pt idx="941">
                  <c:v>9.93</c:v>
                </c:pt>
                <c:pt idx="942">
                  <c:v>9.93</c:v>
                </c:pt>
                <c:pt idx="943">
                  <c:v>9.9499999999999993</c:v>
                </c:pt>
                <c:pt idx="944">
                  <c:v>9.93</c:v>
                </c:pt>
                <c:pt idx="945">
                  <c:v>9.91</c:v>
                </c:pt>
                <c:pt idx="946">
                  <c:v>9.93</c:v>
                </c:pt>
                <c:pt idx="947">
                  <c:v>9.93</c:v>
                </c:pt>
                <c:pt idx="948">
                  <c:v>9.93</c:v>
                </c:pt>
                <c:pt idx="949">
                  <c:v>9.93</c:v>
                </c:pt>
                <c:pt idx="950">
                  <c:v>9.93</c:v>
                </c:pt>
                <c:pt idx="951">
                  <c:v>9.93</c:v>
                </c:pt>
                <c:pt idx="952">
                  <c:v>9.93</c:v>
                </c:pt>
                <c:pt idx="953">
                  <c:v>9.9499999999999993</c:v>
                </c:pt>
                <c:pt idx="954">
                  <c:v>9.93</c:v>
                </c:pt>
                <c:pt idx="955">
                  <c:v>9.93</c:v>
                </c:pt>
                <c:pt idx="956">
                  <c:v>9.93</c:v>
                </c:pt>
                <c:pt idx="957">
                  <c:v>9.93</c:v>
                </c:pt>
                <c:pt idx="958">
                  <c:v>9.93</c:v>
                </c:pt>
                <c:pt idx="959">
                  <c:v>9.93</c:v>
                </c:pt>
                <c:pt idx="960">
                  <c:v>9.93</c:v>
                </c:pt>
                <c:pt idx="961">
                  <c:v>9.93</c:v>
                </c:pt>
                <c:pt idx="962">
                  <c:v>9.93</c:v>
                </c:pt>
                <c:pt idx="963">
                  <c:v>9.93</c:v>
                </c:pt>
                <c:pt idx="964">
                  <c:v>9.93</c:v>
                </c:pt>
                <c:pt idx="965">
                  <c:v>9.91</c:v>
                </c:pt>
                <c:pt idx="966">
                  <c:v>9.91</c:v>
                </c:pt>
                <c:pt idx="967">
                  <c:v>9.93</c:v>
                </c:pt>
                <c:pt idx="968">
                  <c:v>9.93</c:v>
                </c:pt>
                <c:pt idx="969">
                  <c:v>9.91</c:v>
                </c:pt>
                <c:pt idx="970">
                  <c:v>9.93</c:v>
                </c:pt>
                <c:pt idx="971">
                  <c:v>9.91</c:v>
                </c:pt>
                <c:pt idx="972">
                  <c:v>9.91</c:v>
                </c:pt>
                <c:pt idx="973">
                  <c:v>9.91</c:v>
                </c:pt>
                <c:pt idx="974">
                  <c:v>9.93</c:v>
                </c:pt>
                <c:pt idx="975">
                  <c:v>9.93</c:v>
                </c:pt>
                <c:pt idx="976">
                  <c:v>9.93</c:v>
                </c:pt>
                <c:pt idx="977">
                  <c:v>9.9499999999999993</c:v>
                </c:pt>
                <c:pt idx="978">
                  <c:v>9.93</c:v>
                </c:pt>
                <c:pt idx="979">
                  <c:v>9.9499999999999993</c:v>
                </c:pt>
                <c:pt idx="980">
                  <c:v>9.93</c:v>
                </c:pt>
                <c:pt idx="981">
                  <c:v>9.93</c:v>
                </c:pt>
                <c:pt idx="982">
                  <c:v>9.9499999999999993</c:v>
                </c:pt>
                <c:pt idx="983">
                  <c:v>9.9499999999999993</c:v>
                </c:pt>
                <c:pt idx="984">
                  <c:v>9.9499999999999993</c:v>
                </c:pt>
                <c:pt idx="985">
                  <c:v>9.93</c:v>
                </c:pt>
                <c:pt idx="986">
                  <c:v>9.9499999999999993</c:v>
                </c:pt>
                <c:pt idx="987">
                  <c:v>9.9499999999999993</c:v>
                </c:pt>
                <c:pt idx="988">
                  <c:v>9.9499999999999993</c:v>
                </c:pt>
                <c:pt idx="989">
                  <c:v>9.93</c:v>
                </c:pt>
                <c:pt idx="990">
                  <c:v>9.93</c:v>
                </c:pt>
                <c:pt idx="991">
                  <c:v>9.9499999999999993</c:v>
                </c:pt>
                <c:pt idx="992">
                  <c:v>9.9499999999999993</c:v>
                </c:pt>
                <c:pt idx="993">
                  <c:v>9.9499999999999993</c:v>
                </c:pt>
                <c:pt idx="994">
                  <c:v>9.9499999999999993</c:v>
                </c:pt>
                <c:pt idx="995">
                  <c:v>9.9700000000000006</c:v>
                </c:pt>
                <c:pt idx="996">
                  <c:v>9.9499999999999993</c:v>
                </c:pt>
                <c:pt idx="997">
                  <c:v>9.9499999999999993</c:v>
                </c:pt>
                <c:pt idx="998">
                  <c:v>9.9499999999999993</c:v>
                </c:pt>
                <c:pt idx="999">
                  <c:v>9.99</c:v>
                </c:pt>
                <c:pt idx="1000">
                  <c:v>9.9700000000000006</c:v>
                </c:pt>
                <c:pt idx="1001">
                  <c:v>9.9499999999999993</c:v>
                </c:pt>
                <c:pt idx="1002">
                  <c:v>9.9700000000000006</c:v>
                </c:pt>
                <c:pt idx="1003">
                  <c:v>9.9700000000000006</c:v>
                </c:pt>
                <c:pt idx="1004">
                  <c:v>9.9499999999999993</c:v>
                </c:pt>
                <c:pt idx="1005">
                  <c:v>9.9499999999999993</c:v>
                </c:pt>
                <c:pt idx="1006">
                  <c:v>9.99</c:v>
                </c:pt>
                <c:pt idx="1007">
                  <c:v>9.9499999999999993</c:v>
                </c:pt>
                <c:pt idx="1008">
                  <c:v>9.9700000000000006</c:v>
                </c:pt>
                <c:pt idx="1009">
                  <c:v>9.9499999999999993</c:v>
                </c:pt>
                <c:pt idx="1010">
                  <c:v>9.9700000000000006</c:v>
                </c:pt>
                <c:pt idx="1011">
                  <c:v>9.9499999999999993</c:v>
                </c:pt>
                <c:pt idx="1012">
                  <c:v>9.9499999999999993</c:v>
                </c:pt>
                <c:pt idx="1013">
                  <c:v>9.9499999999999993</c:v>
                </c:pt>
                <c:pt idx="1014">
                  <c:v>9.93</c:v>
                </c:pt>
                <c:pt idx="1015">
                  <c:v>9.9499999999999993</c:v>
                </c:pt>
                <c:pt idx="1016">
                  <c:v>9.9499999999999993</c:v>
                </c:pt>
                <c:pt idx="1017">
                  <c:v>9.93</c:v>
                </c:pt>
                <c:pt idx="1018">
                  <c:v>9.93</c:v>
                </c:pt>
                <c:pt idx="1019">
                  <c:v>9.9499999999999993</c:v>
                </c:pt>
                <c:pt idx="1020">
                  <c:v>9.9499999999999993</c:v>
                </c:pt>
                <c:pt idx="1021">
                  <c:v>9.93</c:v>
                </c:pt>
                <c:pt idx="1022">
                  <c:v>9.93</c:v>
                </c:pt>
                <c:pt idx="1023">
                  <c:v>9.93</c:v>
                </c:pt>
                <c:pt idx="1024">
                  <c:v>9.91</c:v>
                </c:pt>
                <c:pt idx="1025">
                  <c:v>9.91</c:v>
                </c:pt>
                <c:pt idx="1026">
                  <c:v>9.93</c:v>
                </c:pt>
                <c:pt idx="1027">
                  <c:v>9.93</c:v>
                </c:pt>
                <c:pt idx="1028">
                  <c:v>9.91</c:v>
                </c:pt>
                <c:pt idx="1029">
                  <c:v>9.91</c:v>
                </c:pt>
                <c:pt idx="1030">
                  <c:v>9.91</c:v>
                </c:pt>
                <c:pt idx="1031">
                  <c:v>9.91</c:v>
                </c:pt>
                <c:pt idx="1032">
                  <c:v>9.91</c:v>
                </c:pt>
                <c:pt idx="1033">
                  <c:v>9.89</c:v>
                </c:pt>
                <c:pt idx="1034">
                  <c:v>9.91</c:v>
                </c:pt>
                <c:pt idx="1035">
                  <c:v>9.91</c:v>
                </c:pt>
                <c:pt idx="1036">
                  <c:v>9.89</c:v>
                </c:pt>
                <c:pt idx="1037">
                  <c:v>9.89</c:v>
                </c:pt>
                <c:pt idx="1038">
                  <c:v>9.89</c:v>
                </c:pt>
                <c:pt idx="1039">
                  <c:v>9.89</c:v>
                </c:pt>
                <c:pt idx="1040">
                  <c:v>9.89</c:v>
                </c:pt>
                <c:pt idx="1041">
                  <c:v>9.89</c:v>
                </c:pt>
                <c:pt idx="1042">
                  <c:v>9.89</c:v>
                </c:pt>
                <c:pt idx="1043">
                  <c:v>9.89</c:v>
                </c:pt>
                <c:pt idx="1044">
                  <c:v>9.8699999999999992</c:v>
                </c:pt>
                <c:pt idx="1045">
                  <c:v>9.89</c:v>
                </c:pt>
                <c:pt idx="1046">
                  <c:v>9.8699999999999992</c:v>
                </c:pt>
                <c:pt idx="1047">
                  <c:v>9.8699999999999992</c:v>
                </c:pt>
                <c:pt idx="1048">
                  <c:v>9.89</c:v>
                </c:pt>
                <c:pt idx="1049">
                  <c:v>9.89</c:v>
                </c:pt>
                <c:pt idx="1050">
                  <c:v>9.89</c:v>
                </c:pt>
                <c:pt idx="1051">
                  <c:v>9.8699999999999992</c:v>
                </c:pt>
                <c:pt idx="1052">
                  <c:v>9.89</c:v>
                </c:pt>
                <c:pt idx="1053">
                  <c:v>9.89</c:v>
                </c:pt>
                <c:pt idx="1054">
                  <c:v>9.89</c:v>
                </c:pt>
                <c:pt idx="1055">
                  <c:v>9.8699999999999992</c:v>
                </c:pt>
                <c:pt idx="1056">
                  <c:v>9.91</c:v>
                </c:pt>
                <c:pt idx="1057">
                  <c:v>9.8699999999999992</c:v>
                </c:pt>
                <c:pt idx="1058">
                  <c:v>9.89</c:v>
                </c:pt>
                <c:pt idx="1059">
                  <c:v>9.89</c:v>
                </c:pt>
                <c:pt idx="1060">
                  <c:v>9.89</c:v>
                </c:pt>
                <c:pt idx="1061">
                  <c:v>9.89</c:v>
                </c:pt>
                <c:pt idx="1062">
                  <c:v>9.89</c:v>
                </c:pt>
                <c:pt idx="1063">
                  <c:v>9.89</c:v>
                </c:pt>
                <c:pt idx="1064">
                  <c:v>9.89</c:v>
                </c:pt>
                <c:pt idx="1065">
                  <c:v>9.89</c:v>
                </c:pt>
                <c:pt idx="1066">
                  <c:v>9.8699999999999992</c:v>
                </c:pt>
                <c:pt idx="1067">
                  <c:v>9.89</c:v>
                </c:pt>
                <c:pt idx="1068">
                  <c:v>9.89</c:v>
                </c:pt>
                <c:pt idx="1069">
                  <c:v>9.89</c:v>
                </c:pt>
                <c:pt idx="1070">
                  <c:v>9.89</c:v>
                </c:pt>
                <c:pt idx="1071">
                  <c:v>9.8699999999999992</c:v>
                </c:pt>
                <c:pt idx="1072">
                  <c:v>9.89</c:v>
                </c:pt>
                <c:pt idx="1073">
                  <c:v>9.8699999999999992</c:v>
                </c:pt>
                <c:pt idx="1074">
                  <c:v>9.8699999999999992</c:v>
                </c:pt>
                <c:pt idx="1075">
                  <c:v>9.8699999999999992</c:v>
                </c:pt>
                <c:pt idx="1076">
                  <c:v>9.8699999999999992</c:v>
                </c:pt>
                <c:pt idx="1077">
                  <c:v>9.89</c:v>
                </c:pt>
                <c:pt idx="1078">
                  <c:v>9.8699999999999992</c:v>
                </c:pt>
                <c:pt idx="1079">
                  <c:v>9.8699999999999992</c:v>
                </c:pt>
                <c:pt idx="1080">
                  <c:v>9.85</c:v>
                </c:pt>
                <c:pt idx="1081">
                  <c:v>9.85</c:v>
                </c:pt>
                <c:pt idx="1082">
                  <c:v>9.83</c:v>
                </c:pt>
                <c:pt idx="1083">
                  <c:v>9.85</c:v>
                </c:pt>
                <c:pt idx="1084">
                  <c:v>9.85</c:v>
                </c:pt>
                <c:pt idx="1085">
                  <c:v>9.8699999999999992</c:v>
                </c:pt>
                <c:pt idx="1086">
                  <c:v>9.85</c:v>
                </c:pt>
                <c:pt idx="1087">
                  <c:v>9.8699999999999992</c:v>
                </c:pt>
                <c:pt idx="1088">
                  <c:v>9.8699999999999992</c:v>
                </c:pt>
                <c:pt idx="1089">
                  <c:v>9.83</c:v>
                </c:pt>
                <c:pt idx="1090">
                  <c:v>9.8699999999999992</c:v>
                </c:pt>
                <c:pt idx="1091">
                  <c:v>9.85</c:v>
                </c:pt>
                <c:pt idx="1092">
                  <c:v>9.85</c:v>
                </c:pt>
                <c:pt idx="1093">
                  <c:v>9.85</c:v>
                </c:pt>
                <c:pt idx="1094">
                  <c:v>9.85</c:v>
                </c:pt>
                <c:pt idx="1095">
                  <c:v>9.85</c:v>
                </c:pt>
                <c:pt idx="1096">
                  <c:v>9.85</c:v>
                </c:pt>
                <c:pt idx="1097">
                  <c:v>9.83</c:v>
                </c:pt>
                <c:pt idx="1098">
                  <c:v>9.83</c:v>
                </c:pt>
                <c:pt idx="1099">
                  <c:v>9.83</c:v>
                </c:pt>
                <c:pt idx="1100">
                  <c:v>9.83</c:v>
                </c:pt>
                <c:pt idx="1101">
                  <c:v>9.83</c:v>
                </c:pt>
                <c:pt idx="1102">
                  <c:v>9.83</c:v>
                </c:pt>
                <c:pt idx="1103">
                  <c:v>9.85</c:v>
                </c:pt>
                <c:pt idx="1104">
                  <c:v>9.83</c:v>
                </c:pt>
                <c:pt idx="1105">
                  <c:v>9.83</c:v>
                </c:pt>
                <c:pt idx="1106">
                  <c:v>9.85</c:v>
                </c:pt>
                <c:pt idx="1107">
                  <c:v>9.83</c:v>
                </c:pt>
                <c:pt idx="1108">
                  <c:v>9.85</c:v>
                </c:pt>
                <c:pt idx="1109">
                  <c:v>9.85</c:v>
                </c:pt>
                <c:pt idx="1110">
                  <c:v>9.83</c:v>
                </c:pt>
                <c:pt idx="1111">
                  <c:v>9.83</c:v>
                </c:pt>
                <c:pt idx="1112">
                  <c:v>9.83</c:v>
                </c:pt>
                <c:pt idx="1113">
                  <c:v>9.83</c:v>
                </c:pt>
                <c:pt idx="1114">
                  <c:v>9.85</c:v>
                </c:pt>
                <c:pt idx="1115">
                  <c:v>9.85</c:v>
                </c:pt>
                <c:pt idx="1116">
                  <c:v>9.85</c:v>
                </c:pt>
                <c:pt idx="1117">
                  <c:v>9.85</c:v>
                </c:pt>
                <c:pt idx="1118">
                  <c:v>9.83</c:v>
                </c:pt>
                <c:pt idx="1119">
                  <c:v>9.83</c:v>
                </c:pt>
                <c:pt idx="1120">
                  <c:v>9.83</c:v>
                </c:pt>
                <c:pt idx="1121">
                  <c:v>9.83</c:v>
                </c:pt>
                <c:pt idx="1122">
                  <c:v>9.83</c:v>
                </c:pt>
                <c:pt idx="1123">
                  <c:v>9.85</c:v>
                </c:pt>
                <c:pt idx="1124">
                  <c:v>9.81</c:v>
                </c:pt>
                <c:pt idx="1125">
                  <c:v>9.83</c:v>
                </c:pt>
                <c:pt idx="1126">
                  <c:v>9.83</c:v>
                </c:pt>
                <c:pt idx="1127">
                  <c:v>9.83</c:v>
                </c:pt>
                <c:pt idx="1128">
                  <c:v>9.83</c:v>
                </c:pt>
                <c:pt idx="1129">
                  <c:v>9.83</c:v>
                </c:pt>
                <c:pt idx="1130">
                  <c:v>9.83</c:v>
                </c:pt>
                <c:pt idx="1131">
                  <c:v>9.83</c:v>
                </c:pt>
                <c:pt idx="1132">
                  <c:v>9.81</c:v>
                </c:pt>
                <c:pt idx="1133">
                  <c:v>9.81</c:v>
                </c:pt>
                <c:pt idx="1134">
                  <c:v>9.83</c:v>
                </c:pt>
                <c:pt idx="1135">
                  <c:v>9.81</c:v>
                </c:pt>
                <c:pt idx="1136">
                  <c:v>9.7899999999999991</c:v>
                </c:pt>
                <c:pt idx="1137">
                  <c:v>9.81</c:v>
                </c:pt>
                <c:pt idx="1138">
                  <c:v>9.81</c:v>
                </c:pt>
                <c:pt idx="1139">
                  <c:v>9.81</c:v>
                </c:pt>
                <c:pt idx="1140">
                  <c:v>9.81</c:v>
                </c:pt>
                <c:pt idx="1141">
                  <c:v>9.81</c:v>
                </c:pt>
                <c:pt idx="1142">
                  <c:v>9.7899999999999991</c:v>
                </c:pt>
                <c:pt idx="1143">
                  <c:v>9.7899999999999991</c:v>
                </c:pt>
                <c:pt idx="1144">
                  <c:v>9.7899999999999991</c:v>
                </c:pt>
                <c:pt idx="1145">
                  <c:v>9.7899999999999991</c:v>
                </c:pt>
                <c:pt idx="1146">
                  <c:v>9.7899999999999991</c:v>
                </c:pt>
                <c:pt idx="1147">
                  <c:v>9.81</c:v>
                </c:pt>
                <c:pt idx="1148">
                  <c:v>9.81</c:v>
                </c:pt>
                <c:pt idx="1149">
                  <c:v>9.7899999999999991</c:v>
                </c:pt>
                <c:pt idx="1150">
                  <c:v>9.81</c:v>
                </c:pt>
                <c:pt idx="1151">
                  <c:v>9.81</c:v>
                </c:pt>
                <c:pt idx="1152">
                  <c:v>9.81</c:v>
                </c:pt>
                <c:pt idx="1153">
                  <c:v>9.7899999999999991</c:v>
                </c:pt>
                <c:pt idx="1154">
                  <c:v>9.7899999999999991</c:v>
                </c:pt>
                <c:pt idx="1155">
                  <c:v>9.7899999999999991</c:v>
                </c:pt>
                <c:pt idx="1156">
                  <c:v>9.81</c:v>
                </c:pt>
                <c:pt idx="1157">
                  <c:v>9.7899999999999991</c:v>
                </c:pt>
                <c:pt idx="1158">
                  <c:v>9.81</c:v>
                </c:pt>
                <c:pt idx="1159">
                  <c:v>9.77</c:v>
                </c:pt>
                <c:pt idx="1160">
                  <c:v>9.7899999999999991</c:v>
                </c:pt>
                <c:pt idx="1161">
                  <c:v>9.81</c:v>
                </c:pt>
                <c:pt idx="1162">
                  <c:v>9.7899999999999991</c:v>
                </c:pt>
                <c:pt idx="1163">
                  <c:v>9.7899999999999991</c:v>
                </c:pt>
                <c:pt idx="1164">
                  <c:v>9.81</c:v>
                </c:pt>
                <c:pt idx="1165">
                  <c:v>9.7899999999999991</c:v>
                </c:pt>
                <c:pt idx="1166">
                  <c:v>9.7899999999999991</c:v>
                </c:pt>
                <c:pt idx="1167">
                  <c:v>9.81</c:v>
                </c:pt>
                <c:pt idx="1168">
                  <c:v>9.7899999999999991</c:v>
                </c:pt>
                <c:pt idx="1169">
                  <c:v>9.7899999999999991</c:v>
                </c:pt>
                <c:pt idx="1170">
                  <c:v>9.81</c:v>
                </c:pt>
                <c:pt idx="1171">
                  <c:v>9.7899999999999991</c:v>
                </c:pt>
                <c:pt idx="1172">
                  <c:v>9.81</c:v>
                </c:pt>
                <c:pt idx="1173">
                  <c:v>9.81</c:v>
                </c:pt>
                <c:pt idx="1174">
                  <c:v>9.81</c:v>
                </c:pt>
                <c:pt idx="1175">
                  <c:v>9.7899999999999991</c:v>
                </c:pt>
                <c:pt idx="1176">
                  <c:v>9.81</c:v>
                </c:pt>
                <c:pt idx="1177">
                  <c:v>9.81</c:v>
                </c:pt>
                <c:pt idx="1178">
                  <c:v>9.83</c:v>
                </c:pt>
                <c:pt idx="1179">
                  <c:v>9.7899999999999991</c:v>
                </c:pt>
                <c:pt idx="1180">
                  <c:v>9.81</c:v>
                </c:pt>
                <c:pt idx="1181">
                  <c:v>9.81</c:v>
                </c:pt>
                <c:pt idx="1182">
                  <c:v>9.7899999999999991</c:v>
                </c:pt>
                <c:pt idx="1183">
                  <c:v>9.81</c:v>
                </c:pt>
                <c:pt idx="1184">
                  <c:v>9.81</c:v>
                </c:pt>
                <c:pt idx="1185">
                  <c:v>9.83</c:v>
                </c:pt>
                <c:pt idx="1186">
                  <c:v>9.81</c:v>
                </c:pt>
                <c:pt idx="1187">
                  <c:v>9.81</c:v>
                </c:pt>
                <c:pt idx="1188">
                  <c:v>9.81</c:v>
                </c:pt>
                <c:pt idx="1189">
                  <c:v>9.81</c:v>
                </c:pt>
                <c:pt idx="1190">
                  <c:v>9.83</c:v>
                </c:pt>
                <c:pt idx="1191">
                  <c:v>9.83</c:v>
                </c:pt>
                <c:pt idx="1192">
                  <c:v>9.81</c:v>
                </c:pt>
                <c:pt idx="1193">
                  <c:v>9.85</c:v>
                </c:pt>
                <c:pt idx="1194">
                  <c:v>9.81</c:v>
                </c:pt>
                <c:pt idx="1195">
                  <c:v>9.83</c:v>
                </c:pt>
                <c:pt idx="1196">
                  <c:v>9.83</c:v>
                </c:pt>
                <c:pt idx="1197">
                  <c:v>9.81</c:v>
                </c:pt>
                <c:pt idx="1198">
                  <c:v>9.83</c:v>
                </c:pt>
                <c:pt idx="1199">
                  <c:v>9.83</c:v>
                </c:pt>
                <c:pt idx="1200">
                  <c:v>9.83</c:v>
                </c:pt>
                <c:pt idx="1201">
                  <c:v>9.83</c:v>
                </c:pt>
                <c:pt idx="1202">
                  <c:v>9.85</c:v>
                </c:pt>
                <c:pt idx="1203">
                  <c:v>9.83</c:v>
                </c:pt>
                <c:pt idx="1204">
                  <c:v>9.83</c:v>
                </c:pt>
                <c:pt idx="1205">
                  <c:v>9.83</c:v>
                </c:pt>
                <c:pt idx="1206">
                  <c:v>9.85</c:v>
                </c:pt>
                <c:pt idx="1207">
                  <c:v>9.85</c:v>
                </c:pt>
                <c:pt idx="1208">
                  <c:v>9.83</c:v>
                </c:pt>
                <c:pt idx="1209">
                  <c:v>9.85</c:v>
                </c:pt>
                <c:pt idx="1210">
                  <c:v>9.83</c:v>
                </c:pt>
                <c:pt idx="1211">
                  <c:v>9.83</c:v>
                </c:pt>
                <c:pt idx="1212">
                  <c:v>9.85</c:v>
                </c:pt>
                <c:pt idx="1213">
                  <c:v>9.83</c:v>
                </c:pt>
                <c:pt idx="1214">
                  <c:v>9.83</c:v>
                </c:pt>
                <c:pt idx="1215">
                  <c:v>9.85</c:v>
                </c:pt>
                <c:pt idx="1216">
                  <c:v>9.83</c:v>
                </c:pt>
                <c:pt idx="1217">
                  <c:v>9.83</c:v>
                </c:pt>
                <c:pt idx="1218">
                  <c:v>9.83</c:v>
                </c:pt>
                <c:pt idx="1219">
                  <c:v>9.83</c:v>
                </c:pt>
                <c:pt idx="1220">
                  <c:v>9.85</c:v>
                </c:pt>
                <c:pt idx="1221">
                  <c:v>9.85</c:v>
                </c:pt>
                <c:pt idx="1222">
                  <c:v>9.85</c:v>
                </c:pt>
                <c:pt idx="1223">
                  <c:v>9.83</c:v>
                </c:pt>
                <c:pt idx="1224">
                  <c:v>9.85</c:v>
                </c:pt>
                <c:pt idx="1225">
                  <c:v>9.83</c:v>
                </c:pt>
                <c:pt idx="1226">
                  <c:v>9.83</c:v>
                </c:pt>
                <c:pt idx="1227">
                  <c:v>9.83</c:v>
                </c:pt>
                <c:pt idx="1228">
                  <c:v>9.85</c:v>
                </c:pt>
                <c:pt idx="1229">
                  <c:v>9.83</c:v>
                </c:pt>
                <c:pt idx="1230">
                  <c:v>9.85</c:v>
                </c:pt>
                <c:pt idx="1231">
                  <c:v>9.83</c:v>
                </c:pt>
                <c:pt idx="1232">
                  <c:v>9.85</c:v>
                </c:pt>
                <c:pt idx="1233">
                  <c:v>9.85</c:v>
                </c:pt>
                <c:pt idx="1234">
                  <c:v>9.85</c:v>
                </c:pt>
                <c:pt idx="1235">
                  <c:v>9.85</c:v>
                </c:pt>
                <c:pt idx="1236">
                  <c:v>9.8699999999999992</c:v>
                </c:pt>
                <c:pt idx="1237">
                  <c:v>9.8699999999999992</c:v>
                </c:pt>
                <c:pt idx="1238">
                  <c:v>9.85</c:v>
                </c:pt>
                <c:pt idx="1239">
                  <c:v>9.8699999999999992</c:v>
                </c:pt>
                <c:pt idx="1240">
                  <c:v>9.8699999999999992</c:v>
                </c:pt>
                <c:pt idx="1241">
                  <c:v>9.85</c:v>
                </c:pt>
                <c:pt idx="1242">
                  <c:v>9.8699999999999992</c:v>
                </c:pt>
                <c:pt idx="1243">
                  <c:v>9.8699999999999992</c:v>
                </c:pt>
                <c:pt idx="1244">
                  <c:v>9.85</c:v>
                </c:pt>
                <c:pt idx="1245">
                  <c:v>9.8699999999999992</c:v>
                </c:pt>
                <c:pt idx="1246">
                  <c:v>9.89</c:v>
                </c:pt>
                <c:pt idx="1247">
                  <c:v>9.8699999999999992</c:v>
                </c:pt>
                <c:pt idx="1248">
                  <c:v>9.89</c:v>
                </c:pt>
                <c:pt idx="1249">
                  <c:v>9.89</c:v>
                </c:pt>
                <c:pt idx="1250">
                  <c:v>9.89</c:v>
                </c:pt>
                <c:pt idx="1251">
                  <c:v>9.93</c:v>
                </c:pt>
                <c:pt idx="1252">
                  <c:v>9.89</c:v>
                </c:pt>
                <c:pt idx="1253">
                  <c:v>9.91</c:v>
                </c:pt>
                <c:pt idx="1254">
                  <c:v>9.93</c:v>
                </c:pt>
                <c:pt idx="1255">
                  <c:v>9.93</c:v>
                </c:pt>
                <c:pt idx="1256">
                  <c:v>9.9499999999999993</c:v>
                </c:pt>
                <c:pt idx="1257">
                  <c:v>9.9499999999999993</c:v>
                </c:pt>
                <c:pt idx="1258">
                  <c:v>9.9499999999999993</c:v>
                </c:pt>
                <c:pt idx="1259">
                  <c:v>9.9499999999999993</c:v>
                </c:pt>
                <c:pt idx="1260">
                  <c:v>9.99</c:v>
                </c:pt>
                <c:pt idx="1261">
                  <c:v>9.9700000000000006</c:v>
                </c:pt>
                <c:pt idx="1262">
                  <c:v>9.9499999999999993</c:v>
                </c:pt>
                <c:pt idx="1263">
                  <c:v>9.9700000000000006</c:v>
                </c:pt>
                <c:pt idx="1264">
                  <c:v>9.9499999999999993</c:v>
                </c:pt>
                <c:pt idx="1265">
                  <c:v>9.9499999999999993</c:v>
                </c:pt>
                <c:pt idx="1266">
                  <c:v>10.01</c:v>
                </c:pt>
                <c:pt idx="1267">
                  <c:v>9.9700000000000006</c:v>
                </c:pt>
                <c:pt idx="1268">
                  <c:v>9.99</c:v>
                </c:pt>
                <c:pt idx="1269">
                  <c:v>9.9700000000000006</c:v>
                </c:pt>
                <c:pt idx="1270">
                  <c:v>9.9700000000000006</c:v>
                </c:pt>
                <c:pt idx="1271">
                  <c:v>9.99</c:v>
                </c:pt>
                <c:pt idx="1272">
                  <c:v>9.99</c:v>
                </c:pt>
                <c:pt idx="1273">
                  <c:v>9.9700000000000006</c:v>
                </c:pt>
                <c:pt idx="1274">
                  <c:v>9.9700000000000006</c:v>
                </c:pt>
                <c:pt idx="1275">
                  <c:v>9.99</c:v>
                </c:pt>
                <c:pt idx="1276">
                  <c:v>9.99</c:v>
                </c:pt>
                <c:pt idx="1277">
                  <c:v>10.01</c:v>
                </c:pt>
                <c:pt idx="1278">
                  <c:v>9.99</c:v>
                </c:pt>
                <c:pt idx="1279">
                  <c:v>9.9700000000000006</c:v>
                </c:pt>
                <c:pt idx="1280">
                  <c:v>9.9700000000000006</c:v>
                </c:pt>
                <c:pt idx="1281">
                  <c:v>9.9700000000000006</c:v>
                </c:pt>
                <c:pt idx="1282">
                  <c:v>9.99</c:v>
                </c:pt>
                <c:pt idx="1283">
                  <c:v>9.99</c:v>
                </c:pt>
                <c:pt idx="1284">
                  <c:v>9.99</c:v>
                </c:pt>
                <c:pt idx="1285">
                  <c:v>9.99</c:v>
                </c:pt>
                <c:pt idx="1286">
                  <c:v>9.9700000000000006</c:v>
                </c:pt>
                <c:pt idx="1287">
                  <c:v>9.9700000000000006</c:v>
                </c:pt>
                <c:pt idx="1288">
                  <c:v>9.9700000000000006</c:v>
                </c:pt>
                <c:pt idx="1289">
                  <c:v>9.9700000000000006</c:v>
                </c:pt>
                <c:pt idx="1290">
                  <c:v>9.99</c:v>
                </c:pt>
                <c:pt idx="1291">
                  <c:v>9.9700000000000006</c:v>
                </c:pt>
                <c:pt idx="1292">
                  <c:v>9.99</c:v>
                </c:pt>
                <c:pt idx="1293">
                  <c:v>9.99</c:v>
                </c:pt>
                <c:pt idx="1294">
                  <c:v>9.9700000000000006</c:v>
                </c:pt>
                <c:pt idx="1295">
                  <c:v>10.01</c:v>
                </c:pt>
                <c:pt idx="1296">
                  <c:v>10.01</c:v>
                </c:pt>
                <c:pt idx="1297">
                  <c:v>10.01</c:v>
                </c:pt>
                <c:pt idx="1298">
                  <c:v>9.99</c:v>
                </c:pt>
                <c:pt idx="1299">
                  <c:v>10.01</c:v>
                </c:pt>
                <c:pt idx="1300">
                  <c:v>9.9700000000000006</c:v>
                </c:pt>
                <c:pt idx="1301">
                  <c:v>10.01</c:v>
                </c:pt>
                <c:pt idx="1302">
                  <c:v>10.01</c:v>
                </c:pt>
                <c:pt idx="1303">
                  <c:v>10.01</c:v>
                </c:pt>
                <c:pt idx="1304">
                  <c:v>10.029999999999999</c:v>
                </c:pt>
                <c:pt idx="1305">
                  <c:v>10.029999999999999</c:v>
                </c:pt>
                <c:pt idx="1306">
                  <c:v>10.01</c:v>
                </c:pt>
                <c:pt idx="1307">
                  <c:v>10.029999999999999</c:v>
                </c:pt>
                <c:pt idx="1308">
                  <c:v>10.029999999999999</c:v>
                </c:pt>
                <c:pt idx="1309">
                  <c:v>10.029999999999999</c:v>
                </c:pt>
                <c:pt idx="1310">
                  <c:v>10.029999999999999</c:v>
                </c:pt>
                <c:pt idx="1311">
                  <c:v>10.029999999999999</c:v>
                </c:pt>
                <c:pt idx="1312">
                  <c:v>10.029999999999999</c:v>
                </c:pt>
                <c:pt idx="1313">
                  <c:v>10.029999999999999</c:v>
                </c:pt>
                <c:pt idx="1314">
                  <c:v>10.029999999999999</c:v>
                </c:pt>
                <c:pt idx="1315">
                  <c:v>10.029999999999999</c:v>
                </c:pt>
                <c:pt idx="1316">
                  <c:v>10.01</c:v>
                </c:pt>
                <c:pt idx="1317">
                  <c:v>10.029999999999999</c:v>
                </c:pt>
                <c:pt idx="1318">
                  <c:v>10.029999999999999</c:v>
                </c:pt>
                <c:pt idx="1319">
                  <c:v>10.050000000000001</c:v>
                </c:pt>
                <c:pt idx="1320">
                  <c:v>10.029999999999999</c:v>
                </c:pt>
                <c:pt idx="1321">
                  <c:v>10.029999999999999</c:v>
                </c:pt>
                <c:pt idx="1322">
                  <c:v>10.029999999999999</c:v>
                </c:pt>
                <c:pt idx="1323">
                  <c:v>10.029999999999999</c:v>
                </c:pt>
                <c:pt idx="1324">
                  <c:v>10.029999999999999</c:v>
                </c:pt>
                <c:pt idx="1325">
                  <c:v>10.029999999999999</c:v>
                </c:pt>
                <c:pt idx="1326">
                  <c:v>10.029999999999999</c:v>
                </c:pt>
                <c:pt idx="1327">
                  <c:v>10.050000000000001</c:v>
                </c:pt>
                <c:pt idx="1328">
                  <c:v>10.029999999999999</c:v>
                </c:pt>
                <c:pt idx="1329">
                  <c:v>10.050000000000001</c:v>
                </c:pt>
                <c:pt idx="1330">
                  <c:v>10.029999999999999</c:v>
                </c:pt>
                <c:pt idx="1331">
                  <c:v>10.029999999999999</c:v>
                </c:pt>
                <c:pt idx="1332">
                  <c:v>10.029999999999999</c:v>
                </c:pt>
                <c:pt idx="1333">
                  <c:v>10.029999999999999</c:v>
                </c:pt>
                <c:pt idx="1334">
                  <c:v>10.029999999999999</c:v>
                </c:pt>
                <c:pt idx="1335">
                  <c:v>10.029999999999999</c:v>
                </c:pt>
                <c:pt idx="1336">
                  <c:v>10.029999999999999</c:v>
                </c:pt>
                <c:pt idx="1337">
                  <c:v>10.050000000000001</c:v>
                </c:pt>
                <c:pt idx="1338">
                  <c:v>10.050000000000001</c:v>
                </c:pt>
                <c:pt idx="1339">
                  <c:v>10.029999999999999</c:v>
                </c:pt>
                <c:pt idx="1340">
                  <c:v>10.050000000000001</c:v>
                </c:pt>
                <c:pt idx="1341">
                  <c:v>10.029999999999999</c:v>
                </c:pt>
                <c:pt idx="1342">
                  <c:v>10.029999999999999</c:v>
                </c:pt>
                <c:pt idx="1343">
                  <c:v>10.050000000000001</c:v>
                </c:pt>
                <c:pt idx="1344">
                  <c:v>10.029999999999999</c:v>
                </c:pt>
                <c:pt idx="1345">
                  <c:v>10.050000000000001</c:v>
                </c:pt>
                <c:pt idx="1346">
                  <c:v>10.029999999999999</c:v>
                </c:pt>
                <c:pt idx="1347">
                  <c:v>10.029999999999999</c:v>
                </c:pt>
                <c:pt idx="1348">
                  <c:v>10.050000000000001</c:v>
                </c:pt>
                <c:pt idx="1349">
                  <c:v>10.050000000000001</c:v>
                </c:pt>
                <c:pt idx="1350">
                  <c:v>10.029999999999999</c:v>
                </c:pt>
                <c:pt idx="1351">
                  <c:v>10.050000000000001</c:v>
                </c:pt>
                <c:pt idx="1352">
                  <c:v>10.050000000000001</c:v>
                </c:pt>
                <c:pt idx="1353">
                  <c:v>10.050000000000001</c:v>
                </c:pt>
                <c:pt idx="1354">
                  <c:v>10.050000000000001</c:v>
                </c:pt>
                <c:pt idx="1355">
                  <c:v>10.050000000000001</c:v>
                </c:pt>
                <c:pt idx="1356">
                  <c:v>10.050000000000001</c:v>
                </c:pt>
                <c:pt idx="1357">
                  <c:v>10.050000000000001</c:v>
                </c:pt>
                <c:pt idx="1358">
                  <c:v>10.050000000000001</c:v>
                </c:pt>
                <c:pt idx="1359">
                  <c:v>10.050000000000001</c:v>
                </c:pt>
                <c:pt idx="1360">
                  <c:v>10.07</c:v>
                </c:pt>
                <c:pt idx="1361">
                  <c:v>10.050000000000001</c:v>
                </c:pt>
                <c:pt idx="1362">
                  <c:v>10.050000000000001</c:v>
                </c:pt>
                <c:pt idx="1363">
                  <c:v>10.050000000000001</c:v>
                </c:pt>
                <c:pt idx="1364">
                  <c:v>10.050000000000001</c:v>
                </c:pt>
                <c:pt idx="1365">
                  <c:v>10.050000000000001</c:v>
                </c:pt>
                <c:pt idx="1366">
                  <c:v>10.050000000000001</c:v>
                </c:pt>
                <c:pt idx="1367">
                  <c:v>10.050000000000001</c:v>
                </c:pt>
                <c:pt idx="1368">
                  <c:v>10.07</c:v>
                </c:pt>
                <c:pt idx="1369">
                  <c:v>10.050000000000001</c:v>
                </c:pt>
                <c:pt idx="1370">
                  <c:v>10.050000000000001</c:v>
                </c:pt>
                <c:pt idx="1371">
                  <c:v>10.07</c:v>
                </c:pt>
                <c:pt idx="1372">
                  <c:v>10.050000000000001</c:v>
                </c:pt>
                <c:pt idx="1373">
                  <c:v>10.050000000000001</c:v>
                </c:pt>
                <c:pt idx="1374">
                  <c:v>10.050000000000001</c:v>
                </c:pt>
                <c:pt idx="1375">
                  <c:v>10.050000000000001</c:v>
                </c:pt>
                <c:pt idx="1376">
                  <c:v>10.050000000000001</c:v>
                </c:pt>
                <c:pt idx="1377">
                  <c:v>10.050000000000001</c:v>
                </c:pt>
                <c:pt idx="1378">
                  <c:v>10.029999999999999</c:v>
                </c:pt>
                <c:pt idx="1379">
                  <c:v>10.050000000000001</c:v>
                </c:pt>
                <c:pt idx="1380">
                  <c:v>10.050000000000001</c:v>
                </c:pt>
                <c:pt idx="1381">
                  <c:v>10.050000000000001</c:v>
                </c:pt>
                <c:pt idx="1382">
                  <c:v>10.050000000000001</c:v>
                </c:pt>
                <c:pt idx="1383">
                  <c:v>10.029999999999999</c:v>
                </c:pt>
                <c:pt idx="1384">
                  <c:v>10.050000000000001</c:v>
                </c:pt>
                <c:pt idx="1385">
                  <c:v>10.050000000000001</c:v>
                </c:pt>
                <c:pt idx="1386">
                  <c:v>10.029999999999999</c:v>
                </c:pt>
                <c:pt idx="1387">
                  <c:v>10.029999999999999</c:v>
                </c:pt>
                <c:pt idx="1388">
                  <c:v>10.029999999999999</c:v>
                </c:pt>
                <c:pt idx="1389">
                  <c:v>10.050000000000001</c:v>
                </c:pt>
                <c:pt idx="1390">
                  <c:v>10.029999999999999</c:v>
                </c:pt>
                <c:pt idx="1391">
                  <c:v>10.050000000000001</c:v>
                </c:pt>
                <c:pt idx="1392">
                  <c:v>10.050000000000001</c:v>
                </c:pt>
                <c:pt idx="1393">
                  <c:v>10.029999999999999</c:v>
                </c:pt>
                <c:pt idx="1394">
                  <c:v>10.029999999999999</c:v>
                </c:pt>
                <c:pt idx="1395">
                  <c:v>10.050000000000001</c:v>
                </c:pt>
                <c:pt idx="1396">
                  <c:v>10.029999999999999</c:v>
                </c:pt>
                <c:pt idx="1397">
                  <c:v>10.029999999999999</c:v>
                </c:pt>
                <c:pt idx="1398">
                  <c:v>10.029999999999999</c:v>
                </c:pt>
                <c:pt idx="1399">
                  <c:v>10.029999999999999</c:v>
                </c:pt>
                <c:pt idx="1400">
                  <c:v>10.029999999999999</c:v>
                </c:pt>
                <c:pt idx="1401">
                  <c:v>10.029999999999999</c:v>
                </c:pt>
                <c:pt idx="1402">
                  <c:v>10.01</c:v>
                </c:pt>
                <c:pt idx="1403">
                  <c:v>10.029999999999999</c:v>
                </c:pt>
                <c:pt idx="1404">
                  <c:v>10.029999999999999</c:v>
                </c:pt>
                <c:pt idx="1405">
                  <c:v>10.01</c:v>
                </c:pt>
                <c:pt idx="1406">
                  <c:v>10.029999999999999</c:v>
                </c:pt>
                <c:pt idx="1407">
                  <c:v>10.029999999999999</c:v>
                </c:pt>
                <c:pt idx="1408">
                  <c:v>10.01</c:v>
                </c:pt>
                <c:pt idx="1409">
                  <c:v>10.029999999999999</c:v>
                </c:pt>
                <c:pt idx="1410">
                  <c:v>10.029999999999999</c:v>
                </c:pt>
                <c:pt idx="1411">
                  <c:v>10.029999999999999</c:v>
                </c:pt>
                <c:pt idx="1412">
                  <c:v>10.029999999999999</c:v>
                </c:pt>
                <c:pt idx="1413">
                  <c:v>10.01</c:v>
                </c:pt>
                <c:pt idx="1414">
                  <c:v>10.029999999999999</c:v>
                </c:pt>
                <c:pt idx="1415">
                  <c:v>10.01</c:v>
                </c:pt>
                <c:pt idx="1416">
                  <c:v>10.01</c:v>
                </c:pt>
                <c:pt idx="1417">
                  <c:v>10.01</c:v>
                </c:pt>
                <c:pt idx="1418">
                  <c:v>10.01</c:v>
                </c:pt>
                <c:pt idx="1419">
                  <c:v>10.01</c:v>
                </c:pt>
                <c:pt idx="1420">
                  <c:v>10.029999999999999</c:v>
                </c:pt>
                <c:pt idx="1421">
                  <c:v>10.01</c:v>
                </c:pt>
                <c:pt idx="1422">
                  <c:v>10.01</c:v>
                </c:pt>
                <c:pt idx="1423">
                  <c:v>10.029999999999999</c:v>
                </c:pt>
                <c:pt idx="1424">
                  <c:v>10.01</c:v>
                </c:pt>
                <c:pt idx="1425">
                  <c:v>10.01</c:v>
                </c:pt>
                <c:pt idx="1426">
                  <c:v>10.01</c:v>
                </c:pt>
                <c:pt idx="1427">
                  <c:v>10.029999999999999</c:v>
                </c:pt>
                <c:pt idx="1428">
                  <c:v>10.01</c:v>
                </c:pt>
                <c:pt idx="1429">
                  <c:v>10.01</c:v>
                </c:pt>
                <c:pt idx="1430">
                  <c:v>10.01</c:v>
                </c:pt>
                <c:pt idx="1431">
                  <c:v>10.01</c:v>
                </c:pt>
                <c:pt idx="1432">
                  <c:v>10.01</c:v>
                </c:pt>
                <c:pt idx="1433">
                  <c:v>10.029999999999999</c:v>
                </c:pt>
                <c:pt idx="1434">
                  <c:v>10.01</c:v>
                </c:pt>
                <c:pt idx="1435">
                  <c:v>10.01</c:v>
                </c:pt>
                <c:pt idx="1436">
                  <c:v>10.029999999999999</c:v>
                </c:pt>
                <c:pt idx="1437">
                  <c:v>9.99</c:v>
                </c:pt>
                <c:pt idx="1438">
                  <c:v>10.01</c:v>
                </c:pt>
                <c:pt idx="1439">
                  <c:v>10.01</c:v>
                </c:pt>
                <c:pt idx="1440">
                  <c:v>10.01</c:v>
                </c:pt>
                <c:pt idx="1441">
                  <c:v>10.01</c:v>
                </c:pt>
                <c:pt idx="1442">
                  <c:v>9.99</c:v>
                </c:pt>
                <c:pt idx="1443">
                  <c:v>9.99</c:v>
                </c:pt>
                <c:pt idx="1444">
                  <c:v>9.99</c:v>
                </c:pt>
                <c:pt idx="1445">
                  <c:v>9.99</c:v>
                </c:pt>
                <c:pt idx="1446">
                  <c:v>9.9700000000000006</c:v>
                </c:pt>
                <c:pt idx="1447">
                  <c:v>10.01</c:v>
                </c:pt>
                <c:pt idx="1448">
                  <c:v>9.9700000000000006</c:v>
                </c:pt>
                <c:pt idx="1449">
                  <c:v>9.99</c:v>
                </c:pt>
                <c:pt idx="1450">
                  <c:v>9.9700000000000006</c:v>
                </c:pt>
                <c:pt idx="1451">
                  <c:v>9.99</c:v>
                </c:pt>
                <c:pt idx="1452">
                  <c:v>9.99</c:v>
                </c:pt>
                <c:pt idx="1453">
                  <c:v>9.9700000000000006</c:v>
                </c:pt>
                <c:pt idx="1454">
                  <c:v>9.99</c:v>
                </c:pt>
                <c:pt idx="1455">
                  <c:v>9.99</c:v>
                </c:pt>
                <c:pt idx="1456">
                  <c:v>9.99</c:v>
                </c:pt>
                <c:pt idx="1457">
                  <c:v>9.99</c:v>
                </c:pt>
                <c:pt idx="1458">
                  <c:v>9.9700000000000006</c:v>
                </c:pt>
                <c:pt idx="1459">
                  <c:v>9.99</c:v>
                </c:pt>
                <c:pt idx="1460">
                  <c:v>10.01</c:v>
                </c:pt>
                <c:pt idx="1461">
                  <c:v>9.9700000000000006</c:v>
                </c:pt>
                <c:pt idx="1462">
                  <c:v>9.99</c:v>
                </c:pt>
                <c:pt idx="1463">
                  <c:v>9.99</c:v>
                </c:pt>
                <c:pt idx="1464">
                  <c:v>9.9700000000000006</c:v>
                </c:pt>
                <c:pt idx="1465">
                  <c:v>9.9700000000000006</c:v>
                </c:pt>
                <c:pt idx="1466">
                  <c:v>9.9700000000000006</c:v>
                </c:pt>
                <c:pt idx="1467">
                  <c:v>9.9499999999999993</c:v>
                </c:pt>
                <c:pt idx="1468">
                  <c:v>9.99</c:v>
                </c:pt>
                <c:pt idx="1469">
                  <c:v>9.99</c:v>
                </c:pt>
                <c:pt idx="1470">
                  <c:v>9.99</c:v>
                </c:pt>
                <c:pt idx="1471">
                  <c:v>9.9499999999999993</c:v>
                </c:pt>
                <c:pt idx="1472">
                  <c:v>9.9499999999999993</c:v>
                </c:pt>
                <c:pt idx="1473">
                  <c:v>9.9700000000000006</c:v>
                </c:pt>
                <c:pt idx="1474">
                  <c:v>9.9700000000000006</c:v>
                </c:pt>
                <c:pt idx="1475">
                  <c:v>9.9700000000000006</c:v>
                </c:pt>
                <c:pt idx="1476">
                  <c:v>9.99</c:v>
                </c:pt>
                <c:pt idx="1477">
                  <c:v>9.9700000000000006</c:v>
                </c:pt>
                <c:pt idx="1478">
                  <c:v>9.9700000000000006</c:v>
                </c:pt>
                <c:pt idx="1479">
                  <c:v>9.9499999999999993</c:v>
                </c:pt>
                <c:pt idx="1480">
                  <c:v>9.9499999999999993</c:v>
                </c:pt>
                <c:pt idx="1481">
                  <c:v>9.9499999999999993</c:v>
                </c:pt>
                <c:pt idx="1482">
                  <c:v>9.9499999999999993</c:v>
                </c:pt>
                <c:pt idx="1483">
                  <c:v>9.9499999999999993</c:v>
                </c:pt>
                <c:pt idx="1484">
                  <c:v>9.9700000000000006</c:v>
                </c:pt>
                <c:pt idx="1485">
                  <c:v>9.9499999999999993</c:v>
                </c:pt>
                <c:pt idx="1486">
                  <c:v>9.9499999999999993</c:v>
                </c:pt>
                <c:pt idx="1487">
                  <c:v>9.9499999999999993</c:v>
                </c:pt>
                <c:pt idx="1488">
                  <c:v>9.9700000000000006</c:v>
                </c:pt>
                <c:pt idx="1489">
                  <c:v>9.9499999999999993</c:v>
                </c:pt>
                <c:pt idx="1490">
                  <c:v>9.9499999999999993</c:v>
                </c:pt>
                <c:pt idx="1491">
                  <c:v>9.9499999999999993</c:v>
                </c:pt>
                <c:pt idx="1492">
                  <c:v>9.93</c:v>
                </c:pt>
                <c:pt idx="1493">
                  <c:v>9.9499999999999993</c:v>
                </c:pt>
                <c:pt idx="1494">
                  <c:v>9.9499999999999993</c:v>
                </c:pt>
                <c:pt idx="1495">
                  <c:v>9.9499999999999993</c:v>
                </c:pt>
                <c:pt idx="1496">
                  <c:v>9.93</c:v>
                </c:pt>
                <c:pt idx="1497">
                  <c:v>9.9499999999999993</c:v>
                </c:pt>
                <c:pt idx="1498">
                  <c:v>9.93</c:v>
                </c:pt>
                <c:pt idx="1499">
                  <c:v>9.93</c:v>
                </c:pt>
                <c:pt idx="1500">
                  <c:v>9.9499999999999993</c:v>
                </c:pt>
                <c:pt idx="1501">
                  <c:v>9.9499999999999993</c:v>
                </c:pt>
                <c:pt idx="1502">
                  <c:v>9.9499999999999993</c:v>
                </c:pt>
                <c:pt idx="1503">
                  <c:v>9.93</c:v>
                </c:pt>
                <c:pt idx="1504">
                  <c:v>9.93</c:v>
                </c:pt>
                <c:pt idx="1505">
                  <c:v>9.93</c:v>
                </c:pt>
                <c:pt idx="1506">
                  <c:v>9.93</c:v>
                </c:pt>
                <c:pt idx="1507">
                  <c:v>9.93</c:v>
                </c:pt>
                <c:pt idx="1508">
                  <c:v>9.93</c:v>
                </c:pt>
                <c:pt idx="1509">
                  <c:v>9.93</c:v>
                </c:pt>
                <c:pt idx="1510">
                  <c:v>9.93</c:v>
                </c:pt>
                <c:pt idx="1511">
                  <c:v>9.93</c:v>
                </c:pt>
                <c:pt idx="1512">
                  <c:v>9.91</c:v>
                </c:pt>
                <c:pt idx="1513">
                  <c:v>9.93</c:v>
                </c:pt>
                <c:pt idx="1514">
                  <c:v>9.93</c:v>
                </c:pt>
                <c:pt idx="1515">
                  <c:v>9.91</c:v>
                </c:pt>
                <c:pt idx="1516">
                  <c:v>9.91</c:v>
                </c:pt>
                <c:pt idx="1517">
                  <c:v>9.93</c:v>
                </c:pt>
                <c:pt idx="1518">
                  <c:v>9.93</c:v>
                </c:pt>
                <c:pt idx="1519">
                  <c:v>9.91</c:v>
                </c:pt>
                <c:pt idx="1520">
                  <c:v>9.91</c:v>
                </c:pt>
                <c:pt idx="1521">
                  <c:v>9.91</c:v>
                </c:pt>
                <c:pt idx="1522">
                  <c:v>9.89</c:v>
                </c:pt>
                <c:pt idx="1523">
                  <c:v>9.91</c:v>
                </c:pt>
                <c:pt idx="1524">
                  <c:v>9.91</c:v>
                </c:pt>
                <c:pt idx="1525">
                  <c:v>9.89</c:v>
                </c:pt>
                <c:pt idx="1526">
                  <c:v>9.89</c:v>
                </c:pt>
                <c:pt idx="1527">
                  <c:v>9.89</c:v>
                </c:pt>
                <c:pt idx="1528">
                  <c:v>9.89</c:v>
                </c:pt>
                <c:pt idx="1529">
                  <c:v>9.89</c:v>
                </c:pt>
                <c:pt idx="1530">
                  <c:v>9.89</c:v>
                </c:pt>
                <c:pt idx="1531">
                  <c:v>9.89</c:v>
                </c:pt>
                <c:pt idx="1532">
                  <c:v>9.8699999999999992</c:v>
                </c:pt>
                <c:pt idx="1533">
                  <c:v>9.8699999999999992</c:v>
                </c:pt>
                <c:pt idx="1534">
                  <c:v>9.89</c:v>
                </c:pt>
                <c:pt idx="1535">
                  <c:v>9.8699999999999992</c:v>
                </c:pt>
                <c:pt idx="1536">
                  <c:v>9.8699999999999992</c:v>
                </c:pt>
                <c:pt idx="1537">
                  <c:v>9.8699999999999992</c:v>
                </c:pt>
                <c:pt idx="1538">
                  <c:v>9.8699999999999992</c:v>
                </c:pt>
                <c:pt idx="1539">
                  <c:v>9.8699999999999992</c:v>
                </c:pt>
                <c:pt idx="1540">
                  <c:v>9.8699999999999992</c:v>
                </c:pt>
                <c:pt idx="1541">
                  <c:v>9.8699999999999992</c:v>
                </c:pt>
                <c:pt idx="1542">
                  <c:v>9.8699999999999992</c:v>
                </c:pt>
                <c:pt idx="1543">
                  <c:v>9.8699999999999992</c:v>
                </c:pt>
                <c:pt idx="1544">
                  <c:v>9.8699999999999992</c:v>
                </c:pt>
                <c:pt idx="1545">
                  <c:v>9.8699999999999992</c:v>
                </c:pt>
                <c:pt idx="1546">
                  <c:v>9.8699999999999992</c:v>
                </c:pt>
                <c:pt idx="1547">
                  <c:v>9.8699999999999992</c:v>
                </c:pt>
                <c:pt idx="1548">
                  <c:v>9.8699999999999992</c:v>
                </c:pt>
                <c:pt idx="1549">
                  <c:v>9.85</c:v>
                </c:pt>
                <c:pt idx="1550">
                  <c:v>9.85</c:v>
                </c:pt>
                <c:pt idx="1551">
                  <c:v>9.85</c:v>
                </c:pt>
                <c:pt idx="1552">
                  <c:v>9.85</c:v>
                </c:pt>
                <c:pt idx="1553">
                  <c:v>9.85</c:v>
                </c:pt>
                <c:pt idx="1554">
                  <c:v>9.85</c:v>
                </c:pt>
                <c:pt idx="1555">
                  <c:v>9.83</c:v>
                </c:pt>
                <c:pt idx="1556">
                  <c:v>9.85</c:v>
                </c:pt>
                <c:pt idx="1557">
                  <c:v>9.85</c:v>
                </c:pt>
                <c:pt idx="1558">
                  <c:v>9.85</c:v>
                </c:pt>
                <c:pt idx="1559">
                  <c:v>9.83</c:v>
                </c:pt>
                <c:pt idx="1560">
                  <c:v>9.85</c:v>
                </c:pt>
                <c:pt idx="1561">
                  <c:v>9.85</c:v>
                </c:pt>
                <c:pt idx="1562">
                  <c:v>9.83</c:v>
                </c:pt>
                <c:pt idx="1563">
                  <c:v>9.83</c:v>
                </c:pt>
                <c:pt idx="1564">
                  <c:v>9.83</c:v>
                </c:pt>
                <c:pt idx="1565">
                  <c:v>9.83</c:v>
                </c:pt>
                <c:pt idx="1566">
                  <c:v>9.85</c:v>
                </c:pt>
                <c:pt idx="1567">
                  <c:v>9.85</c:v>
                </c:pt>
                <c:pt idx="1568">
                  <c:v>9.83</c:v>
                </c:pt>
                <c:pt idx="1569">
                  <c:v>9.85</c:v>
                </c:pt>
                <c:pt idx="1570">
                  <c:v>9.85</c:v>
                </c:pt>
                <c:pt idx="1571">
                  <c:v>9.85</c:v>
                </c:pt>
                <c:pt idx="1572">
                  <c:v>9.85</c:v>
                </c:pt>
                <c:pt idx="1573">
                  <c:v>9.85</c:v>
                </c:pt>
                <c:pt idx="1574">
                  <c:v>9.8699999999999992</c:v>
                </c:pt>
                <c:pt idx="1575">
                  <c:v>9.85</c:v>
                </c:pt>
                <c:pt idx="1576">
                  <c:v>9.8699999999999992</c:v>
                </c:pt>
                <c:pt idx="1577">
                  <c:v>9.85</c:v>
                </c:pt>
                <c:pt idx="1578">
                  <c:v>9.8699999999999992</c:v>
                </c:pt>
                <c:pt idx="1579">
                  <c:v>9.89</c:v>
                </c:pt>
                <c:pt idx="1580">
                  <c:v>9.8699999999999992</c:v>
                </c:pt>
                <c:pt idx="1581">
                  <c:v>9.8699999999999992</c:v>
                </c:pt>
                <c:pt idx="1582">
                  <c:v>9.8699999999999992</c:v>
                </c:pt>
                <c:pt idx="1583">
                  <c:v>9.8699999999999992</c:v>
                </c:pt>
                <c:pt idx="1584">
                  <c:v>9.8699999999999992</c:v>
                </c:pt>
                <c:pt idx="1585">
                  <c:v>9.8699999999999992</c:v>
                </c:pt>
                <c:pt idx="1586">
                  <c:v>9.89</c:v>
                </c:pt>
                <c:pt idx="1587">
                  <c:v>9.8699999999999992</c:v>
                </c:pt>
                <c:pt idx="1588">
                  <c:v>9.8699999999999992</c:v>
                </c:pt>
                <c:pt idx="1589">
                  <c:v>9.8699999999999992</c:v>
                </c:pt>
                <c:pt idx="1590">
                  <c:v>9.8699999999999992</c:v>
                </c:pt>
                <c:pt idx="1591">
                  <c:v>9.8699999999999992</c:v>
                </c:pt>
                <c:pt idx="1592">
                  <c:v>9.8699999999999992</c:v>
                </c:pt>
                <c:pt idx="1593">
                  <c:v>9.89</c:v>
                </c:pt>
                <c:pt idx="1594">
                  <c:v>9.8699999999999992</c:v>
                </c:pt>
                <c:pt idx="1595">
                  <c:v>9.8699999999999992</c:v>
                </c:pt>
                <c:pt idx="1596">
                  <c:v>9.8699999999999992</c:v>
                </c:pt>
                <c:pt idx="1597">
                  <c:v>9.8699999999999992</c:v>
                </c:pt>
                <c:pt idx="1598">
                  <c:v>9.8699999999999992</c:v>
                </c:pt>
                <c:pt idx="1599">
                  <c:v>9.85</c:v>
                </c:pt>
                <c:pt idx="1600">
                  <c:v>9.85</c:v>
                </c:pt>
                <c:pt idx="1601">
                  <c:v>9.8699999999999992</c:v>
                </c:pt>
                <c:pt idx="1602">
                  <c:v>9.85</c:v>
                </c:pt>
                <c:pt idx="1603">
                  <c:v>9.85</c:v>
                </c:pt>
                <c:pt idx="1604">
                  <c:v>9.83</c:v>
                </c:pt>
                <c:pt idx="1605">
                  <c:v>9.85</c:v>
                </c:pt>
                <c:pt idx="1606">
                  <c:v>9.85</c:v>
                </c:pt>
                <c:pt idx="1607">
                  <c:v>9.85</c:v>
                </c:pt>
                <c:pt idx="1608">
                  <c:v>9.85</c:v>
                </c:pt>
                <c:pt idx="1609">
                  <c:v>9.85</c:v>
                </c:pt>
                <c:pt idx="1610">
                  <c:v>9.83</c:v>
                </c:pt>
                <c:pt idx="1611">
                  <c:v>9.81</c:v>
                </c:pt>
                <c:pt idx="1612">
                  <c:v>9.81</c:v>
                </c:pt>
                <c:pt idx="1613">
                  <c:v>9.83</c:v>
                </c:pt>
                <c:pt idx="1614">
                  <c:v>9.81</c:v>
                </c:pt>
                <c:pt idx="1615">
                  <c:v>9.83</c:v>
                </c:pt>
                <c:pt idx="1616">
                  <c:v>9.83</c:v>
                </c:pt>
                <c:pt idx="1617">
                  <c:v>9.83</c:v>
                </c:pt>
                <c:pt idx="1618">
                  <c:v>9.81</c:v>
                </c:pt>
                <c:pt idx="1619">
                  <c:v>9.83</c:v>
                </c:pt>
                <c:pt idx="1620">
                  <c:v>9.83</c:v>
                </c:pt>
                <c:pt idx="1621">
                  <c:v>9.81</c:v>
                </c:pt>
                <c:pt idx="1622">
                  <c:v>9.83</c:v>
                </c:pt>
                <c:pt idx="1623">
                  <c:v>9.83</c:v>
                </c:pt>
                <c:pt idx="1624">
                  <c:v>9.83</c:v>
                </c:pt>
                <c:pt idx="1625">
                  <c:v>9.83</c:v>
                </c:pt>
                <c:pt idx="1626">
                  <c:v>9.83</c:v>
                </c:pt>
                <c:pt idx="1627">
                  <c:v>9.83</c:v>
                </c:pt>
                <c:pt idx="1628">
                  <c:v>9.83</c:v>
                </c:pt>
                <c:pt idx="1629">
                  <c:v>9.83</c:v>
                </c:pt>
                <c:pt idx="1630">
                  <c:v>9.81</c:v>
                </c:pt>
                <c:pt idx="1631">
                  <c:v>9.81</c:v>
                </c:pt>
                <c:pt idx="1632">
                  <c:v>9.81</c:v>
                </c:pt>
                <c:pt idx="1633">
                  <c:v>9.81</c:v>
                </c:pt>
                <c:pt idx="1634">
                  <c:v>9.83</c:v>
                </c:pt>
                <c:pt idx="1635">
                  <c:v>9.83</c:v>
                </c:pt>
                <c:pt idx="1636">
                  <c:v>9.83</c:v>
                </c:pt>
                <c:pt idx="1637">
                  <c:v>9.85</c:v>
                </c:pt>
                <c:pt idx="1638">
                  <c:v>9.81</c:v>
                </c:pt>
                <c:pt idx="1639">
                  <c:v>9.85</c:v>
                </c:pt>
                <c:pt idx="1640">
                  <c:v>9.83</c:v>
                </c:pt>
                <c:pt idx="1641">
                  <c:v>9.83</c:v>
                </c:pt>
                <c:pt idx="1642">
                  <c:v>9.83</c:v>
                </c:pt>
                <c:pt idx="1643">
                  <c:v>9.83</c:v>
                </c:pt>
                <c:pt idx="1644">
                  <c:v>9.83</c:v>
                </c:pt>
                <c:pt idx="1645">
                  <c:v>9.83</c:v>
                </c:pt>
                <c:pt idx="1646">
                  <c:v>9.85</c:v>
                </c:pt>
                <c:pt idx="1647">
                  <c:v>9.83</c:v>
                </c:pt>
                <c:pt idx="1648">
                  <c:v>9.83</c:v>
                </c:pt>
                <c:pt idx="1649">
                  <c:v>9.83</c:v>
                </c:pt>
                <c:pt idx="1650">
                  <c:v>9.83</c:v>
                </c:pt>
                <c:pt idx="1651">
                  <c:v>9.81</c:v>
                </c:pt>
                <c:pt idx="1652">
                  <c:v>9.81</c:v>
                </c:pt>
                <c:pt idx="1653">
                  <c:v>9.83</c:v>
                </c:pt>
                <c:pt idx="1654">
                  <c:v>9.83</c:v>
                </c:pt>
                <c:pt idx="1655">
                  <c:v>9.81</c:v>
                </c:pt>
                <c:pt idx="1656">
                  <c:v>9.83</c:v>
                </c:pt>
                <c:pt idx="1657">
                  <c:v>9.81</c:v>
                </c:pt>
                <c:pt idx="1658">
                  <c:v>9.81</c:v>
                </c:pt>
                <c:pt idx="1659">
                  <c:v>9.83</c:v>
                </c:pt>
                <c:pt idx="1660">
                  <c:v>9.81</c:v>
                </c:pt>
                <c:pt idx="1661">
                  <c:v>9.81</c:v>
                </c:pt>
                <c:pt idx="1662">
                  <c:v>9.81</c:v>
                </c:pt>
                <c:pt idx="1663">
                  <c:v>9.7899999999999991</c:v>
                </c:pt>
                <c:pt idx="1664">
                  <c:v>9.81</c:v>
                </c:pt>
                <c:pt idx="1665">
                  <c:v>9.83</c:v>
                </c:pt>
                <c:pt idx="1666">
                  <c:v>9.81</c:v>
                </c:pt>
                <c:pt idx="1667">
                  <c:v>9.81</c:v>
                </c:pt>
                <c:pt idx="1668">
                  <c:v>9.7899999999999991</c:v>
                </c:pt>
                <c:pt idx="1669">
                  <c:v>9.81</c:v>
                </c:pt>
                <c:pt idx="1670">
                  <c:v>9.81</c:v>
                </c:pt>
                <c:pt idx="1671">
                  <c:v>9.83</c:v>
                </c:pt>
                <c:pt idx="1672">
                  <c:v>9.81</c:v>
                </c:pt>
                <c:pt idx="1673">
                  <c:v>9.81</c:v>
                </c:pt>
                <c:pt idx="1674">
                  <c:v>9.81</c:v>
                </c:pt>
                <c:pt idx="1675">
                  <c:v>9.81</c:v>
                </c:pt>
                <c:pt idx="1676">
                  <c:v>9.81</c:v>
                </c:pt>
                <c:pt idx="1677">
                  <c:v>9.81</c:v>
                </c:pt>
                <c:pt idx="1678">
                  <c:v>9.83</c:v>
                </c:pt>
                <c:pt idx="1679">
                  <c:v>9.81</c:v>
                </c:pt>
                <c:pt idx="1680">
                  <c:v>9.83</c:v>
                </c:pt>
                <c:pt idx="1681">
                  <c:v>9.81</c:v>
                </c:pt>
                <c:pt idx="1682">
                  <c:v>9.81</c:v>
                </c:pt>
                <c:pt idx="1683">
                  <c:v>9.81</c:v>
                </c:pt>
                <c:pt idx="1684">
                  <c:v>9.83</c:v>
                </c:pt>
                <c:pt idx="1685">
                  <c:v>9.81</c:v>
                </c:pt>
                <c:pt idx="1686">
                  <c:v>9.81</c:v>
                </c:pt>
                <c:pt idx="1687">
                  <c:v>9.81</c:v>
                </c:pt>
                <c:pt idx="1688">
                  <c:v>9.7899999999999991</c:v>
                </c:pt>
                <c:pt idx="1689">
                  <c:v>9.81</c:v>
                </c:pt>
                <c:pt idx="1690">
                  <c:v>9.7899999999999991</c:v>
                </c:pt>
                <c:pt idx="1691">
                  <c:v>9.7899999999999991</c:v>
                </c:pt>
                <c:pt idx="1692">
                  <c:v>9.7899999999999991</c:v>
                </c:pt>
                <c:pt idx="1693">
                  <c:v>9.77</c:v>
                </c:pt>
                <c:pt idx="1694">
                  <c:v>9.81</c:v>
                </c:pt>
                <c:pt idx="1695">
                  <c:v>9.7899999999999991</c:v>
                </c:pt>
                <c:pt idx="1696">
                  <c:v>9.7899999999999991</c:v>
                </c:pt>
                <c:pt idx="1697">
                  <c:v>9.7899999999999991</c:v>
                </c:pt>
                <c:pt idx="1698">
                  <c:v>9.7899999999999991</c:v>
                </c:pt>
                <c:pt idx="1699">
                  <c:v>9.7899999999999991</c:v>
                </c:pt>
                <c:pt idx="1700">
                  <c:v>9.7899999999999991</c:v>
                </c:pt>
                <c:pt idx="1701">
                  <c:v>9.81</c:v>
                </c:pt>
                <c:pt idx="1702">
                  <c:v>9.7899999999999991</c:v>
                </c:pt>
                <c:pt idx="1703">
                  <c:v>9.7899999999999991</c:v>
                </c:pt>
                <c:pt idx="1704">
                  <c:v>9.77</c:v>
                </c:pt>
                <c:pt idx="1705">
                  <c:v>9.81</c:v>
                </c:pt>
                <c:pt idx="1706">
                  <c:v>9.7899999999999991</c:v>
                </c:pt>
                <c:pt idx="1707">
                  <c:v>9.77</c:v>
                </c:pt>
                <c:pt idx="1708">
                  <c:v>9.77</c:v>
                </c:pt>
                <c:pt idx="1709">
                  <c:v>9.7899999999999991</c:v>
                </c:pt>
                <c:pt idx="1710">
                  <c:v>9.7899999999999991</c:v>
                </c:pt>
                <c:pt idx="1711">
                  <c:v>9.7899999999999991</c:v>
                </c:pt>
                <c:pt idx="1712">
                  <c:v>9.7899999999999991</c:v>
                </c:pt>
                <c:pt idx="1713">
                  <c:v>9.77</c:v>
                </c:pt>
                <c:pt idx="1714">
                  <c:v>9.7899999999999991</c:v>
                </c:pt>
                <c:pt idx="1715">
                  <c:v>9.7899999999999991</c:v>
                </c:pt>
                <c:pt idx="1716">
                  <c:v>9.77</c:v>
                </c:pt>
                <c:pt idx="1717">
                  <c:v>9.77</c:v>
                </c:pt>
                <c:pt idx="1718">
                  <c:v>9.7899999999999991</c:v>
                </c:pt>
                <c:pt idx="1719">
                  <c:v>9.77</c:v>
                </c:pt>
                <c:pt idx="1720">
                  <c:v>9.7899999999999991</c:v>
                </c:pt>
                <c:pt idx="1721">
                  <c:v>9.77</c:v>
                </c:pt>
                <c:pt idx="1722">
                  <c:v>9.77</c:v>
                </c:pt>
                <c:pt idx="1723">
                  <c:v>9.7899999999999991</c:v>
                </c:pt>
                <c:pt idx="1724">
                  <c:v>9.77</c:v>
                </c:pt>
                <c:pt idx="1725">
                  <c:v>9.7899999999999991</c:v>
                </c:pt>
                <c:pt idx="1726">
                  <c:v>9.7899999999999991</c:v>
                </c:pt>
                <c:pt idx="1727">
                  <c:v>9.7899999999999991</c:v>
                </c:pt>
                <c:pt idx="1728">
                  <c:v>9.7899999999999991</c:v>
                </c:pt>
                <c:pt idx="1729">
                  <c:v>9.7899999999999991</c:v>
                </c:pt>
                <c:pt idx="1730">
                  <c:v>9.77</c:v>
                </c:pt>
                <c:pt idx="1731">
                  <c:v>9.77</c:v>
                </c:pt>
                <c:pt idx="1732">
                  <c:v>9.7899999999999991</c:v>
                </c:pt>
                <c:pt idx="1733">
                  <c:v>9.77</c:v>
                </c:pt>
                <c:pt idx="1734">
                  <c:v>9.77</c:v>
                </c:pt>
                <c:pt idx="1735">
                  <c:v>9.7899999999999991</c:v>
                </c:pt>
                <c:pt idx="1736">
                  <c:v>9.77</c:v>
                </c:pt>
                <c:pt idx="1737">
                  <c:v>9.7899999999999991</c:v>
                </c:pt>
                <c:pt idx="1738">
                  <c:v>9.77</c:v>
                </c:pt>
                <c:pt idx="1739">
                  <c:v>9.7899999999999991</c:v>
                </c:pt>
                <c:pt idx="1740">
                  <c:v>9.7899999999999991</c:v>
                </c:pt>
                <c:pt idx="1741">
                  <c:v>9.7899999999999991</c:v>
                </c:pt>
                <c:pt idx="1742">
                  <c:v>9.7899999999999991</c:v>
                </c:pt>
                <c:pt idx="1743">
                  <c:v>9.7899999999999991</c:v>
                </c:pt>
                <c:pt idx="1744">
                  <c:v>9.7899999999999991</c:v>
                </c:pt>
                <c:pt idx="1745">
                  <c:v>9.7899999999999991</c:v>
                </c:pt>
                <c:pt idx="1746">
                  <c:v>9.77</c:v>
                </c:pt>
                <c:pt idx="1747">
                  <c:v>9.77</c:v>
                </c:pt>
                <c:pt idx="1748">
                  <c:v>9.77</c:v>
                </c:pt>
                <c:pt idx="1749">
                  <c:v>9.7899999999999991</c:v>
                </c:pt>
                <c:pt idx="1750">
                  <c:v>9.7899999999999991</c:v>
                </c:pt>
                <c:pt idx="1751">
                  <c:v>9.7899999999999991</c:v>
                </c:pt>
                <c:pt idx="1752">
                  <c:v>9.7899999999999991</c:v>
                </c:pt>
                <c:pt idx="1753">
                  <c:v>9.77</c:v>
                </c:pt>
                <c:pt idx="1754">
                  <c:v>9.7899999999999991</c:v>
                </c:pt>
                <c:pt idx="1755">
                  <c:v>9.7899999999999991</c:v>
                </c:pt>
                <c:pt idx="1756">
                  <c:v>9.77</c:v>
                </c:pt>
                <c:pt idx="1757">
                  <c:v>9.77</c:v>
                </c:pt>
                <c:pt idx="1758">
                  <c:v>9.7899999999999991</c:v>
                </c:pt>
                <c:pt idx="1759">
                  <c:v>9.7899999999999991</c:v>
                </c:pt>
                <c:pt idx="1760">
                  <c:v>9.81</c:v>
                </c:pt>
                <c:pt idx="1761">
                  <c:v>9.7899999999999991</c:v>
                </c:pt>
                <c:pt idx="1762">
                  <c:v>9.81</c:v>
                </c:pt>
                <c:pt idx="1763">
                  <c:v>9.81</c:v>
                </c:pt>
                <c:pt idx="1764">
                  <c:v>9.81</c:v>
                </c:pt>
                <c:pt idx="1765">
                  <c:v>9.81</c:v>
                </c:pt>
                <c:pt idx="1766">
                  <c:v>9.81</c:v>
                </c:pt>
                <c:pt idx="1767">
                  <c:v>9.7899999999999991</c:v>
                </c:pt>
                <c:pt idx="1768">
                  <c:v>9.81</c:v>
                </c:pt>
                <c:pt idx="1769">
                  <c:v>9.7899999999999991</c:v>
                </c:pt>
                <c:pt idx="1770">
                  <c:v>9.7899999999999991</c:v>
                </c:pt>
                <c:pt idx="1771">
                  <c:v>9.81</c:v>
                </c:pt>
                <c:pt idx="1772">
                  <c:v>9.81</c:v>
                </c:pt>
                <c:pt idx="1773">
                  <c:v>9.81</c:v>
                </c:pt>
                <c:pt idx="1774">
                  <c:v>9.81</c:v>
                </c:pt>
                <c:pt idx="1775">
                  <c:v>9.81</c:v>
                </c:pt>
                <c:pt idx="1776">
                  <c:v>9.83</c:v>
                </c:pt>
                <c:pt idx="1777">
                  <c:v>9.83</c:v>
                </c:pt>
                <c:pt idx="1778">
                  <c:v>9.83</c:v>
                </c:pt>
                <c:pt idx="1779">
                  <c:v>9.83</c:v>
                </c:pt>
                <c:pt idx="1780">
                  <c:v>9.81</c:v>
                </c:pt>
                <c:pt idx="1781">
                  <c:v>9.83</c:v>
                </c:pt>
                <c:pt idx="1782">
                  <c:v>9.83</c:v>
                </c:pt>
                <c:pt idx="1783">
                  <c:v>9.83</c:v>
                </c:pt>
                <c:pt idx="1784">
                  <c:v>9.85</c:v>
                </c:pt>
                <c:pt idx="1785">
                  <c:v>9.83</c:v>
                </c:pt>
                <c:pt idx="1786">
                  <c:v>9.85</c:v>
                </c:pt>
                <c:pt idx="1787">
                  <c:v>9.81</c:v>
                </c:pt>
                <c:pt idx="1788">
                  <c:v>9.83</c:v>
                </c:pt>
                <c:pt idx="1789">
                  <c:v>9.83</c:v>
                </c:pt>
                <c:pt idx="1790">
                  <c:v>9.83</c:v>
                </c:pt>
                <c:pt idx="1791">
                  <c:v>9.83</c:v>
                </c:pt>
                <c:pt idx="1792">
                  <c:v>9.85</c:v>
                </c:pt>
                <c:pt idx="1793">
                  <c:v>9.83</c:v>
                </c:pt>
                <c:pt idx="1794">
                  <c:v>9.85</c:v>
                </c:pt>
                <c:pt idx="1795">
                  <c:v>9.85</c:v>
                </c:pt>
                <c:pt idx="1796">
                  <c:v>9.85</c:v>
                </c:pt>
                <c:pt idx="1797">
                  <c:v>9.85</c:v>
                </c:pt>
                <c:pt idx="1798">
                  <c:v>9.85</c:v>
                </c:pt>
                <c:pt idx="1799">
                  <c:v>9.85</c:v>
                </c:pt>
                <c:pt idx="1800">
                  <c:v>9.8699999999999992</c:v>
                </c:pt>
                <c:pt idx="1801">
                  <c:v>9.85</c:v>
                </c:pt>
                <c:pt idx="1802">
                  <c:v>9.8699999999999992</c:v>
                </c:pt>
                <c:pt idx="1803">
                  <c:v>9.85</c:v>
                </c:pt>
                <c:pt idx="1804">
                  <c:v>9.8699999999999992</c:v>
                </c:pt>
                <c:pt idx="1805">
                  <c:v>9.8699999999999992</c:v>
                </c:pt>
                <c:pt idx="1806">
                  <c:v>9.8699999999999992</c:v>
                </c:pt>
                <c:pt idx="1807">
                  <c:v>9.8699999999999992</c:v>
                </c:pt>
                <c:pt idx="1808">
                  <c:v>9.8699999999999992</c:v>
                </c:pt>
                <c:pt idx="1809">
                  <c:v>9.89</c:v>
                </c:pt>
                <c:pt idx="1810">
                  <c:v>9.89</c:v>
                </c:pt>
                <c:pt idx="1811">
                  <c:v>9.89</c:v>
                </c:pt>
                <c:pt idx="1812">
                  <c:v>9.8699999999999992</c:v>
                </c:pt>
                <c:pt idx="1813">
                  <c:v>9.8699999999999992</c:v>
                </c:pt>
                <c:pt idx="1814">
                  <c:v>9.89</c:v>
                </c:pt>
                <c:pt idx="1815">
                  <c:v>9.91</c:v>
                </c:pt>
                <c:pt idx="1816">
                  <c:v>9.91</c:v>
                </c:pt>
                <c:pt idx="1817">
                  <c:v>9.89</c:v>
                </c:pt>
                <c:pt idx="1818">
                  <c:v>9.8699999999999992</c:v>
                </c:pt>
                <c:pt idx="1819">
                  <c:v>9.91</c:v>
                </c:pt>
                <c:pt idx="1820">
                  <c:v>9.91</c:v>
                </c:pt>
                <c:pt idx="1821">
                  <c:v>9.91</c:v>
                </c:pt>
                <c:pt idx="1822">
                  <c:v>9.91</c:v>
                </c:pt>
                <c:pt idx="1823">
                  <c:v>9.91</c:v>
                </c:pt>
                <c:pt idx="1824">
                  <c:v>9.91</c:v>
                </c:pt>
                <c:pt idx="1825">
                  <c:v>9.89</c:v>
                </c:pt>
                <c:pt idx="1826">
                  <c:v>9.91</c:v>
                </c:pt>
                <c:pt idx="1827">
                  <c:v>9.91</c:v>
                </c:pt>
                <c:pt idx="1828">
                  <c:v>9.91</c:v>
                </c:pt>
                <c:pt idx="1829">
                  <c:v>9.91</c:v>
                </c:pt>
                <c:pt idx="1830">
                  <c:v>9.91</c:v>
                </c:pt>
                <c:pt idx="1831">
                  <c:v>9.91</c:v>
                </c:pt>
                <c:pt idx="1832">
                  <c:v>9.91</c:v>
                </c:pt>
                <c:pt idx="1833">
                  <c:v>9.91</c:v>
                </c:pt>
                <c:pt idx="1834">
                  <c:v>9.91</c:v>
                </c:pt>
                <c:pt idx="1835">
                  <c:v>9.93</c:v>
                </c:pt>
                <c:pt idx="1836">
                  <c:v>9.93</c:v>
                </c:pt>
                <c:pt idx="1837">
                  <c:v>9.93</c:v>
                </c:pt>
                <c:pt idx="1838">
                  <c:v>9.93</c:v>
                </c:pt>
                <c:pt idx="1839">
                  <c:v>9.9499999999999993</c:v>
                </c:pt>
                <c:pt idx="1840">
                  <c:v>9.93</c:v>
                </c:pt>
                <c:pt idx="1841">
                  <c:v>9.93</c:v>
                </c:pt>
                <c:pt idx="1842">
                  <c:v>9.93</c:v>
                </c:pt>
                <c:pt idx="1843">
                  <c:v>9.93</c:v>
                </c:pt>
                <c:pt idx="1844">
                  <c:v>9.93</c:v>
                </c:pt>
                <c:pt idx="1845">
                  <c:v>9.93</c:v>
                </c:pt>
                <c:pt idx="1846">
                  <c:v>9.91</c:v>
                </c:pt>
                <c:pt idx="1847">
                  <c:v>9.93</c:v>
                </c:pt>
                <c:pt idx="1848">
                  <c:v>9.93</c:v>
                </c:pt>
                <c:pt idx="1849">
                  <c:v>9.93</c:v>
                </c:pt>
                <c:pt idx="1850">
                  <c:v>9.9499999999999993</c:v>
                </c:pt>
                <c:pt idx="1851">
                  <c:v>9.93</c:v>
                </c:pt>
                <c:pt idx="1852">
                  <c:v>9.93</c:v>
                </c:pt>
                <c:pt idx="1853">
                  <c:v>9.93</c:v>
                </c:pt>
                <c:pt idx="1854">
                  <c:v>9.93</c:v>
                </c:pt>
                <c:pt idx="1855">
                  <c:v>9.93</c:v>
                </c:pt>
                <c:pt idx="1856">
                  <c:v>9.93</c:v>
                </c:pt>
                <c:pt idx="1857">
                  <c:v>9.91</c:v>
                </c:pt>
                <c:pt idx="1858">
                  <c:v>9.93</c:v>
                </c:pt>
                <c:pt idx="1859">
                  <c:v>9.9499999999999993</c:v>
                </c:pt>
                <c:pt idx="1860">
                  <c:v>9.93</c:v>
                </c:pt>
                <c:pt idx="1861">
                  <c:v>9.93</c:v>
                </c:pt>
                <c:pt idx="1862">
                  <c:v>9.93</c:v>
                </c:pt>
                <c:pt idx="1863">
                  <c:v>9.93</c:v>
                </c:pt>
                <c:pt idx="1864">
                  <c:v>9.93</c:v>
                </c:pt>
                <c:pt idx="1865">
                  <c:v>9.9499999999999993</c:v>
                </c:pt>
                <c:pt idx="1866">
                  <c:v>9.9499999999999993</c:v>
                </c:pt>
                <c:pt idx="1867">
                  <c:v>9.9499999999999993</c:v>
                </c:pt>
                <c:pt idx="1868">
                  <c:v>9.9499999999999993</c:v>
                </c:pt>
                <c:pt idx="1869">
                  <c:v>9.93</c:v>
                </c:pt>
                <c:pt idx="1870">
                  <c:v>9.93</c:v>
                </c:pt>
                <c:pt idx="1871">
                  <c:v>9.93</c:v>
                </c:pt>
                <c:pt idx="1872">
                  <c:v>9.9499999999999993</c:v>
                </c:pt>
                <c:pt idx="1873">
                  <c:v>9.9499999999999993</c:v>
                </c:pt>
                <c:pt idx="1874">
                  <c:v>9.9499999999999993</c:v>
                </c:pt>
                <c:pt idx="1875">
                  <c:v>9.9499999999999993</c:v>
                </c:pt>
                <c:pt idx="1876">
                  <c:v>9.9499999999999993</c:v>
                </c:pt>
                <c:pt idx="1877">
                  <c:v>9.9499999999999993</c:v>
                </c:pt>
                <c:pt idx="1878">
                  <c:v>9.9499999999999993</c:v>
                </c:pt>
                <c:pt idx="1879">
                  <c:v>9.9499999999999993</c:v>
                </c:pt>
                <c:pt idx="1880">
                  <c:v>9.9700000000000006</c:v>
                </c:pt>
                <c:pt idx="1881">
                  <c:v>9.93</c:v>
                </c:pt>
                <c:pt idx="1882">
                  <c:v>9.9499999999999993</c:v>
                </c:pt>
                <c:pt idx="1883">
                  <c:v>9.93</c:v>
                </c:pt>
                <c:pt idx="1884">
                  <c:v>9.9499999999999993</c:v>
                </c:pt>
                <c:pt idx="1885">
                  <c:v>9.9499999999999993</c:v>
                </c:pt>
                <c:pt idx="1886">
                  <c:v>9.9499999999999993</c:v>
                </c:pt>
                <c:pt idx="1887">
                  <c:v>9.9499999999999993</c:v>
                </c:pt>
                <c:pt idx="1888">
                  <c:v>9.9499999999999993</c:v>
                </c:pt>
                <c:pt idx="1889">
                  <c:v>9.9499999999999993</c:v>
                </c:pt>
                <c:pt idx="1890">
                  <c:v>9.93</c:v>
                </c:pt>
                <c:pt idx="1891">
                  <c:v>9.9499999999999993</c:v>
                </c:pt>
                <c:pt idx="1892">
                  <c:v>9.93</c:v>
                </c:pt>
                <c:pt idx="1893">
                  <c:v>9.93</c:v>
                </c:pt>
                <c:pt idx="1894">
                  <c:v>9.93</c:v>
                </c:pt>
                <c:pt idx="1895">
                  <c:v>9.9700000000000006</c:v>
                </c:pt>
                <c:pt idx="1896">
                  <c:v>9.9499999999999993</c:v>
                </c:pt>
                <c:pt idx="1897">
                  <c:v>9.9499999999999993</c:v>
                </c:pt>
                <c:pt idx="1898">
                  <c:v>9.9499999999999993</c:v>
                </c:pt>
                <c:pt idx="1899">
                  <c:v>9.93</c:v>
                </c:pt>
                <c:pt idx="1900">
                  <c:v>9.9499999999999993</c:v>
                </c:pt>
                <c:pt idx="1901">
                  <c:v>9.9499999999999993</c:v>
                </c:pt>
                <c:pt idx="1902">
                  <c:v>9.9499999999999993</c:v>
                </c:pt>
                <c:pt idx="1903">
                  <c:v>9.9499999999999993</c:v>
                </c:pt>
                <c:pt idx="1904">
                  <c:v>9.9499999999999993</c:v>
                </c:pt>
                <c:pt idx="1905">
                  <c:v>9.9499999999999993</c:v>
                </c:pt>
                <c:pt idx="1906">
                  <c:v>9.93</c:v>
                </c:pt>
                <c:pt idx="1907">
                  <c:v>9.9499999999999993</c:v>
                </c:pt>
                <c:pt idx="1908">
                  <c:v>9.93</c:v>
                </c:pt>
                <c:pt idx="1909">
                  <c:v>9.9499999999999993</c:v>
                </c:pt>
                <c:pt idx="1910">
                  <c:v>9.9499999999999993</c:v>
                </c:pt>
                <c:pt idx="1911">
                  <c:v>9.9499999999999993</c:v>
                </c:pt>
                <c:pt idx="1912">
                  <c:v>9.9499999999999993</c:v>
                </c:pt>
                <c:pt idx="1913">
                  <c:v>9.9499999999999993</c:v>
                </c:pt>
                <c:pt idx="1914">
                  <c:v>9.9499999999999993</c:v>
                </c:pt>
                <c:pt idx="1915">
                  <c:v>9.9499999999999993</c:v>
                </c:pt>
                <c:pt idx="1916">
                  <c:v>9.9499999999999993</c:v>
                </c:pt>
                <c:pt idx="1917">
                  <c:v>9.9499999999999993</c:v>
                </c:pt>
                <c:pt idx="1918">
                  <c:v>9.9499999999999993</c:v>
                </c:pt>
                <c:pt idx="1919">
                  <c:v>9.9499999999999993</c:v>
                </c:pt>
                <c:pt idx="1920">
                  <c:v>9.9499999999999993</c:v>
                </c:pt>
                <c:pt idx="1921">
                  <c:v>9.9700000000000006</c:v>
                </c:pt>
                <c:pt idx="1922">
                  <c:v>9.9499999999999993</c:v>
                </c:pt>
                <c:pt idx="1923">
                  <c:v>9.93</c:v>
                </c:pt>
                <c:pt idx="1924">
                  <c:v>9.9499999999999993</c:v>
                </c:pt>
                <c:pt idx="1925">
                  <c:v>9.9700000000000006</c:v>
                </c:pt>
                <c:pt idx="1926">
                  <c:v>9.9499999999999993</c:v>
                </c:pt>
                <c:pt idx="1927">
                  <c:v>9.93</c:v>
                </c:pt>
                <c:pt idx="1928">
                  <c:v>9.9499999999999993</c:v>
                </c:pt>
                <c:pt idx="1929">
                  <c:v>9.93</c:v>
                </c:pt>
                <c:pt idx="1930">
                  <c:v>9.9499999999999993</c:v>
                </c:pt>
                <c:pt idx="1931">
                  <c:v>9.9499999999999993</c:v>
                </c:pt>
                <c:pt idx="1932">
                  <c:v>9.9499999999999993</c:v>
                </c:pt>
                <c:pt idx="1933">
                  <c:v>9.9499999999999993</c:v>
                </c:pt>
                <c:pt idx="1934">
                  <c:v>9.9499999999999993</c:v>
                </c:pt>
                <c:pt idx="1935">
                  <c:v>9.93</c:v>
                </c:pt>
                <c:pt idx="1936">
                  <c:v>9.93</c:v>
                </c:pt>
                <c:pt idx="1937">
                  <c:v>9.93</c:v>
                </c:pt>
                <c:pt idx="1938">
                  <c:v>9.9499999999999993</c:v>
                </c:pt>
                <c:pt idx="1939">
                  <c:v>9.9499999999999993</c:v>
                </c:pt>
                <c:pt idx="1940">
                  <c:v>9.9499999999999993</c:v>
                </c:pt>
                <c:pt idx="1941">
                  <c:v>9.93</c:v>
                </c:pt>
                <c:pt idx="1942">
                  <c:v>9.9499999999999993</c:v>
                </c:pt>
                <c:pt idx="1943">
                  <c:v>9.9499999999999993</c:v>
                </c:pt>
                <c:pt idx="1944">
                  <c:v>9.93</c:v>
                </c:pt>
                <c:pt idx="1945">
                  <c:v>9.9499999999999993</c:v>
                </c:pt>
                <c:pt idx="1946">
                  <c:v>9.9499999999999993</c:v>
                </c:pt>
                <c:pt idx="1947">
                  <c:v>9.9499999999999993</c:v>
                </c:pt>
                <c:pt idx="1948">
                  <c:v>9.9499999999999993</c:v>
                </c:pt>
                <c:pt idx="1949">
                  <c:v>9.9499999999999993</c:v>
                </c:pt>
                <c:pt idx="1950">
                  <c:v>9.9499999999999993</c:v>
                </c:pt>
                <c:pt idx="1951">
                  <c:v>9.9700000000000006</c:v>
                </c:pt>
                <c:pt idx="1952">
                  <c:v>9.99</c:v>
                </c:pt>
                <c:pt idx="1953">
                  <c:v>9.9499999999999993</c:v>
                </c:pt>
                <c:pt idx="1954">
                  <c:v>9.9499999999999993</c:v>
                </c:pt>
                <c:pt idx="1955">
                  <c:v>9.9700000000000006</c:v>
                </c:pt>
                <c:pt idx="1956">
                  <c:v>9.9499999999999993</c:v>
                </c:pt>
                <c:pt idx="1957">
                  <c:v>9.9499999999999993</c:v>
                </c:pt>
                <c:pt idx="1958">
                  <c:v>9.9499999999999993</c:v>
                </c:pt>
                <c:pt idx="1959">
                  <c:v>9.9499999999999993</c:v>
                </c:pt>
                <c:pt idx="1960">
                  <c:v>9.9499999999999993</c:v>
                </c:pt>
                <c:pt idx="1961">
                  <c:v>9.9499999999999993</c:v>
                </c:pt>
                <c:pt idx="1962">
                  <c:v>9.9700000000000006</c:v>
                </c:pt>
                <c:pt idx="1963">
                  <c:v>9.9499999999999993</c:v>
                </c:pt>
                <c:pt idx="1964">
                  <c:v>9.9499999999999993</c:v>
                </c:pt>
                <c:pt idx="1965">
                  <c:v>9.9499999999999993</c:v>
                </c:pt>
                <c:pt idx="1966">
                  <c:v>9.99</c:v>
                </c:pt>
                <c:pt idx="1967">
                  <c:v>9.9499999999999993</c:v>
                </c:pt>
                <c:pt idx="1968">
                  <c:v>9.9499999999999993</c:v>
                </c:pt>
                <c:pt idx="1969">
                  <c:v>9.9499999999999993</c:v>
                </c:pt>
                <c:pt idx="1970">
                  <c:v>9.99</c:v>
                </c:pt>
                <c:pt idx="1971">
                  <c:v>9.99</c:v>
                </c:pt>
                <c:pt idx="1972">
                  <c:v>9.99</c:v>
                </c:pt>
                <c:pt idx="1973">
                  <c:v>9.99</c:v>
                </c:pt>
                <c:pt idx="1974">
                  <c:v>9.9700000000000006</c:v>
                </c:pt>
                <c:pt idx="1975">
                  <c:v>9.9700000000000006</c:v>
                </c:pt>
                <c:pt idx="1976">
                  <c:v>9.99</c:v>
                </c:pt>
                <c:pt idx="1977">
                  <c:v>9.99</c:v>
                </c:pt>
                <c:pt idx="1978">
                  <c:v>9.9700000000000006</c:v>
                </c:pt>
                <c:pt idx="1979">
                  <c:v>10.01</c:v>
                </c:pt>
                <c:pt idx="1980">
                  <c:v>9.9700000000000006</c:v>
                </c:pt>
                <c:pt idx="1981">
                  <c:v>9.9700000000000006</c:v>
                </c:pt>
                <c:pt idx="1982">
                  <c:v>9.9700000000000006</c:v>
                </c:pt>
                <c:pt idx="1983">
                  <c:v>10.01</c:v>
                </c:pt>
                <c:pt idx="1984">
                  <c:v>9.9700000000000006</c:v>
                </c:pt>
                <c:pt idx="1985">
                  <c:v>9.9499999999999993</c:v>
                </c:pt>
                <c:pt idx="1986">
                  <c:v>10.01</c:v>
                </c:pt>
                <c:pt idx="1987">
                  <c:v>9.9700000000000006</c:v>
                </c:pt>
                <c:pt idx="1988">
                  <c:v>9.9700000000000006</c:v>
                </c:pt>
                <c:pt idx="1989">
                  <c:v>9.9700000000000006</c:v>
                </c:pt>
                <c:pt idx="1990">
                  <c:v>9.9700000000000006</c:v>
                </c:pt>
                <c:pt idx="1991">
                  <c:v>9.99</c:v>
                </c:pt>
                <c:pt idx="1992">
                  <c:v>9.99</c:v>
                </c:pt>
                <c:pt idx="1993">
                  <c:v>9.99</c:v>
                </c:pt>
                <c:pt idx="1994">
                  <c:v>9.99</c:v>
                </c:pt>
                <c:pt idx="1995">
                  <c:v>9.9700000000000006</c:v>
                </c:pt>
                <c:pt idx="1996">
                  <c:v>9.9499999999999993</c:v>
                </c:pt>
                <c:pt idx="1997">
                  <c:v>9.99</c:v>
                </c:pt>
                <c:pt idx="1998">
                  <c:v>9.9700000000000006</c:v>
                </c:pt>
                <c:pt idx="1999">
                  <c:v>9.9700000000000006</c:v>
                </c:pt>
                <c:pt idx="2000">
                  <c:v>9.9700000000000006</c:v>
                </c:pt>
                <c:pt idx="2001">
                  <c:v>10.01</c:v>
                </c:pt>
                <c:pt idx="2002">
                  <c:v>9.9700000000000006</c:v>
                </c:pt>
                <c:pt idx="2003">
                  <c:v>9.99</c:v>
                </c:pt>
                <c:pt idx="2004">
                  <c:v>9.9499999999999993</c:v>
                </c:pt>
                <c:pt idx="2005">
                  <c:v>9.9499999999999993</c:v>
                </c:pt>
                <c:pt idx="2006">
                  <c:v>9.9499999999999993</c:v>
                </c:pt>
                <c:pt idx="2007">
                  <c:v>9.9499999999999993</c:v>
                </c:pt>
                <c:pt idx="2008">
                  <c:v>9.9499999999999993</c:v>
                </c:pt>
                <c:pt idx="2009">
                  <c:v>9.9499999999999993</c:v>
                </c:pt>
                <c:pt idx="2010">
                  <c:v>9.9499999999999993</c:v>
                </c:pt>
                <c:pt idx="2011">
                  <c:v>9.9499999999999993</c:v>
                </c:pt>
                <c:pt idx="2012">
                  <c:v>9.9499999999999993</c:v>
                </c:pt>
                <c:pt idx="2013">
                  <c:v>9.9499999999999993</c:v>
                </c:pt>
                <c:pt idx="2014">
                  <c:v>9.9499999999999993</c:v>
                </c:pt>
                <c:pt idx="2015">
                  <c:v>9.9499999999999993</c:v>
                </c:pt>
                <c:pt idx="2016">
                  <c:v>9.9499999999999993</c:v>
                </c:pt>
                <c:pt idx="2017">
                  <c:v>9.93</c:v>
                </c:pt>
                <c:pt idx="2018">
                  <c:v>9.93</c:v>
                </c:pt>
                <c:pt idx="2019">
                  <c:v>9.93</c:v>
                </c:pt>
                <c:pt idx="2020">
                  <c:v>9.93</c:v>
                </c:pt>
                <c:pt idx="2021">
                  <c:v>9.9499999999999993</c:v>
                </c:pt>
                <c:pt idx="2022">
                  <c:v>9.9499999999999993</c:v>
                </c:pt>
                <c:pt idx="2023">
                  <c:v>9.9700000000000006</c:v>
                </c:pt>
                <c:pt idx="2024">
                  <c:v>9.9499999999999993</c:v>
                </c:pt>
                <c:pt idx="2025">
                  <c:v>9.93</c:v>
                </c:pt>
                <c:pt idx="2026">
                  <c:v>9.93</c:v>
                </c:pt>
                <c:pt idx="2027">
                  <c:v>9.93</c:v>
                </c:pt>
                <c:pt idx="2028">
                  <c:v>9.93</c:v>
                </c:pt>
                <c:pt idx="2029">
                  <c:v>9.93</c:v>
                </c:pt>
                <c:pt idx="2030">
                  <c:v>9.93</c:v>
                </c:pt>
                <c:pt idx="2031">
                  <c:v>9.9499999999999993</c:v>
                </c:pt>
                <c:pt idx="2032">
                  <c:v>9.93</c:v>
                </c:pt>
                <c:pt idx="2033">
                  <c:v>9.93</c:v>
                </c:pt>
                <c:pt idx="2034">
                  <c:v>9.93</c:v>
                </c:pt>
                <c:pt idx="2035">
                  <c:v>9.93</c:v>
                </c:pt>
                <c:pt idx="2036">
                  <c:v>9.93</c:v>
                </c:pt>
                <c:pt idx="2037">
                  <c:v>9.91</c:v>
                </c:pt>
                <c:pt idx="2038">
                  <c:v>9.91</c:v>
                </c:pt>
                <c:pt idx="2039">
                  <c:v>9.91</c:v>
                </c:pt>
                <c:pt idx="2040">
                  <c:v>9.91</c:v>
                </c:pt>
                <c:pt idx="2041">
                  <c:v>9.91</c:v>
                </c:pt>
                <c:pt idx="2042">
                  <c:v>9.91</c:v>
                </c:pt>
                <c:pt idx="2043">
                  <c:v>9.91</c:v>
                </c:pt>
                <c:pt idx="2044">
                  <c:v>9.93</c:v>
                </c:pt>
                <c:pt idx="2045">
                  <c:v>9.93</c:v>
                </c:pt>
                <c:pt idx="2046">
                  <c:v>9.91</c:v>
                </c:pt>
                <c:pt idx="2047">
                  <c:v>9.91</c:v>
                </c:pt>
                <c:pt idx="2048">
                  <c:v>9.91</c:v>
                </c:pt>
                <c:pt idx="2049">
                  <c:v>9.91</c:v>
                </c:pt>
                <c:pt idx="2050">
                  <c:v>9.93</c:v>
                </c:pt>
                <c:pt idx="2051">
                  <c:v>9.91</c:v>
                </c:pt>
                <c:pt idx="2052">
                  <c:v>9.91</c:v>
                </c:pt>
                <c:pt idx="2053">
                  <c:v>9.91</c:v>
                </c:pt>
                <c:pt idx="2054">
                  <c:v>9.91</c:v>
                </c:pt>
                <c:pt idx="2055">
                  <c:v>9.91</c:v>
                </c:pt>
                <c:pt idx="2056">
                  <c:v>9.91</c:v>
                </c:pt>
                <c:pt idx="2057">
                  <c:v>9.91</c:v>
                </c:pt>
                <c:pt idx="2058">
                  <c:v>9.91</c:v>
                </c:pt>
                <c:pt idx="2059">
                  <c:v>9.89</c:v>
                </c:pt>
                <c:pt idx="2060">
                  <c:v>9.89</c:v>
                </c:pt>
                <c:pt idx="2061">
                  <c:v>9.91</c:v>
                </c:pt>
                <c:pt idx="2062">
                  <c:v>9.91</c:v>
                </c:pt>
                <c:pt idx="2063">
                  <c:v>9.91</c:v>
                </c:pt>
                <c:pt idx="2064">
                  <c:v>9.89</c:v>
                </c:pt>
                <c:pt idx="2065">
                  <c:v>9.89</c:v>
                </c:pt>
                <c:pt idx="2066">
                  <c:v>9.89</c:v>
                </c:pt>
                <c:pt idx="2067">
                  <c:v>9.89</c:v>
                </c:pt>
                <c:pt idx="2068">
                  <c:v>9.89</c:v>
                </c:pt>
                <c:pt idx="2069">
                  <c:v>9.89</c:v>
                </c:pt>
                <c:pt idx="2070">
                  <c:v>9.89</c:v>
                </c:pt>
                <c:pt idx="2071">
                  <c:v>9.89</c:v>
                </c:pt>
                <c:pt idx="2072">
                  <c:v>9.89</c:v>
                </c:pt>
                <c:pt idx="2073">
                  <c:v>9.89</c:v>
                </c:pt>
                <c:pt idx="2074">
                  <c:v>9.91</c:v>
                </c:pt>
                <c:pt idx="2075">
                  <c:v>9.89</c:v>
                </c:pt>
                <c:pt idx="2076">
                  <c:v>9.89</c:v>
                </c:pt>
                <c:pt idx="2077">
                  <c:v>9.91</c:v>
                </c:pt>
                <c:pt idx="2078">
                  <c:v>9.89</c:v>
                </c:pt>
                <c:pt idx="2079">
                  <c:v>9.89</c:v>
                </c:pt>
                <c:pt idx="2080">
                  <c:v>9.89</c:v>
                </c:pt>
                <c:pt idx="2081">
                  <c:v>9.91</c:v>
                </c:pt>
                <c:pt idx="2082">
                  <c:v>9.91</c:v>
                </c:pt>
                <c:pt idx="2083">
                  <c:v>9.89</c:v>
                </c:pt>
                <c:pt idx="2084">
                  <c:v>9.91</c:v>
                </c:pt>
                <c:pt idx="2085">
                  <c:v>9.8699999999999992</c:v>
                </c:pt>
                <c:pt idx="2086">
                  <c:v>9.89</c:v>
                </c:pt>
                <c:pt idx="2087">
                  <c:v>9.91</c:v>
                </c:pt>
                <c:pt idx="2088">
                  <c:v>9.91</c:v>
                </c:pt>
                <c:pt idx="2089">
                  <c:v>9.91</c:v>
                </c:pt>
                <c:pt idx="2090">
                  <c:v>9.89</c:v>
                </c:pt>
                <c:pt idx="2091">
                  <c:v>9.89</c:v>
                </c:pt>
                <c:pt idx="2092">
                  <c:v>9.89</c:v>
                </c:pt>
                <c:pt idx="2093">
                  <c:v>9.89</c:v>
                </c:pt>
                <c:pt idx="2094">
                  <c:v>9.89</c:v>
                </c:pt>
                <c:pt idx="2095">
                  <c:v>9.89</c:v>
                </c:pt>
                <c:pt idx="2096">
                  <c:v>9.89</c:v>
                </c:pt>
                <c:pt idx="2097">
                  <c:v>9.91</c:v>
                </c:pt>
                <c:pt idx="2098">
                  <c:v>9.89</c:v>
                </c:pt>
                <c:pt idx="2099">
                  <c:v>9.89</c:v>
                </c:pt>
                <c:pt idx="2100">
                  <c:v>9.91</c:v>
                </c:pt>
                <c:pt idx="2101">
                  <c:v>9.91</c:v>
                </c:pt>
                <c:pt idx="2102">
                  <c:v>9.91</c:v>
                </c:pt>
                <c:pt idx="2103">
                  <c:v>9.91</c:v>
                </c:pt>
                <c:pt idx="2104">
                  <c:v>9.93</c:v>
                </c:pt>
                <c:pt idx="2105">
                  <c:v>9.91</c:v>
                </c:pt>
                <c:pt idx="2106">
                  <c:v>9.91</c:v>
                </c:pt>
                <c:pt idx="2107">
                  <c:v>9.91</c:v>
                </c:pt>
                <c:pt idx="2108">
                  <c:v>9.91</c:v>
                </c:pt>
                <c:pt idx="2109">
                  <c:v>9.91</c:v>
                </c:pt>
                <c:pt idx="2110">
                  <c:v>9.91</c:v>
                </c:pt>
                <c:pt idx="2111">
                  <c:v>9.89</c:v>
                </c:pt>
                <c:pt idx="2112">
                  <c:v>9.91</c:v>
                </c:pt>
                <c:pt idx="2113">
                  <c:v>9.93</c:v>
                </c:pt>
                <c:pt idx="2114">
                  <c:v>9.93</c:v>
                </c:pt>
                <c:pt idx="2115">
                  <c:v>9.91</c:v>
                </c:pt>
                <c:pt idx="2116">
                  <c:v>9.91</c:v>
                </c:pt>
                <c:pt idx="2117">
                  <c:v>9.93</c:v>
                </c:pt>
                <c:pt idx="2118">
                  <c:v>9.91</c:v>
                </c:pt>
                <c:pt idx="2119">
                  <c:v>9.91</c:v>
                </c:pt>
                <c:pt idx="2120">
                  <c:v>9.93</c:v>
                </c:pt>
                <c:pt idx="2121">
                  <c:v>9.93</c:v>
                </c:pt>
                <c:pt idx="2122">
                  <c:v>9.93</c:v>
                </c:pt>
                <c:pt idx="2123">
                  <c:v>9.93</c:v>
                </c:pt>
                <c:pt idx="2124">
                  <c:v>9.93</c:v>
                </c:pt>
                <c:pt idx="2125">
                  <c:v>9.91</c:v>
                </c:pt>
                <c:pt idx="2126">
                  <c:v>9.9499999999999993</c:v>
                </c:pt>
                <c:pt idx="2127">
                  <c:v>9.93</c:v>
                </c:pt>
                <c:pt idx="2128">
                  <c:v>9.93</c:v>
                </c:pt>
                <c:pt idx="2129">
                  <c:v>9.93</c:v>
                </c:pt>
                <c:pt idx="2130">
                  <c:v>9.93</c:v>
                </c:pt>
                <c:pt idx="2131">
                  <c:v>9.93</c:v>
                </c:pt>
                <c:pt idx="2132">
                  <c:v>9.93</c:v>
                </c:pt>
                <c:pt idx="2133">
                  <c:v>9.93</c:v>
                </c:pt>
                <c:pt idx="2134">
                  <c:v>9.93</c:v>
                </c:pt>
                <c:pt idx="2135">
                  <c:v>9.93</c:v>
                </c:pt>
                <c:pt idx="2136">
                  <c:v>9.91</c:v>
                </c:pt>
                <c:pt idx="2137">
                  <c:v>9.93</c:v>
                </c:pt>
                <c:pt idx="2138">
                  <c:v>9.93</c:v>
                </c:pt>
                <c:pt idx="2139">
                  <c:v>9.9499999999999993</c:v>
                </c:pt>
                <c:pt idx="2140">
                  <c:v>9.93</c:v>
                </c:pt>
                <c:pt idx="2141">
                  <c:v>9.9499999999999993</c:v>
                </c:pt>
                <c:pt idx="2142">
                  <c:v>9.9499999999999993</c:v>
                </c:pt>
                <c:pt idx="2143">
                  <c:v>9.93</c:v>
                </c:pt>
                <c:pt idx="2144">
                  <c:v>9.9499999999999993</c:v>
                </c:pt>
                <c:pt idx="2145">
                  <c:v>9.9499999999999993</c:v>
                </c:pt>
                <c:pt idx="2146">
                  <c:v>9.9499999999999993</c:v>
                </c:pt>
                <c:pt idx="2147">
                  <c:v>9.93</c:v>
                </c:pt>
                <c:pt idx="2148">
                  <c:v>9.9499999999999993</c:v>
                </c:pt>
                <c:pt idx="2149">
                  <c:v>9.9700000000000006</c:v>
                </c:pt>
                <c:pt idx="2150">
                  <c:v>9.9499999999999993</c:v>
                </c:pt>
                <c:pt idx="2151">
                  <c:v>9.9499999999999993</c:v>
                </c:pt>
                <c:pt idx="2152">
                  <c:v>9.9499999999999993</c:v>
                </c:pt>
                <c:pt idx="2153">
                  <c:v>9.9499999999999993</c:v>
                </c:pt>
                <c:pt idx="2154">
                  <c:v>9.9499999999999993</c:v>
                </c:pt>
                <c:pt idx="2155">
                  <c:v>9.9499999999999993</c:v>
                </c:pt>
                <c:pt idx="2156">
                  <c:v>9.9700000000000006</c:v>
                </c:pt>
                <c:pt idx="2157">
                  <c:v>9.9700000000000006</c:v>
                </c:pt>
                <c:pt idx="2158">
                  <c:v>9.93</c:v>
                </c:pt>
                <c:pt idx="2159">
                  <c:v>9.9700000000000006</c:v>
                </c:pt>
                <c:pt idx="2160">
                  <c:v>9.9499999999999993</c:v>
                </c:pt>
                <c:pt idx="2161">
                  <c:v>9.9499999999999993</c:v>
                </c:pt>
                <c:pt idx="2162">
                  <c:v>9.9499999999999993</c:v>
                </c:pt>
                <c:pt idx="2163">
                  <c:v>9.9499999999999993</c:v>
                </c:pt>
                <c:pt idx="2164">
                  <c:v>9.9700000000000006</c:v>
                </c:pt>
                <c:pt idx="2165">
                  <c:v>9.9499999999999993</c:v>
                </c:pt>
                <c:pt idx="2166">
                  <c:v>9.9499999999999993</c:v>
                </c:pt>
                <c:pt idx="2167">
                  <c:v>9.9499999999999993</c:v>
                </c:pt>
                <c:pt idx="2168">
                  <c:v>9.9700000000000006</c:v>
                </c:pt>
                <c:pt idx="2169">
                  <c:v>9.9499999999999993</c:v>
                </c:pt>
                <c:pt idx="2170">
                  <c:v>9.9700000000000006</c:v>
                </c:pt>
                <c:pt idx="2171">
                  <c:v>9.9499999999999993</c:v>
                </c:pt>
                <c:pt idx="2172">
                  <c:v>9.9499999999999993</c:v>
                </c:pt>
                <c:pt idx="2173">
                  <c:v>9.9499999999999993</c:v>
                </c:pt>
                <c:pt idx="2174">
                  <c:v>9.9499999999999993</c:v>
                </c:pt>
                <c:pt idx="2175">
                  <c:v>9.9499999999999993</c:v>
                </c:pt>
                <c:pt idx="2176">
                  <c:v>9.93</c:v>
                </c:pt>
                <c:pt idx="2177">
                  <c:v>9.93</c:v>
                </c:pt>
                <c:pt idx="2178">
                  <c:v>9.93</c:v>
                </c:pt>
                <c:pt idx="2179">
                  <c:v>9.9499999999999993</c:v>
                </c:pt>
                <c:pt idx="2180">
                  <c:v>9.9499999999999993</c:v>
                </c:pt>
                <c:pt idx="2181">
                  <c:v>9.93</c:v>
                </c:pt>
                <c:pt idx="2182">
                  <c:v>9.93</c:v>
                </c:pt>
                <c:pt idx="2183">
                  <c:v>9.9499999999999993</c:v>
                </c:pt>
                <c:pt idx="2184">
                  <c:v>9.93</c:v>
                </c:pt>
                <c:pt idx="2185">
                  <c:v>9.9499999999999993</c:v>
                </c:pt>
                <c:pt idx="2186">
                  <c:v>9.9499999999999993</c:v>
                </c:pt>
                <c:pt idx="2187">
                  <c:v>9.93</c:v>
                </c:pt>
                <c:pt idx="2188">
                  <c:v>9.93</c:v>
                </c:pt>
                <c:pt idx="2189">
                  <c:v>9.93</c:v>
                </c:pt>
                <c:pt idx="2190">
                  <c:v>9.93</c:v>
                </c:pt>
                <c:pt idx="2191">
                  <c:v>9.93</c:v>
                </c:pt>
                <c:pt idx="2192">
                  <c:v>9.93</c:v>
                </c:pt>
                <c:pt idx="2193">
                  <c:v>9.9499999999999993</c:v>
                </c:pt>
                <c:pt idx="2194">
                  <c:v>9.93</c:v>
                </c:pt>
                <c:pt idx="2195">
                  <c:v>9.9499999999999993</c:v>
                </c:pt>
                <c:pt idx="2196">
                  <c:v>9.9499999999999993</c:v>
                </c:pt>
                <c:pt idx="2197">
                  <c:v>9.93</c:v>
                </c:pt>
                <c:pt idx="2198">
                  <c:v>9.9499999999999993</c:v>
                </c:pt>
                <c:pt idx="2199">
                  <c:v>9.9499999999999993</c:v>
                </c:pt>
                <c:pt idx="2200">
                  <c:v>9.9700000000000006</c:v>
                </c:pt>
                <c:pt idx="2201">
                  <c:v>9.93</c:v>
                </c:pt>
                <c:pt idx="2202">
                  <c:v>9.93</c:v>
                </c:pt>
                <c:pt idx="2203">
                  <c:v>9.93</c:v>
                </c:pt>
                <c:pt idx="2204">
                  <c:v>9.93</c:v>
                </c:pt>
                <c:pt idx="2205">
                  <c:v>9.93</c:v>
                </c:pt>
                <c:pt idx="2206">
                  <c:v>9.93</c:v>
                </c:pt>
                <c:pt idx="2207">
                  <c:v>9.9499999999999993</c:v>
                </c:pt>
                <c:pt idx="2208">
                  <c:v>9.93</c:v>
                </c:pt>
                <c:pt idx="2209">
                  <c:v>9.93</c:v>
                </c:pt>
                <c:pt idx="2210">
                  <c:v>9.93</c:v>
                </c:pt>
                <c:pt idx="2211">
                  <c:v>9.91</c:v>
                </c:pt>
                <c:pt idx="2212">
                  <c:v>9.93</c:v>
                </c:pt>
                <c:pt idx="2213">
                  <c:v>9.93</c:v>
                </c:pt>
                <c:pt idx="2214">
                  <c:v>9.93</c:v>
                </c:pt>
                <c:pt idx="2215">
                  <c:v>9.93</c:v>
                </c:pt>
                <c:pt idx="2216">
                  <c:v>9.9499999999999993</c:v>
                </c:pt>
                <c:pt idx="2217">
                  <c:v>9.91</c:v>
                </c:pt>
                <c:pt idx="2218">
                  <c:v>9.93</c:v>
                </c:pt>
                <c:pt idx="2219">
                  <c:v>9.93</c:v>
                </c:pt>
                <c:pt idx="2220">
                  <c:v>9.93</c:v>
                </c:pt>
                <c:pt idx="2221">
                  <c:v>9.93</c:v>
                </c:pt>
                <c:pt idx="2222">
                  <c:v>9.91</c:v>
                </c:pt>
                <c:pt idx="2223">
                  <c:v>9.9499999999999993</c:v>
                </c:pt>
                <c:pt idx="2224">
                  <c:v>9.91</c:v>
                </c:pt>
                <c:pt idx="2225">
                  <c:v>9.91</c:v>
                </c:pt>
                <c:pt idx="2226">
                  <c:v>9.93</c:v>
                </c:pt>
                <c:pt idx="2227">
                  <c:v>9.91</c:v>
                </c:pt>
                <c:pt idx="2228">
                  <c:v>9.91</c:v>
                </c:pt>
                <c:pt idx="2229">
                  <c:v>9.93</c:v>
                </c:pt>
                <c:pt idx="2230">
                  <c:v>9.91</c:v>
                </c:pt>
                <c:pt idx="2231">
                  <c:v>9.93</c:v>
                </c:pt>
                <c:pt idx="2232">
                  <c:v>9.93</c:v>
                </c:pt>
                <c:pt idx="2233">
                  <c:v>9.93</c:v>
                </c:pt>
                <c:pt idx="2234">
                  <c:v>9.93</c:v>
                </c:pt>
                <c:pt idx="2235">
                  <c:v>9.93</c:v>
                </c:pt>
                <c:pt idx="2236">
                  <c:v>9.93</c:v>
                </c:pt>
                <c:pt idx="2237">
                  <c:v>9.89</c:v>
                </c:pt>
                <c:pt idx="2238">
                  <c:v>9.91</c:v>
                </c:pt>
                <c:pt idx="2239">
                  <c:v>9.91</c:v>
                </c:pt>
                <c:pt idx="2240">
                  <c:v>9.91</c:v>
                </c:pt>
                <c:pt idx="2241">
                  <c:v>9.91</c:v>
                </c:pt>
                <c:pt idx="2242">
                  <c:v>9.91</c:v>
                </c:pt>
                <c:pt idx="2243">
                  <c:v>9.91</c:v>
                </c:pt>
                <c:pt idx="2244">
                  <c:v>9.93</c:v>
                </c:pt>
                <c:pt idx="2245">
                  <c:v>9.93</c:v>
                </c:pt>
                <c:pt idx="2246">
                  <c:v>9.91</c:v>
                </c:pt>
                <c:pt idx="2247">
                  <c:v>9.91</c:v>
                </c:pt>
                <c:pt idx="2248">
                  <c:v>9.91</c:v>
                </c:pt>
                <c:pt idx="2249">
                  <c:v>9.91</c:v>
                </c:pt>
                <c:pt idx="2250">
                  <c:v>9.91</c:v>
                </c:pt>
                <c:pt idx="2251">
                  <c:v>9.91</c:v>
                </c:pt>
                <c:pt idx="2252">
                  <c:v>9.91</c:v>
                </c:pt>
                <c:pt idx="2253">
                  <c:v>9.91</c:v>
                </c:pt>
                <c:pt idx="2254">
                  <c:v>9.89</c:v>
                </c:pt>
                <c:pt idx="2255">
                  <c:v>9.91</c:v>
                </c:pt>
                <c:pt idx="2256">
                  <c:v>9.89</c:v>
                </c:pt>
                <c:pt idx="2257">
                  <c:v>9.91</c:v>
                </c:pt>
                <c:pt idx="2258">
                  <c:v>9.8699999999999992</c:v>
                </c:pt>
                <c:pt idx="2259">
                  <c:v>9.91</c:v>
                </c:pt>
                <c:pt idx="2260">
                  <c:v>9.91</c:v>
                </c:pt>
                <c:pt idx="2261">
                  <c:v>9.91</c:v>
                </c:pt>
                <c:pt idx="2262">
                  <c:v>9.89</c:v>
                </c:pt>
                <c:pt idx="2263">
                  <c:v>9.91</c:v>
                </c:pt>
                <c:pt idx="2264">
                  <c:v>9.89</c:v>
                </c:pt>
                <c:pt idx="2265">
                  <c:v>9.89</c:v>
                </c:pt>
                <c:pt idx="2266">
                  <c:v>9.91</c:v>
                </c:pt>
                <c:pt idx="2267">
                  <c:v>9.89</c:v>
                </c:pt>
                <c:pt idx="2268">
                  <c:v>9.89</c:v>
                </c:pt>
                <c:pt idx="2269">
                  <c:v>9.91</c:v>
                </c:pt>
                <c:pt idx="2270">
                  <c:v>9.8699999999999992</c:v>
                </c:pt>
                <c:pt idx="2271">
                  <c:v>9.91</c:v>
                </c:pt>
                <c:pt idx="2272">
                  <c:v>9.91</c:v>
                </c:pt>
                <c:pt idx="2273">
                  <c:v>9.91</c:v>
                </c:pt>
                <c:pt idx="2274">
                  <c:v>9.89</c:v>
                </c:pt>
                <c:pt idx="2275">
                  <c:v>9.89</c:v>
                </c:pt>
                <c:pt idx="2276">
                  <c:v>9.89</c:v>
                </c:pt>
                <c:pt idx="2277">
                  <c:v>9.8699999999999992</c:v>
                </c:pt>
                <c:pt idx="2278">
                  <c:v>9.8699999999999992</c:v>
                </c:pt>
                <c:pt idx="2279">
                  <c:v>9.89</c:v>
                </c:pt>
                <c:pt idx="2280">
                  <c:v>9.89</c:v>
                </c:pt>
                <c:pt idx="2281">
                  <c:v>9.89</c:v>
                </c:pt>
                <c:pt idx="2282">
                  <c:v>9.89</c:v>
                </c:pt>
                <c:pt idx="2283">
                  <c:v>9.91</c:v>
                </c:pt>
                <c:pt idx="2284">
                  <c:v>9.89</c:v>
                </c:pt>
                <c:pt idx="2285">
                  <c:v>9.91</c:v>
                </c:pt>
                <c:pt idx="2286">
                  <c:v>9.89</c:v>
                </c:pt>
                <c:pt idx="2287">
                  <c:v>9.89</c:v>
                </c:pt>
                <c:pt idx="2288">
                  <c:v>9.89</c:v>
                </c:pt>
                <c:pt idx="2289">
                  <c:v>9.91</c:v>
                </c:pt>
                <c:pt idx="2290">
                  <c:v>9.89</c:v>
                </c:pt>
                <c:pt idx="2291">
                  <c:v>9.91</c:v>
                </c:pt>
                <c:pt idx="2292">
                  <c:v>9.91</c:v>
                </c:pt>
                <c:pt idx="2293">
                  <c:v>9.91</c:v>
                </c:pt>
                <c:pt idx="2294">
                  <c:v>9.89</c:v>
                </c:pt>
                <c:pt idx="2295">
                  <c:v>9.91</c:v>
                </c:pt>
                <c:pt idx="2296">
                  <c:v>9.91</c:v>
                </c:pt>
                <c:pt idx="2297">
                  <c:v>9.91</c:v>
                </c:pt>
                <c:pt idx="2298">
                  <c:v>9.91</c:v>
                </c:pt>
                <c:pt idx="2299">
                  <c:v>9.93</c:v>
                </c:pt>
                <c:pt idx="2300">
                  <c:v>9.91</c:v>
                </c:pt>
                <c:pt idx="2301">
                  <c:v>9.91</c:v>
                </c:pt>
                <c:pt idx="2302">
                  <c:v>9.89</c:v>
                </c:pt>
                <c:pt idx="2303">
                  <c:v>9.91</c:v>
                </c:pt>
                <c:pt idx="2304">
                  <c:v>9.89</c:v>
                </c:pt>
                <c:pt idx="2305">
                  <c:v>9.89</c:v>
                </c:pt>
                <c:pt idx="2306">
                  <c:v>9.91</c:v>
                </c:pt>
                <c:pt idx="2307">
                  <c:v>9.89</c:v>
                </c:pt>
                <c:pt idx="2308">
                  <c:v>9.89</c:v>
                </c:pt>
                <c:pt idx="2309">
                  <c:v>9.89</c:v>
                </c:pt>
                <c:pt idx="2310">
                  <c:v>9.89</c:v>
                </c:pt>
                <c:pt idx="2311">
                  <c:v>9.91</c:v>
                </c:pt>
                <c:pt idx="2312">
                  <c:v>9.91</c:v>
                </c:pt>
                <c:pt idx="2313">
                  <c:v>9.89</c:v>
                </c:pt>
                <c:pt idx="2314">
                  <c:v>9.89</c:v>
                </c:pt>
                <c:pt idx="2315">
                  <c:v>9.91</c:v>
                </c:pt>
                <c:pt idx="2316">
                  <c:v>9.89</c:v>
                </c:pt>
                <c:pt idx="2317">
                  <c:v>9.91</c:v>
                </c:pt>
                <c:pt idx="2318">
                  <c:v>9.89</c:v>
                </c:pt>
                <c:pt idx="2319">
                  <c:v>9.8699999999999992</c:v>
                </c:pt>
                <c:pt idx="2320">
                  <c:v>9.89</c:v>
                </c:pt>
                <c:pt idx="2321">
                  <c:v>9.89</c:v>
                </c:pt>
                <c:pt idx="2322">
                  <c:v>9.89</c:v>
                </c:pt>
                <c:pt idx="2323">
                  <c:v>9.8699999999999992</c:v>
                </c:pt>
                <c:pt idx="2324">
                  <c:v>9.8699999999999992</c:v>
                </c:pt>
                <c:pt idx="2325">
                  <c:v>9.89</c:v>
                </c:pt>
                <c:pt idx="2326">
                  <c:v>9.89</c:v>
                </c:pt>
                <c:pt idx="2327">
                  <c:v>9.89</c:v>
                </c:pt>
                <c:pt idx="2328">
                  <c:v>9.8699999999999992</c:v>
                </c:pt>
                <c:pt idx="2329">
                  <c:v>9.8699999999999992</c:v>
                </c:pt>
                <c:pt idx="2330">
                  <c:v>9.89</c:v>
                </c:pt>
                <c:pt idx="2331">
                  <c:v>9.89</c:v>
                </c:pt>
                <c:pt idx="2332">
                  <c:v>9.89</c:v>
                </c:pt>
                <c:pt idx="2333">
                  <c:v>9.8699999999999992</c:v>
                </c:pt>
                <c:pt idx="2334">
                  <c:v>9.8699999999999992</c:v>
                </c:pt>
                <c:pt idx="2335">
                  <c:v>9.8699999999999992</c:v>
                </c:pt>
                <c:pt idx="2336">
                  <c:v>9.8699999999999992</c:v>
                </c:pt>
                <c:pt idx="2337">
                  <c:v>9.8699999999999992</c:v>
                </c:pt>
                <c:pt idx="2338">
                  <c:v>9.89</c:v>
                </c:pt>
                <c:pt idx="2339">
                  <c:v>9.89</c:v>
                </c:pt>
                <c:pt idx="2340">
                  <c:v>9.89</c:v>
                </c:pt>
                <c:pt idx="2341">
                  <c:v>9.89</c:v>
                </c:pt>
                <c:pt idx="2342">
                  <c:v>9.8699999999999992</c:v>
                </c:pt>
                <c:pt idx="2343">
                  <c:v>9.89</c:v>
                </c:pt>
                <c:pt idx="2344">
                  <c:v>9.89</c:v>
                </c:pt>
                <c:pt idx="2345">
                  <c:v>9.89</c:v>
                </c:pt>
                <c:pt idx="2346">
                  <c:v>9.8699999999999992</c:v>
                </c:pt>
                <c:pt idx="2347">
                  <c:v>9.8699999999999992</c:v>
                </c:pt>
                <c:pt idx="2348">
                  <c:v>9.89</c:v>
                </c:pt>
                <c:pt idx="2349">
                  <c:v>9.8699999999999992</c:v>
                </c:pt>
                <c:pt idx="2350">
                  <c:v>9.89</c:v>
                </c:pt>
                <c:pt idx="2351">
                  <c:v>9.8699999999999992</c:v>
                </c:pt>
                <c:pt idx="2352">
                  <c:v>9.8699999999999992</c:v>
                </c:pt>
                <c:pt idx="2353">
                  <c:v>9.85</c:v>
                </c:pt>
                <c:pt idx="2354">
                  <c:v>9.8699999999999992</c:v>
                </c:pt>
                <c:pt idx="2355">
                  <c:v>9.8699999999999992</c:v>
                </c:pt>
                <c:pt idx="2356">
                  <c:v>9.8699999999999992</c:v>
                </c:pt>
                <c:pt idx="2357">
                  <c:v>9.85</c:v>
                </c:pt>
                <c:pt idx="2358">
                  <c:v>9.85</c:v>
                </c:pt>
                <c:pt idx="2359">
                  <c:v>9.8699999999999992</c:v>
                </c:pt>
                <c:pt idx="2360">
                  <c:v>9.85</c:v>
                </c:pt>
                <c:pt idx="2361">
                  <c:v>9.85</c:v>
                </c:pt>
                <c:pt idx="2362">
                  <c:v>9.85</c:v>
                </c:pt>
                <c:pt idx="2363">
                  <c:v>9.85</c:v>
                </c:pt>
                <c:pt idx="2364">
                  <c:v>9.85</c:v>
                </c:pt>
                <c:pt idx="2365">
                  <c:v>9.85</c:v>
                </c:pt>
                <c:pt idx="2366">
                  <c:v>9.85</c:v>
                </c:pt>
                <c:pt idx="2367">
                  <c:v>9.83</c:v>
                </c:pt>
                <c:pt idx="2368">
                  <c:v>9.85</c:v>
                </c:pt>
                <c:pt idx="2369">
                  <c:v>9.83</c:v>
                </c:pt>
                <c:pt idx="2370">
                  <c:v>9.83</c:v>
                </c:pt>
                <c:pt idx="2371">
                  <c:v>9.83</c:v>
                </c:pt>
                <c:pt idx="2372">
                  <c:v>9.83</c:v>
                </c:pt>
                <c:pt idx="2373">
                  <c:v>9.85</c:v>
                </c:pt>
                <c:pt idx="2374">
                  <c:v>9.83</c:v>
                </c:pt>
                <c:pt idx="2375">
                  <c:v>9.83</c:v>
                </c:pt>
                <c:pt idx="2376">
                  <c:v>9.83</c:v>
                </c:pt>
                <c:pt idx="2377">
                  <c:v>9.83</c:v>
                </c:pt>
                <c:pt idx="2378">
                  <c:v>9.83</c:v>
                </c:pt>
                <c:pt idx="2379">
                  <c:v>9.81</c:v>
                </c:pt>
                <c:pt idx="2380">
                  <c:v>9.81</c:v>
                </c:pt>
                <c:pt idx="2381">
                  <c:v>9.81</c:v>
                </c:pt>
                <c:pt idx="2382">
                  <c:v>9.83</c:v>
                </c:pt>
                <c:pt idx="2383">
                  <c:v>9.81</c:v>
                </c:pt>
                <c:pt idx="2384">
                  <c:v>9.81</c:v>
                </c:pt>
                <c:pt idx="2385">
                  <c:v>9.81</c:v>
                </c:pt>
                <c:pt idx="2386">
                  <c:v>9.81</c:v>
                </c:pt>
                <c:pt idx="2387">
                  <c:v>9.81</c:v>
                </c:pt>
                <c:pt idx="2388">
                  <c:v>9.81</c:v>
                </c:pt>
                <c:pt idx="2389">
                  <c:v>9.81</c:v>
                </c:pt>
                <c:pt idx="2390">
                  <c:v>9.81</c:v>
                </c:pt>
                <c:pt idx="2391">
                  <c:v>9.7899999999999991</c:v>
                </c:pt>
                <c:pt idx="2392">
                  <c:v>9.81</c:v>
                </c:pt>
                <c:pt idx="2393">
                  <c:v>9.81</c:v>
                </c:pt>
                <c:pt idx="2394">
                  <c:v>9.7899999999999991</c:v>
                </c:pt>
                <c:pt idx="2395">
                  <c:v>9.7899999999999991</c:v>
                </c:pt>
                <c:pt idx="2396">
                  <c:v>9.7899999999999991</c:v>
                </c:pt>
                <c:pt idx="2397">
                  <c:v>9.7899999999999991</c:v>
                </c:pt>
                <c:pt idx="2398">
                  <c:v>9.81</c:v>
                </c:pt>
                <c:pt idx="2399">
                  <c:v>9.7899999999999991</c:v>
                </c:pt>
                <c:pt idx="2400">
                  <c:v>9.7899999999999991</c:v>
                </c:pt>
                <c:pt idx="2401">
                  <c:v>9.7899999999999991</c:v>
                </c:pt>
                <c:pt idx="2402">
                  <c:v>9.7899999999999991</c:v>
                </c:pt>
                <c:pt idx="2403">
                  <c:v>9.7899999999999991</c:v>
                </c:pt>
                <c:pt idx="2404">
                  <c:v>9.77</c:v>
                </c:pt>
                <c:pt idx="2405">
                  <c:v>9.7899999999999991</c:v>
                </c:pt>
                <c:pt idx="2406">
                  <c:v>9.7899999999999991</c:v>
                </c:pt>
                <c:pt idx="2407">
                  <c:v>9.77</c:v>
                </c:pt>
                <c:pt idx="2408">
                  <c:v>9.7899999999999991</c:v>
                </c:pt>
                <c:pt idx="2409">
                  <c:v>9.7899999999999991</c:v>
                </c:pt>
                <c:pt idx="2410">
                  <c:v>9.77</c:v>
                </c:pt>
                <c:pt idx="2411">
                  <c:v>9.77</c:v>
                </c:pt>
                <c:pt idx="2412">
                  <c:v>9.77</c:v>
                </c:pt>
                <c:pt idx="2413">
                  <c:v>9.75</c:v>
                </c:pt>
                <c:pt idx="2414">
                  <c:v>9.77</c:v>
                </c:pt>
                <c:pt idx="2415">
                  <c:v>9.77</c:v>
                </c:pt>
                <c:pt idx="2416">
                  <c:v>9.77</c:v>
                </c:pt>
                <c:pt idx="2417">
                  <c:v>9.77</c:v>
                </c:pt>
                <c:pt idx="2418">
                  <c:v>9.73</c:v>
                </c:pt>
                <c:pt idx="2419">
                  <c:v>9.77</c:v>
                </c:pt>
                <c:pt idx="2420">
                  <c:v>9.77</c:v>
                </c:pt>
                <c:pt idx="2421">
                  <c:v>9.75</c:v>
                </c:pt>
                <c:pt idx="2422">
                  <c:v>9.75</c:v>
                </c:pt>
                <c:pt idx="2423">
                  <c:v>9.73</c:v>
                </c:pt>
                <c:pt idx="2424">
                  <c:v>9.75</c:v>
                </c:pt>
                <c:pt idx="2425">
                  <c:v>9.73</c:v>
                </c:pt>
                <c:pt idx="2426">
                  <c:v>9.75</c:v>
                </c:pt>
                <c:pt idx="2427">
                  <c:v>9.75</c:v>
                </c:pt>
                <c:pt idx="2428">
                  <c:v>9.73</c:v>
                </c:pt>
                <c:pt idx="2429">
                  <c:v>9.75</c:v>
                </c:pt>
                <c:pt idx="2430">
                  <c:v>9.73</c:v>
                </c:pt>
                <c:pt idx="2431">
                  <c:v>9.73</c:v>
                </c:pt>
                <c:pt idx="2432">
                  <c:v>9.75</c:v>
                </c:pt>
                <c:pt idx="2433">
                  <c:v>9.75</c:v>
                </c:pt>
                <c:pt idx="2434">
                  <c:v>9.73</c:v>
                </c:pt>
                <c:pt idx="2435">
                  <c:v>9.73</c:v>
                </c:pt>
                <c:pt idx="2436">
                  <c:v>9.73</c:v>
                </c:pt>
                <c:pt idx="2437">
                  <c:v>9.73</c:v>
                </c:pt>
                <c:pt idx="2438">
                  <c:v>9.73</c:v>
                </c:pt>
                <c:pt idx="2439">
                  <c:v>9.73</c:v>
                </c:pt>
                <c:pt idx="2440">
                  <c:v>9.73</c:v>
                </c:pt>
                <c:pt idx="2441">
                  <c:v>9.7100000000000009</c:v>
                </c:pt>
                <c:pt idx="2442">
                  <c:v>9.73</c:v>
                </c:pt>
                <c:pt idx="2443">
                  <c:v>9.69</c:v>
                </c:pt>
                <c:pt idx="2444">
                  <c:v>9.7100000000000009</c:v>
                </c:pt>
                <c:pt idx="2445">
                  <c:v>9.75</c:v>
                </c:pt>
                <c:pt idx="2446">
                  <c:v>9.7100000000000009</c:v>
                </c:pt>
                <c:pt idx="2447">
                  <c:v>9.73</c:v>
                </c:pt>
                <c:pt idx="2448">
                  <c:v>9.7100000000000009</c:v>
                </c:pt>
                <c:pt idx="2449">
                  <c:v>9.7100000000000009</c:v>
                </c:pt>
                <c:pt idx="2450">
                  <c:v>9.7100000000000009</c:v>
                </c:pt>
                <c:pt idx="2451">
                  <c:v>9.7100000000000009</c:v>
                </c:pt>
                <c:pt idx="2452">
                  <c:v>9.7100000000000009</c:v>
                </c:pt>
                <c:pt idx="2453">
                  <c:v>9.69</c:v>
                </c:pt>
                <c:pt idx="2454">
                  <c:v>9.7100000000000009</c:v>
                </c:pt>
                <c:pt idx="2455">
                  <c:v>9.69</c:v>
                </c:pt>
                <c:pt idx="2456">
                  <c:v>9.7100000000000009</c:v>
                </c:pt>
                <c:pt idx="2457">
                  <c:v>9.69</c:v>
                </c:pt>
                <c:pt idx="2458">
                  <c:v>9.7100000000000009</c:v>
                </c:pt>
                <c:pt idx="2459">
                  <c:v>9.69</c:v>
                </c:pt>
                <c:pt idx="2460">
                  <c:v>9.69</c:v>
                </c:pt>
                <c:pt idx="2461">
                  <c:v>9.7100000000000009</c:v>
                </c:pt>
                <c:pt idx="2462">
                  <c:v>9.69</c:v>
                </c:pt>
                <c:pt idx="2463">
                  <c:v>9.69</c:v>
                </c:pt>
                <c:pt idx="2464">
                  <c:v>9.69</c:v>
                </c:pt>
                <c:pt idx="2465">
                  <c:v>9.69</c:v>
                </c:pt>
                <c:pt idx="2466">
                  <c:v>9.69</c:v>
                </c:pt>
                <c:pt idx="2467">
                  <c:v>9.69</c:v>
                </c:pt>
                <c:pt idx="2468">
                  <c:v>9.69</c:v>
                </c:pt>
                <c:pt idx="2469">
                  <c:v>9.67</c:v>
                </c:pt>
                <c:pt idx="2470">
                  <c:v>9.67</c:v>
                </c:pt>
                <c:pt idx="2471">
                  <c:v>9.69</c:v>
                </c:pt>
                <c:pt idx="2472">
                  <c:v>9.69</c:v>
                </c:pt>
                <c:pt idx="2473">
                  <c:v>9.69</c:v>
                </c:pt>
                <c:pt idx="2474">
                  <c:v>9.69</c:v>
                </c:pt>
                <c:pt idx="2475">
                  <c:v>9.7100000000000009</c:v>
                </c:pt>
                <c:pt idx="2476">
                  <c:v>9.69</c:v>
                </c:pt>
                <c:pt idx="2477">
                  <c:v>9.7100000000000009</c:v>
                </c:pt>
                <c:pt idx="2478">
                  <c:v>9.69</c:v>
                </c:pt>
                <c:pt idx="2479">
                  <c:v>9.69</c:v>
                </c:pt>
                <c:pt idx="2480">
                  <c:v>9.69</c:v>
                </c:pt>
                <c:pt idx="2481">
                  <c:v>9.69</c:v>
                </c:pt>
                <c:pt idx="2482">
                  <c:v>9.69</c:v>
                </c:pt>
                <c:pt idx="2483">
                  <c:v>9.69</c:v>
                </c:pt>
                <c:pt idx="2484">
                  <c:v>9.69</c:v>
                </c:pt>
                <c:pt idx="2485">
                  <c:v>9.69</c:v>
                </c:pt>
                <c:pt idx="2486">
                  <c:v>9.69</c:v>
                </c:pt>
                <c:pt idx="2487">
                  <c:v>9.69</c:v>
                </c:pt>
                <c:pt idx="2488">
                  <c:v>9.67</c:v>
                </c:pt>
                <c:pt idx="2489">
                  <c:v>9.69</c:v>
                </c:pt>
                <c:pt idx="2490">
                  <c:v>9.67</c:v>
                </c:pt>
                <c:pt idx="2491">
                  <c:v>9.67</c:v>
                </c:pt>
                <c:pt idx="2492">
                  <c:v>9.67</c:v>
                </c:pt>
                <c:pt idx="2493">
                  <c:v>9.67</c:v>
                </c:pt>
                <c:pt idx="2494">
                  <c:v>9.69</c:v>
                </c:pt>
                <c:pt idx="2495">
                  <c:v>9.69</c:v>
                </c:pt>
                <c:pt idx="2496">
                  <c:v>9.65</c:v>
                </c:pt>
                <c:pt idx="2497">
                  <c:v>9.67</c:v>
                </c:pt>
                <c:pt idx="2498">
                  <c:v>9.67</c:v>
                </c:pt>
                <c:pt idx="2499">
                  <c:v>9.67</c:v>
                </c:pt>
                <c:pt idx="2500">
                  <c:v>9.67</c:v>
                </c:pt>
                <c:pt idx="2501">
                  <c:v>9.67</c:v>
                </c:pt>
                <c:pt idx="2502">
                  <c:v>9.67</c:v>
                </c:pt>
                <c:pt idx="2503">
                  <c:v>9.65</c:v>
                </c:pt>
                <c:pt idx="2504">
                  <c:v>9.65</c:v>
                </c:pt>
                <c:pt idx="2505">
                  <c:v>9.67</c:v>
                </c:pt>
                <c:pt idx="2506">
                  <c:v>9.67</c:v>
                </c:pt>
                <c:pt idx="2507">
                  <c:v>9.65</c:v>
                </c:pt>
                <c:pt idx="2508">
                  <c:v>9.67</c:v>
                </c:pt>
                <c:pt idx="2509">
                  <c:v>9.67</c:v>
                </c:pt>
                <c:pt idx="2510">
                  <c:v>9.67</c:v>
                </c:pt>
                <c:pt idx="2511">
                  <c:v>9.67</c:v>
                </c:pt>
                <c:pt idx="2512">
                  <c:v>9.65</c:v>
                </c:pt>
                <c:pt idx="2513">
                  <c:v>9.65</c:v>
                </c:pt>
                <c:pt idx="2514">
                  <c:v>9.65</c:v>
                </c:pt>
                <c:pt idx="2515">
                  <c:v>9.67</c:v>
                </c:pt>
                <c:pt idx="2516">
                  <c:v>9.65</c:v>
                </c:pt>
                <c:pt idx="2517">
                  <c:v>9.65</c:v>
                </c:pt>
                <c:pt idx="2518">
                  <c:v>9.67</c:v>
                </c:pt>
                <c:pt idx="2519">
                  <c:v>9.65</c:v>
                </c:pt>
                <c:pt idx="2520">
                  <c:v>9.67</c:v>
                </c:pt>
                <c:pt idx="2521">
                  <c:v>9.67</c:v>
                </c:pt>
                <c:pt idx="2522">
                  <c:v>9.67</c:v>
                </c:pt>
                <c:pt idx="2523">
                  <c:v>9.67</c:v>
                </c:pt>
                <c:pt idx="2524">
                  <c:v>9.67</c:v>
                </c:pt>
                <c:pt idx="2525">
                  <c:v>9.65</c:v>
                </c:pt>
                <c:pt idx="2526">
                  <c:v>9.65</c:v>
                </c:pt>
                <c:pt idx="2527">
                  <c:v>9.65</c:v>
                </c:pt>
                <c:pt idx="2528">
                  <c:v>9.65</c:v>
                </c:pt>
                <c:pt idx="2529">
                  <c:v>9.65</c:v>
                </c:pt>
                <c:pt idx="2530">
                  <c:v>9.65</c:v>
                </c:pt>
                <c:pt idx="2531">
                  <c:v>9.6300000000000008</c:v>
                </c:pt>
                <c:pt idx="2532">
                  <c:v>9.65</c:v>
                </c:pt>
                <c:pt idx="2533">
                  <c:v>9.65</c:v>
                </c:pt>
                <c:pt idx="2534">
                  <c:v>9.6300000000000008</c:v>
                </c:pt>
                <c:pt idx="2535">
                  <c:v>9.65</c:v>
                </c:pt>
                <c:pt idx="2536">
                  <c:v>9.65</c:v>
                </c:pt>
                <c:pt idx="2537">
                  <c:v>9.6300000000000008</c:v>
                </c:pt>
                <c:pt idx="2538">
                  <c:v>9.65</c:v>
                </c:pt>
                <c:pt idx="2539">
                  <c:v>9.65</c:v>
                </c:pt>
                <c:pt idx="2540">
                  <c:v>9.65</c:v>
                </c:pt>
                <c:pt idx="2541">
                  <c:v>9.65</c:v>
                </c:pt>
                <c:pt idx="2542">
                  <c:v>9.65</c:v>
                </c:pt>
                <c:pt idx="2543">
                  <c:v>9.67</c:v>
                </c:pt>
                <c:pt idx="2544">
                  <c:v>9.65</c:v>
                </c:pt>
                <c:pt idx="2545">
                  <c:v>9.65</c:v>
                </c:pt>
                <c:pt idx="2546">
                  <c:v>9.65</c:v>
                </c:pt>
                <c:pt idx="2547">
                  <c:v>9.6300000000000008</c:v>
                </c:pt>
                <c:pt idx="2548">
                  <c:v>9.65</c:v>
                </c:pt>
                <c:pt idx="2549">
                  <c:v>9.65</c:v>
                </c:pt>
                <c:pt idx="2550">
                  <c:v>9.6300000000000008</c:v>
                </c:pt>
                <c:pt idx="2551">
                  <c:v>9.6300000000000008</c:v>
                </c:pt>
                <c:pt idx="2552">
                  <c:v>9.65</c:v>
                </c:pt>
                <c:pt idx="2553">
                  <c:v>9.6300000000000008</c:v>
                </c:pt>
                <c:pt idx="2554">
                  <c:v>9.65</c:v>
                </c:pt>
                <c:pt idx="2555">
                  <c:v>9.65</c:v>
                </c:pt>
                <c:pt idx="2556">
                  <c:v>9.65</c:v>
                </c:pt>
                <c:pt idx="2557">
                  <c:v>9.65</c:v>
                </c:pt>
                <c:pt idx="2558">
                  <c:v>9.6300000000000008</c:v>
                </c:pt>
                <c:pt idx="2559">
                  <c:v>9.65</c:v>
                </c:pt>
                <c:pt idx="2560">
                  <c:v>9.65</c:v>
                </c:pt>
                <c:pt idx="2561">
                  <c:v>9.6300000000000008</c:v>
                </c:pt>
                <c:pt idx="2562">
                  <c:v>9.65</c:v>
                </c:pt>
                <c:pt idx="2563">
                  <c:v>9.65</c:v>
                </c:pt>
                <c:pt idx="2564">
                  <c:v>9.65</c:v>
                </c:pt>
                <c:pt idx="2565">
                  <c:v>9.6300000000000008</c:v>
                </c:pt>
                <c:pt idx="2566">
                  <c:v>9.6300000000000008</c:v>
                </c:pt>
                <c:pt idx="2567">
                  <c:v>9.6300000000000008</c:v>
                </c:pt>
                <c:pt idx="2568">
                  <c:v>9.65</c:v>
                </c:pt>
                <c:pt idx="2569">
                  <c:v>9.6300000000000008</c:v>
                </c:pt>
                <c:pt idx="2570">
                  <c:v>9.6300000000000008</c:v>
                </c:pt>
                <c:pt idx="2571">
                  <c:v>9.6300000000000008</c:v>
                </c:pt>
                <c:pt idx="2572">
                  <c:v>9.6300000000000008</c:v>
                </c:pt>
                <c:pt idx="2573">
                  <c:v>9.6300000000000008</c:v>
                </c:pt>
                <c:pt idx="2574">
                  <c:v>9.65</c:v>
                </c:pt>
                <c:pt idx="2575">
                  <c:v>9.6300000000000008</c:v>
                </c:pt>
                <c:pt idx="2576">
                  <c:v>9.65</c:v>
                </c:pt>
                <c:pt idx="2577">
                  <c:v>9.65</c:v>
                </c:pt>
                <c:pt idx="2578">
                  <c:v>9.65</c:v>
                </c:pt>
                <c:pt idx="2579">
                  <c:v>9.6300000000000008</c:v>
                </c:pt>
                <c:pt idx="2580">
                  <c:v>9.6300000000000008</c:v>
                </c:pt>
                <c:pt idx="2581">
                  <c:v>9.65</c:v>
                </c:pt>
                <c:pt idx="2582">
                  <c:v>9.6300000000000008</c:v>
                </c:pt>
                <c:pt idx="2583">
                  <c:v>9.6300000000000008</c:v>
                </c:pt>
                <c:pt idx="2584">
                  <c:v>9.65</c:v>
                </c:pt>
                <c:pt idx="2585">
                  <c:v>9.6300000000000008</c:v>
                </c:pt>
                <c:pt idx="2586">
                  <c:v>9.65</c:v>
                </c:pt>
                <c:pt idx="2587">
                  <c:v>9.65</c:v>
                </c:pt>
                <c:pt idx="2588">
                  <c:v>9.6300000000000008</c:v>
                </c:pt>
                <c:pt idx="2589">
                  <c:v>9.6300000000000008</c:v>
                </c:pt>
                <c:pt idx="2590">
                  <c:v>9.6300000000000008</c:v>
                </c:pt>
                <c:pt idx="2591">
                  <c:v>9.6300000000000008</c:v>
                </c:pt>
                <c:pt idx="2592">
                  <c:v>9.6300000000000008</c:v>
                </c:pt>
                <c:pt idx="2593">
                  <c:v>9.6300000000000008</c:v>
                </c:pt>
                <c:pt idx="2594">
                  <c:v>9.6300000000000008</c:v>
                </c:pt>
                <c:pt idx="2595">
                  <c:v>9.6300000000000008</c:v>
                </c:pt>
                <c:pt idx="2596">
                  <c:v>9.6300000000000008</c:v>
                </c:pt>
                <c:pt idx="2597">
                  <c:v>9.6300000000000008</c:v>
                </c:pt>
                <c:pt idx="2598">
                  <c:v>9.6300000000000008</c:v>
                </c:pt>
                <c:pt idx="2599">
                  <c:v>9.6300000000000008</c:v>
                </c:pt>
                <c:pt idx="2600">
                  <c:v>9.65</c:v>
                </c:pt>
                <c:pt idx="2601">
                  <c:v>9.6300000000000008</c:v>
                </c:pt>
                <c:pt idx="2602">
                  <c:v>9.61</c:v>
                </c:pt>
                <c:pt idx="2603">
                  <c:v>9.6300000000000008</c:v>
                </c:pt>
                <c:pt idx="2604">
                  <c:v>9.6300000000000008</c:v>
                </c:pt>
                <c:pt idx="2605">
                  <c:v>9.6300000000000008</c:v>
                </c:pt>
                <c:pt idx="2606">
                  <c:v>9.61</c:v>
                </c:pt>
                <c:pt idx="2607">
                  <c:v>9.65</c:v>
                </c:pt>
                <c:pt idx="2608">
                  <c:v>9.6300000000000008</c:v>
                </c:pt>
                <c:pt idx="2609">
                  <c:v>9.6300000000000008</c:v>
                </c:pt>
                <c:pt idx="2610">
                  <c:v>9.6300000000000008</c:v>
                </c:pt>
                <c:pt idx="2611">
                  <c:v>9.6300000000000008</c:v>
                </c:pt>
                <c:pt idx="2612">
                  <c:v>9.61</c:v>
                </c:pt>
                <c:pt idx="2613">
                  <c:v>9.6300000000000008</c:v>
                </c:pt>
                <c:pt idx="2614">
                  <c:v>9.61</c:v>
                </c:pt>
                <c:pt idx="2615">
                  <c:v>9.61</c:v>
                </c:pt>
                <c:pt idx="2616">
                  <c:v>9.61</c:v>
                </c:pt>
                <c:pt idx="2617">
                  <c:v>9.61</c:v>
                </c:pt>
                <c:pt idx="2618">
                  <c:v>9.61</c:v>
                </c:pt>
                <c:pt idx="2619">
                  <c:v>9.61</c:v>
                </c:pt>
                <c:pt idx="2620">
                  <c:v>9.59</c:v>
                </c:pt>
                <c:pt idx="2621">
                  <c:v>9.59</c:v>
                </c:pt>
                <c:pt idx="2622">
                  <c:v>9.59</c:v>
                </c:pt>
                <c:pt idx="2623">
                  <c:v>9.59</c:v>
                </c:pt>
                <c:pt idx="2624">
                  <c:v>9.59</c:v>
                </c:pt>
                <c:pt idx="2625">
                  <c:v>9.59</c:v>
                </c:pt>
                <c:pt idx="2626">
                  <c:v>9.59</c:v>
                </c:pt>
                <c:pt idx="2627">
                  <c:v>9.59</c:v>
                </c:pt>
                <c:pt idx="2628">
                  <c:v>9.59</c:v>
                </c:pt>
                <c:pt idx="2629">
                  <c:v>9.59</c:v>
                </c:pt>
                <c:pt idx="2630">
                  <c:v>9.59</c:v>
                </c:pt>
                <c:pt idx="2631">
                  <c:v>9.59</c:v>
                </c:pt>
                <c:pt idx="2632">
                  <c:v>9.59</c:v>
                </c:pt>
                <c:pt idx="2633">
                  <c:v>9.59</c:v>
                </c:pt>
                <c:pt idx="2634">
                  <c:v>9.59</c:v>
                </c:pt>
                <c:pt idx="2635">
                  <c:v>9.61</c:v>
                </c:pt>
                <c:pt idx="2636">
                  <c:v>9.57</c:v>
                </c:pt>
                <c:pt idx="2637">
                  <c:v>9.59</c:v>
                </c:pt>
                <c:pt idx="2638">
                  <c:v>9.59</c:v>
                </c:pt>
                <c:pt idx="2639">
                  <c:v>9.59</c:v>
                </c:pt>
                <c:pt idx="2640">
                  <c:v>9.59</c:v>
                </c:pt>
                <c:pt idx="2641">
                  <c:v>9.57</c:v>
                </c:pt>
                <c:pt idx="2642">
                  <c:v>9.57</c:v>
                </c:pt>
                <c:pt idx="2643">
                  <c:v>9.57</c:v>
                </c:pt>
                <c:pt idx="2644">
                  <c:v>9.59</c:v>
                </c:pt>
                <c:pt idx="2645">
                  <c:v>9.59</c:v>
                </c:pt>
                <c:pt idx="2646">
                  <c:v>9.59</c:v>
                </c:pt>
                <c:pt idx="2647">
                  <c:v>9.59</c:v>
                </c:pt>
                <c:pt idx="2648">
                  <c:v>9.59</c:v>
                </c:pt>
                <c:pt idx="2649">
                  <c:v>9.59</c:v>
                </c:pt>
                <c:pt idx="2650">
                  <c:v>9.59</c:v>
                </c:pt>
                <c:pt idx="2651">
                  <c:v>9.59</c:v>
                </c:pt>
                <c:pt idx="2652">
                  <c:v>9.61</c:v>
                </c:pt>
                <c:pt idx="2653">
                  <c:v>9.59</c:v>
                </c:pt>
                <c:pt idx="2654">
                  <c:v>9.59</c:v>
                </c:pt>
                <c:pt idx="2655">
                  <c:v>9.59</c:v>
                </c:pt>
                <c:pt idx="2656">
                  <c:v>9.59</c:v>
                </c:pt>
                <c:pt idx="2657">
                  <c:v>9.57</c:v>
                </c:pt>
                <c:pt idx="2658">
                  <c:v>9.59</c:v>
                </c:pt>
                <c:pt idx="2659">
                  <c:v>9.59</c:v>
                </c:pt>
                <c:pt idx="2660">
                  <c:v>9.59</c:v>
                </c:pt>
                <c:pt idx="2661">
                  <c:v>9.59</c:v>
                </c:pt>
                <c:pt idx="2662">
                  <c:v>9.61</c:v>
                </c:pt>
                <c:pt idx="2663">
                  <c:v>9.59</c:v>
                </c:pt>
                <c:pt idx="2664">
                  <c:v>9.59</c:v>
                </c:pt>
                <c:pt idx="2665">
                  <c:v>9.59</c:v>
                </c:pt>
                <c:pt idx="2666">
                  <c:v>9.61</c:v>
                </c:pt>
                <c:pt idx="2667">
                  <c:v>9.61</c:v>
                </c:pt>
                <c:pt idx="2668">
                  <c:v>9.59</c:v>
                </c:pt>
                <c:pt idx="2669">
                  <c:v>9.59</c:v>
                </c:pt>
                <c:pt idx="2670">
                  <c:v>9.59</c:v>
                </c:pt>
                <c:pt idx="2671">
                  <c:v>9.61</c:v>
                </c:pt>
                <c:pt idx="2672">
                  <c:v>9.61</c:v>
                </c:pt>
                <c:pt idx="2673">
                  <c:v>9.59</c:v>
                </c:pt>
                <c:pt idx="2674">
                  <c:v>9.59</c:v>
                </c:pt>
                <c:pt idx="2675">
                  <c:v>9.59</c:v>
                </c:pt>
                <c:pt idx="2676">
                  <c:v>9.59</c:v>
                </c:pt>
                <c:pt idx="2677">
                  <c:v>9.61</c:v>
                </c:pt>
                <c:pt idx="2678">
                  <c:v>9.61</c:v>
                </c:pt>
                <c:pt idx="2679">
                  <c:v>9.59</c:v>
                </c:pt>
                <c:pt idx="2680">
                  <c:v>9.59</c:v>
                </c:pt>
                <c:pt idx="2681">
                  <c:v>9.61</c:v>
                </c:pt>
                <c:pt idx="2682">
                  <c:v>9.61</c:v>
                </c:pt>
                <c:pt idx="2683">
                  <c:v>9.59</c:v>
                </c:pt>
                <c:pt idx="2684">
                  <c:v>9.59</c:v>
                </c:pt>
                <c:pt idx="2685">
                  <c:v>9.59</c:v>
                </c:pt>
                <c:pt idx="2686">
                  <c:v>9.59</c:v>
                </c:pt>
                <c:pt idx="2687">
                  <c:v>9.59</c:v>
                </c:pt>
                <c:pt idx="2688">
                  <c:v>9.59</c:v>
                </c:pt>
                <c:pt idx="2689">
                  <c:v>9.59</c:v>
                </c:pt>
                <c:pt idx="2690">
                  <c:v>9.59</c:v>
                </c:pt>
                <c:pt idx="2691">
                  <c:v>9.59</c:v>
                </c:pt>
                <c:pt idx="2692">
                  <c:v>9.59</c:v>
                </c:pt>
                <c:pt idx="2693">
                  <c:v>9.59</c:v>
                </c:pt>
                <c:pt idx="2694">
                  <c:v>9.61</c:v>
                </c:pt>
                <c:pt idx="2695">
                  <c:v>9.61</c:v>
                </c:pt>
                <c:pt idx="2696">
                  <c:v>9.61</c:v>
                </c:pt>
                <c:pt idx="2697">
                  <c:v>9.59</c:v>
                </c:pt>
                <c:pt idx="2698">
                  <c:v>9.61</c:v>
                </c:pt>
                <c:pt idx="2699">
                  <c:v>9.59</c:v>
                </c:pt>
                <c:pt idx="2700">
                  <c:v>9.57</c:v>
                </c:pt>
                <c:pt idx="2701">
                  <c:v>9.59</c:v>
                </c:pt>
                <c:pt idx="2702">
                  <c:v>9.59</c:v>
                </c:pt>
                <c:pt idx="2703">
                  <c:v>9.61</c:v>
                </c:pt>
                <c:pt idx="2704">
                  <c:v>9.61</c:v>
                </c:pt>
                <c:pt idx="2705">
                  <c:v>9.61</c:v>
                </c:pt>
                <c:pt idx="2706">
                  <c:v>9.61</c:v>
                </c:pt>
                <c:pt idx="2707">
                  <c:v>9.61</c:v>
                </c:pt>
                <c:pt idx="2708">
                  <c:v>9.6300000000000008</c:v>
                </c:pt>
                <c:pt idx="2709">
                  <c:v>9.61</c:v>
                </c:pt>
                <c:pt idx="2710">
                  <c:v>9.61</c:v>
                </c:pt>
                <c:pt idx="2711">
                  <c:v>9.61</c:v>
                </c:pt>
                <c:pt idx="2712">
                  <c:v>9.61</c:v>
                </c:pt>
                <c:pt idx="2713">
                  <c:v>9.61</c:v>
                </c:pt>
                <c:pt idx="2714">
                  <c:v>9.6300000000000008</c:v>
                </c:pt>
                <c:pt idx="2715">
                  <c:v>9.6300000000000008</c:v>
                </c:pt>
                <c:pt idx="2716">
                  <c:v>9.6300000000000008</c:v>
                </c:pt>
                <c:pt idx="2717">
                  <c:v>9.61</c:v>
                </c:pt>
                <c:pt idx="2718">
                  <c:v>9.61</c:v>
                </c:pt>
                <c:pt idx="2719">
                  <c:v>9.61</c:v>
                </c:pt>
                <c:pt idx="2720">
                  <c:v>9.6300000000000008</c:v>
                </c:pt>
                <c:pt idx="2721">
                  <c:v>9.6300000000000008</c:v>
                </c:pt>
                <c:pt idx="2722">
                  <c:v>9.61</c:v>
                </c:pt>
                <c:pt idx="2723">
                  <c:v>9.6300000000000008</c:v>
                </c:pt>
                <c:pt idx="2724">
                  <c:v>9.6300000000000008</c:v>
                </c:pt>
                <c:pt idx="2725">
                  <c:v>9.6300000000000008</c:v>
                </c:pt>
                <c:pt idx="2726">
                  <c:v>9.6300000000000008</c:v>
                </c:pt>
                <c:pt idx="2727">
                  <c:v>9.61</c:v>
                </c:pt>
                <c:pt idx="2728">
                  <c:v>9.65</c:v>
                </c:pt>
                <c:pt idx="2729">
                  <c:v>9.6300000000000008</c:v>
                </c:pt>
                <c:pt idx="2730">
                  <c:v>9.6300000000000008</c:v>
                </c:pt>
                <c:pt idx="2731">
                  <c:v>9.6300000000000008</c:v>
                </c:pt>
                <c:pt idx="2732">
                  <c:v>9.6300000000000008</c:v>
                </c:pt>
                <c:pt idx="2733">
                  <c:v>9.6300000000000008</c:v>
                </c:pt>
                <c:pt idx="2734">
                  <c:v>9.6300000000000008</c:v>
                </c:pt>
                <c:pt idx="2735">
                  <c:v>9.6300000000000008</c:v>
                </c:pt>
                <c:pt idx="2736">
                  <c:v>9.6300000000000008</c:v>
                </c:pt>
                <c:pt idx="2737">
                  <c:v>9.6300000000000008</c:v>
                </c:pt>
                <c:pt idx="2738">
                  <c:v>9.6300000000000008</c:v>
                </c:pt>
                <c:pt idx="2739">
                  <c:v>9.6300000000000008</c:v>
                </c:pt>
                <c:pt idx="2740">
                  <c:v>9.6300000000000008</c:v>
                </c:pt>
                <c:pt idx="2741">
                  <c:v>9.6300000000000008</c:v>
                </c:pt>
                <c:pt idx="2742">
                  <c:v>9.6300000000000008</c:v>
                </c:pt>
                <c:pt idx="2743">
                  <c:v>9.6300000000000008</c:v>
                </c:pt>
                <c:pt idx="2744">
                  <c:v>9.6300000000000008</c:v>
                </c:pt>
                <c:pt idx="2745">
                  <c:v>9.65</c:v>
                </c:pt>
                <c:pt idx="2746">
                  <c:v>9.6300000000000008</c:v>
                </c:pt>
                <c:pt idx="2747">
                  <c:v>9.65</c:v>
                </c:pt>
                <c:pt idx="2748">
                  <c:v>9.6300000000000008</c:v>
                </c:pt>
                <c:pt idx="2749">
                  <c:v>9.6300000000000008</c:v>
                </c:pt>
                <c:pt idx="2750">
                  <c:v>9.6300000000000008</c:v>
                </c:pt>
                <c:pt idx="2751">
                  <c:v>9.6300000000000008</c:v>
                </c:pt>
                <c:pt idx="2752">
                  <c:v>9.65</c:v>
                </c:pt>
                <c:pt idx="2753">
                  <c:v>9.6300000000000008</c:v>
                </c:pt>
                <c:pt idx="2754">
                  <c:v>9.6300000000000008</c:v>
                </c:pt>
                <c:pt idx="2755">
                  <c:v>9.6300000000000008</c:v>
                </c:pt>
                <c:pt idx="2756">
                  <c:v>9.65</c:v>
                </c:pt>
                <c:pt idx="2757">
                  <c:v>9.65</c:v>
                </c:pt>
                <c:pt idx="2758">
                  <c:v>9.6300000000000008</c:v>
                </c:pt>
                <c:pt idx="2759">
                  <c:v>9.6300000000000008</c:v>
                </c:pt>
                <c:pt idx="2760">
                  <c:v>9.65</c:v>
                </c:pt>
                <c:pt idx="2761">
                  <c:v>9.6300000000000008</c:v>
                </c:pt>
                <c:pt idx="2762">
                  <c:v>9.65</c:v>
                </c:pt>
                <c:pt idx="2763">
                  <c:v>9.65</c:v>
                </c:pt>
                <c:pt idx="2764">
                  <c:v>9.6300000000000008</c:v>
                </c:pt>
                <c:pt idx="2765">
                  <c:v>9.6300000000000008</c:v>
                </c:pt>
                <c:pt idx="2766">
                  <c:v>9.6300000000000008</c:v>
                </c:pt>
                <c:pt idx="2767">
                  <c:v>9.6300000000000008</c:v>
                </c:pt>
                <c:pt idx="2768">
                  <c:v>9.6300000000000008</c:v>
                </c:pt>
                <c:pt idx="2769">
                  <c:v>9.65</c:v>
                </c:pt>
                <c:pt idx="2770">
                  <c:v>9.6300000000000008</c:v>
                </c:pt>
                <c:pt idx="2771">
                  <c:v>9.65</c:v>
                </c:pt>
                <c:pt idx="2772">
                  <c:v>9.6300000000000008</c:v>
                </c:pt>
                <c:pt idx="2773">
                  <c:v>9.6300000000000008</c:v>
                </c:pt>
                <c:pt idx="2774">
                  <c:v>9.65</c:v>
                </c:pt>
                <c:pt idx="2775">
                  <c:v>9.6300000000000008</c:v>
                </c:pt>
                <c:pt idx="2776">
                  <c:v>9.65</c:v>
                </c:pt>
                <c:pt idx="2777">
                  <c:v>9.65</c:v>
                </c:pt>
                <c:pt idx="2778">
                  <c:v>9.6300000000000008</c:v>
                </c:pt>
                <c:pt idx="2779">
                  <c:v>9.65</c:v>
                </c:pt>
                <c:pt idx="2780">
                  <c:v>9.6300000000000008</c:v>
                </c:pt>
                <c:pt idx="2781">
                  <c:v>9.6300000000000008</c:v>
                </c:pt>
                <c:pt idx="2782">
                  <c:v>9.65</c:v>
                </c:pt>
                <c:pt idx="2783">
                  <c:v>9.6300000000000008</c:v>
                </c:pt>
                <c:pt idx="2784">
                  <c:v>9.65</c:v>
                </c:pt>
                <c:pt idx="2785">
                  <c:v>9.6300000000000008</c:v>
                </c:pt>
                <c:pt idx="2786">
                  <c:v>9.6300000000000008</c:v>
                </c:pt>
                <c:pt idx="2787">
                  <c:v>9.6300000000000008</c:v>
                </c:pt>
                <c:pt idx="2788">
                  <c:v>9.6300000000000008</c:v>
                </c:pt>
                <c:pt idx="2789">
                  <c:v>9.65</c:v>
                </c:pt>
                <c:pt idx="2790">
                  <c:v>9.6300000000000008</c:v>
                </c:pt>
                <c:pt idx="2791">
                  <c:v>9.65</c:v>
                </c:pt>
                <c:pt idx="2792">
                  <c:v>9.6300000000000008</c:v>
                </c:pt>
                <c:pt idx="2793">
                  <c:v>9.67</c:v>
                </c:pt>
                <c:pt idx="2794">
                  <c:v>9.6300000000000008</c:v>
                </c:pt>
                <c:pt idx="2795">
                  <c:v>9.65</c:v>
                </c:pt>
                <c:pt idx="2796">
                  <c:v>9.65</c:v>
                </c:pt>
                <c:pt idx="2797">
                  <c:v>9.6300000000000008</c:v>
                </c:pt>
                <c:pt idx="2798">
                  <c:v>9.6300000000000008</c:v>
                </c:pt>
                <c:pt idx="2799">
                  <c:v>9.6300000000000008</c:v>
                </c:pt>
                <c:pt idx="2800">
                  <c:v>9.6300000000000008</c:v>
                </c:pt>
                <c:pt idx="2801">
                  <c:v>9.6300000000000008</c:v>
                </c:pt>
                <c:pt idx="2802">
                  <c:v>9.6300000000000008</c:v>
                </c:pt>
                <c:pt idx="2803">
                  <c:v>9.6300000000000008</c:v>
                </c:pt>
                <c:pt idx="2804">
                  <c:v>9.6300000000000008</c:v>
                </c:pt>
                <c:pt idx="2805">
                  <c:v>9.6300000000000008</c:v>
                </c:pt>
                <c:pt idx="2806">
                  <c:v>9.61</c:v>
                </c:pt>
                <c:pt idx="2807">
                  <c:v>9.6300000000000008</c:v>
                </c:pt>
                <c:pt idx="2808">
                  <c:v>9.65</c:v>
                </c:pt>
                <c:pt idx="2809">
                  <c:v>9.65</c:v>
                </c:pt>
                <c:pt idx="2810">
                  <c:v>9.65</c:v>
                </c:pt>
                <c:pt idx="2811">
                  <c:v>9.6300000000000008</c:v>
                </c:pt>
                <c:pt idx="2812">
                  <c:v>9.65</c:v>
                </c:pt>
                <c:pt idx="2813">
                  <c:v>9.65</c:v>
                </c:pt>
                <c:pt idx="2814">
                  <c:v>9.65</c:v>
                </c:pt>
                <c:pt idx="2815">
                  <c:v>9.65</c:v>
                </c:pt>
                <c:pt idx="2816">
                  <c:v>9.65</c:v>
                </c:pt>
                <c:pt idx="2817">
                  <c:v>9.65</c:v>
                </c:pt>
                <c:pt idx="2818">
                  <c:v>9.6300000000000008</c:v>
                </c:pt>
                <c:pt idx="2819">
                  <c:v>9.65</c:v>
                </c:pt>
                <c:pt idx="2820">
                  <c:v>9.65</c:v>
                </c:pt>
                <c:pt idx="2821">
                  <c:v>9.65</c:v>
                </c:pt>
                <c:pt idx="2822">
                  <c:v>9.6300000000000008</c:v>
                </c:pt>
                <c:pt idx="2823">
                  <c:v>9.6300000000000008</c:v>
                </c:pt>
                <c:pt idx="2824">
                  <c:v>9.65</c:v>
                </c:pt>
                <c:pt idx="2825">
                  <c:v>9.65</c:v>
                </c:pt>
                <c:pt idx="2826">
                  <c:v>9.6300000000000008</c:v>
                </c:pt>
                <c:pt idx="2827">
                  <c:v>9.65</c:v>
                </c:pt>
                <c:pt idx="2828">
                  <c:v>9.6300000000000008</c:v>
                </c:pt>
                <c:pt idx="2829">
                  <c:v>9.65</c:v>
                </c:pt>
                <c:pt idx="2830">
                  <c:v>9.6300000000000008</c:v>
                </c:pt>
                <c:pt idx="2831">
                  <c:v>9.6300000000000008</c:v>
                </c:pt>
                <c:pt idx="2832">
                  <c:v>9.6300000000000008</c:v>
                </c:pt>
                <c:pt idx="2833">
                  <c:v>9.65</c:v>
                </c:pt>
                <c:pt idx="2834">
                  <c:v>9.65</c:v>
                </c:pt>
                <c:pt idx="2835">
                  <c:v>9.65</c:v>
                </c:pt>
                <c:pt idx="2836">
                  <c:v>9.65</c:v>
                </c:pt>
                <c:pt idx="2837">
                  <c:v>9.65</c:v>
                </c:pt>
                <c:pt idx="2838">
                  <c:v>9.65</c:v>
                </c:pt>
                <c:pt idx="2839">
                  <c:v>9.65</c:v>
                </c:pt>
                <c:pt idx="2840">
                  <c:v>9.67</c:v>
                </c:pt>
                <c:pt idx="2841">
                  <c:v>9.69</c:v>
                </c:pt>
                <c:pt idx="2842">
                  <c:v>9.7100000000000009</c:v>
                </c:pt>
                <c:pt idx="2843">
                  <c:v>9.7100000000000009</c:v>
                </c:pt>
                <c:pt idx="2844">
                  <c:v>9.75</c:v>
                </c:pt>
                <c:pt idx="2845">
                  <c:v>9.73</c:v>
                </c:pt>
                <c:pt idx="2846">
                  <c:v>9.7100000000000009</c:v>
                </c:pt>
                <c:pt idx="2847">
                  <c:v>9.75</c:v>
                </c:pt>
                <c:pt idx="2848">
                  <c:v>9.75</c:v>
                </c:pt>
                <c:pt idx="2849">
                  <c:v>9.73</c:v>
                </c:pt>
                <c:pt idx="2850">
                  <c:v>9.7100000000000009</c:v>
                </c:pt>
                <c:pt idx="2851">
                  <c:v>9.73</c:v>
                </c:pt>
                <c:pt idx="2852">
                  <c:v>9.73</c:v>
                </c:pt>
                <c:pt idx="2853">
                  <c:v>9.73</c:v>
                </c:pt>
                <c:pt idx="2854">
                  <c:v>9.77</c:v>
                </c:pt>
                <c:pt idx="2855">
                  <c:v>9.73</c:v>
                </c:pt>
                <c:pt idx="2856">
                  <c:v>9.77</c:v>
                </c:pt>
                <c:pt idx="2857">
                  <c:v>9.75</c:v>
                </c:pt>
                <c:pt idx="2858">
                  <c:v>9.77</c:v>
                </c:pt>
                <c:pt idx="2859">
                  <c:v>9.73</c:v>
                </c:pt>
                <c:pt idx="2860">
                  <c:v>9.75</c:v>
                </c:pt>
                <c:pt idx="2861">
                  <c:v>9.73</c:v>
                </c:pt>
                <c:pt idx="2862">
                  <c:v>9.75</c:v>
                </c:pt>
                <c:pt idx="2863">
                  <c:v>9.73</c:v>
                </c:pt>
                <c:pt idx="2864">
                  <c:v>9.75</c:v>
                </c:pt>
                <c:pt idx="2865">
                  <c:v>9.75</c:v>
                </c:pt>
                <c:pt idx="2866">
                  <c:v>9.73</c:v>
                </c:pt>
                <c:pt idx="2867">
                  <c:v>9.77</c:v>
                </c:pt>
                <c:pt idx="2868">
                  <c:v>9.75</c:v>
                </c:pt>
                <c:pt idx="2869">
                  <c:v>9.73</c:v>
                </c:pt>
                <c:pt idx="2870">
                  <c:v>9.77</c:v>
                </c:pt>
                <c:pt idx="2871">
                  <c:v>9.77</c:v>
                </c:pt>
                <c:pt idx="2872">
                  <c:v>9.75</c:v>
                </c:pt>
                <c:pt idx="2873">
                  <c:v>9.77</c:v>
                </c:pt>
                <c:pt idx="2874">
                  <c:v>9.77</c:v>
                </c:pt>
                <c:pt idx="2875">
                  <c:v>9.73</c:v>
                </c:pt>
                <c:pt idx="2876">
                  <c:v>9.75</c:v>
                </c:pt>
                <c:pt idx="2877">
                  <c:v>9.75</c:v>
                </c:pt>
                <c:pt idx="2878">
                  <c:v>9.73</c:v>
                </c:pt>
                <c:pt idx="2879">
                  <c:v>9.75</c:v>
                </c:pt>
                <c:pt idx="2880">
                  <c:v>9.75</c:v>
                </c:pt>
                <c:pt idx="2881">
                  <c:v>9.73</c:v>
                </c:pt>
                <c:pt idx="2882">
                  <c:v>9.75</c:v>
                </c:pt>
                <c:pt idx="2883">
                  <c:v>9.77</c:v>
                </c:pt>
                <c:pt idx="2884">
                  <c:v>9.73</c:v>
                </c:pt>
                <c:pt idx="2885">
                  <c:v>9.73</c:v>
                </c:pt>
                <c:pt idx="2886">
                  <c:v>9.73</c:v>
                </c:pt>
                <c:pt idx="2887">
                  <c:v>9.75</c:v>
                </c:pt>
                <c:pt idx="2888">
                  <c:v>9.73</c:v>
                </c:pt>
                <c:pt idx="2889">
                  <c:v>9.73</c:v>
                </c:pt>
                <c:pt idx="2890">
                  <c:v>9.75</c:v>
                </c:pt>
                <c:pt idx="2891">
                  <c:v>9.73</c:v>
                </c:pt>
                <c:pt idx="2892">
                  <c:v>9.73</c:v>
                </c:pt>
                <c:pt idx="2893">
                  <c:v>9.7100000000000009</c:v>
                </c:pt>
                <c:pt idx="2894">
                  <c:v>9.75</c:v>
                </c:pt>
                <c:pt idx="2895">
                  <c:v>9.75</c:v>
                </c:pt>
                <c:pt idx="2896">
                  <c:v>9.75</c:v>
                </c:pt>
                <c:pt idx="2897">
                  <c:v>9.75</c:v>
                </c:pt>
                <c:pt idx="2898">
                  <c:v>9.75</c:v>
                </c:pt>
                <c:pt idx="2899">
                  <c:v>9.75</c:v>
                </c:pt>
                <c:pt idx="2900">
                  <c:v>9.7100000000000009</c:v>
                </c:pt>
                <c:pt idx="2901">
                  <c:v>9.73</c:v>
                </c:pt>
                <c:pt idx="2902">
                  <c:v>9.73</c:v>
                </c:pt>
                <c:pt idx="2903">
                  <c:v>9.75</c:v>
                </c:pt>
                <c:pt idx="2904">
                  <c:v>9.73</c:v>
                </c:pt>
                <c:pt idx="2905">
                  <c:v>9.7100000000000009</c:v>
                </c:pt>
                <c:pt idx="2906">
                  <c:v>9.73</c:v>
                </c:pt>
                <c:pt idx="2907">
                  <c:v>9.73</c:v>
                </c:pt>
                <c:pt idx="2908">
                  <c:v>9.7100000000000009</c:v>
                </c:pt>
                <c:pt idx="2909">
                  <c:v>9.7100000000000009</c:v>
                </c:pt>
                <c:pt idx="2910">
                  <c:v>9.7100000000000009</c:v>
                </c:pt>
                <c:pt idx="2911">
                  <c:v>9.7100000000000009</c:v>
                </c:pt>
                <c:pt idx="2912">
                  <c:v>9.7100000000000009</c:v>
                </c:pt>
                <c:pt idx="2913">
                  <c:v>9.73</c:v>
                </c:pt>
                <c:pt idx="2914">
                  <c:v>9.73</c:v>
                </c:pt>
                <c:pt idx="2915">
                  <c:v>9.7100000000000009</c:v>
                </c:pt>
                <c:pt idx="2916">
                  <c:v>9.7100000000000009</c:v>
                </c:pt>
                <c:pt idx="2917">
                  <c:v>9.73</c:v>
                </c:pt>
                <c:pt idx="2918">
                  <c:v>9.7100000000000009</c:v>
                </c:pt>
                <c:pt idx="2919">
                  <c:v>9.73</c:v>
                </c:pt>
                <c:pt idx="2920">
                  <c:v>9.73</c:v>
                </c:pt>
                <c:pt idx="2921">
                  <c:v>9.7100000000000009</c:v>
                </c:pt>
                <c:pt idx="2922">
                  <c:v>9.7100000000000009</c:v>
                </c:pt>
                <c:pt idx="2923">
                  <c:v>9.7100000000000009</c:v>
                </c:pt>
                <c:pt idx="2924">
                  <c:v>9.7100000000000009</c:v>
                </c:pt>
                <c:pt idx="2925">
                  <c:v>9.7100000000000009</c:v>
                </c:pt>
                <c:pt idx="2926">
                  <c:v>9.69</c:v>
                </c:pt>
                <c:pt idx="2927">
                  <c:v>9.7100000000000009</c:v>
                </c:pt>
                <c:pt idx="2928">
                  <c:v>9.7100000000000009</c:v>
                </c:pt>
                <c:pt idx="2929">
                  <c:v>9.7100000000000009</c:v>
                </c:pt>
                <c:pt idx="2930">
                  <c:v>9.7100000000000009</c:v>
                </c:pt>
                <c:pt idx="2931">
                  <c:v>9.7100000000000009</c:v>
                </c:pt>
                <c:pt idx="2932">
                  <c:v>9.73</c:v>
                </c:pt>
                <c:pt idx="2933">
                  <c:v>9.7100000000000009</c:v>
                </c:pt>
                <c:pt idx="2934">
                  <c:v>9.7100000000000009</c:v>
                </c:pt>
                <c:pt idx="2935">
                  <c:v>9.7100000000000009</c:v>
                </c:pt>
                <c:pt idx="2936">
                  <c:v>9.73</c:v>
                </c:pt>
                <c:pt idx="2937">
                  <c:v>9.73</c:v>
                </c:pt>
                <c:pt idx="2938">
                  <c:v>9.73</c:v>
                </c:pt>
                <c:pt idx="2939">
                  <c:v>9.7100000000000009</c:v>
                </c:pt>
                <c:pt idx="2940">
                  <c:v>9.7100000000000009</c:v>
                </c:pt>
                <c:pt idx="2941">
                  <c:v>9.73</c:v>
                </c:pt>
                <c:pt idx="2942">
                  <c:v>9.7100000000000009</c:v>
                </c:pt>
                <c:pt idx="2943">
                  <c:v>9.75</c:v>
                </c:pt>
                <c:pt idx="2944">
                  <c:v>9.7100000000000009</c:v>
                </c:pt>
                <c:pt idx="2945">
                  <c:v>9.7100000000000009</c:v>
                </c:pt>
                <c:pt idx="2946">
                  <c:v>9.73</c:v>
                </c:pt>
                <c:pt idx="2947">
                  <c:v>9.73</c:v>
                </c:pt>
                <c:pt idx="2948">
                  <c:v>9.73</c:v>
                </c:pt>
                <c:pt idx="2949">
                  <c:v>9.7100000000000009</c:v>
                </c:pt>
                <c:pt idx="2950">
                  <c:v>9.7100000000000009</c:v>
                </c:pt>
                <c:pt idx="2951">
                  <c:v>9.7100000000000009</c:v>
                </c:pt>
                <c:pt idx="2952">
                  <c:v>9.7100000000000009</c:v>
                </c:pt>
                <c:pt idx="2953">
                  <c:v>9.73</c:v>
                </c:pt>
                <c:pt idx="2954">
                  <c:v>9.7100000000000009</c:v>
                </c:pt>
                <c:pt idx="2955">
                  <c:v>9.7100000000000009</c:v>
                </c:pt>
                <c:pt idx="2956">
                  <c:v>9.7100000000000009</c:v>
                </c:pt>
                <c:pt idx="2957">
                  <c:v>9.69</c:v>
                </c:pt>
                <c:pt idx="2958">
                  <c:v>9.7100000000000009</c:v>
                </c:pt>
                <c:pt idx="2959">
                  <c:v>9.7100000000000009</c:v>
                </c:pt>
                <c:pt idx="2960">
                  <c:v>9.7100000000000009</c:v>
                </c:pt>
                <c:pt idx="2961">
                  <c:v>9.69</c:v>
                </c:pt>
                <c:pt idx="2962">
                  <c:v>9.7100000000000009</c:v>
                </c:pt>
                <c:pt idx="2963">
                  <c:v>9.7100000000000009</c:v>
                </c:pt>
                <c:pt idx="2964">
                  <c:v>9.7100000000000009</c:v>
                </c:pt>
                <c:pt idx="2965">
                  <c:v>9.7100000000000009</c:v>
                </c:pt>
                <c:pt idx="2966">
                  <c:v>9.73</c:v>
                </c:pt>
                <c:pt idx="2967">
                  <c:v>9.7100000000000009</c:v>
                </c:pt>
                <c:pt idx="2968">
                  <c:v>9.7100000000000009</c:v>
                </c:pt>
                <c:pt idx="2969">
                  <c:v>9.75</c:v>
                </c:pt>
                <c:pt idx="2970">
                  <c:v>9.73</c:v>
                </c:pt>
                <c:pt idx="2971">
                  <c:v>9.7100000000000009</c:v>
                </c:pt>
                <c:pt idx="2972">
                  <c:v>9.7100000000000009</c:v>
                </c:pt>
                <c:pt idx="2973">
                  <c:v>9.7100000000000009</c:v>
                </c:pt>
                <c:pt idx="2974">
                  <c:v>9.69</c:v>
                </c:pt>
                <c:pt idx="2975">
                  <c:v>9.7100000000000009</c:v>
                </c:pt>
                <c:pt idx="2976">
                  <c:v>9.7100000000000009</c:v>
                </c:pt>
                <c:pt idx="2977">
                  <c:v>9.7100000000000009</c:v>
                </c:pt>
                <c:pt idx="2978">
                  <c:v>9.73</c:v>
                </c:pt>
                <c:pt idx="2979">
                  <c:v>9.7100000000000009</c:v>
                </c:pt>
                <c:pt idx="2980">
                  <c:v>9.73</c:v>
                </c:pt>
                <c:pt idx="2981">
                  <c:v>9.7100000000000009</c:v>
                </c:pt>
                <c:pt idx="2982">
                  <c:v>9.69</c:v>
                </c:pt>
                <c:pt idx="2983">
                  <c:v>9.69</c:v>
                </c:pt>
                <c:pt idx="2984">
                  <c:v>9.69</c:v>
                </c:pt>
                <c:pt idx="2985">
                  <c:v>9.69</c:v>
                </c:pt>
                <c:pt idx="2986">
                  <c:v>9.7100000000000009</c:v>
                </c:pt>
                <c:pt idx="2987">
                  <c:v>9.7100000000000009</c:v>
                </c:pt>
                <c:pt idx="2988">
                  <c:v>9.7100000000000009</c:v>
                </c:pt>
                <c:pt idx="2989">
                  <c:v>9.7100000000000009</c:v>
                </c:pt>
                <c:pt idx="2990">
                  <c:v>9.69</c:v>
                </c:pt>
                <c:pt idx="2991">
                  <c:v>9.69</c:v>
                </c:pt>
                <c:pt idx="2992">
                  <c:v>9.69</c:v>
                </c:pt>
                <c:pt idx="2993">
                  <c:v>9.69</c:v>
                </c:pt>
                <c:pt idx="2994">
                  <c:v>9.69</c:v>
                </c:pt>
                <c:pt idx="2995">
                  <c:v>9.7100000000000009</c:v>
                </c:pt>
                <c:pt idx="2996">
                  <c:v>9.7100000000000009</c:v>
                </c:pt>
                <c:pt idx="2997">
                  <c:v>9.73</c:v>
                </c:pt>
                <c:pt idx="2998">
                  <c:v>9.69</c:v>
                </c:pt>
                <c:pt idx="2999">
                  <c:v>9.7100000000000009</c:v>
                </c:pt>
                <c:pt idx="3000">
                  <c:v>9.69</c:v>
                </c:pt>
                <c:pt idx="3001">
                  <c:v>9.69</c:v>
                </c:pt>
                <c:pt idx="3002">
                  <c:v>9.69</c:v>
                </c:pt>
                <c:pt idx="3003">
                  <c:v>9.7100000000000009</c:v>
                </c:pt>
                <c:pt idx="3004">
                  <c:v>9.7100000000000009</c:v>
                </c:pt>
                <c:pt idx="3005">
                  <c:v>9.69</c:v>
                </c:pt>
                <c:pt idx="3006">
                  <c:v>9.7100000000000009</c:v>
                </c:pt>
                <c:pt idx="3007">
                  <c:v>9.7100000000000009</c:v>
                </c:pt>
                <c:pt idx="3008">
                  <c:v>9.7100000000000009</c:v>
                </c:pt>
                <c:pt idx="3009">
                  <c:v>9.7100000000000009</c:v>
                </c:pt>
                <c:pt idx="3010">
                  <c:v>9.7100000000000009</c:v>
                </c:pt>
                <c:pt idx="3011">
                  <c:v>9.7100000000000009</c:v>
                </c:pt>
                <c:pt idx="3012">
                  <c:v>9.7100000000000009</c:v>
                </c:pt>
                <c:pt idx="3013">
                  <c:v>9.69</c:v>
                </c:pt>
                <c:pt idx="3014">
                  <c:v>9.73</c:v>
                </c:pt>
                <c:pt idx="3015">
                  <c:v>9.7100000000000009</c:v>
                </c:pt>
                <c:pt idx="3016">
                  <c:v>9.73</c:v>
                </c:pt>
                <c:pt idx="3017">
                  <c:v>9.7100000000000009</c:v>
                </c:pt>
                <c:pt idx="3018">
                  <c:v>9.69</c:v>
                </c:pt>
                <c:pt idx="3019">
                  <c:v>9.7100000000000009</c:v>
                </c:pt>
                <c:pt idx="3020">
                  <c:v>9.7100000000000009</c:v>
                </c:pt>
                <c:pt idx="3021">
                  <c:v>9.69</c:v>
                </c:pt>
                <c:pt idx="3022">
                  <c:v>9.7100000000000009</c:v>
                </c:pt>
                <c:pt idx="3023">
                  <c:v>9.7100000000000009</c:v>
                </c:pt>
                <c:pt idx="3024">
                  <c:v>9.7100000000000009</c:v>
                </c:pt>
                <c:pt idx="3025">
                  <c:v>9.7100000000000009</c:v>
                </c:pt>
                <c:pt idx="3026">
                  <c:v>9.69</c:v>
                </c:pt>
                <c:pt idx="3027">
                  <c:v>9.69</c:v>
                </c:pt>
                <c:pt idx="3028">
                  <c:v>9.69</c:v>
                </c:pt>
                <c:pt idx="3029">
                  <c:v>9.69</c:v>
                </c:pt>
                <c:pt idx="3030">
                  <c:v>9.7100000000000009</c:v>
                </c:pt>
                <c:pt idx="3031">
                  <c:v>9.69</c:v>
                </c:pt>
                <c:pt idx="3032">
                  <c:v>9.69</c:v>
                </c:pt>
                <c:pt idx="3033">
                  <c:v>9.7100000000000009</c:v>
                </c:pt>
                <c:pt idx="3034">
                  <c:v>9.7100000000000009</c:v>
                </c:pt>
                <c:pt idx="3035">
                  <c:v>9.69</c:v>
                </c:pt>
                <c:pt idx="3036">
                  <c:v>9.7100000000000009</c:v>
                </c:pt>
                <c:pt idx="3037">
                  <c:v>9.69</c:v>
                </c:pt>
                <c:pt idx="3038">
                  <c:v>9.69</c:v>
                </c:pt>
                <c:pt idx="3039">
                  <c:v>9.69</c:v>
                </c:pt>
                <c:pt idx="3040">
                  <c:v>9.69</c:v>
                </c:pt>
                <c:pt idx="3041">
                  <c:v>9.7100000000000009</c:v>
                </c:pt>
                <c:pt idx="3042">
                  <c:v>9.69</c:v>
                </c:pt>
                <c:pt idx="3043">
                  <c:v>9.7100000000000009</c:v>
                </c:pt>
                <c:pt idx="3044">
                  <c:v>9.7100000000000009</c:v>
                </c:pt>
                <c:pt idx="3045">
                  <c:v>9.69</c:v>
                </c:pt>
                <c:pt idx="3046">
                  <c:v>9.69</c:v>
                </c:pt>
                <c:pt idx="3047">
                  <c:v>9.7100000000000009</c:v>
                </c:pt>
                <c:pt idx="3048">
                  <c:v>9.7100000000000009</c:v>
                </c:pt>
                <c:pt idx="3049">
                  <c:v>9.69</c:v>
                </c:pt>
                <c:pt idx="3050">
                  <c:v>9.69</c:v>
                </c:pt>
                <c:pt idx="3051">
                  <c:v>9.69</c:v>
                </c:pt>
                <c:pt idx="3052">
                  <c:v>9.69</c:v>
                </c:pt>
                <c:pt idx="3053">
                  <c:v>9.69</c:v>
                </c:pt>
                <c:pt idx="3054">
                  <c:v>9.7100000000000009</c:v>
                </c:pt>
                <c:pt idx="3055">
                  <c:v>9.7100000000000009</c:v>
                </c:pt>
                <c:pt idx="3056">
                  <c:v>9.7100000000000009</c:v>
                </c:pt>
                <c:pt idx="3057">
                  <c:v>9.69</c:v>
                </c:pt>
                <c:pt idx="3058">
                  <c:v>9.69</c:v>
                </c:pt>
                <c:pt idx="3059">
                  <c:v>9.7100000000000009</c:v>
                </c:pt>
                <c:pt idx="3060">
                  <c:v>9.69</c:v>
                </c:pt>
                <c:pt idx="3061">
                  <c:v>9.7100000000000009</c:v>
                </c:pt>
                <c:pt idx="3062">
                  <c:v>9.69</c:v>
                </c:pt>
                <c:pt idx="3063">
                  <c:v>9.75</c:v>
                </c:pt>
                <c:pt idx="3064">
                  <c:v>9.7100000000000009</c:v>
                </c:pt>
                <c:pt idx="3065">
                  <c:v>9.73</c:v>
                </c:pt>
                <c:pt idx="3066">
                  <c:v>9.7100000000000009</c:v>
                </c:pt>
                <c:pt idx="3067">
                  <c:v>9.7100000000000009</c:v>
                </c:pt>
                <c:pt idx="3068">
                  <c:v>9.7100000000000009</c:v>
                </c:pt>
                <c:pt idx="3069">
                  <c:v>9.69</c:v>
                </c:pt>
                <c:pt idx="3070">
                  <c:v>9.7100000000000009</c:v>
                </c:pt>
                <c:pt idx="3071">
                  <c:v>9.7100000000000009</c:v>
                </c:pt>
                <c:pt idx="3072">
                  <c:v>9.7100000000000009</c:v>
                </c:pt>
                <c:pt idx="3073">
                  <c:v>9.7100000000000009</c:v>
                </c:pt>
                <c:pt idx="3074">
                  <c:v>9.69</c:v>
                </c:pt>
                <c:pt idx="3075">
                  <c:v>9.69</c:v>
                </c:pt>
                <c:pt idx="3076">
                  <c:v>9.69</c:v>
                </c:pt>
                <c:pt idx="3077">
                  <c:v>9.69</c:v>
                </c:pt>
                <c:pt idx="3078">
                  <c:v>9.69</c:v>
                </c:pt>
                <c:pt idx="3079">
                  <c:v>9.69</c:v>
                </c:pt>
                <c:pt idx="3080">
                  <c:v>9.69</c:v>
                </c:pt>
                <c:pt idx="3081">
                  <c:v>9.69</c:v>
                </c:pt>
                <c:pt idx="3082">
                  <c:v>9.69</c:v>
                </c:pt>
                <c:pt idx="3083">
                  <c:v>9.7100000000000009</c:v>
                </c:pt>
                <c:pt idx="3084">
                  <c:v>9.7100000000000009</c:v>
                </c:pt>
                <c:pt idx="3085">
                  <c:v>9.69</c:v>
                </c:pt>
                <c:pt idx="3086">
                  <c:v>9.69</c:v>
                </c:pt>
                <c:pt idx="3087">
                  <c:v>9.7100000000000009</c:v>
                </c:pt>
                <c:pt idx="3088">
                  <c:v>9.73</c:v>
                </c:pt>
                <c:pt idx="3089">
                  <c:v>9.69</c:v>
                </c:pt>
                <c:pt idx="3090">
                  <c:v>9.7100000000000009</c:v>
                </c:pt>
                <c:pt idx="3091">
                  <c:v>9.69</c:v>
                </c:pt>
                <c:pt idx="3092">
                  <c:v>9.7100000000000009</c:v>
                </c:pt>
                <c:pt idx="3093">
                  <c:v>9.73</c:v>
                </c:pt>
                <c:pt idx="3094">
                  <c:v>9.7100000000000009</c:v>
                </c:pt>
                <c:pt idx="3095">
                  <c:v>9.69</c:v>
                </c:pt>
                <c:pt idx="3096">
                  <c:v>9.69</c:v>
                </c:pt>
                <c:pt idx="3097">
                  <c:v>9.69</c:v>
                </c:pt>
                <c:pt idx="3098">
                  <c:v>9.69</c:v>
                </c:pt>
                <c:pt idx="3099">
                  <c:v>9.69</c:v>
                </c:pt>
                <c:pt idx="3100">
                  <c:v>9.69</c:v>
                </c:pt>
                <c:pt idx="3101">
                  <c:v>9.7100000000000009</c:v>
                </c:pt>
                <c:pt idx="3102">
                  <c:v>9.69</c:v>
                </c:pt>
                <c:pt idx="3103">
                  <c:v>9.69</c:v>
                </c:pt>
                <c:pt idx="3104">
                  <c:v>9.69</c:v>
                </c:pt>
                <c:pt idx="3105">
                  <c:v>9.69</c:v>
                </c:pt>
                <c:pt idx="3106">
                  <c:v>9.69</c:v>
                </c:pt>
                <c:pt idx="3107">
                  <c:v>9.69</c:v>
                </c:pt>
                <c:pt idx="3108">
                  <c:v>9.69</c:v>
                </c:pt>
                <c:pt idx="3109">
                  <c:v>9.69</c:v>
                </c:pt>
                <c:pt idx="3110">
                  <c:v>9.7100000000000009</c:v>
                </c:pt>
                <c:pt idx="3111">
                  <c:v>9.69</c:v>
                </c:pt>
                <c:pt idx="3112">
                  <c:v>9.69</c:v>
                </c:pt>
                <c:pt idx="3113">
                  <c:v>9.69</c:v>
                </c:pt>
                <c:pt idx="3114">
                  <c:v>9.69</c:v>
                </c:pt>
                <c:pt idx="3115">
                  <c:v>9.69</c:v>
                </c:pt>
                <c:pt idx="3116">
                  <c:v>9.7100000000000009</c:v>
                </c:pt>
                <c:pt idx="3117">
                  <c:v>9.7100000000000009</c:v>
                </c:pt>
                <c:pt idx="3118">
                  <c:v>9.69</c:v>
                </c:pt>
                <c:pt idx="3119">
                  <c:v>9.69</c:v>
                </c:pt>
                <c:pt idx="3120">
                  <c:v>9.69</c:v>
                </c:pt>
                <c:pt idx="3121">
                  <c:v>9.7100000000000009</c:v>
                </c:pt>
                <c:pt idx="3122">
                  <c:v>9.67</c:v>
                </c:pt>
                <c:pt idx="3123">
                  <c:v>9.69</c:v>
                </c:pt>
                <c:pt idx="3124">
                  <c:v>9.69</c:v>
                </c:pt>
                <c:pt idx="3125">
                  <c:v>9.69</c:v>
                </c:pt>
                <c:pt idx="3126">
                  <c:v>9.7100000000000009</c:v>
                </c:pt>
                <c:pt idx="3127">
                  <c:v>9.69</c:v>
                </c:pt>
                <c:pt idx="3128">
                  <c:v>9.69</c:v>
                </c:pt>
                <c:pt idx="3129">
                  <c:v>9.7100000000000009</c:v>
                </c:pt>
                <c:pt idx="3130">
                  <c:v>9.69</c:v>
                </c:pt>
                <c:pt idx="3131">
                  <c:v>9.69</c:v>
                </c:pt>
                <c:pt idx="3132">
                  <c:v>9.69</c:v>
                </c:pt>
                <c:pt idx="3133">
                  <c:v>9.69</c:v>
                </c:pt>
                <c:pt idx="3134">
                  <c:v>9.69</c:v>
                </c:pt>
                <c:pt idx="3135">
                  <c:v>9.69</c:v>
                </c:pt>
                <c:pt idx="3136">
                  <c:v>9.69</c:v>
                </c:pt>
                <c:pt idx="3137">
                  <c:v>9.69</c:v>
                </c:pt>
                <c:pt idx="3138">
                  <c:v>9.67</c:v>
                </c:pt>
                <c:pt idx="3139">
                  <c:v>9.69</c:v>
                </c:pt>
                <c:pt idx="3140">
                  <c:v>9.7100000000000009</c:v>
                </c:pt>
                <c:pt idx="3141">
                  <c:v>9.7100000000000009</c:v>
                </c:pt>
                <c:pt idx="3142">
                  <c:v>9.7100000000000009</c:v>
                </c:pt>
                <c:pt idx="3143">
                  <c:v>9.7100000000000009</c:v>
                </c:pt>
                <c:pt idx="3144">
                  <c:v>9.69</c:v>
                </c:pt>
                <c:pt idx="3145">
                  <c:v>9.7100000000000009</c:v>
                </c:pt>
                <c:pt idx="3146">
                  <c:v>9.69</c:v>
                </c:pt>
                <c:pt idx="3147">
                  <c:v>9.69</c:v>
                </c:pt>
                <c:pt idx="3148">
                  <c:v>9.69</c:v>
                </c:pt>
                <c:pt idx="3149">
                  <c:v>9.69</c:v>
                </c:pt>
                <c:pt idx="3150">
                  <c:v>9.69</c:v>
                </c:pt>
                <c:pt idx="3151">
                  <c:v>9.7100000000000009</c:v>
                </c:pt>
                <c:pt idx="3152">
                  <c:v>9.7100000000000009</c:v>
                </c:pt>
                <c:pt idx="3153">
                  <c:v>9.69</c:v>
                </c:pt>
                <c:pt idx="3154">
                  <c:v>9.69</c:v>
                </c:pt>
                <c:pt idx="3155">
                  <c:v>9.7100000000000009</c:v>
                </c:pt>
                <c:pt idx="3156">
                  <c:v>9.7100000000000009</c:v>
                </c:pt>
                <c:pt idx="3157">
                  <c:v>9.7100000000000009</c:v>
                </c:pt>
                <c:pt idx="3158">
                  <c:v>9.69</c:v>
                </c:pt>
                <c:pt idx="3159">
                  <c:v>9.69</c:v>
                </c:pt>
                <c:pt idx="3160">
                  <c:v>9.69</c:v>
                </c:pt>
                <c:pt idx="3161">
                  <c:v>9.7100000000000009</c:v>
                </c:pt>
                <c:pt idx="3162">
                  <c:v>9.7100000000000009</c:v>
                </c:pt>
                <c:pt idx="3163">
                  <c:v>9.69</c:v>
                </c:pt>
                <c:pt idx="3164">
                  <c:v>9.69</c:v>
                </c:pt>
                <c:pt idx="3165">
                  <c:v>9.69</c:v>
                </c:pt>
                <c:pt idx="3166">
                  <c:v>9.7100000000000009</c:v>
                </c:pt>
                <c:pt idx="3167">
                  <c:v>9.7100000000000009</c:v>
                </c:pt>
                <c:pt idx="3168">
                  <c:v>9.69</c:v>
                </c:pt>
                <c:pt idx="3169">
                  <c:v>9.69</c:v>
                </c:pt>
                <c:pt idx="3170">
                  <c:v>9.7100000000000009</c:v>
                </c:pt>
                <c:pt idx="3171">
                  <c:v>9.69</c:v>
                </c:pt>
                <c:pt idx="3172">
                  <c:v>9.7100000000000009</c:v>
                </c:pt>
                <c:pt idx="3173">
                  <c:v>9.7100000000000009</c:v>
                </c:pt>
                <c:pt idx="3174">
                  <c:v>9.69</c:v>
                </c:pt>
                <c:pt idx="3175">
                  <c:v>9.69</c:v>
                </c:pt>
                <c:pt idx="3176">
                  <c:v>9.69</c:v>
                </c:pt>
                <c:pt idx="3177">
                  <c:v>9.69</c:v>
                </c:pt>
                <c:pt idx="3178">
                  <c:v>9.69</c:v>
                </c:pt>
                <c:pt idx="3179">
                  <c:v>9.69</c:v>
                </c:pt>
                <c:pt idx="3180">
                  <c:v>9.69</c:v>
                </c:pt>
                <c:pt idx="3181">
                  <c:v>9.69</c:v>
                </c:pt>
                <c:pt idx="3182">
                  <c:v>9.69</c:v>
                </c:pt>
                <c:pt idx="3183">
                  <c:v>9.69</c:v>
                </c:pt>
                <c:pt idx="3184">
                  <c:v>9.69</c:v>
                </c:pt>
                <c:pt idx="3185">
                  <c:v>9.69</c:v>
                </c:pt>
                <c:pt idx="3186">
                  <c:v>9.69</c:v>
                </c:pt>
                <c:pt idx="3187">
                  <c:v>9.69</c:v>
                </c:pt>
                <c:pt idx="3188">
                  <c:v>9.69</c:v>
                </c:pt>
                <c:pt idx="3189">
                  <c:v>9.69</c:v>
                </c:pt>
                <c:pt idx="3190">
                  <c:v>9.69</c:v>
                </c:pt>
                <c:pt idx="3191">
                  <c:v>9.67</c:v>
                </c:pt>
                <c:pt idx="3192">
                  <c:v>9.67</c:v>
                </c:pt>
                <c:pt idx="3193">
                  <c:v>9.69</c:v>
                </c:pt>
                <c:pt idx="3194">
                  <c:v>9.67</c:v>
                </c:pt>
                <c:pt idx="3195">
                  <c:v>9.67</c:v>
                </c:pt>
                <c:pt idx="3196">
                  <c:v>9.67</c:v>
                </c:pt>
                <c:pt idx="3197">
                  <c:v>9.69</c:v>
                </c:pt>
                <c:pt idx="3198">
                  <c:v>9.67</c:v>
                </c:pt>
                <c:pt idx="3199">
                  <c:v>9.67</c:v>
                </c:pt>
                <c:pt idx="3200">
                  <c:v>9.67</c:v>
                </c:pt>
                <c:pt idx="3201">
                  <c:v>9.67</c:v>
                </c:pt>
                <c:pt idx="3202">
                  <c:v>9.69</c:v>
                </c:pt>
                <c:pt idx="3203">
                  <c:v>9.67</c:v>
                </c:pt>
                <c:pt idx="3204">
                  <c:v>9.65</c:v>
                </c:pt>
                <c:pt idx="3205">
                  <c:v>9.65</c:v>
                </c:pt>
                <c:pt idx="3206">
                  <c:v>9.65</c:v>
                </c:pt>
                <c:pt idx="3207">
                  <c:v>9.65</c:v>
                </c:pt>
                <c:pt idx="3208">
                  <c:v>9.65</c:v>
                </c:pt>
                <c:pt idx="3209">
                  <c:v>9.65</c:v>
                </c:pt>
                <c:pt idx="3210">
                  <c:v>9.65</c:v>
                </c:pt>
                <c:pt idx="3211">
                  <c:v>9.67</c:v>
                </c:pt>
                <c:pt idx="3212">
                  <c:v>9.65</c:v>
                </c:pt>
                <c:pt idx="3213">
                  <c:v>9.65</c:v>
                </c:pt>
                <c:pt idx="3214">
                  <c:v>9.67</c:v>
                </c:pt>
                <c:pt idx="3215">
                  <c:v>9.65</c:v>
                </c:pt>
                <c:pt idx="3216">
                  <c:v>9.67</c:v>
                </c:pt>
                <c:pt idx="3217">
                  <c:v>9.6300000000000008</c:v>
                </c:pt>
                <c:pt idx="3218">
                  <c:v>9.67</c:v>
                </c:pt>
                <c:pt idx="3219">
                  <c:v>9.65</c:v>
                </c:pt>
                <c:pt idx="3220">
                  <c:v>9.67</c:v>
                </c:pt>
                <c:pt idx="3221">
                  <c:v>9.65</c:v>
                </c:pt>
                <c:pt idx="3222">
                  <c:v>9.65</c:v>
                </c:pt>
                <c:pt idx="3223">
                  <c:v>9.65</c:v>
                </c:pt>
                <c:pt idx="3224">
                  <c:v>9.67</c:v>
                </c:pt>
                <c:pt idx="3225">
                  <c:v>9.65</c:v>
                </c:pt>
                <c:pt idx="3226">
                  <c:v>9.65</c:v>
                </c:pt>
                <c:pt idx="3227">
                  <c:v>9.65</c:v>
                </c:pt>
                <c:pt idx="3228">
                  <c:v>9.67</c:v>
                </c:pt>
                <c:pt idx="3229">
                  <c:v>9.65</c:v>
                </c:pt>
                <c:pt idx="3230">
                  <c:v>9.65</c:v>
                </c:pt>
                <c:pt idx="3231">
                  <c:v>9.67</c:v>
                </c:pt>
                <c:pt idx="3232">
                  <c:v>9.67</c:v>
                </c:pt>
                <c:pt idx="3233">
                  <c:v>9.67</c:v>
                </c:pt>
                <c:pt idx="3234">
                  <c:v>9.65</c:v>
                </c:pt>
                <c:pt idx="3235">
                  <c:v>9.67</c:v>
                </c:pt>
                <c:pt idx="3236">
                  <c:v>9.65</c:v>
                </c:pt>
                <c:pt idx="3237">
                  <c:v>9.65</c:v>
                </c:pt>
                <c:pt idx="3238">
                  <c:v>9.65</c:v>
                </c:pt>
                <c:pt idx="3239">
                  <c:v>9.65</c:v>
                </c:pt>
                <c:pt idx="3240">
                  <c:v>9.65</c:v>
                </c:pt>
                <c:pt idx="3241">
                  <c:v>9.65</c:v>
                </c:pt>
                <c:pt idx="3242">
                  <c:v>9.65</c:v>
                </c:pt>
                <c:pt idx="3243">
                  <c:v>9.6300000000000008</c:v>
                </c:pt>
                <c:pt idx="3244">
                  <c:v>9.65</c:v>
                </c:pt>
                <c:pt idx="3245">
                  <c:v>9.6300000000000008</c:v>
                </c:pt>
                <c:pt idx="3246">
                  <c:v>9.65</c:v>
                </c:pt>
                <c:pt idx="3247">
                  <c:v>9.65</c:v>
                </c:pt>
                <c:pt idx="3248">
                  <c:v>9.65</c:v>
                </c:pt>
                <c:pt idx="3249">
                  <c:v>9.65</c:v>
                </c:pt>
                <c:pt idx="3250">
                  <c:v>9.65</c:v>
                </c:pt>
                <c:pt idx="3251">
                  <c:v>9.65</c:v>
                </c:pt>
                <c:pt idx="3252">
                  <c:v>9.65</c:v>
                </c:pt>
                <c:pt idx="3253">
                  <c:v>9.6300000000000008</c:v>
                </c:pt>
                <c:pt idx="3254">
                  <c:v>9.65</c:v>
                </c:pt>
                <c:pt idx="3255">
                  <c:v>9.6300000000000008</c:v>
                </c:pt>
                <c:pt idx="3256">
                  <c:v>9.6300000000000008</c:v>
                </c:pt>
                <c:pt idx="3257">
                  <c:v>9.65</c:v>
                </c:pt>
                <c:pt idx="3258">
                  <c:v>9.6300000000000008</c:v>
                </c:pt>
                <c:pt idx="3259">
                  <c:v>9.65</c:v>
                </c:pt>
                <c:pt idx="3260">
                  <c:v>9.6300000000000008</c:v>
                </c:pt>
                <c:pt idx="3261">
                  <c:v>9.6300000000000008</c:v>
                </c:pt>
                <c:pt idx="3262">
                  <c:v>9.6300000000000008</c:v>
                </c:pt>
                <c:pt idx="3263">
                  <c:v>9.6300000000000008</c:v>
                </c:pt>
                <c:pt idx="3264">
                  <c:v>9.6300000000000008</c:v>
                </c:pt>
                <c:pt idx="3265">
                  <c:v>9.6300000000000008</c:v>
                </c:pt>
                <c:pt idx="3266">
                  <c:v>9.6300000000000008</c:v>
                </c:pt>
                <c:pt idx="3267">
                  <c:v>9.6300000000000008</c:v>
                </c:pt>
                <c:pt idx="3268">
                  <c:v>9.6300000000000008</c:v>
                </c:pt>
                <c:pt idx="3269">
                  <c:v>9.6300000000000008</c:v>
                </c:pt>
                <c:pt idx="3270">
                  <c:v>9.6300000000000008</c:v>
                </c:pt>
                <c:pt idx="3271">
                  <c:v>9.6300000000000008</c:v>
                </c:pt>
                <c:pt idx="3272">
                  <c:v>9.65</c:v>
                </c:pt>
                <c:pt idx="3273">
                  <c:v>9.6300000000000008</c:v>
                </c:pt>
                <c:pt idx="3274">
                  <c:v>9.61</c:v>
                </c:pt>
                <c:pt idx="3275">
                  <c:v>9.61</c:v>
                </c:pt>
                <c:pt idx="3276">
                  <c:v>9.6300000000000008</c:v>
                </c:pt>
                <c:pt idx="3277">
                  <c:v>9.61</c:v>
                </c:pt>
                <c:pt idx="3278">
                  <c:v>9.61</c:v>
                </c:pt>
                <c:pt idx="3279">
                  <c:v>9.6300000000000008</c:v>
                </c:pt>
                <c:pt idx="3280">
                  <c:v>9.61</c:v>
                </c:pt>
                <c:pt idx="3281">
                  <c:v>9.6300000000000008</c:v>
                </c:pt>
                <c:pt idx="3282">
                  <c:v>9.61</c:v>
                </c:pt>
                <c:pt idx="3283">
                  <c:v>9.61</c:v>
                </c:pt>
                <c:pt idx="3284">
                  <c:v>9.61</c:v>
                </c:pt>
                <c:pt idx="3285">
                  <c:v>9.61</c:v>
                </c:pt>
                <c:pt idx="3286">
                  <c:v>9.61</c:v>
                </c:pt>
                <c:pt idx="3287">
                  <c:v>9.61</c:v>
                </c:pt>
                <c:pt idx="3288">
                  <c:v>9.61</c:v>
                </c:pt>
                <c:pt idx="3289">
                  <c:v>9.61</c:v>
                </c:pt>
                <c:pt idx="3290">
                  <c:v>9.6300000000000008</c:v>
                </c:pt>
                <c:pt idx="3291">
                  <c:v>9.6300000000000008</c:v>
                </c:pt>
                <c:pt idx="3292">
                  <c:v>9.6300000000000008</c:v>
                </c:pt>
                <c:pt idx="3293">
                  <c:v>9.6300000000000008</c:v>
                </c:pt>
                <c:pt idx="3294">
                  <c:v>9.6300000000000008</c:v>
                </c:pt>
                <c:pt idx="3295">
                  <c:v>9.6300000000000008</c:v>
                </c:pt>
                <c:pt idx="3296">
                  <c:v>9.61</c:v>
                </c:pt>
                <c:pt idx="3297">
                  <c:v>9.6300000000000008</c:v>
                </c:pt>
                <c:pt idx="3298">
                  <c:v>9.6300000000000008</c:v>
                </c:pt>
                <c:pt idx="3299">
                  <c:v>9.61</c:v>
                </c:pt>
                <c:pt idx="3300">
                  <c:v>9.6300000000000008</c:v>
                </c:pt>
                <c:pt idx="3301">
                  <c:v>9.6300000000000008</c:v>
                </c:pt>
                <c:pt idx="3302">
                  <c:v>9.6300000000000008</c:v>
                </c:pt>
                <c:pt idx="3303">
                  <c:v>9.6300000000000008</c:v>
                </c:pt>
                <c:pt idx="3304">
                  <c:v>9.61</c:v>
                </c:pt>
                <c:pt idx="3305">
                  <c:v>9.61</c:v>
                </c:pt>
                <c:pt idx="3306">
                  <c:v>9.6300000000000008</c:v>
                </c:pt>
                <c:pt idx="3307">
                  <c:v>9.61</c:v>
                </c:pt>
                <c:pt idx="3308">
                  <c:v>9.61</c:v>
                </c:pt>
                <c:pt idx="3309">
                  <c:v>9.61</c:v>
                </c:pt>
                <c:pt idx="3310">
                  <c:v>9.6300000000000008</c:v>
                </c:pt>
                <c:pt idx="3311">
                  <c:v>9.61</c:v>
                </c:pt>
                <c:pt idx="3312">
                  <c:v>9.6300000000000008</c:v>
                </c:pt>
                <c:pt idx="3313">
                  <c:v>9.61</c:v>
                </c:pt>
                <c:pt idx="3314">
                  <c:v>9.6300000000000008</c:v>
                </c:pt>
                <c:pt idx="3315">
                  <c:v>9.6300000000000008</c:v>
                </c:pt>
                <c:pt idx="3316">
                  <c:v>9.59</c:v>
                </c:pt>
                <c:pt idx="3317">
                  <c:v>9.6300000000000008</c:v>
                </c:pt>
                <c:pt idx="3318">
                  <c:v>9.6300000000000008</c:v>
                </c:pt>
                <c:pt idx="3319">
                  <c:v>9.61</c:v>
                </c:pt>
                <c:pt idx="3320">
                  <c:v>9.61</c:v>
                </c:pt>
                <c:pt idx="3321">
                  <c:v>9.6300000000000008</c:v>
                </c:pt>
                <c:pt idx="3322">
                  <c:v>9.61</c:v>
                </c:pt>
                <c:pt idx="3323">
                  <c:v>9.61</c:v>
                </c:pt>
                <c:pt idx="3324">
                  <c:v>9.61</c:v>
                </c:pt>
                <c:pt idx="3325">
                  <c:v>9.61</c:v>
                </c:pt>
                <c:pt idx="3326">
                  <c:v>9.6300000000000008</c:v>
                </c:pt>
                <c:pt idx="3327">
                  <c:v>9.61</c:v>
                </c:pt>
                <c:pt idx="3328">
                  <c:v>9.6300000000000008</c:v>
                </c:pt>
                <c:pt idx="3329">
                  <c:v>9.61</c:v>
                </c:pt>
                <c:pt idx="3330">
                  <c:v>9.61</c:v>
                </c:pt>
                <c:pt idx="3331">
                  <c:v>9.6300000000000008</c:v>
                </c:pt>
                <c:pt idx="3332">
                  <c:v>9.61</c:v>
                </c:pt>
                <c:pt idx="3333">
                  <c:v>9.61</c:v>
                </c:pt>
                <c:pt idx="3334">
                  <c:v>9.61</c:v>
                </c:pt>
                <c:pt idx="3335">
                  <c:v>9.61</c:v>
                </c:pt>
                <c:pt idx="3336">
                  <c:v>9.61</c:v>
                </c:pt>
                <c:pt idx="3337">
                  <c:v>9.6300000000000008</c:v>
                </c:pt>
                <c:pt idx="3338">
                  <c:v>9.59</c:v>
                </c:pt>
                <c:pt idx="3339">
                  <c:v>9.59</c:v>
                </c:pt>
                <c:pt idx="3340">
                  <c:v>9.61</c:v>
                </c:pt>
                <c:pt idx="3341">
                  <c:v>9.61</c:v>
                </c:pt>
                <c:pt idx="3342">
                  <c:v>9.59</c:v>
                </c:pt>
                <c:pt idx="3343">
                  <c:v>9.59</c:v>
                </c:pt>
                <c:pt idx="3344">
                  <c:v>9.59</c:v>
                </c:pt>
                <c:pt idx="3345">
                  <c:v>9.61</c:v>
                </c:pt>
                <c:pt idx="3346">
                  <c:v>9.59</c:v>
                </c:pt>
                <c:pt idx="3347">
                  <c:v>9.61</c:v>
                </c:pt>
                <c:pt idx="3348">
                  <c:v>9.61</c:v>
                </c:pt>
                <c:pt idx="3349">
                  <c:v>9.61</c:v>
                </c:pt>
                <c:pt idx="3350">
                  <c:v>9.61</c:v>
                </c:pt>
                <c:pt idx="3351">
                  <c:v>9.61</c:v>
                </c:pt>
                <c:pt idx="3352">
                  <c:v>9.61</c:v>
                </c:pt>
                <c:pt idx="3353">
                  <c:v>9.61</c:v>
                </c:pt>
                <c:pt idx="3354">
                  <c:v>9.59</c:v>
                </c:pt>
                <c:pt idx="3355">
                  <c:v>9.59</c:v>
                </c:pt>
                <c:pt idx="3356">
                  <c:v>9.59</c:v>
                </c:pt>
                <c:pt idx="3357">
                  <c:v>9.59</c:v>
                </c:pt>
                <c:pt idx="3358">
                  <c:v>9.59</c:v>
                </c:pt>
                <c:pt idx="3359">
                  <c:v>9.59</c:v>
                </c:pt>
                <c:pt idx="3360">
                  <c:v>9.59</c:v>
                </c:pt>
                <c:pt idx="3361">
                  <c:v>9.59</c:v>
                </c:pt>
                <c:pt idx="3362">
                  <c:v>9.59</c:v>
                </c:pt>
                <c:pt idx="3363">
                  <c:v>9.59</c:v>
                </c:pt>
                <c:pt idx="3364">
                  <c:v>9.59</c:v>
                </c:pt>
                <c:pt idx="3365">
                  <c:v>9.59</c:v>
                </c:pt>
                <c:pt idx="3366">
                  <c:v>9.59</c:v>
                </c:pt>
                <c:pt idx="3367">
                  <c:v>9.59</c:v>
                </c:pt>
                <c:pt idx="3368">
                  <c:v>9.61</c:v>
                </c:pt>
                <c:pt idx="3369">
                  <c:v>9.61</c:v>
                </c:pt>
                <c:pt idx="3370">
                  <c:v>9.59</c:v>
                </c:pt>
                <c:pt idx="3371">
                  <c:v>9.57</c:v>
                </c:pt>
                <c:pt idx="3372">
                  <c:v>9.59</c:v>
                </c:pt>
                <c:pt idx="3373">
                  <c:v>9.61</c:v>
                </c:pt>
                <c:pt idx="3374">
                  <c:v>9.59</c:v>
                </c:pt>
                <c:pt idx="3375">
                  <c:v>9.61</c:v>
                </c:pt>
                <c:pt idx="3376">
                  <c:v>9.61</c:v>
                </c:pt>
                <c:pt idx="3377">
                  <c:v>9.61</c:v>
                </c:pt>
                <c:pt idx="3378">
                  <c:v>9.59</c:v>
                </c:pt>
                <c:pt idx="3379">
                  <c:v>9.59</c:v>
                </c:pt>
                <c:pt idx="3380">
                  <c:v>9.61</c:v>
                </c:pt>
                <c:pt idx="3381">
                  <c:v>9.57</c:v>
                </c:pt>
                <c:pt idx="3382">
                  <c:v>9.59</c:v>
                </c:pt>
                <c:pt idx="3383">
                  <c:v>9.59</c:v>
                </c:pt>
                <c:pt idx="3384">
                  <c:v>9.57</c:v>
                </c:pt>
                <c:pt idx="3385">
                  <c:v>9.59</c:v>
                </c:pt>
                <c:pt idx="3386">
                  <c:v>9.59</c:v>
                </c:pt>
                <c:pt idx="3387">
                  <c:v>9.59</c:v>
                </c:pt>
                <c:pt idx="3388">
                  <c:v>9.59</c:v>
                </c:pt>
                <c:pt idx="3389">
                  <c:v>9.57</c:v>
                </c:pt>
                <c:pt idx="3390">
                  <c:v>9.59</c:v>
                </c:pt>
                <c:pt idx="3391">
                  <c:v>9.59</c:v>
                </c:pt>
                <c:pt idx="3392">
                  <c:v>9.59</c:v>
                </c:pt>
                <c:pt idx="3393">
                  <c:v>9.57</c:v>
                </c:pt>
                <c:pt idx="3394">
                  <c:v>9.59</c:v>
                </c:pt>
                <c:pt idx="3395">
                  <c:v>9.59</c:v>
                </c:pt>
                <c:pt idx="3396">
                  <c:v>9.59</c:v>
                </c:pt>
                <c:pt idx="3397">
                  <c:v>9.57</c:v>
                </c:pt>
                <c:pt idx="3398">
                  <c:v>9.59</c:v>
                </c:pt>
                <c:pt idx="3399">
                  <c:v>9.59</c:v>
                </c:pt>
                <c:pt idx="3400">
                  <c:v>9.59</c:v>
                </c:pt>
                <c:pt idx="3401">
                  <c:v>9.59</c:v>
                </c:pt>
                <c:pt idx="3402">
                  <c:v>9.59</c:v>
                </c:pt>
                <c:pt idx="3403">
                  <c:v>9.59</c:v>
                </c:pt>
                <c:pt idx="3404">
                  <c:v>9.59</c:v>
                </c:pt>
                <c:pt idx="3405">
                  <c:v>9.61</c:v>
                </c:pt>
                <c:pt idx="3406">
                  <c:v>9.59</c:v>
                </c:pt>
                <c:pt idx="3407">
                  <c:v>9.59</c:v>
                </c:pt>
                <c:pt idx="3408">
                  <c:v>9.59</c:v>
                </c:pt>
                <c:pt idx="3409">
                  <c:v>9.59</c:v>
                </c:pt>
                <c:pt idx="3410">
                  <c:v>9.59</c:v>
                </c:pt>
                <c:pt idx="3411">
                  <c:v>9.61</c:v>
                </c:pt>
                <c:pt idx="3412">
                  <c:v>9.61</c:v>
                </c:pt>
                <c:pt idx="3413">
                  <c:v>9.61</c:v>
                </c:pt>
                <c:pt idx="3414">
                  <c:v>9.59</c:v>
                </c:pt>
                <c:pt idx="3415">
                  <c:v>9.61</c:v>
                </c:pt>
                <c:pt idx="3416">
                  <c:v>9.61</c:v>
                </c:pt>
                <c:pt idx="3417">
                  <c:v>9.61</c:v>
                </c:pt>
                <c:pt idx="3418">
                  <c:v>9.61</c:v>
                </c:pt>
                <c:pt idx="3419">
                  <c:v>9.61</c:v>
                </c:pt>
                <c:pt idx="3420">
                  <c:v>9.59</c:v>
                </c:pt>
                <c:pt idx="3421">
                  <c:v>9.61</c:v>
                </c:pt>
                <c:pt idx="3422">
                  <c:v>9.61</c:v>
                </c:pt>
                <c:pt idx="3423">
                  <c:v>9.59</c:v>
                </c:pt>
                <c:pt idx="3424">
                  <c:v>9.61</c:v>
                </c:pt>
                <c:pt idx="3425">
                  <c:v>9.61</c:v>
                </c:pt>
                <c:pt idx="3426">
                  <c:v>9.61</c:v>
                </c:pt>
                <c:pt idx="3427">
                  <c:v>9.61</c:v>
                </c:pt>
                <c:pt idx="3428">
                  <c:v>9.61</c:v>
                </c:pt>
                <c:pt idx="3429">
                  <c:v>9.59</c:v>
                </c:pt>
                <c:pt idx="3430">
                  <c:v>9.6300000000000008</c:v>
                </c:pt>
                <c:pt idx="3431">
                  <c:v>9.61</c:v>
                </c:pt>
                <c:pt idx="3432">
                  <c:v>9.6300000000000008</c:v>
                </c:pt>
                <c:pt idx="3433">
                  <c:v>9.61</c:v>
                </c:pt>
                <c:pt idx="3434">
                  <c:v>9.61</c:v>
                </c:pt>
                <c:pt idx="3435">
                  <c:v>9.61</c:v>
                </c:pt>
                <c:pt idx="3436">
                  <c:v>9.61</c:v>
                </c:pt>
                <c:pt idx="3437">
                  <c:v>9.61</c:v>
                </c:pt>
                <c:pt idx="3438">
                  <c:v>9.61</c:v>
                </c:pt>
                <c:pt idx="3439">
                  <c:v>9.59</c:v>
                </c:pt>
                <c:pt idx="3440">
                  <c:v>9.61</c:v>
                </c:pt>
                <c:pt idx="3441">
                  <c:v>9.6300000000000008</c:v>
                </c:pt>
                <c:pt idx="3442">
                  <c:v>9.6300000000000008</c:v>
                </c:pt>
                <c:pt idx="3443">
                  <c:v>9.65</c:v>
                </c:pt>
                <c:pt idx="3444">
                  <c:v>9.65</c:v>
                </c:pt>
                <c:pt idx="3445">
                  <c:v>9.6300000000000008</c:v>
                </c:pt>
                <c:pt idx="3446">
                  <c:v>9.6300000000000008</c:v>
                </c:pt>
                <c:pt idx="3447">
                  <c:v>9.65</c:v>
                </c:pt>
                <c:pt idx="3448">
                  <c:v>9.6300000000000008</c:v>
                </c:pt>
                <c:pt idx="3449">
                  <c:v>9.6300000000000008</c:v>
                </c:pt>
                <c:pt idx="3450">
                  <c:v>9.6300000000000008</c:v>
                </c:pt>
                <c:pt idx="3451">
                  <c:v>9.6300000000000008</c:v>
                </c:pt>
                <c:pt idx="3452">
                  <c:v>9.6300000000000008</c:v>
                </c:pt>
                <c:pt idx="3453">
                  <c:v>9.6300000000000008</c:v>
                </c:pt>
                <c:pt idx="3454">
                  <c:v>9.61</c:v>
                </c:pt>
                <c:pt idx="3455">
                  <c:v>9.61</c:v>
                </c:pt>
                <c:pt idx="3456">
                  <c:v>9.6300000000000008</c:v>
                </c:pt>
                <c:pt idx="3457">
                  <c:v>9.6300000000000008</c:v>
                </c:pt>
                <c:pt idx="3458">
                  <c:v>9.6300000000000008</c:v>
                </c:pt>
                <c:pt idx="3459">
                  <c:v>9.65</c:v>
                </c:pt>
                <c:pt idx="3460">
                  <c:v>9.6300000000000008</c:v>
                </c:pt>
                <c:pt idx="3461">
                  <c:v>9.6300000000000008</c:v>
                </c:pt>
                <c:pt idx="3462">
                  <c:v>9.6300000000000008</c:v>
                </c:pt>
                <c:pt idx="3463">
                  <c:v>9.65</c:v>
                </c:pt>
                <c:pt idx="3464">
                  <c:v>9.6300000000000008</c:v>
                </c:pt>
                <c:pt idx="3465">
                  <c:v>9.61</c:v>
                </c:pt>
                <c:pt idx="3466">
                  <c:v>9.6300000000000008</c:v>
                </c:pt>
                <c:pt idx="3467">
                  <c:v>9.65</c:v>
                </c:pt>
                <c:pt idx="3468">
                  <c:v>9.61</c:v>
                </c:pt>
                <c:pt idx="3469">
                  <c:v>9.6300000000000008</c:v>
                </c:pt>
                <c:pt idx="3470">
                  <c:v>9.6300000000000008</c:v>
                </c:pt>
                <c:pt idx="3471">
                  <c:v>9.6300000000000008</c:v>
                </c:pt>
                <c:pt idx="3472">
                  <c:v>9.61</c:v>
                </c:pt>
                <c:pt idx="3473">
                  <c:v>9.61</c:v>
                </c:pt>
                <c:pt idx="3474">
                  <c:v>9.61</c:v>
                </c:pt>
                <c:pt idx="3475">
                  <c:v>9.6300000000000008</c:v>
                </c:pt>
                <c:pt idx="3476">
                  <c:v>9.61</c:v>
                </c:pt>
                <c:pt idx="3477">
                  <c:v>9.61</c:v>
                </c:pt>
                <c:pt idx="3478">
                  <c:v>9.6300000000000008</c:v>
                </c:pt>
                <c:pt idx="3479">
                  <c:v>9.61</c:v>
                </c:pt>
                <c:pt idx="3480">
                  <c:v>9.6300000000000008</c:v>
                </c:pt>
                <c:pt idx="3481">
                  <c:v>9.6300000000000008</c:v>
                </c:pt>
                <c:pt idx="3482">
                  <c:v>9.61</c:v>
                </c:pt>
                <c:pt idx="3483">
                  <c:v>9.61</c:v>
                </c:pt>
                <c:pt idx="3484">
                  <c:v>9.61</c:v>
                </c:pt>
                <c:pt idx="3485">
                  <c:v>9.6300000000000008</c:v>
                </c:pt>
                <c:pt idx="3486">
                  <c:v>9.6300000000000008</c:v>
                </c:pt>
                <c:pt idx="3487">
                  <c:v>9.61</c:v>
                </c:pt>
                <c:pt idx="3488">
                  <c:v>9.6300000000000008</c:v>
                </c:pt>
                <c:pt idx="3489">
                  <c:v>9.6300000000000008</c:v>
                </c:pt>
                <c:pt idx="3490">
                  <c:v>9.6300000000000008</c:v>
                </c:pt>
                <c:pt idx="3491">
                  <c:v>9.61</c:v>
                </c:pt>
                <c:pt idx="3492">
                  <c:v>9.6300000000000008</c:v>
                </c:pt>
                <c:pt idx="3493">
                  <c:v>9.6300000000000008</c:v>
                </c:pt>
                <c:pt idx="3494">
                  <c:v>9.6300000000000008</c:v>
                </c:pt>
                <c:pt idx="3495">
                  <c:v>9.6300000000000008</c:v>
                </c:pt>
                <c:pt idx="3496">
                  <c:v>9.6300000000000008</c:v>
                </c:pt>
                <c:pt idx="3497">
                  <c:v>9.6300000000000008</c:v>
                </c:pt>
                <c:pt idx="3498">
                  <c:v>9.6300000000000008</c:v>
                </c:pt>
                <c:pt idx="3499">
                  <c:v>9.65</c:v>
                </c:pt>
                <c:pt idx="3500">
                  <c:v>9.6300000000000008</c:v>
                </c:pt>
                <c:pt idx="3501">
                  <c:v>9.6300000000000008</c:v>
                </c:pt>
                <c:pt idx="3502">
                  <c:v>9.6300000000000008</c:v>
                </c:pt>
                <c:pt idx="3503">
                  <c:v>9.6300000000000008</c:v>
                </c:pt>
                <c:pt idx="3504">
                  <c:v>9.61</c:v>
                </c:pt>
                <c:pt idx="3505">
                  <c:v>9.65</c:v>
                </c:pt>
                <c:pt idx="3506">
                  <c:v>9.6300000000000008</c:v>
                </c:pt>
                <c:pt idx="3507">
                  <c:v>9.6300000000000008</c:v>
                </c:pt>
                <c:pt idx="3508">
                  <c:v>9.65</c:v>
                </c:pt>
                <c:pt idx="3509">
                  <c:v>9.65</c:v>
                </c:pt>
                <c:pt idx="3510">
                  <c:v>9.65</c:v>
                </c:pt>
                <c:pt idx="3511">
                  <c:v>9.67</c:v>
                </c:pt>
                <c:pt idx="3512">
                  <c:v>9.67</c:v>
                </c:pt>
                <c:pt idx="3513">
                  <c:v>9.67</c:v>
                </c:pt>
                <c:pt idx="3514">
                  <c:v>9.67</c:v>
                </c:pt>
                <c:pt idx="3515">
                  <c:v>9.67</c:v>
                </c:pt>
                <c:pt idx="3516">
                  <c:v>9.69</c:v>
                </c:pt>
                <c:pt idx="3517">
                  <c:v>9.69</c:v>
                </c:pt>
                <c:pt idx="3518">
                  <c:v>9.7100000000000009</c:v>
                </c:pt>
                <c:pt idx="3519">
                  <c:v>9.7100000000000009</c:v>
                </c:pt>
                <c:pt idx="3520">
                  <c:v>9.7100000000000009</c:v>
                </c:pt>
                <c:pt idx="3521">
                  <c:v>9.75</c:v>
                </c:pt>
                <c:pt idx="3522">
                  <c:v>9.75</c:v>
                </c:pt>
                <c:pt idx="3523">
                  <c:v>9.77</c:v>
                </c:pt>
                <c:pt idx="3524">
                  <c:v>9.77</c:v>
                </c:pt>
                <c:pt idx="3525">
                  <c:v>9.7899999999999991</c:v>
                </c:pt>
                <c:pt idx="3526">
                  <c:v>9.77</c:v>
                </c:pt>
                <c:pt idx="3527">
                  <c:v>9.77</c:v>
                </c:pt>
                <c:pt idx="3528">
                  <c:v>9.77</c:v>
                </c:pt>
                <c:pt idx="3529">
                  <c:v>9.7899999999999991</c:v>
                </c:pt>
                <c:pt idx="3530">
                  <c:v>9.77</c:v>
                </c:pt>
                <c:pt idx="3531">
                  <c:v>9.7899999999999991</c:v>
                </c:pt>
                <c:pt idx="3532">
                  <c:v>9.7899999999999991</c:v>
                </c:pt>
                <c:pt idx="3533">
                  <c:v>9.7899999999999991</c:v>
                </c:pt>
                <c:pt idx="3534">
                  <c:v>9.7899999999999991</c:v>
                </c:pt>
                <c:pt idx="3535">
                  <c:v>9.7899999999999991</c:v>
                </c:pt>
                <c:pt idx="3536">
                  <c:v>9.77</c:v>
                </c:pt>
                <c:pt idx="3537">
                  <c:v>9.77</c:v>
                </c:pt>
                <c:pt idx="3538">
                  <c:v>9.7899999999999991</c:v>
                </c:pt>
                <c:pt idx="3539">
                  <c:v>9.7899999999999991</c:v>
                </c:pt>
                <c:pt idx="3540">
                  <c:v>9.7899999999999991</c:v>
                </c:pt>
                <c:pt idx="3541">
                  <c:v>9.7899999999999991</c:v>
                </c:pt>
                <c:pt idx="3542">
                  <c:v>9.7899999999999991</c:v>
                </c:pt>
                <c:pt idx="3543">
                  <c:v>9.7899999999999991</c:v>
                </c:pt>
                <c:pt idx="3544">
                  <c:v>9.81</c:v>
                </c:pt>
                <c:pt idx="3545">
                  <c:v>9.7899999999999991</c:v>
                </c:pt>
                <c:pt idx="3546">
                  <c:v>9.7899999999999991</c:v>
                </c:pt>
                <c:pt idx="3547">
                  <c:v>9.7899999999999991</c:v>
                </c:pt>
                <c:pt idx="3548">
                  <c:v>9.7899999999999991</c:v>
                </c:pt>
                <c:pt idx="3549">
                  <c:v>9.7899999999999991</c:v>
                </c:pt>
                <c:pt idx="3550">
                  <c:v>9.7899999999999991</c:v>
                </c:pt>
                <c:pt idx="3551">
                  <c:v>9.7899999999999991</c:v>
                </c:pt>
                <c:pt idx="3552">
                  <c:v>9.7899999999999991</c:v>
                </c:pt>
                <c:pt idx="3553">
                  <c:v>9.7899999999999991</c:v>
                </c:pt>
                <c:pt idx="3554">
                  <c:v>9.7899999999999991</c:v>
                </c:pt>
                <c:pt idx="3555">
                  <c:v>9.7899999999999991</c:v>
                </c:pt>
                <c:pt idx="3556">
                  <c:v>9.7899999999999991</c:v>
                </c:pt>
                <c:pt idx="3557">
                  <c:v>9.7899999999999991</c:v>
                </c:pt>
                <c:pt idx="3558">
                  <c:v>9.81</c:v>
                </c:pt>
                <c:pt idx="3559">
                  <c:v>9.7899999999999991</c:v>
                </c:pt>
                <c:pt idx="3560">
                  <c:v>9.7899999999999991</c:v>
                </c:pt>
                <c:pt idx="3561">
                  <c:v>9.7899999999999991</c:v>
                </c:pt>
                <c:pt idx="3562">
                  <c:v>9.7899999999999991</c:v>
                </c:pt>
                <c:pt idx="3563">
                  <c:v>9.7899999999999991</c:v>
                </c:pt>
                <c:pt idx="3564">
                  <c:v>9.7899999999999991</c:v>
                </c:pt>
                <c:pt idx="3565">
                  <c:v>9.77</c:v>
                </c:pt>
                <c:pt idx="3566">
                  <c:v>9.7899999999999991</c:v>
                </c:pt>
                <c:pt idx="3567">
                  <c:v>9.7899999999999991</c:v>
                </c:pt>
                <c:pt idx="3568">
                  <c:v>9.7899999999999991</c:v>
                </c:pt>
                <c:pt idx="3569">
                  <c:v>9.7899999999999991</c:v>
                </c:pt>
                <c:pt idx="3570">
                  <c:v>9.7899999999999991</c:v>
                </c:pt>
                <c:pt idx="3571">
                  <c:v>9.7899999999999991</c:v>
                </c:pt>
                <c:pt idx="3572">
                  <c:v>9.7899999999999991</c:v>
                </c:pt>
                <c:pt idx="3573">
                  <c:v>9.77</c:v>
                </c:pt>
                <c:pt idx="3574">
                  <c:v>9.7899999999999991</c:v>
                </c:pt>
                <c:pt idx="3575">
                  <c:v>9.77</c:v>
                </c:pt>
                <c:pt idx="3576">
                  <c:v>9.7899999999999991</c:v>
                </c:pt>
                <c:pt idx="3577">
                  <c:v>9.7899999999999991</c:v>
                </c:pt>
                <c:pt idx="3578">
                  <c:v>9.77</c:v>
                </c:pt>
                <c:pt idx="3579">
                  <c:v>9.77</c:v>
                </c:pt>
                <c:pt idx="3580">
                  <c:v>9.7899999999999991</c:v>
                </c:pt>
                <c:pt idx="3581">
                  <c:v>9.77</c:v>
                </c:pt>
                <c:pt idx="3582">
                  <c:v>9.7899999999999991</c:v>
                </c:pt>
                <c:pt idx="3583">
                  <c:v>9.77</c:v>
                </c:pt>
                <c:pt idx="3584">
                  <c:v>9.77</c:v>
                </c:pt>
                <c:pt idx="3585">
                  <c:v>9.77</c:v>
                </c:pt>
                <c:pt idx="3586">
                  <c:v>9.77</c:v>
                </c:pt>
                <c:pt idx="3587">
                  <c:v>9.77</c:v>
                </c:pt>
                <c:pt idx="3588">
                  <c:v>9.77</c:v>
                </c:pt>
                <c:pt idx="3589">
                  <c:v>9.77</c:v>
                </c:pt>
                <c:pt idx="3590">
                  <c:v>9.7899999999999991</c:v>
                </c:pt>
                <c:pt idx="3591">
                  <c:v>9.77</c:v>
                </c:pt>
                <c:pt idx="3592">
                  <c:v>9.7899999999999991</c:v>
                </c:pt>
                <c:pt idx="3593">
                  <c:v>9.7899999999999991</c:v>
                </c:pt>
                <c:pt idx="3594">
                  <c:v>9.7899999999999991</c:v>
                </c:pt>
                <c:pt idx="3595">
                  <c:v>9.77</c:v>
                </c:pt>
                <c:pt idx="3596">
                  <c:v>9.7899999999999991</c:v>
                </c:pt>
                <c:pt idx="3597">
                  <c:v>9.7899999999999991</c:v>
                </c:pt>
                <c:pt idx="3598">
                  <c:v>9.77</c:v>
                </c:pt>
                <c:pt idx="3599">
                  <c:v>9.7899999999999991</c:v>
                </c:pt>
                <c:pt idx="3600">
                  <c:v>9.7899999999999991</c:v>
                </c:pt>
                <c:pt idx="3601">
                  <c:v>9.7899999999999991</c:v>
                </c:pt>
                <c:pt idx="3602">
                  <c:v>9.7899999999999991</c:v>
                </c:pt>
                <c:pt idx="3603">
                  <c:v>9.7899999999999991</c:v>
                </c:pt>
                <c:pt idx="3604">
                  <c:v>9.7899999999999991</c:v>
                </c:pt>
                <c:pt idx="3605">
                  <c:v>9.7899999999999991</c:v>
                </c:pt>
                <c:pt idx="3606">
                  <c:v>9.81</c:v>
                </c:pt>
                <c:pt idx="3607">
                  <c:v>9.7899999999999991</c:v>
                </c:pt>
                <c:pt idx="3608">
                  <c:v>9.7899999999999991</c:v>
                </c:pt>
                <c:pt idx="3609">
                  <c:v>9.81</c:v>
                </c:pt>
                <c:pt idx="3610">
                  <c:v>9.81</c:v>
                </c:pt>
                <c:pt idx="3611">
                  <c:v>9.7899999999999991</c:v>
                </c:pt>
                <c:pt idx="3612">
                  <c:v>9.81</c:v>
                </c:pt>
                <c:pt idx="3613">
                  <c:v>9.81</c:v>
                </c:pt>
                <c:pt idx="3614">
                  <c:v>9.81</c:v>
                </c:pt>
                <c:pt idx="3615">
                  <c:v>9.81</c:v>
                </c:pt>
                <c:pt idx="3616">
                  <c:v>9.83</c:v>
                </c:pt>
                <c:pt idx="3617">
                  <c:v>9.7899999999999991</c:v>
                </c:pt>
                <c:pt idx="3618">
                  <c:v>9.81</c:v>
                </c:pt>
                <c:pt idx="3619">
                  <c:v>9.83</c:v>
                </c:pt>
                <c:pt idx="3620">
                  <c:v>9.81</c:v>
                </c:pt>
                <c:pt idx="3621">
                  <c:v>9.81</c:v>
                </c:pt>
                <c:pt idx="3622">
                  <c:v>9.7899999999999991</c:v>
                </c:pt>
                <c:pt idx="3623">
                  <c:v>9.81</c:v>
                </c:pt>
                <c:pt idx="3624">
                  <c:v>9.81</c:v>
                </c:pt>
                <c:pt idx="3625">
                  <c:v>9.81</c:v>
                </c:pt>
                <c:pt idx="3626">
                  <c:v>9.81</c:v>
                </c:pt>
                <c:pt idx="3627">
                  <c:v>9.81</c:v>
                </c:pt>
                <c:pt idx="3628">
                  <c:v>9.81</c:v>
                </c:pt>
                <c:pt idx="3629">
                  <c:v>9.81</c:v>
                </c:pt>
                <c:pt idx="3630">
                  <c:v>9.81</c:v>
                </c:pt>
                <c:pt idx="3631">
                  <c:v>9.7899999999999991</c:v>
                </c:pt>
                <c:pt idx="3632">
                  <c:v>9.81</c:v>
                </c:pt>
                <c:pt idx="3633">
                  <c:v>9.7899999999999991</c:v>
                </c:pt>
                <c:pt idx="3634">
                  <c:v>9.7899999999999991</c:v>
                </c:pt>
                <c:pt idx="3635">
                  <c:v>9.7899999999999991</c:v>
                </c:pt>
                <c:pt idx="3636">
                  <c:v>9.81</c:v>
                </c:pt>
                <c:pt idx="3637">
                  <c:v>9.81</c:v>
                </c:pt>
                <c:pt idx="3638">
                  <c:v>9.81</c:v>
                </c:pt>
                <c:pt idx="3639">
                  <c:v>9.81</c:v>
                </c:pt>
                <c:pt idx="3640">
                  <c:v>9.7899999999999991</c:v>
                </c:pt>
                <c:pt idx="3641">
                  <c:v>9.83</c:v>
                </c:pt>
                <c:pt idx="3642">
                  <c:v>9.81</c:v>
                </c:pt>
                <c:pt idx="3643">
                  <c:v>9.7899999999999991</c:v>
                </c:pt>
                <c:pt idx="3644">
                  <c:v>9.81</c:v>
                </c:pt>
                <c:pt idx="3645">
                  <c:v>9.7899999999999991</c:v>
                </c:pt>
                <c:pt idx="3646">
                  <c:v>9.81</c:v>
                </c:pt>
                <c:pt idx="3647">
                  <c:v>9.7899999999999991</c:v>
                </c:pt>
                <c:pt idx="3648">
                  <c:v>9.81</c:v>
                </c:pt>
                <c:pt idx="3649">
                  <c:v>9.81</c:v>
                </c:pt>
                <c:pt idx="3650">
                  <c:v>9.7899999999999991</c:v>
                </c:pt>
                <c:pt idx="3651">
                  <c:v>9.81</c:v>
                </c:pt>
                <c:pt idx="3652">
                  <c:v>9.7899999999999991</c:v>
                </c:pt>
                <c:pt idx="3653">
                  <c:v>9.81</c:v>
                </c:pt>
                <c:pt idx="3654">
                  <c:v>9.81</c:v>
                </c:pt>
                <c:pt idx="3655">
                  <c:v>9.81</c:v>
                </c:pt>
                <c:pt idx="3656">
                  <c:v>9.81</c:v>
                </c:pt>
                <c:pt idx="3657">
                  <c:v>9.81</c:v>
                </c:pt>
                <c:pt idx="3658">
                  <c:v>9.81</c:v>
                </c:pt>
                <c:pt idx="3659">
                  <c:v>9.81</c:v>
                </c:pt>
                <c:pt idx="3660">
                  <c:v>9.81</c:v>
                </c:pt>
                <c:pt idx="3661">
                  <c:v>9.81</c:v>
                </c:pt>
                <c:pt idx="3662">
                  <c:v>9.7899999999999991</c:v>
                </c:pt>
                <c:pt idx="3663">
                  <c:v>9.7899999999999991</c:v>
                </c:pt>
                <c:pt idx="3664">
                  <c:v>9.7899999999999991</c:v>
                </c:pt>
                <c:pt idx="3665">
                  <c:v>9.7899999999999991</c:v>
                </c:pt>
                <c:pt idx="3666">
                  <c:v>9.7899999999999991</c:v>
                </c:pt>
                <c:pt idx="3667">
                  <c:v>9.7899999999999991</c:v>
                </c:pt>
                <c:pt idx="3668">
                  <c:v>9.7899999999999991</c:v>
                </c:pt>
                <c:pt idx="3669">
                  <c:v>9.81</c:v>
                </c:pt>
                <c:pt idx="3670">
                  <c:v>9.7899999999999991</c:v>
                </c:pt>
                <c:pt idx="3671">
                  <c:v>9.81</c:v>
                </c:pt>
                <c:pt idx="3672">
                  <c:v>9.7899999999999991</c:v>
                </c:pt>
                <c:pt idx="3673">
                  <c:v>9.81</c:v>
                </c:pt>
                <c:pt idx="3674">
                  <c:v>9.81</c:v>
                </c:pt>
                <c:pt idx="3675">
                  <c:v>9.81</c:v>
                </c:pt>
                <c:pt idx="3676">
                  <c:v>9.81</c:v>
                </c:pt>
                <c:pt idx="3677">
                  <c:v>9.7899999999999991</c:v>
                </c:pt>
                <c:pt idx="3678">
                  <c:v>9.7899999999999991</c:v>
                </c:pt>
                <c:pt idx="3679">
                  <c:v>9.7899999999999991</c:v>
                </c:pt>
                <c:pt idx="3680">
                  <c:v>9.81</c:v>
                </c:pt>
                <c:pt idx="3681">
                  <c:v>9.81</c:v>
                </c:pt>
                <c:pt idx="3682">
                  <c:v>9.7899999999999991</c:v>
                </c:pt>
                <c:pt idx="3683">
                  <c:v>9.81</c:v>
                </c:pt>
                <c:pt idx="3684">
                  <c:v>9.7899999999999991</c:v>
                </c:pt>
                <c:pt idx="3685">
                  <c:v>9.81</c:v>
                </c:pt>
                <c:pt idx="3686">
                  <c:v>9.81</c:v>
                </c:pt>
                <c:pt idx="3687">
                  <c:v>9.7899999999999991</c:v>
                </c:pt>
                <c:pt idx="3688">
                  <c:v>9.81</c:v>
                </c:pt>
                <c:pt idx="3689">
                  <c:v>9.7899999999999991</c:v>
                </c:pt>
                <c:pt idx="3690">
                  <c:v>9.7899999999999991</c:v>
                </c:pt>
                <c:pt idx="3691">
                  <c:v>9.7899999999999991</c:v>
                </c:pt>
                <c:pt idx="3692">
                  <c:v>9.7899999999999991</c:v>
                </c:pt>
                <c:pt idx="3693">
                  <c:v>9.81</c:v>
                </c:pt>
                <c:pt idx="3694">
                  <c:v>9.81</c:v>
                </c:pt>
                <c:pt idx="3695">
                  <c:v>9.83</c:v>
                </c:pt>
                <c:pt idx="3696">
                  <c:v>9.81</c:v>
                </c:pt>
                <c:pt idx="3697">
                  <c:v>9.81</c:v>
                </c:pt>
                <c:pt idx="3698">
                  <c:v>9.7899999999999991</c:v>
                </c:pt>
                <c:pt idx="3699">
                  <c:v>9.81</c:v>
                </c:pt>
                <c:pt idx="3700">
                  <c:v>9.7899999999999991</c:v>
                </c:pt>
                <c:pt idx="3701">
                  <c:v>9.81</c:v>
                </c:pt>
                <c:pt idx="3702">
                  <c:v>9.81</c:v>
                </c:pt>
                <c:pt idx="3703">
                  <c:v>9.81</c:v>
                </c:pt>
                <c:pt idx="3704">
                  <c:v>9.7899999999999991</c:v>
                </c:pt>
                <c:pt idx="3705">
                  <c:v>9.7899999999999991</c:v>
                </c:pt>
                <c:pt idx="3706">
                  <c:v>9.7899999999999991</c:v>
                </c:pt>
                <c:pt idx="3707">
                  <c:v>9.81</c:v>
                </c:pt>
                <c:pt idx="3708">
                  <c:v>9.81</c:v>
                </c:pt>
                <c:pt idx="3709">
                  <c:v>9.7899999999999991</c:v>
                </c:pt>
                <c:pt idx="3710">
                  <c:v>9.7899999999999991</c:v>
                </c:pt>
                <c:pt idx="3711">
                  <c:v>9.81</c:v>
                </c:pt>
                <c:pt idx="3712">
                  <c:v>9.81</c:v>
                </c:pt>
                <c:pt idx="3713">
                  <c:v>9.81</c:v>
                </c:pt>
                <c:pt idx="3714">
                  <c:v>9.83</c:v>
                </c:pt>
                <c:pt idx="3715">
                  <c:v>9.81</c:v>
                </c:pt>
                <c:pt idx="3716">
                  <c:v>9.81</c:v>
                </c:pt>
                <c:pt idx="3717">
                  <c:v>9.81</c:v>
                </c:pt>
                <c:pt idx="3718">
                  <c:v>9.81</c:v>
                </c:pt>
                <c:pt idx="3719">
                  <c:v>9.81</c:v>
                </c:pt>
                <c:pt idx="3720">
                  <c:v>9.81</c:v>
                </c:pt>
                <c:pt idx="3721">
                  <c:v>9.7899999999999991</c:v>
                </c:pt>
                <c:pt idx="3722">
                  <c:v>9.81</c:v>
                </c:pt>
                <c:pt idx="3723">
                  <c:v>9.81</c:v>
                </c:pt>
                <c:pt idx="3724">
                  <c:v>9.7899999999999991</c:v>
                </c:pt>
                <c:pt idx="3725">
                  <c:v>9.81</c:v>
                </c:pt>
                <c:pt idx="3726">
                  <c:v>9.81</c:v>
                </c:pt>
                <c:pt idx="3727">
                  <c:v>9.7899999999999991</c:v>
                </c:pt>
                <c:pt idx="3728">
                  <c:v>9.83</c:v>
                </c:pt>
                <c:pt idx="3729">
                  <c:v>9.81</c:v>
                </c:pt>
                <c:pt idx="3730">
                  <c:v>9.81</c:v>
                </c:pt>
                <c:pt idx="3731">
                  <c:v>9.81</c:v>
                </c:pt>
                <c:pt idx="3732">
                  <c:v>9.7899999999999991</c:v>
                </c:pt>
                <c:pt idx="3733">
                  <c:v>9.81</c:v>
                </c:pt>
                <c:pt idx="3734">
                  <c:v>9.7899999999999991</c:v>
                </c:pt>
                <c:pt idx="3735">
                  <c:v>9.81</c:v>
                </c:pt>
                <c:pt idx="3736">
                  <c:v>9.7899999999999991</c:v>
                </c:pt>
                <c:pt idx="3737">
                  <c:v>9.81</c:v>
                </c:pt>
                <c:pt idx="3738">
                  <c:v>9.81</c:v>
                </c:pt>
                <c:pt idx="3739">
                  <c:v>9.81</c:v>
                </c:pt>
                <c:pt idx="3740">
                  <c:v>9.81</c:v>
                </c:pt>
                <c:pt idx="3741">
                  <c:v>9.81</c:v>
                </c:pt>
                <c:pt idx="3742">
                  <c:v>9.81</c:v>
                </c:pt>
                <c:pt idx="3743">
                  <c:v>9.7899999999999991</c:v>
                </c:pt>
                <c:pt idx="3744">
                  <c:v>9.81</c:v>
                </c:pt>
                <c:pt idx="3745">
                  <c:v>9.7899999999999991</c:v>
                </c:pt>
                <c:pt idx="3746">
                  <c:v>9.81</c:v>
                </c:pt>
                <c:pt idx="3747">
                  <c:v>9.81</c:v>
                </c:pt>
                <c:pt idx="3748">
                  <c:v>9.81</c:v>
                </c:pt>
                <c:pt idx="3749">
                  <c:v>9.83</c:v>
                </c:pt>
                <c:pt idx="3750">
                  <c:v>9.81</c:v>
                </c:pt>
                <c:pt idx="3751">
                  <c:v>9.81</c:v>
                </c:pt>
                <c:pt idx="3752">
                  <c:v>9.81</c:v>
                </c:pt>
                <c:pt idx="3753">
                  <c:v>9.83</c:v>
                </c:pt>
                <c:pt idx="3754">
                  <c:v>9.83</c:v>
                </c:pt>
                <c:pt idx="3755">
                  <c:v>9.83</c:v>
                </c:pt>
                <c:pt idx="3756">
                  <c:v>9.83</c:v>
                </c:pt>
                <c:pt idx="3757">
                  <c:v>9.85</c:v>
                </c:pt>
                <c:pt idx="3758">
                  <c:v>9.83</c:v>
                </c:pt>
                <c:pt idx="3759">
                  <c:v>9.85</c:v>
                </c:pt>
                <c:pt idx="3760">
                  <c:v>9.85</c:v>
                </c:pt>
                <c:pt idx="3761">
                  <c:v>9.83</c:v>
                </c:pt>
                <c:pt idx="3762">
                  <c:v>9.83</c:v>
                </c:pt>
                <c:pt idx="3763">
                  <c:v>9.83</c:v>
                </c:pt>
                <c:pt idx="3764">
                  <c:v>9.85</c:v>
                </c:pt>
                <c:pt idx="3765">
                  <c:v>9.85</c:v>
                </c:pt>
                <c:pt idx="3766">
                  <c:v>9.85</c:v>
                </c:pt>
                <c:pt idx="3767">
                  <c:v>9.85</c:v>
                </c:pt>
                <c:pt idx="3768">
                  <c:v>9.85</c:v>
                </c:pt>
                <c:pt idx="3769">
                  <c:v>9.85</c:v>
                </c:pt>
                <c:pt idx="3770">
                  <c:v>9.85</c:v>
                </c:pt>
                <c:pt idx="3771">
                  <c:v>9.8699999999999992</c:v>
                </c:pt>
                <c:pt idx="3772">
                  <c:v>9.85</c:v>
                </c:pt>
                <c:pt idx="3773">
                  <c:v>9.85</c:v>
                </c:pt>
                <c:pt idx="3774">
                  <c:v>9.85</c:v>
                </c:pt>
                <c:pt idx="3775">
                  <c:v>9.85</c:v>
                </c:pt>
                <c:pt idx="3776">
                  <c:v>9.85</c:v>
                </c:pt>
                <c:pt idx="3777">
                  <c:v>9.85</c:v>
                </c:pt>
                <c:pt idx="3778">
                  <c:v>9.85</c:v>
                </c:pt>
                <c:pt idx="3779">
                  <c:v>9.85</c:v>
                </c:pt>
                <c:pt idx="3780">
                  <c:v>9.85</c:v>
                </c:pt>
                <c:pt idx="3781">
                  <c:v>9.8699999999999992</c:v>
                </c:pt>
                <c:pt idx="3782">
                  <c:v>9.85</c:v>
                </c:pt>
                <c:pt idx="3783">
                  <c:v>9.85</c:v>
                </c:pt>
                <c:pt idx="3784">
                  <c:v>9.8699999999999992</c:v>
                </c:pt>
                <c:pt idx="3785">
                  <c:v>9.85</c:v>
                </c:pt>
                <c:pt idx="3786">
                  <c:v>9.85</c:v>
                </c:pt>
                <c:pt idx="3787">
                  <c:v>9.85</c:v>
                </c:pt>
                <c:pt idx="3788">
                  <c:v>9.85</c:v>
                </c:pt>
                <c:pt idx="3789">
                  <c:v>9.85</c:v>
                </c:pt>
                <c:pt idx="3790">
                  <c:v>9.85</c:v>
                </c:pt>
                <c:pt idx="3791">
                  <c:v>9.8699999999999992</c:v>
                </c:pt>
                <c:pt idx="3792">
                  <c:v>9.85</c:v>
                </c:pt>
                <c:pt idx="3793">
                  <c:v>9.85</c:v>
                </c:pt>
                <c:pt idx="3794">
                  <c:v>9.85</c:v>
                </c:pt>
                <c:pt idx="3795">
                  <c:v>9.85</c:v>
                </c:pt>
                <c:pt idx="3796">
                  <c:v>9.8699999999999992</c:v>
                </c:pt>
                <c:pt idx="3797">
                  <c:v>9.85</c:v>
                </c:pt>
                <c:pt idx="3798">
                  <c:v>9.85</c:v>
                </c:pt>
                <c:pt idx="3799">
                  <c:v>9.85</c:v>
                </c:pt>
                <c:pt idx="3800">
                  <c:v>9.85</c:v>
                </c:pt>
                <c:pt idx="3801">
                  <c:v>9.83</c:v>
                </c:pt>
                <c:pt idx="3802">
                  <c:v>9.83</c:v>
                </c:pt>
                <c:pt idx="3803">
                  <c:v>9.83</c:v>
                </c:pt>
                <c:pt idx="3804">
                  <c:v>9.83</c:v>
                </c:pt>
                <c:pt idx="3805">
                  <c:v>9.85</c:v>
                </c:pt>
                <c:pt idx="3806">
                  <c:v>9.83</c:v>
                </c:pt>
                <c:pt idx="3807">
                  <c:v>9.81</c:v>
                </c:pt>
                <c:pt idx="3808">
                  <c:v>9.81</c:v>
                </c:pt>
                <c:pt idx="3809">
                  <c:v>9.83</c:v>
                </c:pt>
                <c:pt idx="3810">
                  <c:v>9.83</c:v>
                </c:pt>
                <c:pt idx="3811">
                  <c:v>9.81</c:v>
                </c:pt>
                <c:pt idx="3812">
                  <c:v>9.81</c:v>
                </c:pt>
                <c:pt idx="3813">
                  <c:v>9.83</c:v>
                </c:pt>
                <c:pt idx="3814">
                  <c:v>9.81</c:v>
                </c:pt>
                <c:pt idx="3815">
                  <c:v>9.83</c:v>
                </c:pt>
                <c:pt idx="3816">
                  <c:v>9.81</c:v>
                </c:pt>
                <c:pt idx="3817">
                  <c:v>9.81</c:v>
                </c:pt>
                <c:pt idx="3818">
                  <c:v>9.83</c:v>
                </c:pt>
                <c:pt idx="3819">
                  <c:v>9.83</c:v>
                </c:pt>
                <c:pt idx="3820">
                  <c:v>9.81</c:v>
                </c:pt>
                <c:pt idx="3821">
                  <c:v>9.83</c:v>
                </c:pt>
                <c:pt idx="3822">
                  <c:v>9.83</c:v>
                </c:pt>
                <c:pt idx="3823">
                  <c:v>9.83</c:v>
                </c:pt>
                <c:pt idx="3824">
                  <c:v>9.81</c:v>
                </c:pt>
                <c:pt idx="3825">
                  <c:v>9.81</c:v>
                </c:pt>
                <c:pt idx="3826">
                  <c:v>9.81</c:v>
                </c:pt>
                <c:pt idx="3827">
                  <c:v>9.83</c:v>
                </c:pt>
                <c:pt idx="3828">
                  <c:v>9.81</c:v>
                </c:pt>
                <c:pt idx="3829">
                  <c:v>9.83</c:v>
                </c:pt>
                <c:pt idx="3830">
                  <c:v>9.81</c:v>
                </c:pt>
                <c:pt idx="3831">
                  <c:v>9.7899999999999991</c:v>
                </c:pt>
                <c:pt idx="3832">
                  <c:v>9.83</c:v>
                </c:pt>
                <c:pt idx="3833">
                  <c:v>9.81</c:v>
                </c:pt>
                <c:pt idx="3834">
                  <c:v>9.83</c:v>
                </c:pt>
                <c:pt idx="3835">
                  <c:v>9.83</c:v>
                </c:pt>
                <c:pt idx="3836">
                  <c:v>9.81</c:v>
                </c:pt>
                <c:pt idx="3837">
                  <c:v>9.83</c:v>
                </c:pt>
                <c:pt idx="3838">
                  <c:v>9.85</c:v>
                </c:pt>
                <c:pt idx="3839">
                  <c:v>9.83</c:v>
                </c:pt>
                <c:pt idx="3840">
                  <c:v>9.83</c:v>
                </c:pt>
                <c:pt idx="3841">
                  <c:v>9.83</c:v>
                </c:pt>
                <c:pt idx="3842">
                  <c:v>9.83</c:v>
                </c:pt>
                <c:pt idx="3843">
                  <c:v>9.81</c:v>
                </c:pt>
                <c:pt idx="3844">
                  <c:v>9.83</c:v>
                </c:pt>
                <c:pt idx="3845">
                  <c:v>9.81</c:v>
                </c:pt>
                <c:pt idx="3846">
                  <c:v>9.81</c:v>
                </c:pt>
                <c:pt idx="3847">
                  <c:v>9.81</c:v>
                </c:pt>
                <c:pt idx="3848">
                  <c:v>9.83</c:v>
                </c:pt>
                <c:pt idx="3849">
                  <c:v>9.83</c:v>
                </c:pt>
                <c:pt idx="3850">
                  <c:v>9.81</c:v>
                </c:pt>
                <c:pt idx="3851">
                  <c:v>9.81</c:v>
                </c:pt>
                <c:pt idx="3852">
                  <c:v>9.81</c:v>
                </c:pt>
                <c:pt idx="3853">
                  <c:v>9.81</c:v>
                </c:pt>
                <c:pt idx="3854">
                  <c:v>9.81</c:v>
                </c:pt>
                <c:pt idx="3855">
                  <c:v>9.83</c:v>
                </c:pt>
                <c:pt idx="3856">
                  <c:v>9.81</c:v>
                </c:pt>
                <c:pt idx="3857">
                  <c:v>9.83</c:v>
                </c:pt>
                <c:pt idx="3858">
                  <c:v>9.81</c:v>
                </c:pt>
                <c:pt idx="3859">
                  <c:v>9.81</c:v>
                </c:pt>
                <c:pt idx="3860">
                  <c:v>9.81</c:v>
                </c:pt>
                <c:pt idx="3861">
                  <c:v>9.83</c:v>
                </c:pt>
                <c:pt idx="3862">
                  <c:v>9.81</c:v>
                </c:pt>
                <c:pt idx="3863">
                  <c:v>9.83</c:v>
                </c:pt>
                <c:pt idx="3864">
                  <c:v>9.81</c:v>
                </c:pt>
                <c:pt idx="3865">
                  <c:v>9.81</c:v>
                </c:pt>
                <c:pt idx="3866">
                  <c:v>9.83</c:v>
                </c:pt>
                <c:pt idx="3867">
                  <c:v>9.81</c:v>
                </c:pt>
                <c:pt idx="3868">
                  <c:v>9.83</c:v>
                </c:pt>
                <c:pt idx="3869">
                  <c:v>9.83</c:v>
                </c:pt>
                <c:pt idx="3870">
                  <c:v>9.81</c:v>
                </c:pt>
                <c:pt idx="3871">
                  <c:v>9.83</c:v>
                </c:pt>
                <c:pt idx="3872">
                  <c:v>9.81</c:v>
                </c:pt>
                <c:pt idx="3873">
                  <c:v>9.81</c:v>
                </c:pt>
                <c:pt idx="3874">
                  <c:v>9.81</c:v>
                </c:pt>
                <c:pt idx="3875">
                  <c:v>9.81</c:v>
                </c:pt>
                <c:pt idx="3876">
                  <c:v>9.81</c:v>
                </c:pt>
                <c:pt idx="3877">
                  <c:v>9.7899999999999991</c:v>
                </c:pt>
                <c:pt idx="3878">
                  <c:v>9.7899999999999991</c:v>
                </c:pt>
                <c:pt idx="3879">
                  <c:v>9.81</c:v>
                </c:pt>
                <c:pt idx="3880">
                  <c:v>9.7899999999999991</c:v>
                </c:pt>
                <c:pt idx="3881">
                  <c:v>9.7899999999999991</c:v>
                </c:pt>
                <c:pt idx="3882">
                  <c:v>9.7899999999999991</c:v>
                </c:pt>
                <c:pt idx="3883">
                  <c:v>9.7899999999999991</c:v>
                </c:pt>
                <c:pt idx="3884">
                  <c:v>9.7899999999999991</c:v>
                </c:pt>
                <c:pt idx="3885">
                  <c:v>9.81</c:v>
                </c:pt>
                <c:pt idx="3886">
                  <c:v>9.77</c:v>
                </c:pt>
                <c:pt idx="3887">
                  <c:v>9.7899999999999991</c:v>
                </c:pt>
                <c:pt idx="3888">
                  <c:v>9.77</c:v>
                </c:pt>
                <c:pt idx="3889">
                  <c:v>9.7899999999999991</c:v>
                </c:pt>
                <c:pt idx="3890">
                  <c:v>9.77</c:v>
                </c:pt>
                <c:pt idx="3891">
                  <c:v>9.77</c:v>
                </c:pt>
                <c:pt idx="3892">
                  <c:v>9.77</c:v>
                </c:pt>
                <c:pt idx="3893">
                  <c:v>9.7899999999999991</c:v>
                </c:pt>
                <c:pt idx="3894">
                  <c:v>9.77</c:v>
                </c:pt>
                <c:pt idx="3895">
                  <c:v>9.77</c:v>
                </c:pt>
                <c:pt idx="3896">
                  <c:v>9.77</c:v>
                </c:pt>
                <c:pt idx="3897">
                  <c:v>9.75</c:v>
                </c:pt>
                <c:pt idx="3898">
                  <c:v>9.75</c:v>
                </c:pt>
                <c:pt idx="3899">
                  <c:v>9.75</c:v>
                </c:pt>
                <c:pt idx="3900">
                  <c:v>9.77</c:v>
                </c:pt>
                <c:pt idx="3901">
                  <c:v>9.75</c:v>
                </c:pt>
                <c:pt idx="3902">
                  <c:v>9.73</c:v>
                </c:pt>
                <c:pt idx="3903">
                  <c:v>9.75</c:v>
                </c:pt>
                <c:pt idx="3904">
                  <c:v>9.77</c:v>
                </c:pt>
                <c:pt idx="3905">
                  <c:v>9.73</c:v>
                </c:pt>
                <c:pt idx="3906">
                  <c:v>9.73</c:v>
                </c:pt>
                <c:pt idx="3907">
                  <c:v>9.75</c:v>
                </c:pt>
                <c:pt idx="3908">
                  <c:v>9.77</c:v>
                </c:pt>
                <c:pt idx="3909">
                  <c:v>9.77</c:v>
                </c:pt>
                <c:pt idx="3910">
                  <c:v>9.77</c:v>
                </c:pt>
                <c:pt idx="3911">
                  <c:v>9.77</c:v>
                </c:pt>
                <c:pt idx="3912">
                  <c:v>9.77</c:v>
                </c:pt>
                <c:pt idx="3913">
                  <c:v>9.77</c:v>
                </c:pt>
                <c:pt idx="3914">
                  <c:v>9.75</c:v>
                </c:pt>
                <c:pt idx="3915">
                  <c:v>9.77</c:v>
                </c:pt>
                <c:pt idx="3916">
                  <c:v>9.75</c:v>
                </c:pt>
                <c:pt idx="3917">
                  <c:v>9.75</c:v>
                </c:pt>
                <c:pt idx="3918">
                  <c:v>9.73</c:v>
                </c:pt>
                <c:pt idx="3919">
                  <c:v>9.77</c:v>
                </c:pt>
                <c:pt idx="3920">
                  <c:v>9.77</c:v>
                </c:pt>
                <c:pt idx="3921">
                  <c:v>9.75</c:v>
                </c:pt>
                <c:pt idx="3922">
                  <c:v>9.75</c:v>
                </c:pt>
                <c:pt idx="3923">
                  <c:v>9.73</c:v>
                </c:pt>
                <c:pt idx="3924">
                  <c:v>9.77</c:v>
                </c:pt>
                <c:pt idx="3925">
                  <c:v>9.75</c:v>
                </c:pt>
                <c:pt idx="3926">
                  <c:v>9.75</c:v>
                </c:pt>
                <c:pt idx="3927">
                  <c:v>9.75</c:v>
                </c:pt>
                <c:pt idx="3928">
                  <c:v>9.75</c:v>
                </c:pt>
                <c:pt idx="3929">
                  <c:v>9.75</c:v>
                </c:pt>
                <c:pt idx="3930">
                  <c:v>9.77</c:v>
                </c:pt>
                <c:pt idx="3931">
                  <c:v>9.75</c:v>
                </c:pt>
                <c:pt idx="3932">
                  <c:v>9.73</c:v>
                </c:pt>
                <c:pt idx="3933">
                  <c:v>9.77</c:v>
                </c:pt>
                <c:pt idx="3934">
                  <c:v>9.75</c:v>
                </c:pt>
                <c:pt idx="3935">
                  <c:v>9.75</c:v>
                </c:pt>
                <c:pt idx="3936">
                  <c:v>9.75</c:v>
                </c:pt>
                <c:pt idx="3937">
                  <c:v>9.77</c:v>
                </c:pt>
                <c:pt idx="3938">
                  <c:v>9.75</c:v>
                </c:pt>
                <c:pt idx="3939">
                  <c:v>9.75</c:v>
                </c:pt>
                <c:pt idx="3940">
                  <c:v>9.7100000000000009</c:v>
                </c:pt>
                <c:pt idx="3941">
                  <c:v>9.73</c:v>
                </c:pt>
                <c:pt idx="3942">
                  <c:v>9.75</c:v>
                </c:pt>
                <c:pt idx="3943">
                  <c:v>9.73</c:v>
                </c:pt>
                <c:pt idx="3944">
                  <c:v>9.75</c:v>
                </c:pt>
                <c:pt idx="3945">
                  <c:v>9.77</c:v>
                </c:pt>
                <c:pt idx="3946">
                  <c:v>9.75</c:v>
                </c:pt>
                <c:pt idx="3947">
                  <c:v>9.73</c:v>
                </c:pt>
                <c:pt idx="3948">
                  <c:v>9.75</c:v>
                </c:pt>
                <c:pt idx="3949">
                  <c:v>9.73</c:v>
                </c:pt>
                <c:pt idx="3950">
                  <c:v>9.75</c:v>
                </c:pt>
                <c:pt idx="3951">
                  <c:v>9.75</c:v>
                </c:pt>
                <c:pt idx="3952">
                  <c:v>9.75</c:v>
                </c:pt>
                <c:pt idx="3953">
                  <c:v>9.75</c:v>
                </c:pt>
                <c:pt idx="3954">
                  <c:v>9.73</c:v>
                </c:pt>
                <c:pt idx="3955">
                  <c:v>9.7100000000000009</c:v>
                </c:pt>
                <c:pt idx="3956">
                  <c:v>9.7100000000000009</c:v>
                </c:pt>
                <c:pt idx="3957">
                  <c:v>9.7100000000000009</c:v>
                </c:pt>
                <c:pt idx="3958">
                  <c:v>9.7100000000000009</c:v>
                </c:pt>
                <c:pt idx="3959">
                  <c:v>9.7100000000000009</c:v>
                </c:pt>
                <c:pt idx="3960">
                  <c:v>9.69</c:v>
                </c:pt>
                <c:pt idx="3961">
                  <c:v>9.69</c:v>
                </c:pt>
                <c:pt idx="3962">
                  <c:v>9.69</c:v>
                </c:pt>
                <c:pt idx="3963">
                  <c:v>9.69</c:v>
                </c:pt>
                <c:pt idx="3964">
                  <c:v>9.69</c:v>
                </c:pt>
                <c:pt idx="3965">
                  <c:v>9.69</c:v>
                </c:pt>
                <c:pt idx="3966">
                  <c:v>9.69</c:v>
                </c:pt>
                <c:pt idx="3967">
                  <c:v>9.69</c:v>
                </c:pt>
                <c:pt idx="3968">
                  <c:v>9.67</c:v>
                </c:pt>
                <c:pt idx="3969">
                  <c:v>9.69</c:v>
                </c:pt>
                <c:pt idx="3970">
                  <c:v>9.69</c:v>
                </c:pt>
                <c:pt idx="3971">
                  <c:v>9.67</c:v>
                </c:pt>
                <c:pt idx="3972">
                  <c:v>9.67</c:v>
                </c:pt>
                <c:pt idx="3973">
                  <c:v>9.67</c:v>
                </c:pt>
                <c:pt idx="3974">
                  <c:v>9.67</c:v>
                </c:pt>
                <c:pt idx="3975">
                  <c:v>9.67</c:v>
                </c:pt>
                <c:pt idx="3976">
                  <c:v>9.67</c:v>
                </c:pt>
                <c:pt idx="3977">
                  <c:v>9.67</c:v>
                </c:pt>
                <c:pt idx="3978">
                  <c:v>9.65</c:v>
                </c:pt>
                <c:pt idx="3979">
                  <c:v>9.69</c:v>
                </c:pt>
                <c:pt idx="3980">
                  <c:v>9.65</c:v>
                </c:pt>
                <c:pt idx="3981">
                  <c:v>9.67</c:v>
                </c:pt>
                <c:pt idx="3982">
                  <c:v>9.65</c:v>
                </c:pt>
                <c:pt idx="3983">
                  <c:v>9.65</c:v>
                </c:pt>
                <c:pt idx="3984">
                  <c:v>9.6300000000000008</c:v>
                </c:pt>
                <c:pt idx="3985">
                  <c:v>9.6300000000000008</c:v>
                </c:pt>
                <c:pt idx="3986">
                  <c:v>9.65</c:v>
                </c:pt>
                <c:pt idx="3987">
                  <c:v>9.65</c:v>
                </c:pt>
                <c:pt idx="3988">
                  <c:v>9.65</c:v>
                </c:pt>
                <c:pt idx="3989">
                  <c:v>9.65</c:v>
                </c:pt>
                <c:pt idx="3990">
                  <c:v>9.65</c:v>
                </c:pt>
                <c:pt idx="3991">
                  <c:v>9.6300000000000008</c:v>
                </c:pt>
                <c:pt idx="3992">
                  <c:v>9.6300000000000008</c:v>
                </c:pt>
                <c:pt idx="3993">
                  <c:v>9.6300000000000008</c:v>
                </c:pt>
                <c:pt idx="3994">
                  <c:v>9.6300000000000008</c:v>
                </c:pt>
                <c:pt idx="3995">
                  <c:v>9.6300000000000008</c:v>
                </c:pt>
                <c:pt idx="3996">
                  <c:v>9.6300000000000008</c:v>
                </c:pt>
                <c:pt idx="3997">
                  <c:v>9.61</c:v>
                </c:pt>
                <c:pt idx="3998">
                  <c:v>9.59</c:v>
                </c:pt>
                <c:pt idx="3999">
                  <c:v>9.61</c:v>
                </c:pt>
                <c:pt idx="4000">
                  <c:v>9.61</c:v>
                </c:pt>
                <c:pt idx="4001">
                  <c:v>9.61</c:v>
                </c:pt>
                <c:pt idx="4002">
                  <c:v>9.61</c:v>
                </c:pt>
                <c:pt idx="4003">
                  <c:v>9.61</c:v>
                </c:pt>
                <c:pt idx="4004">
                  <c:v>9.61</c:v>
                </c:pt>
                <c:pt idx="4005">
                  <c:v>9.61</c:v>
                </c:pt>
                <c:pt idx="4006">
                  <c:v>9.59</c:v>
                </c:pt>
                <c:pt idx="4007">
                  <c:v>9.59</c:v>
                </c:pt>
                <c:pt idx="4008">
                  <c:v>9.59</c:v>
                </c:pt>
                <c:pt idx="4009">
                  <c:v>9.59</c:v>
                </c:pt>
                <c:pt idx="4010">
                  <c:v>9.57</c:v>
                </c:pt>
                <c:pt idx="4011">
                  <c:v>9.59</c:v>
                </c:pt>
                <c:pt idx="4012">
                  <c:v>9.57</c:v>
                </c:pt>
                <c:pt idx="4013">
                  <c:v>9.59</c:v>
                </c:pt>
                <c:pt idx="4014">
                  <c:v>9.59</c:v>
                </c:pt>
                <c:pt idx="4015">
                  <c:v>9.57</c:v>
                </c:pt>
                <c:pt idx="4016">
                  <c:v>9.59</c:v>
                </c:pt>
                <c:pt idx="4017">
                  <c:v>9.57</c:v>
                </c:pt>
                <c:pt idx="4018">
                  <c:v>9.59</c:v>
                </c:pt>
                <c:pt idx="4019">
                  <c:v>9.59</c:v>
                </c:pt>
                <c:pt idx="4020">
                  <c:v>9.59</c:v>
                </c:pt>
                <c:pt idx="4021">
                  <c:v>9.57</c:v>
                </c:pt>
                <c:pt idx="4022">
                  <c:v>9.59</c:v>
                </c:pt>
                <c:pt idx="4023">
                  <c:v>9.57</c:v>
                </c:pt>
                <c:pt idx="4024">
                  <c:v>9.57</c:v>
                </c:pt>
                <c:pt idx="4025">
                  <c:v>9.59</c:v>
                </c:pt>
                <c:pt idx="4026">
                  <c:v>9.57</c:v>
                </c:pt>
                <c:pt idx="4027">
                  <c:v>9.57</c:v>
                </c:pt>
                <c:pt idx="4028">
                  <c:v>9.57</c:v>
                </c:pt>
                <c:pt idx="4029">
                  <c:v>9.57</c:v>
                </c:pt>
                <c:pt idx="4030">
                  <c:v>9.57</c:v>
                </c:pt>
                <c:pt idx="4031">
                  <c:v>9.57</c:v>
                </c:pt>
                <c:pt idx="4032">
                  <c:v>9.57</c:v>
                </c:pt>
                <c:pt idx="4033">
                  <c:v>9.57</c:v>
                </c:pt>
                <c:pt idx="4034">
                  <c:v>9.59</c:v>
                </c:pt>
                <c:pt idx="4035">
                  <c:v>9.57</c:v>
                </c:pt>
                <c:pt idx="4036">
                  <c:v>9.57</c:v>
                </c:pt>
                <c:pt idx="4037">
                  <c:v>9.59</c:v>
                </c:pt>
                <c:pt idx="4038">
                  <c:v>9.59</c:v>
                </c:pt>
                <c:pt idx="4039">
                  <c:v>9.61</c:v>
                </c:pt>
                <c:pt idx="4040">
                  <c:v>9.61</c:v>
                </c:pt>
                <c:pt idx="4041">
                  <c:v>9.59</c:v>
                </c:pt>
                <c:pt idx="4042">
                  <c:v>9.61</c:v>
                </c:pt>
                <c:pt idx="4043">
                  <c:v>9.59</c:v>
                </c:pt>
                <c:pt idx="4044">
                  <c:v>9.59</c:v>
                </c:pt>
                <c:pt idx="4045">
                  <c:v>9.61</c:v>
                </c:pt>
                <c:pt idx="4046">
                  <c:v>9.61</c:v>
                </c:pt>
                <c:pt idx="4047">
                  <c:v>9.61</c:v>
                </c:pt>
                <c:pt idx="4048">
                  <c:v>9.61</c:v>
                </c:pt>
                <c:pt idx="4049">
                  <c:v>9.61</c:v>
                </c:pt>
                <c:pt idx="4050">
                  <c:v>9.61</c:v>
                </c:pt>
                <c:pt idx="4051">
                  <c:v>9.61</c:v>
                </c:pt>
                <c:pt idx="4052">
                  <c:v>9.61</c:v>
                </c:pt>
                <c:pt idx="4053">
                  <c:v>9.6300000000000008</c:v>
                </c:pt>
                <c:pt idx="4054">
                  <c:v>9.61</c:v>
                </c:pt>
                <c:pt idx="4055">
                  <c:v>9.6300000000000008</c:v>
                </c:pt>
                <c:pt idx="4056">
                  <c:v>9.61</c:v>
                </c:pt>
                <c:pt idx="4057">
                  <c:v>9.61</c:v>
                </c:pt>
                <c:pt idx="4058">
                  <c:v>9.6300000000000008</c:v>
                </c:pt>
                <c:pt idx="4059">
                  <c:v>9.6300000000000008</c:v>
                </c:pt>
                <c:pt idx="4060">
                  <c:v>9.6300000000000008</c:v>
                </c:pt>
                <c:pt idx="4061">
                  <c:v>9.61</c:v>
                </c:pt>
                <c:pt idx="4062">
                  <c:v>9.6300000000000008</c:v>
                </c:pt>
                <c:pt idx="4063">
                  <c:v>9.61</c:v>
                </c:pt>
                <c:pt idx="4064">
                  <c:v>9.61</c:v>
                </c:pt>
                <c:pt idx="4065">
                  <c:v>9.61</c:v>
                </c:pt>
                <c:pt idx="4066">
                  <c:v>9.61</c:v>
                </c:pt>
                <c:pt idx="4067">
                  <c:v>9.59</c:v>
                </c:pt>
                <c:pt idx="4068">
                  <c:v>9.61</c:v>
                </c:pt>
                <c:pt idx="4069">
                  <c:v>9.59</c:v>
                </c:pt>
                <c:pt idx="4070">
                  <c:v>9.61</c:v>
                </c:pt>
                <c:pt idx="4071">
                  <c:v>9.61</c:v>
                </c:pt>
                <c:pt idx="4072">
                  <c:v>9.61</c:v>
                </c:pt>
                <c:pt idx="4073">
                  <c:v>9.59</c:v>
                </c:pt>
                <c:pt idx="4074">
                  <c:v>9.59</c:v>
                </c:pt>
                <c:pt idx="4075">
                  <c:v>9.61</c:v>
                </c:pt>
                <c:pt idx="4076">
                  <c:v>9.61</c:v>
                </c:pt>
                <c:pt idx="4077">
                  <c:v>9.59</c:v>
                </c:pt>
                <c:pt idx="4078">
                  <c:v>9.59</c:v>
                </c:pt>
                <c:pt idx="4079">
                  <c:v>9.61</c:v>
                </c:pt>
                <c:pt idx="4080">
                  <c:v>9.59</c:v>
                </c:pt>
                <c:pt idx="4081">
                  <c:v>9.61</c:v>
                </c:pt>
                <c:pt idx="4082">
                  <c:v>9.59</c:v>
                </c:pt>
                <c:pt idx="4083">
                  <c:v>9.59</c:v>
                </c:pt>
                <c:pt idx="4084">
                  <c:v>9.59</c:v>
                </c:pt>
                <c:pt idx="4085">
                  <c:v>9.61</c:v>
                </c:pt>
                <c:pt idx="4086">
                  <c:v>9.61</c:v>
                </c:pt>
                <c:pt idx="4087">
                  <c:v>9.59</c:v>
                </c:pt>
                <c:pt idx="4088">
                  <c:v>9.59</c:v>
                </c:pt>
                <c:pt idx="4089">
                  <c:v>9.59</c:v>
                </c:pt>
                <c:pt idx="4090">
                  <c:v>9.59</c:v>
                </c:pt>
                <c:pt idx="4091">
                  <c:v>9.61</c:v>
                </c:pt>
                <c:pt idx="4092">
                  <c:v>9.61</c:v>
                </c:pt>
                <c:pt idx="4093">
                  <c:v>9.61</c:v>
                </c:pt>
                <c:pt idx="4094">
                  <c:v>9.61</c:v>
                </c:pt>
                <c:pt idx="4095">
                  <c:v>9.61</c:v>
                </c:pt>
                <c:pt idx="4096">
                  <c:v>9.61</c:v>
                </c:pt>
                <c:pt idx="4097">
                  <c:v>9.61</c:v>
                </c:pt>
                <c:pt idx="4098">
                  <c:v>9.61</c:v>
                </c:pt>
                <c:pt idx="4099">
                  <c:v>9.6300000000000008</c:v>
                </c:pt>
                <c:pt idx="4100">
                  <c:v>9.61</c:v>
                </c:pt>
                <c:pt idx="4101">
                  <c:v>9.61</c:v>
                </c:pt>
                <c:pt idx="4102">
                  <c:v>9.61</c:v>
                </c:pt>
                <c:pt idx="4103">
                  <c:v>9.6300000000000008</c:v>
                </c:pt>
                <c:pt idx="4104">
                  <c:v>9.6300000000000008</c:v>
                </c:pt>
                <c:pt idx="4105">
                  <c:v>9.6300000000000008</c:v>
                </c:pt>
                <c:pt idx="4106">
                  <c:v>9.6300000000000008</c:v>
                </c:pt>
                <c:pt idx="4107">
                  <c:v>9.65</c:v>
                </c:pt>
                <c:pt idx="4108">
                  <c:v>9.65</c:v>
                </c:pt>
                <c:pt idx="4109">
                  <c:v>9.65</c:v>
                </c:pt>
                <c:pt idx="4110">
                  <c:v>9.67</c:v>
                </c:pt>
                <c:pt idx="4111">
                  <c:v>9.65</c:v>
                </c:pt>
                <c:pt idx="4112">
                  <c:v>9.65</c:v>
                </c:pt>
                <c:pt idx="4113">
                  <c:v>9.65</c:v>
                </c:pt>
                <c:pt idx="4114">
                  <c:v>9.65</c:v>
                </c:pt>
                <c:pt idx="4115">
                  <c:v>9.65</c:v>
                </c:pt>
                <c:pt idx="4116">
                  <c:v>9.65</c:v>
                </c:pt>
                <c:pt idx="4117">
                  <c:v>9.67</c:v>
                </c:pt>
                <c:pt idx="4118">
                  <c:v>9.67</c:v>
                </c:pt>
                <c:pt idx="4119">
                  <c:v>9.67</c:v>
                </c:pt>
                <c:pt idx="4120">
                  <c:v>9.67</c:v>
                </c:pt>
                <c:pt idx="4121">
                  <c:v>9.65</c:v>
                </c:pt>
                <c:pt idx="4122">
                  <c:v>9.65</c:v>
                </c:pt>
                <c:pt idx="4123">
                  <c:v>9.67</c:v>
                </c:pt>
                <c:pt idx="4124">
                  <c:v>9.65</c:v>
                </c:pt>
                <c:pt idx="4125">
                  <c:v>9.67</c:v>
                </c:pt>
                <c:pt idx="4126">
                  <c:v>9.67</c:v>
                </c:pt>
                <c:pt idx="4127">
                  <c:v>9.67</c:v>
                </c:pt>
                <c:pt idx="4128">
                  <c:v>9.65</c:v>
                </c:pt>
                <c:pt idx="4129">
                  <c:v>9.67</c:v>
                </c:pt>
                <c:pt idx="4130">
                  <c:v>9.67</c:v>
                </c:pt>
                <c:pt idx="4131">
                  <c:v>9.65</c:v>
                </c:pt>
                <c:pt idx="4132">
                  <c:v>9.65</c:v>
                </c:pt>
                <c:pt idx="4133">
                  <c:v>9.65</c:v>
                </c:pt>
                <c:pt idx="4134">
                  <c:v>9.67</c:v>
                </c:pt>
                <c:pt idx="4135">
                  <c:v>9.65</c:v>
                </c:pt>
                <c:pt idx="4136">
                  <c:v>9.67</c:v>
                </c:pt>
                <c:pt idx="4137">
                  <c:v>9.65</c:v>
                </c:pt>
                <c:pt idx="4138">
                  <c:v>9.67</c:v>
                </c:pt>
                <c:pt idx="4139">
                  <c:v>9.65</c:v>
                </c:pt>
                <c:pt idx="4140">
                  <c:v>9.67</c:v>
                </c:pt>
                <c:pt idx="4141">
                  <c:v>9.65</c:v>
                </c:pt>
                <c:pt idx="4142">
                  <c:v>9.67</c:v>
                </c:pt>
                <c:pt idx="4143">
                  <c:v>9.67</c:v>
                </c:pt>
                <c:pt idx="4144">
                  <c:v>9.67</c:v>
                </c:pt>
                <c:pt idx="4145">
                  <c:v>9.67</c:v>
                </c:pt>
                <c:pt idx="4146">
                  <c:v>9.65</c:v>
                </c:pt>
                <c:pt idx="4147">
                  <c:v>9.67</c:v>
                </c:pt>
                <c:pt idx="4148">
                  <c:v>9.65</c:v>
                </c:pt>
                <c:pt idx="4149">
                  <c:v>9.65</c:v>
                </c:pt>
                <c:pt idx="4150">
                  <c:v>9.65</c:v>
                </c:pt>
                <c:pt idx="4151">
                  <c:v>9.67</c:v>
                </c:pt>
                <c:pt idx="4152">
                  <c:v>9.65</c:v>
                </c:pt>
                <c:pt idx="4153">
                  <c:v>9.67</c:v>
                </c:pt>
                <c:pt idx="4154">
                  <c:v>9.67</c:v>
                </c:pt>
                <c:pt idx="4155">
                  <c:v>9.67</c:v>
                </c:pt>
                <c:pt idx="4156">
                  <c:v>9.67</c:v>
                </c:pt>
                <c:pt idx="4157">
                  <c:v>9.65</c:v>
                </c:pt>
                <c:pt idx="4158">
                  <c:v>9.65</c:v>
                </c:pt>
                <c:pt idx="4159">
                  <c:v>9.67</c:v>
                </c:pt>
                <c:pt idx="4160">
                  <c:v>9.65</c:v>
                </c:pt>
                <c:pt idx="4161">
                  <c:v>9.67</c:v>
                </c:pt>
                <c:pt idx="4162">
                  <c:v>9.65</c:v>
                </c:pt>
                <c:pt idx="4163">
                  <c:v>9.65</c:v>
                </c:pt>
                <c:pt idx="4164">
                  <c:v>9.65</c:v>
                </c:pt>
                <c:pt idx="4165">
                  <c:v>9.65</c:v>
                </c:pt>
                <c:pt idx="4166">
                  <c:v>9.67</c:v>
                </c:pt>
                <c:pt idx="4167">
                  <c:v>9.65</c:v>
                </c:pt>
                <c:pt idx="4168">
                  <c:v>9.65</c:v>
                </c:pt>
                <c:pt idx="4169">
                  <c:v>9.65</c:v>
                </c:pt>
                <c:pt idx="4170">
                  <c:v>9.67</c:v>
                </c:pt>
                <c:pt idx="4171">
                  <c:v>9.67</c:v>
                </c:pt>
                <c:pt idx="4172">
                  <c:v>9.65</c:v>
                </c:pt>
                <c:pt idx="4173">
                  <c:v>9.67</c:v>
                </c:pt>
                <c:pt idx="4174">
                  <c:v>9.65</c:v>
                </c:pt>
                <c:pt idx="4175">
                  <c:v>9.67</c:v>
                </c:pt>
                <c:pt idx="4176">
                  <c:v>9.65</c:v>
                </c:pt>
                <c:pt idx="4177">
                  <c:v>9.69</c:v>
                </c:pt>
                <c:pt idx="4178">
                  <c:v>9.67</c:v>
                </c:pt>
                <c:pt idx="4179">
                  <c:v>9.67</c:v>
                </c:pt>
                <c:pt idx="4180">
                  <c:v>9.67</c:v>
                </c:pt>
                <c:pt idx="4181">
                  <c:v>9.65</c:v>
                </c:pt>
                <c:pt idx="4182">
                  <c:v>9.69</c:v>
                </c:pt>
                <c:pt idx="4183">
                  <c:v>9.65</c:v>
                </c:pt>
                <c:pt idx="4184">
                  <c:v>9.65</c:v>
                </c:pt>
                <c:pt idx="4185">
                  <c:v>9.65</c:v>
                </c:pt>
                <c:pt idx="4186">
                  <c:v>9.6300000000000008</c:v>
                </c:pt>
                <c:pt idx="4187">
                  <c:v>9.65</c:v>
                </c:pt>
                <c:pt idx="4188">
                  <c:v>9.6300000000000008</c:v>
                </c:pt>
                <c:pt idx="4189">
                  <c:v>9.65</c:v>
                </c:pt>
                <c:pt idx="4190">
                  <c:v>9.65</c:v>
                </c:pt>
                <c:pt idx="4191">
                  <c:v>9.6300000000000008</c:v>
                </c:pt>
                <c:pt idx="4192">
                  <c:v>9.65</c:v>
                </c:pt>
                <c:pt idx="4193">
                  <c:v>9.6300000000000008</c:v>
                </c:pt>
                <c:pt idx="4194">
                  <c:v>9.65</c:v>
                </c:pt>
                <c:pt idx="4195">
                  <c:v>9.6300000000000008</c:v>
                </c:pt>
                <c:pt idx="4196">
                  <c:v>9.6300000000000008</c:v>
                </c:pt>
                <c:pt idx="4197">
                  <c:v>9.6300000000000008</c:v>
                </c:pt>
                <c:pt idx="4198">
                  <c:v>9.6300000000000008</c:v>
                </c:pt>
                <c:pt idx="4199">
                  <c:v>9.6300000000000008</c:v>
                </c:pt>
                <c:pt idx="4200">
                  <c:v>9.61</c:v>
                </c:pt>
                <c:pt idx="4201">
                  <c:v>9.6300000000000008</c:v>
                </c:pt>
                <c:pt idx="4202">
                  <c:v>9.61</c:v>
                </c:pt>
                <c:pt idx="4203">
                  <c:v>9.6300000000000008</c:v>
                </c:pt>
                <c:pt idx="4204">
                  <c:v>9.6300000000000008</c:v>
                </c:pt>
                <c:pt idx="4205">
                  <c:v>9.6300000000000008</c:v>
                </c:pt>
                <c:pt idx="4206">
                  <c:v>9.61</c:v>
                </c:pt>
                <c:pt idx="4207">
                  <c:v>9.61</c:v>
                </c:pt>
                <c:pt idx="4208">
                  <c:v>9.61</c:v>
                </c:pt>
                <c:pt idx="4209">
                  <c:v>9.61</c:v>
                </c:pt>
                <c:pt idx="4210">
                  <c:v>9.61</c:v>
                </c:pt>
                <c:pt idx="4211">
                  <c:v>9.61</c:v>
                </c:pt>
                <c:pt idx="4212">
                  <c:v>9.61</c:v>
                </c:pt>
                <c:pt idx="4213">
                  <c:v>9.59</c:v>
                </c:pt>
                <c:pt idx="4214">
                  <c:v>9.61</c:v>
                </c:pt>
                <c:pt idx="4215">
                  <c:v>9.59</c:v>
                </c:pt>
                <c:pt idx="4216">
                  <c:v>9.61</c:v>
                </c:pt>
                <c:pt idx="4217">
                  <c:v>9.61</c:v>
                </c:pt>
                <c:pt idx="4218">
                  <c:v>9.59</c:v>
                </c:pt>
                <c:pt idx="4219">
                  <c:v>9.59</c:v>
                </c:pt>
                <c:pt idx="4220">
                  <c:v>9.59</c:v>
                </c:pt>
                <c:pt idx="4221">
                  <c:v>9.57</c:v>
                </c:pt>
                <c:pt idx="4222">
                  <c:v>9.57</c:v>
                </c:pt>
                <c:pt idx="4223">
                  <c:v>9.59</c:v>
                </c:pt>
                <c:pt idx="4224">
                  <c:v>9.59</c:v>
                </c:pt>
                <c:pt idx="4225">
                  <c:v>9.57</c:v>
                </c:pt>
                <c:pt idx="4226">
                  <c:v>9.59</c:v>
                </c:pt>
                <c:pt idx="4227">
                  <c:v>9.57</c:v>
                </c:pt>
                <c:pt idx="4228">
                  <c:v>9.59</c:v>
                </c:pt>
                <c:pt idx="4229">
                  <c:v>9.57</c:v>
                </c:pt>
                <c:pt idx="4230">
                  <c:v>9.57</c:v>
                </c:pt>
                <c:pt idx="4231">
                  <c:v>9.59</c:v>
                </c:pt>
                <c:pt idx="4232">
                  <c:v>9.57</c:v>
                </c:pt>
                <c:pt idx="4233">
                  <c:v>9.57</c:v>
                </c:pt>
                <c:pt idx="4234">
                  <c:v>9.57</c:v>
                </c:pt>
                <c:pt idx="4235">
                  <c:v>9.57</c:v>
                </c:pt>
                <c:pt idx="4236">
                  <c:v>9.57</c:v>
                </c:pt>
                <c:pt idx="4237">
                  <c:v>9.57</c:v>
                </c:pt>
                <c:pt idx="4238">
                  <c:v>9.57</c:v>
                </c:pt>
                <c:pt idx="4239">
                  <c:v>9.5500000000000007</c:v>
                </c:pt>
                <c:pt idx="4240">
                  <c:v>9.5500000000000007</c:v>
                </c:pt>
                <c:pt idx="4241">
                  <c:v>9.57</c:v>
                </c:pt>
                <c:pt idx="4242">
                  <c:v>9.5299999999999994</c:v>
                </c:pt>
                <c:pt idx="4243">
                  <c:v>9.5500000000000007</c:v>
                </c:pt>
                <c:pt idx="4244">
                  <c:v>9.5299999999999994</c:v>
                </c:pt>
                <c:pt idx="4245">
                  <c:v>9.5299999999999994</c:v>
                </c:pt>
                <c:pt idx="4246">
                  <c:v>9.5299999999999994</c:v>
                </c:pt>
                <c:pt idx="4247">
                  <c:v>9.5500000000000007</c:v>
                </c:pt>
                <c:pt idx="4248">
                  <c:v>9.5299999999999994</c:v>
                </c:pt>
                <c:pt idx="4249">
                  <c:v>9.5500000000000007</c:v>
                </c:pt>
                <c:pt idx="4250">
                  <c:v>9.51</c:v>
                </c:pt>
                <c:pt idx="4251">
                  <c:v>9.5299999999999994</c:v>
                </c:pt>
                <c:pt idx="4252">
                  <c:v>9.51</c:v>
                </c:pt>
                <c:pt idx="4253">
                  <c:v>9.5299999999999994</c:v>
                </c:pt>
                <c:pt idx="4254">
                  <c:v>9.51</c:v>
                </c:pt>
                <c:pt idx="4255">
                  <c:v>9.51</c:v>
                </c:pt>
                <c:pt idx="4256">
                  <c:v>9.5299999999999994</c:v>
                </c:pt>
                <c:pt idx="4257">
                  <c:v>9.51</c:v>
                </c:pt>
                <c:pt idx="4258">
                  <c:v>9.49</c:v>
                </c:pt>
                <c:pt idx="4259">
                  <c:v>9.51</c:v>
                </c:pt>
                <c:pt idx="4260">
                  <c:v>9.51</c:v>
                </c:pt>
                <c:pt idx="4261">
                  <c:v>9.51</c:v>
                </c:pt>
                <c:pt idx="4262">
                  <c:v>9.51</c:v>
                </c:pt>
                <c:pt idx="4263">
                  <c:v>9.5299999999999994</c:v>
                </c:pt>
                <c:pt idx="4264">
                  <c:v>9.51</c:v>
                </c:pt>
                <c:pt idx="4265">
                  <c:v>9.51</c:v>
                </c:pt>
                <c:pt idx="4266">
                  <c:v>9.5299999999999994</c:v>
                </c:pt>
                <c:pt idx="4267">
                  <c:v>9.51</c:v>
                </c:pt>
                <c:pt idx="4268">
                  <c:v>9.5299999999999994</c:v>
                </c:pt>
                <c:pt idx="4269">
                  <c:v>9.51</c:v>
                </c:pt>
                <c:pt idx="4270">
                  <c:v>9.5299999999999994</c:v>
                </c:pt>
                <c:pt idx="4271">
                  <c:v>9.51</c:v>
                </c:pt>
                <c:pt idx="4272">
                  <c:v>9.51</c:v>
                </c:pt>
                <c:pt idx="4273">
                  <c:v>9.51</c:v>
                </c:pt>
                <c:pt idx="4274">
                  <c:v>9.51</c:v>
                </c:pt>
                <c:pt idx="4275">
                  <c:v>9.51</c:v>
                </c:pt>
                <c:pt idx="4276">
                  <c:v>9.51</c:v>
                </c:pt>
                <c:pt idx="4277">
                  <c:v>9.5299999999999994</c:v>
                </c:pt>
                <c:pt idx="4278">
                  <c:v>9.51</c:v>
                </c:pt>
                <c:pt idx="4279">
                  <c:v>9.5299999999999994</c:v>
                </c:pt>
                <c:pt idx="4280">
                  <c:v>9.5500000000000007</c:v>
                </c:pt>
                <c:pt idx="4281">
                  <c:v>9.5299999999999994</c:v>
                </c:pt>
                <c:pt idx="4282">
                  <c:v>9.5299999999999994</c:v>
                </c:pt>
                <c:pt idx="4283">
                  <c:v>9.5500000000000007</c:v>
                </c:pt>
                <c:pt idx="4284">
                  <c:v>9.5299999999999994</c:v>
                </c:pt>
                <c:pt idx="4285">
                  <c:v>9.5299999999999994</c:v>
                </c:pt>
                <c:pt idx="4286">
                  <c:v>9.51</c:v>
                </c:pt>
                <c:pt idx="4287">
                  <c:v>9.5500000000000007</c:v>
                </c:pt>
                <c:pt idx="4288">
                  <c:v>9.5299999999999994</c:v>
                </c:pt>
                <c:pt idx="4289">
                  <c:v>9.5299999999999994</c:v>
                </c:pt>
                <c:pt idx="4290">
                  <c:v>9.51</c:v>
                </c:pt>
                <c:pt idx="4291">
                  <c:v>9.5299999999999994</c:v>
                </c:pt>
                <c:pt idx="4292">
                  <c:v>9.5299999999999994</c:v>
                </c:pt>
                <c:pt idx="4293">
                  <c:v>9.5299999999999994</c:v>
                </c:pt>
                <c:pt idx="4294">
                  <c:v>9.51</c:v>
                </c:pt>
                <c:pt idx="4295">
                  <c:v>9.51</c:v>
                </c:pt>
                <c:pt idx="4296">
                  <c:v>9.49</c:v>
                </c:pt>
                <c:pt idx="4297">
                  <c:v>9.49</c:v>
                </c:pt>
                <c:pt idx="4298">
                  <c:v>9.51</c:v>
                </c:pt>
                <c:pt idx="4299">
                  <c:v>9.49</c:v>
                </c:pt>
                <c:pt idx="4300">
                  <c:v>9.49</c:v>
                </c:pt>
                <c:pt idx="4301">
                  <c:v>9.49</c:v>
                </c:pt>
                <c:pt idx="4302">
                  <c:v>9.49</c:v>
                </c:pt>
                <c:pt idx="4303">
                  <c:v>9.49</c:v>
                </c:pt>
                <c:pt idx="4304">
                  <c:v>9.49</c:v>
                </c:pt>
                <c:pt idx="4305">
                  <c:v>9.49</c:v>
                </c:pt>
                <c:pt idx="4306">
                  <c:v>9.49</c:v>
                </c:pt>
                <c:pt idx="4307">
                  <c:v>9.49</c:v>
                </c:pt>
                <c:pt idx="4308">
                  <c:v>9.4700000000000006</c:v>
                </c:pt>
                <c:pt idx="4309">
                  <c:v>9.4700000000000006</c:v>
                </c:pt>
                <c:pt idx="4310">
                  <c:v>9.49</c:v>
                </c:pt>
                <c:pt idx="4311">
                  <c:v>9.4700000000000006</c:v>
                </c:pt>
                <c:pt idx="4312">
                  <c:v>9.49</c:v>
                </c:pt>
                <c:pt idx="4313">
                  <c:v>9.49</c:v>
                </c:pt>
                <c:pt idx="4314">
                  <c:v>9.49</c:v>
                </c:pt>
                <c:pt idx="4315">
                  <c:v>9.4700000000000006</c:v>
                </c:pt>
                <c:pt idx="4316">
                  <c:v>9.4700000000000006</c:v>
                </c:pt>
                <c:pt idx="4317">
                  <c:v>9.4700000000000006</c:v>
                </c:pt>
                <c:pt idx="4318">
                  <c:v>9.4700000000000006</c:v>
                </c:pt>
                <c:pt idx="4319">
                  <c:v>9.49</c:v>
                </c:pt>
                <c:pt idx="4320">
                  <c:v>9.49</c:v>
                </c:pt>
                <c:pt idx="4321">
                  <c:v>9.49</c:v>
                </c:pt>
                <c:pt idx="4322">
                  <c:v>9.4700000000000006</c:v>
                </c:pt>
                <c:pt idx="4323">
                  <c:v>9.4700000000000006</c:v>
                </c:pt>
                <c:pt idx="4324">
                  <c:v>9.4700000000000006</c:v>
                </c:pt>
                <c:pt idx="4325">
                  <c:v>9.4700000000000006</c:v>
                </c:pt>
                <c:pt idx="4326">
                  <c:v>9.4700000000000006</c:v>
                </c:pt>
                <c:pt idx="4327">
                  <c:v>9.4700000000000006</c:v>
                </c:pt>
                <c:pt idx="4328">
                  <c:v>9.49</c:v>
                </c:pt>
                <c:pt idx="4329">
                  <c:v>9.49</c:v>
                </c:pt>
                <c:pt idx="4330">
                  <c:v>9.4700000000000006</c:v>
                </c:pt>
                <c:pt idx="4331">
                  <c:v>9.4700000000000006</c:v>
                </c:pt>
                <c:pt idx="4332">
                  <c:v>9.4499999999999993</c:v>
                </c:pt>
                <c:pt idx="4333">
                  <c:v>9.4700000000000006</c:v>
                </c:pt>
                <c:pt idx="4334">
                  <c:v>9.4700000000000006</c:v>
                </c:pt>
                <c:pt idx="4335">
                  <c:v>9.4700000000000006</c:v>
                </c:pt>
                <c:pt idx="4336">
                  <c:v>9.4499999999999993</c:v>
                </c:pt>
                <c:pt idx="4337">
                  <c:v>9.4700000000000006</c:v>
                </c:pt>
                <c:pt idx="4338">
                  <c:v>9.4700000000000006</c:v>
                </c:pt>
                <c:pt idx="4339">
                  <c:v>9.4499999999999993</c:v>
                </c:pt>
                <c:pt idx="4340">
                  <c:v>9.4700000000000006</c:v>
                </c:pt>
                <c:pt idx="4341">
                  <c:v>9.4700000000000006</c:v>
                </c:pt>
                <c:pt idx="4342">
                  <c:v>9.4499999999999993</c:v>
                </c:pt>
                <c:pt idx="4343">
                  <c:v>9.4700000000000006</c:v>
                </c:pt>
                <c:pt idx="4344">
                  <c:v>9.4700000000000006</c:v>
                </c:pt>
                <c:pt idx="4345">
                  <c:v>9.4700000000000006</c:v>
                </c:pt>
                <c:pt idx="4346">
                  <c:v>9.4700000000000006</c:v>
                </c:pt>
                <c:pt idx="4347">
                  <c:v>9.4700000000000006</c:v>
                </c:pt>
                <c:pt idx="4348">
                  <c:v>9.4700000000000006</c:v>
                </c:pt>
                <c:pt idx="4349">
                  <c:v>9.4700000000000006</c:v>
                </c:pt>
                <c:pt idx="4350">
                  <c:v>9.4499999999999993</c:v>
                </c:pt>
                <c:pt idx="4351">
                  <c:v>9.4499999999999993</c:v>
                </c:pt>
                <c:pt idx="4352">
                  <c:v>9.4499999999999993</c:v>
                </c:pt>
                <c:pt idx="4353">
                  <c:v>9.4499999999999993</c:v>
                </c:pt>
                <c:pt idx="4354">
                  <c:v>9.4700000000000006</c:v>
                </c:pt>
                <c:pt idx="4355">
                  <c:v>9.4499999999999993</c:v>
                </c:pt>
                <c:pt idx="4356">
                  <c:v>9.4499999999999993</c:v>
                </c:pt>
                <c:pt idx="4357">
                  <c:v>9.4499999999999993</c:v>
                </c:pt>
                <c:pt idx="4358">
                  <c:v>9.4499999999999993</c:v>
                </c:pt>
                <c:pt idx="4359">
                  <c:v>9.4499999999999993</c:v>
                </c:pt>
                <c:pt idx="4360">
                  <c:v>9.4499999999999993</c:v>
                </c:pt>
                <c:pt idx="4361">
                  <c:v>9.4499999999999993</c:v>
                </c:pt>
                <c:pt idx="4362">
                  <c:v>9.4499999999999993</c:v>
                </c:pt>
                <c:pt idx="4363">
                  <c:v>9.43</c:v>
                </c:pt>
                <c:pt idx="4364">
                  <c:v>9.4499999999999993</c:v>
                </c:pt>
                <c:pt idx="4365">
                  <c:v>9.4499999999999993</c:v>
                </c:pt>
                <c:pt idx="4366">
                  <c:v>9.43</c:v>
                </c:pt>
                <c:pt idx="4367">
                  <c:v>9.4499999999999993</c:v>
                </c:pt>
                <c:pt idx="4368">
                  <c:v>9.4499999999999993</c:v>
                </c:pt>
                <c:pt idx="4369">
                  <c:v>9.43</c:v>
                </c:pt>
                <c:pt idx="4370">
                  <c:v>9.4499999999999993</c:v>
                </c:pt>
                <c:pt idx="4371">
                  <c:v>9.43</c:v>
                </c:pt>
                <c:pt idx="4372">
                  <c:v>9.4700000000000006</c:v>
                </c:pt>
                <c:pt idx="4373">
                  <c:v>9.4499999999999993</c:v>
                </c:pt>
                <c:pt idx="4374">
                  <c:v>9.43</c:v>
                </c:pt>
                <c:pt idx="4375">
                  <c:v>9.43</c:v>
                </c:pt>
                <c:pt idx="4376">
                  <c:v>9.43</c:v>
                </c:pt>
                <c:pt idx="4377">
                  <c:v>9.43</c:v>
                </c:pt>
                <c:pt idx="4378">
                  <c:v>9.43</c:v>
                </c:pt>
                <c:pt idx="4379">
                  <c:v>9.43</c:v>
                </c:pt>
                <c:pt idx="4380">
                  <c:v>9.43</c:v>
                </c:pt>
                <c:pt idx="4381">
                  <c:v>9.43</c:v>
                </c:pt>
                <c:pt idx="4382">
                  <c:v>9.43</c:v>
                </c:pt>
                <c:pt idx="4383">
                  <c:v>9.41</c:v>
                </c:pt>
                <c:pt idx="4384">
                  <c:v>9.43</c:v>
                </c:pt>
                <c:pt idx="4385">
                  <c:v>9.43</c:v>
                </c:pt>
                <c:pt idx="4386">
                  <c:v>9.41</c:v>
                </c:pt>
                <c:pt idx="4387">
                  <c:v>9.41</c:v>
                </c:pt>
                <c:pt idx="4388">
                  <c:v>9.39</c:v>
                </c:pt>
                <c:pt idx="4389">
                  <c:v>9.41</c:v>
                </c:pt>
                <c:pt idx="4390">
                  <c:v>9.43</c:v>
                </c:pt>
                <c:pt idx="4391">
                  <c:v>9.41</c:v>
                </c:pt>
                <c:pt idx="4392">
                  <c:v>9.41</c:v>
                </c:pt>
                <c:pt idx="4393">
                  <c:v>9.41</c:v>
                </c:pt>
                <c:pt idx="4394">
                  <c:v>9.43</c:v>
                </c:pt>
                <c:pt idx="4395">
                  <c:v>9.41</c:v>
                </c:pt>
                <c:pt idx="4396">
                  <c:v>9.41</c:v>
                </c:pt>
                <c:pt idx="4397">
                  <c:v>9.41</c:v>
                </c:pt>
                <c:pt idx="4398">
                  <c:v>9.41</c:v>
                </c:pt>
                <c:pt idx="4399">
                  <c:v>9.43</c:v>
                </c:pt>
                <c:pt idx="4400">
                  <c:v>9.41</c:v>
                </c:pt>
                <c:pt idx="4401">
                  <c:v>9.43</c:v>
                </c:pt>
                <c:pt idx="4402">
                  <c:v>9.41</c:v>
                </c:pt>
                <c:pt idx="4403">
                  <c:v>9.41</c:v>
                </c:pt>
                <c:pt idx="4404">
                  <c:v>9.43</c:v>
                </c:pt>
                <c:pt idx="4405">
                  <c:v>9.41</c:v>
                </c:pt>
                <c:pt idx="4406">
                  <c:v>9.41</c:v>
                </c:pt>
                <c:pt idx="4407">
                  <c:v>9.43</c:v>
                </c:pt>
                <c:pt idx="4408">
                  <c:v>9.43</c:v>
                </c:pt>
                <c:pt idx="4409">
                  <c:v>9.43</c:v>
                </c:pt>
                <c:pt idx="4410">
                  <c:v>9.43</c:v>
                </c:pt>
                <c:pt idx="4411">
                  <c:v>9.43</c:v>
                </c:pt>
                <c:pt idx="4412">
                  <c:v>9.43</c:v>
                </c:pt>
                <c:pt idx="4413">
                  <c:v>9.43</c:v>
                </c:pt>
                <c:pt idx="4414">
                  <c:v>9.43</c:v>
                </c:pt>
                <c:pt idx="4415">
                  <c:v>9.41</c:v>
                </c:pt>
                <c:pt idx="4416">
                  <c:v>9.43</c:v>
                </c:pt>
                <c:pt idx="4417">
                  <c:v>9.43</c:v>
                </c:pt>
                <c:pt idx="4418">
                  <c:v>9.43</c:v>
                </c:pt>
                <c:pt idx="4419">
                  <c:v>9.41</c:v>
                </c:pt>
                <c:pt idx="4420">
                  <c:v>9.43</c:v>
                </c:pt>
                <c:pt idx="4421">
                  <c:v>9.43</c:v>
                </c:pt>
                <c:pt idx="4422">
                  <c:v>9.41</c:v>
                </c:pt>
                <c:pt idx="4423">
                  <c:v>9.41</c:v>
                </c:pt>
                <c:pt idx="4424">
                  <c:v>9.41</c:v>
                </c:pt>
                <c:pt idx="4425">
                  <c:v>9.41</c:v>
                </c:pt>
                <c:pt idx="4426">
                  <c:v>9.41</c:v>
                </c:pt>
                <c:pt idx="4427">
                  <c:v>9.41</c:v>
                </c:pt>
                <c:pt idx="4428">
                  <c:v>9.41</c:v>
                </c:pt>
                <c:pt idx="4429">
                  <c:v>9.41</c:v>
                </c:pt>
                <c:pt idx="4430">
                  <c:v>9.41</c:v>
                </c:pt>
                <c:pt idx="4431">
                  <c:v>9.41</c:v>
                </c:pt>
                <c:pt idx="4432">
                  <c:v>9.39</c:v>
                </c:pt>
                <c:pt idx="4433">
                  <c:v>9.41</c:v>
                </c:pt>
                <c:pt idx="4434">
                  <c:v>9.41</c:v>
                </c:pt>
                <c:pt idx="4435">
                  <c:v>9.39</c:v>
                </c:pt>
                <c:pt idx="4436">
                  <c:v>9.39</c:v>
                </c:pt>
                <c:pt idx="4437">
                  <c:v>9.41</c:v>
                </c:pt>
                <c:pt idx="4438">
                  <c:v>9.39</c:v>
                </c:pt>
                <c:pt idx="4439">
                  <c:v>9.39</c:v>
                </c:pt>
                <c:pt idx="4440">
                  <c:v>9.41</c:v>
                </c:pt>
                <c:pt idx="4441">
                  <c:v>9.39</c:v>
                </c:pt>
                <c:pt idx="4442">
                  <c:v>9.39</c:v>
                </c:pt>
                <c:pt idx="4443">
                  <c:v>9.39</c:v>
                </c:pt>
                <c:pt idx="4444">
                  <c:v>9.39</c:v>
                </c:pt>
                <c:pt idx="4445">
                  <c:v>9.39</c:v>
                </c:pt>
                <c:pt idx="4446">
                  <c:v>9.41</c:v>
                </c:pt>
                <c:pt idx="4447">
                  <c:v>9.39</c:v>
                </c:pt>
                <c:pt idx="4448">
                  <c:v>9.39</c:v>
                </c:pt>
                <c:pt idx="4449">
                  <c:v>9.39</c:v>
                </c:pt>
                <c:pt idx="4450">
                  <c:v>9.39</c:v>
                </c:pt>
                <c:pt idx="4451">
                  <c:v>9.39</c:v>
                </c:pt>
                <c:pt idx="4452">
                  <c:v>9.39</c:v>
                </c:pt>
                <c:pt idx="4453">
                  <c:v>9.3699999999999992</c:v>
                </c:pt>
                <c:pt idx="4454">
                  <c:v>9.3699999999999992</c:v>
                </c:pt>
                <c:pt idx="4455">
                  <c:v>9.39</c:v>
                </c:pt>
                <c:pt idx="4456">
                  <c:v>9.39</c:v>
                </c:pt>
                <c:pt idx="4457">
                  <c:v>9.3699999999999992</c:v>
                </c:pt>
                <c:pt idx="4458">
                  <c:v>9.3699999999999992</c:v>
                </c:pt>
                <c:pt idx="4459">
                  <c:v>9.3699999999999992</c:v>
                </c:pt>
                <c:pt idx="4460">
                  <c:v>9.3699999999999992</c:v>
                </c:pt>
                <c:pt idx="4461">
                  <c:v>9.3699999999999992</c:v>
                </c:pt>
                <c:pt idx="4462">
                  <c:v>9.35</c:v>
                </c:pt>
                <c:pt idx="4463">
                  <c:v>9.35</c:v>
                </c:pt>
                <c:pt idx="4464">
                  <c:v>9.3699999999999992</c:v>
                </c:pt>
                <c:pt idx="4465">
                  <c:v>9.35</c:v>
                </c:pt>
                <c:pt idx="4466">
                  <c:v>9.35</c:v>
                </c:pt>
                <c:pt idx="4467">
                  <c:v>9.35</c:v>
                </c:pt>
                <c:pt idx="4468">
                  <c:v>9.35</c:v>
                </c:pt>
                <c:pt idx="4469">
                  <c:v>9.35</c:v>
                </c:pt>
                <c:pt idx="4470">
                  <c:v>9.35</c:v>
                </c:pt>
                <c:pt idx="4471">
                  <c:v>9.35</c:v>
                </c:pt>
                <c:pt idx="4472">
                  <c:v>9.33</c:v>
                </c:pt>
                <c:pt idx="4473">
                  <c:v>9.35</c:v>
                </c:pt>
                <c:pt idx="4474">
                  <c:v>9.35</c:v>
                </c:pt>
                <c:pt idx="4475">
                  <c:v>9.35</c:v>
                </c:pt>
                <c:pt idx="4476">
                  <c:v>9.35</c:v>
                </c:pt>
                <c:pt idx="4477">
                  <c:v>9.35</c:v>
                </c:pt>
                <c:pt idx="4478">
                  <c:v>9.33</c:v>
                </c:pt>
                <c:pt idx="4479">
                  <c:v>9.35</c:v>
                </c:pt>
                <c:pt idx="4480">
                  <c:v>9.33</c:v>
                </c:pt>
                <c:pt idx="4481">
                  <c:v>9.35</c:v>
                </c:pt>
                <c:pt idx="4482">
                  <c:v>9.35</c:v>
                </c:pt>
                <c:pt idx="4483">
                  <c:v>9.3699999999999992</c:v>
                </c:pt>
                <c:pt idx="4484">
                  <c:v>9.35</c:v>
                </c:pt>
                <c:pt idx="4485">
                  <c:v>9.35</c:v>
                </c:pt>
                <c:pt idx="4486">
                  <c:v>9.35</c:v>
                </c:pt>
                <c:pt idx="4487">
                  <c:v>9.35</c:v>
                </c:pt>
                <c:pt idx="4488">
                  <c:v>9.35</c:v>
                </c:pt>
                <c:pt idx="4489">
                  <c:v>9.3699999999999992</c:v>
                </c:pt>
                <c:pt idx="4490">
                  <c:v>9.3699999999999992</c:v>
                </c:pt>
                <c:pt idx="4491">
                  <c:v>9.35</c:v>
                </c:pt>
                <c:pt idx="4492">
                  <c:v>9.35</c:v>
                </c:pt>
                <c:pt idx="4493">
                  <c:v>9.3699999999999992</c:v>
                </c:pt>
                <c:pt idx="4494">
                  <c:v>9.35</c:v>
                </c:pt>
                <c:pt idx="4495">
                  <c:v>9.3699999999999992</c:v>
                </c:pt>
                <c:pt idx="4496">
                  <c:v>9.3699999999999992</c:v>
                </c:pt>
                <c:pt idx="4497">
                  <c:v>9.3699999999999992</c:v>
                </c:pt>
                <c:pt idx="4498">
                  <c:v>9.3699999999999992</c:v>
                </c:pt>
                <c:pt idx="4499">
                  <c:v>9.3699999999999992</c:v>
                </c:pt>
                <c:pt idx="4500">
                  <c:v>9.3699999999999992</c:v>
                </c:pt>
                <c:pt idx="4501">
                  <c:v>9.35</c:v>
                </c:pt>
                <c:pt idx="4502">
                  <c:v>9.35</c:v>
                </c:pt>
                <c:pt idx="4503">
                  <c:v>9.35</c:v>
                </c:pt>
                <c:pt idx="4504">
                  <c:v>9.35</c:v>
                </c:pt>
                <c:pt idx="4505">
                  <c:v>9.35</c:v>
                </c:pt>
                <c:pt idx="4506">
                  <c:v>9.35</c:v>
                </c:pt>
                <c:pt idx="4507">
                  <c:v>9.35</c:v>
                </c:pt>
                <c:pt idx="4508">
                  <c:v>9.35</c:v>
                </c:pt>
                <c:pt idx="4509">
                  <c:v>9.35</c:v>
                </c:pt>
                <c:pt idx="4510">
                  <c:v>9.3699999999999992</c:v>
                </c:pt>
                <c:pt idx="4511">
                  <c:v>9.35</c:v>
                </c:pt>
                <c:pt idx="4512">
                  <c:v>9.3699999999999992</c:v>
                </c:pt>
                <c:pt idx="4513">
                  <c:v>9.3699999999999992</c:v>
                </c:pt>
                <c:pt idx="4514">
                  <c:v>9.3699999999999992</c:v>
                </c:pt>
                <c:pt idx="4515">
                  <c:v>9.3699999999999992</c:v>
                </c:pt>
                <c:pt idx="4516">
                  <c:v>9.3699999999999992</c:v>
                </c:pt>
                <c:pt idx="4517">
                  <c:v>9.3699999999999992</c:v>
                </c:pt>
                <c:pt idx="4518">
                  <c:v>9.35</c:v>
                </c:pt>
                <c:pt idx="4519">
                  <c:v>9.3699999999999992</c:v>
                </c:pt>
                <c:pt idx="4520">
                  <c:v>9.35</c:v>
                </c:pt>
                <c:pt idx="4521">
                  <c:v>9.3699999999999992</c:v>
                </c:pt>
                <c:pt idx="4522">
                  <c:v>9.3699999999999992</c:v>
                </c:pt>
                <c:pt idx="4523">
                  <c:v>9.3699999999999992</c:v>
                </c:pt>
                <c:pt idx="4524">
                  <c:v>9.35</c:v>
                </c:pt>
                <c:pt idx="4525">
                  <c:v>9.3699999999999992</c:v>
                </c:pt>
                <c:pt idx="4526">
                  <c:v>9.3699999999999992</c:v>
                </c:pt>
                <c:pt idx="4527">
                  <c:v>9.35</c:v>
                </c:pt>
                <c:pt idx="4528">
                  <c:v>9.35</c:v>
                </c:pt>
                <c:pt idx="4529">
                  <c:v>9.3699999999999992</c:v>
                </c:pt>
                <c:pt idx="4530">
                  <c:v>9.3699999999999992</c:v>
                </c:pt>
                <c:pt idx="4531">
                  <c:v>9.35</c:v>
                </c:pt>
                <c:pt idx="4532">
                  <c:v>9.35</c:v>
                </c:pt>
                <c:pt idx="4533">
                  <c:v>9.35</c:v>
                </c:pt>
                <c:pt idx="4534">
                  <c:v>9.35</c:v>
                </c:pt>
                <c:pt idx="4535">
                  <c:v>9.35</c:v>
                </c:pt>
                <c:pt idx="4536">
                  <c:v>9.35</c:v>
                </c:pt>
                <c:pt idx="4537">
                  <c:v>9.3699999999999992</c:v>
                </c:pt>
                <c:pt idx="4538">
                  <c:v>9.3699999999999992</c:v>
                </c:pt>
                <c:pt idx="4539">
                  <c:v>9.35</c:v>
                </c:pt>
                <c:pt idx="4540">
                  <c:v>9.35</c:v>
                </c:pt>
                <c:pt idx="4541">
                  <c:v>9.35</c:v>
                </c:pt>
                <c:pt idx="4542">
                  <c:v>9.35</c:v>
                </c:pt>
                <c:pt idx="4543">
                  <c:v>9.3699999999999992</c:v>
                </c:pt>
                <c:pt idx="4544">
                  <c:v>9.3699999999999992</c:v>
                </c:pt>
                <c:pt idx="4545">
                  <c:v>9.35</c:v>
                </c:pt>
                <c:pt idx="4546">
                  <c:v>9.33</c:v>
                </c:pt>
                <c:pt idx="4547">
                  <c:v>9.35</c:v>
                </c:pt>
                <c:pt idx="4548">
                  <c:v>9.35</c:v>
                </c:pt>
                <c:pt idx="4549">
                  <c:v>9.3699999999999992</c:v>
                </c:pt>
                <c:pt idx="4550">
                  <c:v>9.35</c:v>
                </c:pt>
                <c:pt idx="4551">
                  <c:v>9.33</c:v>
                </c:pt>
                <c:pt idx="4552">
                  <c:v>9.35</c:v>
                </c:pt>
                <c:pt idx="4553">
                  <c:v>9.35</c:v>
                </c:pt>
                <c:pt idx="4554">
                  <c:v>9.35</c:v>
                </c:pt>
                <c:pt idx="4555">
                  <c:v>9.35</c:v>
                </c:pt>
                <c:pt idx="4556">
                  <c:v>9.35</c:v>
                </c:pt>
                <c:pt idx="4557">
                  <c:v>9.35</c:v>
                </c:pt>
                <c:pt idx="4558">
                  <c:v>9.35</c:v>
                </c:pt>
                <c:pt idx="4559">
                  <c:v>9.35</c:v>
                </c:pt>
                <c:pt idx="4560">
                  <c:v>9.33</c:v>
                </c:pt>
                <c:pt idx="4561">
                  <c:v>9.35</c:v>
                </c:pt>
                <c:pt idx="4562">
                  <c:v>9.35</c:v>
                </c:pt>
                <c:pt idx="4563">
                  <c:v>9.35</c:v>
                </c:pt>
                <c:pt idx="4564">
                  <c:v>9.35</c:v>
                </c:pt>
                <c:pt idx="4565">
                  <c:v>9.3699999999999992</c:v>
                </c:pt>
                <c:pt idx="4566">
                  <c:v>9.3699999999999992</c:v>
                </c:pt>
                <c:pt idx="4567">
                  <c:v>9.35</c:v>
                </c:pt>
                <c:pt idx="4568">
                  <c:v>9.3699999999999992</c:v>
                </c:pt>
                <c:pt idx="4569">
                  <c:v>9.3699999999999992</c:v>
                </c:pt>
                <c:pt idx="4570">
                  <c:v>9.39</c:v>
                </c:pt>
                <c:pt idx="4571">
                  <c:v>9.35</c:v>
                </c:pt>
                <c:pt idx="4572">
                  <c:v>9.33</c:v>
                </c:pt>
                <c:pt idx="4573">
                  <c:v>9.35</c:v>
                </c:pt>
                <c:pt idx="4574">
                  <c:v>9.35</c:v>
                </c:pt>
                <c:pt idx="4575">
                  <c:v>9.33</c:v>
                </c:pt>
                <c:pt idx="4576">
                  <c:v>9.35</c:v>
                </c:pt>
                <c:pt idx="4577">
                  <c:v>9.35</c:v>
                </c:pt>
                <c:pt idx="4578">
                  <c:v>9.33</c:v>
                </c:pt>
                <c:pt idx="4579">
                  <c:v>9.33</c:v>
                </c:pt>
                <c:pt idx="4580">
                  <c:v>9.35</c:v>
                </c:pt>
                <c:pt idx="4581">
                  <c:v>9.33</c:v>
                </c:pt>
                <c:pt idx="4582">
                  <c:v>9.33</c:v>
                </c:pt>
                <c:pt idx="4583">
                  <c:v>9.33</c:v>
                </c:pt>
                <c:pt idx="4584">
                  <c:v>9.33</c:v>
                </c:pt>
                <c:pt idx="4585">
                  <c:v>9.33</c:v>
                </c:pt>
                <c:pt idx="4586">
                  <c:v>9.33</c:v>
                </c:pt>
                <c:pt idx="4587">
                  <c:v>9.33</c:v>
                </c:pt>
                <c:pt idx="4588">
                  <c:v>9.33</c:v>
                </c:pt>
                <c:pt idx="4589">
                  <c:v>9.33</c:v>
                </c:pt>
                <c:pt idx="4590">
                  <c:v>9.33</c:v>
                </c:pt>
                <c:pt idx="4591">
                  <c:v>9.33</c:v>
                </c:pt>
                <c:pt idx="4592">
                  <c:v>9.31</c:v>
                </c:pt>
                <c:pt idx="4593">
                  <c:v>9.33</c:v>
                </c:pt>
                <c:pt idx="4594">
                  <c:v>9.33</c:v>
                </c:pt>
                <c:pt idx="4595">
                  <c:v>9.33</c:v>
                </c:pt>
                <c:pt idx="4596">
                  <c:v>9.33</c:v>
                </c:pt>
                <c:pt idx="4597">
                  <c:v>9.31</c:v>
                </c:pt>
                <c:pt idx="4598">
                  <c:v>9.31</c:v>
                </c:pt>
                <c:pt idx="4599">
                  <c:v>9.33</c:v>
                </c:pt>
                <c:pt idx="4600">
                  <c:v>9.33</c:v>
                </c:pt>
                <c:pt idx="4601">
                  <c:v>9.31</c:v>
                </c:pt>
                <c:pt idx="4602">
                  <c:v>9.31</c:v>
                </c:pt>
                <c:pt idx="4603">
                  <c:v>9.33</c:v>
                </c:pt>
                <c:pt idx="4604">
                  <c:v>9.31</c:v>
                </c:pt>
                <c:pt idx="4605">
                  <c:v>9.33</c:v>
                </c:pt>
                <c:pt idx="4606">
                  <c:v>9.33</c:v>
                </c:pt>
                <c:pt idx="4607">
                  <c:v>9.33</c:v>
                </c:pt>
                <c:pt idx="4608">
                  <c:v>9.33</c:v>
                </c:pt>
                <c:pt idx="4609">
                  <c:v>9.33</c:v>
                </c:pt>
                <c:pt idx="4610">
                  <c:v>9.33</c:v>
                </c:pt>
                <c:pt idx="4611">
                  <c:v>9.31</c:v>
                </c:pt>
                <c:pt idx="4612">
                  <c:v>9.33</c:v>
                </c:pt>
                <c:pt idx="4613">
                  <c:v>9.33</c:v>
                </c:pt>
                <c:pt idx="4614">
                  <c:v>9.33</c:v>
                </c:pt>
                <c:pt idx="4615">
                  <c:v>9.31</c:v>
                </c:pt>
                <c:pt idx="4616">
                  <c:v>9.33</c:v>
                </c:pt>
                <c:pt idx="4617">
                  <c:v>9.33</c:v>
                </c:pt>
                <c:pt idx="4618">
                  <c:v>9.33</c:v>
                </c:pt>
                <c:pt idx="4619">
                  <c:v>9.31</c:v>
                </c:pt>
                <c:pt idx="4620">
                  <c:v>9.33</c:v>
                </c:pt>
                <c:pt idx="4621">
                  <c:v>9.33</c:v>
                </c:pt>
                <c:pt idx="4622">
                  <c:v>9.35</c:v>
                </c:pt>
                <c:pt idx="4623">
                  <c:v>9.35</c:v>
                </c:pt>
                <c:pt idx="4624">
                  <c:v>9.35</c:v>
                </c:pt>
                <c:pt idx="4625">
                  <c:v>9.35</c:v>
                </c:pt>
                <c:pt idx="4626">
                  <c:v>9.35</c:v>
                </c:pt>
                <c:pt idx="4627">
                  <c:v>9.33</c:v>
                </c:pt>
                <c:pt idx="4628">
                  <c:v>9.35</c:v>
                </c:pt>
                <c:pt idx="4629">
                  <c:v>9.33</c:v>
                </c:pt>
                <c:pt idx="4630">
                  <c:v>9.35</c:v>
                </c:pt>
                <c:pt idx="4631">
                  <c:v>9.35</c:v>
                </c:pt>
                <c:pt idx="4632">
                  <c:v>9.3699999999999992</c:v>
                </c:pt>
                <c:pt idx="4633">
                  <c:v>9.3699999999999992</c:v>
                </c:pt>
                <c:pt idx="4634">
                  <c:v>9.3699999999999992</c:v>
                </c:pt>
                <c:pt idx="4635">
                  <c:v>9.35</c:v>
                </c:pt>
                <c:pt idx="4636">
                  <c:v>9.3699999999999992</c:v>
                </c:pt>
                <c:pt idx="4637">
                  <c:v>9.39</c:v>
                </c:pt>
                <c:pt idx="4638">
                  <c:v>9.41</c:v>
                </c:pt>
                <c:pt idx="4639">
                  <c:v>9.43</c:v>
                </c:pt>
                <c:pt idx="4640">
                  <c:v>9.43</c:v>
                </c:pt>
                <c:pt idx="4641">
                  <c:v>9.43</c:v>
                </c:pt>
                <c:pt idx="4642">
                  <c:v>9.43</c:v>
                </c:pt>
                <c:pt idx="4643">
                  <c:v>9.43</c:v>
                </c:pt>
                <c:pt idx="4644">
                  <c:v>9.43</c:v>
                </c:pt>
                <c:pt idx="4645">
                  <c:v>9.43</c:v>
                </c:pt>
                <c:pt idx="4646">
                  <c:v>9.43</c:v>
                </c:pt>
                <c:pt idx="4647">
                  <c:v>9.4499999999999993</c:v>
                </c:pt>
                <c:pt idx="4648">
                  <c:v>9.43</c:v>
                </c:pt>
                <c:pt idx="4649">
                  <c:v>9.4499999999999993</c:v>
                </c:pt>
                <c:pt idx="4650">
                  <c:v>9.4499999999999993</c:v>
                </c:pt>
                <c:pt idx="4651">
                  <c:v>9.4700000000000006</c:v>
                </c:pt>
                <c:pt idx="4652">
                  <c:v>9.4499999999999993</c:v>
                </c:pt>
                <c:pt idx="4653">
                  <c:v>9.4700000000000006</c:v>
                </c:pt>
                <c:pt idx="4654">
                  <c:v>9.4700000000000006</c:v>
                </c:pt>
                <c:pt idx="4655">
                  <c:v>9.51</c:v>
                </c:pt>
                <c:pt idx="4656">
                  <c:v>9.51</c:v>
                </c:pt>
                <c:pt idx="4657">
                  <c:v>9.49</c:v>
                </c:pt>
                <c:pt idx="4658">
                  <c:v>9.49</c:v>
                </c:pt>
                <c:pt idx="4659">
                  <c:v>9.51</c:v>
                </c:pt>
                <c:pt idx="4660">
                  <c:v>9.51</c:v>
                </c:pt>
                <c:pt idx="4661">
                  <c:v>9.51</c:v>
                </c:pt>
                <c:pt idx="4662">
                  <c:v>9.5299999999999994</c:v>
                </c:pt>
                <c:pt idx="4663">
                  <c:v>9.5299999999999994</c:v>
                </c:pt>
                <c:pt idx="4664">
                  <c:v>9.51</c:v>
                </c:pt>
                <c:pt idx="4665">
                  <c:v>9.51</c:v>
                </c:pt>
                <c:pt idx="4666">
                  <c:v>9.51</c:v>
                </c:pt>
                <c:pt idx="4667">
                  <c:v>9.51</c:v>
                </c:pt>
                <c:pt idx="4668">
                  <c:v>9.5299999999999994</c:v>
                </c:pt>
                <c:pt idx="4669">
                  <c:v>9.5299999999999994</c:v>
                </c:pt>
                <c:pt idx="4670">
                  <c:v>9.5299999999999994</c:v>
                </c:pt>
                <c:pt idx="4671">
                  <c:v>9.5299999999999994</c:v>
                </c:pt>
                <c:pt idx="4672">
                  <c:v>9.51</c:v>
                </c:pt>
                <c:pt idx="4673">
                  <c:v>9.51</c:v>
                </c:pt>
                <c:pt idx="4674">
                  <c:v>9.5299999999999994</c:v>
                </c:pt>
                <c:pt idx="4675">
                  <c:v>9.5299999999999994</c:v>
                </c:pt>
                <c:pt idx="4676">
                  <c:v>9.5500000000000007</c:v>
                </c:pt>
                <c:pt idx="4677">
                  <c:v>9.5299999999999994</c:v>
                </c:pt>
                <c:pt idx="4678">
                  <c:v>9.5500000000000007</c:v>
                </c:pt>
                <c:pt idx="4679">
                  <c:v>9.5500000000000007</c:v>
                </c:pt>
                <c:pt idx="4680">
                  <c:v>9.5500000000000007</c:v>
                </c:pt>
                <c:pt idx="4681">
                  <c:v>9.57</c:v>
                </c:pt>
                <c:pt idx="4682">
                  <c:v>9.5500000000000007</c:v>
                </c:pt>
                <c:pt idx="4683">
                  <c:v>9.57</c:v>
                </c:pt>
                <c:pt idx="4684">
                  <c:v>9.57</c:v>
                </c:pt>
                <c:pt idx="4685">
                  <c:v>9.5500000000000007</c:v>
                </c:pt>
                <c:pt idx="4686">
                  <c:v>9.5500000000000007</c:v>
                </c:pt>
                <c:pt idx="4687">
                  <c:v>9.57</c:v>
                </c:pt>
                <c:pt idx="4688">
                  <c:v>9.57</c:v>
                </c:pt>
                <c:pt idx="4689">
                  <c:v>9.59</c:v>
                </c:pt>
                <c:pt idx="4690">
                  <c:v>9.57</c:v>
                </c:pt>
                <c:pt idx="4691">
                  <c:v>9.57</c:v>
                </c:pt>
                <c:pt idx="4692">
                  <c:v>9.57</c:v>
                </c:pt>
                <c:pt idx="4693">
                  <c:v>9.57</c:v>
                </c:pt>
                <c:pt idx="4694">
                  <c:v>9.57</c:v>
                </c:pt>
                <c:pt idx="4695">
                  <c:v>9.59</c:v>
                </c:pt>
                <c:pt idx="4696">
                  <c:v>9.59</c:v>
                </c:pt>
                <c:pt idx="4697">
                  <c:v>9.59</c:v>
                </c:pt>
                <c:pt idx="4698">
                  <c:v>9.59</c:v>
                </c:pt>
                <c:pt idx="4699">
                  <c:v>9.59</c:v>
                </c:pt>
                <c:pt idx="4700">
                  <c:v>9.59</c:v>
                </c:pt>
                <c:pt idx="4701">
                  <c:v>9.61</c:v>
                </c:pt>
                <c:pt idx="4702">
                  <c:v>9.61</c:v>
                </c:pt>
                <c:pt idx="4703">
                  <c:v>9.61</c:v>
                </c:pt>
                <c:pt idx="4704">
                  <c:v>9.61</c:v>
                </c:pt>
                <c:pt idx="4705">
                  <c:v>9.61</c:v>
                </c:pt>
                <c:pt idx="4706">
                  <c:v>9.6300000000000008</c:v>
                </c:pt>
                <c:pt idx="4707">
                  <c:v>9.61</c:v>
                </c:pt>
                <c:pt idx="4708">
                  <c:v>9.61</c:v>
                </c:pt>
                <c:pt idx="4709">
                  <c:v>9.6300000000000008</c:v>
                </c:pt>
                <c:pt idx="4710">
                  <c:v>9.65</c:v>
                </c:pt>
                <c:pt idx="4711">
                  <c:v>9.6300000000000008</c:v>
                </c:pt>
                <c:pt idx="4712">
                  <c:v>9.65</c:v>
                </c:pt>
                <c:pt idx="4713">
                  <c:v>9.65</c:v>
                </c:pt>
                <c:pt idx="4714">
                  <c:v>9.65</c:v>
                </c:pt>
                <c:pt idx="4715">
                  <c:v>9.6300000000000008</c:v>
                </c:pt>
                <c:pt idx="4716">
                  <c:v>9.6300000000000008</c:v>
                </c:pt>
                <c:pt idx="4717">
                  <c:v>9.6300000000000008</c:v>
                </c:pt>
                <c:pt idx="4718">
                  <c:v>9.65</c:v>
                </c:pt>
                <c:pt idx="4719">
                  <c:v>9.6300000000000008</c:v>
                </c:pt>
                <c:pt idx="4720">
                  <c:v>9.6300000000000008</c:v>
                </c:pt>
                <c:pt idx="4721">
                  <c:v>9.6300000000000008</c:v>
                </c:pt>
                <c:pt idx="4722">
                  <c:v>9.6300000000000008</c:v>
                </c:pt>
                <c:pt idx="4723">
                  <c:v>9.61</c:v>
                </c:pt>
                <c:pt idx="4724">
                  <c:v>9.6300000000000008</c:v>
                </c:pt>
                <c:pt idx="4725">
                  <c:v>9.6300000000000008</c:v>
                </c:pt>
                <c:pt idx="4726">
                  <c:v>9.6300000000000008</c:v>
                </c:pt>
                <c:pt idx="4727">
                  <c:v>9.65</c:v>
                </c:pt>
                <c:pt idx="4728">
                  <c:v>9.6300000000000008</c:v>
                </c:pt>
                <c:pt idx="4729">
                  <c:v>9.6300000000000008</c:v>
                </c:pt>
                <c:pt idx="4730">
                  <c:v>9.6300000000000008</c:v>
                </c:pt>
                <c:pt idx="4731">
                  <c:v>9.6300000000000008</c:v>
                </c:pt>
                <c:pt idx="4732">
                  <c:v>9.6300000000000008</c:v>
                </c:pt>
                <c:pt idx="4733">
                  <c:v>9.6300000000000008</c:v>
                </c:pt>
                <c:pt idx="4734">
                  <c:v>9.6300000000000008</c:v>
                </c:pt>
                <c:pt idx="4735">
                  <c:v>9.65</c:v>
                </c:pt>
                <c:pt idx="4736">
                  <c:v>9.65</c:v>
                </c:pt>
                <c:pt idx="4737">
                  <c:v>9.65</c:v>
                </c:pt>
                <c:pt idx="4738">
                  <c:v>9.65</c:v>
                </c:pt>
                <c:pt idx="4739">
                  <c:v>9.65</c:v>
                </c:pt>
                <c:pt idx="4740">
                  <c:v>9.65</c:v>
                </c:pt>
                <c:pt idx="4741">
                  <c:v>9.65</c:v>
                </c:pt>
                <c:pt idx="4742">
                  <c:v>9.65</c:v>
                </c:pt>
                <c:pt idx="4743">
                  <c:v>9.65</c:v>
                </c:pt>
                <c:pt idx="4744">
                  <c:v>9.65</c:v>
                </c:pt>
                <c:pt idx="4745">
                  <c:v>9.65</c:v>
                </c:pt>
                <c:pt idx="4746">
                  <c:v>9.65</c:v>
                </c:pt>
                <c:pt idx="4747">
                  <c:v>9.65</c:v>
                </c:pt>
                <c:pt idx="4748">
                  <c:v>9.65</c:v>
                </c:pt>
                <c:pt idx="4749">
                  <c:v>9.65</c:v>
                </c:pt>
                <c:pt idx="4750">
                  <c:v>9.65</c:v>
                </c:pt>
                <c:pt idx="4751">
                  <c:v>9.6300000000000008</c:v>
                </c:pt>
                <c:pt idx="4752">
                  <c:v>9.65</c:v>
                </c:pt>
                <c:pt idx="4753">
                  <c:v>9.65</c:v>
                </c:pt>
                <c:pt idx="4754">
                  <c:v>9.65</c:v>
                </c:pt>
                <c:pt idx="4755">
                  <c:v>9.65</c:v>
                </c:pt>
                <c:pt idx="4756">
                  <c:v>9.6300000000000008</c:v>
                </c:pt>
                <c:pt idx="4757">
                  <c:v>9.65</c:v>
                </c:pt>
                <c:pt idx="4758">
                  <c:v>9.6300000000000008</c:v>
                </c:pt>
                <c:pt idx="4759">
                  <c:v>9.65</c:v>
                </c:pt>
                <c:pt idx="4760">
                  <c:v>9.65</c:v>
                </c:pt>
                <c:pt idx="4761">
                  <c:v>9.65</c:v>
                </c:pt>
                <c:pt idx="4762">
                  <c:v>9.65</c:v>
                </c:pt>
                <c:pt idx="4763">
                  <c:v>9.65</c:v>
                </c:pt>
                <c:pt idx="4764">
                  <c:v>9.67</c:v>
                </c:pt>
                <c:pt idx="4765">
                  <c:v>9.65</c:v>
                </c:pt>
                <c:pt idx="4766">
                  <c:v>9.6300000000000008</c:v>
                </c:pt>
                <c:pt idx="4767">
                  <c:v>9.67</c:v>
                </c:pt>
                <c:pt idx="4768">
                  <c:v>9.67</c:v>
                </c:pt>
                <c:pt idx="4769">
                  <c:v>9.6300000000000008</c:v>
                </c:pt>
                <c:pt idx="4770">
                  <c:v>9.65</c:v>
                </c:pt>
                <c:pt idx="4771">
                  <c:v>9.65</c:v>
                </c:pt>
                <c:pt idx="4772">
                  <c:v>9.65</c:v>
                </c:pt>
                <c:pt idx="4773">
                  <c:v>9.65</c:v>
                </c:pt>
                <c:pt idx="4774">
                  <c:v>9.67</c:v>
                </c:pt>
                <c:pt idx="4775">
                  <c:v>9.67</c:v>
                </c:pt>
                <c:pt idx="4776">
                  <c:v>9.69</c:v>
                </c:pt>
                <c:pt idx="4777">
                  <c:v>9.69</c:v>
                </c:pt>
                <c:pt idx="4778">
                  <c:v>9.69</c:v>
                </c:pt>
                <c:pt idx="4779">
                  <c:v>9.69</c:v>
                </c:pt>
                <c:pt idx="4780">
                  <c:v>9.7100000000000009</c:v>
                </c:pt>
                <c:pt idx="4781">
                  <c:v>9.7100000000000009</c:v>
                </c:pt>
                <c:pt idx="4782">
                  <c:v>9.7100000000000009</c:v>
                </c:pt>
                <c:pt idx="4783">
                  <c:v>9.75</c:v>
                </c:pt>
                <c:pt idx="4784">
                  <c:v>9.75</c:v>
                </c:pt>
                <c:pt idx="4785">
                  <c:v>9.73</c:v>
                </c:pt>
                <c:pt idx="4786">
                  <c:v>9.75</c:v>
                </c:pt>
                <c:pt idx="4787">
                  <c:v>9.73</c:v>
                </c:pt>
                <c:pt idx="4788">
                  <c:v>9.77</c:v>
                </c:pt>
                <c:pt idx="4789">
                  <c:v>9.77</c:v>
                </c:pt>
                <c:pt idx="4790">
                  <c:v>9.75</c:v>
                </c:pt>
                <c:pt idx="4791">
                  <c:v>9.75</c:v>
                </c:pt>
                <c:pt idx="4792">
                  <c:v>9.75</c:v>
                </c:pt>
                <c:pt idx="4793">
                  <c:v>9.77</c:v>
                </c:pt>
                <c:pt idx="4794">
                  <c:v>9.75</c:v>
                </c:pt>
                <c:pt idx="4795">
                  <c:v>9.75</c:v>
                </c:pt>
                <c:pt idx="4796">
                  <c:v>9.75</c:v>
                </c:pt>
                <c:pt idx="4797">
                  <c:v>9.75</c:v>
                </c:pt>
                <c:pt idx="4798">
                  <c:v>9.77</c:v>
                </c:pt>
                <c:pt idx="4799">
                  <c:v>9.73</c:v>
                </c:pt>
                <c:pt idx="4800">
                  <c:v>9.73</c:v>
                </c:pt>
                <c:pt idx="4801">
                  <c:v>9.73</c:v>
                </c:pt>
                <c:pt idx="4802">
                  <c:v>9.73</c:v>
                </c:pt>
                <c:pt idx="4803">
                  <c:v>9.75</c:v>
                </c:pt>
                <c:pt idx="4804">
                  <c:v>9.75</c:v>
                </c:pt>
                <c:pt idx="4805">
                  <c:v>9.77</c:v>
                </c:pt>
                <c:pt idx="4806">
                  <c:v>9.75</c:v>
                </c:pt>
                <c:pt idx="4807">
                  <c:v>9.73</c:v>
                </c:pt>
                <c:pt idx="4808">
                  <c:v>9.73</c:v>
                </c:pt>
                <c:pt idx="4809">
                  <c:v>9.77</c:v>
                </c:pt>
                <c:pt idx="4810">
                  <c:v>9.77</c:v>
                </c:pt>
                <c:pt idx="4811">
                  <c:v>9.75</c:v>
                </c:pt>
                <c:pt idx="4812">
                  <c:v>9.75</c:v>
                </c:pt>
                <c:pt idx="4813">
                  <c:v>9.73</c:v>
                </c:pt>
                <c:pt idx="4814">
                  <c:v>9.73</c:v>
                </c:pt>
                <c:pt idx="4815">
                  <c:v>9.73</c:v>
                </c:pt>
                <c:pt idx="4816">
                  <c:v>9.73</c:v>
                </c:pt>
                <c:pt idx="4817">
                  <c:v>9.73</c:v>
                </c:pt>
                <c:pt idx="4818">
                  <c:v>9.73</c:v>
                </c:pt>
                <c:pt idx="4819">
                  <c:v>9.75</c:v>
                </c:pt>
                <c:pt idx="4820">
                  <c:v>9.77</c:v>
                </c:pt>
                <c:pt idx="4821">
                  <c:v>9.7100000000000009</c:v>
                </c:pt>
                <c:pt idx="4822">
                  <c:v>9.75</c:v>
                </c:pt>
                <c:pt idx="4823">
                  <c:v>9.7100000000000009</c:v>
                </c:pt>
                <c:pt idx="4824">
                  <c:v>9.7100000000000009</c:v>
                </c:pt>
                <c:pt idx="4825">
                  <c:v>9.75</c:v>
                </c:pt>
                <c:pt idx="4826">
                  <c:v>9.73</c:v>
                </c:pt>
                <c:pt idx="4827">
                  <c:v>9.73</c:v>
                </c:pt>
                <c:pt idx="4828">
                  <c:v>9.75</c:v>
                </c:pt>
                <c:pt idx="4829">
                  <c:v>9.75</c:v>
                </c:pt>
                <c:pt idx="4830">
                  <c:v>9.73</c:v>
                </c:pt>
                <c:pt idx="4831">
                  <c:v>9.75</c:v>
                </c:pt>
                <c:pt idx="4832">
                  <c:v>9.73</c:v>
                </c:pt>
                <c:pt idx="4833">
                  <c:v>9.73</c:v>
                </c:pt>
                <c:pt idx="4834">
                  <c:v>9.77</c:v>
                </c:pt>
                <c:pt idx="4835">
                  <c:v>9.7100000000000009</c:v>
                </c:pt>
                <c:pt idx="4836">
                  <c:v>9.73</c:v>
                </c:pt>
                <c:pt idx="4837">
                  <c:v>9.75</c:v>
                </c:pt>
                <c:pt idx="4838">
                  <c:v>9.7100000000000009</c:v>
                </c:pt>
                <c:pt idx="4839">
                  <c:v>9.75</c:v>
                </c:pt>
                <c:pt idx="4840">
                  <c:v>9.7100000000000009</c:v>
                </c:pt>
                <c:pt idx="4841">
                  <c:v>9.7100000000000009</c:v>
                </c:pt>
                <c:pt idx="4842">
                  <c:v>9.7100000000000009</c:v>
                </c:pt>
                <c:pt idx="4843">
                  <c:v>9.73</c:v>
                </c:pt>
                <c:pt idx="4844">
                  <c:v>9.73</c:v>
                </c:pt>
                <c:pt idx="4845">
                  <c:v>9.75</c:v>
                </c:pt>
                <c:pt idx="4846">
                  <c:v>9.75</c:v>
                </c:pt>
                <c:pt idx="4847">
                  <c:v>9.73</c:v>
                </c:pt>
                <c:pt idx="4848">
                  <c:v>9.73</c:v>
                </c:pt>
                <c:pt idx="4849">
                  <c:v>9.7100000000000009</c:v>
                </c:pt>
                <c:pt idx="4850">
                  <c:v>9.7100000000000009</c:v>
                </c:pt>
                <c:pt idx="4851">
                  <c:v>9.7100000000000009</c:v>
                </c:pt>
                <c:pt idx="4852">
                  <c:v>9.73</c:v>
                </c:pt>
                <c:pt idx="4853">
                  <c:v>9.73</c:v>
                </c:pt>
                <c:pt idx="4854">
                  <c:v>9.69</c:v>
                </c:pt>
                <c:pt idx="4855">
                  <c:v>9.73</c:v>
                </c:pt>
                <c:pt idx="4856">
                  <c:v>9.7100000000000009</c:v>
                </c:pt>
                <c:pt idx="4857">
                  <c:v>9.7100000000000009</c:v>
                </c:pt>
                <c:pt idx="4858">
                  <c:v>9.69</c:v>
                </c:pt>
                <c:pt idx="4859">
                  <c:v>9.7100000000000009</c:v>
                </c:pt>
                <c:pt idx="4860">
                  <c:v>9.73</c:v>
                </c:pt>
                <c:pt idx="4861">
                  <c:v>9.73</c:v>
                </c:pt>
                <c:pt idx="4862">
                  <c:v>9.69</c:v>
                </c:pt>
                <c:pt idx="4863">
                  <c:v>9.73</c:v>
                </c:pt>
                <c:pt idx="4864">
                  <c:v>9.73</c:v>
                </c:pt>
                <c:pt idx="4865">
                  <c:v>9.7100000000000009</c:v>
                </c:pt>
                <c:pt idx="4866">
                  <c:v>9.73</c:v>
                </c:pt>
                <c:pt idx="4867">
                  <c:v>9.73</c:v>
                </c:pt>
                <c:pt idx="4868">
                  <c:v>9.73</c:v>
                </c:pt>
                <c:pt idx="4869">
                  <c:v>9.73</c:v>
                </c:pt>
                <c:pt idx="4870">
                  <c:v>9.7100000000000009</c:v>
                </c:pt>
                <c:pt idx="4871">
                  <c:v>9.7100000000000009</c:v>
                </c:pt>
                <c:pt idx="4872">
                  <c:v>9.7100000000000009</c:v>
                </c:pt>
                <c:pt idx="4873">
                  <c:v>9.7100000000000009</c:v>
                </c:pt>
                <c:pt idx="4874">
                  <c:v>9.7100000000000009</c:v>
                </c:pt>
                <c:pt idx="4875">
                  <c:v>9.7100000000000009</c:v>
                </c:pt>
                <c:pt idx="4876">
                  <c:v>9.7100000000000009</c:v>
                </c:pt>
                <c:pt idx="4877">
                  <c:v>9.7100000000000009</c:v>
                </c:pt>
                <c:pt idx="4878">
                  <c:v>9.7100000000000009</c:v>
                </c:pt>
                <c:pt idx="4879">
                  <c:v>9.7100000000000009</c:v>
                </c:pt>
                <c:pt idx="4880">
                  <c:v>9.7100000000000009</c:v>
                </c:pt>
                <c:pt idx="4881">
                  <c:v>9.73</c:v>
                </c:pt>
                <c:pt idx="4882">
                  <c:v>9.7100000000000009</c:v>
                </c:pt>
                <c:pt idx="4883">
                  <c:v>9.73</c:v>
                </c:pt>
                <c:pt idx="4884">
                  <c:v>9.73</c:v>
                </c:pt>
                <c:pt idx="4885">
                  <c:v>9.75</c:v>
                </c:pt>
                <c:pt idx="4886">
                  <c:v>9.73</c:v>
                </c:pt>
                <c:pt idx="4887">
                  <c:v>9.75</c:v>
                </c:pt>
                <c:pt idx="4888">
                  <c:v>9.75</c:v>
                </c:pt>
                <c:pt idx="4889">
                  <c:v>9.73</c:v>
                </c:pt>
                <c:pt idx="4890">
                  <c:v>9.73</c:v>
                </c:pt>
                <c:pt idx="4891">
                  <c:v>9.75</c:v>
                </c:pt>
                <c:pt idx="4892">
                  <c:v>9.75</c:v>
                </c:pt>
                <c:pt idx="4893">
                  <c:v>9.75</c:v>
                </c:pt>
                <c:pt idx="4894">
                  <c:v>9.75</c:v>
                </c:pt>
                <c:pt idx="4895">
                  <c:v>9.75</c:v>
                </c:pt>
                <c:pt idx="4896">
                  <c:v>9.77</c:v>
                </c:pt>
                <c:pt idx="4897">
                  <c:v>9.75</c:v>
                </c:pt>
                <c:pt idx="4898">
                  <c:v>9.75</c:v>
                </c:pt>
                <c:pt idx="4899">
                  <c:v>9.75</c:v>
                </c:pt>
                <c:pt idx="4900">
                  <c:v>9.73</c:v>
                </c:pt>
                <c:pt idx="4901">
                  <c:v>9.73</c:v>
                </c:pt>
                <c:pt idx="4902">
                  <c:v>9.75</c:v>
                </c:pt>
                <c:pt idx="4903">
                  <c:v>9.73</c:v>
                </c:pt>
                <c:pt idx="4904">
                  <c:v>9.75</c:v>
                </c:pt>
                <c:pt idx="4905">
                  <c:v>9.75</c:v>
                </c:pt>
                <c:pt idx="4906">
                  <c:v>9.75</c:v>
                </c:pt>
                <c:pt idx="4907">
                  <c:v>9.73</c:v>
                </c:pt>
                <c:pt idx="4908">
                  <c:v>9.75</c:v>
                </c:pt>
                <c:pt idx="4909">
                  <c:v>9.77</c:v>
                </c:pt>
                <c:pt idx="4910">
                  <c:v>9.73</c:v>
                </c:pt>
                <c:pt idx="4911">
                  <c:v>9.73</c:v>
                </c:pt>
                <c:pt idx="4912">
                  <c:v>9.75</c:v>
                </c:pt>
                <c:pt idx="4913">
                  <c:v>9.75</c:v>
                </c:pt>
                <c:pt idx="4914">
                  <c:v>9.75</c:v>
                </c:pt>
                <c:pt idx="4915">
                  <c:v>9.73</c:v>
                </c:pt>
                <c:pt idx="4916">
                  <c:v>9.7100000000000009</c:v>
                </c:pt>
                <c:pt idx="4917">
                  <c:v>9.73</c:v>
                </c:pt>
                <c:pt idx="4918">
                  <c:v>9.73</c:v>
                </c:pt>
                <c:pt idx="4919">
                  <c:v>9.73</c:v>
                </c:pt>
                <c:pt idx="4920">
                  <c:v>9.75</c:v>
                </c:pt>
                <c:pt idx="4921">
                  <c:v>9.75</c:v>
                </c:pt>
                <c:pt idx="4922">
                  <c:v>9.73</c:v>
                </c:pt>
                <c:pt idx="4923">
                  <c:v>9.75</c:v>
                </c:pt>
                <c:pt idx="4924">
                  <c:v>9.73</c:v>
                </c:pt>
                <c:pt idx="4925">
                  <c:v>9.7100000000000009</c:v>
                </c:pt>
                <c:pt idx="4926">
                  <c:v>9.7100000000000009</c:v>
                </c:pt>
                <c:pt idx="4927">
                  <c:v>9.7100000000000009</c:v>
                </c:pt>
                <c:pt idx="4928">
                  <c:v>9.7100000000000009</c:v>
                </c:pt>
                <c:pt idx="4929">
                  <c:v>9.7100000000000009</c:v>
                </c:pt>
                <c:pt idx="4930">
                  <c:v>9.7100000000000009</c:v>
                </c:pt>
                <c:pt idx="4931">
                  <c:v>9.73</c:v>
                </c:pt>
                <c:pt idx="4932">
                  <c:v>9.73</c:v>
                </c:pt>
                <c:pt idx="4933">
                  <c:v>9.73</c:v>
                </c:pt>
                <c:pt idx="4934">
                  <c:v>9.7100000000000009</c:v>
                </c:pt>
                <c:pt idx="4935">
                  <c:v>9.7100000000000009</c:v>
                </c:pt>
                <c:pt idx="4936">
                  <c:v>9.73</c:v>
                </c:pt>
                <c:pt idx="4937">
                  <c:v>9.75</c:v>
                </c:pt>
                <c:pt idx="4938">
                  <c:v>9.75</c:v>
                </c:pt>
                <c:pt idx="4939">
                  <c:v>9.73</c:v>
                </c:pt>
                <c:pt idx="4940">
                  <c:v>9.73</c:v>
                </c:pt>
                <c:pt idx="4941">
                  <c:v>9.73</c:v>
                </c:pt>
                <c:pt idx="4942">
                  <c:v>9.7100000000000009</c:v>
                </c:pt>
                <c:pt idx="4943">
                  <c:v>9.73</c:v>
                </c:pt>
                <c:pt idx="4944">
                  <c:v>9.7100000000000009</c:v>
                </c:pt>
                <c:pt idx="4945">
                  <c:v>9.7100000000000009</c:v>
                </c:pt>
                <c:pt idx="4946">
                  <c:v>9.7100000000000009</c:v>
                </c:pt>
                <c:pt idx="4947">
                  <c:v>9.7100000000000009</c:v>
                </c:pt>
                <c:pt idx="4948">
                  <c:v>9.7100000000000009</c:v>
                </c:pt>
                <c:pt idx="4949">
                  <c:v>9.7100000000000009</c:v>
                </c:pt>
                <c:pt idx="4950">
                  <c:v>9.69</c:v>
                </c:pt>
                <c:pt idx="4951">
                  <c:v>9.73</c:v>
                </c:pt>
                <c:pt idx="4952">
                  <c:v>9.7100000000000009</c:v>
                </c:pt>
                <c:pt idx="4953">
                  <c:v>9.7100000000000009</c:v>
                </c:pt>
                <c:pt idx="4954">
                  <c:v>9.7100000000000009</c:v>
                </c:pt>
                <c:pt idx="4955">
                  <c:v>9.7100000000000009</c:v>
                </c:pt>
                <c:pt idx="4956">
                  <c:v>9.69</c:v>
                </c:pt>
                <c:pt idx="4957">
                  <c:v>9.7100000000000009</c:v>
                </c:pt>
                <c:pt idx="4958">
                  <c:v>9.7100000000000009</c:v>
                </c:pt>
                <c:pt idx="4959">
                  <c:v>9.69</c:v>
                </c:pt>
                <c:pt idx="4960">
                  <c:v>9.69</c:v>
                </c:pt>
                <c:pt idx="4961">
                  <c:v>9.7100000000000009</c:v>
                </c:pt>
                <c:pt idx="4962">
                  <c:v>9.69</c:v>
                </c:pt>
                <c:pt idx="4963">
                  <c:v>9.69</c:v>
                </c:pt>
                <c:pt idx="4964">
                  <c:v>9.7100000000000009</c:v>
                </c:pt>
                <c:pt idx="4965">
                  <c:v>9.7100000000000009</c:v>
                </c:pt>
                <c:pt idx="4966">
                  <c:v>9.7100000000000009</c:v>
                </c:pt>
                <c:pt idx="4967">
                  <c:v>9.69</c:v>
                </c:pt>
                <c:pt idx="4968">
                  <c:v>9.69</c:v>
                </c:pt>
                <c:pt idx="4969">
                  <c:v>9.7100000000000009</c:v>
                </c:pt>
                <c:pt idx="4970">
                  <c:v>9.73</c:v>
                </c:pt>
                <c:pt idx="4971">
                  <c:v>9.73</c:v>
                </c:pt>
                <c:pt idx="4972">
                  <c:v>9.7100000000000009</c:v>
                </c:pt>
                <c:pt idx="4973">
                  <c:v>9.7100000000000009</c:v>
                </c:pt>
                <c:pt idx="4974">
                  <c:v>9.69</c:v>
                </c:pt>
                <c:pt idx="4975">
                  <c:v>9.7100000000000009</c:v>
                </c:pt>
                <c:pt idx="4976">
                  <c:v>9.73</c:v>
                </c:pt>
                <c:pt idx="4977">
                  <c:v>9.7100000000000009</c:v>
                </c:pt>
                <c:pt idx="4978">
                  <c:v>9.7100000000000009</c:v>
                </c:pt>
                <c:pt idx="4979">
                  <c:v>9.7100000000000009</c:v>
                </c:pt>
                <c:pt idx="4980">
                  <c:v>9.69</c:v>
                </c:pt>
                <c:pt idx="4981">
                  <c:v>9.7100000000000009</c:v>
                </c:pt>
                <c:pt idx="4982">
                  <c:v>9.73</c:v>
                </c:pt>
                <c:pt idx="4983">
                  <c:v>9.7100000000000009</c:v>
                </c:pt>
                <c:pt idx="4984">
                  <c:v>9.7100000000000009</c:v>
                </c:pt>
                <c:pt idx="4985">
                  <c:v>9.7100000000000009</c:v>
                </c:pt>
                <c:pt idx="4986">
                  <c:v>9.7100000000000009</c:v>
                </c:pt>
                <c:pt idx="4987">
                  <c:v>9.7100000000000009</c:v>
                </c:pt>
                <c:pt idx="4988">
                  <c:v>9.7100000000000009</c:v>
                </c:pt>
                <c:pt idx="4989">
                  <c:v>9.7100000000000009</c:v>
                </c:pt>
                <c:pt idx="4990">
                  <c:v>9.7100000000000009</c:v>
                </c:pt>
                <c:pt idx="4991">
                  <c:v>9.7100000000000009</c:v>
                </c:pt>
                <c:pt idx="4992">
                  <c:v>9.7100000000000009</c:v>
                </c:pt>
                <c:pt idx="4993">
                  <c:v>9.7100000000000009</c:v>
                </c:pt>
                <c:pt idx="4994">
                  <c:v>9.7100000000000009</c:v>
                </c:pt>
                <c:pt idx="4995">
                  <c:v>9.7100000000000009</c:v>
                </c:pt>
                <c:pt idx="4996">
                  <c:v>9.7100000000000009</c:v>
                </c:pt>
                <c:pt idx="4997">
                  <c:v>9.7100000000000009</c:v>
                </c:pt>
                <c:pt idx="4998">
                  <c:v>9.69</c:v>
                </c:pt>
                <c:pt idx="4999">
                  <c:v>9.7100000000000009</c:v>
                </c:pt>
                <c:pt idx="5000">
                  <c:v>9.69</c:v>
                </c:pt>
                <c:pt idx="5001">
                  <c:v>9.7100000000000009</c:v>
                </c:pt>
                <c:pt idx="5002">
                  <c:v>9.7100000000000009</c:v>
                </c:pt>
                <c:pt idx="5003">
                  <c:v>9.69</c:v>
                </c:pt>
                <c:pt idx="5004">
                  <c:v>9.69</c:v>
                </c:pt>
                <c:pt idx="5005">
                  <c:v>9.69</c:v>
                </c:pt>
                <c:pt idx="5006">
                  <c:v>9.69</c:v>
                </c:pt>
                <c:pt idx="5007">
                  <c:v>9.7100000000000009</c:v>
                </c:pt>
                <c:pt idx="5008">
                  <c:v>9.7100000000000009</c:v>
                </c:pt>
                <c:pt idx="5009">
                  <c:v>9.69</c:v>
                </c:pt>
                <c:pt idx="5010">
                  <c:v>9.69</c:v>
                </c:pt>
                <c:pt idx="5011">
                  <c:v>9.69</c:v>
                </c:pt>
                <c:pt idx="5012">
                  <c:v>9.67</c:v>
                </c:pt>
                <c:pt idx="5013">
                  <c:v>9.67</c:v>
                </c:pt>
                <c:pt idx="5014">
                  <c:v>9.67</c:v>
                </c:pt>
                <c:pt idx="5015">
                  <c:v>9.67</c:v>
                </c:pt>
                <c:pt idx="5016">
                  <c:v>9.69</c:v>
                </c:pt>
                <c:pt idx="5017">
                  <c:v>9.67</c:v>
                </c:pt>
                <c:pt idx="5018">
                  <c:v>9.67</c:v>
                </c:pt>
                <c:pt idx="5019">
                  <c:v>9.69</c:v>
                </c:pt>
                <c:pt idx="5020">
                  <c:v>9.69</c:v>
                </c:pt>
                <c:pt idx="5021">
                  <c:v>9.67</c:v>
                </c:pt>
                <c:pt idx="5022">
                  <c:v>9.67</c:v>
                </c:pt>
                <c:pt idx="5023">
                  <c:v>9.67</c:v>
                </c:pt>
                <c:pt idx="5024">
                  <c:v>9.65</c:v>
                </c:pt>
                <c:pt idx="5025">
                  <c:v>9.69</c:v>
                </c:pt>
                <c:pt idx="5026">
                  <c:v>9.67</c:v>
                </c:pt>
                <c:pt idx="5027">
                  <c:v>9.67</c:v>
                </c:pt>
                <c:pt idx="5028">
                  <c:v>9.65</c:v>
                </c:pt>
                <c:pt idx="5029">
                  <c:v>9.67</c:v>
                </c:pt>
                <c:pt idx="5030">
                  <c:v>9.67</c:v>
                </c:pt>
                <c:pt idx="5031">
                  <c:v>9.67</c:v>
                </c:pt>
                <c:pt idx="5032">
                  <c:v>9.67</c:v>
                </c:pt>
                <c:pt idx="5033">
                  <c:v>9.67</c:v>
                </c:pt>
                <c:pt idx="5034">
                  <c:v>9.67</c:v>
                </c:pt>
                <c:pt idx="5035">
                  <c:v>9.67</c:v>
                </c:pt>
                <c:pt idx="5036">
                  <c:v>9.67</c:v>
                </c:pt>
                <c:pt idx="5037">
                  <c:v>9.67</c:v>
                </c:pt>
                <c:pt idx="5038">
                  <c:v>9.67</c:v>
                </c:pt>
                <c:pt idx="5039">
                  <c:v>9.67</c:v>
                </c:pt>
                <c:pt idx="5040">
                  <c:v>9.65</c:v>
                </c:pt>
                <c:pt idx="5041">
                  <c:v>9.65</c:v>
                </c:pt>
                <c:pt idx="5042">
                  <c:v>9.65</c:v>
                </c:pt>
                <c:pt idx="5043">
                  <c:v>9.65</c:v>
                </c:pt>
                <c:pt idx="5044">
                  <c:v>9.67</c:v>
                </c:pt>
                <c:pt idx="5045">
                  <c:v>9.6300000000000008</c:v>
                </c:pt>
                <c:pt idx="5046">
                  <c:v>9.67</c:v>
                </c:pt>
                <c:pt idx="5047">
                  <c:v>9.65</c:v>
                </c:pt>
                <c:pt idx="5048">
                  <c:v>9.6300000000000008</c:v>
                </c:pt>
                <c:pt idx="5049">
                  <c:v>9.6300000000000008</c:v>
                </c:pt>
                <c:pt idx="5050">
                  <c:v>9.65</c:v>
                </c:pt>
                <c:pt idx="5051">
                  <c:v>9.65</c:v>
                </c:pt>
                <c:pt idx="5052">
                  <c:v>9.6300000000000008</c:v>
                </c:pt>
                <c:pt idx="5053">
                  <c:v>9.6300000000000008</c:v>
                </c:pt>
                <c:pt idx="5054">
                  <c:v>9.6300000000000008</c:v>
                </c:pt>
                <c:pt idx="5055">
                  <c:v>9.61</c:v>
                </c:pt>
                <c:pt idx="5056">
                  <c:v>9.6300000000000008</c:v>
                </c:pt>
                <c:pt idx="5057">
                  <c:v>9.6300000000000008</c:v>
                </c:pt>
                <c:pt idx="5058">
                  <c:v>9.6300000000000008</c:v>
                </c:pt>
                <c:pt idx="5059">
                  <c:v>9.6300000000000008</c:v>
                </c:pt>
                <c:pt idx="5060">
                  <c:v>9.6300000000000008</c:v>
                </c:pt>
                <c:pt idx="5061">
                  <c:v>9.6300000000000008</c:v>
                </c:pt>
                <c:pt idx="5062">
                  <c:v>9.6300000000000008</c:v>
                </c:pt>
                <c:pt idx="5063">
                  <c:v>9.6300000000000008</c:v>
                </c:pt>
                <c:pt idx="5064">
                  <c:v>9.61</c:v>
                </c:pt>
                <c:pt idx="5065">
                  <c:v>9.61</c:v>
                </c:pt>
                <c:pt idx="5066">
                  <c:v>9.61</c:v>
                </c:pt>
                <c:pt idx="5067">
                  <c:v>9.61</c:v>
                </c:pt>
                <c:pt idx="5068">
                  <c:v>9.6300000000000008</c:v>
                </c:pt>
                <c:pt idx="5069">
                  <c:v>9.6300000000000008</c:v>
                </c:pt>
                <c:pt idx="5070">
                  <c:v>9.61</c:v>
                </c:pt>
                <c:pt idx="5071">
                  <c:v>9.61</c:v>
                </c:pt>
                <c:pt idx="5072">
                  <c:v>9.61</c:v>
                </c:pt>
                <c:pt idx="5073">
                  <c:v>9.6300000000000008</c:v>
                </c:pt>
                <c:pt idx="5074">
                  <c:v>9.61</c:v>
                </c:pt>
                <c:pt idx="5075">
                  <c:v>9.61</c:v>
                </c:pt>
                <c:pt idx="5076">
                  <c:v>9.61</c:v>
                </c:pt>
                <c:pt idx="5077">
                  <c:v>9.59</c:v>
                </c:pt>
                <c:pt idx="5078">
                  <c:v>9.59</c:v>
                </c:pt>
                <c:pt idx="5079">
                  <c:v>9.61</c:v>
                </c:pt>
                <c:pt idx="5080">
                  <c:v>9.59</c:v>
                </c:pt>
                <c:pt idx="5081">
                  <c:v>9.59</c:v>
                </c:pt>
                <c:pt idx="5082">
                  <c:v>9.61</c:v>
                </c:pt>
                <c:pt idx="5083">
                  <c:v>9.59</c:v>
                </c:pt>
                <c:pt idx="5084">
                  <c:v>9.57</c:v>
                </c:pt>
                <c:pt idx="5085">
                  <c:v>9.61</c:v>
                </c:pt>
                <c:pt idx="5086">
                  <c:v>9.57</c:v>
                </c:pt>
                <c:pt idx="5087">
                  <c:v>9.59</c:v>
                </c:pt>
                <c:pt idx="5088">
                  <c:v>9.59</c:v>
                </c:pt>
                <c:pt idx="5089">
                  <c:v>9.59</c:v>
                </c:pt>
                <c:pt idx="5090">
                  <c:v>9.59</c:v>
                </c:pt>
                <c:pt idx="5091">
                  <c:v>9.57</c:v>
                </c:pt>
                <c:pt idx="5092">
                  <c:v>9.57</c:v>
                </c:pt>
                <c:pt idx="5093">
                  <c:v>9.5500000000000007</c:v>
                </c:pt>
                <c:pt idx="5094">
                  <c:v>9.59</c:v>
                </c:pt>
                <c:pt idx="5095">
                  <c:v>9.59</c:v>
                </c:pt>
                <c:pt idx="5096">
                  <c:v>9.59</c:v>
                </c:pt>
                <c:pt idx="5097">
                  <c:v>9.59</c:v>
                </c:pt>
                <c:pt idx="5098">
                  <c:v>9.57</c:v>
                </c:pt>
                <c:pt idx="5099">
                  <c:v>9.57</c:v>
                </c:pt>
                <c:pt idx="5100">
                  <c:v>9.57</c:v>
                </c:pt>
                <c:pt idx="5101">
                  <c:v>9.57</c:v>
                </c:pt>
                <c:pt idx="5102">
                  <c:v>9.59</c:v>
                </c:pt>
                <c:pt idx="5103">
                  <c:v>9.57</c:v>
                </c:pt>
                <c:pt idx="5104">
                  <c:v>9.59</c:v>
                </c:pt>
                <c:pt idx="5105">
                  <c:v>9.59</c:v>
                </c:pt>
                <c:pt idx="5106">
                  <c:v>9.59</c:v>
                </c:pt>
                <c:pt idx="5107">
                  <c:v>9.59</c:v>
                </c:pt>
                <c:pt idx="5108">
                  <c:v>9.59</c:v>
                </c:pt>
                <c:pt idx="5109">
                  <c:v>9.61</c:v>
                </c:pt>
                <c:pt idx="5110">
                  <c:v>9.59</c:v>
                </c:pt>
                <c:pt idx="5111">
                  <c:v>9.59</c:v>
                </c:pt>
                <c:pt idx="5112">
                  <c:v>9.59</c:v>
                </c:pt>
                <c:pt idx="5113">
                  <c:v>9.59</c:v>
                </c:pt>
                <c:pt idx="5114">
                  <c:v>9.59</c:v>
                </c:pt>
                <c:pt idx="5115">
                  <c:v>9.59</c:v>
                </c:pt>
                <c:pt idx="5116">
                  <c:v>9.59</c:v>
                </c:pt>
                <c:pt idx="5117">
                  <c:v>9.59</c:v>
                </c:pt>
                <c:pt idx="5118">
                  <c:v>9.59</c:v>
                </c:pt>
                <c:pt idx="5119">
                  <c:v>9.61</c:v>
                </c:pt>
                <c:pt idx="5120">
                  <c:v>9.59</c:v>
                </c:pt>
                <c:pt idx="5121">
                  <c:v>9.59</c:v>
                </c:pt>
                <c:pt idx="5122">
                  <c:v>9.59</c:v>
                </c:pt>
                <c:pt idx="5123">
                  <c:v>9.59</c:v>
                </c:pt>
                <c:pt idx="5124">
                  <c:v>9.59</c:v>
                </c:pt>
                <c:pt idx="5125">
                  <c:v>9.59</c:v>
                </c:pt>
                <c:pt idx="5126">
                  <c:v>9.59</c:v>
                </c:pt>
                <c:pt idx="5127">
                  <c:v>9.59</c:v>
                </c:pt>
                <c:pt idx="5128">
                  <c:v>9.59</c:v>
                </c:pt>
                <c:pt idx="5129">
                  <c:v>9.59</c:v>
                </c:pt>
                <c:pt idx="5130">
                  <c:v>9.59</c:v>
                </c:pt>
                <c:pt idx="5131">
                  <c:v>9.59</c:v>
                </c:pt>
                <c:pt idx="5132">
                  <c:v>9.57</c:v>
                </c:pt>
                <c:pt idx="5133">
                  <c:v>9.57</c:v>
                </c:pt>
                <c:pt idx="5134">
                  <c:v>9.59</c:v>
                </c:pt>
                <c:pt idx="5135">
                  <c:v>9.59</c:v>
                </c:pt>
                <c:pt idx="5136">
                  <c:v>9.59</c:v>
                </c:pt>
                <c:pt idx="5137">
                  <c:v>9.57</c:v>
                </c:pt>
                <c:pt idx="5138">
                  <c:v>9.57</c:v>
                </c:pt>
                <c:pt idx="5139">
                  <c:v>9.57</c:v>
                </c:pt>
                <c:pt idx="5140">
                  <c:v>9.59</c:v>
                </c:pt>
                <c:pt idx="5141">
                  <c:v>9.57</c:v>
                </c:pt>
                <c:pt idx="5142">
                  <c:v>9.57</c:v>
                </c:pt>
                <c:pt idx="5143">
                  <c:v>9.57</c:v>
                </c:pt>
                <c:pt idx="5144">
                  <c:v>9.59</c:v>
                </c:pt>
                <c:pt idx="5145">
                  <c:v>9.57</c:v>
                </c:pt>
                <c:pt idx="5146">
                  <c:v>9.57</c:v>
                </c:pt>
                <c:pt idx="5147">
                  <c:v>9.57</c:v>
                </c:pt>
                <c:pt idx="5148">
                  <c:v>9.57</c:v>
                </c:pt>
                <c:pt idx="5149">
                  <c:v>9.57</c:v>
                </c:pt>
                <c:pt idx="5150">
                  <c:v>9.5500000000000007</c:v>
                </c:pt>
                <c:pt idx="5151">
                  <c:v>9.57</c:v>
                </c:pt>
                <c:pt idx="5152">
                  <c:v>9.59</c:v>
                </c:pt>
                <c:pt idx="5153">
                  <c:v>9.57</c:v>
                </c:pt>
                <c:pt idx="5154">
                  <c:v>9.59</c:v>
                </c:pt>
                <c:pt idx="5155">
                  <c:v>9.59</c:v>
                </c:pt>
                <c:pt idx="5156">
                  <c:v>9.57</c:v>
                </c:pt>
                <c:pt idx="5157">
                  <c:v>9.59</c:v>
                </c:pt>
                <c:pt idx="5158">
                  <c:v>9.59</c:v>
                </c:pt>
                <c:pt idx="5159">
                  <c:v>9.59</c:v>
                </c:pt>
                <c:pt idx="5160">
                  <c:v>9.59</c:v>
                </c:pt>
                <c:pt idx="5161">
                  <c:v>9.59</c:v>
                </c:pt>
                <c:pt idx="5162">
                  <c:v>9.61</c:v>
                </c:pt>
                <c:pt idx="5163">
                  <c:v>9.61</c:v>
                </c:pt>
                <c:pt idx="5164">
                  <c:v>9.61</c:v>
                </c:pt>
                <c:pt idx="5165">
                  <c:v>9.59</c:v>
                </c:pt>
                <c:pt idx="5166">
                  <c:v>9.59</c:v>
                </c:pt>
                <c:pt idx="5167">
                  <c:v>9.59</c:v>
                </c:pt>
                <c:pt idx="5168">
                  <c:v>9.61</c:v>
                </c:pt>
                <c:pt idx="5169">
                  <c:v>9.59</c:v>
                </c:pt>
                <c:pt idx="5170">
                  <c:v>9.61</c:v>
                </c:pt>
                <c:pt idx="5171">
                  <c:v>9.59</c:v>
                </c:pt>
                <c:pt idx="5172">
                  <c:v>9.59</c:v>
                </c:pt>
                <c:pt idx="5173">
                  <c:v>9.59</c:v>
                </c:pt>
                <c:pt idx="5174">
                  <c:v>9.59</c:v>
                </c:pt>
                <c:pt idx="5175">
                  <c:v>9.61</c:v>
                </c:pt>
                <c:pt idx="5176">
                  <c:v>9.61</c:v>
                </c:pt>
                <c:pt idx="5177">
                  <c:v>9.59</c:v>
                </c:pt>
                <c:pt idx="5178">
                  <c:v>9.61</c:v>
                </c:pt>
                <c:pt idx="5179">
                  <c:v>9.59</c:v>
                </c:pt>
                <c:pt idx="5180">
                  <c:v>9.61</c:v>
                </c:pt>
                <c:pt idx="5181">
                  <c:v>9.59</c:v>
                </c:pt>
                <c:pt idx="5182">
                  <c:v>9.61</c:v>
                </c:pt>
                <c:pt idx="5183">
                  <c:v>9.61</c:v>
                </c:pt>
                <c:pt idx="5184">
                  <c:v>9.61</c:v>
                </c:pt>
                <c:pt idx="5185">
                  <c:v>9.6300000000000008</c:v>
                </c:pt>
                <c:pt idx="5186">
                  <c:v>9.6300000000000008</c:v>
                </c:pt>
                <c:pt idx="5187">
                  <c:v>9.6300000000000008</c:v>
                </c:pt>
                <c:pt idx="5188">
                  <c:v>9.6300000000000008</c:v>
                </c:pt>
                <c:pt idx="5189">
                  <c:v>9.6300000000000008</c:v>
                </c:pt>
                <c:pt idx="5190">
                  <c:v>9.6300000000000008</c:v>
                </c:pt>
                <c:pt idx="5191">
                  <c:v>9.65</c:v>
                </c:pt>
                <c:pt idx="5192">
                  <c:v>9.65</c:v>
                </c:pt>
                <c:pt idx="5193">
                  <c:v>9.65</c:v>
                </c:pt>
                <c:pt idx="5194">
                  <c:v>9.67</c:v>
                </c:pt>
                <c:pt idx="5195">
                  <c:v>9.67</c:v>
                </c:pt>
                <c:pt idx="5196">
                  <c:v>9.67</c:v>
                </c:pt>
                <c:pt idx="5197">
                  <c:v>9.69</c:v>
                </c:pt>
                <c:pt idx="5198">
                  <c:v>9.7100000000000009</c:v>
                </c:pt>
                <c:pt idx="5199">
                  <c:v>9.69</c:v>
                </c:pt>
                <c:pt idx="5200">
                  <c:v>9.7100000000000009</c:v>
                </c:pt>
                <c:pt idx="5201">
                  <c:v>9.7100000000000009</c:v>
                </c:pt>
                <c:pt idx="5202">
                  <c:v>9.7100000000000009</c:v>
                </c:pt>
                <c:pt idx="5203">
                  <c:v>9.73</c:v>
                </c:pt>
                <c:pt idx="5204">
                  <c:v>9.73</c:v>
                </c:pt>
                <c:pt idx="5205">
                  <c:v>9.73</c:v>
                </c:pt>
                <c:pt idx="5206">
                  <c:v>9.75</c:v>
                </c:pt>
                <c:pt idx="5207">
                  <c:v>9.73</c:v>
                </c:pt>
                <c:pt idx="5208">
                  <c:v>9.73</c:v>
                </c:pt>
                <c:pt idx="5209">
                  <c:v>9.73</c:v>
                </c:pt>
                <c:pt idx="5210">
                  <c:v>9.73</c:v>
                </c:pt>
                <c:pt idx="5211">
                  <c:v>9.75</c:v>
                </c:pt>
                <c:pt idx="5212">
                  <c:v>9.73</c:v>
                </c:pt>
                <c:pt idx="5213">
                  <c:v>9.73</c:v>
                </c:pt>
                <c:pt idx="5214">
                  <c:v>9.75</c:v>
                </c:pt>
                <c:pt idx="5215">
                  <c:v>9.73</c:v>
                </c:pt>
                <c:pt idx="5216">
                  <c:v>9.75</c:v>
                </c:pt>
                <c:pt idx="5217">
                  <c:v>9.75</c:v>
                </c:pt>
                <c:pt idx="5218">
                  <c:v>9.75</c:v>
                </c:pt>
                <c:pt idx="5219">
                  <c:v>9.75</c:v>
                </c:pt>
                <c:pt idx="5220">
                  <c:v>9.75</c:v>
                </c:pt>
                <c:pt idx="5221">
                  <c:v>9.75</c:v>
                </c:pt>
                <c:pt idx="5222">
                  <c:v>9.77</c:v>
                </c:pt>
                <c:pt idx="5223">
                  <c:v>9.77</c:v>
                </c:pt>
                <c:pt idx="5224">
                  <c:v>9.73</c:v>
                </c:pt>
                <c:pt idx="5225">
                  <c:v>9.75</c:v>
                </c:pt>
                <c:pt idx="5226">
                  <c:v>9.77</c:v>
                </c:pt>
                <c:pt idx="5227">
                  <c:v>9.77</c:v>
                </c:pt>
                <c:pt idx="5228">
                  <c:v>9.75</c:v>
                </c:pt>
                <c:pt idx="5229">
                  <c:v>9.77</c:v>
                </c:pt>
                <c:pt idx="5230">
                  <c:v>9.73</c:v>
                </c:pt>
                <c:pt idx="5231">
                  <c:v>9.75</c:v>
                </c:pt>
                <c:pt idx="5232">
                  <c:v>9.77</c:v>
                </c:pt>
                <c:pt idx="5233">
                  <c:v>9.77</c:v>
                </c:pt>
                <c:pt idx="5234">
                  <c:v>9.77</c:v>
                </c:pt>
                <c:pt idx="5235">
                  <c:v>9.77</c:v>
                </c:pt>
                <c:pt idx="5236">
                  <c:v>9.77</c:v>
                </c:pt>
                <c:pt idx="5237">
                  <c:v>9.77</c:v>
                </c:pt>
                <c:pt idx="5238">
                  <c:v>9.75</c:v>
                </c:pt>
                <c:pt idx="5239">
                  <c:v>9.77</c:v>
                </c:pt>
                <c:pt idx="5240">
                  <c:v>9.77</c:v>
                </c:pt>
                <c:pt idx="5241">
                  <c:v>9.77</c:v>
                </c:pt>
                <c:pt idx="5242">
                  <c:v>9.77</c:v>
                </c:pt>
                <c:pt idx="5243">
                  <c:v>9.7899999999999991</c:v>
                </c:pt>
                <c:pt idx="5244">
                  <c:v>9.75</c:v>
                </c:pt>
                <c:pt idx="5245">
                  <c:v>9.75</c:v>
                </c:pt>
                <c:pt idx="5246">
                  <c:v>9.77</c:v>
                </c:pt>
                <c:pt idx="5247">
                  <c:v>9.7899999999999991</c:v>
                </c:pt>
                <c:pt idx="5248">
                  <c:v>9.77</c:v>
                </c:pt>
                <c:pt idx="5249">
                  <c:v>9.77</c:v>
                </c:pt>
                <c:pt idx="5250">
                  <c:v>9.77</c:v>
                </c:pt>
                <c:pt idx="5251">
                  <c:v>9.77</c:v>
                </c:pt>
                <c:pt idx="5252">
                  <c:v>9.77</c:v>
                </c:pt>
                <c:pt idx="5253">
                  <c:v>9.77</c:v>
                </c:pt>
                <c:pt idx="5254">
                  <c:v>9.77</c:v>
                </c:pt>
                <c:pt idx="5255">
                  <c:v>9.77</c:v>
                </c:pt>
                <c:pt idx="5256">
                  <c:v>9.77</c:v>
                </c:pt>
                <c:pt idx="5257">
                  <c:v>9.77</c:v>
                </c:pt>
                <c:pt idx="5258">
                  <c:v>9.7899999999999991</c:v>
                </c:pt>
                <c:pt idx="5259">
                  <c:v>9.77</c:v>
                </c:pt>
                <c:pt idx="5260">
                  <c:v>9.77</c:v>
                </c:pt>
                <c:pt idx="5261">
                  <c:v>9.7899999999999991</c:v>
                </c:pt>
                <c:pt idx="5262">
                  <c:v>9.77</c:v>
                </c:pt>
                <c:pt idx="5263">
                  <c:v>9.7899999999999991</c:v>
                </c:pt>
                <c:pt idx="5264">
                  <c:v>9.7899999999999991</c:v>
                </c:pt>
                <c:pt idx="5265">
                  <c:v>9.7899999999999991</c:v>
                </c:pt>
                <c:pt idx="5266">
                  <c:v>9.7899999999999991</c:v>
                </c:pt>
                <c:pt idx="5267">
                  <c:v>9.7899999999999991</c:v>
                </c:pt>
                <c:pt idx="5268">
                  <c:v>9.7899999999999991</c:v>
                </c:pt>
                <c:pt idx="5269">
                  <c:v>9.7899999999999991</c:v>
                </c:pt>
                <c:pt idx="5270">
                  <c:v>9.7899999999999991</c:v>
                </c:pt>
                <c:pt idx="5271">
                  <c:v>9.77</c:v>
                </c:pt>
                <c:pt idx="5272">
                  <c:v>9.77</c:v>
                </c:pt>
                <c:pt idx="5273">
                  <c:v>9.77</c:v>
                </c:pt>
                <c:pt idx="5274">
                  <c:v>9.7899999999999991</c:v>
                </c:pt>
                <c:pt idx="5275">
                  <c:v>9.7899999999999991</c:v>
                </c:pt>
                <c:pt idx="5276">
                  <c:v>9.7899999999999991</c:v>
                </c:pt>
                <c:pt idx="5277">
                  <c:v>9.77</c:v>
                </c:pt>
                <c:pt idx="5278">
                  <c:v>9.77</c:v>
                </c:pt>
                <c:pt idx="5279">
                  <c:v>9.7899999999999991</c:v>
                </c:pt>
                <c:pt idx="5280">
                  <c:v>9.7899999999999991</c:v>
                </c:pt>
                <c:pt idx="5281">
                  <c:v>9.7899999999999991</c:v>
                </c:pt>
                <c:pt idx="5282">
                  <c:v>9.7899999999999991</c:v>
                </c:pt>
                <c:pt idx="5283">
                  <c:v>9.7899999999999991</c:v>
                </c:pt>
                <c:pt idx="5284">
                  <c:v>9.77</c:v>
                </c:pt>
                <c:pt idx="5285">
                  <c:v>9.77</c:v>
                </c:pt>
                <c:pt idx="5286">
                  <c:v>9.77</c:v>
                </c:pt>
                <c:pt idx="5287">
                  <c:v>9.75</c:v>
                </c:pt>
                <c:pt idx="5288">
                  <c:v>9.7899999999999991</c:v>
                </c:pt>
                <c:pt idx="5289">
                  <c:v>9.77</c:v>
                </c:pt>
                <c:pt idx="5290">
                  <c:v>9.75</c:v>
                </c:pt>
                <c:pt idx="5291">
                  <c:v>9.77</c:v>
                </c:pt>
                <c:pt idx="5292">
                  <c:v>9.77</c:v>
                </c:pt>
                <c:pt idx="5293">
                  <c:v>9.77</c:v>
                </c:pt>
                <c:pt idx="5294">
                  <c:v>9.75</c:v>
                </c:pt>
                <c:pt idx="5295">
                  <c:v>9.75</c:v>
                </c:pt>
                <c:pt idx="5296">
                  <c:v>9.75</c:v>
                </c:pt>
                <c:pt idx="5297">
                  <c:v>9.77</c:v>
                </c:pt>
                <c:pt idx="5298">
                  <c:v>9.75</c:v>
                </c:pt>
                <c:pt idx="5299">
                  <c:v>9.75</c:v>
                </c:pt>
                <c:pt idx="5300">
                  <c:v>9.73</c:v>
                </c:pt>
                <c:pt idx="5301">
                  <c:v>9.73</c:v>
                </c:pt>
                <c:pt idx="5302">
                  <c:v>9.73</c:v>
                </c:pt>
                <c:pt idx="5303">
                  <c:v>9.7100000000000009</c:v>
                </c:pt>
                <c:pt idx="5304">
                  <c:v>9.75</c:v>
                </c:pt>
                <c:pt idx="5305">
                  <c:v>9.7100000000000009</c:v>
                </c:pt>
                <c:pt idx="5306">
                  <c:v>9.73</c:v>
                </c:pt>
                <c:pt idx="5307">
                  <c:v>9.7100000000000009</c:v>
                </c:pt>
                <c:pt idx="5308">
                  <c:v>9.7100000000000009</c:v>
                </c:pt>
                <c:pt idx="5309">
                  <c:v>9.7100000000000009</c:v>
                </c:pt>
                <c:pt idx="5310">
                  <c:v>9.7100000000000009</c:v>
                </c:pt>
                <c:pt idx="5311">
                  <c:v>9.7100000000000009</c:v>
                </c:pt>
                <c:pt idx="5312">
                  <c:v>9.69</c:v>
                </c:pt>
                <c:pt idx="5313">
                  <c:v>9.69</c:v>
                </c:pt>
                <c:pt idx="5314">
                  <c:v>9.7100000000000009</c:v>
                </c:pt>
                <c:pt idx="5315">
                  <c:v>9.7100000000000009</c:v>
                </c:pt>
                <c:pt idx="5316">
                  <c:v>9.69</c:v>
                </c:pt>
                <c:pt idx="5317">
                  <c:v>9.69</c:v>
                </c:pt>
                <c:pt idx="5318">
                  <c:v>9.69</c:v>
                </c:pt>
                <c:pt idx="5319">
                  <c:v>9.69</c:v>
                </c:pt>
                <c:pt idx="5320">
                  <c:v>9.69</c:v>
                </c:pt>
                <c:pt idx="5321">
                  <c:v>9.69</c:v>
                </c:pt>
                <c:pt idx="5322">
                  <c:v>9.67</c:v>
                </c:pt>
                <c:pt idx="5323">
                  <c:v>9.69</c:v>
                </c:pt>
                <c:pt idx="5324">
                  <c:v>9.69</c:v>
                </c:pt>
                <c:pt idx="5325">
                  <c:v>9.69</c:v>
                </c:pt>
                <c:pt idx="5326">
                  <c:v>9.69</c:v>
                </c:pt>
                <c:pt idx="5327">
                  <c:v>9.67</c:v>
                </c:pt>
                <c:pt idx="5328">
                  <c:v>9.67</c:v>
                </c:pt>
                <c:pt idx="5329">
                  <c:v>9.67</c:v>
                </c:pt>
                <c:pt idx="5330">
                  <c:v>9.67</c:v>
                </c:pt>
                <c:pt idx="5331">
                  <c:v>9.67</c:v>
                </c:pt>
                <c:pt idx="5332">
                  <c:v>9.67</c:v>
                </c:pt>
                <c:pt idx="5333">
                  <c:v>9.67</c:v>
                </c:pt>
                <c:pt idx="5334">
                  <c:v>9.67</c:v>
                </c:pt>
                <c:pt idx="5335">
                  <c:v>9.67</c:v>
                </c:pt>
                <c:pt idx="5336">
                  <c:v>9.67</c:v>
                </c:pt>
                <c:pt idx="5337">
                  <c:v>9.67</c:v>
                </c:pt>
                <c:pt idx="5338">
                  <c:v>9.65</c:v>
                </c:pt>
                <c:pt idx="5339">
                  <c:v>9.67</c:v>
                </c:pt>
                <c:pt idx="5340">
                  <c:v>9.65</c:v>
                </c:pt>
                <c:pt idx="5341">
                  <c:v>9.65</c:v>
                </c:pt>
                <c:pt idx="5342">
                  <c:v>9.67</c:v>
                </c:pt>
                <c:pt idx="5343">
                  <c:v>9.65</c:v>
                </c:pt>
                <c:pt idx="5344">
                  <c:v>9.67</c:v>
                </c:pt>
                <c:pt idx="5345">
                  <c:v>9.65</c:v>
                </c:pt>
                <c:pt idx="5346">
                  <c:v>9.65</c:v>
                </c:pt>
                <c:pt idx="5347">
                  <c:v>9.67</c:v>
                </c:pt>
                <c:pt idx="5348">
                  <c:v>9.6300000000000008</c:v>
                </c:pt>
                <c:pt idx="5349">
                  <c:v>9.6300000000000008</c:v>
                </c:pt>
                <c:pt idx="5350">
                  <c:v>9.65</c:v>
                </c:pt>
                <c:pt idx="5351">
                  <c:v>9.6300000000000008</c:v>
                </c:pt>
                <c:pt idx="5352">
                  <c:v>9.6300000000000008</c:v>
                </c:pt>
                <c:pt idx="5353">
                  <c:v>9.6300000000000008</c:v>
                </c:pt>
                <c:pt idx="5354">
                  <c:v>9.6300000000000008</c:v>
                </c:pt>
                <c:pt idx="5355">
                  <c:v>9.61</c:v>
                </c:pt>
                <c:pt idx="5356">
                  <c:v>9.61</c:v>
                </c:pt>
                <c:pt idx="5357">
                  <c:v>9.61</c:v>
                </c:pt>
                <c:pt idx="5358">
                  <c:v>9.6300000000000008</c:v>
                </c:pt>
                <c:pt idx="5359">
                  <c:v>9.61</c:v>
                </c:pt>
                <c:pt idx="5360">
                  <c:v>9.61</c:v>
                </c:pt>
                <c:pt idx="5361">
                  <c:v>9.61</c:v>
                </c:pt>
                <c:pt idx="5362">
                  <c:v>9.61</c:v>
                </c:pt>
                <c:pt idx="5363">
                  <c:v>9.61</c:v>
                </c:pt>
                <c:pt idx="5364">
                  <c:v>9.61</c:v>
                </c:pt>
                <c:pt idx="5365">
                  <c:v>9.61</c:v>
                </c:pt>
                <c:pt idx="5366">
                  <c:v>9.59</c:v>
                </c:pt>
                <c:pt idx="5367">
                  <c:v>9.61</c:v>
                </c:pt>
                <c:pt idx="5368">
                  <c:v>9.59</c:v>
                </c:pt>
                <c:pt idx="5369">
                  <c:v>9.61</c:v>
                </c:pt>
                <c:pt idx="5370">
                  <c:v>9.59</c:v>
                </c:pt>
                <c:pt idx="5371">
                  <c:v>9.59</c:v>
                </c:pt>
                <c:pt idx="5372">
                  <c:v>9.59</c:v>
                </c:pt>
                <c:pt idx="5373">
                  <c:v>9.59</c:v>
                </c:pt>
                <c:pt idx="5374">
                  <c:v>9.61</c:v>
                </c:pt>
                <c:pt idx="5375">
                  <c:v>9.59</c:v>
                </c:pt>
                <c:pt idx="5376">
                  <c:v>9.57</c:v>
                </c:pt>
                <c:pt idx="5377">
                  <c:v>9.61</c:v>
                </c:pt>
                <c:pt idx="5378">
                  <c:v>9.59</c:v>
                </c:pt>
                <c:pt idx="5379">
                  <c:v>9.59</c:v>
                </c:pt>
                <c:pt idx="5380">
                  <c:v>9.59</c:v>
                </c:pt>
                <c:pt idx="5381">
                  <c:v>9.57</c:v>
                </c:pt>
                <c:pt idx="5382">
                  <c:v>9.57</c:v>
                </c:pt>
                <c:pt idx="5383">
                  <c:v>9.57</c:v>
                </c:pt>
                <c:pt idx="5384">
                  <c:v>9.57</c:v>
                </c:pt>
                <c:pt idx="5385">
                  <c:v>9.59</c:v>
                </c:pt>
                <c:pt idx="5386">
                  <c:v>9.57</c:v>
                </c:pt>
                <c:pt idx="5387">
                  <c:v>9.57</c:v>
                </c:pt>
                <c:pt idx="5388">
                  <c:v>9.59</c:v>
                </c:pt>
                <c:pt idx="5389">
                  <c:v>9.57</c:v>
                </c:pt>
                <c:pt idx="5390">
                  <c:v>9.57</c:v>
                </c:pt>
                <c:pt idx="5391">
                  <c:v>9.5500000000000007</c:v>
                </c:pt>
                <c:pt idx="5392">
                  <c:v>9.57</c:v>
                </c:pt>
                <c:pt idx="5393">
                  <c:v>9.59</c:v>
                </c:pt>
                <c:pt idx="5394">
                  <c:v>9.5500000000000007</c:v>
                </c:pt>
                <c:pt idx="5395">
                  <c:v>9.57</c:v>
                </c:pt>
                <c:pt idx="5396">
                  <c:v>9.59</c:v>
                </c:pt>
                <c:pt idx="5397">
                  <c:v>9.5500000000000007</c:v>
                </c:pt>
                <c:pt idx="5398">
                  <c:v>9.57</c:v>
                </c:pt>
                <c:pt idx="5399">
                  <c:v>9.5500000000000007</c:v>
                </c:pt>
                <c:pt idx="5400">
                  <c:v>9.5500000000000007</c:v>
                </c:pt>
                <c:pt idx="5401">
                  <c:v>9.57</c:v>
                </c:pt>
                <c:pt idx="5402">
                  <c:v>9.5500000000000007</c:v>
                </c:pt>
                <c:pt idx="5403">
                  <c:v>9.59</c:v>
                </c:pt>
                <c:pt idx="5404">
                  <c:v>9.5500000000000007</c:v>
                </c:pt>
                <c:pt idx="5405">
                  <c:v>9.5500000000000007</c:v>
                </c:pt>
                <c:pt idx="5406">
                  <c:v>9.57</c:v>
                </c:pt>
                <c:pt idx="5407">
                  <c:v>9.5500000000000007</c:v>
                </c:pt>
                <c:pt idx="5408">
                  <c:v>9.5500000000000007</c:v>
                </c:pt>
                <c:pt idx="5409">
                  <c:v>9.5500000000000007</c:v>
                </c:pt>
                <c:pt idx="5410">
                  <c:v>9.57</c:v>
                </c:pt>
                <c:pt idx="5411">
                  <c:v>9.57</c:v>
                </c:pt>
                <c:pt idx="5412">
                  <c:v>9.57</c:v>
                </c:pt>
                <c:pt idx="5413">
                  <c:v>9.57</c:v>
                </c:pt>
                <c:pt idx="5414">
                  <c:v>9.5500000000000007</c:v>
                </c:pt>
                <c:pt idx="5415">
                  <c:v>9.57</c:v>
                </c:pt>
                <c:pt idx="5416">
                  <c:v>9.57</c:v>
                </c:pt>
                <c:pt idx="5417">
                  <c:v>9.5500000000000007</c:v>
                </c:pt>
                <c:pt idx="5418">
                  <c:v>9.57</c:v>
                </c:pt>
                <c:pt idx="5419">
                  <c:v>9.57</c:v>
                </c:pt>
                <c:pt idx="5420">
                  <c:v>9.57</c:v>
                </c:pt>
                <c:pt idx="5421">
                  <c:v>9.57</c:v>
                </c:pt>
                <c:pt idx="5422">
                  <c:v>9.57</c:v>
                </c:pt>
                <c:pt idx="5423">
                  <c:v>9.59</c:v>
                </c:pt>
                <c:pt idx="5424">
                  <c:v>9.57</c:v>
                </c:pt>
                <c:pt idx="5425">
                  <c:v>9.57</c:v>
                </c:pt>
                <c:pt idx="5426">
                  <c:v>9.57</c:v>
                </c:pt>
                <c:pt idx="5427">
                  <c:v>9.5500000000000007</c:v>
                </c:pt>
                <c:pt idx="5428">
                  <c:v>9.57</c:v>
                </c:pt>
                <c:pt idx="5429">
                  <c:v>9.5500000000000007</c:v>
                </c:pt>
                <c:pt idx="5430">
                  <c:v>9.57</c:v>
                </c:pt>
                <c:pt idx="5431">
                  <c:v>9.5500000000000007</c:v>
                </c:pt>
                <c:pt idx="5432">
                  <c:v>9.5500000000000007</c:v>
                </c:pt>
                <c:pt idx="5433">
                  <c:v>9.57</c:v>
                </c:pt>
                <c:pt idx="5434">
                  <c:v>9.57</c:v>
                </c:pt>
                <c:pt idx="5435">
                  <c:v>9.5500000000000007</c:v>
                </c:pt>
                <c:pt idx="5436">
                  <c:v>9.57</c:v>
                </c:pt>
                <c:pt idx="5437">
                  <c:v>9.57</c:v>
                </c:pt>
                <c:pt idx="5438">
                  <c:v>9.57</c:v>
                </c:pt>
                <c:pt idx="5439">
                  <c:v>9.57</c:v>
                </c:pt>
                <c:pt idx="5440">
                  <c:v>9.5500000000000007</c:v>
                </c:pt>
                <c:pt idx="5441">
                  <c:v>9.5500000000000007</c:v>
                </c:pt>
                <c:pt idx="5442">
                  <c:v>9.5500000000000007</c:v>
                </c:pt>
                <c:pt idx="5443">
                  <c:v>9.5500000000000007</c:v>
                </c:pt>
                <c:pt idx="5444">
                  <c:v>9.5500000000000007</c:v>
                </c:pt>
                <c:pt idx="5445">
                  <c:v>9.5500000000000007</c:v>
                </c:pt>
                <c:pt idx="5446">
                  <c:v>9.5500000000000007</c:v>
                </c:pt>
                <c:pt idx="5447">
                  <c:v>9.5500000000000007</c:v>
                </c:pt>
                <c:pt idx="5448">
                  <c:v>9.5299999999999994</c:v>
                </c:pt>
                <c:pt idx="5449">
                  <c:v>9.5299999999999994</c:v>
                </c:pt>
                <c:pt idx="5450">
                  <c:v>9.5299999999999994</c:v>
                </c:pt>
                <c:pt idx="5451">
                  <c:v>9.5500000000000007</c:v>
                </c:pt>
                <c:pt idx="5452">
                  <c:v>9.51</c:v>
                </c:pt>
                <c:pt idx="5453">
                  <c:v>9.5299999999999994</c:v>
                </c:pt>
                <c:pt idx="5454">
                  <c:v>9.49</c:v>
                </c:pt>
                <c:pt idx="5455">
                  <c:v>9.5299999999999994</c:v>
                </c:pt>
                <c:pt idx="5456">
                  <c:v>9.51</c:v>
                </c:pt>
                <c:pt idx="5457">
                  <c:v>9.5299999999999994</c:v>
                </c:pt>
                <c:pt idx="5458">
                  <c:v>9.49</c:v>
                </c:pt>
                <c:pt idx="5459">
                  <c:v>9.51</c:v>
                </c:pt>
                <c:pt idx="5460">
                  <c:v>9.49</c:v>
                </c:pt>
                <c:pt idx="5461">
                  <c:v>9.51</c:v>
                </c:pt>
                <c:pt idx="5462">
                  <c:v>9.51</c:v>
                </c:pt>
                <c:pt idx="5463">
                  <c:v>9.51</c:v>
                </c:pt>
                <c:pt idx="5464">
                  <c:v>9.51</c:v>
                </c:pt>
                <c:pt idx="5465">
                  <c:v>9.49</c:v>
                </c:pt>
                <c:pt idx="5466">
                  <c:v>9.49</c:v>
                </c:pt>
                <c:pt idx="5467">
                  <c:v>9.4700000000000006</c:v>
                </c:pt>
                <c:pt idx="5468">
                  <c:v>9.49</c:v>
                </c:pt>
                <c:pt idx="5469">
                  <c:v>9.49</c:v>
                </c:pt>
                <c:pt idx="5470">
                  <c:v>9.49</c:v>
                </c:pt>
                <c:pt idx="5471">
                  <c:v>9.49</c:v>
                </c:pt>
                <c:pt idx="5472">
                  <c:v>9.51</c:v>
                </c:pt>
                <c:pt idx="5473">
                  <c:v>9.49</c:v>
                </c:pt>
                <c:pt idx="5474">
                  <c:v>9.49</c:v>
                </c:pt>
                <c:pt idx="5475">
                  <c:v>9.5299999999999994</c:v>
                </c:pt>
                <c:pt idx="5476">
                  <c:v>9.5299999999999994</c:v>
                </c:pt>
                <c:pt idx="5477">
                  <c:v>9.49</c:v>
                </c:pt>
                <c:pt idx="5478">
                  <c:v>9.49</c:v>
                </c:pt>
                <c:pt idx="5479">
                  <c:v>9.49</c:v>
                </c:pt>
                <c:pt idx="5480">
                  <c:v>9.49</c:v>
                </c:pt>
                <c:pt idx="5481">
                  <c:v>9.51</c:v>
                </c:pt>
                <c:pt idx="5482">
                  <c:v>9.51</c:v>
                </c:pt>
                <c:pt idx="5483">
                  <c:v>9.49</c:v>
                </c:pt>
                <c:pt idx="5484">
                  <c:v>9.49</c:v>
                </c:pt>
                <c:pt idx="5485">
                  <c:v>9.51</c:v>
                </c:pt>
                <c:pt idx="5486">
                  <c:v>9.5500000000000007</c:v>
                </c:pt>
                <c:pt idx="5487">
                  <c:v>9.49</c:v>
                </c:pt>
                <c:pt idx="5488">
                  <c:v>9.49</c:v>
                </c:pt>
                <c:pt idx="5489">
                  <c:v>9.49</c:v>
                </c:pt>
                <c:pt idx="5490">
                  <c:v>9.49</c:v>
                </c:pt>
                <c:pt idx="5491">
                  <c:v>9.49</c:v>
                </c:pt>
                <c:pt idx="5492">
                  <c:v>9.49</c:v>
                </c:pt>
                <c:pt idx="5493">
                  <c:v>9.51</c:v>
                </c:pt>
                <c:pt idx="5494">
                  <c:v>9.51</c:v>
                </c:pt>
                <c:pt idx="5495">
                  <c:v>9.49</c:v>
                </c:pt>
                <c:pt idx="5496">
                  <c:v>9.49</c:v>
                </c:pt>
                <c:pt idx="5497">
                  <c:v>9.51</c:v>
                </c:pt>
                <c:pt idx="5498">
                  <c:v>9.51</c:v>
                </c:pt>
                <c:pt idx="5499">
                  <c:v>9.51</c:v>
                </c:pt>
                <c:pt idx="5500">
                  <c:v>9.49</c:v>
                </c:pt>
                <c:pt idx="5501">
                  <c:v>9.51</c:v>
                </c:pt>
                <c:pt idx="5502">
                  <c:v>9.51</c:v>
                </c:pt>
                <c:pt idx="5503">
                  <c:v>9.51</c:v>
                </c:pt>
                <c:pt idx="5504">
                  <c:v>9.49</c:v>
                </c:pt>
                <c:pt idx="5505">
                  <c:v>9.51</c:v>
                </c:pt>
                <c:pt idx="5506">
                  <c:v>9.49</c:v>
                </c:pt>
                <c:pt idx="5507">
                  <c:v>9.51</c:v>
                </c:pt>
                <c:pt idx="5508">
                  <c:v>9.51</c:v>
                </c:pt>
                <c:pt idx="5509">
                  <c:v>9.49</c:v>
                </c:pt>
                <c:pt idx="5510">
                  <c:v>9.49</c:v>
                </c:pt>
                <c:pt idx="5511">
                  <c:v>9.4700000000000006</c:v>
                </c:pt>
                <c:pt idx="5512">
                  <c:v>9.49</c:v>
                </c:pt>
                <c:pt idx="5513">
                  <c:v>9.49</c:v>
                </c:pt>
                <c:pt idx="5514">
                  <c:v>9.49</c:v>
                </c:pt>
                <c:pt idx="5515">
                  <c:v>9.49</c:v>
                </c:pt>
                <c:pt idx="5516">
                  <c:v>9.4700000000000006</c:v>
                </c:pt>
                <c:pt idx="5517">
                  <c:v>9.4700000000000006</c:v>
                </c:pt>
                <c:pt idx="5518">
                  <c:v>9.49</c:v>
                </c:pt>
                <c:pt idx="5519">
                  <c:v>9.4700000000000006</c:v>
                </c:pt>
                <c:pt idx="5520">
                  <c:v>9.49</c:v>
                </c:pt>
                <c:pt idx="5521">
                  <c:v>9.4499999999999993</c:v>
                </c:pt>
                <c:pt idx="5522">
                  <c:v>9.4499999999999993</c:v>
                </c:pt>
                <c:pt idx="5523">
                  <c:v>9.4700000000000006</c:v>
                </c:pt>
                <c:pt idx="5524">
                  <c:v>9.4700000000000006</c:v>
                </c:pt>
                <c:pt idx="5525">
                  <c:v>9.4700000000000006</c:v>
                </c:pt>
                <c:pt idx="5526">
                  <c:v>9.4700000000000006</c:v>
                </c:pt>
                <c:pt idx="5527">
                  <c:v>9.4700000000000006</c:v>
                </c:pt>
                <c:pt idx="5528">
                  <c:v>9.4499999999999993</c:v>
                </c:pt>
                <c:pt idx="5529">
                  <c:v>9.4499999999999993</c:v>
                </c:pt>
                <c:pt idx="5530">
                  <c:v>9.4700000000000006</c:v>
                </c:pt>
                <c:pt idx="5531">
                  <c:v>9.4700000000000006</c:v>
                </c:pt>
                <c:pt idx="5532">
                  <c:v>9.4499999999999993</c:v>
                </c:pt>
                <c:pt idx="5533">
                  <c:v>9.4499999999999993</c:v>
                </c:pt>
                <c:pt idx="5534">
                  <c:v>9.4499999999999993</c:v>
                </c:pt>
                <c:pt idx="5535">
                  <c:v>9.4499999999999993</c:v>
                </c:pt>
                <c:pt idx="5536">
                  <c:v>9.4499999999999993</c:v>
                </c:pt>
                <c:pt idx="5537">
                  <c:v>9.4499999999999993</c:v>
                </c:pt>
                <c:pt idx="5538">
                  <c:v>9.4499999999999993</c:v>
                </c:pt>
                <c:pt idx="5539">
                  <c:v>9.4499999999999993</c:v>
                </c:pt>
                <c:pt idx="5540">
                  <c:v>9.4499999999999993</c:v>
                </c:pt>
                <c:pt idx="5541">
                  <c:v>9.4499999999999993</c:v>
                </c:pt>
                <c:pt idx="5542">
                  <c:v>9.43</c:v>
                </c:pt>
                <c:pt idx="5543">
                  <c:v>9.43</c:v>
                </c:pt>
                <c:pt idx="5544">
                  <c:v>9.43</c:v>
                </c:pt>
                <c:pt idx="5545">
                  <c:v>9.4499999999999993</c:v>
                </c:pt>
                <c:pt idx="5546">
                  <c:v>9.4499999999999993</c:v>
                </c:pt>
                <c:pt idx="5547">
                  <c:v>9.41</c:v>
                </c:pt>
                <c:pt idx="5548">
                  <c:v>9.41</c:v>
                </c:pt>
                <c:pt idx="5549">
                  <c:v>9.41</c:v>
                </c:pt>
                <c:pt idx="5550">
                  <c:v>9.41</c:v>
                </c:pt>
                <c:pt idx="5551">
                  <c:v>9.41</c:v>
                </c:pt>
                <c:pt idx="5552">
                  <c:v>9.41</c:v>
                </c:pt>
                <c:pt idx="5553">
                  <c:v>9.43</c:v>
                </c:pt>
                <c:pt idx="5554">
                  <c:v>9.41</c:v>
                </c:pt>
                <c:pt idx="5555">
                  <c:v>9.41</c:v>
                </c:pt>
                <c:pt idx="5556">
                  <c:v>9.41</c:v>
                </c:pt>
                <c:pt idx="5557">
                  <c:v>9.41</c:v>
                </c:pt>
                <c:pt idx="5558">
                  <c:v>9.41</c:v>
                </c:pt>
                <c:pt idx="5559">
                  <c:v>9.41</c:v>
                </c:pt>
                <c:pt idx="5560">
                  <c:v>9.39</c:v>
                </c:pt>
                <c:pt idx="5561">
                  <c:v>9.39</c:v>
                </c:pt>
                <c:pt idx="5562">
                  <c:v>9.43</c:v>
                </c:pt>
                <c:pt idx="5563">
                  <c:v>9.39</c:v>
                </c:pt>
                <c:pt idx="5564">
                  <c:v>9.41</c:v>
                </c:pt>
                <c:pt idx="5565">
                  <c:v>9.41</c:v>
                </c:pt>
                <c:pt idx="5566">
                  <c:v>9.39</c:v>
                </c:pt>
                <c:pt idx="5567">
                  <c:v>9.41</c:v>
                </c:pt>
                <c:pt idx="5568">
                  <c:v>9.41</c:v>
                </c:pt>
                <c:pt idx="5569">
                  <c:v>9.41</c:v>
                </c:pt>
                <c:pt idx="5570">
                  <c:v>9.41</c:v>
                </c:pt>
                <c:pt idx="5571">
                  <c:v>9.39</c:v>
                </c:pt>
                <c:pt idx="5572">
                  <c:v>9.39</c:v>
                </c:pt>
                <c:pt idx="5573">
                  <c:v>9.41</c:v>
                </c:pt>
                <c:pt idx="5574">
                  <c:v>9.41</c:v>
                </c:pt>
                <c:pt idx="5575">
                  <c:v>9.41</c:v>
                </c:pt>
                <c:pt idx="5576">
                  <c:v>9.41</c:v>
                </c:pt>
                <c:pt idx="5577">
                  <c:v>9.41</c:v>
                </c:pt>
                <c:pt idx="5578">
                  <c:v>9.43</c:v>
                </c:pt>
                <c:pt idx="5579">
                  <c:v>9.41</c:v>
                </c:pt>
                <c:pt idx="5580">
                  <c:v>9.41</c:v>
                </c:pt>
                <c:pt idx="5581">
                  <c:v>9.41</c:v>
                </c:pt>
                <c:pt idx="5582">
                  <c:v>9.41</c:v>
                </c:pt>
                <c:pt idx="5583">
                  <c:v>9.41</c:v>
                </c:pt>
                <c:pt idx="5584">
                  <c:v>9.41</c:v>
                </c:pt>
                <c:pt idx="5585">
                  <c:v>9.41</c:v>
                </c:pt>
                <c:pt idx="5586">
                  <c:v>9.41</c:v>
                </c:pt>
                <c:pt idx="5587">
                  <c:v>9.43</c:v>
                </c:pt>
                <c:pt idx="5588">
                  <c:v>9.41</c:v>
                </c:pt>
                <c:pt idx="5589">
                  <c:v>9.41</c:v>
                </c:pt>
                <c:pt idx="5590">
                  <c:v>9.41</c:v>
                </c:pt>
                <c:pt idx="5591">
                  <c:v>9.41</c:v>
                </c:pt>
                <c:pt idx="5592">
                  <c:v>9.39</c:v>
                </c:pt>
                <c:pt idx="5593">
                  <c:v>9.41</c:v>
                </c:pt>
                <c:pt idx="5594">
                  <c:v>9.41</c:v>
                </c:pt>
                <c:pt idx="5595">
                  <c:v>9.41</c:v>
                </c:pt>
                <c:pt idx="5596">
                  <c:v>9.41</c:v>
                </c:pt>
                <c:pt idx="5597">
                  <c:v>9.41</c:v>
                </c:pt>
                <c:pt idx="5598">
                  <c:v>9.41</c:v>
                </c:pt>
                <c:pt idx="5599">
                  <c:v>9.39</c:v>
                </c:pt>
                <c:pt idx="5600">
                  <c:v>9.41</c:v>
                </c:pt>
                <c:pt idx="5601">
                  <c:v>9.41</c:v>
                </c:pt>
                <c:pt idx="5602">
                  <c:v>9.39</c:v>
                </c:pt>
                <c:pt idx="5603">
                  <c:v>9.41</c:v>
                </c:pt>
                <c:pt idx="5604">
                  <c:v>9.41</c:v>
                </c:pt>
                <c:pt idx="5605">
                  <c:v>9.41</c:v>
                </c:pt>
                <c:pt idx="5606">
                  <c:v>9.39</c:v>
                </c:pt>
                <c:pt idx="5607">
                  <c:v>9.3699999999999992</c:v>
                </c:pt>
                <c:pt idx="5608">
                  <c:v>9.39</c:v>
                </c:pt>
                <c:pt idx="5609">
                  <c:v>9.39</c:v>
                </c:pt>
                <c:pt idx="5610">
                  <c:v>9.3699999999999992</c:v>
                </c:pt>
                <c:pt idx="5611">
                  <c:v>9.39</c:v>
                </c:pt>
                <c:pt idx="5612">
                  <c:v>9.39</c:v>
                </c:pt>
                <c:pt idx="5613">
                  <c:v>9.39</c:v>
                </c:pt>
                <c:pt idx="5614">
                  <c:v>9.3699999999999992</c:v>
                </c:pt>
                <c:pt idx="5615">
                  <c:v>9.39</c:v>
                </c:pt>
                <c:pt idx="5616">
                  <c:v>9.41</c:v>
                </c:pt>
                <c:pt idx="5617">
                  <c:v>9.39</c:v>
                </c:pt>
                <c:pt idx="5618">
                  <c:v>9.39</c:v>
                </c:pt>
                <c:pt idx="5619">
                  <c:v>9.41</c:v>
                </c:pt>
                <c:pt idx="5620">
                  <c:v>9.39</c:v>
                </c:pt>
                <c:pt idx="5621">
                  <c:v>9.39</c:v>
                </c:pt>
                <c:pt idx="5622">
                  <c:v>9.41</c:v>
                </c:pt>
                <c:pt idx="5623">
                  <c:v>9.39</c:v>
                </c:pt>
                <c:pt idx="5624">
                  <c:v>9.39</c:v>
                </c:pt>
                <c:pt idx="5625">
                  <c:v>9.39</c:v>
                </c:pt>
                <c:pt idx="5626">
                  <c:v>9.39</c:v>
                </c:pt>
                <c:pt idx="5627">
                  <c:v>9.39</c:v>
                </c:pt>
                <c:pt idx="5628">
                  <c:v>9.39</c:v>
                </c:pt>
                <c:pt idx="5629">
                  <c:v>9.39</c:v>
                </c:pt>
                <c:pt idx="5630">
                  <c:v>9.39</c:v>
                </c:pt>
                <c:pt idx="5631">
                  <c:v>9.39</c:v>
                </c:pt>
                <c:pt idx="5632">
                  <c:v>9.39</c:v>
                </c:pt>
                <c:pt idx="5633">
                  <c:v>9.39</c:v>
                </c:pt>
                <c:pt idx="5634">
                  <c:v>9.39</c:v>
                </c:pt>
                <c:pt idx="5635">
                  <c:v>9.39</c:v>
                </c:pt>
                <c:pt idx="5636">
                  <c:v>9.39</c:v>
                </c:pt>
                <c:pt idx="5637">
                  <c:v>9.39</c:v>
                </c:pt>
                <c:pt idx="5638">
                  <c:v>9.39</c:v>
                </c:pt>
                <c:pt idx="5639">
                  <c:v>9.39</c:v>
                </c:pt>
                <c:pt idx="5640">
                  <c:v>9.39</c:v>
                </c:pt>
                <c:pt idx="5641">
                  <c:v>9.3699999999999992</c:v>
                </c:pt>
                <c:pt idx="5642">
                  <c:v>9.39</c:v>
                </c:pt>
                <c:pt idx="5643">
                  <c:v>9.39</c:v>
                </c:pt>
                <c:pt idx="5644">
                  <c:v>9.3699999999999992</c:v>
                </c:pt>
                <c:pt idx="5645">
                  <c:v>9.3699999999999992</c:v>
                </c:pt>
                <c:pt idx="5646">
                  <c:v>9.3699999999999992</c:v>
                </c:pt>
                <c:pt idx="5647">
                  <c:v>9.39</c:v>
                </c:pt>
                <c:pt idx="5648">
                  <c:v>9.3699999999999992</c:v>
                </c:pt>
                <c:pt idx="5649">
                  <c:v>9.39</c:v>
                </c:pt>
                <c:pt idx="5650">
                  <c:v>9.3699999999999992</c:v>
                </c:pt>
                <c:pt idx="5651">
                  <c:v>9.41</c:v>
                </c:pt>
                <c:pt idx="5652">
                  <c:v>9.39</c:v>
                </c:pt>
                <c:pt idx="5653">
                  <c:v>9.39</c:v>
                </c:pt>
                <c:pt idx="5654">
                  <c:v>9.39</c:v>
                </c:pt>
                <c:pt idx="5655">
                  <c:v>9.3699999999999992</c:v>
                </c:pt>
                <c:pt idx="5656">
                  <c:v>9.39</c:v>
                </c:pt>
                <c:pt idx="5657">
                  <c:v>9.39</c:v>
                </c:pt>
                <c:pt idx="5658">
                  <c:v>9.39</c:v>
                </c:pt>
                <c:pt idx="5659">
                  <c:v>9.3699999999999992</c:v>
                </c:pt>
                <c:pt idx="5660">
                  <c:v>9.39</c:v>
                </c:pt>
                <c:pt idx="5661">
                  <c:v>9.39</c:v>
                </c:pt>
                <c:pt idx="5662">
                  <c:v>9.39</c:v>
                </c:pt>
                <c:pt idx="5663">
                  <c:v>9.39</c:v>
                </c:pt>
                <c:pt idx="5664">
                  <c:v>9.3699999999999992</c:v>
                </c:pt>
                <c:pt idx="5665">
                  <c:v>9.39</c:v>
                </c:pt>
                <c:pt idx="5666">
                  <c:v>9.39</c:v>
                </c:pt>
                <c:pt idx="5667">
                  <c:v>9.41</c:v>
                </c:pt>
                <c:pt idx="5668">
                  <c:v>9.39</c:v>
                </c:pt>
                <c:pt idx="5669">
                  <c:v>9.39</c:v>
                </c:pt>
                <c:pt idx="5670">
                  <c:v>9.3699999999999992</c:v>
                </c:pt>
                <c:pt idx="5671">
                  <c:v>9.39</c:v>
                </c:pt>
                <c:pt idx="5672">
                  <c:v>9.39</c:v>
                </c:pt>
                <c:pt idx="5673">
                  <c:v>9.39</c:v>
                </c:pt>
                <c:pt idx="5674">
                  <c:v>9.39</c:v>
                </c:pt>
                <c:pt idx="5675">
                  <c:v>9.41</c:v>
                </c:pt>
                <c:pt idx="5676">
                  <c:v>9.41</c:v>
                </c:pt>
                <c:pt idx="5677">
                  <c:v>9.41</c:v>
                </c:pt>
                <c:pt idx="5678">
                  <c:v>9.41</c:v>
                </c:pt>
                <c:pt idx="5679">
                  <c:v>9.43</c:v>
                </c:pt>
                <c:pt idx="5680">
                  <c:v>9.43</c:v>
                </c:pt>
                <c:pt idx="5681">
                  <c:v>9.43</c:v>
                </c:pt>
                <c:pt idx="5682">
                  <c:v>9.43</c:v>
                </c:pt>
                <c:pt idx="5683">
                  <c:v>9.43</c:v>
                </c:pt>
                <c:pt idx="5684">
                  <c:v>9.4499999999999993</c:v>
                </c:pt>
                <c:pt idx="5685">
                  <c:v>9.4499999999999993</c:v>
                </c:pt>
                <c:pt idx="5686">
                  <c:v>9.4499999999999993</c:v>
                </c:pt>
                <c:pt idx="5687">
                  <c:v>9.4499999999999993</c:v>
                </c:pt>
                <c:pt idx="5688">
                  <c:v>9.4499999999999993</c:v>
                </c:pt>
                <c:pt idx="5689">
                  <c:v>9.4499999999999993</c:v>
                </c:pt>
                <c:pt idx="5690">
                  <c:v>9.4499999999999993</c:v>
                </c:pt>
                <c:pt idx="5691">
                  <c:v>9.4499999999999993</c:v>
                </c:pt>
                <c:pt idx="5692">
                  <c:v>9.4499999999999993</c:v>
                </c:pt>
                <c:pt idx="5693">
                  <c:v>9.4499999999999993</c:v>
                </c:pt>
                <c:pt idx="5694">
                  <c:v>9.4700000000000006</c:v>
                </c:pt>
                <c:pt idx="5695">
                  <c:v>9.4700000000000006</c:v>
                </c:pt>
                <c:pt idx="5696">
                  <c:v>9.4499999999999993</c:v>
                </c:pt>
                <c:pt idx="5697">
                  <c:v>9.4700000000000006</c:v>
                </c:pt>
                <c:pt idx="5698">
                  <c:v>9.49</c:v>
                </c:pt>
                <c:pt idx="5699">
                  <c:v>9.4499999999999993</c:v>
                </c:pt>
                <c:pt idx="5700">
                  <c:v>9.4700000000000006</c:v>
                </c:pt>
                <c:pt idx="5701">
                  <c:v>9.4700000000000006</c:v>
                </c:pt>
                <c:pt idx="5702">
                  <c:v>9.4700000000000006</c:v>
                </c:pt>
                <c:pt idx="5703">
                  <c:v>9.4700000000000006</c:v>
                </c:pt>
                <c:pt idx="5704">
                  <c:v>9.4700000000000006</c:v>
                </c:pt>
                <c:pt idx="5705">
                  <c:v>9.4700000000000006</c:v>
                </c:pt>
                <c:pt idx="5706">
                  <c:v>9.4700000000000006</c:v>
                </c:pt>
                <c:pt idx="5707">
                  <c:v>9.49</c:v>
                </c:pt>
                <c:pt idx="5708">
                  <c:v>9.49</c:v>
                </c:pt>
                <c:pt idx="5709">
                  <c:v>9.49</c:v>
                </c:pt>
                <c:pt idx="5710">
                  <c:v>9.49</c:v>
                </c:pt>
                <c:pt idx="5711">
                  <c:v>9.49</c:v>
                </c:pt>
                <c:pt idx="5712">
                  <c:v>9.49</c:v>
                </c:pt>
                <c:pt idx="5713">
                  <c:v>9.51</c:v>
                </c:pt>
                <c:pt idx="5714">
                  <c:v>9.49</c:v>
                </c:pt>
                <c:pt idx="5715">
                  <c:v>9.51</c:v>
                </c:pt>
                <c:pt idx="5716">
                  <c:v>9.49</c:v>
                </c:pt>
                <c:pt idx="5717">
                  <c:v>9.51</c:v>
                </c:pt>
                <c:pt idx="5718">
                  <c:v>9.49</c:v>
                </c:pt>
                <c:pt idx="5719">
                  <c:v>9.49</c:v>
                </c:pt>
                <c:pt idx="5720">
                  <c:v>9.49</c:v>
                </c:pt>
                <c:pt idx="5721">
                  <c:v>9.49</c:v>
                </c:pt>
                <c:pt idx="5722">
                  <c:v>9.49</c:v>
                </c:pt>
                <c:pt idx="5723">
                  <c:v>9.51</c:v>
                </c:pt>
                <c:pt idx="5724">
                  <c:v>9.49</c:v>
                </c:pt>
                <c:pt idx="5725">
                  <c:v>9.49</c:v>
                </c:pt>
                <c:pt idx="5726">
                  <c:v>9.49</c:v>
                </c:pt>
                <c:pt idx="5727">
                  <c:v>9.49</c:v>
                </c:pt>
                <c:pt idx="5728">
                  <c:v>9.49</c:v>
                </c:pt>
                <c:pt idx="5729">
                  <c:v>9.49</c:v>
                </c:pt>
                <c:pt idx="5730">
                  <c:v>9.49</c:v>
                </c:pt>
                <c:pt idx="5731">
                  <c:v>9.4700000000000006</c:v>
                </c:pt>
                <c:pt idx="5732">
                  <c:v>9.51</c:v>
                </c:pt>
                <c:pt idx="5733">
                  <c:v>9.49</c:v>
                </c:pt>
                <c:pt idx="5734">
                  <c:v>9.4700000000000006</c:v>
                </c:pt>
                <c:pt idx="5735">
                  <c:v>9.49</c:v>
                </c:pt>
                <c:pt idx="5736">
                  <c:v>9.49</c:v>
                </c:pt>
                <c:pt idx="5737">
                  <c:v>9.5299999999999994</c:v>
                </c:pt>
                <c:pt idx="5738">
                  <c:v>9.49</c:v>
                </c:pt>
                <c:pt idx="5739">
                  <c:v>9.49</c:v>
                </c:pt>
                <c:pt idx="5740">
                  <c:v>9.49</c:v>
                </c:pt>
                <c:pt idx="5741">
                  <c:v>9.4700000000000006</c:v>
                </c:pt>
                <c:pt idx="5742">
                  <c:v>9.51</c:v>
                </c:pt>
                <c:pt idx="5743">
                  <c:v>9.49</c:v>
                </c:pt>
                <c:pt idx="5744">
                  <c:v>9.49</c:v>
                </c:pt>
                <c:pt idx="5745">
                  <c:v>9.49</c:v>
                </c:pt>
                <c:pt idx="5746">
                  <c:v>9.51</c:v>
                </c:pt>
                <c:pt idx="5747">
                  <c:v>9.5299999999999994</c:v>
                </c:pt>
                <c:pt idx="5748">
                  <c:v>9.4700000000000006</c:v>
                </c:pt>
                <c:pt idx="5749">
                  <c:v>9.51</c:v>
                </c:pt>
                <c:pt idx="5750">
                  <c:v>9.49</c:v>
                </c:pt>
                <c:pt idx="5751">
                  <c:v>9.51</c:v>
                </c:pt>
                <c:pt idx="5752">
                  <c:v>9.51</c:v>
                </c:pt>
                <c:pt idx="5753">
                  <c:v>9.5299999999999994</c:v>
                </c:pt>
                <c:pt idx="5754">
                  <c:v>9.51</c:v>
                </c:pt>
                <c:pt idx="5755">
                  <c:v>9.51</c:v>
                </c:pt>
                <c:pt idx="5756">
                  <c:v>9.51</c:v>
                </c:pt>
                <c:pt idx="5757">
                  <c:v>9.51</c:v>
                </c:pt>
                <c:pt idx="5758">
                  <c:v>9.51</c:v>
                </c:pt>
                <c:pt idx="5759">
                  <c:v>9.49</c:v>
                </c:pt>
                <c:pt idx="5760">
                  <c:v>9.49</c:v>
                </c:pt>
                <c:pt idx="5761">
                  <c:v>9.51</c:v>
                </c:pt>
                <c:pt idx="5762">
                  <c:v>9.49</c:v>
                </c:pt>
                <c:pt idx="5763">
                  <c:v>9.49</c:v>
                </c:pt>
                <c:pt idx="5764">
                  <c:v>9.51</c:v>
                </c:pt>
                <c:pt idx="5765">
                  <c:v>9.49</c:v>
                </c:pt>
                <c:pt idx="5766">
                  <c:v>9.51</c:v>
                </c:pt>
                <c:pt idx="5767">
                  <c:v>9.49</c:v>
                </c:pt>
                <c:pt idx="5768">
                  <c:v>9.49</c:v>
                </c:pt>
                <c:pt idx="5769">
                  <c:v>9.51</c:v>
                </c:pt>
                <c:pt idx="5770">
                  <c:v>9.4700000000000006</c:v>
                </c:pt>
                <c:pt idx="5771">
                  <c:v>9.49</c:v>
                </c:pt>
                <c:pt idx="5772">
                  <c:v>9.49</c:v>
                </c:pt>
                <c:pt idx="5773">
                  <c:v>9.49</c:v>
                </c:pt>
                <c:pt idx="5774">
                  <c:v>9.49</c:v>
                </c:pt>
                <c:pt idx="5775">
                  <c:v>9.49</c:v>
                </c:pt>
                <c:pt idx="5776">
                  <c:v>9.49</c:v>
                </c:pt>
                <c:pt idx="5777">
                  <c:v>9.49</c:v>
                </c:pt>
                <c:pt idx="5778">
                  <c:v>9.49</c:v>
                </c:pt>
                <c:pt idx="5779">
                  <c:v>9.4700000000000006</c:v>
                </c:pt>
                <c:pt idx="5780">
                  <c:v>9.4700000000000006</c:v>
                </c:pt>
                <c:pt idx="5781">
                  <c:v>9.49</c:v>
                </c:pt>
                <c:pt idx="5782">
                  <c:v>9.4700000000000006</c:v>
                </c:pt>
                <c:pt idx="5783">
                  <c:v>9.49</c:v>
                </c:pt>
                <c:pt idx="5784">
                  <c:v>9.4700000000000006</c:v>
                </c:pt>
                <c:pt idx="5785">
                  <c:v>9.4700000000000006</c:v>
                </c:pt>
                <c:pt idx="5786">
                  <c:v>9.49</c:v>
                </c:pt>
                <c:pt idx="5787">
                  <c:v>9.4700000000000006</c:v>
                </c:pt>
                <c:pt idx="5788">
                  <c:v>9.4700000000000006</c:v>
                </c:pt>
                <c:pt idx="5789">
                  <c:v>9.4700000000000006</c:v>
                </c:pt>
                <c:pt idx="5790">
                  <c:v>9.4499999999999993</c:v>
                </c:pt>
                <c:pt idx="5791">
                  <c:v>9.4700000000000006</c:v>
                </c:pt>
                <c:pt idx="5792">
                  <c:v>9.4700000000000006</c:v>
                </c:pt>
                <c:pt idx="5793">
                  <c:v>9.4700000000000006</c:v>
                </c:pt>
                <c:pt idx="5794">
                  <c:v>9.4499999999999993</c:v>
                </c:pt>
                <c:pt idx="5795">
                  <c:v>9.4700000000000006</c:v>
                </c:pt>
                <c:pt idx="5796">
                  <c:v>9.4700000000000006</c:v>
                </c:pt>
                <c:pt idx="5797">
                  <c:v>9.4700000000000006</c:v>
                </c:pt>
                <c:pt idx="5798">
                  <c:v>9.4700000000000006</c:v>
                </c:pt>
                <c:pt idx="5799">
                  <c:v>9.4700000000000006</c:v>
                </c:pt>
                <c:pt idx="5800">
                  <c:v>9.4700000000000006</c:v>
                </c:pt>
                <c:pt idx="5801">
                  <c:v>9.4700000000000006</c:v>
                </c:pt>
                <c:pt idx="5802">
                  <c:v>9.4700000000000006</c:v>
                </c:pt>
                <c:pt idx="5803">
                  <c:v>9.4700000000000006</c:v>
                </c:pt>
                <c:pt idx="5804">
                  <c:v>9.4700000000000006</c:v>
                </c:pt>
                <c:pt idx="5805">
                  <c:v>9.4700000000000006</c:v>
                </c:pt>
                <c:pt idx="5806">
                  <c:v>9.4700000000000006</c:v>
                </c:pt>
                <c:pt idx="5807">
                  <c:v>9.4700000000000006</c:v>
                </c:pt>
                <c:pt idx="5808">
                  <c:v>9.4700000000000006</c:v>
                </c:pt>
                <c:pt idx="5809">
                  <c:v>9.4700000000000006</c:v>
                </c:pt>
                <c:pt idx="5810">
                  <c:v>9.4700000000000006</c:v>
                </c:pt>
                <c:pt idx="5811">
                  <c:v>9.49</c:v>
                </c:pt>
                <c:pt idx="5812">
                  <c:v>9.4700000000000006</c:v>
                </c:pt>
                <c:pt idx="5813">
                  <c:v>9.4700000000000006</c:v>
                </c:pt>
                <c:pt idx="5814">
                  <c:v>9.4700000000000006</c:v>
                </c:pt>
                <c:pt idx="5815">
                  <c:v>9.4700000000000006</c:v>
                </c:pt>
                <c:pt idx="5816">
                  <c:v>9.4700000000000006</c:v>
                </c:pt>
                <c:pt idx="5817">
                  <c:v>9.4700000000000006</c:v>
                </c:pt>
                <c:pt idx="5818">
                  <c:v>9.4499999999999993</c:v>
                </c:pt>
                <c:pt idx="5819">
                  <c:v>9.4499999999999993</c:v>
                </c:pt>
                <c:pt idx="5820">
                  <c:v>9.4700000000000006</c:v>
                </c:pt>
                <c:pt idx="5821">
                  <c:v>9.4499999999999993</c:v>
                </c:pt>
                <c:pt idx="5822">
                  <c:v>9.4700000000000006</c:v>
                </c:pt>
                <c:pt idx="5823">
                  <c:v>9.4700000000000006</c:v>
                </c:pt>
                <c:pt idx="5824">
                  <c:v>9.4700000000000006</c:v>
                </c:pt>
                <c:pt idx="5825">
                  <c:v>9.4499999999999993</c:v>
                </c:pt>
                <c:pt idx="5826">
                  <c:v>9.4700000000000006</c:v>
                </c:pt>
                <c:pt idx="5827">
                  <c:v>9.4700000000000006</c:v>
                </c:pt>
                <c:pt idx="5828">
                  <c:v>9.4499999999999993</c:v>
                </c:pt>
                <c:pt idx="5829">
                  <c:v>9.4700000000000006</c:v>
                </c:pt>
                <c:pt idx="5830">
                  <c:v>9.4499999999999993</c:v>
                </c:pt>
                <c:pt idx="5831">
                  <c:v>9.4499999999999993</c:v>
                </c:pt>
                <c:pt idx="5832">
                  <c:v>9.4499999999999993</c:v>
                </c:pt>
                <c:pt idx="5833">
                  <c:v>9.4499999999999993</c:v>
                </c:pt>
                <c:pt idx="5834">
                  <c:v>9.4499999999999993</c:v>
                </c:pt>
                <c:pt idx="5835">
                  <c:v>9.4499999999999993</c:v>
                </c:pt>
                <c:pt idx="5836">
                  <c:v>9.43</c:v>
                </c:pt>
                <c:pt idx="5837">
                  <c:v>9.43</c:v>
                </c:pt>
                <c:pt idx="5838">
                  <c:v>9.4499999999999993</c:v>
                </c:pt>
                <c:pt idx="5839">
                  <c:v>9.41</c:v>
                </c:pt>
                <c:pt idx="5840">
                  <c:v>9.43</c:v>
                </c:pt>
                <c:pt idx="5841">
                  <c:v>9.43</c:v>
                </c:pt>
                <c:pt idx="5842">
                  <c:v>9.43</c:v>
                </c:pt>
                <c:pt idx="5843">
                  <c:v>9.43</c:v>
                </c:pt>
                <c:pt idx="5844">
                  <c:v>9.4499999999999993</c:v>
                </c:pt>
                <c:pt idx="5845">
                  <c:v>9.4499999999999993</c:v>
                </c:pt>
                <c:pt idx="5846">
                  <c:v>9.43</c:v>
                </c:pt>
                <c:pt idx="5847">
                  <c:v>9.43</c:v>
                </c:pt>
                <c:pt idx="5848">
                  <c:v>9.43</c:v>
                </c:pt>
                <c:pt idx="5849">
                  <c:v>9.43</c:v>
                </c:pt>
                <c:pt idx="5850">
                  <c:v>9.43</c:v>
                </c:pt>
                <c:pt idx="5851">
                  <c:v>9.4499999999999993</c:v>
                </c:pt>
                <c:pt idx="5852">
                  <c:v>9.43</c:v>
                </c:pt>
                <c:pt idx="5853">
                  <c:v>9.4499999999999993</c:v>
                </c:pt>
                <c:pt idx="5854">
                  <c:v>9.43</c:v>
                </c:pt>
                <c:pt idx="5855">
                  <c:v>9.41</c:v>
                </c:pt>
                <c:pt idx="5856">
                  <c:v>9.43</c:v>
                </c:pt>
                <c:pt idx="5857">
                  <c:v>9.43</c:v>
                </c:pt>
                <c:pt idx="5858">
                  <c:v>9.41</c:v>
                </c:pt>
                <c:pt idx="5859">
                  <c:v>9.43</c:v>
                </c:pt>
                <c:pt idx="5860">
                  <c:v>9.4499999999999993</c:v>
                </c:pt>
                <c:pt idx="5861">
                  <c:v>9.41</c:v>
                </c:pt>
                <c:pt idx="5862">
                  <c:v>9.41</c:v>
                </c:pt>
                <c:pt idx="5863">
                  <c:v>9.43</c:v>
                </c:pt>
                <c:pt idx="5864">
                  <c:v>9.43</c:v>
                </c:pt>
                <c:pt idx="5865">
                  <c:v>9.43</c:v>
                </c:pt>
                <c:pt idx="5866">
                  <c:v>9.41</c:v>
                </c:pt>
                <c:pt idx="5867">
                  <c:v>9.43</c:v>
                </c:pt>
                <c:pt idx="5868">
                  <c:v>9.43</c:v>
                </c:pt>
                <c:pt idx="5869">
                  <c:v>9.4499999999999993</c:v>
                </c:pt>
                <c:pt idx="5870">
                  <c:v>9.43</c:v>
                </c:pt>
                <c:pt idx="5871">
                  <c:v>9.4499999999999993</c:v>
                </c:pt>
                <c:pt idx="5872">
                  <c:v>9.4499999999999993</c:v>
                </c:pt>
                <c:pt idx="5873">
                  <c:v>9.4499999999999993</c:v>
                </c:pt>
                <c:pt idx="5874">
                  <c:v>9.43</c:v>
                </c:pt>
                <c:pt idx="5875">
                  <c:v>9.43</c:v>
                </c:pt>
                <c:pt idx="5876">
                  <c:v>9.4499999999999993</c:v>
                </c:pt>
                <c:pt idx="5877">
                  <c:v>9.4499999999999993</c:v>
                </c:pt>
                <c:pt idx="5878">
                  <c:v>9.4499999999999993</c:v>
                </c:pt>
                <c:pt idx="5879">
                  <c:v>9.43</c:v>
                </c:pt>
                <c:pt idx="5880">
                  <c:v>9.43</c:v>
                </c:pt>
                <c:pt idx="5881">
                  <c:v>9.43</c:v>
                </c:pt>
                <c:pt idx="5882">
                  <c:v>9.43</c:v>
                </c:pt>
                <c:pt idx="5883">
                  <c:v>9.41</c:v>
                </c:pt>
                <c:pt idx="5884">
                  <c:v>9.43</c:v>
                </c:pt>
                <c:pt idx="5885">
                  <c:v>9.43</c:v>
                </c:pt>
                <c:pt idx="5886">
                  <c:v>9.43</c:v>
                </c:pt>
                <c:pt idx="5887">
                  <c:v>9.43</c:v>
                </c:pt>
                <c:pt idx="5888">
                  <c:v>9.43</c:v>
                </c:pt>
                <c:pt idx="5889">
                  <c:v>9.43</c:v>
                </c:pt>
                <c:pt idx="5890">
                  <c:v>9.43</c:v>
                </c:pt>
                <c:pt idx="5891">
                  <c:v>9.41</c:v>
                </c:pt>
                <c:pt idx="5892">
                  <c:v>9.43</c:v>
                </c:pt>
                <c:pt idx="5893">
                  <c:v>9.41</c:v>
                </c:pt>
                <c:pt idx="5894">
                  <c:v>9.41</c:v>
                </c:pt>
                <c:pt idx="5895">
                  <c:v>9.43</c:v>
                </c:pt>
                <c:pt idx="5896">
                  <c:v>9.41</c:v>
                </c:pt>
                <c:pt idx="5897">
                  <c:v>9.41</c:v>
                </c:pt>
                <c:pt idx="5898">
                  <c:v>9.41</c:v>
                </c:pt>
                <c:pt idx="5899">
                  <c:v>9.41</c:v>
                </c:pt>
                <c:pt idx="5900">
                  <c:v>9.43</c:v>
                </c:pt>
                <c:pt idx="5901">
                  <c:v>9.41</c:v>
                </c:pt>
                <c:pt idx="5902">
                  <c:v>9.41</c:v>
                </c:pt>
                <c:pt idx="5903">
                  <c:v>9.43</c:v>
                </c:pt>
                <c:pt idx="5904">
                  <c:v>9.43</c:v>
                </c:pt>
                <c:pt idx="5905">
                  <c:v>9.41</c:v>
                </c:pt>
                <c:pt idx="5906">
                  <c:v>9.41</c:v>
                </c:pt>
                <c:pt idx="5907">
                  <c:v>9.41</c:v>
                </c:pt>
                <c:pt idx="5908">
                  <c:v>9.41</c:v>
                </c:pt>
                <c:pt idx="5909">
                  <c:v>9.39</c:v>
                </c:pt>
                <c:pt idx="5910">
                  <c:v>9.41</c:v>
                </c:pt>
                <c:pt idx="5911">
                  <c:v>9.41</c:v>
                </c:pt>
                <c:pt idx="5912">
                  <c:v>9.39</c:v>
                </c:pt>
                <c:pt idx="5913">
                  <c:v>9.39</c:v>
                </c:pt>
                <c:pt idx="5914">
                  <c:v>9.41</c:v>
                </c:pt>
                <c:pt idx="5915">
                  <c:v>9.41</c:v>
                </c:pt>
                <c:pt idx="5916">
                  <c:v>9.39</c:v>
                </c:pt>
                <c:pt idx="5917">
                  <c:v>9.41</c:v>
                </c:pt>
                <c:pt idx="5918">
                  <c:v>9.41</c:v>
                </c:pt>
                <c:pt idx="5919">
                  <c:v>9.41</c:v>
                </c:pt>
                <c:pt idx="5920">
                  <c:v>9.39</c:v>
                </c:pt>
                <c:pt idx="5921">
                  <c:v>9.39</c:v>
                </c:pt>
                <c:pt idx="5922">
                  <c:v>9.43</c:v>
                </c:pt>
                <c:pt idx="5923">
                  <c:v>9.41</c:v>
                </c:pt>
                <c:pt idx="5924">
                  <c:v>9.41</c:v>
                </c:pt>
                <c:pt idx="5925">
                  <c:v>9.43</c:v>
                </c:pt>
                <c:pt idx="5926">
                  <c:v>9.39</c:v>
                </c:pt>
                <c:pt idx="5927">
                  <c:v>9.41</c:v>
                </c:pt>
                <c:pt idx="5928">
                  <c:v>9.41</c:v>
                </c:pt>
                <c:pt idx="5929">
                  <c:v>9.39</c:v>
                </c:pt>
                <c:pt idx="5930">
                  <c:v>9.39</c:v>
                </c:pt>
                <c:pt idx="5931">
                  <c:v>9.41</c:v>
                </c:pt>
                <c:pt idx="5932">
                  <c:v>9.39</c:v>
                </c:pt>
                <c:pt idx="5933">
                  <c:v>9.3699999999999992</c:v>
                </c:pt>
                <c:pt idx="5934">
                  <c:v>9.39</c:v>
                </c:pt>
                <c:pt idx="5935">
                  <c:v>9.39</c:v>
                </c:pt>
                <c:pt idx="5936">
                  <c:v>9.39</c:v>
                </c:pt>
                <c:pt idx="5937">
                  <c:v>9.41</c:v>
                </c:pt>
                <c:pt idx="5938">
                  <c:v>9.39</c:v>
                </c:pt>
                <c:pt idx="5939">
                  <c:v>9.39</c:v>
                </c:pt>
                <c:pt idx="5940">
                  <c:v>9.39</c:v>
                </c:pt>
                <c:pt idx="5941">
                  <c:v>9.41</c:v>
                </c:pt>
                <c:pt idx="5942">
                  <c:v>9.39</c:v>
                </c:pt>
                <c:pt idx="5943">
                  <c:v>9.41</c:v>
                </c:pt>
                <c:pt idx="5944">
                  <c:v>9.39</c:v>
                </c:pt>
                <c:pt idx="5945">
                  <c:v>9.39</c:v>
                </c:pt>
                <c:pt idx="5946">
                  <c:v>9.39</c:v>
                </c:pt>
                <c:pt idx="5947">
                  <c:v>9.39</c:v>
                </c:pt>
                <c:pt idx="5948">
                  <c:v>9.39</c:v>
                </c:pt>
                <c:pt idx="5949">
                  <c:v>9.39</c:v>
                </c:pt>
                <c:pt idx="5950">
                  <c:v>9.39</c:v>
                </c:pt>
                <c:pt idx="5951">
                  <c:v>9.41</c:v>
                </c:pt>
                <c:pt idx="5952">
                  <c:v>9.39</c:v>
                </c:pt>
                <c:pt idx="5953">
                  <c:v>9.39</c:v>
                </c:pt>
                <c:pt idx="5954">
                  <c:v>9.39</c:v>
                </c:pt>
                <c:pt idx="5955">
                  <c:v>9.39</c:v>
                </c:pt>
                <c:pt idx="5956">
                  <c:v>9.41</c:v>
                </c:pt>
                <c:pt idx="5957">
                  <c:v>9.39</c:v>
                </c:pt>
                <c:pt idx="5958">
                  <c:v>9.39</c:v>
                </c:pt>
                <c:pt idx="5959">
                  <c:v>9.39</c:v>
                </c:pt>
                <c:pt idx="5960">
                  <c:v>9.39</c:v>
                </c:pt>
                <c:pt idx="5961">
                  <c:v>9.39</c:v>
                </c:pt>
                <c:pt idx="5962">
                  <c:v>9.39</c:v>
                </c:pt>
                <c:pt idx="5963">
                  <c:v>9.3699999999999992</c:v>
                </c:pt>
                <c:pt idx="5964">
                  <c:v>9.39</c:v>
                </c:pt>
                <c:pt idx="5965">
                  <c:v>9.39</c:v>
                </c:pt>
                <c:pt idx="5966">
                  <c:v>9.39</c:v>
                </c:pt>
                <c:pt idx="5967">
                  <c:v>9.39</c:v>
                </c:pt>
                <c:pt idx="5968">
                  <c:v>9.39</c:v>
                </c:pt>
                <c:pt idx="5969">
                  <c:v>9.39</c:v>
                </c:pt>
                <c:pt idx="5970">
                  <c:v>9.39</c:v>
                </c:pt>
                <c:pt idx="5971">
                  <c:v>9.39</c:v>
                </c:pt>
                <c:pt idx="5972">
                  <c:v>9.3699999999999992</c:v>
                </c:pt>
                <c:pt idx="5973">
                  <c:v>9.39</c:v>
                </c:pt>
                <c:pt idx="5974">
                  <c:v>9.39</c:v>
                </c:pt>
                <c:pt idx="5975">
                  <c:v>9.39</c:v>
                </c:pt>
                <c:pt idx="5976">
                  <c:v>9.39</c:v>
                </c:pt>
                <c:pt idx="5977">
                  <c:v>9.39</c:v>
                </c:pt>
                <c:pt idx="5978">
                  <c:v>9.3699999999999992</c:v>
                </c:pt>
                <c:pt idx="5979">
                  <c:v>9.3699999999999992</c:v>
                </c:pt>
                <c:pt idx="5980">
                  <c:v>9.3699999999999992</c:v>
                </c:pt>
                <c:pt idx="5981">
                  <c:v>9.35</c:v>
                </c:pt>
                <c:pt idx="5982">
                  <c:v>9.35</c:v>
                </c:pt>
                <c:pt idx="5983">
                  <c:v>9.35</c:v>
                </c:pt>
                <c:pt idx="5984">
                  <c:v>9.33</c:v>
                </c:pt>
                <c:pt idx="5985">
                  <c:v>9.35</c:v>
                </c:pt>
                <c:pt idx="5986">
                  <c:v>9.35</c:v>
                </c:pt>
                <c:pt idx="5987">
                  <c:v>9.35</c:v>
                </c:pt>
                <c:pt idx="5988">
                  <c:v>9.35</c:v>
                </c:pt>
                <c:pt idx="5989">
                  <c:v>9.35</c:v>
                </c:pt>
                <c:pt idx="5990">
                  <c:v>9.35</c:v>
                </c:pt>
                <c:pt idx="5991">
                  <c:v>9.35</c:v>
                </c:pt>
                <c:pt idx="5992">
                  <c:v>9.35</c:v>
                </c:pt>
                <c:pt idx="5993">
                  <c:v>9.35</c:v>
                </c:pt>
                <c:pt idx="5994">
                  <c:v>9.33</c:v>
                </c:pt>
                <c:pt idx="5995">
                  <c:v>9.33</c:v>
                </c:pt>
                <c:pt idx="5996">
                  <c:v>9.35</c:v>
                </c:pt>
                <c:pt idx="5997">
                  <c:v>9.33</c:v>
                </c:pt>
                <c:pt idx="5998">
                  <c:v>9.33</c:v>
                </c:pt>
                <c:pt idx="5999">
                  <c:v>9.33</c:v>
                </c:pt>
                <c:pt idx="6000">
                  <c:v>9.33</c:v>
                </c:pt>
                <c:pt idx="6001">
                  <c:v>9.31</c:v>
                </c:pt>
                <c:pt idx="6002">
                  <c:v>9.35</c:v>
                </c:pt>
                <c:pt idx="6003">
                  <c:v>9.33</c:v>
                </c:pt>
                <c:pt idx="6004">
                  <c:v>9.33</c:v>
                </c:pt>
                <c:pt idx="6005">
                  <c:v>9.33</c:v>
                </c:pt>
                <c:pt idx="6006">
                  <c:v>9.33</c:v>
                </c:pt>
                <c:pt idx="6007">
                  <c:v>9.33</c:v>
                </c:pt>
                <c:pt idx="6008">
                  <c:v>9.33</c:v>
                </c:pt>
                <c:pt idx="6009">
                  <c:v>9.33</c:v>
                </c:pt>
                <c:pt idx="6010">
                  <c:v>9.33</c:v>
                </c:pt>
                <c:pt idx="6011">
                  <c:v>9.33</c:v>
                </c:pt>
                <c:pt idx="6012">
                  <c:v>9.31</c:v>
                </c:pt>
                <c:pt idx="6013">
                  <c:v>9.33</c:v>
                </c:pt>
                <c:pt idx="6014">
                  <c:v>9.2899999999999991</c:v>
                </c:pt>
                <c:pt idx="6015">
                  <c:v>9.31</c:v>
                </c:pt>
                <c:pt idx="6016">
                  <c:v>9.27</c:v>
                </c:pt>
                <c:pt idx="6017">
                  <c:v>9.2899999999999991</c:v>
                </c:pt>
                <c:pt idx="6018">
                  <c:v>9.27</c:v>
                </c:pt>
                <c:pt idx="6019">
                  <c:v>9.2899999999999991</c:v>
                </c:pt>
                <c:pt idx="6020">
                  <c:v>9.2899999999999991</c:v>
                </c:pt>
                <c:pt idx="6021">
                  <c:v>9.2899999999999991</c:v>
                </c:pt>
                <c:pt idx="6022">
                  <c:v>9.2899999999999991</c:v>
                </c:pt>
                <c:pt idx="6023">
                  <c:v>9.27</c:v>
                </c:pt>
                <c:pt idx="6024">
                  <c:v>9.27</c:v>
                </c:pt>
                <c:pt idx="6025">
                  <c:v>9.27</c:v>
                </c:pt>
                <c:pt idx="6026">
                  <c:v>9.27</c:v>
                </c:pt>
                <c:pt idx="6027">
                  <c:v>9.27</c:v>
                </c:pt>
                <c:pt idx="6028">
                  <c:v>9.27</c:v>
                </c:pt>
                <c:pt idx="6029">
                  <c:v>9.27</c:v>
                </c:pt>
                <c:pt idx="6030">
                  <c:v>9.27</c:v>
                </c:pt>
                <c:pt idx="6031">
                  <c:v>9.27</c:v>
                </c:pt>
                <c:pt idx="6032">
                  <c:v>9.27</c:v>
                </c:pt>
                <c:pt idx="6033">
                  <c:v>9.27</c:v>
                </c:pt>
                <c:pt idx="6034">
                  <c:v>9.27</c:v>
                </c:pt>
                <c:pt idx="6035">
                  <c:v>9.27</c:v>
                </c:pt>
                <c:pt idx="6036">
                  <c:v>9.27</c:v>
                </c:pt>
                <c:pt idx="6037">
                  <c:v>9.27</c:v>
                </c:pt>
                <c:pt idx="6038">
                  <c:v>9.2899999999999991</c:v>
                </c:pt>
                <c:pt idx="6039">
                  <c:v>9.27</c:v>
                </c:pt>
                <c:pt idx="6040">
                  <c:v>9.27</c:v>
                </c:pt>
                <c:pt idx="6041">
                  <c:v>9.27</c:v>
                </c:pt>
                <c:pt idx="6042">
                  <c:v>9.25</c:v>
                </c:pt>
                <c:pt idx="6043">
                  <c:v>9.25</c:v>
                </c:pt>
                <c:pt idx="6044">
                  <c:v>9.27</c:v>
                </c:pt>
                <c:pt idx="6045">
                  <c:v>9.27</c:v>
                </c:pt>
                <c:pt idx="6046">
                  <c:v>9.25</c:v>
                </c:pt>
                <c:pt idx="6047">
                  <c:v>9.25</c:v>
                </c:pt>
                <c:pt idx="6048">
                  <c:v>9.25</c:v>
                </c:pt>
                <c:pt idx="6049">
                  <c:v>9.25</c:v>
                </c:pt>
                <c:pt idx="6050">
                  <c:v>9.23</c:v>
                </c:pt>
                <c:pt idx="6051">
                  <c:v>9.23</c:v>
                </c:pt>
                <c:pt idx="6052">
                  <c:v>9.25</c:v>
                </c:pt>
                <c:pt idx="6053">
                  <c:v>9.23</c:v>
                </c:pt>
                <c:pt idx="6054">
                  <c:v>9.23</c:v>
                </c:pt>
                <c:pt idx="6055">
                  <c:v>9.23</c:v>
                </c:pt>
                <c:pt idx="6056">
                  <c:v>9.23</c:v>
                </c:pt>
                <c:pt idx="6057">
                  <c:v>9.23</c:v>
                </c:pt>
                <c:pt idx="6058">
                  <c:v>9.23</c:v>
                </c:pt>
                <c:pt idx="6059">
                  <c:v>9.23</c:v>
                </c:pt>
                <c:pt idx="6060">
                  <c:v>9.25</c:v>
                </c:pt>
                <c:pt idx="6061">
                  <c:v>9.23</c:v>
                </c:pt>
                <c:pt idx="6062">
                  <c:v>9.23</c:v>
                </c:pt>
                <c:pt idx="6063">
                  <c:v>9.23</c:v>
                </c:pt>
                <c:pt idx="6064">
                  <c:v>9.23</c:v>
                </c:pt>
                <c:pt idx="6065">
                  <c:v>9.25</c:v>
                </c:pt>
                <c:pt idx="6066">
                  <c:v>9.25</c:v>
                </c:pt>
                <c:pt idx="6067">
                  <c:v>9.23</c:v>
                </c:pt>
                <c:pt idx="6068">
                  <c:v>9.23</c:v>
                </c:pt>
                <c:pt idx="6069">
                  <c:v>9.23</c:v>
                </c:pt>
                <c:pt idx="6070">
                  <c:v>9.23</c:v>
                </c:pt>
                <c:pt idx="6071">
                  <c:v>9.25</c:v>
                </c:pt>
                <c:pt idx="6072">
                  <c:v>9.23</c:v>
                </c:pt>
                <c:pt idx="6073">
                  <c:v>9.25</c:v>
                </c:pt>
                <c:pt idx="6074">
                  <c:v>9.25</c:v>
                </c:pt>
                <c:pt idx="6075">
                  <c:v>9.23</c:v>
                </c:pt>
                <c:pt idx="6076">
                  <c:v>9.25</c:v>
                </c:pt>
                <c:pt idx="6077">
                  <c:v>9.25</c:v>
                </c:pt>
                <c:pt idx="6078">
                  <c:v>9.25</c:v>
                </c:pt>
                <c:pt idx="6079">
                  <c:v>9.23</c:v>
                </c:pt>
                <c:pt idx="6080">
                  <c:v>9.25</c:v>
                </c:pt>
                <c:pt idx="6081">
                  <c:v>9.25</c:v>
                </c:pt>
                <c:pt idx="6082">
                  <c:v>9.25</c:v>
                </c:pt>
                <c:pt idx="6083">
                  <c:v>9.25</c:v>
                </c:pt>
                <c:pt idx="6084">
                  <c:v>9.25</c:v>
                </c:pt>
                <c:pt idx="6085">
                  <c:v>9.25</c:v>
                </c:pt>
                <c:pt idx="6086">
                  <c:v>9.25</c:v>
                </c:pt>
                <c:pt idx="6087">
                  <c:v>9.25</c:v>
                </c:pt>
                <c:pt idx="6088">
                  <c:v>9.25</c:v>
                </c:pt>
                <c:pt idx="6089">
                  <c:v>9.25</c:v>
                </c:pt>
                <c:pt idx="6090">
                  <c:v>9.23</c:v>
                </c:pt>
                <c:pt idx="6091">
                  <c:v>9.27</c:v>
                </c:pt>
                <c:pt idx="6092">
                  <c:v>9.27</c:v>
                </c:pt>
                <c:pt idx="6093">
                  <c:v>9.27</c:v>
                </c:pt>
                <c:pt idx="6094">
                  <c:v>9.27</c:v>
                </c:pt>
                <c:pt idx="6095">
                  <c:v>9.27</c:v>
                </c:pt>
                <c:pt idx="6096">
                  <c:v>9.25</c:v>
                </c:pt>
                <c:pt idx="6097">
                  <c:v>9.27</c:v>
                </c:pt>
                <c:pt idx="6098">
                  <c:v>9.27</c:v>
                </c:pt>
                <c:pt idx="6099">
                  <c:v>9.27</c:v>
                </c:pt>
                <c:pt idx="6100">
                  <c:v>9.27</c:v>
                </c:pt>
                <c:pt idx="6101">
                  <c:v>9.27</c:v>
                </c:pt>
                <c:pt idx="6102">
                  <c:v>9.27</c:v>
                </c:pt>
                <c:pt idx="6103">
                  <c:v>9.27</c:v>
                </c:pt>
                <c:pt idx="6104">
                  <c:v>9.27</c:v>
                </c:pt>
                <c:pt idx="6105">
                  <c:v>9.27</c:v>
                </c:pt>
                <c:pt idx="6106">
                  <c:v>9.27</c:v>
                </c:pt>
                <c:pt idx="6107">
                  <c:v>9.27</c:v>
                </c:pt>
                <c:pt idx="6108">
                  <c:v>9.2899999999999991</c:v>
                </c:pt>
                <c:pt idx="6109">
                  <c:v>9.27</c:v>
                </c:pt>
                <c:pt idx="6110">
                  <c:v>9.27</c:v>
                </c:pt>
                <c:pt idx="6111">
                  <c:v>9.2899999999999991</c:v>
                </c:pt>
                <c:pt idx="6112">
                  <c:v>9.25</c:v>
                </c:pt>
                <c:pt idx="6113">
                  <c:v>9.27</c:v>
                </c:pt>
                <c:pt idx="6114">
                  <c:v>9.25</c:v>
                </c:pt>
                <c:pt idx="6115">
                  <c:v>9.25</c:v>
                </c:pt>
                <c:pt idx="6116">
                  <c:v>9.27</c:v>
                </c:pt>
                <c:pt idx="6117">
                  <c:v>9.27</c:v>
                </c:pt>
                <c:pt idx="6118">
                  <c:v>9.27</c:v>
                </c:pt>
                <c:pt idx="6119">
                  <c:v>9.27</c:v>
                </c:pt>
                <c:pt idx="6120">
                  <c:v>9.27</c:v>
                </c:pt>
                <c:pt idx="6121">
                  <c:v>9.27</c:v>
                </c:pt>
                <c:pt idx="6122">
                  <c:v>9.25</c:v>
                </c:pt>
                <c:pt idx="6123">
                  <c:v>9.27</c:v>
                </c:pt>
                <c:pt idx="6124">
                  <c:v>9.27</c:v>
                </c:pt>
                <c:pt idx="6125">
                  <c:v>9.23</c:v>
                </c:pt>
                <c:pt idx="6126">
                  <c:v>9.25</c:v>
                </c:pt>
                <c:pt idx="6127">
                  <c:v>9.23</c:v>
                </c:pt>
                <c:pt idx="6128">
                  <c:v>9.25</c:v>
                </c:pt>
                <c:pt idx="6129">
                  <c:v>9.25</c:v>
                </c:pt>
                <c:pt idx="6130">
                  <c:v>9.25</c:v>
                </c:pt>
                <c:pt idx="6131">
                  <c:v>9.23</c:v>
                </c:pt>
                <c:pt idx="6132">
                  <c:v>9.25</c:v>
                </c:pt>
                <c:pt idx="6133">
                  <c:v>9.25</c:v>
                </c:pt>
                <c:pt idx="6134">
                  <c:v>9.23</c:v>
                </c:pt>
                <c:pt idx="6135">
                  <c:v>9.25</c:v>
                </c:pt>
                <c:pt idx="6136">
                  <c:v>9.25</c:v>
                </c:pt>
                <c:pt idx="6137">
                  <c:v>9.25</c:v>
                </c:pt>
                <c:pt idx="6138">
                  <c:v>9.23</c:v>
                </c:pt>
                <c:pt idx="6139">
                  <c:v>9.25</c:v>
                </c:pt>
                <c:pt idx="6140">
                  <c:v>9.25</c:v>
                </c:pt>
                <c:pt idx="6141">
                  <c:v>9.23</c:v>
                </c:pt>
                <c:pt idx="6142">
                  <c:v>9.23</c:v>
                </c:pt>
                <c:pt idx="6143">
                  <c:v>9.25</c:v>
                </c:pt>
                <c:pt idx="6144">
                  <c:v>9.25</c:v>
                </c:pt>
                <c:pt idx="6145">
                  <c:v>9.25</c:v>
                </c:pt>
                <c:pt idx="6146">
                  <c:v>9.23</c:v>
                </c:pt>
                <c:pt idx="6147">
                  <c:v>9.23</c:v>
                </c:pt>
                <c:pt idx="6148">
                  <c:v>9.23</c:v>
                </c:pt>
                <c:pt idx="6149">
                  <c:v>9.23</c:v>
                </c:pt>
                <c:pt idx="6150">
                  <c:v>9.25</c:v>
                </c:pt>
                <c:pt idx="6151">
                  <c:v>9.25</c:v>
                </c:pt>
                <c:pt idx="6152">
                  <c:v>9.23</c:v>
                </c:pt>
                <c:pt idx="6153">
                  <c:v>9.25</c:v>
                </c:pt>
                <c:pt idx="6154">
                  <c:v>9.25</c:v>
                </c:pt>
                <c:pt idx="6155">
                  <c:v>9.23</c:v>
                </c:pt>
                <c:pt idx="6156">
                  <c:v>9.25</c:v>
                </c:pt>
                <c:pt idx="6157">
                  <c:v>9.25</c:v>
                </c:pt>
                <c:pt idx="6158">
                  <c:v>9.23</c:v>
                </c:pt>
                <c:pt idx="6159">
                  <c:v>9.25</c:v>
                </c:pt>
                <c:pt idx="6160">
                  <c:v>9.25</c:v>
                </c:pt>
                <c:pt idx="6161">
                  <c:v>9.25</c:v>
                </c:pt>
                <c:pt idx="6162">
                  <c:v>9.25</c:v>
                </c:pt>
                <c:pt idx="6163">
                  <c:v>9.25</c:v>
                </c:pt>
                <c:pt idx="6164">
                  <c:v>9.25</c:v>
                </c:pt>
                <c:pt idx="6165">
                  <c:v>9.23</c:v>
                </c:pt>
                <c:pt idx="6166">
                  <c:v>9.23</c:v>
                </c:pt>
                <c:pt idx="6167">
                  <c:v>9.25</c:v>
                </c:pt>
                <c:pt idx="6168">
                  <c:v>9.25</c:v>
                </c:pt>
                <c:pt idx="6169">
                  <c:v>9.25</c:v>
                </c:pt>
                <c:pt idx="6170">
                  <c:v>9.25</c:v>
                </c:pt>
                <c:pt idx="6171">
                  <c:v>9.25</c:v>
                </c:pt>
                <c:pt idx="6172">
                  <c:v>9.25</c:v>
                </c:pt>
                <c:pt idx="6173">
                  <c:v>9.25</c:v>
                </c:pt>
                <c:pt idx="6174">
                  <c:v>9.25</c:v>
                </c:pt>
                <c:pt idx="6175">
                  <c:v>9.25</c:v>
                </c:pt>
                <c:pt idx="6176">
                  <c:v>9.27</c:v>
                </c:pt>
                <c:pt idx="6177">
                  <c:v>9.23</c:v>
                </c:pt>
                <c:pt idx="6178">
                  <c:v>9.23</c:v>
                </c:pt>
                <c:pt idx="6179">
                  <c:v>9.23</c:v>
                </c:pt>
                <c:pt idx="6180">
                  <c:v>9.25</c:v>
                </c:pt>
                <c:pt idx="6181">
                  <c:v>9.27</c:v>
                </c:pt>
                <c:pt idx="6182">
                  <c:v>9.27</c:v>
                </c:pt>
                <c:pt idx="6183">
                  <c:v>9.25</c:v>
                </c:pt>
                <c:pt idx="6184">
                  <c:v>9.23</c:v>
                </c:pt>
                <c:pt idx="6185">
                  <c:v>9.25</c:v>
                </c:pt>
                <c:pt idx="6186">
                  <c:v>9.23</c:v>
                </c:pt>
                <c:pt idx="6187">
                  <c:v>9.25</c:v>
                </c:pt>
                <c:pt idx="6188">
                  <c:v>9.23</c:v>
                </c:pt>
                <c:pt idx="6189">
                  <c:v>9.25</c:v>
                </c:pt>
                <c:pt idx="6190">
                  <c:v>9.25</c:v>
                </c:pt>
                <c:pt idx="6191">
                  <c:v>9.25</c:v>
                </c:pt>
                <c:pt idx="6192">
                  <c:v>9.25</c:v>
                </c:pt>
                <c:pt idx="6193">
                  <c:v>9.25</c:v>
                </c:pt>
                <c:pt idx="6194">
                  <c:v>9.25</c:v>
                </c:pt>
                <c:pt idx="6195">
                  <c:v>9.25</c:v>
                </c:pt>
                <c:pt idx="6196">
                  <c:v>9.25</c:v>
                </c:pt>
                <c:pt idx="6197">
                  <c:v>9.25</c:v>
                </c:pt>
                <c:pt idx="6198">
                  <c:v>9.25</c:v>
                </c:pt>
                <c:pt idx="6199">
                  <c:v>9.25</c:v>
                </c:pt>
                <c:pt idx="6200">
                  <c:v>9.27</c:v>
                </c:pt>
                <c:pt idx="6201">
                  <c:v>9.27</c:v>
                </c:pt>
                <c:pt idx="6202">
                  <c:v>9.25</c:v>
                </c:pt>
                <c:pt idx="6203">
                  <c:v>9.25</c:v>
                </c:pt>
                <c:pt idx="6204">
                  <c:v>9.25</c:v>
                </c:pt>
                <c:pt idx="6205">
                  <c:v>9.27</c:v>
                </c:pt>
                <c:pt idx="6206">
                  <c:v>9.27</c:v>
                </c:pt>
                <c:pt idx="6207">
                  <c:v>9.27</c:v>
                </c:pt>
                <c:pt idx="6208">
                  <c:v>9.25</c:v>
                </c:pt>
                <c:pt idx="6209">
                  <c:v>9.25</c:v>
                </c:pt>
                <c:pt idx="6210">
                  <c:v>9.25</c:v>
                </c:pt>
                <c:pt idx="6211">
                  <c:v>9.23</c:v>
                </c:pt>
                <c:pt idx="6212">
                  <c:v>9.25</c:v>
                </c:pt>
                <c:pt idx="6213">
                  <c:v>9.25</c:v>
                </c:pt>
                <c:pt idx="6214">
                  <c:v>9.25</c:v>
                </c:pt>
                <c:pt idx="6215">
                  <c:v>9.25</c:v>
                </c:pt>
                <c:pt idx="6216">
                  <c:v>9.23</c:v>
                </c:pt>
                <c:pt idx="6217">
                  <c:v>9.25</c:v>
                </c:pt>
                <c:pt idx="6218">
                  <c:v>9.23</c:v>
                </c:pt>
                <c:pt idx="6219">
                  <c:v>9.25</c:v>
                </c:pt>
                <c:pt idx="6220">
                  <c:v>9.25</c:v>
                </c:pt>
                <c:pt idx="6221">
                  <c:v>9.25</c:v>
                </c:pt>
                <c:pt idx="6222">
                  <c:v>9.25</c:v>
                </c:pt>
                <c:pt idx="6223">
                  <c:v>9.25</c:v>
                </c:pt>
                <c:pt idx="6224">
                  <c:v>9.23</c:v>
                </c:pt>
                <c:pt idx="6225">
                  <c:v>9.25</c:v>
                </c:pt>
                <c:pt idx="6226">
                  <c:v>9.25</c:v>
                </c:pt>
                <c:pt idx="6227">
                  <c:v>9.25</c:v>
                </c:pt>
                <c:pt idx="6228">
                  <c:v>9.23</c:v>
                </c:pt>
                <c:pt idx="6229">
                  <c:v>9.25</c:v>
                </c:pt>
                <c:pt idx="6230">
                  <c:v>9.23</c:v>
                </c:pt>
                <c:pt idx="6231">
                  <c:v>9.23</c:v>
                </c:pt>
                <c:pt idx="6232">
                  <c:v>9.23</c:v>
                </c:pt>
                <c:pt idx="6233">
                  <c:v>9.23</c:v>
                </c:pt>
                <c:pt idx="6234">
                  <c:v>9.23</c:v>
                </c:pt>
                <c:pt idx="6235">
                  <c:v>9.23</c:v>
                </c:pt>
                <c:pt idx="6236">
                  <c:v>9.23</c:v>
                </c:pt>
                <c:pt idx="6237">
                  <c:v>9.23</c:v>
                </c:pt>
                <c:pt idx="6238">
                  <c:v>9.23</c:v>
                </c:pt>
                <c:pt idx="6239">
                  <c:v>9.23</c:v>
                </c:pt>
                <c:pt idx="6240">
                  <c:v>9.23</c:v>
                </c:pt>
                <c:pt idx="6241">
                  <c:v>9.23</c:v>
                </c:pt>
                <c:pt idx="6242">
                  <c:v>9.23</c:v>
                </c:pt>
                <c:pt idx="6243">
                  <c:v>9.23</c:v>
                </c:pt>
                <c:pt idx="6244">
                  <c:v>9.23</c:v>
                </c:pt>
                <c:pt idx="6245">
                  <c:v>9.25</c:v>
                </c:pt>
                <c:pt idx="6246">
                  <c:v>9.23</c:v>
                </c:pt>
                <c:pt idx="6247">
                  <c:v>9.2100000000000009</c:v>
                </c:pt>
                <c:pt idx="6248">
                  <c:v>9.25</c:v>
                </c:pt>
                <c:pt idx="6249">
                  <c:v>9.23</c:v>
                </c:pt>
                <c:pt idx="6250">
                  <c:v>9.23</c:v>
                </c:pt>
                <c:pt idx="6251">
                  <c:v>9.23</c:v>
                </c:pt>
                <c:pt idx="6252">
                  <c:v>9.2100000000000009</c:v>
                </c:pt>
                <c:pt idx="6253">
                  <c:v>9.19</c:v>
                </c:pt>
                <c:pt idx="6254">
                  <c:v>9.2100000000000009</c:v>
                </c:pt>
                <c:pt idx="6255">
                  <c:v>9.2100000000000009</c:v>
                </c:pt>
                <c:pt idx="6256">
                  <c:v>9.2100000000000009</c:v>
                </c:pt>
                <c:pt idx="6257">
                  <c:v>9.2100000000000009</c:v>
                </c:pt>
                <c:pt idx="6258">
                  <c:v>9.2100000000000009</c:v>
                </c:pt>
                <c:pt idx="6259">
                  <c:v>9.2100000000000009</c:v>
                </c:pt>
                <c:pt idx="6260">
                  <c:v>9.2100000000000009</c:v>
                </c:pt>
                <c:pt idx="6261">
                  <c:v>9.23</c:v>
                </c:pt>
                <c:pt idx="6262">
                  <c:v>9.2100000000000009</c:v>
                </c:pt>
                <c:pt idx="6263">
                  <c:v>9.23</c:v>
                </c:pt>
                <c:pt idx="6264">
                  <c:v>9.23</c:v>
                </c:pt>
                <c:pt idx="6265">
                  <c:v>9.2100000000000009</c:v>
                </c:pt>
                <c:pt idx="6266">
                  <c:v>9.2100000000000009</c:v>
                </c:pt>
                <c:pt idx="6267">
                  <c:v>9.23</c:v>
                </c:pt>
                <c:pt idx="6268">
                  <c:v>9.2100000000000009</c:v>
                </c:pt>
                <c:pt idx="6269">
                  <c:v>9.23</c:v>
                </c:pt>
                <c:pt idx="6270">
                  <c:v>9.2100000000000009</c:v>
                </c:pt>
                <c:pt idx="6271">
                  <c:v>9.2100000000000009</c:v>
                </c:pt>
                <c:pt idx="6272">
                  <c:v>9.2100000000000009</c:v>
                </c:pt>
                <c:pt idx="6273">
                  <c:v>9.2100000000000009</c:v>
                </c:pt>
                <c:pt idx="6274">
                  <c:v>9.2100000000000009</c:v>
                </c:pt>
                <c:pt idx="6275">
                  <c:v>9.23</c:v>
                </c:pt>
                <c:pt idx="6276">
                  <c:v>9.2100000000000009</c:v>
                </c:pt>
                <c:pt idx="6277">
                  <c:v>9.2100000000000009</c:v>
                </c:pt>
                <c:pt idx="6278">
                  <c:v>9.2100000000000009</c:v>
                </c:pt>
                <c:pt idx="6279">
                  <c:v>9.23</c:v>
                </c:pt>
                <c:pt idx="6280">
                  <c:v>9.23</c:v>
                </c:pt>
                <c:pt idx="6281">
                  <c:v>9.23</c:v>
                </c:pt>
                <c:pt idx="6282">
                  <c:v>9.2100000000000009</c:v>
                </c:pt>
                <c:pt idx="6283">
                  <c:v>9.23</c:v>
                </c:pt>
                <c:pt idx="6284">
                  <c:v>9.23</c:v>
                </c:pt>
                <c:pt idx="6285">
                  <c:v>9.25</c:v>
                </c:pt>
                <c:pt idx="6286">
                  <c:v>9.25</c:v>
                </c:pt>
                <c:pt idx="6287">
                  <c:v>9.25</c:v>
                </c:pt>
                <c:pt idx="6288">
                  <c:v>9.23</c:v>
                </c:pt>
                <c:pt idx="6289">
                  <c:v>9.23</c:v>
                </c:pt>
                <c:pt idx="6290">
                  <c:v>9.23</c:v>
                </c:pt>
                <c:pt idx="6291">
                  <c:v>9.25</c:v>
                </c:pt>
                <c:pt idx="6292">
                  <c:v>9.23</c:v>
                </c:pt>
                <c:pt idx="6293">
                  <c:v>9.25</c:v>
                </c:pt>
                <c:pt idx="6294">
                  <c:v>9.25</c:v>
                </c:pt>
                <c:pt idx="6295">
                  <c:v>9.25</c:v>
                </c:pt>
                <c:pt idx="6296">
                  <c:v>9.23</c:v>
                </c:pt>
                <c:pt idx="6297">
                  <c:v>9.25</c:v>
                </c:pt>
                <c:pt idx="6298">
                  <c:v>9.25</c:v>
                </c:pt>
                <c:pt idx="6299">
                  <c:v>9.25</c:v>
                </c:pt>
                <c:pt idx="6300">
                  <c:v>9.25</c:v>
                </c:pt>
                <c:pt idx="6301">
                  <c:v>9.27</c:v>
                </c:pt>
                <c:pt idx="6302">
                  <c:v>9.27</c:v>
                </c:pt>
                <c:pt idx="6303">
                  <c:v>9.25</c:v>
                </c:pt>
                <c:pt idx="6304">
                  <c:v>9.25</c:v>
                </c:pt>
                <c:pt idx="6305">
                  <c:v>9.25</c:v>
                </c:pt>
                <c:pt idx="6306">
                  <c:v>9.27</c:v>
                </c:pt>
                <c:pt idx="6307">
                  <c:v>9.25</c:v>
                </c:pt>
                <c:pt idx="6308">
                  <c:v>9.27</c:v>
                </c:pt>
                <c:pt idx="6309">
                  <c:v>9.25</c:v>
                </c:pt>
                <c:pt idx="6310">
                  <c:v>9.25</c:v>
                </c:pt>
                <c:pt idx="6311">
                  <c:v>9.25</c:v>
                </c:pt>
                <c:pt idx="6312">
                  <c:v>9.25</c:v>
                </c:pt>
                <c:pt idx="6313">
                  <c:v>9.25</c:v>
                </c:pt>
                <c:pt idx="6314">
                  <c:v>9.27</c:v>
                </c:pt>
                <c:pt idx="6315">
                  <c:v>9.27</c:v>
                </c:pt>
                <c:pt idx="6316">
                  <c:v>9.27</c:v>
                </c:pt>
                <c:pt idx="6317">
                  <c:v>9.25</c:v>
                </c:pt>
                <c:pt idx="6318">
                  <c:v>9.25</c:v>
                </c:pt>
                <c:pt idx="6319">
                  <c:v>9.25</c:v>
                </c:pt>
                <c:pt idx="6320">
                  <c:v>9.25</c:v>
                </c:pt>
                <c:pt idx="6321">
                  <c:v>9.2899999999999991</c:v>
                </c:pt>
                <c:pt idx="6322">
                  <c:v>9.27</c:v>
                </c:pt>
                <c:pt idx="6323">
                  <c:v>9.31</c:v>
                </c:pt>
                <c:pt idx="6324">
                  <c:v>9.27</c:v>
                </c:pt>
                <c:pt idx="6325">
                  <c:v>9.27</c:v>
                </c:pt>
                <c:pt idx="6326">
                  <c:v>9.2899999999999991</c:v>
                </c:pt>
                <c:pt idx="6327">
                  <c:v>9.27</c:v>
                </c:pt>
                <c:pt idx="6328">
                  <c:v>9.2899999999999991</c:v>
                </c:pt>
                <c:pt idx="6329">
                  <c:v>9.27</c:v>
                </c:pt>
                <c:pt idx="6330">
                  <c:v>9.27</c:v>
                </c:pt>
                <c:pt idx="6331">
                  <c:v>9.27</c:v>
                </c:pt>
                <c:pt idx="6332">
                  <c:v>9.27</c:v>
                </c:pt>
                <c:pt idx="6333">
                  <c:v>9.27</c:v>
                </c:pt>
                <c:pt idx="6334">
                  <c:v>9.27</c:v>
                </c:pt>
                <c:pt idx="6335">
                  <c:v>9.25</c:v>
                </c:pt>
                <c:pt idx="6336">
                  <c:v>9.27</c:v>
                </c:pt>
                <c:pt idx="6337">
                  <c:v>9.27</c:v>
                </c:pt>
                <c:pt idx="6338">
                  <c:v>9.27</c:v>
                </c:pt>
                <c:pt idx="6339">
                  <c:v>9.27</c:v>
                </c:pt>
                <c:pt idx="6340">
                  <c:v>9.27</c:v>
                </c:pt>
                <c:pt idx="6341">
                  <c:v>9.27</c:v>
                </c:pt>
                <c:pt idx="6342">
                  <c:v>9.27</c:v>
                </c:pt>
                <c:pt idx="6343">
                  <c:v>9.25</c:v>
                </c:pt>
                <c:pt idx="6344">
                  <c:v>9.27</c:v>
                </c:pt>
                <c:pt idx="6345">
                  <c:v>9.25</c:v>
                </c:pt>
                <c:pt idx="6346">
                  <c:v>9.27</c:v>
                </c:pt>
                <c:pt idx="6347">
                  <c:v>9.25</c:v>
                </c:pt>
                <c:pt idx="6348">
                  <c:v>9.23</c:v>
                </c:pt>
                <c:pt idx="6349">
                  <c:v>9.25</c:v>
                </c:pt>
                <c:pt idx="6350">
                  <c:v>9.23</c:v>
                </c:pt>
                <c:pt idx="6351">
                  <c:v>9.25</c:v>
                </c:pt>
                <c:pt idx="6352">
                  <c:v>9.23</c:v>
                </c:pt>
                <c:pt idx="6353">
                  <c:v>9.25</c:v>
                </c:pt>
                <c:pt idx="6354">
                  <c:v>9.25</c:v>
                </c:pt>
                <c:pt idx="6355">
                  <c:v>9.25</c:v>
                </c:pt>
                <c:pt idx="6356">
                  <c:v>9.25</c:v>
                </c:pt>
                <c:pt idx="6357">
                  <c:v>9.25</c:v>
                </c:pt>
                <c:pt idx="6358">
                  <c:v>9.25</c:v>
                </c:pt>
                <c:pt idx="6359">
                  <c:v>9.25</c:v>
                </c:pt>
                <c:pt idx="6360">
                  <c:v>9.23</c:v>
                </c:pt>
                <c:pt idx="6361">
                  <c:v>9.25</c:v>
                </c:pt>
                <c:pt idx="6362">
                  <c:v>9.23</c:v>
                </c:pt>
                <c:pt idx="6363">
                  <c:v>9.23</c:v>
                </c:pt>
                <c:pt idx="6364">
                  <c:v>9.23</c:v>
                </c:pt>
                <c:pt idx="6365">
                  <c:v>9.23</c:v>
                </c:pt>
                <c:pt idx="6366">
                  <c:v>9.25</c:v>
                </c:pt>
                <c:pt idx="6367">
                  <c:v>9.25</c:v>
                </c:pt>
                <c:pt idx="6368">
                  <c:v>9.25</c:v>
                </c:pt>
                <c:pt idx="6369">
                  <c:v>9.25</c:v>
                </c:pt>
                <c:pt idx="6370">
                  <c:v>9.25</c:v>
                </c:pt>
                <c:pt idx="6371">
                  <c:v>9.27</c:v>
                </c:pt>
                <c:pt idx="6372">
                  <c:v>9.27</c:v>
                </c:pt>
                <c:pt idx="6373">
                  <c:v>9.25</c:v>
                </c:pt>
                <c:pt idx="6374">
                  <c:v>9.27</c:v>
                </c:pt>
                <c:pt idx="6375">
                  <c:v>9.27</c:v>
                </c:pt>
                <c:pt idx="6376">
                  <c:v>9.25</c:v>
                </c:pt>
                <c:pt idx="6377">
                  <c:v>9.27</c:v>
                </c:pt>
                <c:pt idx="6378">
                  <c:v>9.27</c:v>
                </c:pt>
                <c:pt idx="6379">
                  <c:v>9.2899999999999991</c:v>
                </c:pt>
                <c:pt idx="6380">
                  <c:v>9.27</c:v>
                </c:pt>
                <c:pt idx="6381">
                  <c:v>9.25</c:v>
                </c:pt>
                <c:pt idx="6382">
                  <c:v>9.25</c:v>
                </c:pt>
                <c:pt idx="6383">
                  <c:v>9.27</c:v>
                </c:pt>
                <c:pt idx="6384">
                  <c:v>9.31</c:v>
                </c:pt>
                <c:pt idx="6385">
                  <c:v>9.27</c:v>
                </c:pt>
                <c:pt idx="6386">
                  <c:v>9.27</c:v>
                </c:pt>
                <c:pt idx="6387">
                  <c:v>9.2899999999999991</c:v>
                </c:pt>
                <c:pt idx="6388">
                  <c:v>9.27</c:v>
                </c:pt>
                <c:pt idx="6389">
                  <c:v>9.27</c:v>
                </c:pt>
                <c:pt idx="6390">
                  <c:v>9.2899999999999991</c:v>
                </c:pt>
                <c:pt idx="6391">
                  <c:v>9.2899999999999991</c:v>
                </c:pt>
                <c:pt idx="6392">
                  <c:v>9.2899999999999991</c:v>
                </c:pt>
                <c:pt idx="6393">
                  <c:v>9.27</c:v>
                </c:pt>
                <c:pt idx="6394">
                  <c:v>9.27</c:v>
                </c:pt>
                <c:pt idx="6395">
                  <c:v>9.27</c:v>
                </c:pt>
                <c:pt idx="6396">
                  <c:v>9.31</c:v>
                </c:pt>
                <c:pt idx="6397">
                  <c:v>9.2899999999999991</c:v>
                </c:pt>
                <c:pt idx="6398">
                  <c:v>9.27</c:v>
                </c:pt>
                <c:pt idx="6399">
                  <c:v>9.27</c:v>
                </c:pt>
                <c:pt idx="6400">
                  <c:v>9.2899999999999991</c:v>
                </c:pt>
                <c:pt idx="6401">
                  <c:v>9.27</c:v>
                </c:pt>
                <c:pt idx="6402">
                  <c:v>9.27</c:v>
                </c:pt>
                <c:pt idx="6403">
                  <c:v>9.2899999999999991</c:v>
                </c:pt>
                <c:pt idx="6404">
                  <c:v>9.31</c:v>
                </c:pt>
                <c:pt idx="6405">
                  <c:v>9.2899999999999991</c:v>
                </c:pt>
                <c:pt idx="6406">
                  <c:v>9.2899999999999991</c:v>
                </c:pt>
                <c:pt idx="6407">
                  <c:v>9.27</c:v>
                </c:pt>
                <c:pt idx="6408">
                  <c:v>9.25</c:v>
                </c:pt>
                <c:pt idx="6409">
                  <c:v>9.27</c:v>
                </c:pt>
                <c:pt idx="6410">
                  <c:v>9.27</c:v>
                </c:pt>
                <c:pt idx="6411">
                  <c:v>9.31</c:v>
                </c:pt>
                <c:pt idx="6412">
                  <c:v>9.2899999999999991</c:v>
                </c:pt>
                <c:pt idx="6413">
                  <c:v>9.2899999999999991</c:v>
                </c:pt>
                <c:pt idx="6414">
                  <c:v>9.27</c:v>
                </c:pt>
                <c:pt idx="6415">
                  <c:v>9.27</c:v>
                </c:pt>
                <c:pt idx="6416">
                  <c:v>9.27</c:v>
                </c:pt>
                <c:pt idx="6417">
                  <c:v>9.31</c:v>
                </c:pt>
                <c:pt idx="6418">
                  <c:v>9.31</c:v>
                </c:pt>
                <c:pt idx="6419">
                  <c:v>9.27</c:v>
                </c:pt>
                <c:pt idx="6420">
                  <c:v>9.27</c:v>
                </c:pt>
                <c:pt idx="6421">
                  <c:v>9.27</c:v>
                </c:pt>
                <c:pt idx="6422">
                  <c:v>9.25</c:v>
                </c:pt>
                <c:pt idx="6423">
                  <c:v>9.27</c:v>
                </c:pt>
                <c:pt idx="6424">
                  <c:v>9.2899999999999991</c:v>
                </c:pt>
                <c:pt idx="6425">
                  <c:v>9.27</c:v>
                </c:pt>
                <c:pt idx="6426">
                  <c:v>9.31</c:v>
                </c:pt>
                <c:pt idx="6427">
                  <c:v>9.25</c:v>
                </c:pt>
                <c:pt idx="6428">
                  <c:v>9.27</c:v>
                </c:pt>
                <c:pt idx="6429">
                  <c:v>9.2899999999999991</c:v>
                </c:pt>
                <c:pt idx="6430">
                  <c:v>9.27</c:v>
                </c:pt>
                <c:pt idx="6431">
                  <c:v>9.27</c:v>
                </c:pt>
                <c:pt idx="6432">
                  <c:v>9.27</c:v>
                </c:pt>
                <c:pt idx="6433">
                  <c:v>9.31</c:v>
                </c:pt>
                <c:pt idx="6434">
                  <c:v>9.27</c:v>
                </c:pt>
                <c:pt idx="6435">
                  <c:v>9.27</c:v>
                </c:pt>
                <c:pt idx="6436">
                  <c:v>9.27</c:v>
                </c:pt>
                <c:pt idx="6437">
                  <c:v>9.27</c:v>
                </c:pt>
                <c:pt idx="6438">
                  <c:v>9.31</c:v>
                </c:pt>
                <c:pt idx="6439">
                  <c:v>9.33</c:v>
                </c:pt>
                <c:pt idx="6440">
                  <c:v>9.33</c:v>
                </c:pt>
                <c:pt idx="6441">
                  <c:v>9.31</c:v>
                </c:pt>
                <c:pt idx="6442">
                  <c:v>9.31</c:v>
                </c:pt>
                <c:pt idx="6443">
                  <c:v>9.31</c:v>
                </c:pt>
                <c:pt idx="6444">
                  <c:v>9.31</c:v>
                </c:pt>
                <c:pt idx="6445">
                  <c:v>9.31</c:v>
                </c:pt>
                <c:pt idx="6446">
                  <c:v>9.33</c:v>
                </c:pt>
                <c:pt idx="6447">
                  <c:v>9.33</c:v>
                </c:pt>
                <c:pt idx="6448">
                  <c:v>9.33</c:v>
                </c:pt>
                <c:pt idx="6449">
                  <c:v>9.33</c:v>
                </c:pt>
                <c:pt idx="6450">
                  <c:v>9.33</c:v>
                </c:pt>
                <c:pt idx="6451">
                  <c:v>9.33</c:v>
                </c:pt>
                <c:pt idx="6452">
                  <c:v>9.31</c:v>
                </c:pt>
                <c:pt idx="6453">
                  <c:v>9.33</c:v>
                </c:pt>
                <c:pt idx="6454">
                  <c:v>9.33</c:v>
                </c:pt>
                <c:pt idx="6455">
                  <c:v>9.33</c:v>
                </c:pt>
                <c:pt idx="6456">
                  <c:v>9.33</c:v>
                </c:pt>
                <c:pt idx="6457">
                  <c:v>9.33</c:v>
                </c:pt>
                <c:pt idx="6458">
                  <c:v>9.33</c:v>
                </c:pt>
                <c:pt idx="6459">
                  <c:v>9.33</c:v>
                </c:pt>
                <c:pt idx="6460">
                  <c:v>9.33</c:v>
                </c:pt>
                <c:pt idx="6461">
                  <c:v>9.33</c:v>
                </c:pt>
                <c:pt idx="6462">
                  <c:v>9.33</c:v>
                </c:pt>
                <c:pt idx="6463">
                  <c:v>9.33</c:v>
                </c:pt>
                <c:pt idx="6464">
                  <c:v>9.33</c:v>
                </c:pt>
                <c:pt idx="6465">
                  <c:v>9.33</c:v>
                </c:pt>
                <c:pt idx="6466">
                  <c:v>9.33</c:v>
                </c:pt>
                <c:pt idx="6467">
                  <c:v>9.33</c:v>
                </c:pt>
                <c:pt idx="6468">
                  <c:v>9.33</c:v>
                </c:pt>
                <c:pt idx="6469">
                  <c:v>9.33</c:v>
                </c:pt>
                <c:pt idx="6470">
                  <c:v>9.33</c:v>
                </c:pt>
                <c:pt idx="6471">
                  <c:v>9.33</c:v>
                </c:pt>
                <c:pt idx="6472">
                  <c:v>9.33</c:v>
                </c:pt>
                <c:pt idx="6473">
                  <c:v>9.33</c:v>
                </c:pt>
                <c:pt idx="6474">
                  <c:v>9.33</c:v>
                </c:pt>
                <c:pt idx="6475">
                  <c:v>9.33</c:v>
                </c:pt>
                <c:pt idx="6476">
                  <c:v>9.31</c:v>
                </c:pt>
                <c:pt idx="6477">
                  <c:v>9.31</c:v>
                </c:pt>
                <c:pt idx="6478">
                  <c:v>9.33</c:v>
                </c:pt>
                <c:pt idx="6479">
                  <c:v>9.33</c:v>
                </c:pt>
                <c:pt idx="6480">
                  <c:v>9.31</c:v>
                </c:pt>
                <c:pt idx="6481">
                  <c:v>9.31</c:v>
                </c:pt>
                <c:pt idx="6482">
                  <c:v>9.31</c:v>
                </c:pt>
                <c:pt idx="6483">
                  <c:v>9.33</c:v>
                </c:pt>
                <c:pt idx="6484">
                  <c:v>9.33</c:v>
                </c:pt>
                <c:pt idx="6485">
                  <c:v>9.33</c:v>
                </c:pt>
                <c:pt idx="6486">
                  <c:v>9.33</c:v>
                </c:pt>
                <c:pt idx="6487">
                  <c:v>9.31</c:v>
                </c:pt>
                <c:pt idx="6488">
                  <c:v>9.33</c:v>
                </c:pt>
                <c:pt idx="6489">
                  <c:v>9.31</c:v>
                </c:pt>
                <c:pt idx="6490">
                  <c:v>9.33</c:v>
                </c:pt>
                <c:pt idx="6491">
                  <c:v>9.33</c:v>
                </c:pt>
                <c:pt idx="6492">
                  <c:v>9.31</c:v>
                </c:pt>
                <c:pt idx="6493">
                  <c:v>9.33</c:v>
                </c:pt>
                <c:pt idx="6494">
                  <c:v>9.31</c:v>
                </c:pt>
                <c:pt idx="6495">
                  <c:v>9.33</c:v>
                </c:pt>
                <c:pt idx="6496">
                  <c:v>9.31</c:v>
                </c:pt>
                <c:pt idx="6497">
                  <c:v>9.2899999999999991</c:v>
                </c:pt>
                <c:pt idx="6498">
                  <c:v>9.2899999999999991</c:v>
                </c:pt>
                <c:pt idx="6499">
                  <c:v>9.2899999999999991</c:v>
                </c:pt>
                <c:pt idx="6500">
                  <c:v>9.2899999999999991</c:v>
                </c:pt>
                <c:pt idx="6501">
                  <c:v>9.31</c:v>
                </c:pt>
                <c:pt idx="6502">
                  <c:v>9.31</c:v>
                </c:pt>
                <c:pt idx="6503">
                  <c:v>9.31</c:v>
                </c:pt>
                <c:pt idx="6504">
                  <c:v>9.31</c:v>
                </c:pt>
                <c:pt idx="6505">
                  <c:v>9.31</c:v>
                </c:pt>
                <c:pt idx="6506">
                  <c:v>9.31</c:v>
                </c:pt>
                <c:pt idx="6507">
                  <c:v>9.33</c:v>
                </c:pt>
                <c:pt idx="6508">
                  <c:v>9.33</c:v>
                </c:pt>
                <c:pt idx="6509">
                  <c:v>9.31</c:v>
                </c:pt>
                <c:pt idx="6510">
                  <c:v>9.31</c:v>
                </c:pt>
                <c:pt idx="6511">
                  <c:v>9.33</c:v>
                </c:pt>
                <c:pt idx="6512">
                  <c:v>9.33</c:v>
                </c:pt>
                <c:pt idx="6513">
                  <c:v>9.31</c:v>
                </c:pt>
                <c:pt idx="6514">
                  <c:v>9.31</c:v>
                </c:pt>
                <c:pt idx="6515">
                  <c:v>9.33</c:v>
                </c:pt>
                <c:pt idx="6516">
                  <c:v>9.31</c:v>
                </c:pt>
                <c:pt idx="6517">
                  <c:v>9.31</c:v>
                </c:pt>
                <c:pt idx="6518">
                  <c:v>9.31</c:v>
                </c:pt>
                <c:pt idx="6519">
                  <c:v>9.27</c:v>
                </c:pt>
                <c:pt idx="6520">
                  <c:v>9.31</c:v>
                </c:pt>
                <c:pt idx="6521">
                  <c:v>9.31</c:v>
                </c:pt>
                <c:pt idx="6522">
                  <c:v>9.2899999999999991</c:v>
                </c:pt>
                <c:pt idx="6523">
                  <c:v>9.31</c:v>
                </c:pt>
                <c:pt idx="6524">
                  <c:v>9.31</c:v>
                </c:pt>
                <c:pt idx="6525">
                  <c:v>9.27</c:v>
                </c:pt>
                <c:pt idx="6526">
                  <c:v>9.2899999999999991</c:v>
                </c:pt>
                <c:pt idx="6527">
                  <c:v>9.2899999999999991</c:v>
                </c:pt>
                <c:pt idx="6528">
                  <c:v>9.31</c:v>
                </c:pt>
                <c:pt idx="6529">
                  <c:v>9.2899999999999991</c:v>
                </c:pt>
                <c:pt idx="6530">
                  <c:v>9.31</c:v>
                </c:pt>
                <c:pt idx="6531">
                  <c:v>9.2899999999999991</c:v>
                </c:pt>
                <c:pt idx="6532">
                  <c:v>9.31</c:v>
                </c:pt>
                <c:pt idx="6533">
                  <c:v>9.31</c:v>
                </c:pt>
                <c:pt idx="6534">
                  <c:v>9.27</c:v>
                </c:pt>
                <c:pt idx="6535">
                  <c:v>9.31</c:v>
                </c:pt>
                <c:pt idx="6536">
                  <c:v>9.2899999999999991</c:v>
                </c:pt>
                <c:pt idx="6537">
                  <c:v>9.31</c:v>
                </c:pt>
                <c:pt idx="6538">
                  <c:v>9.2899999999999991</c:v>
                </c:pt>
                <c:pt idx="6539">
                  <c:v>9.27</c:v>
                </c:pt>
                <c:pt idx="6540">
                  <c:v>9.2899999999999991</c:v>
                </c:pt>
                <c:pt idx="6541">
                  <c:v>9.31</c:v>
                </c:pt>
                <c:pt idx="6542">
                  <c:v>9.27</c:v>
                </c:pt>
                <c:pt idx="6543">
                  <c:v>9.27</c:v>
                </c:pt>
                <c:pt idx="6544">
                  <c:v>9.2899999999999991</c:v>
                </c:pt>
                <c:pt idx="6545">
                  <c:v>9.27</c:v>
                </c:pt>
                <c:pt idx="6546">
                  <c:v>9.2899999999999991</c:v>
                </c:pt>
                <c:pt idx="6547">
                  <c:v>9.27</c:v>
                </c:pt>
                <c:pt idx="6548">
                  <c:v>9.27</c:v>
                </c:pt>
                <c:pt idx="6549">
                  <c:v>9.27</c:v>
                </c:pt>
                <c:pt idx="6550">
                  <c:v>9.25</c:v>
                </c:pt>
                <c:pt idx="6551">
                  <c:v>9.2899999999999991</c:v>
                </c:pt>
                <c:pt idx="6552">
                  <c:v>9.2899999999999991</c:v>
                </c:pt>
                <c:pt idx="6553">
                  <c:v>9.27</c:v>
                </c:pt>
                <c:pt idx="6554">
                  <c:v>9.27</c:v>
                </c:pt>
                <c:pt idx="6555">
                  <c:v>9.25</c:v>
                </c:pt>
                <c:pt idx="6556">
                  <c:v>9.27</c:v>
                </c:pt>
                <c:pt idx="6557">
                  <c:v>9.25</c:v>
                </c:pt>
                <c:pt idx="6558">
                  <c:v>9.2899999999999991</c:v>
                </c:pt>
                <c:pt idx="6559">
                  <c:v>9.27</c:v>
                </c:pt>
                <c:pt idx="6560">
                  <c:v>9.27</c:v>
                </c:pt>
                <c:pt idx="6561">
                  <c:v>9.25</c:v>
                </c:pt>
                <c:pt idx="6562">
                  <c:v>9.25</c:v>
                </c:pt>
                <c:pt idx="6563">
                  <c:v>9.25</c:v>
                </c:pt>
                <c:pt idx="6564">
                  <c:v>9.27</c:v>
                </c:pt>
                <c:pt idx="6565">
                  <c:v>9.2899999999999991</c:v>
                </c:pt>
                <c:pt idx="6566">
                  <c:v>9.27</c:v>
                </c:pt>
                <c:pt idx="6567">
                  <c:v>9.27</c:v>
                </c:pt>
                <c:pt idx="6568">
                  <c:v>9.25</c:v>
                </c:pt>
                <c:pt idx="6569">
                  <c:v>9.27</c:v>
                </c:pt>
                <c:pt idx="6570">
                  <c:v>9.25</c:v>
                </c:pt>
                <c:pt idx="6571">
                  <c:v>9.27</c:v>
                </c:pt>
                <c:pt idx="6572">
                  <c:v>9.25</c:v>
                </c:pt>
                <c:pt idx="6573">
                  <c:v>9.27</c:v>
                </c:pt>
                <c:pt idx="6574">
                  <c:v>9.25</c:v>
                </c:pt>
                <c:pt idx="6575">
                  <c:v>9.25</c:v>
                </c:pt>
                <c:pt idx="6576">
                  <c:v>9.27</c:v>
                </c:pt>
                <c:pt idx="6577">
                  <c:v>9.25</c:v>
                </c:pt>
                <c:pt idx="6578">
                  <c:v>9.25</c:v>
                </c:pt>
                <c:pt idx="6579">
                  <c:v>9.25</c:v>
                </c:pt>
                <c:pt idx="6580">
                  <c:v>9.25</c:v>
                </c:pt>
                <c:pt idx="6581">
                  <c:v>9.25</c:v>
                </c:pt>
                <c:pt idx="6582">
                  <c:v>9.23</c:v>
                </c:pt>
                <c:pt idx="6583">
                  <c:v>9.27</c:v>
                </c:pt>
                <c:pt idx="6584">
                  <c:v>9.25</c:v>
                </c:pt>
                <c:pt idx="6585">
                  <c:v>9.23</c:v>
                </c:pt>
                <c:pt idx="6586">
                  <c:v>9.25</c:v>
                </c:pt>
                <c:pt idx="6587">
                  <c:v>9.23</c:v>
                </c:pt>
                <c:pt idx="6588">
                  <c:v>9.23</c:v>
                </c:pt>
                <c:pt idx="6589">
                  <c:v>9.25</c:v>
                </c:pt>
                <c:pt idx="6590">
                  <c:v>9.25</c:v>
                </c:pt>
                <c:pt idx="6591">
                  <c:v>9.25</c:v>
                </c:pt>
                <c:pt idx="6592">
                  <c:v>9.25</c:v>
                </c:pt>
                <c:pt idx="6593">
                  <c:v>9.25</c:v>
                </c:pt>
                <c:pt idx="6594">
                  <c:v>9.25</c:v>
                </c:pt>
                <c:pt idx="6595">
                  <c:v>9.27</c:v>
                </c:pt>
                <c:pt idx="6596">
                  <c:v>9.25</c:v>
                </c:pt>
                <c:pt idx="6597">
                  <c:v>9.25</c:v>
                </c:pt>
                <c:pt idx="6598">
                  <c:v>9.25</c:v>
                </c:pt>
                <c:pt idx="6599">
                  <c:v>9.25</c:v>
                </c:pt>
                <c:pt idx="6600">
                  <c:v>9.23</c:v>
                </c:pt>
                <c:pt idx="6601">
                  <c:v>9.25</c:v>
                </c:pt>
                <c:pt idx="6602">
                  <c:v>9.25</c:v>
                </c:pt>
                <c:pt idx="6603">
                  <c:v>9.27</c:v>
                </c:pt>
                <c:pt idx="6604">
                  <c:v>9.25</c:v>
                </c:pt>
                <c:pt idx="6605">
                  <c:v>9.23</c:v>
                </c:pt>
                <c:pt idx="6606">
                  <c:v>9.25</c:v>
                </c:pt>
                <c:pt idx="6607">
                  <c:v>9.23</c:v>
                </c:pt>
                <c:pt idx="6608">
                  <c:v>9.2100000000000009</c:v>
                </c:pt>
                <c:pt idx="6609">
                  <c:v>9.23</c:v>
                </c:pt>
                <c:pt idx="6610">
                  <c:v>9.23</c:v>
                </c:pt>
                <c:pt idx="6611">
                  <c:v>9.23</c:v>
                </c:pt>
                <c:pt idx="6612">
                  <c:v>9.23</c:v>
                </c:pt>
                <c:pt idx="6613">
                  <c:v>9.23</c:v>
                </c:pt>
                <c:pt idx="6614">
                  <c:v>9.23</c:v>
                </c:pt>
                <c:pt idx="6615">
                  <c:v>9.23</c:v>
                </c:pt>
                <c:pt idx="6616">
                  <c:v>9.2100000000000009</c:v>
                </c:pt>
                <c:pt idx="6617">
                  <c:v>9.23</c:v>
                </c:pt>
                <c:pt idx="6618">
                  <c:v>9.23</c:v>
                </c:pt>
                <c:pt idx="6619">
                  <c:v>9.2100000000000009</c:v>
                </c:pt>
                <c:pt idx="6620">
                  <c:v>9.23</c:v>
                </c:pt>
                <c:pt idx="6621">
                  <c:v>9.23</c:v>
                </c:pt>
                <c:pt idx="6622">
                  <c:v>9.2100000000000009</c:v>
                </c:pt>
                <c:pt idx="6623">
                  <c:v>9.2100000000000009</c:v>
                </c:pt>
                <c:pt idx="6624">
                  <c:v>9.2100000000000009</c:v>
                </c:pt>
                <c:pt idx="6625">
                  <c:v>9.2100000000000009</c:v>
                </c:pt>
                <c:pt idx="6626">
                  <c:v>9.2100000000000009</c:v>
                </c:pt>
                <c:pt idx="6627">
                  <c:v>9.2100000000000009</c:v>
                </c:pt>
                <c:pt idx="6628">
                  <c:v>9.2100000000000009</c:v>
                </c:pt>
                <c:pt idx="6629">
                  <c:v>9.2100000000000009</c:v>
                </c:pt>
                <c:pt idx="6630">
                  <c:v>9.19</c:v>
                </c:pt>
                <c:pt idx="6631">
                  <c:v>9.2100000000000009</c:v>
                </c:pt>
                <c:pt idx="6632">
                  <c:v>9.2100000000000009</c:v>
                </c:pt>
                <c:pt idx="6633">
                  <c:v>9.2100000000000009</c:v>
                </c:pt>
                <c:pt idx="6634">
                  <c:v>9.23</c:v>
                </c:pt>
                <c:pt idx="6635">
                  <c:v>9.19</c:v>
                </c:pt>
                <c:pt idx="6636">
                  <c:v>9.2100000000000009</c:v>
                </c:pt>
                <c:pt idx="6637">
                  <c:v>9.2100000000000009</c:v>
                </c:pt>
                <c:pt idx="6638">
                  <c:v>9.2100000000000009</c:v>
                </c:pt>
                <c:pt idx="6639">
                  <c:v>9.19</c:v>
                </c:pt>
                <c:pt idx="6640">
                  <c:v>9.19</c:v>
                </c:pt>
                <c:pt idx="6641">
                  <c:v>9.2100000000000009</c:v>
                </c:pt>
                <c:pt idx="6642">
                  <c:v>9.2100000000000009</c:v>
                </c:pt>
                <c:pt idx="6643">
                  <c:v>9.2100000000000009</c:v>
                </c:pt>
                <c:pt idx="6644">
                  <c:v>9.2100000000000009</c:v>
                </c:pt>
                <c:pt idx="6645">
                  <c:v>9.2100000000000009</c:v>
                </c:pt>
                <c:pt idx="6646">
                  <c:v>9.2100000000000009</c:v>
                </c:pt>
                <c:pt idx="6647">
                  <c:v>9.2100000000000009</c:v>
                </c:pt>
                <c:pt idx="6648">
                  <c:v>9.2100000000000009</c:v>
                </c:pt>
                <c:pt idx="6649">
                  <c:v>9.19</c:v>
                </c:pt>
                <c:pt idx="6650">
                  <c:v>9.19</c:v>
                </c:pt>
                <c:pt idx="6651">
                  <c:v>9.2100000000000009</c:v>
                </c:pt>
                <c:pt idx="6652">
                  <c:v>9.2100000000000009</c:v>
                </c:pt>
                <c:pt idx="6653">
                  <c:v>9.2100000000000009</c:v>
                </c:pt>
                <c:pt idx="6654">
                  <c:v>9.2100000000000009</c:v>
                </c:pt>
                <c:pt idx="6655">
                  <c:v>9.2100000000000009</c:v>
                </c:pt>
                <c:pt idx="6656">
                  <c:v>9.2100000000000009</c:v>
                </c:pt>
                <c:pt idx="6657">
                  <c:v>9.2100000000000009</c:v>
                </c:pt>
                <c:pt idx="6658">
                  <c:v>9.2100000000000009</c:v>
                </c:pt>
                <c:pt idx="6659">
                  <c:v>9.2100000000000009</c:v>
                </c:pt>
                <c:pt idx="6660">
                  <c:v>9.23</c:v>
                </c:pt>
                <c:pt idx="6661">
                  <c:v>9.2100000000000009</c:v>
                </c:pt>
                <c:pt idx="6662">
                  <c:v>9.2100000000000009</c:v>
                </c:pt>
                <c:pt idx="6663">
                  <c:v>9.23</c:v>
                </c:pt>
                <c:pt idx="6664">
                  <c:v>9.25</c:v>
                </c:pt>
                <c:pt idx="6665">
                  <c:v>9.25</c:v>
                </c:pt>
                <c:pt idx="6666">
                  <c:v>9.25</c:v>
                </c:pt>
                <c:pt idx="6667">
                  <c:v>9.27</c:v>
                </c:pt>
                <c:pt idx="6668">
                  <c:v>9.27</c:v>
                </c:pt>
                <c:pt idx="6669">
                  <c:v>9.27</c:v>
                </c:pt>
                <c:pt idx="6670">
                  <c:v>9.27</c:v>
                </c:pt>
                <c:pt idx="6671">
                  <c:v>9.2899999999999991</c:v>
                </c:pt>
                <c:pt idx="6672">
                  <c:v>9.2899999999999991</c:v>
                </c:pt>
                <c:pt idx="6673">
                  <c:v>9.27</c:v>
                </c:pt>
                <c:pt idx="6674">
                  <c:v>9.31</c:v>
                </c:pt>
                <c:pt idx="6675">
                  <c:v>9.2899999999999991</c:v>
                </c:pt>
                <c:pt idx="6676">
                  <c:v>9.31</c:v>
                </c:pt>
                <c:pt idx="6677">
                  <c:v>9.2899999999999991</c:v>
                </c:pt>
                <c:pt idx="6678">
                  <c:v>9.31</c:v>
                </c:pt>
                <c:pt idx="6679">
                  <c:v>9.2899999999999991</c:v>
                </c:pt>
                <c:pt idx="6680">
                  <c:v>9.31</c:v>
                </c:pt>
                <c:pt idx="6681">
                  <c:v>9.31</c:v>
                </c:pt>
                <c:pt idx="6682">
                  <c:v>9.2899999999999991</c:v>
                </c:pt>
                <c:pt idx="6683">
                  <c:v>9.33</c:v>
                </c:pt>
                <c:pt idx="6684">
                  <c:v>9.2899999999999991</c:v>
                </c:pt>
                <c:pt idx="6685">
                  <c:v>9.31</c:v>
                </c:pt>
                <c:pt idx="6686">
                  <c:v>9.33</c:v>
                </c:pt>
                <c:pt idx="6687">
                  <c:v>9.33</c:v>
                </c:pt>
                <c:pt idx="6688">
                  <c:v>9.31</c:v>
                </c:pt>
                <c:pt idx="6689">
                  <c:v>9.31</c:v>
                </c:pt>
                <c:pt idx="6690">
                  <c:v>9.33</c:v>
                </c:pt>
                <c:pt idx="6691">
                  <c:v>9.31</c:v>
                </c:pt>
                <c:pt idx="6692">
                  <c:v>9.31</c:v>
                </c:pt>
                <c:pt idx="6693">
                  <c:v>9.27</c:v>
                </c:pt>
                <c:pt idx="6694">
                  <c:v>9.31</c:v>
                </c:pt>
                <c:pt idx="6695">
                  <c:v>9.33</c:v>
                </c:pt>
                <c:pt idx="6696">
                  <c:v>9.31</c:v>
                </c:pt>
                <c:pt idx="6697">
                  <c:v>9.31</c:v>
                </c:pt>
                <c:pt idx="6698">
                  <c:v>9.2899999999999991</c:v>
                </c:pt>
                <c:pt idx="6699">
                  <c:v>9.31</c:v>
                </c:pt>
                <c:pt idx="6700">
                  <c:v>9.31</c:v>
                </c:pt>
                <c:pt idx="6701">
                  <c:v>9.2899999999999991</c:v>
                </c:pt>
                <c:pt idx="6702">
                  <c:v>9.31</c:v>
                </c:pt>
                <c:pt idx="6703">
                  <c:v>9.31</c:v>
                </c:pt>
                <c:pt idx="6704">
                  <c:v>9.31</c:v>
                </c:pt>
                <c:pt idx="6705">
                  <c:v>9.2899999999999991</c:v>
                </c:pt>
                <c:pt idx="6706">
                  <c:v>9.2899999999999991</c:v>
                </c:pt>
                <c:pt idx="6707">
                  <c:v>9.31</c:v>
                </c:pt>
                <c:pt idx="6708">
                  <c:v>9.2899999999999991</c:v>
                </c:pt>
                <c:pt idx="6709">
                  <c:v>9.31</c:v>
                </c:pt>
                <c:pt idx="6710">
                  <c:v>9.27</c:v>
                </c:pt>
                <c:pt idx="6711">
                  <c:v>9.27</c:v>
                </c:pt>
                <c:pt idx="6712">
                  <c:v>9.2899999999999991</c:v>
                </c:pt>
                <c:pt idx="6713">
                  <c:v>9.27</c:v>
                </c:pt>
                <c:pt idx="6714">
                  <c:v>9.27</c:v>
                </c:pt>
                <c:pt idx="6715">
                  <c:v>9.27</c:v>
                </c:pt>
                <c:pt idx="6716">
                  <c:v>9.27</c:v>
                </c:pt>
                <c:pt idx="6717">
                  <c:v>9.27</c:v>
                </c:pt>
                <c:pt idx="6718">
                  <c:v>9.31</c:v>
                </c:pt>
                <c:pt idx="6719">
                  <c:v>9.25</c:v>
                </c:pt>
                <c:pt idx="6720">
                  <c:v>9.27</c:v>
                </c:pt>
                <c:pt idx="6721">
                  <c:v>9.25</c:v>
                </c:pt>
                <c:pt idx="6722">
                  <c:v>9.27</c:v>
                </c:pt>
                <c:pt idx="6723">
                  <c:v>9.27</c:v>
                </c:pt>
                <c:pt idx="6724">
                  <c:v>9.25</c:v>
                </c:pt>
                <c:pt idx="6725">
                  <c:v>9.25</c:v>
                </c:pt>
                <c:pt idx="6726">
                  <c:v>9.25</c:v>
                </c:pt>
                <c:pt idx="6727">
                  <c:v>9.23</c:v>
                </c:pt>
                <c:pt idx="6728">
                  <c:v>9.27</c:v>
                </c:pt>
                <c:pt idx="6729">
                  <c:v>9.25</c:v>
                </c:pt>
                <c:pt idx="6730">
                  <c:v>9.25</c:v>
                </c:pt>
                <c:pt idx="6731">
                  <c:v>9.25</c:v>
                </c:pt>
                <c:pt idx="6732">
                  <c:v>9.25</c:v>
                </c:pt>
                <c:pt idx="6733">
                  <c:v>9.25</c:v>
                </c:pt>
                <c:pt idx="6734">
                  <c:v>9.25</c:v>
                </c:pt>
                <c:pt idx="6735">
                  <c:v>9.25</c:v>
                </c:pt>
                <c:pt idx="6736">
                  <c:v>9.23</c:v>
                </c:pt>
                <c:pt idx="6737">
                  <c:v>9.25</c:v>
                </c:pt>
                <c:pt idx="6738">
                  <c:v>9.23</c:v>
                </c:pt>
                <c:pt idx="6739">
                  <c:v>9.23</c:v>
                </c:pt>
                <c:pt idx="6740">
                  <c:v>9.2100000000000009</c:v>
                </c:pt>
                <c:pt idx="6741">
                  <c:v>9.25</c:v>
                </c:pt>
                <c:pt idx="6742">
                  <c:v>9.25</c:v>
                </c:pt>
                <c:pt idx="6743">
                  <c:v>9.23</c:v>
                </c:pt>
                <c:pt idx="6744">
                  <c:v>9.23</c:v>
                </c:pt>
                <c:pt idx="6745">
                  <c:v>9.23</c:v>
                </c:pt>
                <c:pt idx="6746">
                  <c:v>9.23</c:v>
                </c:pt>
                <c:pt idx="6747">
                  <c:v>9.2100000000000009</c:v>
                </c:pt>
                <c:pt idx="6748">
                  <c:v>9.2100000000000009</c:v>
                </c:pt>
                <c:pt idx="6749">
                  <c:v>9.19</c:v>
                </c:pt>
                <c:pt idx="6750">
                  <c:v>9.19</c:v>
                </c:pt>
                <c:pt idx="6751">
                  <c:v>9.19</c:v>
                </c:pt>
                <c:pt idx="6752">
                  <c:v>9.2100000000000009</c:v>
                </c:pt>
                <c:pt idx="6753">
                  <c:v>9.19</c:v>
                </c:pt>
                <c:pt idx="6754">
                  <c:v>9.19</c:v>
                </c:pt>
                <c:pt idx="6755">
                  <c:v>9.2100000000000009</c:v>
                </c:pt>
                <c:pt idx="6756">
                  <c:v>9.2100000000000009</c:v>
                </c:pt>
                <c:pt idx="6757">
                  <c:v>9.19</c:v>
                </c:pt>
                <c:pt idx="6758">
                  <c:v>9.2100000000000009</c:v>
                </c:pt>
                <c:pt idx="6759">
                  <c:v>9.2100000000000009</c:v>
                </c:pt>
                <c:pt idx="6760">
                  <c:v>9.19</c:v>
                </c:pt>
                <c:pt idx="6761">
                  <c:v>9.19</c:v>
                </c:pt>
                <c:pt idx="6762">
                  <c:v>9.19</c:v>
                </c:pt>
                <c:pt idx="6763">
                  <c:v>9.17</c:v>
                </c:pt>
                <c:pt idx="6764">
                  <c:v>9.17</c:v>
                </c:pt>
                <c:pt idx="6765">
                  <c:v>9.17</c:v>
                </c:pt>
                <c:pt idx="6766">
                  <c:v>9.17</c:v>
                </c:pt>
                <c:pt idx="6767">
                  <c:v>9.17</c:v>
                </c:pt>
                <c:pt idx="6768">
                  <c:v>9.17</c:v>
                </c:pt>
                <c:pt idx="6769">
                  <c:v>9.17</c:v>
                </c:pt>
                <c:pt idx="6770">
                  <c:v>9.17</c:v>
                </c:pt>
                <c:pt idx="6771">
                  <c:v>9.17</c:v>
                </c:pt>
                <c:pt idx="6772">
                  <c:v>9.17</c:v>
                </c:pt>
                <c:pt idx="6773">
                  <c:v>9.17</c:v>
                </c:pt>
                <c:pt idx="6774">
                  <c:v>9.15</c:v>
                </c:pt>
                <c:pt idx="6775">
                  <c:v>9.15</c:v>
                </c:pt>
                <c:pt idx="6776">
                  <c:v>9.1300000000000008</c:v>
                </c:pt>
                <c:pt idx="6777">
                  <c:v>9.1300000000000008</c:v>
                </c:pt>
                <c:pt idx="6778">
                  <c:v>9.1300000000000008</c:v>
                </c:pt>
                <c:pt idx="6779">
                  <c:v>9.1300000000000008</c:v>
                </c:pt>
                <c:pt idx="6780">
                  <c:v>9.15</c:v>
                </c:pt>
                <c:pt idx="6781">
                  <c:v>9.1300000000000008</c:v>
                </c:pt>
                <c:pt idx="6782">
                  <c:v>9.15</c:v>
                </c:pt>
                <c:pt idx="6783">
                  <c:v>9.11</c:v>
                </c:pt>
                <c:pt idx="6784">
                  <c:v>9.11</c:v>
                </c:pt>
                <c:pt idx="6785">
                  <c:v>9.11</c:v>
                </c:pt>
                <c:pt idx="6786">
                  <c:v>9.1300000000000008</c:v>
                </c:pt>
                <c:pt idx="6787">
                  <c:v>9.11</c:v>
                </c:pt>
                <c:pt idx="6788">
                  <c:v>9.11</c:v>
                </c:pt>
                <c:pt idx="6789">
                  <c:v>9.11</c:v>
                </c:pt>
                <c:pt idx="6790">
                  <c:v>9.09</c:v>
                </c:pt>
                <c:pt idx="6791">
                  <c:v>9.11</c:v>
                </c:pt>
                <c:pt idx="6792">
                  <c:v>9.11</c:v>
                </c:pt>
                <c:pt idx="6793">
                  <c:v>9.11</c:v>
                </c:pt>
                <c:pt idx="6794">
                  <c:v>9.11</c:v>
                </c:pt>
                <c:pt idx="6795">
                  <c:v>9.09</c:v>
                </c:pt>
                <c:pt idx="6796">
                  <c:v>9.11</c:v>
                </c:pt>
                <c:pt idx="6797">
                  <c:v>9.09</c:v>
                </c:pt>
                <c:pt idx="6798">
                  <c:v>9.11</c:v>
                </c:pt>
                <c:pt idx="6799">
                  <c:v>9.07</c:v>
                </c:pt>
                <c:pt idx="6800">
                  <c:v>9.09</c:v>
                </c:pt>
                <c:pt idx="6801">
                  <c:v>9.1300000000000008</c:v>
                </c:pt>
                <c:pt idx="6802">
                  <c:v>9.09</c:v>
                </c:pt>
                <c:pt idx="6803">
                  <c:v>9.11</c:v>
                </c:pt>
                <c:pt idx="6804">
                  <c:v>9.11</c:v>
                </c:pt>
                <c:pt idx="6805">
                  <c:v>9.09</c:v>
                </c:pt>
                <c:pt idx="6806">
                  <c:v>9.11</c:v>
                </c:pt>
                <c:pt idx="6807">
                  <c:v>9.09</c:v>
                </c:pt>
                <c:pt idx="6808">
                  <c:v>9.09</c:v>
                </c:pt>
                <c:pt idx="6809">
                  <c:v>9.09</c:v>
                </c:pt>
                <c:pt idx="6810">
                  <c:v>9.07</c:v>
                </c:pt>
                <c:pt idx="6811">
                  <c:v>9.09</c:v>
                </c:pt>
                <c:pt idx="6812">
                  <c:v>9.11</c:v>
                </c:pt>
                <c:pt idx="6813">
                  <c:v>9.09</c:v>
                </c:pt>
                <c:pt idx="6814">
                  <c:v>9.11</c:v>
                </c:pt>
                <c:pt idx="6815">
                  <c:v>9.09</c:v>
                </c:pt>
                <c:pt idx="6816">
                  <c:v>9.09</c:v>
                </c:pt>
                <c:pt idx="6817">
                  <c:v>9.09</c:v>
                </c:pt>
                <c:pt idx="6818">
                  <c:v>9.07</c:v>
                </c:pt>
                <c:pt idx="6819">
                  <c:v>9.07</c:v>
                </c:pt>
                <c:pt idx="6820">
                  <c:v>9.07</c:v>
                </c:pt>
                <c:pt idx="6821">
                  <c:v>9.0500000000000007</c:v>
                </c:pt>
                <c:pt idx="6822">
                  <c:v>9.07</c:v>
                </c:pt>
                <c:pt idx="6823">
                  <c:v>9.07</c:v>
                </c:pt>
                <c:pt idx="6824">
                  <c:v>9.07</c:v>
                </c:pt>
                <c:pt idx="6825">
                  <c:v>9.0500000000000007</c:v>
                </c:pt>
                <c:pt idx="6826">
                  <c:v>9.0500000000000007</c:v>
                </c:pt>
                <c:pt idx="6827">
                  <c:v>9.07</c:v>
                </c:pt>
                <c:pt idx="6828">
                  <c:v>9.07</c:v>
                </c:pt>
                <c:pt idx="6829">
                  <c:v>9.0500000000000007</c:v>
                </c:pt>
                <c:pt idx="6830">
                  <c:v>9.0299999999999994</c:v>
                </c:pt>
                <c:pt idx="6831">
                  <c:v>9.0500000000000007</c:v>
                </c:pt>
                <c:pt idx="6832">
                  <c:v>9.0500000000000007</c:v>
                </c:pt>
                <c:pt idx="6833">
                  <c:v>9.0299999999999994</c:v>
                </c:pt>
                <c:pt idx="6834">
                  <c:v>9.0299999999999994</c:v>
                </c:pt>
                <c:pt idx="6835">
                  <c:v>9.0500000000000007</c:v>
                </c:pt>
                <c:pt idx="6836">
                  <c:v>9.0299999999999994</c:v>
                </c:pt>
                <c:pt idx="6837">
                  <c:v>9.0299999999999994</c:v>
                </c:pt>
                <c:pt idx="6838">
                  <c:v>9.0299999999999994</c:v>
                </c:pt>
                <c:pt idx="6839">
                  <c:v>9.0299999999999994</c:v>
                </c:pt>
                <c:pt idx="6840">
                  <c:v>9.0299999999999994</c:v>
                </c:pt>
                <c:pt idx="6841">
                  <c:v>9.0299999999999994</c:v>
                </c:pt>
                <c:pt idx="6842">
                  <c:v>9.0299999999999994</c:v>
                </c:pt>
                <c:pt idx="6843">
                  <c:v>9.01</c:v>
                </c:pt>
                <c:pt idx="6844">
                  <c:v>9.01</c:v>
                </c:pt>
                <c:pt idx="6845">
                  <c:v>9.0299999999999994</c:v>
                </c:pt>
                <c:pt idx="6846">
                  <c:v>9.0299999999999994</c:v>
                </c:pt>
                <c:pt idx="6847">
                  <c:v>9.01</c:v>
                </c:pt>
                <c:pt idx="6848">
                  <c:v>9.01</c:v>
                </c:pt>
                <c:pt idx="6849">
                  <c:v>9.01</c:v>
                </c:pt>
                <c:pt idx="6850">
                  <c:v>9.01</c:v>
                </c:pt>
                <c:pt idx="6851">
                  <c:v>9.01</c:v>
                </c:pt>
                <c:pt idx="6852">
                  <c:v>9.01</c:v>
                </c:pt>
                <c:pt idx="6853">
                  <c:v>9.01</c:v>
                </c:pt>
                <c:pt idx="6854">
                  <c:v>8.99</c:v>
                </c:pt>
                <c:pt idx="6855">
                  <c:v>9.01</c:v>
                </c:pt>
                <c:pt idx="6856">
                  <c:v>8.99</c:v>
                </c:pt>
                <c:pt idx="6857">
                  <c:v>8.99</c:v>
                </c:pt>
                <c:pt idx="6858">
                  <c:v>8.99</c:v>
                </c:pt>
                <c:pt idx="6859">
                  <c:v>8.99</c:v>
                </c:pt>
                <c:pt idx="6860">
                  <c:v>8.99</c:v>
                </c:pt>
                <c:pt idx="6861">
                  <c:v>8.99</c:v>
                </c:pt>
                <c:pt idx="6862">
                  <c:v>8.99</c:v>
                </c:pt>
                <c:pt idx="6863">
                  <c:v>8.99</c:v>
                </c:pt>
                <c:pt idx="6864">
                  <c:v>8.9700000000000006</c:v>
                </c:pt>
                <c:pt idx="6865">
                  <c:v>8.9700000000000006</c:v>
                </c:pt>
                <c:pt idx="6866">
                  <c:v>8.99</c:v>
                </c:pt>
                <c:pt idx="6867">
                  <c:v>8.9700000000000006</c:v>
                </c:pt>
                <c:pt idx="6868">
                  <c:v>8.9700000000000006</c:v>
                </c:pt>
                <c:pt idx="6869">
                  <c:v>8.9700000000000006</c:v>
                </c:pt>
                <c:pt idx="6870">
                  <c:v>8.9700000000000006</c:v>
                </c:pt>
                <c:pt idx="6871">
                  <c:v>8.9700000000000006</c:v>
                </c:pt>
                <c:pt idx="6872">
                  <c:v>8.99</c:v>
                </c:pt>
                <c:pt idx="6873">
                  <c:v>8.9499999999999993</c:v>
                </c:pt>
                <c:pt idx="6874">
                  <c:v>8.9499999999999993</c:v>
                </c:pt>
                <c:pt idx="6875">
                  <c:v>8.9499999999999993</c:v>
                </c:pt>
                <c:pt idx="6876">
                  <c:v>8.9499999999999993</c:v>
                </c:pt>
                <c:pt idx="6877">
                  <c:v>8.9499999999999993</c:v>
                </c:pt>
                <c:pt idx="6878">
                  <c:v>8.9700000000000006</c:v>
                </c:pt>
                <c:pt idx="6879">
                  <c:v>8.9700000000000006</c:v>
                </c:pt>
                <c:pt idx="6880">
                  <c:v>8.9700000000000006</c:v>
                </c:pt>
                <c:pt idx="6881">
                  <c:v>8.9700000000000006</c:v>
                </c:pt>
                <c:pt idx="6882">
                  <c:v>8.9700000000000006</c:v>
                </c:pt>
                <c:pt idx="6883">
                  <c:v>8.9499999999999993</c:v>
                </c:pt>
                <c:pt idx="6884">
                  <c:v>8.9499999999999993</c:v>
                </c:pt>
                <c:pt idx="6885">
                  <c:v>8.9499999999999993</c:v>
                </c:pt>
                <c:pt idx="6886">
                  <c:v>8.9700000000000006</c:v>
                </c:pt>
                <c:pt idx="6887">
                  <c:v>8.9499999999999993</c:v>
                </c:pt>
                <c:pt idx="6888">
                  <c:v>8.9499999999999993</c:v>
                </c:pt>
                <c:pt idx="6889">
                  <c:v>8.9499999999999993</c:v>
                </c:pt>
                <c:pt idx="6890">
                  <c:v>8.9499999999999993</c:v>
                </c:pt>
                <c:pt idx="6891">
                  <c:v>8.9499999999999993</c:v>
                </c:pt>
                <c:pt idx="6892">
                  <c:v>8.93</c:v>
                </c:pt>
                <c:pt idx="6893">
                  <c:v>8.9499999999999993</c:v>
                </c:pt>
                <c:pt idx="6894">
                  <c:v>8.9499999999999993</c:v>
                </c:pt>
                <c:pt idx="6895">
                  <c:v>8.9499999999999993</c:v>
                </c:pt>
                <c:pt idx="6896">
                  <c:v>8.9499999999999993</c:v>
                </c:pt>
                <c:pt idx="6897">
                  <c:v>8.93</c:v>
                </c:pt>
                <c:pt idx="6898">
                  <c:v>8.9499999999999993</c:v>
                </c:pt>
                <c:pt idx="6899">
                  <c:v>8.93</c:v>
                </c:pt>
                <c:pt idx="6900">
                  <c:v>8.93</c:v>
                </c:pt>
                <c:pt idx="6901">
                  <c:v>8.93</c:v>
                </c:pt>
                <c:pt idx="6902">
                  <c:v>8.93</c:v>
                </c:pt>
                <c:pt idx="6903">
                  <c:v>8.9499999999999993</c:v>
                </c:pt>
                <c:pt idx="6904">
                  <c:v>8.93</c:v>
                </c:pt>
                <c:pt idx="6905">
                  <c:v>8.93</c:v>
                </c:pt>
                <c:pt idx="6906">
                  <c:v>8.93</c:v>
                </c:pt>
                <c:pt idx="6907">
                  <c:v>8.93</c:v>
                </c:pt>
                <c:pt idx="6908">
                  <c:v>8.91</c:v>
                </c:pt>
                <c:pt idx="6909">
                  <c:v>8.93</c:v>
                </c:pt>
                <c:pt idx="6910">
                  <c:v>8.91</c:v>
                </c:pt>
                <c:pt idx="6911">
                  <c:v>8.93</c:v>
                </c:pt>
                <c:pt idx="6912">
                  <c:v>8.93</c:v>
                </c:pt>
                <c:pt idx="6913">
                  <c:v>8.93</c:v>
                </c:pt>
                <c:pt idx="6914">
                  <c:v>8.93</c:v>
                </c:pt>
                <c:pt idx="6915">
                  <c:v>8.93</c:v>
                </c:pt>
                <c:pt idx="6916">
                  <c:v>8.91</c:v>
                </c:pt>
                <c:pt idx="6917">
                  <c:v>8.93</c:v>
                </c:pt>
                <c:pt idx="6918">
                  <c:v>8.91</c:v>
                </c:pt>
                <c:pt idx="6919">
                  <c:v>8.91</c:v>
                </c:pt>
                <c:pt idx="6920">
                  <c:v>8.91</c:v>
                </c:pt>
                <c:pt idx="6921">
                  <c:v>8.91</c:v>
                </c:pt>
                <c:pt idx="6922">
                  <c:v>8.91</c:v>
                </c:pt>
                <c:pt idx="6923">
                  <c:v>8.91</c:v>
                </c:pt>
                <c:pt idx="6924">
                  <c:v>8.91</c:v>
                </c:pt>
                <c:pt idx="6925">
                  <c:v>8.91</c:v>
                </c:pt>
                <c:pt idx="6926">
                  <c:v>8.89</c:v>
                </c:pt>
                <c:pt idx="6927">
                  <c:v>8.89</c:v>
                </c:pt>
                <c:pt idx="6928">
                  <c:v>8.91</c:v>
                </c:pt>
                <c:pt idx="6929">
                  <c:v>8.91</c:v>
                </c:pt>
                <c:pt idx="6930">
                  <c:v>8.91</c:v>
                </c:pt>
                <c:pt idx="6931">
                  <c:v>8.91</c:v>
                </c:pt>
                <c:pt idx="6932">
                  <c:v>8.89</c:v>
                </c:pt>
                <c:pt idx="6933">
                  <c:v>8.89</c:v>
                </c:pt>
                <c:pt idx="6934">
                  <c:v>8.89</c:v>
                </c:pt>
                <c:pt idx="6935">
                  <c:v>8.89</c:v>
                </c:pt>
                <c:pt idx="6936">
                  <c:v>8.89</c:v>
                </c:pt>
                <c:pt idx="6937">
                  <c:v>8.91</c:v>
                </c:pt>
                <c:pt idx="6938">
                  <c:v>8.89</c:v>
                </c:pt>
                <c:pt idx="6939">
                  <c:v>8.8699999999999992</c:v>
                </c:pt>
                <c:pt idx="6940">
                  <c:v>8.89</c:v>
                </c:pt>
                <c:pt idx="6941">
                  <c:v>8.89</c:v>
                </c:pt>
                <c:pt idx="6942">
                  <c:v>8.89</c:v>
                </c:pt>
                <c:pt idx="6943">
                  <c:v>8.8699999999999992</c:v>
                </c:pt>
                <c:pt idx="6944">
                  <c:v>8.8699999999999992</c:v>
                </c:pt>
                <c:pt idx="6945">
                  <c:v>8.8699999999999992</c:v>
                </c:pt>
                <c:pt idx="6946">
                  <c:v>8.8699999999999992</c:v>
                </c:pt>
                <c:pt idx="6947">
                  <c:v>8.83</c:v>
                </c:pt>
                <c:pt idx="6948">
                  <c:v>8.8699999999999992</c:v>
                </c:pt>
                <c:pt idx="6949">
                  <c:v>8.8699999999999992</c:v>
                </c:pt>
                <c:pt idx="6950">
                  <c:v>8.8699999999999992</c:v>
                </c:pt>
                <c:pt idx="6951">
                  <c:v>8.8699999999999992</c:v>
                </c:pt>
                <c:pt idx="6952">
                  <c:v>8.8699999999999992</c:v>
                </c:pt>
                <c:pt idx="6953">
                  <c:v>8.85</c:v>
                </c:pt>
                <c:pt idx="6954">
                  <c:v>8.8699999999999992</c:v>
                </c:pt>
                <c:pt idx="6955">
                  <c:v>8.8699999999999992</c:v>
                </c:pt>
                <c:pt idx="6956">
                  <c:v>8.83</c:v>
                </c:pt>
                <c:pt idx="6957">
                  <c:v>8.83</c:v>
                </c:pt>
                <c:pt idx="6958">
                  <c:v>8.85</c:v>
                </c:pt>
                <c:pt idx="6959">
                  <c:v>8.85</c:v>
                </c:pt>
                <c:pt idx="6960">
                  <c:v>8.85</c:v>
                </c:pt>
                <c:pt idx="6961">
                  <c:v>8.85</c:v>
                </c:pt>
                <c:pt idx="6962">
                  <c:v>8.85</c:v>
                </c:pt>
                <c:pt idx="6963">
                  <c:v>8.85</c:v>
                </c:pt>
                <c:pt idx="6964">
                  <c:v>8.8699999999999992</c:v>
                </c:pt>
                <c:pt idx="6965">
                  <c:v>8.8699999999999992</c:v>
                </c:pt>
                <c:pt idx="6966">
                  <c:v>8.83</c:v>
                </c:pt>
                <c:pt idx="6967">
                  <c:v>8.8699999999999992</c:v>
                </c:pt>
                <c:pt idx="6968">
                  <c:v>8.85</c:v>
                </c:pt>
                <c:pt idx="6969">
                  <c:v>8.85</c:v>
                </c:pt>
                <c:pt idx="6970">
                  <c:v>8.81</c:v>
                </c:pt>
                <c:pt idx="6971">
                  <c:v>8.85</c:v>
                </c:pt>
                <c:pt idx="6972">
                  <c:v>8.85</c:v>
                </c:pt>
                <c:pt idx="6973">
                  <c:v>8.8699999999999992</c:v>
                </c:pt>
                <c:pt idx="6974">
                  <c:v>8.85</c:v>
                </c:pt>
                <c:pt idx="6975">
                  <c:v>8.83</c:v>
                </c:pt>
                <c:pt idx="6976">
                  <c:v>8.85</c:v>
                </c:pt>
                <c:pt idx="6977">
                  <c:v>8.85</c:v>
                </c:pt>
                <c:pt idx="6978">
                  <c:v>8.8699999999999992</c:v>
                </c:pt>
                <c:pt idx="6979">
                  <c:v>8.8699999999999992</c:v>
                </c:pt>
                <c:pt idx="6980">
                  <c:v>8.8699999999999992</c:v>
                </c:pt>
                <c:pt idx="6981">
                  <c:v>8.8699999999999992</c:v>
                </c:pt>
                <c:pt idx="6982">
                  <c:v>8.85</c:v>
                </c:pt>
                <c:pt idx="6983">
                  <c:v>8.8699999999999992</c:v>
                </c:pt>
                <c:pt idx="6984">
                  <c:v>8.8699999999999992</c:v>
                </c:pt>
                <c:pt idx="6985">
                  <c:v>8.85</c:v>
                </c:pt>
                <c:pt idx="6986">
                  <c:v>8.85</c:v>
                </c:pt>
                <c:pt idx="6987">
                  <c:v>8.8699999999999992</c:v>
                </c:pt>
                <c:pt idx="6988">
                  <c:v>8.8699999999999992</c:v>
                </c:pt>
                <c:pt idx="6989">
                  <c:v>8.89</c:v>
                </c:pt>
                <c:pt idx="6990">
                  <c:v>8.8699999999999992</c:v>
                </c:pt>
                <c:pt idx="6991">
                  <c:v>8.8699999999999992</c:v>
                </c:pt>
                <c:pt idx="6992">
                  <c:v>8.85</c:v>
                </c:pt>
                <c:pt idx="6993">
                  <c:v>8.85</c:v>
                </c:pt>
                <c:pt idx="6994">
                  <c:v>8.85</c:v>
                </c:pt>
                <c:pt idx="6995">
                  <c:v>8.8699999999999992</c:v>
                </c:pt>
                <c:pt idx="6996">
                  <c:v>8.8699999999999992</c:v>
                </c:pt>
                <c:pt idx="6997">
                  <c:v>8.85</c:v>
                </c:pt>
                <c:pt idx="6998">
                  <c:v>8.85</c:v>
                </c:pt>
                <c:pt idx="6999">
                  <c:v>8.8699999999999992</c:v>
                </c:pt>
                <c:pt idx="7000">
                  <c:v>8.85</c:v>
                </c:pt>
                <c:pt idx="7001">
                  <c:v>8.8699999999999992</c:v>
                </c:pt>
                <c:pt idx="7002">
                  <c:v>8.83</c:v>
                </c:pt>
                <c:pt idx="7003">
                  <c:v>8.8699999999999992</c:v>
                </c:pt>
                <c:pt idx="7004">
                  <c:v>8.83</c:v>
                </c:pt>
                <c:pt idx="7005">
                  <c:v>8.85</c:v>
                </c:pt>
                <c:pt idx="7006">
                  <c:v>8.85</c:v>
                </c:pt>
                <c:pt idx="7007">
                  <c:v>8.83</c:v>
                </c:pt>
                <c:pt idx="7008">
                  <c:v>8.8699999999999992</c:v>
                </c:pt>
                <c:pt idx="7009">
                  <c:v>8.89</c:v>
                </c:pt>
                <c:pt idx="7010">
                  <c:v>8.8699999999999992</c:v>
                </c:pt>
                <c:pt idx="7011">
                  <c:v>8.8699999999999992</c:v>
                </c:pt>
                <c:pt idx="7012">
                  <c:v>8.8699999999999992</c:v>
                </c:pt>
                <c:pt idx="7013">
                  <c:v>8.8699999999999992</c:v>
                </c:pt>
                <c:pt idx="7014">
                  <c:v>8.8699999999999992</c:v>
                </c:pt>
                <c:pt idx="7015">
                  <c:v>8.89</c:v>
                </c:pt>
                <c:pt idx="7016">
                  <c:v>8.8699999999999992</c:v>
                </c:pt>
                <c:pt idx="7017">
                  <c:v>8.89</c:v>
                </c:pt>
                <c:pt idx="7018">
                  <c:v>8.8699999999999992</c:v>
                </c:pt>
                <c:pt idx="7019">
                  <c:v>8.89</c:v>
                </c:pt>
                <c:pt idx="7020">
                  <c:v>8.89</c:v>
                </c:pt>
                <c:pt idx="7021">
                  <c:v>8.89</c:v>
                </c:pt>
                <c:pt idx="7022">
                  <c:v>8.91</c:v>
                </c:pt>
                <c:pt idx="7023">
                  <c:v>8.91</c:v>
                </c:pt>
                <c:pt idx="7024">
                  <c:v>8.91</c:v>
                </c:pt>
                <c:pt idx="7025">
                  <c:v>8.91</c:v>
                </c:pt>
                <c:pt idx="7026">
                  <c:v>8.89</c:v>
                </c:pt>
                <c:pt idx="7027">
                  <c:v>8.89</c:v>
                </c:pt>
                <c:pt idx="7028">
                  <c:v>8.89</c:v>
                </c:pt>
                <c:pt idx="7029">
                  <c:v>8.91</c:v>
                </c:pt>
                <c:pt idx="7030">
                  <c:v>8.91</c:v>
                </c:pt>
                <c:pt idx="7031">
                  <c:v>8.91</c:v>
                </c:pt>
                <c:pt idx="7032">
                  <c:v>8.91</c:v>
                </c:pt>
                <c:pt idx="7033">
                  <c:v>8.91</c:v>
                </c:pt>
                <c:pt idx="7034">
                  <c:v>8.91</c:v>
                </c:pt>
                <c:pt idx="7035">
                  <c:v>8.91</c:v>
                </c:pt>
                <c:pt idx="7036">
                  <c:v>8.93</c:v>
                </c:pt>
                <c:pt idx="7037">
                  <c:v>8.91</c:v>
                </c:pt>
                <c:pt idx="7038">
                  <c:v>8.93</c:v>
                </c:pt>
                <c:pt idx="7039">
                  <c:v>8.93</c:v>
                </c:pt>
                <c:pt idx="7040">
                  <c:v>8.93</c:v>
                </c:pt>
                <c:pt idx="7041">
                  <c:v>8.93</c:v>
                </c:pt>
                <c:pt idx="7042">
                  <c:v>8.91</c:v>
                </c:pt>
                <c:pt idx="7043">
                  <c:v>8.91</c:v>
                </c:pt>
                <c:pt idx="7044">
                  <c:v>8.93</c:v>
                </c:pt>
                <c:pt idx="7045">
                  <c:v>8.91</c:v>
                </c:pt>
                <c:pt idx="7046">
                  <c:v>8.93</c:v>
                </c:pt>
                <c:pt idx="7047">
                  <c:v>8.9499999999999993</c:v>
                </c:pt>
                <c:pt idx="7048">
                  <c:v>8.93</c:v>
                </c:pt>
                <c:pt idx="7049">
                  <c:v>8.93</c:v>
                </c:pt>
                <c:pt idx="7050">
                  <c:v>8.93</c:v>
                </c:pt>
                <c:pt idx="7051">
                  <c:v>8.9499999999999993</c:v>
                </c:pt>
                <c:pt idx="7052">
                  <c:v>8.93</c:v>
                </c:pt>
                <c:pt idx="7053">
                  <c:v>8.93</c:v>
                </c:pt>
                <c:pt idx="7054">
                  <c:v>8.9499999999999993</c:v>
                </c:pt>
                <c:pt idx="7055">
                  <c:v>8.93</c:v>
                </c:pt>
                <c:pt idx="7056">
                  <c:v>8.9499999999999993</c:v>
                </c:pt>
                <c:pt idx="7057">
                  <c:v>8.9499999999999993</c:v>
                </c:pt>
                <c:pt idx="7058">
                  <c:v>8.9499999999999993</c:v>
                </c:pt>
                <c:pt idx="7059">
                  <c:v>8.9499999999999993</c:v>
                </c:pt>
                <c:pt idx="7060">
                  <c:v>8.9499999999999993</c:v>
                </c:pt>
                <c:pt idx="7061">
                  <c:v>8.9499999999999993</c:v>
                </c:pt>
                <c:pt idx="7062">
                  <c:v>8.9700000000000006</c:v>
                </c:pt>
                <c:pt idx="7063">
                  <c:v>8.9700000000000006</c:v>
                </c:pt>
                <c:pt idx="7064">
                  <c:v>8.9499999999999993</c:v>
                </c:pt>
                <c:pt idx="7065">
                  <c:v>8.9700000000000006</c:v>
                </c:pt>
                <c:pt idx="7066">
                  <c:v>8.9700000000000006</c:v>
                </c:pt>
                <c:pt idx="7067">
                  <c:v>8.9700000000000006</c:v>
                </c:pt>
                <c:pt idx="7068">
                  <c:v>8.9700000000000006</c:v>
                </c:pt>
                <c:pt idx="7069">
                  <c:v>8.9700000000000006</c:v>
                </c:pt>
                <c:pt idx="7070">
                  <c:v>8.9700000000000006</c:v>
                </c:pt>
                <c:pt idx="7071">
                  <c:v>8.9700000000000006</c:v>
                </c:pt>
                <c:pt idx="7072">
                  <c:v>8.99</c:v>
                </c:pt>
                <c:pt idx="7073">
                  <c:v>8.99</c:v>
                </c:pt>
                <c:pt idx="7074">
                  <c:v>8.99</c:v>
                </c:pt>
                <c:pt idx="7075">
                  <c:v>8.9700000000000006</c:v>
                </c:pt>
                <c:pt idx="7076">
                  <c:v>8.99</c:v>
                </c:pt>
                <c:pt idx="7077">
                  <c:v>8.9700000000000006</c:v>
                </c:pt>
                <c:pt idx="7078">
                  <c:v>8.9700000000000006</c:v>
                </c:pt>
                <c:pt idx="7079">
                  <c:v>8.9700000000000006</c:v>
                </c:pt>
                <c:pt idx="7080">
                  <c:v>8.9700000000000006</c:v>
                </c:pt>
                <c:pt idx="7081">
                  <c:v>8.9700000000000006</c:v>
                </c:pt>
                <c:pt idx="7082">
                  <c:v>8.9700000000000006</c:v>
                </c:pt>
                <c:pt idx="7083">
                  <c:v>8.9700000000000006</c:v>
                </c:pt>
                <c:pt idx="7084">
                  <c:v>8.9700000000000006</c:v>
                </c:pt>
                <c:pt idx="7085">
                  <c:v>8.9700000000000006</c:v>
                </c:pt>
                <c:pt idx="7086">
                  <c:v>8.9499999999999993</c:v>
                </c:pt>
                <c:pt idx="7087">
                  <c:v>8.9700000000000006</c:v>
                </c:pt>
                <c:pt idx="7088">
                  <c:v>8.9700000000000006</c:v>
                </c:pt>
                <c:pt idx="7089">
                  <c:v>8.9700000000000006</c:v>
                </c:pt>
                <c:pt idx="7090">
                  <c:v>8.9700000000000006</c:v>
                </c:pt>
                <c:pt idx="7091">
                  <c:v>8.9700000000000006</c:v>
                </c:pt>
                <c:pt idx="7092">
                  <c:v>8.9700000000000006</c:v>
                </c:pt>
                <c:pt idx="7093">
                  <c:v>8.9700000000000006</c:v>
                </c:pt>
                <c:pt idx="7094">
                  <c:v>8.9499999999999993</c:v>
                </c:pt>
                <c:pt idx="7095">
                  <c:v>8.9499999999999993</c:v>
                </c:pt>
                <c:pt idx="7096">
                  <c:v>8.9499999999999993</c:v>
                </c:pt>
                <c:pt idx="7097">
                  <c:v>8.9700000000000006</c:v>
                </c:pt>
                <c:pt idx="7098">
                  <c:v>8.9700000000000006</c:v>
                </c:pt>
                <c:pt idx="7099">
                  <c:v>8.9499999999999993</c:v>
                </c:pt>
                <c:pt idx="7100">
                  <c:v>8.9499999999999993</c:v>
                </c:pt>
                <c:pt idx="7101">
                  <c:v>8.9499999999999993</c:v>
                </c:pt>
                <c:pt idx="7102">
                  <c:v>8.9499999999999993</c:v>
                </c:pt>
                <c:pt idx="7103">
                  <c:v>8.9499999999999993</c:v>
                </c:pt>
                <c:pt idx="7104">
                  <c:v>8.9700000000000006</c:v>
                </c:pt>
                <c:pt idx="7105">
                  <c:v>8.93</c:v>
                </c:pt>
                <c:pt idx="7106">
                  <c:v>8.9499999999999993</c:v>
                </c:pt>
                <c:pt idx="7107">
                  <c:v>8.9499999999999993</c:v>
                </c:pt>
                <c:pt idx="7108">
                  <c:v>8.9499999999999993</c:v>
                </c:pt>
                <c:pt idx="7109">
                  <c:v>8.93</c:v>
                </c:pt>
                <c:pt idx="7110">
                  <c:v>8.93</c:v>
                </c:pt>
                <c:pt idx="7111">
                  <c:v>8.93</c:v>
                </c:pt>
                <c:pt idx="7112">
                  <c:v>8.93</c:v>
                </c:pt>
                <c:pt idx="7113">
                  <c:v>8.93</c:v>
                </c:pt>
                <c:pt idx="7114">
                  <c:v>8.93</c:v>
                </c:pt>
                <c:pt idx="7115">
                  <c:v>8.93</c:v>
                </c:pt>
                <c:pt idx="7116">
                  <c:v>8.91</c:v>
                </c:pt>
                <c:pt idx="7117">
                  <c:v>8.91</c:v>
                </c:pt>
                <c:pt idx="7118">
                  <c:v>8.93</c:v>
                </c:pt>
                <c:pt idx="7119">
                  <c:v>8.9499999999999993</c:v>
                </c:pt>
                <c:pt idx="7120">
                  <c:v>8.93</c:v>
                </c:pt>
                <c:pt idx="7121">
                  <c:v>8.91</c:v>
                </c:pt>
                <c:pt idx="7122">
                  <c:v>8.93</c:v>
                </c:pt>
                <c:pt idx="7123">
                  <c:v>8.93</c:v>
                </c:pt>
                <c:pt idx="7124">
                  <c:v>8.93</c:v>
                </c:pt>
                <c:pt idx="7125">
                  <c:v>8.91</c:v>
                </c:pt>
                <c:pt idx="7126">
                  <c:v>8.91</c:v>
                </c:pt>
                <c:pt idx="7127">
                  <c:v>8.93</c:v>
                </c:pt>
                <c:pt idx="7128">
                  <c:v>8.91</c:v>
                </c:pt>
                <c:pt idx="7129">
                  <c:v>8.89</c:v>
                </c:pt>
                <c:pt idx="7130">
                  <c:v>8.91</c:v>
                </c:pt>
                <c:pt idx="7131">
                  <c:v>8.91</c:v>
                </c:pt>
                <c:pt idx="7132">
                  <c:v>8.91</c:v>
                </c:pt>
                <c:pt idx="7133">
                  <c:v>8.91</c:v>
                </c:pt>
                <c:pt idx="7134">
                  <c:v>8.91</c:v>
                </c:pt>
                <c:pt idx="7135">
                  <c:v>8.91</c:v>
                </c:pt>
                <c:pt idx="7136">
                  <c:v>8.93</c:v>
                </c:pt>
                <c:pt idx="7137">
                  <c:v>8.91</c:v>
                </c:pt>
                <c:pt idx="7138">
                  <c:v>8.89</c:v>
                </c:pt>
                <c:pt idx="7139">
                  <c:v>8.91</c:v>
                </c:pt>
                <c:pt idx="7140">
                  <c:v>8.89</c:v>
                </c:pt>
                <c:pt idx="7141">
                  <c:v>8.91</c:v>
                </c:pt>
                <c:pt idx="7142">
                  <c:v>8.91</c:v>
                </c:pt>
                <c:pt idx="7143">
                  <c:v>8.91</c:v>
                </c:pt>
                <c:pt idx="7144">
                  <c:v>8.91</c:v>
                </c:pt>
                <c:pt idx="7145">
                  <c:v>8.91</c:v>
                </c:pt>
                <c:pt idx="7146">
                  <c:v>8.8699999999999992</c:v>
                </c:pt>
                <c:pt idx="7147">
                  <c:v>8.89</c:v>
                </c:pt>
                <c:pt idx="7148">
                  <c:v>8.8699999999999992</c:v>
                </c:pt>
                <c:pt idx="7149">
                  <c:v>8.89</c:v>
                </c:pt>
                <c:pt idx="7150">
                  <c:v>8.89</c:v>
                </c:pt>
                <c:pt idx="7151">
                  <c:v>8.89</c:v>
                </c:pt>
                <c:pt idx="7152">
                  <c:v>8.89</c:v>
                </c:pt>
                <c:pt idx="7153">
                  <c:v>8.89</c:v>
                </c:pt>
                <c:pt idx="7154">
                  <c:v>8.8699999999999992</c:v>
                </c:pt>
                <c:pt idx="7155">
                  <c:v>8.8699999999999992</c:v>
                </c:pt>
                <c:pt idx="7156">
                  <c:v>8.8699999999999992</c:v>
                </c:pt>
                <c:pt idx="7157">
                  <c:v>8.89</c:v>
                </c:pt>
                <c:pt idx="7158">
                  <c:v>8.8699999999999992</c:v>
                </c:pt>
                <c:pt idx="7159">
                  <c:v>8.8699999999999992</c:v>
                </c:pt>
                <c:pt idx="7160">
                  <c:v>8.8699999999999992</c:v>
                </c:pt>
                <c:pt idx="7161">
                  <c:v>8.8699999999999992</c:v>
                </c:pt>
                <c:pt idx="7162">
                  <c:v>8.8699999999999992</c:v>
                </c:pt>
                <c:pt idx="7163">
                  <c:v>8.89</c:v>
                </c:pt>
                <c:pt idx="7164">
                  <c:v>8.8699999999999992</c:v>
                </c:pt>
                <c:pt idx="7165">
                  <c:v>8.83</c:v>
                </c:pt>
                <c:pt idx="7166">
                  <c:v>8.85</c:v>
                </c:pt>
                <c:pt idx="7167">
                  <c:v>8.8699999999999992</c:v>
                </c:pt>
                <c:pt idx="7168">
                  <c:v>8.83</c:v>
                </c:pt>
                <c:pt idx="7169">
                  <c:v>8.83</c:v>
                </c:pt>
                <c:pt idx="7170">
                  <c:v>8.83</c:v>
                </c:pt>
                <c:pt idx="7171">
                  <c:v>8.8699999999999992</c:v>
                </c:pt>
                <c:pt idx="7172">
                  <c:v>8.83</c:v>
                </c:pt>
                <c:pt idx="7173">
                  <c:v>8.8699999999999992</c:v>
                </c:pt>
                <c:pt idx="7174">
                  <c:v>8.85</c:v>
                </c:pt>
                <c:pt idx="7175">
                  <c:v>8.85</c:v>
                </c:pt>
                <c:pt idx="7176">
                  <c:v>8.83</c:v>
                </c:pt>
                <c:pt idx="7177">
                  <c:v>8.85</c:v>
                </c:pt>
                <c:pt idx="7178">
                  <c:v>8.83</c:v>
                </c:pt>
                <c:pt idx="7179">
                  <c:v>8.83</c:v>
                </c:pt>
                <c:pt idx="7180">
                  <c:v>8.83</c:v>
                </c:pt>
                <c:pt idx="7181">
                  <c:v>8.81</c:v>
                </c:pt>
                <c:pt idx="7182">
                  <c:v>8.83</c:v>
                </c:pt>
                <c:pt idx="7183">
                  <c:v>8.81</c:v>
                </c:pt>
                <c:pt idx="7184">
                  <c:v>8.81</c:v>
                </c:pt>
                <c:pt idx="7185">
                  <c:v>8.7899999999999991</c:v>
                </c:pt>
                <c:pt idx="7186">
                  <c:v>8.81</c:v>
                </c:pt>
                <c:pt idx="7187">
                  <c:v>8.7899999999999991</c:v>
                </c:pt>
                <c:pt idx="7188">
                  <c:v>8.81</c:v>
                </c:pt>
                <c:pt idx="7189">
                  <c:v>8.7899999999999991</c:v>
                </c:pt>
                <c:pt idx="7190">
                  <c:v>8.81</c:v>
                </c:pt>
                <c:pt idx="7191">
                  <c:v>8.81</c:v>
                </c:pt>
                <c:pt idx="7192">
                  <c:v>8.81</c:v>
                </c:pt>
                <c:pt idx="7193">
                  <c:v>8.81</c:v>
                </c:pt>
                <c:pt idx="7194">
                  <c:v>8.81</c:v>
                </c:pt>
                <c:pt idx="7195">
                  <c:v>8.81</c:v>
                </c:pt>
                <c:pt idx="7196">
                  <c:v>8.7899999999999991</c:v>
                </c:pt>
                <c:pt idx="7197">
                  <c:v>8.81</c:v>
                </c:pt>
                <c:pt idx="7198">
                  <c:v>8.7899999999999991</c:v>
                </c:pt>
                <c:pt idx="7199">
                  <c:v>8.83</c:v>
                </c:pt>
                <c:pt idx="7200">
                  <c:v>8.81</c:v>
                </c:pt>
                <c:pt idx="7201">
                  <c:v>8.81</c:v>
                </c:pt>
                <c:pt idx="7202">
                  <c:v>8.7899999999999991</c:v>
                </c:pt>
                <c:pt idx="7203">
                  <c:v>8.7899999999999991</c:v>
                </c:pt>
                <c:pt idx="7204">
                  <c:v>8.7899999999999991</c:v>
                </c:pt>
                <c:pt idx="7205">
                  <c:v>8.81</c:v>
                </c:pt>
                <c:pt idx="7206">
                  <c:v>8.81</c:v>
                </c:pt>
                <c:pt idx="7207">
                  <c:v>8.81</c:v>
                </c:pt>
                <c:pt idx="7208">
                  <c:v>8.7899999999999991</c:v>
                </c:pt>
                <c:pt idx="7209">
                  <c:v>8.81</c:v>
                </c:pt>
                <c:pt idx="7210">
                  <c:v>8.7899999999999991</c:v>
                </c:pt>
                <c:pt idx="7211">
                  <c:v>8.81</c:v>
                </c:pt>
                <c:pt idx="7212">
                  <c:v>8.81</c:v>
                </c:pt>
                <c:pt idx="7213">
                  <c:v>8.81</c:v>
                </c:pt>
                <c:pt idx="7214">
                  <c:v>8.7899999999999991</c:v>
                </c:pt>
                <c:pt idx="7215">
                  <c:v>8.7899999999999991</c:v>
                </c:pt>
                <c:pt idx="7216">
                  <c:v>8.81</c:v>
                </c:pt>
                <c:pt idx="7217">
                  <c:v>8.7899999999999991</c:v>
                </c:pt>
                <c:pt idx="7218">
                  <c:v>8.81</c:v>
                </c:pt>
                <c:pt idx="7219">
                  <c:v>8.7899999999999991</c:v>
                </c:pt>
                <c:pt idx="7220">
                  <c:v>8.7899999999999991</c:v>
                </c:pt>
                <c:pt idx="7221">
                  <c:v>8.81</c:v>
                </c:pt>
                <c:pt idx="7222">
                  <c:v>8.7899999999999991</c:v>
                </c:pt>
                <c:pt idx="7223">
                  <c:v>8.7899999999999991</c:v>
                </c:pt>
                <c:pt idx="7224">
                  <c:v>8.81</c:v>
                </c:pt>
                <c:pt idx="7225">
                  <c:v>8.7899999999999991</c:v>
                </c:pt>
                <c:pt idx="7226">
                  <c:v>8.7899999999999991</c:v>
                </c:pt>
                <c:pt idx="7227">
                  <c:v>8.7899999999999991</c:v>
                </c:pt>
                <c:pt idx="7228">
                  <c:v>8.7899999999999991</c:v>
                </c:pt>
                <c:pt idx="7229">
                  <c:v>8.7899999999999991</c:v>
                </c:pt>
                <c:pt idx="7230">
                  <c:v>8.7899999999999991</c:v>
                </c:pt>
                <c:pt idx="7231">
                  <c:v>8.7899999999999991</c:v>
                </c:pt>
                <c:pt idx="7232">
                  <c:v>8.77</c:v>
                </c:pt>
                <c:pt idx="7233">
                  <c:v>8.7899999999999991</c:v>
                </c:pt>
                <c:pt idx="7234">
                  <c:v>8.7899999999999991</c:v>
                </c:pt>
                <c:pt idx="7235">
                  <c:v>8.7899999999999991</c:v>
                </c:pt>
                <c:pt idx="7236">
                  <c:v>8.77</c:v>
                </c:pt>
                <c:pt idx="7237">
                  <c:v>8.7899999999999991</c:v>
                </c:pt>
                <c:pt idx="7238">
                  <c:v>8.77</c:v>
                </c:pt>
                <c:pt idx="7239">
                  <c:v>8.77</c:v>
                </c:pt>
                <c:pt idx="7240">
                  <c:v>8.7899999999999991</c:v>
                </c:pt>
                <c:pt idx="7241">
                  <c:v>8.77</c:v>
                </c:pt>
                <c:pt idx="7242">
                  <c:v>8.7899999999999991</c:v>
                </c:pt>
                <c:pt idx="7243">
                  <c:v>8.7899999999999991</c:v>
                </c:pt>
                <c:pt idx="7244">
                  <c:v>8.7899999999999991</c:v>
                </c:pt>
                <c:pt idx="7245">
                  <c:v>8.7899999999999991</c:v>
                </c:pt>
                <c:pt idx="7246">
                  <c:v>8.7899999999999991</c:v>
                </c:pt>
                <c:pt idx="7247">
                  <c:v>8.77</c:v>
                </c:pt>
                <c:pt idx="7248">
                  <c:v>8.77</c:v>
                </c:pt>
                <c:pt idx="7249">
                  <c:v>8.77</c:v>
                </c:pt>
                <c:pt idx="7250">
                  <c:v>8.7899999999999991</c:v>
                </c:pt>
                <c:pt idx="7251">
                  <c:v>8.77</c:v>
                </c:pt>
                <c:pt idx="7252">
                  <c:v>8.81</c:v>
                </c:pt>
                <c:pt idx="7253">
                  <c:v>8.7899999999999991</c:v>
                </c:pt>
                <c:pt idx="7254">
                  <c:v>8.7899999999999991</c:v>
                </c:pt>
                <c:pt idx="7255">
                  <c:v>8.81</c:v>
                </c:pt>
                <c:pt idx="7256">
                  <c:v>8.7899999999999991</c:v>
                </c:pt>
                <c:pt idx="7257">
                  <c:v>8.7899999999999991</c:v>
                </c:pt>
                <c:pt idx="7258">
                  <c:v>8.7899999999999991</c:v>
                </c:pt>
                <c:pt idx="7259">
                  <c:v>8.81</c:v>
                </c:pt>
                <c:pt idx="7260">
                  <c:v>8.7899999999999991</c:v>
                </c:pt>
                <c:pt idx="7261">
                  <c:v>8.7899999999999991</c:v>
                </c:pt>
                <c:pt idx="7262">
                  <c:v>8.81</c:v>
                </c:pt>
                <c:pt idx="7263">
                  <c:v>8.7899999999999991</c:v>
                </c:pt>
                <c:pt idx="7264">
                  <c:v>8.81</c:v>
                </c:pt>
                <c:pt idx="7265">
                  <c:v>8.7899999999999991</c:v>
                </c:pt>
                <c:pt idx="7266">
                  <c:v>8.81</c:v>
                </c:pt>
                <c:pt idx="7267">
                  <c:v>8.81</c:v>
                </c:pt>
                <c:pt idx="7268">
                  <c:v>8.7899999999999991</c:v>
                </c:pt>
                <c:pt idx="7269">
                  <c:v>8.81</c:v>
                </c:pt>
                <c:pt idx="7270">
                  <c:v>8.7899999999999991</c:v>
                </c:pt>
                <c:pt idx="7271">
                  <c:v>8.7899999999999991</c:v>
                </c:pt>
                <c:pt idx="7272">
                  <c:v>8.7899999999999991</c:v>
                </c:pt>
                <c:pt idx="7273">
                  <c:v>8.77</c:v>
                </c:pt>
                <c:pt idx="7274">
                  <c:v>8.7899999999999991</c:v>
                </c:pt>
                <c:pt idx="7275">
                  <c:v>8.7899999999999991</c:v>
                </c:pt>
                <c:pt idx="7276">
                  <c:v>8.7899999999999991</c:v>
                </c:pt>
                <c:pt idx="7277">
                  <c:v>8.77</c:v>
                </c:pt>
                <c:pt idx="7278">
                  <c:v>8.7899999999999991</c:v>
                </c:pt>
                <c:pt idx="7279">
                  <c:v>8.7899999999999991</c:v>
                </c:pt>
                <c:pt idx="7280">
                  <c:v>8.7899999999999991</c:v>
                </c:pt>
                <c:pt idx="7281">
                  <c:v>8.77</c:v>
                </c:pt>
                <c:pt idx="7282">
                  <c:v>8.7899999999999991</c:v>
                </c:pt>
                <c:pt idx="7283">
                  <c:v>8.77</c:v>
                </c:pt>
                <c:pt idx="7284">
                  <c:v>8.7899999999999991</c:v>
                </c:pt>
                <c:pt idx="7285">
                  <c:v>8.77</c:v>
                </c:pt>
                <c:pt idx="7286">
                  <c:v>8.77</c:v>
                </c:pt>
                <c:pt idx="7287">
                  <c:v>8.77</c:v>
                </c:pt>
                <c:pt idx="7288">
                  <c:v>8.77</c:v>
                </c:pt>
                <c:pt idx="7289">
                  <c:v>8.75</c:v>
                </c:pt>
                <c:pt idx="7290">
                  <c:v>8.77</c:v>
                </c:pt>
                <c:pt idx="7291">
                  <c:v>8.77</c:v>
                </c:pt>
                <c:pt idx="7292">
                  <c:v>8.75</c:v>
                </c:pt>
                <c:pt idx="7293">
                  <c:v>8.77</c:v>
                </c:pt>
                <c:pt idx="7294">
                  <c:v>8.75</c:v>
                </c:pt>
                <c:pt idx="7295">
                  <c:v>8.77</c:v>
                </c:pt>
                <c:pt idx="7296">
                  <c:v>8.77</c:v>
                </c:pt>
                <c:pt idx="7297">
                  <c:v>8.77</c:v>
                </c:pt>
                <c:pt idx="7298">
                  <c:v>8.77</c:v>
                </c:pt>
                <c:pt idx="7299">
                  <c:v>8.75</c:v>
                </c:pt>
                <c:pt idx="7300">
                  <c:v>8.77</c:v>
                </c:pt>
                <c:pt idx="7301">
                  <c:v>8.75</c:v>
                </c:pt>
                <c:pt idx="7302">
                  <c:v>8.75</c:v>
                </c:pt>
                <c:pt idx="7303">
                  <c:v>8.77</c:v>
                </c:pt>
                <c:pt idx="7304">
                  <c:v>8.75</c:v>
                </c:pt>
                <c:pt idx="7305">
                  <c:v>8.73</c:v>
                </c:pt>
                <c:pt idx="7306">
                  <c:v>8.77</c:v>
                </c:pt>
                <c:pt idx="7307">
                  <c:v>8.77</c:v>
                </c:pt>
                <c:pt idx="7308">
                  <c:v>8.75</c:v>
                </c:pt>
                <c:pt idx="7309">
                  <c:v>8.77</c:v>
                </c:pt>
                <c:pt idx="7310">
                  <c:v>8.75</c:v>
                </c:pt>
                <c:pt idx="7311">
                  <c:v>8.77</c:v>
                </c:pt>
                <c:pt idx="7312">
                  <c:v>8.77</c:v>
                </c:pt>
                <c:pt idx="7313">
                  <c:v>8.77</c:v>
                </c:pt>
                <c:pt idx="7314">
                  <c:v>8.75</c:v>
                </c:pt>
                <c:pt idx="7315">
                  <c:v>8.75</c:v>
                </c:pt>
                <c:pt idx="7316">
                  <c:v>8.77</c:v>
                </c:pt>
                <c:pt idx="7317">
                  <c:v>8.7899999999999991</c:v>
                </c:pt>
                <c:pt idx="7318">
                  <c:v>8.77</c:v>
                </c:pt>
                <c:pt idx="7319">
                  <c:v>8.77</c:v>
                </c:pt>
                <c:pt idx="7320">
                  <c:v>8.75</c:v>
                </c:pt>
                <c:pt idx="7321">
                  <c:v>8.77</c:v>
                </c:pt>
                <c:pt idx="7322">
                  <c:v>8.77</c:v>
                </c:pt>
                <c:pt idx="7323">
                  <c:v>8.77</c:v>
                </c:pt>
                <c:pt idx="7324">
                  <c:v>8.77</c:v>
                </c:pt>
                <c:pt idx="7325">
                  <c:v>8.77</c:v>
                </c:pt>
                <c:pt idx="7326">
                  <c:v>8.77</c:v>
                </c:pt>
                <c:pt idx="7327">
                  <c:v>8.77</c:v>
                </c:pt>
                <c:pt idx="7328">
                  <c:v>8.75</c:v>
                </c:pt>
                <c:pt idx="7329">
                  <c:v>8.77</c:v>
                </c:pt>
                <c:pt idx="7330">
                  <c:v>8.77</c:v>
                </c:pt>
                <c:pt idx="7331">
                  <c:v>8.77</c:v>
                </c:pt>
                <c:pt idx="7332">
                  <c:v>8.77</c:v>
                </c:pt>
                <c:pt idx="7333">
                  <c:v>8.75</c:v>
                </c:pt>
                <c:pt idx="7334">
                  <c:v>8.77</c:v>
                </c:pt>
                <c:pt idx="7335">
                  <c:v>8.77</c:v>
                </c:pt>
                <c:pt idx="7336">
                  <c:v>8.77</c:v>
                </c:pt>
                <c:pt idx="7337">
                  <c:v>8.77</c:v>
                </c:pt>
                <c:pt idx="7338">
                  <c:v>8.77</c:v>
                </c:pt>
                <c:pt idx="7339">
                  <c:v>8.77</c:v>
                </c:pt>
                <c:pt idx="7340">
                  <c:v>8.77</c:v>
                </c:pt>
                <c:pt idx="7341">
                  <c:v>8.7899999999999991</c:v>
                </c:pt>
                <c:pt idx="7342">
                  <c:v>8.77</c:v>
                </c:pt>
                <c:pt idx="7343">
                  <c:v>8.75</c:v>
                </c:pt>
                <c:pt idx="7344">
                  <c:v>8.77</c:v>
                </c:pt>
                <c:pt idx="7345">
                  <c:v>8.77</c:v>
                </c:pt>
                <c:pt idx="7346">
                  <c:v>8.77</c:v>
                </c:pt>
                <c:pt idx="7347">
                  <c:v>8.77</c:v>
                </c:pt>
                <c:pt idx="7348">
                  <c:v>8.77</c:v>
                </c:pt>
                <c:pt idx="7349">
                  <c:v>8.77</c:v>
                </c:pt>
                <c:pt idx="7350">
                  <c:v>8.77</c:v>
                </c:pt>
                <c:pt idx="7351">
                  <c:v>8.77</c:v>
                </c:pt>
                <c:pt idx="7352">
                  <c:v>8.77</c:v>
                </c:pt>
                <c:pt idx="7353">
                  <c:v>8.77</c:v>
                </c:pt>
                <c:pt idx="7354">
                  <c:v>8.75</c:v>
                </c:pt>
                <c:pt idx="7355">
                  <c:v>8.77</c:v>
                </c:pt>
                <c:pt idx="7356">
                  <c:v>8.7899999999999991</c:v>
                </c:pt>
                <c:pt idx="7357">
                  <c:v>8.77</c:v>
                </c:pt>
                <c:pt idx="7358">
                  <c:v>8.77</c:v>
                </c:pt>
                <c:pt idx="7359">
                  <c:v>8.77</c:v>
                </c:pt>
                <c:pt idx="7360">
                  <c:v>8.77</c:v>
                </c:pt>
                <c:pt idx="7361">
                  <c:v>8.77</c:v>
                </c:pt>
                <c:pt idx="7362">
                  <c:v>8.77</c:v>
                </c:pt>
                <c:pt idx="7363">
                  <c:v>8.77</c:v>
                </c:pt>
                <c:pt idx="7364">
                  <c:v>8.77</c:v>
                </c:pt>
                <c:pt idx="7365">
                  <c:v>8.77</c:v>
                </c:pt>
                <c:pt idx="7366">
                  <c:v>8.75</c:v>
                </c:pt>
                <c:pt idx="7367">
                  <c:v>8.7899999999999991</c:v>
                </c:pt>
                <c:pt idx="7368">
                  <c:v>8.77</c:v>
                </c:pt>
                <c:pt idx="7369">
                  <c:v>8.75</c:v>
                </c:pt>
                <c:pt idx="7370">
                  <c:v>8.77</c:v>
                </c:pt>
                <c:pt idx="7371">
                  <c:v>8.77</c:v>
                </c:pt>
                <c:pt idx="7372">
                  <c:v>8.75</c:v>
                </c:pt>
                <c:pt idx="7373">
                  <c:v>8.75</c:v>
                </c:pt>
                <c:pt idx="7374">
                  <c:v>8.75</c:v>
                </c:pt>
                <c:pt idx="7375">
                  <c:v>8.75</c:v>
                </c:pt>
                <c:pt idx="7376">
                  <c:v>8.75</c:v>
                </c:pt>
                <c:pt idx="7377">
                  <c:v>8.75</c:v>
                </c:pt>
                <c:pt idx="7378">
                  <c:v>8.77</c:v>
                </c:pt>
                <c:pt idx="7379">
                  <c:v>8.75</c:v>
                </c:pt>
                <c:pt idx="7380">
                  <c:v>8.75</c:v>
                </c:pt>
                <c:pt idx="7381">
                  <c:v>8.75</c:v>
                </c:pt>
                <c:pt idx="7382">
                  <c:v>8.75</c:v>
                </c:pt>
                <c:pt idx="7383">
                  <c:v>8.75</c:v>
                </c:pt>
                <c:pt idx="7384">
                  <c:v>8.75</c:v>
                </c:pt>
                <c:pt idx="7385">
                  <c:v>8.75</c:v>
                </c:pt>
                <c:pt idx="7386">
                  <c:v>8.75</c:v>
                </c:pt>
                <c:pt idx="7387">
                  <c:v>8.75</c:v>
                </c:pt>
                <c:pt idx="7388">
                  <c:v>8.75</c:v>
                </c:pt>
                <c:pt idx="7389">
                  <c:v>8.75</c:v>
                </c:pt>
                <c:pt idx="7390">
                  <c:v>8.73</c:v>
                </c:pt>
                <c:pt idx="7391">
                  <c:v>8.75</c:v>
                </c:pt>
                <c:pt idx="7392">
                  <c:v>8.75</c:v>
                </c:pt>
                <c:pt idx="7393">
                  <c:v>8.75</c:v>
                </c:pt>
                <c:pt idx="7394">
                  <c:v>8.75</c:v>
                </c:pt>
                <c:pt idx="7395">
                  <c:v>8.75</c:v>
                </c:pt>
                <c:pt idx="7396">
                  <c:v>8.75</c:v>
                </c:pt>
                <c:pt idx="7397">
                  <c:v>8.75</c:v>
                </c:pt>
                <c:pt idx="7398">
                  <c:v>8.75</c:v>
                </c:pt>
                <c:pt idx="7399">
                  <c:v>8.77</c:v>
                </c:pt>
                <c:pt idx="7400">
                  <c:v>8.77</c:v>
                </c:pt>
                <c:pt idx="7401">
                  <c:v>8.75</c:v>
                </c:pt>
                <c:pt idx="7402">
                  <c:v>8.77</c:v>
                </c:pt>
                <c:pt idx="7403">
                  <c:v>8.75</c:v>
                </c:pt>
                <c:pt idx="7404">
                  <c:v>8.77</c:v>
                </c:pt>
                <c:pt idx="7405">
                  <c:v>8.75</c:v>
                </c:pt>
                <c:pt idx="7406">
                  <c:v>8.75</c:v>
                </c:pt>
                <c:pt idx="7407">
                  <c:v>8.75</c:v>
                </c:pt>
                <c:pt idx="7408">
                  <c:v>8.75</c:v>
                </c:pt>
                <c:pt idx="7409">
                  <c:v>8.73</c:v>
                </c:pt>
                <c:pt idx="7410">
                  <c:v>8.75</c:v>
                </c:pt>
                <c:pt idx="7411">
                  <c:v>8.73</c:v>
                </c:pt>
                <c:pt idx="7412">
                  <c:v>8.73</c:v>
                </c:pt>
                <c:pt idx="7413">
                  <c:v>8.75</c:v>
                </c:pt>
                <c:pt idx="7414">
                  <c:v>8.73</c:v>
                </c:pt>
                <c:pt idx="7415">
                  <c:v>8.73</c:v>
                </c:pt>
                <c:pt idx="7416">
                  <c:v>8.73</c:v>
                </c:pt>
                <c:pt idx="7417">
                  <c:v>8.75</c:v>
                </c:pt>
                <c:pt idx="7418">
                  <c:v>8.75</c:v>
                </c:pt>
                <c:pt idx="7419">
                  <c:v>8.73</c:v>
                </c:pt>
                <c:pt idx="7420">
                  <c:v>8.73</c:v>
                </c:pt>
                <c:pt idx="7421">
                  <c:v>8.73</c:v>
                </c:pt>
                <c:pt idx="7422">
                  <c:v>8.73</c:v>
                </c:pt>
                <c:pt idx="7423">
                  <c:v>8.75</c:v>
                </c:pt>
                <c:pt idx="7424">
                  <c:v>8.75</c:v>
                </c:pt>
                <c:pt idx="7425">
                  <c:v>8.75</c:v>
                </c:pt>
                <c:pt idx="7426">
                  <c:v>8.73</c:v>
                </c:pt>
                <c:pt idx="7427">
                  <c:v>8.73</c:v>
                </c:pt>
                <c:pt idx="7428">
                  <c:v>8.73</c:v>
                </c:pt>
                <c:pt idx="7429">
                  <c:v>8.73</c:v>
                </c:pt>
                <c:pt idx="7430">
                  <c:v>8.73</c:v>
                </c:pt>
                <c:pt idx="7431">
                  <c:v>8.73</c:v>
                </c:pt>
                <c:pt idx="7432">
                  <c:v>8.73</c:v>
                </c:pt>
                <c:pt idx="7433">
                  <c:v>8.73</c:v>
                </c:pt>
                <c:pt idx="7434">
                  <c:v>8.73</c:v>
                </c:pt>
                <c:pt idx="7435">
                  <c:v>8.73</c:v>
                </c:pt>
                <c:pt idx="7436">
                  <c:v>8.73</c:v>
                </c:pt>
                <c:pt idx="7437">
                  <c:v>8.73</c:v>
                </c:pt>
                <c:pt idx="7438">
                  <c:v>8.7100000000000009</c:v>
                </c:pt>
                <c:pt idx="7439">
                  <c:v>8.73</c:v>
                </c:pt>
                <c:pt idx="7440">
                  <c:v>8.73</c:v>
                </c:pt>
                <c:pt idx="7441">
                  <c:v>8.73</c:v>
                </c:pt>
                <c:pt idx="7442">
                  <c:v>8.73</c:v>
                </c:pt>
                <c:pt idx="7443">
                  <c:v>8.73</c:v>
                </c:pt>
                <c:pt idx="7444">
                  <c:v>8.75</c:v>
                </c:pt>
                <c:pt idx="7445">
                  <c:v>8.73</c:v>
                </c:pt>
                <c:pt idx="7446">
                  <c:v>8.73</c:v>
                </c:pt>
                <c:pt idx="7447">
                  <c:v>8.75</c:v>
                </c:pt>
                <c:pt idx="7448">
                  <c:v>8.73</c:v>
                </c:pt>
                <c:pt idx="7449">
                  <c:v>8.73</c:v>
                </c:pt>
                <c:pt idx="7450">
                  <c:v>8.73</c:v>
                </c:pt>
                <c:pt idx="7451">
                  <c:v>8.73</c:v>
                </c:pt>
                <c:pt idx="7452">
                  <c:v>8.75</c:v>
                </c:pt>
                <c:pt idx="7453">
                  <c:v>8.75</c:v>
                </c:pt>
                <c:pt idx="7454">
                  <c:v>8.73</c:v>
                </c:pt>
                <c:pt idx="7455">
                  <c:v>8.75</c:v>
                </c:pt>
                <c:pt idx="7456">
                  <c:v>8.73</c:v>
                </c:pt>
                <c:pt idx="7457">
                  <c:v>8.73</c:v>
                </c:pt>
                <c:pt idx="7458">
                  <c:v>8.75</c:v>
                </c:pt>
                <c:pt idx="7459">
                  <c:v>8.75</c:v>
                </c:pt>
                <c:pt idx="7460">
                  <c:v>8.75</c:v>
                </c:pt>
                <c:pt idx="7461">
                  <c:v>8.75</c:v>
                </c:pt>
                <c:pt idx="7462">
                  <c:v>8.73</c:v>
                </c:pt>
                <c:pt idx="7463">
                  <c:v>8.73</c:v>
                </c:pt>
                <c:pt idx="7464">
                  <c:v>8.73</c:v>
                </c:pt>
                <c:pt idx="7465">
                  <c:v>8.73</c:v>
                </c:pt>
                <c:pt idx="7466">
                  <c:v>8.73</c:v>
                </c:pt>
                <c:pt idx="7467">
                  <c:v>8.73</c:v>
                </c:pt>
                <c:pt idx="7468">
                  <c:v>8.75</c:v>
                </c:pt>
                <c:pt idx="7469">
                  <c:v>8.73</c:v>
                </c:pt>
                <c:pt idx="7470">
                  <c:v>8.75</c:v>
                </c:pt>
                <c:pt idx="7471">
                  <c:v>8.75</c:v>
                </c:pt>
                <c:pt idx="7472">
                  <c:v>8.73</c:v>
                </c:pt>
                <c:pt idx="7473">
                  <c:v>8.73</c:v>
                </c:pt>
                <c:pt idx="7474">
                  <c:v>8.73</c:v>
                </c:pt>
                <c:pt idx="7475">
                  <c:v>8.73</c:v>
                </c:pt>
                <c:pt idx="7476">
                  <c:v>8.73</c:v>
                </c:pt>
                <c:pt idx="7477">
                  <c:v>8.7100000000000009</c:v>
                </c:pt>
                <c:pt idx="7478">
                  <c:v>8.7100000000000009</c:v>
                </c:pt>
                <c:pt idx="7479">
                  <c:v>8.7100000000000009</c:v>
                </c:pt>
                <c:pt idx="7480">
                  <c:v>8.73</c:v>
                </c:pt>
                <c:pt idx="7481">
                  <c:v>8.7100000000000009</c:v>
                </c:pt>
                <c:pt idx="7482">
                  <c:v>8.69</c:v>
                </c:pt>
                <c:pt idx="7483">
                  <c:v>8.69</c:v>
                </c:pt>
                <c:pt idx="7484">
                  <c:v>8.7100000000000009</c:v>
                </c:pt>
                <c:pt idx="7485">
                  <c:v>8.7100000000000009</c:v>
                </c:pt>
                <c:pt idx="7486">
                  <c:v>8.7100000000000009</c:v>
                </c:pt>
                <c:pt idx="7487">
                  <c:v>8.7100000000000009</c:v>
                </c:pt>
                <c:pt idx="7488">
                  <c:v>8.69</c:v>
                </c:pt>
                <c:pt idx="7489">
                  <c:v>8.7100000000000009</c:v>
                </c:pt>
                <c:pt idx="7490">
                  <c:v>8.7100000000000009</c:v>
                </c:pt>
                <c:pt idx="7491">
                  <c:v>8.7100000000000009</c:v>
                </c:pt>
                <c:pt idx="7492">
                  <c:v>8.69</c:v>
                </c:pt>
                <c:pt idx="7493">
                  <c:v>8.69</c:v>
                </c:pt>
                <c:pt idx="7494">
                  <c:v>8.69</c:v>
                </c:pt>
                <c:pt idx="7495">
                  <c:v>8.69</c:v>
                </c:pt>
                <c:pt idx="7496">
                  <c:v>8.69</c:v>
                </c:pt>
                <c:pt idx="7497">
                  <c:v>8.69</c:v>
                </c:pt>
                <c:pt idx="7498">
                  <c:v>8.69</c:v>
                </c:pt>
                <c:pt idx="7499">
                  <c:v>8.7100000000000009</c:v>
                </c:pt>
                <c:pt idx="7500">
                  <c:v>8.69</c:v>
                </c:pt>
                <c:pt idx="7501">
                  <c:v>8.69</c:v>
                </c:pt>
                <c:pt idx="7502">
                  <c:v>8.7100000000000009</c:v>
                </c:pt>
                <c:pt idx="7503">
                  <c:v>8.7100000000000009</c:v>
                </c:pt>
                <c:pt idx="7504">
                  <c:v>8.69</c:v>
                </c:pt>
                <c:pt idx="7505">
                  <c:v>8.69</c:v>
                </c:pt>
                <c:pt idx="7506">
                  <c:v>8.69</c:v>
                </c:pt>
                <c:pt idx="7507">
                  <c:v>8.69</c:v>
                </c:pt>
                <c:pt idx="7508">
                  <c:v>8.7100000000000009</c:v>
                </c:pt>
                <c:pt idx="7509">
                  <c:v>8.69</c:v>
                </c:pt>
                <c:pt idx="7510">
                  <c:v>8.69</c:v>
                </c:pt>
                <c:pt idx="7511">
                  <c:v>8.69</c:v>
                </c:pt>
                <c:pt idx="7512">
                  <c:v>8.69</c:v>
                </c:pt>
                <c:pt idx="7513">
                  <c:v>8.69</c:v>
                </c:pt>
                <c:pt idx="7514">
                  <c:v>8.69</c:v>
                </c:pt>
                <c:pt idx="7515">
                  <c:v>8.69</c:v>
                </c:pt>
                <c:pt idx="7516">
                  <c:v>8.69</c:v>
                </c:pt>
                <c:pt idx="7517">
                  <c:v>8.67</c:v>
                </c:pt>
                <c:pt idx="7518">
                  <c:v>8.67</c:v>
                </c:pt>
                <c:pt idx="7519">
                  <c:v>8.69</c:v>
                </c:pt>
                <c:pt idx="7520">
                  <c:v>8.69</c:v>
                </c:pt>
                <c:pt idx="7521">
                  <c:v>8.67</c:v>
                </c:pt>
                <c:pt idx="7522">
                  <c:v>8.67</c:v>
                </c:pt>
                <c:pt idx="7523">
                  <c:v>8.67</c:v>
                </c:pt>
                <c:pt idx="7524">
                  <c:v>8.67</c:v>
                </c:pt>
                <c:pt idx="7525">
                  <c:v>8.69</c:v>
                </c:pt>
                <c:pt idx="7526">
                  <c:v>8.67</c:v>
                </c:pt>
                <c:pt idx="7527">
                  <c:v>8.65</c:v>
                </c:pt>
                <c:pt idx="7528">
                  <c:v>8.67</c:v>
                </c:pt>
                <c:pt idx="7529">
                  <c:v>8.67</c:v>
                </c:pt>
                <c:pt idx="7530">
                  <c:v>8.67</c:v>
                </c:pt>
                <c:pt idx="7531">
                  <c:v>8.65</c:v>
                </c:pt>
                <c:pt idx="7532">
                  <c:v>8.65</c:v>
                </c:pt>
                <c:pt idx="7533">
                  <c:v>8.67</c:v>
                </c:pt>
                <c:pt idx="7534">
                  <c:v>8.67</c:v>
                </c:pt>
                <c:pt idx="7535">
                  <c:v>8.67</c:v>
                </c:pt>
                <c:pt idx="7536">
                  <c:v>8.65</c:v>
                </c:pt>
                <c:pt idx="7537">
                  <c:v>8.65</c:v>
                </c:pt>
                <c:pt idx="7538">
                  <c:v>8.65</c:v>
                </c:pt>
                <c:pt idx="7539">
                  <c:v>8.65</c:v>
                </c:pt>
                <c:pt idx="7540">
                  <c:v>8.65</c:v>
                </c:pt>
                <c:pt idx="7541">
                  <c:v>8.65</c:v>
                </c:pt>
                <c:pt idx="7542">
                  <c:v>8.65</c:v>
                </c:pt>
                <c:pt idx="7543">
                  <c:v>8.65</c:v>
                </c:pt>
                <c:pt idx="7544">
                  <c:v>8.65</c:v>
                </c:pt>
                <c:pt idx="7545">
                  <c:v>8.65</c:v>
                </c:pt>
                <c:pt idx="7546">
                  <c:v>8.65</c:v>
                </c:pt>
                <c:pt idx="7547">
                  <c:v>8.65</c:v>
                </c:pt>
                <c:pt idx="7548">
                  <c:v>8.65</c:v>
                </c:pt>
                <c:pt idx="7549">
                  <c:v>8.65</c:v>
                </c:pt>
                <c:pt idx="7550">
                  <c:v>8.6300000000000008</c:v>
                </c:pt>
                <c:pt idx="7551">
                  <c:v>8.65</c:v>
                </c:pt>
                <c:pt idx="7552">
                  <c:v>8.6300000000000008</c:v>
                </c:pt>
                <c:pt idx="7553">
                  <c:v>8.65</c:v>
                </c:pt>
                <c:pt idx="7554">
                  <c:v>8.65</c:v>
                </c:pt>
                <c:pt idx="7555">
                  <c:v>8.65</c:v>
                </c:pt>
                <c:pt idx="7556">
                  <c:v>8.65</c:v>
                </c:pt>
                <c:pt idx="7557">
                  <c:v>8.67</c:v>
                </c:pt>
                <c:pt idx="7558">
                  <c:v>8.65</c:v>
                </c:pt>
                <c:pt idx="7559">
                  <c:v>8.67</c:v>
                </c:pt>
                <c:pt idx="7560">
                  <c:v>8.65</c:v>
                </c:pt>
                <c:pt idx="7561">
                  <c:v>8.65</c:v>
                </c:pt>
                <c:pt idx="7562">
                  <c:v>8.65</c:v>
                </c:pt>
                <c:pt idx="7563">
                  <c:v>8.65</c:v>
                </c:pt>
                <c:pt idx="7564">
                  <c:v>8.67</c:v>
                </c:pt>
                <c:pt idx="7565">
                  <c:v>8.67</c:v>
                </c:pt>
                <c:pt idx="7566">
                  <c:v>8.65</c:v>
                </c:pt>
                <c:pt idx="7567">
                  <c:v>8.65</c:v>
                </c:pt>
                <c:pt idx="7568">
                  <c:v>8.65</c:v>
                </c:pt>
                <c:pt idx="7569">
                  <c:v>8.67</c:v>
                </c:pt>
                <c:pt idx="7570">
                  <c:v>8.67</c:v>
                </c:pt>
                <c:pt idx="7571">
                  <c:v>8.67</c:v>
                </c:pt>
                <c:pt idx="7572">
                  <c:v>8.67</c:v>
                </c:pt>
                <c:pt idx="7573">
                  <c:v>8.67</c:v>
                </c:pt>
                <c:pt idx="7574">
                  <c:v>8.65</c:v>
                </c:pt>
                <c:pt idx="7575">
                  <c:v>8.67</c:v>
                </c:pt>
                <c:pt idx="7576">
                  <c:v>8.67</c:v>
                </c:pt>
                <c:pt idx="7577">
                  <c:v>8.65</c:v>
                </c:pt>
                <c:pt idx="7578">
                  <c:v>8.67</c:v>
                </c:pt>
                <c:pt idx="7579">
                  <c:v>8.65</c:v>
                </c:pt>
                <c:pt idx="7580">
                  <c:v>8.67</c:v>
                </c:pt>
                <c:pt idx="7581">
                  <c:v>8.65</c:v>
                </c:pt>
                <c:pt idx="7582">
                  <c:v>8.67</c:v>
                </c:pt>
                <c:pt idx="7583">
                  <c:v>8.65</c:v>
                </c:pt>
                <c:pt idx="7584">
                  <c:v>8.67</c:v>
                </c:pt>
                <c:pt idx="7585">
                  <c:v>8.67</c:v>
                </c:pt>
                <c:pt idx="7586">
                  <c:v>8.67</c:v>
                </c:pt>
                <c:pt idx="7587">
                  <c:v>8.67</c:v>
                </c:pt>
                <c:pt idx="7588">
                  <c:v>8.67</c:v>
                </c:pt>
                <c:pt idx="7589">
                  <c:v>8.67</c:v>
                </c:pt>
                <c:pt idx="7590">
                  <c:v>8.67</c:v>
                </c:pt>
                <c:pt idx="7591">
                  <c:v>8.67</c:v>
                </c:pt>
                <c:pt idx="7592">
                  <c:v>8.67</c:v>
                </c:pt>
                <c:pt idx="7593">
                  <c:v>8.69</c:v>
                </c:pt>
                <c:pt idx="7594">
                  <c:v>8.67</c:v>
                </c:pt>
                <c:pt idx="7595">
                  <c:v>8.67</c:v>
                </c:pt>
                <c:pt idx="7596">
                  <c:v>8.67</c:v>
                </c:pt>
                <c:pt idx="7597">
                  <c:v>8.69</c:v>
                </c:pt>
                <c:pt idx="7598">
                  <c:v>8.67</c:v>
                </c:pt>
                <c:pt idx="7599">
                  <c:v>8.69</c:v>
                </c:pt>
                <c:pt idx="7600">
                  <c:v>8.69</c:v>
                </c:pt>
                <c:pt idx="7601">
                  <c:v>8.7100000000000009</c:v>
                </c:pt>
                <c:pt idx="7602">
                  <c:v>8.69</c:v>
                </c:pt>
                <c:pt idx="7603">
                  <c:v>8.69</c:v>
                </c:pt>
                <c:pt idx="7604">
                  <c:v>8.69</c:v>
                </c:pt>
                <c:pt idx="7605">
                  <c:v>8.7100000000000009</c:v>
                </c:pt>
                <c:pt idx="7606">
                  <c:v>8.69</c:v>
                </c:pt>
                <c:pt idx="7607">
                  <c:v>8.69</c:v>
                </c:pt>
                <c:pt idx="7608">
                  <c:v>8.69</c:v>
                </c:pt>
                <c:pt idx="7609">
                  <c:v>8.67</c:v>
                </c:pt>
                <c:pt idx="7610">
                  <c:v>8.69</c:v>
                </c:pt>
                <c:pt idx="7611">
                  <c:v>8.67</c:v>
                </c:pt>
                <c:pt idx="7612">
                  <c:v>8.67</c:v>
                </c:pt>
                <c:pt idx="7613">
                  <c:v>8.69</c:v>
                </c:pt>
                <c:pt idx="7614">
                  <c:v>8.69</c:v>
                </c:pt>
                <c:pt idx="7615">
                  <c:v>8.69</c:v>
                </c:pt>
                <c:pt idx="7616">
                  <c:v>8.67</c:v>
                </c:pt>
                <c:pt idx="7617">
                  <c:v>8.67</c:v>
                </c:pt>
                <c:pt idx="7618">
                  <c:v>8.69</c:v>
                </c:pt>
                <c:pt idx="7619">
                  <c:v>8.69</c:v>
                </c:pt>
                <c:pt idx="7620">
                  <c:v>8.67</c:v>
                </c:pt>
                <c:pt idx="7621">
                  <c:v>8.67</c:v>
                </c:pt>
                <c:pt idx="7622">
                  <c:v>8.69</c:v>
                </c:pt>
                <c:pt idx="7623">
                  <c:v>8.67</c:v>
                </c:pt>
                <c:pt idx="7624">
                  <c:v>8.69</c:v>
                </c:pt>
                <c:pt idx="7625">
                  <c:v>8.69</c:v>
                </c:pt>
                <c:pt idx="7626">
                  <c:v>8.67</c:v>
                </c:pt>
                <c:pt idx="7627">
                  <c:v>8.67</c:v>
                </c:pt>
                <c:pt idx="7628">
                  <c:v>8.69</c:v>
                </c:pt>
                <c:pt idx="7629">
                  <c:v>8.67</c:v>
                </c:pt>
                <c:pt idx="7630">
                  <c:v>8.69</c:v>
                </c:pt>
                <c:pt idx="7631">
                  <c:v>8.69</c:v>
                </c:pt>
                <c:pt idx="7632">
                  <c:v>8.7100000000000009</c:v>
                </c:pt>
                <c:pt idx="7633">
                  <c:v>8.7100000000000009</c:v>
                </c:pt>
                <c:pt idx="7634">
                  <c:v>8.69</c:v>
                </c:pt>
                <c:pt idx="7635">
                  <c:v>8.69</c:v>
                </c:pt>
                <c:pt idx="7636">
                  <c:v>8.69</c:v>
                </c:pt>
                <c:pt idx="7637">
                  <c:v>8.69</c:v>
                </c:pt>
                <c:pt idx="7638">
                  <c:v>8.7100000000000009</c:v>
                </c:pt>
                <c:pt idx="7639">
                  <c:v>8.7100000000000009</c:v>
                </c:pt>
                <c:pt idx="7640">
                  <c:v>8.7100000000000009</c:v>
                </c:pt>
                <c:pt idx="7641">
                  <c:v>8.69</c:v>
                </c:pt>
                <c:pt idx="7642">
                  <c:v>8.69</c:v>
                </c:pt>
                <c:pt idx="7643">
                  <c:v>8.7100000000000009</c:v>
                </c:pt>
                <c:pt idx="7644">
                  <c:v>8.69</c:v>
                </c:pt>
                <c:pt idx="7645">
                  <c:v>8.67</c:v>
                </c:pt>
                <c:pt idx="7646">
                  <c:v>8.69</c:v>
                </c:pt>
                <c:pt idx="7647">
                  <c:v>8.69</c:v>
                </c:pt>
                <c:pt idx="7648">
                  <c:v>8.69</c:v>
                </c:pt>
                <c:pt idx="7649">
                  <c:v>8.7100000000000009</c:v>
                </c:pt>
                <c:pt idx="7650">
                  <c:v>8.69</c:v>
                </c:pt>
                <c:pt idx="7651">
                  <c:v>8.69</c:v>
                </c:pt>
                <c:pt idx="7652">
                  <c:v>8.69</c:v>
                </c:pt>
                <c:pt idx="7653">
                  <c:v>8.67</c:v>
                </c:pt>
                <c:pt idx="7654">
                  <c:v>8.69</c:v>
                </c:pt>
                <c:pt idx="7655">
                  <c:v>8.69</c:v>
                </c:pt>
                <c:pt idx="7656">
                  <c:v>8.67</c:v>
                </c:pt>
                <c:pt idx="7657">
                  <c:v>8.69</c:v>
                </c:pt>
                <c:pt idx="7658">
                  <c:v>8.69</c:v>
                </c:pt>
                <c:pt idx="7659">
                  <c:v>8.69</c:v>
                </c:pt>
                <c:pt idx="7660">
                  <c:v>8.69</c:v>
                </c:pt>
                <c:pt idx="7661">
                  <c:v>8.69</c:v>
                </c:pt>
                <c:pt idx="7662">
                  <c:v>8.7100000000000009</c:v>
                </c:pt>
                <c:pt idx="7663">
                  <c:v>8.69</c:v>
                </c:pt>
                <c:pt idx="7664">
                  <c:v>8.7100000000000009</c:v>
                </c:pt>
                <c:pt idx="7665">
                  <c:v>8.69</c:v>
                </c:pt>
                <c:pt idx="7666">
                  <c:v>8.69</c:v>
                </c:pt>
                <c:pt idx="7667">
                  <c:v>8.69</c:v>
                </c:pt>
                <c:pt idx="7668">
                  <c:v>8.69</c:v>
                </c:pt>
                <c:pt idx="7669">
                  <c:v>8.69</c:v>
                </c:pt>
                <c:pt idx="7670">
                  <c:v>8.69</c:v>
                </c:pt>
                <c:pt idx="7671">
                  <c:v>8.69</c:v>
                </c:pt>
                <c:pt idx="7672">
                  <c:v>8.7100000000000009</c:v>
                </c:pt>
                <c:pt idx="7673">
                  <c:v>8.69</c:v>
                </c:pt>
                <c:pt idx="7674">
                  <c:v>8.7100000000000009</c:v>
                </c:pt>
                <c:pt idx="7675">
                  <c:v>8.69</c:v>
                </c:pt>
                <c:pt idx="7676">
                  <c:v>8.69</c:v>
                </c:pt>
                <c:pt idx="7677">
                  <c:v>8.7100000000000009</c:v>
                </c:pt>
                <c:pt idx="7678">
                  <c:v>8.7100000000000009</c:v>
                </c:pt>
                <c:pt idx="7679">
                  <c:v>8.7100000000000009</c:v>
                </c:pt>
                <c:pt idx="7680">
                  <c:v>8.7100000000000009</c:v>
                </c:pt>
                <c:pt idx="7681">
                  <c:v>8.69</c:v>
                </c:pt>
                <c:pt idx="7682">
                  <c:v>8.7100000000000009</c:v>
                </c:pt>
                <c:pt idx="7683">
                  <c:v>8.69</c:v>
                </c:pt>
                <c:pt idx="7684">
                  <c:v>8.7100000000000009</c:v>
                </c:pt>
                <c:pt idx="7685">
                  <c:v>8.7100000000000009</c:v>
                </c:pt>
                <c:pt idx="7686">
                  <c:v>8.7100000000000009</c:v>
                </c:pt>
                <c:pt idx="7687">
                  <c:v>8.73</c:v>
                </c:pt>
                <c:pt idx="7688">
                  <c:v>8.73</c:v>
                </c:pt>
                <c:pt idx="7689">
                  <c:v>8.7100000000000009</c:v>
                </c:pt>
                <c:pt idx="7690">
                  <c:v>8.73</c:v>
                </c:pt>
                <c:pt idx="7691">
                  <c:v>8.7100000000000009</c:v>
                </c:pt>
                <c:pt idx="7692">
                  <c:v>8.75</c:v>
                </c:pt>
                <c:pt idx="7693">
                  <c:v>8.7100000000000009</c:v>
                </c:pt>
                <c:pt idx="7694">
                  <c:v>8.75</c:v>
                </c:pt>
                <c:pt idx="7695">
                  <c:v>8.75</c:v>
                </c:pt>
                <c:pt idx="7696">
                  <c:v>8.75</c:v>
                </c:pt>
                <c:pt idx="7697">
                  <c:v>8.7100000000000009</c:v>
                </c:pt>
                <c:pt idx="7698">
                  <c:v>8.73</c:v>
                </c:pt>
                <c:pt idx="7699">
                  <c:v>8.73</c:v>
                </c:pt>
                <c:pt idx="7700">
                  <c:v>8.7100000000000009</c:v>
                </c:pt>
                <c:pt idx="7701">
                  <c:v>8.73</c:v>
                </c:pt>
                <c:pt idx="7702">
                  <c:v>8.73</c:v>
                </c:pt>
                <c:pt idx="7703">
                  <c:v>8.73</c:v>
                </c:pt>
                <c:pt idx="7704">
                  <c:v>8.7100000000000009</c:v>
                </c:pt>
                <c:pt idx="7705">
                  <c:v>8.73</c:v>
                </c:pt>
                <c:pt idx="7706">
                  <c:v>8.73</c:v>
                </c:pt>
                <c:pt idx="7707">
                  <c:v>8.75</c:v>
                </c:pt>
                <c:pt idx="7708">
                  <c:v>8.7100000000000009</c:v>
                </c:pt>
                <c:pt idx="7709">
                  <c:v>8.73</c:v>
                </c:pt>
                <c:pt idx="7710">
                  <c:v>8.73</c:v>
                </c:pt>
                <c:pt idx="7711">
                  <c:v>8.73</c:v>
                </c:pt>
                <c:pt idx="7712">
                  <c:v>8.73</c:v>
                </c:pt>
                <c:pt idx="7713">
                  <c:v>8.73</c:v>
                </c:pt>
                <c:pt idx="7714">
                  <c:v>8.73</c:v>
                </c:pt>
                <c:pt idx="7715">
                  <c:v>8.7100000000000009</c:v>
                </c:pt>
                <c:pt idx="7716">
                  <c:v>8.73</c:v>
                </c:pt>
                <c:pt idx="7717">
                  <c:v>8.73</c:v>
                </c:pt>
                <c:pt idx="7718">
                  <c:v>8.73</c:v>
                </c:pt>
                <c:pt idx="7719">
                  <c:v>8.7100000000000009</c:v>
                </c:pt>
                <c:pt idx="7720">
                  <c:v>8.7100000000000009</c:v>
                </c:pt>
                <c:pt idx="7721">
                  <c:v>8.7100000000000009</c:v>
                </c:pt>
                <c:pt idx="7722">
                  <c:v>8.7100000000000009</c:v>
                </c:pt>
                <c:pt idx="7723">
                  <c:v>8.73</c:v>
                </c:pt>
                <c:pt idx="7724">
                  <c:v>8.7100000000000009</c:v>
                </c:pt>
                <c:pt idx="7725">
                  <c:v>8.7100000000000009</c:v>
                </c:pt>
                <c:pt idx="7726">
                  <c:v>8.7100000000000009</c:v>
                </c:pt>
                <c:pt idx="7727">
                  <c:v>8.7100000000000009</c:v>
                </c:pt>
                <c:pt idx="7728">
                  <c:v>8.7100000000000009</c:v>
                </c:pt>
                <c:pt idx="7729">
                  <c:v>8.7100000000000009</c:v>
                </c:pt>
                <c:pt idx="7730">
                  <c:v>8.73</c:v>
                </c:pt>
                <c:pt idx="7731">
                  <c:v>8.69</c:v>
                </c:pt>
                <c:pt idx="7732">
                  <c:v>8.7100000000000009</c:v>
                </c:pt>
                <c:pt idx="7733">
                  <c:v>8.7100000000000009</c:v>
                </c:pt>
                <c:pt idx="7734">
                  <c:v>8.73</c:v>
                </c:pt>
                <c:pt idx="7735">
                  <c:v>8.7100000000000009</c:v>
                </c:pt>
                <c:pt idx="7736">
                  <c:v>8.7100000000000009</c:v>
                </c:pt>
                <c:pt idx="7737">
                  <c:v>8.73</c:v>
                </c:pt>
                <c:pt idx="7738">
                  <c:v>8.7100000000000009</c:v>
                </c:pt>
                <c:pt idx="7739">
                  <c:v>8.7100000000000009</c:v>
                </c:pt>
                <c:pt idx="7740">
                  <c:v>8.73</c:v>
                </c:pt>
                <c:pt idx="7741">
                  <c:v>8.73</c:v>
                </c:pt>
                <c:pt idx="7742">
                  <c:v>8.73</c:v>
                </c:pt>
                <c:pt idx="7743">
                  <c:v>8.7100000000000009</c:v>
                </c:pt>
                <c:pt idx="7744">
                  <c:v>8.73</c:v>
                </c:pt>
                <c:pt idx="7745">
                  <c:v>8.73</c:v>
                </c:pt>
                <c:pt idx="7746">
                  <c:v>8.73</c:v>
                </c:pt>
                <c:pt idx="7747">
                  <c:v>8.73</c:v>
                </c:pt>
                <c:pt idx="7748">
                  <c:v>8.73</c:v>
                </c:pt>
                <c:pt idx="7749">
                  <c:v>8.73</c:v>
                </c:pt>
                <c:pt idx="7750">
                  <c:v>8.73</c:v>
                </c:pt>
                <c:pt idx="7751">
                  <c:v>8.75</c:v>
                </c:pt>
                <c:pt idx="7752">
                  <c:v>8.75</c:v>
                </c:pt>
                <c:pt idx="7753">
                  <c:v>8.75</c:v>
                </c:pt>
                <c:pt idx="7754">
                  <c:v>8.75</c:v>
                </c:pt>
                <c:pt idx="7755">
                  <c:v>8.75</c:v>
                </c:pt>
                <c:pt idx="7756">
                  <c:v>8.77</c:v>
                </c:pt>
                <c:pt idx="7757">
                  <c:v>8.75</c:v>
                </c:pt>
                <c:pt idx="7758">
                  <c:v>8.77</c:v>
                </c:pt>
                <c:pt idx="7759">
                  <c:v>8.77</c:v>
                </c:pt>
                <c:pt idx="7760">
                  <c:v>8.77</c:v>
                </c:pt>
                <c:pt idx="7761">
                  <c:v>8.77</c:v>
                </c:pt>
                <c:pt idx="7762">
                  <c:v>8.77</c:v>
                </c:pt>
                <c:pt idx="7763">
                  <c:v>8.7899999999999991</c:v>
                </c:pt>
                <c:pt idx="7764">
                  <c:v>8.75</c:v>
                </c:pt>
                <c:pt idx="7765">
                  <c:v>8.77</c:v>
                </c:pt>
                <c:pt idx="7766">
                  <c:v>8.77</c:v>
                </c:pt>
                <c:pt idx="7767">
                  <c:v>8.77</c:v>
                </c:pt>
                <c:pt idx="7768">
                  <c:v>8.77</c:v>
                </c:pt>
                <c:pt idx="7769">
                  <c:v>8.77</c:v>
                </c:pt>
                <c:pt idx="7770">
                  <c:v>8.77</c:v>
                </c:pt>
                <c:pt idx="7771">
                  <c:v>8.77</c:v>
                </c:pt>
                <c:pt idx="7772">
                  <c:v>8.7899999999999991</c:v>
                </c:pt>
                <c:pt idx="7773">
                  <c:v>8.77</c:v>
                </c:pt>
                <c:pt idx="7774">
                  <c:v>8.75</c:v>
                </c:pt>
                <c:pt idx="7775">
                  <c:v>8.77</c:v>
                </c:pt>
                <c:pt idx="7776">
                  <c:v>8.77</c:v>
                </c:pt>
                <c:pt idx="7777">
                  <c:v>8.77</c:v>
                </c:pt>
                <c:pt idx="7778">
                  <c:v>8.7899999999999991</c:v>
                </c:pt>
                <c:pt idx="7779">
                  <c:v>8.77</c:v>
                </c:pt>
                <c:pt idx="7780">
                  <c:v>8.77</c:v>
                </c:pt>
                <c:pt idx="7781">
                  <c:v>8.77</c:v>
                </c:pt>
                <c:pt idx="7782">
                  <c:v>8.77</c:v>
                </c:pt>
                <c:pt idx="7783">
                  <c:v>8.77</c:v>
                </c:pt>
                <c:pt idx="7784">
                  <c:v>8.7899999999999991</c:v>
                </c:pt>
                <c:pt idx="7785">
                  <c:v>8.77</c:v>
                </c:pt>
                <c:pt idx="7786">
                  <c:v>8.77</c:v>
                </c:pt>
                <c:pt idx="7787">
                  <c:v>8.75</c:v>
                </c:pt>
                <c:pt idx="7788">
                  <c:v>8.77</c:v>
                </c:pt>
                <c:pt idx="7789">
                  <c:v>8.77</c:v>
                </c:pt>
                <c:pt idx="7790">
                  <c:v>8.77</c:v>
                </c:pt>
                <c:pt idx="7791">
                  <c:v>8.77</c:v>
                </c:pt>
                <c:pt idx="7792">
                  <c:v>8.77</c:v>
                </c:pt>
                <c:pt idx="7793">
                  <c:v>8.77</c:v>
                </c:pt>
                <c:pt idx="7794">
                  <c:v>8.77</c:v>
                </c:pt>
                <c:pt idx="7795">
                  <c:v>8.77</c:v>
                </c:pt>
                <c:pt idx="7796">
                  <c:v>8.77</c:v>
                </c:pt>
                <c:pt idx="7797">
                  <c:v>8.77</c:v>
                </c:pt>
                <c:pt idx="7798">
                  <c:v>8.77</c:v>
                </c:pt>
                <c:pt idx="7799">
                  <c:v>8.77</c:v>
                </c:pt>
                <c:pt idx="7800">
                  <c:v>8.77</c:v>
                </c:pt>
                <c:pt idx="7801">
                  <c:v>8.77</c:v>
                </c:pt>
                <c:pt idx="7802">
                  <c:v>8.75</c:v>
                </c:pt>
                <c:pt idx="7803">
                  <c:v>8.77</c:v>
                </c:pt>
                <c:pt idx="7804">
                  <c:v>8.7899999999999991</c:v>
                </c:pt>
                <c:pt idx="7805">
                  <c:v>8.77</c:v>
                </c:pt>
                <c:pt idx="7806">
                  <c:v>8.77</c:v>
                </c:pt>
                <c:pt idx="7807">
                  <c:v>8.75</c:v>
                </c:pt>
                <c:pt idx="7808">
                  <c:v>8.77</c:v>
                </c:pt>
                <c:pt idx="7809">
                  <c:v>8.77</c:v>
                </c:pt>
                <c:pt idx="7810">
                  <c:v>8.75</c:v>
                </c:pt>
                <c:pt idx="7811">
                  <c:v>8.75</c:v>
                </c:pt>
                <c:pt idx="7812">
                  <c:v>8.75</c:v>
                </c:pt>
                <c:pt idx="7813">
                  <c:v>8.75</c:v>
                </c:pt>
                <c:pt idx="7814">
                  <c:v>8.75</c:v>
                </c:pt>
                <c:pt idx="7815">
                  <c:v>8.77</c:v>
                </c:pt>
                <c:pt idx="7816">
                  <c:v>8.77</c:v>
                </c:pt>
                <c:pt idx="7817">
                  <c:v>8.77</c:v>
                </c:pt>
                <c:pt idx="7818">
                  <c:v>8.77</c:v>
                </c:pt>
                <c:pt idx="7819">
                  <c:v>8.7899999999999991</c:v>
                </c:pt>
                <c:pt idx="7820">
                  <c:v>8.77</c:v>
                </c:pt>
                <c:pt idx="7821">
                  <c:v>8.77</c:v>
                </c:pt>
                <c:pt idx="7822">
                  <c:v>8.77</c:v>
                </c:pt>
                <c:pt idx="7823">
                  <c:v>8.75</c:v>
                </c:pt>
                <c:pt idx="7824">
                  <c:v>8.77</c:v>
                </c:pt>
                <c:pt idx="7825">
                  <c:v>8.77</c:v>
                </c:pt>
                <c:pt idx="7826">
                  <c:v>8.7899999999999991</c:v>
                </c:pt>
                <c:pt idx="7827">
                  <c:v>8.77</c:v>
                </c:pt>
                <c:pt idx="7828">
                  <c:v>8.77</c:v>
                </c:pt>
                <c:pt idx="7829">
                  <c:v>8.7899999999999991</c:v>
                </c:pt>
                <c:pt idx="7830">
                  <c:v>8.77</c:v>
                </c:pt>
                <c:pt idx="7831">
                  <c:v>8.77</c:v>
                </c:pt>
                <c:pt idx="7832">
                  <c:v>8.77</c:v>
                </c:pt>
                <c:pt idx="7833">
                  <c:v>8.77</c:v>
                </c:pt>
                <c:pt idx="7834">
                  <c:v>8.77</c:v>
                </c:pt>
                <c:pt idx="7835">
                  <c:v>8.77</c:v>
                </c:pt>
                <c:pt idx="7836">
                  <c:v>8.77</c:v>
                </c:pt>
                <c:pt idx="7837">
                  <c:v>8.77</c:v>
                </c:pt>
                <c:pt idx="7838">
                  <c:v>8.7899999999999991</c:v>
                </c:pt>
                <c:pt idx="7839">
                  <c:v>8.75</c:v>
                </c:pt>
                <c:pt idx="7840">
                  <c:v>8.77</c:v>
                </c:pt>
                <c:pt idx="7841">
                  <c:v>8.77</c:v>
                </c:pt>
                <c:pt idx="7842">
                  <c:v>8.77</c:v>
                </c:pt>
                <c:pt idx="7843">
                  <c:v>8.77</c:v>
                </c:pt>
                <c:pt idx="7844">
                  <c:v>8.77</c:v>
                </c:pt>
                <c:pt idx="7845">
                  <c:v>8.77</c:v>
                </c:pt>
                <c:pt idx="7846">
                  <c:v>8.77</c:v>
                </c:pt>
                <c:pt idx="7847">
                  <c:v>8.77</c:v>
                </c:pt>
                <c:pt idx="7848">
                  <c:v>8.77</c:v>
                </c:pt>
                <c:pt idx="7849">
                  <c:v>8.77</c:v>
                </c:pt>
                <c:pt idx="7850">
                  <c:v>8.77</c:v>
                </c:pt>
                <c:pt idx="7851">
                  <c:v>8.77</c:v>
                </c:pt>
                <c:pt idx="7852">
                  <c:v>8.77</c:v>
                </c:pt>
                <c:pt idx="7853">
                  <c:v>8.75</c:v>
                </c:pt>
                <c:pt idx="7854">
                  <c:v>8.73</c:v>
                </c:pt>
                <c:pt idx="7855">
                  <c:v>8.75</c:v>
                </c:pt>
                <c:pt idx="7856">
                  <c:v>8.75</c:v>
                </c:pt>
                <c:pt idx="7857">
                  <c:v>8.77</c:v>
                </c:pt>
                <c:pt idx="7858">
                  <c:v>8.75</c:v>
                </c:pt>
                <c:pt idx="7859">
                  <c:v>8.73</c:v>
                </c:pt>
                <c:pt idx="7860">
                  <c:v>8.73</c:v>
                </c:pt>
                <c:pt idx="7861">
                  <c:v>8.75</c:v>
                </c:pt>
                <c:pt idx="7862">
                  <c:v>8.73</c:v>
                </c:pt>
                <c:pt idx="7863">
                  <c:v>8.7100000000000009</c:v>
                </c:pt>
                <c:pt idx="7864">
                  <c:v>8.73</c:v>
                </c:pt>
                <c:pt idx="7865">
                  <c:v>8.73</c:v>
                </c:pt>
                <c:pt idx="7866">
                  <c:v>8.73</c:v>
                </c:pt>
                <c:pt idx="7867">
                  <c:v>8.73</c:v>
                </c:pt>
                <c:pt idx="7868">
                  <c:v>8.73</c:v>
                </c:pt>
                <c:pt idx="7869">
                  <c:v>8.7100000000000009</c:v>
                </c:pt>
                <c:pt idx="7870">
                  <c:v>8.7100000000000009</c:v>
                </c:pt>
                <c:pt idx="7871">
                  <c:v>8.7100000000000009</c:v>
                </c:pt>
                <c:pt idx="7872">
                  <c:v>8.7100000000000009</c:v>
                </c:pt>
                <c:pt idx="7873">
                  <c:v>8.7100000000000009</c:v>
                </c:pt>
                <c:pt idx="7874">
                  <c:v>8.7100000000000009</c:v>
                </c:pt>
                <c:pt idx="7875">
                  <c:v>8.69</c:v>
                </c:pt>
                <c:pt idx="7876">
                  <c:v>8.69</c:v>
                </c:pt>
                <c:pt idx="7877">
                  <c:v>8.69</c:v>
                </c:pt>
                <c:pt idx="7878">
                  <c:v>8.69</c:v>
                </c:pt>
                <c:pt idx="7879">
                  <c:v>8.69</c:v>
                </c:pt>
                <c:pt idx="7880">
                  <c:v>8.69</c:v>
                </c:pt>
                <c:pt idx="7881">
                  <c:v>8.69</c:v>
                </c:pt>
                <c:pt idx="7882">
                  <c:v>8.67</c:v>
                </c:pt>
                <c:pt idx="7883">
                  <c:v>8.69</c:v>
                </c:pt>
                <c:pt idx="7884">
                  <c:v>8.69</c:v>
                </c:pt>
                <c:pt idx="7885">
                  <c:v>8.7100000000000009</c:v>
                </c:pt>
                <c:pt idx="7886">
                  <c:v>8.69</c:v>
                </c:pt>
                <c:pt idx="7887">
                  <c:v>8.69</c:v>
                </c:pt>
                <c:pt idx="7888">
                  <c:v>8.67</c:v>
                </c:pt>
                <c:pt idx="7889">
                  <c:v>8.69</c:v>
                </c:pt>
                <c:pt idx="7890">
                  <c:v>8.69</c:v>
                </c:pt>
                <c:pt idx="7891">
                  <c:v>8.69</c:v>
                </c:pt>
                <c:pt idx="7892">
                  <c:v>8.69</c:v>
                </c:pt>
                <c:pt idx="7893">
                  <c:v>8.69</c:v>
                </c:pt>
                <c:pt idx="7894">
                  <c:v>8.69</c:v>
                </c:pt>
                <c:pt idx="7895">
                  <c:v>8.69</c:v>
                </c:pt>
                <c:pt idx="7896">
                  <c:v>8.69</c:v>
                </c:pt>
                <c:pt idx="7897">
                  <c:v>8.7100000000000009</c:v>
                </c:pt>
                <c:pt idx="7898">
                  <c:v>8.69</c:v>
                </c:pt>
                <c:pt idx="7899">
                  <c:v>8.69</c:v>
                </c:pt>
                <c:pt idx="7900">
                  <c:v>8.67</c:v>
                </c:pt>
                <c:pt idx="7901">
                  <c:v>8.7100000000000009</c:v>
                </c:pt>
                <c:pt idx="7902">
                  <c:v>8.69</c:v>
                </c:pt>
                <c:pt idx="7903">
                  <c:v>8.7100000000000009</c:v>
                </c:pt>
                <c:pt idx="7904">
                  <c:v>8.69</c:v>
                </c:pt>
                <c:pt idx="7905">
                  <c:v>8.67</c:v>
                </c:pt>
                <c:pt idx="7906">
                  <c:v>8.69</c:v>
                </c:pt>
                <c:pt idx="7907">
                  <c:v>8.69</c:v>
                </c:pt>
                <c:pt idx="7908">
                  <c:v>8.67</c:v>
                </c:pt>
                <c:pt idx="7909">
                  <c:v>8.69</c:v>
                </c:pt>
                <c:pt idx="7910">
                  <c:v>8.69</c:v>
                </c:pt>
                <c:pt idx="7911">
                  <c:v>8.69</c:v>
                </c:pt>
                <c:pt idx="7912">
                  <c:v>8.67</c:v>
                </c:pt>
                <c:pt idx="7913">
                  <c:v>8.67</c:v>
                </c:pt>
                <c:pt idx="7914">
                  <c:v>8.65</c:v>
                </c:pt>
                <c:pt idx="7915">
                  <c:v>8.67</c:v>
                </c:pt>
                <c:pt idx="7916">
                  <c:v>8.67</c:v>
                </c:pt>
                <c:pt idx="7917">
                  <c:v>8.67</c:v>
                </c:pt>
                <c:pt idx="7918">
                  <c:v>8.67</c:v>
                </c:pt>
                <c:pt idx="7919">
                  <c:v>8.67</c:v>
                </c:pt>
                <c:pt idx="7920">
                  <c:v>8.67</c:v>
                </c:pt>
                <c:pt idx="7921">
                  <c:v>8.67</c:v>
                </c:pt>
                <c:pt idx="7922">
                  <c:v>8.69</c:v>
                </c:pt>
                <c:pt idx="7923">
                  <c:v>8.67</c:v>
                </c:pt>
                <c:pt idx="7924">
                  <c:v>8.65</c:v>
                </c:pt>
                <c:pt idx="7925">
                  <c:v>8.67</c:v>
                </c:pt>
                <c:pt idx="7926">
                  <c:v>8.67</c:v>
                </c:pt>
                <c:pt idx="7927">
                  <c:v>8.67</c:v>
                </c:pt>
                <c:pt idx="7928">
                  <c:v>8.67</c:v>
                </c:pt>
                <c:pt idx="7929">
                  <c:v>8.65</c:v>
                </c:pt>
                <c:pt idx="7930">
                  <c:v>8.67</c:v>
                </c:pt>
                <c:pt idx="7931">
                  <c:v>8.67</c:v>
                </c:pt>
                <c:pt idx="7932">
                  <c:v>8.67</c:v>
                </c:pt>
                <c:pt idx="7933">
                  <c:v>8.67</c:v>
                </c:pt>
                <c:pt idx="7934">
                  <c:v>8.67</c:v>
                </c:pt>
                <c:pt idx="7935">
                  <c:v>8.67</c:v>
                </c:pt>
                <c:pt idx="7936">
                  <c:v>8.67</c:v>
                </c:pt>
                <c:pt idx="7937">
                  <c:v>8.65</c:v>
                </c:pt>
                <c:pt idx="7938">
                  <c:v>8.67</c:v>
                </c:pt>
                <c:pt idx="7939">
                  <c:v>8.65</c:v>
                </c:pt>
                <c:pt idx="7940">
                  <c:v>8.67</c:v>
                </c:pt>
                <c:pt idx="7941">
                  <c:v>8.67</c:v>
                </c:pt>
                <c:pt idx="7942">
                  <c:v>8.67</c:v>
                </c:pt>
                <c:pt idx="7943">
                  <c:v>8.67</c:v>
                </c:pt>
                <c:pt idx="7944">
                  <c:v>8.69</c:v>
                </c:pt>
                <c:pt idx="7945">
                  <c:v>8.67</c:v>
                </c:pt>
                <c:pt idx="7946">
                  <c:v>8.67</c:v>
                </c:pt>
                <c:pt idx="7947">
                  <c:v>8.69</c:v>
                </c:pt>
                <c:pt idx="7948">
                  <c:v>8.67</c:v>
                </c:pt>
                <c:pt idx="7949">
                  <c:v>8.67</c:v>
                </c:pt>
                <c:pt idx="7950">
                  <c:v>8.67</c:v>
                </c:pt>
                <c:pt idx="7951">
                  <c:v>8.67</c:v>
                </c:pt>
                <c:pt idx="7952">
                  <c:v>8.67</c:v>
                </c:pt>
                <c:pt idx="7953">
                  <c:v>8.69</c:v>
                </c:pt>
                <c:pt idx="7954">
                  <c:v>8.67</c:v>
                </c:pt>
                <c:pt idx="7955">
                  <c:v>8.67</c:v>
                </c:pt>
                <c:pt idx="7956">
                  <c:v>8.67</c:v>
                </c:pt>
                <c:pt idx="7957">
                  <c:v>8.67</c:v>
                </c:pt>
                <c:pt idx="7958">
                  <c:v>8.67</c:v>
                </c:pt>
                <c:pt idx="7959">
                  <c:v>8.67</c:v>
                </c:pt>
                <c:pt idx="7960">
                  <c:v>8.69</c:v>
                </c:pt>
                <c:pt idx="7961">
                  <c:v>8.67</c:v>
                </c:pt>
                <c:pt idx="7962">
                  <c:v>8.67</c:v>
                </c:pt>
                <c:pt idx="7963">
                  <c:v>8.67</c:v>
                </c:pt>
                <c:pt idx="7964">
                  <c:v>8.67</c:v>
                </c:pt>
                <c:pt idx="7965">
                  <c:v>8.69</c:v>
                </c:pt>
                <c:pt idx="7966">
                  <c:v>8.65</c:v>
                </c:pt>
                <c:pt idx="7967">
                  <c:v>8.67</c:v>
                </c:pt>
                <c:pt idx="7968">
                  <c:v>8.65</c:v>
                </c:pt>
                <c:pt idx="7969">
                  <c:v>8.65</c:v>
                </c:pt>
                <c:pt idx="7970">
                  <c:v>8.67</c:v>
                </c:pt>
                <c:pt idx="7971">
                  <c:v>8.67</c:v>
                </c:pt>
                <c:pt idx="7972">
                  <c:v>8.69</c:v>
                </c:pt>
                <c:pt idx="7973">
                  <c:v>8.67</c:v>
                </c:pt>
                <c:pt idx="7974">
                  <c:v>8.67</c:v>
                </c:pt>
                <c:pt idx="7975">
                  <c:v>8.67</c:v>
                </c:pt>
                <c:pt idx="7976">
                  <c:v>8.67</c:v>
                </c:pt>
                <c:pt idx="7977">
                  <c:v>8.67</c:v>
                </c:pt>
                <c:pt idx="7978">
                  <c:v>8.67</c:v>
                </c:pt>
                <c:pt idx="7979">
                  <c:v>8.67</c:v>
                </c:pt>
                <c:pt idx="7980">
                  <c:v>8.69</c:v>
                </c:pt>
                <c:pt idx="7981">
                  <c:v>8.69</c:v>
                </c:pt>
                <c:pt idx="7982">
                  <c:v>8.67</c:v>
                </c:pt>
                <c:pt idx="7983">
                  <c:v>8.67</c:v>
                </c:pt>
                <c:pt idx="7984">
                  <c:v>8.67</c:v>
                </c:pt>
                <c:pt idx="7985">
                  <c:v>8.67</c:v>
                </c:pt>
                <c:pt idx="7986">
                  <c:v>8.67</c:v>
                </c:pt>
                <c:pt idx="7987">
                  <c:v>8.67</c:v>
                </c:pt>
                <c:pt idx="7988">
                  <c:v>8.69</c:v>
                </c:pt>
                <c:pt idx="7989">
                  <c:v>8.65</c:v>
                </c:pt>
                <c:pt idx="7990">
                  <c:v>8.67</c:v>
                </c:pt>
                <c:pt idx="7991">
                  <c:v>8.67</c:v>
                </c:pt>
                <c:pt idx="7992">
                  <c:v>8.67</c:v>
                </c:pt>
                <c:pt idx="7993">
                  <c:v>8.65</c:v>
                </c:pt>
                <c:pt idx="7994">
                  <c:v>8.67</c:v>
                </c:pt>
                <c:pt idx="7995">
                  <c:v>8.67</c:v>
                </c:pt>
                <c:pt idx="7996">
                  <c:v>8.65</c:v>
                </c:pt>
                <c:pt idx="7997">
                  <c:v>8.67</c:v>
                </c:pt>
                <c:pt idx="7998">
                  <c:v>8.67</c:v>
                </c:pt>
                <c:pt idx="7999">
                  <c:v>8.67</c:v>
                </c:pt>
                <c:pt idx="8000">
                  <c:v>8.65</c:v>
                </c:pt>
                <c:pt idx="8001">
                  <c:v>8.65</c:v>
                </c:pt>
                <c:pt idx="8002">
                  <c:v>8.65</c:v>
                </c:pt>
                <c:pt idx="8003">
                  <c:v>8.65</c:v>
                </c:pt>
                <c:pt idx="8004">
                  <c:v>8.65</c:v>
                </c:pt>
                <c:pt idx="8005">
                  <c:v>8.67</c:v>
                </c:pt>
                <c:pt idx="8006">
                  <c:v>8.65</c:v>
                </c:pt>
                <c:pt idx="8007">
                  <c:v>8.67</c:v>
                </c:pt>
                <c:pt idx="8008">
                  <c:v>8.65</c:v>
                </c:pt>
                <c:pt idx="8009">
                  <c:v>8.65</c:v>
                </c:pt>
                <c:pt idx="8010">
                  <c:v>8.67</c:v>
                </c:pt>
                <c:pt idx="8011">
                  <c:v>8.67</c:v>
                </c:pt>
                <c:pt idx="8012">
                  <c:v>8.65</c:v>
                </c:pt>
                <c:pt idx="8013">
                  <c:v>8.67</c:v>
                </c:pt>
                <c:pt idx="8014">
                  <c:v>8.65</c:v>
                </c:pt>
                <c:pt idx="8015">
                  <c:v>8.67</c:v>
                </c:pt>
                <c:pt idx="8016">
                  <c:v>8.67</c:v>
                </c:pt>
                <c:pt idx="8017">
                  <c:v>8.65</c:v>
                </c:pt>
                <c:pt idx="8018">
                  <c:v>8.65</c:v>
                </c:pt>
                <c:pt idx="8019">
                  <c:v>8.65</c:v>
                </c:pt>
                <c:pt idx="8020">
                  <c:v>8.65</c:v>
                </c:pt>
                <c:pt idx="8021">
                  <c:v>8.65</c:v>
                </c:pt>
                <c:pt idx="8022">
                  <c:v>8.65</c:v>
                </c:pt>
                <c:pt idx="8023">
                  <c:v>8.67</c:v>
                </c:pt>
                <c:pt idx="8024">
                  <c:v>8.65</c:v>
                </c:pt>
                <c:pt idx="8025">
                  <c:v>8.67</c:v>
                </c:pt>
                <c:pt idx="8026">
                  <c:v>8.65</c:v>
                </c:pt>
                <c:pt idx="8027">
                  <c:v>8.61</c:v>
                </c:pt>
                <c:pt idx="8028">
                  <c:v>8.65</c:v>
                </c:pt>
                <c:pt idx="8029">
                  <c:v>8.65</c:v>
                </c:pt>
                <c:pt idx="8030">
                  <c:v>8.6300000000000008</c:v>
                </c:pt>
                <c:pt idx="8031">
                  <c:v>8.65</c:v>
                </c:pt>
                <c:pt idx="8032">
                  <c:v>8.65</c:v>
                </c:pt>
                <c:pt idx="8033">
                  <c:v>8.6300000000000008</c:v>
                </c:pt>
                <c:pt idx="8034">
                  <c:v>8.65</c:v>
                </c:pt>
                <c:pt idx="8035">
                  <c:v>8.6300000000000008</c:v>
                </c:pt>
                <c:pt idx="8036">
                  <c:v>8.65</c:v>
                </c:pt>
                <c:pt idx="8037">
                  <c:v>8.61</c:v>
                </c:pt>
                <c:pt idx="8038">
                  <c:v>8.6300000000000008</c:v>
                </c:pt>
                <c:pt idx="8039">
                  <c:v>8.6300000000000008</c:v>
                </c:pt>
                <c:pt idx="8040">
                  <c:v>8.61</c:v>
                </c:pt>
                <c:pt idx="8041">
                  <c:v>8.61</c:v>
                </c:pt>
                <c:pt idx="8042">
                  <c:v>8.65</c:v>
                </c:pt>
                <c:pt idx="8043">
                  <c:v>8.65</c:v>
                </c:pt>
                <c:pt idx="8044">
                  <c:v>8.61</c:v>
                </c:pt>
                <c:pt idx="8045">
                  <c:v>8.6300000000000008</c:v>
                </c:pt>
                <c:pt idx="8046">
                  <c:v>8.6300000000000008</c:v>
                </c:pt>
                <c:pt idx="8047">
                  <c:v>8.65</c:v>
                </c:pt>
                <c:pt idx="8048">
                  <c:v>8.65</c:v>
                </c:pt>
                <c:pt idx="8049">
                  <c:v>8.59</c:v>
                </c:pt>
                <c:pt idx="8050">
                  <c:v>8.6300000000000008</c:v>
                </c:pt>
                <c:pt idx="8051">
                  <c:v>8.6300000000000008</c:v>
                </c:pt>
                <c:pt idx="8052">
                  <c:v>8.61</c:v>
                </c:pt>
                <c:pt idx="8053">
                  <c:v>8.61</c:v>
                </c:pt>
                <c:pt idx="8054">
                  <c:v>8.61</c:v>
                </c:pt>
                <c:pt idx="8055">
                  <c:v>8.61</c:v>
                </c:pt>
                <c:pt idx="8056">
                  <c:v>8.61</c:v>
                </c:pt>
                <c:pt idx="8057">
                  <c:v>8.59</c:v>
                </c:pt>
                <c:pt idx="8058">
                  <c:v>8.59</c:v>
                </c:pt>
                <c:pt idx="8059">
                  <c:v>8.59</c:v>
                </c:pt>
                <c:pt idx="8060">
                  <c:v>8.59</c:v>
                </c:pt>
                <c:pt idx="8061">
                  <c:v>8.61</c:v>
                </c:pt>
                <c:pt idx="8062">
                  <c:v>8.59</c:v>
                </c:pt>
                <c:pt idx="8063">
                  <c:v>8.59</c:v>
                </c:pt>
                <c:pt idx="8064">
                  <c:v>8.59</c:v>
                </c:pt>
                <c:pt idx="8065">
                  <c:v>8.59</c:v>
                </c:pt>
                <c:pt idx="8066">
                  <c:v>8.61</c:v>
                </c:pt>
                <c:pt idx="8067">
                  <c:v>8.59</c:v>
                </c:pt>
                <c:pt idx="8068">
                  <c:v>8.59</c:v>
                </c:pt>
                <c:pt idx="8069">
                  <c:v>8.6300000000000008</c:v>
                </c:pt>
                <c:pt idx="8070">
                  <c:v>8.61</c:v>
                </c:pt>
                <c:pt idx="8071">
                  <c:v>8.59</c:v>
                </c:pt>
                <c:pt idx="8072">
                  <c:v>8.59</c:v>
                </c:pt>
                <c:pt idx="8073">
                  <c:v>8.59</c:v>
                </c:pt>
                <c:pt idx="8074">
                  <c:v>8.59</c:v>
                </c:pt>
                <c:pt idx="8075">
                  <c:v>8.61</c:v>
                </c:pt>
                <c:pt idx="8076">
                  <c:v>8.59</c:v>
                </c:pt>
                <c:pt idx="8077">
                  <c:v>8.61</c:v>
                </c:pt>
                <c:pt idx="8078">
                  <c:v>8.61</c:v>
                </c:pt>
                <c:pt idx="8079">
                  <c:v>8.59</c:v>
                </c:pt>
                <c:pt idx="8080">
                  <c:v>8.59</c:v>
                </c:pt>
                <c:pt idx="8081">
                  <c:v>8.59</c:v>
                </c:pt>
                <c:pt idx="8082">
                  <c:v>8.61</c:v>
                </c:pt>
                <c:pt idx="8083">
                  <c:v>8.61</c:v>
                </c:pt>
                <c:pt idx="8084">
                  <c:v>8.61</c:v>
                </c:pt>
                <c:pt idx="8085">
                  <c:v>8.61</c:v>
                </c:pt>
                <c:pt idx="8086">
                  <c:v>8.61</c:v>
                </c:pt>
                <c:pt idx="8087">
                  <c:v>8.61</c:v>
                </c:pt>
                <c:pt idx="8088">
                  <c:v>8.6300000000000008</c:v>
                </c:pt>
                <c:pt idx="8089">
                  <c:v>8.61</c:v>
                </c:pt>
                <c:pt idx="8090">
                  <c:v>8.61</c:v>
                </c:pt>
                <c:pt idx="8091">
                  <c:v>8.61</c:v>
                </c:pt>
                <c:pt idx="8092">
                  <c:v>8.59</c:v>
                </c:pt>
                <c:pt idx="8093">
                  <c:v>8.6300000000000008</c:v>
                </c:pt>
                <c:pt idx="8094">
                  <c:v>8.6300000000000008</c:v>
                </c:pt>
                <c:pt idx="8095">
                  <c:v>8.6300000000000008</c:v>
                </c:pt>
                <c:pt idx="8096">
                  <c:v>8.61</c:v>
                </c:pt>
                <c:pt idx="8097">
                  <c:v>8.61</c:v>
                </c:pt>
                <c:pt idx="8098">
                  <c:v>8.6300000000000008</c:v>
                </c:pt>
                <c:pt idx="8099">
                  <c:v>8.6300000000000008</c:v>
                </c:pt>
                <c:pt idx="8100">
                  <c:v>8.6300000000000008</c:v>
                </c:pt>
                <c:pt idx="8101">
                  <c:v>8.6300000000000008</c:v>
                </c:pt>
                <c:pt idx="8102">
                  <c:v>8.6300000000000008</c:v>
                </c:pt>
                <c:pt idx="8103">
                  <c:v>8.6300000000000008</c:v>
                </c:pt>
                <c:pt idx="8104">
                  <c:v>8.65</c:v>
                </c:pt>
                <c:pt idx="8105">
                  <c:v>8.61</c:v>
                </c:pt>
                <c:pt idx="8106">
                  <c:v>8.6300000000000008</c:v>
                </c:pt>
                <c:pt idx="8107">
                  <c:v>8.65</c:v>
                </c:pt>
                <c:pt idx="8108">
                  <c:v>8.6300000000000008</c:v>
                </c:pt>
                <c:pt idx="8109">
                  <c:v>8.6300000000000008</c:v>
                </c:pt>
                <c:pt idx="8110">
                  <c:v>8.65</c:v>
                </c:pt>
                <c:pt idx="8111">
                  <c:v>8.65</c:v>
                </c:pt>
                <c:pt idx="8112">
                  <c:v>8.65</c:v>
                </c:pt>
                <c:pt idx="8113">
                  <c:v>8.65</c:v>
                </c:pt>
                <c:pt idx="8114">
                  <c:v>8.65</c:v>
                </c:pt>
                <c:pt idx="8115">
                  <c:v>8.65</c:v>
                </c:pt>
                <c:pt idx="8116">
                  <c:v>8.65</c:v>
                </c:pt>
                <c:pt idx="8117">
                  <c:v>8.6300000000000008</c:v>
                </c:pt>
                <c:pt idx="8118">
                  <c:v>8.65</c:v>
                </c:pt>
                <c:pt idx="8119">
                  <c:v>8.65</c:v>
                </c:pt>
                <c:pt idx="8120">
                  <c:v>8.6300000000000008</c:v>
                </c:pt>
                <c:pt idx="8121">
                  <c:v>8.6300000000000008</c:v>
                </c:pt>
                <c:pt idx="8122">
                  <c:v>8.65</c:v>
                </c:pt>
                <c:pt idx="8123">
                  <c:v>8.65</c:v>
                </c:pt>
                <c:pt idx="8124">
                  <c:v>8.65</c:v>
                </c:pt>
                <c:pt idx="8125">
                  <c:v>8.65</c:v>
                </c:pt>
                <c:pt idx="8126">
                  <c:v>8.65</c:v>
                </c:pt>
                <c:pt idx="8127">
                  <c:v>8.65</c:v>
                </c:pt>
                <c:pt idx="8128">
                  <c:v>8.65</c:v>
                </c:pt>
                <c:pt idx="8129">
                  <c:v>8.65</c:v>
                </c:pt>
                <c:pt idx="8130">
                  <c:v>8.65</c:v>
                </c:pt>
                <c:pt idx="8131">
                  <c:v>8.6300000000000008</c:v>
                </c:pt>
                <c:pt idx="8132">
                  <c:v>8.65</c:v>
                </c:pt>
                <c:pt idx="8133">
                  <c:v>8.6300000000000008</c:v>
                </c:pt>
                <c:pt idx="8134">
                  <c:v>8.65</c:v>
                </c:pt>
                <c:pt idx="8135">
                  <c:v>8.67</c:v>
                </c:pt>
                <c:pt idx="8136">
                  <c:v>8.65</c:v>
                </c:pt>
                <c:pt idx="8137">
                  <c:v>8.65</c:v>
                </c:pt>
                <c:pt idx="8138">
                  <c:v>8.65</c:v>
                </c:pt>
                <c:pt idx="8139">
                  <c:v>8.65</c:v>
                </c:pt>
                <c:pt idx="8140">
                  <c:v>8.65</c:v>
                </c:pt>
                <c:pt idx="8141">
                  <c:v>8.65</c:v>
                </c:pt>
                <c:pt idx="8142">
                  <c:v>8.65</c:v>
                </c:pt>
                <c:pt idx="8143">
                  <c:v>8.67</c:v>
                </c:pt>
                <c:pt idx="8144">
                  <c:v>8.67</c:v>
                </c:pt>
                <c:pt idx="8145">
                  <c:v>8.67</c:v>
                </c:pt>
                <c:pt idx="8146">
                  <c:v>8.65</c:v>
                </c:pt>
                <c:pt idx="8147">
                  <c:v>8.65</c:v>
                </c:pt>
                <c:pt idx="8148">
                  <c:v>8.65</c:v>
                </c:pt>
                <c:pt idx="8149">
                  <c:v>8.65</c:v>
                </c:pt>
                <c:pt idx="8150">
                  <c:v>8.67</c:v>
                </c:pt>
                <c:pt idx="8151">
                  <c:v>8.65</c:v>
                </c:pt>
                <c:pt idx="8152">
                  <c:v>8.67</c:v>
                </c:pt>
                <c:pt idx="8153">
                  <c:v>8.65</c:v>
                </c:pt>
                <c:pt idx="8154">
                  <c:v>8.65</c:v>
                </c:pt>
                <c:pt idx="8155">
                  <c:v>8.67</c:v>
                </c:pt>
                <c:pt idx="8156">
                  <c:v>8.65</c:v>
                </c:pt>
                <c:pt idx="8157">
                  <c:v>8.65</c:v>
                </c:pt>
                <c:pt idx="8158">
                  <c:v>8.65</c:v>
                </c:pt>
                <c:pt idx="8159">
                  <c:v>8.67</c:v>
                </c:pt>
                <c:pt idx="8160">
                  <c:v>8.67</c:v>
                </c:pt>
                <c:pt idx="8161">
                  <c:v>8.67</c:v>
                </c:pt>
                <c:pt idx="8162">
                  <c:v>8.67</c:v>
                </c:pt>
                <c:pt idx="8163">
                  <c:v>8.67</c:v>
                </c:pt>
                <c:pt idx="8164">
                  <c:v>8.69</c:v>
                </c:pt>
                <c:pt idx="8165">
                  <c:v>8.67</c:v>
                </c:pt>
                <c:pt idx="8166">
                  <c:v>8.67</c:v>
                </c:pt>
                <c:pt idx="8167">
                  <c:v>8.67</c:v>
                </c:pt>
                <c:pt idx="8168">
                  <c:v>8.65</c:v>
                </c:pt>
                <c:pt idx="8169">
                  <c:v>8.67</c:v>
                </c:pt>
                <c:pt idx="8170">
                  <c:v>8.69</c:v>
                </c:pt>
                <c:pt idx="8171">
                  <c:v>8.67</c:v>
                </c:pt>
                <c:pt idx="8172">
                  <c:v>8.67</c:v>
                </c:pt>
                <c:pt idx="8173">
                  <c:v>8.67</c:v>
                </c:pt>
                <c:pt idx="8174">
                  <c:v>8.67</c:v>
                </c:pt>
                <c:pt idx="8175">
                  <c:v>8.69</c:v>
                </c:pt>
                <c:pt idx="8176">
                  <c:v>8.69</c:v>
                </c:pt>
                <c:pt idx="8177">
                  <c:v>8.69</c:v>
                </c:pt>
                <c:pt idx="8178">
                  <c:v>8.69</c:v>
                </c:pt>
                <c:pt idx="8179">
                  <c:v>8.69</c:v>
                </c:pt>
                <c:pt idx="8180">
                  <c:v>8.69</c:v>
                </c:pt>
                <c:pt idx="8181">
                  <c:v>8.67</c:v>
                </c:pt>
                <c:pt idx="8182">
                  <c:v>8.67</c:v>
                </c:pt>
                <c:pt idx="8183">
                  <c:v>8.67</c:v>
                </c:pt>
                <c:pt idx="8184">
                  <c:v>8.67</c:v>
                </c:pt>
                <c:pt idx="8185">
                  <c:v>8.67</c:v>
                </c:pt>
                <c:pt idx="8186">
                  <c:v>8.67</c:v>
                </c:pt>
                <c:pt idx="8187">
                  <c:v>8.67</c:v>
                </c:pt>
                <c:pt idx="8188">
                  <c:v>8.65</c:v>
                </c:pt>
                <c:pt idx="8189">
                  <c:v>8.65</c:v>
                </c:pt>
                <c:pt idx="8190">
                  <c:v>8.67</c:v>
                </c:pt>
                <c:pt idx="8191">
                  <c:v>8.65</c:v>
                </c:pt>
                <c:pt idx="8192">
                  <c:v>8.67</c:v>
                </c:pt>
                <c:pt idx="8193">
                  <c:v>8.67</c:v>
                </c:pt>
                <c:pt idx="8194">
                  <c:v>8.67</c:v>
                </c:pt>
                <c:pt idx="8195">
                  <c:v>8.67</c:v>
                </c:pt>
                <c:pt idx="8196">
                  <c:v>8.65</c:v>
                </c:pt>
                <c:pt idx="8197">
                  <c:v>8.67</c:v>
                </c:pt>
                <c:pt idx="8198">
                  <c:v>8.67</c:v>
                </c:pt>
                <c:pt idx="8199">
                  <c:v>8.65</c:v>
                </c:pt>
                <c:pt idx="8200">
                  <c:v>8.67</c:v>
                </c:pt>
                <c:pt idx="8201">
                  <c:v>8.65</c:v>
                </c:pt>
                <c:pt idx="8202">
                  <c:v>8.65</c:v>
                </c:pt>
                <c:pt idx="8203">
                  <c:v>8.65</c:v>
                </c:pt>
                <c:pt idx="8204">
                  <c:v>8.65</c:v>
                </c:pt>
                <c:pt idx="8205">
                  <c:v>8.65</c:v>
                </c:pt>
                <c:pt idx="8206">
                  <c:v>8.65</c:v>
                </c:pt>
                <c:pt idx="8207">
                  <c:v>8.67</c:v>
                </c:pt>
                <c:pt idx="8208">
                  <c:v>8.65</c:v>
                </c:pt>
                <c:pt idx="8209">
                  <c:v>8.65</c:v>
                </c:pt>
                <c:pt idx="8210">
                  <c:v>8.67</c:v>
                </c:pt>
                <c:pt idx="8211">
                  <c:v>8.67</c:v>
                </c:pt>
                <c:pt idx="8212">
                  <c:v>8.67</c:v>
                </c:pt>
                <c:pt idx="8213">
                  <c:v>8.65</c:v>
                </c:pt>
                <c:pt idx="8214">
                  <c:v>8.65</c:v>
                </c:pt>
                <c:pt idx="8215">
                  <c:v>8.65</c:v>
                </c:pt>
                <c:pt idx="8216">
                  <c:v>8.65</c:v>
                </c:pt>
                <c:pt idx="8217">
                  <c:v>8.67</c:v>
                </c:pt>
                <c:pt idx="8218">
                  <c:v>8.67</c:v>
                </c:pt>
                <c:pt idx="8219">
                  <c:v>8.69</c:v>
                </c:pt>
                <c:pt idx="8220">
                  <c:v>8.67</c:v>
                </c:pt>
                <c:pt idx="8221">
                  <c:v>8.67</c:v>
                </c:pt>
                <c:pt idx="8222">
                  <c:v>8.67</c:v>
                </c:pt>
                <c:pt idx="8223">
                  <c:v>8.67</c:v>
                </c:pt>
                <c:pt idx="8224">
                  <c:v>8.67</c:v>
                </c:pt>
                <c:pt idx="8225">
                  <c:v>8.67</c:v>
                </c:pt>
                <c:pt idx="8226">
                  <c:v>8.65</c:v>
                </c:pt>
                <c:pt idx="8227">
                  <c:v>8.69</c:v>
                </c:pt>
                <c:pt idx="8228">
                  <c:v>8.67</c:v>
                </c:pt>
                <c:pt idx="8229">
                  <c:v>8.67</c:v>
                </c:pt>
                <c:pt idx="8230">
                  <c:v>8.67</c:v>
                </c:pt>
                <c:pt idx="8231">
                  <c:v>8.67</c:v>
                </c:pt>
                <c:pt idx="8232">
                  <c:v>8.67</c:v>
                </c:pt>
                <c:pt idx="8233">
                  <c:v>8.67</c:v>
                </c:pt>
                <c:pt idx="8234">
                  <c:v>8.69</c:v>
                </c:pt>
                <c:pt idx="8235">
                  <c:v>8.67</c:v>
                </c:pt>
                <c:pt idx="8236">
                  <c:v>8.67</c:v>
                </c:pt>
                <c:pt idx="8237">
                  <c:v>8.67</c:v>
                </c:pt>
                <c:pt idx="8238">
                  <c:v>8.69</c:v>
                </c:pt>
                <c:pt idx="8239">
                  <c:v>8.67</c:v>
                </c:pt>
                <c:pt idx="8240">
                  <c:v>8.67</c:v>
                </c:pt>
                <c:pt idx="8241">
                  <c:v>8.69</c:v>
                </c:pt>
                <c:pt idx="8242">
                  <c:v>8.69</c:v>
                </c:pt>
                <c:pt idx="8243">
                  <c:v>8.67</c:v>
                </c:pt>
                <c:pt idx="8244">
                  <c:v>8.69</c:v>
                </c:pt>
                <c:pt idx="8245">
                  <c:v>8.69</c:v>
                </c:pt>
                <c:pt idx="8246">
                  <c:v>8.69</c:v>
                </c:pt>
                <c:pt idx="8247">
                  <c:v>8.69</c:v>
                </c:pt>
                <c:pt idx="8248">
                  <c:v>8.7100000000000009</c:v>
                </c:pt>
                <c:pt idx="8249">
                  <c:v>8.7100000000000009</c:v>
                </c:pt>
                <c:pt idx="8250">
                  <c:v>8.7100000000000009</c:v>
                </c:pt>
                <c:pt idx="8251">
                  <c:v>8.7100000000000009</c:v>
                </c:pt>
                <c:pt idx="8252">
                  <c:v>8.7100000000000009</c:v>
                </c:pt>
                <c:pt idx="8253">
                  <c:v>8.7100000000000009</c:v>
                </c:pt>
                <c:pt idx="8254">
                  <c:v>8.73</c:v>
                </c:pt>
                <c:pt idx="8255">
                  <c:v>8.7100000000000009</c:v>
                </c:pt>
                <c:pt idx="8256">
                  <c:v>8.7100000000000009</c:v>
                </c:pt>
                <c:pt idx="8257">
                  <c:v>8.73</c:v>
                </c:pt>
                <c:pt idx="8258">
                  <c:v>8.7100000000000009</c:v>
                </c:pt>
                <c:pt idx="8259">
                  <c:v>8.73</c:v>
                </c:pt>
                <c:pt idx="8260">
                  <c:v>8.73</c:v>
                </c:pt>
                <c:pt idx="8261">
                  <c:v>8.73</c:v>
                </c:pt>
                <c:pt idx="8262">
                  <c:v>8.75</c:v>
                </c:pt>
                <c:pt idx="8263">
                  <c:v>8.75</c:v>
                </c:pt>
                <c:pt idx="8264">
                  <c:v>8.75</c:v>
                </c:pt>
                <c:pt idx="8265">
                  <c:v>8.75</c:v>
                </c:pt>
                <c:pt idx="8266">
                  <c:v>8.75</c:v>
                </c:pt>
                <c:pt idx="8267">
                  <c:v>8.75</c:v>
                </c:pt>
                <c:pt idx="8268">
                  <c:v>8.75</c:v>
                </c:pt>
                <c:pt idx="8269">
                  <c:v>8.77</c:v>
                </c:pt>
                <c:pt idx="8270">
                  <c:v>8.75</c:v>
                </c:pt>
                <c:pt idx="8271">
                  <c:v>8.75</c:v>
                </c:pt>
                <c:pt idx="8272">
                  <c:v>8.77</c:v>
                </c:pt>
                <c:pt idx="8273">
                  <c:v>8.77</c:v>
                </c:pt>
                <c:pt idx="8274">
                  <c:v>8.77</c:v>
                </c:pt>
                <c:pt idx="8275">
                  <c:v>8.75</c:v>
                </c:pt>
                <c:pt idx="8276">
                  <c:v>8.77</c:v>
                </c:pt>
                <c:pt idx="8277">
                  <c:v>8.7899999999999991</c:v>
                </c:pt>
                <c:pt idx="8278">
                  <c:v>8.77</c:v>
                </c:pt>
                <c:pt idx="8279">
                  <c:v>8.75</c:v>
                </c:pt>
                <c:pt idx="8280">
                  <c:v>8.77</c:v>
                </c:pt>
                <c:pt idx="8281">
                  <c:v>8.7899999999999991</c:v>
                </c:pt>
                <c:pt idx="8282">
                  <c:v>8.77</c:v>
                </c:pt>
                <c:pt idx="8283">
                  <c:v>8.7899999999999991</c:v>
                </c:pt>
                <c:pt idx="8284">
                  <c:v>8.7899999999999991</c:v>
                </c:pt>
                <c:pt idx="8285">
                  <c:v>8.7899999999999991</c:v>
                </c:pt>
                <c:pt idx="8286">
                  <c:v>8.7899999999999991</c:v>
                </c:pt>
                <c:pt idx="8287">
                  <c:v>8.81</c:v>
                </c:pt>
                <c:pt idx="8288">
                  <c:v>8.7899999999999991</c:v>
                </c:pt>
                <c:pt idx="8289">
                  <c:v>8.81</c:v>
                </c:pt>
                <c:pt idx="8290">
                  <c:v>8.81</c:v>
                </c:pt>
                <c:pt idx="8291">
                  <c:v>8.7899999999999991</c:v>
                </c:pt>
                <c:pt idx="8292">
                  <c:v>8.81</c:v>
                </c:pt>
                <c:pt idx="8293">
                  <c:v>8.81</c:v>
                </c:pt>
                <c:pt idx="8294">
                  <c:v>8.81</c:v>
                </c:pt>
                <c:pt idx="8295">
                  <c:v>8.8699999999999992</c:v>
                </c:pt>
                <c:pt idx="8296">
                  <c:v>8.81</c:v>
                </c:pt>
                <c:pt idx="8297">
                  <c:v>8.83</c:v>
                </c:pt>
                <c:pt idx="8298">
                  <c:v>8.85</c:v>
                </c:pt>
                <c:pt idx="8299">
                  <c:v>8.85</c:v>
                </c:pt>
                <c:pt idx="8300">
                  <c:v>8.85</c:v>
                </c:pt>
                <c:pt idx="8301">
                  <c:v>8.8699999999999992</c:v>
                </c:pt>
                <c:pt idx="8302">
                  <c:v>8.89</c:v>
                </c:pt>
                <c:pt idx="8303">
                  <c:v>8.85</c:v>
                </c:pt>
                <c:pt idx="8304">
                  <c:v>8.8699999999999992</c:v>
                </c:pt>
                <c:pt idx="8305">
                  <c:v>8.8699999999999992</c:v>
                </c:pt>
                <c:pt idx="8306">
                  <c:v>8.8699999999999992</c:v>
                </c:pt>
                <c:pt idx="8307">
                  <c:v>8.8699999999999992</c:v>
                </c:pt>
                <c:pt idx="8308">
                  <c:v>8.89</c:v>
                </c:pt>
                <c:pt idx="8309">
                  <c:v>8.89</c:v>
                </c:pt>
                <c:pt idx="8310">
                  <c:v>8.91</c:v>
                </c:pt>
                <c:pt idx="8311">
                  <c:v>8.89</c:v>
                </c:pt>
                <c:pt idx="8312">
                  <c:v>8.89</c:v>
                </c:pt>
                <c:pt idx="8313">
                  <c:v>8.91</c:v>
                </c:pt>
                <c:pt idx="8314">
                  <c:v>8.89</c:v>
                </c:pt>
                <c:pt idx="8315">
                  <c:v>8.89</c:v>
                </c:pt>
                <c:pt idx="8316">
                  <c:v>8.89</c:v>
                </c:pt>
                <c:pt idx="8317">
                  <c:v>8.89</c:v>
                </c:pt>
                <c:pt idx="8318">
                  <c:v>8.91</c:v>
                </c:pt>
                <c:pt idx="8319">
                  <c:v>8.89</c:v>
                </c:pt>
                <c:pt idx="8320">
                  <c:v>8.91</c:v>
                </c:pt>
                <c:pt idx="8321">
                  <c:v>8.89</c:v>
                </c:pt>
                <c:pt idx="8322">
                  <c:v>8.89</c:v>
                </c:pt>
                <c:pt idx="8323">
                  <c:v>8.89</c:v>
                </c:pt>
                <c:pt idx="8324">
                  <c:v>8.89</c:v>
                </c:pt>
                <c:pt idx="8325">
                  <c:v>8.89</c:v>
                </c:pt>
                <c:pt idx="8326">
                  <c:v>8.91</c:v>
                </c:pt>
                <c:pt idx="8327">
                  <c:v>8.89</c:v>
                </c:pt>
                <c:pt idx="8328">
                  <c:v>8.91</c:v>
                </c:pt>
                <c:pt idx="8329">
                  <c:v>8.91</c:v>
                </c:pt>
                <c:pt idx="8330">
                  <c:v>8.91</c:v>
                </c:pt>
                <c:pt idx="8331">
                  <c:v>8.91</c:v>
                </c:pt>
                <c:pt idx="8332">
                  <c:v>8.93</c:v>
                </c:pt>
                <c:pt idx="8333">
                  <c:v>8.93</c:v>
                </c:pt>
                <c:pt idx="8334">
                  <c:v>8.91</c:v>
                </c:pt>
                <c:pt idx="8335">
                  <c:v>8.91</c:v>
                </c:pt>
                <c:pt idx="8336">
                  <c:v>8.91</c:v>
                </c:pt>
                <c:pt idx="8337">
                  <c:v>8.91</c:v>
                </c:pt>
                <c:pt idx="8338">
                  <c:v>8.91</c:v>
                </c:pt>
                <c:pt idx="8339">
                  <c:v>8.91</c:v>
                </c:pt>
                <c:pt idx="8340">
                  <c:v>8.91</c:v>
                </c:pt>
                <c:pt idx="8341">
                  <c:v>8.91</c:v>
                </c:pt>
                <c:pt idx="8342">
                  <c:v>8.91</c:v>
                </c:pt>
                <c:pt idx="8343">
                  <c:v>8.91</c:v>
                </c:pt>
                <c:pt idx="8344">
                  <c:v>8.89</c:v>
                </c:pt>
                <c:pt idx="8345">
                  <c:v>8.91</c:v>
                </c:pt>
                <c:pt idx="8346">
                  <c:v>8.91</c:v>
                </c:pt>
                <c:pt idx="8347">
                  <c:v>8.91</c:v>
                </c:pt>
                <c:pt idx="8348">
                  <c:v>8.91</c:v>
                </c:pt>
                <c:pt idx="8349">
                  <c:v>8.91</c:v>
                </c:pt>
                <c:pt idx="8350">
                  <c:v>8.91</c:v>
                </c:pt>
                <c:pt idx="8351">
                  <c:v>8.91</c:v>
                </c:pt>
                <c:pt idx="8352">
                  <c:v>8.91</c:v>
                </c:pt>
                <c:pt idx="8353">
                  <c:v>8.91</c:v>
                </c:pt>
                <c:pt idx="8354">
                  <c:v>8.91</c:v>
                </c:pt>
                <c:pt idx="8355">
                  <c:v>8.91</c:v>
                </c:pt>
                <c:pt idx="8356">
                  <c:v>8.91</c:v>
                </c:pt>
                <c:pt idx="8357">
                  <c:v>8.89</c:v>
                </c:pt>
                <c:pt idx="8358">
                  <c:v>8.91</c:v>
                </c:pt>
                <c:pt idx="8359">
                  <c:v>8.91</c:v>
                </c:pt>
                <c:pt idx="8360">
                  <c:v>8.89</c:v>
                </c:pt>
                <c:pt idx="8361">
                  <c:v>8.93</c:v>
                </c:pt>
                <c:pt idx="8362">
                  <c:v>8.91</c:v>
                </c:pt>
                <c:pt idx="8363">
                  <c:v>8.91</c:v>
                </c:pt>
                <c:pt idx="8364">
                  <c:v>8.93</c:v>
                </c:pt>
                <c:pt idx="8365">
                  <c:v>8.91</c:v>
                </c:pt>
                <c:pt idx="8366">
                  <c:v>8.91</c:v>
                </c:pt>
                <c:pt idx="8367">
                  <c:v>8.91</c:v>
                </c:pt>
                <c:pt idx="8368">
                  <c:v>8.93</c:v>
                </c:pt>
                <c:pt idx="8369">
                  <c:v>8.9499999999999993</c:v>
                </c:pt>
                <c:pt idx="8370">
                  <c:v>8.9499999999999993</c:v>
                </c:pt>
                <c:pt idx="8371">
                  <c:v>8.93</c:v>
                </c:pt>
                <c:pt idx="8372">
                  <c:v>8.9499999999999993</c:v>
                </c:pt>
                <c:pt idx="8373">
                  <c:v>8.93</c:v>
                </c:pt>
                <c:pt idx="8374">
                  <c:v>8.93</c:v>
                </c:pt>
                <c:pt idx="8375">
                  <c:v>8.91</c:v>
                </c:pt>
                <c:pt idx="8376">
                  <c:v>8.93</c:v>
                </c:pt>
                <c:pt idx="8377">
                  <c:v>8.93</c:v>
                </c:pt>
                <c:pt idx="8378">
                  <c:v>8.9499999999999993</c:v>
                </c:pt>
                <c:pt idx="8379">
                  <c:v>8.9499999999999993</c:v>
                </c:pt>
                <c:pt idx="8380">
                  <c:v>8.9499999999999993</c:v>
                </c:pt>
                <c:pt idx="8381">
                  <c:v>8.93</c:v>
                </c:pt>
                <c:pt idx="8382">
                  <c:v>8.93</c:v>
                </c:pt>
                <c:pt idx="8383">
                  <c:v>8.9499999999999993</c:v>
                </c:pt>
                <c:pt idx="8384">
                  <c:v>8.93</c:v>
                </c:pt>
                <c:pt idx="8385">
                  <c:v>8.9499999999999993</c:v>
                </c:pt>
                <c:pt idx="8386">
                  <c:v>8.93</c:v>
                </c:pt>
                <c:pt idx="8387">
                  <c:v>8.91</c:v>
                </c:pt>
                <c:pt idx="8388">
                  <c:v>8.93</c:v>
                </c:pt>
                <c:pt idx="8389">
                  <c:v>8.93</c:v>
                </c:pt>
                <c:pt idx="8390">
                  <c:v>8.91</c:v>
                </c:pt>
                <c:pt idx="8391">
                  <c:v>8.91</c:v>
                </c:pt>
                <c:pt idx="8392">
                  <c:v>8.91</c:v>
                </c:pt>
                <c:pt idx="8393">
                  <c:v>8.93</c:v>
                </c:pt>
                <c:pt idx="8394">
                  <c:v>8.93</c:v>
                </c:pt>
                <c:pt idx="8395">
                  <c:v>8.91</c:v>
                </c:pt>
                <c:pt idx="8396">
                  <c:v>8.93</c:v>
                </c:pt>
                <c:pt idx="8397">
                  <c:v>8.93</c:v>
                </c:pt>
                <c:pt idx="8398">
                  <c:v>8.9499999999999993</c:v>
                </c:pt>
                <c:pt idx="8399">
                  <c:v>8.93</c:v>
                </c:pt>
                <c:pt idx="8400">
                  <c:v>8.93</c:v>
                </c:pt>
                <c:pt idx="8401">
                  <c:v>8.93</c:v>
                </c:pt>
                <c:pt idx="8402">
                  <c:v>8.93</c:v>
                </c:pt>
                <c:pt idx="8403">
                  <c:v>8.93</c:v>
                </c:pt>
                <c:pt idx="8404">
                  <c:v>8.93</c:v>
                </c:pt>
                <c:pt idx="8405">
                  <c:v>8.93</c:v>
                </c:pt>
                <c:pt idx="8406">
                  <c:v>8.9499999999999993</c:v>
                </c:pt>
                <c:pt idx="8407">
                  <c:v>8.93</c:v>
                </c:pt>
                <c:pt idx="8408">
                  <c:v>8.93</c:v>
                </c:pt>
                <c:pt idx="8409">
                  <c:v>8.93</c:v>
                </c:pt>
                <c:pt idx="8410">
                  <c:v>9.0500000000000007</c:v>
                </c:pt>
                <c:pt idx="8411">
                  <c:v>9.0299999999999994</c:v>
                </c:pt>
                <c:pt idx="8412">
                  <c:v>9.0299999999999994</c:v>
                </c:pt>
                <c:pt idx="8413">
                  <c:v>8.9499999999999993</c:v>
                </c:pt>
                <c:pt idx="8414">
                  <c:v>8.9499999999999993</c:v>
                </c:pt>
                <c:pt idx="8415">
                  <c:v>8.89</c:v>
                </c:pt>
                <c:pt idx="8416">
                  <c:v>8.8699999999999992</c:v>
                </c:pt>
                <c:pt idx="8417">
                  <c:v>8.91</c:v>
                </c:pt>
                <c:pt idx="8418">
                  <c:v>8.91</c:v>
                </c:pt>
                <c:pt idx="8419">
                  <c:v>8.91</c:v>
                </c:pt>
                <c:pt idx="8420">
                  <c:v>8.9700000000000006</c:v>
                </c:pt>
                <c:pt idx="8421">
                  <c:v>9.0299999999999994</c:v>
                </c:pt>
                <c:pt idx="8422">
                  <c:v>9.0500000000000007</c:v>
                </c:pt>
                <c:pt idx="8423">
                  <c:v>9.11</c:v>
                </c:pt>
                <c:pt idx="8424">
                  <c:v>9.11</c:v>
                </c:pt>
                <c:pt idx="8425">
                  <c:v>9.11</c:v>
                </c:pt>
                <c:pt idx="8426">
                  <c:v>9.11</c:v>
                </c:pt>
                <c:pt idx="8427">
                  <c:v>9.11</c:v>
                </c:pt>
                <c:pt idx="8428">
                  <c:v>9.07</c:v>
                </c:pt>
                <c:pt idx="8429">
                  <c:v>9.0299999999999994</c:v>
                </c:pt>
                <c:pt idx="8430">
                  <c:v>9.01</c:v>
                </c:pt>
                <c:pt idx="8431">
                  <c:v>8.9700000000000006</c:v>
                </c:pt>
                <c:pt idx="8432">
                  <c:v>8.9700000000000006</c:v>
                </c:pt>
                <c:pt idx="8433">
                  <c:v>8.9499999999999993</c:v>
                </c:pt>
                <c:pt idx="8434">
                  <c:v>8.9499999999999993</c:v>
                </c:pt>
                <c:pt idx="8435">
                  <c:v>8.9499999999999993</c:v>
                </c:pt>
                <c:pt idx="8436">
                  <c:v>8.9700000000000006</c:v>
                </c:pt>
                <c:pt idx="8437">
                  <c:v>8.9700000000000006</c:v>
                </c:pt>
                <c:pt idx="8438">
                  <c:v>8.9700000000000006</c:v>
                </c:pt>
                <c:pt idx="8439">
                  <c:v>8.9700000000000006</c:v>
                </c:pt>
                <c:pt idx="8440">
                  <c:v>8.93</c:v>
                </c:pt>
                <c:pt idx="8441">
                  <c:v>8.93</c:v>
                </c:pt>
                <c:pt idx="8442">
                  <c:v>8.91</c:v>
                </c:pt>
                <c:pt idx="8443">
                  <c:v>8.9499999999999993</c:v>
                </c:pt>
                <c:pt idx="8444">
                  <c:v>8.9499999999999993</c:v>
                </c:pt>
                <c:pt idx="8445">
                  <c:v>8.9499999999999993</c:v>
                </c:pt>
                <c:pt idx="8446">
                  <c:v>8.9499999999999993</c:v>
                </c:pt>
                <c:pt idx="8447">
                  <c:v>8.9499999999999993</c:v>
                </c:pt>
                <c:pt idx="8448">
                  <c:v>8.9499999999999993</c:v>
                </c:pt>
                <c:pt idx="8449">
                  <c:v>8.93</c:v>
                </c:pt>
                <c:pt idx="8450">
                  <c:v>8.91</c:v>
                </c:pt>
                <c:pt idx="8451">
                  <c:v>8.89</c:v>
                </c:pt>
                <c:pt idx="8452">
                  <c:v>8.89</c:v>
                </c:pt>
                <c:pt idx="8453">
                  <c:v>8.93</c:v>
                </c:pt>
                <c:pt idx="8454">
                  <c:v>8.99</c:v>
                </c:pt>
                <c:pt idx="8455">
                  <c:v>9.0500000000000007</c:v>
                </c:pt>
                <c:pt idx="8456">
                  <c:v>9.09</c:v>
                </c:pt>
                <c:pt idx="8457">
                  <c:v>9.11</c:v>
                </c:pt>
                <c:pt idx="8458">
                  <c:v>9.1300000000000008</c:v>
                </c:pt>
                <c:pt idx="8459">
                  <c:v>9.11</c:v>
                </c:pt>
                <c:pt idx="8460">
                  <c:v>9.07</c:v>
                </c:pt>
                <c:pt idx="8461">
                  <c:v>9.0500000000000007</c:v>
                </c:pt>
                <c:pt idx="8462">
                  <c:v>9.0299999999999994</c:v>
                </c:pt>
                <c:pt idx="8463">
                  <c:v>8.99</c:v>
                </c:pt>
                <c:pt idx="8464">
                  <c:v>9.01</c:v>
                </c:pt>
                <c:pt idx="8465">
                  <c:v>8.99</c:v>
                </c:pt>
                <c:pt idx="8466">
                  <c:v>8.99</c:v>
                </c:pt>
                <c:pt idx="8467">
                  <c:v>9.01</c:v>
                </c:pt>
                <c:pt idx="8468">
                  <c:v>8.99</c:v>
                </c:pt>
                <c:pt idx="8469">
                  <c:v>8.9700000000000006</c:v>
                </c:pt>
                <c:pt idx="8470">
                  <c:v>8.9700000000000006</c:v>
                </c:pt>
                <c:pt idx="8471">
                  <c:v>8.9499999999999993</c:v>
                </c:pt>
                <c:pt idx="8472">
                  <c:v>8.93</c:v>
                </c:pt>
                <c:pt idx="8473">
                  <c:v>8.91</c:v>
                </c:pt>
                <c:pt idx="8474">
                  <c:v>8.89</c:v>
                </c:pt>
                <c:pt idx="8475">
                  <c:v>8.83</c:v>
                </c:pt>
                <c:pt idx="8476">
                  <c:v>8.81</c:v>
                </c:pt>
                <c:pt idx="8477">
                  <c:v>8.83</c:v>
                </c:pt>
                <c:pt idx="8478">
                  <c:v>8.81</c:v>
                </c:pt>
                <c:pt idx="8479">
                  <c:v>8.7899999999999991</c:v>
                </c:pt>
                <c:pt idx="8480">
                  <c:v>8.81</c:v>
                </c:pt>
                <c:pt idx="8481">
                  <c:v>8.83</c:v>
                </c:pt>
                <c:pt idx="8482">
                  <c:v>8.89</c:v>
                </c:pt>
                <c:pt idx="8483">
                  <c:v>8.89</c:v>
                </c:pt>
                <c:pt idx="8484">
                  <c:v>8.89</c:v>
                </c:pt>
                <c:pt idx="8485">
                  <c:v>8.91</c:v>
                </c:pt>
                <c:pt idx="8486">
                  <c:v>8.89</c:v>
                </c:pt>
                <c:pt idx="8487">
                  <c:v>8.8699999999999992</c:v>
                </c:pt>
                <c:pt idx="8488">
                  <c:v>8.85</c:v>
                </c:pt>
                <c:pt idx="8489">
                  <c:v>8.83</c:v>
                </c:pt>
                <c:pt idx="8490">
                  <c:v>8.83</c:v>
                </c:pt>
                <c:pt idx="8491">
                  <c:v>8.8699999999999992</c:v>
                </c:pt>
                <c:pt idx="8492">
                  <c:v>8.91</c:v>
                </c:pt>
                <c:pt idx="8493">
                  <c:v>8.91</c:v>
                </c:pt>
                <c:pt idx="8494">
                  <c:v>8.9499999999999993</c:v>
                </c:pt>
                <c:pt idx="8495">
                  <c:v>8.99</c:v>
                </c:pt>
                <c:pt idx="8496">
                  <c:v>8.99</c:v>
                </c:pt>
                <c:pt idx="8497">
                  <c:v>8.9700000000000006</c:v>
                </c:pt>
                <c:pt idx="8498">
                  <c:v>8.9499999999999993</c:v>
                </c:pt>
                <c:pt idx="8499">
                  <c:v>8.99</c:v>
                </c:pt>
                <c:pt idx="8500">
                  <c:v>8.99</c:v>
                </c:pt>
                <c:pt idx="8501">
                  <c:v>9.0299999999999994</c:v>
                </c:pt>
                <c:pt idx="8502">
                  <c:v>9.0500000000000007</c:v>
                </c:pt>
                <c:pt idx="8503">
                  <c:v>9.07</c:v>
                </c:pt>
                <c:pt idx="8504">
                  <c:v>9.09</c:v>
                </c:pt>
                <c:pt idx="8505">
                  <c:v>9.0299999999999994</c:v>
                </c:pt>
                <c:pt idx="8506">
                  <c:v>9.09</c:v>
                </c:pt>
                <c:pt idx="8507">
                  <c:v>9.1300000000000008</c:v>
                </c:pt>
                <c:pt idx="8508">
                  <c:v>9.15</c:v>
                </c:pt>
                <c:pt idx="8509">
                  <c:v>9.15</c:v>
                </c:pt>
                <c:pt idx="8510">
                  <c:v>9.15</c:v>
                </c:pt>
                <c:pt idx="8511">
                  <c:v>9.17</c:v>
                </c:pt>
                <c:pt idx="8512">
                  <c:v>9.1300000000000008</c:v>
                </c:pt>
                <c:pt idx="8513">
                  <c:v>9.11</c:v>
                </c:pt>
                <c:pt idx="8514">
                  <c:v>9.1300000000000008</c:v>
                </c:pt>
                <c:pt idx="8515">
                  <c:v>9.19</c:v>
                </c:pt>
                <c:pt idx="8516">
                  <c:v>9.23</c:v>
                </c:pt>
                <c:pt idx="8517">
                  <c:v>9.25</c:v>
                </c:pt>
                <c:pt idx="8518">
                  <c:v>9.25</c:v>
                </c:pt>
                <c:pt idx="8519">
                  <c:v>9.25</c:v>
                </c:pt>
                <c:pt idx="8520">
                  <c:v>9.23</c:v>
                </c:pt>
                <c:pt idx="8521">
                  <c:v>9.19</c:v>
                </c:pt>
                <c:pt idx="8522">
                  <c:v>9.2100000000000009</c:v>
                </c:pt>
                <c:pt idx="8523">
                  <c:v>9.23</c:v>
                </c:pt>
                <c:pt idx="8524">
                  <c:v>9.27</c:v>
                </c:pt>
                <c:pt idx="8525">
                  <c:v>9.25</c:v>
                </c:pt>
                <c:pt idx="8526">
                  <c:v>9.31</c:v>
                </c:pt>
                <c:pt idx="8527">
                  <c:v>9.33</c:v>
                </c:pt>
                <c:pt idx="8528">
                  <c:v>9.35</c:v>
                </c:pt>
                <c:pt idx="8529">
                  <c:v>9.3699999999999992</c:v>
                </c:pt>
                <c:pt idx="8530">
                  <c:v>9.35</c:v>
                </c:pt>
                <c:pt idx="8531">
                  <c:v>9.31</c:v>
                </c:pt>
                <c:pt idx="8532">
                  <c:v>9.31</c:v>
                </c:pt>
                <c:pt idx="8533">
                  <c:v>9.27</c:v>
                </c:pt>
                <c:pt idx="8534">
                  <c:v>9.25</c:v>
                </c:pt>
                <c:pt idx="8535">
                  <c:v>9.25</c:v>
                </c:pt>
                <c:pt idx="8536">
                  <c:v>9.23</c:v>
                </c:pt>
                <c:pt idx="8537">
                  <c:v>9.17</c:v>
                </c:pt>
                <c:pt idx="8538">
                  <c:v>9.17</c:v>
                </c:pt>
                <c:pt idx="8539">
                  <c:v>9.2100000000000009</c:v>
                </c:pt>
                <c:pt idx="8540">
                  <c:v>9.27</c:v>
                </c:pt>
                <c:pt idx="8541">
                  <c:v>9.35</c:v>
                </c:pt>
                <c:pt idx="8542">
                  <c:v>9.3699999999999992</c:v>
                </c:pt>
                <c:pt idx="8543">
                  <c:v>9.3699999999999992</c:v>
                </c:pt>
                <c:pt idx="8544">
                  <c:v>9.3699999999999992</c:v>
                </c:pt>
                <c:pt idx="8545">
                  <c:v>9.33</c:v>
                </c:pt>
                <c:pt idx="8546">
                  <c:v>9.33</c:v>
                </c:pt>
                <c:pt idx="8547">
                  <c:v>9.33</c:v>
                </c:pt>
                <c:pt idx="8548">
                  <c:v>9.33</c:v>
                </c:pt>
                <c:pt idx="8549">
                  <c:v>9.33</c:v>
                </c:pt>
                <c:pt idx="8550">
                  <c:v>9.3699999999999992</c:v>
                </c:pt>
                <c:pt idx="8551">
                  <c:v>9.39</c:v>
                </c:pt>
                <c:pt idx="8552">
                  <c:v>9.39</c:v>
                </c:pt>
                <c:pt idx="8553">
                  <c:v>9.39</c:v>
                </c:pt>
                <c:pt idx="8554">
                  <c:v>9.39</c:v>
                </c:pt>
                <c:pt idx="8555">
                  <c:v>9.41</c:v>
                </c:pt>
                <c:pt idx="8556">
                  <c:v>9.39</c:v>
                </c:pt>
                <c:pt idx="8557">
                  <c:v>9.39</c:v>
                </c:pt>
                <c:pt idx="8558">
                  <c:v>9.35</c:v>
                </c:pt>
                <c:pt idx="8559">
                  <c:v>9.33</c:v>
                </c:pt>
                <c:pt idx="8560">
                  <c:v>9.31</c:v>
                </c:pt>
                <c:pt idx="8561">
                  <c:v>9.31</c:v>
                </c:pt>
                <c:pt idx="8562">
                  <c:v>9.2899999999999991</c:v>
                </c:pt>
                <c:pt idx="8563">
                  <c:v>9.35</c:v>
                </c:pt>
                <c:pt idx="8564">
                  <c:v>9.3699999999999992</c:v>
                </c:pt>
                <c:pt idx="8565">
                  <c:v>9.35</c:v>
                </c:pt>
                <c:pt idx="8566">
                  <c:v>9.31</c:v>
                </c:pt>
                <c:pt idx="8567">
                  <c:v>9.31</c:v>
                </c:pt>
                <c:pt idx="8568">
                  <c:v>9.2899999999999991</c:v>
                </c:pt>
                <c:pt idx="8569">
                  <c:v>9.2899999999999991</c:v>
                </c:pt>
                <c:pt idx="8570">
                  <c:v>9.25</c:v>
                </c:pt>
                <c:pt idx="8571">
                  <c:v>9.27</c:v>
                </c:pt>
                <c:pt idx="8572">
                  <c:v>9.35</c:v>
                </c:pt>
                <c:pt idx="8573">
                  <c:v>9.33</c:v>
                </c:pt>
                <c:pt idx="8574">
                  <c:v>9.35</c:v>
                </c:pt>
                <c:pt idx="8575">
                  <c:v>9.3699999999999992</c:v>
                </c:pt>
                <c:pt idx="8576">
                  <c:v>9.39</c:v>
                </c:pt>
                <c:pt idx="8577">
                  <c:v>9.41</c:v>
                </c:pt>
                <c:pt idx="8578">
                  <c:v>9.39</c:v>
                </c:pt>
                <c:pt idx="8579">
                  <c:v>9.39</c:v>
                </c:pt>
                <c:pt idx="8580">
                  <c:v>9.41</c:v>
                </c:pt>
                <c:pt idx="8581">
                  <c:v>9.39</c:v>
                </c:pt>
                <c:pt idx="8582">
                  <c:v>9.41</c:v>
                </c:pt>
                <c:pt idx="8583">
                  <c:v>9.41</c:v>
                </c:pt>
                <c:pt idx="8584">
                  <c:v>9.41</c:v>
                </c:pt>
                <c:pt idx="8585">
                  <c:v>9.41</c:v>
                </c:pt>
                <c:pt idx="8586">
                  <c:v>9.41</c:v>
                </c:pt>
                <c:pt idx="8587">
                  <c:v>9.39</c:v>
                </c:pt>
                <c:pt idx="8588">
                  <c:v>9.39</c:v>
                </c:pt>
                <c:pt idx="8589">
                  <c:v>9.3699999999999992</c:v>
                </c:pt>
                <c:pt idx="8590">
                  <c:v>9.39</c:v>
                </c:pt>
                <c:pt idx="8591">
                  <c:v>9.3699999999999992</c:v>
                </c:pt>
                <c:pt idx="8592">
                  <c:v>9.35</c:v>
                </c:pt>
                <c:pt idx="8593">
                  <c:v>9.31</c:v>
                </c:pt>
                <c:pt idx="8594">
                  <c:v>9.31</c:v>
                </c:pt>
                <c:pt idx="8595">
                  <c:v>9.31</c:v>
                </c:pt>
                <c:pt idx="8596">
                  <c:v>9.25</c:v>
                </c:pt>
                <c:pt idx="8597">
                  <c:v>9.23</c:v>
                </c:pt>
                <c:pt idx="8598">
                  <c:v>9.23</c:v>
                </c:pt>
                <c:pt idx="8599">
                  <c:v>9.19</c:v>
                </c:pt>
                <c:pt idx="8600">
                  <c:v>9.19</c:v>
                </c:pt>
                <c:pt idx="8601">
                  <c:v>9.17</c:v>
                </c:pt>
                <c:pt idx="8602">
                  <c:v>9.17</c:v>
                </c:pt>
                <c:pt idx="8603">
                  <c:v>9.15</c:v>
                </c:pt>
                <c:pt idx="8604">
                  <c:v>9.1300000000000008</c:v>
                </c:pt>
                <c:pt idx="8605">
                  <c:v>9.11</c:v>
                </c:pt>
                <c:pt idx="8606">
                  <c:v>9.11</c:v>
                </c:pt>
                <c:pt idx="8607">
                  <c:v>9.17</c:v>
                </c:pt>
                <c:pt idx="8608">
                  <c:v>9.15</c:v>
                </c:pt>
                <c:pt idx="8609">
                  <c:v>9.19</c:v>
                </c:pt>
                <c:pt idx="8610">
                  <c:v>9.2100000000000009</c:v>
                </c:pt>
                <c:pt idx="8611">
                  <c:v>9.23</c:v>
                </c:pt>
                <c:pt idx="8612">
                  <c:v>9.25</c:v>
                </c:pt>
                <c:pt idx="8613">
                  <c:v>9.25</c:v>
                </c:pt>
                <c:pt idx="8614">
                  <c:v>9.27</c:v>
                </c:pt>
                <c:pt idx="8615">
                  <c:v>9.35</c:v>
                </c:pt>
                <c:pt idx="8616">
                  <c:v>9.35</c:v>
                </c:pt>
                <c:pt idx="8617">
                  <c:v>9.35</c:v>
                </c:pt>
                <c:pt idx="8618">
                  <c:v>9.35</c:v>
                </c:pt>
                <c:pt idx="8619">
                  <c:v>9.3699999999999992</c:v>
                </c:pt>
                <c:pt idx="8620">
                  <c:v>9.41</c:v>
                </c:pt>
                <c:pt idx="8621">
                  <c:v>9.39</c:v>
                </c:pt>
                <c:pt idx="8622">
                  <c:v>9.3699999999999992</c:v>
                </c:pt>
                <c:pt idx="8623">
                  <c:v>9.33</c:v>
                </c:pt>
                <c:pt idx="8624">
                  <c:v>9.35</c:v>
                </c:pt>
                <c:pt idx="8625">
                  <c:v>9.3699999999999992</c:v>
                </c:pt>
                <c:pt idx="8626">
                  <c:v>9.35</c:v>
                </c:pt>
                <c:pt idx="8627">
                  <c:v>9.35</c:v>
                </c:pt>
                <c:pt idx="8628">
                  <c:v>9.35</c:v>
                </c:pt>
                <c:pt idx="8629">
                  <c:v>9.3699999999999992</c:v>
                </c:pt>
                <c:pt idx="8630">
                  <c:v>9.35</c:v>
                </c:pt>
                <c:pt idx="8631">
                  <c:v>9.33</c:v>
                </c:pt>
                <c:pt idx="8632">
                  <c:v>9.33</c:v>
                </c:pt>
                <c:pt idx="8633">
                  <c:v>9.3699999999999992</c:v>
                </c:pt>
                <c:pt idx="8634">
                  <c:v>9.35</c:v>
                </c:pt>
                <c:pt idx="8635">
                  <c:v>9.2899999999999991</c:v>
                </c:pt>
                <c:pt idx="8636">
                  <c:v>9.25</c:v>
                </c:pt>
                <c:pt idx="8637">
                  <c:v>9.23</c:v>
                </c:pt>
                <c:pt idx="8638">
                  <c:v>9.2100000000000009</c:v>
                </c:pt>
                <c:pt idx="8639">
                  <c:v>9.17</c:v>
                </c:pt>
                <c:pt idx="8640">
                  <c:v>9.19</c:v>
                </c:pt>
                <c:pt idx="8641">
                  <c:v>9.17</c:v>
                </c:pt>
                <c:pt idx="8642">
                  <c:v>9.19</c:v>
                </c:pt>
                <c:pt idx="8643">
                  <c:v>9.19</c:v>
                </c:pt>
                <c:pt idx="8644">
                  <c:v>9.19</c:v>
                </c:pt>
                <c:pt idx="8645">
                  <c:v>9.2100000000000009</c:v>
                </c:pt>
                <c:pt idx="8646">
                  <c:v>9.23</c:v>
                </c:pt>
                <c:pt idx="8647">
                  <c:v>9.23</c:v>
                </c:pt>
                <c:pt idx="8648">
                  <c:v>9.23</c:v>
                </c:pt>
                <c:pt idx="8649">
                  <c:v>9.25</c:v>
                </c:pt>
                <c:pt idx="8650">
                  <c:v>9.2899999999999991</c:v>
                </c:pt>
                <c:pt idx="8651">
                  <c:v>9.33</c:v>
                </c:pt>
                <c:pt idx="8652">
                  <c:v>9.35</c:v>
                </c:pt>
                <c:pt idx="8653">
                  <c:v>9.43</c:v>
                </c:pt>
                <c:pt idx="8654">
                  <c:v>9.49</c:v>
                </c:pt>
                <c:pt idx="8655">
                  <c:v>9.51</c:v>
                </c:pt>
                <c:pt idx="8656">
                  <c:v>9.49</c:v>
                </c:pt>
                <c:pt idx="8657">
                  <c:v>9.49</c:v>
                </c:pt>
                <c:pt idx="8658">
                  <c:v>9.4499999999999993</c:v>
                </c:pt>
                <c:pt idx="8659">
                  <c:v>9.43</c:v>
                </c:pt>
                <c:pt idx="8660">
                  <c:v>9.4499999999999993</c:v>
                </c:pt>
                <c:pt idx="8661">
                  <c:v>9.39</c:v>
                </c:pt>
                <c:pt idx="8662">
                  <c:v>9.39</c:v>
                </c:pt>
                <c:pt idx="8663">
                  <c:v>9.3699999999999992</c:v>
                </c:pt>
                <c:pt idx="8664">
                  <c:v>9.41</c:v>
                </c:pt>
                <c:pt idx="8665">
                  <c:v>9.4499999999999993</c:v>
                </c:pt>
                <c:pt idx="8666">
                  <c:v>9.4700000000000006</c:v>
                </c:pt>
                <c:pt idx="8667">
                  <c:v>9.5500000000000007</c:v>
                </c:pt>
                <c:pt idx="8668">
                  <c:v>9.59</c:v>
                </c:pt>
                <c:pt idx="8669">
                  <c:v>9.7100000000000009</c:v>
                </c:pt>
                <c:pt idx="8670">
                  <c:v>9.73</c:v>
                </c:pt>
                <c:pt idx="8671">
                  <c:v>9.73</c:v>
                </c:pt>
                <c:pt idx="8672">
                  <c:v>9.7100000000000009</c:v>
                </c:pt>
                <c:pt idx="8673">
                  <c:v>9.69</c:v>
                </c:pt>
                <c:pt idx="8674">
                  <c:v>9.67</c:v>
                </c:pt>
                <c:pt idx="8675">
                  <c:v>9.6300000000000008</c:v>
                </c:pt>
                <c:pt idx="8676">
                  <c:v>9.61</c:v>
                </c:pt>
                <c:pt idx="8677">
                  <c:v>9.59</c:v>
                </c:pt>
                <c:pt idx="8678">
                  <c:v>9.61</c:v>
                </c:pt>
                <c:pt idx="8679">
                  <c:v>9.59</c:v>
                </c:pt>
                <c:pt idx="8680">
                  <c:v>9.5500000000000007</c:v>
                </c:pt>
                <c:pt idx="8681">
                  <c:v>9.51</c:v>
                </c:pt>
                <c:pt idx="8682">
                  <c:v>9.4700000000000006</c:v>
                </c:pt>
                <c:pt idx="8683">
                  <c:v>9.49</c:v>
                </c:pt>
                <c:pt idx="8684">
                  <c:v>9.51</c:v>
                </c:pt>
                <c:pt idx="8685">
                  <c:v>9.51</c:v>
                </c:pt>
                <c:pt idx="8686">
                  <c:v>9.4700000000000006</c:v>
                </c:pt>
                <c:pt idx="8687">
                  <c:v>9.49</c:v>
                </c:pt>
                <c:pt idx="8688">
                  <c:v>9.4700000000000006</c:v>
                </c:pt>
                <c:pt idx="8689">
                  <c:v>9.4700000000000006</c:v>
                </c:pt>
                <c:pt idx="8690">
                  <c:v>9.4499999999999993</c:v>
                </c:pt>
                <c:pt idx="8691">
                  <c:v>9.4499999999999993</c:v>
                </c:pt>
                <c:pt idx="8692">
                  <c:v>9.43</c:v>
                </c:pt>
                <c:pt idx="8693">
                  <c:v>9.41</c:v>
                </c:pt>
                <c:pt idx="8694">
                  <c:v>9.41</c:v>
                </c:pt>
                <c:pt idx="8695">
                  <c:v>9.4499999999999993</c:v>
                </c:pt>
                <c:pt idx="8696">
                  <c:v>9.43</c:v>
                </c:pt>
                <c:pt idx="8697">
                  <c:v>9.43</c:v>
                </c:pt>
                <c:pt idx="8698">
                  <c:v>9.39</c:v>
                </c:pt>
                <c:pt idx="8699">
                  <c:v>9.41</c:v>
                </c:pt>
                <c:pt idx="8700">
                  <c:v>9.3699999999999992</c:v>
                </c:pt>
                <c:pt idx="8701">
                  <c:v>9.35</c:v>
                </c:pt>
                <c:pt idx="8702">
                  <c:v>9.3699999999999992</c:v>
                </c:pt>
                <c:pt idx="8703">
                  <c:v>9.3699999999999992</c:v>
                </c:pt>
                <c:pt idx="8704">
                  <c:v>9.3699999999999992</c:v>
                </c:pt>
                <c:pt idx="8705">
                  <c:v>9.43</c:v>
                </c:pt>
                <c:pt idx="8706">
                  <c:v>9.4499999999999993</c:v>
                </c:pt>
                <c:pt idx="8707">
                  <c:v>9.39</c:v>
                </c:pt>
                <c:pt idx="8708">
                  <c:v>9.41</c:v>
                </c:pt>
                <c:pt idx="8709">
                  <c:v>9.4499999999999993</c:v>
                </c:pt>
                <c:pt idx="8710">
                  <c:v>9.4700000000000006</c:v>
                </c:pt>
                <c:pt idx="8711">
                  <c:v>9.4700000000000006</c:v>
                </c:pt>
                <c:pt idx="8712">
                  <c:v>9.51</c:v>
                </c:pt>
                <c:pt idx="8713">
                  <c:v>9.4700000000000006</c:v>
                </c:pt>
                <c:pt idx="8714">
                  <c:v>9.43</c:v>
                </c:pt>
                <c:pt idx="8715">
                  <c:v>9.43</c:v>
                </c:pt>
                <c:pt idx="8716">
                  <c:v>9.41</c:v>
                </c:pt>
                <c:pt idx="8717">
                  <c:v>9.39</c:v>
                </c:pt>
                <c:pt idx="8718">
                  <c:v>9.41</c:v>
                </c:pt>
                <c:pt idx="8719">
                  <c:v>9.39</c:v>
                </c:pt>
                <c:pt idx="8720">
                  <c:v>9.39</c:v>
                </c:pt>
                <c:pt idx="8721">
                  <c:v>9.39</c:v>
                </c:pt>
                <c:pt idx="8722">
                  <c:v>9.3699999999999992</c:v>
                </c:pt>
                <c:pt idx="8723">
                  <c:v>9.35</c:v>
                </c:pt>
                <c:pt idx="8724">
                  <c:v>9.35</c:v>
                </c:pt>
                <c:pt idx="8725">
                  <c:v>9.35</c:v>
                </c:pt>
                <c:pt idx="8726">
                  <c:v>9.35</c:v>
                </c:pt>
                <c:pt idx="8727">
                  <c:v>9.3699999999999992</c:v>
                </c:pt>
                <c:pt idx="8728">
                  <c:v>9.35</c:v>
                </c:pt>
                <c:pt idx="8729">
                  <c:v>9.3699999999999992</c:v>
                </c:pt>
                <c:pt idx="8730">
                  <c:v>9.35</c:v>
                </c:pt>
                <c:pt idx="8731">
                  <c:v>9.3699999999999992</c:v>
                </c:pt>
                <c:pt idx="8732">
                  <c:v>9.33</c:v>
                </c:pt>
                <c:pt idx="8733">
                  <c:v>9.33</c:v>
                </c:pt>
                <c:pt idx="8734">
                  <c:v>9.2899999999999991</c:v>
                </c:pt>
                <c:pt idx="8735">
                  <c:v>9.2899999999999991</c:v>
                </c:pt>
                <c:pt idx="8736">
                  <c:v>9.33</c:v>
                </c:pt>
                <c:pt idx="8737">
                  <c:v>9.3699999999999992</c:v>
                </c:pt>
                <c:pt idx="8738">
                  <c:v>9.39</c:v>
                </c:pt>
                <c:pt idx="8739">
                  <c:v>9.3699999999999992</c:v>
                </c:pt>
                <c:pt idx="8740">
                  <c:v>9.35</c:v>
                </c:pt>
                <c:pt idx="8741">
                  <c:v>9.35</c:v>
                </c:pt>
                <c:pt idx="8742">
                  <c:v>9.33</c:v>
                </c:pt>
                <c:pt idx="8743">
                  <c:v>9.35</c:v>
                </c:pt>
                <c:pt idx="8744">
                  <c:v>9.33</c:v>
                </c:pt>
                <c:pt idx="8745">
                  <c:v>9.31</c:v>
                </c:pt>
                <c:pt idx="8746">
                  <c:v>9.27</c:v>
                </c:pt>
                <c:pt idx="8747">
                  <c:v>9.25</c:v>
                </c:pt>
                <c:pt idx="8748">
                  <c:v>9.31</c:v>
                </c:pt>
                <c:pt idx="8749">
                  <c:v>9.31</c:v>
                </c:pt>
                <c:pt idx="8750">
                  <c:v>9.33</c:v>
                </c:pt>
                <c:pt idx="8751">
                  <c:v>9.43</c:v>
                </c:pt>
                <c:pt idx="8752">
                  <c:v>9.5299999999999994</c:v>
                </c:pt>
                <c:pt idx="8753">
                  <c:v>9.57</c:v>
                </c:pt>
                <c:pt idx="8754">
                  <c:v>9.57</c:v>
                </c:pt>
                <c:pt idx="8755">
                  <c:v>9.6300000000000008</c:v>
                </c:pt>
                <c:pt idx="8756">
                  <c:v>9.6300000000000008</c:v>
                </c:pt>
                <c:pt idx="8757">
                  <c:v>9.65</c:v>
                </c:pt>
                <c:pt idx="8758">
                  <c:v>9.65</c:v>
                </c:pt>
                <c:pt idx="8759">
                  <c:v>9.65</c:v>
                </c:pt>
                <c:pt idx="8760">
                  <c:v>9.67</c:v>
                </c:pt>
                <c:pt idx="8761">
                  <c:v>9.7100000000000009</c:v>
                </c:pt>
                <c:pt idx="8762">
                  <c:v>9.67</c:v>
                </c:pt>
                <c:pt idx="8763">
                  <c:v>9.65</c:v>
                </c:pt>
                <c:pt idx="8764">
                  <c:v>9.65</c:v>
                </c:pt>
                <c:pt idx="8765">
                  <c:v>9.6300000000000008</c:v>
                </c:pt>
                <c:pt idx="8766">
                  <c:v>9.6300000000000008</c:v>
                </c:pt>
                <c:pt idx="8767">
                  <c:v>9.61</c:v>
                </c:pt>
                <c:pt idx="8768">
                  <c:v>9.6300000000000008</c:v>
                </c:pt>
                <c:pt idx="8769">
                  <c:v>9.67</c:v>
                </c:pt>
                <c:pt idx="8770">
                  <c:v>9.65</c:v>
                </c:pt>
                <c:pt idx="8771">
                  <c:v>9.67</c:v>
                </c:pt>
                <c:pt idx="8772">
                  <c:v>9.65</c:v>
                </c:pt>
                <c:pt idx="8773">
                  <c:v>9.65</c:v>
                </c:pt>
                <c:pt idx="8774">
                  <c:v>9.69</c:v>
                </c:pt>
                <c:pt idx="8775">
                  <c:v>9.65</c:v>
                </c:pt>
                <c:pt idx="8776">
                  <c:v>9.65</c:v>
                </c:pt>
                <c:pt idx="8777">
                  <c:v>9.61</c:v>
                </c:pt>
                <c:pt idx="8778">
                  <c:v>9.65</c:v>
                </c:pt>
                <c:pt idx="8779">
                  <c:v>9.67</c:v>
                </c:pt>
                <c:pt idx="8780">
                  <c:v>9.73</c:v>
                </c:pt>
                <c:pt idx="8781">
                  <c:v>9.73</c:v>
                </c:pt>
                <c:pt idx="8782">
                  <c:v>9.73</c:v>
                </c:pt>
                <c:pt idx="8783">
                  <c:v>9.77</c:v>
                </c:pt>
                <c:pt idx="8784">
                  <c:v>9.77</c:v>
                </c:pt>
                <c:pt idx="8785">
                  <c:v>9.75</c:v>
                </c:pt>
                <c:pt idx="8786">
                  <c:v>9.81</c:v>
                </c:pt>
                <c:pt idx="8787">
                  <c:v>9.83</c:v>
                </c:pt>
                <c:pt idx="8788">
                  <c:v>9.85</c:v>
                </c:pt>
                <c:pt idx="8789">
                  <c:v>9.85</c:v>
                </c:pt>
                <c:pt idx="8790">
                  <c:v>9.83</c:v>
                </c:pt>
                <c:pt idx="8791">
                  <c:v>9.83</c:v>
                </c:pt>
                <c:pt idx="8792">
                  <c:v>9.7899999999999991</c:v>
                </c:pt>
                <c:pt idx="8793">
                  <c:v>9.77</c:v>
                </c:pt>
                <c:pt idx="8794">
                  <c:v>9.77</c:v>
                </c:pt>
                <c:pt idx="8795">
                  <c:v>9.73</c:v>
                </c:pt>
                <c:pt idx="8796">
                  <c:v>9.73</c:v>
                </c:pt>
                <c:pt idx="8797">
                  <c:v>9.7100000000000009</c:v>
                </c:pt>
                <c:pt idx="8798">
                  <c:v>9.7100000000000009</c:v>
                </c:pt>
                <c:pt idx="8799">
                  <c:v>9.67</c:v>
                </c:pt>
                <c:pt idx="8800">
                  <c:v>9.69</c:v>
                </c:pt>
                <c:pt idx="8801">
                  <c:v>9.73</c:v>
                </c:pt>
                <c:pt idx="8802">
                  <c:v>9.77</c:v>
                </c:pt>
                <c:pt idx="8803">
                  <c:v>9.73</c:v>
                </c:pt>
                <c:pt idx="8804">
                  <c:v>9.73</c:v>
                </c:pt>
                <c:pt idx="8805">
                  <c:v>9.77</c:v>
                </c:pt>
                <c:pt idx="8806">
                  <c:v>9.75</c:v>
                </c:pt>
                <c:pt idx="8807">
                  <c:v>9.77</c:v>
                </c:pt>
                <c:pt idx="8808">
                  <c:v>9.77</c:v>
                </c:pt>
                <c:pt idx="8809">
                  <c:v>9.75</c:v>
                </c:pt>
                <c:pt idx="8810">
                  <c:v>9.7100000000000009</c:v>
                </c:pt>
                <c:pt idx="8811">
                  <c:v>9.7100000000000009</c:v>
                </c:pt>
                <c:pt idx="8812">
                  <c:v>9.69</c:v>
                </c:pt>
                <c:pt idx="8813">
                  <c:v>9.69</c:v>
                </c:pt>
                <c:pt idx="8814">
                  <c:v>9.7899999999999991</c:v>
                </c:pt>
                <c:pt idx="8815">
                  <c:v>9.83</c:v>
                </c:pt>
                <c:pt idx="8816">
                  <c:v>9.8699999999999992</c:v>
                </c:pt>
                <c:pt idx="8817">
                  <c:v>9.89</c:v>
                </c:pt>
                <c:pt idx="8818">
                  <c:v>9.89</c:v>
                </c:pt>
                <c:pt idx="8819">
                  <c:v>9.89</c:v>
                </c:pt>
                <c:pt idx="8820">
                  <c:v>9.85</c:v>
                </c:pt>
                <c:pt idx="8821">
                  <c:v>9.83</c:v>
                </c:pt>
                <c:pt idx="8822">
                  <c:v>9.81</c:v>
                </c:pt>
                <c:pt idx="8823">
                  <c:v>9.77</c:v>
                </c:pt>
                <c:pt idx="8824">
                  <c:v>9.7100000000000009</c:v>
                </c:pt>
                <c:pt idx="8825">
                  <c:v>9.7100000000000009</c:v>
                </c:pt>
                <c:pt idx="8826">
                  <c:v>9.69</c:v>
                </c:pt>
                <c:pt idx="8827">
                  <c:v>9.77</c:v>
                </c:pt>
                <c:pt idx="8828">
                  <c:v>9.77</c:v>
                </c:pt>
                <c:pt idx="8829">
                  <c:v>9.75</c:v>
                </c:pt>
                <c:pt idx="8830">
                  <c:v>9.77</c:v>
                </c:pt>
                <c:pt idx="8831">
                  <c:v>9.7100000000000009</c:v>
                </c:pt>
                <c:pt idx="8832">
                  <c:v>9.69</c:v>
                </c:pt>
                <c:pt idx="8833">
                  <c:v>9.65</c:v>
                </c:pt>
                <c:pt idx="8834">
                  <c:v>9.61</c:v>
                </c:pt>
                <c:pt idx="8835">
                  <c:v>9.65</c:v>
                </c:pt>
                <c:pt idx="8836">
                  <c:v>9.6300000000000008</c:v>
                </c:pt>
                <c:pt idx="8837">
                  <c:v>9.59</c:v>
                </c:pt>
                <c:pt idx="8838">
                  <c:v>9.59</c:v>
                </c:pt>
                <c:pt idx="8839">
                  <c:v>9.59</c:v>
                </c:pt>
                <c:pt idx="8840">
                  <c:v>9.6300000000000008</c:v>
                </c:pt>
                <c:pt idx="8841">
                  <c:v>9.67</c:v>
                </c:pt>
                <c:pt idx="8842">
                  <c:v>9.75</c:v>
                </c:pt>
                <c:pt idx="8843">
                  <c:v>9.85</c:v>
                </c:pt>
                <c:pt idx="8844">
                  <c:v>9.89</c:v>
                </c:pt>
                <c:pt idx="8845">
                  <c:v>9.9700000000000006</c:v>
                </c:pt>
                <c:pt idx="8846">
                  <c:v>9.9499999999999993</c:v>
                </c:pt>
                <c:pt idx="8847">
                  <c:v>9.9499999999999993</c:v>
                </c:pt>
                <c:pt idx="8848">
                  <c:v>9.9499999999999993</c:v>
                </c:pt>
                <c:pt idx="8849">
                  <c:v>9.8699999999999992</c:v>
                </c:pt>
                <c:pt idx="8850">
                  <c:v>9.85</c:v>
                </c:pt>
                <c:pt idx="8851">
                  <c:v>9.83</c:v>
                </c:pt>
                <c:pt idx="8852">
                  <c:v>9.85</c:v>
                </c:pt>
                <c:pt idx="8853">
                  <c:v>9.81</c:v>
                </c:pt>
                <c:pt idx="8854">
                  <c:v>9.81</c:v>
                </c:pt>
                <c:pt idx="8855">
                  <c:v>9.7899999999999991</c:v>
                </c:pt>
                <c:pt idx="8856">
                  <c:v>9.77</c:v>
                </c:pt>
                <c:pt idx="8857">
                  <c:v>9.7899999999999991</c:v>
                </c:pt>
                <c:pt idx="8858">
                  <c:v>9.7899999999999991</c:v>
                </c:pt>
                <c:pt idx="8859">
                  <c:v>9.81</c:v>
                </c:pt>
                <c:pt idx="8860">
                  <c:v>9.81</c:v>
                </c:pt>
                <c:pt idx="8861">
                  <c:v>9.83</c:v>
                </c:pt>
                <c:pt idx="8862">
                  <c:v>9.81</c:v>
                </c:pt>
                <c:pt idx="8863">
                  <c:v>9.7899999999999991</c:v>
                </c:pt>
                <c:pt idx="8864">
                  <c:v>9.7899999999999991</c:v>
                </c:pt>
                <c:pt idx="8865">
                  <c:v>9.77</c:v>
                </c:pt>
                <c:pt idx="8866">
                  <c:v>9.7899999999999991</c:v>
                </c:pt>
                <c:pt idx="8867">
                  <c:v>9.7899999999999991</c:v>
                </c:pt>
                <c:pt idx="8868">
                  <c:v>9.7899999999999991</c:v>
                </c:pt>
                <c:pt idx="8869">
                  <c:v>9.81</c:v>
                </c:pt>
                <c:pt idx="8870">
                  <c:v>9.99</c:v>
                </c:pt>
                <c:pt idx="8871">
                  <c:v>10.07</c:v>
                </c:pt>
                <c:pt idx="8872">
                  <c:v>10.11</c:v>
                </c:pt>
                <c:pt idx="8873">
                  <c:v>10.07</c:v>
                </c:pt>
                <c:pt idx="8874">
                  <c:v>10.07</c:v>
                </c:pt>
                <c:pt idx="8875">
                  <c:v>10.130000000000001</c:v>
                </c:pt>
                <c:pt idx="8876">
                  <c:v>10.09</c:v>
                </c:pt>
                <c:pt idx="8877">
                  <c:v>10.07</c:v>
                </c:pt>
                <c:pt idx="8878">
                  <c:v>10.07</c:v>
                </c:pt>
                <c:pt idx="8879">
                  <c:v>10.09</c:v>
                </c:pt>
                <c:pt idx="8880">
                  <c:v>10.09</c:v>
                </c:pt>
                <c:pt idx="8881">
                  <c:v>10.050000000000001</c:v>
                </c:pt>
                <c:pt idx="8882">
                  <c:v>10.029999999999999</c:v>
                </c:pt>
                <c:pt idx="8883">
                  <c:v>10.01</c:v>
                </c:pt>
                <c:pt idx="8884">
                  <c:v>9.9499999999999993</c:v>
                </c:pt>
                <c:pt idx="8885">
                  <c:v>10.01</c:v>
                </c:pt>
                <c:pt idx="8886">
                  <c:v>9.99</c:v>
                </c:pt>
                <c:pt idx="8887">
                  <c:v>9.99</c:v>
                </c:pt>
                <c:pt idx="8888">
                  <c:v>9.99</c:v>
                </c:pt>
                <c:pt idx="8889">
                  <c:v>10.01</c:v>
                </c:pt>
                <c:pt idx="8890">
                  <c:v>9.9499999999999993</c:v>
                </c:pt>
                <c:pt idx="8891">
                  <c:v>9.9499999999999993</c:v>
                </c:pt>
                <c:pt idx="8892">
                  <c:v>10.029999999999999</c:v>
                </c:pt>
                <c:pt idx="8893">
                  <c:v>9.99</c:v>
                </c:pt>
                <c:pt idx="8894">
                  <c:v>10.01</c:v>
                </c:pt>
                <c:pt idx="8895">
                  <c:v>9.99</c:v>
                </c:pt>
                <c:pt idx="8896">
                  <c:v>9.9700000000000006</c:v>
                </c:pt>
                <c:pt idx="8897">
                  <c:v>9.91</c:v>
                </c:pt>
                <c:pt idx="8898">
                  <c:v>9.85</c:v>
                </c:pt>
                <c:pt idx="8899">
                  <c:v>9.99</c:v>
                </c:pt>
                <c:pt idx="8900">
                  <c:v>10.07</c:v>
                </c:pt>
                <c:pt idx="8901">
                  <c:v>10.11</c:v>
                </c:pt>
                <c:pt idx="8902">
                  <c:v>10.11</c:v>
                </c:pt>
                <c:pt idx="8903">
                  <c:v>10.130000000000001</c:v>
                </c:pt>
                <c:pt idx="8904">
                  <c:v>10.15</c:v>
                </c:pt>
                <c:pt idx="8905">
                  <c:v>10.15</c:v>
                </c:pt>
                <c:pt idx="8906">
                  <c:v>10.130000000000001</c:v>
                </c:pt>
                <c:pt idx="8907">
                  <c:v>10.11</c:v>
                </c:pt>
                <c:pt idx="8908">
                  <c:v>10.130000000000001</c:v>
                </c:pt>
                <c:pt idx="8909">
                  <c:v>10.07</c:v>
                </c:pt>
                <c:pt idx="8910">
                  <c:v>10.050000000000001</c:v>
                </c:pt>
                <c:pt idx="8911">
                  <c:v>10.029999999999999</c:v>
                </c:pt>
                <c:pt idx="8912">
                  <c:v>10.01</c:v>
                </c:pt>
                <c:pt idx="8913">
                  <c:v>10.01</c:v>
                </c:pt>
                <c:pt idx="8914">
                  <c:v>10.029999999999999</c:v>
                </c:pt>
                <c:pt idx="8915">
                  <c:v>10.029999999999999</c:v>
                </c:pt>
                <c:pt idx="8916">
                  <c:v>10.029999999999999</c:v>
                </c:pt>
                <c:pt idx="8917">
                  <c:v>10.050000000000001</c:v>
                </c:pt>
                <c:pt idx="8918">
                  <c:v>10.07</c:v>
                </c:pt>
                <c:pt idx="8919">
                  <c:v>10.07</c:v>
                </c:pt>
                <c:pt idx="8920">
                  <c:v>10.050000000000001</c:v>
                </c:pt>
                <c:pt idx="8921">
                  <c:v>10.029999999999999</c:v>
                </c:pt>
                <c:pt idx="8922">
                  <c:v>10.01</c:v>
                </c:pt>
                <c:pt idx="8923">
                  <c:v>10.01</c:v>
                </c:pt>
                <c:pt idx="8924">
                  <c:v>10.050000000000001</c:v>
                </c:pt>
                <c:pt idx="8925">
                  <c:v>10.09</c:v>
                </c:pt>
                <c:pt idx="8926">
                  <c:v>10.09</c:v>
                </c:pt>
                <c:pt idx="8927">
                  <c:v>10.09</c:v>
                </c:pt>
                <c:pt idx="8928">
                  <c:v>10.050000000000001</c:v>
                </c:pt>
                <c:pt idx="8929">
                  <c:v>10.029999999999999</c:v>
                </c:pt>
                <c:pt idx="8930">
                  <c:v>9.99</c:v>
                </c:pt>
                <c:pt idx="8931">
                  <c:v>9.9499999999999993</c:v>
                </c:pt>
                <c:pt idx="8932">
                  <c:v>9.91</c:v>
                </c:pt>
                <c:pt idx="8933">
                  <c:v>9.8699999999999992</c:v>
                </c:pt>
                <c:pt idx="8934">
                  <c:v>9.81</c:v>
                </c:pt>
                <c:pt idx="8935">
                  <c:v>9.73</c:v>
                </c:pt>
                <c:pt idx="8936">
                  <c:v>9.75</c:v>
                </c:pt>
                <c:pt idx="8937">
                  <c:v>9.77</c:v>
                </c:pt>
                <c:pt idx="8938">
                  <c:v>9.81</c:v>
                </c:pt>
                <c:pt idx="8939">
                  <c:v>9.85</c:v>
                </c:pt>
                <c:pt idx="8940">
                  <c:v>9.91</c:v>
                </c:pt>
                <c:pt idx="8941">
                  <c:v>9.99</c:v>
                </c:pt>
                <c:pt idx="8942">
                  <c:v>9.9499999999999993</c:v>
                </c:pt>
                <c:pt idx="8943">
                  <c:v>9.9499999999999993</c:v>
                </c:pt>
                <c:pt idx="8944">
                  <c:v>10.01</c:v>
                </c:pt>
                <c:pt idx="8945">
                  <c:v>9.99</c:v>
                </c:pt>
                <c:pt idx="8946">
                  <c:v>9.99</c:v>
                </c:pt>
                <c:pt idx="8947">
                  <c:v>9.99</c:v>
                </c:pt>
                <c:pt idx="8948">
                  <c:v>10.029999999999999</c:v>
                </c:pt>
                <c:pt idx="8949">
                  <c:v>10.07</c:v>
                </c:pt>
                <c:pt idx="8950">
                  <c:v>10.050000000000001</c:v>
                </c:pt>
                <c:pt idx="8951">
                  <c:v>10.07</c:v>
                </c:pt>
                <c:pt idx="8952">
                  <c:v>10.09</c:v>
                </c:pt>
                <c:pt idx="8953">
                  <c:v>10.050000000000001</c:v>
                </c:pt>
                <c:pt idx="8954">
                  <c:v>10.07</c:v>
                </c:pt>
                <c:pt idx="8955">
                  <c:v>10.029999999999999</c:v>
                </c:pt>
                <c:pt idx="8956">
                  <c:v>9.99</c:v>
                </c:pt>
                <c:pt idx="8957">
                  <c:v>10.01</c:v>
                </c:pt>
                <c:pt idx="8958">
                  <c:v>10.050000000000001</c:v>
                </c:pt>
                <c:pt idx="8959">
                  <c:v>10.09</c:v>
                </c:pt>
                <c:pt idx="8960">
                  <c:v>10.09</c:v>
                </c:pt>
                <c:pt idx="8961">
                  <c:v>10.07</c:v>
                </c:pt>
                <c:pt idx="8962">
                  <c:v>10.050000000000001</c:v>
                </c:pt>
                <c:pt idx="8963">
                  <c:v>10.029999999999999</c:v>
                </c:pt>
                <c:pt idx="8964">
                  <c:v>9.99</c:v>
                </c:pt>
                <c:pt idx="8965">
                  <c:v>9.9700000000000006</c:v>
                </c:pt>
                <c:pt idx="8966">
                  <c:v>9.91</c:v>
                </c:pt>
                <c:pt idx="8967">
                  <c:v>9.89</c:v>
                </c:pt>
                <c:pt idx="8968">
                  <c:v>9.8699999999999992</c:v>
                </c:pt>
                <c:pt idx="8969">
                  <c:v>9.85</c:v>
                </c:pt>
                <c:pt idx="8970">
                  <c:v>9.83</c:v>
                </c:pt>
                <c:pt idx="8971">
                  <c:v>9.81</c:v>
                </c:pt>
                <c:pt idx="8972">
                  <c:v>9.7899999999999991</c:v>
                </c:pt>
                <c:pt idx="8973">
                  <c:v>9.77</c:v>
                </c:pt>
                <c:pt idx="8974">
                  <c:v>9.75</c:v>
                </c:pt>
                <c:pt idx="8975">
                  <c:v>9.7100000000000009</c:v>
                </c:pt>
                <c:pt idx="8976">
                  <c:v>9.69</c:v>
                </c:pt>
                <c:pt idx="8977">
                  <c:v>9.67</c:v>
                </c:pt>
                <c:pt idx="8978">
                  <c:v>9.65</c:v>
                </c:pt>
                <c:pt idx="8979">
                  <c:v>9.6300000000000008</c:v>
                </c:pt>
                <c:pt idx="8980">
                  <c:v>9.61</c:v>
                </c:pt>
                <c:pt idx="8981">
                  <c:v>9.59</c:v>
                </c:pt>
                <c:pt idx="8982">
                  <c:v>9.57</c:v>
                </c:pt>
                <c:pt idx="8983">
                  <c:v>9.5500000000000007</c:v>
                </c:pt>
                <c:pt idx="8984">
                  <c:v>9.5299999999999994</c:v>
                </c:pt>
                <c:pt idx="8985">
                  <c:v>9.4700000000000006</c:v>
                </c:pt>
                <c:pt idx="8986">
                  <c:v>9.4700000000000006</c:v>
                </c:pt>
                <c:pt idx="8987">
                  <c:v>9.4499999999999993</c:v>
                </c:pt>
                <c:pt idx="8988">
                  <c:v>9.49</c:v>
                </c:pt>
                <c:pt idx="8989">
                  <c:v>9.59</c:v>
                </c:pt>
                <c:pt idx="8990">
                  <c:v>9.61</c:v>
                </c:pt>
                <c:pt idx="8991">
                  <c:v>9.61</c:v>
                </c:pt>
                <c:pt idx="8992">
                  <c:v>9.61</c:v>
                </c:pt>
                <c:pt idx="8993">
                  <c:v>9.61</c:v>
                </c:pt>
                <c:pt idx="8994">
                  <c:v>9.57</c:v>
                </c:pt>
                <c:pt idx="8995">
                  <c:v>9.5500000000000007</c:v>
                </c:pt>
                <c:pt idx="8996">
                  <c:v>9.49</c:v>
                </c:pt>
                <c:pt idx="8997">
                  <c:v>9.43</c:v>
                </c:pt>
                <c:pt idx="8998">
                  <c:v>9.39</c:v>
                </c:pt>
                <c:pt idx="8999">
                  <c:v>9.3699999999999992</c:v>
                </c:pt>
                <c:pt idx="9000">
                  <c:v>9.33</c:v>
                </c:pt>
                <c:pt idx="9001">
                  <c:v>9.33</c:v>
                </c:pt>
                <c:pt idx="9002">
                  <c:v>9.31</c:v>
                </c:pt>
                <c:pt idx="9003">
                  <c:v>9.2899999999999991</c:v>
                </c:pt>
                <c:pt idx="9004">
                  <c:v>9.2899999999999991</c:v>
                </c:pt>
                <c:pt idx="9005">
                  <c:v>9.33</c:v>
                </c:pt>
                <c:pt idx="9006">
                  <c:v>9.3699999999999992</c:v>
                </c:pt>
                <c:pt idx="9007">
                  <c:v>9.41</c:v>
                </c:pt>
                <c:pt idx="9008">
                  <c:v>9.41</c:v>
                </c:pt>
                <c:pt idx="9009">
                  <c:v>9.39</c:v>
                </c:pt>
                <c:pt idx="9010">
                  <c:v>9.41</c:v>
                </c:pt>
                <c:pt idx="9011">
                  <c:v>9.51</c:v>
                </c:pt>
                <c:pt idx="9012">
                  <c:v>9.5500000000000007</c:v>
                </c:pt>
                <c:pt idx="9013">
                  <c:v>9.51</c:v>
                </c:pt>
                <c:pt idx="9014">
                  <c:v>9.57</c:v>
                </c:pt>
                <c:pt idx="9015">
                  <c:v>9.61</c:v>
                </c:pt>
                <c:pt idx="9016">
                  <c:v>9.59</c:v>
                </c:pt>
                <c:pt idx="9017">
                  <c:v>9.57</c:v>
                </c:pt>
                <c:pt idx="9018">
                  <c:v>9.6300000000000008</c:v>
                </c:pt>
                <c:pt idx="9019">
                  <c:v>9.65</c:v>
                </c:pt>
                <c:pt idx="9020">
                  <c:v>9.65</c:v>
                </c:pt>
                <c:pt idx="9021">
                  <c:v>9.67</c:v>
                </c:pt>
                <c:pt idx="9022">
                  <c:v>9.69</c:v>
                </c:pt>
                <c:pt idx="9023">
                  <c:v>9.7100000000000009</c:v>
                </c:pt>
                <c:pt idx="9024">
                  <c:v>9.7100000000000009</c:v>
                </c:pt>
                <c:pt idx="9025">
                  <c:v>9.69</c:v>
                </c:pt>
                <c:pt idx="9026">
                  <c:v>9.69</c:v>
                </c:pt>
                <c:pt idx="9027">
                  <c:v>9.83</c:v>
                </c:pt>
                <c:pt idx="9028">
                  <c:v>9.85</c:v>
                </c:pt>
                <c:pt idx="9029">
                  <c:v>9.85</c:v>
                </c:pt>
                <c:pt idx="9030">
                  <c:v>9.85</c:v>
                </c:pt>
                <c:pt idx="9031">
                  <c:v>9.89</c:v>
                </c:pt>
                <c:pt idx="9032">
                  <c:v>9.91</c:v>
                </c:pt>
                <c:pt idx="9033">
                  <c:v>9.89</c:v>
                </c:pt>
                <c:pt idx="9034">
                  <c:v>9.83</c:v>
                </c:pt>
                <c:pt idx="9035">
                  <c:v>9.81</c:v>
                </c:pt>
                <c:pt idx="9036">
                  <c:v>9.7100000000000009</c:v>
                </c:pt>
                <c:pt idx="9037">
                  <c:v>9.65</c:v>
                </c:pt>
                <c:pt idx="9038">
                  <c:v>9.59</c:v>
                </c:pt>
                <c:pt idx="9039">
                  <c:v>9.57</c:v>
                </c:pt>
                <c:pt idx="9040">
                  <c:v>9.49</c:v>
                </c:pt>
                <c:pt idx="9041">
                  <c:v>9.49</c:v>
                </c:pt>
                <c:pt idx="9042">
                  <c:v>9.49</c:v>
                </c:pt>
                <c:pt idx="9043">
                  <c:v>9.4700000000000006</c:v>
                </c:pt>
                <c:pt idx="9044">
                  <c:v>9.4499999999999993</c:v>
                </c:pt>
                <c:pt idx="9045">
                  <c:v>9.4499999999999993</c:v>
                </c:pt>
                <c:pt idx="9046">
                  <c:v>9.49</c:v>
                </c:pt>
                <c:pt idx="9047">
                  <c:v>9.5500000000000007</c:v>
                </c:pt>
                <c:pt idx="9048">
                  <c:v>9.5500000000000007</c:v>
                </c:pt>
                <c:pt idx="9049">
                  <c:v>9.5500000000000007</c:v>
                </c:pt>
                <c:pt idx="9050">
                  <c:v>9.61</c:v>
                </c:pt>
                <c:pt idx="9051">
                  <c:v>9.67</c:v>
                </c:pt>
                <c:pt idx="9052">
                  <c:v>9.67</c:v>
                </c:pt>
                <c:pt idx="9053">
                  <c:v>9.65</c:v>
                </c:pt>
                <c:pt idx="9054">
                  <c:v>9.6300000000000008</c:v>
                </c:pt>
                <c:pt idx="9055">
                  <c:v>9.57</c:v>
                </c:pt>
                <c:pt idx="9056">
                  <c:v>9.57</c:v>
                </c:pt>
                <c:pt idx="9057">
                  <c:v>9.65</c:v>
                </c:pt>
                <c:pt idx="9058">
                  <c:v>9.67</c:v>
                </c:pt>
                <c:pt idx="9059">
                  <c:v>9.6300000000000008</c:v>
                </c:pt>
                <c:pt idx="9060">
                  <c:v>9.57</c:v>
                </c:pt>
                <c:pt idx="9061">
                  <c:v>9.5500000000000007</c:v>
                </c:pt>
                <c:pt idx="9062">
                  <c:v>9.49</c:v>
                </c:pt>
                <c:pt idx="9063">
                  <c:v>9.4499999999999993</c:v>
                </c:pt>
                <c:pt idx="9064">
                  <c:v>9.43</c:v>
                </c:pt>
                <c:pt idx="9065">
                  <c:v>9.43</c:v>
                </c:pt>
                <c:pt idx="9066">
                  <c:v>9.3699999999999992</c:v>
                </c:pt>
                <c:pt idx="9067">
                  <c:v>9.35</c:v>
                </c:pt>
                <c:pt idx="9068">
                  <c:v>9.3699999999999992</c:v>
                </c:pt>
                <c:pt idx="9069">
                  <c:v>9.35</c:v>
                </c:pt>
                <c:pt idx="9070">
                  <c:v>9.35</c:v>
                </c:pt>
                <c:pt idx="9071">
                  <c:v>9.33</c:v>
                </c:pt>
                <c:pt idx="9072">
                  <c:v>9.33</c:v>
                </c:pt>
                <c:pt idx="9073">
                  <c:v>9.2899999999999991</c:v>
                </c:pt>
                <c:pt idx="9074">
                  <c:v>9.2100000000000009</c:v>
                </c:pt>
                <c:pt idx="9075">
                  <c:v>9.35</c:v>
                </c:pt>
                <c:pt idx="9076">
                  <c:v>9.3699999999999992</c:v>
                </c:pt>
                <c:pt idx="9077">
                  <c:v>9.3699999999999992</c:v>
                </c:pt>
                <c:pt idx="9078">
                  <c:v>9.41</c:v>
                </c:pt>
                <c:pt idx="9079">
                  <c:v>9.41</c:v>
                </c:pt>
                <c:pt idx="9080">
                  <c:v>9.3699999999999992</c:v>
                </c:pt>
                <c:pt idx="9081">
                  <c:v>9.31</c:v>
                </c:pt>
                <c:pt idx="9082">
                  <c:v>9.27</c:v>
                </c:pt>
                <c:pt idx="9083">
                  <c:v>9.2100000000000009</c:v>
                </c:pt>
                <c:pt idx="9084">
                  <c:v>9.15</c:v>
                </c:pt>
                <c:pt idx="9085">
                  <c:v>9.09</c:v>
                </c:pt>
                <c:pt idx="9086">
                  <c:v>9.0500000000000007</c:v>
                </c:pt>
                <c:pt idx="9087">
                  <c:v>9.0500000000000007</c:v>
                </c:pt>
                <c:pt idx="9088">
                  <c:v>9.0299999999999994</c:v>
                </c:pt>
                <c:pt idx="9089">
                  <c:v>8.99</c:v>
                </c:pt>
                <c:pt idx="9090">
                  <c:v>8.9700000000000006</c:v>
                </c:pt>
                <c:pt idx="9091">
                  <c:v>8.99</c:v>
                </c:pt>
                <c:pt idx="9092">
                  <c:v>8.99</c:v>
                </c:pt>
                <c:pt idx="9093">
                  <c:v>9.0299999999999994</c:v>
                </c:pt>
                <c:pt idx="9094">
                  <c:v>9.1300000000000008</c:v>
                </c:pt>
                <c:pt idx="9095">
                  <c:v>9.17</c:v>
                </c:pt>
                <c:pt idx="9096">
                  <c:v>9.1300000000000008</c:v>
                </c:pt>
                <c:pt idx="9097">
                  <c:v>9.19</c:v>
                </c:pt>
                <c:pt idx="9098">
                  <c:v>9.19</c:v>
                </c:pt>
                <c:pt idx="9099">
                  <c:v>9.2100000000000009</c:v>
                </c:pt>
                <c:pt idx="9100">
                  <c:v>9.17</c:v>
                </c:pt>
                <c:pt idx="9101">
                  <c:v>9.15</c:v>
                </c:pt>
                <c:pt idx="9102">
                  <c:v>9.1300000000000008</c:v>
                </c:pt>
                <c:pt idx="9103">
                  <c:v>9.15</c:v>
                </c:pt>
                <c:pt idx="9104">
                  <c:v>9.19</c:v>
                </c:pt>
                <c:pt idx="9105">
                  <c:v>9.39</c:v>
                </c:pt>
                <c:pt idx="9106">
                  <c:v>9.41</c:v>
                </c:pt>
                <c:pt idx="9107">
                  <c:v>9.4700000000000006</c:v>
                </c:pt>
                <c:pt idx="9108">
                  <c:v>9.4499999999999993</c:v>
                </c:pt>
                <c:pt idx="9109">
                  <c:v>9.4700000000000006</c:v>
                </c:pt>
                <c:pt idx="9110">
                  <c:v>9.4700000000000006</c:v>
                </c:pt>
                <c:pt idx="9111">
                  <c:v>9.4499999999999993</c:v>
                </c:pt>
                <c:pt idx="9112">
                  <c:v>9.41</c:v>
                </c:pt>
                <c:pt idx="9113">
                  <c:v>9.39</c:v>
                </c:pt>
                <c:pt idx="9114">
                  <c:v>9.3699999999999992</c:v>
                </c:pt>
                <c:pt idx="9115">
                  <c:v>9.49</c:v>
                </c:pt>
                <c:pt idx="9116">
                  <c:v>9.49</c:v>
                </c:pt>
                <c:pt idx="9117">
                  <c:v>9.5500000000000007</c:v>
                </c:pt>
                <c:pt idx="9118">
                  <c:v>9.5500000000000007</c:v>
                </c:pt>
                <c:pt idx="9119">
                  <c:v>9.51</c:v>
                </c:pt>
                <c:pt idx="9120">
                  <c:v>9.43</c:v>
                </c:pt>
                <c:pt idx="9121">
                  <c:v>9.39</c:v>
                </c:pt>
                <c:pt idx="9122">
                  <c:v>9.49</c:v>
                </c:pt>
                <c:pt idx="9123">
                  <c:v>9.4700000000000006</c:v>
                </c:pt>
                <c:pt idx="9124">
                  <c:v>9.49</c:v>
                </c:pt>
                <c:pt idx="9125">
                  <c:v>9.4499999999999993</c:v>
                </c:pt>
                <c:pt idx="9126">
                  <c:v>9.4499999999999993</c:v>
                </c:pt>
                <c:pt idx="9127">
                  <c:v>9.51</c:v>
                </c:pt>
                <c:pt idx="9128">
                  <c:v>9.5500000000000007</c:v>
                </c:pt>
                <c:pt idx="9129">
                  <c:v>9.4700000000000006</c:v>
                </c:pt>
                <c:pt idx="9130">
                  <c:v>9.4700000000000006</c:v>
                </c:pt>
                <c:pt idx="9131">
                  <c:v>9.4700000000000006</c:v>
                </c:pt>
                <c:pt idx="9132">
                  <c:v>9.4700000000000006</c:v>
                </c:pt>
                <c:pt idx="9133">
                  <c:v>9.4499999999999993</c:v>
                </c:pt>
                <c:pt idx="9134">
                  <c:v>9.4700000000000006</c:v>
                </c:pt>
                <c:pt idx="9135">
                  <c:v>9.5500000000000007</c:v>
                </c:pt>
                <c:pt idx="9136">
                  <c:v>9.59</c:v>
                </c:pt>
                <c:pt idx="9137">
                  <c:v>9.5500000000000007</c:v>
                </c:pt>
                <c:pt idx="9138">
                  <c:v>9.57</c:v>
                </c:pt>
                <c:pt idx="9139">
                  <c:v>9.57</c:v>
                </c:pt>
                <c:pt idx="9140">
                  <c:v>9.57</c:v>
                </c:pt>
                <c:pt idx="9141">
                  <c:v>9.57</c:v>
                </c:pt>
                <c:pt idx="9142">
                  <c:v>9.5500000000000007</c:v>
                </c:pt>
                <c:pt idx="9143">
                  <c:v>9.51</c:v>
                </c:pt>
                <c:pt idx="9144">
                  <c:v>9.4499999999999993</c:v>
                </c:pt>
                <c:pt idx="9145">
                  <c:v>9.4499999999999993</c:v>
                </c:pt>
                <c:pt idx="9146">
                  <c:v>9.4499999999999993</c:v>
                </c:pt>
                <c:pt idx="9147">
                  <c:v>9.49</c:v>
                </c:pt>
                <c:pt idx="9148">
                  <c:v>9.49</c:v>
                </c:pt>
                <c:pt idx="9149">
                  <c:v>9.4499999999999993</c:v>
                </c:pt>
                <c:pt idx="9150">
                  <c:v>9.4499999999999993</c:v>
                </c:pt>
                <c:pt idx="9151">
                  <c:v>9.4499999999999993</c:v>
                </c:pt>
                <c:pt idx="9152">
                  <c:v>9.43</c:v>
                </c:pt>
                <c:pt idx="9153">
                  <c:v>9.4700000000000006</c:v>
                </c:pt>
                <c:pt idx="9154">
                  <c:v>9.5500000000000007</c:v>
                </c:pt>
                <c:pt idx="9155">
                  <c:v>9.65</c:v>
                </c:pt>
                <c:pt idx="9156">
                  <c:v>9.67</c:v>
                </c:pt>
                <c:pt idx="9157">
                  <c:v>9.6300000000000008</c:v>
                </c:pt>
                <c:pt idx="9158">
                  <c:v>9.59</c:v>
                </c:pt>
                <c:pt idx="9159">
                  <c:v>9.59</c:v>
                </c:pt>
                <c:pt idx="9160">
                  <c:v>9.59</c:v>
                </c:pt>
                <c:pt idx="9161">
                  <c:v>9.5500000000000007</c:v>
                </c:pt>
                <c:pt idx="9162">
                  <c:v>9.49</c:v>
                </c:pt>
                <c:pt idx="9163">
                  <c:v>9.4700000000000006</c:v>
                </c:pt>
                <c:pt idx="9164">
                  <c:v>9.4499999999999993</c:v>
                </c:pt>
                <c:pt idx="9165">
                  <c:v>9.4499999999999993</c:v>
                </c:pt>
                <c:pt idx="9166">
                  <c:v>9.43</c:v>
                </c:pt>
                <c:pt idx="9167">
                  <c:v>9.43</c:v>
                </c:pt>
                <c:pt idx="9168">
                  <c:v>9.4700000000000006</c:v>
                </c:pt>
                <c:pt idx="9169">
                  <c:v>9.49</c:v>
                </c:pt>
                <c:pt idx="9170">
                  <c:v>9.57</c:v>
                </c:pt>
                <c:pt idx="9171">
                  <c:v>9.59</c:v>
                </c:pt>
                <c:pt idx="9172">
                  <c:v>9.59</c:v>
                </c:pt>
                <c:pt idx="9173">
                  <c:v>9.59</c:v>
                </c:pt>
                <c:pt idx="9174">
                  <c:v>9.61</c:v>
                </c:pt>
                <c:pt idx="9175">
                  <c:v>9.61</c:v>
                </c:pt>
                <c:pt idx="9176">
                  <c:v>9.59</c:v>
                </c:pt>
                <c:pt idx="9177">
                  <c:v>9.57</c:v>
                </c:pt>
                <c:pt idx="9178">
                  <c:v>9.5500000000000007</c:v>
                </c:pt>
                <c:pt idx="9179">
                  <c:v>9.5500000000000007</c:v>
                </c:pt>
                <c:pt idx="9180">
                  <c:v>9.51</c:v>
                </c:pt>
                <c:pt idx="9181">
                  <c:v>9.49</c:v>
                </c:pt>
                <c:pt idx="9182">
                  <c:v>9.4700000000000006</c:v>
                </c:pt>
                <c:pt idx="9183">
                  <c:v>9.41</c:v>
                </c:pt>
                <c:pt idx="9184">
                  <c:v>9.43</c:v>
                </c:pt>
                <c:pt idx="9185">
                  <c:v>9.43</c:v>
                </c:pt>
                <c:pt idx="9186">
                  <c:v>9.43</c:v>
                </c:pt>
                <c:pt idx="9187">
                  <c:v>9.41</c:v>
                </c:pt>
                <c:pt idx="9188">
                  <c:v>9.49</c:v>
                </c:pt>
                <c:pt idx="9189">
                  <c:v>9.4499999999999993</c:v>
                </c:pt>
                <c:pt idx="9190">
                  <c:v>9.49</c:v>
                </c:pt>
                <c:pt idx="9191">
                  <c:v>9.4499999999999993</c:v>
                </c:pt>
                <c:pt idx="9192">
                  <c:v>9.43</c:v>
                </c:pt>
                <c:pt idx="9193">
                  <c:v>9.43</c:v>
                </c:pt>
                <c:pt idx="9194">
                  <c:v>9.39</c:v>
                </c:pt>
                <c:pt idx="9195">
                  <c:v>9.43</c:v>
                </c:pt>
                <c:pt idx="9196">
                  <c:v>9.39</c:v>
                </c:pt>
                <c:pt idx="9197">
                  <c:v>9.35</c:v>
                </c:pt>
                <c:pt idx="9198">
                  <c:v>9.39</c:v>
                </c:pt>
                <c:pt idx="9199">
                  <c:v>9.49</c:v>
                </c:pt>
                <c:pt idx="9200">
                  <c:v>9.49</c:v>
                </c:pt>
                <c:pt idx="9201">
                  <c:v>9.49</c:v>
                </c:pt>
                <c:pt idx="9202">
                  <c:v>9.49</c:v>
                </c:pt>
                <c:pt idx="9203">
                  <c:v>9.4499999999999993</c:v>
                </c:pt>
                <c:pt idx="9204">
                  <c:v>9.4700000000000006</c:v>
                </c:pt>
                <c:pt idx="9205">
                  <c:v>9.4499999999999993</c:v>
                </c:pt>
                <c:pt idx="9206">
                  <c:v>9.49</c:v>
                </c:pt>
                <c:pt idx="9207">
                  <c:v>9.49</c:v>
                </c:pt>
                <c:pt idx="9208">
                  <c:v>9.5500000000000007</c:v>
                </c:pt>
                <c:pt idx="9209">
                  <c:v>9.5500000000000007</c:v>
                </c:pt>
                <c:pt idx="9210">
                  <c:v>9.59</c:v>
                </c:pt>
                <c:pt idx="9211">
                  <c:v>9.59</c:v>
                </c:pt>
                <c:pt idx="9212">
                  <c:v>9.59</c:v>
                </c:pt>
                <c:pt idx="9213">
                  <c:v>9.57</c:v>
                </c:pt>
                <c:pt idx="9214">
                  <c:v>9.5299999999999994</c:v>
                </c:pt>
                <c:pt idx="9215">
                  <c:v>9.49</c:v>
                </c:pt>
                <c:pt idx="9216">
                  <c:v>9.4700000000000006</c:v>
                </c:pt>
                <c:pt idx="9217">
                  <c:v>9.4700000000000006</c:v>
                </c:pt>
                <c:pt idx="9218">
                  <c:v>9.41</c:v>
                </c:pt>
                <c:pt idx="9219">
                  <c:v>9.39</c:v>
                </c:pt>
                <c:pt idx="9220">
                  <c:v>9.3699999999999992</c:v>
                </c:pt>
                <c:pt idx="9221">
                  <c:v>9.41</c:v>
                </c:pt>
                <c:pt idx="9222">
                  <c:v>9.4700000000000006</c:v>
                </c:pt>
                <c:pt idx="9223">
                  <c:v>9.49</c:v>
                </c:pt>
                <c:pt idx="9224">
                  <c:v>9.51</c:v>
                </c:pt>
                <c:pt idx="9225">
                  <c:v>9.59</c:v>
                </c:pt>
                <c:pt idx="9226">
                  <c:v>9.5500000000000007</c:v>
                </c:pt>
                <c:pt idx="9227">
                  <c:v>9.5500000000000007</c:v>
                </c:pt>
                <c:pt idx="9228">
                  <c:v>9.49</c:v>
                </c:pt>
                <c:pt idx="9229">
                  <c:v>9.4700000000000006</c:v>
                </c:pt>
                <c:pt idx="9230">
                  <c:v>9.49</c:v>
                </c:pt>
                <c:pt idx="9231">
                  <c:v>9.57</c:v>
                </c:pt>
                <c:pt idx="9232">
                  <c:v>9.51</c:v>
                </c:pt>
                <c:pt idx="9233">
                  <c:v>9.49</c:v>
                </c:pt>
                <c:pt idx="9234">
                  <c:v>9.4700000000000006</c:v>
                </c:pt>
                <c:pt idx="9235">
                  <c:v>9.4499999999999993</c:v>
                </c:pt>
                <c:pt idx="9236">
                  <c:v>9.43</c:v>
                </c:pt>
                <c:pt idx="9237">
                  <c:v>9.4499999999999993</c:v>
                </c:pt>
                <c:pt idx="9238">
                  <c:v>9.43</c:v>
                </c:pt>
                <c:pt idx="9239">
                  <c:v>9.4700000000000006</c:v>
                </c:pt>
                <c:pt idx="9240">
                  <c:v>9.4700000000000006</c:v>
                </c:pt>
                <c:pt idx="9241">
                  <c:v>9.5500000000000007</c:v>
                </c:pt>
                <c:pt idx="9242">
                  <c:v>9.5500000000000007</c:v>
                </c:pt>
                <c:pt idx="9243">
                  <c:v>9.57</c:v>
                </c:pt>
                <c:pt idx="9244">
                  <c:v>9.57</c:v>
                </c:pt>
                <c:pt idx="9245">
                  <c:v>9.57</c:v>
                </c:pt>
                <c:pt idx="9246">
                  <c:v>9.5299999999999994</c:v>
                </c:pt>
                <c:pt idx="9247">
                  <c:v>9.49</c:v>
                </c:pt>
                <c:pt idx="9248">
                  <c:v>9.49</c:v>
                </c:pt>
                <c:pt idx="9249">
                  <c:v>9.49</c:v>
                </c:pt>
                <c:pt idx="9250">
                  <c:v>9.49</c:v>
                </c:pt>
                <c:pt idx="9251">
                  <c:v>9.51</c:v>
                </c:pt>
                <c:pt idx="9252">
                  <c:v>9.49</c:v>
                </c:pt>
                <c:pt idx="9253">
                  <c:v>9.51</c:v>
                </c:pt>
                <c:pt idx="9254">
                  <c:v>9.51</c:v>
                </c:pt>
                <c:pt idx="9255">
                  <c:v>9.5500000000000007</c:v>
                </c:pt>
                <c:pt idx="9256">
                  <c:v>9.57</c:v>
                </c:pt>
                <c:pt idx="9257">
                  <c:v>9.59</c:v>
                </c:pt>
                <c:pt idx="9258">
                  <c:v>9.57</c:v>
                </c:pt>
                <c:pt idx="9259">
                  <c:v>9.5500000000000007</c:v>
                </c:pt>
                <c:pt idx="9260">
                  <c:v>9.49</c:v>
                </c:pt>
                <c:pt idx="9261">
                  <c:v>9.4700000000000006</c:v>
                </c:pt>
                <c:pt idx="9262">
                  <c:v>9.4700000000000006</c:v>
                </c:pt>
                <c:pt idx="9263">
                  <c:v>9.4499999999999993</c:v>
                </c:pt>
                <c:pt idx="9264">
                  <c:v>9.4499999999999993</c:v>
                </c:pt>
                <c:pt idx="9265">
                  <c:v>9.4499999999999993</c:v>
                </c:pt>
                <c:pt idx="9266">
                  <c:v>9.51</c:v>
                </c:pt>
                <c:pt idx="9267">
                  <c:v>9.57</c:v>
                </c:pt>
                <c:pt idx="9268">
                  <c:v>9.59</c:v>
                </c:pt>
                <c:pt idx="9269">
                  <c:v>9.61</c:v>
                </c:pt>
                <c:pt idx="9270">
                  <c:v>9.61</c:v>
                </c:pt>
                <c:pt idx="9271">
                  <c:v>9.59</c:v>
                </c:pt>
                <c:pt idx="9272">
                  <c:v>9.59</c:v>
                </c:pt>
                <c:pt idx="9273">
                  <c:v>9.57</c:v>
                </c:pt>
                <c:pt idx="9274">
                  <c:v>9.57</c:v>
                </c:pt>
                <c:pt idx="9275">
                  <c:v>9.57</c:v>
                </c:pt>
                <c:pt idx="9276">
                  <c:v>9.57</c:v>
                </c:pt>
                <c:pt idx="9277">
                  <c:v>9.59</c:v>
                </c:pt>
                <c:pt idx="9278">
                  <c:v>9.57</c:v>
                </c:pt>
                <c:pt idx="9279">
                  <c:v>9.5500000000000007</c:v>
                </c:pt>
                <c:pt idx="9280">
                  <c:v>9.61</c:v>
                </c:pt>
                <c:pt idx="9281">
                  <c:v>9.61</c:v>
                </c:pt>
                <c:pt idx="9282">
                  <c:v>9.6300000000000008</c:v>
                </c:pt>
                <c:pt idx="9283">
                  <c:v>9.61</c:v>
                </c:pt>
                <c:pt idx="9284">
                  <c:v>9.59</c:v>
                </c:pt>
                <c:pt idx="9285">
                  <c:v>9.57</c:v>
                </c:pt>
                <c:pt idx="9286">
                  <c:v>9.57</c:v>
                </c:pt>
                <c:pt idx="9287">
                  <c:v>9.5299999999999994</c:v>
                </c:pt>
                <c:pt idx="9288">
                  <c:v>9.5500000000000007</c:v>
                </c:pt>
                <c:pt idx="9289">
                  <c:v>9.59</c:v>
                </c:pt>
                <c:pt idx="9290">
                  <c:v>9.61</c:v>
                </c:pt>
                <c:pt idx="9291">
                  <c:v>9.6300000000000008</c:v>
                </c:pt>
                <c:pt idx="9292">
                  <c:v>9.67</c:v>
                </c:pt>
                <c:pt idx="9293">
                  <c:v>9.67</c:v>
                </c:pt>
                <c:pt idx="9294">
                  <c:v>9.73</c:v>
                </c:pt>
                <c:pt idx="9295">
                  <c:v>9.8699999999999992</c:v>
                </c:pt>
                <c:pt idx="9296">
                  <c:v>9.85</c:v>
                </c:pt>
                <c:pt idx="9297">
                  <c:v>9.83</c:v>
                </c:pt>
                <c:pt idx="9298">
                  <c:v>9.85</c:v>
                </c:pt>
                <c:pt idx="9299">
                  <c:v>9.8699999999999992</c:v>
                </c:pt>
                <c:pt idx="9300">
                  <c:v>9.8699999999999992</c:v>
                </c:pt>
                <c:pt idx="9301">
                  <c:v>9.8699999999999992</c:v>
                </c:pt>
                <c:pt idx="9302">
                  <c:v>9.83</c:v>
                </c:pt>
                <c:pt idx="9303">
                  <c:v>9.7899999999999991</c:v>
                </c:pt>
                <c:pt idx="9304">
                  <c:v>9.77</c:v>
                </c:pt>
                <c:pt idx="9305">
                  <c:v>9.77</c:v>
                </c:pt>
                <c:pt idx="9306">
                  <c:v>9.83</c:v>
                </c:pt>
                <c:pt idx="9307">
                  <c:v>9.85</c:v>
                </c:pt>
                <c:pt idx="9308">
                  <c:v>9.8699999999999992</c:v>
                </c:pt>
                <c:pt idx="9309">
                  <c:v>9.85</c:v>
                </c:pt>
                <c:pt idx="9310">
                  <c:v>9.83</c:v>
                </c:pt>
                <c:pt idx="9311">
                  <c:v>9.83</c:v>
                </c:pt>
                <c:pt idx="9312">
                  <c:v>9.83</c:v>
                </c:pt>
                <c:pt idx="9313">
                  <c:v>9.7899999999999991</c:v>
                </c:pt>
                <c:pt idx="9314">
                  <c:v>9.7899999999999991</c:v>
                </c:pt>
                <c:pt idx="9315">
                  <c:v>9.73</c:v>
                </c:pt>
                <c:pt idx="9316">
                  <c:v>9.73</c:v>
                </c:pt>
                <c:pt idx="9317">
                  <c:v>9.81</c:v>
                </c:pt>
                <c:pt idx="9318">
                  <c:v>9.81</c:v>
                </c:pt>
                <c:pt idx="9319">
                  <c:v>9.83</c:v>
                </c:pt>
                <c:pt idx="9320">
                  <c:v>9.85</c:v>
                </c:pt>
                <c:pt idx="9321">
                  <c:v>9.85</c:v>
                </c:pt>
                <c:pt idx="9322">
                  <c:v>9.8699999999999992</c:v>
                </c:pt>
                <c:pt idx="9323">
                  <c:v>9.83</c:v>
                </c:pt>
                <c:pt idx="9324">
                  <c:v>9.83</c:v>
                </c:pt>
                <c:pt idx="9325">
                  <c:v>9.7899999999999991</c:v>
                </c:pt>
                <c:pt idx="9326">
                  <c:v>9.77</c:v>
                </c:pt>
                <c:pt idx="9327">
                  <c:v>9.75</c:v>
                </c:pt>
                <c:pt idx="9328">
                  <c:v>9.7899999999999991</c:v>
                </c:pt>
                <c:pt idx="9329">
                  <c:v>9.73</c:v>
                </c:pt>
                <c:pt idx="9330">
                  <c:v>9.75</c:v>
                </c:pt>
                <c:pt idx="9331">
                  <c:v>9.7100000000000009</c:v>
                </c:pt>
                <c:pt idx="9332">
                  <c:v>9.75</c:v>
                </c:pt>
                <c:pt idx="9333">
                  <c:v>9.77</c:v>
                </c:pt>
                <c:pt idx="9334">
                  <c:v>9.7899999999999991</c:v>
                </c:pt>
                <c:pt idx="9335">
                  <c:v>9.83</c:v>
                </c:pt>
                <c:pt idx="9336">
                  <c:v>9.83</c:v>
                </c:pt>
                <c:pt idx="9337">
                  <c:v>9.85</c:v>
                </c:pt>
                <c:pt idx="9338">
                  <c:v>9.85</c:v>
                </c:pt>
                <c:pt idx="9339">
                  <c:v>9.85</c:v>
                </c:pt>
                <c:pt idx="9340">
                  <c:v>9.8699999999999992</c:v>
                </c:pt>
                <c:pt idx="9341">
                  <c:v>9.93</c:v>
                </c:pt>
                <c:pt idx="9342">
                  <c:v>9.91</c:v>
                </c:pt>
                <c:pt idx="9343">
                  <c:v>9.8699999999999992</c:v>
                </c:pt>
                <c:pt idx="9344">
                  <c:v>9.85</c:v>
                </c:pt>
                <c:pt idx="9345">
                  <c:v>9.83</c:v>
                </c:pt>
                <c:pt idx="9346">
                  <c:v>9.7899999999999991</c:v>
                </c:pt>
                <c:pt idx="9347">
                  <c:v>9.83</c:v>
                </c:pt>
                <c:pt idx="9348">
                  <c:v>9.83</c:v>
                </c:pt>
                <c:pt idx="9349">
                  <c:v>9.81</c:v>
                </c:pt>
                <c:pt idx="9350">
                  <c:v>9.83</c:v>
                </c:pt>
                <c:pt idx="9351">
                  <c:v>9.85</c:v>
                </c:pt>
                <c:pt idx="9352">
                  <c:v>9.85</c:v>
                </c:pt>
                <c:pt idx="9353">
                  <c:v>9.8699999999999992</c:v>
                </c:pt>
                <c:pt idx="9354">
                  <c:v>9.8699999999999992</c:v>
                </c:pt>
                <c:pt idx="9355">
                  <c:v>9.85</c:v>
                </c:pt>
                <c:pt idx="9356">
                  <c:v>9.81</c:v>
                </c:pt>
                <c:pt idx="9357">
                  <c:v>9.83</c:v>
                </c:pt>
                <c:pt idx="9358">
                  <c:v>9.81</c:v>
                </c:pt>
                <c:pt idx="9359">
                  <c:v>9.81</c:v>
                </c:pt>
                <c:pt idx="9360">
                  <c:v>9.7899999999999991</c:v>
                </c:pt>
                <c:pt idx="9361">
                  <c:v>9.81</c:v>
                </c:pt>
                <c:pt idx="9362">
                  <c:v>9.81</c:v>
                </c:pt>
                <c:pt idx="9363">
                  <c:v>9.83</c:v>
                </c:pt>
                <c:pt idx="9364">
                  <c:v>9.85</c:v>
                </c:pt>
                <c:pt idx="9365">
                  <c:v>9.8699999999999992</c:v>
                </c:pt>
                <c:pt idx="9366">
                  <c:v>9.8699999999999992</c:v>
                </c:pt>
                <c:pt idx="9367">
                  <c:v>9.91</c:v>
                </c:pt>
                <c:pt idx="9368">
                  <c:v>9.89</c:v>
                </c:pt>
                <c:pt idx="9369">
                  <c:v>9.91</c:v>
                </c:pt>
                <c:pt idx="9370">
                  <c:v>9.9499999999999993</c:v>
                </c:pt>
                <c:pt idx="9371">
                  <c:v>9.93</c:v>
                </c:pt>
                <c:pt idx="9372">
                  <c:v>9.93</c:v>
                </c:pt>
                <c:pt idx="9373">
                  <c:v>9.89</c:v>
                </c:pt>
                <c:pt idx="9374">
                  <c:v>9.91</c:v>
                </c:pt>
                <c:pt idx="9375">
                  <c:v>9.93</c:v>
                </c:pt>
                <c:pt idx="9376">
                  <c:v>9.89</c:v>
                </c:pt>
                <c:pt idx="9377">
                  <c:v>9.8699999999999992</c:v>
                </c:pt>
                <c:pt idx="9378">
                  <c:v>9.8699999999999992</c:v>
                </c:pt>
                <c:pt idx="9379">
                  <c:v>9.85</c:v>
                </c:pt>
                <c:pt idx="9380">
                  <c:v>9.83</c:v>
                </c:pt>
                <c:pt idx="9381">
                  <c:v>9.81</c:v>
                </c:pt>
                <c:pt idx="9382">
                  <c:v>9.7899999999999991</c:v>
                </c:pt>
                <c:pt idx="9383">
                  <c:v>9.75</c:v>
                </c:pt>
                <c:pt idx="9384">
                  <c:v>9.77</c:v>
                </c:pt>
                <c:pt idx="9385">
                  <c:v>9.7899999999999991</c:v>
                </c:pt>
                <c:pt idx="9386">
                  <c:v>9.7899999999999991</c:v>
                </c:pt>
                <c:pt idx="9387">
                  <c:v>9.7899999999999991</c:v>
                </c:pt>
                <c:pt idx="9388">
                  <c:v>9.7899999999999991</c:v>
                </c:pt>
                <c:pt idx="9389">
                  <c:v>9.81</c:v>
                </c:pt>
                <c:pt idx="9390">
                  <c:v>9.81</c:v>
                </c:pt>
                <c:pt idx="9391">
                  <c:v>9.7899999999999991</c:v>
                </c:pt>
                <c:pt idx="9392">
                  <c:v>9.7899999999999991</c:v>
                </c:pt>
                <c:pt idx="9393">
                  <c:v>9.83</c:v>
                </c:pt>
                <c:pt idx="9394">
                  <c:v>9.81</c:v>
                </c:pt>
                <c:pt idx="9395">
                  <c:v>9.81</c:v>
                </c:pt>
                <c:pt idx="9396">
                  <c:v>9.83</c:v>
                </c:pt>
                <c:pt idx="9397">
                  <c:v>9.83</c:v>
                </c:pt>
                <c:pt idx="9398">
                  <c:v>9.77</c:v>
                </c:pt>
                <c:pt idx="9399">
                  <c:v>9.77</c:v>
                </c:pt>
                <c:pt idx="9400">
                  <c:v>9.7899999999999991</c:v>
                </c:pt>
                <c:pt idx="9401">
                  <c:v>9.91</c:v>
                </c:pt>
                <c:pt idx="9402">
                  <c:v>9.9700000000000006</c:v>
                </c:pt>
                <c:pt idx="9403">
                  <c:v>10.01</c:v>
                </c:pt>
                <c:pt idx="9404">
                  <c:v>10.01</c:v>
                </c:pt>
                <c:pt idx="9405">
                  <c:v>9.93</c:v>
                </c:pt>
                <c:pt idx="9406">
                  <c:v>9.89</c:v>
                </c:pt>
                <c:pt idx="9407">
                  <c:v>9.83</c:v>
                </c:pt>
                <c:pt idx="9408">
                  <c:v>9.85</c:v>
                </c:pt>
                <c:pt idx="9409">
                  <c:v>9.83</c:v>
                </c:pt>
                <c:pt idx="9410">
                  <c:v>9.81</c:v>
                </c:pt>
                <c:pt idx="9411">
                  <c:v>9.7899999999999991</c:v>
                </c:pt>
                <c:pt idx="9412">
                  <c:v>9.81</c:v>
                </c:pt>
                <c:pt idx="9413">
                  <c:v>9.81</c:v>
                </c:pt>
                <c:pt idx="9414">
                  <c:v>9.93</c:v>
                </c:pt>
                <c:pt idx="9415">
                  <c:v>10.01</c:v>
                </c:pt>
                <c:pt idx="9416">
                  <c:v>10.029999999999999</c:v>
                </c:pt>
                <c:pt idx="9417">
                  <c:v>10.050000000000001</c:v>
                </c:pt>
                <c:pt idx="9418">
                  <c:v>10.09</c:v>
                </c:pt>
                <c:pt idx="9419">
                  <c:v>10.11</c:v>
                </c:pt>
                <c:pt idx="9420">
                  <c:v>10.09</c:v>
                </c:pt>
                <c:pt idx="9421">
                  <c:v>10.09</c:v>
                </c:pt>
                <c:pt idx="9422">
                  <c:v>10.09</c:v>
                </c:pt>
                <c:pt idx="9423">
                  <c:v>10.050000000000001</c:v>
                </c:pt>
                <c:pt idx="9424">
                  <c:v>10.050000000000001</c:v>
                </c:pt>
                <c:pt idx="9425">
                  <c:v>10.07</c:v>
                </c:pt>
                <c:pt idx="9426">
                  <c:v>10.07</c:v>
                </c:pt>
                <c:pt idx="9427">
                  <c:v>10.11</c:v>
                </c:pt>
                <c:pt idx="9428">
                  <c:v>10.11</c:v>
                </c:pt>
                <c:pt idx="9429">
                  <c:v>10.15</c:v>
                </c:pt>
                <c:pt idx="9430">
                  <c:v>10.15</c:v>
                </c:pt>
                <c:pt idx="9431">
                  <c:v>10.17</c:v>
                </c:pt>
                <c:pt idx="9432">
                  <c:v>10.15</c:v>
                </c:pt>
                <c:pt idx="9433">
                  <c:v>10.17</c:v>
                </c:pt>
                <c:pt idx="9434">
                  <c:v>10.17</c:v>
                </c:pt>
                <c:pt idx="9435">
                  <c:v>10.15</c:v>
                </c:pt>
                <c:pt idx="9436">
                  <c:v>10.17</c:v>
                </c:pt>
                <c:pt idx="9437">
                  <c:v>10.19</c:v>
                </c:pt>
                <c:pt idx="9438">
                  <c:v>10.19</c:v>
                </c:pt>
                <c:pt idx="9439">
                  <c:v>10.210000000000001</c:v>
                </c:pt>
                <c:pt idx="9440">
                  <c:v>10.210000000000001</c:v>
                </c:pt>
                <c:pt idx="9441">
                  <c:v>10.210000000000001</c:v>
                </c:pt>
                <c:pt idx="9442">
                  <c:v>10.23</c:v>
                </c:pt>
                <c:pt idx="9443">
                  <c:v>10.17</c:v>
                </c:pt>
                <c:pt idx="9444">
                  <c:v>10.15</c:v>
                </c:pt>
                <c:pt idx="9445">
                  <c:v>10.17</c:v>
                </c:pt>
                <c:pt idx="9446">
                  <c:v>10.210000000000001</c:v>
                </c:pt>
                <c:pt idx="9447">
                  <c:v>10.25</c:v>
                </c:pt>
                <c:pt idx="9448">
                  <c:v>10.19</c:v>
                </c:pt>
                <c:pt idx="9449">
                  <c:v>10.210000000000001</c:v>
                </c:pt>
                <c:pt idx="9450">
                  <c:v>10.210000000000001</c:v>
                </c:pt>
                <c:pt idx="9451">
                  <c:v>10.23</c:v>
                </c:pt>
                <c:pt idx="9452">
                  <c:v>10.210000000000001</c:v>
                </c:pt>
                <c:pt idx="9453">
                  <c:v>10.33</c:v>
                </c:pt>
                <c:pt idx="9454">
                  <c:v>10.33</c:v>
                </c:pt>
                <c:pt idx="9455">
                  <c:v>10.39</c:v>
                </c:pt>
                <c:pt idx="9456">
                  <c:v>10.33</c:v>
                </c:pt>
                <c:pt idx="9457">
                  <c:v>10.29</c:v>
                </c:pt>
                <c:pt idx="9458">
                  <c:v>10.29</c:v>
                </c:pt>
                <c:pt idx="9459">
                  <c:v>10.29</c:v>
                </c:pt>
                <c:pt idx="9460">
                  <c:v>10.31</c:v>
                </c:pt>
                <c:pt idx="9461">
                  <c:v>10.33</c:v>
                </c:pt>
                <c:pt idx="9462">
                  <c:v>10.33</c:v>
                </c:pt>
                <c:pt idx="9463">
                  <c:v>10.33</c:v>
                </c:pt>
                <c:pt idx="9464">
                  <c:v>10.33</c:v>
                </c:pt>
                <c:pt idx="9465">
                  <c:v>10.33</c:v>
                </c:pt>
                <c:pt idx="9466">
                  <c:v>10.35</c:v>
                </c:pt>
                <c:pt idx="9467">
                  <c:v>10.37</c:v>
                </c:pt>
                <c:pt idx="9468">
                  <c:v>10.39</c:v>
                </c:pt>
                <c:pt idx="9469">
                  <c:v>10.45</c:v>
                </c:pt>
                <c:pt idx="9470">
                  <c:v>10.45</c:v>
                </c:pt>
                <c:pt idx="9471">
                  <c:v>10.45</c:v>
                </c:pt>
                <c:pt idx="9472">
                  <c:v>10.45</c:v>
                </c:pt>
                <c:pt idx="9473">
                  <c:v>10.47</c:v>
                </c:pt>
                <c:pt idx="9474">
                  <c:v>10.47</c:v>
                </c:pt>
                <c:pt idx="9475">
                  <c:v>10.43</c:v>
                </c:pt>
                <c:pt idx="9476">
                  <c:v>10.45</c:v>
                </c:pt>
                <c:pt idx="9477">
                  <c:v>10.45</c:v>
                </c:pt>
                <c:pt idx="9478">
                  <c:v>10.49</c:v>
                </c:pt>
                <c:pt idx="9479">
                  <c:v>10.49</c:v>
                </c:pt>
                <c:pt idx="9480">
                  <c:v>10.51</c:v>
                </c:pt>
                <c:pt idx="9481">
                  <c:v>10.55</c:v>
                </c:pt>
                <c:pt idx="9482">
                  <c:v>10.59</c:v>
                </c:pt>
                <c:pt idx="9483">
                  <c:v>10.59</c:v>
                </c:pt>
                <c:pt idx="9484">
                  <c:v>10.61</c:v>
                </c:pt>
                <c:pt idx="9485">
                  <c:v>10.67</c:v>
                </c:pt>
                <c:pt idx="9486">
                  <c:v>10.71</c:v>
                </c:pt>
                <c:pt idx="9487">
                  <c:v>10.73</c:v>
                </c:pt>
                <c:pt idx="9488">
                  <c:v>10.79</c:v>
                </c:pt>
                <c:pt idx="9489">
                  <c:v>10.85</c:v>
                </c:pt>
                <c:pt idx="9490">
                  <c:v>10.91</c:v>
                </c:pt>
                <c:pt idx="9491">
                  <c:v>10.93</c:v>
                </c:pt>
                <c:pt idx="9492">
                  <c:v>10.97</c:v>
                </c:pt>
                <c:pt idx="9493">
                  <c:v>10.99</c:v>
                </c:pt>
                <c:pt idx="9494">
                  <c:v>11.07</c:v>
                </c:pt>
                <c:pt idx="9495">
                  <c:v>11.15</c:v>
                </c:pt>
                <c:pt idx="9496">
                  <c:v>11.19</c:v>
                </c:pt>
                <c:pt idx="9497">
                  <c:v>11.21</c:v>
                </c:pt>
                <c:pt idx="9498">
                  <c:v>11.25</c:v>
                </c:pt>
                <c:pt idx="9499">
                  <c:v>11.27</c:v>
                </c:pt>
                <c:pt idx="9500">
                  <c:v>11.27</c:v>
                </c:pt>
                <c:pt idx="9501">
                  <c:v>11.29</c:v>
                </c:pt>
                <c:pt idx="9502">
                  <c:v>11.29</c:v>
                </c:pt>
                <c:pt idx="9503">
                  <c:v>11.37</c:v>
                </c:pt>
                <c:pt idx="9504">
                  <c:v>11.39</c:v>
                </c:pt>
                <c:pt idx="9505">
                  <c:v>11.43</c:v>
                </c:pt>
                <c:pt idx="9506">
                  <c:v>11.45</c:v>
                </c:pt>
                <c:pt idx="9507">
                  <c:v>11.51</c:v>
                </c:pt>
                <c:pt idx="9508">
                  <c:v>11.59</c:v>
                </c:pt>
                <c:pt idx="9509">
                  <c:v>11.63</c:v>
                </c:pt>
                <c:pt idx="9510">
                  <c:v>11.63</c:v>
                </c:pt>
                <c:pt idx="9511">
                  <c:v>11.67</c:v>
                </c:pt>
                <c:pt idx="9512">
                  <c:v>11.69</c:v>
                </c:pt>
                <c:pt idx="9513">
                  <c:v>11.71</c:v>
                </c:pt>
                <c:pt idx="9514">
                  <c:v>11.77</c:v>
                </c:pt>
                <c:pt idx="9515">
                  <c:v>11.81</c:v>
                </c:pt>
                <c:pt idx="9516">
                  <c:v>11.83</c:v>
                </c:pt>
                <c:pt idx="9517">
                  <c:v>11.83</c:v>
                </c:pt>
                <c:pt idx="9518">
                  <c:v>11.83</c:v>
                </c:pt>
                <c:pt idx="9519">
                  <c:v>11.81</c:v>
                </c:pt>
                <c:pt idx="9520">
                  <c:v>11.77</c:v>
                </c:pt>
                <c:pt idx="9521">
                  <c:v>11.81</c:v>
                </c:pt>
                <c:pt idx="9522">
                  <c:v>11.83</c:v>
                </c:pt>
                <c:pt idx="9523">
                  <c:v>11.85</c:v>
                </c:pt>
                <c:pt idx="9524">
                  <c:v>11.85</c:v>
                </c:pt>
                <c:pt idx="9525">
                  <c:v>11.87</c:v>
                </c:pt>
                <c:pt idx="9526">
                  <c:v>11.89</c:v>
                </c:pt>
                <c:pt idx="9527">
                  <c:v>11.89</c:v>
                </c:pt>
                <c:pt idx="9528">
                  <c:v>11.89</c:v>
                </c:pt>
                <c:pt idx="9529">
                  <c:v>11.89</c:v>
                </c:pt>
                <c:pt idx="9530">
                  <c:v>11.91</c:v>
                </c:pt>
                <c:pt idx="9531">
                  <c:v>11.91</c:v>
                </c:pt>
                <c:pt idx="9532">
                  <c:v>11.93</c:v>
                </c:pt>
                <c:pt idx="9533">
                  <c:v>11.95</c:v>
                </c:pt>
                <c:pt idx="9534">
                  <c:v>11.97</c:v>
                </c:pt>
                <c:pt idx="9535">
                  <c:v>11.99</c:v>
                </c:pt>
                <c:pt idx="9536">
                  <c:v>12.01</c:v>
                </c:pt>
                <c:pt idx="9537">
                  <c:v>12.03</c:v>
                </c:pt>
                <c:pt idx="9538">
                  <c:v>12.03</c:v>
                </c:pt>
                <c:pt idx="9539">
                  <c:v>12.05</c:v>
                </c:pt>
                <c:pt idx="9540">
                  <c:v>12.07</c:v>
                </c:pt>
                <c:pt idx="9541">
                  <c:v>12.05</c:v>
                </c:pt>
                <c:pt idx="9542">
                  <c:v>12.05</c:v>
                </c:pt>
                <c:pt idx="9543">
                  <c:v>12.11</c:v>
                </c:pt>
                <c:pt idx="9544">
                  <c:v>12.11</c:v>
                </c:pt>
                <c:pt idx="9545">
                  <c:v>12.11</c:v>
                </c:pt>
                <c:pt idx="9546">
                  <c:v>12.15</c:v>
                </c:pt>
                <c:pt idx="9547">
                  <c:v>12.11</c:v>
                </c:pt>
                <c:pt idx="9548">
                  <c:v>12.09</c:v>
                </c:pt>
                <c:pt idx="9549">
                  <c:v>12.13</c:v>
                </c:pt>
                <c:pt idx="9550">
                  <c:v>12.15</c:v>
                </c:pt>
                <c:pt idx="9551">
                  <c:v>12.21</c:v>
                </c:pt>
                <c:pt idx="9552">
                  <c:v>12.19</c:v>
                </c:pt>
                <c:pt idx="9553">
                  <c:v>12.19</c:v>
                </c:pt>
                <c:pt idx="9554">
                  <c:v>12.15</c:v>
                </c:pt>
                <c:pt idx="9555">
                  <c:v>12.13</c:v>
                </c:pt>
                <c:pt idx="9556">
                  <c:v>12.13</c:v>
                </c:pt>
                <c:pt idx="9557">
                  <c:v>12.11</c:v>
                </c:pt>
                <c:pt idx="9558">
                  <c:v>12.07</c:v>
                </c:pt>
                <c:pt idx="9559">
                  <c:v>12.05</c:v>
                </c:pt>
                <c:pt idx="9560">
                  <c:v>12.09</c:v>
                </c:pt>
                <c:pt idx="9561">
                  <c:v>12.17</c:v>
                </c:pt>
                <c:pt idx="9562">
                  <c:v>12.21</c:v>
                </c:pt>
                <c:pt idx="9563">
                  <c:v>12.21</c:v>
                </c:pt>
                <c:pt idx="9564">
                  <c:v>12.19</c:v>
                </c:pt>
                <c:pt idx="9565">
                  <c:v>12.17</c:v>
                </c:pt>
                <c:pt idx="9566">
                  <c:v>12.13</c:v>
                </c:pt>
                <c:pt idx="9567">
                  <c:v>12.11</c:v>
                </c:pt>
                <c:pt idx="9568">
                  <c:v>12.05</c:v>
                </c:pt>
                <c:pt idx="9569">
                  <c:v>11.97</c:v>
                </c:pt>
                <c:pt idx="9570">
                  <c:v>11.91</c:v>
                </c:pt>
                <c:pt idx="9571">
                  <c:v>11.89</c:v>
                </c:pt>
                <c:pt idx="9572">
                  <c:v>11.83</c:v>
                </c:pt>
                <c:pt idx="9573">
                  <c:v>11.77</c:v>
                </c:pt>
                <c:pt idx="9574">
                  <c:v>11.75</c:v>
                </c:pt>
                <c:pt idx="9575">
                  <c:v>11.73</c:v>
                </c:pt>
                <c:pt idx="9576">
                  <c:v>11.67</c:v>
                </c:pt>
                <c:pt idx="9577">
                  <c:v>11.67</c:v>
                </c:pt>
                <c:pt idx="9578">
                  <c:v>11.63</c:v>
                </c:pt>
                <c:pt idx="9579">
                  <c:v>11.61</c:v>
                </c:pt>
                <c:pt idx="9580">
                  <c:v>11.59</c:v>
                </c:pt>
                <c:pt idx="9581">
                  <c:v>11.53</c:v>
                </c:pt>
                <c:pt idx="9582">
                  <c:v>11.53</c:v>
                </c:pt>
                <c:pt idx="9583">
                  <c:v>11.53</c:v>
                </c:pt>
                <c:pt idx="9584">
                  <c:v>11.55</c:v>
                </c:pt>
                <c:pt idx="9585">
                  <c:v>11.63</c:v>
                </c:pt>
                <c:pt idx="9586">
                  <c:v>11.71</c:v>
                </c:pt>
                <c:pt idx="9587">
                  <c:v>11.75</c:v>
                </c:pt>
                <c:pt idx="9588">
                  <c:v>11.77</c:v>
                </c:pt>
                <c:pt idx="9589">
                  <c:v>11.71</c:v>
                </c:pt>
                <c:pt idx="9590">
                  <c:v>11.67</c:v>
                </c:pt>
                <c:pt idx="9591">
                  <c:v>11.63</c:v>
                </c:pt>
                <c:pt idx="9592">
                  <c:v>11.63</c:v>
                </c:pt>
                <c:pt idx="9593">
                  <c:v>11.61</c:v>
                </c:pt>
                <c:pt idx="9594">
                  <c:v>11.57</c:v>
                </c:pt>
                <c:pt idx="9595">
                  <c:v>11.53</c:v>
                </c:pt>
                <c:pt idx="9596">
                  <c:v>11.51</c:v>
                </c:pt>
                <c:pt idx="9597">
                  <c:v>11.45</c:v>
                </c:pt>
                <c:pt idx="9598">
                  <c:v>11.45</c:v>
                </c:pt>
                <c:pt idx="9599">
                  <c:v>11.43</c:v>
                </c:pt>
                <c:pt idx="9600">
                  <c:v>11.41</c:v>
                </c:pt>
                <c:pt idx="9601">
                  <c:v>11.39</c:v>
                </c:pt>
                <c:pt idx="9602">
                  <c:v>11.41</c:v>
                </c:pt>
                <c:pt idx="9603">
                  <c:v>11.43</c:v>
                </c:pt>
                <c:pt idx="9604">
                  <c:v>11.45</c:v>
                </c:pt>
                <c:pt idx="9605">
                  <c:v>11.49</c:v>
                </c:pt>
                <c:pt idx="9606">
                  <c:v>11.49</c:v>
                </c:pt>
                <c:pt idx="9607">
                  <c:v>11.51</c:v>
                </c:pt>
                <c:pt idx="9608">
                  <c:v>11.53</c:v>
                </c:pt>
                <c:pt idx="9609">
                  <c:v>11.57</c:v>
                </c:pt>
                <c:pt idx="9610">
                  <c:v>11.59</c:v>
                </c:pt>
                <c:pt idx="9611">
                  <c:v>11.59</c:v>
                </c:pt>
                <c:pt idx="9612">
                  <c:v>11.59</c:v>
                </c:pt>
                <c:pt idx="9613">
                  <c:v>11.59</c:v>
                </c:pt>
                <c:pt idx="9614">
                  <c:v>11.57</c:v>
                </c:pt>
                <c:pt idx="9615">
                  <c:v>11.51</c:v>
                </c:pt>
                <c:pt idx="9616">
                  <c:v>11.47</c:v>
                </c:pt>
                <c:pt idx="9617">
                  <c:v>11.47</c:v>
                </c:pt>
                <c:pt idx="9618">
                  <c:v>11.49</c:v>
                </c:pt>
                <c:pt idx="9619">
                  <c:v>11.71</c:v>
                </c:pt>
                <c:pt idx="9620">
                  <c:v>11.91</c:v>
                </c:pt>
                <c:pt idx="9621">
                  <c:v>12.11</c:v>
                </c:pt>
                <c:pt idx="9622">
                  <c:v>12.21</c:v>
                </c:pt>
                <c:pt idx="9623">
                  <c:v>12.29</c:v>
                </c:pt>
                <c:pt idx="9624">
                  <c:v>12.17</c:v>
                </c:pt>
                <c:pt idx="9625">
                  <c:v>12.09</c:v>
                </c:pt>
                <c:pt idx="9626">
                  <c:v>11.97</c:v>
                </c:pt>
                <c:pt idx="9627">
                  <c:v>11.91</c:v>
                </c:pt>
                <c:pt idx="9628">
                  <c:v>11.87</c:v>
                </c:pt>
                <c:pt idx="9629">
                  <c:v>11.81</c:v>
                </c:pt>
                <c:pt idx="9630">
                  <c:v>11.77</c:v>
                </c:pt>
                <c:pt idx="9631">
                  <c:v>11.81</c:v>
                </c:pt>
                <c:pt idx="9632">
                  <c:v>11.89</c:v>
                </c:pt>
                <c:pt idx="9633">
                  <c:v>11.91</c:v>
                </c:pt>
                <c:pt idx="9634">
                  <c:v>11.91</c:v>
                </c:pt>
                <c:pt idx="9635">
                  <c:v>11.87</c:v>
                </c:pt>
                <c:pt idx="9636">
                  <c:v>11.81</c:v>
                </c:pt>
                <c:pt idx="9637">
                  <c:v>11.75</c:v>
                </c:pt>
                <c:pt idx="9638">
                  <c:v>11.75</c:v>
                </c:pt>
                <c:pt idx="9639">
                  <c:v>11.81</c:v>
                </c:pt>
                <c:pt idx="9640">
                  <c:v>11.81</c:v>
                </c:pt>
                <c:pt idx="9641">
                  <c:v>11.83</c:v>
                </c:pt>
                <c:pt idx="9642">
                  <c:v>11.89</c:v>
                </c:pt>
                <c:pt idx="9643">
                  <c:v>11.95</c:v>
                </c:pt>
                <c:pt idx="9644">
                  <c:v>12.03</c:v>
                </c:pt>
                <c:pt idx="9645">
                  <c:v>12.15</c:v>
                </c:pt>
                <c:pt idx="9646">
                  <c:v>12.25</c:v>
                </c:pt>
                <c:pt idx="9647">
                  <c:v>12.29</c:v>
                </c:pt>
                <c:pt idx="9648">
                  <c:v>12.31</c:v>
                </c:pt>
                <c:pt idx="9649">
                  <c:v>12.35</c:v>
                </c:pt>
                <c:pt idx="9650">
                  <c:v>12.43</c:v>
                </c:pt>
                <c:pt idx="9651">
                  <c:v>12.57</c:v>
                </c:pt>
                <c:pt idx="9652">
                  <c:v>12.61</c:v>
                </c:pt>
                <c:pt idx="9653">
                  <c:v>12.77</c:v>
                </c:pt>
                <c:pt idx="9654">
                  <c:v>12.83</c:v>
                </c:pt>
                <c:pt idx="9655">
                  <c:v>12.89</c:v>
                </c:pt>
                <c:pt idx="9656">
                  <c:v>12.81</c:v>
                </c:pt>
                <c:pt idx="9657">
                  <c:v>12.69</c:v>
                </c:pt>
                <c:pt idx="9658">
                  <c:v>12.49</c:v>
                </c:pt>
                <c:pt idx="9659">
                  <c:v>12.43</c:v>
                </c:pt>
                <c:pt idx="9660">
                  <c:v>12.55</c:v>
                </c:pt>
                <c:pt idx="9661">
                  <c:v>12.61</c:v>
                </c:pt>
                <c:pt idx="9662">
                  <c:v>12.61</c:v>
                </c:pt>
                <c:pt idx="9663">
                  <c:v>12.57</c:v>
                </c:pt>
                <c:pt idx="9664">
                  <c:v>12.57</c:v>
                </c:pt>
                <c:pt idx="9665">
                  <c:v>12.55</c:v>
                </c:pt>
                <c:pt idx="9666">
                  <c:v>12.55</c:v>
                </c:pt>
                <c:pt idx="9667">
                  <c:v>12.53</c:v>
                </c:pt>
                <c:pt idx="9668">
                  <c:v>12.47</c:v>
                </c:pt>
                <c:pt idx="9669">
                  <c:v>12.37</c:v>
                </c:pt>
                <c:pt idx="9670">
                  <c:v>12.35</c:v>
                </c:pt>
                <c:pt idx="9671">
                  <c:v>12.29</c:v>
                </c:pt>
                <c:pt idx="9672">
                  <c:v>12.23</c:v>
                </c:pt>
                <c:pt idx="9673">
                  <c:v>12.19</c:v>
                </c:pt>
                <c:pt idx="9674">
                  <c:v>12.15</c:v>
                </c:pt>
                <c:pt idx="9675">
                  <c:v>12.15</c:v>
                </c:pt>
                <c:pt idx="9676">
                  <c:v>12.15</c:v>
                </c:pt>
                <c:pt idx="9677">
                  <c:v>12.15</c:v>
                </c:pt>
                <c:pt idx="9678">
                  <c:v>12.17</c:v>
                </c:pt>
                <c:pt idx="9679">
                  <c:v>12.15</c:v>
                </c:pt>
                <c:pt idx="9680">
                  <c:v>12.11</c:v>
                </c:pt>
                <c:pt idx="9681">
                  <c:v>12.09</c:v>
                </c:pt>
                <c:pt idx="9682">
                  <c:v>12.07</c:v>
                </c:pt>
                <c:pt idx="9683">
                  <c:v>12.05</c:v>
                </c:pt>
                <c:pt idx="9684">
                  <c:v>12.01</c:v>
                </c:pt>
                <c:pt idx="9685">
                  <c:v>12.03</c:v>
                </c:pt>
                <c:pt idx="9686">
                  <c:v>12.05</c:v>
                </c:pt>
                <c:pt idx="9687">
                  <c:v>12.13</c:v>
                </c:pt>
                <c:pt idx="9688">
                  <c:v>12.17</c:v>
                </c:pt>
                <c:pt idx="9689">
                  <c:v>12.17</c:v>
                </c:pt>
                <c:pt idx="9690">
                  <c:v>12.17</c:v>
                </c:pt>
                <c:pt idx="9691">
                  <c:v>12.19</c:v>
                </c:pt>
                <c:pt idx="9692">
                  <c:v>12.25</c:v>
                </c:pt>
                <c:pt idx="9693">
                  <c:v>12.21</c:v>
                </c:pt>
                <c:pt idx="9694">
                  <c:v>12.25</c:v>
                </c:pt>
                <c:pt idx="9695">
                  <c:v>12.23</c:v>
                </c:pt>
                <c:pt idx="9696">
                  <c:v>12.27</c:v>
                </c:pt>
                <c:pt idx="9697">
                  <c:v>12.31</c:v>
                </c:pt>
                <c:pt idx="9698">
                  <c:v>12.35</c:v>
                </c:pt>
                <c:pt idx="9699">
                  <c:v>12.37</c:v>
                </c:pt>
                <c:pt idx="9700">
                  <c:v>12.39</c:v>
                </c:pt>
                <c:pt idx="9701">
                  <c:v>12.37</c:v>
                </c:pt>
                <c:pt idx="9702">
                  <c:v>12.39</c:v>
                </c:pt>
                <c:pt idx="9703">
                  <c:v>12.43</c:v>
                </c:pt>
                <c:pt idx="9704">
                  <c:v>12.41</c:v>
                </c:pt>
                <c:pt idx="9705">
                  <c:v>12.45</c:v>
                </c:pt>
                <c:pt idx="9706">
                  <c:v>12.49</c:v>
                </c:pt>
                <c:pt idx="9707">
                  <c:v>12.49</c:v>
                </c:pt>
                <c:pt idx="9708">
                  <c:v>12.51</c:v>
                </c:pt>
                <c:pt idx="9709">
                  <c:v>12.53</c:v>
                </c:pt>
                <c:pt idx="9710">
                  <c:v>12.53</c:v>
                </c:pt>
                <c:pt idx="9711">
                  <c:v>12.55</c:v>
                </c:pt>
                <c:pt idx="9712">
                  <c:v>12.53</c:v>
                </c:pt>
                <c:pt idx="9713">
                  <c:v>12.55</c:v>
                </c:pt>
                <c:pt idx="9714">
                  <c:v>12.57</c:v>
                </c:pt>
                <c:pt idx="9715">
                  <c:v>12.59</c:v>
                </c:pt>
                <c:pt idx="9716">
                  <c:v>12.57</c:v>
                </c:pt>
                <c:pt idx="9717">
                  <c:v>12.61</c:v>
                </c:pt>
                <c:pt idx="9718">
                  <c:v>12.59</c:v>
                </c:pt>
                <c:pt idx="9719">
                  <c:v>12.61</c:v>
                </c:pt>
                <c:pt idx="9720">
                  <c:v>12.59</c:v>
                </c:pt>
                <c:pt idx="9721">
                  <c:v>12.61</c:v>
                </c:pt>
                <c:pt idx="9722">
                  <c:v>12.63</c:v>
                </c:pt>
                <c:pt idx="9723">
                  <c:v>12.61</c:v>
                </c:pt>
                <c:pt idx="9724">
                  <c:v>12.59</c:v>
                </c:pt>
                <c:pt idx="9725">
                  <c:v>12.59</c:v>
                </c:pt>
                <c:pt idx="9726">
                  <c:v>12.61</c:v>
                </c:pt>
                <c:pt idx="9727">
                  <c:v>12.59</c:v>
                </c:pt>
                <c:pt idx="9728">
                  <c:v>12.63</c:v>
                </c:pt>
                <c:pt idx="9729">
                  <c:v>12.65</c:v>
                </c:pt>
                <c:pt idx="9730">
                  <c:v>12.67</c:v>
                </c:pt>
                <c:pt idx="9731">
                  <c:v>12.71</c:v>
                </c:pt>
                <c:pt idx="9732">
                  <c:v>12.75</c:v>
                </c:pt>
                <c:pt idx="9733">
                  <c:v>12.77</c:v>
                </c:pt>
                <c:pt idx="9734">
                  <c:v>12.79</c:v>
                </c:pt>
                <c:pt idx="9735">
                  <c:v>12.77</c:v>
                </c:pt>
                <c:pt idx="9736">
                  <c:v>12.81</c:v>
                </c:pt>
                <c:pt idx="9737">
                  <c:v>12.83</c:v>
                </c:pt>
                <c:pt idx="9738">
                  <c:v>12.87</c:v>
                </c:pt>
                <c:pt idx="9739">
                  <c:v>12.97</c:v>
                </c:pt>
                <c:pt idx="9740">
                  <c:v>13.09</c:v>
                </c:pt>
                <c:pt idx="9741">
                  <c:v>13.19</c:v>
                </c:pt>
                <c:pt idx="9742">
                  <c:v>13.21</c:v>
                </c:pt>
                <c:pt idx="9743">
                  <c:v>13.19</c:v>
                </c:pt>
                <c:pt idx="9744">
                  <c:v>13.19</c:v>
                </c:pt>
                <c:pt idx="9745">
                  <c:v>13.21</c:v>
                </c:pt>
                <c:pt idx="9746">
                  <c:v>13.21</c:v>
                </c:pt>
                <c:pt idx="9747">
                  <c:v>13.21</c:v>
                </c:pt>
                <c:pt idx="9748">
                  <c:v>13.19</c:v>
                </c:pt>
                <c:pt idx="9749">
                  <c:v>13.21</c:v>
                </c:pt>
                <c:pt idx="9750">
                  <c:v>13.21</c:v>
                </c:pt>
                <c:pt idx="9751">
                  <c:v>13.25</c:v>
                </c:pt>
                <c:pt idx="9752">
                  <c:v>13.25</c:v>
                </c:pt>
                <c:pt idx="9753">
                  <c:v>13.23</c:v>
                </c:pt>
                <c:pt idx="9754">
                  <c:v>13.25</c:v>
                </c:pt>
                <c:pt idx="9755">
                  <c:v>13.25</c:v>
                </c:pt>
                <c:pt idx="9756">
                  <c:v>13.25</c:v>
                </c:pt>
                <c:pt idx="9757">
                  <c:v>13.21</c:v>
                </c:pt>
                <c:pt idx="9758">
                  <c:v>13.19</c:v>
                </c:pt>
                <c:pt idx="9759">
                  <c:v>13.19</c:v>
                </c:pt>
                <c:pt idx="9760">
                  <c:v>13.19</c:v>
                </c:pt>
                <c:pt idx="9761">
                  <c:v>13.23</c:v>
                </c:pt>
                <c:pt idx="9762">
                  <c:v>13.23</c:v>
                </c:pt>
                <c:pt idx="9763">
                  <c:v>13.27</c:v>
                </c:pt>
                <c:pt idx="9764">
                  <c:v>13.25</c:v>
                </c:pt>
                <c:pt idx="9765">
                  <c:v>13.27</c:v>
                </c:pt>
                <c:pt idx="9766">
                  <c:v>13.27</c:v>
                </c:pt>
                <c:pt idx="9767">
                  <c:v>13.33</c:v>
                </c:pt>
                <c:pt idx="9768">
                  <c:v>13.37</c:v>
                </c:pt>
                <c:pt idx="9769">
                  <c:v>13.39</c:v>
                </c:pt>
                <c:pt idx="9770">
                  <c:v>13.41</c:v>
                </c:pt>
                <c:pt idx="9771">
                  <c:v>13.45</c:v>
                </c:pt>
                <c:pt idx="9772">
                  <c:v>13.47</c:v>
                </c:pt>
                <c:pt idx="9773">
                  <c:v>13.47</c:v>
                </c:pt>
                <c:pt idx="9774">
                  <c:v>13.51</c:v>
                </c:pt>
                <c:pt idx="9775">
                  <c:v>13.51</c:v>
                </c:pt>
                <c:pt idx="9776">
                  <c:v>13.55</c:v>
                </c:pt>
                <c:pt idx="9777">
                  <c:v>13.53</c:v>
                </c:pt>
                <c:pt idx="9778">
                  <c:v>13.53</c:v>
                </c:pt>
                <c:pt idx="9779">
                  <c:v>13.57</c:v>
                </c:pt>
                <c:pt idx="9780">
                  <c:v>13.65</c:v>
                </c:pt>
                <c:pt idx="9781">
                  <c:v>13.67</c:v>
                </c:pt>
                <c:pt idx="9782">
                  <c:v>13.67</c:v>
                </c:pt>
                <c:pt idx="9783">
                  <c:v>13.67</c:v>
                </c:pt>
                <c:pt idx="9784">
                  <c:v>13.69</c:v>
                </c:pt>
                <c:pt idx="9785">
                  <c:v>13.67</c:v>
                </c:pt>
                <c:pt idx="9786">
                  <c:v>13.65</c:v>
                </c:pt>
                <c:pt idx="9787">
                  <c:v>13.65</c:v>
                </c:pt>
                <c:pt idx="9788">
                  <c:v>13.67</c:v>
                </c:pt>
                <c:pt idx="9789">
                  <c:v>13.69</c:v>
                </c:pt>
                <c:pt idx="9790">
                  <c:v>13.77</c:v>
                </c:pt>
                <c:pt idx="9791">
                  <c:v>13.81</c:v>
                </c:pt>
                <c:pt idx="9792">
                  <c:v>13.79</c:v>
                </c:pt>
                <c:pt idx="9793">
                  <c:v>13.79</c:v>
                </c:pt>
                <c:pt idx="9794">
                  <c:v>13.81</c:v>
                </c:pt>
                <c:pt idx="9795">
                  <c:v>13.79</c:v>
                </c:pt>
                <c:pt idx="9796">
                  <c:v>13.79</c:v>
                </c:pt>
                <c:pt idx="9797">
                  <c:v>13.77</c:v>
                </c:pt>
                <c:pt idx="9798">
                  <c:v>13.77</c:v>
                </c:pt>
                <c:pt idx="9799">
                  <c:v>13.75</c:v>
                </c:pt>
                <c:pt idx="9800">
                  <c:v>13.77</c:v>
                </c:pt>
                <c:pt idx="9801">
                  <c:v>13.81</c:v>
                </c:pt>
                <c:pt idx="9802">
                  <c:v>13.81</c:v>
                </c:pt>
                <c:pt idx="9803">
                  <c:v>13.81</c:v>
                </c:pt>
                <c:pt idx="9804">
                  <c:v>13.85</c:v>
                </c:pt>
                <c:pt idx="9805">
                  <c:v>13.85</c:v>
                </c:pt>
                <c:pt idx="9806">
                  <c:v>13.85</c:v>
                </c:pt>
                <c:pt idx="9807">
                  <c:v>13.89</c:v>
                </c:pt>
                <c:pt idx="9808">
                  <c:v>13.95</c:v>
                </c:pt>
                <c:pt idx="9809">
                  <c:v>14.03</c:v>
                </c:pt>
                <c:pt idx="9810">
                  <c:v>14.07</c:v>
                </c:pt>
                <c:pt idx="9811">
                  <c:v>14.05</c:v>
                </c:pt>
                <c:pt idx="9812">
                  <c:v>14.05</c:v>
                </c:pt>
                <c:pt idx="9813">
                  <c:v>14.05</c:v>
                </c:pt>
                <c:pt idx="9814">
                  <c:v>14.09</c:v>
                </c:pt>
                <c:pt idx="9815">
                  <c:v>14.09</c:v>
                </c:pt>
                <c:pt idx="9816">
                  <c:v>14.09</c:v>
                </c:pt>
                <c:pt idx="9817">
                  <c:v>14.05</c:v>
                </c:pt>
                <c:pt idx="9818">
                  <c:v>14.13</c:v>
                </c:pt>
                <c:pt idx="9819">
                  <c:v>14.13</c:v>
                </c:pt>
                <c:pt idx="9820">
                  <c:v>14.09</c:v>
                </c:pt>
                <c:pt idx="9821">
                  <c:v>14.11</c:v>
                </c:pt>
                <c:pt idx="9822">
                  <c:v>14.11</c:v>
                </c:pt>
                <c:pt idx="9823">
                  <c:v>14.13</c:v>
                </c:pt>
                <c:pt idx="9824">
                  <c:v>14.11</c:v>
                </c:pt>
                <c:pt idx="9825">
                  <c:v>14.05</c:v>
                </c:pt>
                <c:pt idx="9826">
                  <c:v>14.05</c:v>
                </c:pt>
                <c:pt idx="9827">
                  <c:v>14.09</c:v>
                </c:pt>
                <c:pt idx="9828">
                  <c:v>14.11</c:v>
                </c:pt>
                <c:pt idx="9829">
                  <c:v>14.15</c:v>
                </c:pt>
                <c:pt idx="9830">
                  <c:v>14.17</c:v>
                </c:pt>
                <c:pt idx="9831">
                  <c:v>14.11</c:v>
                </c:pt>
                <c:pt idx="9832">
                  <c:v>14.03</c:v>
                </c:pt>
                <c:pt idx="9833">
                  <c:v>14.09</c:v>
                </c:pt>
                <c:pt idx="9834">
                  <c:v>14.07</c:v>
                </c:pt>
                <c:pt idx="9835">
                  <c:v>14.09</c:v>
                </c:pt>
                <c:pt idx="9836">
                  <c:v>14.13</c:v>
                </c:pt>
                <c:pt idx="9837">
                  <c:v>14.21</c:v>
                </c:pt>
                <c:pt idx="9838">
                  <c:v>14.21</c:v>
                </c:pt>
                <c:pt idx="9839">
                  <c:v>14.25</c:v>
                </c:pt>
                <c:pt idx="9840">
                  <c:v>14.27</c:v>
                </c:pt>
                <c:pt idx="9841">
                  <c:v>14.21</c:v>
                </c:pt>
                <c:pt idx="9842">
                  <c:v>14.21</c:v>
                </c:pt>
                <c:pt idx="9843">
                  <c:v>14.25</c:v>
                </c:pt>
                <c:pt idx="9844">
                  <c:v>14.23</c:v>
                </c:pt>
                <c:pt idx="9845">
                  <c:v>14.25</c:v>
                </c:pt>
                <c:pt idx="9846">
                  <c:v>14.25</c:v>
                </c:pt>
                <c:pt idx="9847">
                  <c:v>14.23</c:v>
                </c:pt>
                <c:pt idx="9848">
                  <c:v>14.23</c:v>
                </c:pt>
                <c:pt idx="9849">
                  <c:v>14.23</c:v>
                </c:pt>
                <c:pt idx="9850">
                  <c:v>14.25</c:v>
                </c:pt>
                <c:pt idx="9851">
                  <c:v>14.33</c:v>
                </c:pt>
                <c:pt idx="9852">
                  <c:v>14.37</c:v>
                </c:pt>
                <c:pt idx="9853">
                  <c:v>14.43</c:v>
                </c:pt>
                <c:pt idx="9854">
                  <c:v>14.45</c:v>
                </c:pt>
                <c:pt idx="9855">
                  <c:v>14.53</c:v>
                </c:pt>
                <c:pt idx="9856">
                  <c:v>14.53</c:v>
                </c:pt>
                <c:pt idx="9857">
                  <c:v>14.53</c:v>
                </c:pt>
                <c:pt idx="9858">
                  <c:v>14.53</c:v>
                </c:pt>
                <c:pt idx="9859">
                  <c:v>14.47</c:v>
                </c:pt>
                <c:pt idx="9860">
                  <c:v>14.45</c:v>
                </c:pt>
                <c:pt idx="9861">
                  <c:v>14.43</c:v>
                </c:pt>
                <c:pt idx="9862">
                  <c:v>14.35</c:v>
                </c:pt>
                <c:pt idx="9863">
                  <c:v>14.29</c:v>
                </c:pt>
                <c:pt idx="9864">
                  <c:v>14.29</c:v>
                </c:pt>
                <c:pt idx="9865">
                  <c:v>14.37</c:v>
                </c:pt>
                <c:pt idx="9866">
                  <c:v>14.37</c:v>
                </c:pt>
                <c:pt idx="9867">
                  <c:v>14.55</c:v>
                </c:pt>
                <c:pt idx="9868">
                  <c:v>14.59</c:v>
                </c:pt>
                <c:pt idx="9869">
                  <c:v>14.59</c:v>
                </c:pt>
                <c:pt idx="9870">
                  <c:v>14.55</c:v>
                </c:pt>
                <c:pt idx="9871">
                  <c:v>14.53</c:v>
                </c:pt>
                <c:pt idx="9872">
                  <c:v>14.59</c:v>
                </c:pt>
                <c:pt idx="9873">
                  <c:v>14.65</c:v>
                </c:pt>
                <c:pt idx="9874">
                  <c:v>14.73</c:v>
                </c:pt>
                <c:pt idx="9875">
                  <c:v>14.75</c:v>
                </c:pt>
                <c:pt idx="9876">
                  <c:v>14.81</c:v>
                </c:pt>
                <c:pt idx="9877">
                  <c:v>14.91</c:v>
                </c:pt>
                <c:pt idx="9878">
                  <c:v>15.05</c:v>
                </c:pt>
                <c:pt idx="9879">
                  <c:v>14.91</c:v>
                </c:pt>
                <c:pt idx="9880">
                  <c:v>14.93</c:v>
                </c:pt>
                <c:pt idx="9881">
                  <c:v>15.05</c:v>
                </c:pt>
                <c:pt idx="9882">
                  <c:v>15.11</c:v>
                </c:pt>
                <c:pt idx="9883">
                  <c:v>15.09</c:v>
                </c:pt>
                <c:pt idx="9884">
                  <c:v>15.07</c:v>
                </c:pt>
                <c:pt idx="9885">
                  <c:v>15.07</c:v>
                </c:pt>
                <c:pt idx="9886">
                  <c:v>15.09</c:v>
                </c:pt>
                <c:pt idx="9887">
                  <c:v>15.19</c:v>
                </c:pt>
                <c:pt idx="9888">
                  <c:v>15.07</c:v>
                </c:pt>
                <c:pt idx="9889">
                  <c:v>15.09</c:v>
                </c:pt>
                <c:pt idx="9890">
                  <c:v>15.23</c:v>
                </c:pt>
                <c:pt idx="9891">
                  <c:v>15.39</c:v>
                </c:pt>
                <c:pt idx="9892">
                  <c:v>15.49</c:v>
                </c:pt>
                <c:pt idx="9893">
                  <c:v>15.61</c:v>
                </c:pt>
                <c:pt idx="9894">
                  <c:v>15.57</c:v>
                </c:pt>
                <c:pt idx="9895">
                  <c:v>15.55</c:v>
                </c:pt>
                <c:pt idx="9896">
                  <c:v>15.41</c:v>
                </c:pt>
                <c:pt idx="9897">
                  <c:v>15.45</c:v>
                </c:pt>
                <c:pt idx="9898">
                  <c:v>15.25</c:v>
                </c:pt>
                <c:pt idx="9899">
                  <c:v>15.15</c:v>
                </c:pt>
                <c:pt idx="9900">
                  <c:v>15.21</c:v>
                </c:pt>
                <c:pt idx="9901">
                  <c:v>15.41</c:v>
                </c:pt>
                <c:pt idx="9902">
                  <c:v>15.49</c:v>
                </c:pt>
                <c:pt idx="9903">
                  <c:v>15.45</c:v>
                </c:pt>
                <c:pt idx="9904">
                  <c:v>15.35</c:v>
                </c:pt>
                <c:pt idx="9905">
                  <c:v>15.49</c:v>
                </c:pt>
                <c:pt idx="9906">
                  <c:v>15.51</c:v>
                </c:pt>
                <c:pt idx="9907">
                  <c:v>15.51</c:v>
                </c:pt>
                <c:pt idx="9908">
                  <c:v>15.53</c:v>
                </c:pt>
                <c:pt idx="9909">
                  <c:v>15.65</c:v>
                </c:pt>
                <c:pt idx="9910">
                  <c:v>15.55</c:v>
                </c:pt>
                <c:pt idx="9911">
                  <c:v>15.55</c:v>
                </c:pt>
                <c:pt idx="9912">
                  <c:v>15.53</c:v>
                </c:pt>
                <c:pt idx="9913">
                  <c:v>15.55</c:v>
                </c:pt>
                <c:pt idx="9914">
                  <c:v>15.53</c:v>
                </c:pt>
                <c:pt idx="9915">
                  <c:v>15.53</c:v>
                </c:pt>
                <c:pt idx="9916">
                  <c:v>15.49</c:v>
                </c:pt>
                <c:pt idx="9917">
                  <c:v>15.53</c:v>
                </c:pt>
                <c:pt idx="9918">
                  <c:v>15.57</c:v>
                </c:pt>
                <c:pt idx="9919">
                  <c:v>15.51</c:v>
                </c:pt>
                <c:pt idx="9920">
                  <c:v>15.43</c:v>
                </c:pt>
                <c:pt idx="9921">
                  <c:v>15.45</c:v>
                </c:pt>
                <c:pt idx="9922">
                  <c:v>15.67</c:v>
                </c:pt>
                <c:pt idx="9923">
                  <c:v>15.75</c:v>
                </c:pt>
                <c:pt idx="9924">
                  <c:v>16.010000000000002</c:v>
                </c:pt>
                <c:pt idx="9925">
                  <c:v>16.309999999999999</c:v>
                </c:pt>
                <c:pt idx="9926">
                  <c:v>16.59</c:v>
                </c:pt>
                <c:pt idx="9927">
                  <c:v>16.850000000000001</c:v>
                </c:pt>
                <c:pt idx="9928">
                  <c:v>17.05</c:v>
                </c:pt>
                <c:pt idx="9929">
                  <c:v>17.27</c:v>
                </c:pt>
                <c:pt idx="9930">
                  <c:v>17.57</c:v>
                </c:pt>
                <c:pt idx="9931">
                  <c:v>17.670000000000002</c:v>
                </c:pt>
                <c:pt idx="9932">
                  <c:v>17.59</c:v>
                </c:pt>
                <c:pt idx="9933">
                  <c:v>17.39</c:v>
                </c:pt>
                <c:pt idx="9934">
                  <c:v>17.329999999999998</c:v>
                </c:pt>
                <c:pt idx="9935">
                  <c:v>17.25</c:v>
                </c:pt>
                <c:pt idx="9936">
                  <c:v>17.13</c:v>
                </c:pt>
                <c:pt idx="9937">
                  <c:v>17.05</c:v>
                </c:pt>
                <c:pt idx="9938">
                  <c:v>17.03</c:v>
                </c:pt>
                <c:pt idx="9939">
                  <c:v>17.09</c:v>
                </c:pt>
                <c:pt idx="9940">
                  <c:v>17.170000000000002</c:v>
                </c:pt>
                <c:pt idx="9941">
                  <c:v>17.25</c:v>
                </c:pt>
                <c:pt idx="9942">
                  <c:v>17.190000000000001</c:v>
                </c:pt>
                <c:pt idx="9943">
                  <c:v>17.21</c:v>
                </c:pt>
                <c:pt idx="9944">
                  <c:v>17.29</c:v>
                </c:pt>
                <c:pt idx="9945">
                  <c:v>17.53</c:v>
                </c:pt>
                <c:pt idx="9946">
                  <c:v>17.93</c:v>
                </c:pt>
                <c:pt idx="9947">
                  <c:v>18.43</c:v>
                </c:pt>
                <c:pt idx="9948">
                  <c:v>18.73</c:v>
                </c:pt>
                <c:pt idx="9949">
                  <c:v>19.510000000000002</c:v>
                </c:pt>
                <c:pt idx="9950">
                  <c:v>19.97</c:v>
                </c:pt>
                <c:pt idx="9951">
                  <c:v>20.49</c:v>
                </c:pt>
                <c:pt idx="9952">
                  <c:v>20.97</c:v>
                </c:pt>
                <c:pt idx="9953">
                  <c:v>21.13</c:v>
                </c:pt>
                <c:pt idx="9954">
                  <c:v>21.53</c:v>
                </c:pt>
                <c:pt idx="9955">
                  <c:v>22.05</c:v>
                </c:pt>
                <c:pt idx="9956">
                  <c:v>22.85</c:v>
                </c:pt>
                <c:pt idx="9957">
                  <c:v>23.11</c:v>
                </c:pt>
                <c:pt idx="9958">
                  <c:v>23.07</c:v>
                </c:pt>
                <c:pt idx="9959">
                  <c:v>22.95</c:v>
                </c:pt>
                <c:pt idx="9960">
                  <c:v>23.01</c:v>
                </c:pt>
                <c:pt idx="9961">
                  <c:v>22.91</c:v>
                </c:pt>
                <c:pt idx="9962">
                  <c:v>23.15</c:v>
                </c:pt>
                <c:pt idx="9963">
                  <c:v>23.25</c:v>
                </c:pt>
                <c:pt idx="9964">
                  <c:v>23.55</c:v>
                </c:pt>
                <c:pt idx="9965">
                  <c:v>23.63</c:v>
                </c:pt>
                <c:pt idx="9966">
                  <c:v>23.69</c:v>
                </c:pt>
                <c:pt idx="9967">
                  <c:v>24.09</c:v>
                </c:pt>
                <c:pt idx="9968">
                  <c:v>24.43</c:v>
                </c:pt>
                <c:pt idx="9969">
                  <c:v>24.59</c:v>
                </c:pt>
                <c:pt idx="9970">
                  <c:v>24.03</c:v>
                </c:pt>
                <c:pt idx="9971">
                  <c:v>23.83</c:v>
                </c:pt>
                <c:pt idx="9972">
                  <c:v>23.83</c:v>
                </c:pt>
                <c:pt idx="9973">
                  <c:v>23.83</c:v>
                </c:pt>
                <c:pt idx="9974">
                  <c:v>23.83</c:v>
                </c:pt>
                <c:pt idx="9975">
                  <c:v>23.59</c:v>
                </c:pt>
                <c:pt idx="9976">
                  <c:v>23.41</c:v>
                </c:pt>
                <c:pt idx="9977">
                  <c:v>23.69</c:v>
                </c:pt>
                <c:pt idx="9978">
                  <c:v>23.53</c:v>
                </c:pt>
                <c:pt idx="9979">
                  <c:v>23.11</c:v>
                </c:pt>
                <c:pt idx="9980">
                  <c:v>23.07</c:v>
                </c:pt>
                <c:pt idx="9981">
                  <c:v>23.37</c:v>
                </c:pt>
                <c:pt idx="9982">
                  <c:v>23.83</c:v>
                </c:pt>
                <c:pt idx="9983">
                  <c:v>23.75</c:v>
                </c:pt>
                <c:pt idx="9984">
                  <c:v>23.47</c:v>
                </c:pt>
                <c:pt idx="9985">
                  <c:v>23.63</c:v>
                </c:pt>
                <c:pt idx="9986">
                  <c:v>24.03</c:v>
                </c:pt>
                <c:pt idx="9987">
                  <c:v>24.11</c:v>
                </c:pt>
                <c:pt idx="9988">
                  <c:v>23.89</c:v>
                </c:pt>
                <c:pt idx="9989">
                  <c:v>23.99</c:v>
                </c:pt>
                <c:pt idx="9990">
                  <c:v>24.57</c:v>
                </c:pt>
                <c:pt idx="9991">
                  <c:v>24.97</c:v>
                </c:pt>
                <c:pt idx="9992">
                  <c:v>25.21</c:v>
                </c:pt>
                <c:pt idx="9993">
                  <c:v>25.25</c:v>
                </c:pt>
                <c:pt idx="9994">
                  <c:v>25.57</c:v>
                </c:pt>
                <c:pt idx="9995">
                  <c:v>26.03</c:v>
                </c:pt>
                <c:pt idx="9996">
                  <c:v>26.15</c:v>
                </c:pt>
                <c:pt idx="9997">
                  <c:v>26.13</c:v>
                </c:pt>
                <c:pt idx="9998">
                  <c:v>26.33</c:v>
                </c:pt>
                <c:pt idx="9999">
                  <c:v>26.37</c:v>
                </c:pt>
                <c:pt idx="10000">
                  <c:v>26.59</c:v>
                </c:pt>
                <c:pt idx="10001">
                  <c:v>26.41</c:v>
                </c:pt>
                <c:pt idx="10002">
                  <c:v>26.17</c:v>
                </c:pt>
                <c:pt idx="10003">
                  <c:v>26.15</c:v>
                </c:pt>
                <c:pt idx="10004">
                  <c:v>26.39</c:v>
                </c:pt>
                <c:pt idx="10005">
                  <c:v>26.35</c:v>
                </c:pt>
                <c:pt idx="10006">
                  <c:v>26.57</c:v>
                </c:pt>
                <c:pt idx="10007">
                  <c:v>26.45</c:v>
                </c:pt>
                <c:pt idx="10008">
                  <c:v>26.77</c:v>
                </c:pt>
                <c:pt idx="10009">
                  <c:v>26.83</c:v>
                </c:pt>
                <c:pt idx="10010">
                  <c:v>27.47</c:v>
                </c:pt>
                <c:pt idx="10011">
                  <c:v>26.81</c:v>
                </c:pt>
                <c:pt idx="10012">
                  <c:v>26.15</c:v>
                </c:pt>
                <c:pt idx="10013">
                  <c:v>25.73</c:v>
                </c:pt>
                <c:pt idx="10014">
                  <c:v>25.69</c:v>
                </c:pt>
                <c:pt idx="10015">
                  <c:v>25.53</c:v>
                </c:pt>
                <c:pt idx="10016">
                  <c:v>25.75</c:v>
                </c:pt>
                <c:pt idx="10017">
                  <c:v>25.61</c:v>
                </c:pt>
                <c:pt idx="10018">
                  <c:v>25.87</c:v>
                </c:pt>
                <c:pt idx="10019">
                  <c:v>26.33</c:v>
                </c:pt>
                <c:pt idx="10020">
                  <c:v>26.59</c:v>
                </c:pt>
                <c:pt idx="10021">
                  <c:v>26.93</c:v>
                </c:pt>
                <c:pt idx="10022">
                  <c:v>26.97</c:v>
                </c:pt>
                <c:pt idx="10023">
                  <c:v>27.49</c:v>
                </c:pt>
                <c:pt idx="10024">
                  <c:v>27.39</c:v>
                </c:pt>
                <c:pt idx="10025">
                  <c:v>27.31</c:v>
                </c:pt>
                <c:pt idx="10026">
                  <c:v>26.81</c:v>
                </c:pt>
                <c:pt idx="10027">
                  <c:v>26.77</c:v>
                </c:pt>
                <c:pt idx="10028">
                  <c:v>26.47</c:v>
                </c:pt>
                <c:pt idx="10029">
                  <c:v>26.15</c:v>
                </c:pt>
                <c:pt idx="10030">
                  <c:v>26.03</c:v>
                </c:pt>
                <c:pt idx="10031">
                  <c:v>26.45</c:v>
                </c:pt>
                <c:pt idx="10032">
                  <c:v>26.69</c:v>
                </c:pt>
                <c:pt idx="10033">
                  <c:v>26.57</c:v>
                </c:pt>
                <c:pt idx="10034">
                  <c:v>26.75</c:v>
                </c:pt>
                <c:pt idx="10035">
                  <c:v>26.13</c:v>
                </c:pt>
                <c:pt idx="10036">
                  <c:v>26.19</c:v>
                </c:pt>
                <c:pt idx="10037">
                  <c:v>25.45</c:v>
                </c:pt>
                <c:pt idx="10038">
                  <c:v>25.19</c:v>
                </c:pt>
                <c:pt idx="10039">
                  <c:v>25.23</c:v>
                </c:pt>
                <c:pt idx="10040">
                  <c:v>25.29</c:v>
                </c:pt>
                <c:pt idx="10041">
                  <c:v>24.87</c:v>
                </c:pt>
                <c:pt idx="10042">
                  <c:v>24.49</c:v>
                </c:pt>
                <c:pt idx="10043">
                  <c:v>24.59</c:v>
                </c:pt>
                <c:pt idx="10044">
                  <c:v>24.89</c:v>
                </c:pt>
                <c:pt idx="10045">
                  <c:v>24.57</c:v>
                </c:pt>
                <c:pt idx="10046">
                  <c:v>24.69</c:v>
                </c:pt>
                <c:pt idx="10047">
                  <c:v>24.47</c:v>
                </c:pt>
                <c:pt idx="10048">
                  <c:v>23.85</c:v>
                </c:pt>
                <c:pt idx="10049">
                  <c:v>24.51</c:v>
                </c:pt>
                <c:pt idx="10050">
                  <c:v>24.53</c:v>
                </c:pt>
                <c:pt idx="10051">
                  <c:v>24.41</c:v>
                </c:pt>
                <c:pt idx="10052">
                  <c:v>24.55</c:v>
                </c:pt>
                <c:pt idx="10053">
                  <c:v>24.67</c:v>
                </c:pt>
                <c:pt idx="10054">
                  <c:v>24.87</c:v>
                </c:pt>
                <c:pt idx="10055">
                  <c:v>24.97</c:v>
                </c:pt>
                <c:pt idx="10056">
                  <c:v>24.75</c:v>
                </c:pt>
                <c:pt idx="10057">
                  <c:v>25.17</c:v>
                </c:pt>
                <c:pt idx="10058">
                  <c:v>24.89</c:v>
                </c:pt>
                <c:pt idx="10059">
                  <c:v>25.37</c:v>
                </c:pt>
                <c:pt idx="10060">
                  <c:v>25.69</c:v>
                </c:pt>
                <c:pt idx="10061">
                  <c:v>25.93</c:v>
                </c:pt>
                <c:pt idx="10062">
                  <c:v>25.91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337-415E-9BDE-D9E16B693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HEADER!$E$1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HEADER!$H$78:$H$10140</c15:sqref>
                        </c15:formulaRef>
                      </c:ext>
                    </c:extLst>
                    <c:numCache>
                      <c:formatCode>m/d/yy\ h:mm;@</c:formatCode>
                      <c:ptCount val="10063"/>
                      <c:pt idx="0">
                        <c:v>43225.960914351854</c:v>
                      </c:pt>
                      <c:pt idx="1">
                        <c:v>43225.960925925923</c:v>
                      </c:pt>
                      <c:pt idx="2">
                        <c:v>43225.9609375</c:v>
                      </c:pt>
                      <c:pt idx="3">
                        <c:v>43225.960949074077</c:v>
                      </c:pt>
                      <c:pt idx="4">
                        <c:v>43225.960960648146</c:v>
                      </c:pt>
                      <c:pt idx="5">
                        <c:v>43225.960972222223</c:v>
                      </c:pt>
                      <c:pt idx="6">
                        <c:v>43225.9609837963</c:v>
                      </c:pt>
                      <c:pt idx="7">
                        <c:v>43225.960995370369</c:v>
                      </c:pt>
                      <c:pt idx="8">
                        <c:v>43225.961006944446</c:v>
                      </c:pt>
                      <c:pt idx="9">
                        <c:v>43225.961018518516</c:v>
                      </c:pt>
                      <c:pt idx="10">
                        <c:v>43225.961030092592</c:v>
                      </c:pt>
                      <c:pt idx="11">
                        <c:v>43225.961041666669</c:v>
                      </c:pt>
                      <c:pt idx="12">
                        <c:v>43225.961053240739</c:v>
                      </c:pt>
                      <c:pt idx="13">
                        <c:v>43225.961064814815</c:v>
                      </c:pt>
                      <c:pt idx="14">
                        <c:v>43225.961076388892</c:v>
                      </c:pt>
                      <c:pt idx="15">
                        <c:v>43225.961087962962</c:v>
                      </c:pt>
                      <c:pt idx="16">
                        <c:v>43225.961099537039</c:v>
                      </c:pt>
                      <c:pt idx="17">
                        <c:v>43225.961111111108</c:v>
                      </c:pt>
                      <c:pt idx="18">
                        <c:v>43225.961122685185</c:v>
                      </c:pt>
                      <c:pt idx="19">
                        <c:v>43225.961134259262</c:v>
                      </c:pt>
                      <c:pt idx="20">
                        <c:v>43225.961145833331</c:v>
                      </c:pt>
                      <c:pt idx="21">
                        <c:v>43225.961157407408</c:v>
                      </c:pt>
                      <c:pt idx="22">
                        <c:v>43225.961168981485</c:v>
                      </c:pt>
                      <c:pt idx="23">
                        <c:v>43225.961180555554</c:v>
                      </c:pt>
                      <c:pt idx="24">
                        <c:v>43225.961192129631</c:v>
                      </c:pt>
                      <c:pt idx="25">
                        <c:v>43225.9612037037</c:v>
                      </c:pt>
                      <c:pt idx="26">
                        <c:v>43225.961215277777</c:v>
                      </c:pt>
                      <c:pt idx="27">
                        <c:v>43225.961226851854</c:v>
                      </c:pt>
                      <c:pt idx="28">
                        <c:v>43225.961238425924</c:v>
                      </c:pt>
                      <c:pt idx="29">
                        <c:v>43225.96125</c:v>
                      </c:pt>
                      <c:pt idx="30">
                        <c:v>43225.961261574077</c:v>
                      </c:pt>
                      <c:pt idx="31">
                        <c:v>43225.961273148147</c:v>
                      </c:pt>
                      <c:pt idx="32">
                        <c:v>43225.961284722223</c:v>
                      </c:pt>
                      <c:pt idx="33">
                        <c:v>43225.961296296293</c:v>
                      </c:pt>
                      <c:pt idx="34">
                        <c:v>43225.96130787037</c:v>
                      </c:pt>
                      <c:pt idx="35">
                        <c:v>43225.961319444446</c:v>
                      </c:pt>
                      <c:pt idx="36">
                        <c:v>43225.961331018516</c:v>
                      </c:pt>
                      <c:pt idx="37">
                        <c:v>43225.961342592593</c:v>
                      </c:pt>
                      <c:pt idx="38">
                        <c:v>43225.961354166669</c:v>
                      </c:pt>
                      <c:pt idx="39">
                        <c:v>43225.961365740739</c:v>
                      </c:pt>
                      <c:pt idx="40">
                        <c:v>43225.961377314816</c:v>
                      </c:pt>
                      <c:pt idx="41">
                        <c:v>43225.961388888885</c:v>
                      </c:pt>
                      <c:pt idx="42">
                        <c:v>43225.961400462962</c:v>
                      </c:pt>
                      <c:pt idx="43">
                        <c:v>43225.961412037039</c:v>
                      </c:pt>
                      <c:pt idx="44">
                        <c:v>43225.961423611108</c:v>
                      </c:pt>
                      <c:pt idx="45">
                        <c:v>43225.961435185185</c:v>
                      </c:pt>
                      <c:pt idx="46">
                        <c:v>43225.961446759262</c:v>
                      </c:pt>
                      <c:pt idx="47">
                        <c:v>43225.961458333331</c:v>
                      </c:pt>
                      <c:pt idx="48">
                        <c:v>43225.961469907408</c:v>
                      </c:pt>
                      <c:pt idx="49">
                        <c:v>43225.961481481485</c:v>
                      </c:pt>
                      <c:pt idx="50">
                        <c:v>43225.961493055554</c:v>
                      </c:pt>
                      <c:pt idx="51">
                        <c:v>43225.961504629631</c:v>
                      </c:pt>
                      <c:pt idx="52">
                        <c:v>43225.961516203701</c:v>
                      </c:pt>
                      <c:pt idx="53">
                        <c:v>43225.961527777778</c:v>
                      </c:pt>
                      <c:pt idx="54">
                        <c:v>43225.961539351854</c:v>
                      </c:pt>
                      <c:pt idx="55">
                        <c:v>43225.961550925924</c:v>
                      </c:pt>
                      <c:pt idx="56">
                        <c:v>43225.961562500001</c:v>
                      </c:pt>
                      <c:pt idx="57">
                        <c:v>43225.961574074077</c:v>
                      </c:pt>
                      <c:pt idx="58">
                        <c:v>43225.961585648147</c:v>
                      </c:pt>
                      <c:pt idx="59">
                        <c:v>43225.961597222224</c:v>
                      </c:pt>
                      <c:pt idx="60">
                        <c:v>43225.961608796293</c:v>
                      </c:pt>
                      <c:pt idx="61">
                        <c:v>43225.96162037037</c:v>
                      </c:pt>
                      <c:pt idx="62">
                        <c:v>43225.961631944447</c:v>
                      </c:pt>
                      <c:pt idx="63">
                        <c:v>43225.961643518516</c:v>
                      </c:pt>
                      <c:pt idx="64">
                        <c:v>43225.961655092593</c:v>
                      </c:pt>
                      <c:pt idx="65">
                        <c:v>43225.961655092593</c:v>
                      </c:pt>
                      <c:pt idx="66">
                        <c:v>43225.96166666667</c:v>
                      </c:pt>
                      <c:pt idx="67">
                        <c:v>43225.961678240739</c:v>
                      </c:pt>
                      <c:pt idx="68">
                        <c:v>43225.961689814816</c:v>
                      </c:pt>
                      <c:pt idx="69">
                        <c:v>43225.961701388886</c:v>
                      </c:pt>
                      <c:pt idx="70">
                        <c:v>43225.961712962962</c:v>
                      </c:pt>
                      <c:pt idx="71">
                        <c:v>43225.961724537039</c:v>
                      </c:pt>
                      <c:pt idx="72">
                        <c:v>43225.961736111109</c:v>
                      </c:pt>
                      <c:pt idx="73">
                        <c:v>43225.961747685185</c:v>
                      </c:pt>
                      <c:pt idx="74">
                        <c:v>43225.961759259262</c:v>
                      </c:pt>
                      <c:pt idx="75">
                        <c:v>43225.961770833332</c:v>
                      </c:pt>
                      <c:pt idx="76">
                        <c:v>43225.961782407408</c:v>
                      </c:pt>
                      <c:pt idx="77">
                        <c:v>43225.961793981478</c:v>
                      </c:pt>
                      <c:pt idx="78">
                        <c:v>43225.961805555555</c:v>
                      </c:pt>
                      <c:pt idx="79">
                        <c:v>43225.961817129632</c:v>
                      </c:pt>
                      <c:pt idx="80">
                        <c:v>43225.961828703701</c:v>
                      </c:pt>
                      <c:pt idx="81">
                        <c:v>43225.961840277778</c:v>
                      </c:pt>
                      <c:pt idx="82">
                        <c:v>43225.961851851855</c:v>
                      </c:pt>
                      <c:pt idx="83">
                        <c:v>43225.961863425924</c:v>
                      </c:pt>
                      <c:pt idx="84">
                        <c:v>43225.961875000001</c:v>
                      </c:pt>
                      <c:pt idx="85">
                        <c:v>43225.961886574078</c:v>
                      </c:pt>
                      <c:pt idx="86">
                        <c:v>43225.961898148147</c:v>
                      </c:pt>
                      <c:pt idx="87">
                        <c:v>43225.961909722224</c:v>
                      </c:pt>
                      <c:pt idx="88">
                        <c:v>43225.961921296293</c:v>
                      </c:pt>
                      <c:pt idx="89">
                        <c:v>43225.96193287037</c:v>
                      </c:pt>
                      <c:pt idx="90">
                        <c:v>43225.961944444447</c:v>
                      </c:pt>
                      <c:pt idx="91">
                        <c:v>43225.961956018517</c:v>
                      </c:pt>
                      <c:pt idx="92">
                        <c:v>43225.961967592593</c:v>
                      </c:pt>
                      <c:pt idx="93">
                        <c:v>43225.96197916667</c:v>
                      </c:pt>
                      <c:pt idx="94">
                        <c:v>43225.96199074074</c:v>
                      </c:pt>
                      <c:pt idx="95">
                        <c:v>43225.962002314816</c:v>
                      </c:pt>
                      <c:pt idx="96">
                        <c:v>43225.962013888886</c:v>
                      </c:pt>
                      <c:pt idx="97">
                        <c:v>43225.962025462963</c:v>
                      </c:pt>
                      <c:pt idx="98">
                        <c:v>43225.962037037039</c:v>
                      </c:pt>
                      <c:pt idx="99">
                        <c:v>43225.962048611109</c:v>
                      </c:pt>
                      <c:pt idx="100">
                        <c:v>43225.962060185186</c:v>
                      </c:pt>
                      <c:pt idx="101">
                        <c:v>43225.962071759262</c:v>
                      </c:pt>
                      <c:pt idx="102">
                        <c:v>43225.962083333332</c:v>
                      </c:pt>
                      <c:pt idx="103">
                        <c:v>43225.962094907409</c:v>
                      </c:pt>
                      <c:pt idx="104">
                        <c:v>43225.962106481478</c:v>
                      </c:pt>
                      <c:pt idx="105">
                        <c:v>43225.962118055555</c:v>
                      </c:pt>
                      <c:pt idx="106">
                        <c:v>43225.962129629632</c:v>
                      </c:pt>
                      <c:pt idx="107">
                        <c:v>43225.962141203701</c:v>
                      </c:pt>
                      <c:pt idx="108">
                        <c:v>43225.962152777778</c:v>
                      </c:pt>
                      <c:pt idx="109">
                        <c:v>43225.962164351855</c:v>
                      </c:pt>
                      <c:pt idx="110">
                        <c:v>43225.962175925924</c:v>
                      </c:pt>
                      <c:pt idx="111">
                        <c:v>43225.962187500001</c:v>
                      </c:pt>
                      <c:pt idx="112">
                        <c:v>43225.962199074071</c:v>
                      </c:pt>
                      <c:pt idx="113">
                        <c:v>43225.962210648147</c:v>
                      </c:pt>
                      <c:pt idx="114">
                        <c:v>43225.962222222224</c:v>
                      </c:pt>
                      <c:pt idx="115">
                        <c:v>43225.962233796294</c:v>
                      </c:pt>
                      <c:pt idx="116">
                        <c:v>43225.962245370371</c:v>
                      </c:pt>
                      <c:pt idx="117">
                        <c:v>43225.962256944447</c:v>
                      </c:pt>
                      <c:pt idx="118">
                        <c:v>43225.962268518517</c:v>
                      </c:pt>
                      <c:pt idx="119">
                        <c:v>43225.962280092594</c:v>
                      </c:pt>
                      <c:pt idx="120">
                        <c:v>43225.962291666663</c:v>
                      </c:pt>
                      <c:pt idx="121">
                        <c:v>43225.96230324074</c:v>
                      </c:pt>
                      <c:pt idx="122">
                        <c:v>43225.962314814817</c:v>
                      </c:pt>
                      <c:pt idx="123">
                        <c:v>43225.962326388886</c:v>
                      </c:pt>
                      <c:pt idx="124">
                        <c:v>43225.962337962963</c:v>
                      </c:pt>
                      <c:pt idx="125">
                        <c:v>43225.96234953704</c:v>
                      </c:pt>
                      <c:pt idx="126">
                        <c:v>43225.962361111109</c:v>
                      </c:pt>
                      <c:pt idx="127">
                        <c:v>43225.962372685186</c:v>
                      </c:pt>
                      <c:pt idx="128">
                        <c:v>43225.962384259263</c:v>
                      </c:pt>
                      <c:pt idx="129">
                        <c:v>43225.962395833332</c:v>
                      </c:pt>
                      <c:pt idx="130">
                        <c:v>43225.962407407409</c:v>
                      </c:pt>
                      <c:pt idx="131">
                        <c:v>43225.962418981479</c:v>
                      </c:pt>
                      <c:pt idx="132">
                        <c:v>43225.962430555555</c:v>
                      </c:pt>
                      <c:pt idx="133">
                        <c:v>43225.962442129632</c:v>
                      </c:pt>
                      <c:pt idx="134">
                        <c:v>43225.962442129632</c:v>
                      </c:pt>
                      <c:pt idx="135">
                        <c:v>43225.962453703702</c:v>
                      </c:pt>
                      <c:pt idx="136">
                        <c:v>43225.962465277778</c:v>
                      </c:pt>
                      <c:pt idx="137">
                        <c:v>43225.962476851855</c:v>
                      </c:pt>
                      <c:pt idx="138">
                        <c:v>43225.962488425925</c:v>
                      </c:pt>
                      <c:pt idx="139">
                        <c:v>43225.962500000001</c:v>
                      </c:pt>
                      <c:pt idx="140">
                        <c:v>43225.962511574071</c:v>
                      </c:pt>
                      <c:pt idx="141">
                        <c:v>43225.962523148148</c:v>
                      </c:pt>
                      <c:pt idx="142">
                        <c:v>43225.962534722225</c:v>
                      </c:pt>
                      <c:pt idx="143">
                        <c:v>43225.962546296294</c:v>
                      </c:pt>
                      <c:pt idx="144">
                        <c:v>43225.962557870371</c:v>
                      </c:pt>
                      <c:pt idx="145">
                        <c:v>43225.962569444448</c:v>
                      </c:pt>
                      <c:pt idx="146">
                        <c:v>43225.962581018517</c:v>
                      </c:pt>
                      <c:pt idx="147">
                        <c:v>43225.962592592594</c:v>
                      </c:pt>
                      <c:pt idx="148">
                        <c:v>43225.962604166663</c:v>
                      </c:pt>
                      <c:pt idx="149">
                        <c:v>43225.96261574074</c:v>
                      </c:pt>
                      <c:pt idx="150">
                        <c:v>43225.962627314817</c:v>
                      </c:pt>
                      <c:pt idx="151">
                        <c:v>43225.962638888886</c:v>
                      </c:pt>
                      <c:pt idx="152">
                        <c:v>43225.962650462963</c:v>
                      </c:pt>
                      <c:pt idx="153">
                        <c:v>43225.96266203704</c:v>
                      </c:pt>
                      <c:pt idx="154">
                        <c:v>43225.962673611109</c:v>
                      </c:pt>
                      <c:pt idx="155">
                        <c:v>43225.962685185186</c:v>
                      </c:pt>
                      <c:pt idx="156">
                        <c:v>43225.962696759256</c:v>
                      </c:pt>
                      <c:pt idx="157">
                        <c:v>43225.962708333333</c:v>
                      </c:pt>
                      <c:pt idx="158">
                        <c:v>43225.962719907409</c:v>
                      </c:pt>
                      <c:pt idx="159">
                        <c:v>43225.962731481479</c:v>
                      </c:pt>
                      <c:pt idx="160">
                        <c:v>43225.962743055556</c:v>
                      </c:pt>
                      <c:pt idx="161">
                        <c:v>43225.962754629632</c:v>
                      </c:pt>
                      <c:pt idx="162">
                        <c:v>43225.962766203702</c:v>
                      </c:pt>
                      <c:pt idx="163">
                        <c:v>43225.962777777779</c:v>
                      </c:pt>
                      <c:pt idx="164">
                        <c:v>43225.962789351855</c:v>
                      </c:pt>
                      <c:pt idx="165">
                        <c:v>43225.962800925925</c:v>
                      </c:pt>
                      <c:pt idx="166">
                        <c:v>43225.962812500002</c:v>
                      </c:pt>
                      <c:pt idx="167">
                        <c:v>43225.962824074071</c:v>
                      </c:pt>
                      <c:pt idx="168">
                        <c:v>43225.962835648148</c:v>
                      </c:pt>
                      <c:pt idx="169">
                        <c:v>43225.962847222225</c:v>
                      </c:pt>
                      <c:pt idx="170">
                        <c:v>43225.962858796294</c:v>
                      </c:pt>
                      <c:pt idx="171">
                        <c:v>43225.962870370371</c:v>
                      </c:pt>
                      <c:pt idx="172">
                        <c:v>43225.962881944448</c:v>
                      </c:pt>
                      <c:pt idx="173">
                        <c:v>43225.962893518517</c:v>
                      </c:pt>
                      <c:pt idx="174">
                        <c:v>43225.962905092594</c:v>
                      </c:pt>
                      <c:pt idx="175">
                        <c:v>43225.962916666664</c:v>
                      </c:pt>
                      <c:pt idx="176">
                        <c:v>43225.96292824074</c:v>
                      </c:pt>
                      <c:pt idx="177">
                        <c:v>43225.962939814817</c:v>
                      </c:pt>
                      <c:pt idx="178">
                        <c:v>43225.962951388887</c:v>
                      </c:pt>
                      <c:pt idx="179">
                        <c:v>43225.962962962964</c:v>
                      </c:pt>
                      <c:pt idx="180">
                        <c:v>43225.96297453704</c:v>
                      </c:pt>
                      <c:pt idx="181">
                        <c:v>43225.96298611111</c:v>
                      </c:pt>
                      <c:pt idx="182">
                        <c:v>43225.962997685187</c:v>
                      </c:pt>
                      <c:pt idx="183">
                        <c:v>43225.963009259256</c:v>
                      </c:pt>
                      <c:pt idx="184">
                        <c:v>43225.963020833333</c:v>
                      </c:pt>
                      <c:pt idx="185">
                        <c:v>43225.96303240741</c:v>
                      </c:pt>
                      <c:pt idx="186">
                        <c:v>43225.963043981479</c:v>
                      </c:pt>
                      <c:pt idx="187">
                        <c:v>43225.963055555556</c:v>
                      </c:pt>
                      <c:pt idx="188">
                        <c:v>43225.963067129633</c:v>
                      </c:pt>
                      <c:pt idx="189">
                        <c:v>43225.963078703702</c:v>
                      </c:pt>
                      <c:pt idx="190">
                        <c:v>43225.963090277779</c:v>
                      </c:pt>
                      <c:pt idx="191">
                        <c:v>43225.963101851848</c:v>
                      </c:pt>
                      <c:pt idx="192">
                        <c:v>43225.963113425925</c:v>
                      </c:pt>
                      <c:pt idx="193">
                        <c:v>43225.963125000002</c:v>
                      </c:pt>
                      <c:pt idx="194">
                        <c:v>43225.963136574072</c:v>
                      </c:pt>
                      <c:pt idx="195">
                        <c:v>43225.963148148148</c:v>
                      </c:pt>
                      <c:pt idx="196">
                        <c:v>43225.963159722225</c:v>
                      </c:pt>
                      <c:pt idx="197">
                        <c:v>43225.963171296295</c:v>
                      </c:pt>
                      <c:pt idx="198">
                        <c:v>43225.963182870371</c:v>
                      </c:pt>
                      <c:pt idx="199">
                        <c:v>43225.963194444441</c:v>
                      </c:pt>
                      <c:pt idx="200">
                        <c:v>43225.963206018518</c:v>
                      </c:pt>
                      <c:pt idx="201">
                        <c:v>43225.963217592594</c:v>
                      </c:pt>
                      <c:pt idx="202">
                        <c:v>43225.963229166664</c:v>
                      </c:pt>
                      <c:pt idx="203">
                        <c:v>43225.963240740741</c:v>
                      </c:pt>
                      <c:pt idx="204">
                        <c:v>43225.963240740741</c:v>
                      </c:pt>
                      <c:pt idx="205">
                        <c:v>43225.963252314818</c:v>
                      </c:pt>
                      <c:pt idx="206">
                        <c:v>43225.963263888887</c:v>
                      </c:pt>
                      <c:pt idx="207">
                        <c:v>43225.963275462964</c:v>
                      </c:pt>
                      <c:pt idx="208">
                        <c:v>43225.963287037041</c:v>
                      </c:pt>
                      <c:pt idx="209">
                        <c:v>43225.96329861111</c:v>
                      </c:pt>
                      <c:pt idx="210">
                        <c:v>43225.963310185187</c:v>
                      </c:pt>
                      <c:pt idx="211">
                        <c:v>43225.963321759256</c:v>
                      </c:pt>
                      <c:pt idx="212">
                        <c:v>43225.963333333333</c:v>
                      </c:pt>
                      <c:pt idx="213">
                        <c:v>43225.96334490741</c:v>
                      </c:pt>
                      <c:pt idx="214">
                        <c:v>43225.963356481479</c:v>
                      </c:pt>
                      <c:pt idx="215">
                        <c:v>43225.963368055556</c:v>
                      </c:pt>
                      <c:pt idx="216">
                        <c:v>43225.963379629633</c:v>
                      </c:pt>
                      <c:pt idx="217">
                        <c:v>43225.963391203702</c:v>
                      </c:pt>
                      <c:pt idx="218">
                        <c:v>43225.963402777779</c:v>
                      </c:pt>
                      <c:pt idx="219">
                        <c:v>43225.963414351849</c:v>
                      </c:pt>
                      <c:pt idx="220">
                        <c:v>43225.963425925926</c:v>
                      </c:pt>
                      <c:pt idx="221">
                        <c:v>43225.963437500002</c:v>
                      </c:pt>
                      <c:pt idx="222">
                        <c:v>43225.963449074072</c:v>
                      </c:pt>
                      <c:pt idx="223">
                        <c:v>43225.963460648149</c:v>
                      </c:pt>
                      <c:pt idx="224">
                        <c:v>43225.963472222225</c:v>
                      </c:pt>
                      <c:pt idx="225">
                        <c:v>43225.963483796295</c:v>
                      </c:pt>
                      <c:pt idx="226">
                        <c:v>43225.963495370372</c:v>
                      </c:pt>
                      <c:pt idx="227">
                        <c:v>43225.963506944441</c:v>
                      </c:pt>
                      <c:pt idx="228">
                        <c:v>43225.963518518518</c:v>
                      </c:pt>
                      <c:pt idx="229">
                        <c:v>43225.963530092595</c:v>
                      </c:pt>
                      <c:pt idx="230">
                        <c:v>43225.963541666664</c:v>
                      </c:pt>
                      <c:pt idx="231">
                        <c:v>43225.963553240741</c:v>
                      </c:pt>
                      <c:pt idx="232">
                        <c:v>43225.963564814818</c:v>
                      </c:pt>
                      <c:pt idx="233">
                        <c:v>43225.963576388887</c:v>
                      </c:pt>
                      <c:pt idx="234">
                        <c:v>43225.963587962964</c:v>
                      </c:pt>
                      <c:pt idx="235">
                        <c:v>43225.963599537034</c:v>
                      </c:pt>
                      <c:pt idx="236">
                        <c:v>43225.96361111111</c:v>
                      </c:pt>
                      <c:pt idx="237">
                        <c:v>43225.963622685187</c:v>
                      </c:pt>
                      <c:pt idx="238">
                        <c:v>43225.963634259257</c:v>
                      </c:pt>
                      <c:pt idx="239">
                        <c:v>43225.963645833333</c:v>
                      </c:pt>
                      <c:pt idx="240">
                        <c:v>43225.96365740741</c:v>
                      </c:pt>
                      <c:pt idx="241">
                        <c:v>43225.96366898148</c:v>
                      </c:pt>
                      <c:pt idx="242">
                        <c:v>43225.963680555556</c:v>
                      </c:pt>
                      <c:pt idx="243">
                        <c:v>43225.963692129626</c:v>
                      </c:pt>
                      <c:pt idx="244">
                        <c:v>43225.963703703703</c:v>
                      </c:pt>
                      <c:pt idx="245">
                        <c:v>43225.96371527778</c:v>
                      </c:pt>
                      <c:pt idx="246">
                        <c:v>43225.963726851849</c:v>
                      </c:pt>
                      <c:pt idx="247">
                        <c:v>43225.963738425926</c:v>
                      </c:pt>
                      <c:pt idx="248">
                        <c:v>43225.963750000003</c:v>
                      </c:pt>
                      <c:pt idx="249">
                        <c:v>43225.963761574072</c:v>
                      </c:pt>
                      <c:pt idx="250">
                        <c:v>43225.963773148149</c:v>
                      </c:pt>
                      <c:pt idx="251">
                        <c:v>43225.963784722226</c:v>
                      </c:pt>
                      <c:pt idx="252">
                        <c:v>43225.963796296295</c:v>
                      </c:pt>
                      <c:pt idx="253">
                        <c:v>43225.963807870372</c:v>
                      </c:pt>
                      <c:pt idx="254">
                        <c:v>43225.963819444441</c:v>
                      </c:pt>
                      <c:pt idx="255">
                        <c:v>43225.963831018518</c:v>
                      </c:pt>
                      <c:pt idx="256">
                        <c:v>43225.963842592595</c:v>
                      </c:pt>
                      <c:pt idx="257">
                        <c:v>43225.963854166665</c:v>
                      </c:pt>
                      <c:pt idx="258">
                        <c:v>43225.963865740741</c:v>
                      </c:pt>
                      <c:pt idx="259">
                        <c:v>43225.963877314818</c:v>
                      </c:pt>
                      <c:pt idx="260">
                        <c:v>43225.963888888888</c:v>
                      </c:pt>
                      <c:pt idx="261">
                        <c:v>43225.963900462964</c:v>
                      </c:pt>
                      <c:pt idx="262">
                        <c:v>43225.963912037034</c:v>
                      </c:pt>
                      <c:pt idx="263">
                        <c:v>43225.963923611111</c:v>
                      </c:pt>
                      <c:pt idx="264">
                        <c:v>43225.963935185187</c:v>
                      </c:pt>
                      <c:pt idx="265">
                        <c:v>43225.963946759257</c:v>
                      </c:pt>
                      <c:pt idx="266">
                        <c:v>43225.963958333334</c:v>
                      </c:pt>
                      <c:pt idx="267">
                        <c:v>43225.963969907411</c:v>
                      </c:pt>
                      <c:pt idx="268">
                        <c:v>43225.96398148148</c:v>
                      </c:pt>
                      <c:pt idx="269">
                        <c:v>43225.963993055557</c:v>
                      </c:pt>
                      <c:pt idx="270">
                        <c:v>43225.964004629626</c:v>
                      </c:pt>
                      <c:pt idx="271">
                        <c:v>43225.964004629626</c:v>
                      </c:pt>
                      <c:pt idx="272">
                        <c:v>43225.964016203703</c:v>
                      </c:pt>
                      <c:pt idx="273">
                        <c:v>43225.96402777778</c:v>
                      </c:pt>
                      <c:pt idx="274">
                        <c:v>43225.964039351849</c:v>
                      </c:pt>
                      <c:pt idx="275">
                        <c:v>43225.964050925926</c:v>
                      </c:pt>
                      <c:pt idx="276">
                        <c:v>43225.964062500003</c:v>
                      </c:pt>
                      <c:pt idx="277">
                        <c:v>43225.964074074072</c:v>
                      </c:pt>
                      <c:pt idx="278">
                        <c:v>43225.964085648149</c:v>
                      </c:pt>
                      <c:pt idx="279">
                        <c:v>43225.964097222219</c:v>
                      </c:pt>
                      <c:pt idx="280">
                        <c:v>43225.964108796295</c:v>
                      </c:pt>
                      <c:pt idx="281">
                        <c:v>43225.964120370372</c:v>
                      </c:pt>
                      <c:pt idx="282">
                        <c:v>43225.964131944442</c:v>
                      </c:pt>
                      <c:pt idx="283">
                        <c:v>43225.964143518519</c:v>
                      </c:pt>
                      <c:pt idx="284">
                        <c:v>43225.964155092595</c:v>
                      </c:pt>
                      <c:pt idx="285">
                        <c:v>43225.964166666665</c:v>
                      </c:pt>
                      <c:pt idx="286">
                        <c:v>43225.964178240742</c:v>
                      </c:pt>
                      <c:pt idx="287">
                        <c:v>43225.964189814818</c:v>
                      </c:pt>
                      <c:pt idx="288">
                        <c:v>43225.964201388888</c:v>
                      </c:pt>
                      <c:pt idx="289">
                        <c:v>43225.964212962965</c:v>
                      </c:pt>
                      <c:pt idx="290">
                        <c:v>43225.964224537034</c:v>
                      </c:pt>
                      <c:pt idx="291">
                        <c:v>43225.964236111111</c:v>
                      </c:pt>
                      <c:pt idx="292">
                        <c:v>43225.964247685188</c:v>
                      </c:pt>
                      <c:pt idx="293">
                        <c:v>43225.964259259257</c:v>
                      </c:pt>
                      <c:pt idx="294">
                        <c:v>43225.964270833334</c:v>
                      </c:pt>
                      <c:pt idx="295">
                        <c:v>43225.964282407411</c:v>
                      </c:pt>
                      <c:pt idx="296">
                        <c:v>43225.96429398148</c:v>
                      </c:pt>
                      <c:pt idx="297">
                        <c:v>43225.964305555557</c:v>
                      </c:pt>
                      <c:pt idx="298">
                        <c:v>43225.964317129627</c:v>
                      </c:pt>
                      <c:pt idx="299">
                        <c:v>43225.964328703703</c:v>
                      </c:pt>
                      <c:pt idx="300">
                        <c:v>43225.96434027778</c:v>
                      </c:pt>
                      <c:pt idx="301">
                        <c:v>43225.96435185185</c:v>
                      </c:pt>
                      <c:pt idx="302">
                        <c:v>43225.964363425926</c:v>
                      </c:pt>
                      <c:pt idx="303">
                        <c:v>43225.964375000003</c:v>
                      </c:pt>
                      <c:pt idx="304">
                        <c:v>43225.964386574073</c:v>
                      </c:pt>
                      <c:pt idx="305">
                        <c:v>43225.964398148149</c:v>
                      </c:pt>
                      <c:pt idx="306">
                        <c:v>43225.964409722219</c:v>
                      </c:pt>
                      <c:pt idx="307">
                        <c:v>43225.964421296296</c:v>
                      </c:pt>
                      <c:pt idx="308">
                        <c:v>43225.964432870373</c:v>
                      </c:pt>
                      <c:pt idx="309">
                        <c:v>43225.964444444442</c:v>
                      </c:pt>
                      <c:pt idx="310">
                        <c:v>43225.964456018519</c:v>
                      </c:pt>
                      <c:pt idx="311">
                        <c:v>43225.964467592596</c:v>
                      </c:pt>
                      <c:pt idx="312">
                        <c:v>43225.964479166665</c:v>
                      </c:pt>
                      <c:pt idx="313">
                        <c:v>43225.964490740742</c:v>
                      </c:pt>
                      <c:pt idx="314">
                        <c:v>43225.964502314811</c:v>
                      </c:pt>
                      <c:pt idx="315">
                        <c:v>43225.964513888888</c:v>
                      </c:pt>
                      <c:pt idx="316">
                        <c:v>43225.964525462965</c:v>
                      </c:pt>
                      <c:pt idx="317">
                        <c:v>43225.964537037034</c:v>
                      </c:pt>
                      <c:pt idx="318">
                        <c:v>43225.964548611111</c:v>
                      </c:pt>
                      <c:pt idx="319">
                        <c:v>43225.964560185188</c:v>
                      </c:pt>
                      <c:pt idx="320">
                        <c:v>43225.964571759258</c:v>
                      </c:pt>
                      <c:pt idx="321">
                        <c:v>43225.964583333334</c:v>
                      </c:pt>
                      <c:pt idx="322">
                        <c:v>43225.964594907404</c:v>
                      </c:pt>
                      <c:pt idx="323">
                        <c:v>43225.964606481481</c:v>
                      </c:pt>
                      <c:pt idx="324">
                        <c:v>43225.964618055557</c:v>
                      </c:pt>
                      <c:pt idx="325">
                        <c:v>43225.964629629627</c:v>
                      </c:pt>
                      <c:pt idx="326">
                        <c:v>43225.964641203704</c:v>
                      </c:pt>
                      <c:pt idx="327">
                        <c:v>43225.96465277778</c:v>
                      </c:pt>
                      <c:pt idx="328">
                        <c:v>43225.96466435185</c:v>
                      </c:pt>
                      <c:pt idx="329">
                        <c:v>43225.964675925927</c:v>
                      </c:pt>
                      <c:pt idx="330">
                        <c:v>43225.964687500003</c:v>
                      </c:pt>
                      <c:pt idx="331">
                        <c:v>43225.964699074073</c:v>
                      </c:pt>
                      <c:pt idx="332">
                        <c:v>43225.96471064815</c:v>
                      </c:pt>
                      <c:pt idx="333">
                        <c:v>43225.964722222219</c:v>
                      </c:pt>
                      <c:pt idx="334">
                        <c:v>43225.964733796296</c:v>
                      </c:pt>
                      <c:pt idx="335">
                        <c:v>43225.964745370373</c:v>
                      </c:pt>
                      <c:pt idx="336">
                        <c:v>43225.964756944442</c:v>
                      </c:pt>
                      <c:pt idx="337">
                        <c:v>43225.964768518519</c:v>
                      </c:pt>
                      <c:pt idx="338">
                        <c:v>43225.964780092596</c:v>
                      </c:pt>
                      <c:pt idx="339">
                        <c:v>43225.964780092596</c:v>
                      </c:pt>
                      <c:pt idx="340">
                        <c:v>43225.964791666665</c:v>
                      </c:pt>
                      <c:pt idx="341">
                        <c:v>43225.964803240742</c:v>
                      </c:pt>
                      <c:pt idx="342">
                        <c:v>43225.964814814812</c:v>
                      </c:pt>
                      <c:pt idx="343">
                        <c:v>43225.964826388888</c:v>
                      </c:pt>
                      <c:pt idx="344">
                        <c:v>43225.964837962965</c:v>
                      </c:pt>
                      <c:pt idx="345">
                        <c:v>43225.964849537035</c:v>
                      </c:pt>
                      <c:pt idx="346">
                        <c:v>43225.964861111112</c:v>
                      </c:pt>
                      <c:pt idx="347">
                        <c:v>43225.964872685188</c:v>
                      </c:pt>
                      <c:pt idx="348">
                        <c:v>43225.964884259258</c:v>
                      </c:pt>
                      <c:pt idx="349">
                        <c:v>43225.964895833335</c:v>
                      </c:pt>
                      <c:pt idx="350">
                        <c:v>43225.964907407404</c:v>
                      </c:pt>
                      <c:pt idx="351">
                        <c:v>43225.964918981481</c:v>
                      </c:pt>
                      <c:pt idx="352">
                        <c:v>43225.964930555558</c:v>
                      </c:pt>
                      <c:pt idx="353">
                        <c:v>43225.964942129627</c:v>
                      </c:pt>
                      <c:pt idx="354">
                        <c:v>43225.964953703704</c:v>
                      </c:pt>
                      <c:pt idx="355">
                        <c:v>43225.964965277781</c:v>
                      </c:pt>
                      <c:pt idx="356">
                        <c:v>43225.96497685185</c:v>
                      </c:pt>
                      <c:pt idx="357">
                        <c:v>43225.964988425927</c:v>
                      </c:pt>
                      <c:pt idx="358">
                        <c:v>43225.964999999997</c:v>
                      </c:pt>
                      <c:pt idx="359">
                        <c:v>43225.965011574073</c:v>
                      </c:pt>
                      <c:pt idx="360">
                        <c:v>43225.96502314815</c:v>
                      </c:pt>
                      <c:pt idx="361">
                        <c:v>43225.96503472222</c:v>
                      </c:pt>
                      <c:pt idx="362">
                        <c:v>43225.965046296296</c:v>
                      </c:pt>
                      <c:pt idx="363">
                        <c:v>43225.965057870373</c:v>
                      </c:pt>
                      <c:pt idx="364">
                        <c:v>43225.965069444443</c:v>
                      </c:pt>
                      <c:pt idx="365">
                        <c:v>43225.965081018519</c:v>
                      </c:pt>
                      <c:pt idx="366">
                        <c:v>43225.965092592596</c:v>
                      </c:pt>
                      <c:pt idx="367">
                        <c:v>43225.965104166666</c:v>
                      </c:pt>
                      <c:pt idx="368">
                        <c:v>43225.965115740742</c:v>
                      </c:pt>
                      <c:pt idx="369">
                        <c:v>43225.965127314812</c:v>
                      </c:pt>
                      <c:pt idx="370">
                        <c:v>43225.965138888889</c:v>
                      </c:pt>
                      <c:pt idx="371">
                        <c:v>43225.965150462966</c:v>
                      </c:pt>
                      <c:pt idx="372">
                        <c:v>43225.965162037035</c:v>
                      </c:pt>
                      <c:pt idx="373">
                        <c:v>43225.965173611112</c:v>
                      </c:pt>
                      <c:pt idx="374">
                        <c:v>43225.965185185189</c:v>
                      </c:pt>
                      <c:pt idx="375">
                        <c:v>43225.965196759258</c:v>
                      </c:pt>
                      <c:pt idx="376">
                        <c:v>43225.965208333335</c:v>
                      </c:pt>
                      <c:pt idx="377">
                        <c:v>43225.965219907404</c:v>
                      </c:pt>
                      <c:pt idx="378">
                        <c:v>43225.965231481481</c:v>
                      </c:pt>
                      <c:pt idx="379">
                        <c:v>43225.965243055558</c:v>
                      </c:pt>
                      <c:pt idx="380">
                        <c:v>43225.965254629627</c:v>
                      </c:pt>
                      <c:pt idx="381">
                        <c:v>43225.965266203704</c:v>
                      </c:pt>
                      <c:pt idx="382">
                        <c:v>43225.965277777781</c:v>
                      </c:pt>
                      <c:pt idx="383">
                        <c:v>43225.965289351851</c:v>
                      </c:pt>
                      <c:pt idx="384">
                        <c:v>43225.965300925927</c:v>
                      </c:pt>
                      <c:pt idx="385">
                        <c:v>43225.965312499997</c:v>
                      </c:pt>
                      <c:pt idx="386">
                        <c:v>43225.965324074074</c:v>
                      </c:pt>
                      <c:pt idx="387">
                        <c:v>43225.96533564815</c:v>
                      </c:pt>
                      <c:pt idx="388">
                        <c:v>43225.96534722222</c:v>
                      </c:pt>
                      <c:pt idx="389">
                        <c:v>43225.965358796297</c:v>
                      </c:pt>
                      <c:pt idx="390">
                        <c:v>43225.965370370373</c:v>
                      </c:pt>
                      <c:pt idx="391">
                        <c:v>43225.965381944443</c:v>
                      </c:pt>
                      <c:pt idx="392">
                        <c:v>43225.96539351852</c:v>
                      </c:pt>
                      <c:pt idx="393">
                        <c:v>43225.965405092589</c:v>
                      </c:pt>
                      <c:pt idx="394">
                        <c:v>43225.965416666666</c:v>
                      </c:pt>
                      <c:pt idx="395">
                        <c:v>43225.965428240743</c:v>
                      </c:pt>
                      <c:pt idx="396">
                        <c:v>43225.965439814812</c:v>
                      </c:pt>
                      <c:pt idx="397">
                        <c:v>43225.965451388889</c:v>
                      </c:pt>
                      <c:pt idx="398">
                        <c:v>43225.965462962966</c:v>
                      </c:pt>
                      <c:pt idx="399">
                        <c:v>43225.965474537035</c:v>
                      </c:pt>
                      <c:pt idx="400">
                        <c:v>43225.965486111112</c:v>
                      </c:pt>
                      <c:pt idx="401">
                        <c:v>43225.965497685182</c:v>
                      </c:pt>
                      <c:pt idx="402">
                        <c:v>43225.965509259258</c:v>
                      </c:pt>
                      <c:pt idx="403">
                        <c:v>43225.965520833335</c:v>
                      </c:pt>
                      <c:pt idx="404">
                        <c:v>43225.965532407405</c:v>
                      </c:pt>
                      <c:pt idx="405">
                        <c:v>43225.965543981481</c:v>
                      </c:pt>
                      <c:pt idx="406">
                        <c:v>43225.965555555558</c:v>
                      </c:pt>
                      <c:pt idx="407">
                        <c:v>43225.965555555558</c:v>
                      </c:pt>
                      <c:pt idx="408">
                        <c:v>43225.965567129628</c:v>
                      </c:pt>
                      <c:pt idx="409">
                        <c:v>43225.965578703705</c:v>
                      </c:pt>
                      <c:pt idx="410">
                        <c:v>43225.965590277781</c:v>
                      </c:pt>
                      <c:pt idx="411">
                        <c:v>43225.965601851851</c:v>
                      </c:pt>
                      <c:pt idx="412">
                        <c:v>43225.965613425928</c:v>
                      </c:pt>
                      <c:pt idx="413">
                        <c:v>43225.965624999997</c:v>
                      </c:pt>
                      <c:pt idx="414">
                        <c:v>43225.965636574074</c:v>
                      </c:pt>
                      <c:pt idx="415">
                        <c:v>43225.965648148151</c:v>
                      </c:pt>
                      <c:pt idx="416">
                        <c:v>43225.96565972222</c:v>
                      </c:pt>
                      <c:pt idx="417">
                        <c:v>43225.965671296297</c:v>
                      </c:pt>
                      <c:pt idx="418">
                        <c:v>43225.965682870374</c:v>
                      </c:pt>
                      <c:pt idx="419">
                        <c:v>43225.965694444443</c:v>
                      </c:pt>
                      <c:pt idx="420">
                        <c:v>43225.96570601852</c:v>
                      </c:pt>
                      <c:pt idx="421">
                        <c:v>43225.965717592589</c:v>
                      </c:pt>
                      <c:pt idx="422">
                        <c:v>43225.965729166666</c:v>
                      </c:pt>
                      <c:pt idx="423">
                        <c:v>43225.965740740743</c:v>
                      </c:pt>
                      <c:pt idx="424">
                        <c:v>43225.965752314813</c:v>
                      </c:pt>
                      <c:pt idx="425">
                        <c:v>43225.965763888889</c:v>
                      </c:pt>
                      <c:pt idx="426">
                        <c:v>43225.965775462966</c:v>
                      </c:pt>
                      <c:pt idx="427">
                        <c:v>43225.965787037036</c:v>
                      </c:pt>
                      <c:pt idx="428">
                        <c:v>43225.965798611112</c:v>
                      </c:pt>
                      <c:pt idx="429">
                        <c:v>43225.965810185182</c:v>
                      </c:pt>
                      <c:pt idx="430">
                        <c:v>43225.965821759259</c:v>
                      </c:pt>
                      <c:pt idx="431">
                        <c:v>43225.965833333335</c:v>
                      </c:pt>
                      <c:pt idx="432">
                        <c:v>43225.965844907405</c:v>
                      </c:pt>
                      <c:pt idx="433">
                        <c:v>43225.965856481482</c:v>
                      </c:pt>
                      <c:pt idx="434">
                        <c:v>43225.965868055559</c:v>
                      </c:pt>
                      <c:pt idx="435">
                        <c:v>43225.965879629628</c:v>
                      </c:pt>
                      <c:pt idx="436">
                        <c:v>43225.965891203705</c:v>
                      </c:pt>
                      <c:pt idx="437">
                        <c:v>43225.965902777774</c:v>
                      </c:pt>
                      <c:pt idx="438">
                        <c:v>43225.965914351851</c:v>
                      </c:pt>
                      <c:pt idx="439">
                        <c:v>43225.965925925928</c:v>
                      </c:pt>
                      <c:pt idx="440">
                        <c:v>43225.965937499997</c:v>
                      </c:pt>
                      <c:pt idx="441">
                        <c:v>43225.965949074074</c:v>
                      </c:pt>
                      <c:pt idx="442">
                        <c:v>43225.965960648151</c:v>
                      </c:pt>
                      <c:pt idx="443">
                        <c:v>43225.96597222222</c:v>
                      </c:pt>
                      <c:pt idx="444">
                        <c:v>43225.965983796297</c:v>
                      </c:pt>
                      <c:pt idx="445">
                        <c:v>43225.965995370374</c:v>
                      </c:pt>
                      <c:pt idx="446">
                        <c:v>43225.966006944444</c:v>
                      </c:pt>
                      <c:pt idx="447">
                        <c:v>43225.96601851852</c:v>
                      </c:pt>
                      <c:pt idx="448">
                        <c:v>43225.96603009259</c:v>
                      </c:pt>
                      <c:pt idx="449">
                        <c:v>43225.966041666667</c:v>
                      </c:pt>
                      <c:pt idx="450">
                        <c:v>43225.966053240743</c:v>
                      </c:pt>
                      <c:pt idx="451">
                        <c:v>43225.966064814813</c:v>
                      </c:pt>
                      <c:pt idx="452">
                        <c:v>43225.96607638889</c:v>
                      </c:pt>
                      <c:pt idx="453">
                        <c:v>43225.966087962966</c:v>
                      </c:pt>
                      <c:pt idx="454">
                        <c:v>43225.966099537036</c:v>
                      </c:pt>
                      <c:pt idx="455">
                        <c:v>43225.966111111113</c:v>
                      </c:pt>
                      <c:pt idx="456">
                        <c:v>43225.966122685182</c:v>
                      </c:pt>
                      <c:pt idx="457">
                        <c:v>43225.966134259259</c:v>
                      </c:pt>
                      <c:pt idx="458">
                        <c:v>43225.966145833336</c:v>
                      </c:pt>
                      <c:pt idx="459">
                        <c:v>43225.966157407405</c:v>
                      </c:pt>
                      <c:pt idx="460">
                        <c:v>43225.966168981482</c:v>
                      </c:pt>
                      <c:pt idx="461">
                        <c:v>43225.966180555559</c:v>
                      </c:pt>
                      <c:pt idx="462">
                        <c:v>43225.966192129628</c:v>
                      </c:pt>
                      <c:pt idx="463">
                        <c:v>43225.966203703705</c:v>
                      </c:pt>
                      <c:pt idx="464">
                        <c:v>43225.966215277775</c:v>
                      </c:pt>
                      <c:pt idx="465">
                        <c:v>43225.966226851851</c:v>
                      </c:pt>
                      <c:pt idx="466">
                        <c:v>43225.966238425928</c:v>
                      </c:pt>
                      <c:pt idx="467">
                        <c:v>43225.966249999998</c:v>
                      </c:pt>
                      <c:pt idx="468">
                        <c:v>43225.966261574074</c:v>
                      </c:pt>
                      <c:pt idx="469">
                        <c:v>43225.966273148151</c:v>
                      </c:pt>
                      <c:pt idx="470">
                        <c:v>43225.966284722221</c:v>
                      </c:pt>
                      <c:pt idx="471">
                        <c:v>43225.966296296298</c:v>
                      </c:pt>
                      <c:pt idx="472">
                        <c:v>43225.966307870367</c:v>
                      </c:pt>
                      <c:pt idx="473">
                        <c:v>43225.966319444444</c:v>
                      </c:pt>
                      <c:pt idx="474">
                        <c:v>43225.966319444444</c:v>
                      </c:pt>
                      <c:pt idx="475">
                        <c:v>43225.966331018521</c:v>
                      </c:pt>
                      <c:pt idx="476">
                        <c:v>43225.96634259259</c:v>
                      </c:pt>
                      <c:pt idx="477">
                        <c:v>43225.966354166667</c:v>
                      </c:pt>
                      <c:pt idx="478">
                        <c:v>43225.966365740744</c:v>
                      </c:pt>
                      <c:pt idx="479">
                        <c:v>43225.966377314813</c:v>
                      </c:pt>
                      <c:pt idx="480">
                        <c:v>43225.96638888889</c:v>
                      </c:pt>
                      <c:pt idx="481">
                        <c:v>43225.966400462959</c:v>
                      </c:pt>
                      <c:pt idx="482">
                        <c:v>43225.966412037036</c:v>
                      </c:pt>
                      <c:pt idx="483">
                        <c:v>43225.966423611113</c:v>
                      </c:pt>
                      <c:pt idx="484">
                        <c:v>43225.966435185182</c:v>
                      </c:pt>
                      <c:pt idx="485">
                        <c:v>43225.966446759259</c:v>
                      </c:pt>
                      <c:pt idx="486">
                        <c:v>43225.966458333336</c:v>
                      </c:pt>
                      <c:pt idx="487">
                        <c:v>43225.966469907406</c:v>
                      </c:pt>
                      <c:pt idx="488">
                        <c:v>43225.966481481482</c:v>
                      </c:pt>
                      <c:pt idx="489">
                        <c:v>43225.966493055559</c:v>
                      </c:pt>
                      <c:pt idx="490">
                        <c:v>43225.966504629629</c:v>
                      </c:pt>
                      <c:pt idx="491">
                        <c:v>43225.966516203705</c:v>
                      </c:pt>
                      <c:pt idx="492">
                        <c:v>43225.966527777775</c:v>
                      </c:pt>
                      <c:pt idx="493">
                        <c:v>43225.966539351852</c:v>
                      </c:pt>
                      <c:pt idx="494">
                        <c:v>43225.966550925928</c:v>
                      </c:pt>
                      <c:pt idx="495">
                        <c:v>43225.966562499998</c:v>
                      </c:pt>
                      <c:pt idx="496">
                        <c:v>43225.966574074075</c:v>
                      </c:pt>
                      <c:pt idx="497">
                        <c:v>43225.966585648152</c:v>
                      </c:pt>
                      <c:pt idx="498">
                        <c:v>43225.966597222221</c:v>
                      </c:pt>
                      <c:pt idx="499">
                        <c:v>43225.966608796298</c:v>
                      </c:pt>
                      <c:pt idx="500">
                        <c:v>43225.966620370367</c:v>
                      </c:pt>
                      <c:pt idx="501">
                        <c:v>43225.966631944444</c:v>
                      </c:pt>
                      <c:pt idx="502">
                        <c:v>43225.966643518521</c:v>
                      </c:pt>
                      <c:pt idx="503">
                        <c:v>43225.96665509259</c:v>
                      </c:pt>
                      <c:pt idx="504">
                        <c:v>43225.966666666667</c:v>
                      </c:pt>
                      <c:pt idx="505">
                        <c:v>43225.966678240744</c:v>
                      </c:pt>
                      <c:pt idx="506">
                        <c:v>43225.966689814813</c:v>
                      </c:pt>
                      <c:pt idx="507">
                        <c:v>43225.96670138889</c:v>
                      </c:pt>
                      <c:pt idx="508">
                        <c:v>43225.96671296296</c:v>
                      </c:pt>
                      <c:pt idx="509">
                        <c:v>43225.966724537036</c:v>
                      </c:pt>
                      <c:pt idx="510">
                        <c:v>43225.966736111113</c:v>
                      </c:pt>
                      <c:pt idx="511">
                        <c:v>43225.966747685183</c:v>
                      </c:pt>
                      <c:pt idx="512">
                        <c:v>43225.96675925926</c:v>
                      </c:pt>
                      <c:pt idx="513">
                        <c:v>43225.966770833336</c:v>
                      </c:pt>
                      <c:pt idx="514">
                        <c:v>43225.966782407406</c:v>
                      </c:pt>
                      <c:pt idx="515">
                        <c:v>43225.966793981483</c:v>
                      </c:pt>
                      <c:pt idx="516">
                        <c:v>43225.966805555552</c:v>
                      </c:pt>
                      <c:pt idx="517">
                        <c:v>43225.966817129629</c:v>
                      </c:pt>
                      <c:pt idx="518">
                        <c:v>43225.966828703706</c:v>
                      </c:pt>
                      <c:pt idx="519">
                        <c:v>43225.966840277775</c:v>
                      </c:pt>
                      <c:pt idx="520">
                        <c:v>43225.966851851852</c:v>
                      </c:pt>
                      <c:pt idx="521">
                        <c:v>43225.966863425929</c:v>
                      </c:pt>
                      <c:pt idx="522">
                        <c:v>43225.966874999998</c:v>
                      </c:pt>
                      <c:pt idx="523">
                        <c:v>43225.966886574075</c:v>
                      </c:pt>
                      <c:pt idx="524">
                        <c:v>43225.966898148145</c:v>
                      </c:pt>
                      <c:pt idx="525">
                        <c:v>43225.966909722221</c:v>
                      </c:pt>
                      <c:pt idx="526">
                        <c:v>43225.966921296298</c:v>
                      </c:pt>
                      <c:pt idx="527">
                        <c:v>43225.966932870368</c:v>
                      </c:pt>
                      <c:pt idx="528">
                        <c:v>43225.966944444444</c:v>
                      </c:pt>
                      <c:pt idx="529">
                        <c:v>43225.966956018521</c:v>
                      </c:pt>
                      <c:pt idx="530">
                        <c:v>43225.966967592591</c:v>
                      </c:pt>
                      <c:pt idx="531">
                        <c:v>43225.966979166667</c:v>
                      </c:pt>
                      <c:pt idx="532">
                        <c:v>43225.966990740744</c:v>
                      </c:pt>
                      <c:pt idx="533">
                        <c:v>43225.967002314814</c:v>
                      </c:pt>
                      <c:pt idx="534">
                        <c:v>43225.967013888891</c:v>
                      </c:pt>
                      <c:pt idx="535">
                        <c:v>43225.96702546296</c:v>
                      </c:pt>
                      <c:pt idx="536">
                        <c:v>43225.967037037037</c:v>
                      </c:pt>
                      <c:pt idx="537">
                        <c:v>43225.967048611114</c:v>
                      </c:pt>
                      <c:pt idx="538">
                        <c:v>43225.967060185183</c:v>
                      </c:pt>
                      <c:pt idx="539">
                        <c:v>43225.96707175926</c:v>
                      </c:pt>
                      <c:pt idx="540">
                        <c:v>43225.967083333337</c:v>
                      </c:pt>
                      <c:pt idx="541">
                        <c:v>43225.967094907406</c:v>
                      </c:pt>
                      <c:pt idx="542">
                        <c:v>43225.967106481483</c:v>
                      </c:pt>
                      <c:pt idx="543">
                        <c:v>43225.967118055552</c:v>
                      </c:pt>
                      <c:pt idx="544">
                        <c:v>43225.967129629629</c:v>
                      </c:pt>
                      <c:pt idx="545">
                        <c:v>43225.967141203706</c:v>
                      </c:pt>
                      <c:pt idx="546">
                        <c:v>43225.967152777775</c:v>
                      </c:pt>
                      <c:pt idx="547">
                        <c:v>43225.967164351852</c:v>
                      </c:pt>
                      <c:pt idx="548">
                        <c:v>43225.967175925929</c:v>
                      </c:pt>
                      <c:pt idx="549">
                        <c:v>43225.967187499999</c:v>
                      </c:pt>
                      <c:pt idx="550">
                        <c:v>43225.967199074075</c:v>
                      </c:pt>
                      <c:pt idx="551">
                        <c:v>43225.967210648145</c:v>
                      </c:pt>
                      <c:pt idx="552">
                        <c:v>43225.967222222222</c:v>
                      </c:pt>
                      <c:pt idx="553">
                        <c:v>43225.967233796298</c:v>
                      </c:pt>
                      <c:pt idx="554">
                        <c:v>43225.967245370368</c:v>
                      </c:pt>
                      <c:pt idx="555">
                        <c:v>43225.967245370368</c:v>
                      </c:pt>
                      <c:pt idx="556">
                        <c:v>43225.967256944445</c:v>
                      </c:pt>
                      <c:pt idx="557">
                        <c:v>43225.967268518521</c:v>
                      </c:pt>
                      <c:pt idx="558">
                        <c:v>43225.967280092591</c:v>
                      </c:pt>
                      <c:pt idx="559">
                        <c:v>43225.967291666668</c:v>
                      </c:pt>
                      <c:pt idx="560">
                        <c:v>43225.967303240737</c:v>
                      </c:pt>
                      <c:pt idx="561">
                        <c:v>43225.967314814814</c:v>
                      </c:pt>
                      <c:pt idx="562">
                        <c:v>43225.967326388891</c:v>
                      </c:pt>
                      <c:pt idx="563">
                        <c:v>43225.96733796296</c:v>
                      </c:pt>
                      <c:pt idx="564">
                        <c:v>43225.967349537037</c:v>
                      </c:pt>
                      <c:pt idx="565">
                        <c:v>43225.967361111114</c:v>
                      </c:pt>
                      <c:pt idx="566">
                        <c:v>43225.967372685183</c:v>
                      </c:pt>
                      <c:pt idx="567">
                        <c:v>43225.96738425926</c:v>
                      </c:pt>
                      <c:pt idx="568">
                        <c:v>43225.967395833337</c:v>
                      </c:pt>
                      <c:pt idx="569">
                        <c:v>43225.967407407406</c:v>
                      </c:pt>
                      <c:pt idx="570">
                        <c:v>43225.967418981483</c:v>
                      </c:pt>
                      <c:pt idx="571">
                        <c:v>43225.967430555553</c:v>
                      </c:pt>
                      <c:pt idx="572">
                        <c:v>43225.967442129629</c:v>
                      </c:pt>
                      <c:pt idx="573">
                        <c:v>43225.967453703706</c:v>
                      </c:pt>
                      <c:pt idx="574">
                        <c:v>43225.967465277776</c:v>
                      </c:pt>
                      <c:pt idx="575">
                        <c:v>43225.967476851853</c:v>
                      </c:pt>
                      <c:pt idx="576">
                        <c:v>43225.967488425929</c:v>
                      </c:pt>
                      <c:pt idx="577">
                        <c:v>43225.967499999999</c:v>
                      </c:pt>
                      <c:pt idx="578">
                        <c:v>43225.967511574076</c:v>
                      </c:pt>
                      <c:pt idx="579">
                        <c:v>43225.967523148145</c:v>
                      </c:pt>
                      <c:pt idx="580">
                        <c:v>43225.967534722222</c:v>
                      </c:pt>
                      <c:pt idx="581">
                        <c:v>43225.967546296299</c:v>
                      </c:pt>
                      <c:pt idx="582">
                        <c:v>43225.967557870368</c:v>
                      </c:pt>
                      <c:pt idx="583">
                        <c:v>43225.967569444445</c:v>
                      </c:pt>
                      <c:pt idx="584">
                        <c:v>43225.967581018522</c:v>
                      </c:pt>
                      <c:pt idx="585">
                        <c:v>43225.967592592591</c:v>
                      </c:pt>
                      <c:pt idx="586">
                        <c:v>43225.967604166668</c:v>
                      </c:pt>
                      <c:pt idx="587">
                        <c:v>43225.967615740738</c:v>
                      </c:pt>
                      <c:pt idx="588">
                        <c:v>43225.967627314814</c:v>
                      </c:pt>
                      <c:pt idx="589">
                        <c:v>43225.967638888891</c:v>
                      </c:pt>
                      <c:pt idx="590">
                        <c:v>43225.967650462961</c:v>
                      </c:pt>
                      <c:pt idx="591">
                        <c:v>43225.967662037037</c:v>
                      </c:pt>
                      <c:pt idx="592">
                        <c:v>43225.967673611114</c:v>
                      </c:pt>
                      <c:pt idx="593">
                        <c:v>43225.967685185184</c:v>
                      </c:pt>
                      <c:pt idx="594">
                        <c:v>43225.96769675926</c:v>
                      </c:pt>
                      <c:pt idx="595">
                        <c:v>43225.96770833333</c:v>
                      </c:pt>
                      <c:pt idx="596">
                        <c:v>43225.967719907407</c:v>
                      </c:pt>
                      <c:pt idx="597">
                        <c:v>43225.967731481483</c:v>
                      </c:pt>
                      <c:pt idx="598">
                        <c:v>43225.967743055553</c:v>
                      </c:pt>
                      <c:pt idx="599">
                        <c:v>43225.96775462963</c:v>
                      </c:pt>
                      <c:pt idx="600">
                        <c:v>43225.967766203707</c:v>
                      </c:pt>
                      <c:pt idx="601">
                        <c:v>43225.967777777776</c:v>
                      </c:pt>
                      <c:pt idx="602">
                        <c:v>43225.967789351853</c:v>
                      </c:pt>
                      <c:pt idx="603">
                        <c:v>43225.967800925922</c:v>
                      </c:pt>
                      <c:pt idx="604">
                        <c:v>43225.967812499999</c:v>
                      </c:pt>
                      <c:pt idx="605">
                        <c:v>43225.967824074076</c:v>
                      </c:pt>
                      <c:pt idx="606">
                        <c:v>43225.967835648145</c:v>
                      </c:pt>
                      <c:pt idx="607">
                        <c:v>43225.967847222222</c:v>
                      </c:pt>
                      <c:pt idx="608">
                        <c:v>43225.967858796299</c:v>
                      </c:pt>
                      <c:pt idx="609">
                        <c:v>43225.967870370368</c:v>
                      </c:pt>
                      <c:pt idx="610">
                        <c:v>43225.967881944445</c:v>
                      </c:pt>
                      <c:pt idx="611">
                        <c:v>43225.967893518522</c:v>
                      </c:pt>
                      <c:pt idx="612">
                        <c:v>43225.967905092592</c:v>
                      </c:pt>
                      <c:pt idx="613">
                        <c:v>43225.967916666668</c:v>
                      </c:pt>
                      <c:pt idx="614">
                        <c:v>43225.967928240738</c:v>
                      </c:pt>
                      <c:pt idx="615">
                        <c:v>43225.967939814815</c:v>
                      </c:pt>
                      <c:pt idx="616">
                        <c:v>43225.967951388891</c:v>
                      </c:pt>
                      <c:pt idx="617">
                        <c:v>43225.967962962961</c:v>
                      </c:pt>
                      <c:pt idx="618">
                        <c:v>43225.967974537038</c:v>
                      </c:pt>
                      <c:pt idx="619">
                        <c:v>43225.967986111114</c:v>
                      </c:pt>
                      <c:pt idx="620">
                        <c:v>43225.967997685184</c:v>
                      </c:pt>
                      <c:pt idx="621">
                        <c:v>43225.968009259261</c:v>
                      </c:pt>
                      <c:pt idx="622">
                        <c:v>43225.96802083333</c:v>
                      </c:pt>
                      <c:pt idx="623">
                        <c:v>43225.968032407407</c:v>
                      </c:pt>
                      <c:pt idx="624">
                        <c:v>43225.968043981484</c:v>
                      </c:pt>
                      <c:pt idx="625">
                        <c:v>43225.968055555553</c:v>
                      </c:pt>
                      <c:pt idx="626">
                        <c:v>43225.96806712963</c:v>
                      </c:pt>
                      <c:pt idx="627">
                        <c:v>43225.968078703707</c:v>
                      </c:pt>
                      <c:pt idx="628">
                        <c:v>43225.968090277776</c:v>
                      </c:pt>
                      <c:pt idx="629">
                        <c:v>43225.968101851853</c:v>
                      </c:pt>
                      <c:pt idx="630">
                        <c:v>43225.968113425923</c:v>
                      </c:pt>
                      <c:pt idx="631">
                        <c:v>43225.968124999999</c:v>
                      </c:pt>
                      <c:pt idx="632">
                        <c:v>43225.968136574076</c:v>
                      </c:pt>
                      <c:pt idx="633">
                        <c:v>43225.968148148146</c:v>
                      </c:pt>
                      <c:pt idx="634">
                        <c:v>43225.968159722222</c:v>
                      </c:pt>
                      <c:pt idx="635">
                        <c:v>43225.968159722222</c:v>
                      </c:pt>
                      <c:pt idx="636">
                        <c:v>43225.968171296299</c:v>
                      </c:pt>
                      <c:pt idx="637">
                        <c:v>43225.968182870369</c:v>
                      </c:pt>
                      <c:pt idx="638">
                        <c:v>43225.968194444446</c:v>
                      </c:pt>
                      <c:pt idx="639">
                        <c:v>43225.968206018515</c:v>
                      </c:pt>
                      <c:pt idx="640">
                        <c:v>43225.968217592592</c:v>
                      </c:pt>
                      <c:pt idx="641">
                        <c:v>43225.968229166669</c:v>
                      </c:pt>
                      <c:pt idx="642">
                        <c:v>43225.968240740738</c:v>
                      </c:pt>
                      <c:pt idx="643">
                        <c:v>43225.968252314815</c:v>
                      </c:pt>
                      <c:pt idx="644">
                        <c:v>43225.968263888892</c:v>
                      </c:pt>
                      <c:pt idx="645">
                        <c:v>43225.968275462961</c:v>
                      </c:pt>
                      <c:pt idx="646">
                        <c:v>43225.968287037038</c:v>
                      </c:pt>
                      <c:pt idx="647">
                        <c:v>43225.968298611115</c:v>
                      </c:pt>
                      <c:pt idx="648">
                        <c:v>43225.968310185184</c:v>
                      </c:pt>
                      <c:pt idx="649">
                        <c:v>43225.968321759261</c:v>
                      </c:pt>
                      <c:pt idx="650">
                        <c:v>43225.968333333331</c:v>
                      </c:pt>
                      <c:pt idx="651">
                        <c:v>43225.968344907407</c:v>
                      </c:pt>
                      <c:pt idx="652">
                        <c:v>43225.968356481484</c:v>
                      </c:pt>
                      <c:pt idx="653">
                        <c:v>43225.968368055554</c:v>
                      </c:pt>
                      <c:pt idx="654">
                        <c:v>43225.96837962963</c:v>
                      </c:pt>
                      <c:pt idx="655">
                        <c:v>43225.968391203707</c:v>
                      </c:pt>
                      <c:pt idx="656">
                        <c:v>43225.968402777777</c:v>
                      </c:pt>
                      <c:pt idx="657">
                        <c:v>43225.968414351853</c:v>
                      </c:pt>
                      <c:pt idx="658">
                        <c:v>43225.968425925923</c:v>
                      </c:pt>
                      <c:pt idx="659">
                        <c:v>43225.9684375</c:v>
                      </c:pt>
                      <c:pt idx="660">
                        <c:v>43225.968449074076</c:v>
                      </c:pt>
                      <c:pt idx="661">
                        <c:v>43225.968460648146</c:v>
                      </c:pt>
                      <c:pt idx="662">
                        <c:v>43225.968472222223</c:v>
                      </c:pt>
                      <c:pt idx="663">
                        <c:v>43225.9684837963</c:v>
                      </c:pt>
                      <c:pt idx="664">
                        <c:v>43225.968495370369</c:v>
                      </c:pt>
                      <c:pt idx="665">
                        <c:v>43225.968506944446</c:v>
                      </c:pt>
                      <c:pt idx="666">
                        <c:v>43225.968518518515</c:v>
                      </c:pt>
                      <c:pt idx="667">
                        <c:v>43225.968530092592</c:v>
                      </c:pt>
                      <c:pt idx="668">
                        <c:v>43225.968541666669</c:v>
                      </c:pt>
                      <c:pt idx="669">
                        <c:v>43225.968553240738</c:v>
                      </c:pt>
                      <c:pt idx="670">
                        <c:v>43225.968564814815</c:v>
                      </c:pt>
                      <c:pt idx="671">
                        <c:v>43225.968576388892</c:v>
                      </c:pt>
                      <c:pt idx="672">
                        <c:v>43225.968587962961</c:v>
                      </c:pt>
                      <c:pt idx="673">
                        <c:v>43225.968599537038</c:v>
                      </c:pt>
                      <c:pt idx="674">
                        <c:v>43225.968611111108</c:v>
                      </c:pt>
                      <c:pt idx="675">
                        <c:v>43225.968622685185</c:v>
                      </c:pt>
                      <c:pt idx="676">
                        <c:v>43225.968634259261</c:v>
                      </c:pt>
                      <c:pt idx="677">
                        <c:v>43225.968645833331</c:v>
                      </c:pt>
                      <c:pt idx="678">
                        <c:v>43225.968657407408</c:v>
                      </c:pt>
                      <c:pt idx="679">
                        <c:v>43225.968668981484</c:v>
                      </c:pt>
                      <c:pt idx="680">
                        <c:v>43225.968680555554</c:v>
                      </c:pt>
                      <c:pt idx="681">
                        <c:v>43225.968692129631</c:v>
                      </c:pt>
                      <c:pt idx="682">
                        <c:v>43225.9687037037</c:v>
                      </c:pt>
                      <c:pt idx="683">
                        <c:v>43225.968715277777</c:v>
                      </c:pt>
                      <c:pt idx="684">
                        <c:v>43225.968726851854</c:v>
                      </c:pt>
                      <c:pt idx="685">
                        <c:v>43225.968738425923</c:v>
                      </c:pt>
                      <c:pt idx="686">
                        <c:v>43225.96875</c:v>
                      </c:pt>
                      <c:pt idx="687">
                        <c:v>43225.968761574077</c:v>
                      </c:pt>
                      <c:pt idx="688">
                        <c:v>43225.968773148146</c:v>
                      </c:pt>
                      <c:pt idx="689">
                        <c:v>43225.968784722223</c:v>
                      </c:pt>
                      <c:pt idx="690">
                        <c:v>43225.9687962963</c:v>
                      </c:pt>
                      <c:pt idx="691">
                        <c:v>43225.968807870369</c:v>
                      </c:pt>
                      <c:pt idx="692">
                        <c:v>43225.968819444446</c:v>
                      </c:pt>
                      <c:pt idx="693">
                        <c:v>43225.968831018516</c:v>
                      </c:pt>
                      <c:pt idx="694">
                        <c:v>43225.968842592592</c:v>
                      </c:pt>
                      <c:pt idx="695">
                        <c:v>43225.968854166669</c:v>
                      </c:pt>
                      <c:pt idx="696">
                        <c:v>43225.968865740739</c:v>
                      </c:pt>
                      <c:pt idx="697">
                        <c:v>43225.968877314815</c:v>
                      </c:pt>
                      <c:pt idx="698">
                        <c:v>43225.968888888892</c:v>
                      </c:pt>
                      <c:pt idx="699">
                        <c:v>43225.968900462962</c:v>
                      </c:pt>
                      <c:pt idx="700">
                        <c:v>43225.968912037039</c:v>
                      </c:pt>
                      <c:pt idx="701">
                        <c:v>43225.968923611108</c:v>
                      </c:pt>
                      <c:pt idx="702">
                        <c:v>43225.968935185185</c:v>
                      </c:pt>
                      <c:pt idx="703">
                        <c:v>43225.968946759262</c:v>
                      </c:pt>
                      <c:pt idx="704">
                        <c:v>43225.968958333331</c:v>
                      </c:pt>
                      <c:pt idx="705">
                        <c:v>43225.968969907408</c:v>
                      </c:pt>
                      <c:pt idx="706">
                        <c:v>43225.968981481485</c:v>
                      </c:pt>
                      <c:pt idx="707">
                        <c:v>43225.968993055554</c:v>
                      </c:pt>
                      <c:pt idx="708">
                        <c:v>43225.969004629631</c:v>
                      </c:pt>
                      <c:pt idx="709">
                        <c:v>43225.9690162037</c:v>
                      </c:pt>
                      <c:pt idx="710">
                        <c:v>43225.969027777777</c:v>
                      </c:pt>
                      <c:pt idx="711">
                        <c:v>43225.969039351854</c:v>
                      </c:pt>
                      <c:pt idx="712">
                        <c:v>43225.969050925924</c:v>
                      </c:pt>
                      <c:pt idx="713">
                        <c:v>43225.9690625</c:v>
                      </c:pt>
                      <c:pt idx="714">
                        <c:v>43225.9690625</c:v>
                      </c:pt>
                      <c:pt idx="715">
                        <c:v>43225.969074074077</c:v>
                      </c:pt>
                      <c:pt idx="716">
                        <c:v>43225.969085648147</c:v>
                      </c:pt>
                      <c:pt idx="717">
                        <c:v>43225.969097222223</c:v>
                      </c:pt>
                      <c:pt idx="718">
                        <c:v>43225.969108796293</c:v>
                      </c:pt>
                      <c:pt idx="719">
                        <c:v>43225.96912037037</c:v>
                      </c:pt>
                      <c:pt idx="720">
                        <c:v>43225.969131944446</c:v>
                      </c:pt>
                      <c:pt idx="721">
                        <c:v>43225.969143518516</c:v>
                      </c:pt>
                      <c:pt idx="722">
                        <c:v>43225.969155092593</c:v>
                      </c:pt>
                      <c:pt idx="723">
                        <c:v>43225.969166666669</c:v>
                      </c:pt>
                      <c:pt idx="724">
                        <c:v>43225.969178240739</c:v>
                      </c:pt>
                      <c:pt idx="725">
                        <c:v>43225.969189814816</c:v>
                      </c:pt>
                      <c:pt idx="726">
                        <c:v>43225.969201388885</c:v>
                      </c:pt>
                      <c:pt idx="727">
                        <c:v>43225.969212962962</c:v>
                      </c:pt>
                      <c:pt idx="728">
                        <c:v>43225.969224537039</c:v>
                      </c:pt>
                      <c:pt idx="729">
                        <c:v>43225.969236111108</c:v>
                      </c:pt>
                      <c:pt idx="730">
                        <c:v>43225.969247685185</c:v>
                      </c:pt>
                      <c:pt idx="731">
                        <c:v>43225.969259259262</c:v>
                      </c:pt>
                      <c:pt idx="732">
                        <c:v>43225.969270833331</c:v>
                      </c:pt>
                      <c:pt idx="733">
                        <c:v>43225.969282407408</c:v>
                      </c:pt>
                      <c:pt idx="734">
                        <c:v>43225.969293981485</c:v>
                      </c:pt>
                      <c:pt idx="735">
                        <c:v>43225.969305555554</c:v>
                      </c:pt>
                      <c:pt idx="736">
                        <c:v>43225.969317129631</c:v>
                      </c:pt>
                      <c:pt idx="737">
                        <c:v>43225.969328703701</c:v>
                      </c:pt>
                      <c:pt idx="738">
                        <c:v>43225.969340277778</c:v>
                      </c:pt>
                      <c:pt idx="739">
                        <c:v>43225.969351851854</c:v>
                      </c:pt>
                      <c:pt idx="740">
                        <c:v>43225.969363425924</c:v>
                      </c:pt>
                      <c:pt idx="741">
                        <c:v>43225.969375000001</c:v>
                      </c:pt>
                      <c:pt idx="742">
                        <c:v>43225.969386574077</c:v>
                      </c:pt>
                      <c:pt idx="743">
                        <c:v>43225.969398148147</c:v>
                      </c:pt>
                      <c:pt idx="744">
                        <c:v>43225.969409722224</c:v>
                      </c:pt>
                      <c:pt idx="745">
                        <c:v>43225.969421296293</c:v>
                      </c:pt>
                      <c:pt idx="746">
                        <c:v>43225.96943287037</c:v>
                      </c:pt>
                      <c:pt idx="747">
                        <c:v>43225.969444444447</c:v>
                      </c:pt>
                      <c:pt idx="748">
                        <c:v>43225.969456018516</c:v>
                      </c:pt>
                      <c:pt idx="749">
                        <c:v>43225.969467592593</c:v>
                      </c:pt>
                      <c:pt idx="750">
                        <c:v>43225.96947916667</c:v>
                      </c:pt>
                      <c:pt idx="751">
                        <c:v>43225.969490740739</c:v>
                      </c:pt>
                      <c:pt idx="752">
                        <c:v>43225.969502314816</c:v>
                      </c:pt>
                      <c:pt idx="753">
                        <c:v>43225.969513888886</c:v>
                      </c:pt>
                      <c:pt idx="754">
                        <c:v>43225.969525462962</c:v>
                      </c:pt>
                      <c:pt idx="755">
                        <c:v>43225.969537037039</c:v>
                      </c:pt>
                      <c:pt idx="756">
                        <c:v>43225.969548611109</c:v>
                      </c:pt>
                      <c:pt idx="757">
                        <c:v>43225.969560185185</c:v>
                      </c:pt>
                      <c:pt idx="758">
                        <c:v>43225.969571759262</c:v>
                      </c:pt>
                      <c:pt idx="759">
                        <c:v>43225.969583333332</c:v>
                      </c:pt>
                      <c:pt idx="760">
                        <c:v>43225.969594907408</c:v>
                      </c:pt>
                      <c:pt idx="761">
                        <c:v>43225.969606481478</c:v>
                      </c:pt>
                      <c:pt idx="762">
                        <c:v>43225.969618055555</c:v>
                      </c:pt>
                      <c:pt idx="763">
                        <c:v>43225.969629629632</c:v>
                      </c:pt>
                      <c:pt idx="764">
                        <c:v>43225.969641203701</c:v>
                      </c:pt>
                      <c:pt idx="765">
                        <c:v>43225.969652777778</c:v>
                      </c:pt>
                      <c:pt idx="766">
                        <c:v>43225.969664351855</c:v>
                      </c:pt>
                      <c:pt idx="767">
                        <c:v>43225.969675925924</c:v>
                      </c:pt>
                      <c:pt idx="768">
                        <c:v>43225.969687500001</c:v>
                      </c:pt>
                      <c:pt idx="769">
                        <c:v>43225.969699074078</c:v>
                      </c:pt>
                      <c:pt idx="770">
                        <c:v>43225.969710648147</c:v>
                      </c:pt>
                      <c:pt idx="771">
                        <c:v>43225.969722222224</c:v>
                      </c:pt>
                      <c:pt idx="772">
                        <c:v>43225.969733796293</c:v>
                      </c:pt>
                      <c:pt idx="773">
                        <c:v>43225.96974537037</c:v>
                      </c:pt>
                      <c:pt idx="774">
                        <c:v>43225.969756944447</c:v>
                      </c:pt>
                      <c:pt idx="775">
                        <c:v>43225.969768518517</c:v>
                      </c:pt>
                      <c:pt idx="776">
                        <c:v>43225.969780092593</c:v>
                      </c:pt>
                      <c:pt idx="777">
                        <c:v>43225.96979166667</c:v>
                      </c:pt>
                      <c:pt idx="778">
                        <c:v>43225.96980324074</c:v>
                      </c:pt>
                      <c:pt idx="779">
                        <c:v>43225.969814814816</c:v>
                      </c:pt>
                      <c:pt idx="780">
                        <c:v>43225.969826388886</c:v>
                      </c:pt>
                      <c:pt idx="781">
                        <c:v>43225.969837962963</c:v>
                      </c:pt>
                      <c:pt idx="782">
                        <c:v>43225.969849537039</c:v>
                      </c:pt>
                      <c:pt idx="783">
                        <c:v>43225.969861111109</c:v>
                      </c:pt>
                      <c:pt idx="784">
                        <c:v>43225.969872685186</c:v>
                      </c:pt>
                      <c:pt idx="785">
                        <c:v>43225.969884259262</c:v>
                      </c:pt>
                      <c:pt idx="786">
                        <c:v>43225.969895833332</c:v>
                      </c:pt>
                      <c:pt idx="787">
                        <c:v>43225.969907407409</c:v>
                      </c:pt>
                      <c:pt idx="788">
                        <c:v>43225.969918981478</c:v>
                      </c:pt>
                      <c:pt idx="789">
                        <c:v>43225.969930555555</c:v>
                      </c:pt>
                      <c:pt idx="790">
                        <c:v>43225.969942129632</c:v>
                      </c:pt>
                      <c:pt idx="791">
                        <c:v>43225.969953703701</c:v>
                      </c:pt>
                      <c:pt idx="792">
                        <c:v>43225.969965277778</c:v>
                      </c:pt>
                      <c:pt idx="793">
                        <c:v>43225.969976851855</c:v>
                      </c:pt>
                      <c:pt idx="794">
                        <c:v>43225.969988425924</c:v>
                      </c:pt>
                      <c:pt idx="795">
                        <c:v>43225.97</c:v>
                      </c:pt>
                      <c:pt idx="796">
                        <c:v>43225.970011574071</c:v>
                      </c:pt>
                      <c:pt idx="797">
                        <c:v>43225.970023148147</c:v>
                      </c:pt>
                      <c:pt idx="798">
                        <c:v>43225.970034722224</c:v>
                      </c:pt>
                      <c:pt idx="799">
                        <c:v>43225.970046296294</c:v>
                      </c:pt>
                      <c:pt idx="800">
                        <c:v>43225.970057870371</c:v>
                      </c:pt>
                      <c:pt idx="801">
                        <c:v>43225.970069444447</c:v>
                      </c:pt>
                      <c:pt idx="802">
                        <c:v>43225.970069444447</c:v>
                      </c:pt>
                      <c:pt idx="803">
                        <c:v>43225.970081018517</c:v>
                      </c:pt>
                      <c:pt idx="804">
                        <c:v>43225.970092592594</c:v>
                      </c:pt>
                      <c:pt idx="805">
                        <c:v>43225.970104166663</c:v>
                      </c:pt>
                      <c:pt idx="806">
                        <c:v>43225.97011574074</c:v>
                      </c:pt>
                      <c:pt idx="807">
                        <c:v>43225.970127314817</c:v>
                      </c:pt>
                      <c:pt idx="808">
                        <c:v>43225.970138888886</c:v>
                      </c:pt>
                      <c:pt idx="809">
                        <c:v>43225.970150462963</c:v>
                      </c:pt>
                      <c:pt idx="810">
                        <c:v>43225.97016203704</c:v>
                      </c:pt>
                      <c:pt idx="811">
                        <c:v>43225.970173611109</c:v>
                      </c:pt>
                      <c:pt idx="812">
                        <c:v>43225.970185185186</c:v>
                      </c:pt>
                      <c:pt idx="813">
                        <c:v>43225.970196759263</c:v>
                      </c:pt>
                      <c:pt idx="814">
                        <c:v>43225.970208333332</c:v>
                      </c:pt>
                      <c:pt idx="815">
                        <c:v>43225.970219907409</c:v>
                      </c:pt>
                      <c:pt idx="816">
                        <c:v>43225.970231481479</c:v>
                      </c:pt>
                      <c:pt idx="817">
                        <c:v>43225.970243055555</c:v>
                      </c:pt>
                      <c:pt idx="818">
                        <c:v>43225.970254629632</c:v>
                      </c:pt>
                      <c:pt idx="819">
                        <c:v>43225.970266203702</c:v>
                      </c:pt>
                      <c:pt idx="820">
                        <c:v>43225.970277777778</c:v>
                      </c:pt>
                      <c:pt idx="821">
                        <c:v>43225.970289351855</c:v>
                      </c:pt>
                      <c:pt idx="822">
                        <c:v>43225.970300925925</c:v>
                      </c:pt>
                      <c:pt idx="823">
                        <c:v>43225.970312500001</c:v>
                      </c:pt>
                      <c:pt idx="824">
                        <c:v>43225.970324074071</c:v>
                      </c:pt>
                      <c:pt idx="825">
                        <c:v>43225.970335648148</c:v>
                      </c:pt>
                      <c:pt idx="826">
                        <c:v>43225.970347222225</c:v>
                      </c:pt>
                      <c:pt idx="827">
                        <c:v>43225.970358796294</c:v>
                      </c:pt>
                      <c:pt idx="828">
                        <c:v>43225.970370370371</c:v>
                      </c:pt>
                      <c:pt idx="829">
                        <c:v>43225.970381944448</c:v>
                      </c:pt>
                      <c:pt idx="830">
                        <c:v>43225.970393518517</c:v>
                      </c:pt>
                      <c:pt idx="831">
                        <c:v>43225.970405092594</c:v>
                      </c:pt>
                      <c:pt idx="832">
                        <c:v>43225.970416666663</c:v>
                      </c:pt>
                      <c:pt idx="833">
                        <c:v>43225.97042824074</c:v>
                      </c:pt>
                      <c:pt idx="834">
                        <c:v>43225.970439814817</c:v>
                      </c:pt>
                      <c:pt idx="835">
                        <c:v>43225.970451388886</c:v>
                      </c:pt>
                      <c:pt idx="836">
                        <c:v>43225.970462962963</c:v>
                      </c:pt>
                      <c:pt idx="837">
                        <c:v>43225.97047453704</c:v>
                      </c:pt>
                      <c:pt idx="838">
                        <c:v>43225.970486111109</c:v>
                      </c:pt>
                      <c:pt idx="839">
                        <c:v>43225.970497685186</c:v>
                      </c:pt>
                      <c:pt idx="840">
                        <c:v>43225.970509259256</c:v>
                      </c:pt>
                      <c:pt idx="841">
                        <c:v>43225.970520833333</c:v>
                      </c:pt>
                      <c:pt idx="842">
                        <c:v>43225.970532407409</c:v>
                      </c:pt>
                      <c:pt idx="843">
                        <c:v>43225.970543981479</c:v>
                      </c:pt>
                      <c:pt idx="844">
                        <c:v>43225.970555555556</c:v>
                      </c:pt>
                      <c:pt idx="845">
                        <c:v>43225.970567129632</c:v>
                      </c:pt>
                      <c:pt idx="846">
                        <c:v>43225.970578703702</c:v>
                      </c:pt>
                      <c:pt idx="847">
                        <c:v>43225.970590277779</c:v>
                      </c:pt>
                      <c:pt idx="848">
                        <c:v>43225.970601851855</c:v>
                      </c:pt>
                      <c:pt idx="849">
                        <c:v>43225.970613425925</c:v>
                      </c:pt>
                      <c:pt idx="850">
                        <c:v>43225.970625000002</c:v>
                      </c:pt>
                      <c:pt idx="851">
                        <c:v>43225.970636574071</c:v>
                      </c:pt>
                      <c:pt idx="852">
                        <c:v>43225.970648148148</c:v>
                      </c:pt>
                      <c:pt idx="853">
                        <c:v>43225.970659722225</c:v>
                      </c:pt>
                      <c:pt idx="854">
                        <c:v>43225.970671296294</c:v>
                      </c:pt>
                      <c:pt idx="855">
                        <c:v>43225.970682870371</c:v>
                      </c:pt>
                      <c:pt idx="856">
                        <c:v>43225.970694444448</c:v>
                      </c:pt>
                      <c:pt idx="857">
                        <c:v>43225.970706018517</c:v>
                      </c:pt>
                      <c:pt idx="858">
                        <c:v>43225.970717592594</c:v>
                      </c:pt>
                      <c:pt idx="859">
                        <c:v>43225.970729166664</c:v>
                      </c:pt>
                      <c:pt idx="860">
                        <c:v>43225.97074074074</c:v>
                      </c:pt>
                      <c:pt idx="861">
                        <c:v>43225.970752314817</c:v>
                      </c:pt>
                      <c:pt idx="862">
                        <c:v>43225.970763888887</c:v>
                      </c:pt>
                      <c:pt idx="863">
                        <c:v>43225.970775462964</c:v>
                      </c:pt>
                      <c:pt idx="864">
                        <c:v>43225.97078703704</c:v>
                      </c:pt>
                      <c:pt idx="865">
                        <c:v>43225.97079861111</c:v>
                      </c:pt>
                      <c:pt idx="866">
                        <c:v>43225.970810185187</c:v>
                      </c:pt>
                      <c:pt idx="867">
                        <c:v>43225.970821759256</c:v>
                      </c:pt>
                      <c:pt idx="868">
                        <c:v>43225.970833333333</c:v>
                      </c:pt>
                      <c:pt idx="869">
                        <c:v>43225.97084490741</c:v>
                      </c:pt>
                      <c:pt idx="870">
                        <c:v>43225.970856481479</c:v>
                      </c:pt>
                      <c:pt idx="871">
                        <c:v>43225.970868055556</c:v>
                      </c:pt>
                      <c:pt idx="872">
                        <c:v>43225.970879629633</c:v>
                      </c:pt>
                      <c:pt idx="873">
                        <c:v>43225.970891203702</c:v>
                      </c:pt>
                      <c:pt idx="874">
                        <c:v>43225.970902777779</c:v>
                      </c:pt>
                      <c:pt idx="875">
                        <c:v>43225.970914351848</c:v>
                      </c:pt>
                      <c:pt idx="876">
                        <c:v>43225.970925925925</c:v>
                      </c:pt>
                      <c:pt idx="877">
                        <c:v>43225.970937500002</c:v>
                      </c:pt>
                      <c:pt idx="878">
                        <c:v>43225.970949074072</c:v>
                      </c:pt>
                      <c:pt idx="879">
                        <c:v>43225.970960648148</c:v>
                      </c:pt>
                      <c:pt idx="880">
                        <c:v>43225.970972222225</c:v>
                      </c:pt>
                      <c:pt idx="881">
                        <c:v>43225.970972222225</c:v>
                      </c:pt>
                      <c:pt idx="882">
                        <c:v>43225.970983796295</c:v>
                      </c:pt>
                      <c:pt idx="883">
                        <c:v>43225.970995370371</c:v>
                      </c:pt>
                      <c:pt idx="884">
                        <c:v>43225.971006944441</c:v>
                      </c:pt>
                      <c:pt idx="885">
                        <c:v>43225.971018518518</c:v>
                      </c:pt>
                      <c:pt idx="886">
                        <c:v>43225.971030092594</c:v>
                      </c:pt>
                      <c:pt idx="887">
                        <c:v>43225.971041666664</c:v>
                      </c:pt>
                      <c:pt idx="888">
                        <c:v>43225.971053240741</c:v>
                      </c:pt>
                      <c:pt idx="889">
                        <c:v>43225.971064814818</c:v>
                      </c:pt>
                      <c:pt idx="890">
                        <c:v>43225.971076388887</c:v>
                      </c:pt>
                      <c:pt idx="891">
                        <c:v>43225.971087962964</c:v>
                      </c:pt>
                      <c:pt idx="892">
                        <c:v>43225.971099537041</c:v>
                      </c:pt>
                      <c:pt idx="893">
                        <c:v>43225.97111111111</c:v>
                      </c:pt>
                      <c:pt idx="894">
                        <c:v>43225.971122685187</c:v>
                      </c:pt>
                      <c:pt idx="895">
                        <c:v>43225.971134259256</c:v>
                      </c:pt>
                      <c:pt idx="896">
                        <c:v>43225.971145833333</c:v>
                      </c:pt>
                      <c:pt idx="897">
                        <c:v>43225.97115740741</c:v>
                      </c:pt>
                      <c:pt idx="898">
                        <c:v>43225.971168981479</c:v>
                      </c:pt>
                      <c:pt idx="899">
                        <c:v>43225.971180555556</c:v>
                      </c:pt>
                      <c:pt idx="900">
                        <c:v>43225.971192129633</c:v>
                      </c:pt>
                      <c:pt idx="901">
                        <c:v>43225.971203703702</c:v>
                      </c:pt>
                      <c:pt idx="902">
                        <c:v>43225.971215277779</c:v>
                      </c:pt>
                      <c:pt idx="903">
                        <c:v>43225.971226851849</c:v>
                      </c:pt>
                      <c:pt idx="904">
                        <c:v>43225.971238425926</c:v>
                      </c:pt>
                      <c:pt idx="905">
                        <c:v>43225.971250000002</c:v>
                      </c:pt>
                      <c:pt idx="906">
                        <c:v>43225.971261574072</c:v>
                      </c:pt>
                      <c:pt idx="907">
                        <c:v>43225.971273148149</c:v>
                      </c:pt>
                      <c:pt idx="908">
                        <c:v>43225.971284722225</c:v>
                      </c:pt>
                      <c:pt idx="909">
                        <c:v>43225.971296296295</c:v>
                      </c:pt>
                      <c:pt idx="910">
                        <c:v>43225.971307870372</c:v>
                      </c:pt>
                      <c:pt idx="911">
                        <c:v>43225.971319444441</c:v>
                      </c:pt>
                      <c:pt idx="912">
                        <c:v>43225.971331018518</c:v>
                      </c:pt>
                      <c:pt idx="913">
                        <c:v>43225.971342592595</c:v>
                      </c:pt>
                      <c:pt idx="914">
                        <c:v>43225.971354166664</c:v>
                      </c:pt>
                      <c:pt idx="915">
                        <c:v>43225.971365740741</c:v>
                      </c:pt>
                      <c:pt idx="916">
                        <c:v>43225.971377314818</c:v>
                      </c:pt>
                      <c:pt idx="917">
                        <c:v>43225.971388888887</c:v>
                      </c:pt>
                      <c:pt idx="918">
                        <c:v>43225.971400462964</c:v>
                      </c:pt>
                      <c:pt idx="919">
                        <c:v>43225.971412037034</c:v>
                      </c:pt>
                      <c:pt idx="920">
                        <c:v>43225.97142361111</c:v>
                      </c:pt>
                      <c:pt idx="921">
                        <c:v>43225.971435185187</c:v>
                      </c:pt>
                      <c:pt idx="922">
                        <c:v>43225.971446759257</c:v>
                      </c:pt>
                      <c:pt idx="923">
                        <c:v>43225.971458333333</c:v>
                      </c:pt>
                      <c:pt idx="924">
                        <c:v>43225.97146990741</c:v>
                      </c:pt>
                      <c:pt idx="925">
                        <c:v>43225.97148148148</c:v>
                      </c:pt>
                      <c:pt idx="926">
                        <c:v>43225.971493055556</c:v>
                      </c:pt>
                      <c:pt idx="927">
                        <c:v>43225.971504629626</c:v>
                      </c:pt>
                      <c:pt idx="928">
                        <c:v>43225.971516203703</c:v>
                      </c:pt>
                      <c:pt idx="929">
                        <c:v>43225.97152777778</c:v>
                      </c:pt>
                      <c:pt idx="930">
                        <c:v>43225.971539351849</c:v>
                      </c:pt>
                      <c:pt idx="931">
                        <c:v>43225.971550925926</c:v>
                      </c:pt>
                      <c:pt idx="932">
                        <c:v>43225.971562500003</c:v>
                      </c:pt>
                      <c:pt idx="933">
                        <c:v>43225.971574074072</c:v>
                      </c:pt>
                      <c:pt idx="934">
                        <c:v>43225.971585648149</c:v>
                      </c:pt>
                      <c:pt idx="935">
                        <c:v>43225.971597222226</c:v>
                      </c:pt>
                      <c:pt idx="936">
                        <c:v>43225.971608796295</c:v>
                      </c:pt>
                      <c:pt idx="937">
                        <c:v>43225.971620370372</c:v>
                      </c:pt>
                      <c:pt idx="938">
                        <c:v>43225.971631944441</c:v>
                      </c:pt>
                      <c:pt idx="939">
                        <c:v>43225.971643518518</c:v>
                      </c:pt>
                      <c:pt idx="940">
                        <c:v>43225.971655092595</c:v>
                      </c:pt>
                      <c:pt idx="941">
                        <c:v>43225.971666666665</c:v>
                      </c:pt>
                      <c:pt idx="942">
                        <c:v>43225.971678240741</c:v>
                      </c:pt>
                      <c:pt idx="943">
                        <c:v>43225.971689814818</c:v>
                      </c:pt>
                      <c:pt idx="944">
                        <c:v>43225.971701388888</c:v>
                      </c:pt>
                      <c:pt idx="945">
                        <c:v>43225.971712962964</c:v>
                      </c:pt>
                      <c:pt idx="946">
                        <c:v>43225.971724537034</c:v>
                      </c:pt>
                      <c:pt idx="947">
                        <c:v>43225.971736111111</c:v>
                      </c:pt>
                      <c:pt idx="948">
                        <c:v>43225.971747685187</c:v>
                      </c:pt>
                      <c:pt idx="949">
                        <c:v>43225.971759259257</c:v>
                      </c:pt>
                      <c:pt idx="950">
                        <c:v>43225.971770833334</c:v>
                      </c:pt>
                      <c:pt idx="951">
                        <c:v>43225.971782407411</c:v>
                      </c:pt>
                      <c:pt idx="952">
                        <c:v>43225.97179398148</c:v>
                      </c:pt>
                      <c:pt idx="953">
                        <c:v>43225.971805555557</c:v>
                      </c:pt>
                      <c:pt idx="954">
                        <c:v>43225.971817129626</c:v>
                      </c:pt>
                      <c:pt idx="955">
                        <c:v>43225.971828703703</c:v>
                      </c:pt>
                      <c:pt idx="956">
                        <c:v>43225.97184027778</c:v>
                      </c:pt>
                      <c:pt idx="957">
                        <c:v>43225.971851851849</c:v>
                      </c:pt>
                      <c:pt idx="958">
                        <c:v>43225.971863425926</c:v>
                      </c:pt>
                      <c:pt idx="959">
                        <c:v>43225.971875000003</c:v>
                      </c:pt>
                      <c:pt idx="960">
                        <c:v>43225.971886574072</c:v>
                      </c:pt>
                      <c:pt idx="961">
                        <c:v>43225.971898148149</c:v>
                      </c:pt>
                      <c:pt idx="962">
                        <c:v>43225.971898148149</c:v>
                      </c:pt>
                      <c:pt idx="963">
                        <c:v>43225.971909722219</c:v>
                      </c:pt>
                      <c:pt idx="964">
                        <c:v>43225.971921296295</c:v>
                      </c:pt>
                      <c:pt idx="965">
                        <c:v>43225.971932870372</c:v>
                      </c:pt>
                      <c:pt idx="966">
                        <c:v>43225.971944444442</c:v>
                      </c:pt>
                      <c:pt idx="967">
                        <c:v>43225.971956018519</c:v>
                      </c:pt>
                      <c:pt idx="968">
                        <c:v>43225.971967592595</c:v>
                      </c:pt>
                      <c:pt idx="969">
                        <c:v>43225.971979166665</c:v>
                      </c:pt>
                      <c:pt idx="970">
                        <c:v>43225.971990740742</c:v>
                      </c:pt>
                      <c:pt idx="971">
                        <c:v>43225.972002314818</c:v>
                      </c:pt>
                      <c:pt idx="972">
                        <c:v>43225.972013888888</c:v>
                      </c:pt>
                      <c:pt idx="973">
                        <c:v>43225.972025462965</c:v>
                      </c:pt>
                      <c:pt idx="974">
                        <c:v>43225.972037037034</c:v>
                      </c:pt>
                      <c:pt idx="975">
                        <c:v>43225.972048611111</c:v>
                      </c:pt>
                      <c:pt idx="976">
                        <c:v>43225.972060185188</c:v>
                      </c:pt>
                      <c:pt idx="977">
                        <c:v>43225.972071759257</c:v>
                      </c:pt>
                      <c:pt idx="978">
                        <c:v>43225.972083333334</c:v>
                      </c:pt>
                      <c:pt idx="979">
                        <c:v>43225.972094907411</c:v>
                      </c:pt>
                      <c:pt idx="980">
                        <c:v>43225.97210648148</c:v>
                      </c:pt>
                      <c:pt idx="981">
                        <c:v>43225.972118055557</c:v>
                      </c:pt>
                      <c:pt idx="982">
                        <c:v>43225.972129629627</c:v>
                      </c:pt>
                      <c:pt idx="983">
                        <c:v>43225.972141203703</c:v>
                      </c:pt>
                      <c:pt idx="984">
                        <c:v>43225.97215277778</c:v>
                      </c:pt>
                      <c:pt idx="985">
                        <c:v>43225.97216435185</c:v>
                      </c:pt>
                      <c:pt idx="986">
                        <c:v>43225.972175925926</c:v>
                      </c:pt>
                      <c:pt idx="987">
                        <c:v>43225.972187500003</c:v>
                      </c:pt>
                      <c:pt idx="988">
                        <c:v>43225.972199074073</c:v>
                      </c:pt>
                      <c:pt idx="989">
                        <c:v>43225.972210648149</c:v>
                      </c:pt>
                      <c:pt idx="990">
                        <c:v>43225.972222222219</c:v>
                      </c:pt>
                      <c:pt idx="991">
                        <c:v>43225.972233796296</c:v>
                      </c:pt>
                      <c:pt idx="992">
                        <c:v>43225.972245370373</c:v>
                      </c:pt>
                      <c:pt idx="993">
                        <c:v>43225.972256944442</c:v>
                      </c:pt>
                      <c:pt idx="994">
                        <c:v>43225.972268518519</c:v>
                      </c:pt>
                      <c:pt idx="995">
                        <c:v>43225.972280092596</c:v>
                      </c:pt>
                      <c:pt idx="996">
                        <c:v>43225.972291666665</c:v>
                      </c:pt>
                      <c:pt idx="997">
                        <c:v>43225.972303240742</c:v>
                      </c:pt>
                      <c:pt idx="998">
                        <c:v>43225.972314814811</c:v>
                      </c:pt>
                      <c:pt idx="999">
                        <c:v>43225.972326388888</c:v>
                      </c:pt>
                      <c:pt idx="1000">
                        <c:v>43225.972337962965</c:v>
                      </c:pt>
                      <c:pt idx="1001">
                        <c:v>43225.972349537034</c:v>
                      </c:pt>
                      <c:pt idx="1002">
                        <c:v>43225.972361111111</c:v>
                      </c:pt>
                      <c:pt idx="1003">
                        <c:v>43225.972372685188</c:v>
                      </c:pt>
                      <c:pt idx="1004">
                        <c:v>43225.972384259258</c:v>
                      </c:pt>
                      <c:pt idx="1005">
                        <c:v>43225.972395833334</c:v>
                      </c:pt>
                      <c:pt idx="1006">
                        <c:v>43225.972407407404</c:v>
                      </c:pt>
                      <c:pt idx="1007">
                        <c:v>43225.972418981481</c:v>
                      </c:pt>
                      <c:pt idx="1008">
                        <c:v>43225.972430555557</c:v>
                      </c:pt>
                      <c:pt idx="1009">
                        <c:v>43225.972442129627</c:v>
                      </c:pt>
                      <c:pt idx="1010">
                        <c:v>43225.972453703704</c:v>
                      </c:pt>
                      <c:pt idx="1011">
                        <c:v>43225.97246527778</c:v>
                      </c:pt>
                      <c:pt idx="1012">
                        <c:v>43225.97247685185</c:v>
                      </c:pt>
                      <c:pt idx="1013">
                        <c:v>43225.972488425927</c:v>
                      </c:pt>
                      <c:pt idx="1014">
                        <c:v>43225.972500000003</c:v>
                      </c:pt>
                      <c:pt idx="1015">
                        <c:v>43225.972511574073</c:v>
                      </c:pt>
                      <c:pt idx="1016">
                        <c:v>43225.97252314815</c:v>
                      </c:pt>
                      <c:pt idx="1017">
                        <c:v>43225.972534722219</c:v>
                      </c:pt>
                      <c:pt idx="1018">
                        <c:v>43225.972546296296</c:v>
                      </c:pt>
                      <c:pt idx="1019">
                        <c:v>43225.972557870373</c:v>
                      </c:pt>
                      <c:pt idx="1020">
                        <c:v>43225.972569444442</c:v>
                      </c:pt>
                      <c:pt idx="1021">
                        <c:v>43225.972581018519</c:v>
                      </c:pt>
                      <c:pt idx="1022">
                        <c:v>43225.972592592596</c:v>
                      </c:pt>
                      <c:pt idx="1023">
                        <c:v>43225.972604166665</c:v>
                      </c:pt>
                      <c:pt idx="1024">
                        <c:v>43225.972615740742</c:v>
                      </c:pt>
                      <c:pt idx="1025">
                        <c:v>43225.972627314812</c:v>
                      </c:pt>
                      <c:pt idx="1026">
                        <c:v>43225.972638888888</c:v>
                      </c:pt>
                      <c:pt idx="1027">
                        <c:v>43225.972650462965</c:v>
                      </c:pt>
                      <c:pt idx="1028">
                        <c:v>43225.972662037035</c:v>
                      </c:pt>
                      <c:pt idx="1029">
                        <c:v>43225.972673611112</c:v>
                      </c:pt>
                      <c:pt idx="1030">
                        <c:v>43225.972685185188</c:v>
                      </c:pt>
                      <c:pt idx="1031">
                        <c:v>43225.972696759258</c:v>
                      </c:pt>
                      <c:pt idx="1032">
                        <c:v>43225.972708333335</c:v>
                      </c:pt>
                      <c:pt idx="1033">
                        <c:v>43225.972719907404</c:v>
                      </c:pt>
                      <c:pt idx="1034">
                        <c:v>43225.972731481481</c:v>
                      </c:pt>
                      <c:pt idx="1035">
                        <c:v>43225.972743055558</c:v>
                      </c:pt>
                      <c:pt idx="1036">
                        <c:v>43225.972754629627</c:v>
                      </c:pt>
                      <c:pt idx="1037">
                        <c:v>43225.972766203704</c:v>
                      </c:pt>
                      <c:pt idx="1038">
                        <c:v>43225.972777777781</c:v>
                      </c:pt>
                      <c:pt idx="1039">
                        <c:v>43225.97278935185</c:v>
                      </c:pt>
                      <c:pt idx="1040">
                        <c:v>43225.972800925927</c:v>
                      </c:pt>
                      <c:pt idx="1041">
                        <c:v>43225.972800925927</c:v>
                      </c:pt>
                      <c:pt idx="1042">
                        <c:v>43225.972812499997</c:v>
                      </c:pt>
                      <c:pt idx="1043">
                        <c:v>43225.972824074073</c:v>
                      </c:pt>
                      <c:pt idx="1044">
                        <c:v>43225.97283564815</c:v>
                      </c:pt>
                      <c:pt idx="1045">
                        <c:v>43225.97284722222</c:v>
                      </c:pt>
                      <c:pt idx="1046">
                        <c:v>43225.972858796296</c:v>
                      </c:pt>
                      <c:pt idx="1047">
                        <c:v>43225.972870370373</c:v>
                      </c:pt>
                      <c:pt idx="1048">
                        <c:v>43225.972881944443</c:v>
                      </c:pt>
                      <c:pt idx="1049">
                        <c:v>43225.972893518519</c:v>
                      </c:pt>
                      <c:pt idx="1050">
                        <c:v>43225.972905092596</c:v>
                      </c:pt>
                      <c:pt idx="1051">
                        <c:v>43225.972916666666</c:v>
                      </c:pt>
                      <c:pt idx="1052">
                        <c:v>43225.972928240742</c:v>
                      </c:pt>
                      <c:pt idx="1053">
                        <c:v>43225.972939814812</c:v>
                      </c:pt>
                      <c:pt idx="1054">
                        <c:v>43225.972951388889</c:v>
                      </c:pt>
                      <c:pt idx="1055">
                        <c:v>43225.972962962966</c:v>
                      </c:pt>
                      <c:pt idx="1056">
                        <c:v>43225.972974537035</c:v>
                      </c:pt>
                      <c:pt idx="1057">
                        <c:v>43225.972986111112</c:v>
                      </c:pt>
                      <c:pt idx="1058">
                        <c:v>43225.972997685189</c:v>
                      </c:pt>
                      <c:pt idx="1059">
                        <c:v>43225.973009259258</c:v>
                      </c:pt>
                      <c:pt idx="1060">
                        <c:v>43225.973020833335</c:v>
                      </c:pt>
                      <c:pt idx="1061">
                        <c:v>43225.973032407404</c:v>
                      </c:pt>
                      <c:pt idx="1062">
                        <c:v>43225.973043981481</c:v>
                      </c:pt>
                      <c:pt idx="1063">
                        <c:v>43225.973055555558</c:v>
                      </c:pt>
                      <c:pt idx="1064">
                        <c:v>43225.973067129627</c:v>
                      </c:pt>
                      <c:pt idx="1065">
                        <c:v>43225.973078703704</c:v>
                      </c:pt>
                      <c:pt idx="1066">
                        <c:v>43225.973090277781</c:v>
                      </c:pt>
                      <c:pt idx="1067">
                        <c:v>43225.973101851851</c:v>
                      </c:pt>
                      <c:pt idx="1068">
                        <c:v>43225.973113425927</c:v>
                      </c:pt>
                      <c:pt idx="1069">
                        <c:v>43225.973124999997</c:v>
                      </c:pt>
                      <c:pt idx="1070">
                        <c:v>43225.973136574074</c:v>
                      </c:pt>
                      <c:pt idx="1071">
                        <c:v>43225.97314814815</c:v>
                      </c:pt>
                      <c:pt idx="1072">
                        <c:v>43225.97315972222</c:v>
                      </c:pt>
                      <c:pt idx="1073">
                        <c:v>43225.973171296297</c:v>
                      </c:pt>
                      <c:pt idx="1074">
                        <c:v>43225.973182870373</c:v>
                      </c:pt>
                      <c:pt idx="1075">
                        <c:v>43225.973194444443</c:v>
                      </c:pt>
                      <c:pt idx="1076">
                        <c:v>43225.97320601852</c:v>
                      </c:pt>
                      <c:pt idx="1077">
                        <c:v>43225.973217592589</c:v>
                      </c:pt>
                      <c:pt idx="1078">
                        <c:v>43225.973229166666</c:v>
                      </c:pt>
                      <c:pt idx="1079">
                        <c:v>43225.973240740743</c:v>
                      </c:pt>
                      <c:pt idx="1080">
                        <c:v>43225.973252314812</c:v>
                      </c:pt>
                      <c:pt idx="1081">
                        <c:v>43225.973263888889</c:v>
                      </c:pt>
                      <c:pt idx="1082">
                        <c:v>43225.973275462966</c:v>
                      </c:pt>
                      <c:pt idx="1083">
                        <c:v>43225.973287037035</c:v>
                      </c:pt>
                      <c:pt idx="1084">
                        <c:v>43225.973298611112</c:v>
                      </c:pt>
                      <c:pt idx="1085">
                        <c:v>43225.973310185182</c:v>
                      </c:pt>
                      <c:pt idx="1086">
                        <c:v>43225.973321759258</c:v>
                      </c:pt>
                      <c:pt idx="1087">
                        <c:v>43225.973333333335</c:v>
                      </c:pt>
                      <c:pt idx="1088">
                        <c:v>43225.973344907405</c:v>
                      </c:pt>
                      <c:pt idx="1089">
                        <c:v>43225.973356481481</c:v>
                      </c:pt>
                      <c:pt idx="1090">
                        <c:v>43225.973368055558</c:v>
                      </c:pt>
                      <c:pt idx="1091">
                        <c:v>43225.973379629628</c:v>
                      </c:pt>
                      <c:pt idx="1092">
                        <c:v>43225.973391203705</c:v>
                      </c:pt>
                      <c:pt idx="1093">
                        <c:v>43225.973402777781</c:v>
                      </c:pt>
                      <c:pt idx="1094">
                        <c:v>43225.973414351851</c:v>
                      </c:pt>
                      <c:pt idx="1095">
                        <c:v>43225.973425925928</c:v>
                      </c:pt>
                      <c:pt idx="1096">
                        <c:v>43225.973437499997</c:v>
                      </c:pt>
                      <c:pt idx="1097">
                        <c:v>43225.973449074074</c:v>
                      </c:pt>
                      <c:pt idx="1098">
                        <c:v>43225.973460648151</c:v>
                      </c:pt>
                      <c:pt idx="1099">
                        <c:v>43225.97347222222</c:v>
                      </c:pt>
                      <c:pt idx="1100">
                        <c:v>43225.973483796297</c:v>
                      </c:pt>
                      <c:pt idx="1101">
                        <c:v>43225.973495370374</c:v>
                      </c:pt>
                      <c:pt idx="1102">
                        <c:v>43225.973506944443</c:v>
                      </c:pt>
                      <c:pt idx="1103">
                        <c:v>43225.97351851852</c:v>
                      </c:pt>
                      <c:pt idx="1104">
                        <c:v>43225.973530092589</c:v>
                      </c:pt>
                      <c:pt idx="1105">
                        <c:v>43225.973541666666</c:v>
                      </c:pt>
                      <c:pt idx="1106">
                        <c:v>43225.973553240743</c:v>
                      </c:pt>
                      <c:pt idx="1107">
                        <c:v>43225.973564814813</c:v>
                      </c:pt>
                      <c:pt idx="1108">
                        <c:v>43225.973576388889</c:v>
                      </c:pt>
                      <c:pt idx="1109">
                        <c:v>43225.973587962966</c:v>
                      </c:pt>
                      <c:pt idx="1110">
                        <c:v>43225.973599537036</c:v>
                      </c:pt>
                      <c:pt idx="1111">
                        <c:v>43225.973611111112</c:v>
                      </c:pt>
                      <c:pt idx="1112">
                        <c:v>43225.973622685182</c:v>
                      </c:pt>
                      <c:pt idx="1113">
                        <c:v>43225.973634259259</c:v>
                      </c:pt>
                      <c:pt idx="1114">
                        <c:v>43225.973645833335</c:v>
                      </c:pt>
                      <c:pt idx="1115">
                        <c:v>43225.973657407405</c:v>
                      </c:pt>
                      <c:pt idx="1116">
                        <c:v>43225.973668981482</c:v>
                      </c:pt>
                      <c:pt idx="1117">
                        <c:v>43225.973680555559</c:v>
                      </c:pt>
                      <c:pt idx="1118">
                        <c:v>43225.973692129628</c:v>
                      </c:pt>
                      <c:pt idx="1119">
                        <c:v>43225.973703703705</c:v>
                      </c:pt>
                      <c:pt idx="1120">
                        <c:v>43225.973715277774</c:v>
                      </c:pt>
                      <c:pt idx="1121">
                        <c:v>43225.973726851851</c:v>
                      </c:pt>
                      <c:pt idx="1122">
                        <c:v>43225.973738425928</c:v>
                      </c:pt>
                      <c:pt idx="1123">
                        <c:v>43225.973749999997</c:v>
                      </c:pt>
                      <c:pt idx="1124">
                        <c:v>43225.973761574074</c:v>
                      </c:pt>
                      <c:pt idx="1125">
                        <c:v>43225.973761574074</c:v>
                      </c:pt>
                      <c:pt idx="1126">
                        <c:v>43225.973773148151</c:v>
                      </c:pt>
                      <c:pt idx="1127">
                        <c:v>43225.97378472222</c:v>
                      </c:pt>
                      <c:pt idx="1128">
                        <c:v>43225.973796296297</c:v>
                      </c:pt>
                      <c:pt idx="1129">
                        <c:v>43225.973807870374</c:v>
                      </c:pt>
                      <c:pt idx="1130">
                        <c:v>43225.973819444444</c:v>
                      </c:pt>
                      <c:pt idx="1131">
                        <c:v>43225.97383101852</c:v>
                      </c:pt>
                      <c:pt idx="1132">
                        <c:v>43225.97384259259</c:v>
                      </c:pt>
                      <c:pt idx="1133">
                        <c:v>43225.973854166667</c:v>
                      </c:pt>
                      <c:pt idx="1134">
                        <c:v>43225.973865740743</c:v>
                      </c:pt>
                      <c:pt idx="1135">
                        <c:v>43225.973877314813</c:v>
                      </c:pt>
                      <c:pt idx="1136">
                        <c:v>43225.97388888889</c:v>
                      </c:pt>
                      <c:pt idx="1137">
                        <c:v>43225.973900462966</c:v>
                      </c:pt>
                      <c:pt idx="1138">
                        <c:v>43225.973912037036</c:v>
                      </c:pt>
                      <c:pt idx="1139">
                        <c:v>43225.973923611113</c:v>
                      </c:pt>
                      <c:pt idx="1140">
                        <c:v>43225.973935185182</c:v>
                      </c:pt>
                      <c:pt idx="1141">
                        <c:v>43225.973946759259</c:v>
                      </c:pt>
                      <c:pt idx="1142">
                        <c:v>43225.973958333336</c:v>
                      </c:pt>
                      <c:pt idx="1143">
                        <c:v>43225.973969907405</c:v>
                      </c:pt>
                      <c:pt idx="1144">
                        <c:v>43225.973981481482</c:v>
                      </c:pt>
                      <c:pt idx="1145">
                        <c:v>43225.973993055559</c:v>
                      </c:pt>
                      <c:pt idx="1146">
                        <c:v>43225.974004629628</c:v>
                      </c:pt>
                      <c:pt idx="1147">
                        <c:v>43225.974016203705</c:v>
                      </c:pt>
                      <c:pt idx="1148">
                        <c:v>43225.974027777775</c:v>
                      </c:pt>
                      <c:pt idx="1149">
                        <c:v>43225.974039351851</c:v>
                      </c:pt>
                      <c:pt idx="1150">
                        <c:v>43225.974050925928</c:v>
                      </c:pt>
                      <c:pt idx="1151">
                        <c:v>43225.974062499998</c:v>
                      </c:pt>
                      <c:pt idx="1152">
                        <c:v>43225.974074074074</c:v>
                      </c:pt>
                      <c:pt idx="1153">
                        <c:v>43225.974085648151</c:v>
                      </c:pt>
                      <c:pt idx="1154">
                        <c:v>43225.974097222221</c:v>
                      </c:pt>
                      <c:pt idx="1155">
                        <c:v>43225.974108796298</c:v>
                      </c:pt>
                      <c:pt idx="1156">
                        <c:v>43225.974120370367</c:v>
                      </c:pt>
                      <c:pt idx="1157">
                        <c:v>43225.974131944444</c:v>
                      </c:pt>
                      <c:pt idx="1158">
                        <c:v>43225.974143518521</c:v>
                      </c:pt>
                      <c:pt idx="1159">
                        <c:v>43225.97415509259</c:v>
                      </c:pt>
                      <c:pt idx="1160">
                        <c:v>43225.974166666667</c:v>
                      </c:pt>
                      <c:pt idx="1161">
                        <c:v>43225.974178240744</c:v>
                      </c:pt>
                      <c:pt idx="1162">
                        <c:v>43225.974189814813</c:v>
                      </c:pt>
                      <c:pt idx="1163">
                        <c:v>43225.97420138889</c:v>
                      </c:pt>
                      <c:pt idx="1164">
                        <c:v>43225.974212962959</c:v>
                      </c:pt>
                      <c:pt idx="1165">
                        <c:v>43225.974224537036</c:v>
                      </c:pt>
                      <c:pt idx="1166">
                        <c:v>43225.974236111113</c:v>
                      </c:pt>
                      <c:pt idx="1167">
                        <c:v>43225.974247685182</c:v>
                      </c:pt>
                      <c:pt idx="1168">
                        <c:v>43225.974259259259</c:v>
                      </c:pt>
                      <c:pt idx="1169">
                        <c:v>43225.974270833336</c:v>
                      </c:pt>
                      <c:pt idx="1170">
                        <c:v>43225.974282407406</c:v>
                      </c:pt>
                      <c:pt idx="1171">
                        <c:v>43225.974293981482</c:v>
                      </c:pt>
                      <c:pt idx="1172">
                        <c:v>43225.974305555559</c:v>
                      </c:pt>
                      <c:pt idx="1173">
                        <c:v>43225.974317129629</c:v>
                      </c:pt>
                      <c:pt idx="1174">
                        <c:v>43225.974328703705</c:v>
                      </c:pt>
                      <c:pt idx="1175">
                        <c:v>43225.974340277775</c:v>
                      </c:pt>
                      <c:pt idx="1176">
                        <c:v>43225.974351851852</c:v>
                      </c:pt>
                      <c:pt idx="1177">
                        <c:v>43225.974363425928</c:v>
                      </c:pt>
                      <c:pt idx="1178">
                        <c:v>43225.974374999998</c:v>
                      </c:pt>
                      <c:pt idx="1179">
                        <c:v>43225.974386574075</c:v>
                      </c:pt>
                      <c:pt idx="1180">
                        <c:v>43225.974398148152</c:v>
                      </c:pt>
                      <c:pt idx="1181">
                        <c:v>43225.974409722221</c:v>
                      </c:pt>
                      <c:pt idx="1182">
                        <c:v>43225.974421296298</c:v>
                      </c:pt>
                      <c:pt idx="1183">
                        <c:v>43225.974432870367</c:v>
                      </c:pt>
                      <c:pt idx="1184">
                        <c:v>43225.974444444444</c:v>
                      </c:pt>
                      <c:pt idx="1185">
                        <c:v>43225.974456018521</c:v>
                      </c:pt>
                      <c:pt idx="1186">
                        <c:v>43225.97446759259</c:v>
                      </c:pt>
                      <c:pt idx="1187">
                        <c:v>43225.974479166667</c:v>
                      </c:pt>
                      <c:pt idx="1188">
                        <c:v>43225.974490740744</c:v>
                      </c:pt>
                      <c:pt idx="1189">
                        <c:v>43225.974502314813</c:v>
                      </c:pt>
                      <c:pt idx="1190">
                        <c:v>43225.97451388889</c:v>
                      </c:pt>
                      <c:pt idx="1191">
                        <c:v>43225.97452546296</c:v>
                      </c:pt>
                      <c:pt idx="1192">
                        <c:v>43225.974537037036</c:v>
                      </c:pt>
                      <c:pt idx="1193">
                        <c:v>43225.974548611113</c:v>
                      </c:pt>
                      <c:pt idx="1194">
                        <c:v>43225.974560185183</c:v>
                      </c:pt>
                      <c:pt idx="1195">
                        <c:v>43225.97457175926</c:v>
                      </c:pt>
                      <c:pt idx="1196">
                        <c:v>43225.974583333336</c:v>
                      </c:pt>
                      <c:pt idx="1197">
                        <c:v>43225.974594907406</c:v>
                      </c:pt>
                      <c:pt idx="1198">
                        <c:v>43225.974606481483</c:v>
                      </c:pt>
                      <c:pt idx="1199">
                        <c:v>43225.974618055552</c:v>
                      </c:pt>
                      <c:pt idx="1200">
                        <c:v>43225.974629629629</c:v>
                      </c:pt>
                      <c:pt idx="1201">
                        <c:v>43225.974641203706</c:v>
                      </c:pt>
                      <c:pt idx="1202">
                        <c:v>43225.974652777775</c:v>
                      </c:pt>
                      <c:pt idx="1203">
                        <c:v>43225.974664351852</c:v>
                      </c:pt>
                      <c:pt idx="1204">
                        <c:v>43225.974664351852</c:v>
                      </c:pt>
                      <c:pt idx="1205">
                        <c:v>43225.974675925929</c:v>
                      </c:pt>
                      <c:pt idx="1206">
                        <c:v>43225.974687499998</c:v>
                      </c:pt>
                      <c:pt idx="1207">
                        <c:v>43225.974699074075</c:v>
                      </c:pt>
                      <c:pt idx="1208">
                        <c:v>43225.974710648145</c:v>
                      </c:pt>
                      <c:pt idx="1209">
                        <c:v>43225.974722222221</c:v>
                      </c:pt>
                      <c:pt idx="1210">
                        <c:v>43225.974733796298</c:v>
                      </c:pt>
                      <c:pt idx="1211">
                        <c:v>43225.974745370368</c:v>
                      </c:pt>
                      <c:pt idx="1212">
                        <c:v>43225.974756944444</c:v>
                      </c:pt>
                      <c:pt idx="1213">
                        <c:v>43225.974768518521</c:v>
                      </c:pt>
                      <c:pt idx="1214">
                        <c:v>43225.974780092591</c:v>
                      </c:pt>
                      <c:pt idx="1215">
                        <c:v>43225.974791666667</c:v>
                      </c:pt>
                      <c:pt idx="1216">
                        <c:v>43225.974803240744</c:v>
                      </c:pt>
                      <c:pt idx="1217">
                        <c:v>43225.974814814814</c:v>
                      </c:pt>
                      <c:pt idx="1218">
                        <c:v>43225.974826388891</c:v>
                      </c:pt>
                      <c:pt idx="1219">
                        <c:v>43225.97483796296</c:v>
                      </c:pt>
                      <c:pt idx="1220">
                        <c:v>43225.974849537037</c:v>
                      </c:pt>
                      <c:pt idx="1221">
                        <c:v>43225.974861111114</c:v>
                      </c:pt>
                      <c:pt idx="1222">
                        <c:v>43225.974872685183</c:v>
                      </c:pt>
                      <c:pt idx="1223">
                        <c:v>43225.97488425926</c:v>
                      </c:pt>
                      <c:pt idx="1224">
                        <c:v>43225.974895833337</c:v>
                      </c:pt>
                      <c:pt idx="1225">
                        <c:v>43225.974907407406</c:v>
                      </c:pt>
                      <c:pt idx="1226">
                        <c:v>43225.974918981483</c:v>
                      </c:pt>
                      <c:pt idx="1227">
                        <c:v>43225.974930555552</c:v>
                      </c:pt>
                      <c:pt idx="1228">
                        <c:v>43225.974942129629</c:v>
                      </c:pt>
                      <c:pt idx="1229">
                        <c:v>43225.974953703706</c:v>
                      </c:pt>
                      <c:pt idx="1230">
                        <c:v>43225.974965277775</c:v>
                      </c:pt>
                      <c:pt idx="1231">
                        <c:v>43225.974976851852</c:v>
                      </c:pt>
                      <c:pt idx="1232">
                        <c:v>43225.974988425929</c:v>
                      </c:pt>
                      <c:pt idx="1233">
                        <c:v>43225.974999999999</c:v>
                      </c:pt>
                      <c:pt idx="1234">
                        <c:v>43225.975011574075</c:v>
                      </c:pt>
                      <c:pt idx="1235">
                        <c:v>43225.975023148145</c:v>
                      </c:pt>
                      <c:pt idx="1236">
                        <c:v>43225.975034722222</c:v>
                      </c:pt>
                      <c:pt idx="1237">
                        <c:v>43225.975046296298</c:v>
                      </c:pt>
                      <c:pt idx="1238">
                        <c:v>43225.975057870368</c:v>
                      </c:pt>
                      <c:pt idx="1239">
                        <c:v>43225.975069444445</c:v>
                      </c:pt>
                      <c:pt idx="1240">
                        <c:v>43225.975081018521</c:v>
                      </c:pt>
                      <c:pt idx="1241">
                        <c:v>43225.975092592591</c:v>
                      </c:pt>
                      <c:pt idx="1242">
                        <c:v>43225.975104166668</c:v>
                      </c:pt>
                      <c:pt idx="1243">
                        <c:v>43225.975115740737</c:v>
                      </c:pt>
                      <c:pt idx="1244">
                        <c:v>43225.975127314814</c:v>
                      </c:pt>
                      <c:pt idx="1245">
                        <c:v>43225.975138888891</c:v>
                      </c:pt>
                      <c:pt idx="1246">
                        <c:v>43225.97515046296</c:v>
                      </c:pt>
                      <c:pt idx="1247">
                        <c:v>43225.975162037037</c:v>
                      </c:pt>
                      <c:pt idx="1248">
                        <c:v>43225.975173611114</c:v>
                      </c:pt>
                      <c:pt idx="1249">
                        <c:v>43225.975185185183</c:v>
                      </c:pt>
                      <c:pt idx="1250">
                        <c:v>43225.97519675926</c:v>
                      </c:pt>
                      <c:pt idx="1251">
                        <c:v>43225.975208333337</c:v>
                      </c:pt>
                      <c:pt idx="1252">
                        <c:v>43225.975219907406</c:v>
                      </c:pt>
                      <c:pt idx="1253">
                        <c:v>43225.975231481483</c:v>
                      </c:pt>
                      <c:pt idx="1254">
                        <c:v>43225.975243055553</c:v>
                      </c:pt>
                      <c:pt idx="1255">
                        <c:v>43225.975254629629</c:v>
                      </c:pt>
                      <c:pt idx="1256">
                        <c:v>43225.975266203706</c:v>
                      </c:pt>
                      <c:pt idx="1257">
                        <c:v>43225.975277777776</c:v>
                      </c:pt>
                      <c:pt idx="1258">
                        <c:v>43225.975289351853</c:v>
                      </c:pt>
                      <c:pt idx="1259">
                        <c:v>43225.975300925929</c:v>
                      </c:pt>
                      <c:pt idx="1260">
                        <c:v>43225.975312499999</c:v>
                      </c:pt>
                      <c:pt idx="1261">
                        <c:v>43225.975324074076</c:v>
                      </c:pt>
                      <c:pt idx="1262">
                        <c:v>43225.975335648145</c:v>
                      </c:pt>
                      <c:pt idx="1263">
                        <c:v>43225.975347222222</c:v>
                      </c:pt>
                      <c:pt idx="1264">
                        <c:v>43225.975358796299</c:v>
                      </c:pt>
                      <c:pt idx="1265">
                        <c:v>43225.975370370368</c:v>
                      </c:pt>
                      <c:pt idx="1266">
                        <c:v>43225.975381944445</c:v>
                      </c:pt>
                      <c:pt idx="1267">
                        <c:v>43225.975393518522</c:v>
                      </c:pt>
                      <c:pt idx="1268">
                        <c:v>43225.975405092591</c:v>
                      </c:pt>
                      <c:pt idx="1269">
                        <c:v>43225.975416666668</c:v>
                      </c:pt>
                      <c:pt idx="1270">
                        <c:v>43225.975428240738</c:v>
                      </c:pt>
                      <c:pt idx="1271">
                        <c:v>43225.975439814814</c:v>
                      </c:pt>
                      <c:pt idx="1272">
                        <c:v>43225.975451388891</c:v>
                      </c:pt>
                      <c:pt idx="1273">
                        <c:v>43225.975462962961</c:v>
                      </c:pt>
                      <c:pt idx="1274">
                        <c:v>43225.975474537037</c:v>
                      </c:pt>
                      <c:pt idx="1275">
                        <c:v>43225.975486111114</c:v>
                      </c:pt>
                      <c:pt idx="1276">
                        <c:v>43225.975497685184</c:v>
                      </c:pt>
                      <c:pt idx="1277">
                        <c:v>43225.97550925926</c:v>
                      </c:pt>
                      <c:pt idx="1278">
                        <c:v>43225.97552083333</c:v>
                      </c:pt>
                      <c:pt idx="1279">
                        <c:v>43225.975532407407</c:v>
                      </c:pt>
                      <c:pt idx="1280">
                        <c:v>43225.975543981483</c:v>
                      </c:pt>
                      <c:pt idx="1281">
                        <c:v>43225.975555555553</c:v>
                      </c:pt>
                      <c:pt idx="1282">
                        <c:v>43225.97556712963</c:v>
                      </c:pt>
                      <c:pt idx="1283">
                        <c:v>43225.97556712963</c:v>
                      </c:pt>
                      <c:pt idx="1284">
                        <c:v>43225.975578703707</c:v>
                      </c:pt>
                      <c:pt idx="1285">
                        <c:v>43225.975590277776</c:v>
                      </c:pt>
                      <c:pt idx="1286">
                        <c:v>43225.975601851853</c:v>
                      </c:pt>
                      <c:pt idx="1287">
                        <c:v>43225.975613425922</c:v>
                      </c:pt>
                      <c:pt idx="1288">
                        <c:v>43225.975624999999</c:v>
                      </c:pt>
                      <c:pt idx="1289">
                        <c:v>43225.975636574076</c:v>
                      </c:pt>
                      <c:pt idx="1290">
                        <c:v>43225.975648148145</c:v>
                      </c:pt>
                      <c:pt idx="1291">
                        <c:v>43225.975659722222</c:v>
                      </c:pt>
                      <c:pt idx="1292">
                        <c:v>43225.975671296299</c:v>
                      </c:pt>
                      <c:pt idx="1293">
                        <c:v>43225.975682870368</c:v>
                      </c:pt>
                      <c:pt idx="1294">
                        <c:v>43225.975694444445</c:v>
                      </c:pt>
                      <c:pt idx="1295">
                        <c:v>43225.975706018522</c:v>
                      </c:pt>
                      <c:pt idx="1296">
                        <c:v>43225.975717592592</c:v>
                      </c:pt>
                      <c:pt idx="1297">
                        <c:v>43225.975729166668</c:v>
                      </c:pt>
                      <c:pt idx="1298">
                        <c:v>43225.975740740738</c:v>
                      </c:pt>
                      <c:pt idx="1299">
                        <c:v>43225.975752314815</c:v>
                      </c:pt>
                      <c:pt idx="1300">
                        <c:v>43225.975763888891</c:v>
                      </c:pt>
                      <c:pt idx="1301">
                        <c:v>43225.975775462961</c:v>
                      </c:pt>
                      <c:pt idx="1302">
                        <c:v>43225.975787037038</c:v>
                      </c:pt>
                      <c:pt idx="1303">
                        <c:v>43225.975798611114</c:v>
                      </c:pt>
                      <c:pt idx="1304">
                        <c:v>43225.975810185184</c:v>
                      </c:pt>
                      <c:pt idx="1305">
                        <c:v>43225.975821759261</c:v>
                      </c:pt>
                      <c:pt idx="1306">
                        <c:v>43225.97583333333</c:v>
                      </c:pt>
                      <c:pt idx="1307">
                        <c:v>43225.975844907407</c:v>
                      </c:pt>
                      <c:pt idx="1308">
                        <c:v>43225.975856481484</c:v>
                      </c:pt>
                      <c:pt idx="1309">
                        <c:v>43225.975868055553</c:v>
                      </c:pt>
                      <c:pt idx="1310">
                        <c:v>43225.97587962963</c:v>
                      </c:pt>
                      <c:pt idx="1311">
                        <c:v>43225.975891203707</c:v>
                      </c:pt>
                      <c:pt idx="1312">
                        <c:v>43225.975902777776</c:v>
                      </c:pt>
                      <c:pt idx="1313">
                        <c:v>43225.975914351853</c:v>
                      </c:pt>
                      <c:pt idx="1314">
                        <c:v>43225.975925925923</c:v>
                      </c:pt>
                      <c:pt idx="1315">
                        <c:v>43225.975937499999</c:v>
                      </c:pt>
                      <c:pt idx="1316">
                        <c:v>43225.975949074076</c:v>
                      </c:pt>
                      <c:pt idx="1317">
                        <c:v>43225.975960648146</c:v>
                      </c:pt>
                      <c:pt idx="1318">
                        <c:v>43225.975972222222</c:v>
                      </c:pt>
                      <c:pt idx="1319">
                        <c:v>43225.975983796299</c:v>
                      </c:pt>
                      <c:pt idx="1320">
                        <c:v>43225.975995370369</c:v>
                      </c:pt>
                      <c:pt idx="1321">
                        <c:v>43225.976006944446</c:v>
                      </c:pt>
                      <c:pt idx="1322">
                        <c:v>43225.976018518515</c:v>
                      </c:pt>
                      <c:pt idx="1323">
                        <c:v>43225.976030092592</c:v>
                      </c:pt>
                      <c:pt idx="1324">
                        <c:v>43225.976041666669</c:v>
                      </c:pt>
                      <c:pt idx="1325">
                        <c:v>43225.976053240738</c:v>
                      </c:pt>
                      <c:pt idx="1326">
                        <c:v>43225.976064814815</c:v>
                      </c:pt>
                      <c:pt idx="1327">
                        <c:v>43225.976076388892</c:v>
                      </c:pt>
                      <c:pt idx="1328">
                        <c:v>43225.976087962961</c:v>
                      </c:pt>
                      <c:pt idx="1329">
                        <c:v>43225.976099537038</c:v>
                      </c:pt>
                      <c:pt idx="1330">
                        <c:v>43225.976111111115</c:v>
                      </c:pt>
                      <c:pt idx="1331">
                        <c:v>43225.976122685184</c:v>
                      </c:pt>
                      <c:pt idx="1332">
                        <c:v>43225.976134259261</c:v>
                      </c:pt>
                      <c:pt idx="1333">
                        <c:v>43225.976145833331</c:v>
                      </c:pt>
                      <c:pt idx="1334">
                        <c:v>43225.976157407407</c:v>
                      </c:pt>
                      <c:pt idx="1335">
                        <c:v>43225.976168981484</c:v>
                      </c:pt>
                      <c:pt idx="1336">
                        <c:v>43225.976180555554</c:v>
                      </c:pt>
                      <c:pt idx="1337">
                        <c:v>43225.97619212963</c:v>
                      </c:pt>
                      <c:pt idx="1338">
                        <c:v>43225.976203703707</c:v>
                      </c:pt>
                      <c:pt idx="1339">
                        <c:v>43225.976215277777</c:v>
                      </c:pt>
                      <c:pt idx="1340">
                        <c:v>43225.976226851853</c:v>
                      </c:pt>
                      <c:pt idx="1341">
                        <c:v>43225.976238425923</c:v>
                      </c:pt>
                      <c:pt idx="1342">
                        <c:v>43225.97625</c:v>
                      </c:pt>
                      <c:pt idx="1343">
                        <c:v>43225.976261574076</c:v>
                      </c:pt>
                      <c:pt idx="1344">
                        <c:v>43225.976273148146</c:v>
                      </c:pt>
                      <c:pt idx="1345">
                        <c:v>43225.976284722223</c:v>
                      </c:pt>
                      <c:pt idx="1346">
                        <c:v>43225.9762962963</c:v>
                      </c:pt>
                      <c:pt idx="1347">
                        <c:v>43225.976307870369</c:v>
                      </c:pt>
                      <c:pt idx="1348">
                        <c:v>43225.976319444446</c:v>
                      </c:pt>
                      <c:pt idx="1349">
                        <c:v>43225.976331018515</c:v>
                      </c:pt>
                      <c:pt idx="1350">
                        <c:v>43225.976342592592</c:v>
                      </c:pt>
                      <c:pt idx="1351">
                        <c:v>43225.976354166669</c:v>
                      </c:pt>
                      <c:pt idx="1352">
                        <c:v>43225.976365740738</c:v>
                      </c:pt>
                      <c:pt idx="1353">
                        <c:v>43225.976377314815</c:v>
                      </c:pt>
                      <c:pt idx="1354">
                        <c:v>43225.976388888892</c:v>
                      </c:pt>
                      <c:pt idx="1355">
                        <c:v>43225.976400462961</c:v>
                      </c:pt>
                      <c:pt idx="1356">
                        <c:v>43225.976412037038</c:v>
                      </c:pt>
                      <c:pt idx="1357">
                        <c:v>43225.976423611108</c:v>
                      </c:pt>
                      <c:pt idx="1358">
                        <c:v>43225.976435185185</c:v>
                      </c:pt>
                      <c:pt idx="1359">
                        <c:v>43225.976446759261</c:v>
                      </c:pt>
                      <c:pt idx="1360">
                        <c:v>43225.976458333331</c:v>
                      </c:pt>
                      <c:pt idx="1361">
                        <c:v>43225.976469907408</c:v>
                      </c:pt>
                      <c:pt idx="1362">
                        <c:v>43225.976481481484</c:v>
                      </c:pt>
                      <c:pt idx="1363">
                        <c:v>43225.976493055554</c:v>
                      </c:pt>
                      <c:pt idx="1364">
                        <c:v>43225.976504629631</c:v>
                      </c:pt>
                      <c:pt idx="1365">
                        <c:v>43225.9765162037</c:v>
                      </c:pt>
                      <c:pt idx="1366">
                        <c:v>43225.976527777777</c:v>
                      </c:pt>
                      <c:pt idx="1367">
                        <c:v>43225.976539351854</c:v>
                      </c:pt>
                      <c:pt idx="1368">
                        <c:v>43225.976539351854</c:v>
                      </c:pt>
                      <c:pt idx="1369">
                        <c:v>43225.976550925923</c:v>
                      </c:pt>
                      <c:pt idx="1370">
                        <c:v>43225.9765625</c:v>
                      </c:pt>
                      <c:pt idx="1371">
                        <c:v>43225.976574074077</c:v>
                      </c:pt>
                      <c:pt idx="1372">
                        <c:v>43225.976585648146</c:v>
                      </c:pt>
                      <c:pt idx="1373">
                        <c:v>43225.976597222223</c:v>
                      </c:pt>
                      <c:pt idx="1374">
                        <c:v>43225.9766087963</c:v>
                      </c:pt>
                      <c:pt idx="1375">
                        <c:v>43225.976620370369</c:v>
                      </c:pt>
                      <c:pt idx="1376">
                        <c:v>43225.976631944446</c:v>
                      </c:pt>
                      <c:pt idx="1377">
                        <c:v>43225.976643518516</c:v>
                      </c:pt>
                      <c:pt idx="1378">
                        <c:v>43225.976655092592</c:v>
                      </c:pt>
                      <c:pt idx="1379">
                        <c:v>43225.976666666669</c:v>
                      </c:pt>
                      <c:pt idx="1380">
                        <c:v>43225.976678240739</c:v>
                      </c:pt>
                      <c:pt idx="1381">
                        <c:v>43225.976689814815</c:v>
                      </c:pt>
                      <c:pt idx="1382">
                        <c:v>43225.976701388892</c:v>
                      </c:pt>
                      <c:pt idx="1383">
                        <c:v>43225.976712962962</c:v>
                      </c:pt>
                      <c:pt idx="1384">
                        <c:v>43225.976724537039</c:v>
                      </c:pt>
                      <c:pt idx="1385">
                        <c:v>43225.976736111108</c:v>
                      </c:pt>
                      <c:pt idx="1386">
                        <c:v>43225.976747685185</c:v>
                      </c:pt>
                      <c:pt idx="1387">
                        <c:v>43225.976759259262</c:v>
                      </c:pt>
                      <c:pt idx="1388">
                        <c:v>43225.976770833331</c:v>
                      </c:pt>
                      <c:pt idx="1389">
                        <c:v>43225.976782407408</c:v>
                      </c:pt>
                      <c:pt idx="1390">
                        <c:v>43225.976793981485</c:v>
                      </c:pt>
                      <c:pt idx="1391">
                        <c:v>43225.976805555554</c:v>
                      </c:pt>
                      <c:pt idx="1392">
                        <c:v>43225.976817129631</c:v>
                      </c:pt>
                      <c:pt idx="1393">
                        <c:v>43225.9768287037</c:v>
                      </c:pt>
                      <c:pt idx="1394">
                        <c:v>43225.976840277777</c:v>
                      </c:pt>
                      <c:pt idx="1395">
                        <c:v>43225.976851851854</c:v>
                      </c:pt>
                      <c:pt idx="1396">
                        <c:v>43225.976863425924</c:v>
                      </c:pt>
                      <c:pt idx="1397">
                        <c:v>43225.976875</c:v>
                      </c:pt>
                      <c:pt idx="1398">
                        <c:v>43225.976886574077</c:v>
                      </c:pt>
                      <c:pt idx="1399">
                        <c:v>43225.976898148147</c:v>
                      </c:pt>
                      <c:pt idx="1400">
                        <c:v>43225.976909722223</c:v>
                      </c:pt>
                      <c:pt idx="1401">
                        <c:v>43225.976921296293</c:v>
                      </c:pt>
                      <c:pt idx="1402">
                        <c:v>43225.97693287037</c:v>
                      </c:pt>
                      <c:pt idx="1403">
                        <c:v>43225.976944444446</c:v>
                      </c:pt>
                      <c:pt idx="1404">
                        <c:v>43225.976956018516</c:v>
                      </c:pt>
                      <c:pt idx="1405">
                        <c:v>43225.976967592593</c:v>
                      </c:pt>
                      <c:pt idx="1406">
                        <c:v>43225.976979166669</c:v>
                      </c:pt>
                      <c:pt idx="1407">
                        <c:v>43225.976990740739</c:v>
                      </c:pt>
                      <c:pt idx="1408">
                        <c:v>43225.977002314816</c:v>
                      </c:pt>
                      <c:pt idx="1409">
                        <c:v>43225.977013888885</c:v>
                      </c:pt>
                      <c:pt idx="1410">
                        <c:v>43225.977025462962</c:v>
                      </c:pt>
                      <c:pt idx="1411">
                        <c:v>43225.977037037039</c:v>
                      </c:pt>
                      <c:pt idx="1412">
                        <c:v>43225.977048611108</c:v>
                      </c:pt>
                      <c:pt idx="1413">
                        <c:v>43225.977060185185</c:v>
                      </c:pt>
                      <c:pt idx="1414">
                        <c:v>43225.977071759262</c:v>
                      </c:pt>
                      <c:pt idx="1415">
                        <c:v>43225.977083333331</c:v>
                      </c:pt>
                      <c:pt idx="1416">
                        <c:v>43225.977094907408</c:v>
                      </c:pt>
                      <c:pt idx="1417">
                        <c:v>43225.977106481485</c:v>
                      </c:pt>
                      <c:pt idx="1418">
                        <c:v>43225.977118055554</c:v>
                      </c:pt>
                      <c:pt idx="1419">
                        <c:v>43225.977129629631</c:v>
                      </c:pt>
                      <c:pt idx="1420">
                        <c:v>43225.977141203701</c:v>
                      </c:pt>
                      <c:pt idx="1421">
                        <c:v>43225.977152777778</c:v>
                      </c:pt>
                      <c:pt idx="1422">
                        <c:v>43225.977164351854</c:v>
                      </c:pt>
                      <c:pt idx="1423">
                        <c:v>43225.977175925924</c:v>
                      </c:pt>
                      <c:pt idx="1424">
                        <c:v>43225.977187500001</c:v>
                      </c:pt>
                      <c:pt idx="1425">
                        <c:v>43225.977199074077</c:v>
                      </c:pt>
                      <c:pt idx="1426">
                        <c:v>43225.977210648147</c:v>
                      </c:pt>
                      <c:pt idx="1427">
                        <c:v>43225.977222222224</c:v>
                      </c:pt>
                      <c:pt idx="1428">
                        <c:v>43225.977233796293</c:v>
                      </c:pt>
                      <c:pt idx="1429">
                        <c:v>43225.97724537037</c:v>
                      </c:pt>
                      <c:pt idx="1430">
                        <c:v>43225.977256944447</c:v>
                      </c:pt>
                      <c:pt idx="1431">
                        <c:v>43225.977268518516</c:v>
                      </c:pt>
                      <c:pt idx="1432">
                        <c:v>43225.977280092593</c:v>
                      </c:pt>
                      <c:pt idx="1433">
                        <c:v>43225.97729166667</c:v>
                      </c:pt>
                      <c:pt idx="1434">
                        <c:v>43225.977303240739</c:v>
                      </c:pt>
                      <c:pt idx="1435">
                        <c:v>43225.977314814816</c:v>
                      </c:pt>
                      <c:pt idx="1436">
                        <c:v>43225.977326388886</c:v>
                      </c:pt>
                      <c:pt idx="1437">
                        <c:v>43225.977337962962</c:v>
                      </c:pt>
                      <c:pt idx="1438">
                        <c:v>43225.977349537039</c:v>
                      </c:pt>
                      <c:pt idx="1439">
                        <c:v>43225.977361111109</c:v>
                      </c:pt>
                      <c:pt idx="1440">
                        <c:v>43225.977372685185</c:v>
                      </c:pt>
                      <c:pt idx="1441">
                        <c:v>43225.977384259262</c:v>
                      </c:pt>
                      <c:pt idx="1442">
                        <c:v>43225.977395833332</c:v>
                      </c:pt>
                      <c:pt idx="1443">
                        <c:v>43225.977407407408</c:v>
                      </c:pt>
                      <c:pt idx="1444">
                        <c:v>43225.977418981478</c:v>
                      </c:pt>
                      <c:pt idx="1445">
                        <c:v>43225.977430555555</c:v>
                      </c:pt>
                      <c:pt idx="1446">
                        <c:v>43225.977430555555</c:v>
                      </c:pt>
                      <c:pt idx="1447">
                        <c:v>43225.977442129632</c:v>
                      </c:pt>
                      <c:pt idx="1448">
                        <c:v>43225.977453703701</c:v>
                      </c:pt>
                      <c:pt idx="1449">
                        <c:v>43225.977465277778</c:v>
                      </c:pt>
                      <c:pt idx="1450">
                        <c:v>43225.977476851855</c:v>
                      </c:pt>
                      <c:pt idx="1451">
                        <c:v>43225.977488425924</c:v>
                      </c:pt>
                      <c:pt idx="1452">
                        <c:v>43225.977500000001</c:v>
                      </c:pt>
                      <c:pt idx="1453">
                        <c:v>43225.977511574078</c:v>
                      </c:pt>
                      <c:pt idx="1454">
                        <c:v>43225.977523148147</c:v>
                      </c:pt>
                      <c:pt idx="1455">
                        <c:v>43225.977534722224</c:v>
                      </c:pt>
                      <c:pt idx="1456">
                        <c:v>43225.977546296293</c:v>
                      </c:pt>
                      <c:pt idx="1457">
                        <c:v>43225.97755787037</c:v>
                      </c:pt>
                      <c:pt idx="1458">
                        <c:v>43225.977569444447</c:v>
                      </c:pt>
                      <c:pt idx="1459">
                        <c:v>43225.977581018517</c:v>
                      </c:pt>
                      <c:pt idx="1460">
                        <c:v>43225.977592592593</c:v>
                      </c:pt>
                      <c:pt idx="1461">
                        <c:v>43225.97760416667</c:v>
                      </c:pt>
                      <c:pt idx="1462">
                        <c:v>43225.97761574074</c:v>
                      </c:pt>
                      <c:pt idx="1463">
                        <c:v>43225.977627314816</c:v>
                      </c:pt>
                      <c:pt idx="1464">
                        <c:v>43225.977638888886</c:v>
                      </c:pt>
                      <c:pt idx="1465">
                        <c:v>43225.977650462963</c:v>
                      </c:pt>
                      <c:pt idx="1466">
                        <c:v>43225.977662037039</c:v>
                      </c:pt>
                      <c:pt idx="1467">
                        <c:v>43225.977673611109</c:v>
                      </c:pt>
                      <c:pt idx="1468">
                        <c:v>43225.977685185186</c:v>
                      </c:pt>
                      <c:pt idx="1469">
                        <c:v>43225.977696759262</c:v>
                      </c:pt>
                      <c:pt idx="1470">
                        <c:v>43225.977708333332</c:v>
                      </c:pt>
                      <c:pt idx="1471">
                        <c:v>43225.977719907409</c:v>
                      </c:pt>
                      <c:pt idx="1472">
                        <c:v>43225.977731481478</c:v>
                      </c:pt>
                      <c:pt idx="1473">
                        <c:v>43225.977743055555</c:v>
                      </c:pt>
                      <c:pt idx="1474">
                        <c:v>43225.977754629632</c:v>
                      </c:pt>
                      <c:pt idx="1475">
                        <c:v>43225.977766203701</c:v>
                      </c:pt>
                      <c:pt idx="1476">
                        <c:v>43225.977777777778</c:v>
                      </c:pt>
                      <c:pt idx="1477">
                        <c:v>43225.977789351855</c:v>
                      </c:pt>
                      <c:pt idx="1478">
                        <c:v>43225.977800925924</c:v>
                      </c:pt>
                      <c:pt idx="1479">
                        <c:v>43225.977812500001</c:v>
                      </c:pt>
                      <c:pt idx="1480">
                        <c:v>43225.977824074071</c:v>
                      </c:pt>
                      <c:pt idx="1481">
                        <c:v>43225.977835648147</c:v>
                      </c:pt>
                      <c:pt idx="1482">
                        <c:v>43225.977847222224</c:v>
                      </c:pt>
                      <c:pt idx="1483">
                        <c:v>43225.977858796294</c:v>
                      </c:pt>
                      <c:pt idx="1484">
                        <c:v>43225.977870370371</c:v>
                      </c:pt>
                      <c:pt idx="1485">
                        <c:v>43225.977881944447</c:v>
                      </c:pt>
                      <c:pt idx="1486">
                        <c:v>43225.977893518517</c:v>
                      </c:pt>
                      <c:pt idx="1487">
                        <c:v>43225.977905092594</c:v>
                      </c:pt>
                      <c:pt idx="1488">
                        <c:v>43225.977916666663</c:v>
                      </c:pt>
                      <c:pt idx="1489">
                        <c:v>43225.97792824074</c:v>
                      </c:pt>
                      <c:pt idx="1490">
                        <c:v>43225.977939814817</c:v>
                      </c:pt>
                      <c:pt idx="1491">
                        <c:v>43225.977951388886</c:v>
                      </c:pt>
                      <c:pt idx="1492">
                        <c:v>43225.977962962963</c:v>
                      </c:pt>
                      <c:pt idx="1493">
                        <c:v>43225.97797453704</c:v>
                      </c:pt>
                      <c:pt idx="1494">
                        <c:v>43225.977986111109</c:v>
                      </c:pt>
                      <c:pt idx="1495">
                        <c:v>43225.977997685186</c:v>
                      </c:pt>
                      <c:pt idx="1496">
                        <c:v>43225.978009259263</c:v>
                      </c:pt>
                      <c:pt idx="1497">
                        <c:v>43225.978020833332</c:v>
                      </c:pt>
                      <c:pt idx="1498">
                        <c:v>43225.978032407409</c:v>
                      </c:pt>
                      <c:pt idx="1499">
                        <c:v>43225.978043981479</c:v>
                      </c:pt>
                      <c:pt idx="1500">
                        <c:v>43225.978055555555</c:v>
                      </c:pt>
                      <c:pt idx="1501">
                        <c:v>43225.978067129632</c:v>
                      </c:pt>
                      <c:pt idx="1502">
                        <c:v>43225.978078703702</c:v>
                      </c:pt>
                      <c:pt idx="1503">
                        <c:v>43225.978090277778</c:v>
                      </c:pt>
                      <c:pt idx="1504">
                        <c:v>43225.978101851855</c:v>
                      </c:pt>
                      <c:pt idx="1505">
                        <c:v>43225.978113425925</c:v>
                      </c:pt>
                      <c:pt idx="1506">
                        <c:v>43225.978125000001</c:v>
                      </c:pt>
                      <c:pt idx="1507">
                        <c:v>43225.978136574071</c:v>
                      </c:pt>
                      <c:pt idx="1508">
                        <c:v>43225.978148148148</c:v>
                      </c:pt>
                      <c:pt idx="1509">
                        <c:v>43225.978159722225</c:v>
                      </c:pt>
                      <c:pt idx="1510">
                        <c:v>43225.978171296294</c:v>
                      </c:pt>
                      <c:pt idx="1511">
                        <c:v>43225.978182870371</c:v>
                      </c:pt>
                      <c:pt idx="1512">
                        <c:v>43225.978194444448</c:v>
                      </c:pt>
                      <c:pt idx="1513">
                        <c:v>43225.978206018517</c:v>
                      </c:pt>
                      <c:pt idx="1514">
                        <c:v>43225.978217592594</c:v>
                      </c:pt>
                      <c:pt idx="1515">
                        <c:v>43225.978229166663</c:v>
                      </c:pt>
                      <c:pt idx="1516">
                        <c:v>43225.97824074074</c:v>
                      </c:pt>
                      <c:pt idx="1517">
                        <c:v>43225.978252314817</c:v>
                      </c:pt>
                      <c:pt idx="1518">
                        <c:v>43225.978263888886</c:v>
                      </c:pt>
                      <c:pt idx="1519">
                        <c:v>43225.978275462963</c:v>
                      </c:pt>
                      <c:pt idx="1520">
                        <c:v>43225.97828703704</c:v>
                      </c:pt>
                      <c:pt idx="1521">
                        <c:v>43225.978298611109</c:v>
                      </c:pt>
                      <c:pt idx="1522">
                        <c:v>43225.978310185186</c:v>
                      </c:pt>
                      <c:pt idx="1523">
                        <c:v>43225.978321759256</c:v>
                      </c:pt>
                      <c:pt idx="1524">
                        <c:v>43225.978333333333</c:v>
                      </c:pt>
                      <c:pt idx="1525">
                        <c:v>43225.978333333333</c:v>
                      </c:pt>
                      <c:pt idx="1526">
                        <c:v>43225.978344907409</c:v>
                      </c:pt>
                      <c:pt idx="1527">
                        <c:v>43225.978356481479</c:v>
                      </c:pt>
                      <c:pt idx="1528">
                        <c:v>43225.978368055556</c:v>
                      </c:pt>
                      <c:pt idx="1529">
                        <c:v>43225.978379629632</c:v>
                      </c:pt>
                      <c:pt idx="1530">
                        <c:v>43225.978391203702</c:v>
                      </c:pt>
                      <c:pt idx="1531">
                        <c:v>43225.978402777779</c:v>
                      </c:pt>
                      <c:pt idx="1532">
                        <c:v>43225.978414351855</c:v>
                      </c:pt>
                      <c:pt idx="1533">
                        <c:v>43225.978425925925</c:v>
                      </c:pt>
                      <c:pt idx="1534">
                        <c:v>43225.978437500002</c:v>
                      </c:pt>
                      <c:pt idx="1535">
                        <c:v>43225.978449074071</c:v>
                      </c:pt>
                      <c:pt idx="1536">
                        <c:v>43225.978460648148</c:v>
                      </c:pt>
                      <c:pt idx="1537">
                        <c:v>43225.978472222225</c:v>
                      </c:pt>
                      <c:pt idx="1538">
                        <c:v>43225.978483796294</c:v>
                      </c:pt>
                      <c:pt idx="1539">
                        <c:v>43225.978495370371</c:v>
                      </c:pt>
                      <c:pt idx="1540">
                        <c:v>43225.978506944448</c:v>
                      </c:pt>
                      <c:pt idx="1541">
                        <c:v>43225.978518518517</c:v>
                      </c:pt>
                      <c:pt idx="1542">
                        <c:v>43225.978530092594</c:v>
                      </c:pt>
                      <c:pt idx="1543">
                        <c:v>43225.978541666664</c:v>
                      </c:pt>
                      <c:pt idx="1544">
                        <c:v>43225.97855324074</c:v>
                      </c:pt>
                      <c:pt idx="1545">
                        <c:v>43225.978564814817</c:v>
                      </c:pt>
                      <c:pt idx="1546">
                        <c:v>43225.978576388887</c:v>
                      </c:pt>
                      <c:pt idx="1547">
                        <c:v>43225.978587962964</c:v>
                      </c:pt>
                      <c:pt idx="1548">
                        <c:v>43225.97859953704</c:v>
                      </c:pt>
                      <c:pt idx="1549">
                        <c:v>43225.97861111111</c:v>
                      </c:pt>
                      <c:pt idx="1550">
                        <c:v>43225.978622685187</c:v>
                      </c:pt>
                      <c:pt idx="1551">
                        <c:v>43225.978634259256</c:v>
                      </c:pt>
                      <c:pt idx="1552">
                        <c:v>43225.978645833333</c:v>
                      </c:pt>
                      <c:pt idx="1553">
                        <c:v>43225.97865740741</c:v>
                      </c:pt>
                      <c:pt idx="1554">
                        <c:v>43225.978668981479</c:v>
                      </c:pt>
                      <c:pt idx="1555">
                        <c:v>43225.978680555556</c:v>
                      </c:pt>
                      <c:pt idx="1556">
                        <c:v>43225.978692129633</c:v>
                      </c:pt>
                      <c:pt idx="1557">
                        <c:v>43225.978703703702</c:v>
                      </c:pt>
                      <c:pt idx="1558">
                        <c:v>43225.978715277779</c:v>
                      </c:pt>
                      <c:pt idx="1559">
                        <c:v>43225.978726851848</c:v>
                      </c:pt>
                      <c:pt idx="1560">
                        <c:v>43225.978738425925</c:v>
                      </c:pt>
                      <c:pt idx="1561">
                        <c:v>43225.978750000002</c:v>
                      </c:pt>
                      <c:pt idx="1562">
                        <c:v>43225.978761574072</c:v>
                      </c:pt>
                      <c:pt idx="1563">
                        <c:v>43225.978773148148</c:v>
                      </c:pt>
                      <c:pt idx="1564">
                        <c:v>43225.978784722225</c:v>
                      </c:pt>
                      <c:pt idx="1565">
                        <c:v>43225.978796296295</c:v>
                      </c:pt>
                      <c:pt idx="1566">
                        <c:v>43225.978807870371</c:v>
                      </c:pt>
                      <c:pt idx="1567">
                        <c:v>43225.978819444441</c:v>
                      </c:pt>
                      <c:pt idx="1568">
                        <c:v>43225.978831018518</c:v>
                      </c:pt>
                      <c:pt idx="1569">
                        <c:v>43225.978842592594</c:v>
                      </c:pt>
                      <c:pt idx="1570">
                        <c:v>43225.978854166664</c:v>
                      </c:pt>
                      <c:pt idx="1571">
                        <c:v>43225.978865740741</c:v>
                      </c:pt>
                      <c:pt idx="1572">
                        <c:v>43225.978877314818</c:v>
                      </c:pt>
                      <c:pt idx="1573">
                        <c:v>43225.978888888887</c:v>
                      </c:pt>
                      <c:pt idx="1574">
                        <c:v>43225.978900462964</c:v>
                      </c:pt>
                      <c:pt idx="1575">
                        <c:v>43225.978912037041</c:v>
                      </c:pt>
                      <c:pt idx="1576">
                        <c:v>43225.97892361111</c:v>
                      </c:pt>
                      <c:pt idx="1577">
                        <c:v>43225.978935185187</c:v>
                      </c:pt>
                      <c:pt idx="1578">
                        <c:v>43225.978946759256</c:v>
                      </c:pt>
                      <c:pt idx="1579">
                        <c:v>43225.978958333333</c:v>
                      </c:pt>
                      <c:pt idx="1580">
                        <c:v>43225.97896990741</c:v>
                      </c:pt>
                      <c:pt idx="1581">
                        <c:v>43225.978981481479</c:v>
                      </c:pt>
                      <c:pt idx="1582">
                        <c:v>43225.978993055556</c:v>
                      </c:pt>
                      <c:pt idx="1583">
                        <c:v>43225.979004629633</c:v>
                      </c:pt>
                      <c:pt idx="1584">
                        <c:v>43225.979016203702</c:v>
                      </c:pt>
                      <c:pt idx="1585">
                        <c:v>43225.979027777779</c:v>
                      </c:pt>
                      <c:pt idx="1586">
                        <c:v>43225.979039351849</c:v>
                      </c:pt>
                      <c:pt idx="1587">
                        <c:v>43225.979050925926</c:v>
                      </c:pt>
                      <c:pt idx="1588">
                        <c:v>43225.979062500002</c:v>
                      </c:pt>
                      <c:pt idx="1589">
                        <c:v>43225.979074074072</c:v>
                      </c:pt>
                      <c:pt idx="1590">
                        <c:v>43225.979085648149</c:v>
                      </c:pt>
                      <c:pt idx="1591">
                        <c:v>43225.979097222225</c:v>
                      </c:pt>
                      <c:pt idx="1592">
                        <c:v>43225.979108796295</c:v>
                      </c:pt>
                      <c:pt idx="1593">
                        <c:v>43225.979120370372</c:v>
                      </c:pt>
                      <c:pt idx="1594">
                        <c:v>43225.979131944441</c:v>
                      </c:pt>
                      <c:pt idx="1595">
                        <c:v>43225.979143518518</c:v>
                      </c:pt>
                      <c:pt idx="1596">
                        <c:v>43225.979155092595</c:v>
                      </c:pt>
                      <c:pt idx="1597">
                        <c:v>43225.979166666664</c:v>
                      </c:pt>
                      <c:pt idx="1598">
                        <c:v>43225.979178240741</c:v>
                      </c:pt>
                      <c:pt idx="1599">
                        <c:v>43225.979189814818</c:v>
                      </c:pt>
                      <c:pt idx="1600">
                        <c:v>43225.979201388887</c:v>
                      </c:pt>
                      <c:pt idx="1601">
                        <c:v>43225.979212962964</c:v>
                      </c:pt>
                      <c:pt idx="1602">
                        <c:v>43225.979224537034</c:v>
                      </c:pt>
                      <c:pt idx="1603">
                        <c:v>43225.979224537034</c:v>
                      </c:pt>
                      <c:pt idx="1604">
                        <c:v>43225.97923611111</c:v>
                      </c:pt>
                      <c:pt idx="1605">
                        <c:v>43225.979247685187</c:v>
                      </c:pt>
                      <c:pt idx="1606">
                        <c:v>43225.979259259257</c:v>
                      </c:pt>
                      <c:pt idx="1607">
                        <c:v>43225.979270833333</c:v>
                      </c:pt>
                      <c:pt idx="1608">
                        <c:v>43225.97928240741</c:v>
                      </c:pt>
                      <c:pt idx="1609">
                        <c:v>43225.97929398148</c:v>
                      </c:pt>
                      <c:pt idx="1610">
                        <c:v>43225.979305555556</c:v>
                      </c:pt>
                      <c:pt idx="1611">
                        <c:v>43225.979317129626</c:v>
                      </c:pt>
                      <c:pt idx="1612">
                        <c:v>43225.979328703703</c:v>
                      </c:pt>
                      <c:pt idx="1613">
                        <c:v>43225.97934027778</c:v>
                      </c:pt>
                      <c:pt idx="1614">
                        <c:v>43225.979351851849</c:v>
                      </c:pt>
                      <c:pt idx="1615">
                        <c:v>43225.979363425926</c:v>
                      </c:pt>
                      <c:pt idx="1616">
                        <c:v>43225.979375000003</c:v>
                      </c:pt>
                      <c:pt idx="1617">
                        <c:v>43225.979386574072</c:v>
                      </c:pt>
                      <c:pt idx="1618">
                        <c:v>43225.979398148149</c:v>
                      </c:pt>
                      <c:pt idx="1619">
                        <c:v>43225.979409722226</c:v>
                      </c:pt>
                      <c:pt idx="1620">
                        <c:v>43225.979421296295</c:v>
                      </c:pt>
                      <c:pt idx="1621">
                        <c:v>43225.979432870372</c:v>
                      </c:pt>
                      <c:pt idx="1622">
                        <c:v>43225.979444444441</c:v>
                      </c:pt>
                      <c:pt idx="1623">
                        <c:v>43225.979456018518</c:v>
                      </c:pt>
                      <c:pt idx="1624">
                        <c:v>43225.979467592595</c:v>
                      </c:pt>
                      <c:pt idx="1625">
                        <c:v>43225.979479166665</c:v>
                      </c:pt>
                      <c:pt idx="1626">
                        <c:v>43225.979490740741</c:v>
                      </c:pt>
                      <c:pt idx="1627">
                        <c:v>43225.979502314818</c:v>
                      </c:pt>
                      <c:pt idx="1628">
                        <c:v>43225.979513888888</c:v>
                      </c:pt>
                      <c:pt idx="1629">
                        <c:v>43225.979525462964</c:v>
                      </c:pt>
                      <c:pt idx="1630">
                        <c:v>43225.979537037034</c:v>
                      </c:pt>
                      <c:pt idx="1631">
                        <c:v>43225.979548611111</c:v>
                      </c:pt>
                      <c:pt idx="1632">
                        <c:v>43225.979560185187</c:v>
                      </c:pt>
                      <c:pt idx="1633">
                        <c:v>43225.979571759257</c:v>
                      </c:pt>
                      <c:pt idx="1634">
                        <c:v>43225.979583333334</c:v>
                      </c:pt>
                      <c:pt idx="1635">
                        <c:v>43225.979594907411</c:v>
                      </c:pt>
                      <c:pt idx="1636">
                        <c:v>43225.97960648148</c:v>
                      </c:pt>
                      <c:pt idx="1637">
                        <c:v>43225.979618055557</c:v>
                      </c:pt>
                      <c:pt idx="1638">
                        <c:v>43225.979629629626</c:v>
                      </c:pt>
                      <c:pt idx="1639">
                        <c:v>43225.979641203703</c:v>
                      </c:pt>
                      <c:pt idx="1640">
                        <c:v>43225.97965277778</c:v>
                      </c:pt>
                      <c:pt idx="1641">
                        <c:v>43225.979664351849</c:v>
                      </c:pt>
                      <c:pt idx="1642">
                        <c:v>43225.979675925926</c:v>
                      </c:pt>
                      <c:pt idx="1643">
                        <c:v>43225.979687500003</c:v>
                      </c:pt>
                      <c:pt idx="1644">
                        <c:v>43225.979699074072</c:v>
                      </c:pt>
                      <c:pt idx="1645">
                        <c:v>43225.979710648149</c:v>
                      </c:pt>
                      <c:pt idx="1646">
                        <c:v>43225.979722222219</c:v>
                      </c:pt>
                      <c:pt idx="1647">
                        <c:v>43225.979733796295</c:v>
                      </c:pt>
                      <c:pt idx="1648">
                        <c:v>43225.979745370372</c:v>
                      </c:pt>
                      <c:pt idx="1649">
                        <c:v>43225.979756944442</c:v>
                      </c:pt>
                      <c:pt idx="1650">
                        <c:v>43225.979768518519</c:v>
                      </c:pt>
                      <c:pt idx="1651">
                        <c:v>43225.979780092595</c:v>
                      </c:pt>
                      <c:pt idx="1652">
                        <c:v>43225.979791666665</c:v>
                      </c:pt>
                      <c:pt idx="1653">
                        <c:v>43225.979803240742</c:v>
                      </c:pt>
                      <c:pt idx="1654">
                        <c:v>43225.979814814818</c:v>
                      </c:pt>
                      <c:pt idx="1655">
                        <c:v>43225.979826388888</c:v>
                      </c:pt>
                      <c:pt idx="1656">
                        <c:v>43225.979837962965</c:v>
                      </c:pt>
                      <c:pt idx="1657">
                        <c:v>43225.979849537034</c:v>
                      </c:pt>
                      <c:pt idx="1658">
                        <c:v>43225.979861111111</c:v>
                      </c:pt>
                      <c:pt idx="1659">
                        <c:v>43225.979872685188</c:v>
                      </c:pt>
                      <c:pt idx="1660">
                        <c:v>43225.979884259257</c:v>
                      </c:pt>
                      <c:pt idx="1661">
                        <c:v>43225.979895833334</c:v>
                      </c:pt>
                      <c:pt idx="1662">
                        <c:v>43225.979907407411</c:v>
                      </c:pt>
                      <c:pt idx="1663">
                        <c:v>43225.97991898148</c:v>
                      </c:pt>
                      <c:pt idx="1664">
                        <c:v>43225.979930555557</c:v>
                      </c:pt>
                      <c:pt idx="1665">
                        <c:v>43225.979942129627</c:v>
                      </c:pt>
                      <c:pt idx="1666">
                        <c:v>43225.979953703703</c:v>
                      </c:pt>
                      <c:pt idx="1667">
                        <c:v>43225.97996527778</c:v>
                      </c:pt>
                      <c:pt idx="1668">
                        <c:v>43225.97997685185</c:v>
                      </c:pt>
                      <c:pt idx="1669">
                        <c:v>43225.979988425926</c:v>
                      </c:pt>
                      <c:pt idx="1670">
                        <c:v>43225.98</c:v>
                      </c:pt>
                      <c:pt idx="1671">
                        <c:v>43225.980011574073</c:v>
                      </c:pt>
                      <c:pt idx="1672">
                        <c:v>43225.980023148149</c:v>
                      </c:pt>
                      <c:pt idx="1673">
                        <c:v>43225.980034722219</c:v>
                      </c:pt>
                      <c:pt idx="1674">
                        <c:v>43225.980046296296</c:v>
                      </c:pt>
                      <c:pt idx="1675">
                        <c:v>43225.980057870373</c:v>
                      </c:pt>
                      <c:pt idx="1676">
                        <c:v>43225.980069444442</c:v>
                      </c:pt>
                      <c:pt idx="1677">
                        <c:v>43225.980081018519</c:v>
                      </c:pt>
                      <c:pt idx="1678">
                        <c:v>43225.980092592596</c:v>
                      </c:pt>
                      <c:pt idx="1679">
                        <c:v>43225.980104166665</c:v>
                      </c:pt>
                      <c:pt idx="1680">
                        <c:v>43225.980115740742</c:v>
                      </c:pt>
                      <c:pt idx="1681">
                        <c:v>43225.980127314811</c:v>
                      </c:pt>
                      <c:pt idx="1682">
                        <c:v>43225.980138888888</c:v>
                      </c:pt>
                      <c:pt idx="1683">
                        <c:v>43225.980150462965</c:v>
                      </c:pt>
                      <c:pt idx="1684">
                        <c:v>43225.980162037034</c:v>
                      </c:pt>
                      <c:pt idx="1685">
                        <c:v>43225.980173611111</c:v>
                      </c:pt>
                      <c:pt idx="1686">
                        <c:v>43225.980185185188</c:v>
                      </c:pt>
                      <c:pt idx="1687">
                        <c:v>43225.980196759258</c:v>
                      </c:pt>
                      <c:pt idx="1688">
                        <c:v>43225.980196759258</c:v>
                      </c:pt>
                      <c:pt idx="1689">
                        <c:v>43225.980208333334</c:v>
                      </c:pt>
                      <c:pt idx="1690">
                        <c:v>43225.980219907404</c:v>
                      </c:pt>
                      <c:pt idx="1691">
                        <c:v>43225.980231481481</c:v>
                      </c:pt>
                      <c:pt idx="1692">
                        <c:v>43225.980243055557</c:v>
                      </c:pt>
                      <c:pt idx="1693">
                        <c:v>43225.980254629627</c:v>
                      </c:pt>
                      <c:pt idx="1694">
                        <c:v>43225.980266203704</c:v>
                      </c:pt>
                      <c:pt idx="1695">
                        <c:v>43225.98027777778</c:v>
                      </c:pt>
                      <c:pt idx="1696">
                        <c:v>43225.98028935185</c:v>
                      </c:pt>
                      <c:pt idx="1697">
                        <c:v>43225.980300925927</c:v>
                      </c:pt>
                      <c:pt idx="1698">
                        <c:v>43225.980312500003</c:v>
                      </c:pt>
                      <c:pt idx="1699">
                        <c:v>43225.980324074073</c:v>
                      </c:pt>
                      <c:pt idx="1700">
                        <c:v>43225.98033564815</c:v>
                      </c:pt>
                      <c:pt idx="1701">
                        <c:v>43225.980347222219</c:v>
                      </c:pt>
                      <c:pt idx="1702">
                        <c:v>43225.980358796296</c:v>
                      </c:pt>
                      <c:pt idx="1703">
                        <c:v>43225.980370370373</c:v>
                      </c:pt>
                      <c:pt idx="1704">
                        <c:v>43225.980381944442</c:v>
                      </c:pt>
                      <c:pt idx="1705">
                        <c:v>43225.980393518519</c:v>
                      </c:pt>
                      <c:pt idx="1706">
                        <c:v>43225.980405092596</c:v>
                      </c:pt>
                      <c:pt idx="1707">
                        <c:v>43225.980416666665</c:v>
                      </c:pt>
                      <c:pt idx="1708">
                        <c:v>43225.980428240742</c:v>
                      </c:pt>
                      <c:pt idx="1709">
                        <c:v>43225.980439814812</c:v>
                      </c:pt>
                      <c:pt idx="1710">
                        <c:v>43225.980451388888</c:v>
                      </c:pt>
                      <c:pt idx="1711">
                        <c:v>43225.980462962965</c:v>
                      </c:pt>
                      <c:pt idx="1712">
                        <c:v>43225.980474537035</c:v>
                      </c:pt>
                      <c:pt idx="1713">
                        <c:v>43225.980486111112</c:v>
                      </c:pt>
                      <c:pt idx="1714">
                        <c:v>43225.980497685188</c:v>
                      </c:pt>
                      <c:pt idx="1715">
                        <c:v>43225.980509259258</c:v>
                      </c:pt>
                      <c:pt idx="1716">
                        <c:v>43225.980520833335</c:v>
                      </c:pt>
                      <c:pt idx="1717">
                        <c:v>43225.980532407404</c:v>
                      </c:pt>
                      <c:pt idx="1718">
                        <c:v>43225.980543981481</c:v>
                      </c:pt>
                      <c:pt idx="1719">
                        <c:v>43225.980555555558</c:v>
                      </c:pt>
                      <c:pt idx="1720">
                        <c:v>43225.980567129627</c:v>
                      </c:pt>
                      <c:pt idx="1721">
                        <c:v>43225.980578703704</c:v>
                      </c:pt>
                      <c:pt idx="1722">
                        <c:v>43225.980590277781</c:v>
                      </c:pt>
                      <c:pt idx="1723">
                        <c:v>43225.98060185185</c:v>
                      </c:pt>
                      <c:pt idx="1724">
                        <c:v>43225.980613425927</c:v>
                      </c:pt>
                      <c:pt idx="1725">
                        <c:v>43225.980624999997</c:v>
                      </c:pt>
                      <c:pt idx="1726">
                        <c:v>43225.980636574073</c:v>
                      </c:pt>
                      <c:pt idx="1727">
                        <c:v>43225.98064814815</c:v>
                      </c:pt>
                      <c:pt idx="1728">
                        <c:v>43225.98065972222</c:v>
                      </c:pt>
                      <c:pt idx="1729">
                        <c:v>43225.980671296296</c:v>
                      </c:pt>
                      <c:pt idx="1730">
                        <c:v>43225.980682870373</c:v>
                      </c:pt>
                      <c:pt idx="1731">
                        <c:v>43225.980694444443</c:v>
                      </c:pt>
                      <c:pt idx="1732">
                        <c:v>43225.980706018519</c:v>
                      </c:pt>
                      <c:pt idx="1733">
                        <c:v>43225.980717592596</c:v>
                      </c:pt>
                      <c:pt idx="1734">
                        <c:v>43225.980729166666</c:v>
                      </c:pt>
                      <c:pt idx="1735">
                        <c:v>43225.980740740742</c:v>
                      </c:pt>
                      <c:pt idx="1736">
                        <c:v>43225.980752314812</c:v>
                      </c:pt>
                      <c:pt idx="1737">
                        <c:v>43225.980763888889</c:v>
                      </c:pt>
                      <c:pt idx="1738">
                        <c:v>43225.980775462966</c:v>
                      </c:pt>
                      <c:pt idx="1739">
                        <c:v>43225.980787037035</c:v>
                      </c:pt>
                      <c:pt idx="1740">
                        <c:v>43225.980798611112</c:v>
                      </c:pt>
                      <c:pt idx="1741">
                        <c:v>43225.980810185189</c:v>
                      </c:pt>
                      <c:pt idx="1742">
                        <c:v>43225.980821759258</c:v>
                      </c:pt>
                      <c:pt idx="1743">
                        <c:v>43225.980833333335</c:v>
                      </c:pt>
                      <c:pt idx="1744">
                        <c:v>43225.980844907404</c:v>
                      </c:pt>
                      <c:pt idx="1745">
                        <c:v>43225.980856481481</c:v>
                      </c:pt>
                      <c:pt idx="1746">
                        <c:v>43225.980868055558</c:v>
                      </c:pt>
                      <c:pt idx="1747">
                        <c:v>43225.980879629627</c:v>
                      </c:pt>
                      <c:pt idx="1748">
                        <c:v>43225.980891203704</c:v>
                      </c:pt>
                      <c:pt idx="1749">
                        <c:v>43225.980902777781</c:v>
                      </c:pt>
                      <c:pt idx="1750">
                        <c:v>43225.980914351851</c:v>
                      </c:pt>
                      <c:pt idx="1751">
                        <c:v>43225.980925925927</c:v>
                      </c:pt>
                      <c:pt idx="1752">
                        <c:v>43225.980937499997</c:v>
                      </c:pt>
                      <c:pt idx="1753">
                        <c:v>43225.980949074074</c:v>
                      </c:pt>
                      <c:pt idx="1754">
                        <c:v>43225.98096064815</c:v>
                      </c:pt>
                      <c:pt idx="1755">
                        <c:v>43225.98097222222</c:v>
                      </c:pt>
                      <c:pt idx="1756">
                        <c:v>43225.980983796297</c:v>
                      </c:pt>
                      <c:pt idx="1757">
                        <c:v>43225.980995370373</c:v>
                      </c:pt>
                      <c:pt idx="1758">
                        <c:v>43225.981006944443</c:v>
                      </c:pt>
                      <c:pt idx="1759">
                        <c:v>43225.98101851852</c:v>
                      </c:pt>
                      <c:pt idx="1760">
                        <c:v>43225.981030092589</c:v>
                      </c:pt>
                      <c:pt idx="1761">
                        <c:v>43225.981041666666</c:v>
                      </c:pt>
                      <c:pt idx="1762">
                        <c:v>43225.981053240743</c:v>
                      </c:pt>
                      <c:pt idx="1763">
                        <c:v>43225.981064814812</c:v>
                      </c:pt>
                      <c:pt idx="1764">
                        <c:v>43225.981076388889</c:v>
                      </c:pt>
                      <c:pt idx="1765">
                        <c:v>43225.981087962966</c:v>
                      </c:pt>
                      <c:pt idx="1766">
                        <c:v>43225.981099537035</c:v>
                      </c:pt>
                      <c:pt idx="1767">
                        <c:v>43225.981099537035</c:v>
                      </c:pt>
                      <c:pt idx="1768">
                        <c:v>43225.981111111112</c:v>
                      </c:pt>
                      <c:pt idx="1769">
                        <c:v>43225.981122685182</c:v>
                      </c:pt>
                      <c:pt idx="1770">
                        <c:v>43225.981134259258</c:v>
                      </c:pt>
                      <c:pt idx="1771">
                        <c:v>43225.981145833335</c:v>
                      </c:pt>
                      <c:pt idx="1772">
                        <c:v>43225.981157407405</c:v>
                      </c:pt>
                      <c:pt idx="1773">
                        <c:v>43225.981168981481</c:v>
                      </c:pt>
                      <c:pt idx="1774">
                        <c:v>43225.981180555558</c:v>
                      </c:pt>
                      <c:pt idx="1775">
                        <c:v>43225.981192129628</c:v>
                      </c:pt>
                      <c:pt idx="1776">
                        <c:v>43225.981203703705</c:v>
                      </c:pt>
                      <c:pt idx="1777">
                        <c:v>43225.981215277781</c:v>
                      </c:pt>
                      <c:pt idx="1778">
                        <c:v>43225.981226851851</c:v>
                      </c:pt>
                      <c:pt idx="1779">
                        <c:v>43225.981238425928</c:v>
                      </c:pt>
                      <c:pt idx="1780">
                        <c:v>43225.981249999997</c:v>
                      </c:pt>
                      <c:pt idx="1781">
                        <c:v>43225.981261574074</c:v>
                      </c:pt>
                      <c:pt idx="1782">
                        <c:v>43225.981273148151</c:v>
                      </c:pt>
                      <c:pt idx="1783">
                        <c:v>43225.98128472222</c:v>
                      </c:pt>
                      <c:pt idx="1784">
                        <c:v>43225.981296296297</c:v>
                      </c:pt>
                      <c:pt idx="1785">
                        <c:v>43225.981307870374</c:v>
                      </c:pt>
                      <c:pt idx="1786">
                        <c:v>43225.981319444443</c:v>
                      </c:pt>
                      <c:pt idx="1787">
                        <c:v>43225.98133101852</c:v>
                      </c:pt>
                      <c:pt idx="1788">
                        <c:v>43225.981342592589</c:v>
                      </c:pt>
                      <c:pt idx="1789">
                        <c:v>43225.981354166666</c:v>
                      </c:pt>
                      <c:pt idx="1790">
                        <c:v>43225.981365740743</c:v>
                      </c:pt>
                      <c:pt idx="1791">
                        <c:v>43225.981377314813</c:v>
                      </c:pt>
                      <c:pt idx="1792">
                        <c:v>43225.981388888889</c:v>
                      </c:pt>
                      <c:pt idx="1793">
                        <c:v>43225.981400462966</c:v>
                      </c:pt>
                      <c:pt idx="1794">
                        <c:v>43225.981412037036</c:v>
                      </c:pt>
                      <c:pt idx="1795">
                        <c:v>43225.981423611112</c:v>
                      </c:pt>
                      <c:pt idx="1796">
                        <c:v>43225.981435185182</c:v>
                      </c:pt>
                      <c:pt idx="1797">
                        <c:v>43225.981446759259</c:v>
                      </c:pt>
                      <c:pt idx="1798">
                        <c:v>43225.981458333335</c:v>
                      </c:pt>
                      <c:pt idx="1799">
                        <c:v>43225.981469907405</c:v>
                      </c:pt>
                      <c:pt idx="1800">
                        <c:v>43225.981481481482</c:v>
                      </c:pt>
                      <c:pt idx="1801">
                        <c:v>43225.981493055559</c:v>
                      </c:pt>
                      <c:pt idx="1802">
                        <c:v>43225.981504629628</c:v>
                      </c:pt>
                      <c:pt idx="1803">
                        <c:v>43225.981516203705</c:v>
                      </c:pt>
                      <c:pt idx="1804">
                        <c:v>43225.981527777774</c:v>
                      </c:pt>
                      <c:pt idx="1805">
                        <c:v>43225.981539351851</c:v>
                      </c:pt>
                      <c:pt idx="1806">
                        <c:v>43225.981550925928</c:v>
                      </c:pt>
                      <c:pt idx="1807">
                        <c:v>43225.981562499997</c:v>
                      </c:pt>
                      <c:pt idx="1808">
                        <c:v>43225.981574074074</c:v>
                      </c:pt>
                      <c:pt idx="1809">
                        <c:v>43225.981585648151</c:v>
                      </c:pt>
                      <c:pt idx="1810">
                        <c:v>43225.98159722222</c:v>
                      </c:pt>
                      <c:pt idx="1811">
                        <c:v>43225.981608796297</c:v>
                      </c:pt>
                      <c:pt idx="1812">
                        <c:v>43225.981620370374</c:v>
                      </c:pt>
                      <c:pt idx="1813">
                        <c:v>43225.981631944444</c:v>
                      </c:pt>
                      <c:pt idx="1814">
                        <c:v>43225.98164351852</c:v>
                      </c:pt>
                      <c:pt idx="1815">
                        <c:v>43225.98165509259</c:v>
                      </c:pt>
                      <c:pt idx="1816">
                        <c:v>43225.981666666667</c:v>
                      </c:pt>
                      <c:pt idx="1817">
                        <c:v>43225.981678240743</c:v>
                      </c:pt>
                      <c:pt idx="1818">
                        <c:v>43225.981689814813</c:v>
                      </c:pt>
                      <c:pt idx="1819">
                        <c:v>43225.98170138889</c:v>
                      </c:pt>
                      <c:pt idx="1820">
                        <c:v>43225.981712962966</c:v>
                      </c:pt>
                      <c:pt idx="1821">
                        <c:v>43225.981724537036</c:v>
                      </c:pt>
                      <c:pt idx="1822">
                        <c:v>43225.981736111113</c:v>
                      </c:pt>
                      <c:pt idx="1823">
                        <c:v>43225.981747685182</c:v>
                      </c:pt>
                      <c:pt idx="1824">
                        <c:v>43225.981759259259</c:v>
                      </c:pt>
                      <c:pt idx="1825">
                        <c:v>43225.981770833336</c:v>
                      </c:pt>
                      <c:pt idx="1826">
                        <c:v>43225.981782407405</c:v>
                      </c:pt>
                      <c:pt idx="1827">
                        <c:v>43225.981793981482</c:v>
                      </c:pt>
                      <c:pt idx="1828">
                        <c:v>43225.981805555559</c:v>
                      </c:pt>
                      <c:pt idx="1829">
                        <c:v>43225.981817129628</c:v>
                      </c:pt>
                      <c:pt idx="1830">
                        <c:v>43225.981828703705</c:v>
                      </c:pt>
                      <c:pt idx="1831">
                        <c:v>43225.981840277775</c:v>
                      </c:pt>
                      <c:pt idx="1832">
                        <c:v>43225.981851851851</c:v>
                      </c:pt>
                      <c:pt idx="1833">
                        <c:v>43225.981863425928</c:v>
                      </c:pt>
                      <c:pt idx="1834">
                        <c:v>43225.981874999998</c:v>
                      </c:pt>
                      <c:pt idx="1835">
                        <c:v>43225.981886574074</c:v>
                      </c:pt>
                      <c:pt idx="1836">
                        <c:v>43225.981898148151</c:v>
                      </c:pt>
                      <c:pt idx="1837">
                        <c:v>43225.981909722221</c:v>
                      </c:pt>
                      <c:pt idx="1838">
                        <c:v>43225.981921296298</c:v>
                      </c:pt>
                      <c:pt idx="1839">
                        <c:v>43225.981932870367</c:v>
                      </c:pt>
                      <c:pt idx="1840">
                        <c:v>43225.981944444444</c:v>
                      </c:pt>
                      <c:pt idx="1841">
                        <c:v>43225.981956018521</c:v>
                      </c:pt>
                      <c:pt idx="1842">
                        <c:v>43225.98196759259</c:v>
                      </c:pt>
                      <c:pt idx="1843">
                        <c:v>43225.981979166667</c:v>
                      </c:pt>
                      <c:pt idx="1844">
                        <c:v>43225.981990740744</c:v>
                      </c:pt>
                      <c:pt idx="1845">
                        <c:v>43225.982002314813</c:v>
                      </c:pt>
                      <c:pt idx="1846">
                        <c:v>43225.982002314813</c:v>
                      </c:pt>
                      <c:pt idx="1847">
                        <c:v>43225.98201388889</c:v>
                      </c:pt>
                      <c:pt idx="1848">
                        <c:v>43225.982025462959</c:v>
                      </c:pt>
                      <c:pt idx="1849">
                        <c:v>43225.982037037036</c:v>
                      </c:pt>
                      <c:pt idx="1850">
                        <c:v>43225.982048611113</c:v>
                      </c:pt>
                      <c:pt idx="1851">
                        <c:v>43225.982060185182</c:v>
                      </c:pt>
                      <c:pt idx="1852">
                        <c:v>43225.982071759259</c:v>
                      </c:pt>
                      <c:pt idx="1853">
                        <c:v>43225.982083333336</c:v>
                      </c:pt>
                      <c:pt idx="1854">
                        <c:v>43225.982094907406</c:v>
                      </c:pt>
                      <c:pt idx="1855">
                        <c:v>43225.982106481482</c:v>
                      </c:pt>
                      <c:pt idx="1856">
                        <c:v>43225.982118055559</c:v>
                      </c:pt>
                      <c:pt idx="1857">
                        <c:v>43225.982129629629</c:v>
                      </c:pt>
                      <c:pt idx="1858">
                        <c:v>43225.982141203705</c:v>
                      </c:pt>
                      <c:pt idx="1859">
                        <c:v>43225.982152777775</c:v>
                      </c:pt>
                      <c:pt idx="1860">
                        <c:v>43225.982164351852</c:v>
                      </c:pt>
                      <c:pt idx="1861">
                        <c:v>43225.982175925928</c:v>
                      </c:pt>
                      <c:pt idx="1862">
                        <c:v>43225.982187499998</c:v>
                      </c:pt>
                      <c:pt idx="1863">
                        <c:v>43225.982199074075</c:v>
                      </c:pt>
                      <c:pt idx="1864">
                        <c:v>43225.982210648152</c:v>
                      </c:pt>
                      <c:pt idx="1865">
                        <c:v>43225.982222222221</c:v>
                      </c:pt>
                      <c:pt idx="1866">
                        <c:v>43225.982233796298</c:v>
                      </c:pt>
                      <c:pt idx="1867">
                        <c:v>43225.982245370367</c:v>
                      </c:pt>
                      <c:pt idx="1868">
                        <c:v>43225.982256944444</c:v>
                      </c:pt>
                      <c:pt idx="1869">
                        <c:v>43225.982268518521</c:v>
                      </c:pt>
                      <c:pt idx="1870">
                        <c:v>43225.98228009259</c:v>
                      </c:pt>
                      <c:pt idx="1871">
                        <c:v>43225.982291666667</c:v>
                      </c:pt>
                      <c:pt idx="1872">
                        <c:v>43225.982303240744</c:v>
                      </c:pt>
                      <c:pt idx="1873">
                        <c:v>43225.982314814813</c:v>
                      </c:pt>
                      <c:pt idx="1874">
                        <c:v>43225.98232638889</c:v>
                      </c:pt>
                      <c:pt idx="1875">
                        <c:v>43225.98233796296</c:v>
                      </c:pt>
                      <c:pt idx="1876">
                        <c:v>43225.982349537036</c:v>
                      </c:pt>
                      <c:pt idx="1877">
                        <c:v>43225.982361111113</c:v>
                      </c:pt>
                      <c:pt idx="1878">
                        <c:v>43225.982372685183</c:v>
                      </c:pt>
                      <c:pt idx="1879">
                        <c:v>43225.98238425926</c:v>
                      </c:pt>
                      <c:pt idx="1880">
                        <c:v>43225.982395833336</c:v>
                      </c:pt>
                      <c:pt idx="1881">
                        <c:v>43225.982407407406</c:v>
                      </c:pt>
                      <c:pt idx="1882">
                        <c:v>43225.982418981483</c:v>
                      </c:pt>
                      <c:pt idx="1883">
                        <c:v>43225.982430555552</c:v>
                      </c:pt>
                      <c:pt idx="1884">
                        <c:v>43225.982442129629</c:v>
                      </c:pt>
                      <c:pt idx="1885">
                        <c:v>43225.982453703706</c:v>
                      </c:pt>
                      <c:pt idx="1886">
                        <c:v>43225.982465277775</c:v>
                      </c:pt>
                      <c:pt idx="1887">
                        <c:v>43225.982476851852</c:v>
                      </c:pt>
                      <c:pt idx="1888">
                        <c:v>43225.982488425929</c:v>
                      </c:pt>
                      <c:pt idx="1889">
                        <c:v>43225.982499999998</c:v>
                      </c:pt>
                      <c:pt idx="1890">
                        <c:v>43225.982511574075</c:v>
                      </c:pt>
                      <c:pt idx="1891">
                        <c:v>43225.982523148145</c:v>
                      </c:pt>
                      <c:pt idx="1892">
                        <c:v>43225.982534722221</c:v>
                      </c:pt>
                      <c:pt idx="1893">
                        <c:v>43225.982546296298</c:v>
                      </c:pt>
                      <c:pt idx="1894">
                        <c:v>43225.982557870368</c:v>
                      </c:pt>
                      <c:pt idx="1895">
                        <c:v>43225.982569444444</c:v>
                      </c:pt>
                      <c:pt idx="1896">
                        <c:v>43225.982581018521</c:v>
                      </c:pt>
                      <c:pt idx="1897">
                        <c:v>43225.982592592591</c:v>
                      </c:pt>
                      <c:pt idx="1898">
                        <c:v>43225.982604166667</c:v>
                      </c:pt>
                      <c:pt idx="1899">
                        <c:v>43225.982615740744</c:v>
                      </c:pt>
                      <c:pt idx="1900">
                        <c:v>43225.982627314814</c:v>
                      </c:pt>
                      <c:pt idx="1901">
                        <c:v>43225.982638888891</c:v>
                      </c:pt>
                      <c:pt idx="1902">
                        <c:v>43225.98265046296</c:v>
                      </c:pt>
                      <c:pt idx="1903">
                        <c:v>43225.982662037037</c:v>
                      </c:pt>
                      <c:pt idx="1904">
                        <c:v>43225.982673611114</c:v>
                      </c:pt>
                      <c:pt idx="1905">
                        <c:v>43225.982685185183</c:v>
                      </c:pt>
                      <c:pt idx="1906">
                        <c:v>43225.98269675926</c:v>
                      </c:pt>
                      <c:pt idx="1907">
                        <c:v>43225.982708333337</c:v>
                      </c:pt>
                      <c:pt idx="1908">
                        <c:v>43225.982719907406</c:v>
                      </c:pt>
                      <c:pt idx="1909">
                        <c:v>43225.982731481483</c:v>
                      </c:pt>
                      <c:pt idx="1910">
                        <c:v>43225.982743055552</c:v>
                      </c:pt>
                      <c:pt idx="1911">
                        <c:v>43225.982754629629</c:v>
                      </c:pt>
                      <c:pt idx="1912">
                        <c:v>43225.982766203706</c:v>
                      </c:pt>
                      <c:pt idx="1913">
                        <c:v>43225.982777777775</c:v>
                      </c:pt>
                      <c:pt idx="1914">
                        <c:v>43225.982789351852</c:v>
                      </c:pt>
                      <c:pt idx="1915">
                        <c:v>43225.982800925929</c:v>
                      </c:pt>
                      <c:pt idx="1916">
                        <c:v>43225.982812499999</c:v>
                      </c:pt>
                      <c:pt idx="1917">
                        <c:v>43225.982824074075</c:v>
                      </c:pt>
                      <c:pt idx="1918">
                        <c:v>43225.982835648145</c:v>
                      </c:pt>
                      <c:pt idx="1919">
                        <c:v>43225.982847222222</c:v>
                      </c:pt>
                      <c:pt idx="1920">
                        <c:v>43225.982858796298</c:v>
                      </c:pt>
                      <c:pt idx="1921">
                        <c:v>43225.982870370368</c:v>
                      </c:pt>
                      <c:pt idx="1922">
                        <c:v>43225.982881944445</c:v>
                      </c:pt>
                      <c:pt idx="1923">
                        <c:v>43225.982893518521</c:v>
                      </c:pt>
                      <c:pt idx="1924">
                        <c:v>43225.982905092591</c:v>
                      </c:pt>
                      <c:pt idx="1925">
                        <c:v>43225.982905092591</c:v>
                      </c:pt>
                      <c:pt idx="1926">
                        <c:v>43225.982916666668</c:v>
                      </c:pt>
                      <c:pt idx="1927">
                        <c:v>43225.982939814814</c:v>
                      </c:pt>
                      <c:pt idx="1928">
                        <c:v>43225.982951388891</c:v>
                      </c:pt>
                      <c:pt idx="1929">
                        <c:v>43225.98296296296</c:v>
                      </c:pt>
                      <c:pt idx="1930">
                        <c:v>43225.982974537037</c:v>
                      </c:pt>
                      <c:pt idx="1931">
                        <c:v>43225.982974537037</c:v>
                      </c:pt>
                      <c:pt idx="1932">
                        <c:v>43225.982986111114</c:v>
                      </c:pt>
                      <c:pt idx="1933">
                        <c:v>43225.982997685183</c:v>
                      </c:pt>
                      <c:pt idx="1934">
                        <c:v>43225.98300925926</c:v>
                      </c:pt>
                      <c:pt idx="1935">
                        <c:v>43225.983020833337</c:v>
                      </c:pt>
                      <c:pt idx="1936">
                        <c:v>43225.983032407406</c:v>
                      </c:pt>
                      <c:pt idx="1937">
                        <c:v>43225.983043981483</c:v>
                      </c:pt>
                      <c:pt idx="1938">
                        <c:v>43225.983055555553</c:v>
                      </c:pt>
                      <c:pt idx="1939">
                        <c:v>43225.983067129629</c:v>
                      </c:pt>
                      <c:pt idx="1940">
                        <c:v>43225.983078703706</c:v>
                      </c:pt>
                      <c:pt idx="1941">
                        <c:v>43225.983090277776</c:v>
                      </c:pt>
                      <c:pt idx="1942">
                        <c:v>43225.983101851853</c:v>
                      </c:pt>
                      <c:pt idx="1943">
                        <c:v>43225.983113425929</c:v>
                      </c:pt>
                      <c:pt idx="1944">
                        <c:v>43225.983124999999</c:v>
                      </c:pt>
                      <c:pt idx="1945">
                        <c:v>43225.983136574076</c:v>
                      </c:pt>
                      <c:pt idx="1946">
                        <c:v>43225.983148148145</c:v>
                      </c:pt>
                      <c:pt idx="1947">
                        <c:v>43225.983159722222</c:v>
                      </c:pt>
                      <c:pt idx="1948">
                        <c:v>43225.983171296299</c:v>
                      </c:pt>
                      <c:pt idx="1949">
                        <c:v>43225.983182870368</c:v>
                      </c:pt>
                      <c:pt idx="1950">
                        <c:v>43225.983194444445</c:v>
                      </c:pt>
                      <c:pt idx="1951">
                        <c:v>43225.983206018522</c:v>
                      </c:pt>
                      <c:pt idx="1952">
                        <c:v>43225.983217592591</c:v>
                      </c:pt>
                      <c:pt idx="1953">
                        <c:v>43225.983229166668</c:v>
                      </c:pt>
                      <c:pt idx="1954">
                        <c:v>43225.983240740738</c:v>
                      </c:pt>
                      <c:pt idx="1955">
                        <c:v>43225.983252314814</c:v>
                      </c:pt>
                      <c:pt idx="1956">
                        <c:v>43225.983263888891</c:v>
                      </c:pt>
                      <c:pt idx="1957">
                        <c:v>43225.983275462961</c:v>
                      </c:pt>
                      <c:pt idx="1958">
                        <c:v>43225.983287037037</c:v>
                      </c:pt>
                      <c:pt idx="1959">
                        <c:v>43225.983298611114</c:v>
                      </c:pt>
                      <c:pt idx="1960">
                        <c:v>43225.983310185184</c:v>
                      </c:pt>
                      <c:pt idx="1961">
                        <c:v>43225.98332175926</c:v>
                      </c:pt>
                      <c:pt idx="1962">
                        <c:v>43225.98333333333</c:v>
                      </c:pt>
                      <c:pt idx="1963">
                        <c:v>43225.983344907407</c:v>
                      </c:pt>
                      <c:pt idx="1964">
                        <c:v>43225.983356481483</c:v>
                      </c:pt>
                      <c:pt idx="1965">
                        <c:v>43225.983368055553</c:v>
                      </c:pt>
                      <c:pt idx="1966">
                        <c:v>43225.98337962963</c:v>
                      </c:pt>
                      <c:pt idx="1967">
                        <c:v>43225.983391203707</c:v>
                      </c:pt>
                      <c:pt idx="1968">
                        <c:v>43225.983402777776</c:v>
                      </c:pt>
                      <c:pt idx="1969">
                        <c:v>43225.983414351853</c:v>
                      </c:pt>
                      <c:pt idx="1970">
                        <c:v>43225.983425925922</c:v>
                      </c:pt>
                      <c:pt idx="1971">
                        <c:v>43225.983437499999</c:v>
                      </c:pt>
                      <c:pt idx="1972">
                        <c:v>43225.983449074076</c:v>
                      </c:pt>
                      <c:pt idx="1973">
                        <c:v>43225.983460648145</c:v>
                      </c:pt>
                      <c:pt idx="1974">
                        <c:v>43225.983472222222</c:v>
                      </c:pt>
                      <c:pt idx="1975">
                        <c:v>43225.983483796299</c:v>
                      </c:pt>
                      <c:pt idx="1976">
                        <c:v>43225.983495370368</c:v>
                      </c:pt>
                      <c:pt idx="1977">
                        <c:v>43225.983506944445</c:v>
                      </c:pt>
                      <c:pt idx="1978">
                        <c:v>43225.983518518522</c:v>
                      </c:pt>
                      <c:pt idx="1979">
                        <c:v>43225.983530092592</c:v>
                      </c:pt>
                      <c:pt idx="1980">
                        <c:v>43225.983541666668</c:v>
                      </c:pt>
                      <c:pt idx="1981">
                        <c:v>43225.983553240738</c:v>
                      </c:pt>
                      <c:pt idx="1982">
                        <c:v>43225.983564814815</c:v>
                      </c:pt>
                      <c:pt idx="1983">
                        <c:v>43225.983576388891</c:v>
                      </c:pt>
                      <c:pt idx="1984">
                        <c:v>43225.983587962961</c:v>
                      </c:pt>
                      <c:pt idx="1985">
                        <c:v>43225.983599537038</c:v>
                      </c:pt>
                      <c:pt idx="1986">
                        <c:v>43225.983611111114</c:v>
                      </c:pt>
                      <c:pt idx="1987">
                        <c:v>43225.983622685184</c:v>
                      </c:pt>
                      <c:pt idx="1988">
                        <c:v>43225.983634259261</c:v>
                      </c:pt>
                      <c:pt idx="1989">
                        <c:v>43225.98364583333</c:v>
                      </c:pt>
                      <c:pt idx="1990">
                        <c:v>43225.983657407407</c:v>
                      </c:pt>
                      <c:pt idx="1991">
                        <c:v>43225.983668981484</c:v>
                      </c:pt>
                      <c:pt idx="1992">
                        <c:v>43225.983680555553</c:v>
                      </c:pt>
                      <c:pt idx="1993">
                        <c:v>43225.98369212963</c:v>
                      </c:pt>
                      <c:pt idx="1994">
                        <c:v>43225.983703703707</c:v>
                      </c:pt>
                      <c:pt idx="1995">
                        <c:v>43225.983715277776</c:v>
                      </c:pt>
                      <c:pt idx="1996">
                        <c:v>43225.983726851853</c:v>
                      </c:pt>
                      <c:pt idx="1997">
                        <c:v>43225.983738425923</c:v>
                      </c:pt>
                      <c:pt idx="1998">
                        <c:v>43225.983749999999</c:v>
                      </c:pt>
                      <c:pt idx="1999">
                        <c:v>43225.983761574076</c:v>
                      </c:pt>
                      <c:pt idx="2000">
                        <c:v>43225.983773148146</c:v>
                      </c:pt>
                      <c:pt idx="2001">
                        <c:v>43225.983784722222</c:v>
                      </c:pt>
                      <c:pt idx="2002">
                        <c:v>43225.983796296299</c:v>
                      </c:pt>
                      <c:pt idx="2003">
                        <c:v>43225.983807870369</c:v>
                      </c:pt>
                      <c:pt idx="2004">
                        <c:v>43225.983819444446</c:v>
                      </c:pt>
                      <c:pt idx="2005">
                        <c:v>43225.983831018515</c:v>
                      </c:pt>
                      <c:pt idx="2006">
                        <c:v>43225.983842592592</c:v>
                      </c:pt>
                      <c:pt idx="2007">
                        <c:v>43225.983854166669</c:v>
                      </c:pt>
                      <c:pt idx="2008">
                        <c:v>43225.983865740738</c:v>
                      </c:pt>
                      <c:pt idx="2009">
                        <c:v>43225.983877314815</c:v>
                      </c:pt>
                      <c:pt idx="2010">
                        <c:v>43225.983877314815</c:v>
                      </c:pt>
                      <c:pt idx="2011">
                        <c:v>43225.983888888892</c:v>
                      </c:pt>
                      <c:pt idx="2012">
                        <c:v>43225.983900462961</c:v>
                      </c:pt>
                      <c:pt idx="2013">
                        <c:v>43225.983912037038</c:v>
                      </c:pt>
                      <c:pt idx="2014">
                        <c:v>43225.983923611115</c:v>
                      </c:pt>
                      <c:pt idx="2015">
                        <c:v>43225.983935185184</c:v>
                      </c:pt>
                      <c:pt idx="2016">
                        <c:v>43225.983946759261</c:v>
                      </c:pt>
                      <c:pt idx="2017">
                        <c:v>43225.983958333331</c:v>
                      </c:pt>
                      <c:pt idx="2018">
                        <c:v>43225.983969907407</c:v>
                      </c:pt>
                      <c:pt idx="2019">
                        <c:v>43225.983981481484</c:v>
                      </c:pt>
                      <c:pt idx="2020">
                        <c:v>43225.983993055554</c:v>
                      </c:pt>
                      <c:pt idx="2021">
                        <c:v>43225.98400462963</c:v>
                      </c:pt>
                      <c:pt idx="2022">
                        <c:v>43225.984016203707</c:v>
                      </c:pt>
                      <c:pt idx="2023">
                        <c:v>43225.984027777777</c:v>
                      </c:pt>
                      <c:pt idx="2024">
                        <c:v>43225.984039351853</c:v>
                      </c:pt>
                      <c:pt idx="2025">
                        <c:v>43225.984050925923</c:v>
                      </c:pt>
                      <c:pt idx="2026">
                        <c:v>43225.9840625</c:v>
                      </c:pt>
                      <c:pt idx="2027">
                        <c:v>43225.984074074076</c:v>
                      </c:pt>
                      <c:pt idx="2028">
                        <c:v>43225.984085648146</c:v>
                      </c:pt>
                      <c:pt idx="2029">
                        <c:v>43225.984097222223</c:v>
                      </c:pt>
                      <c:pt idx="2030">
                        <c:v>43225.9841087963</c:v>
                      </c:pt>
                      <c:pt idx="2031">
                        <c:v>43225.984120370369</c:v>
                      </c:pt>
                      <c:pt idx="2032">
                        <c:v>43225.984131944446</c:v>
                      </c:pt>
                      <c:pt idx="2033">
                        <c:v>43225.984143518515</c:v>
                      </c:pt>
                      <c:pt idx="2034">
                        <c:v>43225.984155092592</c:v>
                      </c:pt>
                      <c:pt idx="2035">
                        <c:v>43225.984166666669</c:v>
                      </c:pt>
                      <c:pt idx="2036">
                        <c:v>43225.984178240738</c:v>
                      </c:pt>
                      <c:pt idx="2037">
                        <c:v>43225.984189814815</c:v>
                      </c:pt>
                      <c:pt idx="2038">
                        <c:v>43225.984201388892</c:v>
                      </c:pt>
                      <c:pt idx="2039">
                        <c:v>43225.984212962961</c:v>
                      </c:pt>
                      <c:pt idx="2040">
                        <c:v>43225.984224537038</c:v>
                      </c:pt>
                      <c:pt idx="2041">
                        <c:v>43225.984236111108</c:v>
                      </c:pt>
                      <c:pt idx="2042">
                        <c:v>43225.984247685185</c:v>
                      </c:pt>
                      <c:pt idx="2043">
                        <c:v>43225.984259259261</c:v>
                      </c:pt>
                      <c:pt idx="2044">
                        <c:v>43225.984270833331</c:v>
                      </c:pt>
                      <c:pt idx="2045">
                        <c:v>43225.984282407408</c:v>
                      </c:pt>
                      <c:pt idx="2046">
                        <c:v>43225.984293981484</c:v>
                      </c:pt>
                      <c:pt idx="2047">
                        <c:v>43225.984305555554</c:v>
                      </c:pt>
                      <c:pt idx="2048">
                        <c:v>43225.984317129631</c:v>
                      </c:pt>
                      <c:pt idx="2049">
                        <c:v>43225.9843287037</c:v>
                      </c:pt>
                      <c:pt idx="2050">
                        <c:v>43225.984340277777</c:v>
                      </c:pt>
                      <c:pt idx="2051">
                        <c:v>43225.984351851854</c:v>
                      </c:pt>
                      <c:pt idx="2052">
                        <c:v>43225.984363425923</c:v>
                      </c:pt>
                      <c:pt idx="2053">
                        <c:v>43225.984375</c:v>
                      </c:pt>
                      <c:pt idx="2054">
                        <c:v>43225.984386574077</c:v>
                      </c:pt>
                      <c:pt idx="2055">
                        <c:v>43225.984398148146</c:v>
                      </c:pt>
                      <c:pt idx="2056">
                        <c:v>43225.984409722223</c:v>
                      </c:pt>
                      <c:pt idx="2057">
                        <c:v>43225.9844212963</c:v>
                      </c:pt>
                      <c:pt idx="2058">
                        <c:v>43225.984432870369</c:v>
                      </c:pt>
                      <c:pt idx="2059">
                        <c:v>43225.984444444446</c:v>
                      </c:pt>
                      <c:pt idx="2060">
                        <c:v>43225.984456018516</c:v>
                      </c:pt>
                      <c:pt idx="2061">
                        <c:v>43225.984467592592</c:v>
                      </c:pt>
                      <c:pt idx="2062">
                        <c:v>43225.984479166669</c:v>
                      </c:pt>
                      <c:pt idx="2063">
                        <c:v>43225.984490740739</c:v>
                      </c:pt>
                      <c:pt idx="2064">
                        <c:v>43225.984502314815</c:v>
                      </c:pt>
                      <c:pt idx="2065">
                        <c:v>43225.984513888892</c:v>
                      </c:pt>
                      <c:pt idx="2066">
                        <c:v>43225.984525462962</c:v>
                      </c:pt>
                      <c:pt idx="2067">
                        <c:v>43225.984537037039</c:v>
                      </c:pt>
                      <c:pt idx="2068">
                        <c:v>43225.984548611108</c:v>
                      </c:pt>
                      <c:pt idx="2069">
                        <c:v>43225.984560185185</c:v>
                      </c:pt>
                      <c:pt idx="2070">
                        <c:v>43225.984571759262</c:v>
                      </c:pt>
                      <c:pt idx="2071">
                        <c:v>43225.984583333331</c:v>
                      </c:pt>
                      <c:pt idx="2072">
                        <c:v>43225.984594907408</c:v>
                      </c:pt>
                      <c:pt idx="2073">
                        <c:v>43225.984606481485</c:v>
                      </c:pt>
                      <c:pt idx="2074">
                        <c:v>43225.984618055554</c:v>
                      </c:pt>
                      <c:pt idx="2075">
                        <c:v>43225.984629629631</c:v>
                      </c:pt>
                      <c:pt idx="2076">
                        <c:v>43225.9846412037</c:v>
                      </c:pt>
                      <c:pt idx="2077">
                        <c:v>43225.984652777777</c:v>
                      </c:pt>
                      <c:pt idx="2078">
                        <c:v>43225.984664351854</c:v>
                      </c:pt>
                      <c:pt idx="2079">
                        <c:v>43225.984675925924</c:v>
                      </c:pt>
                      <c:pt idx="2080">
                        <c:v>43225.9846875</c:v>
                      </c:pt>
                      <c:pt idx="2081">
                        <c:v>43225.984699074077</c:v>
                      </c:pt>
                      <c:pt idx="2082">
                        <c:v>43225.984710648147</c:v>
                      </c:pt>
                      <c:pt idx="2083">
                        <c:v>43225.984722222223</c:v>
                      </c:pt>
                      <c:pt idx="2084">
                        <c:v>43225.984733796293</c:v>
                      </c:pt>
                      <c:pt idx="2085">
                        <c:v>43225.98474537037</c:v>
                      </c:pt>
                      <c:pt idx="2086">
                        <c:v>43225.984756944446</c:v>
                      </c:pt>
                      <c:pt idx="2087">
                        <c:v>43225.984768518516</c:v>
                      </c:pt>
                      <c:pt idx="2088">
                        <c:v>43225.984768518516</c:v>
                      </c:pt>
                      <c:pt idx="2089">
                        <c:v>43225.984780092593</c:v>
                      </c:pt>
                      <c:pt idx="2090">
                        <c:v>43225.984791666669</c:v>
                      </c:pt>
                      <c:pt idx="2091">
                        <c:v>43225.984803240739</c:v>
                      </c:pt>
                      <c:pt idx="2092">
                        <c:v>43225.984814814816</c:v>
                      </c:pt>
                      <c:pt idx="2093">
                        <c:v>43225.984826388885</c:v>
                      </c:pt>
                      <c:pt idx="2094">
                        <c:v>43225.984837962962</c:v>
                      </c:pt>
                      <c:pt idx="2095">
                        <c:v>43225.984849537039</c:v>
                      </c:pt>
                      <c:pt idx="2096">
                        <c:v>43225.984861111108</c:v>
                      </c:pt>
                      <c:pt idx="2097">
                        <c:v>43225.984872685185</c:v>
                      </c:pt>
                      <c:pt idx="2098">
                        <c:v>43225.984884259262</c:v>
                      </c:pt>
                      <c:pt idx="2099">
                        <c:v>43225.984895833331</c:v>
                      </c:pt>
                      <c:pt idx="2100">
                        <c:v>43225.984907407408</c:v>
                      </c:pt>
                      <c:pt idx="2101">
                        <c:v>43225.984918981485</c:v>
                      </c:pt>
                      <c:pt idx="2102">
                        <c:v>43225.984930555554</c:v>
                      </c:pt>
                      <c:pt idx="2103">
                        <c:v>43225.984942129631</c:v>
                      </c:pt>
                      <c:pt idx="2104">
                        <c:v>43225.984953703701</c:v>
                      </c:pt>
                      <c:pt idx="2105">
                        <c:v>43225.984965277778</c:v>
                      </c:pt>
                      <c:pt idx="2106">
                        <c:v>43225.984976851854</c:v>
                      </c:pt>
                      <c:pt idx="2107">
                        <c:v>43225.984988425924</c:v>
                      </c:pt>
                      <c:pt idx="2108">
                        <c:v>43225.985000000001</c:v>
                      </c:pt>
                      <c:pt idx="2109">
                        <c:v>43225.985011574077</c:v>
                      </c:pt>
                      <c:pt idx="2110">
                        <c:v>43225.985023148147</c:v>
                      </c:pt>
                      <c:pt idx="2111">
                        <c:v>43225.985034722224</c:v>
                      </c:pt>
                      <c:pt idx="2112">
                        <c:v>43225.985046296293</c:v>
                      </c:pt>
                      <c:pt idx="2113">
                        <c:v>43225.98505787037</c:v>
                      </c:pt>
                      <c:pt idx="2114">
                        <c:v>43225.985069444447</c:v>
                      </c:pt>
                      <c:pt idx="2115">
                        <c:v>43225.985081018516</c:v>
                      </c:pt>
                      <c:pt idx="2116">
                        <c:v>43225.985092592593</c:v>
                      </c:pt>
                      <c:pt idx="2117">
                        <c:v>43225.98510416667</c:v>
                      </c:pt>
                      <c:pt idx="2118">
                        <c:v>43225.985115740739</c:v>
                      </c:pt>
                      <c:pt idx="2119">
                        <c:v>43225.985127314816</c:v>
                      </c:pt>
                      <c:pt idx="2120">
                        <c:v>43225.985138888886</c:v>
                      </c:pt>
                      <c:pt idx="2121">
                        <c:v>43225.985150462962</c:v>
                      </c:pt>
                      <c:pt idx="2122">
                        <c:v>43225.985162037039</c:v>
                      </c:pt>
                      <c:pt idx="2123">
                        <c:v>43225.985173611109</c:v>
                      </c:pt>
                      <c:pt idx="2124">
                        <c:v>43225.985185185185</c:v>
                      </c:pt>
                      <c:pt idx="2125">
                        <c:v>43225.985196759262</c:v>
                      </c:pt>
                      <c:pt idx="2126">
                        <c:v>43225.985208333332</c:v>
                      </c:pt>
                      <c:pt idx="2127">
                        <c:v>43225.985219907408</c:v>
                      </c:pt>
                      <c:pt idx="2128">
                        <c:v>43225.985231481478</c:v>
                      </c:pt>
                      <c:pt idx="2129">
                        <c:v>43225.985243055555</c:v>
                      </c:pt>
                      <c:pt idx="2130">
                        <c:v>43225.985254629632</c:v>
                      </c:pt>
                      <c:pt idx="2131">
                        <c:v>43225.985266203701</c:v>
                      </c:pt>
                      <c:pt idx="2132">
                        <c:v>43225.985277777778</c:v>
                      </c:pt>
                      <c:pt idx="2133">
                        <c:v>43225.985289351855</c:v>
                      </c:pt>
                      <c:pt idx="2134">
                        <c:v>43225.985300925924</c:v>
                      </c:pt>
                      <c:pt idx="2135">
                        <c:v>43225.985312500001</c:v>
                      </c:pt>
                      <c:pt idx="2136">
                        <c:v>43225.985324074078</c:v>
                      </c:pt>
                      <c:pt idx="2137">
                        <c:v>43225.985335648147</c:v>
                      </c:pt>
                      <c:pt idx="2138">
                        <c:v>43225.985347222224</c:v>
                      </c:pt>
                      <c:pt idx="2139">
                        <c:v>43225.985358796293</c:v>
                      </c:pt>
                      <c:pt idx="2140">
                        <c:v>43225.98537037037</c:v>
                      </c:pt>
                      <c:pt idx="2141">
                        <c:v>43225.985381944447</c:v>
                      </c:pt>
                      <c:pt idx="2142">
                        <c:v>43225.985393518517</c:v>
                      </c:pt>
                      <c:pt idx="2143">
                        <c:v>43225.985405092593</c:v>
                      </c:pt>
                      <c:pt idx="2144">
                        <c:v>43225.98541666667</c:v>
                      </c:pt>
                      <c:pt idx="2145">
                        <c:v>43225.98542824074</c:v>
                      </c:pt>
                      <c:pt idx="2146">
                        <c:v>43225.985439814816</c:v>
                      </c:pt>
                      <c:pt idx="2147">
                        <c:v>43225.985451388886</c:v>
                      </c:pt>
                      <c:pt idx="2148">
                        <c:v>43225.985462962963</c:v>
                      </c:pt>
                      <c:pt idx="2149">
                        <c:v>43225.985474537039</c:v>
                      </c:pt>
                      <c:pt idx="2150">
                        <c:v>43225.985486111109</c:v>
                      </c:pt>
                      <c:pt idx="2151">
                        <c:v>43225.985497685186</c:v>
                      </c:pt>
                      <c:pt idx="2152">
                        <c:v>43225.985509259262</c:v>
                      </c:pt>
                      <c:pt idx="2153">
                        <c:v>43225.985520833332</c:v>
                      </c:pt>
                      <c:pt idx="2154">
                        <c:v>43225.985532407409</c:v>
                      </c:pt>
                      <c:pt idx="2155">
                        <c:v>43225.985543981478</c:v>
                      </c:pt>
                      <c:pt idx="2156">
                        <c:v>43225.985555555555</c:v>
                      </c:pt>
                      <c:pt idx="2157">
                        <c:v>43225.985567129632</c:v>
                      </c:pt>
                      <c:pt idx="2158">
                        <c:v>43225.985578703701</c:v>
                      </c:pt>
                      <c:pt idx="2159">
                        <c:v>43225.985590277778</c:v>
                      </c:pt>
                      <c:pt idx="2160">
                        <c:v>43225.985601851855</c:v>
                      </c:pt>
                      <c:pt idx="2161">
                        <c:v>43225.985613425924</c:v>
                      </c:pt>
                      <c:pt idx="2162">
                        <c:v>43225.985625000001</c:v>
                      </c:pt>
                      <c:pt idx="2163">
                        <c:v>43225.985636574071</c:v>
                      </c:pt>
                      <c:pt idx="2164">
                        <c:v>43225.985648148147</c:v>
                      </c:pt>
                      <c:pt idx="2165">
                        <c:v>43225.985659722224</c:v>
                      </c:pt>
                      <c:pt idx="2166">
                        <c:v>43225.985671296294</c:v>
                      </c:pt>
                      <c:pt idx="2167">
                        <c:v>43225.985671296294</c:v>
                      </c:pt>
                      <c:pt idx="2168">
                        <c:v>43225.985682870371</c:v>
                      </c:pt>
                      <c:pt idx="2169">
                        <c:v>43225.985694444447</c:v>
                      </c:pt>
                      <c:pt idx="2170">
                        <c:v>43225.985706018517</c:v>
                      </c:pt>
                      <c:pt idx="2171">
                        <c:v>43225.985717592594</c:v>
                      </c:pt>
                      <c:pt idx="2172">
                        <c:v>43225.985729166663</c:v>
                      </c:pt>
                      <c:pt idx="2173">
                        <c:v>43225.98574074074</c:v>
                      </c:pt>
                      <c:pt idx="2174">
                        <c:v>43225.985752314817</c:v>
                      </c:pt>
                      <c:pt idx="2175">
                        <c:v>43225.985763888886</c:v>
                      </c:pt>
                      <c:pt idx="2176">
                        <c:v>43225.985775462963</c:v>
                      </c:pt>
                      <c:pt idx="2177">
                        <c:v>43225.98578703704</c:v>
                      </c:pt>
                      <c:pt idx="2178">
                        <c:v>43225.985798611109</c:v>
                      </c:pt>
                      <c:pt idx="2179">
                        <c:v>43225.985810185186</c:v>
                      </c:pt>
                      <c:pt idx="2180">
                        <c:v>43225.985821759263</c:v>
                      </c:pt>
                      <c:pt idx="2181">
                        <c:v>43225.985833333332</c:v>
                      </c:pt>
                      <c:pt idx="2182">
                        <c:v>43225.985844907409</c:v>
                      </c:pt>
                      <c:pt idx="2183">
                        <c:v>43225.985856481479</c:v>
                      </c:pt>
                      <c:pt idx="2184">
                        <c:v>43225.985868055555</c:v>
                      </c:pt>
                      <c:pt idx="2185">
                        <c:v>43225.985879629632</c:v>
                      </c:pt>
                      <c:pt idx="2186">
                        <c:v>43225.985891203702</c:v>
                      </c:pt>
                      <c:pt idx="2187">
                        <c:v>43225.985902777778</c:v>
                      </c:pt>
                      <c:pt idx="2188">
                        <c:v>43225.985914351855</c:v>
                      </c:pt>
                      <c:pt idx="2189">
                        <c:v>43225.985925925925</c:v>
                      </c:pt>
                      <c:pt idx="2190">
                        <c:v>43225.985937500001</c:v>
                      </c:pt>
                      <c:pt idx="2191">
                        <c:v>43225.985949074071</c:v>
                      </c:pt>
                      <c:pt idx="2192">
                        <c:v>43225.985960648148</c:v>
                      </c:pt>
                      <c:pt idx="2193">
                        <c:v>43225.985972222225</c:v>
                      </c:pt>
                      <c:pt idx="2194">
                        <c:v>43225.985983796294</c:v>
                      </c:pt>
                      <c:pt idx="2195">
                        <c:v>43225.985995370371</c:v>
                      </c:pt>
                      <c:pt idx="2196">
                        <c:v>43225.986006944448</c:v>
                      </c:pt>
                      <c:pt idx="2197">
                        <c:v>43225.986018518517</c:v>
                      </c:pt>
                      <c:pt idx="2198">
                        <c:v>43225.986030092594</c:v>
                      </c:pt>
                      <c:pt idx="2199">
                        <c:v>43225.986041666663</c:v>
                      </c:pt>
                      <c:pt idx="2200">
                        <c:v>43225.98605324074</c:v>
                      </c:pt>
                      <c:pt idx="2201">
                        <c:v>43225.986064814817</c:v>
                      </c:pt>
                      <c:pt idx="2202">
                        <c:v>43225.986076388886</c:v>
                      </c:pt>
                      <c:pt idx="2203">
                        <c:v>43225.986087962963</c:v>
                      </c:pt>
                      <c:pt idx="2204">
                        <c:v>43225.98609953704</c:v>
                      </c:pt>
                      <c:pt idx="2205">
                        <c:v>43225.986111111109</c:v>
                      </c:pt>
                      <c:pt idx="2206">
                        <c:v>43225.986122685186</c:v>
                      </c:pt>
                      <c:pt idx="2207">
                        <c:v>43225.986134259256</c:v>
                      </c:pt>
                      <c:pt idx="2208">
                        <c:v>43225.986145833333</c:v>
                      </c:pt>
                      <c:pt idx="2209">
                        <c:v>43225.986157407409</c:v>
                      </c:pt>
                      <c:pt idx="2210">
                        <c:v>43225.986168981479</c:v>
                      </c:pt>
                      <c:pt idx="2211">
                        <c:v>43225.986180555556</c:v>
                      </c:pt>
                      <c:pt idx="2212">
                        <c:v>43225.986192129632</c:v>
                      </c:pt>
                      <c:pt idx="2213">
                        <c:v>43225.986203703702</c:v>
                      </c:pt>
                      <c:pt idx="2214">
                        <c:v>43225.986215277779</c:v>
                      </c:pt>
                      <c:pt idx="2215">
                        <c:v>43225.986226851855</c:v>
                      </c:pt>
                      <c:pt idx="2216">
                        <c:v>43225.986238425925</c:v>
                      </c:pt>
                      <c:pt idx="2217">
                        <c:v>43225.986250000002</c:v>
                      </c:pt>
                      <c:pt idx="2218">
                        <c:v>43225.986261574071</c:v>
                      </c:pt>
                      <c:pt idx="2219">
                        <c:v>43225.986273148148</c:v>
                      </c:pt>
                      <c:pt idx="2220">
                        <c:v>43225.986284722225</c:v>
                      </c:pt>
                      <c:pt idx="2221">
                        <c:v>43225.986296296294</c:v>
                      </c:pt>
                      <c:pt idx="2222">
                        <c:v>43225.986307870371</c:v>
                      </c:pt>
                      <c:pt idx="2223">
                        <c:v>43225.986319444448</c:v>
                      </c:pt>
                      <c:pt idx="2224">
                        <c:v>43225.986331018517</c:v>
                      </c:pt>
                      <c:pt idx="2225">
                        <c:v>43225.986342592594</c:v>
                      </c:pt>
                      <c:pt idx="2226">
                        <c:v>43225.986354166664</c:v>
                      </c:pt>
                      <c:pt idx="2227">
                        <c:v>43225.98636574074</c:v>
                      </c:pt>
                      <c:pt idx="2228">
                        <c:v>43225.986377314817</c:v>
                      </c:pt>
                      <c:pt idx="2229">
                        <c:v>43225.986388888887</c:v>
                      </c:pt>
                      <c:pt idx="2230">
                        <c:v>43225.986400462964</c:v>
                      </c:pt>
                      <c:pt idx="2231">
                        <c:v>43225.98641203704</c:v>
                      </c:pt>
                      <c:pt idx="2232">
                        <c:v>43225.98642361111</c:v>
                      </c:pt>
                      <c:pt idx="2233">
                        <c:v>43225.986435185187</c:v>
                      </c:pt>
                      <c:pt idx="2234">
                        <c:v>43225.986446759256</c:v>
                      </c:pt>
                      <c:pt idx="2235">
                        <c:v>43225.986458333333</c:v>
                      </c:pt>
                      <c:pt idx="2236">
                        <c:v>43225.98646990741</c:v>
                      </c:pt>
                      <c:pt idx="2237">
                        <c:v>43225.986481481479</c:v>
                      </c:pt>
                      <c:pt idx="2238">
                        <c:v>43225.986493055556</c:v>
                      </c:pt>
                      <c:pt idx="2239">
                        <c:v>43225.986504629633</c:v>
                      </c:pt>
                      <c:pt idx="2240">
                        <c:v>43225.986516203702</c:v>
                      </c:pt>
                      <c:pt idx="2241">
                        <c:v>43225.986527777779</c:v>
                      </c:pt>
                      <c:pt idx="2242">
                        <c:v>43225.986539351848</c:v>
                      </c:pt>
                      <c:pt idx="2243">
                        <c:v>43225.986550925925</c:v>
                      </c:pt>
                      <c:pt idx="2244">
                        <c:v>43225.986562500002</c:v>
                      </c:pt>
                      <c:pt idx="2245">
                        <c:v>43225.986574074072</c:v>
                      </c:pt>
                      <c:pt idx="2246">
                        <c:v>43225.986585648148</c:v>
                      </c:pt>
                      <c:pt idx="2247">
                        <c:v>43225.986597222225</c:v>
                      </c:pt>
                      <c:pt idx="2248">
                        <c:v>43225.986608796295</c:v>
                      </c:pt>
                      <c:pt idx="2249">
                        <c:v>43225.986620370371</c:v>
                      </c:pt>
                      <c:pt idx="2250">
                        <c:v>43225.986631944441</c:v>
                      </c:pt>
                      <c:pt idx="2251">
                        <c:v>43225.986643518518</c:v>
                      </c:pt>
                      <c:pt idx="2252">
                        <c:v>43225.986655092594</c:v>
                      </c:pt>
                      <c:pt idx="2253">
                        <c:v>43225.986655092594</c:v>
                      </c:pt>
                      <c:pt idx="2254">
                        <c:v>43225.986666666664</c:v>
                      </c:pt>
                      <c:pt idx="2255">
                        <c:v>43225.986678240741</c:v>
                      </c:pt>
                      <c:pt idx="2256">
                        <c:v>43225.986689814818</c:v>
                      </c:pt>
                      <c:pt idx="2257">
                        <c:v>43225.986701388887</c:v>
                      </c:pt>
                      <c:pt idx="2258">
                        <c:v>43225.986712962964</c:v>
                      </c:pt>
                      <c:pt idx="2259">
                        <c:v>43225.986724537041</c:v>
                      </c:pt>
                      <c:pt idx="2260">
                        <c:v>43225.98673611111</c:v>
                      </c:pt>
                      <c:pt idx="2261">
                        <c:v>43225.986747685187</c:v>
                      </c:pt>
                      <c:pt idx="2262">
                        <c:v>43225.986759259256</c:v>
                      </c:pt>
                      <c:pt idx="2263">
                        <c:v>43225.986770833333</c:v>
                      </c:pt>
                      <c:pt idx="2264">
                        <c:v>43225.98678240741</c:v>
                      </c:pt>
                      <c:pt idx="2265">
                        <c:v>43225.986793981479</c:v>
                      </c:pt>
                      <c:pt idx="2266">
                        <c:v>43225.986805555556</c:v>
                      </c:pt>
                      <c:pt idx="2267">
                        <c:v>43225.986817129633</c:v>
                      </c:pt>
                      <c:pt idx="2268">
                        <c:v>43225.986828703702</c:v>
                      </c:pt>
                      <c:pt idx="2269">
                        <c:v>43225.986840277779</c:v>
                      </c:pt>
                      <c:pt idx="2270">
                        <c:v>43225.986851851849</c:v>
                      </c:pt>
                      <c:pt idx="2271">
                        <c:v>43225.986863425926</c:v>
                      </c:pt>
                      <c:pt idx="2272">
                        <c:v>43225.986875000002</c:v>
                      </c:pt>
                      <c:pt idx="2273">
                        <c:v>43225.986886574072</c:v>
                      </c:pt>
                      <c:pt idx="2274">
                        <c:v>43225.986898148149</c:v>
                      </c:pt>
                      <c:pt idx="2275">
                        <c:v>43225.986909722225</c:v>
                      </c:pt>
                      <c:pt idx="2276">
                        <c:v>43225.986921296295</c:v>
                      </c:pt>
                      <c:pt idx="2277">
                        <c:v>43225.986932870372</c:v>
                      </c:pt>
                      <c:pt idx="2278">
                        <c:v>43225.986944444441</c:v>
                      </c:pt>
                      <c:pt idx="2279">
                        <c:v>43225.986956018518</c:v>
                      </c:pt>
                      <c:pt idx="2280">
                        <c:v>43225.986967592595</c:v>
                      </c:pt>
                      <c:pt idx="2281">
                        <c:v>43225.986979166664</c:v>
                      </c:pt>
                      <c:pt idx="2282">
                        <c:v>43225.986990740741</c:v>
                      </c:pt>
                      <c:pt idx="2283">
                        <c:v>43225.987002314818</c:v>
                      </c:pt>
                      <c:pt idx="2284">
                        <c:v>43225.987013888887</c:v>
                      </c:pt>
                      <c:pt idx="2285">
                        <c:v>43225.987025462964</c:v>
                      </c:pt>
                      <c:pt idx="2286">
                        <c:v>43225.987037037034</c:v>
                      </c:pt>
                      <c:pt idx="2287">
                        <c:v>43225.98704861111</c:v>
                      </c:pt>
                      <c:pt idx="2288">
                        <c:v>43225.987060185187</c:v>
                      </c:pt>
                      <c:pt idx="2289">
                        <c:v>43225.987071759257</c:v>
                      </c:pt>
                      <c:pt idx="2290">
                        <c:v>43225.987083333333</c:v>
                      </c:pt>
                      <c:pt idx="2291">
                        <c:v>43225.98709490741</c:v>
                      </c:pt>
                      <c:pt idx="2292">
                        <c:v>43225.98710648148</c:v>
                      </c:pt>
                      <c:pt idx="2293">
                        <c:v>43225.987118055556</c:v>
                      </c:pt>
                      <c:pt idx="2294">
                        <c:v>43225.987129629626</c:v>
                      </c:pt>
                      <c:pt idx="2295">
                        <c:v>43225.987141203703</c:v>
                      </c:pt>
                      <c:pt idx="2296">
                        <c:v>43225.98715277778</c:v>
                      </c:pt>
                      <c:pt idx="2297">
                        <c:v>43225.987164351849</c:v>
                      </c:pt>
                      <c:pt idx="2298">
                        <c:v>43225.987175925926</c:v>
                      </c:pt>
                      <c:pt idx="2299">
                        <c:v>43225.987187500003</c:v>
                      </c:pt>
                      <c:pt idx="2300">
                        <c:v>43225.987199074072</c:v>
                      </c:pt>
                      <c:pt idx="2301">
                        <c:v>43225.987210648149</c:v>
                      </c:pt>
                      <c:pt idx="2302">
                        <c:v>43225.987222222226</c:v>
                      </c:pt>
                      <c:pt idx="2303">
                        <c:v>43225.987233796295</c:v>
                      </c:pt>
                      <c:pt idx="2304">
                        <c:v>43225.987245370372</c:v>
                      </c:pt>
                      <c:pt idx="2305">
                        <c:v>43225.987256944441</c:v>
                      </c:pt>
                      <c:pt idx="2306">
                        <c:v>43225.987268518518</c:v>
                      </c:pt>
                      <c:pt idx="2307">
                        <c:v>43225.987280092595</c:v>
                      </c:pt>
                      <c:pt idx="2308">
                        <c:v>43225.987291666665</c:v>
                      </c:pt>
                      <c:pt idx="2309">
                        <c:v>43225.987303240741</c:v>
                      </c:pt>
                      <c:pt idx="2310">
                        <c:v>43225.987314814818</c:v>
                      </c:pt>
                      <c:pt idx="2311">
                        <c:v>43225.987326388888</c:v>
                      </c:pt>
                      <c:pt idx="2312">
                        <c:v>43225.987337962964</c:v>
                      </c:pt>
                      <c:pt idx="2313">
                        <c:v>43225.987349537034</c:v>
                      </c:pt>
                      <c:pt idx="2314">
                        <c:v>43225.987361111111</c:v>
                      </c:pt>
                      <c:pt idx="2315">
                        <c:v>43225.987372685187</c:v>
                      </c:pt>
                      <c:pt idx="2316">
                        <c:v>43225.987384259257</c:v>
                      </c:pt>
                      <c:pt idx="2317">
                        <c:v>43225.987395833334</c:v>
                      </c:pt>
                      <c:pt idx="2318">
                        <c:v>43225.987407407411</c:v>
                      </c:pt>
                      <c:pt idx="2319">
                        <c:v>43225.98741898148</c:v>
                      </c:pt>
                      <c:pt idx="2320">
                        <c:v>43225.987430555557</c:v>
                      </c:pt>
                      <c:pt idx="2321">
                        <c:v>43225.987442129626</c:v>
                      </c:pt>
                      <c:pt idx="2322">
                        <c:v>43225.987453703703</c:v>
                      </c:pt>
                      <c:pt idx="2323">
                        <c:v>43225.98746527778</c:v>
                      </c:pt>
                      <c:pt idx="2324">
                        <c:v>43225.987476851849</c:v>
                      </c:pt>
                      <c:pt idx="2325">
                        <c:v>43225.987488425926</c:v>
                      </c:pt>
                      <c:pt idx="2326">
                        <c:v>43225.987500000003</c:v>
                      </c:pt>
                      <c:pt idx="2327">
                        <c:v>43225.987511574072</c:v>
                      </c:pt>
                      <c:pt idx="2328">
                        <c:v>43225.987523148149</c:v>
                      </c:pt>
                      <c:pt idx="2329">
                        <c:v>43225.987534722219</c:v>
                      </c:pt>
                      <c:pt idx="2330">
                        <c:v>43225.987546296295</c:v>
                      </c:pt>
                      <c:pt idx="2331">
                        <c:v>43225.987557870372</c:v>
                      </c:pt>
                      <c:pt idx="2332">
                        <c:v>43225.987557870372</c:v>
                      </c:pt>
                      <c:pt idx="2333">
                        <c:v>43225.987569444442</c:v>
                      </c:pt>
                      <c:pt idx="2334">
                        <c:v>43225.987581018519</c:v>
                      </c:pt>
                      <c:pt idx="2335">
                        <c:v>43225.987592592595</c:v>
                      </c:pt>
                      <c:pt idx="2336">
                        <c:v>43225.987604166665</c:v>
                      </c:pt>
                      <c:pt idx="2337">
                        <c:v>43225.987615740742</c:v>
                      </c:pt>
                      <c:pt idx="2338">
                        <c:v>43225.987627314818</c:v>
                      </c:pt>
                      <c:pt idx="2339">
                        <c:v>43225.987638888888</c:v>
                      </c:pt>
                      <c:pt idx="2340">
                        <c:v>43225.987650462965</c:v>
                      </c:pt>
                      <c:pt idx="2341">
                        <c:v>43225.987662037034</c:v>
                      </c:pt>
                      <c:pt idx="2342">
                        <c:v>43225.987673611111</c:v>
                      </c:pt>
                      <c:pt idx="2343">
                        <c:v>43225.987685185188</c:v>
                      </c:pt>
                      <c:pt idx="2344">
                        <c:v>43225.987696759257</c:v>
                      </c:pt>
                      <c:pt idx="2345">
                        <c:v>43225.987708333334</c:v>
                      </c:pt>
                      <c:pt idx="2346">
                        <c:v>43225.987719907411</c:v>
                      </c:pt>
                      <c:pt idx="2347">
                        <c:v>43225.98773148148</c:v>
                      </c:pt>
                      <c:pt idx="2348">
                        <c:v>43225.987743055557</c:v>
                      </c:pt>
                      <c:pt idx="2349">
                        <c:v>43225.987754629627</c:v>
                      </c:pt>
                      <c:pt idx="2350">
                        <c:v>43225.987766203703</c:v>
                      </c:pt>
                      <c:pt idx="2351">
                        <c:v>43225.98777777778</c:v>
                      </c:pt>
                      <c:pt idx="2352">
                        <c:v>43225.98778935185</c:v>
                      </c:pt>
                      <c:pt idx="2353">
                        <c:v>43225.987800925926</c:v>
                      </c:pt>
                      <c:pt idx="2354">
                        <c:v>43225.987812500003</c:v>
                      </c:pt>
                      <c:pt idx="2355">
                        <c:v>43225.987824074073</c:v>
                      </c:pt>
                      <c:pt idx="2356">
                        <c:v>43225.987835648149</c:v>
                      </c:pt>
                      <c:pt idx="2357">
                        <c:v>43225.987847222219</c:v>
                      </c:pt>
                      <c:pt idx="2358">
                        <c:v>43225.987858796296</c:v>
                      </c:pt>
                      <c:pt idx="2359">
                        <c:v>43225.987870370373</c:v>
                      </c:pt>
                      <c:pt idx="2360">
                        <c:v>43225.987881944442</c:v>
                      </c:pt>
                      <c:pt idx="2361">
                        <c:v>43225.987893518519</c:v>
                      </c:pt>
                      <c:pt idx="2362">
                        <c:v>43225.987905092596</c:v>
                      </c:pt>
                      <c:pt idx="2363">
                        <c:v>43225.987916666665</c:v>
                      </c:pt>
                      <c:pt idx="2364">
                        <c:v>43225.987928240742</c:v>
                      </c:pt>
                      <c:pt idx="2365">
                        <c:v>43225.987939814811</c:v>
                      </c:pt>
                      <c:pt idx="2366">
                        <c:v>43225.987951388888</c:v>
                      </c:pt>
                      <c:pt idx="2367">
                        <c:v>43225.987962962965</c:v>
                      </c:pt>
                      <c:pt idx="2368">
                        <c:v>43225.987974537034</c:v>
                      </c:pt>
                      <c:pt idx="2369">
                        <c:v>43225.987986111111</c:v>
                      </c:pt>
                      <c:pt idx="2370">
                        <c:v>43225.987997685188</c:v>
                      </c:pt>
                      <c:pt idx="2371">
                        <c:v>43225.988009259258</c:v>
                      </c:pt>
                      <c:pt idx="2372">
                        <c:v>43225.988020833334</c:v>
                      </c:pt>
                      <c:pt idx="2373">
                        <c:v>43225.988032407404</c:v>
                      </c:pt>
                      <c:pt idx="2374">
                        <c:v>43225.988043981481</c:v>
                      </c:pt>
                      <c:pt idx="2375">
                        <c:v>43225.988055555557</c:v>
                      </c:pt>
                      <c:pt idx="2376">
                        <c:v>43225.988067129627</c:v>
                      </c:pt>
                      <c:pt idx="2377">
                        <c:v>43225.988078703704</c:v>
                      </c:pt>
                      <c:pt idx="2378">
                        <c:v>43225.98809027778</c:v>
                      </c:pt>
                      <c:pt idx="2379">
                        <c:v>43225.98810185185</c:v>
                      </c:pt>
                      <c:pt idx="2380">
                        <c:v>43225.988113425927</c:v>
                      </c:pt>
                      <c:pt idx="2381">
                        <c:v>43225.988125000003</c:v>
                      </c:pt>
                      <c:pt idx="2382">
                        <c:v>43225.988136574073</c:v>
                      </c:pt>
                      <c:pt idx="2383">
                        <c:v>43225.98814814815</c:v>
                      </c:pt>
                      <c:pt idx="2384">
                        <c:v>43225.988159722219</c:v>
                      </c:pt>
                      <c:pt idx="2385">
                        <c:v>43225.988171296296</c:v>
                      </c:pt>
                      <c:pt idx="2386">
                        <c:v>43225.988182870373</c:v>
                      </c:pt>
                      <c:pt idx="2387">
                        <c:v>43225.988194444442</c:v>
                      </c:pt>
                      <c:pt idx="2388">
                        <c:v>43225.988206018519</c:v>
                      </c:pt>
                      <c:pt idx="2389">
                        <c:v>43225.988217592596</c:v>
                      </c:pt>
                      <c:pt idx="2390">
                        <c:v>43225.988229166665</c:v>
                      </c:pt>
                      <c:pt idx="2391">
                        <c:v>43225.988240740742</c:v>
                      </c:pt>
                      <c:pt idx="2392">
                        <c:v>43225.988252314812</c:v>
                      </c:pt>
                      <c:pt idx="2393">
                        <c:v>43225.988263888888</c:v>
                      </c:pt>
                      <c:pt idx="2394">
                        <c:v>43225.988275462965</c:v>
                      </c:pt>
                      <c:pt idx="2395">
                        <c:v>43225.988287037035</c:v>
                      </c:pt>
                      <c:pt idx="2396">
                        <c:v>43225.988298611112</c:v>
                      </c:pt>
                      <c:pt idx="2397">
                        <c:v>43225.988310185188</c:v>
                      </c:pt>
                      <c:pt idx="2398">
                        <c:v>43225.988321759258</c:v>
                      </c:pt>
                      <c:pt idx="2399">
                        <c:v>43225.988333333335</c:v>
                      </c:pt>
                      <c:pt idx="2400">
                        <c:v>43225.988344907404</c:v>
                      </c:pt>
                      <c:pt idx="2401">
                        <c:v>43225.988356481481</c:v>
                      </c:pt>
                      <c:pt idx="2402">
                        <c:v>43225.988368055558</c:v>
                      </c:pt>
                      <c:pt idx="2403">
                        <c:v>43225.988379629627</c:v>
                      </c:pt>
                      <c:pt idx="2404">
                        <c:v>43225.988391203704</c:v>
                      </c:pt>
                      <c:pt idx="2405">
                        <c:v>43225.988402777781</c:v>
                      </c:pt>
                      <c:pt idx="2406">
                        <c:v>43225.98841435185</c:v>
                      </c:pt>
                      <c:pt idx="2407">
                        <c:v>43225.988425925927</c:v>
                      </c:pt>
                      <c:pt idx="2408">
                        <c:v>43225.988437499997</c:v>
                      </c:pt>
                      <c:pt idx="2409">
                        <c:v>43225.988449074073</c:v>
                      </c:pt>
                      <c:pt idx="2410">
                        <c:v>43225.988449074073</c:v>
                      </c:pt>
                      <c:pt idx="2411">
                        <c:v>43225.98846064815</c:v>
                      </c:pt>
                      <c:pt idx="2412">
                        <c:v>43225.98847222222</c:v>
                      </c:pt>
                      <c:pt idx="2413">
                        <c:v>43225.988483796296</c:v>
                      </c:pt>
                      <c:pt idx="2414">
                        <c:v>43225.988495370373</c:v>
                      </c:pt>
                      <c:pt idx="2415">
                        <c:v>43225.988506944443</c:v>
                      </c:pt>
                      <c:pt idx="2416">
                        <c:v>43225.988518518519</c:v>
                      </c:pt>
                      <c:pt idx="2417">
                        <c:v>43225.988530092596</c:v>
                      </c:pt>
                      <c:pt idx="2418">
                        <c:v>43225.988541666666</c:v>
                      </c:pt>
                      <c:pt idx="2419">
                        <c:v>43225.988553240742</c:v>
                      </c:pt>
                      <c:pt idx="2420">
                        <c:v>43225.988564814812</c:v>
                      </c:pt>
                      <c:pt idx="2421">
                        <c:v>43225.988576388889</c:v>
                      </c:pt>
                      <c:pt idx="2422">
                        <c:v>43225.988587962966</c:v>
                      </c:pt>
                      <c:pt idx="2423">
                        <c:v>43225.988599537035</c:v>
                      </c:pt>
                      <c:pt idx="2424">
                        <c:v>43225.988611111112</c:v>
                      </c:pt>
                      <c:pt idx="2425">
                        <c:v>43225.988622685189</c:v>
                      </c:pt>
                      <c:pt idx="2426">
                        <c:v>43225.988634259258</c:v>
                      </c:pt>
                      <c:pt idx="2427">
                        <c:v>43225.988645833335</c:v>
                      </c:pt>
                      <c:pt idx="2428">
                        <c:v>43225.988657407404</c:v>
                      </c:pt>
                      <c:pt idx="2429">
                        <c:v>43225.988668981481</c:v>
                      </c:pt>
                      <c:pt idx="2430">
                        <c:v>43225.988680555558</c:v>
                      </c:pt>
                      <c:pt idx="2431">
                        <c:v>43225.988692129627</c:v>
                      </c:pt>
                      <c:pt idx="2432">
                        <c:v>43225.988703703704</c:v>
                      </c:pt>
                      <c:pt idx="2433">
                        <c:v>43225.988715277781</c:v>
                      </c:pt>
                      <c:pt idx="2434">
                        <c:v>43225.988726851851</c:v>
                      </c:pt>
                      <c:pt idx="2435">
                        <c:v>43225.988738425927</c:v>
                      </c:pt>
                      <c:pt idx="2436">
                        <c:v>43225.988749999997</c:v>
                      </c:pt>
                      <c:pt idx="2437">
                        <c:v>43225.988761574074</c:v>
                      </c:pt>
                      <c:pt idx="2438">
                        <c:v>43225.98877314815</c:v>
                      </c:pt>
                      <c:pt idx="2439">
                        <c:v>43225.98878472222</c:v>
                      </c:pt>
                      <c:pt idx="2440">
                        <c:v>43225.988796296297</c:v>
                      </c:pt>
                      <c:pt idx="2441">
                        <c:v>43225.988807870373</c:v>
                      </c:pt>
                      <c:pt idx="2442">
                        <c:v>43225.988819444443</c:v>
                      </c:pt>
                      <c:pt idx="2443">
                        <c:v>43225.98883101852</c:v>
                      </c:pt>
                      <c:pt idx="2444">
                        <c:v>43225.988842592589</c:v>
                      </c:pt>
                      <c:pt idx="2445">
                        <c:v>43225.988854166666</c:v>
                      </c:pt>
                      <c:pt idx="2446">
                        <c:v>43225.988865740743</c:v>
                      </c:pt>
                      <c:pt idx="2447">
                        <c:v>43225.988877314812</c:v>
                      </c:pt>
                      <c:pt idx="2448">
                        <c:v>43225.988888888889</c:v>
                      </c:pt>
                      <c:pt idx="2449">
                        <c:v>43225.988900462966</c:v>
                      </c:pt>
                      <c:pt idx="2450">
                        <c:v>43225.988912037035</c:v>
                      </c:pt>
                      <c:pt idx="2451">
                        <c:v>43225.988923611112</c:v>
                      </c:pt>
                      <c:pt idx="2452">
                        <c:v>43225.988935185182</c:v>
                      </c:pt>
                      <c:pt idx="2453">
                        <c:v>43225.988946759258</c:v>
                      </c:pt>
                      <c:pt idx="2454">
                        <c:v>43225.988958333335</c:v>
                      </c:pt>
                      <c:pt idx="2455">
                        <c:v>43225.988969907405</c:v>
                      </c:pt>
                      <c:pt idx="2456">
                        <c:v>43225.988981481481</c:v>
                      </c:pt>
                      <c:pt idx="2457">
                        <c:v>43225.988993055558</c:v>
                      </c:pt>
                      <c:pt idx="2458">
                        <c:v>43225.989004629628</c:v>
                      </c:pt>
                      <c:pt idx="2459">
                        <c:v>43225.989016203705</c:v>
                      </c:pt>
                      <c:pt idx="2460">
                        <c:v>43225.989027777781</c:v>
                      </c:pt>
                      <c:pt idx="2461">
                        <c:v>43225.989039351851</c:v>
                      </c:pt>
                      <c:pt idx="2462">
                        <c:v>43225.989050925928</c:v>
                      </c:pt>
                      <c:pt idx="2463">
                        <c:v>43225.989062499997</c:v>
                      </c:pt>
                      <c:pt idx="2464">
                        <c:v>43225.989074074074</c:v>
                      </c:pt>
                      <c:pt idx="2465">
                        <c:v>43225.989085648151</c:v>
                      </c:pt>
                      <c:pt idx="2466">
                        <c:v>43225.98909722222</c:v>
                      </c:pt>
                      <c:pt idx="2467">
                        <c:v>43225.989108796297</c:v>
                      </c:pt>
                      <c:pt idx="2468">
                        <c:v>43225.989120370374</c:v>
                      </c:pt>
                      <c:pt idx="2469">
                        <c:v>43225.989131944443</c:v>
                      </c:pt>
                      <c:pt idx="2470">
                        <c:v>43225.98914351852</c:v>
                      </c:pt>
                      <c:pt idx="2471">
                        <c:v>43225.989155092589</c:v>
                      </c:pt>
                      <c:pt idx="2472">
                        <c:v>43225.989166666666</c:v>
                      </c:pt>
                      <c:pt idx="2473">
                        <c:v>43225.989178240743</c:v>
                      </c:pt>
                      <c:pt idx="2474">
                        <c:v>43225.989189814813</c:v>
                      </c:pt>
                      <c:pt idx="2475">
                        <c:v>43225.989201388889</c:v>
                      </c:pt>
                      <c:pt idx="2476">
                        <c:v>43225.989212962966</c:v>
                      </c:pt>
                      <c:pt idx="2477">
                        <c:v>43225.989224537036</c:v>
                      </c:pt>
                      <c:pt idx="2478">
                        <c:v>43225.989236111112</c:v>
                      </c:pt>
                      <c:pt idx="2479">
                        <c:v>43225.989247685182</c:v>
                      </c:pt>
                      <c:pt idx="2480">
                        <c:v>43225.989259259259</c:v>
                      </c:pt>
                      <c:pt idx="2481">
                        <c:v>43225.989270833335</c:v>
                      </c:pt>
                      <c:pt idx="2482">
                        <c:v>43225.989282407405</c:v>
                      </c:pt>
                      <c:pt idx="2483">
                        <c:v>43225.989293981482</c:v>
                      </c:pt>
                      <c:pt idx="2484">
                        <c:v>43225.989305555559</c:v>
                      </c:pt>
                      <c:pt idx="2485">
                        <c:v>43225.989317129628</c:v>
                      </c:pt>
                      <c:pt idx="2486">
                        <c:v>43225.989328703705</c:v>
                      </c:pt>
                      <c:pt idx="2487">
                        <c:v>43225.989340277774</c:v>
                      </c:pt>
                      <c:pt idx="2488">
                        <c:v>43225.989340277774</c:v>
                      </c:pt>
                      <c:pt idx="2489">
                        <c:v>43225.989351851851</c:v>
                      </c:pt>
                      <c:pt idx="2490">
                        <c:v>43225.989363425928</c:v>
                      </c:pt>
                      <c:pt idx="2491">
                        <c:v>43225.989374999997</c:v>
                      </c:pt>
                      <c:pt idx="2492">
                        <c:v>43225.989386574074</c:v>
                      </c:pt>
                      <c:pt idx="2493">
                        <c:v>43225.989398148151</c:v>
                      </c:pt>
                      <c:pt idx="2494">
                        <c:v>43225.98940972222</c:v>
                      </c:pt>
                      <c:pt idx="2495">
                        <c:v>43225.989421296297</c:v>
                      </c:pt>
                      <c:pt idx="2496">
                        <c:v>43225.989432870374</c:v>
                      </c:pt>
                      <c:pt idx="2497">
                        <c:v>43225.989444444444</c:v>
                      </c:pt>
                      <c:pt idx="2498">
                        <c:v>43225.98945601852</c:v>
                      </c:pt>
                      <c:pt idx="2499">
                        <c:v>43225.98946759259</c:v>
                      </c:pt>
                      <c:pt idx="2500">
                        <c:v>43225.989479166667</c:v>
                      </c:pt>
                      <c:pt idx="2501">
                        <c:v>43225.989490740743</c:v>
                      </c:pt>
                      <c:pt idx="2502">
                        <c:v>43225.989502314813</c:v>
                      </c:pt>
                      <c:pt idx="2503">
                        <c:v>43225.98951388889</c:v>
                      </c:pt>
                      <c:pt idx="2504">
                        <c:v>43225.989525462966</c:v>
                      </c:pt>
                      <c:pt idx="2505">
                        <c:v>43225.989537037036</c:v>
                      </c:pt>
                      <c:pt idx="2506">
                        <c:v>43225.989548611113</c:v>
                      </c:pt>
                      <c:pt idx="2507">
                        <c:v>43225.989560185182</c:v>
                      </c:pt>
                      <c:pt idx="2508">
                        <c:v>43225.989571759259</c:v>
                      </c:pt>
                      <c:pt idx="2509">
                        <c:v>43225.989583333336</c:v>
                      </c:pt>
                      <c:pt idx="2510">
                        <c:v>43225.989594907405</c:v>
                      </c:pt>
                      <c:pt idx="2511">
                        <c:v>43225.989606481482</c:v>
                      </c:pt>
                      <c:pt idx="2512">
                        <c:v>43225.989618055559</c:v>
                      </c:pt>
                      <c:pt idx="2513">
                        <c:v>43225.989629629628</c:v>
                      </c:pt>
                      <c:pt idx="2514">
                        <c:v>43225.989641203705</c:v>
                      </c:pt>
                      <c:pt idx="2515">
                        <c:v>43225.989652777775</c:v>
                      </c:pt>
                      <c:pt idx="2516">
                        <c:v>43225.989664351851</c:v>
                      </c:pt>
                      <c:pt idx="2517">
                        <c:v>43225.989675925928</c:v>
                      </c:pt>
                      <c:pt idx="2518">
                        <c:v>43225.989687499998</c:v>
                      </c:pt>
                      <c:pt idx="2519">
                        <c:v>43225.989699074074</c:v>
                      </c:pt>
                      <c:pt idx="2520">
                        <c:v>43225.989710648151</c:v>
                      </c:pt>
                      <c:pt idx="2521">
                        <c:v>43225.989722222221</c:v>
                      </c:pt>
                      <c:pt idx="2522">
                        <c:v>43225.989733796298</c:v>
                      </c:pt>
                      <c:pt idx="2523">
                        <c:v>43225.989745370367</c:v>
                      </c:pt>
                      <c:pt idx="2524">
                        <c:v>43225.989756944444</c:v>
                      </c:pt>
                      <c:pt idx="2525">
                        <c:v>43225.989768518521</c:v>
                      </c:pt>
                      <c:pt idx="2526">
                        <c:v>43225.98978009259</c:v>
                      </c:pt>
                      <c:pt idx="2527">
                        <c:v>43225.989791666667</c:v>
                      </c:pt>
                      <c:pt idx="2528">
                        <c:v>43225.989803240744</c:v>
                      </c:pt>
                      <c:pt idx="2529">
                        <c:v>43225.989814814813</c:v>
                      </c:pt>
                      <c:pt idx="2530">
                        <c:v>43225.98982638889</c:v>
                      </c:pt>
                      <c:pt idx="2531">
                        <c:v>43225.989837962959</c:v>
                      </c:pt>
                      <c:pt idx="2532">
                        <c:v>43225.989849537036</c:v>
                      </c:pt>
                      <c:pt idx="2533">
                        <c:v>43225.989861111113</c:v>
                      </c:pt>
                      <c:pt idx="2534">
                        <c:v>43225.989872685182</c:v>
                      </c:pt>
                      <c:pt idx="2535">
                        <c:v>43225.989884259259</c:v>
                      </c:pt>
                      <c:pt idx="2536">
                        <c:v>43225.989895833336</c:v>
                      </c:pt>
                      <c:pt idx="2537">
                        <c:v>43225.989907407406</c:v>
                      </c:pt>
                      <c:pt idx="2538">
                        <c:v>43225.989918981482</c:v>
                      </c:pt>
                      <c:pt idx="2539">
                        <c:v>43225.989930555559</c:v>
                      </c:pt>
                      <c:pt idx="2540">
                        <c:v>43225.989942129629</c:v>
                      </c:pt>
                      <c:pt idx="2541">
                        <c:v>43225.989953703705</c:v>
                      </c:pt>
                      <c:pt idx="2542">
                        <c:v>43225.989965277775</c:v>
                      </c:pt>
                      <c:pt idx="2543">
                        <c:v>43225.989976851852</c:v>
                      </c:pt>
                      <c:pt idx="2544">
                        <c:v>43225.989988425928</c:v>
                      </c:pt>
                      <c:pt idx="2545">
                        <c:v>43225.99</c:v>
                      </c:pt>
                      <c:pt idx="2546">
                        <c:v>43225.990011574075</c:v>
                      </c:pt>
                      <c:pt idx="2547">
                        <c:v>43225.990023148152</c:v>
                      </c:pt>
                      <c:pt idx="2548">
                        <c:v>43225.990034722221</c:v>
                      </c:pt>
                      <c:pt idx="2549">
                        <c:v>43225.990046296298</c:v>
                      </c:pt>
                      <c:pt idx="2550">
                        <c:v>43225.990057870367</c:v>
                      </c:pt>
                      <c:pt idx="2551">
                        <c:v>43225.990069444444</c:v>
                      </c:pt>
                      <c:pt idx="2552">
                        <c:v>43225.990081018521</c:v>
                      </c:pt>
                      <c:pt idx="2553">
                        <c:v>43225.99009259259</c:v>
                      </c:pt>
                      <c:pt idx="2554">
                        <c:v>43225.990104166667</c:v>
                      </c:pt>
                      <c:pt idx="2555">
                        <c:v>43225.990115740744</c:v>
                      </c:pt>
                      <c:pt idx="2556">
                        <c:v>43225.990127314813</c:v>
                      </c:pt>
                      <c:pt idx="2557">
                        <c:v>43225.99013888889</c:v>
                      </c:pt>
                      <c:pt idx="2558">
                        <c:v>43225.99015046296</c:v>
                      </c:pt>
                      <c:pt idx="2559">
                        <c:v>43225.990162037036</c:v>
                      </c:pt>
                      <c:pt idx="2560">
                        <c:v>43225.990173611113</c:v>
                      </c:pt>
                      <c:pt idx="2561">
                        <c:v>43225.990185185183</c:v>
                      </c:pt>
                      <c:pt idx="2562">
                        <c:v>43225.99019675926</c:v>
                      </c:pt>
                      <c:pt idx="2563">
                        <c:v>43225.990208333336</c:v>
                      </c:pt>
                      <c:pt idx="2564">
                        <c:v>43225.990219907406</c:v>
                      </c:pt>
                      <c:pt idx="2565">
                        <c:v>43225.990231481483</c:v>
                      </c:pt>
                      <c:pt idx="2566">
                        <c:v>43225.990243055552</c:v>
                      </c:pt>
                      <c:pt idx="2567">
                        <c:v>43225.990254629629</c:v>
                      </c:pt>
                      <c:pt idx="2568">
                        <c:v>43225.990266203706</c:v>
                      </c:pt>
                      <c:pt idx="2569">
                        <c:v>43225.990277777775</c:v>
                      </c:pt>
                      <c:pt idx="2570">
                        <c:v>43225.990289351852</c:v>
                      </c:pt>
                      <c:pt idx="2571">
                        <c:v>43225.990300925929</c:v>
                      </c:pt>
                      <c:pt idx="2572">
                        <c:v>43225.990300925929</c:v>
                      </c:pt>
                      <c:pt idx="2573">
                        <c:v>43225.990312499998</c:v>
                      </c:pt>
                      <c:pt idx="2574">
                        <c:v>43225.990324074075</c:v>
                      </c:pt>
                      <c:pt idx="2575">
                        <c:v>43225.990335648145</c:v>
                      </c:pt>
                      <c:pt idx="2576">
                        <c:v>43225.990347222221</c:v>
                      </c:pt>
                      <c:pt idx="2577">
                        <c:v>43225.990358796298</c:v>
                      </c:pt>
                      <c:pt idx="2578">
                        <c:v>43225.990370370368</c:v>
                      </c:pt>
                      <c:pt idx="2579">
                        <c:v>43225.990381944444</c:v>
                      </c:pt>
                      <c:pt idx="2580">
                        <c:v>43225.990393518521</c:v>
                      </c:pt>
                      <c:pt idx="2581">
                        <c:v>43225.990405092591</c:v>
                      </c:pt>
                      <c:pt idx="2582">
                        <c:v>43225.990416666667</c:v>
                      </c:pt>
                      <c:pt idx="2583">
                        <c:v>43225.990428240744</c:v>
                      </c:pt>
                      <c:pt idx="2584">
                        <c:v>43225.990439814814</c:v>
                      </c:pt>
                      <c:pt idx="2585">
                        <c:v>43225.990451388891</c:v>
                      </c:pt>
                      <c:pt idx="2586">
                        <c:v>43225.99046296296</c:v>
                      </c:pt>
                      <c:pt idx="2587">
                        <c:v>43225.990474537037</c:v>
                      </c:pt>
                      <c:pt idx="2588">
                        <c:v>43225.990486111114</c:v>
                      </c:pt>
                      <c:pt idx="2589">
                        <c:v>43225.990497685183</c:v>
                      </c:pt>
                      <c:pt idx="2590">
                        <c:v>43225.99050925926</c:v>
                      </c:pt>
                      <c:pt idx="2591">
                        <c:v>43225.990520833337</c:v>
                      </c:pt>
                      <c:pt idx="2592">
                        <c:v>43225.990532407406</c:v>
                      </c:pt>
                      <c:pt idx="2593">
                        <c:v>43225.990543981483</c:v>
                      </c:pt>
                      <c:pt idx="2594">
                        <c:v>43225.990555555552</c:v>
                      </c:pt>
                      <c:pt idx="2595">
                        <c:v>43225.990567129629</c:v>
                      </c:pt>
                      <c:pt idx="2596">
                        <c:v>43225.990578703706</c:v>
                      </c:pt>
                      <c:pt idx="2597">
                        <c:v>43225.990590277775</c:v>
                      </c:pt>
                      <c:pt idx="2598">
                        <c:v>43225.990601851852</c:v>
                      </c:pt>
                      <c:pt idx="2599">
                        <c:v>43225.990613425929</c:v>
                      </c:pt>
                      <c:pt idx="2600">
                        <c:v>43225.990624999999</c:v>
                      </c:pt>
                      <c:pt idx="2601">
                        <c:v>43225.990636574075</c:v>
                      </c:pt>
                      <c:pt idx="2602">
                        <c:v>43225.990648148145</c:v>
                      </c:pt>
                      <c:pt idx="2603">
                        <c:v>43225.990659722222</c:v>
                      </c:pt>
                      <c:pt idx="2604">
                        <c:v>43225.990671296298</c:v>
                      </c:pt>
                      <c:pt idx="2605">
                        <c:v>43225.990682870368</c:v>
                      </c:pt>
                      <c:pt idx="2606">
                        <c:v>43225.990694444445</c:v>
                      </c:pt>
                      <c:pt idx="2607">
                        <c:v>43225.990706018521</c:v>
                      </c:pt>
                      <c:pt idx="2608">
                        <c:v>43225.990717592591</c:v>
                      </c:pt>
                      <c:pt idx="2609">
                        <c:v>43225.990729166668</c:v>
                      </c:pt>
                      <c:pt idx="2610">
                        <c:v>43225.990740740737</c:v>
                      </c:pt>
                      <c:pt idx="2611">
                        <c:v>43225.990752314814</c:v>
                      </c:pt>
                      <c:pt idx="2612">
                        <c:v>43225.990763888891</c:v>
                      </c:pt>
                      <c:pt idx="2613">
                        <c:v>43225.99077546296</c:v>
                      </c:pt>
                      <c:pt idx="2614">
                        <c:v>43225.990787037037</c:v>
                      </c:pt>
                      <c:pt idx="2615">
                        <c:v>43225.990798611114</c:v>
                      </c:pt>
                      <c:pt idx="2616">
                        <c:v>43225.990810185183</c:v>
                      </c:pt>
                      <c:pt idx="2617">
                        <c:v>43225.99082175926</c:v>
                      </c:pt>
                      <c:pt idx="2618">
                        <c:v>43225.990833333337</c:v>
                      </c:pt>
                      <c:pt idx="2619">
                        <c:v>43225.990844907406</c:v>
                      </c:pt>
                      <c:pt idx="2620">
                        <c:v>43225.990856481483</c:v>
                      </c:pt>
                      <c:pt idx="2621">
                        <c:v>43225.990868055553</c:v>
                      </c:pt>
                      <c:pt idx="2622">
                        <c:v>43225.990879629629</c:v>
                      </c:pt>
                      <c:pt idx="2623">
                        <c:v>43225.990891203706</c:v>
                      </c:pt>
                      <c:pt idx="2624">
                        <c:v>43225.990902777776</c:v>
                      </c:pt>
                      <c:pt idx="2625">
                        <c:v>43225.990914351853</c:v>
                      </c:pt>
                      <c:pt idx="2626">
                        <c:v>43225.990925925929</c:v>
                      </c:pt>
                      <c:pt idx="2627">
                        <c:v>43225.990937499999</c:v>
                      </c:pt>
                      <c:pt idx="2628">
                        <c:v>43225.990949074076</c:v>
                      </c:pt>
                      <c:pt idx="2629">
                        <c:v>43225.990960648145</c:v>
                      </c:pt>
                      <c:pt idx="2630">
                        <c:v>43225.990972222222</c:v>
                      </c:pt>
                      <c:pt idx="2631">
                        <c:v>43225.990983796299</c:v>
                      </c:pt>
                      <c:pt idx="2632">
                        <c:v>43225.990995370368</c:v>
                      </c:pt>
                      <c:pt idx="2633">
                        <c:v>43225.991006944445</c:v>
                      </c:pt>
                      <c:pt idx="2634">
                        <c:v>43225.991018518522</c:v>
                      </c:pt>
                      <c:pt idx="2635">
                        <c:v>43225.991030092591</c:v>
                      </c:pt>
                      <c:pt idx="2636">
                        <c:v>43225.991041666668</c:v>
                      </c:pt>
                      <c:pt idx="2637">
                        <c:v>43225.991053240738</c:v>
                      </c:pt>
                      <c:pt idx="2638">
                        <c:v>43225.991064814814</c:v>
                      </c:pt>
                      <c:pt idx="2639">
                        <c:v>43225.991076388891</c:v>
                      </c:pt>
                      <c:pt idx="2640">
                        <c:v>43225.991087962961</c:v>
                      </c:pt>
                      <c:pt idx="2641">
                        <c:v>43225.991099537037</c:v>
                      </c:pt>
                      <c:pt idx="2642">
                        <c:v>43225.991111111114</c:v>
                      </c:pt>
                      <c:pt idx="2643">
                        <c:v>43225.991122685184</c:v>
                      </c:pt>
                      <c:pt idx="2644">
                        <c:v>43225.99113425926</c:v>
                      </c:pt>
                      <c:pt idx="2645">
                        <c:v>43225.99114583333</c:v>
                      </c:pt>
                      <c:pt idx="2646">
                        <c:v>43225.991157407407</c:v>
                      </c:pt>
                      <c:pt idx="2647">
                        <c:v>43225.991168981483</c:v>
                      </c:pt>
                      <c:pt idx="2648">
                        <c:v>43225.991180555553</c:v>
                      </c:pt>
                      <c:pt idx="2649">
                        <c:v>43225.99119212963</c:v>
                      </c:pt>
                      <c:pt idx="2650">
                        <c:v>43225.99119212963</c:v>
                      </c:pt>
                      <c:pt idx="2651">
                        <c:v>43225.991203703707</c:v>
                      </c:pt>
                      <c:pt idx="2652">
                        <c:v>43225.991215277776</c:v>
                      </c:pt>
                      <c:pt idx="2653">
                        <c:v>43225.991226851853</c:v>
                      </c:pt>
                      <c:pt idx="2654">
                        <c:v>43225.991238425922</c:v>
                      </c:pt>
                      <c:pt idx="2655">
                        <c:v>43225.991249999999</c:v>
                      </c:pt>
                      <c:pt idx="2656">
                        <c:v>43225.991261574076</c:v>
                      </c:pt>
                      <c:pt idx="2657">
                        <c:v>43225.991273148145</c:v>
                      </c:pt>
                      <c:pt idx="2658">
                        <c:v>43225.991284722222</c:v>
                      </c:pt>
                      <c:pt idx="2659">
                        <c:v>43225.991296296299</c:v>
                      </c:pt>
                      <c:pt idx="2660">
                        <c:v>43225.991307870368</c:v>
                      </c:pt>
                      <c:pt idx="2661">
                        <c:v>43225.991319444445</c:v>
                      </c:pt>
                      <c:pt idx="2662">
                        <c:v>43225.991331018522</c:v>
                      </c:pt>
                      <c:pt idx="2663">
                        <c:v>43225.991342592592</c:v>
                      </c:pt>
                      <c:pt idx="2664">
                        <c:v>43225.991354166668</c:v>
                      </c:pt>
                      <c:pt idx="2665">
                        <c:v>43225.991365740738</c:v>
                      </c:pt>
                      <c:pt idx="2666">
                        <c:v>43225.991377314815</c:v>
                      </c:pt>
                      <c:pt idx="2667">
                        <c:v>43225.991388888891</c:v>
                      </c:pt>
                      <c:pt idx="2668">
                        <c:v>43225.991400462961</c:v>
                      </c:pt>
                      <c:pt idx="2669">
                        <c:v>43225.991412037038</c:v>
                      </c:pt>
                      <c:pt idx="2670">
                        <c:v>43225.991423611114</c:v>
                      </c:pt>
                      <c:pt idx="2671">
                        <c:v>43225.991435185184</c:v>
                      </c:pt>
                      <c:pt idx="2672">
                        <c:v>43225.991446759261</c:v>
                      </c:pt>
                      <c:pt idx="2673">
                        <c:v>43225.99145833333</c:v>
                      </c:pt>
                      <c:pt idx="2674">
                        <c:v>43225.991469907407</c:v>
                      </c:pt>
                      <c:pt idx="2675">
                        <c:v>43225.991481481484</c:v>
                      </c:pt>
                      <c:pt idx="2676">
                        <c:v>43225.991493055553</c:v>
                      </c:pt>
                      <c:pt idx="2677">
                        <c:v>43225.99150462963</c:v>
                      </c:pt>
                      <c:pt idx="2678">
                        <c:v>43225.991516203707</c:v>
                      </c:pt>
                      <c:pt idx="2679">
                        <c:v>43225.991527777776</c:v>
                      </c:pt>
                      <c:pt idx="2680">
                        <c:v>43225.991539351853</c:v>
                      </c:pt>
                      <c:pt idx="2681">
                        <c:v>43225.991550925923</c:v>
                      </c:pt>
                      <c:pt idx="2682">
                        <c:v>43225.991562499999</c:v>
                      </c:pt>
                      <c:pt idx="2683">
                        <c:v>43225.991574074076</c:v>
                      </c:pt>
                      <c:pt idx="2684">
                        <c:v>43225.991585648146</c:v>
                      </c:pt>
                      <c:pt idx="2685">
                        <c:v>43225.991597222222</c:v>
                      </c:pt>
                      <c:pt idx="2686">
                        <c:v>43225.991608796299</c:v>
                      </c:pt>
                      <c:pt idx="2687">
                        <c:v>43225.991620370369</c:v>
                      </c:pt>
                      <c:pt idx="2688">
                        <c:v>43225.991631944446</c:v>
                      </c:pt>
                      <c:pt idx="2689">
                        <c:v>43225.991643518515</c:v>
                      </c:pt>
                      <c:pt idx="2690">
                        <c:v>43225.991655092592</c:v>
                      </c:pt>
                      <c:pt idx="2691">
                        <c:v>43225.991666666669</c:v>
                      </c:pt>
                      <c:pt idx="2692">
                        <c:v>43225.991678240738</c:v>
                      </c:pt>
                      <c:pt idx="2693">
                        <c:v>43225.991689814815</c:v>
                      </c:pt>
                      <c:pt idx="2694">
                        <c:v>43225.991701388892</c:v>
                      </c:pt>
                      <c:pt idx="2695">
                        <c:v>43225.991712962961</c:v>
                      </c:pt>
                      <c:pt idx="2696">
                        <c:v>43225.991724537038</c:v>
                      </c:pt>
                      <c:pt idx="2697">
                        <c:v>43225.991736111115</c:v>
                      </c:pt>
                      <c:pt idx="2698">
                        <c:v>43225.991747685184</c:v>
                      </c:pt>
                      <c:pt idx="2699">
                        <c:v>43225.991759259261</c:v>
                      </c:pt>
                      <c:pt idx="2700">
                        <c:v>43225.991770833331</c:v>
                      </c:pt>
                      <c:pt idx="2701">
                        <c:v>43225.991782407407</c:v>
                      </c:pt>
                      <c:pt idx="2702">
                        <c:v>43225.991793981484</c:v>
                      </c:pt>
                      <c:pt idx="2703">
                        <c:v>43225.991805555554</c:v>
                      </c:pt>
                      <c:pt idx="2704">
                        <c:v>43225.99181712963</c:v>
                      </c:pt>
                      <c:pt idx="2705">
                        <c:v>43225.991828703707</c:v>
                      </c:pt>
                      <c:pt idx="2706">
                        <c:v>43225.991840277777</c:v>
                      </c:pt>
                      <c:pt idx="2707">
                        <c:v>43225.991851851853</c:v>
                      </c:pt>
                      <c:pt idx="2708">
                        <c:v>43225.991863425923</c:v>
                      </c:pt>
                      <c:pt idx="2709">
                        <c:v>43225.991875</c:v>
                      </c:pt>
                      <c:pt idx="2710">
                        <c:v>43225.991886574076</c:v>
                      </c:pt>
                      <c:pt idx="2711">
                        <c:v>43225.991898148146</c:v>
                      </c:pt>
                      <c:pt idx="2712">
                        <c:v>43225.991909722223</c:v>
                      </c:pt>
                      <c:pt idx="2713">
                        <c:v>43225.9919212963</c:v>
                      </c:pt>
                      <c:pt idx="2714">
                        <c:v>43225.991932870369</c:v>
                      </c:pt>
                      <c:pt idx="2715">
                        <c:v>43225.991944444446</c:v>
                      </c:pt>
                      <c:pt idx="2716">
                        <c:v>43225.991956018515</c:v>
                      </c:pt>
                      <c:pt idx="2717">
                        <c:v>43225.991967592592</c:v>
                      </c:pt>
                      <c:pt idx="2718">
                        <c:v>43225.991979166669</c:v>
                      </c:pt>
                      <c:pt idx="2719">
                        <c:v>43225.991990740738</c:v>
                      </c:pt>
                      <c:pt idx="2720">
                        <c:v>43225.992002314815</c:v>
                      </c:pt>
                      <c:pt idx="2721">
                        <c:v>43225.992013888892</c:v>
                      </c:pt>
                      <c:pt idx="2722">
                        <c:v>43225.992025462961</c:v>
                      </c:pt>
                      <c:pt idx="2723">
                        <c:v>43225.992037037038</c:v>
                      </c:pt>
                      <c:pt idx="2724">
                        <c:v>43225.992048611108</c:v>
                      </c:pt>
                      <c:pt idx="2725">
                        <c:v>43225.992060185185</c:v>
                      </c:pt>
                      <c:pt idx="2726">
                        <c:v>43225.992071759261</c:v>
                      </c:pt>
                      <c:pt idx="2727">
                        <c:v>43225.992083333331</c:v>
                      </c:pt>
                      <c:pt idx="2728">
                        <c:v>43225.992094907408</c:v>
                      </c:pt>
                      <c:pt idx="2729">
                        <c:v>43225.992094907408</c:v>
                      </c:pt>
                      <c:pt idx="2730">
                        <c:v>43225.992106481484</c:v>
                      </c:pt>
                      <c:pt idx="2731">
                        <c:v>43225.992118055554</c:v>
                      </c:pt>
                      <c:pt idx="2732">
                        <c:v>43225.992129629631</c:v>
                      </c:pt>
                      <c:pt idx="2733">
                        <c:v>43225.9921412037</c:v>
                      </c:pt>
                      <c:pt idx="2734">
                        <c:v>43225.992152777777</c:v>
                      </c:pt>
                      <c:pt idx="2735">
                        <c:v>43225.992164351854</c:v>
                      </c:pt>
                      <c:pt idx="2736">
                        <c:v>43225.992175925923</c:v>
                      </c:pt>
                      <c:pt idx="2737">
                        <c:v>43225.9921875</c:v>
                      </c:pt>
                      <c:pt idx="2738">
                        <c:v>43225.992199074077</c:v>
                      </c:pt>
                      <c:pt idx="2739">
                        <c:v>43225.992210648146</c:v>
                      </c:pt>
                      <c:pt idx="2740">
                        <c:v>43225.992222222223</c:v>
                      </c:pt>
                      <c:pt idx="2741">
                        <c:v>43225.9922337963</c:v>
                      </c:pt>
                      <c:pt idx="2742">
                        <c:v>43225.992245370369</c:v>
                      </c:pt>
                      <c:pt idx="2743">
                        <c:v>43225.992256944446</c:v>
                      </c:pt>
                      <c:pt idx="2744">
                        <c:v>43225.992268518516</c:v>
                      </c:pt>
                      <c:pt idx="2745">
                        <c:v>43225.992280092592</c:v>
                      </c:pt>
                      <c:pt idx="2746">
                        <c:v>43225.992291666669</c:v>
                      </c:pt>
                      <c:pt idx="2747">
                        <c:v>43225.992303240739</c:v>
                      </c:pt>
                      <c:pt idx="2748">
                        <c:v>43225.992314814815</c:v>
                      </c:pt>
                      <c:pt idx="2749">
                        <c:v>43225.992326388892</c:v>
                      </c:pt>
                      <c:pt idx="2750">
                        <c:v>43225.992337962962</c:v>
                      </c:pt>
                      <c:pt idx="2751">
                        <c:v>43225.992349537039</c:v>
                      </c:pt>
                      <c:pt idx="2752">
                        <c:v>43225.992361111108</c:v>
                      </c:pt>
                      <c:pt idx="2753">
                        <c:v>43225.992372685185</c:v>
                      </c:pt>
                      <c:pt idx="2754">
                        <c:v>43225.992384259262</c:v>
                      </c:pt>
                      <c:pt idx="2755">
                        <c:v>43225.992395833331</c:v>
                      </c:pt>
                      <c:pt idx="2756">
                        <c:v>43225.992407407408</c:v>
                      </c:pt>
                      <c:pt idx="2757">
                        <c:v>43225.992418981485</c:v>
                      </c:pt>
                      <c:pt idx="2758">
                        <c:v>43225.992430555554</c:v>
                      </c:pt>
                      <c:pt idx="2759">
                        <c:v>43225.992442129631</c:v>
                      </c:pt>
                      <c:pt idx="2760">
                        <c:v>43225.9924537037</c:v>
                      </c:pt>
                      <c:pt idx="2761">
                        <c:v>43225.992465277777</c:v>
                      </c:pt>
                      <c:pt idx="2762">
                        <c:v>43225.992476851854</c:v>
                      </c:pt>
                      <c:pt idx="2763">
                        <c:v>43225.992488425924</c:v>
                      </c:pt>
                      <c:pt idx="2764">
                        <c:v>43225.9925</c:v>
                      </c:pt>
                      <c:pt idx="2765">
                        <c:v>43225.992511574077</c:v>
                      </c:pt>
                      <c:pt idx="2766">
                        <c:v>43225.992523148147</c:v>
                      </c:pt>
                      <c:pt idx="2767">
                        <c:v>43225.992534722223</c:v>
                      </c:pt>
                      <c:pt idx="2768">
                        <c:v>43225.992546296293</c:v>
                      </c:pt>
                      <c:pt idx="2769">
                        <c:v>43225.99255787037</c:v>
                      </c:pt>
                      <c:pt idx="2770">
                        <c:v>43225.992569444446</c:v>
                      </c:pt>
                      <c:pt idx="2771">
                        <c:v>43225.992581018516</c:v>
                      </c:pt>
                      <c:pt idx="2772">
                        <c:v>43225.992592592593</c:v>
                      </c:pt>
                      <c:pt idx="2773">
                        <c:v>43225.992604166669</c:v>
                      </c:pt>
                      <c:pt idx="2774">
                        <c:v>43225.992615740739</c:v>
                      </c:pt>
                      <c:pt idx="2775">
                        <c:v>43225.992627314816</c:v>
                      </c:pt>
                      <c:pt idx="2776">
                        <c:v>43225.992638888885</c:v>
                      </c:pt>
                      <c:pt idx="2777">
                        <c:v>43225.992650462962</c:v>
                      </c:pt>
                      <c:pt idx="2778">
                        <c:v>43225.992662037039</c:v>
                      </c:pt>
                      <c:pt idx="2779">
                        <c:v>43225.992673611108</c:v>
                      </c:pt>
                      <c:pt idx="2780">
                        <c:v>43225.992685185185</c:v>
                      </c:pt>
                      <c:pt idx="2781">
                        <c:v>43225.992696759262</c:v>
                      </c:pt>
                      <c:pt idx="2782">
                        <c:v>43225.992708333331</c:v>
                      </c:pt>
                      <c:pt idx="2783">
                        <c:v>43225.992719907408</c:v>
                      </c:pt>
                      <c:pt idx="2784">
                        <c:v>43225.992731481485</c:v>
                      </c:pt>
                      <c:pt idx="2785">
                        <c:v>43225.992743055554</c:v>
                      </c:pt>
                      <c:pt idx="2786">
                        <c:v>43225.992754629631</c:v>
                      </c:pt>
                      <c:pt idx="2787">
                        <c:v>43225.992766203701</c:v>
                      </c:pt>
                      <c:pt idx="2788">
                        <c:v>43225.992777777778</c:v>
                      </c:pt>
                      <c:pt idx="2789">
                        <c:v>43225.992789351854</c:v>
                      </c:pt>
                      <c:pt idx="2790">
                        <c:v>43225.992800925924</c:v>
                      </c:pt>
                      <c:pt idx="2791">
                        <c:v>43225.992812500001</c:v>
                      </c:pt>
                      <c:pt idx="2792">
                        <c:v>43225.992824074077</c:v>
                      </c:pt>
                      <c:pt idx="2793">
                        <c:v>43225.992835648147</c:v>
                      </c:pt>
                      <c:pt idx="2794">
                        <c:v>43225.992847222224</c:v>
                      </c:pt>
                      <c:pt idx="2795">
                        <c:v>43225.992858796293</c:v>
                      </c:pt>
                      <c:pt idx="2796">
                        <c:v>43225.99287037037</c:v>
                      </c:pt>
                      <c:pt idx="2797">
                        <c:v>43225.992881944447</c:v>
                      </c:pt>
                      <c:pt idx="2798">
                        <c:v>43225.992893518516</c:v>
                      </c:pt>
                      <c:pt idx="2799">
                        <c:v>43225.992905092593</c:v>
                      </c:pt>
                      <c:pt idx="2800">
                        <c:v>43225.99291666667</c:v>
                      </c:pt>
                      <c:pt idx="2801">
                        <c:v>43225.992928240739</c:v>
                      </c:pt>
                      <c:pt idx="2802">
                        <c:v>43225.992939814816</c:v>
                      </c:pt>
                      <c:pt idx="2803">
                        <c:v>43225.992951388886</c:v>
                      </c:pt>
                      <c:pt idx="2804">
                        <c:v>43225.992962962962</c:v>
                      </c:pt>
                      <c:pt idx="2805">
                        <c:v>43225.992974537039</c:v>
                      </c:pt>
                      <c:pt idx="2806">
                        <c:v>43225.992986111109</c:v>
                      </c:pt>
                      <c:pt idx="2807">
                        <c:v>43225.992997685185</c:v>
                      </c:pt>
                      <c:pt idx="2808">
                        <c:v>43225.993009259262</c:v>
                      </c:pt>
                      <c:pt idx="2809">
                        <c:v>43225.993020833332</c:v>
                      </c:pt>
                      <c:pt idx="2810">
                        <c:v>43225.993032407408</c:v>
                      </c:pt>
                      <c:pt idx="2811">
                        <c:v>43225.993043981478</c:v>
                      </c:pt>
                      <c:pt idx="2812">
                        <c:v>43225.993055555555</c:v>
                      </c:pt>
                      <c:pt idx="2813">
                        <c:v>43225.993067129632</c:v>
                      </c:pt>
                      <c:pt idx="2814">
                        <c:v>43225.993067129632</c:v>
                      </c:pt>
                      <c:pt idx="2815">
                        <c:v>43225.993078703701</c:v>
                      </c:pt>
                      <c:pt idx="2816">
                        <c:v>43225.993090277778</c:v>
                      </c:pt>
                      <c:pt idx="2817">
                        <c:v>43225.993101851855</c:v>
                      </c:pt>
                      <c:pt idx="2818">
                        <c:v>43225.993113425924</c:v>
                      </c:pt>
                      <c:pt idx="2819">
                        <c:v>43225.993125000001</c:v>
                      </c:pt>
                      <c:pt idx="2820">
                        <c:v>43225.993136574078</c:v>
                      </c:pt>
                      <c:pt idx="2821">
                        <c:v>43225.993148148147</c:v>
                      </c:pt>
                      <c:pt idx="2822">
                        <c:v>43225.993159722224</c:v>
                      </c:pt>
                      <c:pt idx="2823">
                        <c:v>43225.993171296293</c:v>
                      </c:pt>
                      <c:pt idx="2824">
                        <c:v>43225.99318287037</c:v>
                      </c:pt>
                      <c:pt idx="2825">
                        <c:v>43225.993194444447</c:v>
                      </c:pt>
                      <c:pt idx="2826">
                        <c:v>43225.993206018517</c:v>
                      </c:pt>
                      <c:pt idx="2827">
                        <c:v>43225.993217592593</c:v>
                      </c:pt>
                      <c:pt idx="2828">
                        <c:v>43225.99322916667</c:v>
                      </c:pt>
                      <c:pt idx="2829">
                        <c:v>43225.99324074074</c:v>
                      </c:pt>
                      <c:pt idx="2830">
                        <c:v>43225.993252314816</c:v>
                      </c:pt>
                      <c:pt idx="2831">
                        <c:v>43225.993263888886</c:v>
                      </c:pt>
                      <c:pt idx="2832">
                        <c:v>43225.993275462963</c:v>
                      </c:pt>
                      <c:pt idx="2833">
                        <c:v>43225.993287037039</c:v>
                      </c:pt>
                      <c:pt idx="2834">
                        <c:v>43225.993298611109</c:v>
                      </c:pt>
                      <c:pt idx="2835">
                        <c:v>43225.993310185186</c:v>
                      </c:pt>
                      <c:pt idx="2836">
                        <c:v>43225.993321759262</c:v>
                      </c:pt>
                      <c:pt idx="2837">
                        <c:v>43225.993333333332</c:v>
                      </c:pt>
                      <c:pt idx="2838">
                        <c:v>43225.993344907409</c:v>
                      </c:pt>
                      <c:pt idx="2839">
                        <c:v>43225.993356481478</c:v>
                      </c:pt>
                      <c:pt idx="2840">
                        <c:v>43225.993368055555</c:v>
                      </c:pt>
                      <c:pt idx="2841">
                        <c:v>43225.993379629632</c:v>
                      </c:pt>
                      <c:pt idx="2842">
                        <c:v>43225.993391203701</c:v>
                      </c:pt>
                      <c:pt idx="2843">
                        <c:v>43225.993402777778</c:v>
                      </c:pt>
                      <c:pt idx="2844">
                        <c:v>43225.993414351855</c:v>
                      </c:pt>
                      <c:pt idx="2845">
                        <c:v>43225.993425925924</c:v>
                      </c:pt>
                      <c:pt idx="2846">
                        <c:v>43225.993437500001</c:v>
                      </c:pt>
                      <c:pt idx="2847">
                        <c:v>43225.993449074071</c:v>
                      </c:pt>
                      <c:pt idx="2848">
                        <c:v>43225.993460648147</c:v>
                      </c:pt>
                      <c:pt idx="2849">
                        <c:v>43225.993472222224</c:v>
                      </c:pt>
                      <c:pt idx="2850">
                        <c:v>43225.993483796294</c:v>
                      </c:pt>
                      <c:pt idx="2851">
                        <c:v>43225.993495370371</c:v>
                      </c:pt>
                      <c:pt idx="2852">
                        <c:v>43225.993506944447</c:v>
                      </c:pt>
                      <c:pt idx="2853">
                        <c:v>43225.993518518517</c:v>
                      </c:pt>
                      <c:pt idx="2854">
                        <c:v>43225.993530092594</c:v>
                      </c:pt>
                      <c:pt idx="2855">
                        <c:v>43225.993541666663</c:v>
                      </c:pt>
                      <c:pt idx="2856">
                        <c:v>43225.99355324074</c:v>
                      </c:pt>
                      <c:pt idx="2857">
                        <c:v>43225.993564814817</c:v>
                      </c:pt>
                      <c:pt idx="2858">
                        <c:v>43225.993576388886</c:v>
                      </c:pt>
                      <c:pt idx="2859">
                        <c:v>43225.993587962963</c:v>
                      </c:pt>
                      <c:pt idx="2860">
                        <c:v>43225.99359953704</c:v>
                      </c:pt>
                      <c:pt idx="2861">
                        <c:v>43225.993611111109</c:v>
                      </c:pt>
                      <c:pt idx="2862">
                        <c:v>43225.993622685186</c:v>
                      </c:pt>
                      <c:pt idx="2863">
                        <c:v>43225.993634259263</c:v>
                      </c:pt>
                      <c:pt idx="2864">
                        <c:v>43225.993645833332</c:v>
                      </c:pt>
                      <c:pt idx="2865">
                        <c:v>43225.993657407409</c:v>
                      </c:pt>
                      <c:pt idx="2866">
                        <c:v>43225.993668981479</c:v>
                      </c:pt>
                      <c:pt idx="2867">
                        <c:v>43225.993680555555</c:v>
                      </c:pt>
                      <c:pt idx="2868">
                        <c:v>43225.993692129632</c:v>
                      </c:pt>
                      <c:pt idx="2869">
                        <c:v>43225.993703703702</c:v>
                      </c:pt>
                      <c:pt idx="2870">
                        <c:v>43225.993715277778</c:v>
                      </c:pt>
                      <c:pt idx="2871">
                        <c:v>43225.993726851855</c:v>
                      </c:pt>
                      <c:pt idx="2872">
                        <c:v>43225.993738425925</c:v>
                      </c:pt>
                      <c:pt idx="2873">
                        <c:v>43225.993750000001</c:v>
                      </c:pt>
                      <c:pt idx="2874">
                        <c:v>43225.993761574071</c:v>
                      </c:pt>
                      <c:pt idx="2875">
                        <c:v>43225.993773148148</c:v>
                      </c:pt>
                      <c:pt idx="2876">
                        <c:v>43225.993784722225</c:v>
                      </c:pt>
                      <c:pt idx="2877">
                        <c:v>43225.993796296294</c:v>
                      </c:pt>
                      <c:pt idx="2878">
                        <c:v>43225.993807870371</c:v>
                      </c:pt>
                      <c:pt idx="2879">
                        <c:v>43225.993819444448</c:v>
                      </c:pt>
                      <c:pt idx="2880">
                        <c:v>43225.993831018517</c:v>
                      </c:pt>
                      <c:pt idx="2881">
                        <c:v>43225.993842592594</c:v>
                      </c:pt>
                      <c:pt idx="2882">
                        <c:v>43225.993854166663</c:v>
                      </c:pt>
                      <c:pt idx="2883">
                        <c:v>43225.99386574074</c:v>
                      </c:pt>
                      <c:pt idx="2884">
                        <c:v>43225.993877314817</c:v>
                      </c:pt>
                      <c:pt idx="2885">
                        <c:v>43225.993888888886</c:v>
                      </c:pt>
                      <c:pt idx="2886">
                        <c:v>43225.993900462963</c:v>
                      </c:pt>
                      <c:pt idx="2887">
                        <c:v>43225.99391203704</c:v>
                      </c:pt>
                      <c:pt idx="2888">
                        <c:v>43225.993923611109</c:v>
                      </c:pt>
                      <c:pt idx="2889">
                        <c:v>43225.993935185186</c:v>
                      </c:pt>
                      <c:pt idx="2890">
                        <c:v>43225.993946759256</c:v>
                      </c:pt>
                      <c:pt idx="2891">
                        <c:v>43225.993958333333</c:v>
                      </c:pt>
                      <c:pt idx="2892">
                        <c:v>43225.993958333333</c:v>
                      </c:pt>
                      <c:pt idx="2893">
                        <c:v>43225.993969907409</c:v>
                      </c:pt>
                      <c:pt idx="2894">
                        <c:v>43225.993981481479</c:v>
                      </c:pt>
                      <c:pt idx="2895">
                        <c:v>43225.993993055556</c:v>
                      </c:pt>
                      <c:pt idx="2896">
                        <c:v>43225.994004629632</c:v>
                      </c:pt>
                      <c:pt idx="2897">
                        <c:v>43225.994016203702</c:v>
                      </c:pt>
                      <c:pt idx="2898">
                        <c:v>43225.994027777779</c:v>
                      </c:pt>
                      <c:pt idx="2899">
                        <c:v>43225.994039351855</c:v>
                      </c:pt>
                      <c:pt idx="2900">
                        <c:v>43225.994050925925</c:v>
                      </c:pt>
                      <c:pt idx="2901">
                        <c:v>43225.994062500002</c:v>
                      </c:pt>
                      <c:pt idx="2902">
                        <c:v>43225.994074074071</c:v>
                      </c:pt>
                      <c:pt idx="2903">
                        <c:v>43225.994085648148</c:v>
                      </c:pt>
                      <c:pt idx="2904">
                        <c:v>43225.994097222225</c:v>
                      </c:pt>
                      <c:pt idx="2905">
                        <c:v>43225.994108796294</c:v>
                      </c:pt>
                      <c:pt idx="2906">
                        <c:v>43225.994120370371</c:v>
                      </c:pt>
                      <c:pt idx="2907">
                        <c:v>43225.994131944448</c:v>
                      </c:pt>
                      <c:pt idx="2908">
                        <c:v>43225.994143518517</c:v>
                      </c:pt>
                      <c:pt idx="2909">
                        <c:v>43225.994155092594</c:v>
                      </c:pt>
                      <c:pt idx="2910">
                        <c:v>43225.994166666664</c:v>
                      </c:pt>
                      <c:pt idx="2911">
                        <c:v>43225.99417824074</c:v>
                      </c:pt>
                      <c:pt idx="2912">
                        <c:v>43225.994189814817</c:v>
                      </c:pt>
                      <c:pt idx="2913">
                        <c:v>43225.994201388887</c:v>
                      </c:pt>
                      <c:pt idx="2914">
                        <c:v>43225.994212962964</c:v>
                      </c:pt>
                      <c:pt idx="2915">
                        <c:v>43225.99422453704</c:v>
                      </c:pt>
                      <c:pt idx="2916">
                        <c:v>43225.99423611111</c:v>
                      </c:pt>
                      <c:pt idx="2917">
                        <c:v>43225.994247685187</c:v>
                      </c:pt>
                      <c:pt idx="2918">
                        <c:v>43225.994259259256</c:v>
                      </c:pt>
                      <c:pt idx="2919">
                        <c:v>43225.994270833333</c:v>
                      </c:pt>
                      <c:pt idx="2920">
                        <c:v>43225.99428240741</c:v>
                      </c:pt>
                      <c:pt idx="2921">
                        <c:v>43225.994293981479</c:v>
                      </c:pt>
                      <c:pt idx="2922">
                        <c:v>43225.994305555556</c:v>
                      </c:pt>
                      <c:pt idx="2923">
                        <c:v>43225.994317129633</c:v>
                      </c:pt>
                      <c:pt idx="2924">
                        <c:v>43225.994328703702</c:v>
                      </c:pt>
                      <c:pt idx="2925">
                        <c:v>43225.994340277779</c:v>
                      </c:pt>
                      <c:pt idx="2926">
                        <c:v>43225.994351851848</c:v>
                      </c:pt>
                      <c:pt idx="2927">
                        <c:v>43225.994363425925</c:v>
                      </c:pt>
                      <c:pt idx="2928">
                        <c:v>43225.994375000002</c:v>
                      </c:pt>
                      <c:pt idx="2929">
                        <c:v>43225.994386574072</c:v>
                      </c:pt>
                      <c:pt idx="2930">
                        <c:v>43225.994398148148</c:v>
                      </c:pt>
                      <c:pt idx="2931">
                        <c:v>43225.994409722225</c:v>
                      </c:pt>
                      <c:pt idx="2932">
                        <c:v>43225.994421296295</c:v>
                      </c:pt>
                      <c:pt idx="2933">
                        <c:v>43225.994432870371</c:v>
                      </c:pt>
                      <c:pt idx="2934">
                        <c:v>43225.994444444441</c:v>
                      </c:pt>
                      <c:pt idx="2935">
                        <c:v>43225.994456018518</c:v>
                      </c:pt>
                      <c:pt idx="2936">
                        <c:v>43225.994467592594</c:v>
                      </c:pt>
                      <c:pt idx="2937">
                        <c:v>43225.994479166664</c:v>
                      </c:pt>
                      <c:pt idx="2938">
                        <c:v>43225.994490740741</c:v>
                      </c:pt>
                      <c:pt idx="2939">
                        <c:v>43225.994502314818</c:v>
                      </c:pt>
                      <c:pt idx="2940">
                        <c:v>43225.994513888887</c:v>
                      </c:pt>
                      <c:pt idx="2941">
                        <c:v>43225.994525462964</c:v>
                      </c:pt>
                      <c:pt idx="2942">
                        <c:v>43225.994537037041</c:v>
                      </c:pt>
                      <c:pt idx="2943">
                        <c:v>43225.99454861111</c:v>
                      </c:pt>
                      <c:pt idx="2944">
                        <c:v>43225.994560185187</c:v>
                      </c:pt>
                      <c:pt idx="2945">
                        <c:v>43225.994571759256</c:v>
                      </c:pt>
                      <c:pt idx="2946">
                        <c:v>43225.994583333333</c:v>
                      </c:pt>
                      <c:pt idx="2947">
                        <c:v>43225.99459490741</c:v>
                      </c:pt>
                      <c:pt idx="2948">
                        <c:v>43225.994606481479</c:v>
                      </c:pt>
                      <c:pt idx="2949">
                        <c:v>43225.994618055556</c:v>
                      </c:pt>
                      <c:pt idx="2950">
                        <c:v>43225.994629629633</c:v>
                      </c:pt>
                      <c:pt idx="2951">
                        <c:v>43225.994641203702</c:v>
                      </c:pt>
                      <c:pt idx="2952">
                        <c:v>43225.994652777779</c:v>
                      </c:pt>
                      <c:pt idx="2953">
                        <c:v>43225.994664351849</c:v>
                      </c:pt>
                      <c:pt idx="2954">
                        <c:v>43225.994675925926</c:v>
                      </c:pt>
                      <c:pt idx="2955">
                        <c:v>43225.994687500002</c:v>
                      </c:pt>
                      <c:pt idx="2956">
                        <c:v>43225.994699074072</c:v>
                      </c:pt>
                      <c:pt idx="2957">
                        <c:v>43225.994710648149</c:v>
                      </c:pt>
                      <c:pt idx="2958">
                        <c:v>43225.994722222225</c:v>
                      </c:pt>
                      <c:pt idx="2959">
                        <c:v>43225.994733796295</c:v>
                      </c:pt>
                      <c:pt idx="2960">
                        <c:v>43225.994745370372</c:v>
                      </c:pt>
                      <c:pt idx="2961">
                        <c:v>43225.994756944441</c:v>
                      </c:pt>
                      <c:pt idx="2962">
                        <c:v>43225.994768518518</c:v>
                      </c:pt>
                      <c:pt idx="2963">
                        <c:v>43225.994780092595</c:v>
                      </c:pt>
                      <c:pt idx="2964">
                        <c:v>43225.994791666664</c:v>
                      </c:pt>
                      <c:pt idx="2965">
                        <c:v>43225.994803240741</c:v>
                      </c:pt>
                      <c:pt idx="2966">
                        <c:v>43225.994814814818</c:v>
                      </c:pt>
                      <c:pt idx="2967">
                        <c:v>43225.994826388887</c:v>
                      </c:pt>
                      <c:pt idx="2968">
                        <c:v>43225.994837962964</c:v>
                      </c:pt>
                      <c:pt idx="2969">
                        <c:v>43225.994849537034</c:v>
                      </c:pt>
                      <c:pt idx="2970">
                        <c:v>43225.99486111111</c:v>
                      </c:pt>
                      <c:pt idx="2971">
                        <c:v>43225.99486111111</c:v>
                      </c:pt>
                      <c:pt idx="2972">
                        <c:v>43225.994872685187</c:v>
                      </c:pt>
                      <c:pt idx="2973">
                        <c:v>43225.994884259257</c:v>
                      </c:pt>
                      <c:pt idx="2974">
                        <c:v>43225.994895833333</c:v>
                      </c:pt>
                      <c:pt idx="2975">
                        <c:v>43225.99490740741</c:v>
                      </c:pt>
                      <c:pt idx="2976">
                        <c:v>43225.99491898148</c:v>
                      </c:pt>
                      <c:pt idx="2977">
                        <c:v>43225.994930555556</c:v>
                      </c:pt>
                      <c:pt idx="2978">
                        <c:v>43225.994942129626</c:v>
                      </c:pt>
                      <c:pt idx="2979">
                        <c:v>43225.994953703703</c:v>
                      </c:pt>
                      <c:pt idx="2980">
                        <c:v>43225.99496527778</c:v>
                      </c:pt>
                      <c:pt idx="2981">
                        <c:v>43225.994976851849</c:v>
                      </c:pt>
                      <c:pt idx="2982">
                        <c:v>43225.994988425926</c:v>
                      </c:pt>
                      <c:pt idx="2983">
                        <c:v>43225.995000000003</c:v>
                      </c:pt>
                      <c:pt idx="2984">
                        <c:v>43225.995011574072</c:v>
                      </c:pt>
                      <c:pt idx="2985">
                        <c:v>43225.995023148149</c:v>
                      </c:pt>
                      <c:pt idx="2986">
                        <c:v>43225.995034722226</c:v>
                      </c:pt>
                      <c:pt idx="2987">
                        <c:v>43225.995046296295</c:v>
                      </c:pt>
                      <c:pt idx="2988">
                        <c:v>43225.995057870372</c:v>
                      </c:pt>
                      <c:pt idx="2989">
                        <c:v>43225.995069444441</c:v>
                      </c:pt>
                      <c:pt idx="2990">
                        <c:v>43225.995081018518</c:v>
                      </c:pt>
                      <c:pt idx="2991">
                        <c:v>43225.995092592595</c:v>
                      </c:pt>
                      <c:pt idx="2992">
                        <c:v>43225.995104166665</c:v>
                      </c:pt>
                      <c:pt idx="2993">
                        <c:v>43225.995115740741</c:v>
                      </c:pt>
                      <c:pt idx="2994">
                        <c:v>43225.995127314818</c:v>
                      </c:pt>
                      <c:pt idx="2995">
                        <c:v>43225.995138888888</c:v>
                      </c:pt>
                      <c:pt idx="2996">
                        <c:v>43225.995150462964</c:v>
                      </c:pt>
                      <c:pt idx="2997">
                        <c:v>43225.995162037034</c:v>
                      </c:pt>
                      <c:pt idx="2998">
                        <c:v>43225.995173611111</c:v>
                      </c:pt>
                      <c:pt idx="2999">
                        <c:v>43225.995185185187</c:v>
                      </c:pt>
                      <c:pt idx="3000">
                        <c:v>43225.995196759257</c:v>
                      </c:pt>
                      <c:pt idx="3001">
                        <c:v>43225.995208333334</c:v>
                      </c:pt>
                      <c:pt idx="3002">
                        <c:v>43225.995219907411</c:v>
                      </c:pt>
                      <c:pt idx="3003">
                        <c:v>43225.99523148148</c:v>
                      </c:pt>
                      <c:pt idx="3004">
                        <c:v>43225.995243055557</c:v>
                      </c:pt>
                      <c:pt idx="3005">
                        <c:v>43225.995254629626</c:v>
                      </c:pt>
                      <c:pt idx="3006">
                        <c:v>43225.995266203703</c:v>
                      </c:pt>
                      <c:pt idx="3007">
                        <c:v>43225.99527777778</c:v>
                      </c:pt>
                      <c:pt idx="3008">
                        <c:v>43225.995289351849</c:v>
                      </c:pt>
                      <c:pt idx="3009">
                        <c:v>43225.995300925926</c:v>
                      </c:pt>
                      <c:pt idx="3010">
                        <c:v>43225.995312500003</c:v>
                      </c:pt>
                      <c:pt idx="3011">
                        <c:v>43225.995324074072</c:v>
                      </c:pt>
                      <c:pt idx="3012">
                        <c:v>43225.995335648149</c:v>
                      </c:pt>
                      <c:pt idx="3013">
                        <c:v>43225.995347222219</c:v>
                      </c:pt>
                      <c:pt idx="3014">
                        <c:v>43225.995358796295</c:v>
                      </c:pt>
                      <c:pt idx="3015">
                        <c:v>43225.995370370372</c:v>
                      </c:pt>
                      <c:pt idx="3016">
                        <c:v>43225.995381944442</c:v>
                      </c:pt>
                      <c:pt idx="3017">
                        <c:v>43225.995393518519</c:v>
                      </c:pt>
                      <c:pt idx="3018">
                        <c:v>43225.995405092595</c:v>
                      </c:pt>
                      <c:pt idx="3019">
                        <c:v>43225.995416666665</c:v>
                      </c:pt>
                      <c:pt idx="3020">
                        <c:v>43225.995428240742</c:v>
                      </c:pt>
                      <c:pt idx="3021">
                        <c:v>43225.995439814818</c:v>
                      </c:pt>
                      <c:pt idx="3022">
                        <c:v>43225.995451388888</c:v>
                      </c:pt>
                      <c:pt idx="3023">
                        <c:v>43225.995462962965</c:v>
                      </c:pt>
                      <c:pt idx="3024">
                        <c:v>43225.995474537034</c:v>
                      </c:pt>
                      <c:pt idx="3025">
                        <c:v>43225.995486111111</c:v>
                      </c:pt>
                      <c:pt idx="3026">
                        <c:v>43225.995497685188</c:v>
                      </c:pt>
                      <c:pt idx="3027">
                        <c:v>43225.995509259257</c:v>
                      </c:pt>
                      <c:pt idx="3028">
                        <c:v>43225.995520833334</c:v>
                      </c:pt>
                      <c:pt idx="3029">
                        <c:v>43225.995532407411</c:v>
                      </c:pt>
                      <c:pt idx="3030">
                        <c:v>43225.99554398148</c:v>
                      </c:pt>
                      <c:pt idx="3031">
                        <c:v>43225.995555555557</c:v>
                      </c:pt>
                      <c:pt idx="3032">
                        <c:v>43225.995567129627</c:v>
                      </c:pt>
                      <c:pt idx="3033">
                        <c:v>43225.995578703703</c:v>
                      </c:pt>
                      <c:pt idx="3034">
                        <c:v>43225.99559027778</c:v>
                      </c:pt>
                      <c:pt idx="3035">
                        <c:v>43225.99560185185</c:v>
                      </c:pt>
                      <c:pt idx="3036">
                        <c:v>43225.995613425926</c:v>
                      </c:pt>
                      <c:pt idx="3037">
                        <c:v>43225.995625000003</c:v>
                      </c:pt>
                      <c:pt idx="3038">
                        <c:v>43225.995636574073</c:v>
                      </c:pt>
                      <c:pt idx="3039">
                        <c:v>43225.995648148149</c:v>
                      </c:pt>
                      <c:pt idx="3040">
                        <c:v>43225.995659722219</c:v>
                      </c:pt>
                      <c:pt idx="3041">
                        <c:v>43225.995671296296</c:v>
                      </c:pt>
                      <c:pt idx="3042">
                        <c:v>43225.995682870373</c:v>
                      </c:pt>
                      <c:pt idx="3043">
                        <c:v>43225.995694444442</c:v>
                      </c:pt>
                      <c:pt idx="3044">
                        <c:v>43225.995706018519</c:v>
                      </c:pt>
                      <c:pt idx="3045">
                        <c:v>43225.995717592596</c:v>
                      </c:pt>
                      <c:pt idx="3046">
                        <c:v>43225.995729166665</c:v>
                      </c:pt>
                      <c:pt idx="3047">
                        <c:v>43225.995740740742</c:v>
                      </c:pt>
                      <c:pt idx="3048">
                        <c:v>43225.995752314811</c:v>
                      </c:pt>
                      <c:pt idx="3049">
                        <c:v>43225.995763888888</c:v>
                      </c:pt>
                      <c:pt idx="3050">
                        <c:v>43225.995763888888</c:v>
                      </c:pt>
                      <c:pt idx="3051">
                        <c:v>43225.995775462965</c:v>
                      </c:pt>
                      <c:pt idx="3052">
                        <c:v>43225.995787037034</c:v>
                      </c:pt>
                      <c:pt idx="3053">
                        <c:v>43225.995798611111</c:v>
                      </c:pt>
                      <c:pt idx="3054">
                        <c:v>43225.995810185188</c:v>
                      </c:pt>
                      <c:pt idx="3055">
                        <c:v>43225.995821759258</c:v>
                      </c:pt>
                      <c:pt idx="3056">
                        <c:v>43225.995833333334</c:v>
                      </c:pt>
                      <c:pt idx="3057">
                        <c:v>43225.995844907404</c:v>
                      </c:pt>
                      <c:pt idx="3058">
                        <c:v>43225.995856481481</c:v>
                      </c:pt>
                      <c:pt idx="3059">
                        <c:v>43225.995868055557</c:v>
                      </c:pt>
                      <c:pt idx="3060">
                        <c:v>43225.995879629627</c:v>
                      </c:pt>
                      <c:pt idx="3061">
                        <c:v>43225.995891203704</c:v>
                      </c:pt>
                      <c:pt idx="3062">
                        <c:v>43225.99590277778</c:v>
                      </c:pt>
                      <c:pt idx="3063">
                        <c:v>43225.99591435185</c:v>
                      </c:pt>
                      <c:pt idx="3064">
                        <c:v>43225.995925925927</c:v>
                      </c:pt>
                      <c:pt idx="3065">
                        <c:v>43225.995937500003</c:v>
                      </c:pt>
                      <c:pt idx="3066">
                        <c:v>43225.995949074073</c:v>
                      </c:pt>
                      <c:pt idx="3067">
                        <c:v>43225.99596064815</c:v>
                      </c:pt>
                      <c:pt idx="3068">
                        <c:v>43225.995972222219</c:v>
                      </c:pt>
                      <c:pt idx="3069">
                        <c:v>43225.995983796296</c:v>
                      </c:pt>
                      <c:pt idx="3070">
                        <c:v>43225.995995370373</c:v>
                      </c:pt>
                      <c:pt idx="3071">
                        <c:v>43225.996006944442</c:v>
                      </c:pt>
                      <c:pt idx="3072">
                        <c:v>43225.996018518519</c:v>
                      </c:pt>
                      <c:pt idx="3073">
                        <c:v>43225.996030092596</c:v>
                      </c:pt>
                      <c:pt idx="3074">
                        <c:v>43225.996041666665</c:v>
                      </c:pt>
                      <c:pt idx="3075">
                        <c:v>43225.996053240742</c:v>
                      </c:pt>
                      <c:pt idx="3076">
                        <c:v>43225.996064814812</c:v>
                      </c:pt>
                      <c:pt idx="3077">
                        <c:v>43225.996076388888</c:v>
                      </c:pt>
                      <c:pt idx="3078">
                        <c:v>43225.996087962965</c:v>
                      </c:pt>
                      <c:pt idx="3079">
                        <c:v>43225.996099537035</c:v>
                      </c:pt>
                      <c:pt idx="3080">
                        <c:v>43225.996111111112</c:v>
                      </c:pt>
                      <c:pt idx="3081">
                        <c:v>43225.996122685188</c:v>
                      </c:pt>
                      <c:pt idx="3082">
                        <c:v>43225.996134259258</c:v>
                      </c:pt>
                      <c:pt idx="3083">
                        <c:v>43225.996145833335</c:v>
                      </c:pt>
                      <c:pt idx="3084">
                        <c:v>43225.996157407404</c:v>
                      </c:pt>
                      <c:pt idx="3085">
                        <c:v>43225.996168981481</c:v>
                      </c:pt>
                      <c:pt idx="3086">
                        <c:v>43225.996180555558</c:v>
                      </c:pt>
                      <c:pt idx="3087">
                        <c:v>43225.996192129627</c:v>
                      </c:pt>
                      <c:pt idx="3088">
                        <c:v>43225.996203703704</c:v>
                      </c:pt>
                      <c:pt idx="3089">
                        <c:v>43225.996215277781</c:v>
                      </c:pt>
                      <c:pt idx="3090">
                        <c:v>43225.99622685185</c:v>
                      </c:pt>
                      <c:pt idx="3091">
                        <c:v>43225.996238425927</c:v>
                      </c:pt>
                      <c:pt idx="3092">
                        <c:v>43225.996249999997</c:v>
                      </c:pt>
                      <c:pt idx="3093">
                        <c:v>43225.996261574073</c:v>
                      </c:pt>
                      <c:pt idx="3094">
                        <c:v>43225.99627314815</c:v>
                      </c:pt>
                      <c:pt idx="3095">
                        <c:v>43225.99628472222</c:v>
                      </c:pt>
                      <c:pt idx="3096">
                        <c:v>43225.996296296296</c:v>
                      </c:pt>
                      <c:pt idx="3097">
                        <c:v>43225.996307870373</c:v>
                      </c:pt>
                      <c:pt idx="3098">
                        <c:v>43225.996319444443</c:v>
                      </c:pt>
                      <c:pt idx="3099">
                        <c:v>43225.996331018519</c:v>
                      </c:pt>
                      <c:pt idx="3100">
                        <c:v>43225.996342592596</c:v>
                      </c:pt>
                      <c:pt idx="3101">
                        <c:v>43225.996354166666</c:v>
                      </c:pt>
                      <c:pt idx="3102">
                        <c:v>43225.996365740742</c:v>
                      </c:pt>
                      <c:pt idx="3103">
                        <c:v>43225.996377314812</c:v>
                      </c:pt>
                      <c:pt idx="3104">
                        <c:v>43225.996388888889</c:v>
                      </c:pt>
                      <c:pt idx="3105">
                        <c:v>43225.996400462966</c:v>
                      </c:pt>
                      <c:pt idx="3106">
                        <c:v>43225.996412037035</c:v>
                      </c:pt>
                      <c:pt idx="3107">
                        <c:v>43225.996423611112</c:v>
                      </c:pt>
                      <c:pt idx="3108">
                        <c:v>43225.996435185189</c:v>
                      </c:pt>
                      <c:pt idx="3109">
                        <c:v>43225.996446759258</c:v>
                      </c:pt>
                      <c:pt idx="3110">
                        <c:v>43225.996458333335</c:v>
                      </c:pt>
                      <c:pt idx="3111">
                        <c:v>43225.996469907404</c:v>
                      </c:pt>
                      <c:pt idx="3112">
                        <c:v>43225.996481481481</c:v>
                      </c:pt>
                      <c:pt idx="3113">
                        <c:v>43225.996493055558</c:v>
                      </c:pt>
                      <c:pt idx="3114">
                        <c:v>43225.996504629627</c:v>
                      </c:pt>
                      <c:pt idx="3115">
                        <c:v>43225.996516203704</c:v>
                      </c:pt>
                      <c:pt idx="3116">
                        <c:v>43225.996527777781</c:v>
                      </c:pt>
                      <c:pt idx="3117">
                        <c:v>43225.996539351851</c:v>
                      </c:pt>
                      <c:pt idx="3118">
                        <c:v>43225.996550925927</c:v>
                      </c:pt>
                      <c:pt idx="3119">
                        <c:v>43225.996562499997</c:v>
                      </c:pt>
                      <c:pt idx="3120">
                        <c:v>43225.996574074074</c:v>
                      </c:pt>
                      <c:pt idx="3121">
                        <c:v>43225.99658564815</c:v>
                      </c:pt>
                      <c:pt idx="3122">
                        <c:v>43225.99659722222</c:v>
                      </c:pt>
                      <c:pt idx="3123">
                        <c:v>43225.996608796297</c:v>
                      </c:pt>
                      <c:pt idx="3124">
                        <c:v>43225.996620370373</c:v>
                      </c:pt>
                      <c:pt idx="3125">
                        <c:v>43225.996631944443</c:v>
                      </c:pt>
                      <c:pt idx="3126">
                        <c:v>43225.99664351852</c:v>
                      </c:pt>
                      <c:pt idx="3127">
                        <c:v>43225.996655092589</c:v>
                      </c:pt>
                      <c:pt idx="3128">
                        <c:v>43225.996666666666</c:v>
                      </c:pt>
                      <c:pt idx="3129">
                        <c:v>43225.996678240743</c:v>
                      </c:pt>
                      <c:pt idx="3130">
                        <c:v>43225.996689814812</c:v>
                      </c:pt>
                      <c:pt idx="3131">
                        <c:v>43225.996701388889</c:v>
                      </c:pt>
                      <c:pt idx="3132">
                        <c:v>43225.996712962966</c:v>
                      </c:pt>
                      <c:pt idx="3133">
                        <c:v>43225.996724537035</c:v>
                      </c:pt>
                      <c:pt idx="3134">
                        <c:v>43225.996724537035</c:v>
                      </c:pt>
                      <c:pt idx="3135">
                        <c:v>43225.996736111112</c:v>
                      </c:pt>
                      <c:pt idx="3136">
                        <c:v>43225.996747685182</c:v>
                      </c:pt>
                      <c:pt idx="3137">
                        <c:v>43225.996759259258</c:v>
                      </c:pt>
                      <c:pt idx="3138">
                        <c:v>43225.996770833335</c:v>
                      </c:pt>
                      <c:pt idx="3139">
                        <c:v>43225.996782407405</c:v>
                      </c:pt>
                      <c:pt idx="3140">
                        <c:v>43225.996793981481</c:v>
                      </c:pt>
                      <c:pt idx="3141">
                        <c:v>43225.996805555558</c:v>
                      </c:pt>
                      <c:pt idx="3142">
                        <c:v>43225.996817129628</c:v>
                      </c:pt>
                      <c:pt idx="3143">
                        <c:v>43225.996828703705</c:v>
                      </c:pt>
                      <c:pt idx="3144">
                        <c:v>43225.996840277781</c:v>
                      </c:pt>
                      <c:pt idx="3145">
                        <c:v>43225.996851851851</c:v>
                      </c:pt>
                      <c:pt idx="3146">
                        <c:v>43225.996863425928</c:v>
                      </c:pt>
                      <c:pt idx="3147">
                        <c:v>43225.996874999997</c:v>
                      </c:pt>
                      <c:pt idx="3148">
                        <c:v>43225.996886574074</c:v>
                      </c:pt>
                      <c:pt idx="3149">
                        <c:v>43225.996898148151</c:v>
                      </c:pt>
                      <c:pt idx="3150">
                        <c:v>43225.99690972222</c:v>
                      </c:pt>
                      <c:pt idx="3151">
                        <c:v>43225.996921296297</c:v>
                      </c:pt>
                      <c:pt idx="3152">
                        <c:v>43225.996932870374</c:v>
                      </c:pt>
                      <c:pt idx="3153">
                        <c:v>43225.996944444443</c:v>
                      </c:pt>
                      <c:pt idx="3154">
                        <c:v>43225.99695601852</c:v>
                      </c:pt>
                      <c:pt idx="3155">
                        <c:v>43225.996967592589</c:v>
                      </c:pt>
                      <c:pt idx="3156">
                        <c:v>43225.996979166666</c:v>
                      </c:pt>
                      <c:pt idx="3157">
                        <c:v>43225.996990740743</c:v>
                      </c:pt>
                      <c:pt idx="3158">
                        <c:v>43225.997002314813</c:v>
                      </c:pt>
                      <c:pt idx="3159">
                        <c:v>43225.997013888889</c:v>
                      </c:pt>
                      <c:pt idx="3160">
                        <c:v>43225.997025462966</c:v>
                      </c:pt>
                      <c:pt idx="3161">
                        <c:v>43225.997037037036</c:v>
                      </c:pt>
                      <c:pt idx="3162">
                        <c:v>43225.997048611112</c:v>
                      </c:pt>
                      <c:pt idx="3163">
                        <c:v>43225.997060185182</c:v>
                      </c:pt>
                      <c:pt idx="3164">
                        <c:v>43225.997071759259</c:v>
                      </c:pt>
                      <c:pt idx="3165">
                        <c:v>43225.997083333335</c:v>
                      </c:pt>
                      <c:pt idx="3166">
                        <c:v>43225.997094907405</c:v>
                      </c:pt>
                      <c:pt idx="3167">
                        <c:v>43225.997106481482</c:v>
                      </c:pt>
                      <c:pt idx="3168">
                        <c:v>43225.997118055559</c:v>
                      </c:pt>
                      <c:pt idx="3169">
                        <c:v>43225.997129629628</c:v>
                      </c:pt>
                      <c:pt idx="3170">
                        <c:v>43225.997141203705</c:v>
                      </c:pt>
                      <c:pt idx="3171">
                        <c:v>43225.997152777774</c:v>
                      </c:pt>
                      <c:pt idx="3172">
                        <c:v>43225.997164351851</c:v>
                      </c:pt>
                      <c:pt idx="3173">
                        <c:v>43225.997175925928</c:v>
                      </c:pt>
                      <c:pt idx="3174">
                        <c:v>43225.997187499997</c:v>
                      </c:pt>
                      <c:pt idx="3175">
                        <c:v>43225.997199074074</c:v>
                      </c:pt>
                      <c:pt idx="3176">
                        <c:v>43225.997210648151</c:v>
                      </c:pt>
                      <c:pt idx="3177">
                        <c:v>43225.99722222222</c:v>
                      </c:pt>
                      <c:pt idx="3178">
                        <c:v>43225.997233796297</c:v>
                      </c:pt>
                      <c:pt idx="3179">
                        <c:v>43225.997245370374</c:v>
                      </c:pt>
                      <c:pt idx="3180">
                        <c:v>43225.997256944444</c:v>
                      </c:pt>
                      <c:pt idx="3181">
                        <c:v>43225.99726851852</c:v>
                      </c:pt>
                      <c:pt idx="3182">
                        <c:v>43225.99728009259</c:v>
                      </c:pt>
                      <c:pt idx="3183">
                        <c:v>43225.997291666667</c:v>
                      </c:pt>
                      <c:pt idx="3184">
                        <c:v>43225.997303240743</c:v>
                      </c:pt>
                      <c:pt idx="3185">
                        <c:v>43225.997314814813</c:v>
                      </c:pt>
                      <c:pt idx="3186">
                        <c:v>43225.99732638889</c:v>
                      </c:pt>
                      <c:pt idx="3187">
                        <c:v>43225.997337962966</c:v>
                      </c:pt>
                      <c:pt idx="3188">
                        <c:v>43225.997349537036</c:v>
                      </c:pt>
                      <c:pt idx="3189">
                        <c:v>43225.997361111113</c:v>
                      </c:pt>
                      <c:pt idx="3190">
                        <c:v>43225.997372685182</c:v>
                      </c:pt>
                      <c:pt idx="3191">
                        <c:v>43225.997384259259</c:v>
                      </c:pt>
                      <c:pt idx="3192">
                        <c:v>43225.997395833336</c:v>
                      </c:pt>
                      <c:pt idx="3193">
                        <c:v>43225.997407407405</c:v>
                      </c:pt>
                      <c:pt idx="3194">
                        <c:v>43225.997418981482</c:v>
                      </c:pt>
                      <c:pt idx="3195">
                        <c:v>43225.997430555559</c:v>
                      </c:pt>
                      <c:pt idx="3196">
                        <c:v>43225.997442129628</c:v>
                      </c:pt>
                      <c:pt idx="3197">
                        <c:v>43225.997453703705</c:v>
                      </c:pt>
                      <c:pt idx="3198">
                        <c:v>43225.997465277775</c:v>
                      </c:pt>
                      <c:pt idx="3199">
                        <c:v>43225.997476851851</c:v>
                      </c:pt>
                      <c:pt idx="3200">
                        <c:v>43225.997488425928</c:v>
                      </c:pt>
                      <c:pt idx="3201">
                        <c:v>43225.997499999998</c:v>
                      </c:pt>
                      <c:pt idx="3202">
                        <c:v>43225.997511574074</c:v>
                      </c:pt>
                      <c:pt idx="3203">
                        <c:v>43225.997523148151</c:v>
                      </c:pt>
                      <c:pt idx="3204">
                        <c:v>43225.997534722221</c:v>
                      </c:pt>
                      <c:pt idx="3205">
                        <c:v>43225.997546296298</c:v>
                      </c:pt>
                      <c:pt idx="3206">
                        <c:v>43225.997557870367</c:v>
                      </c:pt>
                      <c:pt idx="3207">
                        <c:v>43225.997569444444</c:v>
                      </c:pt>
                      <c:pt idx="3208">
                        <c:v>43225.997581018521</c:v>
                      </c:pt>
                      <c:pt idx="3209">
                        <c:v>43225.99759259259</c:v>
                      </c:pt>
                      <c:pt idx="3210">
                        <c:v>43225.997604166667</c:v>
                      </c:pt>
                      <c:pt idx="3211">
                        <c:v>43225.997615740744</c:v>
                      </c:pt>
                      <c:pt idx="3212">
                        <c:v>43225.997615740744</c:v>
                      </c:pt>
                      <c:pt idx="3213">
                        <c:v>43225.997627314813</c:v>
                      </c:pt>
                      <c:pt idx="3214">
                        <c:v>43225.99763888889</c:v>
                      </c:pt>
                      <c:pt idx="3215">
                        <c:v>43225.997650462959</c:v>
                      </c:pt>
                      <c:pt idx="3216">
                        <c:v>43225.997662037036</c:v>
                      </c:pt>
                      <c:pt idx="3217">
                        <c:v>43225.997673611113</c:v>
                      </c:pt>
                      <c:pt idx="3218">
                        <c:v>43225.997685185182</c:v>
                      </c:pt>
                      <c:pt idx="3219">
                        <c:v>43225.997696759259</c:v>
                      </c:pt>
                      <c:pt idx="3220">
                        <c:v>43225.997708333336</c:v>
                      </c:pt>
                      <c:pt idx="3221">
                        <c:v>43225.997719907406</c:v>
                      </c:pt>
                      <c:pt idx="3222">
                        <c:v>43225.997731481482</c:v>
                      </c:pt>
                      <c:pt idx="3223">
                        <c:v>43225.997743055559</c:v>
                      </c:pt>
                      <c:pt idx="3224">
                        <c:v>43225.997754629629</c:v>
                      </c:pt>
                      <c:pt idx="3225">
                        <c:v>43225.997766203705</c:v>
                      </c:pt>
                      <c:pt idx="3226">
                        <c:v>43225.997777777775</c:v>
                      </c:pt>
                      <c:pt idx="3227">
                        <c:v>43225.997789351852</c:v>
                      </c:pt>
                      <c:pt idx="3228">
                        <c:v>43225.997800925928</c:v>
                      </c:pt>
                      <c:pt idx="3229">
                        <c:v>43225.997812499998</c:v>
                      </c:pt>
                      <c:pt idx="3230">
                        <c:v>43225.997824074075</c:v>
                      </c:pt>
                      <c:pt idx="3231">
                        <c:v>43225.997835648152</c:v>
                      </c:pt>
                      <c:pt idx="3232">
                        <c:v>43225.997847222221</c:v>
                      </c:pt>
                      <c:pt idx="3233">
                        <c:v>43225.997858796298</c:v>
                      </c:pt>
                      <c:pt idx="3234">
                        <c:v>43225.997870370367</c:v>
                      </c:pt>
                      <c:pt idx="3235">
                        <c:v>43225.997881944444</c:v>
                      </c:pt>
                      <c:pt idx="3236">
                        <c:v>43225.997893518521</c:v>
                      </c:pt>
                      <c:pt idx="3237">
                        <c:v>43225.99790509259</c:v>
                      </c:pt>
                      <c:pt idx="3238">
                        <c:v>43225.997916666667</c:v>
                      </c:pt>
                      <c:pt idx="3239">
                        <c:v>43225.997928240744</c:v>
                      </c:pt>
                      <c:pt idx="3240">
                        <c:v>43225.997939814813</c:v>
                      </c:pt>
                      <c:pt idx="3241">
                        <c:v>43225.99795138889</c:v>
                      </c:pt>
                      <c:pt idx="3242">
                        <c:v>43225.99796296296</c:v>
                      </c:pt>
                      <c:pt idx="3243">
                        <c:v>43225.997974537036</c:v>
                      </c:pt>
                      <c:pt idx="3244">
                        <c:v>43225.997986111113</c:v>
                      </c:pt>
                      <c:pt idx="3245">
                        <c:v>43225.997997685183</c:v>
                      </c:pt>
                      <c:pt idx="3246">
                        <c:v>43225.99800925926</c:v>
                      </c:pt>
                      <c:pt idx="3247">
                        <c:v>43225.998020833336</c:v>
                      </c:pt>
                      <c:pt idx="3248">
                        <c:v>43225.998032407406</c:v>
                      </c:pt>
                      <c:pt idx="3249">
                        <c:v>43225.998043981483</c:v>
                      </c:pt>
                      <c:pt idx="3250">
                        <c:v>43225.998055555552</c:v>
                      </c:pt>
                      <c:pt idx="3251">
                        <c:v>43225.998067129629</c:v>
                      </c:pt>
                      <c:pt idx="3252">
                        <c:v>43225.998078703706</c:v>
                      </c:pt>
                      <c:pt idx="3253">
                        <c:v>43225.998090277775</c:v>
                      </c:pt>
                      <c:pt idx="3254">
                        <c:v>43225.998101851852</c:v>
                      </c:pt>
                      <c:pt idx="3255">
                        <c:v>43225.998113425929</c:v>
                      </c:pt>
                      <c:pt idx="3256">
                        <c:v>43225.998124999998</c:v>
                      </c:pt>
                      <c:pt idx="3257">
                        <c:v>43225.998136574075</c:v>
                      </c:pt>
                      <c:pt idx="3258">
                        <c:v>43225.998148148145</c:v>
                      </c:pt>
                      <c:pt idx="3259">
                        <c:v>43225.998159722221</c:v>
                      </c:pt>
                      <c:pt idx="3260">
                        <c:v>43225.998171296298</c:v>
                      </c:pt>
                      <c:pt idx="3261">
                        <c:v>43225.998182870368</c:v>
                      </c:pt>
                      <c:pt idx="3262">
                        <c:v>43225.998194444444</c:v>
                      </c:pt>
                      <c:pt idx="3263">
                        <c:v>43225.998206018521</c:v>
                      </c:pt>
                      <c:pt idx="3264">
                        <c:v>43225.998217592591</c:v>
                      </c:pt>
                      <c:pt idx="3265">
                        <c:v>43225.998229166667</c:v>
                      </c:pt>
                      <c:pt idx="3266">
                        <c:v>43225.998240740744</c:v>
                      </c:pt>
                      <c:pt idx="3267">
                        <c:v>43225.998252314814</c:v>
                      </c:pt>
                      <c:pt idx="3268">
                        <c:v>43225.998263888891</c:v>
                      </c:pt>
                      <c:pt idx="3269">
                        <c:v>43225.99827546296</c:v>
                      </c:pt>
                      <c:pt idx="3270">
                        <c:v>43225.998287037037</c:v>
                      </c:pt>
                      <c:pt idx="3271">
                        <c:v>43225.998298611114</c:v>
                      </c:pt>
                      <c:pt idx="3272">
                        <c:v>43225.998310185183</c:v>
                      </c:pt>
                      <c:pt idx="3273">
                        <c:v>43225.99832175926</c:v>
                      </c:pt>
                      <c:pt idx="3274">
                        <c:v>43225.998333333337</c:v>
                      </c:pt>
                      <c:pt idx="3275">
                        <c:v>43225.998344907406</c:v>
                      </c:pt>
                      <c:pt idx="3276">
                        <c:v>43225.998356481483</c:v>
                      </c:pt>
                      <c:pt idx="3277">
                        <c:v>43225.998368055552</c:v>
                      </c:pt>
                      <c:pt idx="3278">
                        <c:v>43225.998379629629</c:v>
                      </c:pt>
                      <c:pt idx="3279">
                        <c:v>43225.998391203706</c:v>
                      </c:pt>
                      <c:pt idx="3280">
                        <c:v>43225.998402777775</c:v>
                      </c:pt>
                      <c:pt idx="3281">
                        <c:v>43225.998414351852</c:v>
                      </c:pt>
                      <c:pt idx="3282">
                        <c:v>43225.998425925929</c:v>
                      </c:pt>
                      <c:pt idx="3283">
                        <c:v>43225.998437499999</c:v>
                      </c:pt>
                      <c:pt idx="3284">
                        <c:v>43225.998449074075</c:v>
                      </c:pt>
                      <c:pt idx="3285">
                        <c:v>43225.998460648145</c:v>
                      </c:pt>
                      <c:pt idx="3286">
                        <c:v>43225.998472222222</c:v>
                      </c:pt>
                      <c:pt idx="3287">
                        <c:v>43225.998483796298</c:v>
                      </c:pt>
                      <c:pt idx="3288">
                        <c:v>43225.998495370368</c:v>
                      </c:pt>
                      <c:pt idx="3289">
                        <c:v>43225.998506944445</c:v>
                      </c:pt>
                      <c:pt idx="3290">
                        <c:v>43225.998518518521</c:v>
                      </c:pt>
                      <c:pt idx="3291">
                        <c:v>43225.998518518521</c:v>
                      </c:pt>
                      <c:pt idx="3292">
                        <c:v>43225.998530092591</c:v>
                      </c:pt>
                      <c:pt idx="3293">
                        <c:v>43225.998541666668</c:v>
                      </c:pt>
                      <c:pt idx="3294">
                        <c:v>43225.998553240737</c:v>
                      </c:pt>
                      <c:pt idx="3295">
                        <c:v>43225.998564814814</c:v>
                      </c:pt>
                      <c:pt idx="3296">
                        <c:v>43225.998576388891</c:v>
                      </c:pt>
                      <c:pt idx="3297">
                        <c:v>43225.99858796296</c:v>
                      </c:pt>
                      <c:pt idx="3298">
                        <c:v>43225.998599537037</c:v>
                      </c:pt>
                      <c:pt idx="3299">
                        <c:v>43225.998611111114</c:v>
                      </c:pt>
                      <c:pt idx="3300">
                        <c:v>43225.998622685183</c:v>
                      </c:pt>
                      <c:pt idx="3301">
                        <c:v>43225.99863425926</c:v>
                      </c:pt>
                      <c:pt idx="3302">
                        <c:v>43225.998645833337</c:v>
                      </c:pt>
                      <c:pt idx="3303">
                        <c:v>43225.998657407406</c:v>
                      </c:pt>
                      <c:pt idx="3304">
                        <c:v>43225.998668981483</c:v>
                      </c:pt>
                      <c:pt idx="3305">
                        <c:v>43225.998680555553</c:v>
                      </c:pt>
                      <c:pt idx="3306">
                        <c:v>43225.998692129629</c:v>
                      </c:pt>
                      <c:pt idx="3307">
                        <c:v>43225.998703703706</c:v>
                      </c:pt>
                      <c:pt idx="3308">
                        <c:v>43225.998715277776</c:v>
                      </c:pt>
                      <c:pt idx="3309">
                        <c:v>43225.998726851853</c:v>
                      </c:pt>
                      <c:pt idx="3310">
                        <c:v>43225.998738425929</c:v>
                      </c:pt>
                      <c:pt idx="3311">
                        <c:v>43225.998749999999</c:v>
                      </c:pt>
                      <c:pt idx="3312">
                        <c:v>43225.998761574076</c:v>
                      </c:pt>
                      <c:pt idx="3313">
                        <c:v>43225.998773148145</c:v>
                      </c:pt>
                      <c:pt idx="3314">
                        <c:v>43225.998784722222</c:v>
                      </c:pt>
                      <c:pt idx="3315">
                        <c:v>43225.998796296299</c:v>
                      </c:pt>
                      <c:pt idx="3316">
                        <c:v>43225.998807870368</c:v>
                      </c:pt>
                      <c:pt idx="3317">
                        <c:v>43225.998819444445</c:v>
                      </c:pt>
                      <c:pt idx="3318">
                        <c:v>43225.998831018522</c:v>
                      </c:pt>
                      <c:pt idx="3319">
                        <c:v>43225.998842592591</c:v>
                      </c:pt>
                      <c:pt idx="3320">
                        <c:v>43225.998854166668</c:v>
                      </c:pt>
                      <c:pt idx="3321">
                        <c:v>43225.998865740738</c:v>
                      </c:pt>
                      <c:pt idx="3322">
                        <c:v>43225.998877314814</c:v>
                      </c:pt>
                      <c:pt idx="3323">
                        <c:v>43225.998888888891</c:v>
                      </c:pt>
                      <c:pt idx="3324">
                        <c:v>43225.998900462961</c:v>
                      </c:pt>
                      <c:pt idx="3325">
                        <c:v>43225.998912037037</c:v>
                      </c:pt>
                      <c:pt idx="3326">
                        <c:v>43225.998923611114</c:v>
                      </c:pt>
                      <c:pt idx="3327">
                        <c:v>43225.998935185184</c:v>
                      </c:pt>
                      <c:pt idx="3328">
                        <c:v>43225.99894675926</c:v>
                      </c:pt>
                      <c:pt idx="3329">
                        <c:v>43225.99895833333</c:v>
                      </c:pt>
                      <c:pt idx="3330">
                        <c:v>43225.998969907407</c:v>
                      </c:pt>
                      <c:pt idx="3331">
                        <c:v>43225.998981481483</c:v>
                      </c:pt>
                      <c:pt idx="3332">
                        <c:v>43225.998993055553</c:v>
                      </c:pt>
                      <c:pt idx="3333">
                        <c:v>43225.99900462963</c:v>
                      </c:pt>
                      <c:pt idx="3334">
                        <c:v>43225.999016203707</c:v>
                      </c:pt>
                      <c:pt idx="3335">
                        <c:v>43225.999027777776</c:v>
                      </c:pt>
                      <c:pt idx="3336">
                        <c:v>43225.999039351853</c:v>
                      </c:pt>
                      <c:pt idx="3337">
                        <c:v>43225.999050925922</c:v>
                      </c:pt>
                      <c:pt idx="3338">
                        <c:v>43225.999062499999</c:v>
                      </c:pt>
                      <c:pt idx="3339">
                        <c:v>43225.999074074076</c:v>
                      </c:pt>
                      <c:pt idx="3340">
                        <c:v>43225.999085648145</c:v>
                      </c:pt>
                      <c:pt idx="3341">
                        <c:v>43225.999097222222</c:v>
                      </c:pt>
                      <c:pt idx="3342">
                        <c:v>43225.999108796299</c:v>
                      </c:pt>
                      <c:pt idx="3343">
                        <c:v>43225.999120370368</c:v>
                      </c:pt>
                      <c:pt idx="3344">
                        <c:v>43225.999131944445</c:v>
                      </c:pt>
                      <c:pt idx="3345">
                        <c:v>43225.999143518522</c:v>
                      </c:pt>
                      <c:pt idx="3346">
                        <c:v>43225.999155092592</c:v>
                      </c:pt>
                      <c:pt idx="3347">
                        <c:v>43225.999166666668</c:v>
                      </c:pt>
                      <c:pt idx="3348">
                        <c:v>43225.999178240738</c:v>
                      </c:pt>
                      <c:pt idx="3349">
                        <c:v>43225.999189814815</c:v>
                      </c:pt>
                      <c:pt idx="3350">
                        <c:v>43225.999201388891</c:v>
                      </c:pt>
                      <c:pt idx="3351">
                        <c:v>43225.999212962961</c:v>
                      </c:pt>
                      <c:pt idx="3352">
                        <c:v>43225.999224537038</c:v>
                      </c:pt>
                      <c:pt idx="3353">
                        <c:v>43225.999236111114</c:v>
                      </c:pt>
                      <c:pt idx="3354">
                        <c:v>43225.999247685184</c:v>
                      </c:pt>
                      <c:pt idx="3355">
                        <c:v>43225.999259259261</c:v>
                      </c:pt>
                      <c:pt idx="3356">
                        <c:v>43225.99927083333</c:v>
                      </c:pt>
                      <c:pt idx="3357">
                        <c:v>43225.999282407407</c:v>
                      </c:pt>
                      <c:pt idx="3358">
                        <c:v>43225.999293981484</c:v>
                      </c:pt>
                      <c:pt idx="3359">
                        <c:v>43225.999305555553</c:v>
                      </c:pt>
                      <c:pt idx="3360">
                        <c:v>43225.99931712963</c:v>
                      </c:pt>
                      <c:pt idx="3361">
                        <c:v>43225.999328703707</c:v>
                      </c:pt>
                      <c:pt idx="3362">
                        <c:v>43225.999340277776</c:v>
                      </c:pt>
                      <c:pt idx="3363">
                        <c:v>43225.999351851853</c:v>
                      </c:pt>
                      <c:pt idx="3364">
                        <c:v>43225.999363425923</c:v>
                      </c:pt>
                      <c:pt idx="3365">
                        <c:v>43225.999374999999</c:v>
                      </c:pt>
                      <c:pt idx="3366">
                        <c:v>43225.999386574076</c:v>
                      </c:pt>
                      <c:pt idx="3367">
                        <c:v>43225.999398148146</c:v>
                      </c:pt>
                      <c:pt idx="3368">
                        <c:v>43225.999409722222</c:v>
                      </c:pt>
                      <c:pt idx="3369">
                        <c:v>43225.999409722222</c:v>
                      </c:pt>
                      <c:pt idx="3370">
                        <c:v>43225.999421296299</c:v>
                      </c:pt>
                      <c:pt idx="3371">
                        <c:v>43225.999432870369</c:v>
                      </c:pt>
                      <c:pt idx="3372">
                        <c:v>43225.999444444446</c:v>
                      </c:pt>
                      <c:pt idx="3373">
                        <c:v>43225.999456018515</c:v>
                      </c:pt>
                      <c:pt idx="3374">
                        <c:v>43225.999467592592</c:v>
                      </c:pt>
                      <c:pt idx="3375">
                        <c:v>43225.999479166669</c:v>
                      </c:pt>
                      <c:pt idx="3376">
                        <c:v>43225.999490740738</c:v>
                      </c:pt>
                      <c:pt idx="3377">
                        <c:v>43225.999502314815</c:v>
                      </c:pt>
                      <c:pt idx="3378">
                        <c:v>43225.999513888892</c:v>
                      </c:pt>
                      <c:pt idx="3379">
                        <c:v>43225.999525462961</c:v>
                      </c:pt>
                      <c:pt idx="3380">
                        <c:v>43225.999537037038</c:v>
                      </c:pt>
                      <c:pt idx="3381">
                        <c:v>43225.999548611115</c:v>
                      </c:pt>
                      <c:pt idx="3382">
                        <c:v>43225.999560185184</c:v>
                      </c:pt>
                      <c:pt idx="3383">
                        <c:v>43225.999571759261</c:v>
                      </c:pt>
                      <c:pt idx="3384">
                        <c:v>43225.999583333331</c:v>
                      </c:pt>
                      <c:pt idx="3385">
                        <c:v>43225.999594907407</c:v>
                      </c:pt>
                      <c:pt idx="3386">
                        <c:v>43225.999606481484</c:v>
                      </c:pt>
                      <c:pt idx="3387">
                        <c:v>43225.999618055554</c:v>
                      </c:pt>
                      <c:pt idx="3388">
                        <c:v>43225.99962962963</c:v>
                      </c:pt>
                      <c:pt idx="3389">
                        <c:v>43225.999641203707</c:v>
                      </c:pt>
                      <c:pt idx="3390">
                        <c:v>43225.999652777777</c:v>
                      </c:pt>
                      <c:pt idx="3391">
                        <c:v>43225.999664351853</c:v>
                      </c:pt>
                      <c:pt idx="3392">
                        <c:v>43225.999675925923</c:v>
                      </c:pt>
                      <c:pt idx="3393">
                        <c:v>43225.9996875</c:v>
                      </c:pt>
                      <c:pt idx="3394">
                        <c:v>43225.999699074076</c:v>
                      </c:pt>
                      <c:pt idx="3395">
                        <c:v>43225.999710648146</c:v>
                      </c:pt>
                      <c:pt idx="3396">
                        <c:v>43225.999722222223</c:v>
                      </c:pt>
                      <c:pt idx="3397">
                        <c:v>43225.9997337963</c:v>
                      </c:pt>
                      <c:pt idx="3398">
                        <c:v>43225.999745370369</c:v>
                      </c:pt>
                      <c:pt idx="3399">
                        <c:v>43225.999756944446</c:v>
                      </c:pt>
                      <c:pt idx="3400">
                        <c:v>43225.999768518515</c:v>
                      </c:pt>
                      <c:pt idx="3401">
                        <c:v>43225.999780092592</c:v>
                      </c:pt>
                      <c:pt idx="3402">
                        <c:v>43225.999791666669</c:v>
                      </c:pt>
                      <c:pt idx="3403">
                        <c:v>43225.999803240738</c:v>
                      </c:pt>
                      <c:pt idx="3404">
                        <c:v>43225.999814814815</c:v>
                      </c:pt>
                      <c:pt idx="3405">
                        <c:v>43225.999826388892</c:v>
                      </c:pt>
                      <c:pt idx="3406">
                        <c:v>43225.999837962961</c:v>
                      </c:pt>
                      <c:pt idx="3407">
                        <c:v>43225.999849537038</c:v>
                      </c:pt>
                      <c:pt idx="3408">
                        <c:v>43225.999861111108</c:v>
                      </c:pt>
                      <c:pt idx="3409">
                        <c:v>43225.999872685185</c:v>
                      </c:pt>
                      <c:pt idx="3410">
                        <c:v>43225.999884259261</c:v>
                      </c:pt>
                      <c:pt idx="3411">
                        <c:v>43225.999895833331</c:v>
                      </c:pt>
                      <c:pt idx="3412">
                        <c:v>43225.999907407408</c:v>
                      </c:pt>
                      <c:pt idx="3413">
                        <c:v>43225.999918981484</c:v>
                      </c:pt>
                      <c:pt idx="3414">
                        <c:v>43225.999930555554</c:v>
                      </c:pt>
                      <c:pt idx="3415">
                        <c:v>43225.999942129631</c:v>
                      </c:pt>
                      <c:pt idx="3416">
                        <c:v>43225.9999537037</c:v>
                      </c:pt>
                      <c:pt idx="3417">
                        <c:v>43225.999965277777</c:v>
                      </c:pt>
                      <c:pt idx="3418">
                        <c:v>43225.999976851854</c:v>
                      </c:pt>
                      <c:pt idx="3419">
                        <c:v>43225.999988425923</c:v>
                      </c:pt>
                      <c:pt idx="3420">
                        <c:v>43226</c:v>
                      </c:pt>
                      <c:pt idx="3421">
                        <c:v>43226.000011574077</c:v>
                      </c:pt>
                      <c:pt idx="3422">
                        <c:v>43226.000023148146</c:v>
                      </c:pt>
                      <c:pt idx="3423">
                        <c:v>43226.000034722223</c:v>
                      </c:pt>
                      <c:pt idx="3424">
                        <c:v>43226.0000462963</c:v>
                      </c:pt>
                      <c:pt idx="3425">
                        <c:v>43226.000057870369</c:v>
                      </c:pt>
                      <c:pt idx="3426">
                        <c:v>43226.000069444446</c:v>
                      </c:pt>
                      <c:pt idx="3427">
                        <c:v>43226.000081018516</c:v>
                      </c:pt>
                      <c:pt idx="3428">
                        <c:v>43226.000092592592</c:v>
                      </c:pt>
                      <c:pt idx="3429">
                        <c:v>43226.000104166669</c:v>
                      </c:pt>
                      <c:pt idx="3430">
                        <c:v>43226.000115740739</c:v>
                      </c:pt>
                      <c:pt idx="3431">
                        <c:v>43226.000127314815</c:v>
                      </c:pt>
                      <c:pt idx="3432">
                        <c:v>43226.000138888892</c:v>
                      </c:pt>
                      <c:pt idx="3433">
                        <c:v>43226.000150462962</c:v>
                      </c:pt>
                      <c:pt idx="3434">
                        <c:v>43226.000162037039</c:v>
                      </c:pt>
                      <c:pt idx="3435">
                        <c:v>43226.000173611108</c:v>
                      </c:pt>
                      <c:pt idx="3436">
                        <c:v>43226.000185185185</c:v>
                      </c:pt>
                      <c:pt idx="3437">
                        <c:v>43226.000196759262</c:v>
                      </c:pt>
                      <c:pt idx="3438">
                        <c:v>43226.000208333331</c:v>
                      </c:pt>
                      <c:pt idx="3439">
                        <c:v>43226.000219907408</c:v>
                      </c:pt>
                      <c:pt idx="3440">
                        <c:v>43226.000231481485</c:v>
                      </c:pt>
                      <c:pt idx="3441">
                        <c:v>43226.000243055554</c:v>
                      </c:pt>
                      <c:pt idx="3442">
                        <c:v>43226.000254629631</c:v>
                      </c:pt>
                      <c:pt idx="3443">
                        <c:v>43226.0002662037</c:v>
                      </c:pt>
                      <c:pt idx="3444">
                        <c:v>43226.000277777777</c:v>
                      </c:pt>
                      <c:pt idx="3445">
                        <c:v>43226.000289351854</c:v>
                      </c:pt>
                      <c:pt idx="3446">
                        <c:v>43226.000300925924</c:v>
                      </c:pt>
                      <c:pt idx="3447">
                        <c:v>43226.0003125</c:v>
                      </c:pt>
                      <c:pt idx="3448">
                        <c:v>43226.000324074077</c:v>
                      </c:pt>
                      <c:pt idx="3449">
                        <c:v>43226.000335648147</c:v>
                      </c:pt>
                      <c:pt idx="3450">
                        <c:v>43226.000347222223</c:v>
                      </c:pt>
                      <c:pt idx="3451">
                        <c:v>43226.000358796293</c:v>
                      </c:pt>
                      <c:pt idx="3452">
                        <c:v>43226.00037037037</c:v>
                      </c:pt>
                      <c:pt idx="3453">
                        <c:v>43226.000381944446</c:v>
                      </c:pt>
                      <c:pt idx="3454">
                        <c:v>43226.000381944446</c:v>
                      </c:pt>
                      <c:pt idx="3455">
                        <c:v>43226.000393518516</c:v>
                      </c:pt>
                      <c:pt idx="3456">
                        <c:v>43226.000405092593</c:v>
                      </c:pt>
                      <c:pt idx="3457">
                        <c:v>43226.000416666669</c:v>
                      </c:pt>
                      <c:pt idx="3458">
                        <c:v>43226.000428240739</c:v>
                      </c:pt>
                      <c:pt idx="3459">
                        <c:v>43226.000439814816</c:v>
                      </c:pt>
                      <c:pt idx="3460">
                        <c:v>43226.000451388885</c:v>
                      </c:pt>
                      <c:pt idx="3461">
                        <c:v>43226.000462962962</c:v>
                      </c:pt>
                      <c:pt idx="3462">
                        <c:v>43226.000474537039</c:v>
                      </c:pt>
                      <c:pt idx="3463">
                        <c:v>43226.000486111108</c:v>
                      </c:pt>
                      <c:pt idx="3464">
                        <c:v>43226.000497685185</c:v>
                      </c:pt>
                      <c:pt idx="3465">
                        <c:v>43226.000509259262</c:v>
                      </c:pt>
                      <c:pt idx="3466">
                        <c:v>43226.000520833331</c:v>
                      </c:pt>
                      <c:pt idx="3467">
                        <c:v>43226.000532407408</c:v>
                      </c:pt>
                      <c:pt idx="3468">
                        <c:v>43226.000543981485</c:v>
                      </c:pt>
                      <c:pt idx="3469">
                        <c:v>43226.000555555554</c:v>
                      </c:pt>
                      <c:pt idx="3470">
                        <c:v>43226.000567129631</c:v>
                      </c:pt>
                      <c:pt idx="3471">
                        <c:v>43226.000578703701</c:v>
                      </c:pt>
                      <c:pt idx="3472">
                        <c:v>43226.000590277778</c:v>
                      </c:pt>
                      <c:pt idx="3473">
                        <c:v>43226.000601851854</c:v>
                      </c:pt>
                      <c:pt idx="3474">
                        <c:v>43226.000613425924</c:v>
                      </c:pt>
                      <c:pt idx="3475">
                        <c:v>43226.000625000001</c:v>
                      </c:pt>
                      <c:pt idx="3476">
                        <c:v>43226.000636574077</c:v>
                      </c:pt>
                      <c:pt idx="3477">
                        <c:v>43226.000648148147</c:v>
                      </c:pt>
                      <c:pt idx="3478">
                        <c:v>43226.000659722224</c:v>
                      </c:pt>
                      <c:pt idx="3479">
                        <c:v>43226.000671296293</c:v>
                      </c:pt>
                      <c:pt idx="3480">
                        <c:v>43226.00068287037</c:v>
                      </c:pt>
                      <c:pt idx="3481">
                        <c:v>43226.000694444447</c:v>
                      </c:pt>
                      <c:pt idx="3482">
                        <c:v>43226.000706018516</c:v>
                      </c:pt>
                      <c:pt idx="3483">
                        <c:v>43226.000717592593</c:v>
                      </c:pt>
                      <c:pt idx="3484">
                        <c:v>43226.00072916667</c:v>
                      </c:pt>
                      <c:pt idx="3485">
                        <c:v>43226.000740740739</c:v>
                      </c:pt>
                      <c:pt idx="3486">
                        <c:v>43226.000752314816</c:v>
                      </c:pt>
                      <c:pt idx="3487">
                        <c:v>43226.000763888886</c:v>
                      </c:pt>
                      <c:pt idx="3488">
                        <c:v>43226.000775462962</c:v>
                      </c:pt>
                      <c:pt idx="3489">
                        <c:v>43226.000787037039</c:v>
                      </c:pt>
                      <c:pt idx="3490">
                        <c:v>43226.000798611109</c:v>
                      </c:pt>
                      <c:pt idx="3491">
                        <c:v>43226.000810185185</c:v>
                      </c:pt>
                      <c:pt idx="3492">
                        <c:v>43226.000821759262</c:v>
                      </c:pt>
                      <c:pt idx="3493">
                        <c:v>43226.000833333332</c:v>
                      </c:pt>
                      <c:pt idx="3494">
                        <c:v>43226.000844907408</c:v>
                      </c:pt>
                      <c:pt idx="3495">
                        <c:v>43226.000856481478</c:v>
                      </c:pt>
                      <c:pt idx="3496">
                        <c:v>43226.000868055555</c:v>
                      </c:pt>
                      <c:pt idx="3497">
                        <c:v>43226.000879629632</c:v>
                      </c:pt>
                      <c:pt idx="3498">
                        <c:v>43226.000891203701</c:v>
                      </c:pt>
                      <c:pt idx="3499">
                        <c:v>43226.000902777778</c:v>
                      </c:pt>
                      <c:pt idx="3500">
                        <c:v>43226.000914351855</c:v>
                      </c:pt>
                      <c:pt idx="3501">
                        <c:v>43226.000925925924</c:v>
                      </c:pt>
                      <c:pt idx="3502">
                        <c:v>43226.000937500001</c:v>
                      </c:pt>
                      <c:pt idx="3503">
                        <c:v>43226.000949074078</c:v>
                      </c:pt>
                      <c:pt idx="3504">
                        <c:v>43226.000960648147</c:v>
                      </c:pt>
                      <c:pt idx="3505">
                        <c:v>43226.000972222224</c:v>
                      </c:pt>
                      <c:pt idx="3506">
                        <c:v>43226.000983796293</c:v>
                      </c:pt>
                      <c:pt idx="3507">
                        <c:v>43226.00099537037</c:v>
                      </c:pt>
                      <c:pt idx="3508">
                        <c:v>43226.001006944447</c:v>
                      </c:pt>
                      <c:pt idx="3509">
                        <c:v>43226.001018518517</c:v>
                      </c:pt>
                      <c:pt idx="3510">
                        <c:v>43226.001030092593</c:v>
                      </c:pt>
                      <c:pt idx="3511">
                        <c:v>43226.00104166667</c:v>
                      </c:pt>
                      <c:pt idx="3512">
                        <c:v>43226.00105324074</c:v>
                      </c:pt>
                      <c:pt idx="3513">
                        <c:v>43226.001064814816</c:v>
                      </c:pt>
                      <c:pt idx="3514">
                        <c:v>43226.001076388886</c:v>
                      </c:pt>
                      <c:pt idx="3515">
                        <c:v>43226.001087962963</c:v>
                      </c:pt>
                      <c:pt idx="3516">
                        <c:v>43226.001099537039</c:v>
                      </c:pt>
                      <c:pt idx="3517">
                        <c:v>43226.001111111109</c:v>
                      </c:pt>
                      <c:pt idx="3518">
                        <c:v>43226.001122685186</c:v>
                      </c:pt>
                      <c:pt idx="3519">
                        <c:v>43226.001134259262</c:v>
                      </c:pt>
                      <c:pt idx="3520">
                        <c:v>43226.001145833332</c:v>
                      </c:pt>
                      <c:pt idx="3521">
                        <c:v>43226.001157407409</c:v>
                      </c:pt>
                      <c:pt idx="3522">
                        <c:v>43226.001168981478</c:v>
                      </c:pt>
                      <c:pt idx="3523">
                        <c:v>43226.001180555555</c:v>
                      </c:pt>
                      <c:pt idx="3524">
                        <c:v>43226.001192129632</c:v>
                      </c:pt>
                      <c:pt idx="3525">
                        <c:v>43226.001203703701</c:v>
                      </c:pt>
                      <c:pt idx="3526">
                        <c:v>43226.001215277778</c:v>
                      </c:pt>
                      <c:pt idx="3527">
                        <c:v>43226.001226851855</c:v>
                      </c:pt>
                      <c:pt idx="3528">
                        <c:v>43226.001238425924</c:v>
                      </c:pt>
                      <c:pt idx="3529">
                        <c:v>43226.001250000001</c:v>
                      </c:pt>
                      <c:pt idx="3530">
                        <c:v>43226.001261574071</c:v>
                      </c:pt>
                      <c:pt idx="3531">
                        <c:v>43226.001273148147</c:v>
                      </c:pt>
                      <c:pt idx="3532">
                        <c:v>43226.001273148147</c:v>
                      </c:pt>
                      <c:pt idx="3533">
                        <c:v>43226.001284722224</c:v>
                      </c:pt>
                      <c:pt idx="3534">
                        <c:v>43226.001296296294</c:v>
                      </c:pt>
                      <c:pt idx="3535">
                        <c:v>43226.001307870371</c:v>
                      </c:pt>
                      <c:pt idx="3536">
                        <c:v>43226.001319444447</c:v>
                      </c:pt>
                      <c:pt idx="3537">
                        <c:v>43226.001331018517</c:v>
                      </c:pt>
                      <c:pt idx="3538">
                        <c:v>43226.001342592594</c:v>
                      </c:pt>
                      <c:pt idx="3539">
                        <c:v>43226.001354166663</c:v>
                      </c:pt>
                      <c:pt idx="3540">
                        <c:v>43226.00136574074</c:v>
                      </c:pt>
                      <c:pt idx="3541">
                        <c:v>43226.001377314817</c:v>
                      </c:pt>
                      <c:pt idx="3542">
                        <c:v>43226.001388888886</c:v>
                      </c:pt>
                      <c:pt idx="3543">
                        <c:v>43226.001400462963</c:v>
                      </c:pt>
                      <c:pt idx="3544">
                        <c:v>43226.00141203704</c:v>
                      </c:pt>
                      <c:pt idx="3545">
                        <c:v>43226.001423611109</c:v>
                      </c:pt>
                      <c:pt idx="3546">
                        <c:v>43226.001435185186</c:v>
                      </c:pt>
                      <c:pt idx="3547">
                        <c:v>43226.001446759263</c:v>
                      </c:pt>
                      <c:pt idx="3548">
                        <c:v>43226.001458333332</c:v>
                      </c:pt>
                      <c:pt idx="3549">
                        <c:v>43226.001469907409</c:v>
                      </c:pt>
                      <c:pt idx="3550">
                        <c:v>43226.001481481479</c:v>
                      </c:pt>
                      <c:pt idx="3551">
                        <c:v>43226.001493055555</c:v>
                      </c:pt>
                      <c:pt idx="3552">
                        <c:v>43226.001504629632</c:v>
                      </c:pt>
                      <c:pt idx="3553">
                        <c:v>43226.001516203702</c:v>
                      </c:pt>
                      <c:pt idx="3554">
                        <c:v>43226.001527777778</c:v>
                      </c:pt>
                      <c:pt idx="3555">
                        <c:v>43226.001539351855</c:v>
                      </c:pt>
                      <c:pt idx="3556">
                        <c:v>43226.001550925925</c:v>
                      </c:pt>
                      <c:pt idx="3557">
                        <c:v>43226.001562500001</c:v>
                      </c:pt>
                      <c:pt idx="3558">
                        <c:v>43226.001574074071</c:v>
                      </c:pt>
                      <c:pt idx="3559">
                        <c:v>43226.001585648148</c:v>
                      </c:pt>
                      <c:pt idx="3560">
                        <c:v>43226.001597222225</c:v>
                      </c:pt>
                      <c:pt idx="3561">
                        <c:v>43226.001608796294</c:v>
                      </c:pt>
                      <c:pt idx="3562">
                        <c:v>43226.001620370371</c:v>
                      </c:pt>
                      <c:pt idx="3563">
                        <c:v>43226.001631944448</c:v>
                      </c:pt>
                      <c:pt idx="3564">
                        <c:v>43226.001643518517</c:v>
                      </c:pt>
                      <c:pt idx="3565">
                        <c:v>43226.001655092594</c:v>
                      </c:pt>
                      <c:pt idx="3566">
                        <c:v>43226.001666666663</c:v>
                      </c:pt>
                      <c:pt idx="3567">
                        <c:v>43226.00167824074</c:v>
                      </c:pt>
                      <c:pt idx="3568">
                        <c:v>43226.001689814817</c:v>
                      </c:pt>
                      <c:pt idx="3569">
                        <c:v>43226.001701388886</c:v>
                      </c:pt>
                      <c:pt idx="3570">
                        <c:v>43226.001712962963</c:v>
                      </c:pt>
                      <c:pt idx="3571">
                        <c:v>43226.00172453704</c:v>
                      </c:pt>
                      <c:pt idx="3572">
                        <c:v>43226.001736111109</c:v>
                      </c:pt>
                      <c:pt idx="3573">
                        <c:v>43226.001747685186</c:v>
                      </c:pt>
                      <c:pt idx="3574">
                        <c:v>43226.001759259256</c:v>
                      </c:pt>
                      <c:pt idx="3575">
                        <c:v>43226.001770833333</c:v>
                      </c:pt>
                      <c:pt idx="3576">
                        <c:v>43226.001782407409</c:v>
                      </c:pt>
                      <c:pt idx="3577">
                        <c:v>43226.001793981479</c:v>
                      </c:pt>
                      <c:pt idx="3578">
                        <c:v>43226.001805555556</c:v>
                      </c:pt>
                      <c:pt idx="3579">
                        <c:v>43226.001817129632</c:v>
                      </c:pt>
                      <c:pt idx="3580">
                        <c:v>43226.001828703702</c:v>
                      </c:pt>
                      <c:pt idx="3581">
                        <c:v>43226.001840277779</c:v>
                      </c:pt>
                      <c:pt idx="3582">
                        <c:v>43226.001851851855</c:v>
                      </c:pt>
                      <c:pt idx="3583">
                        <c:v>43226.001863425925</c:v>
                      </c:pt>
                      <c:pt idx="3584">
                        <c:v>43226.001875000002</c:v>
                      </c:pt>
                      <c:pt idx="3585">
                        <c:v>43226.001886574071</c:v>
                      </c:pt>
                      <c:pt idx="3586">
                        <c:v>43226.001898148148</c:v>
                      </c:pt>
                      <c:pt idx="3587">
                        <c:v>43226.001909722225</c:v>
                      </c:pt>
                      <c:pt idx="3588">
                        <c:v>43226.001921296294</c:v>
                      </c:pt>
                      <c:pt idx="3589">
                        <c:v>43226.001932870371</c:v>
                      </c:pt>
                      <c:pt idx="3590">
                        <c:v>43226.001944444448</c:v>
                      </c:pt>
                      <c:pt idx="3591">
                        <c:v>43226.001956018517</c:v>
                      </c:pt>
                      <c:pt idx="3592">
                        <c:v>43226.001967592594</c:v>
                      </c:pt>
                      <c:pt idx="3593">
                        <c:v>43226.001979166664</c:v>
                      </c:pt>
                      <c:pt idx="3594">
                        <c:v>43226.00199074074</c:v>
                      </c:pt>
                      <c:pt idx="3595">
                        <c:v>43226.002002314817</c:v>
                      </c:pt>
                      <c:pt idx="3596">
                        <c:v>43226.002013888887</c:v>
                      </c:pt>
                      <c:pt idx="3597">
                        <c:v>43226.002025462964</c:v>
                      </c:pt>
                      <c:pt idx="3598">
                        <c:v>43226.00203703704</c:v>
                      </c:pt>
                      <c:pt idx="3599">
                        <c:v>43226.00204861111</c:v>
                      </c:pt>
                      <c:pt idx="3600">
                        <c:v>43226.002060185187</c:v>
                      </c:pt>
                      <c:pt idx="3601">
                        <c:v>43226.002071759256</c:v>
                      </c:pt>
                      <c:pt idx="3602">
                        <c:v>43226.002083333333</c:v>
                      </c:pt>
                      <c:pt idx="3603">
                        <c:v>43226.00209490741</c:v>
                      </c:pt>
                      <c:pt idx="3604">
                        <c:v>43226.002106481479</c:v>
                      </c:pt>
                      <c:pt idx="3605">
                        <c:v>43226.002118055556</c:v>
                      </c:pt>
                      <c:pt idx="3606">
                        <c:v>43226.002129629633</c:v>
                      </c:pt>
                      <c:pt idx="3607">
                        <c:v>43226.002141203702</c:v>
                      </c:pt>
                      <c:pt idx="3608">
                        <c:v>43226.002152777779</c:v>
                      </c:pt>
                      <c:pt idx="3609">
                        <c:v>43226.002164351848</c:v>
                      </c:pt>
                      <c:pt idx="3610">
                        <c:v>43226.002175925925</c:v>
                      </c:pt>
                      <c:pt idx="3611">
                        <c:v>43226.002175925925</c:v>
                      </c:pt>
                      <c:pt idx="3612">
                        <c:v>43226.002187500002</c:v>
                      </c:pt>
                      <c:pt idx="3613">
                        <c:v>43226.002199074072</c:v>
                      </c:pt>
                      <c:pt idx="3614">
                        <c:v>43226.002210648148</c:v>
                      </c:pt>
                      <c:pt idx="3615">
                        <c:v>43226.002222222225</c:v>
                      </c:pt>
                      <c:pt idx="3616">
                        <c:v>43226.002233796295</c:v>
                      </c:pt>
                      <c:pt idx="3617">
                        <c:v>43226.002245370371</c:v>
                      </c:pt>
                      <c:pt idx="3618">
                        <c:v>43226.002256944441</c:v>
                      </c:pt>
                      <c:pt idx="3619">
                        <c:v>43226.002268518518</c:v>
                      </c:pt>
                      <c:pt idx="3620">
                        <c:v>43226.002280092594</c:v>
                      </c:pt>
                      <c:pt idx="3621">
                        <c:v>43226.002291666664</c:v>
                      </c:pt>
                      <c:pt idx="3622">
                        <c:v>43226.002303240741</c:v>
                      </c:pt>
                      <c:pt idx="3623">
                        <c:v>43226.002314814818</c:v>
                      </c:pt>
                      <c:pt idx="3624">
                        <c:v>43226.002326388887</c:v>
                      </c:pt>
                      <c:pt idx="3625">
                        <c:v>43226.002337962964</c:v>
                      </c:pt>
                      <c:pt idx="3626">
                        <c:v>43226.002349537041</c:v>
                      </c:pt>
                      <c:pt idx="3627">
                        <c:v>43226.00236111111</c:v>
                      </c:pt>
                      <c:pt idx="3628">
                        <c:v>43226.002372685187</c:v>
                      </c:pt>
                      <c:pt idx="3629">
                        <c:v>43226.002384259256</c:v>
                      </c:pt>
                      <c:pt idx="3630">
                        <c:v>43226.002395833333</c:v>
                      </c:pt>
                      <c:pt idx="3631">
                        <c:v>43226.00240740741</c:v>
                      </c:pt>
                      <c:pt idx="3632">
                        <c:v>43226.002418981479</c:v>
                      </c:pt>
                      <c:pt idx="3633">
                        <c:v>43226.002430555556</c:v>
                      </c:pt>
                      <c:pt idx="3634">
                        <c:v>43226.002442129633</c:v>
                      </c:pt>
                      <c:pt idx="3635">
                        <c:v>43226.002453703702</c:v>
                      </c:pt>
                      <c:pt idx="3636">
                        <c:v>43226.002465277779</c:v>
                      </c:pt>
                      <c:pt idx="3637">
                        <c:v>43226.002476851849</c:v>
                      </c:pt>
                      <c:pt idx="3638">
                        <c:v>43226.002488425926</c:v>
                      </c:pt>
                      <c:pt idx="3639">
                        <c:v>43226.002500000002</c:v>
                      </c:pt>
                      <c:pt idx="3640">
                        <c:v>43226.002511574072</c:v>
                      </c:pt>
                      <c:pt idx="3641">
                        <c:v>43226.002523148149</c:v>
                      </c:pt>
                      <c:pt idx="3642">
                        <c:v>43226.002534722225</c:v>
                      </c:pt>
                      <c:pt idx="3643">
                        <c:v>43226.002546296295</c:v>
                      </c:pt>
                      <c:pt idx="3644">
                        <c:v>43226.002557870372</c:v>
                      </c:pt>
                      <c:pt idx="3645">
                        <c:v>43226.002569444441</c:v>
                      </c:pt>
                      <c:pt idx="3646">
                        <c:v>43226.002581018518</c:v>
                      </c:pt>
                      <c:pt idx="3647">
                        <c:v>43226.002592592595</c:v>
                      </c:pt>
                      <c:pt idx="3648">
                        <c:v>43226.002604166664</c:v>
                      </c:pt>
                      <c:pt idx="3649">
                        <c:v>43226.002615740741</c:v>
                      </c:pt>
                      <c:pt idx="3650">
                        <c:v>43226.002627314818</c:v>
                      </c:pt>
                      <c:pt idx="3651">
                        <c:v>43226.002638888887</c:v>
                      </c:pt>
                      <c:pt idx="3652">
                        <c:v>43226.002650462964</c:v>
                      </c:pt>
                      <c:pt idx="3653">
                        <c:v>43226.002662037034</c:v>
                      </c:pt>
                      <c:pt idx="3654">
                        <c:v>43226.00267361111</c:v>
                      </c:pt>
                      <c:pt idx="3655">
                        <c:v>43226.002685185187</c:v>
                      </c:pt>
                      <c:pt idx="3656">
                        <c:v>43226.002696759257</c:v>
                      </c:pt>
                      <c:pt idx="3657">
                        <c:v>43226.002708333333</c:v>
                      </c:pt>
                      <c:pt idx="3658">
                        <c:v>43226.00271990741</c:v>
                      </c:pt>
                      <c:pt idx="3659">
                        <c:v>43226.00273148148</c:v>
                      </c:pt>
                      <c:pt idx="3660">
                        <c:v>43226.002743055556</c:v>
                      </c:pt>
                      <c:pt idx="3661">
                        <c:v>43226.002754629626</c:v>
                      </c:pt>
                      <c:pt idx="3662">
                        <c:v>43226.002766203703</c:v>
                      </c:pt>
                      <c:pt idx="3663">
                        <c:v>43226.00277777778</c:v>
                      </c:pt>
                      <c:pt idx="3664">
                        <c:v>43226.002789351849</c:v>
                      </c:pt>
                      <c:pt idx="3665">
                        <c:v>43226.002800925926</c:v>
                      </c:pt>
                      <c:pt idx="3666">
                        <c:v>43226.002812500003</c:v>
                      </c:pt>
                      <c:pt idx="3667">
                        <c:v>43226.002824074072</c:v>
                      </c:pt>
                      <c:pt idx="3668">
                        <c:v>43226.002835648149</c:v>
                      </c:pt>
                      <c:pt idx="3669">
                        <c:v>43226.002847222226</c:v>
                      </c:pt>
                      <c:pt idx="3670">
                        <c:v>43226.002858796295</c:v>
                      </c:pt>
                      <c:pt idx="3671">
                        <c:v>43226.002870370372</c:v>
                      </c:pt>
                      <c:pt idx="3672">
                        <c:v>43226.002881944441</c:v>
                      </c:pt>
                      <c:pt idx="3673">
                        <c:v>43226.002893518518</c:v>
                      </c:pt>
                      <c:pt idx="3674">
                        <c:v>43226.002905092595</c:v>
                      </c:pt>
                      <c:pt idx="3675">
                        <c:v>43226.002916666665</c:v>
                      </c:pt>
                      <c:pt idx="3676">
                        <c:v>43226.002928240741</c:v>
                      </c:pt>
                      <c:pt idx="3677">
                        <c:v>43226.002939814818</c:v>
                      </c:pt>
                      <c:pt idx="3678">
                        <c:v>43226.002951388888</c:v>
                      </c:pt>
                      <c:pt idx="3679">
                        <c:v>43226.002962962964</c:v>
                      </c:pt>
                      <c:pt idx="3680">
                        <c:v>43226.002974537034</c:v>
                      </c:pt>
                      <c:pt idx="3681">
                        <c:v>43226.002986111111</c:v>
                      </c:pt>
                      <c:pt idx="3682">
                        <c:v>43226.002997685187</c:v>
                      </c:pt>
                      <c:pt idx="3683">
                        <c:v>43226.003009259257</c:v>
                      </c:pt>
                      <c:pt idx="3684">
                        <c:v>43226.003020833334</c:v>
                      </c:pt>
                      <c:pt idx="3685">
                        <c:v>43226.003032407411</c:v>
                      </c:pt>
                      <c:pt idx="3686">
                        <c:v>43226.00304398148</c:v>
                      </c:pt>
                      <c:pt idx="3687">
                        <c:v>43226.003055555557</c:v>
                      </c:pt>
                      <c:pt idx="3688">
                        <c:v>43226.003067129626</c:v>
                      </c:pt>
                      <c:pt idx="3689">
                        <c:v>43226.003078703703</c:v>
                      </c:pt>
                      <c:pt idx="3690">
                        <c:v>43226.00309027778</c:v>
                      </c:pt>
                      <c:pt idx="3691">
                        <c:v>43226.003101851849</c:v>
                      </c:pt>
                      <c:pt idx="3692">
                        <c:v>43226.003113425926</c:v>
                      </c:pt>
                      <c:pt idx="3693">
                        <c:v>43226.003125000003</c:v>
                      </c:pt>
                      <c:pt idx="3694">
                        <c:v>43226.003136574072</c:v>
                      </c:pt>
                      <c:pt idx="3695">
                        <c:v>43226.003136574072</c:v>
                      </c:pt>
                      <c:pt idx="3696">
                        <c:v>43226.003148148149</c:v>
                      </c:pt>
                      <c:pt idx="3697">
                        <c:v>43226.003159722219</c:v>
                      </c:pt>
                      <c:pt idx="3698">
                        <c:v>43226.003171296295</c:v>
                      </c:pt>
                      <c:pt idx="3699">
                        <c:v>43226.003182870372</c:v>
                      </c:pt>
                      <c:pt idx="3700">
                        <c:v>43226.003194444442</c:v>
                      </c:pt>
                      <c:pt idx="3701">
                        <c:v>43226.003206018519</c:v>
                      </c:pt>
                      <c:pt idx="3702">
                        <c:v>43226.003217592595</c:v>
                      </c:pt>
                      <c:pt idx="3703">
                        <c:v>43226.003229166665</c:v>
                      </c:pt>
                      <c:pt idx="3704">
                        <c:v>43226.003240740742</c:v>
                      </c:pt>
                      <c:pt idx="3705">
                        <c:v>43226.003252314818</c:v>
                      </c:pt>
                      <c:pt idx="3706">
                        <c:v>43226.003263888888</c:v>
                      </c:pt>
                      <c:pt idx="3707">
                        <c:v>43226.003275462965</c:v>
                      </c:pt>
                      <c:pt idx="3708">
                        <c:v>43226.003287037034</c:v>
                      </c:pt>
                      <c:pt idx="3709">
                        <c:v>43226.003298611111</c:v>
                      </c:pt>
                      <c:pt idx="3710">
                        <c:v>43226.003310185188</c:v>
                      </c:pt>
                      <c:pt idx="3711">
                        <c:v>43226.003321759257</c:v>
                      </c:pt>
                      <c:pt idx="3712">
                        <c:v>43226.003333333334</c:v>
                      </c:pt>
                      <c:pt idx="3713">
                        <c:v>43226.003344907411</c:v>
                      </c:pt>
                      <c:pt idx="3714">
                        <c:v>43226.00335648148</c:v>
                      </c:pt>
                      <c:pt idx="3715">
                        <c:v>43226.003368055557</c:v>
                      </c:pt>
                      <c:pt idx="3716">
                        <c:v>43226.003379629627</c:v>
                      </c:pt>
                      <c:pt idx="3717">
                        <c:v>43226.003391203703</c:v>
                      </c:pt>
                      <c:pt idx="3718">
                        <c:v>43226.00340277778</c:v>
                      </c:pt>
                      <c:pt idx="3719">
                        <c:v>43226.00341435185</c:v>
                      </c:pt>
                      <c:pt idx="3720">
                        <c:v>43226.003425925926</c:v>
                      </c:pt>
                      <c:pt idx="3721">
                        <c:v>43226.003437500003</c:v>
                      </c:pt>
                      <c:pt idx="3722">
                        <c:v>43226.003449074073</c:v>
                      </c:pt>
                      <c:pt idx="3723">
                        <c:v>43226.003460648149</c:v>
                      </c:pt>
                      <c:pt idx="3724">
                        <c:v>43226.003472222219</c:v>
                      </c:pt>
                      <c:pt idx="3725">
                        <c:v>43226.003483796296</c:v>
                      </c:pt>
                      <c:pt idx="3726">
                        <c:v>43226.003495370373</c:v>
                      </c:pt>
                      <c:pt idx="3727">
                        <c:v>43226.003506944442</c:v>
                      </c:pt>
                      <c:pt idx="3728">
                        <c:v>43226.003518518519</c:v>
                      </c:pt>
                      <c:pt idx="3729">
                        <c:v>43226.003530092596</c:v>
                      </c:pt>
                      <c:pt idx="3730">
                        <c:v>43226.003541666665</c:v>
                      </c:pt>
                      <c:pt idx="3731">
                        <c:v>43226.003553240742</c:v>
                      </c:pt>
                      <c:pt idx="3732">
                        <c:v>43226.003564814811</c:v>
                      </c:pt>
                      <c:pt idx="3733">
                        <c:v>43226.003576388888</c:v>
                      </c:pt>
                      <c:pt idx="3734">
                        <c:v>43226.003587962965</c:v>
                      </c:pt>
                      <c:pt idx="3735">
                        <c:v>43226.003599537034</c:v>
                      </c:pt>
                      <c:pt idx="3736">
                        <c:v>43226.003611111111</c:v>
                      </c:pt>
                      <c:pt idx="3737">
                        <c:v>43226.003622685188</c:v>
                      </c:pt>
                      <c:pt idx="3738">
                        <c:v>43226.003634259258</c:v>
                      </c:pt>
                      <c:pt idx="3739">
                        <c:v>43226.003645833334</c:v>
                      </c:pt>
                      <c:pt idx="3740">
                        <c:v>43226.003657407404</c:v>
                      </c:pt>
                      <c:pt idx="3741">
                        <c:v>43226.003668981481</c:v>
                      </c:pt>
                      <c:pt idx="3742">
                        <c:v>43226.003680555557</c:v>
                      </c:pt>
                      <c:pt idx="3743">
                        <c:v>43226.003692129627</c:v>
                      </c:pt>
                      <c:pt idx="3744">
                        <c:v>43226.003703703704</c:v>
                      </c:pt>
                      <c:pt idx="3745">
                        <c:v>43226.00371527778</c:v>
                      </c:pt>
                      <c:pt idx="3746">
                        <c:v>43226.00372685185</c:v>
                      </c:pt>
                      <c:pt idx="3747">
                        <c:v>43226.003738425927</c:v>
                      </c:pt>
                      <c:pt idx="3748">
                        <c:v>43226.003750000003</c:v>
                      </c:pt>
                      <c:pt idx="3749">
                        <c:v>43226.003761574073</c:v>
                      </c:pt>
                      <c:pt idx="3750">
                        <c:v>43226.00377314815</c:v>
                      </c:pt>
                      <c:pt idx="3751">
                        <c:v>43226.003784722219</c:v>
                      </c:pt>
                      <c:pt idx="3752">
                        <c:v>43226.003796296296</c:v>
                      </c:pt>
                      <c:pt idx="3753">
                        <c:v>43226.003807870373</c:v>
                      </c:pt>
                      <c:pt idx="3754">
                        <c:v>43226.003819444442</c:v>
                      </c:pt>
                      <c:pt idx="3755">
                        <c:v>43226.003831018519</c:v>
                      </c:pt>
                      <c:pt idx="3756">
                        <c:v>43226.003842592596</c:v>
                      </c:pt>
                      <c:pt idx="3757">
                        <c:v>43226.003854166665</c:v>
                      </c:pt>
                      <c:pt idx="3758">
                        <c:v>43226.003865740742</c:v>
                      </c:pt>
                      <c:pt idx="3759">
                        <c:v>43226.003877314812</c:v>
                      </c:pt>
                      <c:pt idx="3760">
                        <c:v>43226.003888888888</c:v>
                      </c:pt>
                      <c:pt idx="3761">
                        <c:v>43226.003900462965</c:v>
                      </c:pt>
                      <c:pt idx="3762">
                        <c:v>43226.003912037035</c:v>
                      </c:pt>
                      <c:pt idx="3763">
                        <c:v>43226.003923611112</c:v>
                      </c:pt>
                      <c:pt idx="3764">
                        <c:v>43226.003935185188</c:v>
                      </c:pt>
                      <c:pt idx="3765">
                        <c:v>43226.003946759258</c:v>
                      </c:pt>
                      <c:pt idx="3766">
                        <c:v>43226.003958333335</c:v>
                      </c:pt>
                      <c:pt idx="3767">
                        <c:v>43226.003969907404</c:v>
                      </c:pt>
                      <c:pt idx="3768">
                        <c:v>43226.003981481481</c:v>
                      </c:pt>
                      <c:pt idx="3769">
                        <c:v>43226.003993055558</c:v>
                      </c:pt>
                      <c:pt idx="3770">
                        <c:v>43226.004004629627</c:v>
                      </c:pt>
                      <c:pt idx="3771">
                        <c:v>43226.004016203704</c:v>
                      </c:pt>
                      <c:pt idx="3772">
                        <c:v>43226.004027777781</c:v>
                      </c:pt>
                      <c:pt idx="3773">
                        <c:v>43226.00403935185</c:v>
                      </c:pt>
                      <c:pt idx="3774">
                        <c:v>43226.00403935185</c:v>
                      </c:pt>
                      <c:pt idx="3775">
                        <c:v>43226.004050925927</c:v>
                      </c:pt>
                      <c:pt idx="3776">
                        <c:v>43226.004062499997</c:v>
                      </c:pt>
                      <c:pt idx="3777">
                        <c:v>43226.004074074073</c:v>
                      </c:pt>
                      <c:pt idx="3778">
                        <c:v>43226.00408564815</c:v>
                      </c:pt>
                      <c:pt idx="3779">
                        <c:v>43226.00409722222</c:v>
                      </c:pt>
                      <c:pt idx="3780">
                        <c:v>43226.004108796296</c:v>
                      </c:pt>
                      <c:pt idx="3781">
                        <c:v>43226.004120370373</c:v>
                      </c:pt>
                      <c:pt idx="3782">
                        <c:v>43226.004131944443</c:v>
                      </c:pt>
                      <c:pt idx="3783">
                        <c:v>43226.004143518519</c:v>
                      </c:pt>
                      <c:pt idx="3784">
                        <c:v>43226.004155092596</c:v>
                      </c:pt>
                      <c:pt idx="3785">
                        <c:v>43226.004166666666</c:v>
                      </c:pt>
                      <c:pt idx="3786">
                        <c:v>43226.004178240742</c:v>
                      </c:pt>
                      <c:pt idx="3787">
                        <c:v>43226.004189814812</c:v>
                      </c:pt>
                      <c:pt idx="3788">
                        <c:v>43226.004201388889</c:v>
                      </c:pt>
                      <c:pt idx="3789">
                        <c:v>43226.004212962966</c:v>
                      </c:pt>
                      <c:pt idx="3790">
                        <c:v>43226.004224537035</c:v>
                      </c:pt>
                      <c:pt idx="3791">
                        <c:v>43226.004236111112</c:v>
                      </c:pt>
                      <c:pt idx="3792">
                        <c:v>43226.004247685189</c:v>
                      </c:pt>
                      <c:pt idx="3793">
                        <c:v>43226.004259259258</c:v>
                      </c:pt>
                      <c:pt idx="3794">
                        <c:v>43226.004270833335</c:v>
                      </c:pt>
                      <c:pt idx="3795">
                        <c:v>43226.004282407404</c:v>
                      </c:pt>
                      <c:pt idx="3796">
                        <c:v>43226.004293981481</c:v>
                      </c:pt>
                      <c:pt idx="3797">
                        <c:v>43226.004305555558</c:v>
                      </c:pt>
                      <c:pt idx="3798">
                        <c:v>43226.004317129627</c:v>
                      </c:pt>
                      <c:pt idx="3799">
                        <c:v>43226.004328703704</c:v>
                      </c:pt>
                      <c:pt idx="3800">
                        <c:v>43226.004340277781</c:v>
                      </c:pt>
                      <c:pt idx="3801">
                        <c:v>43226.004351851851</c:v>
                      </c:pt>
                      <c:pt idx="3802">
                        <c:v>43226.004363425927</c:v>
                      </c:pt>
                      <c:pt idx="3803">
                        <c:v>43226.004374999997</c:v>
                      </c:pt>
                      <c:pt idx="3804">
                        <c:v>43226.004386574074</c:v>
                      </c:pt>
                      <c:pt idx="3805">
                        <c:v>43226.00439814815</c:v>
                      </c:pt>
                      <c:pt idx="3806">
                        <c:v>43226.00440972222</c:v>
                      </c:pt>
                      <c:pt idx="3807">
                        <c:v>43226.004421296297</c:v>
                      </c:pt>
                      <c:pt idx="3808">
                        <c:v>43226.004432870373</c:v>
                      </c:pt>
                      <c:pt idx="3809">
                        <c:v>43226.004444444443</c:v>
                      </c:pt>
                      <c:pt idx="3810">
                        <c:v>43226.00445601852</c:v>
                      </c:pt>
                      <c:pt idx="3811">
                        <c:v>43226.004467592589</c:v>
                      </c:pt>
                      <c:pt idx="3812">
                        <c:v>43226.004479166666</c:v>
                      </c:pt>
                      <c:pt idx="3813">
                        <c:v>43226.004490740743</c:v>
                      </c:pt>
                      <c:pt idx="3814">
                        <c:v>43226.004502314812</c:v>
                      </c:pt>
                      <c:pt idx="3815">
                        <c:v>43226.004513888889</c:v>
                      </c:pt>
                      <c:pt idx="3816">
                        <c:v>43226.004525462966</c:v>
                      </c:pt>
                      <c:pt idx="3817">
                        <c:v>43226.004537037035</c:v>
                      </c:pt>
                      <c:pt idx="3818">
                        <c:v>43226.004548611112</c:v>
                      </c:pt>
                      <c:pt idx="3819">
                        <c:v>43226.004560185182</c:v>
                      </c:pt>
                      <c:pt idx="3820">
                        <c:v>43226.004571759258</c:v>
                      </c:pt>
                      <c:pt idx="3821">
                        <c:v>43226.004583333335</c:v>
                      </c:pt>
                      <c:pt idx="3822">
                        <c:v>43226.004594907405</c:v>
                      </c:pt>
                      <c:pt idx="3823">
                        <c:v>43226.004606481481</c:v>
                      </c:pt>
                      <c:pt idx="3824">
                        <c:v>43226.004618055558</c:v>
                      </c:pt>
                      <c:pt idx="3825">
                        <c:v>43226.004629629628</c:v>
                      </c:pt>
                      <c:pt idx="3826">
                        <c:v>43226.004641203705</c:v>
                      </c:pt>
                      <c:pt idx="3827">
                        <c:v>43226.004652777781</c:v>
                      </c:pt>
                      <c:pt idx="3828">
                        <c:v>43226.004664351851</c:v>
                      </c:pt>
                      <c:pt idx="3829">
                        <c:v>43226.004675925928</c:v>
                      </c:pt>
                      <c:pt idx="3830">
                        <c:v>43226.004687499997</c:v>
                      </c:pt>
                      <c:pt idx="3831">
                        <c:v>43226.004699074074</c:v>
                      </c:pt>
                      <c:pt idx="3832">
                        <c:v>43226.004710648151</c:v>
                      </c:pt>
                      <c:pt idx="3833">
                        <c:v>43226.00472222222</c:v>
                      </c:pt>
                      <c:pt idx="3834">
                        <c:v>43226.004733796297</c:v>
                      </c:pt>
                      <c:pt idx="3835">
                        <c:v>43226.004745370374</c:v>
                      </c:pt>
                      <c:pt idx="3836">
                        <c:v>43226.004756944443</c:v>
                      </c:pt>
                      <c:pt idx="3837">
                        <c:v>43226.00476851852</c:v>
                      </c:pt>
                      <c:pt idx="3838">
                        <c:v>43226.004780092589</c:v>
                      </c:pt>
                      <c:pt idx="3839">
                        <c:v>43226.004791666666</c:v>
                      </c:pt>
                      <c:pt idx="3840">
                        <c:v>43226.004803240743</c:v>
                      </c:pt>
                      <c:pt idx="3841">
                        <c:v>43226.004814814813</c:v>
                      </c:pt>
                      <c:pt idx="3842">
                        <c:v>43226.004826388889</c:v>
                      </c:pt>
                      <c:pt idx="3843">
                        <c:v>43226.004837962966</c:v>
                      </c:pt>
                      <c:pt idx="3844">
                        <c:v>43226.004849537036</c:v>
                      </c:pt>
                      <c:pt idx="3845">
                        <c:v>43226.004861111112</c:v>
                      </c:pt>
                      <c:pt idx="3846">
                        <c:v>43226.004872685182</c:v>
                      </c:pt>
                      <c:pt idx="3847">
                        <c:v>43226.004884259259</c:v>
                      </c:pt>
                      <c:pt idx="3848">
                        <c:v>43226.004895833335</c:v>
                      </c:pt>
                      <c:pt idx="3849">
                        <c:v>43226.004907407405</c:v>
                      </c:pt>
                      <c:pt idx="3850">
                        <c:v>43226.004918981482</c:v>
                      </c:pt>
                      <c:pt idx="3851">
                        <c:v>43226.004930555559</c:v>
                      </c:pt>
                      <c:pt idx="3852">
                        <c:v>43226.004930555559</c:v>
                      </c:pt>
                      <c:pt idx="3853">
                        <c:v>43226.004942129628</c:v>
                      </c:pt>
                      <c:pt idx="3854">
                        <c:v>43226.004953703705</c:v>
                      </c:pt>
                      <c:pt idx="3855">
                        <c:v>43226.004965277774</c:v>
                      </c:pt>
                      <c:pt idx="3856">
                        <c:v>43226.004976851851</c:v>
                      </c:pt>
                      <c:pt idx="3857">
                        <c:v>43226.004988425928</c:v>
                      </c:pt>
                      <c:pt idx="3858">
                        <c:v>43226.004999999997</c:v>
                      </c:pt>
                      <c:pt idx="3859">
                        <c:v>43226.005011574074</c:v>
                      </c:pt>
                      <c:pt idx="3860">
                        <c:v>43226.005023148151</c:v>
                      </c:pt>
                      <c:pt idx="3861">
                        <c:v>43226.00503472222</c:v>
                      </c:pt>
                      <c:pt idx="3862">
                        <c:v>43226.005046296297</c:v>
                      </c:pt>
                      <c:pt idx="3863">
                        <c:v>43226.005057870374</c:v>
                      </c:pt>
                      <c:pt idx="3864">
                        <c:v>43226.005069444444</c:v>
                      </c:pt>
                      <c:pt idx="3865">
                        <c:v>43226.00508101852</c:v>
                      </c:pt>
                      <c:pt idx="3866">
                        <c:v>43226.00509259259</c:v>
                      </c:pt>
                      <c:pt idx="3867">
                        <c:v>43226.005104166667</c:v>
                      </c:pt>
                      <c:pt idx="3868">
                        <c:v>43226.005115740743</c:v>
                      </c:pt>
                      <c:pt idx="3869">
                        <c:v>43226.005127314813</c:v>
                      </c:pt>
                      <c:pt idx="3870">
                        <c:v>43226.00513888889</c:v>
                      </c:pt>
                      <c:pt idx="3871">
                        <c:v>43226.005150462966</c:v>
                      </c:pt>
                      <c:pt idx="3872">
                        <c:v>43226.005162037036</c:v>
                      </c:pt>
                      <c:pt idx="3873">
                        <c:v>43226.005173611113</c:v>
                      </c:pt>
                      <c:pt idx="3874">
                        <c:v>43226.005185185182</c:v>
                      </c:pt>
                      <c:pt idx="3875">
                        <c:v>43226.005196759259</c:v>
                      </c:pt>
                      <c:pt idx="3876">
                        <c:v>43226.005208333336</c:v>
                      </c:pt>
                      <c:pt idx="3877">
                        <c:v>43226.005219907405</c:v>
                      </c:pt>
                      <c:pt idx="3878">
                        <c:v>43226.005231481482</c:v>
                      </c:pt>
                      <c:pt idx="3879">
                        <c:v>43226.005243055559</c:v>
                      </c:pt>
                      <c:pt idx="3880">
                        <c:v>43226.005254629628</c:v>
                      </c:pt>
                      <c:pt idx="3881">
                        <c:v>43226.005266203705</c:v>
                      </c:pt>
                      <c:pt idx="3882">
                        <c:v>43226.005277777775</c:v>
                      </c:pt>
                      <c:pt idx="3883">
                        <c:v>43226.005289351851</c:v>
                      </c:pt>
                      <c:pt idx="3884">
                        <c:v>43226.005300925928</c:v>
                      </c:pt>
                      <c:pt idx="3885">
                        <c:v>43226.005312499998</c:v>
                      </c:pt>
                      <c:pt idx="3886">
                        <c:v>43226.005324074074</c:v>
                      </c:pt>
                      <c:pt idx="3887">
                        <c:v>43226.005335648151</c:v>
                      </c:pt>
                      <c:pt idx="3888">
                        <c:v>43226.005347222221</c:v>
                      </c:pt>
                      <c:pt idx="3889">
                        <c:v>43226.005358796298</c:v>
                      </c:pt>
                      <c:pt idx="3890">
                        <c:v>43226.005370370367</c:v>
                      </c:pt>
                      <c:pt idx="3891">
                        <c:v>43226.005381944444</c:v>
                      </c:pt>
                      <c:pt idx="3892">
                        <c:v>43226.005393518521</c:v>
                      </c:pt>
                      <c:pt idx="3893">
                        <c:v>43226.00540509259</c:v>
                      </c:pt>
                      <c:pt idx="3894">
                        <c:v>43226.005416666667</c:v>
                      </c:pt>
                      <c:pt idx="3895">
                        <c:v>43226.005428240744</c:v>
                      </c:pt>
                      <c:pt idx="3896">
                        <c:v>43226.005439814813</c:v>
                      </c:pt>
                      <c:pt idx="3897">
                        <c:v>43226.00545138889</c:v>
                      </c:pt>
                      <c:pt idx="3898">
                        <c:v>43226.005462962959</c:v>
                      </c:pt>
                      <c:pt idx="3899">
                        <c:v>43226.005474537036</c:v>
                      </c:pt>
                      <c:pt idx="3900">
                        <c:v>43226.005486111113</c:v>
                      </c:pt>
                      <c:pt idx="3901">
                        <c:v>43226.005497685182</c:v>
                      </c:pt>
                      <c:pt idx="3902">
                        <c:v>43226.005509259259</c:v>
                      </c:pt>
                      <c:pt idx="3903">
                        <c:v>43226.005520833336</c:v>
                      </c:pt>
                      <c:pt idx="3904">
                        <c:v>43226.005532407406</c:v>
                      </c:pt>
                      <c:pt idx="3905">
                        <c:v>43226.005543981482</c:v>
                      </c:pt>
                      <c:pt idx="3906">
                        <c:v>43226.005555555559</c:v>
                      </c:pt>
                      <c:pt idx="3907">
                        <c:v>43226.005567129629</c:v>
                      </c:pt>
                      <c:pt idx="3908">
                        <c:v>43226.005578703705</c:v>
                      </c:pt>
                      <c:pt idx="3909">
                        <c:v>43226.005590277775</c:v>
                      </c:pt>
                      <c:pt idx="3910">
                        <c:v>43226.005601851852</c:v>
                      </c:pt>
                      <c:pt idx="3911">
                        <c:v>43226.005613425928</c:v>
                      </c:pt>
                      <c:pt idx="3912">
                        <c:v>43226.005624999998</c:v>
                      </c:pt>
                      <c:pt idx="3913">
                        <c:v>43226.005636574075</c:v>
                      </c:pt>
                      <c:pt idx="3914">
                        <c:v>43226.005648148152</c:v>
                      </c:pt>
                      <c:pt idx="3915">
                        <c:v>43226.005659722221</c:v>
                      </c:pt>
                      <c:pt idx="3916">
                        <c:v>43226.005671296298</c:v>
                      </c:pt>
                      <c:pt idx="3917">
                        <c:v>43226.005682870367</c:v>
                      </c:pt>
                      <c:pt idx="3918">
                        <c:v>43226.005694444444</c:v>
                      </c:pt>
                      <c:pt idx="3919">
                        <c:v>43226.005706018521</c:v>
                      </c:pt>
                      <c:pt idx="3920">
                        <c:v>43226.00571759259</c:v>
                      </c:pt>
                      <c:pt idx="3921">
                        <c:v>43226.005729166667</c:v>
                      </c:pt>
                      <c:pt idx="3922">
                        <c:v>43226.005740740744</c:v>
                      </c:pt>
                      <c:pt idx="3923">
                        <c:v>43226.005752314813</c:v>
                      </c:pt>
                      <c:pt idx="3924">
                        <c:v>43226.00576388889</c:v>
                      </c:pt>
                      <c:pt idx="3925">
                        <c:v>43226.00577546296</c:v>
                      </c:pt>
                      <c:pt idx="3926">
                        <c:v>43226.005787037036</c:v>
                      </c:pt>
                      <c:pt idx="3927">
                        <c:v>43226.005798611113</c:v>
                      </c:pt>
                      <c:pt idx="3928">
                        <c:v>43226.005810185183</c:v>
                      </c:pt>
                      <c:pt idx="3929">
                        <c:v>43226.00582175926</c:v>
                      </c:pt>
                      <c:pt idx="3930">
                        <c:v>43226.005833333336</c:v>
                      </c:pt>
                      <c:pt idx="3931">
                        <c:v>43226.005844907406</c:v>
                      </c:pt>
                      <c:pt idx="3932">
                        <c:v>43226.005844907406</c:v>
                      </c:pt>
                      <c:pt idx="3933">
                        <c:v>43226.005856481483</c:v>
                      </c:pt>
                      <c:pt idx="3934">
                        <c:v>43226.005868055552</c:v>
                      </c:pt>
                      <c:pt idx="3935">
                        <c:v>43226.005879629629</c:v>
                      </c:pt>
                      <c:pt idx="3936">
                        <c:v>43226.005891203706</c:v>
                      </c:pt>
                      <c:pt idx="3937">
                        <c:v>43226.005902777775</c:v>
                      </c:pt>
                      <c:pt idx="3938">
                        <c:v>43226.005914351852</c:v>
                      </c:pt>
                      <c:pt idx="3939">
                        <c:v>43226.005925925929</c:v>
                      </c:pt>
                      <c:pt idx="3940">
                        <c:v>43226.005937499998</c:v>
                      </c:pt>
                      <c:pt idx="3941">
                        <c:v>43226.005949074075</c:v>
                      </c:pt>
                      <c:pt idx="3942">
                        <c:v>43226.005960648145</c:v>
                      </c:pt>
                      <c:pt idx="3943">
                        <c:v>43226.005972222221</c:v>
                      </c:pt>
                      <c:pt idx="3944">
                        <c:v>43226.005983796298</c:v>
                      </c:pt>
                      <c:pt idx="3945">
                        <c:v>43226.005995370368</c:v>
                      </c:pt>
                      <c:pt idx="3946">
                        <c:v>43226.006006944444</c:v>
                      </c:pt>
                      <c:pt idx="3947">
                        <c:v>43226.006018518521</c:v>
                      </c:pt>
                      <c:pt idx="3948">
                        <c:v>43226.006030092591</c:v>
                      </c:pt>
                      <c:pt idx="3949">
                        <c:v>43226.006041666667</c:v>
                      </c:pt>
                      <c:pt idx="3950">
                        <c:v>43226.006053240744</c:v>
                      </c:pt>
                      <c:pt idx="3951">
                        <c:v>43226.006064814814</c:v>
                      </c:pt>
                      <c:pt idx="3952">
                        <c:v>43226.006076388891</c:v>
                      </c:pt>
                      <c:pt idx="3953">
                        <c:v>43226.00608796296</c:v>
                      </c:pt>
                      <c:pt idx="3954">
                        <c:v>43226.006099537037</c:v>
                      </c:pt>
                      <c:pt idx="3955">
                        <c:v>43226.006111111114</c:v>
                      </c:pt>
                      <c:pt idx="3956">
                        <c:v>43226.006122685183</c:v>
                      </c:pt>
                      <c:pt idx="3957">
                        <c:v>43226.00613425926</c:v>
                      </c:pt>
                      <c:pt idx="3958">
                        <c:v>43226.006145833337</c:v>
                      </c:pt>
                      <c:pt idx="3959">
                        <c:v>43226.006157407406</c:v>
                      </c:pt>
                      <c:pt idx="3960">
                        <c:v>43226.006168981483</c:v>
                      </c:pt>
                      <c:pt idx="3961">
                        <c:v>43226.006180555552</c:v>
                      </c:pt>
                      <c:pt idx="3962">
                        <c:v>43226.006192129629</c:v>
                      </c:pt>
                      <c:pt idx="3963">
                        <c:v>43226.006203703706</c:v>
                      </c:pt>
                      <c:pt idx="3964">
                        <c:v>43226.006215277775</c:v>
                      </c:pt>
                      <c:pt idx="3965">
                        <c:v>43226.006226851852</c:v>
                      </c:pt>
                      <c:pt idx="3966">
                        <c:v>43226.006238425929</c:v>
                      </c:pt>
                      <c:pt idx="3967">
                        <c:v>43226.006249999999</c:v>
                      </c:pt>
                      <c:pt idx="3968">
                        <c:v>43226.006261574075</c:v>
                      </c:pt>
                      <c:pt idx="3969">
                        <c:v>43226.006273148145</c:v>
                      </c:pt>
                      <c:pt idx="3970">
                        <c:v>43226.006284722222</c:v>
                      </c:pt>
                      <c:pt idx="3971">
                        <c:v>43226.006296296298</c:v>
                      </c:pt>
                      <c:pt idx="3972">
                        <c:v>43226.006307870368</c:v>
                      </c:pt>
                      <c:pt idx="3973">
                        <c:v>43226.006319444445</c:v>
                      </c:pt>
                      <c:pt idx="3974">
                        <c:v>43226.006331018521</c:v>
                      </c:pt>
                      <c:pt idx="3975">
                        <c:v>43226.006342592591</c:v>
                      </c:pt>
                      <c:pt idx="3976">
                        <c:v>43226.006354166668</c:v>
                      </c:pt>
                      <c:pt idx="3977">
                        <c:v>43226.006365740737</c:v>
                      </c:pt>
                      <c:pt idx="3978">
                        <c:v>43226.006377314814</c:v>
                      </c:pt>
                      <c:pt idx="3979">
                        <c:v>43226.006388888891</c:v>
                      </c:pt>
                      <c:pt idx="3980">
                        <c:v>43226.00640046296</c:v>
                      </c:pt>
                      <c:pt idx="3981">
                        <c:v>43226.006412037037</c:v>
                      </c:pt>
                      <c:pt idx="3982">
                        <c:v>43226.006423611114</c:v>
                      </c:pt>
                      <c:pt idx="3983">
                        <c:v>43226.006435185183</c:v>
                      </c:pt>
                      <c:pt idx="3984">
                        <c:v>43226.00644675926</c:v>
                      </c:pt>
                      <c:pt idx="3985">
                        <c:v>43226.006458333337</c:v>
                      </c:pt>
                      <c:pt idx="3986">
                        <c:v>43226.006469907406</c:v>
                      </c:pt>
                      <c:pt idx="3987">
                        <c:v>43226.006481481483</c:v>
                      </c:pt>
                      <c:pt idx="3988">
                        <c:v>43226.006493055553</c:v>
                      </c:pt>
                      <c:pt idx="3989">
                        <c:v>43226.006504629629</c:v>
                      </c:pt>
                      <c:pt idx="3990">
                        <c:v>43226.006516203706</c:v>
                      </c:pt>
                      <c:pt idx="3991">
                        <c:v>43226.006527777776</c:v>
                      </c:pt>
                      <c:pt idx="3992">
                        <c:v>43226.006539351853</c:v>
                      </c:pt>
                      <c:pt idx="3993">
                        <c:v>43226.006550925929</c:v>
                      </c:pt>
                      <c:pt idx="3994">
                        <c:v>43226.006562499999</c:v>
                      </c:pt>
                      <c:pt idx="3995">
                        <c:v>43226.006574074076</c:v>
                      </c:pt>
                      <c:pt idx="3996">
                        <c:v>43226.006585648145</c:v>
                      </c:pt>
                      <c:pt idx="3997">
                        <c:v>43226.006597222222</c:v>
                      </c:pt>
                      <c:pt idx="3998">
                        <c:v>43226.006608796299</c:v>
                      </c:pt>
                      <c:pt idx="3999">
                        <c:v>43226.006620370368</c:v>
                      </c:pt>
                      <c:pt idx="4000">
                        <c:v>43226.006631944445</c:v>
                      </c:pt>
                      <c:pt idx="4001">
                        <c:v>43226.006643518522</c:v>
                      </c:pt>
                      <c:pt idx="4002">
                        <c:v>43226.006655092591</c:v>
                      </c:pt>
                      <c:pt idx="4003">
                        <c:v>43226.006666666668</c:v>
                      </c:pt>
                      <c:pt idx="4004">
                        <c:v>43226.006678240738</c:v>
                      </c:pt>
                      <c:pt idx="4005">
                        <c:v>43226.006689814814</c:v>
                      </c:pt>
                      <c:pt idx="4006">
                        <c:v>43226.006701388891</c:v>
                      </c:pt>
                      <c:pt idx="4007">
                        <c:v>43226.006712962961</c:v>
                      </c:pt>
                      <c:pt idx="4008">
                        <c:v>43226.006724537037</c:v>
                      </c:pt>
                      <c:pt idx="4009">
                        <c:v>43226.006736111114</c:v>
                      </c:pt>
                      <c:pt idx="4010">
                        <c:v>43226.006747685184</c:v>
                      </c:pt>
                      <c:pt idx="4011">
                        <c:v>43226.00675925926</c:v>
                      </c:pt>
                      <c:pt idx="4012">
                        <c:v>43226.00677083333</c:v>
                      </c:pt>
                      <c:pt idx="4013">
                        <c:v>43226.006782407407</c:v>
                      </c:pt>
                      <c:pt idx="4014">
                        <c:v>43226.006793981483</c:v>
                      </c:pt>
                      <c:pt idx="4015">
                        <c:v>43226.006805555553</c:v>
                      </c:pt>
                      <c:pt idx="4016">
                        <c:v>43226.006805555553</c:v>
                      </c:pt>
                      <c:pt idx="4017">
                        <c:v>43226.00681712963</c:v>
                      </c:pt>
                      <c:pt idx="4018">
                        <c:v>43226.006828703707</c:v>
                      </c:pt>
                      <c:pt idx="4019">
                        <c:v>43226.006840277776</c:v>
                      </c:pt>
                      <c:pt idx="4020">
                        <c:v>43226.006851851853</c:v>
                      </c:pt>
                      <c:pt idx="4021">
                        <c:v>43226.006863425922</c:v>
                      </c:pt>
                      <c:pt idx="4022">
                        <c:v>43226.006874999999</c:v>
                      </c:pt>
                      <c:pt idx="4023">
                        <c:v>43226.006886574076</c:v>
                      </c:pt>
                      <c:pt idx="4024">
                        <c:v>43226.006898148145</c:v>
                      </c:pt>
                      <c:pt idx="4025">
                        <c:v>43226.006909722222</c:v>
                      </c:pt>
                      <c:pt idx="4026">
                        <c:v>43226.006921296299</c:v>
                      </c:pt>
                      <c:pt idx="4027">
                        <c:v>43226.006932870368</c:v>
                      </c:pt>
                      <c:pt idx="4028">
                        <c:v>43226.006944444445</c:v>
                      </c:pt>
                      <c:pt idx="4029">
                        <c:v>43226.006956018522</c:v>
                      </c:pt>
                      <c:pt idx="4030">
                        <c:v>43226.006967592592</c:v>
                      </c:pt>
                      <c:pt idx="4031">
                        <c:v>43226.006979166668</c:v>
                      </c:pt>
                      <c:pt idx="4032">
                        <c:v>43226.006990740738</c:v>
                      </c:pt>
                      <c:pt idx="4033">
                        <c:v>43226.007002314815</c:v>
                      </c:pt>
                      <c:pt idx="4034">
                        <c:v>43226.007013888891</c:v>
                      </c:pt>
                      <c:pt idx="4035">
                        <c:v>43226.007025462961</c:v>
                      </c:pt>
                      <c:pt idx="4036">
                        <c:v>43226.007037037038</c:v>
                      </c:pt>
                      <c:pt idx="4037">
                        <c:v>43226.007048611114</c:v>
                      </c:pt>
                      <c:pt idx="4038">
                        <c:v>43226.007060185184</c:v>
                      </c:pt>
                      <c:pt idx="4039">
                        <c:v>43226.007071759261</c:v>
                      </c:pt>
                      <c:pt idx="4040">
                        <c:v>43226.00708333333</c:v>
                      </c:pt>
                      <c:pt idx="4041">
                        <c:v>43226.007094907407</c:v>
                      </c:pt>
                      <c:pt idx="4042">
                        <c:v>43226.007106481484</c:v>
                      </c:pt>
                      <c:pt idx="4043">
                        <c:v>43226.007118055553</c:v>
                      </c:pt>
                      <c:pt idx="4044">
                        <c:v>43226.00712962963</c:v>
                      </c:pt>
                      <c:pt idx="4045">
                        <c:v>43226.007141203707</c:v>
                      </c:pt>
                      <c:pt idx="4046">
                        <c:v>43226.007152777776</c:v>
                      </c:pt>
                      <c:pt idx="4047">
                        <c:v>43226.007164351853</c:v>
                      </c:pt>
                      <c:pt idx="4048">
                        <c:v>43226.007175925923</c:v>
                      </c:pt>
                      <c:pt idx="4049">
                        <c:v>43226.007187499999</c:v>
                      </c:pt>
                      <c:pt idx="4050">
                        <c:v>43226.007199074076</c:v>
                      </c:pt>
                      <c:pt idx="4051">
                        <c:v>43226.007210648146</c:v>
                      </c:pt>
                      <c:pt idx="4052">
                        <c:v>43226.007222222222</c:v>
                      </c:pt>
                      <c:pt idx="4053">
                        <c:v>43226.007233796299</c:v>
                      </c:pt>
                      <c:pt idx="4054">
                        <c:v>43226.007245370369</c:v>
                      </c:pt>
                      <c:pt idx="4055">
                        <c:v>43226.007256944446</c:v>
                      </c:pt>
                      <c:pt idx="4056">
                        <c:v>43226.007268518515</c:v>
                      </c:pt>
                      <c:pt idx="4057">
                        <c:v>43226.007280092592</c:v>
                      </c:pt>
                      <c:pt idx="4058">
                        <c:v>43226.007291666669</c:v>
                      </c:pt>
                      <c:pt idx="4059">
                        <c:v>43226.007303240738</c:v>
                      </c:pt>
                      <c:pt idx="4060">
                        <c:v>43226.007314814815</c:v>
                      </c:pt>
                      <c:pt idx="4061">
                        <c:v>43226.007326388892</c:v>
                      </c:pt>
                      <c:pt idx="4062">
                        <c:v>43226.007337962961</c:v>
                      </c:pt>
                      <c:pt idx="4063">
                        <c:v>43226.007349537038</c:v>
                      </c:pt>
                      <c:pt idx="4064">
                        <c:v>43226.007361111115</c:v>
                      </c:pt>
                      <c:pt idx="4065">
                        <c:v>43226.007372685184</c:v>
                      </c:pt>
                      <c:pt idx="4066">
                        <c:v>43226.007384259261</c:v>
                      </c:pt>
                      <c:pt idx="4067">
                        <c:v>43226.007395833331</c:v>
                      </c:pt>
                      <c:pt idx="4068">
                        <c:v>43226.007407407407</c:v>
                      </c:pt>
                      <c:pt idx="4069">
                        <c:v>43226.007418981484</c:v>
                      </c:pt>
                      <c:pt idx="4070">
                        <c:v>43226.007430555554</c:v>
                      </c:pt>
                      <c:pt idx="4071">
                        <c:v>43226.00744212963</c:v>
                      </c:pt>
                      <c:pt idx="4072">
                        <c:v>43226.007453703707</c:v>
                      </c:pt>
                      <c:pt idx="4073">
                        <c:v>43226.007465277777</c:v>
                      </c:pt>
                      <c:pt idx="4074">
                        <c:v>43226.007476851853</c:v>
                      </c:pt>
                      <c:pt idx="4075">
                        <c:v>43226.007488425923</c:v>
                      </c:pt>
                      <c:pt idx="4076">
                        <c:v>43226.0075</c:v>
                      </c:pt>
                      <c:pt idx="4077">
                        <c:v>43226.007511574076</c:v>
                      </c:pt>
                      <c:pt idx="4078">
                        <c:v>43226.007523148146</c:v>
                      </c:pt>
                      <c:pt idx="4079">
                        <c:v>43226.007534722223</c:v>
                      </c:pt>
                      <c:pt idx="4080">
                        <c:v>43226.0075462963</c:v>
                      </c:pt>
                      <c:pt idx="4081">
                        <c:v>43226.007557870369</c:v>
                      </c:pt>
                      <c:pt idx="4082">
                        <c:v>43226.007569444446</c:v>
                      </c:pt>
                      <c:pt idx="4083">
                        <c:v>43226.007581018515</c:v>
                      </c:pt>
                      <c:pt idx="4084">
                        <c:v>43226.007592592592</c:v>
                      </c:pt>
                      <c:pt idx="4085">
                        <c:v>43226.007604166669</c:v>
                      </c:pt>
                      <c:pt idx="4086">
                        <c:v>43226.007615740738</c:v>
                      </c:pt>
                      <c:pt idx="4087">
                        <c:v>43226.007627314815</c:v>
                      </c:pt>
                      <c:pt idx="4088">
                        <c:v>43226.007638888892</c:v>
                      </c:pt>
                      <c:pt idx="4089">
                        <c:v>43226.007650462961</c:v>
                      </c:pt>
                      <c:pt idx="4090">
                        <c:v>43226.007662037038</c:v>
                      </c:pt>
                      <c:pt idx="4091">
                        <c:v>43226.007673611108</c:v>
                      </c:pt>
                      <c:pt idx="4092">
                        <c:v>43226.007685185185</c:v>
                      </c:pt>
                      <c:pt idx="4093">
                        <c:v>43226.007696759261</c:v>
                      </c:pt>
                      <c:pt idx="4094">
                        <c:v>43226.007708333331</c:v>
                      </c:pt>
                      <c:pt idx="4095">
                        <c:v>43226.007708333331</c:v>
                      </c:pt>
                      <c:pt idx="4096">
                        <c:v>43226.007719907408</c:v>
                      </c:pt>
                      <c:pt idx="4097">
                        <c:v>43226.007731481484</c:v>
                      </c:pt>
                      <c:pt idx="4098">
                        <c:v>43226.007743055554</c:v>
                      </c:pt>
                      <c:pt idx="4099">
                        <c:v>43226.007754629631</c:v>
                      </c:pt>
                      <c:pt idx="4100">
                        <c:v>43226.0077662037</c:v>
                      </c:pt>
                      <c:pt idx="4101">
                        <c:v>43226.007777777777</c:v>
                      </c:pt>
                      <c:pt idx="4102">
                        <c:v>43226.007789351854</c:v>
                      </c:pt>
                      <c:pt idx="4103">
                        <c:v>43226.007800925923</c:v>
                      </c:pt>
                      <c:pt idx="4104">
                        <c:v>43226.0078125</c:v>
                      </c:pt>
                      <c:pt idx="4105">
                        <c:v>43226.007824074077</c:v>
                      </c:pt>
                      <c:pt idx="4106">
                        <c:v>43226.007835648146</c:v>
                      </c:pt>
                      <c:pt idx="4107">
                        <c:v>43226.007847222223</c:v>
                      </c:pt>
                      <c:pt idx="4108">
                        <c:v>43226.0078587963</c:v>
                      </c:pt>
                      <c:pt idx="4109">
                        <c:v>43226.007870370369</c:v>
                      </c:pt>
                      <c:pt idx="4110">
                        <c:v>43226.007881944446</c:v>
                      </c:pt>
                      <c:pt idx="4111">
                        <c:v>43226.007893518516</c:v>
                      </c:pt>
                      <c:pt idx="4112">
                        <c:v>43226.007905092592</c:v>
                      </c:pt>
                      <c:pt idx="4113">
                        <c:v>43226.007916666669</c:v>
                      </c:pt>
                      <c:pt idx="4114">
                        <c:v>43226.007928240739</c:v>
                      </c:pt>
                      <c:pt idx="4115">
                        <c:v>43226.007939814815</c:v>
                      </c:pt>
                      <c:pt idx="4116">
                        <c:v>43226.007951388892</c:v>
                      </c:pt>
                      <c:pt idx="4117">
                        <c:v>43226.007962962962</c:v>
                      </c:pt>
                      <c:pt idx="4118">
                        <c:v>43226.007974537039</c:v>
                      </c:pt>
                      <c:pt idx="4119">
                        <c:v>43226.007986111108</c:v>
                      </c:pt>
                      <c:pt idx="4120">
                        <c:v>43226.007997685185</c:v>
                      </c:pt>
                      <c:pt idx="4121">
                        <c:v>43226.008009259262</c:v>
                      </c:pt>
                      <c:pt idx="4122">
                        <c:v>43226.008020833331</c:v>
                      </c:pt>
                      <c:pt idx="4123">
                        <c:v>43226.008032407408</c:v>
                      </c:pt>
                      <c:pt idx="4124">
                        <c:v>43226.008043981485</c:v>
                      </c:pt>
                      <c:pt idx="4125">
                        <c:v>43226.008055555554</c:v>
                      </c:pt>
                      <c:pt idx="4126">
                        <c:v>43226.008067129631</c:v>
                      </c:pt>
                      <c:pt idx="4127">
                        <c:v>43226.0080787037</c:v>
                      </c:pt>
                      <c:pt idx="4128">
                        <c:v>43226.008090277777</c:v>
                      </c:pt>
                      <c:pt idx="4129">
                        <c:v>43226.008101851854</c:v>
                      </c:pt>
                      <c:pt idx="4130">
                        <c:v>43226.008113425924</c:v>
                      </c:pt>
                      <c:pt idx="4131">
                        <c:v>43226.008125</c:v>
                      </c:pt>
                      <c:pt idx="4132">
                        <c:v>43226.008136574077</c:v>
                      </c:pt>
                      <c:pt idx="4133">
                        <c:v>43226.008148148147</c:v>
                      </c:pt>
                      <c:pt idx="4134">
                        <c:v>43226.008159722223</c:v>
                      </c:pt>
                      <c:pt idx="4135">
                        <c:v>43226.008171296293</c:v>
                      </c:pt>
                      <c:pt idx="4136">
                        <c:v>43226.00818287037</c:v>
                      </c:pt>
                      <c:pt idx="4137">
                        <c:v>43226.008194444446</c:v>
                      </c:pt>
                      <c:pt idx="4138">
                        <c:v>43226.008206018516</c:v>
                      </c:pt>
                      <c:pt idx="4139">
                        <c:v>43226.008217592593</c:v>
                      </c:pt>
                      <c:pt idx="4140">
                        <c:v>43226.008229166669</c:v>
                      </c:pt>
                      <c:pt idx="4141">
                        <c:v>43226.008240740739</c:v>
                      </c:pt>
                      <c:pt idx="4142">
                        <c:v>43226.008252314816</c:v>
                      </c:pt>
                      <c:pt idx="4143">
                        <c:v>43226.008263888885</c:v>
                      </c:pt>
                      <c:pt idx="4144">
                        <c:v>43226.008275462962</c:v>
                      </c:pt>
                      <c:pt idx="4145">
                        <c:v>43226.008287037039</c:v>
                      </c:pt>
                      <c:pt idx="4146">
                        <c:v>43226.008298611108</c:v>
                      </c:pt>
                      <c:pt idx="4147">
                        <c:v>43226.008310185185</c:v>
                      </c:pt>
                      <c:pt idx="4148">
                        <c:v>43226.008321759262</c:v>
                      </c:pt>
                      <c:pt idx="4149">
                        <c:v>43226.008333333331</c:v>
                      </c:pt>
                      <c:pt idx="4150">
                        <c:v>43226.008344907408</c:v>
                      </c:pt>
                      <c:pt idx="4151">
                        <c:v>43226.008356481485</c:v>
                      </c:pt>
                      <c:pt idx="4152">
                        <c:v>43226.008368055554</c:v>
                      </c:pt>
                      <c:pt idx="4153">
                        <c:v>43226.008379629631</c:v>
                      </c:pt>
                      <c:pt idx="4154">
                        <c:v>43226.008391203701</c:v>
                      </c:pt>
                      <c:pt idx="4155">
                        <c:v>43226.008402777778</c:v>
                      </c:pt>
                      <c:pt idx="4156">
                        <c:v>43226.008414351854</c:v>
                      </c:pt>
                      <c:pt idx="4157">
                        <c:v>43226.008425925924</c:v>
                      </c:pt>
                      <c:pt idx="4158">
                        <c:v>43226.008437500001</c:v>
                      </c:pt>
                      <c:pt idx="4159">
                        <c:v>43226.008449074077</c:v>
                      </c:pt>
                      <c:pt idx="4160">
                        <c:v>43226.008460648147</c:v>
                      </c:pt>
                      <c:pt idx="4161">
                        <c:v>43226.008472222224</c:v>
                      </c:pt>
                      <c:pt idx="4162">
                        <c:v>43226.008483796293</c:v>
                      </c:pt>
                      <c:pt idx="4163">
                        <c:v>43226.00849537037</c:v>
                      </c:pt>
                      <c:pt idx="4164">
                        <c:v>43226.008506944447</c:v>
                      </c:pt>
                      <c:pt idx="4165">
                        <c:v>43226.008518518516</c:v>
                      </c:pt>
                      <c:pt idx="4166">
                        <c:v>43226.008530092593</c:v>
                      </c:pt>
                      <c:pt idx="4167">
                        <c:v>43226.00854166667</c:v>
                      </c:pt>
                      <c:pt idx="4168">
                        <c:v>43226.008553240739</c:v>
                      </c:pt>
                      <c:pt idx="4169">
                        <c:v>43226.008564814816</c:v>
                      </c:pt>
                      <c:pt idx="4170">
                        <c:v>43226.008576388886</c:v>
                      </c:pt>
                      <c:pt idx="4171">
                        <c:v>43226.008587962962</c:v>
                      </c:pt>
                      <c:pt idx="4172">
                        <c:v>43226.008599537039</c:v>
                      </c:pt>
                      <c:pt idx="4173">
                        <c:v>43226.008599537039</c:v>
                      </c:pt>
                      <c:pt idx="4174">
                        <c:v>43226.008611111109</c:v>
                      </c:pt>
                      <c:pt idx="4175">
                        <c:v>43226.008622685185</c:v>
                      </c:pt>
                      <c:pt idx="4176">
                        <c:v>43226.008634259262</c:v>
                      </c:pt>
                      <c:pt idx="4177">
                        <c:v>43226.008645833332</c:v>
                      </c:pt>
                      <c:pt idx="4178">
                        <c:v>43226.008657407408</c:v>
                      </c:pt>
                      <c:pt idx="4179">
                        <c:v>43226.008668981478</c:v>
                      </c:pt>
                      <c:pt idx="4180">
                        <c:v>43226.008680555555</c:v>
                      </c:pt>
                      <c:pt idx="4181">
                        <c:v>43226.008692129632</c:v>
                      </c:pt>
                      <c:pt idx="4182">
                        <c:v>43226.008703703701</c:v>
                      </c:pt>
                      <c:pt idx="4183">
                        <c:v>43226.008715277778</c:v>
                      </c:pt>
                      <c:pt idx="4184">
                        <c:v>43226.008726851855</c:v>
                      </c:pt>
                      <c:pt idx="4185">
                        <c:v>43226.008738425924</c:v>
                      </c:pt>
                      <c:pt idx="4186">
                        <c:v>43226.008750000001</c:v>
                      </c:pt>
                      <c:pt idx="4187">
                        <c:v>43226.008761574078</c:v>
                      </c:pt>
                      <c:pt idx="4188">
                        <c:v>43226.008773148147</c:v>
                      </c:pt>
                      <c:pt idx="4189">
                        <c:v>43226.008784722224</c:v>
                      </c:pt>
                      <c:pt idx="4190">
                        <c:v>43226.008796296293</c:v>
                      </c:pt>
                      <c:pt idx="4191">
                        <c:v>43226.00880787037</c:v>
                      </c:pt>
                      <c:pt idx="4192">
                        <c:v>43226.008819444447</c:v>
                      </c:pt>
                      <c:pt idx="4193">
                        <c:v>43226.008831018517</c:v>
                      </c:pt>
                      <c:pt idx="4194">
                        <c:v>43226.008842592593</c:v>
                      </c:pt>
                      <c:pt idx="4195">
                        <c:v>43226.00885416667</c:v>
                      </c:pt>
                      <c:pt idx="4196">
                        <c:v>43226.00886574074</c:v>
                      </c:pt>
                      <c:pt idx="4197">
                        <c:v>43226.008877314816</c:v>
                      </c:pt>
                      <c:pt idx="4198">
                        <c:v>43226.008888888886</c:v>
                      </c:pt>
                      <c:pt idx="4199">
                        <c:v>43226.008900462963</c:v>
                      </c:pt>
                      <c:pt idx="4200">
                        <c:v>43226.008912037039</c:v>
                      </c:pt>
                      <c:pt idx="4201">
                        <c:v>43226.008923611109</c:v>
                      </c:pt>
                      <c:pt idx="4202">
                        <c:v>43226.008935185186</c:v>
                      </c:pt>
                      <c:pt idx="4203">
                        <c:v>43226.008946759262</c:v>
                      </c:pt>
                      <c:pt idx="4204">
                        <c:v>43226.008958333332</c:v>
                      </c:pt>
                      <c:pt idx="4205">
                        <c:v>43226.008969907409</c:v>
                      </c:pt>
                      <c:pt idx="4206">
                        <c:v>43226.008981481478</c:v>
                      </c:pt>
                      <c:pt idx="4207">
                        <c:v>43226.008993055555</c:v>
                      </c:pt>
                      <c:pt idx="4208">
                        <c:v>43226.009004629632</c:v>
                      </c:pt>
                      <c:pt idx="4209">
                        <c:v>43226.009016203701</c:v>
                      </c:pt>
                      <c:pt idx="4210">
                        <c:v>43226.009027777778</c:v>
                      </c:pt>
                      <c:pt idx="4211">
                        <c:v>43226.009039351855</c:v>
                      </c:pt>
                      <c:pt idx="4212">
                        <c:v>43226.009050925924</c:v>
                      </c:pt>
                      <c:pt idx="4213">
                        <c:v>43226.009062500001</c:v>
                      </c:pt>
                      <c:pt idx="4214">
                        <c:v>43226.009074074071</c:v>
                      </c:pt>
                      <c:pt idx="4215">
                        <c:v>43226.009085648147</c:v>
                      </c:pt>
                      <c:pt idx="4216">
                        <c:v>43226.009097222224</c:v>
                      </c:pt>
                      <c:pt idx="4217">
                        <c:v>43226.009108796294</c:v>
                      </c:pt>
                      <c:pt idx="4218">
                        <c:v>43226.009120370371</c:v>
                      </c:pt>
                      <c:pt idx="4219">
                        <c:v>43226.009131944447</c:v>
                      </c:pt>
                      <c:pt idx="4220">
                        <c:v>43226.009143518517</c:v>
                      </c:pt>
                      <c:pt idx="4221">
                        <c:v>43226.009155092594</c:v>
                      </c:pt>
                      <c:pt idx="4222">
                        <c:v>43226.009166666663</c:v>
                      </c:pt>
                      <c:pt idx="4223">
                        <c:v>43226.00917824074</c:v>
                      </c:pt>
                      <c:pt idx="4224">
                        <c:v>43226.009189814817</c:v>
                      </c:pt>
                      <c:pt idx="4225">
                        <c:v>43226.009201388886</c:v>
                      </c:pt>
                      <c:pt idx="4226">
                        <c:v>43226.009212962963</c:v>
                      </c:pt>
                      <c:pt idx="4227">
                        <c:v>43226.00922453704</c:v>
                      </c:pt>
                      <c:pt idx="4228">
                        <c:v>43226.009236111109</c:v>
                      </c:pt>
                      <c:pt idx="4229">
                        <c:v>43226.009247685186</c:v>
                      </c:pt>
                      <c:pt idx="4230">
                        <c:v>43226.009259259263</c:v>
                      </c:pt>
                      <c:pt idx="4231">
                        <c:v>43226.009270833332</c:v>
                      </c:pt>
                      <c:pt idx="4232">
                        <c:v>43226.009282407409</c:v>
                      </c:pt>
                      <c:pt idx="4233">
                        <c:v>43226.009293981479</c:v>
                      </c:pt>
                      <c:pt idx="4234">
                        <c:v>43226.009305555555</c:v>
                      </c:pt>
                      <c:pt idx="4235">
                        <c:v>43226.009317129632</c:v>
                      </c:pt>
                      <c:pt idx="4236">
                        <c:v>43226.009328703702</c:v>
                      </c:pt>
                      <c:pt idx="4237">
                        <c:v>43226.009340277778</c:v>
                      </c:pt>
                      <c:pt idx="4238">
                        <c:v>43226.009351851855</c:v>
                      </c:pt>
                      <c:pt idx="4239">
                        <c:v>43226.009363425925</c:v>
                      </c:pt>
                      <c:pt idx="4240">
                        <c:v>43226.009375000001</c:v>
                      </c:pt>
                      <c:pt idx="4241">
                        <c:v>43226.009386574071</c:v>
                      </c:pt>
                      <c:pt idx="4242">
                        <c:v>43226.009398148148</c:v>
                      </c:pt>
                      <c:pt idx="4243">
                        <c:v>43226.009409722225</c:v>
                      </c:pt>
                      <c:pt idx="4244">
                        <c:v>43226.009421296294</c:v>
                      </c:pt>
                      <c:pt idx="4245">
                        <c:v>43226.009432870371</c:v>
                      </c:pt>
                      <c:pt idx="4246">
                        <c:v>43226.009444444448</c:v>
                      </c:pt>
                      <c:pt idx="4247">
                        <c:v>43226.009456018517</c:v>
                      </c:pt>
                      <c:pt idx="4248">
                        <c:v>43226.009467592594</c:v>
                      </c:pt>
                      <c:pt idx="4249">
                        <c:v>43226.009479166663</c:v>
                      </c:pt>
                      <c:pt idx="4250">
                        <c:v>43226.00949074074</c:v>
                      </c:pt>
                      <c:pt idx="4251">
                        <c:v>43226.00949074074</c:v>
                      </c:pt>
                      <c:pt idx="4252">
                        <c:v>43226.009502314817</c:v>
                      </c:pt>
                      <c:pt idx="4253">
                        <c:v>43226.009513888886</c:v>
                      </c:pt>
                      <c:pt idx="4254">
                        <c:v>43226.009525462963</c:v>
                      </c:pt>
                      <c:pt idx="4255">
                        <c:v>43226.00953703704</c:v>
                      </c:pt>
                      <c:pt idx="4256">
                        <c:v>43226.009548611109</c:v>
                      </c:pt>
                      <c:pt idx="4257">
                        <c:v>43226.009560185186</c:v>
                      </c:pt>
                      <c:pt idx="4258">
                        <c:v>43226.009571759256</c:v>
                      </c:pt>
                      <c:pt idx="4259">
                        <c:v>43226.009583333333</c:v>
                      </c:pt>
                      <c:pt idx="4260">
                        <c:v>43226.009594907409</c:v>
                      </c:pt>
                      <c:pt idx="4261">
                        <c:v>43226.009606481479</c:v>
                      </c:pt>
                      <c:pt idx="4262">
                        <c:v>43226.009618055556</c:v>
                      </c:pt>
                      <c:pt idx="4263">
                        <c:v>43226.009629629632</c:v>
                      </c:pt>
                      <c:pt idx="4264">
                        <c:v>43226.009641203702</c:v>
                      </c:pt>
                      <c:pt idx="4265">
                        <c:v>43226.009652777779</c:v>
                      </c:pt>
                      <c:pt idx="4266">
                        <c:v>43226.009664351855</c:v>
                      </c:pt>
                      <c:pt idx="4267">
                        <c:v>43226.009675925925</c:v>
                      </c:pt>
                      <c:pt idx="4268">
                        <c:v>43226.009687500002</c:v>
                      </c:pt>
                      <c:pt idx="4269">
                        <c:v>43226.009699074071</c:v>
                      </c:pt>
                      <c:pt idx="4270">
                        <c:v>43226.009710648148</c:v>
                      </c:pt>
                      <c:pt idx="4271">
                        <c:v>43226.009722222225</c:v>
                      </c:pt>
                      <c:pt idx="4272">
                        <c:v>43226.009733796294</c:v>
                      </c:pt>
                      <c:pt idx="4273">
                        <c:v>43226.009745370371</c:v>
                      </c:pt>
                      <c:pt idx="4274">
                        <c:v>43226.009756944448</c:v>
                      </c:pt>
                      <c:pt idx="4275">
                        <c:v>43226.009768518517</c:v>
                      </c:pt>
                      <c:pt idx="4276">
                        <c:v>43226.009780092594</c:v>
                      </c:pt>
                      <c:pt idx="4277">
                        <c:v>43226.009791666664</c:v>
                      </c:pt>
                      <c:pt idx="4278">
                        <c:v>43226.00980324074</c:v>
                      </c:pt>
                      <c:pt idx="4279">
                        <c:v>43226.009814814817</c:v>
                      </c:pt>
                      <c:pt idx="4280">
                        <c:v>43226.009826388887</c:v>
                      </c:pt>
                      <c:pt idx="4281">
                        <c:v>43226.009837962964</c:v>
                      </c:pt>
                      <c:pt idx="4282">
                        <c:v>43226.00984953704</c:v>
                      </c:pt>
                      <c:pt idx="4283">
                        <c:v>43226.00986111111</c:v>
                      </c:pt>
                      <c:pt idx="4284">
                        <c:v>43226.009872685187</c:v>
                      </c:pt>
                      <c:pt idx="4285">
                        <c:v>43226.009884259256</c:v>
                      </c:pt>
                      <c:pt idx="4286">
                        <c:v>43226.009895833333</c:v>
                      </c:pt>
                      <c:pt idx="4287">
                        <c:v>43226.00990740741</c:v>
                      </c:pt>
                      <c:pt idx="4288">
                        <c:v>43226.009918981479</c:v>
                      </c:pt>
                      <c:pt idx="4289">
                        <c:v>43226.009930555556</c:v>
                      </c:pt>
                      <c:pt idx="4290">
                        <c:v>43226.009942129633</c:v>
                      </c:pt>
                      <c:pt idx="4291">
                        <c:v>43226.009953703702</c:v>
                      </c:pt>
                      <c:pt idx="4292">
                        <c:v>43226.009965277779</c:v>
                      </c:pt>
                      <c:pt idx="4293">
                        <c:v>43226.009976851848</c:v>
                      </c:pt>
                      <c:pt idx="4294">
                        <c:v>43226.009988425925</c:v>
                      </c:pt>
                      <c:pt idx="4295">
                        <c:v>43226.01</c:v>
                      </c:pt>
                      <c:pt idx="4296">
                        <c:v>43226.010011574072</c:v>
                      </c:pt>
                      <c:pt idx="4297">
                        <c:v>43226.010023148148</c:v>
                      </c:pt>
                      <c:pt idx="4298">
                        <c:v>43226.010034722225</c:v>
                      </c:pt>
                      <c:pt idx="4299">
                        <c:v>43226.010046296295</c:v>
                      </c:pt>
                      <c:pt idx="4300">
                        <c:v>43226.010057870371</c:v>
                      </c:pt>
                      <c:pt idx="4301">
                        <c:v>43226.010069444441</c:v>
                      </c:pt>
                      <c:pt idx="4302">
                        <c:v>43226.010081018518</c:v>
                      </c:pt>
                      <c:pt idx="4303">
                        <c:v>43226.010092592594</c:v>
                      </c:pt>
                      <c:pt idx="4304">
                        <c:v>43226.010104166664</c:v>
                      </c:pt>
                      <c:pt idx="4305">
                        <c:v>43226.010115740741</c:v>
                      </c:pt>
                      <c:pt idx="4306">
                        <c:v>43226.010127314818</c:v>
                      </c:pt>
                      <c:pt idx="4307">
                        <c:v>43226.010138888887</c:v>
                      </c:pt>
                      <c:pt idx="4308">
                        <c:v>43226.010150462964</c:v>
                      </c:pt>
                      <c:pt idx="4309">
                        <c:v>43226.010162037041</c:v>
                      </c:pt>
                      <c:pt idx="4310">
                        <c:v>43226.01017361111</c:v>
                      </c:pt>
                      <c:pt idx="4311">
                        <c:v>43226.010185185187</c:v>
                      </c:pt>
                      <c:pt idx="4312">
                        <c:v>43226.010196759256</c:v>
                      </c:pt>
                      <c:pt idx="4313">
                        <c:v>43226.010208333333</c:v>
                      </c:pt>
                      <c:pt idx="4314">
                        <c:v>43226.01021990741</c:v>
                      </c:pt>
                      <c:pt idx="4315">
                        <c:v>43226.010231481479</c:v>
                      </c:pt>
                      <c:pt idx="4316">
                        <c:v>43226.010243055556</c:v>
                      </c:pt>
                      <c:pt idx="4317">
                        <c:v>43226.010254629633</c:v>
                      </c:pt>
                      <c:pt idx="4318">
                        <c:v>43226.010266203702</c:v>
                      </c:pt>
                      <c:pt idx="4319">
                        <c:v>43226.010277777779</c:v>
                      </c:pt>
                      <c:pt idx="4320">
                        <c:v>43226.010289351849</c:v>
                      </c:pt>
                      <c:pt idx="4321">
                        <c:v>43226.010300925926</c:v>
                      </c:pt>
                      <c:pt idx="4322">
                        <c:v>43226.010312500002</c:v>
                      </c:pt>
                      <c:pt idx="4323">
                        <c:v>43226.010324074072</c:v>
                      </c:pt>
                      <c:pt idx="4324">
                        <c:v>43226.010335648149</c:v>
                      </c:pt>
                      <c:pt idx="4325">
                        <c:v>43226.010347222225</c:v>
                      </c:pt>
                      <c:pt idx="4326">
                        <c:v>43226.010358796295</c:v>
                      </c:pt>
                      <c:pt idx="4327">
                        <c:v>43226.010370370372</c:v>
                      </c:pt>
                      <c:pt idx="4328">
                        <c:v>43226.010381944441</c:v>
                      </c:pt>
                      <c:pt idx="4329">
                        <c:v>43226.010393518518</c:v>
                      </c:pt>
                      <c:pt idx="4330">
                        <c:v>43226.010405092595</c:v>
                      </c:pt>
                      <c:pt idx="4331">
                        <c:v>43226.010416666664</c:v>
                      </c:pt>
                      <c:pt idx="4332">
                        <c:v>43226.010428240741</c:v>
                      </c:pt>
                      <c:pt idx="4333">
                        <c:v>43226.010439814818</c:v>
                      </c:pt>
                      <c:pt idx="4334">
                        <c:v>43226.010439814818</c:v>
                      </c:pt>
                      <c:pt idx="4335">
                        <c:v>43226.010451388887</c:v>
                      </c:pt>
                      <c:pt idx="4336">
                        <c:v>43226.010462962964</c:v>
                      </c:pt>
                      <c:pt idx="4337">
                        <c:v>43226.010474537034</c:v>
                      </c:pt>
                      <c:pt idx="4338">
                        <c:v>43226.01048611111</c:v>
                      </c:pt>
                      <c:pt idx="4339">
                        <c:v>43226.010497685187</c:v>
                      </c:pt>
                      <c:pt idx="4340">
                        <c:v>43226.010509259257</c:v>
                      </c:pt>
                      <c:pt idx="4341">
                        <c:v>43226.010520833333</c:v>
                      </c:pt>
                      <c:pt idx="4342">
                        <c:v>43226.01053240741</c:v>
                      </c:pt>
                      <c:pt idx="4343">
                        <c:v>43226.01054398148</c:v>
                      </c:pt>
                      <c:pt idx="4344">
                        <c:v>43226.010555555556</c:v>
                      </c:pt>
                      <c:pt idx="4345">
                        <c:v>43226.010567129626</c:v>
                      </c:pt>
                      <c:pt idx="4346">
                        <c:v>43226.010578703703</c:v>
                      </c:pt>
                      <c:pt idx="4347">
                        <c:v>43226.01059027778</c:v>
                      </c:pt>
                      <c:pt idx="4348">
                        <c:v>43226.010601851849</c:v>
                      </c:pt>
                      <c:pt idx="4349">
                        <c:v>43226.010613425926</c:v>
                      </c:pt>
                      <c:pt idx="4350">
                        <c:v>43226.010625000003</c:v>
                      </c:pt>
                      <c:pt idx="4351">
                        <c:v>43226.010636574072</c:v>
                      </c:pt>
                      <c:pt idx="4352">
                        <c:v>43226.010648148149</c:v>
                      </c:pt>
                      <c:pt idx="4353">
                        <c:v>43226.010659722226</c:v>
                      </c:pt>
                      <c:pt idx="4354">
                        <c:v>43226.010671296295</c:v>
                      </c:pt>
                      <c:pt idx="4355">
                        <c:v>43226.010682870372</c:v>
                      </c:pt>
                      <c:pt idx="4356">
                        <c:v>43226.010694444441</c:v>
                      </c:pt>
                      <c:pt idx="4357">
                        <c:v>43226.010706018518</c:v>
                      </c:pt>
                      <c:pt idx="4358">
                        <c:v>43226.010717592595</c:v>
                      </c:pt>
                      <c:pt idx="4359">
                        <c:v>43226.010729166665</c:v>
                      </c:pt>
                      <c:pt idx="4360">
                        <c:v>43226.010740740741</c:v>
                      </c:pt>
                      <c:pt idx="4361">
                        <c:v>43226.010752314818</c:v>
                      </c:pt>
                      <c:pt idx="4362">
                        <c:v>43226.010763888888</c:v>
                      </c:pt>
                      <c:pt idx="4363">
                        <c:v>43226.010775462964</c:v>
                      </c:pt>
                      <c:pt idx="4364">
                        <c:v>43226.010787037034</c:v>
                      </c:pt>
                      <c:pt idx="4365">
                        <c:v>43226.010798611111</c:v>
                      </c:pt>
                      <c:pt idx="4366">
                        <c:v>43226.010810185187</c:v>
                      </c:pt>
                      <c:pt idx="4367">
                        <c:v>43226.010821759257</c:v>
                      </c:pt>
                      <c:pt idx="4368">
                        <c:v>43226.010833333334</c:v>
                      </c:pt>
                      <c:pt idx="4369">
                        <c:v>43226.010844907411</c:v>
                      </c:pt>
                      <c:pt idx="4370">
                        <c:v>43226.01085648148</c:v>
                      </c:pt>
                      <c:pt idx="4371">
                        <c:v>43226.010868055557</c:v>
                      </c:pt>
                      <c:pt idx="4372">
                        <c:v>43226.010879629626</c:v>
                      </c:pt>
                      <c:pt idx="4373">
                        <c:v>43226.010891203703</c:v>
                      </c:pt>
                      <c:pt idx="4374">
                        <c:v>43226.01090277778</c:v>
                      </c:pt>
                      <c:pt idx="4375">
                        <c:v>43226.010914351849</c:v>
                      </c:pt>
                      <c:pt idx="4376">
                        <c:v>43226.010925925926</c:v>
                      </c:pt>
                      <c:pt idx="4377">
                        <c:v>43226.010937500003</c:v>
                      </c:pt>
                      <c:pt idx="4378">
                        <c:v>43226.010949074072</c:v>
                      </c:pt>
                      <c:pt idx="4379">
                        <c:v>43226.010960648149</c:v>
                      </c:pt>
                      <c:pt idx="4380">
                        <c:v>43226.010972222219</c:v>
                      </c:pt>
                      <c:pt idx="4381">
                        <c:v>43226.010983796295</c:v>
                      </c:pt>
                      <c:pt idx="4382">
                        <c:v>43226.010995370372</c:v>
                      </c:pt>
                      <c:pt idx="4383">
                        <c:v>43226.011006944442</c:v>
                      </c:pt>
                      <c:pt idx="4384">
                        <c:v>43226.011018518519</c:v>
                      </c:pt>
                      <c:pt idx="4385">
                        <c:v>43226.011030092595</c:v>
                      </c:pt>
                      <c:pt idx="4386">
                        <c:v>43226.011041666665</c:v>
                      </c:pt>
                      <c:pt idx="4387">
                        <c:v>43226.011053240742</c:v>
                      </c:pt>
                      <c:pt idx="4388">
                        <c:v>43226.011064814818</c:v>
                      </c:pt>
                      <c:pt idx="4389">
                        <c:v>43226.011076388888</c:v>
                      </c:pt>
                      <c:pt idx="4390">
                        <c:v>43226.011087962965</c:v>
                      </c:pt>
                      <c:pt idx="4391">
                        <c:v>43226.011099537034</c:v>
                      </c:pt>
                      <c:pt idx="4392">
                        <c:v>43226.011111111111</c:v>
                      </c:pt>
                      <c:pt idx="4393">
                        <c:v>43226.011122685188</c:v>
                      </c:pt>
                      <c:pt idx="4394">
                        <c:v>43226.011134259257</c:v>
                      </c:pt>
                      <c:pt idx="4395">
                        <c:v>43226.011145833334</c:v>
                      </c:pt>
                      <c:pt idx="4396">
                        <c:v>43226.011157407411</c:v>
                      </c:pt>
                      <c:pt idx="4397">
                        <c:v>43226.01116898148</c:v>
                      </c:pt>
                      <c:pt idx="4398">
                        <c:v>43226.011180555557</c:v>
                      </c:pt>
                      <c:pt idx="4399">
                        <c:v>43226.011192129627</c:v>
                      </c:pt>
                      <c:pt idx="4400">
                        <c:v>43226.011203703703</c:v>
                      </c:pt>
                      <c:pt idx="4401">
                        <c:v>43226.01121527778</c:v>
                      </c:pt>
                      <c:pt idx="4402">
                        <c:v>43226.01122685185</c:v>
                      </c:pt>
                      <c:pt idx="4403">
                        <c:v>43226.011238425926</c:v>
                      </c:pt>
                      <c:pt idx="4404">
                        <c:v>43226.011250000003</c:v>
                      </c:pt>
                      <c:pt idx="4405">
                        <c:v>43226.011261574073</c:v>
                      </c:pt>
                      <c:pt idx="4406">
                        <c:v>43226.011273148149</c:v>
                      </c:pt>
                      <c:pt idx="4407">
                        <c:v>43226.011284722219</c:v>
                      </c:pt>
                      <c:pt idx="4408">
                        <c:v>43226.011296296296</c:v>
                      </c:pt>
                      <c:pt idx="4409">
                        <c:v>43226.011307870373</c:v>
                      </c:pt>
                      <c:pt idx="4410">
                        <c:v>43226.011319444442</c:v>
                      </c:pt>
                      <c:pt idx="4411">
                        <c:v>43226.011319444442</c:v>
                      </c:pt>
                      <c:pt idx="4412">
                        <c:v>43226.011331018519</c:v>
                      </c:pt>
                      <c:pt idx="4413">
                        <c:v>43226.011342592596</c:v>
                      </c:pt>
                      <c:pt idx="4414">
                        <c:v>43226.011354166665</c:v>
                      </c:pt>
                      <c:pt idx="4415">
                        <c:v>43226.011365740742</c:v>
                      </c:pt>
                      <c:pt idx="4416">
                        <c:v>43226.011377314811</c:v>
                      </c:pt>
                      <c:pt idx="4417">
                        <c:v>43226.011388888888</c:v>
                      </c:pt>
                      <c:pt idx="4418">
                        <c:v>43226.011400462965</c:v>
                      </c:pt>
                      <c:pt idx="4419">
                        <c:v>43226.011412037034</c:v>
                      </c:pt>
                      <c:pt idx="4420">
                        <c:v>43226.011423611111</c:v>
                      </c:pt>
                      <c:pt idx="4421">
                        <c:v>43226.011435185188</c:v>
                      </c:pt>
                      <c:pt idx="4422">
                        <c:v>43226.011446759258</c:v>
                      </c:pt>
                      <c:pt idx="4423">
                        <c:v>43226.011458333334</c:v>
                      </c:pt>
                      <c:pt idx="4424">
                        <c:v>43226.011469907404</c:v>
                      </c:pt>
                      <c:pt idx="4425">
                        <c:v>43226.011481481481</c:v>
                      </c:pt>
                      <c:pt idx="4426">
                        <c:v>43226.011493055557</c:v>
                      </c:pt>
                      <c:pt idx="4427">
                        <c:v>43226.011504629627</c:v>
                      </c:pt>
                      <c:pt idx="4428">
                        <c:v>43226.011516203704</c:v>
                      </c:pt>
                      <c:pt idx="4429">
                        <c:v>43226.01152777778</c:v>
                      </c:pt>
                      <c:pt idx="4430">
                        <c:v>43226.01153935185</c:v>
                      </c:pt>
                      <c:pt idx="4431">
                        <c:v>43226.011550925927</c:v>
                      </c:pt>
                      <c:pt idx="4432">
                        <c:v>43226.011562500003</c:v>
                      </c:pt>
                      <c:pt idx="4433">
                        <c:v>43226.011574074073</c:v>
                      </c:pt>
                      <c:pt idx="4434">
                        <c:v>43226.01158564815</c:v>
                      </c:pt>
                      <c:pt idx="4435">
                        <c:v>43226.011597222219</c:v>
                      </c:pt>
                      <c:pt idx="4436">
                        <c:v>43226.011608796296</c:v>
                      </c:pt>
                      <c:pt idx="4437">
                        <c:v>43226.011620370373</c:v>
                      </c:pt>
                      <c:pt idx="4438">
                        <c:v>43226.011631944442</c:v>
                      </c:pt>
                      <c:pt idx="4439">
                        <c:v>43226.011643518519</c:v>
                      </c:pt>
                      <c:pt idx="4440">
                        <c:v>43226.011655092596</c:v>
                      </c:pt>
                      <c:pt idx="4441">
                        <c:v>43226.011666666665</c:v>
                      </c:pt>
                      <c:pt idx="4442">
                        <c:v>43226.011678240742</c:v>
                      </c:pt>
                      <c:pt idx="4443">
                        <c:v>43226.011689814812</c:v>
                      </c:pt>
                      <c:pt idx="4444">
                        <c:v>43226.011701388888</c:v>
                      </c:pt>
                      <c:pt idx="4445">
                        <c:v>43226.011712962965</c:v>
                      </c:pt>
                      <c:pt idx="4446">
                        <c:v>43226.011724537035</c:v>
                      </c:pt>
                      <c:pt idx="4447">
                        <c:v>43226.011736111112</c:v>
                      </c:pt>
                      <c:pt idx="4448">
                        <c:v>43226.011747685188</c:v>
                      </c:pt>
                      <c:pt idx="4449">
                        <c:v>43226.011759259258</c:v>
                      </c:pt>
                      <c:pt idx="4450">
                        <c:v>43226.011770833335</c:v>
                      </c:pt>
                      <c:pt idx="4451">
                        <c:v>43226.011782407404</c:v>
                      </c:pt>
                      <c:pt idx="4452">
                        <c:v>43226.011793981481</c:v>
                      </c:pt>
                      <c:pt idx="4453">
                        <c:v>43226.011805555558</c:v>
                      </c:pt>
                      <c:pt idx="4454">
                        <c:v>43226.011817129627</c:v>
                      </c:pt>
                      <c:pt idx="4455">
                        <c:v>43226.011828703704</c:v>
                      </c:pt>
                      <c:pt idx="4456">
                        <c:v>43226.011840277781</c:v>
                      </c:pt>
                      <c:pt idx="4457">
                        <c:v>43226.01185185185</c:v>
                      </c:pt>
                      <c:pt idx="4458">
                        <c:v>43226.011863425927</c:v>
                      </c:pt>
                      <c:pt idx="4459">
                        <c:v>43226.011874999997</c:v>
                      </c:pt>
                      <c:pt idx="4460">
                        <c:v>43226.011886574073</c:v>
                      </c:pt>
                      <c:pt idx="4461">
                        <c:v>43226.01189814815</c:v>
                      </c:pt>
                      <c:pt idx="4462">
                        <c:v>43226.01190972222</c:v>
                      </c:pt>
                      <c:pt idx="4463">
                        <c:v>43226.011921296296</c:v>
                      </c:pt>
                      <c:pt idx="4464">
                        <c:v>43226.011932870373</c:v>
                      </c:pt>
                      <c:pt idx="4465">
                        <c:v>43226.011944444443</c:v>
                      </c:pt>
                      <c:pt idx="4466">
                        <c:v>43226.011956018519</c:v>
                      </c:pt>
                      <c:pt idx="4467">
                        <c:v>43226.011967592596</c:v>
                      </c:pt>
                      <c:pt idx="4468">
                        <c:v>43226.011979166666</c:v>
                      </c:pt>
                      <c:pt idx="4469">
                        <c:v>43226.011990740742</c:v>
                      </c:pt>
                      <c:pt idx="4470">
                        <c:v>43226.012002314812</c:v>
                      </c:pt>
                      <c:pt idx="4471">
                        <c:v>43226.012013888889</c:v>
                      </c:pt>
                      <c:pt idx="4472">
                        <c:v>43226.012025462966</c:v>
                      </c:pt>
                      <c:pt idx="4473">
                        <c:v>43226.012037037035</c:v>
                      </c:pt>
                      <c:pt idx="4474">
                        <c:v>43226.012048611112</c:v>
                      </c:pt>
                      <c:pt idx="4475">
                        <c:v>43226.012060185189</c:v>
                      </c:pt>
                      <c:pt idx="4476">
                        <c:v>43226.012071759258</c:v>
                      </c:pt>
                      <c:pt idx="4477">
                        <c:v>43226.012083333335</c:v>
                      </c:pt>
                      <c:pt idx="4478">
                        <c:v>43226.012094907404</c:v>
                      </c:pt>
                      <c:pt idx="4479">
                        <c:v>43226.012106481481</c:v>
                      </c:pt>
                      <c:pt idx="4480">
                        <c:v>43226.012118055558</c:v>
                      </c:pt>
                      <c:pt idx="4481">
                        <c:v>43226.012129629627</c:v>
                      </c:pt>
                      <c:pt idx="4482">
                        <c:v>43226.012141203704</c:v>
                      </c:pt>
                      <c:pt idx="4483">
                        <c:v>43226.012152777781</c:v>
                      </c:pt>
                      <c:pt idx="4484">
                        <c:v>43226.012164351851</c:v>
                      </c:pt>
                      <c:pt idx="4485">
                        <c:v>43226.012175925927</c:v>
                      </c:pt>
                      <c:pt idx="4486">
                        <c:v>43226.012187499997</c:v>
                      </c:pt>
                      <c:pt idx="4487">
                        <c:v>43226.012199074074</c:v>
                      </c:pt>
                      <c:pt idx="4488">
                        <c:v>43226.012199074074</c:v>
                      </c:pt>
                      <c:pt idx="4489">
                        <c:v>43226.01221064815</c:v>
                      </c:pt>
                      <c:pt idx="4490">
                        <c:v>43226.01222222222</c:v>
                      </c:pt>
                      <c:pt idx="4491">
                        <c:v>43226.012233796297</c:v>
                      </c:pt>
                      <c:pt idx="4492">
                        <c:v>43226.012245370373</c:v>
                      </c:pt>
                      <c:pt idx="4493">
                        <c:v>43226.012256944443</c:v>
                      </c:pt>
                      <c:pt idx="4494">
                        <c:v>43226.01226851852</c:v>
                      </c:pt>
                      <c:pt idx="4495">
                        <c:v>43226.012280092589</c:v>
                      </c:pt>
                      <c:pt idx="4496">
                        <c:v>43226.012291666666</c:v>
                      </c:pt>
                      <c:pt idx="4497">
                        <c:v>43226.012303240743</c:v>
                      </c:pt>
                      <c:pt idx="4498">
                        <c:v>43226.012314814812</c:v>
                      </c:pt>
                      <c:pt idx="4499">
                        <c:v>43226.012326388889</c:v>
                      </c:pt>
                      <c:pt idx="4500">
                        <c:v>43226.012337962966</c:v>
                      </c:pt>
                      <c:pt idx="4501">
                        <c:v>43226.012349537035</c:v>
                      </c:pt>
                      <c:pt idx="4502">
                        <c:v>43226.012361111112</c:v>
                      </c:pt>
                      <c:pt idx="4503">
                        <c:v>43226.012372685182</c:v>
                      </c:pt>
                      <c:pt idx="4504">
                        <c:v>43226.012384259258</c:v>
                      </c:pt>
                      <c:pt idx="4505">
                        <c:v>43226.012395833335</c:v>
                      </c:pt>
                      <c:pt idx="4506">
                        <c:v>43226.012407407405</c:v>
                      </c:pt>
                      <c:pt idx="4507">
                        <c:v>43226.012418981481</c:v>
                      </c:pt>
                      <c:pt idx="4508">
                        <c:v>43226.012430555558</c:v>
                      </c:pt>
                      <c:pt idx="4509">
                        <c:v>43226.012442129628</c:v>
                      </c:pt>
                      <c:pt idx="4510">
                        <c:v>43226.012453703705</c:v>
                      </c:pt>
                      <c:pt idx="4511">
                        <c:v>43226.012465277781</c:v>
                      </c:pt>
                      <c:pt idx="4512">
                        <c:v>43226.012476851851</c:v>
                      </c:pt>
                      <c:pt idx="4513">
                        <c:v>43226.012488425928</c:v>
                      </c:pt>
                      <c:pt idx="4514">
                        <c:v>43226.012499999997</c:v>
                      </c:pt>
                      <c:pt idx="4515">
                        <c:v>43226.012511574074</c:v>
                      </c:pt>
                      <c:pt idx="4516">
                        <c:v>43226.012523148151</c:v>
                      </c:pt>
                      <c:pt idx="4517">
                        <c:v>43226.01253472222</c:v>
                      </c:pt>
                      <c:pt idx="4518">
                        <c:v>43226.012546296297</c:v>
                      </c:pt>
                      <c:pt idx="4519">
                        <c:v>43226.012557870374</c:v>
                      </c:pt>
                      <c:pt idx="4520">
                        <c:v>43226.012569444443</c:v>
                      </c:pt>
                      <c:pt idx="4521">
                        <c:v>43226.01258101852</c:v>
                      </c:pt>
                      <c:pt idx="4522">
                        <c:v>43226.012592592589</c:v>
                      </c:pt>
                      <c:pt idx="4523">
                        <c:v>43226.012604166666</c:v>
                      </c:pt>
                      <c:pt idx="4524">
                        <c:v>43226.012615740743</c:v>
                      </c:pt>
                      <c:pt idx="4525">
                        <c:v>43226.012627314813</c:v>
                      </c:pt>
                      <c:pt idx="4526">
                        <c:v>43226.012638888889</c:v>
                      </c:pt>
                      <c:pt idx="4527">
                        <c:v>43226.012650462966</c:v>
                      </c:pt>
                      <c:pt idx="4528">
                        <c:v>43226.012662037036</c:v>
                      </c:pt>
                      <c:pt idx="4529">
                        <c:v>43226.012673611112</c:v>
                      </c:pt>
                      <c:pt idx="4530">
                        <c:v>43226.012685185182</c:v>
                      </c:pt>
                      <c:pt idx="4531">
                        <c:v>43226.012696759259</c:v>
                      </c:pt>
                      <c:pt idx="4532">
                        <c:v>43226.012708333335</c:v>
                      </c:pt>
                      <c:pt idx="4533">
                        <c:v>43226.012719907405</c:v>
                      </c:pt>
                      <c:pt idx="4534">
                        <c:v>43226.012731481482</c:v>
                      </c:pt>
                      <c:pt idx="4535">
                        <c:v>43226.012743055559</c:v>
                      </c:pt>
                      <c:pt idx="4536">
                        <c:v>43226.012754629628</c:v>
                      </c:pt>
                      <c:pt idx="4537">
                        <c:v>43226.012766203705</c:v>
                      </c:pt>
                      <c:pt idx="4538">
                        <c:v>43226.012777777774</c:v>
                      </c:pt>
                      <c:pt idx="4539">
                        <c:v>43226.012789351851</c:v>
                      </c:pt>
                      <c:pt idx="4540">
                        <c:v>43226.012800925928</c:v>
                      </c:pt>
                      <c:pt idx="4541">
                        <c:v>43226.012812499997</c:v>
                      </c:pt>
                      <c:pt idx="4542">
                        <c:v>43226.012824074074</c:v>
                      </c:pt>
                      <c:pt idx="4543">
                        <c:v>43226.012835648151</c:v>
                      </c:pt>
                      <c:pt idx="4544">
                        <c:v>43226.01284722222</c:v>
                      </c:pt>
                      <c:pt idx="4545">
                        <c:v>43226.012858796297</c:v>
                      </c:pt>
                      <c:pt idx="4546">
                        <c:v>43226.012870370374</c:v>
                      </c:pt>
                      <c:pt idx="4547">
                        <c:v>43226.012881944444</c:v>
                      </c:pt>
                      <c:pt idx="4548">
                        <c:v>43226.01289351852</c:v>
                      </c:pt>
                      <c:pt idx="4549">
                        <c:v>43226.01290509259</c:v>
                      </c:pt>
                      <c:pt idx="4550">
                        <c:v>43226.012916666667</c:v>
                      </c:pt>
                      <c:pt idx="4551">
                        <c:v>43226.012928240743</c:v>
                      </c:pt>
                      <c:pt idx="4552">
                        <c:v>43226.012939814813</c:v>
                      </c:pt>
                      <c:pt idx="4553">
                        <c:v>43226.01295138889</c:v>
                      </c:pt>
                      <c:pt idx="4554">
                        <c:v>43226.012962962966</c:v>
                      </c:pt>
                      <c:pt idx="4555">
                        <c:v>43226.012974537036</c:v>
                      </c:pt>
                      <c:pt idx="4556">
                        <c:v>43226.012986111113</c:v>
                      </c:pt>
                      <c:pt idx="4557">
                        <c:v>43226.012997685182</c:v>
                      </c:pt>
                      <c:pt idx="4558">
                        <c:v>43226.013009259259</c:v>
                      </c:pt>
                      <c:pt idx="4559">
                        <c:v>43226.013020833336</c:v>
                      </c:pt>
                      <c:pt idx="4560">
                        <c:v>43226.013032407405</c:v>
                      </c:pt>
                      <c:pt idx="4561">
                        <c:v>43226.013043981482</c:v>
                      </c:pt>
                      <c:pt idx="4562">
                        <c:v>43226.013055555559</c:v>
                      </c:pt>
                      <c:pt idx="4563">
                        <c:v>43226.013067129628</c:v>
                      </c:pt>
                      <c:pt idx="4564">
                        <c:v>43226.013078703705</c:v>
                      </c:pt>
                      <c:pt idx="4565">
                        <c:v>43226.013090277775</c:v>
                      </c:pt>
                      <c:pt idx="4566">
                        <c:v>43226.013101851851</c:v>
                      </c:pt>
                      <c:pt idx="4567">
                        <c:v>43226.013113425928</c:v>
                      </c:pt>
                      <c:pt idx="4568">
                        <c:v>43226.013124999998</c:v>
                      </c:pt>
                      <c:pt idx="4569">
                        <c:v>43226.013136574074</c:v>
                      </c:pt>
                      <c:pt idx="4570">
                        <c:v>43226.013148148151</c:v>
                      </c:pt>
                      <c:pt idx="4571">
                        <c:v>43226.013159722221</c:v>
                      </c:pt>
                      <c:pt idx="4572">
                        <c:v>43226.013159722221</c:v>
                      </c:pt>
                      <c:pt idx="4573">
                        <c:v>43226.013171296298</c:v>
                      </c:pt>
                      <c:pt idx="4574">
                        <c:v>43226.013182870367</c:v>
                      </c:pt>
                      <c:pt idx="4575">
                        <c:v>43226.013194444444</c:v>
                      </c:pt>
                      <c:pt idx="4576">
                        <c:v>43226.013206018521</c:v>
                      </c:pt>
                      <c:pt idx="4577">
                        <c:v>43226.01321759259</c:v>
                      </c:pt>
                      <c:pt idx="4578">
                        <c:v>43226.013229166667</c:v>
                      </c:pt>
                      <c:pt idx="4579">
                        <c:v>43226.013240740744</c:v>
                      </c:pt>
                      <c:pt idx="4580">
                        <c:v>43226.013252314813</c:v>
                      </c:pt>
                      <c:pt idx="4581">
                        <c:v>43226.01326388889</c:v>
                      </c:pt>
                      <c:pt idx="4582">
                        <c:v>43226.013275462959</c:v>
                      </c:pt>
                      <c:pt idx="4583">
                        <c:v>43226.013287037036</c:v>
                      </c:pt>
                      <c:pt idx="4584">
                        <c:v>43226.013298611113</c:v>
                      </c:pt>
                      <c:pt idx="4585">
                        <c:v>43226.013310185182</c:v>
                      </c:pt>
                      <c:pt idx="4586">
                        <c:v>43226.013321759259</c:v>
                      </c:pt>
                      <c:pt idx="4587">
                        <c:v>43226.013333333336</c:v>
                      </c:pt>
                      <c:pt idx="4588">
                        <c:v>43226.013344907406</c:v>
                      </c:pt>
                      <c:pt idx="4589">
                        <c:v>43226.013356481482</c:v>
                      </c:pt>
                      <c:pt idx="4590">
                        <c:v>43226.013368055559</c:v>
                      </c:pt>
                      <c:pt idx="4591">
                        <c:v>43226.013379629629</c:v>
                      </c:pt>
                      <c:pt idx="4592">
                        <c:v>43226.013391203705</c:v>
                      </c:pt>
                      <c:pt idx="4593">
                        <c:v>43226.013402777775</c:v>
                      </c:pt>
                      <c:pt idx="4594">
                        <c:v>43226.013414351852</c:v>
                      </c:pt>
                      <c:pt idx="4595">
                        <c:v>43226.013425925928</c:v>
                      </c:pt>
                      <c:pt idx="4596">
                        <c:v>43226.013437499998</c:v>
                      </c:pt>
                      <c:pt idx="4597">
                        <c:v>43226.013449074075</c:v>
                      </c:pt>
                      <c:pt idx="4598">
                        <c:v>43226.013460648152</c:v>
                      </c:pt>
                      <c:pt idx="4599">
                        <c:v>43226.013472222221</c:v>
                      </c:pt>
                      <c:pt idx="4600">
                        <c:v>43226.013483796298</c:v>
                      </c:pt>
                      <c:pt idx="4601">
                        <c:v>43226.013495370367</c:v>
                      </c:pt>
                      <c:pt idx="4602">
                        <c:v>43226.013506944444</c:v>
                      </c:pt>
                      <c:pt idx="4603">
                        <c:v>43226.013518518521</c:v>
                      </c:pt>
                      <c:pt idx="4604">
                        <c:v>43226.01353009259</c:v>
                      </c:pt>
                      <c:pt idx="4605">
                        <c:v>43226.013541666667</c:v>
                      </c:pt>
                      <c:pt idx="4606">
                        <c:v>43226.013553240744</c:v>
                      </c:pt>
                      <c:pt idx="4607">
                        <c:v>43226.013564814813</c:v>
                      </c:pt>
                      <c:pt idx="4608">
                        <c:v>43226.01357638889</c:v>
                      </c:pt>
                      <c:pt idx="4609">
                        <c:v>43226.01358796296</c:v>
                      </c:pt>
                      <c:pt idx="4610">
                        <c:v>43226.013599537036</c:v>
                      </c:pt>
                      <c:pt idx="4611">
                        <c:v>43226.013611111113</c:v>
                      </c:pt>
                      <c:pt idx="4612">
                        <c:v>43226.013622685183</c:v>
                      </c:pt>
                      <c:pt idx="4613">
                        <c:v>43226.01363425926</c:v>
                      </c:pt>
                      <c:pt idx="4614">
                        <c:v>43226.013645833336</c:v>
                      </c:pt>
                      <c:pt idx="4615">
                        <c:v>43226.013657407406</c:v>
                      </c:pt>
                      <c:pt idx="4616">
                        <c:v>43226.013668981483</c:v>
                      </c:pt>
                      <c:pt idx="4617">
                        <c:v>43226.013680555552</c:v>
                      </c:pt>
                      <c:pt idx="4618">
                        <c:v>43226.013692129629</c:v>
                      </c:pt>
                      <c:pt idx="4619">
                        <c:v>43226.013703703706</c:v>
                      </c:pt>
                      <c:pt idx="4620">
                        <c:v>43226.013715277775</c:v>
                      </c:pt>
                      <c:pt idx="4621">
                        <c:v>43226.013726851852</c:v>
                      </c:pt>
                      <c:pt idx="4622">
                        <c:v>43226.013738425929</c:v>
                      </c:pt>
                      <c:pt idx="4623">
                        <c:v>43226.013749999998</c:v>
                      </c:pt>
                      <c:pt idx="4624">
                        <c:v>43226.013761574075</c:v>
                      </c:pt>
                      <c:pt idx="4625">
                        <c:v>43226.013773148145</c:v>
                      </c:pt>
                      <c:pt idx="4626">
                        <c:v>43226.013784722221</c:v>
                      </c:pt>
                      <c:pt idx="4627">
                        <c:v>43226.013796296298</c:v>
                      </c:pt>
                      <c:pt idx="4628">
                        <c:v>43226.013807870368</c:v>
                      </c:pt>
                      <c:pt idx="4629">
                        <c:v>43226.013819444444</c:v>
                      </c:pt>
                      <c:pt idx="4630">
                        <c:v>43226.013831018521</c:v>
                      </c:pt>
                      <c:pt idx="4631">
                        <c:v>43226.013842592591</c:v>
                      </c:pt>
                      <c:pt idx="4632">
                        <c:v>43226.013854166667</c:v>
                      </c:pt>
                      <c:pt idx="4633">
                        <c:v>43226.013865740744</c:v>
                      </c:pt>
                      <c:pt idx="4634">
                        <c:v>43226.013877314814</c:v>
                      </c:pt>
                      <c:pt idx="4635">
                        <c:v>43226.013888888891</c:v>
                      </c:pt>
                      <c:pt idx="4636">
                        <c:v>43226.01390046296</c:v>
                      </c:pt>
                      <c:pt idx="4637">
                        <c:v>43226.013912037037</c:v>
                      </c:pt>
                      <c:pt idx="4638">
                        <c:v>43226.013923611114</c:v>
                      </c:pt>
                      <c:pt idx="4639">
                        <c:v>43226.013935185183</c:v>
                      </c:pt>
                      <c:pt idx="4640">
                        <c:v>43226.01394675926</c:v>
                      </c:pt>
                      <c:pt idx="4641">
                        <c:v>43226.013958333337</c:v>
                      </c:pt>
                      <c:pt idx="4642">
                        <c:v>43226.013969907406</c:v>
                      </c:pt>
                      <c:pt idx="4643">
                        <c:v>43226.013981481483</c:v>
                      </c:pt>
                      <c:pt idx="4644">
                        <c:v>43226.013993055552</c:v>
                      </c:pt>
                      <c:pt idx="4645">
                        <c:v>43226.014004629629</c:v>
                      </c:pt>
                      <c:pt idx="4646">
                        <c:v>43226.014016203706</c:v>
                      </c:pt>
                      <c:pt idx="4647">
                        <c:v>43226.014027777775</c:v>
                      </c:pt>
                      <c:pt idx="4648">
                        <c:v>43226.014039351852</c:v>
                      </c:pt>
                      <c:pt idx="4649">
                        <c:v>43226.014050925929</c:v>
                      </c:pt>
                      <c:pt idx="4650">
                        <c:v>43226.014050925929</c:v>
                      </c:pt>
                      <c:pt idx="4651">
                        <c:v>43226.014062499999</c:v>
                      </c:pt>
                      <c:pt idx="4652">
                        <c:v>43226.014074074075</c:v>
                      </c:pt>
                      <c:pt idx="4653">
                        <c:v>43226.014085648145</c:v>
                      </c:pt>
                      <c:pt idx="4654">
                        <c:v>43226.014097222222</c:v>
                      </c:pt>
                      <c:pt idx="4655">
                        <c:v>43226.014108796298</c:v>
                      </c:pt>
                      <c:pt idx="4656">
                        <c:v>43226.014120370368</c:v>
                      </c:pt>
                      <c:pt idx="4657">
                        <c:v>43226.014131944445</c:v>
                      </c:pt>
                      <c:pt idx="4658">
                        <c:v>43226.014143518521</c:v>
                      </c:pt>
                      <c:pt idx="4659">
                        <c:v>43226.014155092591</c:v>
                      </c:pt>
                      <c:pt idx="4660">
                        <c:v>43226.014166666668</c:v>
                      </c:pt>
                      <c:pt idx="4661">
                        <c:v>43226.014178240737</c:v>
                      </c:pt>
                      <c:pt idx="4662">
                        <c:v>43226.014189814814</c:v>
                      </c:pt>
                      <c:pt idx="4663">
                        <c:v>43226.014201388891</c:v>
                      </c:pt>
                      <c:pt idx="4664">
                        <c:v>43226.01421296296</c:v>
                      </c:pt>
                      <c:pt idx="4665">
                        <c:v>43226.014224537037</c:v>
                      </c:pt>
                      <c:pt idx="4666">
                        <c:v>43226.014236111114</c:v>
                      </c:pt>
                      <c:pt idx="4667">
                        <c:v>43226.014247685183</c:v>
                      </c:pt>
                      <c:pt idx="4668">
                        <c:v>43226.01425925926</c:v>
                      </c:pt>
                      <c:pt idx="4669">
                        <c:v>43226.014270833337</c:v>
                      </c:pt>
                      <c:pt idx="4670">
                        <c:v>43226.014282407406</c:v>
                      </c:pt>
                      <c:pt idx="4671">
                        <c:v>43226.014293981483</c:v>
                      </c:pt>
                      <c:pt idx="4672">
                        <c:v>43226.014305555553</c:v>
                      </c:pt>
                      <c:pt idx="4673">
                        <c:v>43226.014317129629</c:v>
                      </c:pt>
                      <c:pt idx="4674">
                        <c:v>43226.014328703706</c:v>
                      </c:pt>
                      <c:pt idx="4675">
                        <c:v>43226.014340277776</c:v>
                      </c:pt>
                      <c:pt idx="4676">
                        <c:v>43226.014351851853</c:v>
                      </c:pt>
                      <c:pt idx="4677">
                        <c:v>43226.014363425929</c:v>
                      </c:pt>
                      <c:pt idx="4678">
                        <c:v>43226.014374999999</c:v>
                      </c:pt>
                      <c:pt idx="4679">
                        <c:v>43226.014386574076</c:v>
                      </c:pt>
                      <c:pt idx="4680">
                        <c:v>43226.014398148145</c:v>
                      </c:pt>
                      <c:pt idx="4681">
                        <c:v>43226.014409722222</c:v>
                      </c:pt>
                      <c:pt idx="4682">
                        <c:v>43226.014421296299</c:v>
                      </c:pt>
                      <c:pt idx="4683">
                        <c:v>43226.014432870368</c:v>
                      </c:pt>
                      <c:pt idx="4684">
                        <c:v>43226.014444444445</c:v>
                      </c:pt>
                      <c:pt idx="4685">
                        <c:v>43226.014456018522</c:v>
                      </c:pt>
                      <c:pt idx="4686">
                        <c:v>43226.014467592591</c:v>
                      </c:pt>
                      <c:pt idx="4687">
                        <c:v>43226.014479166668</c:v>
                      </c:pt>
                      <c:pt idx="4688">
                        <c:v>43226.014490740738</c:v>
                      </c:pt>
                      <c:pt idx="4689">
                        <c:v>43226.014502314814</c:v>
                      </c:pt>
                      <c:pt idx="4690">
                        <c:v>43226.014513888891</c:v>
                      </c:pt>
                      <c:pt idx="4691">
                        <c:v>43226.014525462961</c:v>
                      </c:pt>
                      <c:pt idx="4692">
                        <c:v>43226.014537037037</c:v>
                      </c:pt>
                      <c:pt idx="4693">
                        <c:v>43226.014548611114</c:v>
                      </c:pt>
                      <c:pt idx="4694">
                        <c:v>43226.014560185184</c:v>
                      </c:pt>
                      <c:pt idx="4695">
                        <c:v>43226.01457175926</c:v>
                      </c:pt>
                      <c:pt idx="4696">
                        <c:v>43226.01458333333</c:v>
                      </c:pt>
                      <c:pt idx="4697">
                        <c:v>43226.014594907407</c:v>
                      </c:pt>
                      <c:pt idx="4698">
                        <c:v>43226.014606481483</c:v>
                      </c:pt>
                      <c:pt idx="4699">
                        <c:v>43226.014618055553</c:v>
                      </c:pt>
                      <c:pt idx="4700">
                        <c:v>43226.01462962963</c:v>
                      </c:pt>
                      <c:pt idx="4701">
                        <c:v>43226.014641203707</c:v>
                      </c:pt>
                      <c:pt idx="4702">
                        <c:v>43226.014652777776</c:v>
                      </c:pt>
                      <c:pt idx="4703">
                        <c:v>43226.014664351853</c:v>
                      </c:pt>
                      <c:pt idx="4704">
                        <c:v>43226.014675925922</c:v>
                      </c:pt>
                      <c:pt idx="4705">
                        <c:v>43226.014687499999</c:v>
                      </c:pt>
                      <c:pt idx="4706">
                        <c:v>43226.014699074076</c:v>
                      </c:pt>
                      <c:pt idx="4707">
                        <c:v>43226.014710648145</c:v>
                      </c:pt>
                      <c:pt idx="4708">
                        <c:v>43226.014722222222</c:v>
                      </c:pt>
                      <c:pt idx="4709">
                        <c:v>43226.014733796299</c:v>
                      </c:pt>
                      <c:pt idx="4710">
                        <c:v>43226.014745370368</c:v>
                      </c:pt>
                      <c:pt idx="4711">
                        <c:v>43226.014756944445</c:v>
                      </c:pt>
                      <c:pt idx="4712">
                        <c:v>43226.014768518522</c:v>
                      </c:pt>
                      <c:pt idx="4713">
                        <c:v>43226.014780092592</c:v>
                      </c:pt>
                      <c:pt idx="4714">
                        <c:v>43226.014791666668</c:v>
                      </c:pt>
                      <c:pt idx="4715">
                        <c:v>43226.014803240738</c:v>
                      </c:pt>
                      <c:pt idx="4716">
                        <c:v>43226.014814814815</c:v>
                      </c:pt>
                      <c:pt idx="4717">
                        <c:v>43226.014826388891</c:v>
                      </c:pt>
                      <c:pt idx="4718">
                        <c:v>43226.014837962961</c:v>
                      </c:pt>
                      <c:pt idx="4719">
                        <c:v>43226.014849537038</c:v>
                      </c:pt>
                      <c:pt idx="4720">
                        <c:v>43226.014861111114</c:v>
                      </c:pt>
                      <c:pt idx="4721">
                        <c:v>43226.014872685184</c:v>
                      </c:pt>
                      <c:pt idx="4722">
                        <c:v>43226.014884259261</c:v>
                      </c:pt>
                      <c:pt idx="4723">
                        <c:v>43226.01489583333</c:v>
                      </c:pt>
                      <c:pt idx="4724">
                        <c:v>43226.014907407407</c:v>
                      </c:pt>
                      <c:pt idx="4725">
                        <c:v>43226.014918981484</c:v>
                      </c:pt>
                      <c:pt idx="4726">
                        <c:v>43226.014930555553</c:v>
                      </c:pt>
                      <c:pt idx="4727">
                        <c:v>43226.01494212963</c:v>
                      </c:pt>
                      <c:pt idx="4728">
                        <c:v>43226.01494212963</c:v>
                      </c:pt>
                      <c:pt idx="4729">
                        <c:v>43226.014953703707</c:v>
                      </c:pt>
                      <c:pt idx="4730">
                        <c:v>43226.014965277776</c:v>
                      </c:pt>
                      <c:pt idx="4731">
                        <c:v>43226.014976851853</c:v>
                      </c:pt>
                      <c:pt idx="4732">
                        <c:v>43226.014988425923</c:v>
                      </c:pt>
                      <c:pt idx="4733">
                        <c:v>43226.014999999999</c:v>
                      </c:pt>
                      <c:pt idx="4734">
                        <c:v>43226.015011574076</c:v>
                      </c:pt>
                      <c:pt idx="4735">
                        <c:v>43226.015023148146</c:v>
                      </c:pt>
                      <c:pt idx="4736">
                        <c:v>43226.015034722222</c:v>
                      </c:pt>
                      <c:pt idx="4737">
                        <c:v>43226.015046296299</c:v>
                      </c:pt>
                      <c:pt idx="4738">
                        <c:v>43226.015057870369</c:v>
                      </c:pt>
                      <c:pt idx="4739">
                        <c:v>43226.015069444446</c:v>
                      </c:pt>
                      <c:pt idx="4740">
                        <c:v>43226.015081018515</c:v>
                      </c:pt>
                      <c:pt idx="4741">
                        <c:v>43226.015092592592</c:v>
                      </c:pt>
                      <c:pt idx="4742">
                        <c:v>43226.015104166669</c:v>
                      </c:pt>
                      <c:pt idx="4743">
                        <c:v>43226.015115740738</c:v>
                      </c:pt>
                      <c:pt idx="4744">
                        <c:v>43226.015127314815</c:v>
                      </c:pt>
                      <c:pt idx="4745">
                        <c:v>43226.015138888892</c:v>
                      </c:pt>
                      <c:pt idx="4746">
                        <c:v>43226.015150462961</c:v>
                      </c:pt>
                      <c:pt idx="4747">
                        <c:v>43226.015162037038</c:v>
                      </c:pt>
                      <c:pt idx="4748">
                        <c:v>43226.015173611115</c:v>
                      </c:pt>
                      <c:pt idx="4749">
                        <c:v>43226.015185185184</c:v>
                      </c:pt>
                      <c:pt idx="4750">
                        <c:v>43226.015196759261</c:v>
                      </c:pt>
                      <c:pt idx="4751">
                        <c:v>43226.015208333331</c:v>
                      </c:pt>
                      <c:pt idx="4752">
                        <c:v>43226.015219907407</c:v>
                      </c:pt>
                      <c:pt idx="4753">
                        <c:v>43226.015231481484</c:v>
                      </c:pt>
                      <c:pt idx="4754">
                        <c:v>43226.015243055554</c:v>
                      </c:pt>
                      <c:pt idx="4755">
                        <c:v>43226.01525462963</c:v>
                      </c:pt>
                      <c:pt idx="4756">
                        <c:v>43226.015266203707</c:v>
                      </c:pt>
                      <c:pt idx="4757">
                        <c:v>43226.015277777777</c:v>
                      </c:pt>
                      <c:pt idx="4758">
                        <c:v>43226.015289351853</c:v>
                      </c:pt>
                      <c:pt idx="4759">
                        <c:v>43226.015300925923</c:v>
                      </c:pt>
                      <c:pt idx="4760">
                        <c:v>43226.0153125</c:v>
                      </c:pt>
                      <c:pt idx="4761">
                        <c:v>43226.015324074076</c:v>
                      </c:pt>
                      <c:pt idx="4762">
                        <c:v>43226.015335648146</c:v>
                      </c:pt>
                      <c:pt idx="4763">
                        <c:v>43226.015347222223</c:v>
                      </c:pt>
                      <c:pt idx="4764">
                        <c:v>43226.0153587963</c:v>
                      </c:pt>
                      <c:pt idx="4765">
                        <c:v>43226.015370370369</c:v>
                      </c:pt>
                      <c:pt idx="4766">
                        <c:v>43226.015381944446</c:v>
                      </c:pt>
                      <c:pt idx="4767">
                        <c:v>43226.015393518515</c:v>
                      </c:pt>
                      <c:pt idx="4768">
                        <c:v>43226.015405092592</c:v>
                      </c:pt>
                      <c:pt idx="4769">
                        <c:v>43226.015416666669</c:v>
                      </c:pt>
                      <c:pt idx="4770">
                        <c:v>43226.015428240738</c:v>
                      </c:pt>
                      <c:pt idx="4771">
                        <c:v>43226.015439814815</c:v>
                      </c:pt>
                      <c:pt idx="4772">
                        <c:v>43226.015451388892</c:v>
                      </c:pt>
                      <c:pt idx="4773">
                        <c:v>43226.015462962961</c:v>
                      </c:pt>
                      <c:pt idx="4774">
                        <c:v>43226.015474537038</c:v>
                      </c:pt>
                      <c:pt idx="4775">
                        <c:v>43226.015486111108</c:v>
                      </c:pt>
                      <c:pt idx="4776">
                        <c:v>43226.015497685185</c:v>
                      </c:pt>
                      <c:pt idx="4777">
                        <c:v>43226.015509259261</c:v>
                      </c:pt>
                      <c:pt idx="4778">
                        <c:v>43226.015520833331</c:v>
                      </c:pt>
                      <c:pt idx="4779">
                        <c:v>43226.015532407408</c:v>
                      </c:pt>
                      <c:pt idx="4780">
                        <c:v>43226.015543981484</c:v>
                      </c:pt>
                      <c:pt idx="4781">
                        <c:v>43226.015555555554</c:v>
                      </c:pt>
                      <c:pt idx="4782">
                        <c:v>43226.015567129631</c:v>
                      </c:pt>
                      <c:pt idx="4783">
                        <c:v>43226.0155787037</c:v>
                      </c:pt>
                      <c:pt idx="4784">
                        <c:v>43226.015590277777</c:v>
                      </c:pt>
                      <c:pt idx="4785">
                        <c:v>43226.015601851854</c:v>
                      </c:pt>
                      <c:pt idx="4786">
                        <c:v>43226.015613425923</c:v>
                      </c:pt>
                      <c:pt idx="4787">
                        <c:v>43226.015625</c:v>
                      </c:pt>
                      <c:pt idx="4788">
                        <c:v>43226.015636574077</c:v>
                      </c:pt>
                      <c:pt idx="4789">
                        <c:v>43226.015648148146</c:v>
                      </c:pt>
                      <c:pt idx="4790">
                        <c:v>43226.015659722223</c:v>
                      </c:pt>
                      <c:pt idx="4791">
                        <c:v>43226.0156712963</c:v>
                      </c:pt>
                      <c:pt idx="4792">
                        <c:v>43226.015682870369</c:v>
                      </c:pt>
                      <c:pt idx="4793">
                        <c:v>43226.015694444446</c:v>
                      </c:pt>
                      <c:pt idx="4794">
                        <c:v>43226.015706018516</c:v>
                      </c:pt>
                      <c:pt idx="4795">
                        <c:v>43226.015717592592</c:v>
                      </c:pt>
                      <c:pt idx="4796">
                        <c:v>43226.015729166669</c:v>
                      </c:pt>
                      <c:pt idx="4797">
                        <c:v>43226.015740740739</c:v>
                      </c:pt>
                      <c:pt idx="4798">
                        <c:v>43226.015752314815</c:v>
                      </c:pt>
                      <c:pt idx="4799">
                        <c:v>43226.015763888892</c:v>
                      </c:pt>
                      <c:pt idx="4800">
                        <c:v>43226.015775462962</c:v>
                      </c:pt>
                      <c:pt idx="4801">
                        <c:v>43226.015787037039</c:v>
                      </c:pt>
                      <c:pt idx="4802">
                        <c:v>43226.015798611108</c:v>
                      </c:pt>
                      <c:pt idx="4803">
                        <c:v>43226.015810185185</c:v>
                      </c:pt>
                      <c:pt idx="4804">
                        <c:v>43226.015821759262</c:v>
                      </c:pt>
                      <c:pt idx="4805">
                        <c:v>43226.015833333331</c:v>
                      </c:pt>
                      <c:pt idx="4806">
                        <c:v>43226.015844907408</c:v>
                      </c:pt>
                      <c:pt idx="4807">
                        <c:v>43226.015844907408</c:v>
                      </c:pt>
                      <c:pt idx="4808">
                        <c:v>43226.015856481485</c:v>
                      </c:pt>
                      <c:pt idx="4809">
                        <c:v>43226.015868055554</c:v>
                      </c:pt>
                      <c:pt idx="4810">
                        <c:v>43226.015879629631</c:v>
                      </c:pt>
                      <c:pt idx="4811">
                        <c:v>43226.0158912037</c:v>
                      </c:pt>
                      <c:pt idx="4812">
                        <c:v>43226.015902777777</c:v>
                      </c:pt>
                      <c:pt idx="4813">
                        <c:v>43226.015914351854</c:v>
                      </c:pt>
                      <c:pt idx="4814">
                        <c:v>43226.015925925924</c:v>
                      </c:pt>
                      <c:pt idx="4815">
                        <c:v>43226.0159375</c:v>
                      </c:pt>
                      <c:pt idx="4816">
                        <c:v>43226.015949074077</c:v>
                      </c:pt>
                      <c:pt idx="4817">
                        <c:v>43226.015960648147</c:v>
                      </c:pt>
                      <c:pt idx="4818">
                        <c:v>43226.015972222223</c:v>
                      </c:pt>
                      <c:pt idx="4819">
                        <c:v>43226.015983796293</c:v>
                      </c:pt>
                      <c:pt idx="4820">
                        <c:v>43226.01599537037</c:v>
                      </c:pt>
                      <c:pt idx="4821">
                        <c:v>43226.016006944446</c:v>
                      </c:pt>
                      <c:pt idx="4822">
                        <c:v>43226.016018518516</c:v>
                      </c:pt>
                      <c:pt idx="4823">
                        <c:v>43226.016030092593</c:v>
                      </c:pt>
                      <c:pt idx="4824">
                        <c:v>43226.016041666669</c:v>
                      </c:pt>
                      <c:pt idx="4825">
                        <c:v>43226.016053240739</c:v>
                      </c:pt>
                      <c:pt idx="4826">
                        <c:v>43226.016064814816</c:v>
                      </c:pt>
                      <c:pt idx="4827">
                        <c:v>43226.016076388885</c:v>
                      </c:pt>
                      <c:pt idx="4828">
                        <c:v>43226.016087962962</c:v>
                      </c:pt>
                      <c:pt idx="4829">
                        <c:v>43226.016099537039</c:v>
                      </c:pt>
                      <c:pt idx="4830">
                        <c:v>43226.016111111108</c:v>
                      </c:pt>
                      <c:pt idx="4831">
                        <c:v>43226.016122685185</c:v>
                      </c:pt>
                      <c:pt idx="4832">
                        <c:v>43226.016134259262</c:v>
                      </c:pt>
                      <c:pt idx="4833">
                        <c:v>43226.016145833331</c:v>
                      </c:pt>
                      <c:pt idx="4834">
                        <c:v>43226.016157407408</c:v>
                      </c:pt>
                      <c:pt idx="4835">
                        <c:v>43226.016168981485</c:v>
                      </c:pt>
                      <c:pt idx="4836">
                        <c:v>43226.016180555554</c:v>
                      </c:pt>
                      <c:pt idx="4837">
                        <c:v>43226.016192129631</c:v>
                      </c:pt>
                      <c:pt idx="4838">
                        <c:v>43226.016203703701</c:v>
                      </c:pt>
                      <c:pt idx="4839">
                        <c:v>43226.016215277778</c:v>
                      </c:pt>
                      <c:pt idx="4840">
                        <c:v>43226.016226851854</c:v>
                      </c:pt>
                      <c:pt idx="4841">
                        <c:v>43226.016238425924</c:v>
                      </c:pt>
                      <c:pt idx="4842">
                        <c:v>43226.016250000001</c:v>
                      </c:pt>
                      <c:pt idx="4843">
                        <c:v>43226.016261574077</c:v>
                      </c:pt>
                      <c:pt idx="4844">
                        <c:v>43226.016273148147</c:v>
                      </c:pt>
                      <c:pt idx="4845">
                        <c:v>43226.016284722224</c:v>
                      </c:pt>
                      <c:pt idx="4846">
                        <c:v>43226.016296296293</c:v>
                      </c:pt>
                      <c:pt idx="4847">
                        <c:v>43226.01630787037</c:v>
                      </c:pt>
                      <c:pt idx="4848">
                        <c:v>43226.016319444447</c:v>
                      </c:pt>
                      <c:pt idx="4849">
                        <c:v>43226.016331018516</c:v>
                      </c:pt>
                      <c:pt idx="4850">
                        <c:v>43226.016342592593</c:v>
                      </c:pt>
                      <c:pt idx="4851">
                        <c:v>43226.01635416667</c:v>
                      </c:pt>
                      <c:pt idx="4852">
                        <c:v>43226.016365740739</c:v>
                      </c:pt>
                      <c:pt idx="4853">
                        <c:v>43226.016377314816</c:v>
                      </c:pt>
                      <c:pt idx="4854">
                        <c:v>43226.016388888886</c:v>
                      </c:pt>
                      <c:pt idx="4855">
                        <c:v>43226.016400462962</c:v>
                      </c:pt>
                      <c:pt idx="4856">
                        <c:v>43226.016412037039</c:v>
                      </c:pt>
                      <c:pt idx="4857">
                        <c:v>43226.016423611109</c:v>
                      </c:pt>
                      <c:pt idx="4858">
                        <c:v>43226.016435185185</c:v>
                      </c:pt>
                      <c:pt idx="4859">
                        <c:v>43226.016446759262</c:v>
                      </c:pt>
                      <c:pt idx="4860">
                        <c:v>43226.016458333332</c:v>
                      </c:pt>
                      <c:pt idx="4861">
                        <c:v>43226.016469907408</c:v>
                      </c:pt>
                      <c:pt idx="4862">
                        <c:v>43226.016481481478</c:v>
                      </c:pt>
                      <c:pt idx="4863">
                        <c:v>43226.016493055555</c:v>
                      </c:pt>
                      <c:pt idx="4864">
                        <c:v>43226.016504629632</c:v>
                      </c:pt>
                      <c:pt idx="4865">
                        <c:v>43226.016516203701</c:v>
                      </c:pt>
                      <c:pt idx="4866">
                        <c:v>43226.016527777778</c:v>
                      </c:pt>
                      <c:pt idx="4867">
                        <c:v>43226.016539351855</c:v>
                      </c:pt>
                      <c:pt idx="4868">
                        <c:v>43226.016550925924</c:v>
                      </c:pt>
                      <c:pt idx="4869">
                        <c:v>43226.016562500001</c:v>
                      </c:pt>
                      <c:pt idx="4870">
                        <c:v>43226.016574074078</c:v>
                      </c:pt>
                      <c:pt idx="4871">
                        <c:v>43226.016585648147</c:v>
                      </c:pt>
                      <c:pt idx="4872">
                        <c:v>43226.016597222224</c:v>
                      </c:pt>
                      <c:pt idx="4873">
                        <c:v>43226.016608796293</c:v>
                      </c:pt>
                      <c:pt idx="4874">
                        <c:v>43226.01662037037</c:v>
                      </c:pt>
                      <c:pt idx="4875">
                        <c:v>43226.016631944447</c:v>
                      </c:pt>
                      <c:pt idx="4876">
                        <c:v>43226.016643518517</c:v>
                      </c:pt>
                      <c:pt idx="4877">
                        <c:v>43226.016655092593</c:v>
                      </c:pt>
                      <c:pt idx="4878">
                        <c:v>43226.01666666667</c:v>
                      </c:pt>
                      <c:pt idx="4879">
                        <c:v>43226.01667824074</c:v>
                      </c:pt>
                      <c:pt idx="4880">
                        <c:v>43226.016689814816</c:v>
                      </c:pt>
                      <c:pt idx="4881">
                        <c:v>43226.016701388886</c:v>
                      </c:pt>
                      <c:pt idx="4882">
                        <c:v>43226.016712962963</c:v>
                      </c:pt>
                      <c:pt idx="4883">
                        <c:v>43226.016724537039</c:v>
                      </c:pt>
                      <c:pt idx="4884">
                        <c:v>43226.016736111109</c:v>
                      </c:pt>
                      <c:pt idx="4885">
                        <c:v>43226.016747685186</c:v>
                      </c:pt>
                      <c:pt idx="4886">
                        <c:v>43226.016759259262</c:v>
                      </c:pt>
                      <c:pt idx="4887">
                        <c:v>43226.016770833332</c:v>
                      </c:pt>
                      <c:pt idx="4888">
                        <c:v>43226.016782407409</c:v>
                      </c:pt>
                      <c:pt idx="4889">
                        <c:v>43226.016793981478</c:v>
                      </c:pt>
                      <c:pt idx="4890">
                        <c:v>43226.016805555555</c:v>
                      </c:pt>
                      <c:pt idx="4891">
                        <c:v>43226.016817129632</c:v>
                      </c:pt>
                      <c:pt idx="4892">
                        <c:v>43226.016817129632</c:v>
                      </c:pt>
                      <c:pt idx="4893">
                        <c:v>43226.016828703701</c:v>
                      </c:pt>
                      <c:pt idx="4894">
                        <c:v>43226.016840277778</c:v>
                      </c:pt>
                      <c:pt idx="4895">
                        <c:v>43226.016851851855</c:v>
                      </c:pt>
                      <c:pt idx="4896">
                        <c:v>43226.016863425924</c:v>
                      </c:pt>
                      <c:pt idx="4897">
                        <c:v>43226.016875000001</c:v>
                      </c:pt>
                      <c:pt idx="4898">
                        <c:v>43226.016886574071</c:v>
                      </c:pt>
                      <c:pt idx="4899">
                        <c:v>43226.016898148147</c:v>
                      </c:pt>
                      <c:pt idx="4900">
                        <c:v>43226.016909722224</c:v>
                      </c:pt>
                      <c:pt idx="4901">
                        <c:v>43226.016921296294</c:v>
                      </c:pt>
                      <c:pt idx="4902">
                        <c:v>43226.016932870371</c:v>
                      </c:pt>
                      <c:pt idx="4903">
                        <c:v>43226.016944444447</c:v>
                      </c:pt>
                      <c:pt idx="4904">
                        <c:v>43226.016956018517</c:v>
                      </c:pt>
                      <c:pt idx="4905">
                        <c:v>43226.016967592594</c:v>
                      </c:pt>
                      <c:pt idx="4906">
                        <c:v>43226.016979166663</c:v>
                      </c:pt>
                      <c:pt idx="4907">
                        <c:v>43226.01699074074</c:v>
                      </c:pt>
                      <c:pt idx="4908">
                        <c:v>43226.017002314817</c:v>
                      </c:pt>
                      <c:pt idx="4909">
                        <c:v>43226.017013888886</c:v>
                      </c:pt>
                      <c:pt idx="4910">
                        <c:v>43226.017025462963</c:v>
                      </c:pt>
                      <c:pt idx="4911">
                        <c:v>43226.01703703704</c:v>
                      </c:pt>
                      <c:pt idx="4912">
                        <c:v>43226.017048611109</c:v>
                      </c:pt>
                      <c:pt idx="4913">
                        <c:v>43226.017060185186</c:v>
                      </c:pt>
                      <c:pt idx="4914">
                        <c:v>43226.017071759263</c:v>
                      </c:pt>
                      <c:pt idx="4915">
                        <c:v>43226.017083333332</c:v>
                      </c:pt>
                      <c:pt idx="4916">
                        <c:v>43226.017094907409</c:v>
                      </c:pt>
                      <c:pt idx="4917">
                        <c:v>43226.017106481479</c:v>
                      </c:pt>
                      <c:pt idx="4918">
                        <c:v>43226.017118055555</c:v>
                      </c:pt>
                      <c:pt idx="4919">
                        <c:v>43226.017129629632</c:v>
                      </c:pt>
                      <c:pt idx="4920">
                        <c:v>43226.017141203702</c:v>
                      </c:pt>
                      <c:pt idx="4921">
                        <c:v>43226.017152777778</c:v>
                      </c:pt>
                      <c:pt idx="4922">
                        <c:v>43226.017164351855</c:v>
                      </c:pt>
                      <c:pt idx="4923">
                        <c:v>43226.017175925925</c:v>
                      </c:pt>
                      <c:pt idx="4924">
                        <c:v>43226.017187500001</c:v>
                      </c:pt>
                      <c:pt idx="4925">
                        <c:v>43226.017199074071</c:v>
                      </c:pt>
                      <c:pt idx="4926">
                        <c:v>43226.017210648148</c:v>
                      </c:pt>
                      <c:pt idx="4927">
                        <c:v>43226.017222222225</c:v>
                      </c:pt>
                      <c:pt idx="4928">
                        <c:v>43226.017233796294</c:v>
                      </c:pt>
                      <c:pt idx="4929">
                        <c:v>43226.017245370371</c:v>
                      </c:pt>
                      <c:pt idx="4930">
                        <c:v>43226.017256944448</c:v>
                      </c:pt>
                      <c:pt idx="4931">
                        <c:v>43226.017268518517</c:v>
                      </c:pt>
                      <c:pt idx="4932">
                        <c:v>43226.017280092594</c:v>
                      </c:pt>
                      <c:pt idx="4933">
                        <c:v>43226.017291666663</c:v>
                      </c:pt>
                      <c:pt idx="4934">
                        <c:v>43226.01730324074</c:v>
                      </c:pt>
                      <c:pt idx="4935">
                        <c:v>43226.017314814817</c:v>
                      </c:pt>
                      <c:pt idx="4936">
                        <c:v>43226.017326388886</c:v>
                      </c:pt>
                      <c:pt idx="4937">
                        <c:v>43226.017337962963</c:v>
                      </c:pt>
                      <c:pt idx="4938">
                        <c:v>43226.01734953704</c:v>
                      </c:pt>
                      <c:pt idx="4939">
                        <c:v>43226.017361111109</c:v>
                      </c:pt>
                      <c:pt idx="4940">
                        <c:v>43226.017372685186</c:v>
                      </c:pt>
                      <c:pt idx="4941">
                        <c:v>43226.017384259256</c:v>
                      </c:pt>
                      <c:pt idx="4942">
                        <c:v>43226.017395833333</c:v>
                      </c:pt>
                      <c:pt idx="4943">
                        <c:v>43226.017407407409</c:v>
                      </c:pt>
                      <c:pt idx="4944">
                        <c:v>43226.017418981479</c:v>
                      </c:pt>
                      <c:pt idx="4945">
                        <c:v>43226.017430555556</c:v>
                      </c:pt>
                      <c:pt idx="4946">
                        <c:v>43226.017442129632</c:v>
                      </c:pt>
                      <c:pt idx="4947">
                        <c:v>43226.017453703702</c:v>
                      </c:pt>
                      <c:pt idx="4948">
                        <c:v>43226.017465277779</c:v>
                      </c:pt>
                      <c:pt idx="4949">
                        <c:v>43226.017476851855</c:v>
                      </c:pt>
                      <c:pt idx="4950">
                        <c:v>43226.017488425925</c:v>
                      </c:pt>
                      <c:pt idx="4951">
                        <c:v>43226.017500000002</c:v>
                      </c:pt>
                      <c:pt idx="4952">
                        <c:v>43226.017511574071</c:v>
                      </c:pt>
                      <c:pt idx="4953">
                        <c:v>43226.017523148148</c:v>
                      </c:pt>
                      <c:pt idx="4954">
                        <c:v>43226.017534722225</c:v>
                      </c:pt>
                      <c:pt idx="4955">
                        <c:v>43226.017546296294</c:v>
                      </c:pt>
                      <c:pt idx="4956">
                        <c:v>43226.017557870371</c:v>
                      </c:pt>
                      <c:pt idx="4957">
                        <c:v>43226.017569444448</c:v>
                      </c:pt>
                      <c:pt idx="4958">
                        <c:v>43226.017581018517</c:v>
                      </c:pt>
                      <c:pt idx="4959">
                        <c:v>43226.017592592594</c:v>
                      </c:pt>
                      <c:pt idx="4960">
                        <c:v>43226.017604166664</c:v>
                      </c:pt>
                      <c:pt idx="4961">
                        <c:v>43226.01761574074</c:v>
                      </c:pt>
                      <c:pt idx="4962">
                        <c:v>43226.017627314817</c:v>
                      </c:pt>
                      <c:pt idx="4963">
                        <c:v>43226.017638888887</c:v>
                      </c:pt>
                      <c:pt idx="4964">
                        <c:v>43226.017650462964</c:v>
                      </c:pt>
                      <c:pt idx="4965">
                        <c:v>43226.01766203704</c:v>
                      </c:pt>
                      <c:pt idx="4966">
                        <c:v>43226.01767361111</c:v>
                      </c:pt>
                      <c:pt idx="4967">
                        <c:v>43226.017685185187</c:v>
                      </c:pt>
                      <c:pt idx="4968">
                        <c:v>43226.017696759256</c:v>
                      </c:pt>
                      <c:pt idx="4969">
                        <c:v>43226.017708333333</c:v>
                      </c:pt>
                      <c:pt idx="4970">
                        <c:v>43226.01771990741</c:v>
                      </c:pt>
                      <c:pt idx="4971">
                        <c:v>43226.01771990741</c:v>
                      </c:pt>
                      <c:pt idx="4972">
                        <c:v>43226.017731481479</c:v>
                      </c:pt>
                      <c:pt idx="4973">
                        <c:v>43226.017743055556</c:v>
                      </c:pt>
                      <c:pt idx="4974">
                        <c:v>43226.017754629633</c:v>
                      </c:pt>
                      <c:pt idx="4975">
                        <c:v>43226.017766203702</c:v>
                      </c:pt>
                      <c:pt idx="4976">
                        <c:v>43226.017777777779</c:v>
                      </c:pt>
                      <c:pt idx="4977">
                        <c:v>43226.017789351848</c:v>
                      </c:pt>
                      <c:pt idx="4978">
                        <c:v>43226.017800925925</c:v>
                      </c:pt>
                      <c:pt idx="4979">
                        <c:v>43226.017812500002</c:v>
                      </c:pt>
                      <c:pt idx="4980">
                        <c:v>43226.017824074072</c:v>
                      </c:pt>
                      <c:pt idx="4981">
                        <c:v>43226.017835648148</c:v>
                      </c:pt>
                      <c:pt idx="4982">
                        <c:v>43226.017847222225</c:v>
                      </c:pt>
                      <c:pt idx="4983">
                        <c:v>43226.017858796295</c:v>
                      </c:pt>
                      <c:pt idx="4984">
                        <c:v>43226.017870370371</c:v>
                      </c:pt>
                      <c:pt idx="4985">
                        <c:v>43226.017881944441</c:v>
                      </c:pt>
                      <c:pt idx="4986">
                        <c:v>43226.017893518518</c:v>
                      </c:pt>
                      <c:pt idx="4987">
                        <c:v>43226.017905092594</c:v>
                      </c:pt>
                      <c:pt idx="4988">
                        <c:v>43226.017916666664</c:v>
                      </c:pt>
                      <c:pt idx="4989">
                        <c:v>43226.017928240741</c:v>
                      </c:pt>
                      <c:pt idx="4990">
                        <c:v>43226.017939814818</c:v>
                      </c:pt>
                      <c:pt idx="4991">
                        <c:v>43226.017951388887</c:v>
                      </c:pt>
                      <c:pt idx="4992">
                        <c:v>43226.017962962964</c:v>
                      </c:pt>
                      <c:pt idx="4993">
                        <c:v>43226.017974537041</c:v>
                      </c:pt>
                      <c:pt idx="4994">
                        <c:v>43226.01798611111</c:v>
                      </c:pt>
                      <c:pt idx="4995">
                        <c:v>43226.017997685187</c:v>
                      </c:pt>
                      <c:pt idx="4996">
                        <c:v>43226.018009259256</c:v>
                      </c:pt>
                      <c:pt idx="4997">
                        <c:v>43226.018020833333</c:v>
                      </c:pt>
                      <c:pt idx="4998">
                        <c:v>43226.01803240741</c:v>
                      </c:pt>
                      <c:pt idx="4999">
                        <c:v>43226.018043981479</c:v>
                      </c:pt>
                      <c:pt idx="5000">
                        <c:v>43226.018055555556</c:v>
                      </c:pt>
                      <c:pt idx="5001">
                        <c:v>43226.018067129633</c:v>
                      </c:pt>
                      <c:pt idx="5002">
                        <c:v>43226.018078703702</c:v>
                      </c:pt>
                      <c:pt idx="5003">
                        <c:v>43226.018090277779</c:v>
                      </c:pt>
                      <c:pt idx="5004">
                        <c:v>43226.018101851849</c:v>
                      </c:pt>
                      <c:pt idx="5005">
                        <c:v>43226.018113425926</c:v>
                      </c:pt>
                      <c:pt idx="5006">
                        <c:v>43226.018125000002</c:v>
                      </c:pt>
                      <c:pt idx="5007">
                        <c:v>43226.018136574072</c:v>
                      </c:pt>
                      <c:pt idx="5008">
                        <c:v>43226.018148148149</c:v>
                      </c:pt>
                      <c:pt idx="5009">
                        <c:v>43226.018159722225</c:v>
                      </c:pt>
                      <c:pt idx="5010">
                        <c:v>43226.018171296295</c:v>
                      </c:pt>
                      <c:pt idx="5011">
                        <c:v>43226.018182870372</c:v>
                      </c:pt>
                      <c:pt idx="5012">
                        <c:v>43226.018194444441</c:v>
                      </c:pt>
                      <c:pt idx="5013">
                        <c:v>43226.018206018518</c:v>
                      </c:pt>
                      <c:pt idx="5014">
                        <c:v>43226.018217592595</c:v>
                      </c:pt>
                      <c:pt idx="5015">
                        <c:v>43226.018229166664</c:v>
                      </c:pt>
                      <c:pt idx="5016">
                        <c:v>43226.018240740741</c:v>
                      </c:pt>
                      <c:pt idx="5017">
                        <c:v>43226.018252314818</c:v>
                      </c:pt>
                      <c:pt idx="5018">
                        <c:v>43226.018263888887</c:v>
                      </c:pt>
                      <c:pt idx="5019">
                        <c:v>43226.018275462964</c:v>
                      </c:pt>
                      <c:pt idx="5020">
                        <c:v>43226.018287037034</c:v>
                      </c:pt>
                      <c:pt idx="5021">
                        <c:v>43226.01829861111</c:v>
                      </c:pt>
                      <c:pt idx="5022">
                        <c:v>43226.018310185187</c:v>
                      </c:pt>
                      <c:pt idx="5023">
                        <c:v>43226.018321759257</c:v>
                      </c:pt>
                      <c:pt idx="5024">
                        <c:v>43226.018333333333</c:v>
                      </c:pt>
                      <c:pt idx="5025">
                        <c:v>43226.01834490741</c:v>
                      </c:pt>
                      <c:pt idx="5026">
                        <c:v>43226.01835648148</c:v>
                      </c:pt>
                      <c:pt idx="5027">
                        <c:v>43226.018368055556</c:v>
                      </c:pt>
                      <c:pt idx="5028">
                        <c:v>43226.018379629626</c:v>
                      </c:pt>
                      <c:pt idx="5029">
                        <c:v>43226.018391203703</c:v>
                      </c:pt>
                      <c:pt idx="5030">
                        <c:v>43226.01840277778</c:v>
                      </c:pt>
                      <c:pt idx="5031">
                        <c:v>43226.018414351849</c:v>
                      </c:pt>
                      <c:pt idx="5032">
                        <c:v>43226.018425925926</c:v>
                      </c:pt>
                      <c:pt idx="5033">
                        <c:v>43226.018437500003</c:v>
                      </c:pt>
                      <c:pt idx="5034">
                        <c:v>43226.018449074072</c:v>
                      </c:pt>
                      <c:pt idx="5035">
                        <c:v>43226.018460648149</c:v>
                      </c:pt>
                      <c:pt idx="5036">
                        <c:v>43226.018472222226</c:v>
                      </c:pt>
                      <c:pt idx="5037">
                        <c:v>43226.018483796295</c:v>
                      </c:pt>
                      <c:pt idx="5038">
                        <c:v>43226.018495370372</c:v>
                      </c:pt>
                      <c:pt idx="5039">
                        <c:v>43226.018506944441</c:v>
                      </c:pt>
                      <c:pt idx="5040">
                        <c:v>43226.018518518518</c:v>
                      </c:pt>
                      <c:pt idx="5041">
                        <c:v>43226.018530092595</c:v>
                      </c:pt>
                      <c:pt idx="5042">
                        <c:v>43226.018541666665</c:v>
                      </c:pt>
                      <c:pt idx="5043">
                        <c:v>43226.018553240741</c:v>
                      </c:pt>
                      <c:pt idx="5044">
                        <c:v>43226.018564814818</c:v>
                      </c:pt>
                      <c:pt idx="5045">
                        <c:v>43226.018576388888</c:v>
                      </c:pt>
                      <c:pt idx="5046">
                        <c:v>43226.018587962964</c:v>
                      </c:pt>
                      <c:pt idx="5047">
                        <c:v>43226.018599537034</c:v>
                      </c:pt>
                      <c:pt idx="5048">
                        <c:v>43226.018611111111</c:v>
                      </c:pt>
                      <c:pt idx="5049">
                        <c:v>43226.018622685187</c:v>
                      </c:pt>
                      <c:pt idx="5050">
                        <c:v>43226.018622685187</c:v>
                      </c:pt>
                      <c:pt idx="5051">
                        <c:v>43226.018634259257</c:v>
                      </c:pt>
                      <c:pt idx="5052">
                        <c:v>43226.018645833334</c:v>
                      </c:pt>
                      <c:pt idx="5053">
                        <c:v>43226.018657407411</c:v>
                      </c:pt>
                      <c:pt idx="5054">
                        <c:v>43226.01866898148</c:v>
                      </c:pt>
                      <c:pt idx="5055">
                        <c:v>43226.018680555557</c:v>
                      </c:pt>
                      <c:pt idx="5056">
                        <c:v>43226.018692129626</c:v>
                      </c:pt>
                      <c:pt idx="5057">
                        <c:v>43226.018703703703</c:v>
                      </c:pt>
                      <c:pt idx="5058">
                        <c:v>43226.01871527778</c:v>
                      </c:pt>
                      <c:pt idx="5059">
                        <c:v>43226.018726851849</c:v>
                      </c:pt>
                      <c:pt idx="5060">
                        <c:v>43226.018738425926</c:v>
                      </c:pt>
                      <c:pt idx="5061">
                        <c:v>43226.018750000003</c:v>
                      </c:pt>
                      <c:pt idx="5062">
                        <c:v>43226.018761574072</c:v>
                      </c:pt>
                      <c:pt idx="5063">
                        <c:v>43226.018773148149</c:v>
                      </c:pt>
                      <c:pt idx="5064">
                        <c:v>43226.018784722219</c:v>
                      </c:pt>
                      <c:pt idx="5065">
                        <c:v>43226.018796296295</c:v>
                      </c:pt>
                      <c:pt idx="5066">
                        <c:v>43226.018807870372</c:v>
                      </c:pt>
                      <c:pt idx="5067">
                        <c:v>43226.018819444442</c:v>
                      </c:pt>
                      <c:pt idx="5068">
                        <c:v>43226.018831018519</c:v>
                      </c:pt>
                      <c:pt idx="5069">
                        <c:v>43226.018842592595</c:v>
                      </c:pt>
                      <c:pt idx="5070">
                        <c:v>43226.018854166665</c:v>
                      </c:pt>
                      <c:pt idx="5071">
                        <c:v>43226.018865740742</c:v>
                      </c:pt>
                      <c:pt idx="5072">
                        <c:v>43226.018877314818</c:v>
                      </c:pt>
                      <c:pt idx="5073">
                        <c:v>43226.018888888888</c:v>
                      </c:pt>
                      <c:pt idx="5074">
                        <c:v>43226.018900462965</c:v>
                      </c:pt>
                      <c:pt idx="5075">
                        <c:v>43226.018912037034</c:v>
                      </c:pt>
                      <c:pt idx="5076">
                        <c:v>43226.018923611111</c:v>
                      </c:pt>
                      <c:pt idx="5077">
                        <c:v>43226.018935185188</c:v>
                      </c:pt>
                      <c:pt idx="5078">
                        <c:v>43226.018946759257</c:v>
                      </c:pt>
                      <c:pt idx="5079">
                        <c:v>43226.018958333334</c:v>
                      </c:pt>
                      <c:pt idx="5080">
                        <c:v>43226.018969907411</c:v>
                      </c:pt>
                      <c:pt idx="5081">
                        <c:v>43226.01898148148</c:v>
                      </c:pt>
                      <c:pt idx="5082">
                        <c:v>43226.018993055557</c:v>
                      </c:pt>
                      <c:pt idx="5083">
                        <c:v>43226.019004629627</c:v>
                      </c:pt>
                      <c:pt idx="5084">
                        <c:v>43226.019016203703</c:v>
                      </c:pt>
                      <c:pt idx="5085">
                        <c:v>43226.01902777778</c:v>
                      </c:pt>
                      <c:pt idx="5086">
                        <c:v>43226.01903935185</c:v>
                      </c:pt>
                      <c:pt idx="5087">
                        <c:v>43226.019050925926</c:v>
                      </c:pt>
                      <c:pt idx="5088">
                        <c:v>43226.019062500003</c:v>
                      </c:pt>
                      <c:pt idx="5089">
                        <c:v>43226.019074074073</c:v>
                      </c:pt>
                      <c:pt idx="5090">
                        <c:v>43226.019085648149</c:v>
                      </c:pt>
                      <c:pt idx="5091">
                        <c:v>43226.019097222219</c:v>
                      </c:pt>
                      <c:pt idx="5092">
                        <c:v>43226.019108796296</c:v>
                      </c:pt>
                      <c:pt idx="5093">
                        <c:v>43226.019120370373</c:v>
                      </c:pt>
                      <c:pt idx="5094">
                        <c:v>43226.019131944442</c:v>
                      </c:pt>
                      <c:pt idx="5095">
                        <c:v>43226.019143518519</c:v>
                      </c:pt>
                      <c:pt idx="5096">
                        <c:v>43226.019155092596</c:v>
                      </c:pt>
                      <c:pt idx="5097">
                        <c:v>43226.019166666665</c:v>
                      </c:pt>
                      <c:pt idx="5098">
                        <c:v>43226.019178240742</c:v>
                      </c:pt>
                      <c:pt idx="5099">
                        <c:v>43226.019189814811</c:v>
                      </c:pt>
                      <c:pt idx="5100">
                        <c:v>43226.019201388888</c:v>
                      </c:pt>
                      <c:pt idx="5101">
                        <c:v>43226.019212962965</c:v>
                      </c:pt>
                      <c:pt idx="5102">
                        <c:v>43226.019224537034</c:v>
                      </c:pt>
                      <c:pt idx="5103">
                        <c:v>43226.019236111111</c:v>
                      </c:pt>
                      <c:pt idx="5104">
                        <c:v>43226.019247685188</c:v>
                      </c:pt>
                      <c:pt idx="5105">
                        <c:v>43226.019259259258</c:v>
                      </c:pt>
                      <c:pt idx="5106">
                        <c:v>43226.019270833334</c:v>
                      </c:pt>
                      <c:pt idx="5107">
                        <c:v>43226.019282407404</c:v>
                      </c:pt>
                      <c:pt idx="5108">
                        <c:v>43226.019293981481</c:v>
                      </c:pt>
                      <c:pt idx="5109">
                        <c:v>43226.019305555557</c:v>
                      </c:pt>
                      <c:pt idx="5110">
                        <c:v>43226.019317129627</c:v>
                      </c:pt>
                      <c:pt idx="5111">
                        <c:v>43226.019328703704</c:v>
                      </c:pt>
                      <c:pt idx="5112">
                        <c:v>43226.01934027778</c:v>
                      </c:pt>
                      <c:pt idx="5113">
                        <c:v>43226.01935185185</c:v>
                      </c:pt>
                      <c:pt idx="5114">
                        <c:v>43226.019363425927</c:v>
                      </c:pt>
                      <c:pt idx="5115">
                        <c:v>43226.019375000003</c:v>
                      </c:pt>
                      <c:pt idx="5116">
                        <c:v>43226.019386574073</c:v>
                      </c:pt>
                      <c:pt idx="5117">
                        <c:v>43226.01939814815</c:v>
                      </c:pt>
                      <c:pt idx="5118">
                        <c:v>43226.019409722219</c:v>
                      </c:pt>
                      <c:pt idx="5119">
                        <c:v>43226.019421296296</c:v>
                      </c:pt>
                      <c:pt idx="5120">
                        <c:v>43226.019432870373</c:v>
                      </c:pt>
                      <c:pt idx="5121">
                        <c:v>43226.019444444442</c:v>
                      </c:pt>
                      <c:pt idx="5122">
                        <c:v>43226.019456018519</c:v>
                      </c:pt>
                      <c:pt idx="5123">
                        <c:v>43226.019467592596</c:v>
                      </c:pt>
                      <c:pt idx="5124">
                        <c:v>43226.019479166665</c:v>
                      </c:pt>
                      <c:pt idx="5125">
                        <c:v>43226.019490740742</c:v>
                      </c:pt>
                      <c:pt idx="5126">
                        <c:v>43226.019502314812</c:v>
                      </c:pt>
                      <c:pt idx="5127">
                        <c:v>43226.019513888888</c:v>
                      </c:pt>
                      <c:pt idx="5128">
                        <c:v>43226.019513888888</c:v>
                      </c:pt>
                      <c:pt idx="5129">
                        <c:v>43226.019525462965</c:v>
                      </c:pt>
                      <c:pt idx="5130">
                        <c:v>43226.019537037035</c:v>
                      </c:pt>
                      <c:pt idx="5131">
                        <c:v>43226.019548611112</c:v>
                      </c:pt>
                      <c:pt idx="5132">
                        <c:v>43226.019560185188</c:v>
                      </c:pt>
                      <c:pt idx="5133">
                        <c:v>43226.019571759258</c:v>
                      </c:pt>
                      <c:pt idx="5134">
                        <c:v>43226.019583333335</c:v>
                      </c:pt>
                      <c:pt idx="5135">
                        <c:v>43226.019594907404</c:v>
                      </c:pt>
                      <c:pt idx="5136">
                        <c:v>43226.019606481481</c:v>
                      </c:pt>
                      <c:pt idx="5137">
                        <c:v>43226.019618055558</c:v>
                      </c:pt>
                      <c:pt idx="5138">
                        <c:v>43226.019629629627</c:v>
                      </c:pt>
                      <c:pt idx="5139">
                        <c:v>43226.019641203704</c:v>
                      </c:pt>
                      <c:pt idx="5140">
                        <c:v>43226.019652777781</c:v>
                      </c:pt>
                      <c:pt idx="5141">
                        <c:v>43226.01966435185</c:v>
                      </c:pt>
                      <c:pt idx="5142">
                        <c:v>43226.019675925927</c:v>
                      </c:pt>
                      <c:pt idx="5143">
                        <c:v>43226.019687499997</c:v>
                      </c:pt>
                      <c:pt idx="5144">
                        <c:v>43226.019699074073</c:v>
                      </c:pt>
                      <c:pt idx="5145">
                        <c:v>43226.01971064815</c:v>
                      </c:pt>
                      <c:pt idx="5146">
                        <c:v>43226.01972222222</c:v>
                      </c:pt>
                      <c:pt idx="5147">
                        <c:v>43226.019733796296</c:v>
                      </c:pt>
                      <c:pt idx="5148">
                        <c:v>43226.019745370373</c:v>
                      </c:pt>
                      <c:pt idx="5149">
                        <c:v>43226.019756944443</c:v>
                      </c:pt>
                      <c:pt idx="5150">
                        <c:v>43226.019768518519</c:v>
                      </c:pt>
                      <c:pt idx="5151">
                        <c:v>43226.019780092596</c:v>
                      </c:pt>
                      <c:pt idx="5152">
                        <c:v>43226.019791666666</c:v>
                      </c:pt>
                      <c:pt idx="5153">
                        <c:v>43226.019803240742</c:v>
                      </c:pt>
                      <c:pt idx="5154">
                        <c:v>43226.019814814812</c:v>
                      </c:pt>
                      <c:pt idx="5155">
                        <c:v>43226.019826388889</c:v>
                      </c:pt>
                      <c:pt idx="5156">
                        <c:v>43226.019837962966</c:v>
                      </c:pt>
                      <c:pt idx="5157">
                        <c:v>43226.019849537035</c:v>
                      </c:pt>
                      <c:pt idx="5158">
                        <c:v>43226.019861111112</c:v>
                      </c:pt>
                      <c:pt idx="5159">
                        <c:v>43226.019872685189</c:v>
                      </c:pt>
                      <c:pt idx="5160">
                        <c:v>43226.019884259258</c:v>
                      </c:pt>
                      <c:pt idx="5161">
                        <c:v>43226.019895833335</c:v>
                      </c:pt>
                      <c:pt idx="5162">
                        <c:v>43226.019907407404</c:v>
                      </c:pt>
                      <c:pt idx="5163">
                        <c:v>43226.019918981481</c:v>
                      </c:pt>
                      <c:pt idx="5164">
                        <c:v>43226.019930555558</c:v>
                      </c:pt>
                      <c:pt idx="5165">
                        <c:v>43226.019942129627</c:v>
                      </c:pt>
                      <c:pt idx="5166">
                        <c:v>43226.019953703704</c:v>
                      </c:pt>
                      <c:pt idx="5167">
                        <c:v>43226.019965277781</c:v>
                      </c:pt>
                      <c:pt idx="5168">
                        <c:v>43226.019976851851</c:v>
                      </c:pt>
                      <c:pt idx="5169">
                        <c:v>43226.019988425927</c:v>
                      </c:pt>
                      <c:pt idx="5170">
                        <c:v>43226.02</c:v>
                      </c:pt>
                      <c:pt idx="5171">
                        <c:v>43226.020011574074</c:v>
                      </c:pt>
                      <c:pt idx="5172">
                        <c:v>43226.02002314815</c:v>
                      </c:pt>
                      <c:pt idx="5173">
                        <c:v>43226.02003472222</c:v>
                      </c:pt>
                      <c:pt idx="5174">
                        <c:v>43226.020046296297</c:v>
                      </c:pt>
                      <c:pt idx="5175">
                        <c:v>43226.020057870373</c:v>
                      </c:pt>
                      <c:pt idx="5176">
                        <c:v>43226.020069444443</c:v>
                      </c:pt>
                      <c:pt idx="5177">
                        <c:v>43226.02008101852</c:v>
                      </c:pt>
                      <c:pt idx="5178">
                        <c:v>43226.020092592589</c:v>
                      </c:pt>
                      <c:pt idx="5179">
                        <c:v>43226.020104166666</c:v>
                      </c:pt>
                      <c:pt idx="5180">
                        <c:v>43226.020115740743</c:v>
                      </c:pt>
                      <c:pt idx="5181">
                        <c:v>43226.020127314812</c:v>
                      </c:pt>
                      <c:pt idx="5182">
                        <c:v>43226.020138888889</c:v>
                      </c:pt>
                      <c:pt idx="5183">
                        <c:v>43226.020150462966</c:v>
                      </c:pt>
                      <c:pt idx="5184">
                        <c:v>43226.020162037035</c:v>
                      </c:pt>
                      <c:pt idx="5185">
                        <c:v>43226.020173611112</c:v>
                      </c:pt>
                      <c:pt idx="5186">
                        <c:v>43226.020185185182</c:v>
                      </c:pt>
                      <c:pt idx="5187">
                        <c:v>43226.020196759258</c:v>
                      </c:pt>
                      <c:pt idx="5188">
                        <c:v>43226.020208333335</c:v>
                      </c:pt>
                      <c:pt idx="5189">
                        <c:v>43226.020219907405</c:v>
                      </c:pt>
                      <c:pt idx="5190">
                        <c:v>43226.020231481481</c:v>
                      </c:pt>
                      <c:pt idx="5191">
                        <c:v>43226.020243055558</c:v>
                      </c:pt>
                      <c:pt idx="5192">
                        <c:v>43226.020254629628</c:v>
                      </c:pt>
                      <c:pt idx="5193">
                        <c:v>43226.020266203705</c:v>
                      </c:pt>
                      <c:pt idx="5194">
                        <c:v>43226.020277777781</c:v>
                      </c:pt>
                      <c:pt idx="5195">
                        <c:v>43226.020289351851</c:v>
                      </c:pt>
                      <c:pt idx="5196">
                        <c:v>43226.020300925928</c:v>
                      </c:pt>
                      <c:pt idx="5197">
                        <c:v>43226.020312499997</c:v>
                      </c:pt>
                      <c:pt idx="5198">
                        <c:v>43226.020324074074</c:v>
                      </c:pt>
                      <c:pt idx="5199">
                        <c:v>43226.020335648151</c:v>
                      </c:pt>
                      <c:pt idx="5200">
                        <c:v>43226.02034722222</c:v>
                      </c:pt>
                      <c:pt idx="5201">
                        <c:v>43226.020358796297</c:v>
                      </c:pt>
                      <c:pt idx="5202">
                        <c:v>43226.020370370374</c:v>
                      </c:pt>
                      <c:pt idx="5203">
                        <c:v>43226.020381944443</c:v>
                      </c:pt>
                      <c:pt idx="5204">
                        <c:v>43226.02039351852</c:v>
                      </c:pt>
                      <c:pt idx="5205">
                        <c:v>43226.020405092589</c:v>
                      </c:pt>
                      <c:pt idx="5206">
                        <c:v>43226.020416666666</c:v>
                      </c:pt>
                      <c:pt idx="5207">
                        <c:v>43226.020428240743</c:v>
                      </c:pt>
                      <c:pt idx="5208">
                        <c:v>43226.020439814813</c:v>
                      </c:pt>
                      <c:pt idx="5209">
                        <c:v>43226.020451388889</c:v>
                      </c:pt>
                      <c:pt idx="5210">
                        <c:v>43226.020462962966</c:v>
                      </c:pt>
                      <c:pt idx="5211">
                        <c:v>43226.020474537036</c:v>
                      </c:pt>
                      <c:pt idx="5212">
                        <c:v>43226.020486111112</c:v>
                      </c:pt>
                      <c:pt idx="5213">
                        <c:v>43226.020486111112</c:v>
                      </c:pt>
                      <c:pt idx="5214">
                        <c:v>43226.020497685182</c:v>
                      </c:pt>
                      <c:pt idx="5215">
                        <c:v>43226.020509259259</c:v>
                      </c:pt>
                      <c:pt idx="5216">
                        <c:v>43226.020520833335</c:v>
                      </c:pt>
                      <c:pt idx="5217">
                        <c:v>43226.020532407405</c:v>
                      </c:pt>
                      <c:pt idx="5218">
                        <c:v>43226.020543981482</c:v>
                      </c:pt>
                      <c:pt idx="5219">
                        <c:v>43226.020555555559</c:v>
                      </c:pt>
                      <c:pt idx="5220">
                        <c:v>43226.020567129628</c:v>
                      </c:pt>
                      <c:pt idx="5221">
                        <c:v>43226.020578703705</c:v>
                      </c:pt>
                      <c:pt idx="5222">
                        <c:v>43226.020590277774</c:v>
                      </c:pt>
                      <c:pt idx="5223">
                        <c:v>43226.020601851851</c:v>
                      </c:pt>
                      <c:pt idx="5224">
                        <c:v>43226.020613425928</c:v>
                      </c:pt>
                      <c:pt idx="5225">
                        <c:v>43226.020624999997</c:v>
                      </c:pt>
                      <c:pt idx="5226">
                        <c:v>43226.020636574074</c:v>
                      </c:pt>
                      <c:pt idx="5227">
                        <c:v>43226.020648148151</c:v>
                      </c:pt>
                      <c:pt idx="5228">
                        <c:v>43226.02065972222</c:v>
                      </c:pt>
                      <c:pt idx="5229">
                        <c:v>43226.020671296297</c:v>
                      </c:pt>
                      <c:pt idx="5230">
                        <c:v>43226.020682870374</c:v>
                      </c:pt>
                      <c:pt idx="5231">
                        <c:v>43226.020694444444</c:v>
                      </c:pt>
                      <c:pt idx="5232">
                        <c:v>43226.02070601852</c:v>
                      </c:pt>
                      <c:pt idx="5233">
                        <c:v>43226.02071759259</c:v>
                      </c:pt>
                      <c:pt idx="5234">
                        <c:v>43226.020729166667</c:v>
                      </c:pt>
                      <c:pt idx="5235">
                        <c:v>43226.020740740743</c:v>
                      </c:pt>
                      <c:pt idx="5236">
                        <c:v>43226.020752314813</c:v>
                      </c:pt>
                      <c:pt idx="5237">
                        <c:v>43226.02076388889</c:v>
                      </c:pt>
                      <c:pt idx="5238">
                        <c:v>43226.020775462966</c:v>
                      </c:pt>
                      <c:pt idx="5239">
                        <c:v>43226.020787037036</c:v>
                      </c:pt>
                      <c:pt idx="5240">
                        <c:v>43226.020798611113</c:v>
                      </c:pt>
                      <c:pt idx="5241">
                        <c:v>43226.020810185182</c:v>
                      </c:pt>
                      <c:pt idx="5242">
                        <c:v>43226.020821759259</c:v>
                      </c:pt>
                      <c:pt idx="5243">
                        <c:v>43226.020833333336</c:v>
                      </c:pt>
                      <c:pt idx="5244">
                        <c:v>43226.020844907405</c:v>
                      </c:pt>
                      <c:pt idx="5245">
                        <c:v>43226.020856481482</c:v>
                      </c:pt>
                      <c:pt idx="5246">
                        <c:v>43226.020868055559</c:v>
                      </c:pt>
                      <c:pt idx="5247">
                        <c:v>43226.020879629628</c:v>
                      </c:pt>
                      <c:pt idx="5248">
                        <c:v>43226.020891203705</c:v>
                      </c:pt>
                      <c:pt idx="5249">
                        <c:v>43226.020902777775</c:v>
                      </c:pt>
                      <c:pt idx="5250">
                        <c:v>43226.020914351851</c:v>
                      </c:pt>
                      <c:pt idx="5251">
                        <c:v>43226.020925925928</c:v>
                      </c:pt>
                      <c:pt idx="5252">
                        <c:v>43226.020937499998</c:v>
                      </c:pt>
                      <c:pt idx="5253">
                        <c:v>43226.020949074074</c:v>
                      </c:pt>
                      <c:pt idx="5254">
                        <c:v>43226.020960648151</c:v>
                      </c:pt>
                      <c:pt idx="5255">
                        <c:v>43226.020972222221</c:v>
                      </c:pt>
                      <c:pt idx="5256">
                        <c:v>43226.020983796298</c:v>
                      </c:pt>
                      <c:pt idx="5257">
                        <c:v>43226.020995370367</c:v>
                      </c:pt>
                      <c:pt idx="5258">
                        <c:v>43226.021006944444</c:v>
                      </c:pt>
                      <c:pt idx="5259">
                        <c:v>43226.021018518521</c:v>
                      </c:pt>
                      <c:pt idx="5260">
                        <c:v>43226.02103009259</c:v>
                      </c:pt>
                      <c:pt idx="5261">
                        <c:v>43226.021041666667</c:v>
                      </c:pt>
                      <c:pt idx="5262">
                        <c:v>43226.021053240744</c:v>
                      </c:pt>
                      <c:pt idx="5263">
                        <c:v>43226.021064814813</c:v>
                      </c:pt>
                      <c:pt idx="5264">
                        <c:v>43226.02107638889</c:v>
                      </c:pt>
                      <c:pt idx="5265">
                        <c:v>43226.021087962959</c:v>
                      </c:pt>
                      <c:pt idx="5266">
                        <c:v>43226.021099537036</c:v>
                      </c:pt>
                      <c:pt idx="5267">
                        <c:v>43226.021111111113</c:v>
                      </c:pt>
                      <c:pt idx="5268">
                        <c:v>43226.021122685182</c:v>
                      </c:pt>
                      <c:pt idx="5269">
                        <c:v>43226.021134259259</c:v>
                      </c:pt>
                      <c:pt idx="5270">
                        <c:v>43226.021145833336</c:v>
                      </c:pt>
                      <c:pt idx="5271">
                        <c:v>43226.021157407406</c:v>
                      </c:pt>
                      <c:pt idx="5272">
                        <c:v>43226.021168981482</c:v>
                      </c:pt>
                      <c:pt idx="5273">
                        <c:v>43226.021180555559</c:v>
                      </c:pt>
                      <c:pt idx="5274">
                        <c:v>43226.021192129629</c:v>
                      </c:pt>
                      <c:pt idx="5275">
                        <c:v>43226.021203703705</c:v>
                      </c:pt>
                      <c:pt idx="5276">
                        <c:v>43226.021215277775</c:v>
                      </c:pt>
                      <c:pt idx="5277">
                        <c:v>43226.021226851852</c:v>
                      </c:pt>
                      <c:pt idx="5278">
                        <c:v>43226.021238425928</c:v>
                      </c:pt>
                      <c:pt idx="5279">
                        <c:v>43226.021249999998</c:v>
                      </c:pt>
                      <c:pt idx="5280">
                        <c:v>43226.021261574075</c:v>
                      </c:pt>
                      <c:pt idx="5281">
                        <c:v>43226.021273148152</c:v>
                      </c:pt>
                      <c:pt idx="5282">
                        <c:v>43226.021284722221</c:v>
                      </c:pt>
                      <c:pt idx="5283">
                        <c:v>43226.021296296298</c:v>
                      </c:pt>
                      <c:pt idx="5284">
                        <c:v>43226.021307870367</c:v>
                      </c:pt>
                      <c:pt idx="5285">
                        <c:v>43226.021319444444</c:v>
                      </c:pt>
                      <c:pt idx="5286">
                        <c:v>43226.021331018521</c:v>
                      </c:pt>
                      <c:pt idx="5287">
                        <c:v>43226.02134259259</c:v>
                      </c:pt>
                      <c:pt idx="5288">
                        <c:v>43226.021354166667</c:v>
                      </c:pt>
                      <c:pt idx="5289">
                        <c:v>43226.021365740744</c:v>
                      </c:pt>
                      <c:pt idx="5290">
                        <c:v>43226.021377314813</c:v>
                      </c:pt>
                      <c:pt idx="5291">
                        <c:v>43226.021377314813</c:v>
                      </c:pt>
                      <c:pt idx="5292">
                        <c:v>43226.02138888889</c:v>
                      </c:pt>
                      <c:pt idx="5293">
                        <c:v>43226.02140046296</c:v>
                      </c:pt>
                      <c:pt idx="5294">
                        <c:v>43226.021412037036</c:v>
                      </c:pt>
                      <c:pt idx="5295">
                        <c:v>43226.021423611113</c:v>
                      </c:pt>
                      <c:pt idx="5296">
                        <c:v>43226.021435185183</c:v>
                      </c:pt>
                      <c:pt idx="5297">
                        <c:v>43226.02144675926</c:v>
                      </c:pt>
                      <c:pt idx="5298">
                        <c:v>43226.021458333336</c:v>
                      </c:pt>
                      <c:pt idx="5299">
                        <c:v>43226.021469907406</c:v>
                      </c:pt>
                      <c:pt idx="5300">
                        <c:v>43226.021481481483</c:v>
                      </c:pt>
                      <c:pt idx="5301">
                        <c:v>43226.021493055552</c:v>
                      </c:pt>
                      <c:pt idx="5302">
                        <c:v>43226.021504629629</c:v>
                      </c:pt>
                      <c:pt idx="5303">
                        <c:v>43226.021516203706</c:v>
                      </c:pt>
                      <c:pt idx="5304">
                        <c:v>43226.021527777775</c:v>
                      </c:pt>
                      <c:pt idx="5305">
                        <c:v>43226.021539351852</c:v>
                      </c:pt>
                      <c:pt idx="5306">
                        <c:v>43226.021550925929</c:v>
                      </c:pt>
                      <c:pt idx="5307">
                        <c:v>43226.021562499998</c:v>
                      </c:pt>
                      <c:pt idx="5308">
                        <c:v>43226.021574074075</c:v>
                      </c:pt>
                      <c:pt idx="5309">
                        <c:v>43226.021585648145</c:v>
                      </c:pt>
                      <c:pt idx="5310">
                        <c:v>43226.021597222221</c:v>
                      </c:pt>
                      <c:pt idx="5311">
                        <c:v>43226.021608796298</c:v>
                      </c:pt>
                      <c:pt idx="5312">
                        <c:v>43226.021620370368</c:v>
                      </c:pt>
                      <c:pt idx="5313">
                        <c:v>43226.021631944444</c:v>
                      </c:pt>
                      <c:pt idx="5314">
                        <c:v>43226.021643518521</c:v>
                      </c:pt>
                      <c:pt idx="5315">
                        <c:v>43226.021655092591</c:v>
                      </c:pt>
                      <c:pt idx="5316">
                        <c:v>43226.021666666667</c:v>
                      </c:pt>
                      <c:pt idx="5317">
                        <c:v>43226.021678240744</c:v>
                      </c:pt>
                      <c:pt idx="5318">
                        <c:v>43226.021689814814</c:v>
                      </c:pt>
                      <c:pt idx="5319">
                        <c:v>43226.021701388891</c:v>
                      </c:pt>
                      <c:pt idx="5320">
                        <c:v>43226.02171296296</c:v>
                      </c:pt>
                      <c:pt idx="5321">
                        <c:v>43226.021724537037</c:v>
                      </c:pt>
                      <c:pt idx="5322">
                        <c:v>43226.021736111114</c:v>
                      </c:pt>
                      <c:pt idx="5323">
                        <c:v>43226.021747685183</c:v>
                      </c:pt>
                      <c:pt idx="5324">
                        <c:v>43226.02175925926</c:v>
                      </c:pt>
                      <c:pt idx="5325">
                        <c:v>43226.021770833337</c:v>
                      </c:pt>
                      <c:pt idx="5326">
                        <c:v>43226.021782407406</c:v>
                      </c:pt>
                      <c:pt idx="5327">
                        <c:v>43226.021793981483</c:v>
                      </c:pt>
                      <c:pt idx="5328">
                        <c:v>43226.021805555552</c:v>
                      </c:pt>
                      <c:pt idx="5329">
                        <c:v>43226.021817129629</c:v>
                      </c:pt>
                      <c:pt idx="5330">
                        <c:v>43226.021828703706</c:v>
                      </c:pt>
                      <c:pt idx="5331">
                        <c:v>43226.021840277775</c:v>
                      </c:pt>
                      <c:pt idx="5332">
                        <c:v>43226.021851851852</c:v>
                      </c:pt>
                      <c:pt idx="5333">
                        <c:v>43226.021863425929</c:v>
                      </c:pt>
                      <c:pt idx="5334">
                        <c:v>43226.021874999999</c:v>
                      </c:pt>
                      <c:pt idx="5335">
                        <c:v>43226.021886574075</c:v>
                      </c:pt>
                      <c:pt idx="5336">
                        <c:v>43226.021898148145</c:v>
                      </c:pt>
                      <c:pt idx="5337">
                        <c:v>43226.021909722222</c:v>
                      </c:pt>
                      <c:pt idx="5338">
                        <c:v>43226.021921296298</c:v>
                      </c:pt>
                      <c:pt idx="5339">
                        <c:v>43226.021932870368</c:v>
                      </c:pt>
                      <c:pt idx="5340">
                        <c:v>43226.021944444445</c:v>
                      </c:pt>
                      <c:pt idx="5341">
                        <c:v>43226.021956018521</c:v>
                      </c:pt>
                      <c:pt idx="5342">
                        <c:v>43226.021967592591</c:v>
                      </c:pt>
                      <c:pt idx="5343">
                        <c:v>43226.021979166668</c:v>
                      </c:pt>
                      <c:pt idx="5344">
                        <c:v>43226.021990740737</c:v>
                      </c:pt>
                      <c:pt idx="5345">
                        <c:v>43226.022002314814</c:v>
                      </c:pt>
                      <c:pt idx="5346">
                        <c:v>43226.022013888891</c:v>
                      </c:pt>
                      <c:pt idx="5347">
                        <c:v>43226.02202546296</c:v>
                      </c:pt>
                      <c:pt idx="5348">
                        <c:v>43226.022037037037</c:v>
                      </c:pt>
                      <c:pt idx="5349">
                        <c:v>43226.022048611114</c:v>
                      </c:pt>
                      <c:pt idx="5350">
                        <c:v>43226.022060185183</c:v>
                      </c:pt>
                      <c:pt idx="5351">
                        <c:v>43226.02207175926</c:v>
                      </c:pt>
                      <c:pt idx="5352">
                        <c:v>43226.022083333337</c:v>
                      </c:pt>
                      <c:pt idx="5353">
                        <c:v>43226.022094907406</c:v>
                      </c:pt>
                      <c:pt idx="5354">
                        <c:v>43226.022106481483</c:v>
                      </c:pt>
                      <c:pt idx="5355">
                        <c:v>43226.022118055553</c:v>
                      </c:pt>
                      <c:pt idx="5356">
                        <c:v>43226.022129629629</c:v>
                      </c:pt>
                      <c:pt idx="5357">
                        <c:v>43226.022141203706</c:v>
                      </c:pt>
                      <c:pt idx="5358">
                        <c:v>43226.022152777776</c:v>
                      </c:pt>
                      <c:pt idx="5359">
                        <c:v>43226.022164351853</c:v>
                      </c:pt>
                      <c:pt idx="5360">
                        <c:v>43226.022175925929</c:v>
                      </c:pt>
                      <c:pt idx="5361">
                        <c:v>43226.022187499999</c:v>
                      </c:pt>
                      <c:pt idx="5362">
                        <c:v>43226.022199074076</c:v>
                      </c:pt>
                      <c:pt idx="5363">
                        <c:v>43226.022210648145</c:v>
                      </c:pt>
                      <c:pt idx="5364">
                        <c:v>43226.022222222222</c:v>
                      </c:pt>
                      <c:pt idx="5365">
                        <c:v>43226.022233796299</c:v>
                      </c:pt>
                      <c:pt idx="5366">
                        <c:v>43226.022245370368</c:v>
                      </c:pt>
                      <c:pt idx="5367">
                        <c:v>43226.022256944445</c:v>
                      </c:pt>
                      <c:pt idx="5368">
                        <c:v>43226.022268518522</c:v>
                      </c:pt>
                      <c:pt idx="5369">
                        <c:v>43226.022280092591</c:v>
                      </c:pt>
                      <c:pt idx="5370">
                        <c:v>43226.022280092591</c:v>
                      </c:pt>
                      <c:pt idx="5371">
                        <c:v>43226.022291666668</c:v>
                      </c:pt>
                      <c:pt idx="5372">
                        <c:v>43226.022303240738</c:v>
                      </c:pt>
                      <c:pt idx="5373">
                        <c:v>43226.022314814814</c:v>
                      </c:pt>
                      <c:pt idx="5374">
                        <c:v>43226.022326388891</c:v>
                      </c:pt>
                      <c:pt idx="5375">
                        <c:v>43226.022337962961</c:v>
                      </c:pt>
                      <c:pt idx="5376">
                        <c:v>43226.022349537037</c:v>
                      </c:pt>
                      <c:pt idx="5377">
                        <c:v>43226.022361111114</c:v>
                      </c:pt>
                      <c:pt idx="5378">
                        <c:v>43226.022372685184</c:v>
                      </c:pt>
                      <c:pt idx="5379">
                        <c:v>43226.02238425926</c:v>
                      </c:pt>
                      <c:pt idx="5380">
                        <c:v>43226.02239583333</c:v>
                      </c:pt>
                      <c:pt idx="5381">
                        <c:v>43226.022407407407</c:v>
                      </c:pt>
                      <c:pt idx="5382">
                        <c:v>43226.022418981483</c:v>
                      </c:pt>
                      <c:pt idx="5383">
                        <c:v>43226.022430555553</c:v>
                      </c:pt>
                      <c:pt idx="5384">
                        <c:v>43226.02244212963</c:v>
                      </c:pt>
                      <c:pt idx="5385">
                        <c:v>43226.022453703707</c:v>
                      </c:pt>
                      <c:pt idx="5386">
                        <c:v>43226.022465277776</c:v>
                      </c:pt>
                      <c:pt idx="5387">
                        <c:v>43226.022476851853</c:v>
                      </c:pt>
                      <c:pt idx="5388">
                        <c:v>43226.022488425922</c:v>
                      </c:pt>
                      <c:pt idx="5389">
                        <c:v>43226.022499999999</c:v>
                      </c:pt>
                      <c:pt idx="5390">
                        <c:v>43226.022511574076</c:v>
                      </c:pt>
                      <c:pt idx="5391">
                        <c:v>43226.022523148145</c:v>
                      </c:pt>
                      <c:pt idx="5392">
                        <c:v>43226.022534722222</c:v>
                      </c:pt>
                      <c:pt idx="5393">
                        <c:v>43226.022546296299</c:v>
                      </c:pt>
                      <c:pt idx="5394">
                        <c:v>43226.022557870368</c:v>
                      </c:pt>
                      <c:pt idx="5395">
                        <c:v>43226.022569444445</c:v>
                      </c:pt>
                      <c:pt idx="5396">
                        <c:v>43226.022581018522</c:v>
                      </c:pt>
                      <c:pt idx="5397">
                        <c:v>43226.022592592592</c:v>
                      </c:pt>
                      <c:pt idx="5398">
                        <c:v>43226.022604166668</c:v>
                      </c:pt>
                      <c:pt idx="5399">
                        <c:v>43226.022615740738</c:v>
                      </c:pt>
                      <c:pt idx="5400">
                        <c:v>43226.022627314815</c:v>
                      </c:pt>
                      <c:pt idx="5401">
                        <c:v>43226.022638888891</c:v>
                      </c:pt>
                      <c:pt idx="5402">
                        <c:v>43226.022650462961</c:v>
                      </c:pt>
                      <c:pt idx="5403">
                        <c:v>43226.022662037038</c:v>
                      </c:pt>
                      <c:pt idx="5404">
                        <c:v>43226.022673611114</c:v>
                      </c:pt>
                      <c:pt idx="5405">
                        <c:v>43226.022685185184</c:v>
                      </c:pt>
                      <c:pt idx="5406">
                        <c:v>43226.022696759261</c:v>
                      </c:pt>
                      <c:pt idx="5407">
                        <c:v>43226.02270833333</c:v>
                      </c:pt>
                      <c:pt idx="5408">
                        <c:v>43226.022719907407</c:v>
                      </c:pt>
                      <c:pt idx="5409">
                        <c:v>43226.022731481484</c:v>
                      </c:pt>
                      <c:pt idx="5410">
                        <c:v>43226.022743055553</c:v>
                      </c:pt>
                      <c:pt idx="5411">
                        <c:v>43226.02275462963</c:v>
                      </c:pt>
                      <c:pt idx="5412">
                        <c:v>43226.022766203707</c:v>
                      </c:pt>
                      <c:pt idx="5413">
                        <c:v>43226.022777777776</c:v>
                      </c:pt>
                      <c:pt idx="5414">
                        <c:v>43226.022789351853</c:v>
                      </c:pt>
                      <c:pt idx="5415">
                        <c:v>43226.022800925923</c:v>
                      </c:pt>
                      <c:pt idx="5416">
                        <c:v>43226.022812499999</c:v>
                      </c:pt>
                      <c:pt idx="5417">
                        <c:v>43226.022824074076</c:v>
                      </c:pt>
                      <c:pt idx="5418">
                        <c:v>43226.022835648146</c:v>
                      </c:pt>
                      <c:pt idx="5419">
                        <c:v>43226.022847222222</c:v>
                      </c:pt>
                      <c:pt idx="5420">
                        <c:v>43226.022858796299</c:v>
                      </c:pt>
                      <c:pt idx="5421">
                        <c:v>43226.022870370369</c:v>
                      </c:pt>
                      <c:pt idx="5422">
                        <c:v>43226.022881944446</c:v>
                      </c:pt>
                      <c:pt idx="5423">
                        <c:v>43226.022893518515</c:v>
                      </c:pt>
                      <c:pt idx="5424">
                        <c:v>43226.022905092592</c:v>
                      </c:pt>
                      <c:pt idx="5425">
                        <c:v>43226.022916666669</c:v>
                      </c:pt>
                      <c:pt idx="5426">
                        <c:v>43226.022928240738</c:v>
                      </c:pt>
                      <c:pt idx="5427">
                        <c:v>43226.022939814815</c:v>
                      </c:pt>
                      <c:pt idx="5428">
                        <c:v>43226.022951388892</c:v>
                      </c:pt>
                      <c:pt idx="5429">
                        <c:v>43226.022962962961</c:v>
                      </c:pt>
                      <c:pt idx="5430">
                        <c:v>43226.022974537038</c:v>
                      </c:pt>
                      <c:pt idx="5431">
                        <c:v>43226.022986111115</c:v>
                      </c:pt>
                      <c:pt idx="5432">
                        <c:v>43226.022997685184</c:v>
                      </c:pt>
                      <c:pt idx="5433">
                        <c:v>43226.023009259261</c:v>
                      </c:pt>
                      <c:pt idx="5434">
                        <c:v>43226.023020833331</c:v>
                      </c:pt>
                      <c:pt idx="5435">
                        <c:v>43226.023032407407</c:v>
                      </c:pt>
                      <c:pt idx="5436">
                        <c:v>43226.023043981484</c:v>
                      </c:pt>
                      <c:pt idx="5437">
                        <c:v>43226.023055555554</c:v>
                      </c:pt>
                      <c:pt idx="5438">
                        <c:v>43226.02306712963</c:v>
                      </c:pt>
                      <c:pt idx="5439">
                        <c:v>43226.023078703707</c:v>
                      </c:pt>
                      <c:pt idx="5440">
                        <c:v>43226.023090277777</c:v>
                      </c:pt>
                      <c:pt idx="5441">
                        <c:v>43226.023101851853</c:v>
                      </c:pt>
                      <c:pt idx="5442">
                        <c:v>43226.023113425923</c:v>
                      </c:pt>
                      <c:pt idx="5443">
                        <c:v>43226.023125</c:v>
                      </c:pt>
                      <c:pt idx="5444">
                        <c:v>43226.023136574076</c:v>
                      </c:pt>
                      <c:pt idx="5445">
                        <c:v>43226.023148148146</c:v>
                      </c:pt>
                      <c:pt idx="5446">
                        <c:v>43226.023159722223</c:v>
                      </c:pt>
                      <c:pt idx="5447">
                        <c:v>43226.0231712963</c:v>
                      </c:pt>
                      <c:pt idx="5448">
                        <c:v>43226.023182870369</c:v>
                      </c:pt>
                      <c:pt idx="5449">
                        <c:v>43226.023194444446</c:v>
                      </c:pt>
                      <c:pt idx="5450">
                        <c:v>43226.023206018515</c:v>
                      </c:pt>
                      <c:pt idx="5451">
                        <c:v>43226.023217592592</c:v>
                      </c:pt>
                      <c:pt idx="5452">
                        <c:v>43226.023229166669</c:v>
                      </c:pt>
                      <c:pt idx="5453">
                        <c:v>43226.023229166669</c:v>
                      </c:pt>
                      <c:pt idx="5454">
                        <c:v>43226.023240740738</c:v>
                      </c:pt>
                      <c:pt idx="5455">
                        <c:v>43226.023252314815</c:v>
                      </c:pt>
                      <c:pt idx="5456">
                        <c:v>43226.023263888892</c:v>
                      </c:pt>
                      <c:pt idx="5457">
                        <c:v>43226.023275462961</c:v>
                      </c:pt>
                      <c:pt idx="5458">
                        <c:v>43226.023287037038</c:v>
                      </c:pt>
                      <c:pt idx="5459">
                        <c:v>43226.023298611108</c:v>
                      </c:pt>
                      <c:pt idx="5460">
                        <c:v>43226.023310185185</c:v>
                      </c:pt>
                      <c:pt idx="5461">
                        <c:v>43226.023321759261</c:v>
                      </c:pt>
                      <c:pt idx="5462">
                        <c:v>43226.023333333331</c:v>
                      </c:pt>
                      <c:pt idx="5463">
                        <c:v>43226.023344907408</c:v>
                      </c:pt>
                      <c:pt idx="5464">
                        <c:v>43226.023356481484</c:v>
                      </c:pt>
                      <c:pt idx="5465">
                        <c:v>43226.023368055554</c:v>
                      </c:pt>
                      <c:pt idx="5466">
                        <c:v>43226.023379629631</c:v>
                      </c:pt>
                      <c:pt idx="5467">
                        <c:v>43226.0233912037</c:v>
                      </c:pt>
                      <c:pt idx="5468">
                        <c:v>43226.023402777777</c:v>
                      </c:pt>
                      <c:pt idx="5469">
                        <c:v>43226.023414351854</c:v>
                      </c:pt>
                      <c:pt idx="5470">
                        <c:v>43226.023425925923</c:v>
                      </c:pt>
                      <c:pt idx="5471">
                        <c:v>43226.0234375</c:v>
                      </c:pt>
                      <c:pt idx="5472">
                        <c:v>43226.023449074077</c:v>
                      </c:pt>
                      <c:pt idx="5473">
                        <c:v>43226.023460648146</c:v>
                      </c:pt>
                      <c:pt idx="5474">
                        <c:v>43226.023472222223</c:v>
                      </c:pt>
                      <c:pt idx="5475">
                        <c:v>43226.0234837963</c:v>
                      </c:pt>
                      <c:pt idx="5476">
                        <c:v>43226.023495370369</c:v>
                      </c:pt>
                      <c:pt idx="5477">
                        <c:v>43226.023506944446</c:v>
                      </c:pt>
                      <c:pt idx="5478">
                        <c:v>43226.023518518516</c:v>
                      </c:pt>
                      <c:pt idx="5479">
                        <c:v>43226.023530092592</c:v>
                      </c:pt>
                      <c:pt idx="5480">
                        <c:v>43226.023541666669</c:v>
                      </c:pt>
                      <c:pt idx="5481">
                        <c:v>43226.023553240739</c:v>
                      </c:pt>
                      <c:pt idx="5482">
                        <c:v>43226.023564814815</c:v>
                      </c:pt>
                      <c:pt idx="5483">
                        <c:v>43226.023576388892</c:v>
                      </c:pt>
                      <c:pt idx="5484">
                        <c:v>43226.023587962962</c:v>
                      </c:pt>
                      <c:pt idx="5485">
                        <c:v>43226.023599537039</c:v>
                      </c:pt>
                      <c:pt idx="5486">
                        <c:v>43226.023611111108</c:v>
                      </c:pt>
                      <c:pt idx="5487">
                        <c:v>43226.023622685185</c:v>
                      </c:pt>
                      <c:pt idx="5488">
                        <c:v>43226.023634259262</c:v>
                      </c:pt>
                      <c:pt idx="5489">
                        <c:v>43226.023645833331</c:v>
                      </c:pt>
                      <c:pt idx="5490">
                        <c:v>43226.023657407408</c:v>
                      </c:pt>
                      <c:pt idx="5491">
                        <c:v>43226.023668981485</c:v>
                      </c:pt>
                      <c:pt idx="5492">
                        <c:v>43226.023680555554</c:v>
                      </c:pt>
                      <c:pt idx="5493">
                        <c:v>43226.023692129631</c:v>
                      </c:pt>
                      <c:pt idx="5494">
                        <c:v>43226.0237037037</c:v>
                      </c:pt>
                      <c:pt idx="5495">
                        <c:v>43226.023715277777</c:v>
                      </c:pt>
                      <c:pt idx="5496">
                        <c:v>43226.023726851854</c:v>
                      </c:pt>
                      <c:pt idx="5497">
                        <c:v>43226.023738425924</c:v>
                      </c:pt>
                      <c:pt idx="5498">
                        <c:v>43226.02375</c:v>
                      </c:pt>
                      <c:pt idx="5499">
                        <c:v>43226.023761574077</c:v>
                      </c:pt>
                      <c:pt idx="5500">
                        <c:v>43226.023773148147</c:v>
                      </c:pt>
                      <c:pt idx="5501">
                        <c:v>43226.023784722223</c:v>
                      </c:pt>
                      <c:pt idx="5502">
                        <c:v>43226.023796296293</c:v>
                      </c:pt>
                      <c:pt idx="5503">
                        <c:v>43226.02380787037</c:v>
                      </c:pt>
                      <c:pt idx="5504">
                        <c:v>43226.023819444446</c:v>
                      </c:pt>
                      <c:pt idx="5505">
                        <c:v>43226.023831018516</c:v>
                      </c:pt>
                      <c:pt idx="5506">
                        <c:v>43226.023842592593</c:v>
                      </c:pt>
                      <c:pt idx="5507">
                        <c:v>43226.023854166669</c:v>
                      </c:pt>
                      <c:pt idx="5508">
                        <c:v>43226.023865740739</c:v>
                      </c:pt>
                      <c:pt idx="5509">
                        <c:v>43226.023877314816</c:v>
                      </c:pt>
                      <c:pt idx="5510">
                        <c:v>43226.023888888885</c:v>
                      </c:pt>
                      <c:pt idx="5511">
                        <c:v>43226.023900462962</c:v>
                      </c:pt>
                      <c:pt idx="5512">
                        <c:v>43226.023912037039</c:v>
                      </c:pt>
                      <c:pt idx="5513">
                        <c:v>43226.023923611108</c:v>
                      </c:pt>
                      <c:pt idx="5514">
                        <c:v>43226.023935185185</c:v>
                      </c:pt>
                      <c:pt idx="5515">
                        <c:v>43226.023946759262</c:v>
                      </c:pt>
                      <c:pt idx="5516">
                        <c:v>43226.023958333331</c:v>
                      </c:pt>
                      <c:pt idx="5517">
                        <c:v>43226.023969907408</c:v>
                      </c:pt>
                      <c:pt idx="5518">
                        <c:v>43226.023981481485</c:v>
                      </c:pt>
                      <c:pt idx="5519">
                        <c:v>43226.023993055554</c:v>
                      </c:pt>
                      <c:pt idx="5520">
                        <c:v>43226.024004629631</c:v>
                      </c:pt>
                      <c:pt idx="5521">
                        <c:v>43226.024016203701</c:v>
                      </c:pt>
                      <c:pt idx="5522">
                        <c:v>43226.024027777778</c:v>
                      </c:pt>
                      <c:pt idx="5523">
                        <c:v>43226.024039351854</c:v>
                      </c:pt>
                      <c:pt idx="5524">
                        <c:v>43226.024050925924</c:v>
                      </c:pt>
                      <c:pt idx="5525">
                        <c:v>43226.024062500001</c:v>
                      </c:pt>
                      <c:pt idx="5526">
                        <c:v>43226.024074074077</c:v>
                      </c:pt>
                      <c:pt idx="5527">
                        <c:v>43226.024085648147</c:v>
                      </c:pt>
                      <c:pt idx="5528">
                        <c:v>43226.024097222224</c:v>
                      </c:pt>
                      <c:pt idx="5529">
                        <c:v>43226.024108796293</c:v>
                      </c:pt>
                      <c:pt idx="5530">
                        <c:v>43226.024108796293</c:v>
                      </c:pt>
                      <c:pt idx="5531">
                        <c:v>43226.02412037037</c:v>
                      </c:pt>
                      <c:pt idx="5532">
                        <c:v>43226.024131944447</c:v>
                      </c:pt>
                      <c:pt idx="5533">
                        <c:v>43226.024143518516</c:v>
                      </c:pt>
                      <c:pt idx="5534">
                        <c:v>43226.024155092593</c:v>
                      </c:pt>
                      <c:pt idx="5535">
                        <c:v>43226.02416666667</c:v>
                      </c:pt>
                      <c:pt idx="5536">
                        <c:v>43226.024178240739</c:v>
                      </c:pt>
                      <c:pt idx="5537">
                        <c:v>43226.024189814816</c:v>
                      </c:pt>
                      <c:pt idx="5538">
                        <c:v>43226.024201388886</c:v>
                      </c:pt>
                      <c:pt idx="5539">
                        <c:v>43226.024212962962</c:v>
                      </c:pt>
                      <c:pt idx="5540">
                        <c:v>43226.024224537039</c:v>
                      </c:pt>
                      <c:pt idx="5541">
                        <c:v>43226.024236111109</c:v>
                      </c:pt>
                      <c:pt idx="5542">
                        <c:v>43226.024247685185</c:v>
                      </c:pt>
                      <c:pt idx="5543">
                        <c:v>43226.024259259262</c:v>
                      </c:pt>
                      <c:pt idx="5544">
                        <c:v>43226.024270833332</c:v>
                      </c:pt>
                      <c:pt idx="5545">
                        <c:v>43226.024282407408</c:v>
                      </c:pt>
                      <c:pt idx="5546">
                        <c:v>43226.024293981478</c:v>
                      </c:pt>
                      <c:pt idx="5547">
                        <c:v>43226.024305555555</c:v>
                      </c:pt>
                      <c:pt idx="5548">
                        <c:v>43226.024317129632</c:v>
                      </c:pt>
                      <c:pt idx="5549">
                        <c:v>43226.024328703701</c:v>
                      </c:pt>
                      <c:pt idx="5550">
                        <c:v>43226.024340277778</c:v>
                      </c:pt>
                      <c:pt idx="5551">
                        <c:v>43226.024351851855</c:v>
                      </c:pt>
                      <c:pt idx="5552">
                        <c:v>43226.024363425924</c:v>
                      </c:pt>
                      <c:pt idx="5553">
                        <c:v>43226.024375000001</c:v>
                      </c:pt>
                      <c:pt idx="5554">
                        <c:v>43226.024386574078</c:v>
                      </c:pt>
                      <c:pt idx="5555">
                        <c:v>43226.024398148147</c:v>
                      </c:pt>
                      <c:pt idx="5556">
                        <c:v>43226.024409722224</c:v>
                      </c:pt>
                      <c:pt idx="5557">
                        <c:v>43226.024421296293</c:v>
                      </c:pt>
                      <c:pt idx="5558">
                        <c:v>43226.02443287037</c:v>
                      </c:pt>
                      <c:pt idx="5559">
                        <c:v>43226.024444444447</c:v>
                      </c:pt>
                      <c:pt idx="5560">
                        <c:v>43226.024456018517</c:v>
                      </c:pt>
                      <c:pt idx="5561">
                        <c:v>43226.024467592593</c:v>
                      </c:pt>
                      <c:pt idx="5562">
                        <c:v>43226.02447916667</c:v>
                      </c:pt>
                      <c:pt idx="5563">
                        <c:v>43226.02449074074</c:v>
                      </c:pt>
                      <c:pt idx="5564">
                        <c:v>43226.024502314816</c:v>
                      </c:pt>
                      <c:pt idx="5565">
                        <c:v>43226.024513888886</c:v>
                      </c:pt>
                      <c:pt idx="5566">
                        <c:v>43226.024525462963</c:v>
                      </c:pt>
                      <c:pt idx="5567">
                        <c:v>43226.024537037039</c:v>
                      </c:pt>
                      <c:pt idx="5568">
                        <c:v>43226.024548611109</c:v>
                      </c:pt>
                      <c:pt idx="5569">
                        <c:v>43226.024560185186</c:v>
                      </c:pt>
                      <c:pt idx="5570">
                        <c:v>43226.024571759262</c:v>
                      </c:pt>
                      <c:pt idx="5571">
                        <c:v>43226.024583333332</c:v>
                      </c:pt>
                      <c:pt idx="5572">
                        <c:v>43226.024594907409</c:v>
                      </c:pt>
                      <c:pt idx="5573">
                        <c:v>43226.024606481478</c:v>
                      </c:pt>
                      <c:pt idx="5574">
                        <c:v>43226.024618055555</c:v>
                      </c:pt>
                      <c:pt idx="5575">
                        <c:v>43226.024629629632</c:v>
                      </c:pt>
                      <c:pt idx="5576">
                        <c:v>43226.024641203701</c:v>
                      </c:pt>
                      <c:pt idx="5577">
                        <c:v>43226.024652777778</c:v>
                      </c:pt>
                      <c:pt idx="5578">
                        <c:v>43226.024664351855</c:v>
                      </c:pt>
                      <c:pt idx="5579">
                        <c:v>43226.024675925924</c:v>
                      </c:pt>
                      <c:pt idx="5580">
                        <c:v>43226.024687500001</c:v>
                      </c:pt>
                      <c:pt idx="5581">
                        <c:v>43226.024699074071</c:v>
                      </c:pt>
                      <c:pt idx="5582">
                        <c:v>43226.024710648147</c:v>
                      </c:pt>
                      <c:pt idx="5583">
                        <c:v>43226.024722222224</c:v>
                      </c:pt>
                      <c:pt idx="5584">
                        <c:v>43226.024733796294</c:v>
                      </c:pt>
                      <c:pt idx="5585">
                        <c:v>43226.024745370371</c:v>
                      </c:pt>
                      <c:pt idx="5586">
                        <c:v>43226.024756944447</c:v>
                      </c:pt>
                      <c:pt idx="5587">
                        <c:v>43226.024768518517</c:v>
                      </c:pt>
                      <c:pt idx="5588">
                        <c:v>43226.024780092594</c:v>
                      </c:pt>
                      <c:pt idx="5589">
                        <c:v>43226.024791666663</c:v>
                      </c:pt>
                      <c:pt idx="5590">
                        <c:v>43226.02480324074</c:v>
                      </c:pt>
                      <c:pt idx="5591">
                        <c:v>43226.024814814817</c:v>
                      </c:pt>
                      <c:pt idx="5592">
                        <c:v>43226.024826388886</c:v>
                      </c:pt>
                      <c:pt idx="5593">
                        <c:v>43226.024837962963</c:v>
                      </c:pt>
                      <c:pt idx="5594">
                        <c:v>43226.02484953704</c:v>
                      </c:pt>
                      <c:pt idx="5595">
                        <c:v>43226.024861111109</c:v>
                      </c:pt>
                      <c:pt idx="5596">
                        <c:v>43226.024872685186</c:v>
                      </c:pt>
                      <c:pt idx="5597">
                        <c:v>43226.024884259263</c:v>
                      </c:pt>
                      <c:pt idx="5598">
                        <c:v>43226.024895833332</c:v>
                      </c:pt>
                      <c:pt idx="5599">
                        <c:v>43226.024907407409</c:v>
                      </c:pt>
                      <c:pt idx="5600">
                        <c:v>43226.024918981479</c:v>
                      </c:pt>
                      <c:pt idx="5601">
                        <c:v>43226.024930555555</c:v>
                      </c:pt>
                      <c:pt idx="5602">
                        <c:v>43226.024942129632</c:v>
                      </c:pt>
                      <c:pt idx="5603">
                        <c:v>43226.024953703702</c:v>
                      </c:pt>
                      <c:pt idx="5604">
                        <c:v>43226.024965277778</c:v>
                      </c:pt>
                      <c:pt idx="5605">
                        <c:v>43226.024976851855</c:v>
                      </c:pt>
                      <c:pt idx="5606">
                        <c:v>43226.024988425925</c:v>
                      </c:pt>
                      <c:pt idx="5607">
                        <c:v>43226.024988425925</c:v>
                      </c:pt>
                      <c:pt idx="5608">
                        <c:v>43226.025000000001</c:v>
                      </c:pt>
                      <c:pt idx="5609">
                        <c:v>43226.025011574071</c:v>
                      </c:pt>
                      <c:pt idx="5610">
                        <c:v>43226.025023148148</c:v>
                      </c:pt>
                      <c:pt idx="5611">
                        <c:v>43226.025034722225</c:v>
                      </c:pt>
                      <c:pt idx="5612">
                        <c:v>43226.025046296294</c:v>
                      </c:pt>
                      <c:pt idx="5613">
                        <c:v>43226.025057870371</c:v>
                      </c:pt>
                      <c:pt idx="5614">
                        <c:v>43226.025069444448</c:v>
                      </c:pt>
                      <c:pt idx="5615">
                        <c:v>43226.025081018517</c:v>
                      </c:pt>
                      <c:pt idx="5616">
                        <c:v>43226.025092592594</c:v>
                      </c:pt>
                      <c:pt idx="5617">
                        <c:v>43226.025104166663</c:v>
                      </c:pt>
                      <c:pt idx="5618">
                        <c:v>43226.02511574074</c:v>
                      </c:pt>
                      <c:pt idx="5619">
                        <c:v>43226.025127314817</c:v>
                      </c:pt>
                      <c:pt idx="5620">
                        <c:v>43226.025138888886</c:v>
                      </c:pt>
                      <c:pt idx="5621">
                        <c:v>43226.025150462963</c:v>
                      </c:pt>
                      <c:pt idx="5622">
                        <c:v>43226.02516203704</c:v>
                      </c:pt>
                      <c:pt idx="5623">
                        <c:v>43226.025173611109</c:v>
                      </c:pt>
                      <c:pt idx="5624">
                        <c:v>43226.025185185186</c:v>
                      </c:pt>
                      <c:pt idx="5625">
                        <c:v>43226.025196759256</c:v>
                      </c:pt>
                      <c:pt idx="5626">
                        <c:v>43226.025208333333</c:v>
                      </c:pt>
                      <c:pt idx="5627">
                        <c:v>43226.025219907409</c:v>
                      </c:pt>
                      <c:pt idx="5628">
                        <c:v>43226.025231481479</c:v>
                      </c:pt>
                      <c:pt idx="5629">
                        <c:v>43226.025243055556</c:v>
                      </c:pt>
                      <c:pt idx="5630">
                        <c:v>43226.025254629632</c:v>
                      </c:pt>
                      <c:pt idx="5631">
                        <c:v>43226.025266203702</c:v>
                      </c:pt>
                      <c:pt idx="5632">
                        <c:v>43226.025277777779</c:v>
                      </c:pt>
                      <c:pt idx="5633">
                        <c:v>43226.025289351855</c:v>
                      </c:pt>
                      <c:pt idx="5634">
                        <c:v>43226.025300925925</c:v>
                      </c:pt>
                      <c:pt idx="5635">
                        <c:v>43226.025312500002</c:v>
                      </c:pt>
                      <c:pt idx="5636">
                        <c:v>43226.025324074071</c:v>
                      </c:pt>
                      <c:pt idx="5637">
                        <c:v>43226.025335648148</c:v>
                      </c:pt>
                      <c:pt idx="5638">
                        <c:v>43226.025347222225</c:v>
                      </c:pt>
                      <c:pt idx="5639">
                        <c:v>43226.025358796294</c:v>
                      </c:pt>
                      <c:pt idx="5640">
                        <c:v>43226.025370370371</c:v>
                      </c:pt>
                      <c:pt idx="5641">
                        <c:v>43226.025381944448</c:v>
                      </c:pt>
                      <c:pt idx="5642">
                        <c:v>43226.025393518517</c:v>
                      </c:pt>
                      <c:pt idx="5643">
                        <c:v>43226.025405092594</c:v>
                      </c:pt>
                      <c:pt idx="5644">
                        <c:v>43226.025416666664</c:v>
                      </c:pt>
                      <c:pt idx="5645">
                        <c:v>43226.02542824074</c:v>
                      </c:pt>
                      <c:pt idx="5646">
                        <c:v>43226.025439814817</c:v>
                      </c:pt>
                      <c:pt idx="5647">
                        <c:v>43226.025451388887</c:v>
                      </c:pt>
                      <c:pt idx="5648">
                        <c:v>43226.025462962964</c:v>
                      </c:pt>
                      <c:pt idx="5649">
                        <c:v>43226.02547453704</c:v>
                      </c:pt>
                      <c:pt idx="5650">
                        <c:v>43226.02548611111</c:v>
                      </c:pt>
                      <c:pt idx="5651">
                        <c:v>43226.025497685187</c:v>
                      </c:pt>
                      <c:pt idx="5652">
                        <c:v>43226.025509259256</c:v>
                      </c:pt>
                      <c:pt idx="5653">
                        <c:v>43226.025520833333</c:v>
                      </c:pt>
                      <c:pt idx="5654">
                        <c:v>43226.02553240741</c:v>
                      </c:pt>
                      <c:pt idx="5655">
                        <c:v>43226.025543981479</c:v>
                      </c:pt>
                      <c:pt idx="5656">
                        <c:v>43226.025555555556</c:v>
                      </c:pt>
                      <c:pt idx="5657">
                        <c:v>43226.025567129633</c:v>
                      </c:pt>
                      <c:pt idx="5658">
                        <c:v>43226.025578703702</c:v>
                      </c:pt>
                      <c:pt idx="5659">
                        <c:v>43226.025590277779</c:v>
                      </c:pt>
                      <c:pt idx="5660">
                        <c:v>43226.025601851848</c:v>
                      </c:pt>
                      <c:pt idx="5661">
                        <c:v>43226.025613425925</c:v>
                      </c:pt>
                      <c:pt idx="5662">
                        <c:v>43226.025625000002</c:v>
                      </c:pt>
                      <c:pt idx="5663">
                        <c:v>43226.025636574072</c:v>
                      </c:pt>
                      <c:pt idx="5664">
                        <c:v>43226.025648148148</c:v>
                      </c:pt>
                      <c:pt idx="5665">
                        <c:v>43226.025659722225</c:v>
                      </c:pt>
                      <c:pt idx="5666">
                        <c:v>43226.025671296295</c:v>
                      </c:pt>
                      <c:pt idx="5667">
                        <c:v>43226.025682870371</c:v>
                      </c:pt>
                      <c:pt idx="5668">
                        <c:v>43226.025694444441</c:v>
                      </c:pt>
                      <c:pt idx="5669">
                        <c:v>43226.025706018518</c:v>
                      </c:pt>
                      <c:pt idx="5670">
                        <c:v>43226.025717592594</c:v>
                      </c:pt>
                      <c:pt idx="5671">
                        <c:v>43226.025729166664</c:v>
                      </c:pt>
                      <c:pt idx="5672">
                        <c:v>43226.025740740741</c:v>
                      </c:pt>
                      <c:pt idx="5673">
                        <c:v>43226.025752314818</c:v>
                      </c:pt>
                      <c:pt idx="5674">
                        <c:v>43226.025763888887</c:v>
                      </c:pt>
                      <c:pt idx="5675">
                        <c:v>43226.025775462964</c:v>
                      </c:pt>
                      <c:pt idx="5676">
                        <c:v>43226.025787037041</c:v>
                      </c:pt>
                      <c:pt idx="5677">
                        <c:v>43226.02579861111</c:v>
                      </c:pt>
                      <c:pt idx="5678">
                        <c:v>43226.025810185187</c:v>
                      </c:pt>
                      <c:pt idx="5679">
                        <c:v>43226.025821759256</c:v>
                      </c:pt>
                      <c:pt idx="5680">
                        <c:v>43226.025833333333</c:v>
                      </c:pt>
                      <c:pt idx="5681">
                        <c:v>43226.02584490741</c:v>
                      </c:pt>
                      <c:pt idx="5682">
                        <c:v>43226.025856481479</c:v>
                      </c:pt>
                      <c:pt idx="5683">
                        <c:v>43226.025868055556</c:v>
                      </c:pt>
                      <c:pt idx="5684">
                        <c:v>43226.025879629633</c:v>
                      </c:pt>
                      <c:pt idx="5685">
                        <c:v>43226.025879629633</c:v>
                      </c:pt>
                      <c:pt idx="5686">
                        <c:v>43226.025891203702</c:v>
                      </c:pt>
                      <c:pt idx="5687">
                        <c:v>43226.025902777779</c:v>
                      </c:pt>
                      <c:pt idx="5688">
                        <c:v>43226.025914351849</c:v>
                      </c:pt>
                      <c:pt idx="5689">
                        <c:v>43226.025925925926</c:v>
                      </c:pt>
                      <c:pt idx="5690">
                        <c:v>43226.025937500002</c:v>
                      </c:pt>
                      <c:pt idx="5691">
                        <c:v>43226.025949074072</c:v>
                      </c:pt>
                      <c:pt idx="5692">
                        <c:v>43226.025960648149</c:v>
                      </c:pt>
                      <c:pt idx="5693">
                        <c:v>43226.025972222225</c:v>
                      </c:pt>
                      <c:pt idx="5694">
                        <c:v>43226.025983796295</c:v>
                      </c:pt>
                      <c:pt idx="5695">
                        <c:v>43226.025995370372</c:v>
                      </c:pt>
                      <c:pt idx="5696">
                        <c:v>43226.026006944441</c:v>
                      </c:pt>
                      <c:pt idx="5697">
                        <c:v>43226.026018518518</c:v>
                      </c:pt>
                      <c:pt idx="5698">
                        <c:v>43226.026030092595</c:v>
                      </c:pt>
                      <c:pt idx="5699">
                        <c:v>43226.026041666664</c:v>
                      </c:pt>
                      <c:pt idx="5700">
                        <c:v>43226.026053240741</c:v>
                      </c:pt>
                      <c:pt idx="5701">
                        <c:v>43226.026064814818</c:v>
                      </c:pt>
                      <c:pt idx="5702">
                        <c:v>43226.026076388887</c:v>
                      </c:pt>
                      <c:pt idx="5703">
                        <c:v>43226.026087962964</c:v>
                      </c:pt>
                      <c:pt idx="5704">
                        <c:v>43226.026099537034</c:v>
                      </c:pt>
                      <c:pt idx="5705">
                        <c:v>43226.02611111111</c:v>
                      </c:pt>
                      <c:pt idx="5706">
                        <c:v>43226.026122685187</c:v>
                      </c:pt>
                      <c:pt idx="5707">
                        <c:v>43226.026134259257</c:v>
                      </c:pt>
                      <c:pt idx="5708">
                        <c:v>43226.026145833333</c:v>
                      </c:pt>
                      <c:pt idx="5709">
                        <c:v>43226.02615740741</c:v>
                      </c:pt>
                      <c:pt idx="5710">
                        <c:v>43226.02616898148</c:v>
                      </c:pt>
                      <c:pt idx="5711">
                        <c:v>43226.026180555556</c:v>
                      </c:pt>
                      <c:pt idx="5712">
                        <c:v>43226.026192129626</c:v>
                      </c:pt>
                      <c:pt idx="5713">
                        <c:v>43226.026203703703</c:v>
                      </c:pt>
                      <c:pt idx="5714">
                        <c:v>43226.02621527778</c:v>
                      </c:pt>
                      <c:pt idx="5715">
                        <c:v>43226.026226851849</c:v>
                      </c:pt>
                      <c:pt idx="5716">
                        <c:v>43226.026238425926</c:v>
                      </c:pt>
                      <c:pt idx="5717">
                        <c:v>43226.026250000003</c:v>
                      </c:pt>
                      <c:pt idx="5718">
                        <c:v>43226.026261574072</c:v>
                      </c:pt>
                      <c:pt idx="5719">
                        <c:v>43226.026273148149</c:v>
                      </c:pt>
                      <c:pt idx="5720">
                        <c:v>43226.026284722226</c:v>
                      </c:pt>
                      <c:pt idx="5721">
                        <c:v>43226.026296296295</c:v>
                      </c:pt>
                      <c:pt idx="5722">
                        <c:v>43226.026307870372</c:v>
                      </c:pt>
                      <c:pt idx="5723">
                        <c:v>43226.026319444441</c:v>
                      </c:pt>
                      <c:pt idx="5724">
                        <c:v>43226.026331018518</c:v>
                      </c:pt>
                      <c:pt idx="5725">
                        <c:v>43226.026342592595</c:v>
                      </c:pt>
                      <c:pt idx="5726">
                        <c:v>43226.026354166665</c:v>
                      </c:pt>
                      <c:pt idx="5727">
                        <c:v>43226.026365740741</c:v>
                      </c:pt>
                      <c:pt idx="5728">
                        <c:v>43226.026377314818</c:v>
                      </c:pt>
                      <c:pt idx="5729">
                        <c:v>43226.026388888888</c:v>
                      </c:pt>
                      <c:pt idx="5730">
                        <c:v>43226.026400462964</c:v>
                      </c:pt>
                      <c:pt idx="5731">
                        <c:v>43226.026412037034</c:v>
                      </c:pt>
                      <c:pt idx="5732">
                        <c:v>43226.026423611111</c:v>
                      </c:pt>
                      <c:pt idx="5733">
                        <c:v>43226.026435185187</c:v>
                      </c:pt>
                      <c:pt idx="5734">
                        <c:v>43226.026446759257</c:v>
                      </c:pt>
                      <c:pt idx="5735">
                        <c:v>43226.026458333334</c:v>
                      </c:pt>
                      <c:pt idx="5736">
                        <c:v>43226.026469907411</c:v>
                      </c:pt>
                      <c:pt idx="5737">
                        <c:v>43226.02648148148</c:v>
                      </c:pt>
                      <c:pt idx="5738">
                        <c:v>43226.026493055557</c:v>
                      </c:pt>
                      <c:pt idx="5739">
                        <c:v>43226.026504629626</c:v>
                      </c:pt>
                      <c:pt idx="5740">
                        <c:v>43226.026516203703</c:v>
                      </c:pt>
                      <c:pt idx="5741">
                        <c:v>43226.02652777778</c:v>
                      </c:pt>
                      <c:pt idx="5742">
                        <c:v>43226.026539351849</c:v>
                      </c:pt>
                      <c:pt idx="5743">
                        <c:v>43226.026550925926</c:v>
                      </c:pt>
                      <c:pt idx="5744">
                        <c:v>43226.026562500003</c:v>
                      </c:pt>
                      <c:pt idx="5745">
                        <c:v>43226.026574074072</c:v>
                      </c:pt>
                      <c:pt idx="5746">
                        <c:v>43226.026585648149</c:v>
                      </c:pt>
                      <c:pt idx="5747">
                        <c:v>43226.026597222219</c:v>
                      </c:pt>
                      <c:pt idx="5748">
                        <c:v>43226.026608796295</c:v>
                      </c:pt>
                      <c:pt idx="5749">
                        <c:v>43226.026620370372</c:v>
                      </c:pt>
                      <c:pt idx="5750">
                        <c:v>43226.026631944442</c:v>
                      </c:pt>
                      <c:pt idx="5751">
                        <c:v>43226.026643518519</c:v>
                      </c:pt>
                      <c:pt idx="5752">
                        <c:v>43226.026655092595</c:v>
                      </c:pt>
                      <c:pt idx="5753">
                        <c:v>43226.026666666665</c:v>
                      </c:pt>
                      <c:pt idx="5754">
                        <c:v>43226.026678240742</c:v>
                      </c:pt>
                      <c:pt idx="5755">
                        <c:v>43226.026689814818</c:v>
                      </c:pt>
                      <c:pt idx="5756">
                        <c:v>43226.026701388888</c:v>
                      </c:pt>
                      <c:pt idx="5757">
                        <c:v>43226.026712962965</c:v>
                      </c:pt>
                      <c:pt idx="5758">
                        <c:v>43226.026724537034</c:v>
                      </c:pt>
                      <c:pt idx="5759">
                        <c:v>43226.026736111111</c:v>
                      </c:pt>
                      <c:pt idx="5760">
                        <c:v>43226.026747685188</c:v>
                      </c:pt>
                      <c:pt idx="5761">
                        <c:v>43226.026759259257</c:v>
                      </c:pt>
                      <c:pt idx="5762">
                        <c:v>43226.026770833334</c:v>
                      </c:pt>
                      <c:pt idx="5763">
                        <c:v>43226.026782407411</c:v>
                      </c:pt>
                      <c:pt idx="5764">
                        <c:v>43226.02679398148</c:v>
                      </c:pt>
                      <c:pt idx="5765">
                        <c:v>43226.026805555557</c:v>
                      </c:pt>
                      <c:pt idx="5766">
                        <c:v>43226.026817129627</c:v>
                      </c:pt>
                      <c:pt idx="5767">
                        <c:v>43226.026828703703</c:v>
                      </c:pt>
                      <c:pt idx="5768">
                        <c:v>43226.02684027778</c:v>
                      </c:pt>
                      <c:pt idx="5769">
                        <c:v>43226.02684027778</c:v>
                      </c:pt>
                      <c:pt idx="5770">
                        <c:v>43226.02685185185</c:v>
                      </c:pt>
                      <c:pt idx="5771">
                        <c:v>43226.026863425926</c:v>
                      </c:pt>
                      <c:pt idx="5772">
                        <c:v>43226.026875000003</c:v>
                      </c:pt>
                      <c:pt idx="5773">
                        <c:v>43226.026886574073</c:v>
                      </c:pt>
                      <c:pt idx="5774">
                        <c:v>43226.026898148149</c:v>
                      </c:pt>
                      <c:pt idx="5775">
                        <c:v>43226.026909722219</c:v>
                      </c:pt>
                      <c:pt idx="5776">
                        <c:v>43226.026921296296</c:v>
                      </c:pt>
                      <c:pt idx="5777">
                        <c:v>43226.026932870373</c:v>
                      </c:pt>
                      <c:pt idx="5778">
                        <c:v>43226.026944444442</c:v>
                      </c:pt>
                      <c:pt idx="5779">
                        <c:v>43226.026956018519</c:v>
                      </c:pt>
                      <c:pt idx="5780">
                        <c:v>43226.026967592596</c:v>
                      </c:pt>
                      <c:pt idx="5781">
                        <c:v>43226.026979166665</c:v>
                      </c:pt>
                      <c:pt idx="5782">
                        <c:v>43226.026990740742</c:v>
                      </c:pt>
                      <c:pt idx="5783">
                        <c:v>43226.027002314811</c:v>
                      </c:pt>
                      <c:pt idx="5784">
                        <c:v>43226.027013888888</c:v>
                      </c:pt>
                      <c:pt idx="5785">
                        <c:v>43226.027025462965</c:v>
                      </c:pt>
                      <c:pt idx="5786">
                        <c:v>43226.027037037034</c:v>
                      </c:pt>
                      <c:pt idx="5787">
                        <c:v>43226.027048611111</c:v>
                      </c:pt>
                      <c:pt idx="5788">
                        <c:v>43226.027060185188</c:v>
                      </c:pt>
                      <c:pt idx="5789">
                        <c:v>43226.027071759258</c:v>
                      </c:pt>
                      <c:pt idx="5790">
                        <c:v>43226.027083333334</c:v>
                      </c:pt>
                      <c:pt idx="5791">
                        <c:v>43226.027094907404</c:v>
                      </c:pt>
                      <c:pt idx="5792">
                        <c:v>43226.027106481481</c:v>
                      </c:pt>
                      <c:pt idx="5793">
                        <c:v>43226.027118055557</c:v>
                      </c:pt>
                      <c:pt idx="5794">
                        <c:v>43226.027129629627</c:v>
                      </c:pt>
                      <c:pt idx="5795">
                        <c:v>43226.027141203704</c:v>
                      </c:pt>
                      <c:pt idx="5796">
                        <c:v>43226.02715277778</c:v>
                      </c:pt>
                      <c:pt idx="5797">
                        <c:v>43226.02716435185</c:v>
                      </c:pt>
                      <c:pt idx="5798">
                        <c:v>43226.027175925927</c:v>
                      </c:pt>
                      <c:pt idx="5799">
                        <c:v>43226.027187500003</c:v>
                      </c:pt>
                      <c:pt idx="5800">
                        <c:v>43226.027199074073</c:v>
                      </c:pt>
                      <c:pt idx="5801">
                        <c:v>43226.02721064815</c:v>
                      </c:pt>
                      <c:pt idx="5802">
                        <c:v>43226.027222222219</c:v>
                      </c:pt>
                      <c:pt idx="5803">
                        <c:v>43226.027233796296</c:v>
                      </c:pt>
                      <c:pt idx="5804">
                        <c:v>43226.027245370373</c:v>
                      </c:pt>
                      <c:pt idx="5805">
                        <c:v>43226.027256944442</c:v>
                      </c:pt>
                      <c:pt idx="5806">
                        <c:v>43226.027268518519</c:v>
                      </c:pt>
                      <c:pt idx="5807">
                        <c:v>43226.027280092596</c:v>
                      </c:pt>
                      <c:pt idx="5808">
                        <c:v>43226.027291666665</c:v>
                      </c:pt>
                      <c:pt idx="5809">
                        <c:v>43226.027303240742</c:v>
                      </c:pt>
                      <c:pt idx="5810">
                        <c:v>43226.027314814812</c:v>
                      </c:pt>
                      <c:pt idx="5811">
                        <c:v>43226.027326388888</c:v>
                      </c:pt>
                      <c:pt idx="5812">
                        <c:v>43226.027337962965</c:v>
                      </c:pt>
                      <c:pt idx="5813">
                        <c:v>43226.027349537035</c:v>
                      </c:pt>
                      <c:pt idx="5814">
                        <c:v>43226.027361111112</c:v>
                      </c:pt>
                      <c:pt idx="5815">
                        <c:v>43226.027372685188</c:v>
                      </c:pt>
                      <c:pt idx="5816">
                        <c:v>43226.027384259258</c:v>
                      </c:pt>
                      <c:pt idx="5817">
                        <c:v>43226.027395833335</c:v>
                      </c:pt>
                      <c:pt idx="5818">
                        <c:v>43226.027407407404</c:v>
                      </c:pt>
                      <c:pt idx="5819">
                        <c:v>43226.027418981481</c:v>
                      </c:pt>
                      <c:pt idx="5820">
                        <c:v>43226.027430555558</c:v>
                      </c:pt>
                      <c:pt idx="5821">
                        <c:v>43226.027442129627</c:v>
                      </c:pt>
                      <c:pt idx="5822">
                        <c:v>43226.027453703704</c:v>
                      </c:pt>
                      <c:pt idx="5823">
                        <c:v>43226.027465277781</c:v>
                      </c:pt>
                      <c:pt idx="5824">
                        <c:v>43226.02747685185</c:v>
                      </c:pt>
                      <c:pt idx="5825">
                        <c:v>43226.027488425927</c:v>
                      </c:pt>
                      <c:pt idx="5826">
                        <c:v>43226.027499999997</c:v>
                      </c:pt>
                      <c:pt idx="5827">
                        <c:v>43226.027511574073</c:v>
                      </c:pt>
                      <c:pt idx="5828">
                        <c:v>43226.02752314815</c:v>
                      </c:pt>
                      <c:pt idx="5829">
                        <c:v>43226.02753472222</c:v>
                      </c:pt>
                      <c:pt idx="5830">
                        <c:v>43226.027546296296</c:v>
                      </c:pt>
                      <c:pt idx="5831">
                        <c:v>43226.027557870373</c:v>
                      </c:pt>
                      <c:pt idx="5832">
                        <c:v>43226.027569444443</c:v>
                      </c:pt>
                      <c:pt idx="5833">
                        <c:v>43226.027581018519</c:v>
                      </c:pt>
                      <c:pt idx="5834">
                        <c:v>43226.027592592596</c:v>
                      </c:pt>
                      <c:pt idx="5835">
                        <c:v>43226.027604166666</c:v>
                      </c:pt>
                      <c:pt idx="5836">
                        <c:v>43226.027615740742</c:v>
                      </c:pt>
                      <c:pt idx="5837">
                        <c:v>43226.027627314812</c:v>
                      </c:pt>
                      <c:pt idx="5838">
                        <c:v>43226.027638888889</c:v>
                      </c:pt>
                      <c:pt idx="5839">
                        <c:v>43226.027650462966</c:v>
                      </c:pt>
                      <c:pt idx="5840">
                        <c:v>43226.027662037035</c:v>
                      </c:pt>
                      <c:pt idx="5841">
                        <c:v>43226.027673611112</c:v>
                      </c:pt>
                      <c:pt idx="5842">
                        <c:v>43226.027685185189</c:v>
                      </c:pt>
                      <c:pt idx="5843">
                        <c:v>43226.027696759258</c:v>
                      </c:pt>
                      <c:pt idx="5844">
                        <c:v>43226.027708333335</c:v>
                      </c:pt>
                      <c:pt idx="5845">
                        <c:v>43226.027719907404</c:v>
                      </c:pt>
                      <c:pt idx="5846">
                        <c:v>43226.027719907404</c:v>
                      </c:pt>
                      <c:pt idx="5847">
                        <c:v>43226.027731481481</c:v>
                      </c:pt>
                      <c:pt idx="5848">
                        <c:v>43226.027743055558</c:v>
                      </c:pt>
                      <c:pt idx="5849">
                        <c:v>43226.027754629627</c:v>
                      </c:pt>
                      <c:pt idx="5850">
                        <c:v>43226.027766203704</c:v>
                      </c:pt>
                      <c:pt idx="5851">
                        <c:v>43226.027777777781</c:v>
                      </c:pt>
                      <c:pt idx="5852">
                        <c:v>43226.027789351851</c:v>
                      </c:pt>
                      <c:pt idx="5853">
                        <c:v>43226.027800925927</c:v>
                      </c:pt>
                      <c:pt idx="5854">
                        <c:v>43226.027812499997</c:v>
                      </c:pt>
                      <c:pt idx="5855">
                        <c:v>43226.027824074074</c:v>
                      </c:pt>
                      <c:pt idx="5856">
                        <c:v>43226.02783564815</c:v>
                      </c:pt>
                      <c:pt idx="5857">
                        <c:v>43226.02784722222</c:v>
                      </c:pt>
                      <c:pt idx="5858">
                        <c:v>43226.027858796297</c:v>
                      </c:pt>
                      <c:pt idx="5859">
                        <c:v>43226.027870370373</c:v>
                      </c:pt>
                      <c:pt idx="5860">
                        <c:v>43226.027881944443</c:v>
                      </c:pt>
                      <c:pt idx="5861">
                        <c:v>43226.02789351852</c:v>
                      </c:pt>
                      <c:pt idx="5862">
                        <c:v>43226.027905092589</c:v>
                      </c:pt>
                      <c:pt idx="5863">
                        <c:v>43226.027916666666</c:v>
                      </c:pt>
                      <c:pt idx="5864">
                        <c:v>43226.027928240743</c:v>
                      </c:pt>
                      <c:pt idx="5865">
                        <c:v>43226.027939814812</c:v>
                      </c:pt>
                      <c:pt idx="5866">
                        <c:v>43226.027951388889</c:v>
                      </c:pt>
                      <c:pt idx="5867">
                        <c:v>43226.027962962966</c:v>
                      </c:pt>
                      <c:pt idx="5868">
                        <c:v>43226.027974537035</c:v>
                      </c:pt>
                      <c:pt idx="5869">
                        <c:v>43226.027986111112</c:v>
                      </c:pt>
                      <c:pt idx="5870">
                        <c:v>43226.027997685182</c:v>
                      </c:pt>
                      <c:pt idx="5871">
                        <c:v>43226.028009259258</c:v>
                      </c:pt>
                      <c:pt idx="5872">
                        <c:v>43226.028020833335</c:v>
                      </c:pt>
                      <c:pt idx="5873">
                        <c:v>43226.028032407405</c:v>
                      </c:pt>
                      <c:pt idx="5874">
                        <c:v>43226.028043981481</c:v>
                      </c:pt>
                      <c:pt idx="5875">
                        <c:v>43226.028055555558</c:v>
                      </c:pt>
                      <c:pt idx="5876">
                        <c:v>43226.028067129628</c:v>
                      </c:pt>
                      <c:pt idx="5877">
                        <c:v>43226.028078703705</c:v>
                      </c:pt>
                      <c:pt idx="5878">
                        <c:v>43226.028090277781</c:v>
                      </c:pt>
                      <c:pt idx="5879">
                        <c:v>43226.028101851851</c:v>
                      </c:pt>
                      <c:pt idx="5880">
                        <c:v>43226.028113425928</c:v>
                      </c:pt>
                      <c:pt idx="5881">
                        <c:v>43226.028124999997</c:v>
                      </c:pt>
                      <c:pt idx="5882">
                        <c:v>43226.028136574074</c:v>
                      </c:pt>
                      <c:pt idx="5883">
                        <c:v>43226.028148148151</c:v>
                      </c:pt>
                      <c:pt idx="5884">
                        <c:v>43226.02815972222</c:v>
                      </c:pt>
                      <c:pt idx="5885">
                        <c:v>43226.028171296297</c:v>
                      </c:pt>
                      <c:pt idx="5886">
                        <c:v>43226.028182870374</c:v>
                      </c:pt>
                      <c:pt idx="5887">
                        <c:v>43226.028194444443</c:v>
                      </c:pt>
                      <c:pt idx="5888">
                        <c:v>43226.02820601852</c:v>
                      </c:pt>
                      <c:pt idx="5889">
                        <c:v>43226.028217592589</c:v>
                      </c:pt>
                      <c:pt idx="5890">
                        <c:v>43226.028229166666</c:v>
                      </c:pt>
                      <c:pt idx="5891">
                        <c:v>43226.028240740743</c:v>
                      </c:pt>
                      <c:pt idx="5892">
                        <c:v>43226.028252314813</c:v>
                      </c:pt>
                      <c:pt idx="5893">
                        <c:v>43226.028263888889</c:v>
                      </c:pt>
                      <c:pt idx="5894">
                        <c:v>43226.028275462966</c:v>
                      </c:pt>
                      <c:pt idx="5895">
                        <c:v>43226.028287037036</c:v>
                      </c:pt>
                      <c:pt idx="5896">
                        <c:v>43226.028298611112</c:v>
                      </c:pt>
                      <c:pt idx="5897">
                        <c:v>43226.028310185182</c:v>
                      </c:pt>
                      <c:pt idx="5898">
                        <c:v>43226.028321759259</c:v>
                      </c:pt>
                      <c:pt idx="5899">
                        <c:v>43226.028333333335</c:v>
                      </c:pt>
                      <c:pt idx="5900">
                        <c:v>43226.028344907405</c:v>
                      </c:pt>
                      <c:pt idx="5901">
                        <c:v>43226.028356481482</c:v>
                      </c:pt>
                      <c:pt idx="5902">
                        <c:v>43226.028368055559</c:v>
                      </c:pt>
                      <c:pt idx="5903">
                        <c:v>43226.028379629628</c:v>
                      </c:pt>
                      <c:pt idx="5904">
                        <c:v>43226.028391203705</c:v>
                      </c:pt>
                      <c:pt idx="5905">
                        <c:v>43226.028402777774</c:v>
                      </c:pt>
                      <c:pt idx="5906">
                        <c:v>43226.028414351851</c:v>
                      </c:pt>
                      <c:pt idx="5907">
                        <c:v>43226.028425925928</c:v>
                      </c:pt>
                      <c:pt idx="5908">
                        <c:v>43226.028437499997</c:v>
                      </c:pt>
                      <c:pt idx="5909">
                        <c:v>43226.028449074074</c:v>
                      </c:pt>
                      <c:pt idx="5910">
                        <c:v>43226.028460648151</c:v>
                      </c:pt>
                      <c:pt idx="5911">
                        <c:v>43226.02847222222</c:v>
                      </c:pt>
                      <c:pt idx="5912">
                        <c:v>43226.028483796297</c:v>
                      </c:pt>
                      <c:pt idx="5913">
                        <c:v>43226.028495370374</c:v>
                      </c:pt>
                      <c:pt idx="5914">
                        <c:v>43226.028506944444</c:v>
                      </c:pt>
                      <c:pt idx="5915">
                        <c:v>43226.02851851852</c:v>
                      </c:pt>
                      <c:pt idx="5916">
                        <c:v>43226.02853009259</c:v>
                      </c:pt>
                      <c:pt idx="5917">
                        <c:v>43226.028541666667</c:v>
                      </c:pt>
                      <c:pt idx="5918">
                        <c:v>43226.028553240743</c:v>
                      </c:pt>
                      <c:pt idx="5919">
                        <c:v>43226.028564814813</c:v>
                      </c:pt>
                      <c:pt idx="5920">
                        <c:v>43226.02857638889</c:v>
                      </c:pt>
                      <c:pt idx="5921">
                        <c:v>43226.028587962966</c:v>
                      </c:pt>
                      <c:pt idx="5922">
                        <c:v>43226.028599537036</c:v>
                      </c:pt>
                      <c:pt idx="5923">
                        <c:v>43226.028599537036</c:v>
                      </c:pt>
                      <c:pt idx="5924">
                        <c:v>43226.028611111113</c:v>
                      </c:pt>
                      <c:pt idx="5925">
                        <c:v>43226.028622685182</c:v>
                      </c:pt>
                      <c:pt idx="5926">
                        <c:v>43226.028634259259</c:v>
                      </c:pt>
                      <c:pt idx="5927">
                        <c:v>43226.028645833336</c:v>
                      </c:pt>
                      <c:pt idx="5928">
                        <c:v>43226.028657407405</c:v>
                      </c:pt>
                      <c:pt idx="5929">
                        <c:v>43226.028668981482</c:v>
                      </c:pt>
                      <c:pt idx="5930">
                        <c:v>43226.028680555559</c:v>
                      </c:pt>
                      <c:pt idx="5931">
                        <c:v>43226.028692129628</c:v>
                      </c:pt>
                      <c:pt idx="5932">
                        <c:v>43226.028703703705</c:v>
                      </c:pt>
                      <c:pt idx="5933">
                        <c:v>43226.028715277775</c:v>
                      </c:pt>
                      <c:pt idx="5934">
                        <c:v>43226.028726851851</c:v>
                      </c:pt>
                      <c:pt idx="5935">
                        <c:v>43226.028738425928</c:v>
                      </c:pt>
                      <c:pt idx="5936">
                        <c:v>43226.028749999998</c:v>
                      </c:pt>
                      <c:pt idx="5937">
                        <c:v>43226.028761574074</c:v>
                      </c:pt>
                      <c:pt idx="5938">
                        <c:v>43226.028773148151</c:v>
                      </c:pt>
                      <c:pt idx="5939">
                        <c:v>43226.028784722221</c:v>
                      </c:pt>
                      <c:pt idx="5940">
                        <c:v>43226.028796296298</c:v>
                      </c:pt>
                      <c:pt idx="5941">
                        <c:v>43226.028807870367</c:v>
                      </c:pt>
                      <c:pt idx="5942">
                        <c:v>43226.028819444444</c:v>
                      </c:pt>
                      <c:pt idx="5943">
                        <c:v>43226.028831018521</c:v>
                      </c:pt>
                      <c:pt idx="5944">
                        <c:v>43226.02884259259</c:v>
                      </c:pt>
                      <c:pt idx="5945">
                        <c:v>43226.028854166667</c:v>
                      </c:pt>
                      <c:pt idx="5946">
                        <c:v>43226.028865740744</c:v>
                      </c:pt>
                      <c:pt idx="5947">
                        <c:v>43226.028877314813</c:v>
                      </c:pt>
                      <c:pt idx="5948">
                        <c:v>43226.02888888889</c:v>
                      </c:pt>
                      <c:pt idx="5949">
                        <c:v>43226.028900462959</c:v>
                      </c:pt>
                      <c:pt idx="5950">
                        <c:v>43226.028912037036</c:v>
                      </c:pt>
                      <c:pt idx="5951">
                        <c:v>43226.028923611113</c:v>
                      </c:pt>
                      <c:pt idx="5952">
                        <c:v>43226.028935185182</c:v>
                      </c:pt>
                      <c:pt idx="5953">
                        <c:v>43226.028946759259</c:v>
                      </c:pt>
                      <c:pt idx="5954">
                        <c:v>43226.028958333336</c:v>
                      </c:pt>
                      <c:pt idx="5955">
                        <c:v>43226.028969907406</c:v>
                      </c:pt>
                      <c:pt idx="5956">
                        <c:v>43226.028981481482</c:v>
                      </c:pt>
                      <c:pt idx="5957">
                        <c:v>43226.028993055559</c:v>
                      </c:pt>
                      <c:pt idx="5958">
                        <c:v>43226.029004629629</c:v>
                      </c:pt>
                      <c:pt idx="5959">
                        <c:v>43226.029016203705</c:v>
                      </c:pt>
                      <c:pt idx="5960">
                        <c:v>43226.029027777775</c:v>
                      </c:pt>
                      <c:pt idx="5961">
                        <c:v>43226.029039351852</c:v>
                      </c:pt>
                      <c:pt idx="5962">
                        <c:v>43226.029050925928</c:v>
                      </c:pt>
                      <c:pt idx="5963">
                        <c:v>43226.029062499998</c:v>
                      </c:pt>
                      <c:pt idx="5964">
                        <c:v>43226.029074074075</c:v>
                      </c:pt>
                      <c:pt idx="5965">
                        <c:v>43226.029085648152</c:v>
                      </c:pt>
                      <c:pt idx="5966">
                        <c:v>43226.029097222221</c:v>
                      </c:pt>
                      <c:pt idx="5967">
                        <c:v>43226.029108796298</c:v>
                      </c:pt>
                      <c:pt idx="5968">
                        <c:v>43226.029120370367</c:v>
                      </c:pt>
                      <c:pt idx="5969">
                        <c:v>43226.029131944444</c:v>
                      </c:pt>
                      <c:pt idx="5970">
                        <c:v>43226.029143518521</c:v>
                      </c:pt>
                      <c:pt idx="5971">
                        <c:v>43226.02915509259</c:v>
                      </c:pt>
                      <c:pt idx="5972">
                        <c:v>43226.029166666667</c:v>
                      </c:pt>
                      <c:pt idx="5973">
                        <c:v>43226.029178240744</c:v>
                      </c:pt>
                      <c:pt idx="5974">
                        <c:v>43226.029189814813</c:v>
                      </c:pt>
                      <c:pt idx="5975">
                        <c:v>43226.02920138889</c:v>
                      </c:pt>
                      <c:pt idx="5976">
                        <c:v>43226.02921296296</c:v>
                      </c:pt>
                      <c:pt idx="5977">
                        <c:v>43226.029224537036</c:v>
                      </c:pt>
                      <c:pt idx="5978">
                        <c:v>43226.029236111113</c:v>
                      </c:pt>
                      <c:pt idx="5979">
                        <c:v>43226.029247685183</c:v>
                      </c:pt>
                      <c:pt idx="5980">
                        <c:v>43226.02925925926</c:v>
                      </c:pt>
                      <c:pt idx="5981">
                        <c:v>43226.029270833336</c:v>
                      </c:pt>
                      <c:pt idx="5982">
                        <c:v>43226.029282407406</c:v>
                      </c:pt>
                      <c:pt idx="5983">
                        <c:v>43226.029293981483</c:v>
                      </c:pt>
                      <c:pt idx="5984">
                        <c:v>43226.029305555552</c:v>
                      </c:pt>
                      <c:pt idx="5985">
                        <c:v>43226.029317129629</c:v>
                      </c:pt>
                      <c:pt idx="5986">
                        <c:v>43226.029328703706</c:v>
                      </c:pt>
                      <c:pt idx="5987">
                        <c:v>43226.029340277775</c:v>
                      </c:pt>
                      <c:pt idx="5988">
                        <c:v>43226.029351851852</c:v>
                      </c:pt>
                      <c:pt idx="5989">
                        <c:v>43226.029363425929</c:v>
                      </c:pt>
                      <c:pt idx="5990">
                        <c:v>43226.029374999998</c:v>
                      </c:pt>
                      <c:pt idx="5991">
                        <c:v>43226.029386574075</c:v>
                      </c:pt>
                      <c:pt idx="5992">
                        <c:v>43226.029398148145</c:v>
                      </c:pt>
                      <c:pt idx="5993">
                        <c:v>43226.029409722221</c:v>
                      </c:pt>
                      <c:pt idx="5994">
                        <c:v>43226.029421296298</c:v>
                      </c:pt>
                      <c:pt idx="5995">
                        <c:v>43226.029432870368</c:v>
                      </c:pt>
                      <c:pt idx="5996">
                        <c:v>43226.029444444444</c:v>
                      </c:pt>
                      <c:pt idx="5997">
                        <c:v>43226.029456018521</c:v>
                      </c:pt>
                      <c:pt idx="5998">
                        <c:v>43226.029467592591</c:v>
                      </c:pt>
                      <c:pt idx="5999">
                        <c:v>43226.029479166667</c:v>
                      </c:pt>
                      <c:pt idx="6000">
                        <c:v>43226.029479166667</c:v>
                      </c:pt>
                      <c:pt idx="6001">
                        <c:v>43226.029490740744</c:v>
                      </c:pt>
                      <c:pt idx="6002">
                        <c:v>43226.029502314814</c:v>
                      </c:pt>
                      <c:pt idx="6003">
                        <c:v>43226.029513888891</c:v>
                      </c:pt>
                      <c:pt idx="6004">
                        <c:v>43226.02952546296</c:v>
                      </c:pt>
                      <c:pt idx="6005">
                        <c:v>43226.029537037037</c:v>
                      </c:pt>
                      <c:pt idx="6006">
                        <c:v>43226.029548611114</c:v>
                      </c:pt>
                      <c:pt idx="6007">
                        <c:v>43226.029560185183</c:v>
                      </c:pt>
                      <c:pt idx="6008">
                        <c:v>43226.02957175926</c:v>
                      </c:pt>
                      <c:pt idx="6009">
                        <c:v>43226.029583333337</c:v>
                      </c:pt>
                      <c:pt idx="6010">
                        <c:v>43226.029594907406</c:v>
                      </c:pt>
                      <c:pt idx="6011">
                        <c:v>43226.029606481483</c:v>
                      </c:pt>
                      <c:pt idx="6012">
                        <c:v>43226.029618055552</c:v>
                      </c:pt>
                      <c:pt idx="6013">
                        <c:v>43226.029629629629</c:v>
                      </c:pt>
                      <c:pt idx="6014">
                        <c:v>43226.029641203706</c:v>
                      </c:pt>
                      <c:pt idx="6015">
                        <c:v>43226.029652777775</c:v>
                      </c:pt>
                      <c:pt idx="6016">
                        <c:v>43226.029664351852</c:v>
                      </c:pt>
                      <c:pt idx="6017">
                        <c:v>43226.029675925929</c:v>
                      </c:pt>
                      <c:pt idx="6018">
                        <c:v>43226.029687499999</c:v>
                      </c:pt>
                      <c:pt idx="6019">
                        <c:v>43226.029699074075</c:v>
                      </c:pt>
                      <c:pt idx="6020">
                        <c:v>43226.029710648145</c:v>
                      </c:pt>
                      <c:pt idx="6021">
                        <c:v>43226.029722222222</c:v>
                      </c:pt>
                      <c:pt idx="6022">
                        <c:v>43226.029733796298</c:v>
                      </c:pt>
                      <c:pt idx="6023">
                        <c:v>43226.029745370368</c:v>
                      </c:pt>
                      <c:pt idx="6024">
                        <c:v>43226.029756944445</c:v>
                      </c:pt>
                      <c:pt idx="6025">
                        <c:v>43226.029768518521</c:v>
                      </c:pt>
                      <c:pt idx="6026">
                        <c:v>43226.029780092591</c:v>
                      </c:pt>
                      <c:pt idx="6027">
                        <c:v>43226.029791666668</c:v>
                      </c:pt>
                      <c:pt idx="6028">
                        <c:v>43226.029803240737</c:v>
                      </c:pt>
                      <c:pt idx="6029">
                        <c:v>43226.029814814814</c:v>
                      </c:pt>
                      <c:pt idx="6030">
                        <c:v>43226.029826388891</c:v>
                      </c:pt>
                      <c:pt idx="6031">
                        <c:v>43226.02983796296</c:v>
                      </c:pt>
                      <c:pt idx="6032">
                        <c:v>43226.029849537037</c:v>
                      </c:pt>
                      <c:pt idx="6033">
                        <c:v>43226.029861111114</c:v>
                      </c:pt>
                      <c:pt idx="6034">
                        <c:v>43226.029872685183</c:v>
                      </c:pt>
                      <c:pt idx="6035">
                        <c:v>43226.02988425926</c:v>
                      </c:pt>
                      <c:pt idx="6036">
                        <c:v>43226.029895833337</c:v>
                      </c:pt>
                      <c:pt idx="6037">
                        <c:v>43226.029907407406</c:v>
                      </c:pt>
                      <c:pt idx="6038">
                        <c:v>43226.029918981483</c:v>
                      </c:pt>
                      <c:pt idx="6039">
                        <c:v>43226.029930555553</c:v>
                      </c:pt>
                      <c:pt idx="6040">
                        <c:v>43226.029942129629</c:v>
                      </c:pt>
                      <c:pt idx="6041">
                        <c:v>43226.029953703706</c:v>
                      </c:pt>
                      <c:pt idx="6042">
                        <c:v>43226.029965277776</c:v>
                      </c:pt>
                      <c:pt idx="6043">
                        <c:v>43226.029976851853</c:v>
                      </c:pt>
                      <c:pt idx="6044">
                        <c:v>43226.029988425929</c:v>
                      </c:pt>
                      <c:pt idx="6045">
                        <c:v>43226.03</c:v>
                      </c:pt>
                      <c:pt idx="6046">
                        <c:v>43226.030011574076</c:v>
                      </c:pt>
                      <c:pt idx="6047">
                        <c:v>43226.030023148145</c:v>
                      </c:pt>
                      <c:pt idx="6048">
                        <c:v>43226.030034722222</c:v>
                      </c:pt>
                      <c:pt idx="6049">
                        <c:v>43226.030046296299</c:v>
                      </c:pt>
                      <c:pt idx="6050">
                        <c:v>43226.030057870368</c:v>
                      </c:pt>
                      <c:pt idx="6051">
                        <c:v>43226.030069444445</c:v>
                      </c:pt>
                      <c:pt idx="6052">
                        <c:v>43226.030081018522</c:v>
                      </c:pt>
                      <c:pt idx="6053">
                        <c:v>43226.030092592591</c:v>
                      </c:pt>
                      <c:pt idx="6054">
                        <c:v>43226.030104166668</c:v>
                      </c:pt>
                      <c:pt idx="6055">
                        <c:v>43226.030115740738</c:v>
                      </c:pt>
                      <c:pt idx="6056">
                        <c:v>43226.030127314814</c:v>
                      </c:pt>
                      <c:pt idx="6057">
                        <c:v>43226.030138888891</c:v>
                      </c:pt>
                      <c:pt idx="6058">
                        <c:v>43226.030150462961</c:v>
                      </c:pt>
                      <c:pt idx="6059">
                        <c:v>43226.030162037037</c:v>
                      </c:pt>
                      <c:pt idx="6060">
                        <c:v>43226.030173611114</c:v>
                      </c:pt>
                      <c:pt idx="6061">
                        <c:v>43226.030185185184</c:v>
                      </c:pt>
                      <c:pt idx="6062">
                        <c:v>43226.03019675926</c:v>
                      </c:pt>
                      <c:pt idx="6063">
                        <c:v>43226.03020833333</c:v>
                      </c:pt>
                      <c:pt idx="6064">
                        <c:v>43226.030219907407</c:v>
                      </c:pt>
                      <c:pt idx="6065">
                        <c:v>43226.030231481483</c:v>
                      </c:pt>
                      <c:pt idx="6066">
                        <c:v>43226.030243055553</c:v>
                      </c:pt>
                      <c:pt idx="6067">
                        <c:v>43226.03025462963</c:v>
                      </c:pt>
                      <c:pt idx="6068">
                        <c:v>43226.030266203707</c:v>
                      </c:pt>
                      <c:pt idx="6069">
                        <c:v>43226.030277777776</c:v>
                      </c:pt>
                      <c:pt idx="6070">
                        <c:v>43226.030289351853</c:v>
                      </c:pt>
                      <c:pt idx="6071">
                        <c:v>43226.030300925922</c:v>
                      </c:pt>
                      <c:pt idx="6072">
                        <c:v>43226.030312499999</c:v>
                      </c:pt>
                      <c:pt idx="6073">
                        <c:v>43226.030324074076</c:v>
                      </c:pt>
                      <c:pt idx="6074">
                        <c:v>43226.030335648145</c:v>
                      </c:pt>
                      <c:pt idx="6075">
                        <c:v>43226.030347222222</c:v>
                      </c:pt>
                      <c:pt idx="6076">
                        <c:v>43226.030358796299</c:v>
                      </c:pt>
                      <c:pt idx="6077">
                        <c:v>43226.030370370368</c:v>
                      </c:pt>
                      <c:pt idx="6078">
                        <c:v>43226.030381944445</c:v>
                      </c:pt>
                      <c:pt idx="6079">
                        <c:v>43226.030393518522</c:v>
                      </c:pt>
                      <c:pt idx="6080">
                        <c:v>43226.030405092592</c:v>
                      </c:pt>
                      <c:pt idx="6081">
                        <c:v>43226.030416666668</c:v>
                      </c:pt>
                      <c:pt idx="6082">
                        <c:v>43226.030416666668</c:v>
                      </c:pt>
                      <c:pt idx="6083">
                        <c:v>43226.030428240738</c:v>
                      </c:pt>
                      <c:pt idx="6084">
                        <c:v>43226.030439814815</c:v>
                      </c:pt>
                      <c:pt idx="6085">
                        <c:v>43226.030451388891</c:v>
                      </c:pt>
                      <c:pt idx="6086">
                        <c:v>43226.030462962961</c:v>
                      </c:pt>
                      <c:pt idx="6087">
                        <c:v>43226.030474537038</c:v>
                      </c:pt>
                      <c:pt idx="6088">
                        <c:v>43226.030486111114</c:v>
                      </c:pt>
                      <c:pt idx="6089">
                        <c:v>43226.030497685184</c:v>
                      </c:pt>
                      <c:pt idx="6090">
                        <c:v>43226.030509259261</c:v>
                      </c:pt>
                      <c:pt idx="6091">
                        <c:v>43226.03052083333</c:v>
                      </c:pt>
                      <c:pt idx="6092">
                        <c:v>43226.030532407407</c:v>
                      </c:pt>
                      <c:pt idx="6093">
                        <c:v>43226.030543981484</c:v>
                      </c:pt>
                      <c:pt idx="6094">
                        <c:v>43226.030555555553</c:v>
                      </c:pt>
                      <c:pt idx="6095">
                        <c:v>43226.03056712963</c:v>
                      </c:pt>
                      <c:pt idx="6096">
                        <c:v>43226.030578703707</c:v>
                      </c:pt>
                      <c:pt idx="6097">
                        <c:v>43226.030590277776</c:v>
                      </c:pt>
                      <c:pt idx="6098">
                        <c:v>43226.030601851853</c:v>
                      </c:pt>
                      <c:pt idx="6099">
                        <c:v>43226.030613425923</c:v>
                      </c:pt>
                      <c:pt idx="6100">
                        <c:v>43226.030624999999</c:v>
                      </c:pt>
                      <c:pt idx="6101">
                        <c:v>43226.030636574076</c:v>
                      </c:pt>
                      <c:pt idx="6102">
                        <c:v>43226.030648148146</c:v>
                      </c:pt>
                      <c:pt idx="6103">
                        <c:v>43226.030659722222</c:v>
                      </c:pt>
                      <c:pt idx="6104">
                        <c:v>43226.030671296299</c:v>
                      </c:pt>
                      <c:pt idx="6105">
                        <c:v>43226.030682870369</c:v>
                      </c:pt>
                      <c:pt idx="6106">
                        <c:v>43226.030694444446</c:v>
                      </c:pt>
                      <c:pt idx="6107">
                        <c:v>43226.030706018515</c:v>
                      </c:pt>
                      <c:pt idx="6108">
                        <c:v>43226.030717592592</c:v>
                      </c:pt>
                      <c:pt idx="6109">
                        <c:v>43226.030729166669</c:v>
                      </c:pt>
                      <c:pt idx="6110">
                        <c:v>43226.030740740738</c:v>
                      </c:pt>
                      <c:pt idx="6111">
                        <c:v>43226.030752314815</c:v>
                      </c:pt>
                      <c:pt idx="6112">
                        <c:v>43226.030763888892</c:v>
                      </c:pt>
                      <c:pt idx="6113">
                        <c:v>43226.030775462961</c:v>
                      </c:pt>
                      <c:pt idx="6114">
                        <c:v>43226.030787037038</c:v>
                      </c:pt>
                      <c:pt idx="6115">
                        <c:v>43226.030798611115</c:v>
                      </c:pt>
                      <c:pt idx="6116">
                        <c:v>43226.030810185184</c:v>
                      </c:pt>
                      <c:pt idx="6117">
                        <c:v>43226.030821759261</c:v>
                      </c:pt>
                      <c:pt idx="6118">
                        <c:v>43226.030833333331</c:v>
                      </c:pt>
                      <c:pt idx="6119">
                        <c:v>43226.030844907407</c:v>
                      </c:pt>
                      <c:pt idx="6120">
                        <c:v>43226.030856481484</c:v>
                      </c:pt>
                      <c:pt idx="6121">
                        <c:v>43226.030868055554</c:v>
                      </c:pt>
                      <c:pt idx="6122">
                        <c:v>43226.03087962963</c:v>
                      </c:pt>
                      <c:pt idx="6123">
                        <c:v>43226.030891203707</c:v>
                      </c:pt>
                      <c:pt idx="6124">
                        <c:v>43226.030902777777</c:v>
                      </c:pt>
                      <c:pt idx="6125">
                        <c:v>43226.030914351853</c:v>
                      </c:pt>
                      <c:pt idx="6126">
                        <c:v>43226.030925925923</c:v>
                      </c:pt>
                      <c:pt idx="6127">
                        <c:v>43226.0309375</c:v>
                      </c:pt>
                      <c:pt idx="6128">
                        <c:v>43226.030949074076</c:v>
                      </c:pt>
                      <c:pt idx="6129">
                        <c:v>43226.030960648146</c:v>
                      </c:pt>
                      <c:pt idx="6130">
                        <c:v>43226.030972222223</c:v>
                      </c:pt>
                      <c:pt idx="6131">
                        <c:v>43226.0309837963</c:v>
                      </c:pt>
                      <c:pt idx="6132">
                        <c:v>43226.030995370369</c:v>
                      </c:pt>
                      <c:pt idx="6133">
                        <c:v>43226.031006944446</c:v>
                      </c:pt>
                      <c:pt idx="6134">
                        <c:v>43226.031018518515</c:v>
                      </c:pt>
                      <c:pt idx="6135">
                        <c:v>43226.031030092592</c:v>
                      </c:pt>
                      <c:pt idx="6136">
                        <c:v>43226.031041666669</c:v>
                      </c:pt>
                      <c:pt idx="6137">
                        <c:v>43226.031053240738</c:v>
                      </c:pt>
                      <c:pt idx="6138">
                        <c:v>43226.031064814815</c:v>
                      </c:pt>
                      <c:pt idx="6139">
                        <c:v>43226.031076388892</c:v>
                      </c:pt>
                      <c:pt idx="6140">
                        <c:v>43226.031087962961</c:v>
                      </c:pt>
                      <c:pt idx="6141">
                        <c:v>43226.031099537038</c:v>
                      </c:pt>
                      <c:pt idx="6142">
                        <c:v>43226.031111111108</c:v>
                      </c:pt>
                      <c:pt idx="6143">
                        <c:v>43226.031122685185</c:v>
                      </c:pt>
                      <c:pt idx="6144">
                        <c:v>43226.031134259261</c:v>
                      </c:pt>
                      <c:pt idx="6145">
                        <c:v>43226.031145833331</c:v>
                      </c:pt>
                      <c:pt idx="6146">
                        <c:v>43226.031157407408</c:v>
                      </c:pt>
                      <c:pt idx="6147">
                        <c:v>43226.031168981484</c:v>
                      </c:pt>
                      <c:pt idx="6148">
                        <c:v>43226.031180555554</c:v>
                      </c:pt>
                      <c:pt idx="6149">
                        <c:v>43226.031192129631</c:v>
                      </c:pt>
                      <c:pt idx="6150">
                        <c:v>43226.0312037037</c:v>
                      </c:pt>
                      <c:pt idx="6151">
                        <c:v>43226.031215277777</c:v>
                      </c:pt>
                      <c:pt idx="6152">
                        <c:v>43226.031226851854</c:v>
                      </c:pt>
                      <c:pt idx="6153">
                        <c:v>43226.031238425923</c:v>
                      </c:pt>
                      <c:pt idx="6154">
                        <c:v>43226.03125</c:v>
                      </c:pt>
                      <c:pt idx="6155">
                        <c:v>43226.031261574077</c:v>
                      </c:pt>
                      <c:pt idx="6156">
                        <c:v>43226.031273148146</c:v>
                      </c:pt>
                      <c:pt idx="6157">
                        <c:v>43226.031284722223</c:v>
                      </c:pt>
                      <c:pt idx="6158">
                        <c:v>43226.0312962963</c:v>
                      </c:pt>
                      <c:pt idx="6159">
                        <c:v>43226.031307870369</c:v>
                      </c:pt>
                      <c:pt idx="6160">
                        <c:v>43226.031307870369</c:v>
                      </c:pt>
                      <c:pt idx="6161">
                        <c:v>43226.031319444446</c:v>
                      </c:pt>
                      <c:pt idx="6162">
                        <c:v>43226.031331018516</c:v>
                      </c:pt>
                      <c:pt idx="6163">
                        <c:v>43226.031342592592</c:v>
                      </c:pt>
                      <c:pt idx="6164">
                        <c:v>43226.031354166669</c:v>
                      </c:pt>
                      <c:pt idx="6165">
                        <c:v>43226.031365740739</c:v>
                      </c:pt>
                      <c:pt idx="6166">
                        <c:v>43226.031377314815</c:v>
                      </c:pt>
                      <c:pt idx="6167">
                        <c:v>43226.031388888892</c:v>
                      </c:pt>
                      <c:pt idx="6168">
                        <c:v>43226.031400462962</c:v>
                      </c:pt>
                      <c:pt idx="6169">
                        <c:v>43226.031412037039</c:v>
                      </c:pt>
                      <c:pt idx="6170">
                        <c:v>43226.031423611108</c:v>
                      </c:pt>
                      <c:pt idx="6171">
                        <c:v>43226.031435185185</c:v>
                      </c:pt>
                      <c:pt idx="6172">
                        <c:v>43226.031446759262</c:v>
                      </c:pt>
                      <c:pt idx="6173">
                        <c:v>43226.031458333331</c:v>
                      </c:pt>
                      <c:pt idx="6174">
                        <c:v>43226.031469907408</c:v>
                      </c:pt>
                      <c:pt idx="6175">
                        <c:v>43226.031481481485</c:v>
                      </c:pt>
                      <c:pt idx="6176">
                        <c:v>43226.031493055554</c:v>
                      </c:pt>
                      <c:pt idx="6177">
                        <c:v>43226.031504629631</c:v>
                      </c:pt>
                      <c:pt idx="6178">
                        <c:v>43226.0315162037</c:v>
                      </c:pt>
                      <c:pt idx="6179">
                        <c:v>43226.031527777777</c:v>
                      </c:pt>
                      <c:pt idx="6180">
                        <c:v>43226.031539351854</c:v>
                      </c:pt>
                      <c:pt idx="6181">
                        <c:v>43226.031550925924</c:v>
                      </c:pt>
                      <c:pt idx="6182">
                        <c:v>43226.0315625</c:v>
                      </c:pt>
                      <c:pt idx="6183">
                        <c:v>43226.031574074077</c:v>
                      </c:pt>
                      <c:pt idx="6184">
                        <c:v>43226.031585648147</c:v>
                      </c:pt>
                      <c:pt idx="6185">
                        <c:v>43226.031597222223</c:v>
                      </c:pt>
                      <c:pt idx="6186">
                        <c:v>43226.031608796293</c:v>
                      </c:pt>
                      <c:pt idx="6187">
                        <c:v>43226.03162037037</c:v>
                      </c:pt>
                      <c:pt idx="6188">
                        <c:v>43226.031631944446</c:v>
                      </c:pt>
                      <c:pt idx="6189">
                        <c:v>43226.031643518516</c:v>
                      </c:pt>
                      <c:pt idx="6190">
                        <c:v>43226.031655092593</c:v>
                      </c:pt>
                      <c:pt idx="6191">
                        <c:v>43226.031666666669</c:v>
                      </c:pt>
                      <c:pt idx="6192">
                        <c:v>43226.031678240739</c:v>
                      </c:pt>
                      <c:pt idx="6193">
                        <c:v>43226.031689814816</c:v>
                      </c:pt>
                      <c:pt idx="6194">
                        <c:v>43226.031701388885</c:v>
                      </c:pt>
                      <c:pt idx="6195">
                        <c:v>43226.031712962962</c:v>
                      </c:pt>
                      <c:pt idx="6196">
                        <c:v>43226.031724537039</c:v>
                      </c:pt>
                      <c:pt idx="6197">
                        <c:v>43226.031736111108</c:v>
                      </c:pt>
                      <c:pt idx="6198">
                        <c:v>43226.031747685185</c:v>
                      </c:pt>
                      <c:pt idx="6199">
                        <c:v>43226.031759259262</c:v>
                      </c:pt>
                      <c:pt idx="6200">
                        <c:v>43226.031770833331</c:v>
                      </c:pt>
                      <c:pt idx="6201">
                        <c:v>43226.031782407408</c:v>
                      </c:pt>
                      <c:pt idx="6202">
                        <c:v>43226.031793981485</c:v>
                      </c:pt>
                      <c:pt idx="6203">
                        <c:v>43226.031805555554</c:v>
                      </c:pt>
                      <c:pt idx="6204">
                        <c:v>43226.031817129631</c:v>
                      </c:pt>
                      <c:pt idx="6205">
                        <c:v>43226.031828703701</c:v>
                      </c:pt>
                      <c:pt idx="6206">
                        <c:v>43226.031840277778</c:v>
                      </c:pt>
                      <c:pt idx="6207">
                        <c:v>43226.031851851854</c:v>
                      </c:pt>
                      <c:pt idx="6208">
                        <c:v>43226.031863425924</c:v>
                      </c:pt>
                      <c:pt idx="6209">
                        <c:v>43226.031875000001</c:v>
                      </c:pt>
                      <c:pt idx="6210">
                        <c:v>43226.031886574077</c:v>
                      </c:pt>
                      <c:pt idx="6211">
                        <c:v>43226.031898148147</c:v>
                      </c:pt>
                      <c:pt idx="6212">
                        <c:v>43226.031909722224</c:v>
                      </c:pt>
                      <c:pt idx="6213">
                        <c:v>43226.031921296293</c:v>
                      </c:pt>
                      <c:pt idx="6214">
                        <c:v>43226.03193287037</c:v>
                      </c:pt>
                      <c:pt idx="6215">
                        <c:v>43226.031944444447</c:v>
                      </c:pt>
                      <c:pt idx="6216">
                        <c:v>43226.031956018516</c:v>
                      </c:pt>
                      <c:pt idx="6217">
                        <c:v>43226.031967592593</c:v>
                      </c:pt>
                      <c:pt idx="6218">
                        <c:v>43226.03197916667</c:v>
                      </c:pt>
                      <c:pt idx="6219">
                        <c:v>43226.031990740739</c:v>
                      </c:pt>
                      <c:pt idx="6220">
                        <c:v>43226.032002314816</c:v>
                      </c:pt>
                      <c:pt idx="6221">
                        <c:v>43226.032013888886</c:v>
                      </c:pt>
                      <c:pt idx="6222">
                        <c:v>43226.032025462962</c:v>
                      </c:pt>
                      <c:pt idx="6223">
                        <c:v>43226.032037037039</c:v>
                      </c:pt>
                      <c:pt idx="6224">
                        <c:v>43226.032048611109</c:v>
                      </c:pt>
                      <c:pt idx="6225">
                        <c:v>43226.032060185185</c:v>
                      </c:pt>
                      <c:pt idx="6226">
                        <c:v>43226.032071759262</c:v>
                      </c:pt>
                      <c:pt idx="6227">
                        <c:v>43226.032083333332</c:v>
                      </c:pt>
                      <c:pt idx="6228">
                        <c:v>43226.032094907408</c:v>
                      </c:pt>
                      <c:pt idx="6229">
                        <c:v>43226.032106481478</c:v>
                      </c:pt>
                      <c:pt idx="6230">
                        <c:v>43226.032118055555</c:v>
                      </c:pt>
                      <c:pt idx="6231">
                        <c:v>43226.032129629632</c:v>
                      </c:pt>
                      <c:pt idx="6232">
                        <c:v>43226.032141203701</c:v>
                      </c:pt>
                      <c:pt idx="6233">
                        <c:v>43226.032152777778</c:v>
                      </c:pt>
                      <c:pt idx="6234">
                        <c:v>43226.032164351855</c:v>
                      </c:pt>
                      <c:pt idx="6235">
                        <c:v>43226.032175925924</c:v>
                      </c:pt>
                      <c:pt idx="6236">
                        <c:v>43226.032175925924</c:v>
                      </c:pt>
                      <c:pt idx="6237">
                        <c:v>43226.032187500001</c:v>
                      </c:pt>
                      <c:pt idx="6238">
                        <c:v>43226.032199074078</c:v>
                      </c:pt>
                      <c:pt idx="6239">
                        <c:v>43226.032210648147</c:v>
                      </c:pt>
                      <c:pt idx="6240">
                        <c:v>43226.032222222224</c:v>
                      </c:pt>
                      <c:pt idx="6241">
                        <c:v>43226.032233796293</c:v>
                      </c:pt>
                      <c:pt idx="6242">
                        <c:v>43226.03224537037</c:v>
                      </c:pt>
                      <c:pt idx="6243">
                        <c:v>43226.032256944447</c:v>
                      </c:pt>
                      <c:pt idx="6244">
                        <c:v>43226.032268518517</c:v>
                      </c:pt>
                      <c:pt idx="6245">
                        <c:v>43226.032280092593</c:v>
                      </c:pt>
                      <c:pt idx="6246">
                        <c:v>43226.03229166667</c:v>
                      </c:pt>
                      <c:pt idx="6247">
                        <c:v>43226.03230324074</c:v>
                      </c:pt>
                      <c:pt idx="6248">
                        <c:v>43226.032314814816</c:v>
                      </c:pt>
                      <c:pt idx="6249">
                        <c:v>43226.032326388886</c:v>
                      </c:pt>
                      <c:pt idx="6250">
                        <c:v>43226.032337962963</c:v>
                      </c:pt>
                      <c:pt idx="6251">
                        <c:v>43226.032349537039</c:v>
                      </c:pt>
                      <c:pt idx="6252">
                        <c:v>43226.032361111109</c:v>
                      </c:pt>
                      <c:pt idx="6253">
                        <c:v>43226.032372685186</c:v>
                      </c:pt>
                      <c:pt idx="6254">
                        <c:v>43226.032384259262</c:v>
                      </c:pt>
                      <c:pt idx="6255">
                        <c:v>43226.032395833332</c:v>
                      </c:pt>
                      <c:pt idx="6256">
                        <c:v>43226.032407407409</c:v>
                      </c:pt>
                      <c:pt idx="6257">
                        <c:v>43226.032418981478</c:v>
                      </c:pt>
                      <c:pt idx="6258">
                        <c:v>43226.032430555555</c:v>
                      </c:pt>
                      <c:pt idx="6259">
                        <c:v>43226.032442129632</c:v>
                      </c:pt>
                      <c:pt idx="6260">
                        <c:v>43226.032453703701</c:v>
                      </c:pt>
                      <c:pt idx="6261">
                        <c:v>43226.032465277778</c:v>
                      </c:pt>
                      <c:pt idx="6262">
                        <c:v>43226.032476851855</c:v>
                      </c:pt>
                      <c:pt idx="6263">
                        <c:v>43226.032488425924</c:v>
                      </c:pt>
                      <c:pt idx="6264">
                        <c:v>43226.032500000001</c:v>
                      </c:pt>
                      <c:pt idx="6265">
                        <c:v>43226.032511574071</c:v>
                      </c:pt>
                      <c:pt idx="6266">
                        <c:v>43226.032523148147</c:v>
                      </c:pt>
                      <c:pt idx="6267">
                        <c:v>43226.032534722224</c:v>
                      </c:pt>
                      <c:pt idx="6268">
                        <c:v>43226.032546296294</c:v>
                      </c:pt>
                      <c:pt idx="6269">
                        <c:v>43226.032557870371</c:v>
                      </c:pt>
                      <c:pt idx="6270">
                        <c:v>43226.032569444447</c:v>
                      </c:pt>
                      <c:pt idx="6271">
                        <c:v>43226.032581018517</c:v>
                      </c:pt>
                      <c:pt idx="6272">
                        <c:v>43226.032592592594</c:v>
                      </c:pt>
                      <c:pt idx="6273">
                        <c:v>43226.032604166663</c:v>
                      </c:pt>
                      <c:pt idx="6274">
                        <c:v>43226.03261574074</c:v>
                      </c:pt>
                      <c:pt idx="6275">
                        <c:v>43226.032627314817</c:v>
                      </c:pt>
                      <c:pt idx="6276">
                        <c:v>43226.032638888886</c:v>
                      </c:pt>
                      <c:pt idx="6277">
                        <c:v>43226.032650462963</c:v>
                      </c:pt>
                      <c:pt idx="6278">
                        <c:v>43226.03266203704</c:v>
                      </c:pt>
                      <c:pt idx="6279">
                        <c:v>43226.032673611109</c:v>
                      </c:pt>
                      <c:pt idx="6280">
                        <c:v>43226.032685185186</c:v>
                      </c:pt>
                      <c:pt idx="6281">
                        <c:v>43226.032696759263</c:v>
                      </c:pt>
                      <c:pt idx="6282">
                        <c:v>43226.032708333332</c:v>
                      </c:pt>
                      <c:pt idx="6283">
                        <c:v>43226.032719907409</c:v>
                      </c:pt>
                      <c:pt idx="6284">
                        <c:v>43226.032731481479</c:v>
                      </c:pt>
                      <c:pt idx="6285">
                        <c:v>43226.032743055555</c:v>
                      </c:pt>
                      <c:pt idx="6286">
                        <c:v>43226.032754629632</c:v>
                      </c:pt>
                      <c:pt idx="6287">
                        <c:v>43226.032766203702</c:v>
                      </c:pt>
                      <c:pt idx="6288">
                        <c:v>43226.032777777778</c:v>
                      </c:pt>
                      <c:pt idx="6289">
                        <c:v>43226.032789351855</c:v>
                      </c:pt>
                      <c:pt idx="6290">
                        <c:v>43226.032800925925</c:v>
                      </c:pt>
                      <c:pt idx="6291">
                        <c:v>43226.032812500001</c:v>
                      </c:pt>
                      <c:pt idx="6292">
                        <c:v>43226.032824074071</c:v>
                      </c:pt>
                      <c:pt idx="6293">
                        <c:v>43226.032835648148</c:v>
                      </c:pt>
                      <c:pt idx="6294">
                        <c:v>43226.032847222225</c:v>
                      </c:pt>
                      <c:pt idx="6295">
                        <c:v>43226.032858796294</c:v>
                      </c:pt>
                      <c:pt idx="6296">
                        <c:v>43226.032870370371</c:v>
                      </c:pt>
                      <c:pt idx="6297">
                        <c:v>43226.032881944448</c:v>
                      </c:pt>
                      <c:pt idx="6298">
                        <c:v>43226.032893518517</c:v>
                      </c:pt>
                      <c:pt idx="6299">
                        <c:v>43226.032905092594</c:v>
                      </c:pt>
                      <c:pt idx="6300">
                        <c:v>43226.032916666663</c:v>
                      </c:pt>
                      <c:pt idx="6301">
                        <c:v>43226.03292824074</c:v>
                      </c:pt>
                      <c:pt idx="6302">
                        <c:v>43226.032939814817</c:v>
                      </c:pt>
                      <c:pt idx="6303">
                        <c:v>43226.032951388886</c:v>
                      </c:pt>
                      <c:pt idx="6304">
                        <c:v>43226.032962962963</c:v>
                      </c:pt>
                      <c:pt idx="6305">
                        <c:v>43226.03297453704</c:v>
                      </c:pt>
                      <c:pt idx="6306">
                        <c:v>43226.032986111109</c:v>
                      </c:pt>
                      <c:pt idx="6307">
                        <c:v>43226.032997685186</c:v>
                      </c:pt>
                      <c:pt idx="6308">
                        <c:v>43226.033009259256</c:v>
                      </c:pt>
                      <c:pt idx="6309">
                        <c:v>43226.033020833333</c:v>
                      </c:pt>
                      <c:pt idx="6310">
                        <c:v>43226.033032407409</c:v>
                      </c:pt>
                      <c:pt idx="6311">
                        <c:v>43226.033043981479</c:v>
                      </c:pt>
                      <c:pt idx="6312">
                        <c:v>43226.033055555556</c:v>
                      </c:pt>
                      <c:pt idx="6313">
                        <c:v>43226.033055555556</c:v>
                      </c:pt>
                      <c:pt idx="6314">
                        <c:v>43226.033067129632</c:v>
                      </c:pt>
                      <c:pt idx="6315">
                        <c:v>43226.033078703702</c:v>
                      </c:pt>
                      <c:pt idx="6316">
                        <c:v>43226.033090277779</c:v>
                      </c:pt>
                      <c:pt idx="6317">
                        <c:v>43226.033101851855</c:v>
                      </c:pt>
                      <c:pt idx="6318">
                        <c:v>43226.033113425925</c:v>
                      </c:pt>
                      <c:pt idx="6319">
                        <c:v>43226.033125000002</c:v>
                      </c:pt>
                      <c:pt idx="6320">
                        <c:v>43226.033136574071</c:v>
                      </c:pt>
                      <c:pt idx="6321">
                        <c:v>43226.033148148148</c:v>
                      </c:pt>
                      <c:pt idx="6322">
                        <c:v>43226.033159722225</c:v>
                      </c:pt>
                      <c:pt idx="6323">
                        <c:v>43226.033171296294</c:v>
                      </c:pt>
                      <c:pt idx="6324">
                        <c:v>43226.033182870371</c:v>
                      </c:pt>
                      <c:pt idx="6325">
                        <c:v>43226.033194444448</c:v>
                      </c:pt>
                      <c:pt idx="6326">
                        <c:v>43226.033206018517</c:v>
                      </c:pt>
                      <c:pt idx="6327">
                        <c:v>43226.033217592594</c:v>
                      </c:pt>
                      <c:pt idx="6328">
                        <c:v>43226.033229166664</c:v>
                      </c:pt>
                      <c:pt idx="6329">
                        <c:v>43226.03324074074</c:v>
                      </c:pt>
                      <c:pt idx="6330">
                        <c:v>43226.033252314817</c:v>
                      </c:pt>
                      <c:pt idx="6331">
                        <c:v>43226.033263888887</c:v>
                      </c:pt>
                      <c:pt idx="6332">
                        <c:v>43226.033275462964</c:v>
                      </c:pt>
                      <c:pt idx="6333">
                        <c:v>43226.03328703704</c:v>
                      </c:pt>
                      <c:pt idx="6334">
                        <c:v>43226.03329861111</c:v>
                      </c:pt>
                      <c:pt idx="6335">
                        <c:v>43226.033310185187</c:v>
                      </c:pt>
                      <c:pt idx="6336">
                        <c:v>43226.033321759256</c:v>
                      </c:pt>
                      <c:pt idx="6337">
                        <c:v>43226.033333333333</c:v>
                      </c:pt>
                      <c:pt idx="6338">
                        <c:v>43226.03334490741</c:v>
                      </c:pt>
                      <c:pt idx="6339">
                        <c:v>43226.033356481479</c:v>
                      </c:pt>
                      <c:pt idx="6340">
                        <c:v>43226.033368055556</c:v>
                      </c:pt>
                      <c:pt idx="6341">
                        <c:v>43226.033379629633</c:v>
                      </c:pt>
                      <c:pt idx="6342">
                        <c:v>43226.033391203702</c:v>
                      </c:pt>
                      <c:pt idx="6343">
                        <c:v>43226.033402777779</c:v>
                      </c:pt>
                      <c:pt idx="6344">
                        <c:v>43226.033414351848</c:v>
                      </c:pt>
                      <c:pt idx="6345">
                        <c:v>43226.033425925925</c:v>
                      </c:pt>
                      <c:pt idx="6346">
                        <c:v>43226.033437500002</c:v>
                      </c:pt>
                      <c:pt idx="6347">
                        <c:v>43226.033449074072</c:v>
                      </c:pt>
                      <c:pt idx="6348">
                        <c:v>43226.033460648148</c:v>
                      </c:pt>
                      <c:pt idx="6349">
                        <c:v>43226.033472222225</c:v>
                      </c:pt>
                      <c:pt idx="6350">
                        <c:v>43226.033483796295</c:v>
                      </c:pt>
                      <c:pt idx="6351">
                        <c:v>43226.033495370371</c:v>
                      </c:pt>
                      <c:pt idx="6352">
                        <c:v>43226.033506944441</c:v>
                      </c:pt>
                      <c:pt idx="6353">
                        <c:v>43226.033518518518</c:v>
                      </c:pt>
                      <c:pt idx="6354">
                        <c:v>43226.033530092594</c:v>
                      </c:pt>
                      <c:pt idx="6355">
                        <c:v>43226.033541666664</c:v>
                      </c:pt>
                      <c:pt idx="6356">
                        <c:v>43226.033553240741</c:v>
                      </c:pt>
                      <c:pt idx="6357">
                        <c:v>43226.033564814818</c:v>
                      </c:pt>
                      <c:pt idx="6358">
                        <c:v>43226.033576388887</c:v>
                      </c:pt>
                      <c:pt idx="6359">
                        <c:v>43226.033587962964</c:v>
                      </c:pt>
                      <c:pt idx="6360">
                        <c:v>43226.033599537041</c:v>
                      </c:pt>
                      <c:pt idx="6361">
                        <c:v>43226.03361111111</c:v>
                      </c:pt>
                      <c:pt idx="6362">
                        <c:v>43226.033622685187</c:v>
                      </c:pt>
                      <c:pt idx="6363">
                        <c:v>43226.033634259256</c:v>
                      </c:pt>
                      <c:pt idx="6364">
                        <c:v>43226.033645833333</c:v>
                      </c:pt>
                      <c:pt idx="6365">
                        <c:v>43226.03365740741</c:v>
                      </c:pt>
                      <c:pt idx="6366">
                        <c:v>43226.033668981479</c:v>
                      </c:pt>
                      <c:pt idx="6367">
                        <c:v>43226.033680555556</c:v>
                      </c:pt>
                      <c:pt idx="6368">
                        <c:v>43226.033692129633</c:v>
                      </c:pt>
                      <c:pt idx="6369">
                        <c:v>43226.033703703702</c:v>
                      </c:pt>
                      <c:pt idx="6370">
                        <c:v>43226.033715277779</c:v>
                      </c:pt>
                      <c:pt idx="6371">
                        <c:v>43226.033726851849</c:v>
                      </c:pt>
                      <c:pt idx="6372">
                        <c:v>43226.033738425926</c:v>
                      </c:pt>
                      <c:pt idx="6373">
                        <c:v>43226.033750000002</c:v>
                      </c:pt>
                      <c:pt idx="6374">
                        <c:v>43226.033761574072</c:v>
                      </c:pt>
                      <c:pt idx="6375">
                        <c:v>43226.033773148149</c:v>
                      </c:pt>
                      <c:pt idx="6376">
                        <c:v>43226.033784722225</c:v>
                      </c:pt>
                      <c:pt idx="6377">
                        <c:v>43226.033796296295</c:v>
                      </c:pt>
                      <c:pt idx="6378">
                        <c:v>43226.033807870372</c:v>
                      </c:pt>
                      <c:pt idx="6379">
                        <c:v>43226.033819444441</c:v>
                      </c:pt>
                      <c:pt idx="6380">
                        <c:v>43226.033831018518</c:v>
                      </c:pt>
                      <c:pt idx="6381">
                        <c:v>43226.033842592595</c:v>
                      </c:pt>
                      <c:pt idx="6382">
                        <c:v>43226.033854166664</c:v>
                      </c:pt>
                      <c:pt idx="6383">
                        <c:v>43226.033865740741</c:v>
                      </c:pt>
                      <c:pt idx="6384">
                        <c:v>43226.033877314818</c:v>
                      </c:pt>
                      <c:pt idx="6385">
                        <c:v>43226.033888888887</c:v>
                      </c:pt>
                      <c:pt idx="6386">
                        <c:v>43226.033900462964</c:v>
                      </c:pt>
                      <c:pt idx="6387">
                        <c:v>43226.033912037034</c:v>
                      </c:pt>
                      <c:pt idx="6388">
                        <c:v>43226.03392361111</c:v>
                      </c:pt>
                      <c:pt idx="6389">
                        <c:v>43226.033935185187</c:v>
                      </c:pt>
                      <c:pt idx="6390">
                        <c:v>43226.033946759257</c:v>
                      </c:pt>
                      <c:pt idx="6391">
                        <c:v>43226.033958333333</c:v>
                      </c:pt>
                      <c:pt idx="6392">
                        <c:v>43226.03396990741</c:v>
                      </c:pt>
                      <c:pt idx="6393">
                        <c:v>43226.03398148148</c:v>
                      </c:pt>
                      <c:pt idx="6394">
                        <c:v>43226.033993055556</c:v>
                      </c:pt>
                      <c:pt idx="6395">
                        <c:v>43226.034004629626</c:v>
                      </c:pt>
                      <c:pt idx="6396">
                        <c:v>43226.034016203703</c:v>
                      </c:pt>
                      <c:pt idx="6397">
                        <c:v>43226.034016203703</c:v>
                      </c:pt>
                      <c:pt idx="6398">
                        <c:v>43226.03402777778</c:v>
                      </c:pt>
                      <c:pt idx="6399">
                        <c:v>43226.034039351849</c:v>
                      </c:pt>
                      <c:pt idx="6400">
                        <c:v>43226.034050925926</c:v>
                      </c:pt>
                      <c:pt idx="6401">
                        <c:v>43226.034062500003</c:v>
                      </c:pt>
                      <c:pt idx="6402">
                        <c:v>43226.034074074072</c:v>
                      </c:pt>
                      <c:pt idx="6403">
                        <c:v>43226.034085648149</c:v>
                      </c:pt>
                      <c:pt idx="6404">
                        <c:v>43226.034097222226</c:v>
                      </c:pt>
                      <c:pt idx="6405">
                        <c:v>43226.034108796295</c:v>
                      </c:pt>
                      <c:pt idx="6406">
                        <c:v>43226.034120370372</c:v>
                      </c:pt>
                      <c:pt idx="6407">
                        <c:v>43226.034131944441</c:v>
                      </c:pt>
                      <c:pt idx="6408">
                        <c:v>43226.034143518518</c:v>
                      </c:pt>
                      <c:pt idx="6409">
                        <c:v>43226.034155092595</c:v>
                      </c:pt>
                      <c:pt idx="6410">
                        <c:v>43226.034166666665</c:v>
                      </c:pt>
                      <c:pt idx="6411">
                        <c:v>43226.034178240741</c:v>
                      </c:pt>
                      <c:pt idx="6412">
                        <c:v>43226.034189814818</c:v>
                      </c:pt>
                      <c:pt idx="6413">
                        <c:v>43226.034201388888</c:v>
                      </c:pt>
                      <c:pt idx="6414">
                        <c:v>43226.034212962964</c:v>
                      </c:pt>
                      <c:pt idx="6415">
                        <c:v>43226.034224537034</c:v>
                      </c:pt>
                      <c:pt idx="6416">
                        <c:v>43226.034236111111</c:v>
                      </c:pt>
                      <c:pt idx="6417">
                        <c:v>43226.034247685187</c:v>
                      </c:pt>
                      <c:pt idx="6418">
                        <c:v>43226.034259259257</c:v>
                      </c:pt>
                      <c:pt idx="6419">
                        <c:v>43226.034270833334</c:v>
                      </c:pt>
                      <c:pt idx="6420">
                        <c:v>43226.034282407411</c:v>
                      </c:pt>
                      <c:pt idx="6421">
                        <c:v>43226.03429398148</c:v>
                      </c:pt>
                      <c:pt idx="6422">
                        <c:v>43226.034305555557</c:v>
                      </c:pt>
                      <c:pt idx="6423">
                        <c:v>43226.034317129626</c:v>
                      </c:pt>
                      <c:pt idx="6424">
                        <c:v>43226.034328703703</c:v>
                      </c:pt>
                      <c:pt idx="6425">
                        <c:v>43226.03434027778</c:v>
                      </c:pt>
                      <c:pt idx="6426">
                        <c:v>43226.034351851849</c:v>
                      </c:pt>
                      <c:pt idx="6427">
                        <c:v>43226.034363425926</c:v>
                      </c:pt>
                      <c:pt idx="6428">
                        <c:v>43226.034375000003</c:v>
                      </c:pt>
                      <c:pt idx="6429">
                        <c:v>43226.034386574072</c:v>
                      </c:pt>
                      <c:pt idx="6430">
                        <c:v>43226.034398148149</c:v>
                      </c:pt>
                      <c:pt idx="6431">
                        <c:v>43226.034409722219</c:v>
                      </c:pt>
                      <c:pt idx="6432">
                        <c:v>43226.034421296295</c:v>
                      </c:pt>
                      <c:pt idx="6433">
                        <c:v>43226.034432870372</c:v>
                      </c:pt>
                      <c:pt idx="6434">
                        <c:v>43226.034444444442</c:v>
                      </c:pt>
                      <c:pt idx="6435">
                        <c:v>43226.034456018519</c:v>
                      </c:pt>
                      <c:pt idx="6436">
                        <c:v>43226.034467592595</c:v>
                      </c:pt>
                      <c:pt idx="6437">
                        <c:v>43226.034479166665</c:v>
                      </c:pt>
                      <c:pt idx="6438">
                        <c:v>43226.034490740742</c:v>
                      </c:pt>
                      <c:pt idx="6439">
                        <c:v>43226.034502314818</c:v>
                      </c:pt>
                      <c:pt idx="6440">
                        <c:v>43226.034513888888</c:v>
                      </c:pt>
                      <c:pt idx="6441">
                        <c:v>43226.034525462965</c:v>
                      </c:pt>
                      <c:pt idx="6442">
                        <c:v>43226.034537037034</c:v>
                      </c:pt>
                      <c:pt idx="6443">
                        <c:v>43226.034548611111</c:v>
                      </c:pt>
                      <c:pt idx="6444">
                        <c:v>43226.034560185188</c:v>
                      </c:pt>
                      <c:pt idx="6445">
                        <c:v>43226.034571759257</c:v>
                      </c:pt>
                      <c:pt idx="6446">
                        <c:v>43226.034583333334</c:v>
                      </c:pt>
                      <c:pt idx="6447">
                        <c:v>43226.034594907411</c:v>
                      </c:pt>
                      <c:pt idx="6448">
                        <c:v>43226.03460648148</c:v>
                      </c:pt>
                      <c:pt idx="6449">
                        <c:v>43226.034618055557</c:v>
                      </c:pt>
                      <c:pt idx="6450">
                        <c:v>43226.034629629627</c:v>
                      </c:pt>
                      <c:pt idx="6451">
                        <c:v>43226.034641203703</c:v>
                      </c:pt>
                      <c:pt idx="6452">
                        <c:v>43226.03465277778</c:v>
                      </c:pt>
                      <c:pt idx="6453">
                        <c:v>43226.03466435185</c:v>
                      </c:pt>
                      <c:pt idx="6454">
                        <c:v>43226.034675925926</c:v>
                      </c:pt>
                      <c:pt idx="6455">
                        <c:v>43226.034687500003</c:v>
                      </c:pt>
                      <c:pt idx="6456">
                        <c:v>43226.034699074073</c:v>
                      </c:pt>
                      <c:pt idx="6457">
                        <c:v>43226.034710648149</c:v>
                      </c:pt>
                      <c:pt idx="6458">
                        <c:v>43226.034722222219</c:v>
                      </c:pt>
                      <c:pt idx="6459">
                        <c:v>43226.034733796296</c:v>
                      </c:pt>
                      <c:pt idx="6460">
                        <c:v>43226.034745370373</c:v>
                      </c:pt>
                      <c:pt idx="6461">
                        <c:v>43226.034756944442</c:v>
                      </c:pt>
                      <c:pt idx="6462">
                        <c:v>43226.034768518519</c:v>
                      </c:pt>
                      <c:pt idx="6463">
                        <c:v>43226.034780092596</c:v>
                      </c:pt>
                      <c:pt idx="6464">
                        <c:v>43226.034791666665</c:v>
                      </c:pt>
                      <c:pt idx="6465">
                        <c:v>43226.034803240742</c:v>
                      </c:pt>
                      <c:pt idx="6466">
                        <c:v>43226.034814814811</c:v>
                      </c:pt>
                      <c:pt idx="6467">
                        <c:v>43226.034826388888</c:v>
                      </c:pt>
                      <c:pt idx="6468">
                        <c:v>43226.034837962965</c:v>
                      </c:pt>
                      <c:pt idx="6469">
                        <c:v>43226.034849537034</c:v>
                      </c:pt>
                      <c:pt idx="6470">
                        <c:v>43226.034861111111</c:v>
                      </c:pt>
                      <c:pt idx="6471">
                        <c:v>43226.034872685188</c:v>
                      </c:pt>
                      <c:pt idx="6472">
                        <c:v>43226.034884259258</c:v>
                      </c:pt>
                      <c:pt idx="6473">
                        <c:v>43226.034895833334</c:v>
                      </c:pt>
                      <c:pt idx="6474">
                        <c:v>43226.034895833334</c:v>
                      </c:pt>
                      <c:pt idx="6475">
                        <c:v>43226.034907407404</c:v>
                      </c:pt>
                      <c:pt idx="6476">
                        <c:v>43226.034918981481</c:v>
                      </c:pt>
                      <c:pt idx="6477">
                        <c:v>43226.034930555557</c:v>
                      </c:pt>
                      <c:pt idx="6478">
                        <c:v>43226.034942129627</c:v>
                      </c:pt>
                      <c:pt idx="6479">
                        <c:v>43226.034953703704</c:v>
                      </c:pt>
                      <c:pt idx="6480">
                        <c:v>43226.03496527778</c:v>
                      </c:pt>
                      <c:pt idx="6481">
                        <c:v>43226.03497685185</c:v>
                      </c:pt>
                      <c:pt idx="6482">
                        <c:v>43226.034988425927</c:v>
                      </c:pt>
                      <c:pt idx="6483">
                        <c:v>43226.035000000003</c:v>
                      </c:pt>
                      <c:pt idx="6484">
                        <c:v>43226.035011574073</c:v>
                      </c:pt>
                      <c:pt idx="6485">
                        <c:v>43226.03502314815</c:v>
                      </c:pt>
                      <c:pt idx="6486">
                        <c:v>43226.035034722219</c:v>
                      </c:pt>
                      <c:pt idx="6487">
                        <c:v>43226.035046296296</c:v>
                      </c:pt>
                      <c:pt idx="6488">
                        <c:v>43226.035057870373</c:v>
                      </c:pt>
                      <c:pt idx="6489">
                        <c:v>43226.035069444442</c:v>
                      </c:pt>
                      <c:pt idx="6490">
                        <c:v>43226.035081018519</c:v>
                      </c:pt>
                      <c:pt idx="6491">
                        <c:v>43226.035092592596</c:v>
                      </c:pt>
                      <c:pt idx="6492">
                        <c:v>43226.035104166665</c:v>
                      </c:pt>
                      <c:pt idx="6493">
                        <c:v>43226.035115740742</c:v>
                      </c:pt>
                      <c:pt idx="6494">
                        <c:v>43226.035127314812</c:v>
                      </c:pt>
                      <c:pt idx="6495">
                        <c:v>43226.035138888888</c:v>
                      </c:pt>
                      <c:pt idx="6496">
                        <c:v>43226.035150462965</c:v>
                      </c:pt>
                      <c:pt idx="6497">
                        <c:v>43226.035162037035</c:v>
                      </c:pt>
                      <c:pt idx="6498">
                        <c:v>43226.035173611112</c:v>
                      </c:pt>
                      <c:pt idx="6499">
                        <c:v>43226.035185185188</c:v>
                      </c:pt>
                      <c:pt idx="6500">
                        <c:v>43226.035196759258</c:v>
                      </c:pt>
                      <c:pt idx="6501">
                        <c:v>43226.035208333335</c:v>
                      </c:pt>
                      <c:pt idx="6502">
                        <c:v>43226.035219907404</c:v>
                      </c:pt>
                      <c:pt idx="6503">
                        <c:v>43226.035231481481</c:v>
                      </c:pt>
                      <c:pt idx="6504">
                        <c:v>43226.035243055558</c:v>
                      </c:pt>
                      <c:pt idx="6505">
                        <c:v>43226.035254629627</c:v>
                      </c:pt>
                      <c:pt idx="6506">
                        <c:v>43226.035266203704</c:v>
                      </c:pt>
                      <c:pt idx="6507">
                        <c:v>43226.035277777781</c:v>
                      </c:pt>
                      <c:pt idx="6508">
                        <c:v>43226.03528935185</c:v>
                      </c:pt>
                      <c:pt idx="6509">
                        <c:v>43226.035300925927</c:v>
                      </c:pt>
                      <c:pt idx="6510">
                        <c:v>43226.035312499997</c:v>
                      </c:pt>
                      <c:pt idx="6511">
                        <c:v>43226.035324074073</c:v>
                      </c:pt>
                      <c:pt idx="6512">
                        <c:v>43226.03533564815</c:v>
                      </c:pt>
                      <c:pt idx="6513">
                        <c:v>43226.03534722222</c:v>
                      </c:pt>
                      <c:pt idx="6514">
                        <c:v>43226.035358796296</c:v>
                      </c:pt>
                      <c:pt idx="6515">
                        <c:v>43226.035370370373</c:v>
                      </c:pt>
                      <c:pt idx="6516">
                        <c:v>43226.035381944443</c:v>
                      </c:pt>
                      <c:pt idx="6517">
                        <c:v>43226.035393518519</c:v>
                      </c:pt>
                      <c:pt idx="6518">
                        <c:v>43226.035405092596</c:v>
                      </c:pt>
                      <c:pt idx="6519">
                        <c:v>43226.035416666666</c:v>
                      </c:pt>
                      <c:pt idx="6520">
                        <c:v>43226.035428240742</c:v>
                      </c:pt>
                      <c:pt idx="6521">
                        <c:v>43226.035439814812</c:v>
                      </c:pt>
                      <c:pt idx="6522">
                        <c:v>43226.035451388889</c:v>
                      </c:pt>
                      <c:pt idx="6523">
                        <c:v>43226.035462962966</c:v>
                      </c:pt>
                      <c:pt idx="6524">
                        <c:v>43226.035474537035</c:v>
                      </c:pt>
                      <c:pt idx="6525">
                        <c:v>43226.035486111112</c:v>
                      </c:pt>
                      <c:pt idx="6526">
                        <c:v>43226.035497685189</c:v>
                      </c:pt>
                      <c:pt idx="6527">
                        <c:v>43226.035509259258</c:v>
                      </c:pt>
                      <c:pt idx="6528">
                        <c:v>43226.035520833335</c:v>
                      </c:pt>
                      <c:pt idx="6529">
                        <c:v>43226.035532407404</c:v>
                      </c:pt>
                      <c:pt idx="6530">
                        <c:v>43226.035543981481</c:v>
                      </c:pt>
                      <c:pt idx="6531">
                        <c:v>43226.035555555558</c:v>
                      </c:pt>
                      <c:pt idx="6532">
                        <c:v>43226.035567129627</c:v>
                      </c:pt>
                      <c:pt idx="6533">
                        <c:v>43226.035578703704</c:v>
                      </c:pt>
                      <c:pt idx="6534">
                        <c:v>43226.035590277781</c:v>
                      </c:pt>
                      <c:pt idx="6535">
                        <c:v>43226.035601851851</c:v>
                      </c:pt>
                      <c:pt idx="6536">
                        <c:v>43226.035613425927</c:v>
                      </c:pt>
                      <c:pt idx="6537">
                        <c:v>43226.035624999997</c:v>
                      </c:pt>
                      <c:pt idx="6538">
                        <c:v>43226.035636574074</c:v>
                      </c:pt>
                      <c:pt idx="6539">
                        <c:v>43226.03564814815</c:v>
                      </c:pt>
                      <c:pt idx="6540">
                        <c:v>43226.03565972222</c:v>
                      </c:pt>
                      <c:pt idx="6541">
                        <c:v>43226.035671296297</c:v>
                      </c:pt>
                      <c:pt idx="6542">
                        <c:v>43226.035682870373</c:v>
                      </c:pt>
                      <c:pt idx="6543">
                        <c:v>43226.035694444443</c:v>
                      </c:pt>
                      <c:pt idx="6544">
                        <c:v>43226.03570601852</c:v>
                      </c:pt>
                      <c:pt idx="6545">
                        <c:v>43226.035717592589</c:v>
                      </c:pt>
                      <c:pt idx="6546">
                        <c:v>43226.035729166666</c:v>
                      </c:pt>
                      <c:pt idx="6547">
                        <c:v>43226.035740740743</c:v>
                      </c:pt>
                      <c:pt idx="6548">
                        <c:v>43226.035752314812</c:v>
                      </c:pt>
                      <c:pt idx="6549">
                        <c:v>43226.035763888889</c:v>
                      </c:pt>
                      <c:pt idx="6550">
                        <c:v>43226.035775462966</c:v>
                      </c:pt>
                      <c:pt idx="6551">
                        <c:v>43226.035787037035</c:v>
                      </c:pt>
                      <c:pt idx="6552">
                        <c:v>43226.035787037035</c:v>
                      </c:pt>
                      <c:pt idx="6553">
                        <c:v>43226.035798611112</c:v>
                      </c:pt>
                      <c:pt idx="6554">
                        <c:v>43226.035810185182</c:v>
                      </c:pt>
                      <c:pt idx="6555">
                        <c:v>43226.035821759258</c:v>
                      </c:pt>
                      <c:pt idx="6556">
                        <c:v>43226.035833333335</c:v>
                      </c:pt>
                      <c:pt idx="6557">
                        <c:v>43226.035844907405</c:v>
                      </c:pt>
                      <c:pt idx="6558">
                        <c:v>43226.035856481481</c:v>
                      </c:pt>
                      <c:pt idx="6559">
                        <c:v>43226.035868055558</c:v>
                      </c:pt>
                      <c:pt idx="6560">
                        <c:v>43226.035879629628</c:v>
                      </c:pt>
                      <c:pt idx="6561">
                        <c:v>43226.035891203705</c:v>
                      </c:pt>
                      <c:pt idx="6562">
                        <c:v>43226.035902777781</c:v>
                      </c:pt>
                      <c:pt idx="6563">
                        <c:v>43226.035914351851</c:v>
                      </c:pt>
                      <c:pt idx="6564">
                        <c:v>43226.035925925928</c:v>
                      </c:pt>
                      <c:pt idx="6565">
                        <c:v>43226.035937499997</c:v>
                      </c:pt>
                      <c:pt idx="6566">
                        <c:v>43226.035949074074</c:v>
                      </c:pt>
                      <c:pt idx="6567">
                        <c:v>43226.035960648151</c:v>
                      </c:pt>
                      <c:pt idx="6568">
                        <c:v>43226.03597222222</c:v>
                      </c:pt>
                      <c:pt idx="6569">
                        <c:v>43226.035983796297</c:v>
                      </c:pt>
                      <c:pt idx="6570">
                        <c:v>43226.035995370374</c:v>
                      </c:pt>
                      <c:pt idx="6571">
                        <c:v>43226.036006944443</c:v>
                      </c:pt>
                      <c:pt idx="6572">
                        <c:v>43226.03601851852</c:v>
                      </c:pt>
                      <c:pt idx="6573">
                        <c:v>43226.036030092589</c:v>
                      </c:pt>
                      <c:pt idx="6574">
                        <c:v>43226.036041666666</c:v>
                      </c:pt>
                      <c:pt idx="6575">
                        <c:v>43226.036053240743</c:v>
                      </c:pt>
                      <c:pt idx="6576">
                        <c:v>43226.036064814813</c:v>
                      </c:pt>
                      <c:pt idx="6577">
                        <c:v>43226.036076388889</c:v>
                      </c:pt>
                      <c:pt idx="6578">
                        <c:v>43226.036087962966</c:v>
                      </c:pt>
                      <c:pt idx="6579">
                        <c:v>43226.036099537036</c:v>
                      </c:pt>
                      <c:pt idx="6580">
                        <c:v>43226.036111111112</c:v>
                      </c:pt>
                      <c:pt idx="6581">
                        <c:v>43226.036122685182</c:v>
                      </c:pt>
                      <c:pt idx="6582">
                        <c:v>43226.036134259259</c:v>
                      </c:pt>
                      <c:pt idx="6583">
                        <c:v>43226.036145833335</c:v>
                      </c:pt>
                      <c:pt idx="6584">
                        <c:v>43226.036157407405</c:v>
                      </c:pt>
                      <c:pt idx="6585">
                        <c:v>43226.036168981482</c:v>
                      </c:pt>
                      <c:pt idx="6586">
                        <c:v>43226.036180555559</c:v>
                      </c:pt>
                      <c:pt idx="6587">
                        <c:v>43226.036192129628</c:v>
                      </c:pt>
                      <c:pt idx="6588">
                        <c:v>43226.036203703705</c:v>
                      </c:pt>
                      <c:pt idx="6589">
                        <c:v>43226.036215277774</c:v>
                      </c:pt>
                      <c:pt idx="6590">
                        <c:v>43226.036226851851</c:v>
                      </c:pt>
                      <c:pt idx="6591">
                        <c:v>43226.036238425928</c:v>
                      </c:pt>
                      <c:pt idx="6592">
                        <c:v>43226.036249999997</c:v>
                      </c:pt>
                      <c:pt idx="6593">
                        <c:v>43226.036261574074</c:v>
                      </c:pt>
                      <c:pt idx="6594">
                        <c:v>43226.036273148151</c:v>
                      </c:pt>
                      <c:pt idx="6595">
                        <c:v>43226.03628472222</c:v>
                      </c:pt>
                      <c:pt idx="6596">
                        <c:v>43226.036296296297</c:v>
                      </c:pt>
                      <c:pt idx="6597">
                        <c:v>43226.036307870374</c:v>
                      </c:pt>
                      <c:pt idx="6598">
                        <c:v>43226.036319444444</c:v>
                      </c:pt>
                      <c:pt idx="6599">
                        <c:v>43226.03633101852</c:v>
                      </c:pt>
                      <c:pt idx="6600">
                        <c:v>43226.03634259259</c:v>
                      </c:pt>
                      <c:pt idx="6601">
                        <c:v>43226.036354166667</c:v>
                      </c:pt>
                      <c:pt idx="6602">
                        <c:v>43226.036365740743</c:v>
                      </c:pt>
                      <c:pt idx="6603">
                        <c:v>43226.036377314813</c:v>
                      </c:pt>
                      <c:pt idx="6604">
                        <c:v>43226.03638888889</c:v>
                      </c:pt>
                      <c:pt idx="6605">
                        <c:v>43226.036400462966</c:v>
                      </c:pt>
                      <c:pt idx="6606">
                        <c:v>43226.036412037036</c:v>
                      </c:pt>
                      <c:pt idx="6607">
                        <c:v>43226.036423611113</c:v>
                      </c:pt>
                      <c:pt idx="6608">
                        <c:v>43226.036435185182</c:v>
                      </c:pt>
                      <c:pt idx="6609">
                        <c:v>43226.036446759259</c:v>
                      </c:pt>
                      <c:pt idx="6610">
                        <c:v>43226.036458333336</c:v>
                      </c:pt>
                      <c:pt idx="6611">
                        <c:v>43226.036469907405</c:v>
                      </c:pt>
                      <c:pt idx="6612">
                        <c:v>43226.036481481482</c:v>
                      </c:pt>
                      <c:pt idx="6613">
                        <c:v>43226.036493055559</c:v>
                      </c:pt>
                      <c:pt idx="6614">
                        <c:v>43226.036504629628</c:v>
                      </c:pt>
                      <c:pt idx="6615">
                        <c:v>43226.036516203705</c:v>
                      </c:pt>
                      <c:pt idx="6616">
                        <c:v>43226.036527777775</c:v>
                      </c:pt>
                      <c:pt idx="6617">
                        <c:v>43226.036539351851</c:v>
                      </c:pt>
                      <c:pt idx="6618">
                        <c:v>43226.036550925928</c:v>
                      </c:pt>
                      <c:pt idx="6619">
                        <c:v>43226.036562499998</c:v>
                      </c:pt>
                      <c:pt idx="6620">
                        <c:v>43226.036574074074</c:v>
                      </c:pt>
                      <c:pt idx="6621">
                        <c:v>43226.036585648151</c:v>
                      </c:pt>
                      <c:pt idx="6622">
                        <c:v>43226.036597222221</c:v>
                      </c:pt>
                      <c:pt idx="6623">
                        <c:v>43226.036608796298</c:v>
                      </c:pt>
                      <c:pt idx="6624">
                        <c:v>43226.036620370367</c:v>
                      </c:pt>
                      <c:pt idx="6625">
                        <c:v>43226.036631944444</c:v>
                      </c:pt>
                      <c:pt idx="6626">
                        <c:v>43226.036643518521</c:v>
                      </c:pt>
                      <c:pt idx="6627">
                        <c:v>43226.03665509259</c:v>
                      </c:pt>
                      <c:pt idx="6628">
                        <c:v>43226.036666666667</c:v>
                      </c:pt>
                      <c:pt idx="6629">
                        <c:v>43226.036678240744</c:v>
                      </c:pt>
                      <c:pt idx="6630">
                        <c:v>43226.036689814813</c:v>
                      </c:pt>
                      <c:pt idx="6631">
                        <c:v>43226.03670138889</c:v>
                      </c:pt>
                      <c:pt idx="6632">
                        <c:v>43226.036712962959</c:v>
                      </c:pt>
                      <c:pt idx="6633">
                        <c:v>43226.036724537036</c:v>
                      </c:pt>
                      <c:pt idx="6634">
                        <c:v>43226.036724537036</c:v>
                      </c:pt>
                      <c:pt idx="6635">
                        <c:v>43226.036736111113</c:v>
                      </c:pt>
                      <c:pt idx="6636">
                        <c:v>43226.036747685182</c:v>
                      </c:pt>
                      <c:pt idx="6637">
                        <c:v>43226.036759259259</c:v>
                      </c:pt>
                      <c:pt idx="6638">
                        <c:v>43226.036770833336</c:v>
                      </c:pt>
                      <c:pt idx="6639">
                        <c:v>43226.036782407406</c:v>
                      </c:pt>
                      <c:pt idx="6640">
                        <c:v>43226.036793981482</c:v>
                      </c:pt>
                      <c:pt idx="6641">
                        <c:v>43226.036805555559</c:v>
                      </c:pt>
                      <c:pt idx="6642">
                        <c:v>43226.036817129629</c:v>
                      </c:pt>
                      <c:pt idx="6643">
                        <c:v>43226.036828703705</c:v>
                      </c:pt>
                      <c:pt idx="6644">
                        <c:v>43226.036840277775</c:v>
                      </c:pt>
                      <c:pt idx="6645">
                        <c:v>43226.036851851852</c:v>
                      </c:pt>
                      <c:pt idx="6646">
                        <c:v>43226.036863425928</c:v>
                      </c:pt>
                      <c:pt idx="6647">
                        <c:v>43226.036874999998</c:v>
                      </c:pt>
                      <c:pt idx="6648">
                        <c:v>43226.036886574075</c:v>
                      </c:pt>
                      <c:pt idx="6649">
                        <c:v>43226.036898148152</c:v>
                      </c:pt>
                      <c:pt idx="6650">
                        <c:v>43226.036909722221</c:v>
                      </c:pt>
                      <c:pt idx="6651">
                        <c:v>43226.036921296298</c:v>
                      </c:pt>
                      <c:pt idx="6652">
                        <c:v>43226.036932870367</c:v>
                      </c:pt>
                      <c:pt idx="6653">
                        <c:v>43226.036944444444</c:v>
                      </c:pt>
                      <c:pt idx="6654">
                        <c:v>43226.036956018521</c:v>
                      </c:pt>
                      <c:pt idx="6655">
                        <c:v>43226.03696759259</c:v>
                      </c:pt>
                      <c:pt idx="6656">
                        <c:v>43226.036979166667</c:v>
                      </c:pt>
                      <c:pt idx="6657">
                        <c:v>43226.036990740744</c:v>
                      </c:pt>
                      <c:pt idx="6658">
                        <c:v>43226.037002314813</c:v>
                      </c:pt>
                      <c:pt idx="6659">
                        <c:v>43226.03701388889</c:v>
                      </c:pt>
                      <c:pt idx="6660">
                        <c:v>43226.03702546296</c:v>
                      </c:pt>
                      <c:pt idx="6661">
                        <c:v>43226.037037037036</c:v>
                      </c:pt>
                      <c:pt idx="6662">
                        <c:v>43226.037048611113</c:v>
                      </c:pt>
                      <c:pt idx="6663">
                        <c:v>43226.037060185183</c:v>
                      </c:pt>
                      <c:pt idx="6664">
                        <c:v>43226.03707175926</c:v>
                      </c:pt>
                      <c:pt idx="6665">
                        <c:v>43226.037083333336</c:v>
                      </c:pt>
                      <c:pt idx="6666">
                        <c:v>43226.037094907406</c:v>
                      </c:pt>
                      <c:pt idx="6667">
                        <c:v>43226.037106481483</c:v>
                      </c:pt>
                      <c:pt idx="6668">
                        <c:v>43226.037118055552</c:v>
                      </c:pt>
                      <c:pt idx="6669">
                        <c:v>43226.037129629629</c:v>
                      </c:pt>
                      <c:pt idx="6670">
                        <c:v>43226.037141203706</c:v>
                      </c:pt>
                      <c:pt idx="6671">
                        <c:v>43226.037152777775</c:v>
                      </c:pt>
                      <c:pt idx="6672">
                        <c:v>43226.037164351852</c:v>
                      </c:pt>
                      <c:pt idx="6673">
                        <c:v>43226.037175925929</c:v>
                      </c:pt>
                      <c:pt idx="6674">
                        <c:v>43226.037187499998</c:v>
                      </c:pt>
                      <c:pt idx="6675">
                        <c:v>43226.037199074075</c:v>
                      </c:pt>
                      <c:pt idx="6676">
                        <c:v>43226.037210648145</c:v>
                      </c:pt>
                      <c:pt idx="6677">
                        <c:v>43226.037222222221</c:v>
                      </c:pt>
                      <c:pt idx="6678">
                        <c:v>43226.037233796298</c:v>
                      </c:pt>
                      <c:pt idx="6679">
                        <c:v>43226.037245370368</c:v>
                      </c:pt>
                      <c:pt idx="6680">
                        <c:v>43226.037256944444</c:v>
                      </c:pt>
                      <c:pt idx="6681">
                        <c:v>43226.037268518521</c:v>
                      </c:pt>
                      <c:pt idx="6682">
                        <c:v>43226.037280092591</c:v>
                      </c:pt>
                      <c:pt idx="6683">
                        <c:v>43226.037291666667</c:v>
                      </c:pt>
                      <c:pt idx="6684">
                        <c:v>43226.037303240744</c:v>
                      </c:pt>
                      <c:pt idx="6685">
                        <c:v>43226.037314814814</c:v>
                      </c:pt>
                      <c:pt idx="6686">
                        <c:v>43226.037326388891</c:v>
                      </c:pt>
                      <c:pt idx="6687">
                        <c:v>43226.03733796296</c:v>
                      </c:pt>
                      <c:pt idx="6688">
                        <c:v>43226.037349537037</c:v>
                      </c:pt>
                      <c:pt idx="6689">
                        <c:v>43226.037361111114</c:v>
                      </c:pt>
                      <c:pt idx="6690">
                        <c:v>43226.037372685183</c:v>
                      </c:pt>
                      <c:pt idx="6691">
                        <c:v>43226.03738425926</c:v>
                      </c:pt>
                      <c:pt idx="6692">
                        <c:v>43226.037395833337</c:v>
                      </c:pt>
                      <c:pt idx="6693">
                        <c:v>43226.037407407406</c:v>
                      </c:pt>
                      <c:pt idx="6694">
                        <c:v>43226.037418981483</c:v>
                      </c:pt>
                      <c:pt idx="6695">
                        <c:v>43226.037430555552</c:v>
                      </c:pt>
                      <c:pt idx="6696">
                        <c:v>43226.037442129629</c:v>
                      </c:pt>
                      <c:pt idx="6697">
                        <c:v>43226.037453703706</c:v>
                      </c:pt>
                      <c:pt idx="6698">
                        <c:v>43226.037465277775</c:v>
                      </c:pt>
                      <c:pt idx="6699">
                        <c:v>43226.037476851852</c:v>
                      </c:pt>
                      <c:pt idx="6700">
                        <c:v>43226.037488425929</c:v>
                      </c:pt>
                      <c:pt idx="6701">
                        <c:v>43226.037499999999</c:v>
                      </c:pt>
                      <c:pt idx="6702">
                        <c:v>43226.037511574075</c:v>
                      </c:pt>
                      <c:pt idx="6703">
                        <c:v>43226.037523148145</c:v>
                      </c:pt>
                      <c:pt idx="6704">
                        <c:v>43226.037534722222</c:v>
                      </c:pt>
                      <c:pt idx="6705">
                        <c:v>43226.037546296298</c:v>
                      </c:pt>
                      <c:pt idx="6706">
                        <c:v>43226.037557870368</c:v>
                      </c:pt>
                      <c:pt idx="6707">
                        <c:v>43226.037569444445</c:v>
                      </c:pt>
                      <c:pt idx="6708">
                        <c:v>43226.037581018521</c:v>
                      </c:pt>
                      <c:pt idx="6709">
                        <c:v>43226.037592592591</c:v>
                      </c:pt>
                      <c:pt idx="6710">
                        <c:v>43226.037604166668</c:v>
                      </c:pt>
                      <c:pt idx="6711">
                        <c:v>43226.037604166668</c:v>
                      </c:pt>
                      <c:pt idx="6712">
                        <c:v>43226.037615740737</c:v>
                      </c:pt>
                      <c:pt idx="6713">
                        <c:v>43226.037627314814</c:v>
                      </c:pt>
                      <c:pt idx="6714">
                        <c:v>43226.037638888891</c:v>
                      </c:pt>
                      <c:pt idx="6715">
                        <c:v>43226.03765046296</c:v>
                      </c:pt>
                      <c:pt idx="6716">
                        <c:v>43226.037662037037</c:v>
                      </c:pt>
                      <c:pt idx="6717">
                        <c:v>43226.037673611114</c:v>
                      </c:pt>
                      <c:pt idx="6718">
                        <c:v>43226.037685185183</c:v>
                      </c:pt>
                      <c:pt idx="6719">
                        <c:v>43226.03769675926</c:v>
                      </c:pt>
                      <c:pt idx="6720">
                        <c:v>43226.037708333337</c:v>
                      </c:pt>
                      <c:pt idx="6721">
                        <c:v>43226.037719907406</c:v>
                      </c:pt>
                      <c:pt idx="6722">
                        <c:v>43226.037731481483</c:v>
                      </c:pt>
                      <c:pt idx="6723">
                        <c:v>43226.037743055553</c:v>
                      </c:pt>
                      <c:pt idx="6724">
                        <c:v>43226.037754629629</c:v>
                      </c:pt>
                      <c:pt idx="6725">
                        <c:v>43226.037766203706</c:v>
                      </c:pt>
                      <c:pt idx="6726">
                        <c:v>43226.037777777776</c:v>
                      </c:pt>
                      <c:pt idx="6727">
                        <c:v>43226.037789351853</c:v>
                      </c:pt>
                      <c:pt idx="6728">
                        <c:v>43226.037800925929</c:v>
                      </c:pt>
                      <c:pt idx="6729">
                        <c:v>43226.037812499999</c:v>
                      </c:pt>
                      <c:pt idx="6730">
                        <c:v>43226.037824074076</c:v>
                      </c:pt>
                      <c:pt idx="6731">
                        <c:v>43226.037835648145</c:v>
                      </c:pt>
                      <c:pt idx="6732">
                        <c:v>43226.037847222222</c:v>
                      </c:pt>
                      <c:pt idx="6733">
                        <c:v>43226.037858796299</c:v>
                      </c:pt>
                      <c:pt idx="6734">
                        <c:v>43226.037870370368</c:v>
                      </c:pt>
                      <c:pt idx="6735">
                        <c:v>43226.037881944445</c:v>
                      </c:pt>
                      <c:pt idx="6736">
                        <c:v>43226.037893518522</c:v>
                      </c:pt>
                      <c:pt idx="6737">
                        <c:v>43226.037905092591</c:v>
                      </c:pt>
                      <c:pt idx="6738">
                        <c:v>43226.037916666668</c:v>
                      </c:pt>
                      <c:pt idx="6739">
                        <c:v>43226.037928240738</c:v>
                      </c:pt>
                      <c:pt idx="6740">
                        <c:v>43226.037939814814</c:v>
                      </c:pt>
                      <c:pt idx="6741">
                        <c:v>43226.037951388891</c:v>
                      </c:pt>
                      <c:pt idx="6742">
                        <c:v>43226.037962962961</c:v>
                      </c:pt>
                      <c:pt idx="6743">
                        <c:v>43226.037974537037</c:v>
                      </c:pt>
                      <c:pt idx="6744">
                        <c:v>43226.037986111114</c:v>
                      </c:pt>
                      <c:pt idx="6745">
                        <c:v>43226.037997685184</c:v>
                      </c:pt>
                      <c:pt idx="6746">
                        <c:v>43226.03800925926</c:v>
                      </c:pt>
                      <c:pt idx="6747">
                        <c:v>43226.03802083333</c:v>
                      </c:pt>
                      <c:pt idx="6748">
                        <c:v>43226.038032407407</c:v>
                      </c:pt>
                      <c:pt idx="6749">
                        <c:v>43226.038043981483</c:v>
                      </c:pt>
                      <c:pt idx="6750">
                        <c:v>43226.038055555553</c:v>
                      </c:pt>
                      <c:pt idx="6751">
                        <c:v>43226.03806712963</c:v>
                      </c:pt>
                      <c:pt idx="6752">
                        <c:v>43226.038078703707</c:v>
                      </c:pt>
                      <c:pt idx="6753">
                        <c:v>43226.038090277776</c:v>
                      </c:pt>
                      <c:pt idx="6754">
                        <c:v>43226.038101851853</c:v>
                      </c:pt>
                      <c:pt idx="6755">
                        <c:v>43226.038113425922</c:v>
                      </c:pt>
                      <c:pt idx="6756">
                        <c:v>43226.038124999999</c:v>
                      </c:pt>
                      <c:pt idx="6757">
                        <c:v>43226.038136574076</c:v>
                      </c:pt>
                      <c:pt idx="6758">
                        <c:v>43226.038148148145</c:v>
                      </c:pt>
                      <c:pt idx="6759">
                        <c:v>43226.038159722222</c:v>
                      </c:pt>
                      <c:pt idx="6760">
                        <c:v>43226.038171296299</c:v>
                      </c:pt>
                      <c:pt idx="6761">
                        <c:v>43226.038182870368</c:v>
                      </c:pt>
                      <c:pt idx="6762">
                        <c:v>43226.038194444445</c:v>
                      </c:pt>
                      <c:pt idx="6763">
                        <c:v>43226.038206018522</c:v>
                      </c:pt>
                      <c:pt idx="6764">
                        <c:v>43226.038217592592</c:v>
                      </c:pt>
                      <c:pt idx="6765">
                        <c:v>43226.038229166668</c:v>
                      </c:pt>
                      <c:pt idx="6766">
                        <c:v>43226.038240740738</c:v>
                      </c:pt>
                      <c:pt idx="6767">
                        <c:v>43226.038252314815</c:v>
                      </c:pt>
                      <c:pt idx="6768">
                        <c:v>43226.038263888891</c:v>
                      </c:pt>
                      <c:pt idx="6769">
                        <c:v>43226.038275462961</c:v>
                      </c:pt>
                      <c:pt idx="6770">
                        <c:v>43226.038287037038</c:v>
                      </c:pt>
                      <c:pt idx="6771">
                        <c:v>43226.038298611114</c:v>
                      </c:pt>
                      <c:pt idx="6772">
                        <c:v>43226.038310185184</c:v>
                      </c:pt>
                      <c:pt idx="6773">
                        <c:v>43226.038321759261</c:v>
                      </c:pt>
                      <c:pt idx="6774">
                        <c:v>43226.03833333333</c:v>
                      </c:pt>
                      <c:pt idx="6775">
                        <c:v>43226.038344907407</c:v>
                      </c:pt>
                      <c:pt idx="6776">
                        <c:v>43226.038356481484</c:v>
                      </c:pt>
                      <c:pt idx="6777">
                        <c:v>43226.038368055553</c:v>
                      </c:pt>
                      <c:pt idx="6778">
                        <c:v>43226.03837962963</c:v>
                      </c:pt>
                      <c:pt idx="6779">
                        <c:v>43226.038391203707</c:v>
                      </c:pt>
                      <c:pt idx="6780">
                        <c:v>43226.038402777776</c:v>
                      </c:pt>
                      <c:pt idx="6781">
                        <c:v>43226.038414351853</c:v>
                      </c:pt>
                      <c:pt idx="6782">
                        <c:v>43226.038425925923</c:v>
                      </c:pt>
                      <c:pt idx="6783">
                        <c:v>43226.038437499999</c:v>
                      </c:pt>
                      <c:pt idx="6784">
                        <c:v>43226.038449074076</c:v>
                      </c:pt>
                      <c:pt idx="6785">
                        <c:v>43226.038460648146</c:v>
                      </c:pt>
                      <c:pt idx="6786">
                        <c:v>43226.038472222222</c:v>
                      </c:pt>
                      <c:pt idx="6787">
                        <c:v>43226.038483796299</c:v>
                      </c:pt>
                      <c:pt idx="6788">
                        <c:v>43226.038483796299</c:v>
                      </c:pt>
                      <c:pt idx="6789">
                        <c:v>43226.038495370369</c:v>
                      </c:pt>
                      <c:pt idx="6790">
                        <c:v>43226.038506944446</c:v>
                      </c:pt>
                      <c:pt idx="6791">
                        <c:v>43226.038518518515</c:v>
                      </c:pt>
                      <c:pt idx="6792">
                        <c:v>43226.038530092592</c:v>
                      </c:pt>
                      <c:pt idx="6793">
                        <c:v>43226.038541666669</c:v>
                      </c:pt>
                      <c:pt idx="6794">
                        <c:v>43226.038553240738</c:v>
                      </c:pt>
                      <c:pt idx="6795">
                        <c:v>43226.038564814815</c:v>
                      </c:pt>
                      <c:pt idx="6796">
                        <c:v>43226.038576388892</c:v>
                      </c:pt>
                      <c:pt idx="6797">
                        <c:v>43226.038587962961</c:v>
                      </c:pt>
                      <c:pt idx="6798">
                        <c:v>43226.038599537038</c:v>
                      </c:pt>
                      <c:pt idx="6799">
                        <c:v>43226.038611111115</c:v>
                      </c:pt>
                      <c:pt idx="6800">
                        <c:v>43226.038622685184</c:v>
                      </c:pt>
                      <c:pt idx="6801">
                        <c:v>43226.038634259261</c:v>
                      </c:pt>
                      <c:pt idx="6802">
                        <c:v>43226.038645833331</c:v>
                      </c:pt>
                      <c:pt idx="6803">
                        <c:v>43226.038657407407</c:v>
                      </c:pt>
                      <c:pt idx="6804">
                        <c:v>43226.038668981484</c:v>
                      </c:pt>
                      <c:pt idx="6805">
                        <c:v>43226.038680555554</c:v>
                      </c:pt>
                      <c:pt idx="6806">
                        <c:v>43226.03869212963</c:v>
                      </c:pt>
                      <c:pt idx="6807">
                        <c:v>43226.038703703707</c:v>
                      </c:pt>
                      <c:pt idx="6808">
                        <c:v>43226.038715277777</c:v>
                      </c:pt>
                      <c:pt idx="6809">
                        <c:v>43226.038726851853</c:v>
                      </c:pt>
                      <c:pt idx="6810">
                        <c:v>43226.038738425923</c:v>
                      </c:pt>
                      <c:pt idx="6811">
                        <c:v>43226.03875</c:v>
                      </c:pt>
                      <c:pt idx="6812">
                        <c:v>43226.038761574076</c:v>
                      </c:pt>
                      <c:pt idx="6813">
                        <c:v>43226.038773148146</c:v>
                      </c:pt>
                      <c:pt idx="6814">
                        <c:v>43226.038784722223</c:v>
                      </c:pt>
                      <c:pt idx="6815">
                        <c:v>43226.0387962963</c:v>
                      </c:pt>
                      <c:pt idx="6816">
                        <c:v>43226.038807870369</c:v>
                      </c:pt>
                      <c:pt idx="6817">
                        <c:v>43226.038819444446</c:v>
                      </c:pt>
                      <c:pt idx="6818">
                        <c:v>43226.038831018515</c:v>
                      </c:pt>
                      <c:pt idx="6819">
                        <c:v>43226.038842592592</c:v>
                      </c:pt>
                      <c:pt idx="6820">
                        <c:v>43226.038854166669</c:v>
                      </c:pt>
                      <c:pt idx="6821">
                        <c:v>43226.038865740738</c:v>
                      </c:pt>
                      <c:pt idx="6822">
                        <c:v>43226.038877314815</c:v>
                      </c:pt>
                      <c:pt idx="6823">
                        <c:v>43226.038888888892</c:v>
                      </c:pt>
                      <c:pt idx="6824">
                        <c:v>43226.038900462961</c:v>
                      </c:pt>
                      <c:pt idx="6825">
                        <c:v>43226.038912037038</c:v>
                      </c:pt>
                      <c:pt idx="6826">
                        <c:v>43226.038923611108</c:v>
                      </c:pt>
                      <c:pt idx="6827">
                        <c:v>43226.038935185185</c:v>
                      </c:pt>
                      <c:pt idx="6828">
                        <c:v>43226.038946759261</c:v>
                      </c:pt>
                      <c:pt idx="6829">
                        <c:v>43226.038958333331</c:v>
                      </c:pt>
                      <c:pt idx="6830">
                        <c:v>43226.038969907408</c:v>
                      </c:pt>
                      <c:pt idx="6831">
                        <c:v>43226.038981481484</c:v>
                      </c:pt>
                      <c:pt idx="6832">
                        <c:v>43226.038993055554</c:v>
                      </c:pt>
                      <c:pt idx="6833">
                        <c:v>43226.039004629631</c:v>
                      </c:pt>
                      <c:pt idx="6834">
                        <c:v>43226.0390162037</c:v>
                      </c:pt>
                      <c:pt idx="6835">
                        <c:v>43226.039027777777</c:v>
                      </c:pt>
                      <c:pt idx="6836">
                        <c:v>43226.039039351854</c:v>
                      </c:pt>
                      <c:pt idx="6837">
                        <c:v>43226.039050925923</c:v>
                      </c:pt>
                      <c:pt idx="6838">
                        <c:v>43226.0390625</c:v>
                      </c:pt>
                      <c:pt idx="6839">
                        <c:v>43226.039074074077</c:v>
                      </c:pt>
                      <c:pt idx="6840">
                        <c:v>43226.039085648146</c:v>
                      </c:pt>
                      <c:pt idx="6841">
                        <c:v>43226.039097222223</c:v>
                      </c:pt>
                      <c:pt idx="6842">
                        <c:v>43226.0391087963</c:v>
                      </c:pt>
                      <c:pt idx="6843">
                        <c:v>43226.039120370369</c:v>
                      </c:pt>
                      <c:pt idx="6844">
                        <c:v>43226.039131944446</c:v>
                      </c:pt>
                      <c:pt idx="6845">
                        <c:v>43226.039143518516</c:v>
                      </c:pt>
                      <c:pt idx="6846">
                        <c:v>43226.039155092592</c:v>
                      </c:pt>
                      <c:pt idx="6847">
                        <c:v>43226.039166666669</c:v>
                      </c:pt>
                      <c:pt idx="6848">
                        <c:v>43226.039178240739</c:v>
                      </c:pt>
                      <c:pt idx="6849">
                        <c:v>43226.039189814815</c:v>
                      </c:pt>
                      <c:pt idx="6850">
                        <c:v>43226.039201388892</c:v>
                      </c:pt>
                      <c:pt idx="6851">
                        <c:v>43226.039212962962</c:v>
                      </c:pt>
                      <c:pt idx="6852">
                        <c:v>43226.039224537039</c:v>
                      </c:pt>
                      <c:pt idx="6853">
                        <c:v>43226.039236111108</c:v>
                      </c:pt>
                      <c:pt idx="6854">
                        <c:v>43226.039247685185</c:v>
                      </c:pt>
                      <c:pt idx="6855">
                        <c:v>43226.039259259262</c:v>
                      </c:pt>
                      <c:pt idx="6856">
                        <c:v>43226.039270833331</c:v>
                      </c:pt>
                      <c:pt idx="6857">
                        <c:v>43226.039282407408</c:v>
                      </c:pt>
                      <c:pt idx="6858">
                        <c:v>43226.039293981485</c:v>
                      </c:pt>
                      <c:pt idx="6859">
                        <c:v>43226.039305555554</c:v>
                      </c:pt>
                      <c:pt idx="6860">
                        <c:v>43226.039317129631</c:v>
                      </c:pt>
                      <c:pt idx="6861">
                        <c:v>43226.0393287037</c:v>
                      </c:pt>
                      <c:pt idx="6862">
                        <c:v>43226.039340277777</c:v>
                      </c:pt>
                      <c:pt idx="6863">
                        <c:v>43226.039340277777</c:v>
                      </c:pt>
                      <c:pt idx="6864">
                        <c:v>43226.039351851854</c:v>
                      </c:pt>
                      <c:pt idx="6865">
                        <c:v>43226.039363425924</c:v>
                      </c:pt>
                      <c:pt idx="6866">
                        <c:v>43226.039375</c:v>
                      </c:pt>
                      <c:pt idx="6867">
                        <c:v>43226.039386574077</c:v>
                      </c:pt>
                      <c:pt idx="6868">
                        <c:v>43226.039398148147</c:v>
                      </c:pt>
                      <c:pt idx="6869">
                        <c:v>43226.039409722223</c:v>
                      </c:pt>
                      <c:pt idx="6870">
                        <c:v>43226.039421296293</c:v>
                      </c:pt>
                      <c:pt idx="6871">
                        <c:v>43226.03943287037</c:v>
                      </c:pt>
                      <c:pt idx="6872">
                        <c:v>43226.039444444446</c:v>
                      </c:pt>
                      <c:pt idx="6873">
                        <c:v>43226.039456018516</c:v>
                      </c:pt>
                      <c:pt idx="6874">
                        <c:v>43226.039467592593</c:v>
                      </c:pt>
                      <c:pt idx="6875">
                        <c:v>43226.039479166669</c:v>
                      </c:pt>
                      <c:pt idx="6876">
                        <c:v>43226.039490740739</c:v>
                      </c:pt>
                      <c:pt idx="6877">
                        <c:v>43226.039502314816</c:v>
                      </c:pt>
                      <c:pt idx="6878">
                        <c:v>43226.039513888885</c:v>
                      </c:pt>
                      <c:pt idx="6879">
                        <c:v>43226.039525462962</c:v>
                      </c:pt>
                      <c:pt idx="6880">
                        <c:v>43226.039537037039</c:v>
                      </c:pt>
                      <c:pt idx="6881">
                        <c:v>43226.039548611108</c:v>
                      </c:pt>
                      <c:pt idx="6882">
                        <c:v>43226.039560185185</c:v>
                      </c:pt>
                      <c:pt idx="6883">
                        <c:v>43226.039571759262</c:v>
                      </c:pt>
                      <c:pt idx="6884">
                        <c:v>43226.039583333331</c:v>
                      </c:pt>
                      <c:pt idx="6885">
                        <c:v>43226.039594907408</c:v>
                      </c:pt>
                      <c:pt idx="6886">
                        <c:v>43226.039606481485</c:v>
                      </c:pt>
                      <c:pt idx="6887">
                        <c:v>43226.039618055554</c:v>
                      </c:pt>
                      <c:pt idx="6888">
                        <c:v>43226.039629629631</c:v>
                      </c:pt>
                      <c:pt idx="6889">
                        <c:v>43226.039641203701</c:v>
                      </c:pt>
                      <c:pt idx="6890">
                        <c:v>43226.039652777778</c:v>
                      </c:pt>
                      <c:pt idx="6891">
                        <c:v>43226.039664351854</c:v>
                      </c:pt>
                      <c:pt idx="6892">
                        <c:v>43226.039675925924</c:v>
                      </c:pt>
                      <c:pt idx="6893">
                        <c:v>43226.039687500001</c:v>
                      </c:pt>
                      <c:pt idx="6894">
                        <c:v>43226.039699074077</c:v>
                      </c:pt>
                      <c:pt idx="6895">
                        <c:v>43226.039710648147</c:v>
                      </c:pt>
                      <c:pt idx="6896">
                        <c:v>43226.039722222224</c:v>
                      </c:pt>
                      <c:pt idx="6897">
                        <c:v>43226.039733796293</c:v>
                      </c:pt>
                      <c:pt idx="6898">
                        <c:v>43226.03974537037</c:v>
                      </c:pt>
                      <c:pt idx="6899">
                        <c:v>43226.039756944447</c:v>
                      </c:pt>
                      <c:pt idx="6900">
                        <c:v>43226.039768518516</c:v>
                      </c:pt>
                      <c:pt idx="6901">
                        <c:v>43226.039780092593</c:v>
                      </c:pt>
                      <c:pt idx="6902">
                        <c:v>43226.03979166667</c:v>
                      </c:pt>
                      <c:pt idx="6903">
                        <c:v>43226.039803240739</c:v>
                      </c:pt>
                      <c:pt idx="6904">
                        <c:v>43226.039814814816</c:v>
                      </c:pt>
                      <c:pt idx="6905">
                        <c:v>43226.039826388886</c:v>
                      </c:pt>
                      <c:pt idx="6906">
                        <c:v>43226.039837962962</c:v>
                      </c:pt>
                      <c:pt idx="6907">
                        <c:v>43226.039849537039</c:v>
                      </c:pt>
                      <c:pt idx="6908">
                        <c:v>43226.039861111109</c:v>
                      </c:pt>
                      <c:pt idx="6909">
                        <c:v>43226.039872685185</c:v>
                      </c:pt>
                      <c:pt idx="6910">
                        <c:v>43226.039884259262</c:v>
                      </c:pt>
                      <c:pt idx="6911">
                        <c:v>43226.039895833332</c:v>
                      </c:pt>
                      <c:pt idx="6912">
                        <c:v>43226.039907407408</c:v>
                      </c:pt>
                      <c:pt idx="6913">
                        <c:v>43226.039918981478</c:v>
                      </c:pt>
                      <c:pt idx="6914">
                        <c:v>43226.039930555555</c:v>
                      </c:pt>
                      <c:pt idx="6915">
                        <c:v>43226.039942129632</c:v>
                      </c:pt>
                      <c:pt idx="6916">
                        <c:v>43226.039953703701</c:v>
                      </c:pt>
                      <c:pt idx="6917">
                        <c:v>43226.039965277778</c:v>
                      </c:pt>
                      <c:pt idx="6918">
                        <c:v>43226.039976851855</c:v>
                      </c:pt>
                      <c:pt idx="6919">
                        <c:v>43226.039988425924</c:v>
                      </c:pt>
                      <c:pt idx="6920">
                        <c:v>43226.04</c:v>
                      </c:pt>
                      <c:pt idx="6921">
                        <c:v>43226.040011574078</c:v>
                      </c:pt>
                      <c:pt idx="6922">
                        <c:v>43226.040023148147</c:v>
                      </c:pt>
                      <c:pt idx="6923">
                        <c:v>43226.040034722224</c:v>
                      </c:pt>
                      <c:pt idx="6924">
                        <c:v>43226.040046296293</c:v>
                      </c:pt>
                      <c:pt idx="6925">
                        <c:v>43226.04005787037</c:v>
                      </c:pt>
                      <c:pt idx="6926">
                        <c:v>43226.040069444447</c:v>
                      </c:pt>
                      <c:pt idx="6927">
                        <c:v>43226.040081018517</c:v>
                      </c:pt>
                      <c:pt idx="6928">
                        <c:v>43226.040092592593</c:v>
                      </c:pt>
                      <c:pt idx="6929">
                        <c:v>43226.04010416667</c:v>
                      </c:pt>
                      <c:pt idx="6930">
                        <c:v>43226.04011574074</c:v>
                      </c:pt>
                      <c:pt idx="6931">
                        <c:v>43226.040127314816</c:v>
                      </c:pt>
                      <c:pt idx="6932">
                        <c:v>43226.040138888886</c:v>
                      </c:pt>
                      <c:pt idx="6933">
                        <c:v>43226.040150462963</c:v>
                      </c:pt>
                      <c:pt idx="6934">
                        <c:v>43226.040162037039</c:v>
                      </c:pt>
                      <c:pt idx="6935">
                        <c:v>43226.040173611109</c:v>
                      </c:pt>
                      <c:pt idx="6936">
                        <c:v>43226.040185185186</c:v>
                      </c:pt>
                      <c:pt idx="6937">
                        <c:v>43226.040196759262</c:v>
                      </c:pt>
                      <c:pt idx="6938">
                        <c:v>43226.040208333332</c:v>
                      </c:pt>
                      <c:pt idx="6939">
                        <c:v>43226.040219907409</c:v>
                      </c:pt>
                      <c:pt idx="6940">
                        <c:v>43226.040231481478</c:v>
                      </c:pt>
                      <c:pt idx="6941">
                        <c:v>43226.040243055555</c:v>
                      </c:pt>
                      <c:pt idx="6942">
                        <c:v>43226.040254629632</c:v>
                      </c:pt>
                      <c:pt idx="6943">
                        <c:v>43226.040266203701</c:v>
                      </c:pt>
                      <c:pt idx="6944">
                        <c:v>43226.040277777778</c:v>
                      </c:pt>
                      <c:pt idx="6945">
                        <c:v>43226.040277777778</c:v>
                      </c:pt>
                      <c:pt idx="6946">
                        <c:v>43226.040289351855</c:v>
                      </c:pt>
                      <c:pt idx="6947">
                        <c:v>43226.040300925924</c:v>
                      </c:pt>
                      <c:pt idx="6948">
                        <c:v>43226.040312500001</c:v>
                      </c:pt>
                      <c:pt idx="6949">
                        <c:v>43226.040324074071</c:v>
                      </c:pt>
                      <c:pt idx="6950">
                        <c:v>43226.040335648147</c:v>
                      </c:pt>
                      <c:pt idx="6951">
                        <c:v>43226.040347222224</c:v>
                      </c:pt>
                      <c:pt idx="6952">
                        <c:v>43226.040358796294</c:v>
                      </c:pt>
                      <c:pt idx="6953">
                        <c:v>43226.040370370371</c:v>
                      </c:pt>
                      <c:pt idx="6954">
                        <c:v>43226.040381944447</c:v>
                      </c:pt>
                      <c:pt idx="6955">
                        <c:v>43226.040393518517</c:v>
                      </c:pt>
                      <c:pt idx="6956">
                        <c:v>43226.040405092594</c:v>
                      </c:pt>
                      <c:pt idx="6957">
                        <c:v>43226.040416666663</c:v>
                      </c:pt>
                      <c:pt idx="6958">
                        <c:v>43226.04042824074</c:v>
                      </c:pt>
                      <c:pt idx="6959">
                        <c:v>43226.040439814817</c:v>
                      </c:pt>
                      <c:pt idx="6960">
                        <c:v>43226.040451388886</c:v>
                      </c:pt>
                      <c:pt idx="6961">
                        <c:v>43226.040462962963</c:v>
                      </c:pt>
                      <c:pt idx="6962">
                        <c:v>43226.04047453704</c:v>
                      </c:pt>
                      <c:pt idx="6963">
                        <c:v>43226.040486111109</c:v>
                      </c:pt>
                      <c:pt idx="6964">
                        <c:v>43226.040497685186</c:v>
                      </c:pt>
                      <c:pt idx="6965">
                        <c:v>43226.040509259263</c:v>
                      </c:pt>
                      <c:pt idx="6966">
                        <c:v>43226.040520833332</c:v>
                      </c:pt>
                      <c:pt idx="6967">
                        <c:v>43226.040532407409</c:v>
                      </c:pt>
                      <c:pt idx="6968">
                        <c:v>43226.040543981479</c:v>
                      </c:pt>
                      <c:pt idx="6969">
                        <c:v>43226.040555555555</c:v>
                      </c:pt>
                      <c:pt idx="6970">
                        <c:v>43226.040567129632</c:v>
                      </c:pt>
                      <c:pt idx="6971">
                        <c:v>43226.040578703702</c:v>
                      </c:pt>
                      <c:pt idx="6972">
                        <c:v>43226.040590277778</c:v>
                      </c:pt>
                      <c:pt idx="6973">
                        <c:v>43226.040601851855</c:v>
                      </c:pt>
                      <c:pt idx="6974">
                        <c:v>43226.040613425925</c:v>
                      </c:pt>
                      <c:pt idx="6975">
                        <c:v>43226.040625000001</c:v>
                      </c:pt>
                      <c:pt idx="6976">
                        <c:v>43226.040636574071</c:v>
                      </c:pt>
                      <c:pt idx="6977">
                        <c:v>43226.040648148148</c:v>
                      </c:pt>
                      <c:pt idx="6978">
                        <c:v>43226.040659722225</c:v>
                      </c:pt>
                      <c:pt idx="6979">
                        <c:v>43226.040671296294</c:v>
                      </c:pt>
                      <c:pt idx="6980">
                        <c:v>43226.040682870371</c:v>
                      </c:pt>
                      <c:pt idx="6981">
                        <c:v>43226.040694444448</c:v>
                      </c:pt>
                      <c:pt idx="6982">
                        <c:v>43226.040706018517</c:v>
                      </c:pt>
                      <c:pt idx="6983">
                        <c:v>43226.040717592594</c:v>
                      </c:pt>
                      <c:pt idx="6984">
                        <c:v>43226.040729166663</c:v>
                      </c:pt>
                      <c:pt idx="6985">
                        <c:v>43226.04074074074</c:v>
                      </c:pt>
                      <c:pt idx="6986">
                        <c:v>43226.040752314817</c:v>
                      </c:pt>
                      <c:pt idx="6987">
                        <c:v>43226.040763888886</c:v>
                      </c:pt>
                      <c:pt idx="6988">
                        <c:v>43226.040775462963</c:v>
                      </c:pt>
                      <c:pt idx="6989">
                        <c:v>43226.04078703704</c:v>
                      </c:pt>
                      <c:pt idx="6990">
                        <c:v>43226.040798611109</c:v>
                      </c:pt>
                      <c:pt idx="6991">
                        <c:v>43226.040810185186</c:v>
                      </c:pt>
                      <c:pt idx="6992">
                        <c:v>43226.040821759256</c:v>
                      </c:pt>
                      <c:pt idx="6993">
                        <c:v>43226.040833333333</c:v>
                      </c:pt>
                      <c:pt idx="6994">
                        <c:v>43226.040844907409</c:v>
                      </c:pt>
                      <c:pt idx="6995">
                        <c:v>43226.040856481479</c:v>
                      </c:pt>
                      <c:pt idx="6996">
                        <c:v>43226.040868055556</c:v>
                      </c:pt>
                      <c:pt idx="6997">
                        <c:v>43226.040879629632</c:v>
                      </c:pt>
                      <c:pt idx="6998">
                        <c:v>43226.040891203702</c:v>
                      </c:pt>
                      <c:pt idx="6999">
                        <c:v>43226.040902777779</c:v>
                      </c:pt>
                      <c:pt idx="7000">
                        <c:v>43226.040914351855</c:v>
                      </c:pt>
                      <c:pt idx="7001">
                        <c:v>43226.040925925925</c:v>
                      </c:pt>
                      <c:pt idx="7002">
                        <c:v>43226.040937500002</c:v>
                      </c:pt>
                      <c:pt idx="7003">
                        <c:v>43226.040949074071</c:v>
                      </c:pt>
                      <c:pt idx="7004">
                        <c:v>43226.040960648148</c:v>
                      </c:pt>
                      <c:pt idx="7005">
                        <c:v>43226.040972222225</c:v>
                      </c:pt>
                      <c:pt idx="7006">
                        <c:v>43226.040983796294</c:v>
                      </c:pt>
                      <c:pt idx="7007">
                        <c:v>43226.040995370371</c:v>
                      </c:pt>
                      <c:pt idx="7008">
                        <c:v>43226.041006944448</c:v>
                      </c:pt>
                      <c:pt idx="7009">
                        <c:v>43226.041018518517</c:v>
                      </c:pt>
                      <c:pt idx="7010">
                        <c:v>43226.041030092594</c:v>
                      </c:pt>
                      <c:pt idx="7011">
                        <c:v>43226.041041666664</c:v>
                      </c:pt>
                      <c:pt idx="7012">
                        <c:v>43226.04105324074</c:v>
                      </c:pt>
                      <c:pt idx="7013">
                        <c:v>43226.041064814817</c:v>
                      </c:pt>
                      <c:pt idx="7014">
                        <c:v>43226.041076388887</c:v>
                      </c:pt>
                      <c:pt idx="7015">
                        <c:v>43226.041087962964</c:v>
                      </c:pt>
                      <c:pt idx="7016">
                        <c:v>43226.04109953704</c:v>
                      </c:pt>
                      <c:pt idx="7017">
                        <c:v>43226.04111111111</c:v>
                      </c:pt>
                      <c:pt idx="7018">
                        <c:v>43226.041122685187</c:v>
                      </c:pt>
                      <c:pt idx="7019">
                        <c:v>43226.041134259256</c:v>
                      </c:pt>
                      <c:pt idx="7020">
                        <c:v>43226.041145833333</c:v>
                      </c:pt>
                      <c:pt idx="7021">
                        <c:v>43226.041145833333</c:v>
                      </c:pt>
                      <c:pt idx="7022">
                        <c:v>43226.04115740741</c:v>
                      </c:pt>
                      <c:pt idx="7023">
                        <c:v>43226.041168981479</c:v>
                      </c:pt>
                      <c:pt idx="7024">
                        <c:v>43226.041180555556</c:v>
                      </c:pt>
                      <c:pt idx="7025">
                        <c:v>43226.041192129633</c:v>
                      </c:pt>
                      <c:pt idx="7026">
                        <c:v>43226.041203703702</c:v>
                      </c:pt>
                      <c:pt idx="7027">
                        <c:v>43226.041215277779</c:v>
                      </c:pt>
                      <c:pt idx="7028">
                        <c:v>43226.041226851848</c:v>
                      </c:pt>
                      <c:pt idx="7029">
                        <c:v>43226.041238425925</c:v>
                      </c:pt>
                      <c:pt idx="7030">
                        <c:v>43226.041250000002</c:v>
                      </c:pt>
                      <c:pt idx="7031">
                        <c:v>43226.041261574072</c:v>
                      </c:pt>
                      <c:pt idx="7032">
                        <c:v>43226.041273148148</c:v>
                      </c:pt>
                      <c:pt idx="7033">
                        <c:v>43226.041284722225</c:v>
                      </c:pt>
                      <c:pt idx="7034">
                        <c:v>43226.041296296295</c:v>
                      </c:pt>
                      <c:pt idx="7035">
                        <c:v>43226.041307870371</c:v>
                      </c:pt>
                      <c:pt idx="7036">
                        <c:v>43226.041319444441</c:v>
                      </c:pt>
                      <c:pt idx="7037">
                        <c:v>43226.041331018518</c:v>
                      </c:pt>
                      <c:pt idx="7038">
                        <c:v>43226.041342592594</c:v>
                      </c:pt>
                      <c:pt idx="7039">
                        <c:v>43226.041354166664</c:v>
                      </c:pt>
                      <c:pt idx="7040">
                        <c:v>43226.041365740741</c:v>
                      </c:pt>
                      <c:pt idx="7041">
                        <c:v>43226.041377314818</c:v>
                      </c:pt>
                      <c:pt idx="7042">
                        <c:v>43226.041388888887</c:v>
                      </c:pt>
                      <c:pt idx="7043">
                        <c:v>43226.041400462964</c:v>
                      </c:pt>
                      <c:pt idx="7044">
                        <c:v>43226.041412037041</c:v>
                      </c:pt>
                      <c:pt idx="7045">
                        <c:v>43226.04142361111</c:v>
                      </c:pt>
                      <c:pt idx="7046">
                        <c:v>43226.041435185187</c:v>
                      </c:pt>
                      <c:pt idx="7047">
                        <c:v>43226.041446759256</c:v>
                      </c:pt>
                      <c:pt idx="7048">
                        <c:v>43226.041458333333</c:v>
                      </c:pt>
                      <c:pt idx="7049">
                        <c:v>43226.04146990741</c:v>
                      </c:pt>
                      <c:pt idx="7050">
                        <c:v>43226.041481481479</c:v>
                      </c:pt>
                      <c:pt idx="7051">
                        <c:v>43226.041493055556</c:v>
                      </c:pt>
                      <c:pt idx="7052">
                        <c:v>43226.041504629633</c:v>
                      </c:pt>
                      <c:pt idx="7053">
                        <c:v>43226.041516203702</c:v>
                      </c:pt>
                      <c:pt idx="7054">
                        <c:v>43226.041527777779</c:v>
                      </c:pt>
                      <c:pt idx="7055">
                        <c:v>43226.041539351849</c:v>
                      </c:pt>
                      <c:pt idx="7056">
                        <c:v>43226.041550925926</c:v>
                      </c:pt>
                      <c:pt idx="7057">
                        <c:v>43226.041562500002</c:v>
                      </c:pt>
                      <c:pt idx="7058">
                        <c:v>43226.041574074072</c:v>
                      </c:pt>
                      <c:pt idx="7059">
                        <c:v>43226.041585648149</c:v>
                      </c:pt>
                      <c:pt idx="7060">
                        <c:v>43226.041597222225</c:v>
                      </c:pt>
                      <c:pt idx="7061">
                        <c:v>43226.041608796295</c:v>
                      </c:pt>
                      <c:pt idx="7062">
                        <c:v>43226.041620370372</c:v>
                      </c:pt>
                      <c:pt idx="7063">
                        <c:v>43226.041631944441</c:v>
                      </c:pt>
                      <c:pt idx="7064">
                        <c:v>43226.041643518518</c:v>
                      </c:pt>
                      <c:pt idx="7065">
                        <c:v>43226.041655092595</c:v>
                      </c:pt>
                      <c:pt idx="7066">
                        <c:v>43226.041666666664</c:v>
                      </c:pt>
                      <c:pt idx="7067">
                        <c:v>43226.041678240741</c:v>
                      </c:pt>
                      <c:pt idx="7068">
                        <c:v>43226.041689814818</c:v>
                      </c:pt>
                      <c:pt idx="7069">
                        <c:v>43226.041701388887</c:v>
                      </c:pt>
                      <c:pt idx="7070">
                        <c:v>43226.041712962964</c:v>
                      </c:pt>
                      <c:pt idx="7071">
                        <c:v>43226.041724537034</c:v>
                      </c:pt>
                      <c:pt idx="7072">
                        <c:v>43226.04173611111</c:v>
                      </c:pt>
                      <c:pt idx="7073">
                        <c:v>43226.041747685187</c:v>
                      </c:pt>
                      <c:pt idx="7074">
                        <c:v>43226.041759259257</c:v>
                      </c:pt>
                      <c:pt idx="7075">
                        <c:v>43226.041770833333</c:v>
                      </c:pt>
                      <c:pt idx="7076">
                        <c:v>43226.04178240741</c:v>
                      </c:pt>
                      <c:pt idx="7077">
                        <c:v>43226.04179398148</c:v>
                      </c:pt>
                      <c:pt idx="7078">
                        <c:v>43226.041805555556</c:v>
                      </c:pt>
                      <c:pt idx="7079">
                        <c:v>43226.041817129626</c:v>
                      </c:pt>
                      <c:pt idx="7080">
                        <c:v>43226.041828703703</c:v>
                      </c:pt>
                      <c:pt idx="7081">
                        <c:v>43226.04184027778</c:v>
                      </c:pt>
                      <c:pt idx="7082">
                        <c:v>43226.041851851849</c:v>
                      </c:pt>
                      <c:pt idx="7083">
                        <c:v>43226.041863425926</c:v>
                      </c:pt>
                      <c:pt idx="7084">
                        <c:v>43226.041875000003</c:v>
                      </c:pt>
                      <c:pt idx="7085">
                        <c:v>43226.041886574072</c:v>
                      </c:pt>
                      <c:pt idx="7086">
                        <c:v>43226.041898148149</c:v>
                      </c:pt>
                      <c:pt idx="7087">
                        <c:v>43226.041909722226</c:v>
                      </c:pt>
                      <c:pt idx="7088">
                        <c:v>43226.041921296295</c:v>
                      </c:pt>
                      <c:pt idx="7089">
                        <c:v>43226.041932870372</c:v>
                      </c:pt>
                      <c:pt idx="7090">
                        <c:v>43226.041944444441</c:v>
                      </c:pt>
                      <c:pt idx="7091">
                        <c:v>43226.041956018518</c:v>
                      </c:pt>
                      <c:pt idx="7092">
                        <c:v>43226.041967592595</c:v>
                      </c:pt>
                      <c:pt idx="7093">
                        <c:v>43226.041979166665</c:v>
                      </c:pt>
                      <c:pt idx="7094">
                        <c:v>43226.041990740741</c:v>
                      </c:pt>
                      <c:pt idx="7095">
                        <c:v>43226.042002314818</c:v>
                      </c:pt>
                      <c:pt idx="7096">
                        <c:v>43226.042013888888</c:v>
                      </c:pt>
                      <c:pt idx="7097">
                        <c:v>43226.042025462964</c:v>
                      </c:pt>
                      <c:pt idx="7098">
                        <c:v>43226.042025462964</c:v>
                      </c:pt>
                      <c:pt idx="7099">
                        <c:v>43226.042037037034</c:v>
                      </c:pt>
                      <c:pt idx="7100">
                        <c:v>43226.042048611111</c:v>
                      </c:pt>
                      <c:pt idx="7101">
                        <c:v>43226.042060185187</c:v>
                      </c:pt>
                      <c:pt idx="7102">
                        <c:v>43226.042071759257</c:v>
                      </c:pt>
                      <c:pt idx="7103">
                        <c:v>43226.042083333334</c:v>
                      </c:pt>
                      <c:pt idx="7104">
                        <c:v>43226.042094907411</c:v>
                      </c:pt>
                      <c:pt idx="7105">
                        <c:v>43226.04210648148</c:v>
                      </c:pt>
                      <c:pt idx="7106">
                        <c:v>43226.042118055557</c:v>
                      </c:pt>
                      <c:pt idx="7107">
                        <c:v>43226.042129629626</c:v>
                      </c:pt>
                      <c:pt idx="7108">
                        <c:v>43226.042141203703</c:v>
                      </c:pt>
                      <c:pt idx="7109">
                        <c:v>43226.04215277778</c:v>
                      </c:pt>
                      <c:pt idx="7110">
                        <c:v>43226.042164351849</c:v>
                      </c:pt>
                      <c:pt idx="7111">
                        <c:v>43226.042175925926</c:v>
                      </c:pt>
                      <c:pt idx="7112">
                        <c:v>43226.042187500003</c:v>
                      </c:pt>
                      <c:pt idx="7113">
                        <c:v>43226.042199074072</c:v>
                      </c:pt>
                      <c:pt idx="7114">
                        <c:v>43226.042210648149</c:v>
                      </c:pt>
                      <c:pt idx="7115">
                        <c:v>43226.042222222219</c:v>
                      </c:pt>
                      <c:pt idx="7116">
                        <c:v>43226.042233796295</c:v>
                      </c:pt>
                      <c:pt idx="7117">
                        <c:v>43226.042245370372</c:v>
                      </c:pt>
                      <c:pt idx="7118">
                        <c:v>43226.042256944442</c:v>
                      </c:pt>
                      <c:pt idx="7119">
                        <c:v>43226.042268518519</c:v>
                      </c:pt>
                      <c:pt idx="7120">
                        <c:v>43226.042280092595</c:v>
                      </c:pt>
                      <c:pt idx="7121">
                        <c:v>43226.042291666665</c:v>
                      </c:pt>
                      <c:pt idx="7122">
                        <c:v>43226.042303240742</c:v>
                      </c:pt>
                      <c:pt idx="7123">
                        <c:v>43226.042314814818</c:v>
                      </c:pt>
                      <c:pt idx="7124">
                        <c:v>43226.042326388888</c:v>
                      </c:pt>
                      <c:pt idx="7125">
                        <c:v>43226.042337962965</c:v>
                      </c:pt>
                      <c:pt idx="7126">
                        <c:v>43226.042349537034</c:v>
                      </c:pt>
                      <c:pt idx="7127">
                        <c:v>43226.042361111111</c:v>
                      </c:pt>
                      <c:pt idx="7128">
                        <c:v>43226.042372685188</c:v>
                      </c:pt>
                      <c:pt idx="7129">
                        <c:v>43226.042384259257</c:v>
                      </c:pt>
                      <c:pt idx="7130">
                        <c:v>43226.042395833334</c:v>
                      </c:pt>
                      <c:pt idx="7131">
                        <c:v>43226.042407407411</c:v>
                      </c:pt>
                      <c:pt idx="7132">
                        <c:v>43226.04241898148</c:v>
                      </c:pt>
                      <c:pt idx="7133">
                        <c:v>43226.042430555557</c:v>
                      </c:pt>
                      <c:pt idx="7134">
                        <c:v>43226.042442129627</c:v>
                      </c:pt>
                      <c:pt idx="7135">
                        <c:v>43226.042453703703</c:v>
                      </c:pt>
                      <c:pt idx="7136">
                        <c:v>43226.04246527778</c:v>
                      </c:pt>
                      <c:pt idx="7137">
                        <c:v>43226.04247685185</c:v>
                      </c:pt>
                      <c:pt idx="7138">
                        <c:v>43226.042488425926</c:v>
                      </c:pt>
                      <c:pt idx="7139">
                        <c:v>43226.042500000003</c:v>
                      </c:pt>
                      <c:pt idx="7140">
                        <c:v>43226.042511574073</c:v>
                      </c:pt>
                      <c:pt idx="7141">
                        <c:v>43226.042523148149</c:v>
                      </c:pt>
                      <c:pt idx="7142">
                        <c:v>43226.042534722219</c:v>
                      </c:pt>
                      <c:pt idx="7143">
                        <c:v>43226.042546296296</c:v>
                      </c:pt>
                      <c:pt idx="7144">
                        <c:v>43226.042557870373</c:v>
                      </c:pt>
                      <c:pt idx="7145">
                        <c:v>43226.042569444442</c:v>
                      </c:pt>
                      <c:pt idx="7146">
                        <c:v>43226.042581018519</c:v>
                      </c:pt>
                      <c:pt idx="7147">
                        <c:v>43226.042592592596</c:v>
                      </c:pt>
                      <c:pt idx="7148">
                        <c:v>43226.042604166665</c:v>
                      </c:pt>
                      <c:pt idx="7149">
                        <c:v>43226.042615740742</c:v>
                      </c:pt>
                      <c:pt idx="7150">
                        <c:v>43226.042627314811</c:v>
                      </c:pt>
                      <c:pt idx="7151">
                        <c:v>43226.042638888888</c:v>
                      </c:pt>
                      <c:pt idx="7152">
                        <c:v>43226.042650462965</c:v>
                      </c:pt>
                      <c:pt idx="7153">
                        <c:v>43226.042662037034</c:v>
                      </c:pt>
                      <c:pt idx="7154">
                        <c:v>43226.042673611111</c:v>
                      </c:pt>
                      <c:pt idx="7155">
                        <c:v>43226.042685185188</c:v>
                      </c:pt>
                      <c:pt idx="7156">
                        <c:v>43226.042696759258</c:v>
                      </c:pt>
                      <c:pt idx="7157">
                        <c:v>43226.042708333334</c:v>
                      </c:pt>
                      <c:pt idx="7158">
                        <c:v>43226.042719907404</c:v>
                      </c:pt>
                      <c:pt idx="7159">
                        <c:v>43226.042731481481</c:v>
                      </c:pt>
                      <c:pt idx="7160">
                        <c:v>43226.042743055557</c:v>
                      </c:pt>
                      <c:pt idx="7161">
                        <c:v>43226.042754629627</c:v>
                      </c:pt>
                      <c:pt idx="7162">
                        <c:v>43226.042766203704</c:v>
                      </c:pt>
                      <c:pt idx="7163">
                        <c:v>43226.04277777778</c:v>
                      </c:pt>
                      <c:pt idx="7164">
                        <c:v>43226.04278935185</c:v>
                      </c:pt>
                      <c:pt idx="7165">
                        <c:v>43226.042800925927</c:v>
                      </c:pt>
                      <c:pt idx="7166">
                        <c:v>43226.042812500003</c:v>
                      </c:pt>
                      <c:pt idx="7167">
                        <c:v>43226.042824074073</c:v>
                      </c:pt>
                      <c:pt idx="7168">
                        <c:v>43226.04283564815</c:v>
                      </c:pt>
                      <c:pt idx="7169">
                        <c:v>43226.042847222219</c:v>
                      </c:pt>
                      <c:pt idx="7170">
                        <c:v>43226.042858796296</c:v>
                      </c:pt>
                      <c:pt idx="7171">
                        <c:v>43226.042870370373</c:v>
                      </c:pt>
                      <c:pt idx="7172">
                        <c:v>43226.042881944442</c:v>
                      </c:pt>
                      <c:pt idx="7173">
                        <c:v>43226.042881944442</c:v>
                      </c:pt>
                      <c:pt idx="7174">
                        <c:v>43226.042893518519</c:v>
                      </c:pt>
                      <c:pt idx="7175">
                        <c:v>43226.042905092596</c:v>
                      </c:pt>
                      <c:pt idx="7176">
                        <c:v>43226.042916666665</c:v>
                      </c:pt>
                      <c:pt idx="7177">
                        <c:v>43226.042928240742</c:v>
                      </c:pt>
                      <c:pt idx="7178">
                        <c:v>43226.042939814812</c:v>
                      </c:pt>
                      <c:pt idx="7179">
                        <c:v>43226.042951388888</c:v>
                      </c:pt>
                      <c:pt idx="7180">
                        <c:v>43226.042962962965</c:v>
                      </c:pt>
                      <c:pt idx="7181">
                        <c:v>43226.042974537035</c:v>
                      </c:pt>
                      <c:pt idx="7182">
                        <c:v>43226.042986111112</c:v>
                      </c:pt>
                      <c:pt idx="7183">
                        <c:v>43226.042997685188</c:v>
                      </c:pt>
                      <c:pt idx="7184">
                        <c:v>43226.043009259258</c:v>
                      </c:pt>
                      <c:pt idx="7185">
                        <c:v>43226.043020833335</c:v>
                      </c:pt>
                      <c:pt idx="7186">
                        <c:v>43226.043032407404</c:v>
                      </c:pt>
                      <c:pt idx="7187">
                        <c:v>43226.043043981481</c:v>
                      </c:pt>
                      <c:pt idx="7188">
                        <c:v>43226.043055555558</c:v>
                      </c:pt>
                      <c:pt idx="7189">
                        <c:v>43226.043067129627</c:v>
                      </c:pt>
                      <c:pt idx="7190">
                        <c:v>43226.043078703704</c:v>
                      </c:pt>
                      <c:pt idx="7191">
                        <c:v>43226.043090277781</c:v>
                      </c:pt>
                      <c:pt idx="7192">
                        <c:v>43226.04310185185</c:v>
                      </c:pt>
                      <c:pt idx="7193">
                        <c:v>43226.043113425927</c:v>
                      </c:pt>
                      <c:pt idx="7194">
                        <c:v>43226.043124999997</c:v>
                      </c:pt>
                      <c:pt idx="7195">
                        <c:v>43226.043136574073</c:v>
                      </c:pt>
                      <c:pt idx="7196">
                        <c:v>43226.04314814815</c:v>
                      </c:pt>
                      <c:pt idx="7197">
                        <c:v>43226.04315972222</c:v>
                      </c:pt>
                      <c:pt idx="7198">
                        <c:v>43226.043171296296</c:v>
                      </c:pt>
                      <c:pt idx="7199">
                        <c:v>43226.043182870373</c:v>
                      </c:pt>
                      <c:pt idx="7200">
                        <c:v>43226.043194444443</c:v>
                      </c:pt>
                      <c:pt idx="7201">
                        <c:v>43226.043206018519</c:v>
                      </c:pt>
                      <c:pt idx="7202">
                        <c:v>43226.043217592596</c:v>
                      </c:pt>
                      <c:pt idx="7203">
                        <c:v>43226.043229166666</c:v>
                      </c:pt>
                      <c:pt idx="7204">
                        <c:v>43226.043240740742</c:v>
                      </c:pt>
                      <c:pt idx="7205">
                        <c:v>43226.043252314812</c:v>
                      </c:pt>
                      <c:pt idx="7206">
                        <c:v>43226.043263888889</c:v>
                      </c:pt>
                      <c:pt idx="7207">
                        <c:v>43226.043275462966</c:v>
                      </c:pt>
                      <c:pt idx="7208">
                        <c:v>43226.043287037035</c:v>
                      </c:pt>
                      <c:pt idx="7209">
                        <c:v>43226.043298611112</c:v>
                      </c:pt>
                      <c:pt idx="7210">
                        <c:v>43226.043310185189</c:v>
                      </c:pt>
                      <c:pt idx="7211">
                        <c:v>43226.043321759258</c:v>
                      </c:pt>
                      <c:pt idx="7212">
                        <c:v>43226.043333333335</c:v>
                      </c:pt>
                      <c:pt idx="7213">
                        <c:v>43226.043344907404</c:v>
                      </c:pt>
                      <c:pt idx="7214">
                        <c:v>43226.043356481481</c:v>
                      </c:pt>
                      <c:pt idx="7215">
                        <c:v>43226.043368055558</c:v>
                      </c:pt>
                      <c:pt idx="7216">
                        <c:v>43226.043379629627</c:v>
                      </c:pt>
                      <c:pt idx="7217">
                        <c:v>43226.043391203704</c:v>
                      </c:pt>
                      <c:pt idx="7218">
                        <c:v>43226.043402777781</c:v>
                      </c:pt>
                      <c:pt idx="7219">
                        <c:v>43226.043414351851</c:v>
                      </c:pt>
                      <c:pt idx="7220">
                        <c:v>43226.043425925927</c:v>
                      </c:pt>
                      <c:pt idx="7221">
                        <c:v>43226.043437499997</c:v>
                      </c:pt>
                      <c:pt idx="7222">
                        <c:v>43226.043449074074</c:v>
                      </c:pt>
                      <c:pt idx="7223">
                        <c:v>43226.04346064815</c:v>
                      </c:pt>
                      <c:pt idx="7224">
                        <c:v>43226.04347222222</c:v>
                      </c:pt>
                      <c:pt idx="7225">
                        <c:v>43226.043483796297</c:v>
                      </c:pt>
                      <c:pt idx="7226">
                        <c:v>43226.043495370373</c:v>
                      </c:pt>
                      <c:pt idx="7227">
                        <c:v>43226.043506944443</c:v>
                      </c:pt>
                      <c:pt idx="7228">
                        <c:v>43226.04351851852</c:v>
                      </c:pt>
                      <c:pt idx="7229">
                        <c:v>43226.043530092589</c:v>
                      </c:pt>
                      <c:pt idx="7230">
                        <c:v>43226.043541666666</c:v>
                      </c:pt>
                      <c:pt idx="7231">
                        <c:v>43226.043553240743</c:v>
                      </c:pt>
                      <c:pt idx="7232">
                        <c:v>43226.043564814812</c:v>
                      </c:pt>
                      <c:pt idx="7233">
                        <c:v>43226.043576388889</c:v>
                      </c:pt>
                      <c:pt idx="7234">
                        <c:v>43226.043587962966</c:v>
                      </c:pt>
                      <c:pt idx="7235">
                        <c:v>43226.043599537035</c:v>
                      </c:pt>
                      <c:pt idx="7236">
                        <c:v>43226.043611111112</c:v>
                      </c:pt>
                      <c:pt idx="7237">
                        <c:v>43226.043622685182</c:v>
                      </c:pt>
                      <c:pt idx="7238">
                        <c:v>43226.043634259258</c:v>
                      </c:pt>
                      <c:pt idx="7239">
                        <c:v>43226.043645833335</c:v>
                      </c:pt>
                      <c:pt idx="7240">
                        <c:v>43226.043657407405</c:v>
                      </c:pt>
                      <c:pt idx="7241">
                        <c:v>43226.043668981481</c:v>
                      </c:pt>
                      <c:pt idx="7242">
                        <c:v>43226.043680555558</c:v>
                      </c:pt>
                      <c:pt idx="7243">
                        <c:v>43226.043692129628</c:v>
                      </c:pt>
                      <c:pt idx="7244">
                        <c:v>43226.043703703705</c:v>
                      </c:pt>
                      <c:pt idx="7245">
                        <c:v>43226.043715277781</c:v>
                      </c:pt>
                      <c:pt idx="7246">
                        <c:v>43226.043726851851</c:v>
                      </c:pt>
                      <c:pt idx="7247">
                        <c:v>43226.043738425928</c:v>
                      </c:pt>
                      <c:pt idx="7248">
                        <c:v>43226.043749999997</c:v>
                      </c:pt>
                      <c:pt idx="7249">
                        <c:v>43226.043761574074</c:v>
                      </c:pt>
                      <c:pt idx="7250">
                        <c:v>43226.043773148151</c:v>
                      </c:pt>
                      <c:pt idx="7251">
                        <c:v>43226.04378472222</c:v>
                      </c:pt>
                      <c:pt idx="7252">
                        <c:v>43226.043796296297</c:v>
                      </c:pt>
                      <c:pt idx="7253">
                        <c:v>43226.043807870374</c:v>
                      </c:pt>
                      <c:pt idx="7254">
                        <c:v>43226.043819444443</c:v>
                      </c:pt>
                      <c:pt idx="7255">
                        <c:v>43226.043819444443</c:v>
                      </c:pt>
                      <c:pt idx="7256">
                        <c:v>43226.04383101852</c:v>
                      </c:pt>
                      <c:pt idx="7257">
                        <c:v>43226.043842592589</c:v>
                      </c:pt>
                      <c:pt idx="7258">
                        <c:v>43226.043854166666</c:v>
                      </c:pt>
                      <c:pt idx="7259">
                        <c:v>43226.043865740743</c:v>
                      </c:pt>
                      <c:pt idx="7260">
                        <c:v>43226.043877314813</c:v>
                      </c:pt>
                      <c:pt idx="7261">
                        <c:v>43226.043888888889</c:v>
                      </c:pt>
                      <c:pt idx="7262">
                        <c:v>43226.043900462966</c:v>
                      </c:pt>
                      <c:pt idx="7263">
                        <c:v>43226.043912037036</c:v>
                      </c:pt>
                      <c:pt idx="7264">
                        <c:v>43226.043923611112</c:v>
                      </c:pt>
                      <c:pt idx="7265">
                        <c:v>43226.043935185182</c:v>
                      </c:pt>
                      <c:pt idx="7266">
                        <c:v>43226.043946759259</c:v>
                      </c:pt>
                      <c:pt idx="7267">
                        <c:v>43226.043958333335</c:v>
                      </c:pt>
                      <c:pt idx="7268">
                        <c:v>43226.043969907405</c:v>
                      </c:pt>
                      <c:pt idx="7269">
                        <c:v>43226.043981481482</c:v>
                      </c:pt>
                      <c:pt idx="7270">
                        <c:v>43226.043993055559</c:v>
                      </c:pt>
                      <c:pt idx="7271">
                        <c:v>43226.044004629628</c:v>
                      </c:pt>
                      <c:pt idx="7272">
                        <c:v>43226.044016203705</c:v>
                      </c:pt>
                      <c:pt idx="7273">
                        <c:v>43226.044027777774</c:v>
                      </c:pt>
                      <c:pt idx="7274">
                        <c:v>43226.044039351851</c:v>
                      </c:pt>
                      <c:pt idx="7275">
                        <c:v>43226.044050925928</c:v>
                      </c:pt>
                      <c:pt idx="7276">
                        <c:v>43226.044062499997</c:v>
                      </c:pt>
                      <c:pt idx="7277">
                        <c:v>43226.044074074074</c:v>
                      </c:pt>
                      <c:pt idx="7278">
                        <c:v>43226.044085648151</c:v>
                      </c:pt>
                      <c:pt idx="7279">
                        <c:v>43226.04409722222</c:v>
                      </c:pt>
                      <c:pt idx="7280">
                        <c:v>43226.044108796297</c:v>
                      </c:pt>
                      <c:pt idx="7281">
                        <c:v>43226.044120370374</c:v>
                      </c:pt>
                      <c:pt idx="7282">
                        <c:v>43226.044131944444</c:v>
                      </c:pt>
                      <c:pt idx="7283">
                        <c:v>43226.04414351852</c:v>
                      </c:pt>
                      <c:pt idx="7284">
                        <c:v>43226.04415509259</c:v>
                      </c:pt>
                      <c:pt idx="7285">
                        <c:v>43226.044166666667</c:v>
                      </c:pt>
                      <c:pt idx="7286">
                        <c:v>43226.044178240743</c:v>
                      </c:pt>
                      <c:pt idx="7287">
                        <c:v>43226.044189814813</c:v>
                      </c:pt>
                      <c:pt idx="7288">
                        <c:v>43226.04420138889</c:v>
                      </c:pt>
                      <c:pt idx="7289">
                        <c:v>43226.044212962966</c:v>
                      </c:pt>
                      <c:pt idx="7290">
                        <c:v>43226.044224537036</c:v>
                      </c:pt>
                      <c:pt idx="7291">
                        <c:v>43226.044236111113</c:v>
                      </c:pt>
                      <c:pt idx="7292">
                        <c:v>43226.044247685182</c:v>
                      </c:pt>
                      <c:pt idx="7293">
                        <c:v>43226.044259259259</c:v>
                      </c:pt>
                      <c:pt idx="7294">
                        <c:v>43226.044270833336</c:v>
                      </c:pt>
                      <c:pt idx="7295">
                        <c:v>43226.044282407405</c:v>
                      </c:pt>
                      <c:pt idx="7296">
                        <c:v>43226.044293981482</c:v>
                      </c:pt>
                      <c:pt idx="7297">
                        <c:v>43226.044305555559</c:v>
                      </c:pt>
                      <c:pt idx="7298">
                        <c:v>43226.044317129628</c:v>
                      </c:pt>
                      <c:pt idx="7299">
                        <c:v>43226.044328703705</c:v>
                      </c:pt>
                      <c:pt idx="7300">
                        <c:v>43226.044340277775</c:v>
                      </c:pt>
                      <c:pt idx="7301">
                        <c:v>43226.044351851851</c:v>
                      </c:pt>
                      <c:pt idx="7302">
                        <c:v>43226.044363425928</c:v>
                      </c:pt>
                      <c:pt idx="7303">
                        <c:v>43226.044374999998</c:v>
                      </c:pt>
                      <c:pt idx="7304">
                        <c:v>43226.044386574074</c:v>
                      </c:pt>
                      <c:pt idx="7305">
                        <c:v>43226.044398148151</c:v>
                      </c:pt>
                      <c:pt idx="7306">
                        <c:v>43226.044409722221</c:v>
                      </c:pt>
                      <c:pt idx="7307">
                        <c:v>43226.044421296298</c:v>
                      </c:pt>
                      <c:pt idx="7308">
                        <c:v>43226.044432870367</c:v>
                      </c:pt>
                      <c:pt idx="7309">
                        <c:v>43226.044444444444</c:v>
                      </c:pt>
                      <c:pt idx="7310">
                        <c:v>43226.044456018521</c:v>
                      </c:pt>
                      <c:pt idx="7311">
                        <c:v>43226.04446759259</c:v>
                      </c:pt>
                      <c:pt idx="7312">
                        <c:v>43226.044479166667</c:v>
                      </c:pt>
                      <c:pt idx="7313">
                        <c:v>43226.044490740744</c:v>
                      </c:pt>
                      <c:pt idx="7314">
                        <c:v>43226.044502314813</c:v>
                      </c:pt>
                      <c:pt idx="7315">
                        <c:v>43226.04451388889</c:v>
                      </c:pt>
                      <c:pt idx="7316">
                        <c:v>43226.044525462959</c:v>
                      </c:pt>
                      <c:pt idx="7317">
                        <c:v>43226.044537037036</c:v>
                      </c:pt>
                      <c:pt idx="7318">
                        <c:v>43226.044548611113</c:v>
                      </c:pt>
                      <c:pt idx="7319">
                        <c:v>43226.044560185182</c:v>
                      </c:pt>
                      <c:pt idx="7320">
                        <c:v>43226.044571759259</c:v>
                      </c:pt>
                      <c:pt idx="7321">
                        <c:v>43226.044583333336</c:v>
                      </c:pt>
                      <c:pt idx="7322">
                        <c:v>43226.044594907406</c:v>
                      </c:pt>
                      <c:pt idx="7323">
                        <c:v>43226.044606481482</c:v>
                      </c:pt>
                      <c:pt idx="7324">
                        <c:v>43226.044618055559</c:v>
                      </c:pt>
                      <c:pt idx="7325">
                        <c:v>43226.044629629629</c:v>
                      </c:pt>
                      <c:pt idx="7326">
                        <c:v>43226.044641203705</c:v>
                      </c:pt>
                      <c:pt idx="7327">
                        <c:v>43226.044652777775</c:v>
                      </c:pt>
                      <c:pt idx="7328">
                        <c:v>43226.044664351852</c:v>
                      </c:pt>
                      <c:pt idx="7329">
                        <c:v>43226.044675925928</c:v>
                      </c:pt>
                      <c:pt idx="7330">
                        <c:v>43226.044675925928</c:v>
                      </c:pt>
                      <c:pt idx="7331">
                        <c:v>43226.044687499998</c:v>
                      </c:pt>
                      <c:pt idx="7332">
                        <c:v>43226.044699074075</c:v>
                      </c:pt>
                      <c:pt idx="7333">
                        <c:v>43226.044710648152</c:v>
                      </c:pt>
                      <c:pt idx="7334">
                        <c:v>43226.044722222221</c:v>
                      </c:pt>
                      <c:pt idx="7335">
                        <c:v>43226.044733796298</c:v>
                      </c:pt>
                      <c:pt idx="7336">
                        <c:v>43226.044745370367</c:v>
                      </c:pt>
                      <c:pt idx="7337">
                        <c:v>43226.044756944444</c:v>
                      </c:pt>
                      <c:pt idx="7338">
                        <c:v>43226.044768518521</c:v>
                      </c:pt>
                      <c:pt idx="7339">
                        <c:v>43226.04478009259</c:v>
                      </c:pt>
                      <c:pt idx="7340">
                        <c:v>43226.044791666667</c:v>
                      </c:pt>
                      <c:pt idx="7341">
                        <c:v>43226.044803240744</c:v>
                      </c:pt>
                      <c:pt idx="7342">
                        <c:v>43226.044814814813</c:v>
                      </c:pt>
                      <c:pt idx="7343">
                        <c:v>43226.04482638889</c:v>
                      </c:pt>
                      <c:pt idx="7344">
                        <c:v>43226.04483796296</c:v>
                      </c:pt>
                      <c:pt idx="7345">
                        <c:v>43226.044849537036</c:v>
                      </c:pt>
                      <c:pt idx="7346">
                        <c:v>43226.044861111113</c:v>
                      </c:pt>
                      <c:pt idx="7347">
                        <c:v>43226.044872685183</c:v>
                      </c:pt>
                      <c:pt idx="7348">
                        <c:v>43226.04488425926</c:v>
                      </c:pt>
                      <c:pt idx="7349">
                        <c:v>43226.044895833336</c:v>
                      </c:pt>
                      <c:pt idx="7350">
                        <c:v>43226.044907407406</c:v>
                      </c:pt>
                      <c:pt idx="7351">
                        <c:v>43226.044918981483</c:v>
                      </c:pt>
                      <c:pt idx="7352">
                        <c:v>43226.044930555552</c:v>
                      </c:pt>
                      <c:pt idx="7353">
                        <c:v>43226.044942129629</c:v>
                      </c:pt>
                      <c:pt idx="7354">
                        <c:v>43226.044953703706</c:v>
                      </c:pt>
                      <c:pt idx="7355">
                        <c:v>43226.044965277775</c:v>
                      </c:pt>
                      <c:pt idx="7356">
                        <c:v>43226.044976851852</c:v>
                      </c:pt>
                      <c:pt idx="7357">
                        <c:v>43226.044988425929</c:v>
                      </c:pt>
                      <c:pt idx="7358">
                        <c:v>43226.044999999998</c:v>
                      </c:pt>
                      <c:pt idx="7359">
                        <c:v>43226.045011574075</c:v>
                      </c:pt>
                      <c:pt idx="7360">
                        <c:v>43226.045023148145</c:v>
                      </c:pt>
                      <c:pt idx="7361">
                        <c:v>43226.045034722221</c:v>
                      </c:pt>
                      <c:pt idx="7362">
                        <c:v>43226.045046296298</c:v>
                      </c:pt>
                      <c:pt idx="7363">
                        <c:v>43226.045057870368</c:v>
                      </c:pt>
                      <c:pt idx="7364">
                        <c:v>43226.045069444444</c:v>
                      </c:pt>
                      <c:pt idx="7365">
                        <c:v>43226.045081018521</c:v>
                      </c:pt>
                      <c:pt idx="7366">
                        <c:v>43226.045092592591</c:v>
                      </c:pt>
                      <c:pt idx="7367">
                        <c:v>43226.045104166667</c:v>
                      </c:pt>
                      <c:pt idx="7368">
                        <c:v>43226.045115740744</c:v>
                      </c:pt>
                      <c:pt idx="7369">
                        <c:v>43226.045127314814</c:v>
                      </c:pt>
                      <c:pt idx="7370">
                        <c:v>43226.045138888891</c:v>
                      </c:pt>
                      <c:pt idx="7371">
                        <c:v>43226.04515046296</c:v>
                      </c:pt>
                      <c:pt idx="7372">
                        <c:v>43226.045162037037</c:v>
                      </c:pt>
                      <c:pt idx="7373">
                        <c:v>43226.045173611114</c:v>
                      </c:pt>
                      <c:pt idx="7374">
                        <c:v>43226.045185185183</c:v>
                      </c:pt>
                      <c:pt idx="7375">
                        <c:v>43226.04519675926</c:v>
                      </c:pt>
                      <c:pt idx="7376">
                        <c:v>43226.045208333337</c:v>
                      </c:pt>
                      <c:pt idx="7377">
                        <c:v>43226.045219907406</c:v>
                      </c:pt>
                      <c:pt idx="7378">
                        <c:v>43226.045231481483</c:v>
                      </c:pt>
                      <c:pt idx="7379">
                        <c:v>43226.045243055552</c:v>
                      </c:pt>
                      <c:pt idx="7380">
                        <c:v>43226.045254629629</c:v>
                      </c:pt>
                      <c:pt idx="7381">
                        <c:v>43226.045266203706</c:v>
                      </c:pt>
                      <c:pt idx="7382">
                        <c:v>43226.045277777775</c:v>
                      </c:pt>
                      <c:pt idx="7383">
                        <c:v>43226.045289351852</c:v>
                      </c:pt>
                      <c:pt idx="7384">
                        <c:v>43226.045300925929</c:v>
                      </c:pt>
                      <c:pt idx="7385">
                        <c:v>43226.045312499999</c:v>
                      </c:pt>
                      <c:pt idx="7386">
                        <c:v>43226.045324074075</c:v>
                      </c:pt>
                      <c:pt idx="7387">
                        <c:v>43226.045335648145</c:v>
                      </c:pt>
                      <c:pt idx="7388">
                        <c:v>43226.045347222222</c:v>
                      </c:pt>
                      <c:pt idx="7389">
                        <c:v>43226.045358796298</c:v>
                      </c:pt>
                      <c:pt idx="7390">
                        <c:v>43226.045370370368</c:v>
                      </c:pt>
                      <c:pt idx="7391">
                        <c:v>43226.045381944445</c:v>
                      </c:pt>
                      <c:pt idx="7392">
                        <c:v>43226.045393518521</c:v>
                      </c:pt>
                      <c:pt idx="7393">
                        <c:v>43226.045405092591</c:v>
                      </c:pt>
                      <c:pt idx="7394">
                        <c:v>43226.045416666668</c:v>
                      </c:pt>
                      <c:pt idx="7395">
                        <c:v>43226.045428240737</c:v>
                      </c:pt>
                      <c:pt idx="7396">
                        <c:v>43226.045439814814</c:v>
                      </c:pt>
                      <c:pt idx="7397">
                        <c:v>43226.045451388891</c:v>
                      </c:pt>
                      <c:pt idx="7398">
                        <c:v>43226.04546296296</c:v>
                      </c:pt>
                      <c:pt idx="7399">
                        <c:v>43226.045474537037</c:v>
                      </c:pt>
                      <c:pt idx="7400">
                        <c:v>43226.045486111114</c:v>
                      </c:pt>
                      <c:pt idx="7401">
                        <c:v>43226.045497685183</c:v>
                      </c:pt>
                      <c:pt idx="7402">
                        <c:v>43226.04550925926</c:v>
                      </c:pt>
                      <c:pt idx="7403">
                        <c:v>43226.045520833337</c:v>
                      </c:pt>
                      <c:pt idx="7404">
                        <c:v>43226.045532407406</c:v>
                      </c:pt>
                      <c:pt idx="7405">
                        <c:v>43226.045532407406</c:v>
                      </c:pt>
                      <c:pt idx="7406">
                        <c:v>43226.045543981483</c:v>
                      </c:pt>
                      <c:pt idx="7407">
                        <c:v>43226.045555555553</c:v>
                      </c:pt>
                      <c:pt idx="7408">
                        <c:v>43226.045567129629</c:v>
                      </c:pt>
                      <c:pt idx="7409">
                        <c:v>43226.045578703706</c:v>
                      </c:pt>
                      <c:pt idx="7410">
                        <c:v>43226.045590277776</c:v>
                      </c:pt>
                      <c:pt idx="7411">
                        <c:v>43226.045601851853</c:v>
                      </c:pt>
                      <c:pt idx="7412">
                        <c:v>43226.045613425929</c:v>
                      </c:pt>
                      <c:pt idx="7413">
                        <c:v>43226.045624999999</c:v>
                      </c:pt>
                      <c:pt idx="7414">
                        <c:v>43226.045636574076</c:v>
                      </c:pt>
                      <c:pt idx="7415">
                        <c:v>43226.045648148145</c:v>
                      </c:pt>
                      <c:pt idx="7416">
                        <c:v>43226.045659722222</c:v>
                      </c:pt>
                      <c:pt idx="7417">
                        <c:v>43226.045671296299</c:v>
                      </c:pt>
                      <c:pt idx="7418">
                        <c:v>43226.045682870368</c:v>
                      </c:pt>
                      <c:pt idx="7419">
                        <c:v>43226.045694444445</c:v>
                      </c:pt>
                      <c:pt idx="7420">
                        <c:v>43226.045706018522</c:v>
                      </c:pt>
                      <c:pt idx="7421">
                        <c:v>43226.045717592591</c:v>
                      </c:pt>
                      <c:pt idx="7422">
                        <c:v>43226.045729166668</c:v>
                      </c:pt>
                      <c:pt idx="7423">
                        <c:v>43226.045740740738</c:v>
                      </c:pt>
                      <c:pt idx="7424">
                        <c:v>43226.045752314814</c:v>
                      </c:pt>
                      <c:pt idx="7425">
                        <c:v>43226.045763888891</c:v>
                      </c:pt>
                      <c:pt idx="7426">
                        <c:v>43226.045775462961</c:v>
                      </c:pt>
                      <c:pt idx="7427">
                        <c:v>43226.045787037037</c:v>
                      </c:pt>
                      <c:pt idx="7428">
                        <c:v>43226.045798611114</c:v>
                      </c:pt>
                      <c:pt idx="7429">
                        <c:v>43226.045810185184</c:v>
                      </c:pt>
                      <c:pt idx="7430">
                        <c:v>43226.04582175926</c:v>
                      </c:pt>
                      <c:pt idx="7431">
                        <c:v>43226.04583333333</c:v>
                      </c:pt>
                      <c:pt idx="7432">
                        <c:v>43226.045844907407</c:v>
                      </c:pt>
                      <c:pt idx="7433">
                        <c:v>43226.045856481483</c:v>
                      </c:pt>
                      <c:pt idx="7434">
                        <c:v>43226.045868055553</c:v>
                      </c:pt>
                      <c:pt idx="7435">
                        <c:v>43226.04587962963</c:v>
                      </c:pt>
                      <c:pt idx="7436">
                        <c:v>43226.045891203707</c:v>
                      </c:pt>
                      <c:pt idx="7437">
                        <c:v>43226.045902777776</c:v>
                      </c:pt>
                      <c:pt idx="7438">
                        <c:v>43226.045914351853</c:v>
                      </c:pt>
                      <c:pt idx="7439">
                        <c:v>43226.045925925922</c:v>
                      </c:pt>
                      <c:pt idx="7440">
                        <c:v>43226.045937499999</c:v>
                      </c:pt>
                      <c:pt idx="7441">
                        <c:v>43226.045949074076</c:v>
                      </c:pt>
                      <c:pt idx="7442">
                        <c:v>43226.045960648145</c:v>
                      </c:pt>
                      <c:pt idx="7443">
                        <c:v>43226.045972222222</c:v>
                      </c:pt>
                      <c:pt idx="7444">
                        <c:v>43226.045983796299</c:v>
                      </c:pt>
                      <c:pt idx="7445">
                        <c:v>43226.045995370368</c:v>
                      </c:pt>
                      <c:pt idx="7446">
                        <c:v>43226.046006944445</c:v>
                      </c:pt>
                      <c:pt idx="7447">
                        <c:v>43226.046018518522</c:v>
                      </c:pt>
                      <c:pt idx="7448">
                        <c:v>43226.046030092592</c:v>
                      </c:pt>
                      <c:pt idx="7449">
                        <c:v>43226.046041666668</c:v>
                      </c:pt>
                      <c:pt idx="7450">
                        <c:v>43226.046053240738</c:v>
                      </c:pt>
                      <c:pt idx="7451">
                        <c:v>43226.046064814815</c:v>
                      </c:pt>
                      <c:pt idx="7452">
                        <c:v>43226.046076388891</c:v>
                      </c:pt>
                      <c:pt idx="7453">
                        <c:v>43226.046087962961</c:v>
                      </c:pt>
                      <c:pt idx="7454">
                        <c:v>43226.046099537038</c:v>
                      </c:pt>
                      <c:pt idx="7455">
                        <c:v>43226.046111111114</c:v>
                      </c:pt>
                      <c:pt idx="7456">
                        <c:v>43226.046122685184</c:v>
                      </c:pt>
                      <c:pt idx="7457">
                        <c:v>43226.046134259261</c:v>
                      </c:pt>
                      <c:pt idx="7458">
                        <c:v>43226.04614583333</c:v>
                      </c:pt>
                      <c:pt idx="7459">
                        <c:v>43226.046157407407</c:v>
                      </c:pt>
                      <c:pt idx="7460">
                        <c:v>43226.046168981484</c:v>
                      </c:pt>
                      <c:pt idx="7461">
                        <c:v>43226.046180555553</c:v>
                      </c:pt>
                      <c:pt idx="7462">
                        <c:v>43226.04619212963</c:v>
                      </c:pt>
                      <c:pt idx="7463">
                        <c:v>43226.046203703707</c:v>
                      </c:pt>
                      <c:pt idx="7464">
                        <c:v>43226.046215277776</c:v>
                      </c:pt>
                      <c:pt idx="7465">
                        <c:v>43226.046226851853</c:v>
                      </c:pt>
                      <c:pt idx="7466">
                        <c:v>43226.046238425923</c:v>
                      </c:pt>
                      <c:pt idx="7467">
                        <c:v>43226.046249999999</c:v>
                      </c:pt>
                      <c:pt idx="7468">
                        <c:v>43226.046261574076</c:v>
                      </c:pt>
                      <c:pt idx="7469">
                        <c:v>43226.046273148146</c:v>
                      </c:pt>
                      <c:pt idx="7470">
                        <c:v>43226.046284722222</c:v>
                      </c:pt>
                      <c:pt idx="7471">
                        <c:v>43226.046296296299</c:v>
                      </c:pt>
                      <c:pt idx="7472">
                        <c:v>43226.046307870369</c:v>
                      </c:pt>
                      <c:pt idx="7473">
                        <c:v>43226.046319444446</c:v>
                      </c:pt>
                      <c:pt idx="7474">
                        <c:v>43226.046331018515</c:v>
                      </c:pt>
                      <c:pt idx="7475">
                        <c:v>43226.046342592592</c:v>
                      </c:pt>
                      <c:pt idx="7476">
                        <c:v>43226.046354166669</c:v>
                      </c:pt>
                      <c:pt idx="7477">
                        <c:v>43226.046365740738</c:v>
                      </c:pt>
                      <c:pt idx="7478">
                        <c:v>43226.046377314815</c:v>
                      </c:pt>
                      <c:pt idx="7479">
                        <c:v>43226.046388888892</c:v>
                      </c:pt>
                      <c:pt idx="7480">
                        <c:v>43226.046400462961</c:v>
                      </c:pt>
                      <c:pt idx="7481">
                        <c:v>43226.046400462961</c:v>
                      </c:pt>
                      <c:pt idx="7482">
                        <c:v>43226.046412037038</c:v>
                      </c:pt>
                      <c:pt idx="7483">
                        <c:v>43226.046423611115</c:v>
                      </c:pt>
                      <c:pt idx="7484">
                        <c:v>43226.046435185184</c:v>
                      </c:pt>
                      <c:pt idx="7485">
                        <c:v>43226.046446759261</c:v>
                      </c:pt>
                      <c:pt idx="7486">
                        <c:v>43226.046458333331</c:v>
                      </c:pt>
                      <c:pt idx="7487">
                        <c:v>43226.046469907407</c:v>
                      </c:pt>
                      <c:pt idx="7488">
                        <c:v>43226.046481481484</c:v>
                      </c:pt>
                      <c:pt idx="7489">
                        <c:v>43226.046493055554</c:v>
                      </c:pt>
                      <c:pt idx="7490">
                        <c:v>43226.04650462963</c:v>
                      </c:pt>
                      <c:pt idx="7491">
                        <c:v>43226.046516203707</c:v>
                      </c:pt>
                      <c:pt idx="7492">
                        <c:v>43226.046527777777</c:v>
                      </c:pt>
                      <c:pt idx="7493">
                        <c:v>43226.046539351853</c:v>
                      </c:pt>
                      <c:pt idx="7494">
                        <c:v>43226.046550925923</c:v>
                      </c:pt>
                      <c:pt idx="7495">
                        <c:v>43226.0465625</c:v>
                      </c:pt>
                      <c:pt idx="7496">
                        <c:v>43226.046574074076</c:v>
                      </c:pt>
                      <c:pt idx="7497">
                        <c:v>43226.046585648146</c:v>
                      </c:pt>
                      <c:pt idx="7498">
                        <c:v>43226.046597222223</c:v>
                      </c:pt>
                      <c:pt idx="7499">
                        <c:v>43226.0466087963</c:v>
                      </c:pt>
                      <c:pt idx="7500">
                        <c:v>43226.046620370369</c:v>
                      </c:pt>
                      <c:pt idx="7501">
                        <c:v>43226.046631944446</c:v>
                      </c:pt>
                      <c:pt idx="7502">
                        <c:v>43226.046643518515</c:v>
                      </c:pt>
                      <c:pt idx="7503">
                        <c:v>43226.046655092592</c:v>
                      </c:pt>
                      <c:pt idx="7504">
                        <c:v>43226.046666666669</c:v>
                      </c:pt>
                      <c:pt idx="7505">
                        <c:v>43226.046678240738</c:v>
                      </c:pt>
                      <c:pt idx="7506">
                        <c:v>43226.046689814815</c:v>
                      </c:pt>
                      <c:pt idx="7507">
                        <c:v>43226.046701388892</c:v>
                      </c:pt>
                      <c:pt idx="7508">
                        <c:v>43226.046712962961</c:v>
                      </c:pt>
                      <c:pt idx="7509">
                        <c:v>43226.046724537038</c:v>
                      </c:pt>
                      <c:pt idx="7510">
                        <c:v>43226.046736111108</c:v>
                      </c:pt>
                      <c:pt idx="7511">
                        <c:v>43226.046747685185</c:v>
                      </c:pt>
                      <c:pt idx="7512">
                        <c:v>43226.046759259261</c:v>
                      </c:pt>
                      <c:pt idx="7513">
                        <c:v>43226.046770833331</c:v>
                      </c:pt>
                      <c:pt idx="7514">
                        <c:v>43226.046782407408</c:v>
                      </c:pt>
                      <c:pt idx="7515">
                        <c:v>43226.046793981484</c:v>
                      </c:pt>
                      <c:pt idx="7516">
                        <c:v>43226.046805555554</c:v>
                      </c:pt>
                      <c:pt idx="7517">
                        <c:v>43226.046817129631</c:v>
                      </c:pt>
                      <c:pt idx="7518">
                        <c:v>43226.0468287037</c:v>
                      </c:pt>
                      <c:pt idx="7519">
                        <c:v>43226.046840277777</c:v>
                      </c:pt>
                      <c:pt idx="7520">
                        <c:v>43226.046851851854</c:v>
                      </c:pt>
                      <c:pt idx="7521">
                        <c:v>43226.046863425923</c:v>
                      </c:pt>
                      <c:pt idx="7522">
                        <c:v>43226.046875</c:v>
                      </c:pt>
                      <c:pt idx="7523">
                        <c:v>43226.046886574077</c:v>
                      </c:pt>
                      <c:pt idx="7524">
                        <c:v>43226.046898148146</c:v>
                      </c:pt>
                      <c:pt idx="7525">
                        <c:v>43226.046909722223</c:v>
                      </c:pt>
                      <c:pt idx="7526">
                        <c:v>43226.0469212963</c:v>
                      </c:pt>
                      <c:pt idx="7527">
                        <c:v>43226.046932870369</c:v>
                      </c:pt>
                      <c:pt idx="7528">
                        <c:v>43226.046944444446</c:v>
                      </c:pt>
                      <c:pt idx="7529">
                        <c:v>43226.046956018516</c:v>
                      </c:pt>
                      <c:pt idx="7530">
                        <c:v>43226.046967592592</c:v>
                      </c:pt>
                      <c:pt idx="7531">
                        <c:v>43226.046979166669</c:v>
                      </c:pt>
                      <c:pt idx="7532">
                        <c:v>43226.046990740739</c:v>
                      </c:pt>
                      <c:pt idx="7533">
                        <c:v>43226.047002314815</c:v>
                      </c:pt>
                      <c:pt idx="7534">
                        <c:v>43226.047013888892</c:v>
                      </c:pt>
                      <c:pt idx="7535">
                        <c:v>43226.047025462962</c:v>
                      </c:pt>
                      <c:pt idx="7536">
                        <c:v>43226.047037037039</c:v>
                      </c:pt>
                      <c:pt idx="7537">
                        <c:v>43226.047048611108</c:v>
                      </c:pt>
                      <c:pt idx="7538">
                        <c:v>43226.047060185185</c:v>
                      </c:pt>
                      <c:pt idx="7539">
                        <c:v>43226.047071759262</c:v>
                      </c:pt>
                      <c:pt idx="7540">
                        <c:v>43226.047083333331</c:v>
                      </c:pt>
                      <c:pt idx="7541">
                        <c:v>43226.047094907408</c:v>
                      </c:pt>
                      <c:pt idx="7542">
                        <c:v>43226.047106481485</c:v>
                      </c:pt>
                      <c:pt idx="7543">
                        <c:v>43226.047118055554</c:v>
                      </c:pt>
                      <c:pt idx="7544">
                        <c:v>43226.047129629631</c:v>
                      </c:pt>
                      <c:pt idx="7545">
                        <c:v>43226.0471412037</c:v>
                      </c:pt>
                      <c:pt idx="7546">
                        <c:v>43226.047152777777</c:v>
                      </c:pt>
                      <c:pt idx="7547">
                        <c:v>43226.047164351854</c:v>
                      </c:pt>
                      <c:pt idx="7548">
                        <c:v>43226.047175925924</c:v>
                      </c:pt>
                      <c:pt idx="7549">
                        <c:v>43226.0471875</c:v>
                      </c:pt>
                      <c:pt idx="7550">
                        <c:v>43226.047199074077</c:v>
                      </c:pt>
                      <c:pt idx="7551">
                        <c:v>43226.047210648147</c:v>
                      </c:pt>
                      <c:pt idx="7552">
                        <c:v>43226.047222222223</c:v>
                      </c:pt>
                      <c:pt idx="7553">
                        <c:v>43226.047233796293</c:v>
                      </c:pt>
                      <c:pt idx="7554">
                        <c:v>43226.04724537037</c:v>
                      </c:pt>
                      <c:pt idx="7555">
                        <c:v>43226.047256944446</c:v>
                      </c:pt>
                      <c:pt idx="7556">
                        <c:v>43226.047268518516</c:v>
                      </c:pt>
                      <c:pt idx="7557">
                        <c:v>43226.047280092593</c:v>
                      </c:pt>
                      <c:pt idx="7558">
                        <c:v>43226.047291666669</c:v>
                      </c:pt>
                      <c:pt idx="7559">
                        <c:v>43226.047303240739</c:v>
                      </c:pt>
                      <c:pt idx="7560">
                        <c:v>43226.047314814816</c:v>
                      </c:pt>
                      <c:pt idx="7561">
                        <c:v>43226.047326388885</c:v>
                      </c:pt>
                      <c:pt idx="7562">
                        <c:v>43226.047326388885</c:v>
                      </c:pt>
                      <c:pt idx="7563">
                        <c:v>43226.047337962962</c:v>
                      </c:pt>
                      <c:pt idx="7564">
                        <c:v>43226.047349537039</c:v>
                      </c:pt>
                      <c:pt idx="7565">
                        <c:v>43226.047361111108</c:v>
                      </c:pt>
                      <c:pt idx="7566">
                        <c:v>43226.047372685185</c:v>
                      </c:pt>
                      <c:pt idx="7567">
                        <c:v>43226.047384259262</c:v>
                      </c:pt>
                      <c:pt idx="7568">
                        <c:v>43226.047395833331</c:v>
                      </c:pt>
                      <c:pt idx="7569">
                        <c:v>43226.047407407408</c:v>
                      </c:pt>
                      <c:pt idx="7570">
                        <c:v>43226.047418981485</c:v>
                      </c:pt>
                      <c:pt idx="7571">
                        <c:v>43226.047430555554</c:v>
                      </c:pt>
                      <c:pt idx="7572">
                        <c:v>43226.047442129631</c:v>
                      </c:pt>
                      <c:pt idx="7573">
                        <c:v>43226.047453703701</c:v>
                      </c:pt>
                      <c:pt idx="7574">
                        <c:v>43226.047465277778</c:v>
                      </c:pt>
                      <c:pt idx="7575">
                        <c:v>43226.047476851854</c:v>
                      </c:pt>
                      <c:pt idx="7576">
                        <c:v>43226.047488425924</c:v>
                      </c:pt>
                      <c:pt idx="7577">
                        <c:v>43226.047500000001</c:v>
                      </c:pt>
                      <c:pt idx="7578">
                        <c:v>43226.047511574077</c:v>
                      </c:pt>
                      <c:pt idx="7579">
                        <c:v>43226.047523148147</c:v>
                      </c:pt>
                      <c:pt idx="7580">
                        <c:v>43226.047534722224</c:v>
                      </c:pt>
                      <c:pt idx="7581">
                        <c:v>43226.047546296293</c:v>
                      </c:pt>
                      <c:pt idx="7582">
                        <c:v>43226.04755787037</c:v>
                      </c:pt>
                      <c:pt idx="7583">
                        <c:v>43226.047569444447</c:v>
                      </c:pt>
                      <c:pt idx="7584">
                        <c:v>43226.047581018516</c:v>
                      </c:pt>
                      <c:pt idx="7585">
                        <c:v>43226.047592592593</c:v>
                      </c:pt>
                      <c:pt idx="7586">
                        <c:v>43226.04760416667</c:v>
                      </c:pt>
                      <c:pt idx="7587">
                        <c:v>43226.047615740739</c:v>
                      </c:pt>
                      <c:pt idx="7588">
                        <c:v>43226.047627314816</c:v>
                      </c:pt>
                      <c:pt idx="7589">
                        <c:v>43226.047638888886</c:v>
                      </c:pt>
                      <c:pt idx="7590">
                        <c:v>43226.047650462962</c:v>
                      </c:pt>
                      <c:pt idx="7591">
                        <c:v>43226.047662037039</c:v>
                      </c:pt>
                      <c:pt idx="7592">
                        <c:v>43226.047673611109</c:v>
                      </c:pt>
                      <c:pt idx="7593">
                        <c:v>43226.047685185185</c:v>
                      </c:pt>
                      <c:pt idx="7594">
                        <c:v>43226.047696759262</c:v>
                      </c:pt>
                      <c:pt idx="7595">
                        <c:v>43226.047708333332</c:v>
                      </c:pt>
                      <c:pt idx="7596">
                        <c:v>43226.047719907408</c:v>
                      </c:pt>
                      <c:pt idx="7597">
                        <c:v>43226.047731481478</c:v>
                      </c:pt>
                      <c:pt idx="7598">
                        <c:v>43226.047743055555</c:v>
                      </c:pt>
                      <c:pt idx="7599">
                        <c:v>43226.047754629632</c:v>
                      </c:pt>
                      <c:pt idx="7600">
                        <c:v>43226.047766203701</c:v>
                      </c:pt>
                      <c:pt idx="7601">
                        <c:v>43226.047777777778</c:v>
                      </c:pt>
                      <c:pt idx="7602">
                        <c:v>43226.047789351855</c:v>
                      </c:pt>
                      <c:pt idx="7603">
                        <c:v>43226.047800925924</c:v>
                      </c:pt>
                      <c:pt idx="7604">
                        <c:v>43226.047812500001</c:v>
                      </c:pt>
                      <c:pt idx="7605">
                        <c:v>43226.047824074078</c:v>
                      </c:pt>
                      <c:pt idx="7606">
                        <c:v>43226.047835648147</c:v>
                      </c:pt>
                      <c:pt idx="7607">
                        <c:v>43226.047847222224</c:v>
                      </c:pt>
                      <c:pt idx="7608">
                        <c:v>43226.047858796293</c:v>
                      </c:pt>
                      <c:pt idx="7609">
                        <c:v>43226.04787037037</c:v>
                      </c:pt>
                      <c:pt idx="7610">
                        <c:v>43226.047881944447</c:v>
                      </c:pt>
                      <c:pt idx="7611">
                        <c:v>43226.047893518517</c:v>
                      </c:pt>
                      <c:pt idx="7612">
                        <c:v>43226.047905092593</c:v>
                      </c:pt>
                      <c:pt idx="7613">
                        <c:v>43226.04791666667</c:v>
                      </c:pt>
                      <c:pt idx="7614">
                        <c:v>43226.04792824074</c:v>
                      </c:pt>
                      <c:pt idx="7615">
                        <c:v>43226.047939814816</c:v>
                      </c:pt>
                      <c:pt idx="7616">
                        <c:v>43226.047951388886</c:v>
                      </c:pt>
                      <c:pt idx="7617">
                        <c:v>43226.047962962963</c:v>
                      </c:pt>
                      <c:pt idx="7618">
                        <c:v>43226.047974537039</c:v>
                      </c:pt>
                      <c:pt idx="7619">
                        <c:v>43226.047986111109</c:v>
                      </c:pt>
                      <c:pt idx="7620">
                        <c:v>43226.047997685186</c:v>
                      </c:pt>
                      <c:pt idx="7621">
                        <c:v>43226.048009259262</c:v>
                      </c:pt>
                      <c:pt idx="7622">
                        <c:v>43226.048020833332</c:v>
                      </c:pt>
                      <c:pt idx="7623">
                        <c:v>43226.048032407409</c:v>
                      </c:pt>
                      <c:pt idx="7624">
                        <c:v>43226.048043981478</c:v>
                      </c:pt>
                      <c:pt idx="7625">
                        <c:v>43226.048055555555</c:v>
                      </c:pt>
                      <c:pt idx="7626">
                        <c:v>43226.048067129632</c:v>
                      </c:pt>
                      <c:pt idx="7627">
                        <c:v>43226.048078703701</c:v>
                      </c:pt>
                      <c:pt idx="7628">
                        <c:v>43226.048090277778</c:v>
                      </c:pt>
                      <c:pt idx="7629">
                        <c:v>43226.048101851855</c:v>
                      </c:pt>
                      <c:pt idx="7630">
                        <c:v>43226.048113425924</c:v>
                      </c:pt>
                      <c:pt idx="7631">
                        <c:v>43226.048125000001</c:v>
                      </c:pt>
                      <c:pt idx="7632">
                        <c:v>43226.048136574071</c:v>
                      </c:pt>
                      <c:pt idx="7633">
                        <c:v>43226.048148148147</c:v>
                      </c:pt>
                      <c:pt idx="7634">
                        <c:v>43226.048159722224</c:v>
                      </c:pt>
                      <c:pt idx="7635">
                        <c:v>43226.048171296294</c:v>
                      </c:pt>
                      <c:pt idx="7636">
                        <c:v>43226.048182870371</c:v>
                      </c:pt>
                      <c:pt idx="7637">
                        <c:v>43226.048194444447</c:v>
                      </c:pt>
                      <c:pt idx="7638">
                        <c:v>43226.048194444447</c:v>
                      </c:pt>
                      <c:pt idx="7639">
                        <c:v>43226.048206018517</c:v>
                      </c:pt>
                      <c:pt idx="7640">
                        <c:v>43226.048217592594</c:v>
                      </c:pt>
                      <c:pt idx="7641">
                        <c:v>43226.048229166663</c:v>
                      </c:pt>
                      <c:pt idx="7642">
                        <c:v>43226.04824074074</c:v>
                      </c:pt>
                      <c:pt idx="7643">
                        <c:v>43226.048252314817</c:v>
                      </c:pt>
                      <c:pt idx="7644">
                        <c:v>43226.048263888886</c:v>
                      </c:pt>
                      <c:pt idx="7645">
                        <c:v>43226.048275462963</c:v>
                      </c:pt>
                      <c:pt idx="7646">
                        <c:v>43226.04828703704</c:v>
                      </c:pt>
                      <c:pt idx="7647">
                        <c:v>43226.048298611109</c:v>
                      </c:pt>
                      <c:pt idx="7648">
                        <c:v>43226.048310185186</c:v>
                      </c:pt>
                      <c:pt idx="7649">
                        <c:v>43226.048321759263</c:v>
                      </c:pt>
                      <c:pt idx="7650">
                        <c:v>43226.048333333332</c:v>
                      </c:pt>
                      <c:pt idx="7651">
                        <c:v>43226.048344907409</c:v>
                      </c:pt>
                      <c:pt idx="7652">
                        <c:v>43226.048356481479</c:v>
                      </c:pt>
                      <c:pt idx="7653">
                        <c:v>43226.048368055555</c:v>
                      </c:pt>
                      <c:pt idx="7654">
                        <c:v>43226.048379629632</c:v>
                      </c:pt>
                      <c:pt idx="7655">
                        <c:v>43226.048391203702</c:v>
                      </c:pt>
                      <c:pt idx="7656">
                        <c:v>43226.048402777778</c:v>
                      </c:pt>
                      <c:pt idx="7657">
                        <c:v>43226.048414351855</c:v>
                      </c:pt>
                      <c:pt idx="7658">
                        <c:v>43226.048425925925</c:v>
                      </c:pt>
                      <c:pt idx="7659">
                        <c:v>43226.048437500001</c:v>
                      </c:pt>
                      <c:pt idx="7660">
                        <c:v>43226.048449074071</c:v>
                      </c:pt>
                      <c:pt idx="7661">
                        <c:v>43226.048460648148</c:v>
                      </c:pt>
                      <c:pt idx="7662">
                        <c:v>43226.048472222225</c:v>
                      </c:pt>
                      <c:pt idx="7663">
                        <c:v>43226.048483796294</c:v>
                      </c:pt>
                      <c:pt idx="7664">
                        <c:v>43226.048495370371</c:v>
                      </c:pt>
                      <c:pt idx="7665">
                        <c:v>43226.048506944448</c:v>
                      </c:pt>
                      <c:pt idx="7666">
                        <c:v>43226.048518518517</c:v>
                      </c:pt>
                      <c:pt idx="7667">
                        <c:v>43226.048530092594</c:v>
                      </c:pt>
                      <c:pt idx="7668">
                        <c:v>43226.048541666663</c:v>
                      </c:pt>
                      <c:pt idx="7669">
                        <c:v>43226.04855324074</c:v>
                      </c:pt>
                      <c:pt idx="7670">
                        <c:v>43226.048564814817</c:v>
                      </c:pt>
                      <c:pt idx="7671">
                        <c:v>43226.048576388886</c:v>
                      </c:pt>
                      <c:pt idx="7672">
                        <c:v>43226.048587962963</c:v>
                      </c:pt>
                      <c:pt idx="7673">
                        <c:v>43226.04859953704</c:v>
                      </c:pt>
                      <c:pt idx="7674">
                        <c:v>43226.048611111109</c:v>
                      </c:pt>
                      <c:pt idx="7675">
                        <c:v>43226.048622685186</c:v>
                      </c:pt>
                      <c:pt idx="7676">
                        <c:v>43226.048634259256</c:v>
                      </c:pt>
                      <c:pt idx="7677">
                        <c:v>43226.048645833333</c:v>
                      </c:pt>
                      <c:pt idx="7678">
                        <c:v>43226.048657407409</c:v>
                      </c:pt>
                      <c:pt idx="7679">
                        <c:v>43226.048668981479</c:v>
                      </c:pt>
                      <c:pt idx="7680">
                        <c:v>43226.048680555556</c:v>
                      </c:pt>
                      <c:pt idx="7681">
                        <c:v>43226.048692129632</c:v>
                      </c:pt>
                      <c:pt idx="7682">
                        <c:v>43226.048703703702</c:v>
                      </c:pt>
                      <c:pt idx="7683">
                        <c:v>43226.048715277779</c:v>
                      </c:pt>
                      <c:pt idx="7684">
                        <c:v>43226.048726851855</c:v>
                      </c:pt>
                      <c:pt idx="7685">
                        <c:v>43226.048738425925</c:v>
                      </c:pt>
                      <c:pt idx="7686">
                        <c:v>43226.048750000002</c:v>
                      </c:pt>
                      <c:pt idx="7687">
                        <c:v>43226.048761574071</c:v>
                      </c:pt>
                      <c:pt idx="7688">
                        <c:v>43226.048773148148</c:v>
                      </c:pt>
                      <c:pt idx="7689">
                        <c:v>43226.048784722225</c:v>
                      </c:pt>
                      <c:pt idx="7690">
                        <c:v>43226.048796296294</c:v>
                      </c:pt>
                      <c:pt idx="7691">
                        <c:v>43226.048807870371</c:v>
                      </c:pt>
                      <c:pt idx="7692">
                        <c:v>43226.048819444448</c:v>
                      </c:pt>
                      <c:pt idx="7693">
                        <c:v>43226.048831018517</c:v>
                      </c:pt>
                      <c:pt idx="7694">
                        <c:v>43226.048842592594</c:v>
                      </c:pt>
                      <c:pt idx="7695">
                        <c:v>43226.048854166664</c:v>
                      </c:pt>
                      <c:pt idx="7696">
                        <c:v>43226.04886574074</c:v>
                      </c:pt>
                      <c:pt idx="7697">
                        <c:v>43226.048877314817</c:v>
                      </c:pt>
                      <c:pt idx="7698">
                        <c:v>43226.048888888887</c:v>
                      </c:pt>
                      <c:pt idx="7699">
                        <c:v>43226.048900462964</c:v>
                      </c:pt>
                      <c:pt idx="7700">
                        <c:v>43226.04891203704</c:v>
                      </c:pt>
                      <c:pt idx="7701">
                        <c:v>43226.04892361111</c:v>
                      </c:pt>
                      <c:pt idx="7702">
                        <c:v>43226.048935185187</c:v>
                      </c:pt>
                      <c:pt idx="7703">
                        <c:v>43226.048946759256</c:v>
                      </c:pt>
                      <c:pt idx="7704">
                        <c:v>43226.048958333333</c:v>
                      </c:pt>
                      <c:pt idx="7705">
                        <c:v>43226.04896990741</c:v>
                      </c:pt>
                      <c:pt idx="7706">
                        <c:v>43226.048981481479</c:v>
                      </c:pt>
                      <c:pt idx="7707">
                        <c:v>43226.048993055556</c:v>
                      </c:pt>
                      <c:pt idx="7708">
                        <c:v>43226.049004629633</c:v>
                      </c:pt>
                      <c:pt idx="7709">
                        <c:v>43226.049016203702</c:v>
                      </c:pt>
                      <c:pt idx="7710">
                        <c:v>43226.049027777779</c:v>
                      </c:pt>
                      <c:pt idx="7711">
                        <c:v>43226.049039351848</c:v>
                      </c:pt>
                      <c:pt idx="7712">
                        <c:v>43226.049039351848</c:v>
                      </c:pt>
                      <c:pt idx="7713">
                        <c:v>43226.049050925925</c:v>
                      </c:pt>
                      <c:pt idx="7714">
                        <c:v>43226.049062500002</c:v>
                      </c:pt>
                      <c:pt idx="7715">
                        <c:v>43226.049074074072</c:v>
                      </c:pt>
                      <c:pt idx="7716">
                        <c:v>43226.049085648148</c:v>
                      </c:pt>
                      <c:pt idx="7717">
                        <c:v>43226.049097222225</c:v>
                      </c:pt>
                      <c:pt idx="7718">
                        <c:v>43226.049108796295</c:v>
                      </c:pt>
                      <c:pt idx="7719">
                        <c:v>43226.049120370371</c:v>
                      </c:pt>
                      <c:pt idx="7720">
                        <c:v>43226.049131944441</c:v>
                      </c:pt>
                      <c:pt idx="7721">
                        <c:v>43226.049143518518</c:v>
                      </c:pt>
                      <c:pt idx="7722">
                        <c:v>43226.049155092594</c:v>
                      </c:pt>
                      <c:pt idx="7723">
                        <c:v>43226.049166666664</c:v>
                      </c:pt>
                      <c:pt idx="7724">
                        <c:v>43226.049178240741</c:v>
                      </c:pt>
                      <c:pt idx="7725">
                        <c:v>43226.049189814818</c:v>
                      </c:pt>
                      <c:pt idx="7726">
                        <c:v>43226.049201388887</c:v>
                      </c:pt>
                      <c:pt idx="7727">
                        <c:v>43226.049212962964</c:v>
                      </c:pt>
                      <c:pt idx="7728">
                        <c:v>43226.049224537041</c:v>
                      </c:pt>
                      <c:pt idx="7729">
                        <c:v>43226.04923611111</c:v>
                      </c:pt>
                      <c:pt idx="7730">
                        <c:v>43226.049247685187</c:v>
                      </c:pt>
                      <c:pt idx="7731">
                        <c:v>43226.049259259256</c:v>
                      </c:pt>
                      <c:pt idx="7732">
                        <c:v>43226.049270833333</c:v>
                      </c:pt>
                      <c:pt idx="7733">
                        <c:v>43226.04928240741</c:v>
                      </c:pt>
                      <c:pt idx="7734">
                        <c:v>43226.049293981479</c:v>
                      </c:pt>
                      <c:pt idx="7735">
                        <c:v>43226.049305555556</c:v>
                      </c:pt>
                      <c:pt idx="7736">
                        <c:v>43226.049317129633</c:v>
                      </c:pt>
                      <c:pt idx="7737">
                        <c:v>43226.049328703702</c:v>
                      </c:pt>
                      <c:pt idx="7738">
                        <c:v>43226.049340277779</c:v>
                      </c:pt>
                      <c:pt idx="7739">
                        <c:v>43226.049351851849</c:v>
                      </c:pt>
                      <c:pt idx="7740">
                        <c:v>43226.049363425926</c:v>
                      </c:pt>
                      <c:pt idx="7741">
                        <c:v>43226.049375000002</c:v>
                      </c:pt>
                      <c:pt idx="7742">
                        <c:v>43226.049386574072</c:v>
                      </c:pt>
                      <c:pt idx="7743">
                        <c:v>43226.049398148149</c:v>
                      </c:pt>
                      <c:pt idx="7744">
                        <c:v>43226.049409722225</c:v>
                      </c:pt>
                      <c:pt idx="7745">
                        <c:v>43226.049421296295</c:v>
                      </c:pt>
                      <c:pt idx="7746">
                        <c:v>43226.049432870372</c:v>
                      </c:pt>
                      <c:pt idx="7747">
                        <c:v>43226.049444444441</c:v>
                      </c:pt>
                      <c:pt idx="7748">
                        <c:v>43226.049456018518</c:v>
                      </c:pt>
                      <c:pt idx="7749">
                        <c:v>43226.049467592595</c:v>
                      </c:pt>
                      <c:pt idx="7750">
                        <c:v>43226.049479166664</c:v>
                      </c:pt>
                      <c:pt idx="7751">
                        <c:v>43226.049490740741</c:v>
                      </c:pt>
                      <c:pt idx="7752">
                        <c:v>43226.049502314818</c:v>
                      </c:pt>
                      <c:pt idx="7753">
                        <c:v>43226.049513888887</c:v>
                      </c:pt>
                      <c:pt idx="7754">
                        <c:v>43226.049525462964</c:v>
                      </c:pt>
                      <c:pt idx="7755">
                        <c:v>43226.049537037034</c:v>
                      </c:pt>
                      <c:pt idx="7756">
                        <c:v>43226.04954861111</c:v>
                      </c:pt>
                      <c:pt idx="7757">
                        <c:v>43226.049560185187</c:v>
                      </c:pt>
                      <c:pt idx="7758">
                        <c:v>43226.049571759257</c:v>
                      </c:pt>
                      <c:pt idx="7759">
                        <c:v>43226.049583333333</c:v>
                      </c:pt>
                      <c:pt idx="7760">
                        <c:v>43226.04959490741</c:v>
                      </c:pt>
                      <c:pt idx="7761">
                        <c:v>43226.04960648148</c:v>
                      </c:pt>
                      <c:pt idx="7762">
                        <c:v>43226.049618055556</c:v>
                      </c:pt>
                      <c:pt idx="7763">
                        <c:v>43226.049629629626</c:v>
                      </c:pt>
                      <c:pt idx="7764">
                        <c:v>43226.049641203703</c:v>
                      </c:pt>
                      <c:pt idx="7765">
                        <c:v>43226.04965277778</c:v>
                      </c:pt>
                      <c:pt idx="7766">
                        <c:v>43226.049664351849</c:v>
                      </c:pt>
                      <c:pt idx="7767">
                        <c:v>43226.049675925926</c:v>
                      </c:pt>
                      <c:pt idx="7768">
                        <c:v>43226.049687500003</c:v>
                      </c:pt>
                      <c:pt idx="7769">
                        <c:v>43226.049699074072</c:v>
                      </c:pt>
                      <c:pt idx="7770">
                        <c:v>43226.049710648149</c:v>
                      </c:pt>
                      <c:pt idx="7771">
                        <c:v>43226.049722222226</c:v>
                      </c:pt>
                      <c:pt idx="7772">
                        <c:v>43226.049733796295</c:v>
                      </c:pt>
                      <c:pt idx="7773">
                        <c:v>43226.049745370372</c:v>
                      </c:pt>
                      <c:pt idx="7774">
                        <c:v>43226.049756944441</c:v>
                      </c:pt>
                      <c:pt idx="7775">
                        <c:v>43226.049768518518</c:v>
                      </c:pt>
                      <c:pt idx="7776">
                        <c:v>43226.049780092595</c:v>
                      </c:pt>
                      <c:pt idx="7777">
                        <c:v>43226.049791666665</c:v>
                      </c:pt>
                      <c:pt idx="7778">
                        <c:v>43226.049803240741</c:v>
                      </c:pt>
                      <c:pt idx="7779">
                        <c:v>43226.049814814818</c:v>
                      </c:pt>
                      <c:pt idx="7780">
                        <c:v>43226.049826388888</c:v>
                      </c:pt>
                      <c:pt idx="7781">
                        <c:v>43226.049837962964</c:v>
                      </c:pt>
                      <c:pt idx="7782">
                        <c:v>43226.049849537034</c:v>
                      </c:pt>
                      <c:pt idx="7783">
                        <c:v>43226.049861111111</c:v>
                      </c:pt>
                      <c:pt idx="7784">
                        <c:v>43226.049872685187</c:v>
                      </c:pt>
                      <c:pt idx="7785">
                        <c:v>43226.049884259257</c:v>
                      </c:pt>
                      <c:pt idx="7786">
                        <c:v>43226.049895833334</c:v>
                      </c:pt>
                      <c:pt idx="7787">
                        <c:v>43226.049907407411</c:v>
                      </c:pt>
                      <c:pt idx="7788">
                        <c:v>43226.04991898148</c:v>
                      </c:pt>
                      <c:pt idx="7789">
                        <c:v>43226.04991898148</c:v>
                      </c:pt>
                      <c:pt idx="7790">
                        <c:v>43226.049930555557</c:v>
                      </c:pt>
                      <c:pt idx="7791">
                        <c:v>43226.049942129626</c:v>
                      </c:pt>
                      <c:pt idx="7792">
                        <c:v>43226.049953703703</c:v>
                      </c:pt>
                      <c:pt idx="7793">
                        <c:v>43226.04996527778</c:v>
                      </c:pt>
                      <c:pt idx="7794">
                        <c:v>43226.049976851849</c:v>
                      </c:pt>
                      <c:pt idx="7795">
                        <c:v>43226.049988425926</c:v>
                      </c:pt>
                      <c:pt idx="7796">
                        <c:v>43226.05</c:v>
                      </c:pt>
                      <c:pt idx="7797">
                        <c:v>43226.050011574072</c:v>
                      </c:pt>
                      <c:pt idx="7798">
                        <c:v>43226.050023148149</c:v>
                      </c:pt>
                      <c:pt idx="7799">
                        <c:v>43226.050034722219</c:v>
                      </c:pt>
                      <c:pt idx="7800">
                        <c:v>43226.050046296295</c:v>
                      </c:pt>
                      <c:pt idx="7801">
                        <c:v>43226.050057870372</c:v>
                      </c:pt>
                      <c:pt idx="7802">
                        <c:v>43226.050069444442</c:v>
                      </c:pt>
                      <c:pt idx="7803">
                        <c:v>43226.050081018519</c:v>
                      </c:pt>
                      <c:pt idx="7804">
                        <c:v>43226.050092592595</c:v>
                      </c:pt>
                      <c:pt idx="7805">
                        <c:v>43226.050104166665</c:v>
                      </c:pt>
                      <c:pt idx="7806">
                        <c:v>43226.050115740742</c:v>
                      </c:pt>
                      <c:pt idx="7807">
                        <c:v>43226.050127314818</c:v>
                      </c:pt>
                      <c:pt idx="7808">
                        <c:v>43226.050138888888</c:v>
                      </c:pt>
                      <c:pt idx="7809">
                        <c:v>43226.050150462965</c:v>
                      </c:pt>
                      <c:pt idx="7810">
                        <c:v>43226.050162037034</c:v>
                      </c:pt>
                      <c:pt idx="7811">
                        <c:v>43226.050173611111</c:v>
                      </c:pt>
                      <c:pt idx="7812">
                        <c:v>43226.050185185188</c:v>
                      </c:pt>
                      <c:pt idx="7813">
                        <c:v>43226.050196759257</c:v>
                      </c:pt>
                      <c:pt idx="7814">
                        <c:v>43226.050208333334</c:v>
                      </c:pt>
                      <c:pt idx="7815">
                        <c:v>43226.050219907411</c:v>
                      </c:pt>
                      <c:pt idx="7816">
                        <c:v>43226.05023148148</c:v>
                      </c:pt>
                      <c:pt idx="7817">
                        <c:v>43226.050243055557</c:v>
                      </c:pt>
                      <c:pt idx="7818">
                        <c:v>43226.050254629627</c:v>
                      </c:pt>
                      <c:pt idx="7819">
                        <c:v>43226.050266203703</c:v>
                      </c:pt>
                      <c:pt idx="7820">
                        <c:v>43226.05027777778</c:v>
                      </c:pt>
                      <c:pt idx="7821">
                        <c:v>43226.05028935185</c:v>
                      </c:pt>
                      <c:pt idx="7822">
                        <c:v>43226.050300925926</c:v>
                      </c:pt>
                      <c:pt idx="7823">
                        <c:v>43226.050312500003</c:v>
                      </c:pt>
                      <c:pt idx="7824">
                        <c:v>43226.050324074073</c:v>
                      </c:pt>
                      <c:pt idx="7825">
                        <c:v>43226.050335648149</c:v>
                      </c:pt>
                      <c:pt idx="7826">
                        <c:v>43226.050347222219</c:v>
                      </c:pt>
                      <c:pt idx="7827">
                        <c:v>43226.050358796296</c:v>
                      </c:pt>
                      <c:pt idx="7828">
                        <c:v>43226.050370370373</c:v>
                      </c:pt>
                      <c:pt idx="7829">
                        <c:v>43226.050381944442</c:v>
                      </c:pt>
                      <c:pt idx="7830">
                        <c:v>43226.050393518519</c:v>
                      </c:pt>
                      <c:pt idx="7831">
                        <c:v>43226.050405092596</c:v>
                      </c:pt>
                      <c:pt idx="7832">
                        <c:v>43226.050416666665</c:v>
                      </c:pt>
                      <c:pt idx="7833">
                        <c:v>43226.050428240742</c:v>
                      </c:pt>
                      <c:pt idx="7834">
                        <c:v>43226.050439814811</c:v>
                      </c:pt>
                      <c:pt idx="7835">
                        <c:v>43226.050451388888</c:v>
                      </c:pt>
                      <c:pt idx="7836">
                        <c:v>43226.050462962965</c:v>
                      </c:pt>
                      <c:pt idx="7837">
                        <c:v>43226.050474537034</c:v>
                      </c:pt>
                      <c:pt idx="7838">
                        <c:v>43226.050486111111</c:v>
                      </c:pt>
                      <c:pt idx="7839">
                        <c:v>43226.050497685188</c:v>
                      </c:pt>
                      <c:pt idx="7840">
                        <c:v>43226.050509259258</c:v>
                      </c:pt>
                      <c:pt idx="7841">
                        <c:v>43226.050520833334</c:v>
                      </c:pt>
                      <c:pt idx="7842">
                        <c:v>43226.050532407404</c:v>
                      </c:pt>
                      <c:pt idx="7843">
                        <c:v>43226.050543981481</c:v>
                      </c:pt>
                      <c:pt idx="7844">
                        <c:v>43226.050555555557</c:v>
                      </c:pt>
                      <c:pt idx="7845">
                        <c:v>43226.050567129627</c:v>
                      </c:pt>
                      <c:pt idx="7846">
                        <c:v>43226.050578703704</c:v>
                      </c:pt>
                      <c:pt idx="7847">
                        <c:v>43226.05059027778</c:v>
                      </c:pt>
                      <c:pt idx="7848">
                        <c:v>43226.05060185185</c:v>
                      </c:pt>
                      <c:pt idx="7849">
                        <c:v>43226.050613425927</c:v>
                      </c:pt>
                      <c:pt idx="7850">
                        <c:v>43226.050625000003</c:v>
                      </c:pt>
                      <c:pt idx="7851">
                        <c:v>43226.050636574073</c:v>
                      </c:pt>
                      <c:pt idx="7852">
                        <c:v>43226.05064814815</c:v>
                      </c:pt>
                      <c:pt idx="7853">
                        <c:v>43226.050659722219</c:v>
                      </c:pt>
                      <c:pt idx="7854">
                        <c:v>43226.050671296296</c:v>
                      </c:pt>
                      <c:pt idx="7855">
                        <c:v>43226.050682870373</c:v>
                      </c:pt>
                      <c:pt idx="7856">
                        <c:v>43226.050694444442</c:v>
                      </c:pt>
                      <c:pt idx="7857">
                        <c:v>43226.050706018519</c:v>
                      </c:pt>
                      <c:pt idx="7858">
                        <c:v>43226.050717592596</c:v>
                      </c:pt>
                      <c:pt idx="7859">
                        <c:v>43226.050729166665</c:v>
                      </c:pt>
                      <c:pt idx="7860">
                        <c:v>43226.050740740742</c:v>
                      </c:pt>
                      <c:pt idx="7861">
                        <c:v>43226.050752314812</c:v>
                      </c:pt>
                      <c:pt idx="7862">
                        <c:v>43226.050763888888</c:v>
                      </c:pt>
                      <c:pt idx="7863">
                        <c:v>43226.050775462965</c:v>
                      </c:pt>
                      <c:pt idx="7864">
                        <c:v>43226.050787037035</c:v>
                      </c:pt>
                      <c:pt idx="7865">
                        <c:v>43226.050798611112</c:v>
                      </c:pt>
                      <c:pt idx="7866">
                        <c:v>43226.050810185188</c:v>
                      </c:pt>
                      <c:pt idx="7867">
                        <c:v>43226.050821759258</c:v>
                      </c:pt>
                      <c:pt idx="7868">
                        <c:v>43226.050833333335</c:v>
                      </c:pt>
                      <c:pt idx="7869">
                        <c:v>43226.050833333335</c:v>
                      </c:pt>
                      <c:pt idx="7870">
                        <c:v>43226.050844907404</c:v>
                      </c:pt>
                      <c:pt idx="7871">
                        <c:v>43226.050856481481</c:v>
                      </c:pt>
                      <c:pt idx="7872">
                        <c:v>43226.050868055558</c:v>
                      </c:pt>
                      <c:pt idx="7873">
                        <c:v>43226.050879629627</c:v>
                      </c:pt>
                      <c:pt idx="7874">
                        <c:v>43226.050891203704</c:v>
                      </c:pt>
                      <c:pt idx="7875">
                        <c:v>43226.050902777781</c:v>
                      </c:pt>
                      <c:pt idx="7876">
                        <c:v>43226.05091435185</c:v>
                      </c:pt>
                      <c:pt idx="7877">
                        <c:v>43226.050925925927</c:v>
                      </c:pt>
                      <c:pt idx="7878">
                        <c:v>43226.050937499997</c:v>
                      </c:pt>
                      <c:pt idx="7879">
                        <c:v>43226.050949074073</c:v>
                      </c:pt>
                      <c:pt idx="7880">
                        <c:v>43226.05096064815</c:v>
                      </c:pt>
                      <c:pt idx="7881">
                        <c:v>43226.05097222222</c:v>
                      </c:pt>
                      <c:pt idx="7882">
                        <c:v>43226.050983796296</c:v>
                      </c:pt>
                      <c:pt idx="7883">
                        <c:v>43226.050995370373</c:v>
                      </c:pt>
                      <c:pt idx="7884">
                        <c:v>43226.051006944443</c:v>
                      </c:pt>
                      <c:pt idx="7885">
                        <c:v>43226.051018518519</c:v>
                      </c:pt>
                      <c:pt idx="7886">
                        <c:v>43226.051030092596</c:v>
                      </c:pt>
                      <c:pt idx="7887">
                        <c:v>43226.051041666666</c:v>
                      </c:pt>
                      <c:pt idx="7888">
                        <c:v>43226.051053240742</c:v>
                      </c:pt>
                      <c:pt idx="7889">
                        <c:v>43226.051064814812</c:v>
                      </c:pt>
                      <c:pt idx="7890">
                        <c:v>43226.051076388889</c:v>
                      </c:pt>
                      <c:pt idx="7891">
                        <c:v>43226.051087962966</c:v>
                      </c:pt>
                      <c:pt idx="7892">
                        <c:v>43226.051099537035</c:v>
                      </c:pt>
                      <c:pt idx="7893">
                        <c:v>43226.051111111112</c:v>
                      </c:pt>
                      <c:pt idx="7894">
                        <c:v>43226.051122685189</c:v>
                      </c:pt>
                      <c:pt idx="7895">
                        <c:v>43226.051134259258</c:v>
                      </c:pt>
                      <c:pt idx="7896">
                        <c:v>43226.051145833335</c:v>
                      </c:pt>
                      <c:pt idx="7897">
                        <c:v>43226.051157407404</c:v>
                      </c:pt>
                      <c:pt idx="7898">
                        <c:v>43226.051168981481</c:v>
                      </c:pt>
                      <c:pt idx="7899">
                        <c:v>43226.051180555558</c:v>
                      </c:pt>
                      <c:pt idx="7900">
                        <c:v>43226.051192129627</c:v>
                      </c:pt>
                      <c:pt idx="7901">
                        <c:v>43226.051203703704</c:v>
                      </c:pt>
                      <c:pt idx="7902">
                        <c:v>43226.051215277781</c:v>
                      </c:pt>
                      <c:pt idx="7903">
                        <c:v>43226.051226851851</c:v>
                      </c:pt>
                      <c:pt idx="7904">
                        <c:v>43226.051238425927</c:v>
                      </c:pt>
                      <c:pt idx="7905">
                        <c:v>43226.051249999997</c:v>
                      </c:pt>
                      <c:pt idx="7906">
                        <c:v>43226.051261574074</c:v>
                      </c:pt>
                      <c:pt idx="7907">
                        <c:v>43226.05127314815</c:v>
                      </c:pt>
                      <c:pt idx="7908">
                        <c:v>43226.05128472222</c:v>
                      </c:pt>
                      <c:pt idx="7909">
                        <c:v>43226.051296296297</c:v>
                      </c:pt>
                      <c:pt idx="7910">
                        <c:v>43226.051307870373</c:v>
                      </c:pt>
                      <c:pt idx="7911">
                        <c:v>43226.051319444443</c:v>
                      </c:pt>
                      <c:pt idx="7912">
                        <c:v>43226.05133101852</c:v>
                      </c:pt>
                      <c:pt idx="7913">
                        <c:v>43226.051342592589</c:v>
                      </c:pt>
                      <c:pt idx="7914">
                        <c:v>43226.051354166666</c:v>
                      </c:pt>
                      <c:pt idx="7915">
                        <c:v>43226.051365740743</c:v>
                      </c:pt>
                      <c:pt idx="7916">
                        <c:v>43226.051377314812</c:v>
                      </c:pt>
                      <c:pt idx="7917">
                        <c:v>43226.051388888889</c:v>
                      </c:pt>
                      <c:pt idx="7918">
                        <c:v>43226.051400462966</c:v>
                      </c:pt>
                      <c:pt idx="7919">
                        <c:v>43226.051412037035</c:v>
                      </c:pt>
                      <c:pt idx="7920">
                        <c:v>43226.051423611112</c:v>
                      </c:pt>
                      <c:pt idx="7921">
                        <c:v>43226.051435185182</c:v>
                      </c:pt>
                      <c:pt idx="7922">
                        <c:v>43226.051446759258</c:v>
                      </c:pt>
                      <c:pt idx="7923">
                        <c:v>43226.051458333335</c:v>
                      </c:pt>
                      <c:pt idx="7924">
                        <c:v>43226.051469907405</c:v>
                      </c:pt>
                      <c:pt idx="7925">
                        <c:v>43226.051481481481</c:v>
                      </c:pt>
                      <c:pt idx="7926">
                        <c:v>43226.051493055558</c:v>
                      </c:pt>
                      <c:pt idx="7927">
                        <c:v>43226.051504629628</c:v>
                      </c:pt>
                      <c:pt idx="7928">
                        <c:v>43226.051516203705</c:v>
                      </c:pt>
                      <c:pt idx="7929">
                        <c:v>43226.051527777781</c:v>
                      </c:pt>
                      <c:pt idx="7930">
                        <c:v>43226.051539351851</c:v>
                      </c:pt>
                      <c:pt idx="7931">
                        <c:v>43226.051550925928</c:v>
                      </c:pt>
                      <c:pt idx="7932">
                        <c:v>43226.051562499997</c:v>
                      </c:pt>
                      <c:pt idx="7933">
                        <c:v>43226.051574074074</c:v>
                      </c:pt>
                      <c:pt idx="7934">
                        <c:v>43226.051585648151</c:v>
                      </c:pt>
                      <c:pt idx="7935">
                        <c:v>43226.05159722222</c:v>
                      </c:pt>
                      <c:pt idx="7936">
                        <c:v>43226.051608796297</c:v>
                      </c:pt>
                      <c:pt idx="7937">
                        <c:v>43226.051620370374</c:v>
                      </c:pt>
                      <c:pt idx="7938">
                        <c:v>43226.051631944443</c:v>
                      </c:pt>
                      <c:pt idx="7939">
                        <c:v>43226.05164351852</c:v>
                      </c:pt>
                      <c:pt idx="7940">
                        <c:v>43226.051655092589</c:v>
                      </c:pt>
                      <c:pt idx="7941">
                        <c:v>43226.051666666666</c:v>
                      </c:pt>
                      <c:pt idx="7942">
                        <c:v>43226.051678240743</c:v>
                      </c:pt>
                      <c:pt idx="7943">
                        <c:v>43226.051689814813</c:v>
                      </c:pt>
                      <c:pt idx="7944">
                        <c:v>43226.051701388889</c:v>
                      </c:pt>
                      <c:pt idx="7945">
                        <c:v>43226.051701388889</c:v>
                      </c:pt>
                      <c:pt idx="7946">
                        <c:v>43226.051712962966</c:v>
                      </c:pt>
                      <c:pt idx="7947">
                        <c:v>43226.051724537036</c:v>
                      </c:pt>
                      <c:pt idx="7948">
                        <c:v>43226.051736111112</c:v>
                      </c:pt>
                      <c:pt idx="7949">
                        <c:v>43226.051747685182</c:v>
                      </c:pt>
                      <c:pt idx="7950">
                        <c:v>43226.051759259259</c:v>
                      </c:pt>
                      <c:pt idx="7951">
                        <c:v>43226.051770833335</c:v>
                      </c:pt>
                      <c:pt idx="7952">
                        <c:v>43226.051782407405</c:v>
                      </c:pt>
                      <c:pt idx="7953">
                        <c:v>43226.051793981482</c:v>
                      </c:pt>
                      <c:pt idx="7954">
                        <c:v>43226.051805555559</c:v>
                      </c:pt>
                      <c:pt idx="7955">
                        <c:v>43226.051817129628</c:v>
                      </c:pt>
                      <c:pt idx="7956">
                        <c:v>43226.051828703705</c:v>
                      </c:pt>
                      <c:pt idx="7957">
                        <c:v>43226.051840277774</c:v>
                      </c:pt>
                      <c:pt idx="7958">
                        <c:v>43226.051851851851</c:v>
                      </c:pt>
                      <c:pt idx="7959">
                        <c:v>43226.051863425928</c:v>
                      </c:pt>
                      <c:pt idx="7960">
                        <c:v>43226.051874999997</c:v>
                      </c:pt>
                      <c:pt idx="7961">
                        <c:v>43226.051886574074</c:v>
                      </c:pt>
                      <c:pt idx="7962">
                        <c:v>43226.051898148151</c:v>
                      </c:pt>
                      <c:pt idx="7963">
                        <c:v>43226.05190972222</c:v>
                      </c:pt>
                      <c:pt idx="7964">
                        <c:v>43226.051921296297</c:v>
                      </c:pt>
                      <c:pt idx="7965">
                        <c:v>43226.051932870374</c:v>
                      </c:pt>
                      <c:pt idx="7966">
                        <c:v>43226.051944444444</c:v>
                      </c:pt>
                      <c:pt idx="7967">
                        <c:v>43226.05195601852</c:v>
                      </c:pt>
                      <c:pt idx="7968">
                        <c:v>43226.05196759259</c:v>
                      </c:pt>
                      <c:pt idx="7969">
                        <c:v>43226.051979166667</c:v>
                      </c:pt>
                      <c:pt idx="7970">
                        <c:v>43226.051990740743</c:v>
                      </c:pt>
                      <c:pt idx="7971">
                        <c:v>43226.052002314813</c:v>
                      </c:pt>
                      <c:pt idx="7972">
                        <c:v>43226.05201388889</c:v>
                      </c:pt>
                      <c:pt idx="7973">
                        <c:v>43226.052025462966</c:v>
                      </c:pt>
                      <c:pt idx="7974">
                        <c:v>43226.052037037036</c:v>
                      </c:pt>
                      <c:pt idx="7975">
                        <c:v>43226.052048611113</c:v>
                      </c:pt>
                      <c:pt idx="7976">
                        <c:v>43226.052060185182</c:v>
                      </c:pt>
                      <c:pt idx="7977">
                        <c:v>43226.052071759259</c:v>
                      </c:pt>
                      <c:pt idx="7978">
                        <c:v>43226.052083333336</c:v>
                      </c:pt>
                      <c:pt idx="7979">
                        <c:v>43226.052094907405</c:v>
                      </c:pt>
                      <c:pt idx="7980">
                        <c:v>43226.052106481482</c:v>
                      </c:pt>
                      <c:pt idx="7981">
                        <c:v>43226.052118055559</c:v>
                      </c:pt>
                      <c:pt idx="7982">
                        <c:v>43226.052129629628</c:v>
                      </c:pt>
                      <c:pt idx="7983">
                        <c:v>43226.052141203705</c:v>
                      </c:pt>
                      <c:pt idx="7984">
                        <c:v>43226.052152777775</c:v>
                      </c:pt>
                      <c:pt idx="7985">
                        <c:v>43226.052164351851</c:v>
                      </c:pt>
                      <c:pt idx="7986">
                        <c:v>43226.052175925928</c:v>
                      </c:pt>
                      <c:pt idx="7987">
                        <c:v>43226.052187499998</c:v>
                      </c:pt>
                      <c:pt idx="7988">
                        <c:v>43226.052199074074</c:v>
                      </c:pt>
                      <c:pt idx="7989">
                        <c:v>43226.052210648151</c:v>
                      </c:pt>
                      <c:pt idx="7990">
                        <c:v>43226.052222222221</c:v>
                      </c:pt>
                      <c:pt idx="7991">
                        <c:v>43226.052233796298</c:v>
                      </c:pt>
                      <c:pt idx="7992">
                        <c:v>43226.052245370367</c:v>
                      </c:pt>
                      <c:pt idx="7993">
                        <c:v>43226.052256944444</c:v>
                      </c:pt>
                      <c:pt idx="7994">
                        <c:v>43226.052268518521</c:v>
                      </c:pt>
                      <c:pt idx="7995">
                        <c:v>43226.05228009259</c:v>
                      </c:pt>
                      <c:pt idx="7996">
                        <c:v>43226.052291666667</c:v>
                      </c:pt>
                      <c:pt idx="7997">
                        <c:v>43226.052303240744</c:v>
                      </c:pt>
                      <c:pt idx="7998">
                        <c:v>43226.052314814813</c:v>
                      </c:pt>
                      <c:pt idx="7999">
                        <c:v>43226.05232638889</c:v>
                      </c:pt>
                      <c:pt idx="8000">
                        <c:v>43226.052337962959</c:v>
                      </c:pt>
                      <c:pt idx="8001">
                        <c:v>43226.052349537036</c:v>
                      </c:pt>
                      <c:pt idx="8002">
                        <c:v>43226.052361111113</c:v>
                      </c:pt>
                      <c:pt idx="8003">
                        <c:v>43226.052372685182</c:v>
                      </c:pt>
                      <c:pt idx="8004">
                        <c:v>43226.052384259259</c:v>
                      </c:pt>
                      <c:pt idx="8005">
                        <c:v>43226.052395833336</c:v>
                      </c:pt>
                      <c:pt idx="8006">
                        <c:v>43226.052407407406</c:v>
                      </c:pt>
                      <c:pt idx="8007">
                        <c:v>43226.052418981482</c:v>
                      </c:pt>
                      <c:pt idx="8008">
                        <c:v>43226.052430555559</c:v>
                      </c:pt>
                      <c:pt idx="8009">
                        <c:v>43226.052442129629</c:v>
                      </c:pt>
                      <c:pt idx="8010">
                        <c:v>43226.052453703705</c:v>
                      </c:pt>
                      <c:pt idx="8011">
                        <c:v>43226.052465277775</c:v>
                      </c:pt>
                      <c:pt idx="8012">
                        <c:v>43226.052476851852</c:v>
                      </c:pt>
                      <c:pt idx="8013">
                        <c:v>43226.052488425928</c:v>
                      </c:pt>
                      <c:pt idx="8014">
                        <c:v>43226.052499999998</c:v>
                      </c:pt>
                      <c:pt idx="8015">
                        <c:v>43226.052511574075</c:v>
                      </c:pt>
                      <c:pt idx="8016">
                        <c:v>43226.052523148152</c:v>
                      </c:pt>
                      <c:pt idx="8017">
                        <c:v>43226.052534722221</c:v>
                      </c:pt>
                      <c:pt idx="8018">
                        <c:v>43226.052546296298</c:v>
                      </c:pt>
                      <c:pt idx="8019">
                        <c:v>43226.052557870367</c:v>
                      </c:pt>
                      <c:pt idx="8020">
                        <c:v>43226.052569444444</c:v>
                      </c:pt>
                      <c:pt idx="8021">
                        <c:v>43226.052569444444</c:v>
                      </c:pt>
                      <c:pt idx="8022">
                        <c:v>43226.052581018521</c:v>
                      </c:pt>
                      <c:pt idx="8023">
                        <c:v>43226.05259259259</c:v>
                      </c:pt>
                      <c:pt idx="8024">
                        <c:v>43226.052604166667</c:v>
                      </c:pt>
                      <c:pt idx="8025">
                        <c:v>43226.052615740744</c:v>
                      </c:pt>
                      <c:pt idx="8026">
                        <c:v>43226.052627314813</c:v>
                      </c:pt>
                      <c:pt idx="8027">
                        <c:v>43226.05263888889</c:v>
                      </c:pt>
                      <c:pt idx="8028">
                        <c:v>43226.05265046296</c:v>
                      </c:pt>
                      <c:pt idx="8029">
                        <c:v>43226.052662037036</c:v>
                      </c:pt>
                      <c:pt idx="8030">
                        <c:v>43226.052673611113</c:v>
                      </c:pt>
                      <c:pt idx="8031">
                        <c:v>43226.052685185183</c:v>
                      </c:pt>
                      <c:pt idx="8032">
                        <c:v>43226.05269675926</c:v>
                      </c:pt>
                      <c:pt idx="8033">
                        <c:v>43226.052708333336</c:v>
                      </c:pt>
                      <c:pt idx="8034">
                        <c:v>43226.052719907406</c:v>
                      </c:pt>
                      <c:pt idx="8035">
                        <c:v>43226.052731481483</c:v>
                      </c:pt>
                      <c:pt idx="8036">
                        <c:v>43226.052743055552</c:v>
                      </c:pt>
                      <c:pt idx="8037">
                        <c:v>43226.052754629629</c:v>
                      </c:pt>
                      <c:pt idx="8038">
                        <c:v>43226.052766203706</c:v>
                      </c:pt>
                      <c:pt idx="8039">
                        <c:v>43226.052777777775</c:v>
                      </c:pt>
                      <c:pt idx="8040">
                        <c:v>43226.052789351852</c:v>
                      </c:pt>
                      <c:pt idx="8041">
                        <c:v>43226.052800925929</c:v>
                      </c:pt>
                      <c:pt idx="8042">
                        <c:v>43226.052812499998</c:v>
                      </c:pt>
                      <c:pt idx="8043">
                        <c:v>43226.052824074075</c:v>
                      </c:pt>
                      <c:pt idx="8044">
                        <c:v>43226.052835648145</c:v>
                      </c:pt>
                      <c:pt idx="8045">
                        <c:v>43226.052847222221</c:v>
                      </c:pt>
                      <c:pt idx="8046">
                        <c:v>43226.052858796298</c:v>
                      </c:pt>
                      <c:pt idx="8047">
                        <c:v>43226.052870370368</c:v>
                      </c:pt>
                      <c:pt idx="8048">
                        <c:v>43226.052881944444</c:v>
                      </c:pt>
                      <c:pt idx="8049">
                        <c:v>43226.052893518521</c:v>
                      </c:pt>
                      <c:pt idx="8050">
                        <c:v>43226.052905092591</c:v>
                      </c:pt>
                      <c:pt idx="8051">
                        <c:v>43226.052916666667</c:v>
                      </c:pt>
                      <c:pt idx="8052">
                        <c:v>43226.052928240744</c:v>
                      </c:pt>
                      <c:pt idx="8053">
                        <c:v>43226.052939814814</c:v>
                      </c:pt>
                      <c:pt idx="8054">
                        <c:v>43226.052951388891</c:v>
                      </c:pt>
                      <c:pt idx="8055">
                        <c:v>43226.05296296296</c:v>
                      </c:pt>
                      <c:pt idx="8056">
                        <c:v>43226.052974537037</c:v>
                      </c:pt>
                      <c:pt idx="8057">
                        <c:v>43226.052986111114</c:v>
                      </c:pt>
                      <c:pt idx="8058">
                        <c:v>43226.052997685183</c:v>
                      </c:pt>
                      <c:pt idx="8059">
                        <c:v>43226.05300925926</c:v>
                      </c:pt>
                      <c:pt idx="8060">
                        <c:v>43226.053020833337</c:v>
                      </c:pt>
                      <c:pt idx="8061">
                        <c:v>43226.053032407406</c:v>
                      </c:pt>
                      <c:pt idx="8062">
                        <c:v>43226.053043981483</c:v>
                      </c:pt>
                      <c:pt idx="8063">
                        <c:v>43226.053055555552</c:v>
                      </c:pt>
                      <c:pt idx="8064">
                        <c:v>43226.053067129629</c:v>
                      </c:pt>
                      <c:pt idx="8065">
                        <c:v>43226.053078703706</c:v>
                      </c:pt>
                      <c:pt idx="8066">
                        <c:v>43226.053090277775</c:v>
                      </c:pt>
                      <c:pt idx="8067">
                        <c:v>43226.053101851852</c:v>
                      </c:pt>
                      <c:pt idx="8068">
                        <c:v>43226.053113425929</c:v>
                      </c:pt>
                      <c:pt idx="8069">
                        <c:v>43226.053124999999</c:v>
                      </c:pt>
                      <c:pt idx="8070">
                        <c:v>43226.053136574075</c:v>
                      </c:pt>
                      <c:pt idx="8071">
                        <c:v>43226.053148148145</c:v>
                      </c:pt>
                      <c:pt idx="8072">
                        <c:v>43226.053159722222</c:v>
                      </c:pt>
                      <c:pt idx="8073">
                        <c:v>43226.053171296298</c:v>
                      </c:pt>
                      <c:pt idx="8074">
                        <c:v>43226.053182870368</c:v>
                      </c:pt>
                      <c:pt idx="8075">
                        <c:v>43226.053194444445</c:v>
                      </c:pt>
                      <c:pt idx="8076">
                        <c:v>43226.053206018521</c:v>
                      </c:pt>
                      <c:pt idx="8077">
                        <c:v>43226.053217592591</c:v>
                      </c:pt>
                      <c:pt idx="8078">
                        <c:v>43226.053229166668</c:v>
                      </c:pt>
                      <c:pt idx="8079">
                        <c:v>43226.053240740737</c:v>
                      </c:pt>
                      <c:pt idx="8080">
                        <c:v>43226.053252314814</c:v>
                      </c:pt>
                      <c:pt idx="8081">
                        <c:v>43226.053263888891</c:v>
                      </c:pt>
                      <c:pt idx="8082">
                        <c:v>43226.05327546296</c:v>
                      </c:pt>
                      <c:pt idx="8083">
                        <c:v>43226.053287037037</c:v>
                      </c:pt>
                      <c:pt idx="8084">
                        <c:v>43226.053298611114</c:v>
                      </c:pt>
                      <c:pt idx="8085">
                        <c:v>43226.053310185183</c:v>
                      </c:pt>
                      <c:pt idx="8086">
                        <c:v>43226.05332175926</c:v>
                      </c:pt>
                      <c:pt idx="8087">
                        <c:v>43226.053333333337</c:v>
                      </c:pt>
                      <c:pt idx="8088">
                        <c:v>43226.053344907406</c:v>
                      </c:pt>
                      <c:pt idx="8089">
                        <c:v>43226.053356481483</c:v>
                      </c:pt>
                      <c:pt idx="8090">
                        <c:v>43226.053368055553</c:v>
                      </c:pt>
                      <c:pt idx="8091">
                        <c:v>43226.053379629629</c:v>
                      </c:pt>
                      <c:pt idx="8092">
                        <c:v>43226.053391203706</c:v>
                      </c:pt>
                      <c:pt idx="8093">
                        <c:v>43226.053402777776</c:v>
                      </c:pt>
                      <c:pt idx="8094">
                        <c:v>43226.053414351853</c:v>
                      </c:pt>
                      <c:pt idx="8095">
                        <c:v>43226.053425925929</c:v>
                      </c:pt>
                      <c:pt idx="8096">
                        <c:v>43226.053437499999</c:v>
                      </c:pt>
                      <c:pt idx="8097">
                        <c:v>43226.053437499999</c:v>
                      </c:pt>
                      <c:pt idx="8098">
                        <c:v>43226.053449074076</c:v>
                      </c:pt>
                      <c:pt idx="8099">
                        <c:v>43226.053460648145</c:v>
                      </c:pt>
                      <c:pt idx="8100">
                        <c:v>43226.053472222222</c:v>
                      </c:pt>
                      <c:pt idx="8101">
                        <c:v>43226.053483796299</c:v>
                      </c:pt>
                      <c:pt idx="8102">
                        <c:v>43226.053495370368</c:v>
                      </c:pt>
                      <c:pt idx="8103">
                        <c:v>43226.053506944445</c:v>
                      </c:pt>
                      <c:pt idx="8104">
                        <c:v>43226.053518518522</c:v>
                      </c:pt>
                      <c:pt idx="8105">
                        <c:v>43226.053530092591</c:v>
                      </c:pt>
                      <c:pt idx="8106">
                        <c:v>43226.053541666668</c:v>
                      </c:pt>
                      <c:pt idx="8107">
                        <c:v>43226.053553240738</c:v>
                      </c:pt>
                      <c:pt idx="8108">
                        <c:v>43226.053564814814</c:v>
                      </c:pt>
                      <c:pt idx="8109">
                        <c:v>43226.053576388891</c:v>
                      </c:pt>
                      <c:pt idx="8110">
                        <c:v>43226.053587962961</c:v>
                      </c:pt>
                      <c:pt idx="8111">
                        <c:v>43226.053599537037</c:v>
                      </c:pt>
                      <c:pt idx="8112">
                        <c:v>43226.053611111114</c:v>
                      </c:pt>
                      <c:pt idx="8113">
                        <c:v>43226.053622685184</c:v>
                      </c:pt>
                      <c:pt idx="8114">
                        <c:v>43226.05363425926</c:v>
                      </c:pt>
                      <c:pt idx="8115">
                        <c:v>43226.05364583333</c:v>
                      </c:pt>
                      <c:pt idx="8116">
                        <c:v>43226.053657407407</c:v>
                      </c:pt>
                      <c:pt idx="8117">
                        <c:v>43226.053668981483</c:v>
                      </c:pt>
                      <c:pt idx="8118">
                        <c:v>43226.053680555553</c:v>
                      </c:pt>
                      <c:pt idx="8119">
                        <c:v>43226.05369212963</c:v>
                      </c:pt>
                      <c:pt idx="8120">
                        <c:v>43226.053703703707</c:v>
                      </c:pt>
                      <c:pt idx="8121">
                        <c:v>43226.053715277776</c:v>
                      </c:pt>
                      <c:pt idx="8122">
                        <c:v>43226.053726851853</c:v>
                      </c:pt>
                      <c:pt idx="8123">
                        <c:v>43226.053738425922</c:v>
                      </c:pt>
                      <c:pt idx="8124">
                        <c:v>43226.053749999999</c:v>
                      </c:pt>
                      <c:pt idx="8125">
                        <c:v>43226.053761574076</c:v>
                      </c:pt>
                      <c:pt idx="8126">
                        <c:v>43226.053773148145</c:v>
                      </c:pt>
                      <c:pt idx="8127">
                        <c:v>43226.053784722222</c:v>
                      </c:pt>
                      <c:pt idx="8128">
                        <c:v>43226.053796296299</c:v>
                      </c:pt>
                      <c:pt idx="8129">
                        <c:v>43226.053807870368</c:v>
                      </c:pt>
                      <c:pt idx="8130">
                        <c:v>43226.053819444445</c:v>
                      </c:pt>
                      <c:pt idx="8131">
                        <c:v>43226.053831018522</c:v>
                      </c:pt>
                      <c:pt idx="8132">
                        <c:v>43226.053842592592</c:v>
                      </c:pt>
                      <c:pt idx="8133">
                        <c:v>43226.053854166668</c:v>
                      </c:pt>
                      <c:pt idx="8134">
                        <c:v>43226.053865740738</c:v>
                      </c:pt>
                      <c:pt idx="8135">
                        <c:v>43226.053877314815</c:v>
                      </c:pt>
                      <c:pt idx="8136">
                        <c:v>43226.053888888891</c:v>
                      </c:pt>
                      <c:pt idx="8137">
                        <c:v>43226.053900462961</c:v>
                      </c:pt>
                      <c:pt idx="8138">
                        <c:v>43226.053912037038</c:v>
                      </c:pt>
                      <c:pt idx="8139">
                        <c:v>43226.053923611114</c:v>
                      </c:pt>
                      <c:pt idx="8140">
                        <c:v>43226.053935185184</c:v>
                      </c:pt>
                      <c:pt idx="8141">
                        <c:v>43226.053946759261</c:v>
                      </c:pt>
                      <c:pt idx="8142">
                        <c:v>43226.05395833333</c:v>
                      </c:pt>
                      <c:pt idx="8143">
                        <c:v>43226.053969907407</c:v>
                      </c:pt>
                      <c:pt idx="8144">
                        <c:v>43226.053981481484</c:v>
                      </c:pt>
                      <c:pt idx="8145">
                        <c:v>43226.053993055553</c:v>
                      </c:pt>
                      <c:pt idx="8146">
                        <c:v>43226.05400462963</c:v>
                      </c:pt>
                      <c:pt idx="8147">
                        <c:v>43226.054016203707</c:v>
                      </c:pt>
                      <c:pt idx="8148">
                        <c:v>43226.054027777776</c:v>
                      </c:pt>
                      <c:pt idx="8149">
                        <c:v>43226.054039351853</c:v>
                      </c:pt>
                      <c:pt idx="8150">
                        <c:v>43226.054050925923</c:v>
                      </c:pt>
                      <c:pt idx="8151">
                        <c:v>43226.054062499999</c:v>
                      </c:pt>
                      <c:pt idx="8152">
                        <c:v>43226.054074074076</c:v>
                      </c:pt>
                      <c:pt idx="8153">
                        <c:v>43226.054085648146</c:v>
                      </c:pt>
                      <c:pt idx="8154">
                        <c:v>43226.054097222222</c:v>
                      </c:pt>
                      <c:pt idx="8155">
                        <c:v>43226.054108796299</c:v>
                      </c:pt>
                      <c:pt idx="8156">
                        <c:v>43226.054120370369</c:v>
                      </c:pt>
                      <c:pt idx="8157">
                        <c:v>43226.054131944446</c:v>
                      </c:pt>
                      <c:pt idx="8158">
                        <c:v>43226.054143518515</c:v>
                      </c:pt>
                      <c:pt idx="8159">
                        <c:v>43226.054155092592</c:v>
                      </c:pt>
                      <c:pt idx="8160">
                        <c:v>43226.054166666669</c:v>
                      </c:pt>
                      <c:pt idx="8161">
                        <c:v>43226.054178240738</c:v>
                      </c:pt>
                      <c:pt idx="8162">
                        <c:v>43226.054189814815</c:v>
                      </c:pt>
                      <c:pt idx="8163">
                        <c:v>43226.054201388892</c:v>
                      </c:pt>
                      <c:pt idx="8164">
                        <c:v>43226.054212962961</c:v>
                      </c:pt>
                      <c:pt idx="8165">
                        <c:v>43226.054224537038</c:v>
                      </c:pt>
                      <c:pt idx="8166">
                        <c:v>43226.054236111115</c:v>
                      </c:pt>
                      <c:pt idx="8167">
                        <c:v>43226.054247685184</c:v>
                      </c:pt>
                      <c:pt idx="8168">
                        <c:v>43226.054259259261</c:v>
                      </c:pt>
                      <c:pt idx="8169">
                        <c:v>43226.054270833331</c:v>
                      </c:pt>
                      <c:pt idx="8170">
                        <c:v>43226.054282407407</c:v>
                      </c:pt>
                      <c:pt idx="8171">
                        <c:v>43226.054293981484</c:v>
                      </c:pt>
                      <c:pt idx="8172">
                        <c:v>43226.054305555554</c:v>
                      </c:pt>
                      <c:pt idx="8173">
                        <c:v>43226.05431712963</c:v>
                      </c:pt>
                      <c:pt idx="8174">
                        <c:v>43226.054328703707</c:v>
                      </c:pt>
                      <c:pt idx="8175">
                        <c:v>43226.054340277777</c:v>
                      </c:pt>
                      <c:pt idx="8176">
                        <c:v>43226.054351851853</c:v>
                      </c:pt>
                      <c:pt idx="8177">
                        <c:v>43226.054363425923</c:v>
                      </c:pt>
                      <c:pt idx="8178">
                        <c:v>43226.054375</c:v>
                      </c:pt>
                      <c:pt idx="8179">
                        <c:v>43226.054375</c:v>
                      </c:pt>
                      <c:pt idx="8180">
                        <c:v>43226.054386574076</c:v>
                      </c:pt>
                      <c:pt idx="8181">
                        <c:v>43226.054398148146</c:v>
                      </c:pt>
                      <c:pt idx="8182">
                        <c:v>43226.054409722223</c:v>
                      </c:pt>
                      <c:pt idx="8183">
                        <c:v>43226.0544212963</c:v>
                      </c:pt>
                      <c:pt idx="8184">
                        <c:v>43226.054432870369</c:v>
                      </c:pt>
                      <c:pt idx="8185">
                        <c:v>43226.054444444446</c:v>
                      </c:pt>
                      <c:pt idx="8186">
                        <c:v>43226.054456018515</c:v>
                      </c:pt>
                      <c:pt idx="8187">
                        <c:v>43226.054467592592</c:v>
                      </c:pt>
                      <c:pt idx="8188">
                        <c:v>43226.054479166669</c:v>
                      </c:pt>
                      <c:pt idx="8189">
                        <c:v>43226.054490740738</c:v>
                      </c:pt>
                      <c:pt idx="8190">
                        <c:v>43226.054502314815</c:v>
                      </c:pt>
                      <c:pt idx="8191">
                        <c:v>43226.054513888892</c:v>
                      </c:pt>
                      <c:pt idx="8192">
                        <c:v>43226.054525462961</c:v>
                      </c:pt>
                      <c:pt idx="8193">
                        <c:v>43226.054537037038</c:v>
                      </c:pt>
                      <c:pt idx="8194">
                        <c:v>43226.054548611108</c:v>
                      </c:pt>
                      <c:pt idx="8195">
                        <c:v>43226.054560185185</c:v>
                      </c:pt>
                      <c:pt idx="8196">
                        <c:v>43226.054571759261</c:v>
                      </c:pt>
                      <c:pt idx="8197">
                        <c:v>43226.054583333331</c:v>
                      </c:pt>
                      <c:pt idx="8198">
                        <c:v>43226.054594907408</c:v>
                      </c:pt>
                      <c:pt idx="8199">
                        <c:v>43226.054606481484</c:v>
                      </c:pt>
                      <c:pt idx="8200">
                        <c:v>43226.054618055554</c:v>
                      </c:pt>
                      <c:pt idx="8201">
                        <c:v>43226.054629629631</c:v>
                      </c:pt>
                      <c:pt idx="8202">
                        <c:v>43226.0546412037</c:v>
                      </c:pt>
                      <c:pt idx="8203">
                        <c:v>43226.054652777777</c:v>
                      </c:pt>
                      <c:pt idx="8204">
                        <c:v>43226.054664351854</c:v>
                      </c:pt>
                      <c:pt idx="8205">
                        <c:v>43226.054675925923</c:v>
                      </c:pt>
                      <c:pt idx="8206">
                        <c:v>43226.0546875</c:v>
                      </c:pt>
                      <c:pt idx="8207">
                        <c:v>43226.054699074077</c:v>
                      </c:pt>
                      <c:pt idx="8208">
                        <c:v>43226.054710648146</c:v>
                      </c:pt>
                      <c:pt idx="8209">
                        <c:v>43226.054722222223</c:v>
                      </c:pt>
                      <c:pt idx="8210">
                        <c:v>43226.0547337963</c:v>
                      </c:pt>
                      <c:pt idx="8211">
                        <c:v>43226.054745370369</c:v>
                      </c:pt>
                      <c:pt idx="8212">
                        <c:v>43226.054756944446</c:v>
                      </c:pt>
                      <c:pt idx="8213">
                        <c:v>43226.054768518516</c:v>
                      </c:pt>
                      <c:pt idx="8214">
                        <c:v>43226.054780092592</c:v>
                      </c:pt>
                      <c:pt idx="8215">
                        <c:v>43226.054791666669</c:v>
                      </c:pt>
                      <c:pt idx="8216">
                        <c:v>43226.054803240739</c:v>
                      </c:pt>
                      <c:pt idx="8217">
                        <c:v>43226.054814814815</c:v>
                      </c:pt>
                      <c:pt idx="8218">
                        <c:v>43226.054826388892</c:v>
                      </c:pt>
                      <c:pt idx="8219">
                        <c:v>43226.054837962962</c:v>
                      </c:pt>
                      <c:pt idx="8220">
                        <c:v>43226.054849537039</c:v>
                      </c:pt>
                      <c:pt idx="8221">
                        <c:v>43226.054861111108</c:v>
                      </c:pt>
                      <c:pt idx="8222">
                        <c:v>43226.054872685185</c:v>
                      </c:pt>
                      <c:pt idx="8223">
                        <c:v>43226.054884259262</c:v>
                      </c:pt>
                      <c:pt idx="8224">
                        <c:v>43226.054895833331</c:v>
                      </c:pt>
                      <c:pt idx="8225">
                        <c:v>43226.054907407408</c:v>
                      </c:pt>
                      <c:pt idx="8226">
                        <c:v>43226.054918981485</c:v>
                      </c:pt>
                      <c:pt idx="8227">
                        <c:v>43226.054930555554</c:v>
                      </c:pt>
                      <c:pt idx="8228">
                        <c:v>43226.054942129631</c:v>
                      </c:pt>
                      <c:pt idx="8229">
                        <c:v>43226.0549537037</c:v>
                      </c:pt>
                      <c:pt idx="8230">
                        <c:v>43226.054965277777</c:v>
                      </c:pt>
                      <c:pt idx="8231">
                        <c:v>43226.054976851854</c:v>
                      </c:pt>
                      <c:pt idx="8232">
                        <c:v>43226.054988425924</c:v>
                      </c:pt>
                      <c:pt idx="8233">
                        <c:v>43226.055</c:v>
                      </c:pt>
                      <c:pt idx="8234">
                        <c:v>43226.055011574077</c:v>
                      </c:pt>
                      <c:pt idx="8235">
                        <c:v>43226.055023148147</c:v>
                      </c:pt>
                      <c:pt idx="8236">
                        <c:v>43226.055034722223</c:v>
                      </c:pt>
                      <c:pt idx="8237">
                        <c:v>43226.055046296293</c:v>
                      </c:pt>
                      <c:pt idx="8238">
                        <c:v>43226.05505787037</c:v>
                      </c:pt>
                      <c:pt idx="8239">
                        <c:v>43226.055069444446</c:v>
                      </c:pt>
                      <c:pt idx="8240">
                        <c:v>43226.055081018516</c:v>
                      </c:pt>
                      <c:pt idx="8241">
                        <c:v>43226.055092592593</c:v>
                      </c:pt>
                      <c:pt idx="8242">
                        <c:v>43226.055104166669</c:v>
                      </c:pt>
                      <c:pt idx="8243">
                        <c:v>43226.055115740739</c:v>
                      </c:pt>
                      <c:pt idx="8244">
                        <c:v>43226.055127314816</c:v>
                      </c:pt>
                      <c:pt idx="8245">
                        <c:v>43226.055138888885</c:v>
                      </c:pt>
                      <c:pt idx="8246">
                        <c:v>43226.055150462962</c:v>
                      </c:pt>
                      <c:pt idx="8247">
                        <c:v>43226.055162037039</c:v>
                      </c:pt>
                      <c:pt idx="8248">
                        <c:v>43226.055173611108</c:v>
                      </c:pt>
                      <c:pt idx="8249">
                        <c:v>43226.055185185185</c:v>
                      </c:pt>
                      <c:pt idx="8250">
                        <c:v>43226.055196759262</c:v>
                      </c:pt>
                      <c:pt idx="8251">
                        <c:v>43226.055208333331</c:v>
                      </c:pt>
                      <c:pt idx="8252">
                        <c:v>43226.055219907408</c:v>
                      </c:pt>
                      <c:pt idx="8253">
                        <c:v>43226.055231481485</c:v>
                      </c:pt>
                      <c:pt idx="8254">
                        <c:v>43226.055243055554</c:v>
                      </c:pt>
                      <c:pt idx="8255">
                        <c:v>43226.055243055554</c:v>
                      </c:pt>
                      <c:pt idx="8256">
                        <c:v>43226.055254629631</c:v>
                      </c:pt>
                      <c:pt idx="8257">
                        <c:v>43226.055266203701</c:v>
                      </c:pt>
                      <c:pt idx="8258">
                        <c:v>43226.055277777778</c:v>
                      </c:pt>
                      <c:pt idx="8259">
                        <c:v>43226.055289351854</c:v>
                      </c:pt>
                      <c:pt idx="8260">
                        <c:v>43226.055300925924</c:v>
                      </c:pt>
                      <c:pt idx="8261">
                        <c:v>43226.055312500001</c:v>
                      </c:pt>
                      <c:pt idx="8262">
                        <c:v>43226.055324074077</c:v>
                      </c:pt>
                      <c:pt idx="8263">
                        <c:v>43226.055335648147</c:v>
                      </c:pt>
                      <c:pt idx="8264">
                        <c:v>43226.055347222224</c:v>
                      </c:pt>
                      <c:pt idx="8265">
                        <c:v>43226.055358796293</c:v>
                      </c:pt>
                      <c:pt idx="8266">
                        <c:v>43226.05537037037</c:v>
                      </c:pt>
                      <c:pt idx="8267">
                        <c:v>43226.055381944447</c:v>
                      </c:pt>
                      <c:pt idx="8268">
                        <c:v>43226.055393518516</c:v>
                      </c:pt>
                      <c:pt idx="8269">
                        <c:v>43226.055405092593</c:v>
                      </c:pt>
                      <c:pt idx="8270">
                        <c:v>43226.05541666667</c:v>
                      </c:pt>
                      <c:pt idx="8271">
                        <c:v>43226.055428240739</c:v>
                      </c:pt>
                      <c:pt idx="8272">
                        <c:v>43226.055439814816</c:v>
                      </c:pt>
                      <c:pt idx="8273">
                        <c:v>43226.055451388886</c:v>
                      </c:pt>
                      <c:pt idx="8274">
                        <c:v>43226.055462962962</c:v>
                      </c:pt>
                      <c:pt idx="8275">
                        <c:v>43226.055474537039</c:v>
                      </c:pt>
                      <c:pt idx="8276">
                        <c:v>43226.055486111109</c:v>
                      </c:pt>
                      <c:pt idx="8277">
                        <c:v>43226.055497685185</c:v>
                      </c:pt>
                      <c:pt idx="8278">
                        <c:v>43226.055509259262</c:v>
                      </c:pt>
                      <c:pt idx="8279">
                        <c:v>43226.055520833332</c:v>
                      </c:pt>
                      <c:pt idx="8280">
                        <c:v>43226.055532407408</c:v>
                      </c:pt>
                      <c:pt idx="8281">
                        <c:v>43226.055543981478</c:v>
                      </c:pt>
                      <c:pt idx="8282">
                        <c:v>43226.055555555555</c:v>
                      </c:pt>
                      <c:pt idx="8283">
                        <c:v>43226.055567129632</c:v>
                      </c:pt>
                      <c:pt idx="8284">
                        <c:v>43226.055578703701</c:v>
                      </c:pt>
                      <c:pt idx="8285">
                        <c:v>43226.055590277778</c:v>
                      </c:pt>
                      <c:pt idx="8286">
                        <c:v>43226.055601851855</c:v>
                      </c:pt>
                      <c:pt idx="8287">
                        <c:v>43226.055613425924</c:v>
                      </c:pt>
                      <c:pt idx="8288">
                        <c:v>43226.055625000001</c:v>
                      </c:pt>
                      <c:pt idx="8289">
                        <c:v>43226.055636574078</c:v>
                      </c:pt>
                      <c:pt idx="8290">
                        <c:v>43226.055648148147</c:v>
                      </c:pt>
                      <c:pt idx="8291">
                        <c:v>43226.055659722224</c:v>
                      </c:pt>
                      <c:pt idx="8292">
                        <c:v>43226.055671296293</c:v>
                      </c:pt>
                      <c:pt idx="8293">
                        <c:v>43226.05568287037</c:v>
                      </c:pt>
                      <c:pt idx="8294">
                        <c:v>43226.055694444447</c:v>
                      </c:pt>
                      <c:pt idx="8295">
                        <c:v>43226.055706018517</c:v>
                      </c:pt>
                      <c:pt idx="8296">
                        <c:v>43226.055717592593</c:v>
                      </c:pt>
                      <c:pt idx="8297">
                        <c:v>43226.05572916667</c:v>
                      </c:pt>
                      <c:pt idx="8298">
                        <c:v>43226.05574074074</c:v>
                      </c:pt>
                      <c:pt idx="8299">
                        <c:v>43226.055752314816</c:v>
                      </c:pt>
                      <c:pt idx="8300">
                        <c:v>43226.055763888886</c:v>
                      </c:pt>
                      <c:pt idx="8301">
                        <c:v>43226.055775462963</c:v>
                      </c:pt>
                      <c:pt idx="8302">
                        <c:v>43226.055787037039</c:v>
                      </c:pt>
                      <c:pt idx="8303">
                        <c:v>43226.055798611109</c:v>
                      </c:pt>
                      <c:pt idx="8304">
                        <c:v>43226.055810185186</c:v>
                      </c:pt>
                      <c:pt idx="8305">
                        <c:v>43226.055821759262</c:v>
                      </c:pt>
                      <c:pt idx="8306">
                        <c:v>43226.055833333332</c:v>
                      </c:pt>
                      <c:pt idx="8307">
                        <c:v>43226.055844907409</c:v>
                      </c:pt>
                      <c:pt idx="8308">
                        <c:v>43226.055856481478</c:v>
                      </c:pt>
                      <c:pt idx="8309">
                        <c:v>43226.055868055555</c:v>
                      </c:pt>
                      <c:pt idx="8310">
                        <c:v>43226.055879629632</c:v>
                      </c:pt>
                      <c:pt idx="8311">
                        <c:v>43226.055891203701</c:v>
                      </c:pt>
                      <c:pt idx="8312">
                        <c:v>43226.055902777778</c:v>
                      </c:pt>
                      <c:pt idx="8313">
                        <c:v>43226.055914351855</c:v>
                      </c:pt>
                      <c:pt idx="8314">
                        <c:v>43226.055925925924</c:v>
                      </c:pt>
                      <c:pt idx="8315">
                        <c:v>43226.055937500001</c:v>
                      </c:pt>
                      <c:pt idx="8316">
                        <c:v>43226.055949074071</c:v>
                      </c:pt>
                      <c:pt idx="8317">
                        <c:v>43226.055960648147</c:v>
                      </c:pt>
                      <c:pt idx="8318">
                        <c:v>43226.055972222224</c:v>
                      </c:pt>
                      <c:pt idx="8319">
                        <c:v>43226.055983796294</c:v>
                      </c:pt>
                      <c:pt idx="8320">
                        <c:v>43226.055995370371</c:v>
                      </c:pt>
                      <c:pt idx="8321">
                        <c:v>43226.056006944447</c:v>
                      </c:pt>
                      <c:pt idx="8322">
                        <c:v>43226.056018518517</c:v>
                      </c:pt>
                      <c:pt idx="8323">
                        <c:v>43226.056030092594</c:v>
                      </c:pt>
                      <c:pt idx="8324">
                        <c:v>43226.056041666663</c:v>
                      </c:pt>
                      <c:pt idx="8325">
                        <c:v>43226.05605324074</c:v>
                      </c:pt>
                      <c:pt idx="8326">
                        <c:v>43226.056064814817</c:v>
                      </c:pt>
                      <c:pt idx="8327">
                        <c:v>43226.056076388886</c:v>
                      </c:pt>
                      <c:pt idx="8328">
                        <c:v>43226.056087962963</c:v>
                      </c:pt>
                      <c:pt idx="8329">
                        <c:v>43226.05609953704</c:v>
                      </c:pt>
                      <c:pt idx="8330">
                        <c:v>43226.056111111109</c:v>
                      </c:pt>
                      <c:pt idx="8331">
                        <c:v>43226.056122685186</c:v>
                      </c:pt>
                      <c:pt idx="8332">
                        <c:v>43226.056122685186</c:v>
                      </c:pt>
                      <c:pt idx="8333">
                        <c:v>43226.056134259263</c:v>
                      </c:pt>
                      <c:pt idx="8334">
                        <c:v>43226.056145833332</c:v>
                      </c:pt>
                      <c:pt idx="8335">
                        <c:v>43226.056157407409</c:v>
                      </c:pt>
                      <c:pt idx="8336">
                        <c:v>43226.056168981479</c:v>
                      </c:pt>
                      <c:pt idx="8337">
                        <c:v>43226.056180555555</c:v>
                      </c:pt>
                      <c:pt idx="8338">
                        <c:v>43226.056192129632</c:v>
                      </c:pt>
                      <c:pt idx="8339">
                        <c:v>43226.056203703702</c:v>
                      </c:pt>
                      <c:pt idx="8340">
                        <c:v>43226.056215277778</c:v>
                      </c:pt>
                      <c:pt idx="8341">
                        <c:v>43226.056226851855</c:v>
                      </c:pt>
                      <c:pt idx="8342">
                        <c:v>43226.056238425925</c:v>
                      </c:pt>
                      <c:pt idx="8343">
                        <c:v>43226.056250000001</c:v>
                      </c:pt>
                      <c:pt idx="8344">
                        <c:v>43226.056261574071</c:v>
                      </c:pt>
                      <c:pt idx="8345">
                        <c:v>43226.056273148148</c:v>
                      </c:pt>
                      <c:pt idx="8346">
                        <c:v>43226.056284722225</c:v>
                      </c:pt>
                      <c:pt idx="8347">
                        <c:v>43226.056296296294</c:v>
                      </c:pt>
                      <c:pt idx="8348">
                        <c:v>43226.056307870371</c:v>
                      </c:pt>
                      <c:pt idx="8349">
                        <c:v>43226.056319444448</c:v>
                      </c:pt>
                      <c:pt idx="8350">
                        <c:v>43226.056331018517</c:v>
                      </c:pt>
                      <c:pt idx="8351">
                        <c:v>43226.056342592594</c:v>
                      </c:pt>
                      <c:pt idx="8352">
                        <c:v>43226.056354166663</c:v>
                      </c:pt>
                      <c:pt idx="8353">
                        <c:v>43226.05636574074</c:v>
                      </c:pt>
                      <c:pt idx="8354">
                        <c:v>43226.056377314817</c:v>
                      </c:pt>
                      <c:pt idx="8355">
                        <c:v>43226.056388888886</c:v>
                      </c:pt>
                      <c:pt idx="8356">
                        <c:v>43226.056400462963</c:v>
                      </c:pt>
                      <c:pt idx="8357">
                        <c:v>43226.05641203704</c:v>
                      </c:pt>
                      <c:pt idx="8358">
                        <c:v>43226.056423611109</c:v>
                      </c:pt>
                      <c:pt idx="8359">
                        <c:v>43226.056435185186</c:v>
                      </c:pt>
                      <c:pt idx="8360">
                        <c:v>43226.056446759256</c:v>
                      </c:pt>
                      <c:pt idx="8361">
                        <c:v>43226.056458333333</c:v>
                      </c:pt>
                      <c:pt idx="8362">
                        <c:v>43226.056469907409</c:v>
                      </c:pt>
                      <c:pt idx="8363">
                        <c:v>43226.056481481479</c:v>
                      </c:pt>
                      <c:pt idx="8364">
                        <c:v>43226.056493055556</c:v>
                      </c:pt>
                      <c:pt idx="8365">
                        <c:v>43226.056504629632</c:v>
                      </c:pt>
                      <c:pt idx="8366">
                        <c:v>43226.056516203702</c:v>
                      </c:pt>
                      <c:pt idx="8367">
                        <c:v>43226.056527777779</c:v>
                      </c:pt>
                      <c:pt idx="8368">
                        <c:v>43226.056539351855</c:v>
                      </c:pt>
                      <c:pt idx="8369">
                        <c:v>43226.056550925925</c:v>
                      </c:pt>
                      <c:pt idx="8370">
                        <c:v>43226.056562500002</c:v>
                      </c:pt>
                      <c:pt idx="8371">
                        <c:v>43226.056574074071</c:v>
                      </c:pt>
                      <c:pt idx="8372">
                        <c:v>43226.056585648148</c:v>
                      </c:pt>
                      <c:pt idx="8373">
                        <c:v>43226.056597222225</c:v>
                      </c:pt>
                      <c:pt idx="8374">
                        <c:v>43226.056608796294</c:v>
                      </c:pt>
                      <c:pt idx="8375">
                        <c:v>43226.056620370371</c:v>
                      </c:pt>
                      <c:pt idx="8376">
                        <c:v>43226.056631944448</c:v>
                      </c:pt>
                      <c:pt idx="8377">
                        <c:v>43226.056643518517</c:v>
                      </c:pt>
                      <c:pt idx="8378">
                        <c:v>43226.056655092594</c:v>
                      </c:pt>
                      <c:pt idx="8379">
                        <c:v>43226.056666666664</c:v>
                      </c:pt>
                      <c:pt idx="8380">
                        <c:v>43226.05667824074</c:v>
                      </c:pt>
                      <c:pt idx="8381">
                        <c:v>43226.056689814817</c:v>
                      </c:pt>
                      <c:pt idx="8382">
                        <c:v>43226.056701388887</c:v>
                      </c:pt>
                      <c:pt idx="8383">
                        <c:v>43226.056712962964</c:v>
                      </c:pt>
                      <c:pt idx="8384">
                        <c:v>43226.05672453704</c:v>
                      </c:pt>
                      <c:pt idx="8385">
                        <c:v>43226.05673611111</c:v>
                      </c:pt>
                      <c:pt idx="8386">
                        <c:v>43226.056747685187</c:v>
                      </c:pt>
                      <c:pt idx="8387">
                        <c:v>43226.056759259256</c:v>
                      </c:pt>
                      <c:pt idx="8388">
                        <c:v>43226.056770833333</c:v>
                      </c:pt>
                      <c:pt idx="8389">
                        <c:v>43226.05678240741</c:v>
                      </c:pt>
                      <c:pt idx="8390">
                        <c:v>43226.056793981479</c:v>
                      </c:pt>
                      <c:pt idx="8391">
                        <c:v>43226.056805555556</c:v>
                      </c:pt>
                      <c:pt idx="8392">
                        <c:v>43226.056817129633</c:v>
                      </c:pt>
                      <c:pt idx="8393">
                        <c:v>43226.056828703702</c:v>
                      </c:pt>
                      <c:pt idx="8394">
                        <c:v>43226.056840277779</c:v>
                      </c:pt>
                      <c:pt idx="8395">
                        <c:v>43226.056851851848</c:v>
                      </c:pt>
                      <c:pt idx="8396">
                        <c:v>43226.056863425925</c:v>
                      </c:pt>
                      <c:pt idx="8397">
                        <c:v>43226.056875000002</c:v>
                      </c:pt>
                      <c:pt idx="8398">
                        <c:v>43226.056886574072</c:v>
                      </c:pt>
                      <c:pt idx="8399">
                        <c:v>43226.056898148148</c:v>
                      </c:pt>
                      <c:pt idx="8400">
                        <c:v>43226.056909722225</c:v>
                      </c:pt>
                      <c:pt idx="8401">
                        <c:v>43226.056921296295</c:v>
                      </c:pt>
                      <c:pt idx="8402">
                        <c:v>43226.056932870371</c:v>
                      </c:pt>
                      <c:pt idx="8403">
                        <c:v>43226.056944444441</c:v>
                      </c:pt>
                      <c:pt idx="8404">
                        <c:v>43226.056956018518</c:v>
                      </c:pt>
                      <c:pt idx="8405">
                        <c:v>43226.056967592594</c:v>
                      </c:pt>
                      <c:pt idx="8406">
                        <c:v>43226.056979166664</c:v>
                      </c:pt>
                      <c:pt idx="8407">
                        <c:v>43226.056990740741</c:v>
                      </c:pt>
                      <c:pt idx="8408">
                        <c:v>43226.057002314818</c:v>
                      </c:pt>
                      <c:pt idx="8409">
                        <c:v>43226.057013888887</c:v>
                      </c:pt>
                      <c:pt idx="8410">
                        <c:v>43226.059293981481</c:v>
                      </c:pt>
                      <c:pt idx="8411">
                        <c:v>43226.059537037036</c:v>
                      </c:pt>
                      <c:pt idx="8412">
                        <c:v>43226.05978009259</c:v>
                      </c:pt>
                      <c:pt idx="8413">
                        <c:v>43226.060023148151</c:v>
                      </c:pt>
                      <c:pt idx="8414">
                        <c:v>43226.060266203705</c:v>
                      </c:pt>
                      <c:pt idx="8415">
                        <c:v>43226.06050925926</c:v>
                      </c:pt>
                      <c:pt idx="8416">
                        <c:v>43226.060740740744</c:v>
                      </c:pt>
                      <c:pt idx="8417">
                        <c:v>43226.060983796298</c:v>
                      </c:pt>
                      <c:pt idx="8418">
                        <c:v>43226.061226851853</c:v>
                      </c:pt>
                      <c:pt idx="8419">
                        <c:v>43226.061469907407</c:v>
                      </c:pt>
                      <c:pt idx="8420">
                        <c:v>43226.061712962961</c:v>
                      </c:pt>
                      <c:pt idx="8421">
                        <c:v>43226.061956018515</c:v>
                      </c:pt>
                      <c:pt idx="8422">
                        <c:v>43226.062199074076</c:v>
                      </c:pt>
                      <c:pt idx="8423">
                        <c:v>43226.062442129631</c:v>
                      </c:pt>
                      <c:pt idx="8424">
                        <c:v>43226.062685185185</c:v>
                      </c:pt>
                      <c:pt idx="8425">
                        <c:v>43226.062928240739</c:v>
                      </c:pt>
                      <c:pt idx="8426">
                        <c:v>43226.063171296293</c:v>
                      </c:pt>
                      <c:pt idx="8427">
                        <c:v>43226.063414351855</c:v>
                      </c:pt>
                      <c:pt idx="8428">
                        <c:v>43226.063657407409</c:v>
                      </c:pt>
                      <c:pt idx="8429">
                        <c:v>43226.063900462963</c:v>
                      </c:pt>
                      <c:pt idx="8430">
                        <c:v>43226.064143518517</c:v>
                      </c:pt>
                      <c:pt idx="8431">
                        <c:v>43226.064386574071</c:v>
                      </c:pt>
                      <c:pt idx="8432">
                        <c:v>43226.064629629633</c:v>
                      </c:pt>
                      <c:pt idx="8433">
                        <c:v>43226.064872685187</c:v>
                      </c:pt>
                      <c:pt idx="8434">
                        <c:v>43226.065115740741</c:v>
                      </c:pt>
                      <c:pt idx="8435">
                        <c:v>43226.065358796295</c:v>
                      </c:pt>
                      <c:pt idx="8436">
                        <c:v>43226.065601851849</c:v>
                      </c:pt>
                      <c:pt idx="8437">
                        <c:v>43226.065844907411</c:v>
                      </c:pt>
                      <c:pt idx="8438">
                        <c:v>43226.066087962965</c:v>
                      </c:pt>
                      <c:pt idx="8439">
                        <c:v>43226.066331018519</c:v>
                      </c:pt>
                      <c:pt idx="8440">
                        <c:v>43226.066574074073</c:v>
                      </c:pt>
                      <c:pt idx="8441">
                        <c:v>43226.066817129627</c:v>
                      </c:pt>
                      <c:pt idx="8442">
                        <c:v>43226.067060185182</c:v>
                      </c:pt>
                      <c:pt idx="8443">
                        <c:v>43226.067303240743</c:v>
                      </c:pt>
                      <c:pt idx="8444">
                        <c:v>43226.067546296297</c:v>
                      </c:pt>
                      <c:pt idx="8445">
                        <c:v>43226.067789351851</c:v>
                      </c:pt>
                      <c:pt idx="8446">
                        <c:v>43226.068032407406</c:v>
                      </c:pt>
                      <c:pt idx="8447">
                        <c:v>43226.06827546296</c:v>
                      </c:pt>
                      <c:pt idx="8448">
                        <c:v>43226.068518518521</c:v>
                      </c:pt>
                      <c:pt idx="8449">
                        <c:v>43226.068761574075</c:v>
                      </c:pt>
                      <c:pt idx="8450">
                        <c:v>43226.069004629629</c:v>
                      </c:pt>
                      <c:pt idx="8451">
                        <c:v>43226.069247685184</c:v>
                      </c:pt>
                      <c:pt idx="8452">
                        <c:v>43226.069490740738</c:v>
                      </c:pt>
                      <c:pt idx="8453">
                        <c:v>43226.069733796299</c:v>
                      </c:pt>
                      <c:pt idx="8454">
                        <c:v>43226.069976851853</c:v>
                      </c:pt>
                      <c:pt idx="8455">
                        <c:v>43226.070219907408</c:v>
                      </c:pt>
                      <c:pt idx="8456">
                        <c:v>43226.070462962962</c:v>
                      </c:pt>
                      <c:pt idx="8457">
                        <c:v>43226.070706018516</c:v>
                      </c:pt>
                      <c:pt idx="8458">
                        <c:v>43226.070949074077</c:v>
                      </c:pt>
                      <c:pt idx="8459">
                        <c:v>43226.071192129632</c:v>
                      </c:pt>
                      <c:pt idx="8460">
                        <c:v>43226.071423611109</c:v>
                      </c:pt>
                      <c:pt idx="8461">
                        <c:v>43226.071666666663</c:v>
                      </c:pt>
                      <c:pt idx="8462">
                        <c:v>43226.071909722225</c:v>
                      </c:pt>
                      <c:pt idx="8463">
                        <c:v>43226.072152777779</c:v>
                      </c:pt>
                      <c:pt idx="8464">
                        <c:v>43226.072395833333</c:v>
                      </c:pt>
                      <c:pt idx="8465">
                        <c:v>43226.072638888887</c:v>
                      </c:pt>
                      <c:pt idx="8466">
                        <c:v>43226.072881944441</c:v>
                      </c:pt>
                      <c:pt idx="8467">
                        <c:v>43226.073125000003</c:v>
                      </c:pt>
                      <c:pt idx="8468">
                        <c:v>43226.073368055557</c:v>
                      </c:pt>
                      <c:pt idx="8469">
                        <c:v>43226.073611111111</c:v>
                      </c:pt>
                      <c:pt idx="8470">
                        <c:v>43226.073854166665</c:v>
                      </c:pt>
                      <c:pt idx="8471">
                        <c:v>43226.074097222219</c:v>
                      </c:pt>
                      <c:pt idx="8472">
                        <c:v>43226.074340277781</c:v>
                      </c:pt>
                      <c:pt idx="8473">
                        <c:v>43226.074583333335</c:v>
                      </c:pt>
                      <c:pt idx="8474">
                        <c:v>43226.074826388889</c:v>
                      </c:pt>
                      <c:pt idx="8475">
                        <c:v>43226.075069444443</c:v>
                      </c:pt>
                      <c:pt idx="8476">
                        <c:v>43226.075312499997</c:v>
                      </c:pt>
                      <c:pt idx="8477">
                        <c:v>43226.075555555559</c:v>
                      </c:pt>
                      <c:pt idx="8478">
                        <c:v>43226.075798611113</c:v>
                      </c:pt>
                      <c:pt idx="8479">
                        <c:v>43226.076041666667</c:v>
                      </c:pt>
                      <c:pt idx="8480">
                        <c:v>43226.076284722221</c:v>
                      </c:pt>
                      <c:pt idx="8481">
                        <c:v>43226.076527777775</c:v>
                      </c:pt>
                      <c:pt idx="8482">
                        <c:v>43226.076770833337</c:v>
                      </c:pt>
                      <c:pt idx="8483">
                        <c:v>43226.077013888891</c:v>
                      </c:pt>
                      <c:pt idx="8484">
                        <c:v>43226.077256944445</c:v>
                      </c:pt>
                      <c:pt idx="8485">
                        <c:v>43226.077499999999</c:v>
                      </c:pt>
                      <c:pt idx="8486">
                        <c:v>43226.077743055554</c:v>
                      </c:pt>
                      <c:pt idx="8487">
                        <c:v>43226.077986111108</c:v>
                      </c:pt>
                      <c:pt idx="8488">
                        <c:v>43226.078229166669</c:v>
                      </c:pt>
                      <c:pt idx="8489">
                        <c:v>43226.078472222223</c:v>
                      </c:pt>
                      <c:pt idx="8490">
                        <c:v>43226.078715277778</c:v>
                      </c:pt>
                      <c:pt idx="8491">
                        <c:v>43226.078958333332</c:v>
                      </c:pt>
                      <c:pt idx="8492">
                        <c:v>43226.079201388886</c:v>
                      </c:pt>
                      <c:pt idx="8493">
                        <c:v>43226.079444444447</c:v>
                      </c:pt>
                      <c:pt idx="8494">
                        <c:v>43226.079687500001</c:v>
                      </c:pt>
                      <c:pt idx="8495">
                        <c:v>43226.079930555556</c:v>
                      </c:pt>
                      <c:pt idx="8496">
                        <c:v>43226.08017361111</c:v>
                      </c:pt>
                      <c:pt idx="8497">
                        <c:v>43226.080416666664</c:v>
                      </c:pt>
                      <c:pt idx="8498">
                        <c:v>43226.080659722225</c:v>
                      </c:pt>
                      <c:pt idx="8499">
                        <c:v>43226.08090277778</c:v>
                      </c:pt>
                      <c:pt idx="8500">
                        <c:v>43226.081145833334</c:v>
                      </c:pt>
                      <c:pt idx="8501">
                        <c:v>43226.081388888888</c:v>
                      </c:pt>
                      <c:pt idx="8502">
                        <c:v>43226.081631944442</c:v>
                      </c:pt>
                      <c:pt idx="8503">
                        <c:v>43226.081863425927</c:v>
                      </c:pt>
                      <c:pt idx="8504">
                        <c:v>43226.082106481481</c:v>
                      </c:pt>
                      <c:pt idx="8505">
                        <c:v>43226.082349537035</c:v>
                      </c:pt>
                      <c:pt idx="8506">
                        <c:v>43226.082592592589</c:v>
                      </c:pt>
                      <c:pt idx="8507">
                        <c:v>43226.082835648151</c:v>
                      </c:pt>
                      <c:pt idx="8508">
                        <c:v>43226.083078703705</c:v>
                      </c:pt>
                      <c:pt idx="8509">
                        <c:v>43226.083321759259</c:v>
                      </c:pt>
                      <c:pt idx="8510">
                        <c:v>43226.083564814813</c:v>
                      </c:pt>
                      <c:pt idx="8511">
                        <c:v>43226.083807870367</c:v>
                      </c:pt>
                      <c:pt idx="8512">
                        <c:v>43226.084050925929</c:v>
                      </c:pt>
                      <c:pt idx="8513">
                        <c:v>43226.084293981483</c:v>
                      </c:pt>
                      <c:pt idx="8514">
                        <c:v>43226.084537037037</c:v>
                      </c:pt>
                      <c:pt idx="8515">
                        <c:v>43226.084780092591</c:v>
                      </c:pt>
                      <c:pt idx="8516">
                        <c:v>43226.085023148145</c:v>
                      </c:pt>
                      <c:pt idx="8517">
                        <c:v>43226.085266203707</c:v>
                      </c:pt>
                      <c:pt idx="8518">
                        <c:v>43226.085509259261</c:v>
                      </c:pt>
                      <c:pt idx="8519">
                        <c:v>43226.085752314815</c:v>
                      </c:pt>
                      <c:pt idx="8520">
                        <c:v>43226.085995370369</c:v>
                      </c:pt>
                      <c:pt idx="8521">
                        <c:v>43226.086238425924</c:v>
                      </c:pt>
                      <c:pt idx="8522">
                        <c:v>43226.086481481485</c:v>
                      </c:pt>
                      <c:pt idx="8523">
                        <c:v>43226.086724537039</c:v>
                      </c:pt>
                      <c:pt idx="8524">
                        <c:v>43226.086967592593</c:v>
                      </c:pt>
                      <c:pt idx="8525">
                        <c:v>43226.087210648147</c:v>
                      </c:pt>
                      <c:pt idx="8526">
                        <c:v>43226.087453703702</c:v>
                      </c:pt>
                      <c:pt idx="8527">
                        <c:v>43226.087696759256</c:v>
                      </c:pt>
                      <c:pt idx="8528">
                        <c:v>43226.087939814817</c:v>
                      </c:pt>
                      <c:pt idx="8529">
                        <c:v>43226.088182870371</c:v>
                      </c:pt>
                      <c:pt idx="8530">
                        <c:v>43226.088425925926</c:v>
                      </c:pt>
                      <c:pt idx="8531">
                        <c:v>43226.08866898148</c:v>
                      </c:pt>
                      <c:pt idx="8532">
                        <c:v>43226.088912037034</c:v>
                      </c:pt>
                      <c:pt idx="8533">
                        <c:v>43226.089155092595</c:v>
                      </c:pt>
                      <c:pt idx="8534">
                        <c:v>43226.089398148149</c:v>
                      </c:pt>
                      <c:pt idx="8535">
                        <c:v>43226.089641203704</c:v>
                      </c:pt>
                      <c:pt idx="8536">
                        <c:v>43226.089884259258</c:v>
                      </c:pt>
                      <c:pt idx="8537">
                        <c:v>43226.090127314812</c:v>
                      </c:pt>
                      <c:pt idx="8538">
                        <c:v>43226.090370370373</c:v>
                      </c:pt>
                      <c:pt idx="8539">
                        <c:v>43226.090613425928</c:v>
                      </c:pt>
                      <c:pt idx="8540">
                        <c:v>43226.090856481482</c:v>
                      </c:pt>
                      <c:pt idx="8541">
                        <c:v>43226.091099537036</c:v>
                      </c:pt>
                      <c:pt idx="8542">
                        <c:v>43226.09134259259</c:v>
                      </c:pt>
                      <c:pt idx="8543">
                        <c:v>43226.091585648152</c:v>
                      </c:pt>
                      <c:pt idx="8544">
                        <c:v>43226.091828703706</c:v>
                      </c:pt>
                      <c:pt idx="8545">
                        <c:v>43226.09207175926</c:v>
                      </c:pt>
                      <c:pt idx="8546">
                        <c:v>43226.092314814814</c:v>
                      </c:pt>
                      <c:pt idx="8547">
                        <c:v>43226.092557870368</c:v>
                      </c:pt>
                      <c:pt idx="8548">
                        <c:v>43226.092789351853</c:v>
                      </c:pt>
                      <c:pt idx="8549">
                        <c:v>43226.093032407407</c:v>
                      </c:pt>
                      <c:pt idx="8550">
                        <c:v>43226.093275462961</c:v>
                      </c:pt>
                      <c:pt idx="8551">
                        <c:v>43226.093518518515</c:v>
                      </c:pt>
                      <c:pt idx="8552">
                        <c:v>43226.093761574077</c:v>
                      </c:pt>
                      <c:pt idx="8553">
                        <c:v>43226.094004629631</c:v>
                      </c:pt>
                      <c:pt idx="8554">
                        <c:v>43226.094247685185</c:v>
                      </c:pt>
                      <c:pt idx="8555">
                        <c:v>43226.094490740739</c:v>
                      </c:pt>
                      <c:pt idx="8556">
                        <c:v>43226.094733796293</c:v>
                      </c:pt>
                      <c:pt idx="8557">
                        <c:v>43226.094976851855</c:v>
                      </c:pt>
                      <c:pt idx="8558">
                        <c:v>43226.095219907409</c:v>
                      </c:pt>
                      <c:pt idx="8559">
                        <c:v>43226.095462962963</c:v>
                      </c:pt>
                      <c:pt idx="8560">
                        <c:v>43226.095706018517</c:v>
                      </c:pt>
                      <c:pt idx="8561">
                        <c:v>43226.095949074072</c:v>
                      </c:pt>
                      <c:pt idx="8562">
                        <c:v>43226.096192129633</c:v>
                      </c:pt>
                      <c:pt idx="8563">
                        <c:v>43226.096435185187</c:v>
                      </c:pt>
                      <c:pt idx="8564">
                        <c:v>43226.096678240741</c:v>
                      </c:pt>
                      <c:pt idx="8565">
                        <c:v>43226.096921296295</c:v>
                      </c:pt>
                      <c:pt idx="8566">
                        <c:v>43226.09716435185</c:v>
                      </c:pt>
                      <c:pt idx="8567">
                        <c:v>43226.097407407404</c:v>
                      </c:pt>
                      <c:pt idx="8568">
                        <c:v>43226.097650462965</c:v>
                      </c:pt>
                      <c:pt idx="8569">
                        <c:v>43226.097893518519</c:v>
                      </c:pt>
                      <c:pt idx="8570">
                        <c:v>43226.098136574074</c:v>
                      </c:pt>
                      <c:pt idx="8571">
                        <c:v>43226.098379629628</c:v>
                      </c:pt>
                      <c:pt idx="8572">
                        <c:v>43226.098622685182</c:v>
                      </c:pt>
                      <c:pt idx="8573">
                        <c:v>43226.098865740743</c:v>
                      </c:pt>
                      <c:pt idx="8574">
                        <c:v>43226.099108796298</c:v>
                      </c:pt>
                      <c:pt idx="8575">
                        <c:v>43226.099351851852</c:v>
                      </c:pt>
                      <c:pt idx="8576">
                        <c:v>43226.099594907406</c:v>
                      </c:pt>
                      <c:pt idx="8577">
                        <c:v>43226.09983796296</c:v>
                      </c:pt>
                      <c:pt idx="8578">
                        <c:v>43226.100081018521</c:v>
                      </c:pt>
                      <c:pt idx="8579">
                        <c:v>43226.100324074076</c:v>
                      </c:pt>
                      <c:pt idx="8580">
                        <c:v>43226.10056712963</c:v>
                      </c:pt>
                      <c:pt idx="8581">
                        <c:v>43226.100810185184</c:v>
                      </c:pt>
                      <c:pt idx="8582">
                        <c:v>43226.101053240738</c:v>
                      </c:pt>
                      <c:pt idx="8583">
                        <c:v>43226.1012962963</c:v>
                      </c:pt>
                      <c:pt idx="8584">
                        <c:v>43226.101539351854</c:v>
                      </c:pt>
                      <c:pt idx="8585">
                        <c:v>43226.101782407408</c:v>
                      </c:pt>
                      <c:pt idx="8586">
                        <c:v>43226.102025462962</c:v>
                      </c:pt>
                      <c:pt idx="8587">
                        <c:v>43226.102268518516</c:v>
                      </c:pt>
                      <c:pt idx="8588">
                        <c:v>43226.102511574078</c:v>
                      </c:pt>
                      <c:pt idx="8589">
                        <c:v>43226.102754629632</c:v>
                      </c:pt>
                      <c:pt idx="8590">
                        <c:v>43226.102997685186</c:v>
                      </c:pt>
                      <c:pt idx="8591">
                        <c:v>43226.10324074074</c:v>
                      </c:pt>
                      <c:pt idx="8592">
                        <c:v>43226.103472222225</c:v>
                      </c:pt>
                      <c:pt idx="8593">
                        <c:v>43226.103715277779</c:v>
                      </c:pt>
                      <c:pt idx="8594">
                        <c:v>43226.103958333333</c:v>
                      </c:pt>
                      <c:pt idx="8595">
                        <c:v>43226.104201388887</c:v>
                      </c:pt>
                      <c:pt idx="8596">
                        <c:v>43226.104444444441</c:v>
                      </c:pt>
                      <c:pt idx="8597">
                        <c:v>43226.104687500003</c:v>
                      </c:pt>
                      <c:pt idx="8598">
                        <c:v>43226.104930555557</c:v>
                      </c:pt>
                      <c:pt idx="8599">
                        <c:v>43226.105173611111</c:v>
                      </c:pt>
                      <c:pt idx="8600">
                        <c:v>43226.105416666665</c:v>
                      </c:pt>
                      <c:pt idx="8601">
                        <c:v>43226.10565972222</c:v>
                      </c:pt>
                      <c:pt idx="8602">
                        <c:v>43226.105902777781</c:v>
                      </c:pt>
                      <c:pt idx="8603">
                        <c:v>43226.106145833335</c:v>
                      </c:pt>
                      <c:pt idx="8604">
                        <c:v>43226.106388888889</c:v>
                      </c:pt>
                      <c:pt idx="8605">
                        <c:v>43226.106631944444</c:v>
                      </c:pt>
                      <c:pt idx="8606">
                        <c:v>43226.106874999998</c:v>
                      </c:pt>
                      <c:pt idx="8607">
                        <c:v>43226.107118055559</c:v>
                      </c:pt>
                      <c:pt idx="8608">
                        <c:v>43226.107361111113</c:v>
                      </c:pt>
                      <c:pt idx="8609">
                        <c:v>43226.107604166667</c:v>
                      </c:pt>
                      <c:pt idx="8610">
                        <c:v>43226.107847222222</c:v>
                      </c:pt>
                      <c:pt idx="8611">
                        <c:v>43226.108090277776</c:v>
                      </c:pt>
                      <c:pt idx="8612">
                        <c:v>43226.10833333333</c:v>
                      </c:pt>
                      <c:pt idx="8613">
                        <c:v>43226.108576388891</c:v>
                      </c:pt>
                      <c:pt idx="8614">
                        <c:v>43226.108819444446</c:v>
                      </c:pt>
                      <c:pt idx="8615">
                        <c:v>43226.1090625</c:v>
                      </c:pt>
                      <c:pt idx="8616">
                        <c:v>43226.109305555554</c:v>
                      </c:pt>
                      <c:pt idx="8617">
                        <c:v>43226.109548611108</c:v>
                      </c:pt>
                      <c:pt idx="8618">
                        <c:v>43226.109791666669</c:v>
                      </c:pt>
                      <c:pt idx="8619">
                        <c:v>43226.110034722224</c:v>
                      </c:pt>
                      <c:pt idx="8620">
                        <c:v>43226.110277777778</c:v>
                      </c:pt>
                      <c:pt idx="8621">
                        <c:v>43226.110520833332</c:v>
                      </c:pt>
                      <c:pt idx="8622">
                        <c:v>43226.110763888886</c:v>
                      </c:pt>
                      <c:pt idx="8623">
                        <c:v>43226.111006944448</c:v>
                      </c:pt>
                      <c:pt idx="8624">
                        <c:v>43226.111250000002</c:v>
                      </c:pt>
                      <c:pt idx="8625">
                        <c:v>43226.111493055556</c:v>
                      </c:pt>
                      <c:pt idx="8626">
                        <c:v>43226.11173611111</c:v>
                      </c:pt>
                      <c:pt idx="8627">
                        <c:v>43226.111979166664</c:v>
                      </c:pt>
                      <c:pt idx="8628">
                        <c:v>43226.112222222226</c:v>
                      </c:pt>
                      <c:pt idx="8629">
                        <c:v>43226.11246527778</c:v>
                      </c:pt>
                      <c:pt idx="8630">
                        <c:v>43226.112708333334</c:v>
                      </c:pt>
                      <c:pt idx="8631">
                        <c:v>43226.112951388888</c:v>
                      </c:pt>
                      <c:pt idx="8632">
                        <c:v>43226.113194444442</c:v>
                      </c:pt>
                      <c:pt idx="8633">
                        <c:v>43226.113437499997</c:v>
                      </c:pt>
                      <c:pt idx="8634">
                        <c:v>43226.113680555558</c:v>
                      </c:pt>
                      <c:pt idx="8635">
                        <c:v>43226.113923611112</c:v>
                      </c:pt>
                      <c:pt idx="8636">
                        <c:v>43226.114155092589</c:v>
                      </c:pt>
                      <c:pt idx="8637">
                        <c:v>43226.114398148151</c:v>
                      </c:pt>
                      <c:pt idx="8638">
                        <c:v>43226.114641203705</c:v>
                      </c:pt>
                      <c:pt idx="8639">
                        <c:v>43226.114884259259</c:v>
                      </c:pt>
                      <c:pt idx="8640">
                        <c:v>43226.115127314813</c:v>
                      </c:pt>
                      <c:pt idx="8641">
                        <c:v>43226.115370370368</c:v>
                      </c:pt>
                      <c:pt idx="8642">
                        <c:v>43226.115613425929</c:v>
                      </c:pt>
                      <c:pt idx="8643">
                        <c:v>43226.115856481483</c:v>
                      </c:pt>
                      <c:pt idx="8644">
                        <c:v>43226.116099537037</c:v>
                      </c:pt>
                      <c:pt idx="8645">
                        <c:v>43226.116342592592</c:v>
                      </c:pt>
                      <c:pt idx="8646">
                        <c:v>43226.116585648146</c:v>
                      </c:pt>
                      <c:pt idx="8647">
                        <c:v>43226.116828703707</c:v>
                      </c:pt>
                      <c:pt idx="8648">
                        <c:v>43226.117071759261</c:v>
                      </c:pt>
                      <c:pt idx="8649">
                        <c:v>43226.117314814815</c:v>
                      </c:pt>
                      <c:pt idx="8650">
                        <c:v>43226.11755787037</c:v>
                      </c:pt>
                      <c:pt idx="8651">
                        <c:v>43226.117800925924</c:v>
                      </c:pt>
                      <c:pt idx="8652">
                        <c:v>43226.118043981478</c:v>
                      </c:pt>
                      <c:pt idx="8653">
                        <c:v>43226.118287037039</c:v>
                      </c:pt>
                      <c:pt idx="8654">
                        <c:v>43226.118530092594</c:v>
                      </c:pt>
                      <c:pt idx="8655">
                        <c:v>43226.118773148148</c:v>
                      </c:pt>
                      <c:pt idx="8656">
                        <c:v>43226.119016203702</c:v>
                      </c:pt>
                      <c:pt idx="8657">
                        <c:v>43226.119259259256</c:v>
                      </c:pt>
                      <c:pt idx="8658">
                        <c:v>43226.119502314818</c:v>
                      </c:pt>
                      <c:pt idx="8659">
                        <c:v>43226.119745370372</c:v>
                      </c:pt>
                      <c:pt idx="8660">
                        <c:v>43226.119988425926</c:v>
                      </c:pt>
                      <c:pt idx="8661">
                        <c:v>43226.12023148148</c:v>
                      </c:pt>
                      <c:pt idx="8662">
                        <c:v>43226.120474537034</c:v>
                      </c:pt>
                      <c:pt idx="8663">
                        <c:v>43226.120717592596</c:v>
                      </c:pt>
                      <c:pt idx="8664">
                        <c:v>43226.12096064815</c:v>
                      </c:pt>
                      <c:pt idx="8665">
                        <c:v>43226.121203703704</c:v>
                      </c:pt>
                      <c:pt idx="8666">
                        <c:v>43226.121446759258</c:v>
                      </c:pt>
                      <c:pt idx="8667">
                        <c:v>43226.121689814812</c:v>
                      </c:pt>
                      <c:pt idx="8668">
                        <c:v>43226.121932870374</c:v>
                      </c:pt>
                      <c:pt idx="8669">
                        <c:v>43226.122175925928</c:v>
                      </c:pt>
                      <c:pt idx="8670">
                        <c:v>43226.122418981482</c:v>
                      </c:pt>
                      <c:pt idx="8671">
                        <c:v>43226.122662037036</c:v>
                      </c:pt>
                      <c:pt idx="8672">
                        <c:v>43226.12290509259</c:v>
                      </c:pt>
                      <c:pt idx="8673">
                        <c:v>43226.123148148145</c:v>
                      </c:pt>
                      <c:pt idx="8674">
                        <c:v>43226.123391203706</c:v>
                      </c:pt>
                      <c:pt idx="8675">
                        <c:v>43226.12363425926</c:v>
                      </c:pt>
                      <c:pt idx="8676">
                        <c:v>43226.123877314814</c:v>
                      </c:pt>
                      <c:pt idx="8677">
                        <c:v>43226.124120370368</c:v>
                      </c:pt>
                      <c:pt idx="8678">
                        <c:v>43226.124363425923</c:v>
                      </c:pt>
                      <c:pt idx="8679">
                        <c:v>43226.124606481484</c:v>
                      </c:pt>
                      <c:pt idx="8680">
                        <c:v>43226.124837962961</c:v>
                      </c:pt>
                      <c:pt idx="8681">
                        <c:v>43226.125081018516</c:v>
                      </c:pt>
                      <c:pt idx="8682">
                        <c:v>43226.125324074077</c:v>
                      </c:pt>
                      <c:pt idx="8683">
                        <c:v>43226.125567129631</c:v>
                      </c:pt>
                      <c:pt idx="8684">
                        <c:v>43226.125810185185</c:v>
                      </c:pt>
                      <c:pt idx="8685">
                        <c:v>43226.12605324074</c:v>
                      </c:pt>
                      <c:pt idx="8686">
                        <c:v>43226.126296296294</c:v>
                      </c:pt>
                      <c:pt idx="8687">
                        <c:v>43226.126539351855</c:v>
                      </c:pt>
                      <c:pt idx="8688">
                        <c:v>43226.126782407409</c:v>
                      </c:pt>
                      <c:pt idx="8689">
                        <c:v>43226.127025462964</c:v>
                      </c:pt>
                      <c:pt idx="8690">
                        <c:v>43226.127268518518</c:v>
                      </c:pt>
                      <c:pt idx="8691">
                        <c:v>43226.127511574072</c:v>
                      </c:pt>
                      <c:pt idx="8692">
                        <c:v>43226.127754629626</c:v>
                      </c:pt>
                      <c:pt idx="8693">
                        <c:v>43226.127997685187</c:v>
                      </c:pt>
                      <c:pt idx="8694">
                        <c:v>43226.128240740742</c:v>
                      </c:pt>
                      <c:pt idx="8695">
                        <c:v>43226.128483796296</c:v>
                      </c:pt>
                      <c:pt idx="8696">
                        <c:v>43226.12872685185</c:v>
                      </c:pt>
                      <c:pt idx="8697">
                        <c:v>43226.128969907404</c:v>
                      </c:pt>
                      <c:pt idx="8698">
                        <c:v>43226.129212962966</c:v>
                      </c:pt>
                      <c:pt idx="8699">
                        <c:v>43226.12945601852</c:v>
                      </c:pt>
                      <c:pt idx="8700">
                        <c:v>43226.129699074074</c:v>
                      </c:pt>
                      <c:pt idx="8701">
                        <c:v>43226.129942129628</c:v>
                      </c:pt>
                      <c:pt idx="8702">
                        <c:v>43226.130185185182</c:v>
                      </c:pt>
                      <c:pt idx="8703">
                        <c:v>43226.130428240744</c:v>
                      </c:pt>
                      <c:pt idx="8704">
                        <c:v>43226.130671296298</c:v>
                      </c:pt>
                      <c:pt idx="8705">
                        <c:v>43226.130914351852</c:v>
                      </c:pt>
                      <c:pt idx="8706">
                        <c:v>43226.131157407406</c:v>
                      </c:pt>
                      <c:pt idx="8707">
                        <c:v>43226.13140046296</c:v>
                      </c:pt>
                      <c:pt idx="8708">
                        <c:v>43226.131643518522</c:v>
                      </c:pt>
                      <c:pt idx="8709">
                        <c:v>43226.131886574076</c:v>
                      </c:pt>
                      <c:pt idx="8710">
                        <c:v>43226.13212962963</c:v>
                      </c:pt>
                      <c:pt idx="8711">
                        <c:v>43226.132372685184</c:v>
                      </c:pt>
                      <c:pt idx="8712">
                        <c:v>43226.132615740738</c:v>
                      </c:pt>
                      <c:pt idx="8713">
                        <c:v>43226.1328587963</c:v>
                      </c:pt>
                      <c:pt idx="8714">
                        <c:v>43226.133101851854</c:v>
                      </c:pt>
                      <c:pt idx="8715">
                        <c:v>43226.133344907408</c:v>
                      </c:pt>
                      <c:pt idx="8716">
                        <c:v>43226.133587962962</c:v>
                      </c:pt>
                      <c:pt idx="8717">
                        <c:v>43226.133831018517</c:v>
                      </c:pt>
                      <c:pt idx="8718">
                        <c:v>43226.134074074071</c:v>
                      </c:pt>
                      <c:pt idx="8719">
                        <c:v>43226.134317129632</c:v>
                      </c:pt>
                      <c:pt idx="8720">
                        <c:v>43226.134560185186</c:v>
                      </c:pt>
                      <c:pt idx="8721">
                        <c:v>43226.13480324074</c:v>
                      </c:pt>
                      <c:pt idx="8722">
                        <c:v>43226.135046296295</c:v>
                      </c:pt>
                      <c:pt idx="8723">
                        <c:v>43226.135289351849</c:v>
                      </c:pt>
                      <c:pt idx="8724">
                        <c:v>43226.13553240741</c:v>
                      </c:pt>
                      <c:pt idx="8725">
                        <c:v>43226.135775462964</c:v>
                      </c:pt>
                      <c:pt idx="8726">
                        <c:v>43226.136018518519</c:v>
                      </c:pt>
                      <c:pt idx="8727">
                        <c:v>43226.136261574073</c:v>
                      </c:pt>
                      <c:pt idx="8728">
                        <c:v>43226.136504629627</c:v>
                      </c:pt>
                      <c:pt idx="8729">
                        <c:v>43226.136736111112</c:v>
                      </c:pt>
                      <c:pt idx="8730">
                        <c:v>43226.136979166666</c:v>
                      </c:pt>
                      <c:pt idx="8731">
                        <c:v>43226.13722222222</c:v>
                      </c:pt>
                      <c:pt idx="8732">
                        <c:v>43226.137465277781</c:v>
                      </c:pt>
                      <c:pt idx="8733">
                        <c:v>43226.137708333335</c:v>
                      </c:pt>
                      <c:pt idx="8734">
                        <c:v>43226.13795138889</c:v>
                      </c:pt>
                      <c:pt idx="8735">
                        <c:v>43226.138194444444</c:v>
                      </c:pt>
                      <c:pt idx="8736">
                        <c:v>43226.138437499998</c:v>
                      </c:pt>
                      <c:pt idx="8737">
                        <c:v>43226.138680555552</c:v>
                      </c:pt>
                      <c:pt idx="8738">
                        <c:v>43226.138923611114</c:v>
                      </c:pt>
                      <c:pt idx="8739">
                        <c:v>43226.139166666668</c:v>
                      </c:pt>
                      <c:pt idx="8740">
                        <c:v>43226.139409722222</c:v>
                      </c:pt>
                      <c:pt idx="8741">
                        <c:v>43226.139652777776</c:v>
                      </c:pt>
                      <c:pt idx="8742">
                        <c:v>43226.13989583333</c:v>
                      </c:pt>
                      <c:pt idx="8743">
                        <c:v>43226.140138888892</c:v>
                      </c:pt>
                      <c:pt idx="8744">
                        <c:v>43226.140381944446</c:v>
                      </c:pt>
                      <c:pt idx="8745">
                        <c:v>43226.140625</c:v>
                      </c:pt>
                      <c:pt idx="8746">
                        <c:v>43226.140868055554</c:v>
                      </c:pt>
                      <c:pt idx="8747">
                        <c:v>43226.141111111108</c:v>
                      </c:pt>
                      <c:pt idx="8748">
                        <c:v>43226.14135416667</c:v>
                      </c:pt>
                      <c:pt idx="8749">
                        <c:v>43226.141597222224</c:v>
                      </c:pt>
                      <c:pt idx="8750">
                        <c:v>43226.141840277778</c:v>
                      </c:pt>
                      <c:pt idx="8751">
                        <c:v>43226.142083333332</c:v>
                      </c:pt>
                      <c:pt idx="8752">
                        <c:v>43226.142326388886</c:v>
                      </c:pt>
                      <c:pt idx="8753">
                        <c:v>43226.142569444448</c:v>
                      </c:pt>
                      <c:pt idx="8754">
                        <c:v>43226.142812500002</c:v>
                      </c:pt>
                      <c:pt idx="8755">
                        <c:v>43226.143055555556</c:v>
                      </c:pt>
                      <c:pt idx="8756">
                        <c:v>43226.14329861111</c:v>
                      </c:pt>
                      <c:pt idx="8757">
                        <c:v>43226.143541666665</c:v>
                      </c:pt>
                      <c:pt idx="8758">
                        <c:v>43226.143784722219</c:v>
                      </c:pt>
                      <c:pt idx="8759">
                        <c:v>43226.14402777778</c:v>
                      </c:pt>
                      <c:pt idx="8760">
                        <c:v>43226.144270833334</c:v>
                      </c:pt>
                      <c:pt idx="8761">
                        <c:v>43226.144513888888</c:v>
                      </c:pt>
                      <c:pt idx="8762">
                        <c:v>43226.144756944443</c:v>
                      </c:pt>
                      <c:pt idx="8763">
                        <c:v>43226.144999999997</c:v>
                      </c:pt>
                      <c:pt idx="8764">
                        <c:v>43226.145243055558</c:v>
                      </c:pt>
                      <c:pt idx="8765">
                        <c:v>43226.145486111112</c:v>
                      </c:pt>
                      <c:pt idx="8766">
                        <c:v>43226.145729166667</c:v>
                      </c:pt>
                      <c:pt idx="8767">
                        <c:v>43226.145972222221</c:v>
                      </c:pt>
                      <c:pt idx="8768">
                        <c:v>43226.146215277775</c:v>
                      </c:pt>
                      <c:pt idx="8769">
                        <c:v>43226.146458333336</c:v>
                      </c:pt>
                      <c:pt idx="8770">
                        <c:v>43226.146701388891</c:v>
                      </c:pt>
                      <c:pt idx="8771">
                        <c:v>43226.146944444445</c:v>
                      </c:pt>
                      <c:pt idx="8772">
                        <c:v>43226.147187499999</c:v>
                      </c:pt>
                      <c:pt idx="8773">
                        <c:v>43226.147430555553</c:v>
                      </c:pt>
                      <c:pt idx="8774">
                        <c:v>43226.147662037038</c:v>
                      </c:pt>
                      <c:pt idx="8775">
                        <c:v>43226.147905092592</c:v>
                      </c:pt>
                      <c:pt idx="8776">
                        <c:v>43226.148148148146</c:v>
                      </c:pt>
                      <c:pt idx="8777">
                        <c:v>43226.1483912037</c:v>
                      </c:pt>
                      <c:pt idx="8778">
                        <c:v>43226.148634259262</c:v>
                      </c:pt>
                      <c:pt idx="8779">
                        <c:v>43226.148877314816</c:v>
                      </c:pt>
                      <c:pt idx="8780">
                        <c:v>43226.14912037037</c:v>
                      </c:pt>
                      <c:pt idx="8781">
                        <c:v>43226.149363425924</c:v>
                      </c:pt>
                      <c:pt idx="8782">
                        <c:v>43226.149606481478</c:v>
                      </c:pt>
                      <c:pt idx="8783">
                        <c:v>43226.14984953704</c:v>
                      </c:pt>
                      <c:pt idx="8784">
                        <c:v>43226.150092592594</c:v>
                      </c:pt>
                      <c:pt idx="8785">
                        <c:v>43226.150335648148</c:v>
                      </c:pt>
                      <c:pt idx="8786">
                        <c:v>43226.150578703702</c:v>
                      </c:pt>
                      <c:pt idx="8787">
                        <c:v>43226.150821759256</c:v>
                      </c:pt>
                      <c:pt idx="8788">
                        <c:v>43226.151064814818</c:v>
                      </c:pt>
                      <c:pt idx="8789">
                        <c:v>43226.151307870372</c:v>
                      </c:pt>
                      <c:pt idx="8790">
                        <c:v>43226.151550925926</c:v>
                      </c:pt>
                      <c:pt idx="8791">
                        <c:v>43226.15179398148</c:v>
                      </c:pt>
                      <c:pt idx="8792">
                        <c:v>43226.152037037034</c:v>
                      </c:pt>
                      <c:pt idx="8793">
                        <c:v>43226.152280092596</c:v>
                      </c:pt>
                      <c:pt idx="8794">
                        <c:v>43226.15252314815</c:v>
                      </c:pt>
                      <c:pt idx="8795">
                        <c:v>43226.152766203704</c:v>
                      </c:pt>
                      <c:pt idx="8796">
                        <c:v>43226.153009259258</c:v>
                      </c:pt>
                      <c:pt idx="8797">
                        <c:v>43226.153252314813</c:v>
                      </c:pt>
                      <c:pt idx="8798">
                        <c:v>43226.153495370374</c:v>
                      </c:pt>
                      <c:pt idx="8799">
                        <c:v>43226.153738425928</c:v>
                      </c:pt>
                      <c:pt idx="8800">
                        <c:v>43226.153981481482</c:v>
                      </c:pt>
                      <c:pt idx="8801">
                        <c:v>43226.154224537036</c:v>
                      </c:pt>
                      <c:pt idx="8802">
                        <c:v>43226.154467592591</c:v>
                      </c:pt>
                      <c:pt idx="8803">
                        <c:v>43226.154710648145</c:v>
                      </c:pt>
                      <c:pt idx="8804">
                        <c:v>43226.154953703706</c:v>
                      </c:pt>
                      <c:pt idx="8805">
                        <c:v>43226.15519675926</c:v>
                      </c:pt>
                      <c:pt idx="8806">
                        <c:v>43226.155439814815</c:v>
                      </c:pt>
                      <c:pt idx="8807">
                        <c:v>43226.155682870369</c:v>
                      </c:pt>
                      <c:pt idx="8808">
                        <c:v>43226.155925925923</c:v>
                      </c:pt>
                      <c:pt idx="8809">
                        <c:v>43226.156168981484</c:v>
                      </c:pt>
                      <c:pt idx="8810">
                        <c:v>43226.156412037039</c:v>
                      </c:pt>
                      <c:pt idx="8811">
                        <c:v>43226.156655092593</c:v>
                      </c:pt>
                      <c:pt idx="8812">
                        <c:v>43226.156898148147</c:v>
                      </c:pt>
                      <c:pt idx="8813">
                        <c:v>43226.157141203701</c:v>
                      </c:pt>
                      <c:pt idx="8814">
                        <c:v>43226.157384259262</c:v>
                      </c:pt>
                      <c:pt idx="8815">
                        <c:v>43226.157627314817</c:v>
                      </c:pt>
                      <c:pt idx="8816">
                        <c:v>43226.157870370371</c:v>
                      </c:pt>
                      <c:pt idx="8817">
                        <c:v>43226.158113425925</c:v>
                      </c:pt>
                      <c:pt idx="8818">
                        <c:v>43226.15834490741</c:v>
                      </c:pt>
                      <c:pt idx="8819">
                        <c:v>43226.158587962964</c:v>
                      </c:pt>
                      <c:pt idx="8820">
                        <c:v>43226.158831018518</c:v>
                      </c:pt>
                      <c:pt idx="8821">
                        <c:v>43226.159074074072</c:v>
                      </c:pt>
                      <c:pt idx="8822">
                        <c:v>43226.159317129626</c:v>
                      </c:pt>
                      <c:pt idx="8823">
                        <c:v>43226.159560185188</c:v>
                      </c:pt>
                      <c:pt idx="8824">
                        <c:v>43226.159803240742</c:v>
                      </c:pt>
                      <c:pt idx="8825">
                        <c:v>43226.160046296296</c:v>
                      </c:pt>
                      <c:pt idx="8826">
                        <c:v>43226.16028935185</c:v>
                      </c:pt>
                      <c:pt idx="8827">
                        <c:v>43226.160532407404</c:v>
                      </c:pt>
                      <c:pt idx="8828">
                        <c:v>43226.160775462966</c:v>
                      </c:pt>
                      <c:pt idx="8829">
                        <c:v>43226.16101851852</c:v>
                      </c:pt>
                      <c:pt idx="8830">
                        <c:v>43226.161261574074</c:v>
                      </c:pt>
                      <c:pt idx="8831">
                        <c:v>43226.161504629628</c:v>
                      </c:pt>
                      <c:pt idx="8832">
                        <c:v>43226.161747685182</c:v>
                      </c:pt>
                      <c:pt idx="8833">
                        <c:v>43226.161990740744</c:v>
                      </c:pt>
                      <c:pt idx="8834">
                        <c:v>43226.162233796298</c:v>
                      </c:pt>
                      <c:pt idx="8835">
                        <c:v>43226.162476851852</c:v>
                      </c:pt>
                      <c:pt idx="8836">
                        <c:v>43226.162719907406</c:v>
                      </c:pt>
                      <c:pt idx="8837">
                        <c:v>43226.162962962961</c:v>
                      </c:pt>
                      <c:pt idx="8838">
                        <c:v>43226.163206018522</c:v>
                      </c:pt>
                      <c:pt idx="8839">
                        <c:v>43226.163449074076</c:v>
                      </c:pt>
                      <c:pt idx="8840">
                        <c:v>43226.16369212963</c:v>
                      </c:pt>
                      <c:pt idx="8841">
                        <c:v>43226.163935185185</c:v>
                      </c:pt>
                      <c:pt idx="8842">
                        <c:v>43226.164178240739</c:v>
                      </c:pt>
                      <c:pt idx="8843">
                        <c:v>43226.164421296293</c:v>
                      </c:pt>
                      <c:pt idx="8844">
                        <c:v>43226.164664351854</c:v>
                      </c:pt>
                      <c:pt idx="8845">
                        <c:v>43226.164907407408</c:v>
                      </c:pt>
                      <c:pt idx="8846">
                        <c:v>43226.165150462963</c:v>
                      </c:pt>
                      <c:pt idx="8847">
                        <c:v>43226.165393518517</c:v>
                      </c:pt>
                      <c:pt idx="8848">
                        <c:v>43226.165636574071</c:v>
                      </c:pt>
                      <c:pt idx="8849">
                        <c:v>43226.165879629632</c:v>
                      </c:pt>
                      <c:pt idx="8850">
                        <c:v>43226.166122685187</c:v>
                      </c:pt>
                      <c:pt idx="8851">
                        <c:v>43226.166365740741</c:v>
                      </c:pt>
                      <c:pt idx="8852">
                        <c:v>43226.166608796295</c:v>
                      </c:pt>
                      <c:pt idx="8853">
                        <c:v>43226.166851851849</c:v>
                      </c:pt>
                      <c:pt idx="8854">
                        <c:v>43226.167094907411</c:v>
                      </c:pt>
                      <c:pt idx="8855">
                        <c:v>43226.167337962965</c:v>
                      </c:pt>
                      <c:pt idx="8856">
                        <c:v>43226.167581018519</c:v>
                      </c:pt>
                      <c:pt idx="8857">
                        <c:v>43226.167824074073</c:v>
                      </c:pt>
                      <c:pt idx="8858">
                        <c:v>43226.168067129627</c:v>
                      </c:pt>
                      <c:pt idx="8859">
                        <c:v>43226.168310185189</c:v>
                      </c:pt>
                      <c:pt idx="8860">
                        <c:v>43226.168553240743</c:v>
                      </c:pt>
                      <c:pt idx="8861">
                        <c:v>43226.168796296297</c:v>
                      </c:pt>
                      <c:pt idx="8862">
                        <c:v>43226.169039351851</c:v>
                      </c:pt>
                      <c:pt idx="8863">
                        <c:v>43226.169270833336</c:v>
                      </c:pt>
                      <c:pt idx="8864">
                        <c:v>43226.16951388889</c:v>
                      </c:pt>
                      <c:pt idx="8865">
                        <c:v>43226.169756944444</c:v>
                      </c:pt>
                      <c:pt idx="8866">
                        <c:v>43226.17</c:v>
                      </c:pt>
                      <c:pt idx="8867">
                        <c:v>43226.170243055552</c:v>
                      </c:pt>
                      <c:pt idx="8868">
                        <c:v>43226.170486111114</c:v>
                      </c:pt>
                      <c:pt idx="8869">
                        <c:v>43226.170729166668</c:v>
                      </c:pt>
                      <c:pt idx="8870">
                        <c:v>43226.170972222222</c:v>
                      </c:pt>
                      <c:pt idx="8871">
                        <c:v>43226.171215277776</c:v>
                      </c:pt>
                      <c:pt idx="8872">
                        <c:v>43226.171458333331</c:v>
                      </c:pt>
                      <c:pt idx="8873">
                        <c:v>43226.171701388892</c:v>
                      </c:pt>
                      <c:pt idx="8874">
                        <c:v>43226.171944444446</c:v>
                      </c:pt>
                      <c:pt idx="8875">
                        <c:v>43226.1721875</c:v>
                      </c:pt>
                      <c:pt idx="8876">
                        <c:v>43226.172430555554</c:v>
                      </c:pt>
                      <c:pt idx="8877">
                        <c:v>43226.172673611109</c:v>
                      </c:pt>
                      <c:pt idx="8878">
                        <c:v>43226.17291666667</c:v>
                      </c:pt>
                      <c:pt idx="8879">
                        <c:v>43226.173159722224</c:v>
                      </c:pt>
                      <c:pt idx="8880">
                        <c:v>43226.173402777778</c:v>
                      </c:pt>
                      <c:pt idx="8881">
                        <c:v>43226.173645833333</c:v>
                      </c:pt>
                      <c:pt idx="8882">
                        <c:v>43226.173888888887</c:v>
                      </c:pt>
                      <c:pt idx="8883">
                        <c:v>43226.174131944441</c:v>
                      </c:pt>
                      <c:pt idx="8884">
                        <c:v>43226.174375000002</c:v>
                      </c:pt>
                      <c:pt idx="8885">
                        <c:v>43226.174618055556</c:v>
                      </c:pt>
                      <c:pt idx="8886">
                        <c:v>43226.174861111111</c:v>
                      </c:pt>
                      <c:pt idx="8887">
                        <c:v>43226.175104166665</c:v>
                      </c:pt>
                      <c:pt idx="8888">
                        <c:v>43226.175347222219</c:v>
                      </c:pt>
                      <c:pt idx="8889">
                        <c:v>43226.17559027778</c:v>
                      </c:pt>
                      <c:pt idx="8890">
                        <c:v>43226.175833333335</c:v>
                      </c:pt>
                      <c:pt idx="8891">
                        <c:v>43226.176076388889</c:v>
                      </c:pt>
                      <c:pt idx="8892">
                        <c:v>43226.176319444443</c:v>
                      </c:pt>
                      <c:pt idx="8893">
                        <c:v>43226.176562499997</c:v>
                      </c:pt>
                      <c:pt idx="8894">
                        <c:v>43226.176805555559</c:v>
                      </c:pt>
                      <c:pt idx="8895">
                        <c:v>43226.177048611113</c:v>
                      </c:pt>
                      <c:pt idx="8896">
                        <c:v>43226.177291666667</c:v>
                      </c:pt>
                      <c:pt idx="8897">
                        <c:v>43226.177534722221</c:v>
                      </c:pt>
                      <c:pt idx="8898">
                        <c:v>43226.177777777775</c:v>
                      </c:pt>
                      <c:pt idx="8899">
                        <c:v>43226.178020833337</c:v>
                      </c:pt>
                      <c:pt idx="8900">
                        <c:v>43226.178263888891</c:v>
                      </c:pt>
                      <c:pt idx="8901">
                        <c:v>43226.178506944445</c:v>
                      </c:pt>
                      <c:pt idx="8902">
                        <c:v>43226.178749999999</c:v>
                      </c:pt>
                      <c:pt idx="8903">
                        <c:v>43226.178993055553</c:v>
                      </c:pt>
                      <c:pt idx="8904">
                        <c:v>43226.179236111115</c:v>
                      </c:pt>
                      <c:pt idx="8905">
                        <c:v>43226.179479166669</c:v>
                      </c:pt>
                      <c:pt idx="8906">
                        <c:v>43226.179722222223</c:v>
                      </c:pt>
                      <c:pt idx="8907">
                        <c:v>43226.179965277777</c:v>
                      </c:pt>
                      <c:pt idx="8908">
                        <c:v>43226.180196759262</c:v>
                      </c:pt>
                      <c:pt idx="8909">
                        <c:v>43226.180439814816</c:v>
                      </c:pt>
                      <c:pt idx="8910">
                        <c:v>43226.18068287037</c:v>
                      </c:pt>
                      <c:pt idx="8911">
                        <c:v>43226.180925925924</c:v>
                      </c:pt>
                      <c:pt idx="8912">
                        <c:v>43226.181168981479</c:v>
                      </c:pt>
                      <c:pt idx="8913">
                        <c:v>43226.18141203704</c:v>
                      </c:pt>
                      <c:pt idx="8914">
                        <c:v>43226.181655092594</c:v>
                      </c:pt>
                      <c:pt idx="8915">
                        <c:v>43226.181898148148</c:v>
                      </c:pt>
                      <c:pt idx="8916">
                        <c:v>43226.182141203702</c:v>
                      </c:pt>
                      <c:pt idx="8917">
                        <c:v>43226.182384259257</c:v>
                      </c:pt>
                      <c:pt idx="8918">
                        <c:v>43226.182627314818</c:v>
                      </c:pt>
                      <c:pt idx="8919">
                        <c:v>43226.182870370372</c:v>
                      </c:pt>
                      <c:pt idx="8920">
                        <c:v>43226.183113425926</c:v>
                      </c:pt>
                      <c:pt idx="8921">
                        <c:v>43226.183356481481</c:v>
                      </c:pt>
                      <c:pt idx="8922">
                        <c:v>43226.183599537035</c:v>
                      </c:pt>
                      <c:pt idx="8923">
                        <c:v>43226.183842592596</c:v>
                      </c:pt>
                      <c:pt idx="8924">
                        <c:v>43226.18408564815</c:v>
                      </c:pt>
                      <c:pt idx="8925">
                        <c:v>43226.184328703705</c:v>
                      </c:pt>
                      <c:pt idx="8926">
                        <c:v>43226.184571759259</c:v>
                      </c:pt>
                      <c:pt idx="8927">
                        <c:v>43226.184814814813</c:v>
                      </c:pt>
                      <c:pt idx="8928">
                        <c:v>43226.185057870367</c:v>
                      </c:pt>
                      <c:pt idx="8929">
                        <c:v>43226.185300925928</c:v>
                      </c:pt>
                      <c:pt idx="8930">
                        <c:v>43226.185543981483</c:v>
                      </c:pt>
                      <c:pt idx="8931">
                        <c:v>43226.185787037037</c:v>
                      </c:pt>
                      <c:pt idx="8932">
                        <c:v>43226.186030092591</c:v>
                      </c:pt>
                      <c:pt idx="8933">
                        <c:v>43226.186273148145</c:v>
                      </c:pt>
                      <c:pt idx="8934">
                        <c:v>43226.186516203707</c:v>
                      </c:pt>
                      <c:pt idx="8935">
                        <c:v>43226.186759259261</c:v>
                      </c:pt>
                      <c:pt idx="8936">
                        <c:v>43226.187002314815</c:v>
                      </c:pt>
                      <c:pt idx="8937">
                        <c:v>43226.187245370369</c:v>
                      </c:pt>
                      <c:pt idx="8938">
                        <c:v>43226.187488425923</c:v>
                      </c:pt>
                      <c:pt idx="8939">
                        <c:v>43226.187731481485</c:v>
                      </c:pt>
                      <c:pt idx="8940">
                        <c:v>43226.187974537039</c:v>
                      </c:pt>
                      <c:pt idx="8941">
                        <c:v>43226.188217592593</c:v>
                      </c:pt>
                      <c:pt idx="8942">
                        <c:v>43226.188460648147</c:v>
                      </c:pt>
                      <c:pt idx="8943">
                        <c:v>43226.188703703701</c:v>
                      </c:pt>
                      <c:pt idx="8944">
                        <c:v>43226.188946759263</c:v>
                      </c:pt>
                      <c:pt idx="8945">
                        <c:v>43226.189189814817</c:v>
                      </c:pt>
                      <c:pt idx="8946">
                        <c:v>43226.189432870371</c:v>
                      </c:pt>
                      <c:pt idx="8947">
                        <c:v>43226.189675925925</c:v>
                      </c:pt>
                      <c:pt idx="8948">
                        <c:v>43226.189918981479</c:v>
                      </c:pt>
                      <c:pt idx="8949">
                        <c:v>43226.190162037034</c:v>
                      </c:pt>
                      <c:pt idx="8950">
                        <c:v>43226.190405092595</c:v>
                      </c:pt>
                      <c:pt idx="8951">
                        <c:v>43226.190648148149</c:v>
                      </c:pt>
                      <c:pt idx="8952">
                        <c:v>43226.190891203703</c:v>
                      </c:pt>
                      <c:pt idx="8953">
                        <c:v>43226.191122685188</c:v>
                      </c:pt>
                      <c:pt idx="8954">
                        <c:v>43226.191365740742</c:v>
                      </c:pt>
                      <c:pt idx="8955">
                        <c:v>43226.191608796296</c:v>
                      </c:pt>
                      <c:pt idx="8956">
                        <c:v>43226.191851851851</c:v>
                      </c:pt>
                      <c:pt idx="8957">
                        <c:v>43226.192094907405</c:v>
                      </c:pt>
                      <c:pt idx="8958">
                        <c:v>43226.192337962966</c:v>
                      </c:pt>
                      <c:pt idx="8959">
                        <c:v>43226.19258101852</c:v>
                      </c:pt>
                      <c:pt idx="8960">
                        <c:v>43226.192824074074</c:v>
                      </c:pt>
                      <c:pt idx="8961">
                        <c:v>43226.193067129629</c:v>
                      </c:pt>
                      <c:pt idx="8962">
                        <c:v>43226.193310185183</c:v>
                      </c:pt>
                      <c:pt idx="8963">
                        <c:v>43226.193553240744</c:v>
                      </c:pt>
                      <c:pt idx="8964">
                        <c:v>43226.193796296298</c:v>
                      </c:pt>
                      <c:pt idx="8965">
                        <c:v>43226.194039351853</c:v>
                      </c:pt>
                      <c:pt idx="8966">
                        <c:v>43226.194282407407</c:v>
                      </c:pt>
                      <c:pt idx="8967">
                        <c:v>43226.194525462961</c:v>
                      </c:pt>
                      <c:pt idx="8968">
                        <c:v>43226.194768518515</c:v>
                      </c:pt>
                      <c:pt idx="8969">
                        <c:v>43226.195011574076</c:v>
                      </c:pt>
                      <c:pt idx="8970">
                        <c:v>43226.195254629631</c:v>
                      </c:pt>
                      <c:pt idx="8971">
                        <c:v>43226.195497685185</c:v>
                      </c:pt>
                      <c:pt idx="8972">
                        <c:v>43226.195740740739</c:v>
                      </c:pt>
                      <c:pt idx="8973">
                        <c:v>43226.195983796293</c:v>
                      </c:pt>
                      <c:pt idx="8974">
                        <c:v>43226.196226851855</c:v>
                      </c:pt>
                      <c:pt idx="8975">
                        <c:v>43226.196469907409</c:v>
                      </c:pt>
                      <c:pt idx="8976">
                        <c:v>43226.196712962963</c:v>
                      </c:pt>
                      <c:pt idx="8977">
                        <c:v>43226.196956018517</c:v>
                      </c:pt>
                      <c:pt idx="8978">
                        <c:v>43226.197199074071</c:v>
                      </c:pt>
                      <c:pt idx="8979">
                        <c:v>43226.197442129633</c:v>
                      </c:pt>
                      <c:pt idx="8980">
                        <c:v>43226.197685185187</c:v>
                      </c:pt>
                      <c:pt idx="8981">
                        <c:v>43226.197928240741</c:v>
                      </c:pt>
                      <c:pt idx="8982">
                        <c:v>43226.198171296295</c:v>
                      </c:pt>
                      <c:pt idx="8983">
                        <c:v>43226.198414351849</c:v>
                      </c:pt>
                      <c:pt idx="8984">
                        <c:v>43226.198657407411</c:v>
                      </c:pt>
                      <c:pt idx="8985">
                        <c:v>43226.198900462965</c:v>
                      </c:pt>
                      <c:pt idx="8986">
                        <c:v>43226.199143518519</c:v>
                      </c:pt>
                      <c:pt idx="8987">
                        <c:v>43226.199386574073</c:v>
                      </c:pt>
                      <c:pt idx="8988">
                        <c:v>43226.199629629627</c:v>
                      </c:pt>
                      <c:pt idx="8989">
                        <c:v>43226.199872685182</c:v>
                      </c:pt>
                      <c:pt idx="8990">
                        <c:v>43226.200115740743</c:v>
                      </c:pt>
                      <c:pt idx="8991">
                        <c:v>43226.200358796297</c:v>
                      </c:pt>
                      <c:pt idx="8992">
                        <c:v>43226.200601851851</c:v>
                      </c:pt>
                      <c:pt idx="8993">
                        <c:v>43226.200844907406</c:v>
                      </c:pt>
                      <c:pt idx="8994">
                        <c:v>43226.20108796296</c:v>
                      </c:pt>
                      <c:pt idx="8995">
                        <c:v>43226.201331018521</c:v>
                      </c:pt>
                      <c:pt idx="8996">
                        <c:v>43226.201574074075</c:v>
                      </c:pt>
                      <c:pt idx="8997">
                        <c:v>43226.201817129629</c:v>
                      </c:pt>
                      <c:pt idx="8998">
                        <c:v>43226.202060185184</c:v>
                      </c:pt>
                      <c:pt idx="8999">
                        <c:v>43226.202303240738</c:v>
                      </c:pt>
                      <c:pt idx="9000">
                        <c:v>43226.202546296299</c:v>
                      </c:pt>
                      <c:pt idx="9001">
                        <c:v>43226.202777777777</c:v>
                      </c:pt>
                      <c:pt idx="9002">
                        <c:v>43226.203020833331</c:v>
                      </c:pt>
                      <c:pt idx="9003">
                        <c:v>43226.203263888892</c:v>
                      </c:pt>
                      <c:pt idx="9004">
                        <c:v>43226.203506944446</c:v>
                      </c:pt>
                      <c:pt idx="9005">
                        <c:v>43226.203750000001</c:v>
                      </c:pt>
                      <c:pt idx="9006">
                        <c:v>43226.203993055555</c:v>
                      </c:pt>
                      <c:pt idx="9007">
                        <c:v>43226.204236111109</c:v>
                      </c:pt>
                      <c:pt idx="9008">
                        <c:v>43226.204479166663</c:v>
                      </c:pt>
                      <c:pt idx="9009">
                        <c:v>43226.204722222225</c:v>
                      </c:pt>
                      <c:pt idx="9010">
                        <c:v>43226.204965277779</c:v>
                      </c:pt>
                      <c:pt idx="9011">
                        <c:v>43226.205208333333</c:v>
                      </c:pt>
                      <c:pt idx="9012">
                        <c:v>43226.205451388887</c:v>
                      </c:pt>
                      <c:pt idx="9013">
                        <c:v>43226.205694444441</c:v>
                      </c:pt>
                      <c:pt idx="9014">
                        <c:v>43226.205937500003</c:v>
                      </c:pt>
                      <c:pt idx="9015">
                        <c:v>43226.206180555557</c:v>
                      </c:pt>
                      <c:pt idx="9016">
                        <c:v>43226.206423611111</c:v>
                      </c:pt>
                      <c:pt idx="9017">
                        <c:v>43226.206666666665</c:v>
                      </c:pt>
                      <c:pt idx="9018">
                        <c:v>43226.206909722219</c:v>
                      </c:pt>
                      <c:pt idx="9019">
                        <c:v>43226.207152777781</c:v>
                      </c:pt>
                      <c:pt idx="9020">
                        <c:v>43226.207395833335</c:v>
                      </c:pt>
                      <c:pt idx="9021">
                        <c:v>43226.207638888889</c:v>
                      </c:pt>
                      <c:pt idx="9022">
                        <c:v>43226.207881944443</c:v>
                      </c:pt>
                      <c:pt idx="9023">
                        <c:v>43226.208124999997</c:v>
                      </c:pt>
                      <c:pt idx="9024">
                        <c:v>43226.208368055559</c:v>
                      </c:pt>
                      <c:pt idx="9025">
                        <c:v>43226.208611111113</c:v>
                      </c:pt>
                      <c:pt idx="9026">
                        <c:v>43226.208854166667</c:v>
                      </c:pt>
                      <c:pt idx="9027">
                        <c:v>43226.209097222221</c:v>
                      </c:pt>
                      <c:pt idx="9028">
                        <c:v>43226.209340277775</c:v>
                      </c:pt>
                      <c:pt idx="9029">
                        <c:v>43226.209583333337</c:v>
                      </c:pt>
                      <c:pt idx="9030">
                        <c:v>43226.209826388891</c:v>
                      </c:pt>
                      <c:pt idx="9031">
                        <c:v>43226.210069444445</c:v>
                      </c:pt>
                      <c:pt idx="9032">
                        <c:v>43226.210312499999</c:v>
                      </c:pt>
                      <c:pt idx="9033">
                        <c:v>43226.210555555554</c:v>
                      </c:pt>
                      <c:pt idx="9034">
                        <c:v>43226.210798611108</c:v>
                      </c:pt>
                      <c:pt idx="9035">
                        <c:v>43226.211041666669</c:v>
                      </c:pt>
                      <c:pt idx="9036">
                        <c:v>43226.211284722223</c:v>
                      </c:pt>
                      <c:pt idx="9037">
                        <c:v>43226.211527777778</c:v>
                      </c:pt>
                      <c:pt idx="9038">
                        <c:v>43226.211770833332</c:v>
                      </c:pt>
                      <c:pt idx="9039">
                        <c:v>43226.212013888886</c:v>
                      </c:pt>
                      <c:pt idx="9040">
                        <c:v>43226.212256944447</c:v>
                      </c:pt>
                      <c:pt idx="9041">
                        <c:v>43226.212500000001</c:v>
                      </c:pt>
                      <c:pt idx="9042">
                        <c:v>43226.212743055556</c:v>
                      </c:pt>
                      <c:pt idx="9043">
                        <c:v>43226.21298611111</c:v>
                      </c:pt>
                      <c:pt idx="9044">
                        <c:v>43226.213229166664</c:v>
                      </c:pt>
                      <c:pt idx="9045">
                        <c:v>43226.213472222225</c:v>
                      </c:pt>
                      <c:pt idx="9046">
                        <c:v>43226.213703703703</c:v>
                      </c:pt>
                      <c:pt idx="9047">
                        <c:v>43226.213946759257</c:v>
                      </c:pt>
                      <c:pt idx="9048">
                        <c:v>43226.214189814818</c:v>
                      </c:pt>
                      <c:pt idx="9049">
                        <c:v>43226.214432870373</c:v>
                      </c:pt>
                      <c:pt idx="9050">
                        <c:v>43226.214675925927</c:v>
                      </c:pt>
                      <c:pt idx="9051">
                        <c:v>43226.214918981481</c:v>
                      </c:pt>
                      <c:pt idx="9052">
                        <c:v>43226.215162037035</c:v>
                      </c:pt>
                      <c:pt idx="9053">
                        <c:v>43226.215405092589</c:v>
                      </c:pt>
                      <c:pt idx="9054">
                        <c:v>43226.215648148151</c:v>
                      </c:pt>
                      <c:pt idx="9055">
                        <c:v>43226.215891203705</c:v>
                      </c:pt>
                      <c:pt idx="9056">
                        <c:v>43226.216134259259</c:v>
                      </c:pt>
                      <c:pt idx="9057">
                        <c:v>43226.216377314813</c:v>
                      </c:pt>
                      <c:pt idx="9058">
                        <c:v>43226.216620370367</c:v>
                      </c:pt>
                      <c:pt idx="9059">
                        <c:v>43226.216863425929</c:v>
                      </c:pt>
                      <c:pt idx="9060">
                        <c:v>43226.217106481483</c:v>
                      </c:pt>
                      <c:pt idx="9061">
                        <c:v>43226.217349537037</c:v>
                      </c:pt>
                      <c:pt idx="9062">
                        <c:v>43226.217592592591</c:v>
                      </c:pt>
                      <c:pt idx="9063">
                        <c:v>43226.217835648145</c:v>
                      </c:pt>
                      <c:pt idx="9064">
                        <c:v>43226.218078703707</c:v>
                      </c:pt>
                      <c:pt idx="9065">
                        <c:v>43226.218321759261</c:v>
                      </c:pt>
                      <c:pt idx="9066">
                        <c:v>43226.218564814815</c:v>
                      </c:pt>
                      <c:pt idx="9067">
                        <c:v>43226.218807870369</c:v>
                      </c:pt>
                      <c:pt idx="9068">
                        <c:v>43226.219050925924</c:v>
                      </c:pt>
                      <c:pt idx="9069">
                        <c:v>43226.219293981485</c:v>
                      </c:pt>
                      <c:pt idx="9070">
                        <c:v>43226.219537037039</c:v>
                      </c:pt>
                      <c:pt idx="9071">
                        <c:v>43226.219780092593</c:v>
                      </c:pt>
                      <c:pt idx="9072">
                        <c:v>43226.220023148147</c:v>
                      </c:pt>
                      <c:pt idx="9073">
                        <c:v>43226.220266203702</c:v>
                      </c:pt>
                      <c:pt idx="9074">
                        <c:v>43226.220509259256</c:v>
                      </c:pt>
                      <c:pt idx="9075">
                        <c:v>43226.220752314817</c:v>
                      </c:pt>
                      <c:pt idx="9076">
                        <c:v>43226.220995370371</c:v>
                      </c:pt>
                      <c:pt idx="9077">
                        <c:v>43226.221238425926</c:v>
                      </c:pt>
                      <c:pt idx="9078">
                        <c:v>43226.22148148148</c:v>
                      </c:pt>
                      <c:pt idx="9079">
                        <c:v>43226.221724537034</c:v>
                      </c:pt>
                      <c:pt idx="9080">
                        <c:v>43226.221967592595</c:v>
                      </c:pt>
                      <c:pt idx="9081">
                        <c:v>43226.222210648149</c:v>
                      </c:pt>
                      <c:pt idx="9082">
                        <c:v>43226.222453703704</c:v>
                      </c:pt>
                      <c:pt idx="9083">
                        <c:v>43226.222696759258</c:v>
                      </c:pt>
                      <c:pt idx="9084">
                        <c:v>43226.222939814812</c:v>
                      </c:pt>
                      <c:pt idx="9085">
                        <c:v>43226.223182870373</c:v>
                      </c:pt>
                      <c:pt idx="9086">
                        <c:v>43226.223425925928</c:v>
                      </c:pt>
                      <c:pt idx="9087">
                        <c:v>43226.223668981482</c:v>
                      </c:pt>
                      <c:pt idx="9088">
                        <c:v>43226.223912037036</c:v>
                      </c:pt>
                      <c:pt idx="9089">
                        <c:v>43226.22415509259</c:v>
                      </c:pt>
                      <c:pt idx="9090">
                        <c:v>43226.224386574075</c:v>
                      </c:pt>
                      <c:pt idx="9091">
                        <c:v>43226.224629629629</c:v>
                      </c:pt>
                      <c:pt idx="9092">
                        <c:v>43226.224872685183</c:v>
                      </c:pt>
                      <c:pt idx="9093">
                        <c:v>43226.225115740737</c:v>
                      </c:pt>
                      <c:pt idx="9094">
                        <c:v>43226.225358796299</c:v>
                      </c:pt>
                      <c:pt idx="9095">
                        <c:v>43226.225601851853</c:v>
                      </c:pt>
                      <c:pt idx="9096">
                        <c:v>43226.225844907407</c:v>
                      </c:pt>
                      <c:pt idx="9097">
                        <c:v>43226.226087962961</c:v>
                      </c:pt>
                      <c:pt idx="9098">
                        <c:v>43226.226331018515</c:v>
                      </c:pt>
                      <c:pt idx="9099">
                        <c:v>43226.226574074077</c:v>
                      </c:pt>
                      <c:pt idx="9100">
                        <c:v>43226.226817129631</c:v>
                      </c:pt>
                      <c:pt idx="9101">
                        <c:v>43226.227060185185</c:v>
                      </c:pt>
                      <c:pt idx="9102">
                        <c:v>43226.227303240739</c:v>
                      </c:pt>
                      <c:pt idx="9103">
                        <c:v>43226.227546296293</c:v>
                      </c:pt>
                      <c:pt idx="9104">
                        <c:v>43226.227789351855</c:v>
                      </c:pt>
                      <c:pt idx="9105">
                        <c:v>43226.228032407409</c:v>
                      </c:pt>
                      <c:pt idx="9106">
                        <c:v>43226.228275462963</c:v>
                      </c:pt>
                      <c:pt idx="9107">
                        <c:v>43226.228518518517</c:v>
                      </c:pt>
                      <c:pt idx="9108">
                        <c:v>43226.228761574072</c:v>
                      </c:pt>
                      <c:pt idx="9109">
                        <c:v>43226.229004629633</c:v>
                      </c:pt>
                      <c:pt idx="9110">
                        <c:v>43226.229247685187</c:v>
                      </c:pt>
                      <c:pt idx="9111">
                        <c:v>43226.229490740741</c:v>
                      </c:pt>
                      <c:pt idx="9112">
                        <c:v>43226.229733796295</c:v>
                      </c:pt>
                      <c:pt idx="9113">
                        <c:v>43226.22997685185</c:v>
                      </c:pt>
                      <c:pt idx="9114">
                        <c:v>43226.230219907404</c:v>
                      </c:pt>
                      <c:pt idx="9115">
                        <c:v>43226.230462962965</c:v>
                      </c:pt>
                      <c:pt idx="9116">
                        <c:v>43226.230706018519</c:v>
                      </c:pt>
                      <c:pt idx="9117">
                        <c:v>43226.230949074074</c:v>
                      </c:pt>
                      <c:pt idx="9118">
                        <c:v>43226.231192129628</c:v>
                      </c:pt>
                      <c:pt idx="9119">
                        <c:v>43226.231435185182</c:v>
                      </c:pt>
                      <c:pt idx="9120">
                        <c:v>43226.231678240743</c:v>
                      </c:pt>
                      <c:pt idx="9121">
                        <c:v>43226.231921296298</c:v>
                      </c:pt>
                      <c:pt idx="9122">
                        <c:v>43226.232164351852</c:v>
                      </c:pt>
                      <c:pt idx="9123">
                        <c:v>43226.232407407406</c:v>
                      </c:pt>
                      <c:pt idx="9124">
                        <c:v>43226.23265046296</c:v>
                      </c:pt>
                      <c:pt idx="9125">
                        <c:v>43226.232893518521</c:v>
                      </c:pt>
                      <c:pt idx="9126">
                        <c:v>43226.233136574076</c:v>
                      </c:pt>
                      <c:pt idx="9127">
                        <c:v>43226.23337962963</c:v>
                      </c:pt>
                      <c:pt idx="9128">
                        <c:v>43226.233622685184</c:v>
                      </c:pt>
                      <c:pt idx="9129">
                        <c:v>43226.233865740738</c:v>
                      </c:pt>
                      <c:pt idx="9130">
                        <c:v>43226.2341087963</c:v>
                      </c:pt>
                      <c:pt idx="9131">
                        <c:v>43226.234351851854</c:v>
                      </c:pt>
                      <c:pt idx="9132">
                        <c:v>43226.234594907408</c:v>
                      </c:pt>
                      <c:pt idx="9133">
                        <c:v>43226.234837962962</c:v>
                      </c:pt>
                      <c:pt idx="9134">
                        <c:v>43226.235081018516</c:v>
                      </c:pt>
                      <c:pt idx="9135">
                        <c:v>43226.235312500001</c:v>
                      </c:pt>
                      <c:pt idx="9136">
                        <c:v>43226.235555555555</c:v>
                      </c:pt>
                      <c:pt idx="9137">
                        <c:v>43226.235798611109</c:v>
                      </c:pt>
                      <c:pt idx="9138">
                        <c:v>43226.236041666663</c:v>
                      </c:pt>
                      <c:pt idx="9139">
                        <c:v>43226.236284722225</c:v>
                      </c:pt>
                      <c:pt idx="9140">
                        <c:v>43226.236527777779</c:v>
                      </c:pt>
                      <c:pt idx="9141">
                        <c:v>43226.236770833333</c:v>
                      </c:pt>
                      <c:pt idx="9142">
                        <c:v>43226.237013888887</c:v>
                      </c:pt>
                      <c:pt idx="9143">
                        <c:v>43226.237256944441</c:v>
                      </c:pt>
                      <c:pt idx="9144">
                        <c:v>43226.237500000003</c:v>
                      </c:pt>
                      <c:pt idx="9145">
                        <c:v>43226.237743055557</c:v>
                      </c:pt>
                      <c:pt idx="9146">
                        <c:v>43226.237986111111</c:v>
                      </c:pt>
                      <c:pt idx="9147">
                        <c:v>43226.238229166665</c:v>
                      </c:pt>
                      <c:pt idx="9148">
                        <c:v>43226.23847222222</c:v>
                      </c:pt>
                      <c:pt idx="9149">
                        <c:v>43226.238715277781</c:v>
                      </c:pt>
                      <c:pt idx="9150">
                        <c:v>43226.238958333335</c:v>
                      </c:pt>
                      <c:pt idx="9151">
                        <c:v>43226.239201388889</c:v>
                      </c:pt>
                      <c:pt idx="9152">
                        <c:v>43226.239444444444</c:v>
                      </c:pt>
                      <c:pt idx="9153">
                        <c:v>43226.239687499998</c:v>
                      </c:pt>
                      <c:pt idx="9154">
                        <c:v>43226.239930555559</c:v>
                      </c:pt>
                      <c:pt idx="9155">
                        <c:v>43226.240173611113</c:v>
                      </c:pt>
                      <c:pt idx="9156">
                        <c:v>43226.240416666667</c:v>
                      </c:pt>
                      <c:pt idx="9157">
                        <c:v>43226.240659722222</c:v>
                      </c:pt>
                      <c:pt idx="9158">
                        <c:v>43226.240902777776</c:v>
                      </c:pt>
                      <c:pt idx="9159">
                        <c:v>43226.24114583333</c:v>
                      </c:pt>
                      <c:pt idx="9160">
                        <c:v>43226.241388888891</c:v>
                      </c:pt>
                      <c:pt idx="9161">
                        <c:v>43226.241631944446</c:v>
                      </c:pt>
                      <c:pt idx="9162">
                        <c:v>43226.241875</c:v>
                      </c:pt>
                      <c:pt idx="9163">
                        <c:v>43226.242118055554</c:v>
                      </c:pt>
                      <c:pt idx="9164">
                        <c:v>43226.242361111108</c:v>
                      </c:pt>
                      <c:pt idx="9165">
                        <c:v>43226.242604166669</c:v>
                      </c:pt>
                      <c:pt idx="9166">
                        <c:v>43226.242847222224</c:v>
                      </c:pt>
                      <c:pt idx="9167">
                        <c:v>43226.243090277778</c:v>
                      </c:pt>
                      <c:pt idx="9168">
                        <c:v>43226.243333333332</c:v>
                      </c:pt>
                      <c:pt idx="9169">
                        <c:v>43226.243576388886</c:v>
                      </c:pt>
                      <c:pt idx="9170">
                        <c:v>43226.243819444448</c:v>
                      </c:pt>
                      <c:pt idx="9171">
                        <c:v>43226.244062500002</c:v>
                      </c:pt>
                      <c:pt idx="9172">
                        <c:v>43226.244305555556</c:v>
                      </c:pt>
                      <c:pt idx="9173">
                        <c:v>43226.24454861111</c:v>
                      </c:pt>
                      <c:pt idx="9174">
                        <c:v>43226.244791666664</c:v>
                      </c:pt>
                      <c:pt idx="9175">
                        <c:v>43226.245034722226</c:v>
                      </c:pt>
                      <c:pt idx="9176">
                        <c:v>43226.24527777778</c:v>
                      </c:pt>
                      <c:pt idx="9177">
                        <c:v>43226.245520833334</c:v>
                      </c:pt>
                      <c:pt idx="9178">
                        <c:v>43226.245763888888</c:v>
                      </c:pt>
                      <c:pt idx="9179">
                        <c:v>43226.246006944442</c:v>
                      </c:pt>
                      <c:pt idx="9180">
                        <c:v>43226.246238425927</c:v>
                      </c:pt>
                      <c:pt idx="9181">
                        <c:v>43226.246481481481</c:v>
                      </c:pt>
                      <c:pt idx="9182">
                        <c:v>43226.246724537035</c:v>
                      </c:pt>
                      <c:pt idx="9183">
                        <c:v>43226.246967592589</c:v>
                      </c:pt>
                      <c:pt idx="9184">
                        <c:v>43226.247210648151</c:v>
                      </c:pt>
                      <c:pt idx="9185">
                        <c:v>43226.247453703705</c:v>
                      </c:pt>
                      <c:pt idx="9186">
                        <c:v>43226.247696759259</c:v>
                      </c:pt>
                      <c:pt idx="9187">
                        <c:v>43226.247939814813</c:v>
                      </c:pt>
                      <c:pt idx="9188">
                        <c:v>43226.248182870368</c:v>
                      </c:pt>
                      <c:pt idx="9189">
                        <c:v>43226.248425925929</c:v>
                      </c:pt>
                      <c:pt idx="9190">
                        <c:v>43226.248668981483</c:v>
                      </c:pt>
                      <c:pt idx="9191">
                        <c:v>43226.248912037037</c:v>
                      </c:pt>
                      <c:pt idx="9192">
                        <c:v>43226.249155092592</c:v>
                      </c:pt>
                      <c:pt idx="9193">
                        <c:v>43226.249398148146</c:v>
                      </c:pt>
                      <c:pt idx="9194">
                        <c:v>43226.249641203707</c:v>
                      </c:pt>
                      <c:pt idx="9195">
                        <c:v>43226.249884259261</c:v>
                      </c:pt>
                      <c:pt idx="9196">
                        <c:v>43226.250127314815</c:v>
                      </c:pt>
                      <c:pt idx="9197">
                        <c:v>43226.25037037037</c:v>
                      </c:pt>
                      <c:pt idx="9198">
                        <c:v>43226.250613425924</c:v>
                      </c:pt>
                      <c:pt idx="9199">
                        <c:v>43226.250856481478</c:v>
                      </c:pt>
                      <c:pt idx="9200">
                        <c:v>43226.251099537039</c:v>
                      </c:pt>
                      <c:pt idx="9201">
                        <c:v>43226.251342592594</c:v>
                      </c:pt>
                      <c:pt idx="9202">
                        <c:v>43226.251585648148</c:v>
                      </c:pt>
                      <c:pt idx="9203">
                        <c:v>43226.251828703702</c:v>
                      </c:pt>
                      <c:pt idx="9204">
                        <c:v>43226.252071759256</c:v>
                      </c:pt>
                      <c:pt idx="9205">
                        <c:v>43226.252314814818</c:v>
                      </c:pt>
                      <c:pt idx="9206">
                        <c:v>43226.252557870372</c:v>
                      </c:pt>
                      <c:pt idx="9207">
                        <c:v>43226.252800925926</c:v>
                      </c:pt>
                      <c:pt idx="9208">
                        <c:v>43226.25304398148</c:v>
                      </c:pt>
                      <c:pt idx="9209">
                        <c:v>43226.253287037034</c:v>
                      </c:pt>
                      <c:pt idx="9210">
                        <c:v>43226.253530092596</c:v>
                      </c:pt>
                      <c:pt idx="9211">
                        <c:v>43226.25377314815</c:v>
                      </c:pt>
                      <c:pt idx="9212">
                        <c:v>43226.254016203704</c:v>
                      </c:pt>
                      <c:pt idx="9213">
                        <c:v>43226.254259259258</c:v>
                      </c:pt>
                      <c:pt idx="9214">
                        <c:v>43226.254502314812</c:v>
                      </c:pt>
                      <c:pt idx="9215">
                        <c:v>43226.254745370374</c:v>
                      </c:pt>
                      <c:pt idx="9216">
                        <c:v>43226.254988425928</c:v>
                      </c:pt>
                      <c:pt idx="9217">
                        <c:v>43226.255231481482</c:v>
                      </c:pt>
                      <c:pt idx="9218">
                        <c:v>43226.255474537036</c:v>
                      </c:pt>
                      <c:pt idx="9219">
                        <c:v>43226.25571759259</c:v>
                      </c:pt>
                      <c:pt idx="9220">
                        <c:v>43226.255960648145</c:v>
                      </c:pt>
                      <c:pt idx="9221">
                        <c:v>43226.256203703706</c:v>
                      </c:pt>
                      <c:pt idx="9222">
                        <c:v>43226.25644675926</c:v>
                      </c:pt>
                      <c:pt idx="9223">
                        <c:v>43226.256689814814</c:v>
                      </c:pt>
                      <c:pt idx="9224">
                        <c:v>43226.256921296299</c:v>
                      </c:pt>
                      <c:pt idx="9225">
                        <c:v>43226.257164351853</c:v>
                      </c:pt>
                      <c:pt idx="9226">
                        <c:v>43226.257407407407</c:v>
                      </c:pt>
                      <c:pt idx="9227">
                        <c:v>43226.257650462961</c:v>
                      </c:pt>
                      <c:pt idx="9228">
                        <c:v>43226.257893518516</c:v>
                      </c:pt>
                      <c:pt idx="9229">
                        <c:v>43226.258136574077</c:v>
                      </c:pt>
                      <c:pt idx="9230">
                        <c:v>43226.258379629631</c:v>
                      </c:pt>
                      <c:pt idx="9231">
                        <c:v>43226.258622685185</c:v>
                      </c:pt>
                      <c:pt idx="9232">
                        <c:v>43226.25886574074</c:v>
                      </c:pt>
                      <c:pt idx="9233">
                        <c:v>43226.259108796294</c:v>
                      </c:pt>
                      <c:pt idx="9234">
                        <c:v>43226.259351851855</c:v>
                      </c:pt>
                      <c:pt idx="9235">
                        <c:v>43226.259594907409</c:v>
                      </c:pt>
                      <c:pt idx="9236">
                        <c:v>43226.259837962964</c:v>
                      </c:pt>
                      <c:pt idx="9237">
                        <c:v>43226.260081018518</c:v>
                      </c:pt>
                      <c:pt idx="9238">
                        <c:v>43226.260324074072</c:v>
                      </c:pt>
                      <c:pt idx="9239">
                        <c:v>43226.260567129626</c:v>
                      </c:pt>
                      <c:pt idx="9240">
                        <c:v>43226.260810185187</c:v>
                      </c:pt>
                      <c:pt idx="9241">
                        <c:v>43226.261053240742</c:v>
                      </c:pt>
                      <c:pt idx="9242">
                        <c:v>43226.261296296296</c:v>
                      </c:pt>
                      <c:pt idx="9243">
                        <c:v>43226.26153935185</c:v>
                      </c:pt>
                      <c:pt idx="9244">
                        <c:v>43226.261782407404</c:v>
                      </c:pt>
                      <c:pt idx="9245">
                        <c:v>43226.262025462966</c:v>
                      </c:pt>
                      <c:pt idx="9246">
                        <c:v>43226.26226851852</c:v>
                      </c:pt>
                      <c:pt idx="9247">
                        <c:v>43226.262511574074</c:v>
                      </c:pt>
                      <c:pt idx="9248">
                        <c:v>43226.262754629628</c:v>
                      </c:pt>
                      <c:pt idx="9249">
                        <c:v>43226.262997685182</c:v>
                      </c:pt>
                      <c:pt idx="9250">
                        <c:v>43226.263240740744</c:v>
                      </c:pt>
                      <c:pt idx="9251">
                        <c:v>43226.263483796298</c:v>
                      </c:pt>
                      <c:pt idx="9252">
                        <c:v>43226.263726851852</c:v>
                      </c:pt>
                      <c:pt idx="9253">
                        <c:v>43226.263969907406</c:v>
                      </c:pt>
                      <c:pt idx="9254">
                        <c:v>43226.26421296296</c:v>
                      </c:pt>
                      <c:pt idx="9255">
                        <c:v>43226.264456018522</c:v>
                      </c:pt>
                      <c:pt idx="9256">
                        <c:v>43226.264699074076</c:v>
                      </c:pt>
                      <c:pt idx="9257">
                        <c:v>43226.26494212963</c:v>
                      </c:pt>
                      <c:pt idx="9258">
                        <c:v>43226.265185185184</c:v>
                      </c:pt>
                      <c:pt idx="9259">
                        <c:v>43226.265428240738</c:v>
                      </c:pt>
                      <c:pt idx="9260">
                        <c:v>43226.2656712963</c:v>
                      </c:pt>
                      <c:pt idx="9261">
                        <c:v>43226.265914351854</c:v>
                      </c:pt>
                      <c:pt idx="9262">
                        <c:v>43226.266157407408</c:v>
                      </c:pt>
                      <c:pt idx="9263">
                        <c:v>43226.266400462962</c:v>
                      </c:pt>
                      <c:pt idx="9264">
                        <c:v>43226.266643518517</c:v>
                      </c:pt>
                      <c:pt idx="9265">
                        <c:v>43226.266886574071</c:v>
                      </c:pt>
                      <c:pt idx="9266">
                        <c:v>43226.267129629632</c:v>
                      </c:pt>
                      <c:pt idx="9267">
                        <c:v>43226.267372685186</c:v>
                      </c:pt>
                      <c:pt idx="9268">
                        <c:v>43226.26761574074</c:v>
                      </c:pt>
                      <c:pt idx="9269">
                        <c:v>43226.267847222225</c:v>
                      </c:pt>
                      <c:pt idx="9270">
                        <c:v>43226.268090277779</c:v>
                      </c:pt>
                      <c:pt idx="9271">
                        <c:v>43226.268333333333</c:v>
                      </c:pt>
                      <c:pt idx="9272">
                        <c:v>43226.268576388888</c:v>
                      </c:pt>
                      <c:pt idx="9273">
                        <c:v>43226.268819444442</c:v>
                      </c:pt>
                      <c:pt idx="9274">
                        <c:v>43226.269062500003</c:v>
                      </c:pt>
                      <c:pt idx="9275">
                        <c:v>43226.269305555557</c:v>
                      </c:pt>
                      <c:pt idx="9276">
                        <c:v>43226.269548611112</c:v>
                      </c:pt>
                      <c:pt idx="9277">
                        <c:v>43226.269791666666</c:v>
                      </c:pt>
                      <c:pt idx="9278">
                        <c:v>43226.27003472222</c:v>
                      </c:pt>
                      <c:pt idx="9279">
                        <c:v>43226.270277777781</c:v>
                      </c:pt>
                      <c:pt idx="9280">
                        <c:v>43226.270520833335</c:v>
                      </c:pt>
                      <c:pt idx="9281">
                        <c:v>43226.27076388889</c:v>
                      </c:pt>
                      <c:pt idx="9282">
                        <c:v>43226.271006944444</c:v>
                      </c:pt>
                      <c:pt idx="9283">
                        <c:v>43226.271249999998</c:v>
                      </c:pt>
                      <c:pt idx="9284">
                        <c:v>43226.271493055552</c:v>
                      </c:pt>
                      <c:pt idx="9285">
                        <c:v>43226.271736111114</c:v>
                      </c:pt>
                      <c:pt idx="9286">
                        <c:v>43226.271979166668</c:v>
                      </c:pt>
                      <c:pt idx="9287">
                        <c:v>43226.272222222222</c:v>
                      </c:pt>
                      <c:pt idx="9288">
                        <c:v>43226.272465277776</c:v>
                      </c:pt>
                      <c:pt idx="9289">
                        <c:v>43226.27270833333</c:v>
                      </c:pt>
                      <c:pt idx="9290">
                        <c:v>43226.272951388892</c:v>
                      </c:pt>
                      <c:pt idx="9291">
                        <c:v>43226.273194444446</c:v>
                      </c:pt>
                      <c:pt idx="9292">
                        <c:v>43226.2734375</c:v>
                      </c:pt>
                      <c:pt idx="9293">
                        <c:v>43226.273680555554</c:v>
                      </c:pt>
                      <c:pt idx="9294">
                        <c:v>43226.273923611108</c:v>
                      </c:pt>
                      <c:pt idx="9295">
                        <c:v>43226.27416666667</c:v>
                      </c:pt>
                      <c:pt idx="9296">
                        <c:v>43226.274409722224</c:v>
                      </c:pt>
                      <c:pt idx="9297">
                        <c:v>43226.274652777778</c:v>
                      </c:pt>
                      <c:pt idx="9298">
                        <c:v>43226.274895833332</c:v>
                      </c:pt>
                      <c:pt idx="9299">
                        <c:v>43226.275138888886</c:v>
                      </c:pt>
                      <c:pt idx="9300">
                        <c:v>43226.275381944448</c:v>
                      </c:pt>
                      <c:pt idx="9301">
                        <c:v>43226.275625000002</c:v>
                      </c:pt>
                      <c:pt idx="9302">
                        <c:v>43226.275868055556</c:v>
                      </c:pt>
                      <c:pt idx="9303">
                        <c:v>43226.27611111111</c:v>
                      </c:pt>
                      <c:pt idx="9304">
                        <c:v>43226.276354166665</c:v>
                      </c:pt>
                      <c:pt idx="9305">
                        <c:v>43226.276597222219</c:v>
                      </c:pt>
                      <c:pt idx="9306">
                        <c:v>43226.27684027778</c:v>
                      </c:pt>
                      <c:pt idx="9307">
                        <c:v>43226.277083333334</c:v>
                      </c:pt>
                      <c:pt idx="9308">
                        <c:v>43226.277326388888</c:v>
                      </c:pt>
                      <c:pt idx="9309">
                        <c:v>43226.277569444443</c:v>
                      </c:pt>
                      <c:pt idx="9310">
                        <c:v>43226.277812499997</c:v>
                      </c:pt>
                      <c:pt idx="9311">
                        <c:v>43226.278055555558</c:v>
                      </c:pt>
                      <c:pt idx="9312">
                        <c:v>43226.278298611112</c:v>
                      </c:pt>
                      <c:pt idx="9313">
                        <c:v>43226.278541666667</c:v>
                      </c:pt>
                      <c:pt idx="9314">
                        <c:v>43226.278784722221</c:v>
                      </c:pt>
                      <c:pt idx="9315">
                        <c:v>43226.279027777775</c:v>
                      </c:pt>
                      <c:pt idx="9316">
                        <c:v>43226.279270833336</c:v>
                      </c:pt>
                      <c:pt idx="9317">
                        <c:v>43226.279502314814</c:v>
                      </c:pt>
                      <c:pt idx="9318">
                        <c:v>43226.279745370368</c:v>
                      </c:pt>
                      <c:pt idx="9319">
                        <c:v>43226.279988425929</c:v>
                      </c:pt>
                      <c:pt idx="9320">
                        <c:v>43226.280231481483</c:v>
                      </c:pt>
                      <c:pt idx="9321">
                        <c:v>43226.280474537038</c:v>
                      </c:pt>
                      <c:pt idx="9322">
                        <c:v>43226.280717592592</c:v>
                      </c:pt>
                      <c:pt idx="9323">
                        <c:v>43226.280960648146</c:v>
                      </c:pt>
                      <c:pt idx="9324">
                        <c:v>43226.2812037037</c:v>
                      </c:pt>
                      <c:pt idx="9325">
                        <c:v>43226.281446759262</c:v>
                      </c:pt>
                      <c:pt idx="9326">
                        <c:v>43226.281689814816</c:v>
                      </c:pt>
                      <c:pt idx="9327">
                        <c:v>43226.28193287037</c:v>
                      </c:pt>
                      <c:pt idx="9328">
                        <c:v>43226.282175925924</c:v>
                      </c:pt>
                      <c:pt idx="9329">
                        <c:v>43226.282418981478</c:v>
                      </c:pt>
                      <c:pt idx="9330">
                        <c:v>43226.28266203704</c:v>
                      </c:pt>
                      <c:pt idx="9331">
                        <c:v>43226.282905092594</c:v>
                      </c:pt>
                      <c:pt idx="9332">
                        <c:v>43226.283148148148</c:v>
                      </c:pt>
                      <c:pt idx="9333">
                        <c:v>43226.283391203702</c:v>
                      </c:pt>
                      <c:pt idx="9334">
                        <c:v>43226.283634259256</c:v>
                      </c:pt>
                      <c:pt idx="9335">
                        <c:v>43226.283877314818</c:v>
                      </c:pt>
                      <c:pt idx="9336">
                        <c:v>43226.284120370372</c:v>
                      </c:pt>
                      <c:pt idx="9337">
                        <c:v>43226.284363425926</c:v>
                      </c:pt>
                      <c:pt idx="9338">
                        <c:v>43226.28460648148</c:v>
                      </c:pt>
                      <c:pt idx="9339">
                        <c:v>43226.284849537034</c:v>
                      </c:pt>
                      <c:pt idx="9340">
                        <c:v>43226.285092592596</c:v>
                      </c:pt>
                      <c:pt idx="9341">
                        <c:v>43226.28533564815</c:v>
                      </c:pt>
                      <c:pt idx="9342">
                        <c:v>43226.285578703704</c:v>
                      </c:pt>
                      <c:pt idx="9343">
                        <c:v>43226.285821759258</c:v>
                      </c:pt>
                      <c:pt idx="9344">
                        <c:v>43226.286064814813</c:v>
                      </c:pt>
                      <c:pt idx="9345">
                        <c:v>43226.286307870374</c:v>
                      </c:pt>
                      <c:pt idx="9346">
                        <c:v>43226.286550925928</c:v>
                      </c:pt>
                      <c:pt idx="9347">
                        <c:v>43226.286793981482</c:v>
                      </c:pt>
                      <c:pt idx="9348">
                        <c:v>43226.287037037036</c:v>
                      </c:pt>
                      <c:pt idx="9349">
                        <c:v>43226.287280092591</c:v>
                      </c:pt>
                      <c:pt idx="9350">
                        <c:v>43226.287523148145</c:v>
                      </c:pt>
                      <c:pt idx="9351">
                        <c:v>43226.287766203706</c:v>
                      </c:pt>
                      <c:pt idx="9352">
                        <c:v>43226.28800925926</c:v>
                      </c:pt>
                      <c:pt idx="9353">
                        <c:v>43226.288252314815</c:v>
                      </c:pt>
                      <c:pt idx="9354">
                        <c:v>43226.288495370369</c:v>
                      </c:pt>
                      <c:pt idx="9355">
                        <c:v>43226.288738425923</c:v>
                      </c:pt>
                      <c:pt idx="9356">
                        <c:v>43226.288981481484</c:v>
                      </c:pt>
                      <c:pt idx="9357">
                        <c:v>43226.289224537039</c:v>
                      </c:pt>
                      <c:pt idx="9358">
                        <c:v>43226.289467592593</c:v>
                      </c:pt>
                      <c:pt idx="9359">
                        <c:v>43226.289710648147</c:v>
                      </c:pt>
                      <c:pt idx="9360">
                        <c:v>43226.289953703701</c:v>
                      </c:pt>
                      <c:pt idx="9361">
                        <c:v>43226.290196759262</c:v>
                      </c:pt>
                      <c:pt idx="9362">
                        <c:v>43226.29042824074</c:v>
                      </c:pt>
                      <c:pt idx="9363">
                        <c:v>43226.290671296294</c:v>
                      </c:pt>
                      <c:pt idx="9364">
                        <c:v>43226.290914351855</c:v>
                      </c:pt>
                      <c:pt idx="9365">
                        <c:v>43226.29115740741</c:v>
                      </c:pt>
                      <c:pt idx="9366">
                        <c:v>43226.291400462964</c:v>
                      </c:pt>
                      <c:pt idx="9367">
                        <c:v>43226.291643518518</c:v>
                      </c:pt>
                      <c:pt idx="9368">
                        <c:v>43226.291886574072</c:v>
                      </c:pt>
                      <c:pt idx="9369">
                        <c:v>43226.292129629626</c:v>
                      </c:pt>
                      <c:pt idx="9370">
                        <c:v>43226.292372685188</c:v>
                      </c:pt>
                      <c:pt idx="9371">
                        <c:v>43226.292615740742</c:v>
                      </c:pt>
                      <c:pt idx="9372">
                        <c:v>43226.292858796296</c:v>
                      </c:pt>
                      <c:pt idx="9373">
                        <c:v>43226.29310185185</c:v>
                      </c:pt>
                      <c:pt idx="9374">
                        <c:v>43226.293344907404</c:v>
                      </c:pt>
                      <c:pt idx="9375">
                        <c:v>43226.293587962966</c:v>
                      </c:pt>
                      <c:pt idx="9376">
                        <c:v>43226.29383101852</c:v>
                      </c:pt>
                      <c:pt idx="9377">
                        <c:v>43226.294074074074</c:v>
                      </c:pt>
                      <c:pt idx="9378">
                        <c:v>43226.294317129628</c:v>
                      </c:pt>
                      <c:pt idx="9379">
                        <c:v>43226.294560185182</c:v>
                      </c:pt>
                      <c:pt idx="9380">
                        <c:v>43226.294803240744</c:v>
                      </c:pt>
                      <c:pt idx="9381">
                        <c:v>43226.295046296298</c:v>
                      </c:pt>
                      <c:pt idx="9382">
                        <c:v>43226.295289351852</c:v>
                      </c:pt>
                      <c:pt idx="9383">
                        <c:v>43226.295532407406</c:v>
                      </c:pt>
                      <c:pt idx="9384">
                        <c:v>43226.295775462961</c:v>
                      </c:pt>
                      <c:pt idx="9385">
                        <c:v>43226.296018518522</c:v>
                      </c:pt>
                      <c:pt idx="9386">
                        <c:v>43226.296261574076</c:v>
                      </c:pt>
                      <c:pt idx="9387">
                        <c:v>43226.29650462963</c:v>
                      </c:pt>
                      <c:pt idx="9388">
                        <c:v>43226.296747685185</c:v>
                      </c:pt>
                      <c:pt idx="9389">
                        <c:v>43226.296990740739</c:v>
                      </c:pt>
                      <c:pt idx="9390">
                        <c:v>43226.297233796293</c:v>
                      </c:pt>
                      <c:pt idx="9391">
                        <c:v>43226.297476851854</c:v>
                      </c:pt>
                      <c:pt idx="9392">
                        <c:v>43226.297719907408</c:v>
                      </c:pt>
                      <c:pt idx="9393">
                        <c:v>43226.297962962963</c:v>
                      </c:pt>
                      <c:pt idx="9394">
                        <c:v>43226.298206018517</c:v>
                      </c:pt>
                      <c:pt idx="9395">
                        <c:v>43226.298449074071</c:v>
                      </c:pt>
                      <c:pt idx="9396">
                        <c:v>43226.298692129632</c:v>
                      </c:pt>
                      <c:pt idx="9397">
                        <c:v>43226.298935185187</c:v>
                      </c:pt>
                      <c:pt idx="9398">
                        <c:v>43226.299178240741</c:v>
                      </c:pt>
                      <c:pt idx="9399">
                        <c:v>43226.299421296295</c:v>
                      </c:pt>
                      <c:pt idx="9400">
                        <c:v>43226.299664351849</c:v>
                      </c:pt>
                      <c:pt idx="9401">
                        <c:v>43226.299907407411</c:v>
                      </c:pt>
                      <c:pt idx="9402">
                        <c:v>43226.300150462965</c:v>
                      </c:pt>
                      <c:pt idx="9403">
                        <c:v>43226.300393518519</c:v>
                      </c:pt>
                      <c:pt idx="9404">
                        <c:v>43226.300636574073</c:v>
                      </c:pt>
                      <c:pt idx="9405">
                        <c:v>43226.300879629627</c:v>
                      </c:pt>
                      <c:pt idx="9406">
                        <c:v>43226.301122685189</c:v>
                      </c:pt>
                      <c:pt idx="9407">
                        <c:v>43226.301354166666</c:v>
                      </c:pt>
                      <c:pt idx="9408">
                        <c:v>43226.30159722222</c:v>
                      </c:pt>
                      <c:pt idx="9409">
                        <c:v>43226.301840277774</c:v>
                      </c:pt>
                      <c:pt idx="9410">
                        <c:v>43226.302083333336</c:v>
                      </c:pt>
                      <c:pt idx="9411">
                        <c:v>43226.30232638889</c:v>
                      </c:pt>
                      <c:pt idx="9412">
                        <c:v>43226.302569444444</c:v>
                      </c:pt>
                      <c:pt idx="9413">
                        <c:v>43226.302812499998</c:v>
                      </c:pt>
                      <c:pt idx="9414">
                        <c:v>43226.303055555552</c:v>
                      </c:pt>
                      <c:pt idx="9415">
                        <c:v>43226.303298611114</c:v>
                      </c:pt>
                      <c:pt idx="9416">
                        <c:v>43226.303541666668</c:v>
                      </c:pt>
                      <c:pt idx="9417">
                        <c:v>43226.303784722222</c:v>
                      </c:pt>
                      <c:pt idx="9418">
                        <c:v>43226.304027777776</c:v>
                      </c:pt>
                      <c:pt idx="9419">
                        <c:v>43226.304270833331</c:v>
                      </c:pt>
                      <c:pt idx="9420">
                        <c:v>43226.304513888892</c:v>
                      </c:pt>
                      <c:pt idx="9421">
                        <c:v>43226.304756944446</c:v>
                      </c:pt>
                      <c:pt idx="9422">
                        <c:v>43226.305</c:v>
                      </c:pt>
                      <c:pt idx="9423">
                        <c:v>43226.305243055554</c:v>
                      </c:pt>
                      <c:pt idx="9424">
                        <c:v>43226.305486111109</c:v>
                      </c:pt>
                      <c:pt idx="9425">
                        <c:v>43226.30572916667</c:v>
                      </c:pt>
                      <c:pt idx="9426">
                        <c:v>43226.305972222224</c:v>
                      </c:pt>
                      <c:pt idx="9427">
                        <c:v>43226.306215277778</c:v>
                      </c:pt>
                      <c:pt idx="9428">
                        <c:v>43226.306458333333</c:v>
                      </c:pt>
                      <c:pt idx="9429">
                        <c:v>43226.306701388887</c:v>
                      </c:pt>
                      <c:pt idx="9430">
                        <c:v>43226.306944444441</c:v>
                      </c:pt>
                      <c:pt idx="9431">
                        <c:v>43226.307187500002</c:v>
                      </c:pt>
                      <c:pt idx="9432">
                        <c:v>43226.307430555556</c:v>
                      </c:pt>
                      <c:pt idx="9433">
                        <c:v>43226.307673611111</c:v>
                      </c:pt>
                      <c:pt idx="9434">
                        <c:v>43226.307916666665</c:v>
                      </c:pt>
                      <c:pt idx="9435">
                        <c:v>43226.308159722219</c:v>
                      </c:pt>
                      <c:pt idx="9436">
                        <c:v>43226.30840277778</c:v>
                      </c:pt>
                      <c:pt idx="9437">
                        <c:v>43226.308645833335</c:v>
                      </c:pt>
                      <c:pt idx="9438">
                        <c:v>43226.308888888889</c:v>
                      </c:pt>
                      <c:pt idx="9439">
                        <c:v>43226.309131944443</c:v>
                      </c:pt>
                      <c:pt idx="9440">
                        <c:v>43226.309374999997</c:v>
                      </c:pt>
                      <c:pt idx="9441">
                        <c:v>43226.309618055559</c:v>
                      </c:pt>
                      <c:pt idx="9442">
                        <c:v>43226.309861111113</c:v>
                      </c:pt>
                      <c:pt idx="9443">
                        <c:v>43226.310104166667</c:v>
                      </c:pt>
                      <c:pt idx="9444">
                        <c:v>43226.310347222221</c:v>
                      </c:pt>
                      <c:pt idx="9445">
                        <c:v>43226.310590277775</c:v>
                      </c:pt>
                      <c:pt idx="9446">
                        <c:v>43226.310833333337</c:v>
                      </c:pt>
                      <c:pt idx="9447">
                        <c:v>43226.311076388891</c:v>
                      </c:pt>
                      <c:pt idx="9448">
                        <c:v>43226.311319444445</c:v>
                      </c:pt>
                      <c:pt idx="9449">
                        <c:v>43226.311562499999</c:v>
                      </c:pt>
                      <c:pt idx="9450">
                        <c:v>43226.311805555553</c:v>
                      </c:pt>
                      <c:pt idx="9451">
                        <c:v>43226.312048611115</c:v>
                      </c:pt>
                      <c:pt idx="9452">
                        <c:v>43226.312280092592</c:v>
                      </c:pt>
                      <c:pt idx="9453">
                        <c:v>43226.312523148146</c:v>
                      </c:pt>
                      <c:pt idx="9454">
                        <c:v>43226.3127662037</c:v>
                      </c:pt>
                      <c:pt idx="9455">
                        <c:v>43226.313009259262</c:v>
                      </c:pt>
                      <c:pt idx="9456">
                        <c:v>43226.313252314816</c:v>
                      </c:pt>
                      <c:pt idx="9457">
                        <c:v>43226.31349537037</c:v>
                      </c:pt>
                      <c:pt idx="9458">
                        <c:v>43226.313738425924</c:v>
                      </c:pt>
                      <c:pt idx="9459">
                        <c:v>43226.313981481479</c:v>
                      </c:pt>
                      <c:pt idx="9460">
                        <c:v>43226.31422453704</c:v>
                      </c:pt>
                      <c:pt idx="9461">
                        <c:v>43226.314467592594</c:v>
                      </c:pt>
                      <c:pt idx="9462">
                        <c:v>43226.314710648148</c:v>
                      </c:pt>
                      <c:pt idx="9463">
                        <c:v>43226.314953703702</c:v>
                      </c:pt>
                      <c:pt idx="9464">
                        <c:v>43226.315196759257</c:v>
                      </c:pt>
                      <c:pt idx="9465">
                        <c:v>43226.315439814818</c:v>
                      </c:pt>
                      <c:pt idx="9466">
                        <c:v>43226.315682870372</c:v>
                      </c:pt>
                      <c:pt idx="9467">
                        <c:v>43226.315925925926</c:v>
                      </c:pt>
                      <c:pt idx="9468">
                        <c:v>43226.316168981481</c:v>
                      </c:pt>
                      <c:pt idx="9469">
                        <c:v>43226.316412037035</c:v>
                      </c:pt>
                      <c:pt idx="9470">
                        <c:v>43226.316655092596</c:v>
                      </c:pt>
                      <c:pt idx="9471">
                        <c:v>43226.31689814815</c:v>
                      </c:pt>
                      <c:pt idx="9472">
                        <c:v>43226.317141203705</c:v>
                      </c:pt>
                      <c:pt idx="9473">
                        <c:v>43226.317384259259</c:v>
                      </c:pt>
                      <c:pt idx="9474">
                        <c:v>43226.317627314813</c:v>
                      </c:pt>
                      <c:pt idx="9475">
                        <c:v>43226.317870370367</c:v>
                      </c:pt>
                      <c:pt idx="9476">
                        <c:v>43226.318113425928</c:v>
                      </c:pt>
                      <c:pt idx="9477">
                        <c:v>43226.318356481483</c:v>
                      </c:pt>
                      <c:pt idx="9478">
                        <c:v>43226.318599537037</c:v>
                      </c:pt>
                      <c:pt idx="9479">
                        <c:v>43226.318842592591</c:v>
                      </c:pt>
                      <c:pt idx="9480">
                        <c:v>43226.319085648145</c:v>
                      </c:pt>
                      <c:pt idx="9481">
                        <c:v>43226.319328703707</c:v>
                      </c:pt>
                      <c:pt idx="9482">
                        <c:v>43226.319571759261</c:v>
                      </c:pt>
                      <c:pt idx="9483">
                        <c:v>43226.319814814815</c:v>
                      </c:pt>
                      <c:pt idx="9484">
                        <c:v>43226.320057870369</c:v>
                      </c:pt>
                      <c:pt idx="9485">
                        <c:v>43226.320300925923</c:v>
                      </c:pt>
                      <c:pt idx="9486">
                        <c:v>43226.320543981485</c:v>
                      </c:pt>
                      <c:pt idx="9487">
                        <c:v>43226.320787037039</c:v>
                      </c:pt>
                      <c:pt idx="9488">
                        <c:v>43226.321030092593</c:v>
                      </c:pt>
                      <c:pt idx="9489">
                        <c:v>43226.321273148147</c:v>
                      </c:pt>
                      <c:pt idx="9490">
                        <c:v>43226.321516203701</c:v>
                      </c:pt>
                      <c:pt idx="9491">
                        <c:v>43226.321759259263</c:v>
                      </c:pt>
                      <c:pt idx="9492">
                        <c:v>43226.322002314817</c:v>
                      </c:pt>
                      <c:pt idx="9493">
                        <c:v>43226.322245370371</c:v>
                      </c:pt>
                      <c:pt idx="9494">
                        <c:v>43226.322488425925</c:v>
                      </c:pt>
                      <c:pt idx="9495">
                        <c:v>43226.322731481479</c:v>
                      </c:pt>
                      <c:pt idx="9496">
                        <c:v>43226.322974537034</c:v>
                      </c:pt>
                      <c:pt idx="9497">
                        <c:v>43226.323217592595</c:v>
                      </c:pt>
                      <c:pt idx="9498">
                        <c:v>43226.323449074072</c:v>
                      </c:pt>
                      <c:pt idx="9499">
                        <c:v>43226.323692129627</c:v>
                      </c:pt>
                      <c:pt idx="9500">
                        <c:v>43226.323935185188</c:v>
                      </c:pt>
                      <c:pt idx="9501">
                        <c:v>43226.324178240742</c:v>
                      </c:pt>
                      <c:pt idx="9502">
                        <c:v>43226.324421296296</c:v>
                      </c:pt>
                      <c:pt idx="9503">
                        <c:v>43226.324664351851</c:v>
                      </c:pt>
                      <c:pt idx="9504">
                        <c:v>43226.324907407405</c:v>
                      </c:pt>
                      <c:pt idx="9505">
                        <c:v>43226.325150462966</c:v>
                      </c:pt>
                      <c:pt idx="9506">
                        <c:v>43226.32539351852</c:v>
                      </c:pt>
                      <c:pt idx="9507">
                        <c:v>43226.325636574074</c:v>
                      </c:pt>
                      <c:pt idx="9508">
                        <c:v>43226.325879629629</c:v>
                      </c:pt>
                      <c:pt idx="9509">
                        <c:v>43226.326122685183</c:v>
                      </c:pt>
                      <c:pt idx="9510">
                        <c:v>43226.326365740744</c:v>
                      </c:pt>
                      <c:pt idx="9511">
                        <c:v>43226.326608796298</c:v>
                      </c:pt>
                      <c:pt idx="9512">
                        <c:v>43226.326851851853</c:v>
                      </c:pt>
                      <c:pt idx="9513">
                        <c:v>43226.327094907407</c:v>
                      </c:pt>
                      <c:pt idx="9514">
                        <c:v>43226.327337962961</c:v>
                      </c:pt>
                      <c:pt idx="9515">
                        <c:v>43226.327581018515</c:v>
                      </c:pt>
                      <c:pt idx="9516">
                        <c:v>43226.327824074076</c:v>
                      </c:pt>
                      <c:pt idx="9517">
                        <c:v>43226.328067129631</c:v>
                      </c:pt>
                      <c:pt idx="9518">
                        <c:v>43226.328310185185</c:v>
                      </c:pt>
                      <c:pt idx="9519">
                        <c:v>43226.328553240739</c:v>
                      </c:pt>
                      <c:pt idx="9520">
                        <c:v>43226.328796296293</c:v>
                      </c:pt>
                      <c:pt idx="9521">
                        <c:v>43226.329039351855</c:v>
                      </c:pt>
                      <c:pt idx="9522">
                        <c:v>43226.329282407409</c:v>
                      </c:pt>
                      <c:pt idx="9523">
                        <c:v>43226.329525462963</c:v>
                      </c:pt>
                      <c:pt idx="9524">
                        <c:v>43226.329768518517</c:v>
                      </c:pt>
                      <c:pt idx="9525">
                        <c:v>43226.330011574071</c:v>
                      </c:pt>
                      <c:pt idx="9526">
                        <c:v>43226.330254629633</c:v>
                      </c:pt>
                      <c:pt idx="9527">
                        <c:v>43226.330497685187</c:v>
                      </c:pt>
                      <c:pt idx="9528">
                        <c:v>43226.330740740741</c:v>
                      </c:pt>
                      <c:pt idx="9529">
                        <c:v>43226.330983796295</c:v>
                      </c:pt>
                      <c:pt idx="9530">
                        <c:v>43226.331226851849</c:v>
                      </c:pt>
                      <c:pt idx="9531">
                        <c:v>43226.331469907411</c:v>
                      </c:pt>
                      <c:pt idx="9532">
                        <c:v>43226.331712962965</c:v>
                      </c:pt>
                      <c:pt idx="9533">
                        <c:v>43226.331956018519</c:v>
                      </c:pt>
                      <c:pt idx="9534">
                        <c:v>43226.332199074073</c:v>
                      </c:pt>
                      <c:pt idx="9535">
                        <c:v>43226.332442129627</c:v>
                      </c:pt>
                      <c:pt idx="9536">
                        <c:v>43226.332685185182</c:v>
                      </c:pt>
                      <c:pt idx="9537">
                        <c:v>43226.332928240743</c:v>
                      </c:pt>
                      <c:pt idx="9538">
                        <c:v>43226.333171296297</c:v>
                      </c:pt>
                      <c:pt idx="9539">
                        <c:v>43226.333414351851</c:v>
                      </c:pt>
                      <c:pt idx="9540">
                        <c:v>43226.333657407406</c:v>
                      </c:pt>
                      <c:pt idx="9541">
                        <c:v>43226.33390046296</c:v>
                      </c:pt>
                      <c:pt idx="9542">
                        <c:v>43226.334143518521</c:v>
                      </c:pt>
                      <c:pt idx="9543">
                        <c:v>43226.334386574075</c:v>
                      </c:pt>
                      <c:pt idx="9544">
                        <c:v>43226.334618055553</c:v>
                      </c:pt>
                      <c:pt idx="9545">
                        <c:v>43226.334861111114</c:v>
                      </c:pt>
                      <c:pt idx="9546">
                        <c:v>43226.335104166668</c:v>
                      </c:pt>
                      <c:pt idx="9547">
                        <c:v>43226.335347222222</c:v>
                      </c:pt>
                      <c:pt idx="9548">
                        <c:v>43226.335590277777</c:v>
                      </c:pt>
                      <c:pt idx="9549">
                        <c:v>43226.335833333331</c:v>
                      </c:pt>
                      <c:pt idx="9550">
                        <c:v>43226.336076388892</c:v>
                      </c:pt>
                      <c:pt idx="9551">
                        <c:v>43226.336319444446</c:v>
                      </c:pt>
                      <c:pt idx="9552">
                        <c:v>43226.336562500001</c:v>
                      </c:pt>
                      <c:pt idx="9553">
                        <c:v>43226.336805555555</c:v>
                      </c:pt>
                      <c:pt idx="9554">
                        <c:v>43226.337048611109</c:v>
                      </c:pt>
                      <c:pt idx="9555">
                        <c:v>43226.337291666663</c:v>
                      </c:pt>
                      <c:pt idx="9556">
                        <c:v>43226.337534722225</c:v>
                      </c:pt>
                      <c:pt idx="9557">
                        <c:v>43226.337777777779</c:v>
                      </c:pt>
                      <c:pt idx="9558">
                        <c:v>43226.338020833333</c:v>
                      </c:pt>
                      <c:pt idx="9559">
                        <c:v>43226.338263888887</c:v>
                      </c:pt>
                      <c:pt idx="9560">
                        <c:v>43226.338506944441</c:v>
                      </c:pt>
                      <c:pt idx="9561">
                        <c:v>43226.338750000003</c:v>
                      </c:pt>
                      <c:pt idx="9562">
                        <c:v>43226.338993055557</c:v>
                      </c:pt>
                      <c:pt idx="9563">
                        <c:v>43226.339236111111</c:v>
                      </c:pt>
                      <c:pt idx="9564">
                        <c:v>43226.339479166665</c:v>
                      </c:pt>
                      <c:pt idx="9565">
                        <c:v>43226.339722222219</c:v>
                      </c:pt>
                      <c:pt idx="9566">
                        <c:v>43226.339965277781</c:v>
                      </c:pt>
                      <c:pt idx="9567">
                        <c:v>43226.340208333335</c:v>
                      </c:pt>
                      <c:pt idx="9568">
                        <c:v>43226.340451388889</c:v>
                      </c:pt>
                      <c:pt idx="9569">
                        <c:v>43226.340694444443</c:v>
                      </c:pt>
                      <c:pt idx="9570">
                        <c:v>43226.340937499997</c:v>
                      </c:pt>
                      <c:pt idx="9571">
                        <c:v>43226.341180555559</c:v>
                      </c:pt>
                      <c:pt idx="9572">
                        <c:v>43226.341423611113</c:v>
                      </c:pt>
                      <c:pt idx="9573">
                        <c:v>43226.341666666667</c:v>
                      </c:pt>
                      <c:pt idx="9574">
                        <c:v>43226.341909722221</c:v>
                      </c:pt>
                      <c:pt idx="9575">
                        <c:v>43226.342152777775</c:v>
                      </c:pt>
                      <c:pt idx="9576">
                        <c:v>43226.342395833337</c:v>
                      </c:pt>
                      <c:pt idx="9577">
                        <c:v>43226.342638888891</c:v>
                      </c:pt>
                      <c:pt idx="9578">
                        <c:v>43226.342881944445</c:v>
                      </c:pt>
                      <c:pt idx="9579">
                        <c:v>43226.343124999999</c:v>
                      </c:pt>
                      <c:pt idx="9580">
                        <c:v>43226.343368055554</c:v>
                      </c:pt>
                      <c:pt idx="9581">
                        <c:v>43226.343611111108</c:v>
                      </c:pt>
                      <c:pt idx="9582">
                        <c:v>43226.343854166669</c:v>
                      </c:pt>
                      <c:pt idx="9583">
                        <c:v>43226.344097222223</c:v>
                      </c:pt>
                      <c:pt idx="9584">
                        <c:v>43226.344340277778</c:v>
                      </c:pt>
                      <c:pt idx="9585">
                        <c:v>43226.344583333332</c:v>
                      </c:pt>
                      <c:pt idx="9586">
                        <c:v>43226.344826388886</c:v>
                      </c:pt>
                      <c:pt idx="9587">
                        <c:v>43226.345069444447</c:v>
                      </c:pt>
                      <c:pt idx="9588">
                        <c:v>43226.345312500001</c:v>
                      </c:pt>
                      <c:pt idx="9589">
                        <c:v>43226.345555555556</c:v>
                      </c:pt>
                      <c:pt idx="9590">
                        <c:v>43226.34579861111</c:v>
                      </c:pt>
                      <c:pt idx="9591">
                        <c:v>43226.346041666664</c:v>
                      </c:pt>
                      <c:pt idx="9592">
                        <c:v>43226.346284722225</c:v>
                      </c:pt>
                      <c:pt idx="9593">
                        <c:v>43226.346516203703</c:v>
                      </c:pt>
                      <c:pt idx="9594">
                        <c:v>43226.346759259257</c:v>
                      </c:pt>
                      <c:pt idx="9595">
                        <c:v>43226.347002314818</c:v>
                      </c:pt>
                      <c:pt idx="9596">
                        <c:v>43226.347245370373</c:v>
                      </c:pt>
                      <c:pt idx="9597">
                        <c:v>43226.347488425927</c:v>
                      </c:pt>
                      <c:pt idx="9598">
                        <c:v>43226.347731481481</c:v>
                      </c:pt>
                      <c:pt idx="9599">
                        <c:v>43226.347974537035</c:v>
                      </c:pt>
                      <c:pt idx="9600">
                        <c:v>43226.348217592589</c:v>
                      </c:pt>
                      <c:pt idx="9601">
                        <c:v>43226.348460648151</c:v>
                      </c:pt>
                      <c:pt idx="9602">
                        <c:v>43226.348703703705</c:v>
                      </c:pt>
                      <c:pt idx="9603">
                        <c:v>43226.348946759259</c:v>
                      </c:pt>
                      <c:pt idx="9604">
                        <c:v>43226.349189814813</c:v>
                      </c:pt>
                      <c:pt idx="9605">
                        <c:v>43226.349432870367</c:v>
                      </c:pt>
                      <c:pt idx="9606">
                        <c:v>43226.349675925929</c:v>
                      </c:pt>
                      <c:pt idx="9607">
                        <c:v>43226.349918981483</c:v>
                      </c:pt>
                      <c:pt idx="9608">
                        <c:v>43226.350162037037</c:v>
                      </c:pt>
                      <c:pt idx="9609">
                        <c:v>43226.350405092591</c:v>
                      </c:pt>
                      <c:pt idx="9610">
                        <c:v>43226.350648148145</c:v>
                      </c:pt>
                      <c:pt idx="9611">
                        <c:v>43226.350891203707</c:v>
                      </c:pt>
                      <c:pt idx="9612">
                        <c:v>43226.351134259261</c:v>
                      </c:pt>
                      <c:pt idx="9613">
                        <c:v>43226.351377314815</c:v>
                      </c:pt>
                      <c:pt idx="9614">
                        <c:v>43226.351620370369</c:v>
                      </c:pt>
                      <c:pt idx="9615">
                        <c:v>43226.351863425924</c:v>
                      </c:pt>
                      <c:pt idx="9616">
                        <c:v>43226.352106481485</c:v>
                      </c:pt>
                      <c:pt idx="9617">
                        <c:v>43226.352349537039</c:v>
                      </c:pt>
                      <c:pt idx="9618">
                        <c:v>43226.352592592593</c:v>
                      </c:pt>
                      <c:pt idx="9619">
                        <c:v>43226.352835648147</c:v>
                      </c:pt>
                      <c:pt idx="9620">
                        <c:v>43226.353078703702</c:v>
                      </c:pt>
                      <c:pt idx="9621">
                        <c:v>43226.353321759256</c:v>
                      </c:pt>
                      <c:pt idx="9622">
                        <c:v>43226.353564814817</c:v>
                      </c:pt>
                      <c:pt idx="9623">
                        <c:v>43226.353807870371</c:v>
                      </c:pt>
                      <c:pt idx="9624">
                        <c:v>43226.354050925926</c:v>
                      </c:pt>
                      <c:pt idx="9625">
                        <c:v>43226.35429398148</c:v>
                      </c:pt>
                      <c:pt idx="9626">
                        <c:v>43226.354537037034</c:v>
                      </c:pt>
                      <c:pt idx="9627">
                        <c:v>43226.354780092595</c:v>
                      </c:pt>
                      <c:pt idx="9628">
                        <c:v>43226.355023148149</c:v>
                      </c:pt>
                      <c:pt idx="9629">
                        <c:v>43226.355266203704</c:v>
                      </c:pt>
                      <c:pt idx="9630">
                        <c:v>43226.355509259258</c:v>
                      </c:pt>
                      <c:pt idx="9631">
                        <c:v>43226.355752314812</c:v>
                      </c:pt>
                      <c:pt idx="9632">
                        <c:v>43226.355995370373</c:v>
                      </c:pt>
                      <c:pt idx="9633">
                        <c:v>43226.356238425928</c:v>
                      </c:pt>
                      <c:pt idx="9634">
                        <c:v>43226.356481481482</c:v>
                      </c:pt>
                      <c:pt idx="9635">
                        <c:v>43226.356724537036</c:v>
                      </c:pt>
                      <c:pt idx="9636">
                        <c:v>43226.35696759259</c:v>
                      </c:pt>
                      <c:pt idx="9637">
                        <c:v>43226.357210648152</c:v>
                      </c:pt>
                      <c:pt idx="9638">
                        <c:v>43226.357453703706</c:v>
                      </c:pt>
                      <c:pt idx="9639">
                        <c:v>43226.357685185183</c:v>
                      </c:pt>
                      <c:pt idx="9640">
                        <c:v>43226.357928240737</c:v>
                      </c:pt>
                      <c:pt idx="9641">
                        <c:v>43226.358171296299</c:v>
                      </c:pt>
                      <c:pt idx="9642">
                        <c:v>43226.358414351853</c:v>
                      </c:pt>
                      <c:pt idx="9643">
                        <c:v>43226.358657407407</c:v>
                      </c:pt>
                      <c:pt idx="9644">
                        <c:v>43226.358900462961</c:v>
                      </c:pt>
                      <c:pt idx="9645">
                        <c:v>43226.359143518515</c:v>
                      </c:pt>
                      <c:pt idx="9646">
                        <c:v>43226.359386574077</c:v>
                      </c:pt>
                      <c:pt idx="9647">
                        <c:v>43226.359629629631</c:v>
                      </c:pt>
                      <c:pt idx="9648">
                        <c:v>43226.359872685185</c:v>
                      </c:pt>
                      <c:pt idx="9649">
                        <c:v>43226.360115740739</c:v>
                      </c:pt>
                      <c:pt idx="9650">
                        <c:v>43226.360358796293</c:v>
                      </c:pt>
                      <c:pt idx="9651">
                        <c:v>43226.360601851855</c:v>
                      </c:pt>
                      <c:pt idx="9652">
                        <c:v>43226.360844907409</c:v>
                      </c:pt>
                      <c:pt idx="9653">
                        <c:v>43226.361087962963</c:v>
                      </c:pt>
                      <c:pt idx="9654">
                        <c:v>43226.361331018517</c:v>
                      </c:pt>
                      <c:pt idx="9655">
                        <c:v>43226.361574074072</c:v>
                      </c:pt>
                      <c:pt idx="9656">
                        <c:v>43226.361817129633</c:v>
                      </c:pt>
                      <c:pt idx="9657">
                        <c:v>43226.362060185187</c:v>
                      </c:pt>
                      <c:pt idx="9658">
                        <c:v>43226.362303240741</c:v>
                      </c:pt>
                      <c:pt idx="9659">
                        <c:v>43226.362546296295</c:v>
                      </c:pt>
                      <c:pt idx="9660">
                        <c:v>43226.36278935185</c:v>
                      </c:pt>
                      <c:pt idx="9661">
                        <c:v>43226.363032407404</c:v>
                      </c:pt>
                      <c:pt idx="9662">
                        <c:v>43226.363275462965</c:v>
                      </c:pt>
                      <c:pt idx="9663">
                        <c:v>43226.363518518519</c:v>
                      </c:pt>
                      <c:pt idx="9664">
                        <c:v>43226.363761574074</c:v>
                      </c:pt>
                      <c:pt idx="9665">
                        <c:v>43226.364004629628</c:v>
                      </c:pt>
                      <c:pt idx="9666">
                        <c:v>43226.364247685182</c:v>
                      </c:pt>
                      <c:pt idx="9667">
                        <c:v>43226.364490740743</c:v>
                      </c:pt>
                      <c:pt idx="9668">
                        <c:v>43226.364733796298</c:v>
                      </c:pt>
                      <c:pt idx="9669">
                        <c:v>43226.364976851852</c:v>
                      </c:pt>
                      <c:pt idx="9670">
                        <c:v>43226.365219907406</c:v>
                      </c:pt>
                      <c:pt idx="9671">
                        <c:v>43226.36546296296</c:v>
                      </c:pt>
                      <c:pt idx="9672">
                        <c:v>43226.365706018521</c:v>
                      </c:pt>
                      <c:pt idx="9673">
                        <c:v>43226.365949074076</c:v>
                      </c:pt>
                      <c:pt idx="9674">
                        <c:v>43226.36619212963</c:v>
                      </c:pt>
                      <c:pt idx="9675">
                        <c:v>43226.366435185184</c:v>
                      </c:pt>
                      <c:pt idx="9676">
                        <c:v>43226.366678240738</c:v>
                      </c:pt>
                      <c:pt idx="9677">
                        <c:v>43226.3669212963</c:v>
                      </c:pt>
                      <c:pt idx="9678">
                        <c:v>43226.367164351854</c:v>
                      </c:pt>
                      <c:pt idx="9679">
                        <c:v>43226.367407407408</c:v>
                      </c:pt>
                      <c:pt idx="9680">
                        <c:v>43226.367650462962</c:v>
                      </c:pt>
                      <c:pt idx="9681">
                        <c:v>43226.367893518516</c:v>
                      </c:pt>
                      <c:pt idx="9682">
                        <c:v>43226.368136574078</c:v>
                      </c:pt>
                      <c:pt idx="9683">
                        <c:v>43226.368379629632</c:v>
                      </c:pt>
                      <c:pt idx="9684">
                        <c:v>43226.368622685186</c:v>
                      </c:pt>
                      <c:pt idx="9685">
                        <c:v>43226.368854166663</c:v>
                      </c:pt>
                      <c:pt idx="9686">
                        <c:v>43226.369097222225</c:v>
                      </c:pt>
                      <c:pt idx="9687">
                        <c:v>43226.369340277779</c:v>
                      </c:pt>
                      <c:pt idx="9688">
                        <c:v>43226.369583333333</c:v>
                      </c:pt>
                      <c:pt idx="9689">
                        <c:v>43226.369826388887</c:v>
                      </c:pt>
                      <c:pt idx="9690">
                        <c:v>43226.370069444441</c:v>
                      </c:pt>
                      <c:pt idx="9691">
                        <c:v>43226.370312500003</c:v>
                      </c:pt>
                      <c:pt idx="9692">
                        <c:v>43226.370555555557</c:v>
                      </c:pt>
                      <c:pt idx="9693">
                        <c:v>43226.370798611111</c:v>
                      </c:pt>
                      <c:pt idx="9694">
                        <c:v>43226.371041666665</c:v>
                      </c:pt>
                      <c:pt idx="9695">
                        <c:v>43226.37128472222</c:v>
                      </c:pt>
                      <c:pt idx="9696">
                        <c:v>43226.371527777781</c:v>
                      </c:pt>
                      <c:pt idx="9697">
                        <c:v>43226.371770833335</c:v>
                      </c:pt>
                      <c:pt idx="9698">
                        <c:v>43226.372013888889</c:v>
                      </c:pt>
                      <c:pt idx="9699">
                        <c:v>43226.372256944444</c:v>
                      </c:pt>
                      <c:pt idx="9700">
                        <c:v>43226.372499999998</c:v>
                      </c:pt>
                      <c:pt idx="9701">
                        <c:v>43226.372743055559</c:v>
                      </c:pt>
                      <c:pt idx="9702">
                        <c:v>43226.372986111113</c:v>
                      </c:pt>
                      <c:pt idx="9703">
                        <c:v>43226.373229166667</c:v>
                      </c:pt>
                      <c:pt idx="9704">
                        <c:v>43226.373472222222</c:v>
                      </c:pt>
                      <c:pt idx="9705">
                        <c:v>43226.373715277776</c:v>
                      </c:pt>
                      <c:pt idx="9706">
                        <c:v>43226.37395833333</c:v>
                      </c:pt>
                      <c:pt idx="9707">
                        <c:v>43226.374201388891</c:v>
                      </c:pt>
                      <c:pt idx="9708">
                        <c:v>43226.374444444446</c:v>
                      </c:pt>
                      <c:pt idx="9709">
                        <c:v>43226.3746875</c:v>
                      </c:pt>
                      <c:pt idx="9710">
                        <c:v>43226.374930555554</c:v>
                      </c:pt>
                      <c:pt idx="9711">
                        <c:v>43226.375173611108</c:v>
                      </c:pt>
                      <c:pt idx="9712">
                        <c:v>43226.375416666669</c:v>
                      </c:pt>
                      <c:pt idx="9713">
                        <c:v>43226.375659722224</c:v>
                      </c:pt>
                      <c:pt idx="9714">
                        <c:v>43226.375902777778</c:v>
                      </c:pt>
                      <c:pt idx="9715">
                        <c:v>43226.376145833332</c:v>
                      </c:pt>
                      <c:pt idx="9716">
                        <c:v>43226.376388888886</c:v>
                      </c:pt>
                      <c:pt idx="9717">
                        <c:v>43226.376631944448</c:v>
                      </c:pt>
                      <c:pt idx="9718">
                        <c:v>43226.376875000002</c:v>
                      </c:pt>
                      <c:pt idx="9719">
                        <c:v>43226.377118055556</c:v>
                      </c:pt>
                      <c:pt idx="9720">
                        <c:v>43226.37736111111</c:v>
                      </c:pt>
                      <c:pt idx="9721">
                        <c:v>43226.377604166664</c:v>
                      </c:pt>
                      <c:pt idx="9722">
                        <c:v>43226.377847222226</c:v>
                      </c:pt>
                      <c:pt idx="9723">
                        <c:v>43226.37809027778</c:v>
                      </c:pt>
                      <c:pt idx="9724">
                        <c:v>43226.378333333334</c:v>
                      </c:pt>
                      <c:pt idx="9725">
                        <c:v>43226.378576388888</c:v>
                      </c:pt>
                      <c:pt idx="9726">
                        <c:v>43226.378819444442</c:v>
                      </c:pt>
                      <c:pt idx="9727">
                        <c:v>43226.379062499997</c:v>
                      </c:pt>
                      <c:pt idx="9728">
                        <c:v>43226.379305555558</c:v>
                      </c:pt>
                      <c:pt idx="9729">
                        <c:v>43226.379548611112</c:v>
                      </c:pt>
                      <c:pt idx="9730">
                        <c:v>43226.379780092589</c:v>
                      </c:pt>
                      <c:pt idx="9731">
                        <c:v>43226.380023148151</c:v>
                      </c:pt>
                      <c:pt idx="9732">
                        <c:v>43226.380266203705</c:v>
                      </c:pt>
                      <c:pt idx="9733">
                        <c:v>43226.380509259259</c:v>
                      </c:pt>
                      <c:pt idx="9734">
                        <c:v>43226.380752314813</c:v>
                      </c:pt>
                      <c:pt idx="9735">
                        <c:v>43226.380995370368</c:v>
                      </c:pt>
                      <c:pt idx="9736">
                        <c:v>43226.381238425929</c:v>
                      </c:pt>
                      <c:pt idx="9737">
                        <c:v>43226.381481481483</c:v>
                      </c:pt>
                      <c:pt idx="9738">
                        <c:v>43226.381724537037</c:v>
                      </c:pt>
                      <c:pt idx="9739">
                        <c:v>43226.381967592592</c:v>
                      </c:pt>
                      <c:pt idx="9740">
                        <c:v>43226.382210648146</c:v>
                      </c:pt>
                      <c:pt idx="9741">
                        <c:v>43226.382453703707</c:v>
                      </c:pt>
                      <c:pt idx="9742">
                        <c:v>43226.382696759261</c:v>
                      </c:pt>
                      <c:pt idx="9743">
                        <c:v>43226.382939814815</c:v>
                      </c:pt>
                      <c:pt idx="9744">
                        <c:v>43226.38318287037</c:v>
                      </c:pt>
                      <c:pt idx="9745">
                        <c:v>43226.383425925924</c:v>
                      </c:pt>
                      <c:pt idx="9746">
                        <c:v>43226.383668981478</c:v>
                      </c:pt>
                      <c:pt idx="9747">
                        <c:v>43226.383912037039</c:v>
                      </c:pt>
                      <c:pt idx="9748">
                        <c:v>43226.384155092594</c:v>
                      </c:pt>
                      <c:pt idx="9749">
                        <c:v>43226.384398148148</c:v>
                      </c:pt>
                      <c:pt idx="9750">
                        <c:v>43226.384641203702</c:v>
                      </c:pt>
                      <c:pt idx="9751">
                        <c:v>43226.384884259256</c:v>
                      </c:pt>
                      <c:pt idx="9752">
                        <c:v>43226.385127314818</c:v>
                      </c:pt>
                      <c:pt idx="9753">
                        <c:v>43226.385370370372</c:v>
                      </c:pt>
                      <c:pt idx="9754">
                        <c:v>43226.385613425926</c:v>
                      </c:pt>
                      <c:pt idx="9755">
                        <c:v>43226.38585648148</c:v>
                      </c:pt>
                      <c:pt idx="9756">
                        <c:v>43226.386099537034</c:v>
                      </c:pt>
                      <c:pt idx="9757">
                        <c:v>43226.386342592596</c:v>
                      </c:pt>
                      <c:pt idx="9758">
                        <c:v>43226.38658564815</c:v>
                      </c:pt>
                      <c:pt idx="9759">
                        <c:v>43226.386828703704</c:v>
                      </c:pt>
                      <c:pt idx="9760">
                        <c:v>43226.387071759258</c:v>
                      </c:pt>
                      <c:pt idx="9761">
                        <c:v>43226.387314814812</c:v>
                      </c:pt>
                      <c:pt idx="9762">
                        <c:v>43226.387557870374</c:v>
                      </c:pt>
                      <c:pt idx="9763">
                        <c:v>43226.387800925928</c:v>
                      </c:pt>
                      <c:pt idx="9764">
                        <c:v>43226.388043981482</c:v>
                      </c:pt>
                      <c:pt idx="9765">
                        <c:v>43226.388287037036</c:v>
                      </c:pt>
                      <c:pt idx="9766">
                        <c:v>43226.38853009259</c:v>
                      </c:pt>
                      <c:pt idx="9767">
                        <c:v>43226.388773148145</c:v>
                      </c:pt>
                      <c:pt idx="9768">
                        <c:v>43226.389016203706</c:v>
                      </c:pt>
                      <c:pt idx="9769">
                        <c:v>43226.38925925926</c:v>
                      </c:pt>
                      <c:pt idx="9770">
                        <c:v>43226.389502314814</c:v>
                      </c:pt>
                      <c:pt idx="9771">
                        <c:v>43226.389745370368</c:v>
                      </c:pt>
                      <c:pt idx="9772">
                        <c:v>43226.389988425923</c:v>
                      </c:pt>
                      <c:pt idx="9773">
                        <c:v>43226.390231481484</c:v>
                      </c:pt>
                      <c:pt idx="9774">
                        <c:v>43226.390474537038</c:v>
                      </c:pt>
                      <c:pt idx="9775">
                        <c:v>43226.390717592592</c:v>
                      </c:pt>
                      <c:pt idx="9776">
                        <c:v>43226.390960648147</c:v>
                      </c:pt>
                      <c:pt idx="9777">
                        <c:v>43226.391192129631</c:v>
                      </c:pt>
                      <c:pt idx="9778">
                        <c:v>43226.391435185185</c:v>
                      </c:pt>
                      <c:pt idx="9779">
                        <c:v>43226.39167824074</c:v>
                      </c:pt>
                      <c:pt idx="9780">
                        <c:v>43226.391921296294</c:v>
                      </c:pt>
                      <c:pt idx="9781">
                        <c:v>43226.392164351855</c:v>
                      </c:pt>
                      <c:pt idx="9782">
                        <c:v>43226.392407407409</c:v>
                      </c:pt>
                      <c:pt idx="9783">
                        <c:v>43226.392650462964</c:v>
                      </c:pt>
                      <c:pt idx="9784">
                        <c:v>43226.392893518518</c:v>
                      </c:pt>
                      <c:pt idx="9785">
                        <c:v>43226.393136574072</c:v>
                      </c:pt>
                      <c:pt idx="9786">
                        <c:v>43226.393379629626</c:v>
                      </c:pt>
                      <c:pt idx="9787">
                        <c:v>43226.393622685187</c:v>
                      </c:pt>
                      <c:pt idx="9788">
                        <c:v>43226.393865740742</c:v>
                      </c:pt>
                      <c:pt idx="9789">
                        <c:v>43226.394108796296</c:v>
                      </c:pt>
                      <c:pt idx="9790">
                        <c:v>43226.39435185185</c:v>
                      </c:pt>
                      <c:pt idx="9791">
                        <c:v>43226.394594907404</c:v>
                      </c:pt>
                      <c:pt idx="9792">
                        <c:v>43226.394837962966</c:v>
                      </c:pt>
                      <c:pt idx="9793">
                        <c:v>43226.39508101852</c:v>
                      </c:pt>
                      <c:pt idx="9794">
                        <c:v>43226.395324074074</c:v>
                      </c:pt>
                      <c:pt idx="9795">
                        <c:v>43226.395567129628</c:v>
                      </c:pt>
                      <c:pt idx="9796">
                        <c:v>43226.395810185182</c:v>
                      </c:pt>
                      <c:pt idx="9797">
                        <c:v>43226.396053240744</c:v>
                      </c:pt>
                      <c:pt idx="9798">
                        <c:v>43226.396296296298</c:v>
                      </c:pt>
                      <c:pt idx="9799">
                        <c:v>43226.396539351852</c:v>
                      </c:pt>
                      <c:pt idx="9800">
                        <c:v>43226.396782407406</c:v>
                      </c:pt>
                      <c:pt idx="9801">
                        <c:v>43226.39702546296</c:v>
                      </c:pt>
                      <c:pt idx="9802">
                        <c:v>43226.397268518522</c:v>
                      </c:pt>
                      <c:pt idx="9803">
                        <c:v>43226.397511574076</c:v>
                      </c:pt>
                      <c:pt idx="9804">
                        <c:v>43226.39775462963</c:v>
                      </c:pt>
                      <c:pt idx="9805">
                        <c:v>43226.397997685184</c:v>
                      </c:pt>
                      <c:pt idx="9806">
                        <c:v>43226.398240740738</c:v>
                      </c:pt>
                      <c:pt idx="9807">
                        <c:v>43226.3984837963</c:v>
                      </c:pt>
                      <c:pt idx="9808">
                        <c:v>43226.398726851854</c:v>
                      </c:pt>
                      <c:pt idx="9809">
                        <c:v>43226.398969907408</c:v>
                      </c:pt>
                      <c:pt idx="9810">
                        <c:v>43226.399212962962</c:v>
                      </c:pt>
                      <c:pt idx="9811">
                        <c:v>43226.399456018517</c:v>
                      </c:pt>
                      <c:pt idx="9812">
                        <c:v>43226.399699074071</c:v>
                      </c:pt>
                      <c:pt idx="9813">
                        <c:v>43226.399942129632</c:v>
                      </c:pt>
                      <c:pt idx="9814">
                        <c:v>43226.400185185186</c:v>
                      </c:pt>
                      <c:pt idx="9815">
                        <c:v>43226.40042824074</c:v>
                      </c:pt>
                      <c:pt idx="9816">
                        <c:v>43226.400671296295</c:v>
                      </c:pt>
                      <c:pt idx="9817">
                        <c:v>43226.400914351849</c:v>
                      </c:pt>
                      <c:pt idx="9818">
                        <c:v>43226.40115740741</c:v>
                      </c:pt>
                      <c:pt idx="9819">
                        <c:v>43226.401400462964</c:v>
                      </c:pt>
                      <c:pt idx="9820">
                        <c:v>43226.401643518519</c:v>
                      </c:pt>
                      <c:pt idx="9821">
                        <c:v>43226.401886574073</c:v>
                      </c:pt>
                      <c:pt idx="9822">
                        <c:v>43226.402129629627</c:v>
                      </c:pt>
                      <c:pt idx="9823">
                        <c:v>43226.402372685188</c:v>
                      </c:pt>
                      <c:pt idx="9824">
                        <c:v>43226.402604166666</c:v>
                      </c:pt>
                      <c:pt idx="9825">
                        <c:v>43226.40284722222</c:v>
                      </c:pt>
                      <c:pt idx="9826">
                        <c:v>43226.403090277781</c:v>
                      </c:pt>
                      <c:pt idx="9827">
                        <c:v>43226.403333333335</c:v>
                      </c:pt>
                      <c:pt idx="9828">
                        <c:v>43226.40357638889</c:v>
                      </c:pt>
                      <c:pt idx="9829">
                        <c:v>43226.403819444444</c:v>
                      </c:pt>
                      <c:pt idx="9830">
                        <c:v>43226.404062499998</c:v>
                      </c:pt>
                      <c:pt idx="9831">
                        <c:v>43226.404305555552</c:v>
                      </c:pt>
                      <c:pt idx="9832">
                        <c:v>43226.404548611114</c:v>
                      </c:pt>
                      <c:pt idx="9833">
                        <c:v>43226.404791666668</c:v>
                      </c:pt>
                      <c:pt idx="9834">
                        <c:v>43226.405034722222</c:v>
                      </c:pt>
                      <c:pt idx="9835">
                        <c:v>43226.405277777776</c:v>
                      </c:pt>
                      <c:pt idx="9836">
                        <c:v>43226.40552083333</c:v>
                      </c:pt>
                      <c:pt idx="9837">
                        <c:v>43226.405763888892</c:v>
                      </c:pt>
                      <c:pt idx="9838">
                        <c:v>43226.406006944446</c:v>
                      </c:pt>
                      <c:pt idx="9839">
                        <c:v>43226.40625</c:v>
                      </c:pt>
                      <c:pt idx="9840">
                        <c:v>43226.406493055554</c:v>
                      </c:pt>
                      <c:pt idx="9841">
                        <c:v>43226.406736111108</c:v>
                      </c:pt>
                      <c:pt idx="9842">
                        <c:v>43226.40697916667</c:v>
                      </c:pt>
                      <c:pt idx="9843">
                        <c:v>43226.407222222224</c:v>
                      </c:pt>
                      <c:pt idx="9844">
                        <c:v>43226.407465277778</c:v>
                      </c:pt>
                      <c:pt idx="9845">
                        <c:v>43226.407708333332</c:v>
                      </c:pt>
                      <c:pt idx="9846">
                        <c:v>43226.407951388886</c:v>
                      </c:pt>
                      <c:pt idx="9847">
                        <c:v>43226.408194444448</c:v>
                      </c:pt>
                      <c:pt idx="9848">
                        <c:v>43226.408437500002</c:v>
                      </c:pt>
                      <c:pt idx="9849">
                        <c:v>43226.408680555556</c:v>
                      </c:pt>
                      <c:pt idx="9850">
                        <c:v>43226.40892361111</c:v>
                      </c:pt>
                      <c:pt idx="9851">
                        <c:v>43226.409166666665</c:v>
                      </c:pt>
                      <c:pt idx="9852">
                        <c:v>43226.409409722219</c:v>
                      </c:pt>
                      <c:pt idx="9853">
                        <c:v>43226.40965277778</c:v>
                      </c:pt>
                      <c:pt idx="9854">
                        <c:v>43226.409895833334</c:v>
                      </c:pt>
                      <c:pt idx="9855">
                        <c:v>43226.410138888888</c:v>
                      </c:pt>
                      <c:pt idx="9856">
                        <c:v>43226.410381944443</c:v>
                      </c:pt>
                      <c:pt idx="9857">
                        <c:v>43226.410624999997</c:v>
                      </c:pt>
                      <c:pt idx="9858">
                        <c:v>43226.410868055558</c:v>
                      </c:pt>
                      <c:pt idx="9859">
                        <c:v>43226.411111111112</c:v>
                      </c:pt>
                      <c:pt idx="9860">
                        <c:v>43226.411354166667</c:v>
                      </c:pt>
                      <c:pt idx="9861">
                        <c:v>43226.411597222221</c:v>
                      </c:pt>
                      <c:pt idx="9862">
                        <c:v>43226.411840277775</c:v>
                      </c:pt>
                      <c:pt idx="9863">
                        <c:v>43226.412083333336</c:v>
                      </c:pt>
                      <c:pt idx="9864">
                        <c:v>43226.412326388891</c:v>
                      </c:pt>
                      <c:pt idx="9865">
                        <c:v>43226.412569444445</c:v>
                      </c:pt>
                      <c:pt idx="9866">
                        <c:v>43226.412812499999</c:v>
                      </c:pt>
                      <c:pt idx="9867">
                        <c:v>43226.413055555553</c:v>
                      </c:pt>
                      <c:pt idx="9868">
                        <c:v>43226.413298611114</c:v>
                      </c:pt>
                      <c:pt idx="9869">
                        <c:v>43226.413541666669</c:v>
                      </c:pt>
                      <c:pt idx="9870">
                        <c:v>43226.413784722223</c:v>
                      </c:pt>
                      <c:pt idx="9871">
                        <c:v>43226.414027777777</c:v>
                      </c:pt>
                      <c:pt idx="9872">
                        <c:v>43226.414270833331</c:v>
                      </c:pt>
                      <c:pt idx="9873">
                        <c:v>43226.414513888885</c:v>
                      </c:pt>
                      <c:pt idx="9874">
                        <c:v>43226.414756944447</c:v>
                      </c:pt>
                      <c:pt idx="9875">
                        <c:v>43226.415000000001</c:v>
                      </c:pt>
                      <c:pt idx="9876">
                        <c:v>43226.415231481478</c:v>
                      </c:pt>
                      <c:pt idx="9877">
                        <c:v>43226.41547453704</c:v>
                      </c:pt>
                      <c:pt idx="9878">
                        <c:v>43226.415717592594</c:v>
                      </c:pt>
                      <c:pt idx="9879">
                        <c:v>43226.415960648148</c:v>
                      </c:pt>
                      <c:pt idx="9880">
                        <c:v>43226.416203703702</c:v>
                      </c:pt>
                      <c:pt idx="9881">
                        <c:v>43226.416446759256</c:v>
                      </c:pt>
                      <c:pt idx="9882">
                        <c:v>43226.416689814818</c:v>
                      </c:pt>
                      <c:pt idx="9883">
                        <c:v>43226.416932870372</c:v>
                      </c:pt>
                      <c:pt idx="9884">
                        <c:v>43226.417175925926</c:v>
                      </c:pt>
                      <c:pt idx="9885">
                        <c:v>43226.41741898148</c:v>
                      </c:pt>
                      <c:pt idx="9886">
                        <c:v>43226.417662037034</c:v>
                      </c:pt>
                      <c:pt idx="9887">
                        <c:v>43226.417905092596</c:v>
                      </c:pt>
                      <c:pt idx="9888">
                        <c:v>43226.41814814815</c:v>
                      </c:pt>
                      <c:pt idx="9889">
                        <c:v>43226.418391203704</c:v>
                      </c:pt>
                      <c:pt idx="9890">
                        <c:v>43226.418634259258</c:v>
                      </c:pt>
                      <c:pt idx="9891">
                        <c:v>43226.418877314813</c:v>
                      </c:pt>
                      <c:pt idx="9892">
                        <c:v>43226.419120370374</c:v>
                      </c:pt>
                      <c:pt idx="9893">
                        <c:v>43226.419363425928</c:v>
                      </c:pt>
                      <c:pt idx="9894">
                        <c:v>43226.419606481482</c:v>
                      </c:pt>
                      <c:pt idx="9895">
                        <c:v>43226.419849537036</c:v>
                      </c:pt>
                      <c:pt idx="9896">
                        <c:v>43226.420092592591</c:v>
                      </c:pt>
                      <c:pt idx="9897">
                        <c:v>43226.420335648145</c:v>
                      </c:pt>
                      <c:pt idx="9898">
                        <c:v>43226.420578703706</c:v>
                      </c:pt>
                      <c:pt idx="9899">
                        <c:v>43226.42082175926</c:v>
                      </c:pt>
                      <c:pt idx="9900">
                        <c:v>43226.421064814815</c:v>
                      </c:pt>
                      <c:pt idx="9901">
                        <c:v>43226.421307870369</c:v>
                      </c:pt>
                      <c:pt idx="9902">
                        <c:v>43226.421550925923</c:v>
                      </c:pt>
                      <c:pt idx="9903">
                        <c:v>43226.421793981484</c:v>
                      </c:pt>
                      <c:pt idx="9904">
                        <c:v>43226.422037037039</c:v>
                      </c:pt>
                      <c:pt idx="9905">
                        <c:v>43226.422280092593</c:v>
                      </c:pt>
                      <c:pt idx="9906">
                        <c:v>43226.422523148147</c:v>
                      </c:pt>
                      <c:pt idx="9907">
                        <c:v>43226.422766203701</c:v>
                      </c:pt>
                      <c:pt idx="9908">
                        <c:v>43226.423009259262</c:v>
                      </c:pt>
                      <c:pt idx="9909">
                        <c:v>43226.423252314817</c:v>
                      </c:pt>
                      <c:pt idx="9910">
                        <c:v>43226.423495370371</c:v>
                      </c:pt>
                      <c:pt idx="9911">
                        <c:v>43226.423738425925</c:v>
                      </c:pt>
                      <c:pt idx="9912">
                        <c:v>43226.423981481479</c:v>
                      </c:pt>
                      <c:pt idx="9913">
                        <c:v>43226.424224537041</c:v>
                      </c:pt>
                      <c:pt idx="9914">
                        <c:v>43226.424467592595</c:v>
                      </c:pt>
                      <c:pt idx="9915">
                        <c:v>43226.424710648149</c:v>
                      </c:pt>
                      <c:pt idx="9916">
                        <c:v>43226.424953703703</c:v>
                      </c:pt>
                      <c:pt idx="9917">
                        <c:v>43226.425196759257</c:v>
                      </c:pt>
                      <c:pt idx="9918">
                        <c:v>43226.425439814811</c:v>
                      </c:pt>
                      <c:pt idx="9919">
                        <c:v>43226.425682870373</c:v>
                      </c:pt>
                      <c:pt idx="9920">
                        <c:v>43226.425925925927</c:v>
                      </c:pt>
                      <c:pt idx="9921">
                        <c:v>43226.426168981481</c:v>
                      </c:pt>
                      <c:pt idx="9922">
                        <c:v>43226.426412037035</c:v>
                      </c:pt>
                      <c:pt idx="9923">
                        <c:v>43226.426655092589</c:v>
                      </c:pt>
                      <c:pt idx="9924">
                        <c:v>43226.426886574074</c:v>
                      </c:pt>
                      <c:pt idx="9925">
                        <c:v>43226.427129629628</c:v>
                      </c:pt>
                      <c:pt idx="9926">
                        <c:v>43226.427372685182</c:v>
                      </c:pt>
                      <c:pt idx="9927">
                        <c:v>43226.427615740744</c:v>
                      </c:pt>
                      <c:pt idx="9928">
                        <c:v>43226.427858796298</c:v>
                      </c:pt>
                      <c:pt idx="9929">
                        <c:v>43226.428101851852</c:v>
                      </c:pt>
                      <c:pt idx="9930">
                        <c:v>43226.428344907406</c:v>
                      </c:pt>
                      <c:pt idx="9931">
                        <c:v>43226.428587962961</c:v>
                      </c:pt>
                      <c:pt idx="9932">
                        <c:v>43226.428831018522</c:v>
                      </c:pt>
                      <c:pt idx="9933">
                        <c:v>43226.429074074076</c:v>
                      </c:pt>
                      <c:pt idx="9934">
                        <c:v>43226.42931712963</c:v>
                      </c:pt>
                      <c:pt idx="9935">
                        <c:v>43226.429560185185</c:v>
                      </c:pt>
                      <c:pt idx="9936">
                        <c:v>43226.429803240739</c:v>
                      </c:pt>
                      <c:pt idx="9937">
                        <c:v>43226.430046296293</c:v>
                      </c:pt>
                      <c:pt idx="9938">
                        <c:v>43226.430289351854</c:v>
                      </c:pt>
                      <c:pt idx="9939">
                        <c:v>43226.430532407408</c:v>
                      </c:pt>
                      <c:pt idx="9940">
                        <c:v>43226.430775462963</c:v>
                      </c:pt>
                      <c:pt idx="9941">
                        <c:v>43226.431018518517</c:v>
                      </c:pt>
                      <c:pt idx="9942">
                        <c:v>43226.431261574071</c:v>
                      </c:pt>
                      <c:pt idx="9943">
                        <c:v>43226.431504629632</c:v>
                      </c:pt>
                      <c:pt idx="9944">
                        <c:v>43226.431747685187</c:v>
                      </c:pt>
                      <c:pt idx="9945">
                        <c:v>43226.431990740741</c:v>
                      </c:pt>
                      <c:pt idx="9946">
                        <c:v>43226.432233796295</c:v>
                      </c:pt>
                      <c:pt idx="9947">
                        <c:v>43226.432476851849</c:v>
                      </c:pt>
                      <c:pt idx="9948">
                        <c:v>43226.432719907411</c:v>
                      </c:pt>
                      <c:pt idx="9949">
                        <c:v>43226.432962962965</c:v>
                      </c:pt>
                      <c:pt idx="9950">
                        <c:v>43226.433206018519</c:v>
                      </c:pt>
                      <c:pt idx="9951">
                        <c:v>43226.433449074073</c:v>
                      </c:pt>
                      <c:pt idx="9952">
                        <c:v>43226.433692129627</c:v>
                      </c:pt>
                      <c:pt idx="9953">
                        <c:v>43226.433935185189</c:v>
                      </c:pt>
                      <c:pt idx="9954">
                        <c:v>43226.434178240743</c:v>
                      </c:pt>
                      <c:pt idx="9955">
                        <c:v>43226.434421296297</c:v>
                      </c:pt>
                      <c:pt idx="9956">
                        <c:v>43226.434664351851</c:v>
                      </c:pt>
                      <c:pt idx="9957">
                        <c:v>43226.434907407405</c:v>
                      </c:pt>
                      <c:pt idx="9958">
                        <c:v>43226.435150462959</c:v>
                      </c:pt>
                      <c:pt idx="9959">
                        <c:v>43226.435393518521</c:v>
                      </c:pt>
                      <c:pt idx="9960">
                        <c:v>43226.435636574075</c:v>
                      </c:pt>
                      <c:pt idx="9961">
                        <c:v>43226.435879629629</c:v>
                      </c:pt>
                      <c:pt idx="9962">
                        <c:v>43226.436122685183</c:v>
                      </c:pt>
                      <c:pt idx="9963">
                        <c:v>43226.436365740738</c:v>
                      </c:pt>
                      <c:pt idx="9964">
                        <c:v>43226.436608796299</c:v>
                      </c:pt>
                      <c:pt idx="9965">
                        <c:v>43226.436851851853</c:v>
                      </c:pt>
                      <c:pt idx="9966">
                        <c:v>43226.437094907407</c:v>
                      </c:pt>
                      <c:pt idx="9967">
                        <c:v>43226.437337962961</c:v>
                      </c:pt>
                      <c:pt idx="9968">
                        <c:v>43226.437581018516</c:v>
                      </c:pt>
                      <c:pt idx="9969">
                        <c:v>43226.437824074077</c:v>
                      </c:pt>
                      <c:pt idx="9970">
                        <c:v>43226.438067129631</c:v>
                      </c:pt>
                      <c:pt idx="9971">
                        <c:v>43226.438298611109</c:v>
                      </c:pt>
                      <c:pt idx="9972">
                        <c:v>43226.43854166667</c:v>
                      </c:pt>
                      <c:pt idx="9973">
                        <c:v>43226.438784722224</c:v>
                      </c:pt>
                      <c:pt idx="9974">
                        <c:v>43226.439027777778</c:v>
                      </c:pt>
                      <c:pt idx="9975">
                        <c:v>43226.439270833333</c:v>
                      </c:pt>
                      <c:pt idx="9976">
                        <c:v>43226.439513888887</c:v>
                      </c:pt>
                      <c:pt idx="9977">
                        <c:v>43226.439756944441</c:v>
                      </c:pt>
                      <c:pt idx="9978">
                        <c:v>43226.44</c:v>
                      </c:pt>
                      <c:pt idx="9979">
                        <c:v>43226.440243055556</c:v>
                      </c:pt>
                      <c:pt idx="9980">
                        <c:v>43226.440486111111</c:v>
                      </c:pt>
                      <c:pt idx="9981">
                        <c:v>43226.440729166665</c:v>
                      </c:pt>
                      <c:pt idx="9982">
                        <c:v>43226.440972222219</c:v>
                      </c:pt>
                      <c:pt idx="9983">
                        <c:v>43226.44121527778</c:v>
                      </c:pt>
                      <c:pt idx="9984">
                        <c:v>43226.441458333335</c:v>
                      </c:pt>
                      <c:pt idx="9985">
                        <c:v>43226.441701388889</c:v>
                      </c:pt>
                      <c:pt idx="9986">
                        <c:v>43226.441944444443</c:v>
                      </c:pt>
                      <c:pt idx="9987">
                        <c:v>43226.442187499997</c:v>
                      </c:pt>
                      <c:pt idx="9988">
                        <c:v>43226.442430555559</c:v>
                      </c:pt>
                      <c:pt idx="9989">
                        <c:v>43226.442673611113</c:v>
                      </c:pt>
                      <c:pt idx="9990">
                        <c:v>43226.442916666667</c:v>
                      </c:pt>
                      <c:pt idx="9991">
                        <c:v>43226.443159722221</c:v>
                      </c:pt>
                      <c:pt idx="9992">
                        <c:v>43226.443402777775</c:v>
                      </c:pt>
                      <c:pt idx="9993">
                        <c:v>43226.443645833337</c:v>
                      </c:pt>
                      <c:pt idx="9994">
                        <c:v>43226.443888888891</c:v>
                      </c:pt>
                      <c:pt idx="9995">
                        <c:v>43226.444131944445</c:v>
                      </c:pt>
                      <c:pt idx="9996">
                        <c:v>43226.444374999999</c:v>
                      </c:pt>
                      <c:pt idx="9997">
                        <c:v>43226.444618055553</c:v>
                      </c:pt>
                      <c:pt idx="9998">
                        <c:v>43226.444861111115</c:v>
                      </c:pt>
                      <c:pt idx="9999">
                        <c:v>43226.445104166669</c:v>
                      </c:pt>
                      <c:pt idx="10000">
                        <c:v>43226.445347222223</c:v>
                      </c:pt>
                      <c:pt idx="10001">
                        <c:v>43226.445590277777</c:v>
                      </c:pt>
                      <c:pt idx="10002">
                        <c:v>43226.445833333331</c:v>
                      </c:pt>
                      <c:pt idx="10003">
                        <c:v>43226.446076388886</c:v>
                      </c:pt>
                      <c:pt idx="10004">
                        <c:v>43226.446319444447</c:v>
                      </c:pt>
                      <c:pt idx="10005">
                        <c:v>43226.446562500001</c:v>
                      </c:pt>
                      <c:pt idx="10006">
                        <c:v>43226.446805555555</c:v>
                      </c:pt>
                      <c:pt idx="10007">
                        <c:v>43226.447048611109</c:v>
                      </c:pt>
                      <c:pt idx="10008">
                        <c:v>43226.447291666664</c:v>
                      </c:pt>
                      <c:pt idx="10009">
                        <c:v>43226.447534722225</c:v>
                      </c:pt>
                      <c:pt idx="10010">
                        <c:v>43226.447777777779</c:v>
                      </c:pt>
                      <c:pt idx="10011">
                        <c:v>43226.448020833333</c:v>
                      </c:pt>
                      <c:pt idx="10012">
                        <c:v>43226.448263888888</c:v>
                      </c:pt>
                      <c:pt idx="10013">
                        <c:v>43226.448506944442</c:v>
                      </c:pt>
                      <c:pt idx="10014">
                        <c:v>43226.448750000003</c:v>
                      </c:pt>
                      <c:pt idx="10015">
                        <c:v>43226.448993055557</c:v>
                      </c:pt>
                      <c:pt idx="10016">
                        <c:v>43226.449236111112</c:v>
                      </c:pt>
                      <c:pt idx="10017">
                        <c:v>43226.449479166666</c:v>
                      </c:pt>
                      <c:pt idx="10018">
                        <c:v>43226.44972222222</c:v>
                      </c:pt>
                      <c:pt idx="10019">
                        <c:v>43226.449965277781</c:v>
                      </c:pt>
                      <c:pt idx="10020">
                        <c:v>43226.450208333335</c:v>
                      </c:pt>
                      <c:pt idx="10021">
                        <c:v>43226.450439814813</c:v>
                      </c:pt>
                      <c:pt idx="10022">
                        <c:v>43226.450682870367</c:v>
                      </c:pt>
                      <c:pt idx="10023">
                        <c:v>43226.450925925928</c:v>
                      </c:pt>
                      <c:pt idx="10024">
                        <c:v>43226.451168981483</c:v>
                      </c:pt>
                      <c:pt idx="10025">
                        <c:v>43226.451412037037</c:v>
                      </c:pt>
                      <c:pt idx="10026">
                        <c:v>43226.451655092591</c:v>
                      </c:pt>
                      <c:pt idx="10027">
                        <c:v>43226.451898148145</c:v>
                      </c:pt>
                      <c:pt idx="10028">
                        <c:v>43226.452141203707</c:v>
                      </c:pt>
                      <c:pt idx="10029">
                        <c:v>43226.452384259261</c:v>
                      </c:pt>
                      <c:pt idx="10030">
                        <c:v>43226.452627314815</c:v>
                      </c:pt>
                      <c:pt idx="10031">
                        <c:v>43226.452870370369</c:v>
                      </c:pt>
                      <c:pt idx="10032">
                        <c:v>43226.453113425923</c:v>
                      </c:pt>
                      <c:pt idx="10033">
                        <c:v>43226.453356481485</c:v>
                      </c:pt>
                      <c:pt idx="10034">
                        <c:v>43226.453599537039</c:v>
                      </c:pt>
                      <c:pt idx="10035">
                        <c:v>43226.453842592593</c:v>
                      </c:pt>
                      <c:pt idx="10036">
                        <c:v>43226.454085648147</c:v>
                      </c:pt>
                      <c:pt idx="10037">
                        <c:v>43226.454328703701</c:v>
                      </c:pt>
                      <c:pt idx="10038">
                        <c:v>43226.454571759263</c:v>
                      </c:pt>
                      <c:pt idx="10039">
                        <c:v>43226.454814814817</c:v>
                      </c:pt>
                      <c:pt idx="10040">
                        <c:v>43226.455057870371</c:v>
                      </c:pt>
                      <c:pt idx="10041">
                        <c:v>43226.455300925925</c:v>
                      </c:pt>
                      <c:pt idx="10042">
                        <c:v>43226.455543981479</c:v>
                      </c:pt>
                      <c:pt idx="10043">
                        <c:v>43226.455787037034</c:v>
                      </c:pt>
                      <c:pt idx="10044">
                        <c:v>43226.456030092595</c:v>
                      </c:pt>
                      <c:pt idx="10045">
                        <c:v>43226.456273148149</c:v>
                      </c:pt>
                      <c:pt idx="10046">
                        <c:v>43226.456516203703</c:v>
                      </c:pt>
                      <c:pt idx="10047">
                        <c:v>43226.456759259258</c:v>
                      </c:pt>
                      <c:pt idx="10048">
                        <c:v>43226.457002314812</c:v>
                      </c:pt>
                      <c:pt idx="10049">
                        <c:v>43226.457245370373</c:v>
                      </c:pt>
                      <c:pt idx="10050">
                        <c:v>43226.457488425927</c:v>
                      </c:pt>
                      <c:pt idx="10051">
                        <c:v>43226.457731481481</c:v>
                      </c:pt>
                      <c:pt idx="10052">
                        <c:v>43226.457974537036</c:v>
                      </c:pt>
                      <c:pt idx="10053">
                        <c:v>43226.45821759259</c:v>
                      </c:pt>
                      <c:pt idx="10054">
                        <c:v>43226.458460648151</c:v>
                      </c:pt>
                      <c:pt idx="10055">
                        <c:v>43226.458703703705</c:v>
                      </c:pt>
                      <c:pt idx="10056">
                        <c:v>43226.45894675926</c:v>
                      </c:pt>
                      <c:pt idx="10057">
                        <c:v>43226.459189814814</c:v>
                      </c:pt>
                      <c:pt idx="10058">
                        <c:v>43226.459432870368</c:v>
                      </c:pt>
                      <c:pt idx="10059">
                        <c:v>43226.459675925929</c:v>
                      </c:pt>
                      <c:pt idx="10060">
                        <c:v>43226.459918981483</c:v>
                      </c:pt>
                      <c:pt idx="10061">
                        <c:v>43226.460162037038</c:v>
                      </c:pt>
                      <c:pt idx="10062">
                        <c:v>43226.460405092592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HEADER!$E$78:$E$10140</c15:sqref>
                        </c15:formulaRef>
                      </c:ext>
                    </c:extLst>
                    <c:numCache>
                      <c:formatCode>General</c:formatCode>
                      <c:ptCount val="10063"/>
                      <c:pt idx="0">
                        <c:v>12.53</c:v>
                      </c:pt>
                      <c:pt idx="1">
                        <c:v>12.51</c:v>
                      </c:pt>
                      <c:pt idx="2">
                        <c:v>12.53</c:v>
                      </c:pt>
                      <c:pt idx="3">
                        <c:v>12.55</c:v>
                      </c:pt>
                      <c:pt idx="4">
                        <c:v>12.51</c:v>
                      </c:pt>
                      <c:pt idx="5">
                        <c:v>12.49</c:v>
                      </c:pt>
                      <c:pt idx="6">
                        <c:v>12.51</c:v>
                      </c:pt>
                      <c:pt idx="7">
                        <c:v>12.51</c:v>
                      </c:pt>
                      <c:pt idx="8">
                        <c:v>12.47</c:v>
                      </c:pt>
                      <c:pt idx="9">
                        <c:v>12.49</c:v>
                      </c:pt>
                      <c:pt idx="10">
                        <c:v>12.43</c:v>
                      </c:pt>
                      <c:pt idx="11">
                        <c:v>12.47</c:v>
                      </c:pt>
                      <c:pt idx="12">
                        <c:v>12.43</c:v>
                      </c:pt>
                      <c:pt idx="13">
                        <c:v>12.45</c:v>
                      </c:pt>
                      <c:pt idx="14">
                        <c:v>12.41</c:v>
                      </c:pt>
                      <c:pt idx="15">
                        <c:v>12.39</c:v>
                      </c:pt>
                      <c:pt idx="16">
                        <c:v>12.37</c:v>
                      </c:pt>
                      <c:pt idx="17">
                        <c:v>12.39</c:v>
                      </c:pt>
                      <c:pt idx="18">
                        <c:v>12.39</c:v>
                      </c:pt>
                      <c:pt idx="19">
                        <c:v>12.37</c:v>
                      </c:pt>
                      <c:pt idx="20">
                        <c:v>12.37</c:v>
                      </c:pt>
                      <c:pt idx="21">
                        <c:v>12.37</c:v>
                      </c:pt>
                      <c:pt idx="22">
                        <c:v>12.35</c:v>
                      </c:pt>
                      <c:pt idx="23">
                        <c:v>12.35</c:v>
                      </c:pt>
                      <c:pt idx="24">
                        <c:v>12.35</c:v>
                      </c:pt>
                      <c:pt idx="25">
                        <c:v>12.35</c:v>
                      </c:pt>
                      <c:pt idx="26">
                        <c:v>12.33</c:v>
                      </c:pt>
                      <c:pt idx="27">
                        <c:v>12.33</c:v>
                      </c:pt>
                      <c:pt idx="28">
                        <c:v>12.35</c:v>
                      </c:pt>
                      <c:pt idx="29">
                        <c:v>12.31</c:v>
                      </c:pt>
                      <c:pt idx="30">
                        <c:v>12.33</c:v>
                      </c:pt>
                      <c:pt idx="31">
                        <c:v>12.31</c:v>
                      </c:pt>
                      <c:pt idx="32">
                        <c:v>12.31</c:v>
                      </c:pt>
                      <c:pt idx="33">
                        <c:v>12.29</c:v>
                      </c:pt>
                      <c:pt idx="34">
                        <c:v>12.27</c:v>
                      </c:pt>
                      <c:pt idx="35">
                        <c:v>12.25</c:v>
                      </c:pt>
                      <c:pt idx="36">
                        <c:v>12.23</c:v>
                      </c:pt>
                      <c:pt idx="37">
                        <c:v>12.23</c:v>
                      </c:pt>
                      <c:pt idx="38">
                        <c:v>12.21</c:v>
                      </c:pt>
                      <c:pt idx="39">
                        <c:v>12.21</c:v>
                      </c:pt>
                      <c:pt idx="40">
                        <c:v>12.19</c:v>
                      </c:pt>
                      <c:pt idx="41">
                        <c:v>12.19</c:v>
                      </c:pt>
                      <c:pt idx="42">
                        <c:v>12.17</c:v>
                      </c:pt>
                      <c:pt idx="43">
                        <c:v>12.15</c:v>
                      </c:pt>
                      <c:pt idx="44">
                        <c:v>12.13</c:v>
                      </c:pt>
                      <c:pt idx="45">
                        <c:v>12.11</c:v>
                      </c:pt>
                      <c:pt idx="46">
                        <c:v>12.09</c:v>
                      </c:pt>
                      <c:pt idx="47">
                        <c:v>12.09</c:v>
                      </c:pt>
                      <c:pt idx="48">
                        <c:v>12.09</c:v>
                      </c:pt>
                      <c:pt idx="49">
                        <c:v>12.09</c:v>
                      </c:pt>
                      <c:pt idx="50">
                        <c:v>12.05</c:v>
                      </c:pt>
                      <c:pt idx="51">
                        <c:v>12.07</c:v>
                      </c:pt>
                      <c:pt idx="52">
                        <c:v>12.05</c:v>
                      </c:pt>
                      <c:pt idx="53">
                        <c:v>12.05</c:v>
                      </c:pt>
                      <c:pt idx="54">
                        <c:v>12.03</c:v>
                      </c:pt>
                      <c:pt idx="55">
                        <c:v>12.05</c:v>
                      </c:pt>
                      <c:pt idx="56">
                        <c:v>12.05</c:v>
                      </c:pt>
                      <c:pt idx="57">
                        <c:v>12.05</c:v>
                      </c:pt>
                      <c:pt idx="58">
                        <c:v>11.99</c:v>
                      </c:pt>
                      <c:pt idx="59">
                        <c:v>12.01</c:v>
                      </c:pt>
                      <c:pt idx="60">
                        <c:v>12.01</c:v>
                      </c:pt>
                      <c:pt idx="61">
                        <c:v>11.99</c:v>
                      </c:pt>
                      <c:pt idx="62">
                        <c:v>11.99</c:v>
                      </c:pt>
                      <c:pt idx="63">
                        <c:v>11.99</c:v>
                      </c:pt>
                      <c:pt idx="64">
                        <c:v>11.99</c:v>
                      </c:pt>
                      <c:pt idx="65">
                        <c:v>11.97</c:v>
                      </c:pt>
                      <c:pt idx="66">
                        <c:v>11.95</c:v>
                      </c:pt>
                      <c:pt idx="67">
                        <c:v>11.93</c:v>
                      </c:pt>
                      <c:pt idx="68">
                        <c:v>11.91</c:v>
                      </c:pt>
                      <c:pt idx="69">
                        <c:v>11.91</c:v>
                      </c:pt>
                      <c:pt idx="70">
                        <c:v>11.91</c:v>
                      </c:pt>
                      <c:pt idx="71">
                        <c:v>11.91</c:v>
                      </c:pt>
                      <c:pt idx="72">
                        <c:v>11.87</c:v>
                      </c:pt>
                      <c:pt idx="73">
                        <c:v>11.89</c:v>
                      </c:pt>
                      <c:pt idx="74">
                        <c:v>11.89</c:v>
                      </c:pt>
                      <c:pt idx="75">
                        <c:v>11.89</c:v>
                      </c:pt>
                      <c:pt idx="76">
                        <c:v>11.87</c:v>
                      </c:pt>
                      <c:pt idx="77">
                        <c:v>11.87</c:v>
                      </c:pt>
                      <c:pt idx="78">
                        <c:v>11.89</c:v>
                      </c:pt>
                      <c:pt idx="79">
                        <c:v>11.87</c:v>
                      </c:pt>
                      <c:pt idx="80">
                        <c:v>11.87</c:v>
                      </c:pt>
                      <c:pt idx="81">
                        <c:v>11.85</c:v>
                      </c:pt>
                      <c:pt idx="82">
                        <c:v>11.85</c:v>
                      </c:pt>
                      <c:pt idx="83">
                        <c:v>11.85</c:v>
                      </c:pt>
                      <c:pt idx="84">
                        <c:v>11.85</c:v>
                      </c:pt>
                      <c:pt idx="85">
                        <c:v>11.85</c:v>
                      </c:pt>
                      <c:pt idx="86">
                        <c:v>11.85</c:v>
                      </c:pt>
                      <c:pt idx="87">
                        <c:v>11.85</c:v>
                      </c:pt>
                      <c:pt idx="88">
                        <c:v>11.81</c:v>
                      </c:pt>
                      <c:pt idx="89">
                        <c:v>11.81</c:v>
                      </c:pt>
                      <c:pt idx="90">
                        <c:v>11.79</c:v>
                      </c:pt>
                      <c:pt idx="91">
                        <c:v>11.79</c:v>
                      </c:pt>
                      <c:pt idx="92">
                        <c:v>11.81</c:v>
                      </c:pt>
                      <c:pt idx="93">
                        <c:v>11.81</c:v>
                      </c:pt>
                      <c:pt idx="94">
                        <c:v>11.79</c:v>
                      </c:pt>
                      <c:pt idx="95">
                        <c:v>11.81</c:v>
                      </c:pt>
                      <c:pt idx="96">
                        <c:v>11.75</c:v>
                      </c:pt>
                      <c:pt idx="97">
                        <c:v>11.79</c:v>
                      </c:pt>
                      <c:pt idx="98">
                        <c:v>11.77</c:v>
                      </c:pt>
                      <c:pt idx="99">
                        <c:v>11.79</c:v>
                      </c:pt>
                      <c:pt idx="100">
                        <c:v>11.77</c:v>
                      </c:pt>
                      <c:pt idx="101">
                        <c:v>11.79</c:v>
                      </c:pt>
                      <c:pt idx="102">
                        <c:v>11.77</c:v>
                      </c:pt>
                      <c:pt idx="103">
                        <c:v>11.73</c:v>
                      </c:pt>
                      <c:pt idx="104">
                        <c:v>11.75</c:v>
                      </c:pt>
                      <c:pt idx="105">
                        <c:v>11.75</c:v>
                      </c:pt>
                      <c:pt idx="106">
                        <c:v>11.73</c:v>
                      </c:pt>
                      <c:pt idx="107">
                        <c:v>11.73</c:v>
                      </c:pt>
                      <c:pt idx="108">
                        <c:v>11.71</c:v>
                      </c:pt>
                      <c:pt idx="109">
                        <c:v>11.71</c:v>
                      </c:pt>
                      <c:pt idx="110">
                        <c:v>11.71</c:v>
                      </c:pt>
                      <c:pt idx="111">
                        <c:v>11.69</c:v>
                      </c:pt>
                      <c:pt idx="112">
                        <c:v>11.71</c:v>
                      </c:pt>
                      <c:pt idx="113">
                        <c:v>11.69</c:v>
                      </c:pt>
                      <c:pt idx="114">
                        <c:v>11.71</c:v>
                      </c:pt>
                      <c:pt idx="115">
                        <c:v>11.69</c:v>
                      </c:pt>
                      <c:pt idx="116">
                        <c:v>11.69</c:v>
                      </c:pt>
                      <c:pt idx="117">
                        <c:v>11.69</c:v>
                      </c:pt>
                      <c:pt idx="118">
                        <c:v>11.69</c:v>
                      </c:pt>
                      <c:pt idx="119">
                        <c:v>11.69</c:v>
                      </c:pt>
                      <c:pt idx="120">
                        <c:v>11.69</c:v>
                      </c:pt>
                      <c:pt idx="121">
                        <c:v>11.67</c:v>
                      </c:pt>
                      <c:pt idx="122">
                        <c:v>11.67</c:v>
                      </c:pt>
                      <c:pt idx="123">
                        <c:v>11.67</c:v>
                      </c:pt>
                      <c:pt idx="124">
                        <c:v>11.67</c:v>
                      </c:pt>
                      <c:pt idx="125">
                        <c:v>11.67</c:v>
                      </c:pt>
                      <c:pt idx="126">
                        <c:v>11.65</c:v>
                      </c:pt>
                      <c:pt idx="127">
                        <c:v>11.63</c:v>
                      </c:pt>
                      <c:pt idx="128">
                        <c:v>11.63</c:v>
                      </c:pt>
                      <c:pt idx="129">
                        <c:v>11.61</c:v>
                      </c:pt>
                      <c:pt idx="130">
                        <c:v>11.61</c:v>
                      </c:pt>
                      <c:pt idx="131">
                        <c:v>11.59</c:v>
                      </c:pt>
                      <c:pt idx="132">
                        <c:v>11.57</c:v>
                      </c:pt>
                      <c:pt idx="133">
                        <c:v>11.57</c:v>
                      </c:pt>
                      <c:pt idx="134">
                        <c:v>11.55</c:v>
                      </c:pt>
                      <c:pt idx="135">
                        <c:v>11.53</c:v>
                      </c:pt>
                      <c:pt idx="136">
                        <c:v>11.53</c:v>
                      </c:pt>
                      <c:pt idx="137">
                        <c:v>11.51</c:v>
                      </c:pt>
                      <c:pt idx="138">
                        <c:v>11.51</c:v>
                      </c:pt>
                      <c:pt idx="139">
                        <c:v>11.49</c:v>
                      </c:pt>
                      <c:pt idx="140">
                        <c:v>11.49</c:v>
                      </c:pt>
                      <c:pt idx="141">
                        <c:v>11.47</c:v>
                      </c:pt>
                      <c:pt idx="142">
                        <c:v>11.47</c:v>
                      </c:pt>
                      <c:pt idx="143">
                        <c:v>11.45</c:v>
                      </c:pt>
                      <c:pt idx="144">
                        <c:v>11.45</c:v>
                      </c:pt>
                      <c:pt idx="145">
                        <c:v>11.43</c:v>
                      </c:pt>
                      <c:pt idx="146">
                        <c:v>11.45</c:v>
                      </c:pt>
                      <c:pt idx="147">
                        <c:v>11.45</c:v>
                      </c:pt>
                      <c:pt idx="148">
                        <c:v>11.43</c:v>
                      </c:pt>
                      <c:pt idx="149">
                        <c:v>11.43</c:v>
                      </c:pt>
                      <c:pt idx="150">
                        <c:v>11.43</c:v>
                      </c:pt>
                      <c:pt idx="151">
                        <c:v>11.41</c:v>
                      </c:pt>
                      <c:pt idx="152">
                        <c:v>11.41</c:v>
                      </c:pt>
                      <c:pt idx="153">
                        <c:v>11.41</c:v>
                      </c:pt>
                      <c:pt idx="154">
                        <c:v>11.39</c:v>
                      </c:pt>
                      <c:pt idx="155">
                        <c:v>11.39</c:v>
                      </c:pt>
                      <c:pt idx="156">
                        <c:v>11.39</c:v>
                      </c:pt>
                      <c:pt idx="157">
                        <c:v>11.39</c:v>
                      </c:pt>
                      <c:pt idx="158">
                        <c:v>11.37</c:v>
                      </c:pt>
                      <c:pt idx="159">
                        <c:v>11.33</c:v>
                      </c:pt>
                      <c:pt idx="160">
                        <c:v>11.33</c:v>
                      </c:pt>
                      <c:pt idx="161">
                        <c:v>11.29</c:v>
                      </c:pt>
                      <c:pt idx="162">
                        <c:v>11.33</c:v>
                      </c:pt>
                      <c:pt idx="163">
                        <c:v>11.29</c:v>
                      </c:pt>
                      <c:pt idx="164">
                        <c:v>11.29</c:v>
                      </c:pt>
                      <c:pt idx="165">
                        <c:v>11.27</c:v>
                      </c:pt>
                      <c:pt idx="166">
                        <c:v>11.29</c:v>
                      </c:pt>
                      <c:pt idx="167">
                        <c:v>11.29</c:v>
                      </c:pt>
                      <c:pt idx="168">
                        <c:v>11.29</c:v>
                      </c:pt>
                      <c:pt idx="169">
                        <c:v>11.27</c:v>
                      </c:pt>
                      <c:pt idx="170">
                        <c:v>11.27</c:v>
                      </c:pt>
                      <c:pt idx="171">
                        <c:v>11.27</c:v>
                      </c:pt>
                      <c:pt idx="172">
                        <c:v>11.27</c:v>
                      </c:pt>
                      <c:pt idx="173">
                        <c:v>11.29</c:v>
                      </c:pt>
                      <c:pt idx="174">
                        <c:v>11.29</c:v>
                      </c:pt>
                      <c:pt idx="175">
                        <c:v>11.27</c:v>
                      </c:pt>
                      <c:pt idx="176">
                        <c:v>11.25</c:v>
                      </c:pt>
                      <c:pt idx="177">
                        <c:v>11.25</c:v>
                      </c:pt>
                      <c:pt idx="178">
                        <c:v>11.25</c:v>
                      </c:pt>
                      <c:pt idx="179">
                        <c:v>11.25</c:v>
                      </c:pt>
                      <c:pt idx="180">
                        <c:v>11.23</c:v>
                      </c:pt>
                      <c:pt idx="181">
                        <c:v>11.25</c:v>
                      </c:pt>
                      <c:pt idx="182">
                        <c:v>11.23</c:v>
                      </c:pt>
                      <c:pt idx="183">
                        <c:v>11.23</c:v>
                      </c:pt>
                      <c:pt idx="184">
                        <c:v>11.21</c:v>
                      </c:pt>
                      <c:pt idx="185">
                        <c:v>11.21</c:v>
                      </c:pt>
                      <c:pt idx="186">
                        <c:v>11.19</c:v>
                      </c:pt>
                      <c:pt idx="187">
                        <c:v>11.15</c:v>
                      </c:pt>
                      <c:pt idx="188">
                        <c:v>11.17</c:v>
                      </c:pt>
                      <c:pt idx="189">
                        <c:v>11.15</c:v>
                      </c:pt>
                      <c:pt idx="190">
                        <c:v>11.15</c:v>
                      </c:pt>
                      <c:pt idx="191">
                        <c:v>11.15</c:v>
                      </c:pt>
                      <c:pt idx="192">
                        <c:v>11.13</c:v>
                      </c:pt>
                      <c:pt idx="193">
                        <c:v>11.13</c:v>
                      </c:pt>
                      <c:pt idx="194">
                        <c:v>11.13</c:v>
                      </c:pt>
                      <c:pt idx="195">
                        <c:v>11.09</c:v>
                      </c:pt>
                      <c:pt idx="196">
                        <c:v>11.11</c:v>
                      </c:pt>
                      <c:pt idx="197">
                        <c:v>11.11</c:v>
                      </c:pt>
                      <c:pt idx="198">
                        <c:v>11.11</c:v>
                      </c:pt>
                      <c:pt idx="199">
                        <c:v>11.09</c:v>
                      </c:pt>
                      <c:pt idx="200">
                        <c:v>11.07</c:v>
                      </c:pt>
                      <c:pt idx="201">
                        <c:v>11.07</c:v>
                      </c:pt>
                      <c:pt idx="202">
                        <c:v>11.07</c:v>
                      </c:pt>
                      <c:pt idx="203">
                        <c:v>11.07</c:v>
                      </c:pt>
                      <c:pt idx="204">
                        <c:v>11.07</c:v>
                      </c:pt>
                      <c:pt idx="205">
                        <c:v>11.05</c:v>
                      </c:pt>
                      <c:pt idx="206">
                        <c:v>11.05</c:v>
                      </c:pt>
                      <c:pt idx="207">
                        <c:v>11.05</c:v>
                      </c:pt>
                      <c:pt idx="208">
                        <c:v>11.03</c:v>
                      </c:pt>
                      <c:pt idx="209">
                        <c:v>11.05</c:v>
                      </c:pt>
                      <c:pt idx="210">
                        <c:v>11.03</c:v>
                      </c:pt>
                      <c:pt idx="211">
                        <c:v>11.01</c:v>
                      </c:pt>
                      <c:pt idx="212">
                        <c:v>11.03</c:v>
                      </c:pt>
                      <c:pt idx="213">
                        <c:v>11.01</c:v>
                      </c:pt>
                      <c:pt idx="214">
                        <c:v>11.01</c:v>
                      </c:pt>
                      <c:pt idx="215">
                        <c:v>10.99</c:v>
                      </c:pt>
                      <c:pt idx="216">
                        <c:v>11.01</c:v>
                      </c:pt>
                      <c:pt idx="217">
                        <c:v>11.01</c:v>
                      </c:pt>
                      <c:pt idx="218">
                        <c:v>10.99</c:v>
                      </c:pt>
                      <c:pt idx="219">
                        <c:v>11.01</c:v>
                      </c:pt>
                      <c:pt idx="220">
                        <c:v>11.01</c:v>
                      </c:pt>
                      <c:pt idx="221">
                        <c:v>10.99</c:v>
                      </c:pt>
                      <c:pt idx="222">
                        <c:v>10.99</c:v>
                      </c:pt>
                      <c:pt idx="223">
                        <c:v>10.97</c:v>
                      </c:pt>
                      <c:pt idx="224">
                        <c:v>10.97</c:v>
                      </c:pt>
                      <c:pt idx="225">
                        <c:v>10.95</c:v>
                      </c:pt>
                      <c:pt idx="226">
                        <c:v>10.95</c:v>
                      </c:pt>
                      <c:pt idx="227">
                        <c:v>10.93</c:v>
                      </c:pt>
                      <c:pt idx="228">
                        <c:v>10.91</c:v>
                      </c:pt>
                      <c:pt idx="229">
                        <c:v>10.93</c:v>
                      </c:pt>
                      <c:pt idx="230">
                        <c:v>10.91</c:v>
                      </c:pt>
                      <c:pt idx="231">
                        <c:v>10.93</c:v>
                      </c:pt>
                      <c:pt idx="232">
                        <c:v>10.91</c:v>
                      </c:pt>
                      <c:pt idx="233">
                        <c:v>10.91</c:v>
                      </c:pt>
                      <c:pt idx="234">
                        <c:v>10.89</c:v>
                      </c:pt>
                      <c:pt idx="235">
                        <c:v>10.91</c:v>
                      </c:pt>
                      <c:pt idx="236">
                        <c:v>10.89</c:v>
                      </c:pt>
                      <c:pt idx="237">
                        <c:v>10.91</c:v>
                      </c:pt>
                      <c:pt idx="238">
                        <c:v>10.89</c:v>
                      </c:pt>
                      <c:pt idx="239">
                        <c:v>10.87</c:v>
                      </c:pt>
                      <c:pt idx="240">
                        <c:v>10.89</c:v>
                      </c:pt>
                      <c:pt idx="241">
                        <c:v>10.85</c:v>
                      </c:pt>
                      <c:pt idx="242">
                        <c:v>10.85</c:v>
                      </c:pt>
                      <c:pt idx="243">
                        <c:v>10.85</c:v>
                      </c:pt>
                      <c:pt idx="244">
                        <c:v>10.83</c:v>
                      </c:pt>
                      <c:pt idx="245">
                        <c:v>10.81</c:v>
                      </c:pt>
                      <c:pt idx="246">
                        <c:v>10.83</c:v>
                      </c:pt>
                      <c:pt idx="247">
                        <c:v>10.81</c:v>
                      </c:pt>
                      <c:pt idx="248">
                        <c:v>10.81</c:v>
                      </c:pt>
                      <c:pt idx="249">
                        <c:v>10.81</c:v>
                      </c:pt>
                      <c:pt idx="250">
                        <c:v>10.81</c:v>
                      </c:pt>
                      <c:pt idx="251">
                        <c:v>10.81</c:v>
                      </c:pt>
                      <c:pt idx="252">
                        <c:v>10.79</c:v>
                      </c:pt>
                      <c:pt idx="253">
                        <c:v>10.77</c:v>
                      </c:pt>
                      <c:pt idx="254">
                        <c:v>10.81</c:v>
                      </c:pt>
                      <c:pt idx="255">
                        <c:v>10.79</c:v>
                      </c:pt>
                      <c:pt idx="256">
                        <c:v>10.79</c:v>
                      </c:pt>
                      <c:pt idx="257">
                        <c:v>10.81</c:v>
                      </c:pt>
                      <c:pt idx="258">
                        <c:v>10.81</c:v>
                      </c:pt>
                      <c:pt idx="259">
                        <c:v>10.81</c:v>
                      </c:pt>
                      <c:pt idx="260">
                        <c:v>10.79</c:v>
                      </c:pt>
                      <c:pt idx="261">
                        <c:v>10.79</c:v>
                      </c:pt>
                      <c:pt idx="262">
                        <c:v>10.79</c:v>
                      </c:pt>
                      <c:pt idx="263">
                        <c:v>10.79</c:v>
                      </c:pt>
                      <c:pt idx="264">
                        <c:v>10.79</c:v>
                      </c:pt>
                      <c:pt idx="265">
                        <c:v>10.79</c:v>
                      </c:pt>
                      <c:pt idx="266">
                        <c:v>10.77</c:v>
                      </c:pt>
                      <c:pt idx="267">
                        <c:v>10.77</c:v>
                      </c:pt>
                      <c:pt idx="268">
                        <c:v>10.77</c:v>
                      </c:pt>
                      <c:pt idx="269">
                        <c:v>10.75</c:v>
                      </c:pt>
                      <c:pt idx="270">
                        <c:v>10.77</c:v>
                      </c:pt>
                      <c:pt idx="271">
                        <c:v>10.77</c:v>
                      </c:pt>
                      <c:pt idx="272">
                        <c:v>10.75</c:v>
                      </c:pt>
                      <c:pt idx="273">
                        <c:v>10.75</c:v>
                      </c:pt>
                      <c:pt idx="274">
                        <c:v>10.75</c:v>
                      </c:pt>
                      <c:pt idx="275">
                        <c:v>10.73</c:v>
                      </c:pt>
                      <c:pt idx="276">
                        <c:v>10.75</c:v>
                      </c:pt>
                      <c:pt idx="277">
                        <c:v>10.75</c:v>
                      </c:pt>
                      <c:pt idx="278">
                        <c:v>10.75</c:v>
                      </c:pt>
                      <c:pt idx="279">
                        <c:v>10.73</c:v>
                      </c:pt>
                      <c:pt idx="280">
                        <c:v>10.73</c:v>
                      </c:pt>
                      <c:pt idx="281">
                        <c:v>10.73</c:v>
                      </c:pt>
                      <c:pt idx="282">
                        <c:v>10.73</c:v>
                      </c:pt>
                      <c:pt idx="283">
                        <c:v>10.73</c:v>
                      </c:pt>
                      <c:pt idx="284">
                        <c:v>10.75</c:v>
                      </c:pt>
                      <c:pt idx="285">
                        <c:v>10.73</c:v>
                      </c:pt>
                      <c:pt idx="286">
                        <c:v>10.75</c:v>
                      </c:pt>
                      <c:pt idx="287">
                        <c:v>10.71</c:v>
                      </c:pt>
                      <c:pt idx="288">
                        <c:v>10.73</c:v>
                      </c:pt>
                      <c:pt idx="289">
                        <c:v>10.71</c:v>
                      </c:pt>
                      <c:pt idx="290">
                        <c:v>10.71</c:v>
                      </c:pt>
                      <c:pt idx="291">
                        <c:v>10.71</c:v>
                      </c:pt>
                      <c:pt idx="292">
                        <c:v>10.71</c:v>
                      </c:pt>
                      <c:pt idx="293">
                        <c:v>10.71</c:v>
                      </c:pt>
                      <c:pt idx="294">
                        <c:v>10.71</c:v>
                      </c:pt>
                      <c:pt idx="295">
                        <c:v>10.71</c:v>
                      </c:pt>
                      <c:pt idx="296">
                        <c:v>10.73</c:v>
                      </c:pt>
                      <c:pt idx="297">
                        <c:v>10.69</c:v>
                      </c:pt>
                      <c:pt idx="298">
                        <c:v>10.69</c:v>
                      </c:pt>
                      <c:pt idx="299">
                        <c:v>10.69</c:v>
                      </c:pt>
                      <c:pt idx="300">
                        <c:v>10.67</c:v>
                      </c:pt>
                      <c:pt idx="301">
                        <c:v>10.71</c:v>
                      </c:pt>
                      <c:pt idx="302">
                        <c:v>10.69</c:v>
                      </c:pt>
                      <c:pt idx="303">
                        <c:v>10.69</c:v>
                      </c:pt>
                      <c:pt idx="304">
                        <c:v>10.69</c:v>
                      </c:pt>
                      <c:pt idx="305">
                        <c:v>10.69</c:v>
                      </c:pt>
                      <c:pt idx="306">
                        <c:v>10.71</c:v>
                      </c:pt>
                      <c:pt idx="307">
                        <c:v>10.67</c:v>
                      </c:pt>
                      <c:pt idx="308">
                        <c:v>10.67</c:v>
                      </c:pt>
                      <c:pt idx="309">
                        <c:v>10.67</c:v>
                      </c:pt>
                      <c:pt idx="310">
                        <c:v>10.69</c:v>
                      </c:pt>
                      <c:pt idx="311">
                        <c:v>10.69</c:v>
                      </c:pt>
                      <c:pt idx="312">
                        <c:v>10.69</c:v>
                      </c:pt>
                      <c:pt idx="313">
                        <c:v>10.69</c:v>
                      </c:pt>
                      <c:pt idx="314">
                        <c:v>10.69</c:v>
                      </c:pt>
                      <c:pt idx="315">
                        <c:v>10.67</c:v>
                      </c:pt>
                      <c:pt idx="316">
                        <c:v>10.69</c:v>
                      </c:pt>
                      <c:pt idx="317">
                        <c:v>10.67</c:v>
                      </c:pt>
                      <c:pt idx="318">
                        <c:v>10.69</c:v>
                      </c:pt>
                      <c:pt idx="319">
                        <c:v>10.67</c:v>
                      </c:pt>
                      <c:pt idx="320">
                        <c:v>10.67</c:v>
                      </c:pt>
                      <c:pt idx="321">
                        <c:v>10.69</c:v>
                      </c:pt>
                      <c:pt idx="322">
                        <c:v>10.67</c:v>
                      </c:pt>
                      <c:pt idx="323">
                        <c:v>10.67</c:v>
                      </c:pt>
                      <c:pt idx="324">
                        <c:v>10.67</c:v>
                      </c:pt>
                      <c:pt idx="325">
                        <c:v>10.65</c:v>
                      </c:pt>
                      <c:pt idx="326">
                        <c:v>10.69</c:v>
                      </c:pt>
                      <c:pt idx="327">
                        <c:v>10.67</c:v>
                      </c:pt>
                      <c:pt idx="328">
                        <c:v>10.67</c:v>
                      </c:pt>
                      <c:pt idx="329">
                        <c:v>10.67</c:v>
                      </c:pt>
                      <c:pt idx="330">
                        <c:v>10.69</c:v>
                      </c:pt>
                      <c:pt idx="331">
                        <c:v>10.69</c:v>
                      </c:pt>
                      <c:pt idx="332">
                        <c:v>10.67</c:v>
                      </c:pt>
                      <c:pt idx="333">
                        <c:v>10.67</c:v>
                      </c:pt>
                      <c:pt idx="334">
                        <c:v>10.69</c:v>
                      </c:pt>
                      <c:pt idx="335">
                        <c:v>10.69</c:v>
                      </c:pt>
                      <c:pt idx="336">
                        <c:v>10.67</c:v>
                      </c:pt>
                      <c:pt idx="337">
                        <c:v>10.67</c:v>
                      </c:pt>
                      <c:pt idx="338">
                        <c:v>10.69</c:v>
                      </c:pt>
                      <c:pt idx="339">
                        <c:v>10.67</c:v>
                      </c:pt>
                      <c:pt idx="340">
                        <c:v>10.69</c:v>
                      </c:pt>
                      <c:pt idx="341">
                        <c:v>10.67</c:v>
                      </c:pt>
                      <c:pt idx="342">
                        <c:v>10.67</c:v>
                      </c:pt>
                      <c:pt idx="343">
                        <c:v>10.67</c:v>
                      </c:pt>
                      <c:pt idx="344">
                        <c:v>10.65</c:v>
                      </c:pt>
                      <c:pt idx="345">
                        <c:v>10.67</c:v>
                      </c:pt>
                      <c:pt idx="346">
                        <c:v>10.67</c:v>
                      </c:pt>
                      <c:pt idx="347">
                        <c:v>10.65</c:v>
                      </c:pt>
                      <c:pt idx="348">
                        <c:v>10.67</c:v>
                      </c:pt>
                      <c:pt idx="349">
                        <c:v>10.67</c:v>
                      </c:pt>
                      <c:pt idx="350">
                        <c:v>10.67</c:v>
                      </c:pt>
                      <c:pt idx="351">
                        <c:v>10.67</c:v>
                      </c:pt>
                      <c:pt idx="352">
                        <c:v>10.67</c:v>
                      </c:pt>
                      <c:pt idx="353">
                        <c:v>10.67</c:v>
                      </c:pt>
                      <c:pt idx="354">
                        <c:v>10.67</c:v>
                      </c:pt>
                      <c:pt idx="355">
                        <c:v>10.67</c:v>
                      </c:pt>
                      <c:pt idx="356">
                        <c:v>10.67</c:v>
                      </c:pt>
                      <c:pt idx="357">
                        <c:v>10.67</c:v>
                      </c:pt>
                      <c:pt idx="358">
                        <c:v>10.69</c:v>
                      </c:pt>
                      <c:pt idx="359">
                        <c:v>10.67</c:v>
                      </c:pt>
                      <c:pt idx="360">
                        <c:v>10.67</c:v>
                      </c:pt>
                      <c:pt idx="361">
                        <c:v>10.69</c:v>
                      </c:pt>
                      <c:pt idx="362">
                        <c:v>10.69</c:v>
                      </c:pt>
                      <c:pt idx="363">
                        <c:v>10.67</c:v>
                      </c:pt>
                      <c:pt idx="364">
                        <c:v>10.67</c:v>
                      </c:pt>
                      <c:pt idx="365">
                        <c:v>10.69</c:v>
                      </c:pt>
                      <c:pt idx="366">
                        <c:v>10.69</c:v>
                      </c:pt>
                      <c:pt idx="367">
                        <c:v>10.69</c:v>
                      </c:pt>
                      <c:pt idx="368">
                        <c:v>10.69</c:v>
                      </c:pt>
                      <c:pt idx="369">
                        <c:v>10.69</c:v>
                      </c:pt>
                      <c:pt idx="370">
                        <c:v>10.69</c:v>
                      </c:pt>
                      <c:pt idx="371">
                        <c:v>10.67</c:v>
                      </c:pt>
                      <c:pt idx="372">
                        <c:v>10.67</c:v>
                      </c:pt>
                      <c:pt idx="373">
                        <c:v>10.67</c:v>
                      </c:pt>
                      <c:pt idx="374">
                        <c:v>10.67</c:v>
                      </c:pt>
                      <c:pt idx="375">
                        <c:v>10.63</c:v>
                      </c:pt>
                      <c:pt idx="376">
                        <c:v>10.67</c:v>
                      </c:pt>
                      <c:pt idx="377">
                        <c:v>10.67</c:v>
                      </c:pt>
                      <c:pt idx="378">
                        <c:v>10.65</c:v>
                      </c:pt>
                      <c:pt idx="379">
                        <c:v>10.67</c:v>
                      </c:pt>
                      <c:pt idx="380">
                        <c:v>10.65</c:v>
                      </c:pt>
                      <c:pt idx="381">
                        <c:v>10.67</c:v>
                      </c:pt>
                      <c:pt idx="382">
                        <c:v>10.63</c:v>
                      </c:pt>
                      <c:pt idx="383">
                        <c:v>10.65</c:v>
                      </c:pt>
                      <c:pt idx="384">
                        <c:v>10.61</c:v>
                      </c:pt>
                      <c:pt idx="385">
                        <c:v>10.61</c:v>
                      </c:pt>
                      <c:pt idx="386">
                        <c:v>10.65</c:v>
                      </c:pt>
                      <c:pt idx="387">
                        <c:v>10.61</c:v>
                      </c:pt>
                      <c:pt idx="388">
                        <c:v>10.61</c:v>
                      </c:pt>
                      <c:pt idx="389">
                        <c:v>10.61</c:v>
                      </c:pt>
                      <c:pt idx="390">
                        <c:v>10.59</c:v>
                      </c:pt>
                      <c:pt idx="391">
                        <c:v>10.61</c:v>
                      </c:pt>
                      <c:pt idx="392">
                        <c:v>10.59</c:v>
                      </c:pt>
                      <c:pt idx="393">
                        <c:v>10.59</c:v>
                      </c:pt>
                      <c:pt idx="394">
                        <c:v>10.59</c:v>
                      </c:pt>
                      <c:pt idx="395">
                        <c:v>10.57</c:v>
                      </c:pt>
                      <c:pt idx="396">
                        <c:v>10.59</c:v>
                      </c:pt>
                      <c:pt idx="397">
                        <c:v>10.57</c:v>
                      </c:pt>
                      <c:pt idx="398">
                        <c:v>10.57</c:v>
                      </c:pt>
                      <c:pt idx="399">
                        <c:v>10.55</c:v>
                      </c:pt>
                      <c:pt idx="400">
                        <c:v>10.57</c:v>
                      </c:pt>
                      <c:pt idx="401">
                        <c:v>10.59</c:v>
                      </c:pt>
                      <c:pt idx="402">
                        <c:v>10.57</c:v>
                      </c:pt>
                      <c:pt idx="403">
                        <c:v>10.57</c:v>
                      </c:pt>
                      <c:pt idx="404">
                        <c:v>10.59</c:v>
                      </c:pt>
                      <c:pt idx="405">
                        <c:v>10.57</c:v>
                      </c:pt>
                      <c:pt idx="406">
                        <c:v>10.57</c:v>
                      </c:pt>
                      <c:pt idx="407">
                        <c:v>10.57</c:v>
                      </c:pt>
                      <c:pt idx="408">
                        <c:v>10.59</c:v>
                      </c:pt>
                      <c:pt idx="409">
                        <c:v>10.57</c:v>
                      </c:pt>
                      <c:pt idx="410">
                        <c:v>10.57</c:v>
                      </c:pt>
                      <c:pt idx="411">
                        <c:v>10.59</c:v>
                      </c:pt>
                      <c:pt idx="412">
                        <c:v>10.57</c:v>
                      </c:pt>
                      <c:pt idx="413">
                        <c:v>10.59</c:v>
                      </c:pt>
                      <c:pt idx="414">
                        <c:v>10.57</c:v>
                      </c:pt>
                      <c:pt idx="415">
                        <c:v>10.57</c:v>
                      </c:pt>
                      <c:pt idx="416">
                        <c:v>10.57</c:v>
                      </c:pt>
                      <c:pt idx="417">
                        <c:v>10.57</c:v>
                      </c:pt>
                      <c:pt idx="418">
                        <c:v>10.57</c:v>
                      </c:pt>
                      <c:pt idx="419">
                        <c:v>10.57</c:v>
                      </c:pt>
                      <c:pt idx="420">
                        <c:v>10.57</c:v>
                      </c:pt>
                      <c:pt idx="421">
                        <c:v>10.59</c:v>
                      </c:pt>
                      <c:pt idx="422">
                        <c:v>10.59</c:v>
                      </c:pt>
                      <c:pt idx="423">
                        <c:v>10.57</c:v>
                      </c:pt>
                      <c:pt idx="424">
                        <c:v>10.57</c:v>
                      </c:pt>
                      <c:pt idx="425">
                        <c:v>10.57</c:v>
                      </c:pt>
                      <c:pt idx="426">
                        <c:v>10.57</c:v>
                      </c:pt>
                      <c:pt idx="427">
                        <c:v>10.57</c:v>
                      </c:pt>
                      <c:pt idx="428">
                        <c:v>10.55</c:v>
                      </c:pt>
                      <c:pt idx="429">
                        <c:v>10.57</c:v>
                      </c:pt>
                      <c:pt idx="430">
                        <c:v>10.55</c:v>
                      </c:pt>
                      <c:pt idx="431">
                        <c:v>10.55</c:v>
                      </c:pt>
                      <c:pt idx="432">
                        <c:v>10.55</c:v>
                      </c:pt>
                      <c:pt idx="433">
                        <c:v>10.55</c:v>
                      </c:pt>
                      <c:pt idx="434">
                        <c:v>10.55</c:v>
                      </c:pt>
                      <c:pt idx="435">
                        <c:v>10.55</c:v>
                      </c:pt>
                      <c:pt idx="436">
                        <c:v>10.53</c:v>
                      </c:pt>
                      <c:pt idx="437">
                        <c:v>10.53</c:v>
                      </c:pt>
                      <c:pt idx="438">
                        <c:v>10.53</c:v>
                      </c:pt>
                      <c:pt idx="439">
                        <c:v>10.55</c:v>
                      </c:pt>
                      <c:pt idx="440">
                        <c:v>10.53</c:v>
                      </c:pt>
                      <c:pt idx="441">
                        <c:v>10.55</c:v>
                      </c:pt>
                      <c:pt idx="442">
                        <c:v>10.53</c:v>
                      </c:pt>
                      <c:pt idx="443">
                        <c:v>10.53</c:v>
                      </c:pt>
                      <c:pt idx="444">
                        <c:v>10.53</c:v>
                      </c:pt>
                      <c:pt idx="445">
                        <c:v>10.53</c:v>
                      </c:pt>
                      <c:pt idx="446">
                        <c:v>10.53</c:v>
                      </c:pt>
                      <c:pt idx="447">
                        <c:v>10.55</c:v>
                      </c:pt>
                      <c:pt idx="448">
                        <c:v>10.55</c:v>
                      </c:pt>
                      <c:pt idx="449">
                        <c:v>10.55</c:v>
                      </c:pt>
                      <c:pt idx="450">
                        <c:v>10.53</c:v>
                      </c:pt>
                      <c:pt idx="451">
                        <c:v>10.53</c:v>
                      </c:pt>
                      <c:pt idx="452">
                        <c:v>10.53</c:v>
                      </c:pt>
                      <c:pt idx="453">
                        <c:v>10.53</c:v>
                      </c:pt>
                      <c:pt idx="454">
                        <c:v>10.53</c:v>
                      </c:pt>
                      <c:pt idx="455">
                        <c:v>10.51</c:v>
                      </c:pt>
                      <c:pt idx="456">
                        <c:v>10.51</c:v>
                      </c:pt>
                      <c:pt idx="457">
                        <c:v>10.51</c:v>
                      </c:pt>
                      <c:pt idx="458">
                        <c:v>10.53</c:v>
                      </c:pt>
                      <c:pt idx="459">
                        <c:v>10.51</c:v>
                      </c:pt>
                      <c:pt idx="460">
                        <c:v>10.53</c:v>
                      </c:pt>
                      <c:pt idx="461">
                        <c:v>10.53</c:v>
                      </c:pt>
                      <c:pt idx="462">
                        <c:v>10.51</c:v>
                      </c:pt>
                      <c:pt idx="463">
                        <c:v>10.53</c:v>
                      </c:pt>
                      <c:pt idx="464">
                        <c:v>10.51</c:v>
                      </c:pt>
                      <c:pt idx="465">
                        <c:v>10.51</c:v>
                      </c:pt>
                      <c:pt idx="466">
                        <c:v>10.51</c:v>
                      </c:pt>
                      <c:pt idx="467">
                        <c:v>10.49</c:v>
                      </c:pt>
                      <c:pt idx="468">
                        <c:v>10.51</c:v>
                      </c:pt>
                      <c:pt idx="469">
                        <c:v>10.51</c:v>
                      </c:pt>
                      <c:pt idx="470">
                        <c:v>10.51</c:v>
                      </c:pt>
                      <c:pt idx="471">
                        <c:v>10.51</c:v>
                      </c:pt>
                      <c:pt idx="472">
                        <c:v>10.49</c:v>
                      </c:pt>
                      <c:pt idx="473">
                        <c:v>10.51</c:v>
                      </c:pt>
                      <c:pt idx="474">
                        <c:v>10.51</c:v>
                      </c:pt>
                      <c:pt idx="475">
                        <c:v>10.49</c:v>
                      </c:pt>
                      <c:pt idx="476">
                        <c:v>10.51</c:v>
                      </c:pt>
                      <c:pt idx="477">
                        <c:v>10.51</c:v>
                      </c:pt>
                      <c:pt idx="478">
                        <c:v>10.51</c:v>
                      </c:pt>
                      <c:pt idx="479">
                        <c:v>10.49</c:v>
                      </c:pt>
                      <c:pt idx="480">
                        <c:v>10.49</c:v>
                      </c:pt>
                      <c:pt idx="481">
                        <c:v>10.49</c:v>
                      </c:pt>
                      <c:pt idx="482">
                        <c:v>10.49</c:v>
                      </c:pt>
                      <c:pt idx="483">
                        <c:v>10.49</c:v>
                      </c:pt>
                      <c:pt idx="484">
                        <c:v>10.47</c:v>
                      </c:pt>
                      <c:pt idx="485">
                        <c:v>10.49</c:v>
                      </c:pt>
                      <c:pt idx="486">
                        <c:v>10.47</c:v>
                      </c:pt>
                      <c:pt idx="487">
                        <c:v>10.47</c:v>
                      </c:pt>
                      <c:pt idx="488">
                        <c:v>10.49</c:v>
                      </c:pt>
                      <c:pt idx="489">
                        <c:v>10.47</c:v>
                      </c:pt>
                      <c:pt idx="490">
                        <c:v>10.47</c:v>
                      </c:pt>
                      <c:pt idx="491">
                        <c:v>10.45</c:v>
                      </c:pt>
                      <c:pt idx="492">
                        <c:v>10.45</c:v>
                      </c:pt>
                      <c:pt idx="493">
                        <c:v>10.43</c:v>
                      </c:pt>
                      <c:pt idx="494">
                        <c:v>10.45</c:v>
                      </c:pt>
                      <c:pt idx="495">
                        <c:v>10.39</c:v>
                      </c:pt>
                      <c:pt idx="496">
                        <c:v>10.41</c:v>
                      </c:pt>
                      <c:pt idx="497">
                        <c:v>10.41</c:v>
                      </c:pt>
                      <c:pt idx="498">
                        <c:v>10.41</c:v>
                      </c:pt>
                      <c:pt idx="499">
                        <c:v>10.39</c:v>
                      </c:pt>
                      <c:pt idx="500">
                        <c:v>10.39</c:v>
                      </c:pt>
                      <c:pt idx="501">
                        <c:v>10.39</c:v>
                      </c:pt>
                      <c:pt idx="502">
                        <c:v>10.39</c:v>
                      </c:pt>
                      <c:pt idx="503">
                        <c:v>10.39</c:v>
                      </c:pt>
                      <c:pt idx="504">
                        <c:v>10.41</c:v>
                      </c:pt>
                      <c:pt idx="505">
                        <c:v>10.41</c:v>
                      </c:pt>
                      <c:pt idx="506">
                        <c:v>10.37</c:v>
                      </c:pt>
                      <c:pt idx="507">
                        <c:v>10.39</c:v>
                      </c:pt>
                      <c:pt idx="508">
                        <c:v>10.39</c:v>
                      </c:pt>
                      <c:pt idx="509">
                        <c:v>10.39</c:v>
                      </c:pt>
                      <c:pt idx="510">
                        <c:v>10.39</c:v>
                      </c:pt>
                      <c:pt idx="511">
                        <c:v>10.39</c:v>
                      </c:pt>
                      <c:pt idx="512">
                        <c:v>10.39</c:v>
                      </c:pt>
                      <c:pt idx="513">
                        <c:v>10.41</c:v>
                      </c:pt>
                      <c:pt idx="514">
                        <c:v>10.39</c:v>
                      </c:pt>
                      <c:pt idx="515">
                        <c:v>10.37</c:v>
                      </c:pt>
                      <c:pt idx="516">
                        <c:v>10.37</c:v>
                      </c:pt>
                      <c:pt idx="517">
                        <c:v>10.37</c:v>
                      </c:pt>
                      <c:pt idx="518">
                        <c:v>10.37</c:v>
                      </c:pt>
                      <c:pt idx="519">
                        <c:v>10.35</c:v>
                      </c:pt>
                      <c:pt idx="520">
                        <c:v>10.35</c:v>
                      </c:pt>
                      <c:pt idx="521">
                        <c:v>10.37</c:v>
                      </c:pt>
                      <c:pt idx="522">
                        <c:v>10.37</c:v>
                      </c:pt>
                      <c:pt idx="523">
                        <c:v>10.35</c:v>
                      </c:pt>
                      <c:pt idx="524">
                        <c:v>10.37</c:v>
                      </c:pt>
                      <c:pt idx="525">
                        <c:v>10.37</c:v>
                      </c:pt>
                      <c:pt idx="526">
                        <c:v>10.35</c:v>
                      </c:pt>
                      <c:pt idx="527">
                        <c:v>10.37</c:v>
                      </c:pt>
                      <c:pt idx="528">
                        <c:v>10.39</c:v>
                      </c:pt>
                      <c:pt idx="529">
                        <c:v>10.35</c:v>
                      </c:pt>
                      <c:pt idx="530">
                        <c:v>10.37</c:v>
                      </c:pt>
                      <c:pt idx="531">
                        <c:v>10.35</c:v>
                      </c:pt>
                      <c:pt idx="532">
                        <c:v>10.37</c:v>
                      </c:pt>
                      <c:pt idx="533">
                        <c:v>10.35</c:v>
                      </c:pt>
                      <c:pt idx="534">
                        <c:v>10.35</c:v>
                      </c:pt>
                      <c:pt idx="535">
                        <c:v>10.37</c:v>
                      </c:pt>
                      <c:pt idx="536">
                        <c:v>10.33</c:v>
                      </c:pt>
                      <c:pt idx="537">
                        <c:v>10.37</c:v>
                      </c:pt>
                      <c:pt idx="538">
                        <c:v>10.37</c:v>
                      </c:pt>
                      <c:pt idx="539">
                        <c:v>10.35</c:v>
                      </c:pt>
                      <c:pt idx="540">
                        <c:v>10.35</c:v>
                      </c:pt>
                      <c:pt idx="541">
                        <c:v>10.33</c:v>
                      </c:pt>
                      <c:pt idx="542">
                        <c:v>10.35</c:v>
                      </c:pt>
                      <c:pt idx="543">
                        <c:v>10.35</c:v>
                      </c:pt>
                      <c:pt idx="544">
                        <c:v>10.35</c:v>
                      </c:pt>
                      <c:pt idx="545">
                        <c:v>10.35</c:v>
                      </c:pt>
                      <c:pt idx="546">
                        <c:v>10.35</c:v>
                      </c:pt>
                      <c:pt idx="547">
                        <c:v>10.33</c:v>
                      </c:pt>
                      <c:pt idx="548">
                        <c:v>10.35</c:v>
                      </c:pt>
                      <c:pt idx="549">
                        <c:v>10.35</c:v>
                      </c:pt>
                      <c:pt idx="550">
                        <c:v>10.35</c:v>
                      </c:pt>
                      <c:pt idx="551">
                        <c:v>10.35</c:v>
                      </c:pt>
                      <c:pt idx="552">
                        <c:v>10.35</c:v>
                      </c:pt>
                      <c:pt idx="553">
                        <c:v>10.35</c:v>
                      </c:pt>
                      <c:pt idx="554">
                        <c:v>10.35</c:v>
                      </c:pt>
                      <c:pt idx="555">
                        <c:v>10.37</c:v>
                      </c:pt>
                      <c:pt idx="556">
                        <c:v>10.35</c:v>
                      </c:pt>
                      <c:pt idx="557">
                        <c:v>10.35</c:v>
                      </c:pt>
                      <c:pt idx="558">
                        <c:v>10.35</c:v>
                      </c:pt>
                      <c:pt idx="559">
                        <c:v>10.35</c:v>
                      </c:pt>
                      <c:pt idx="560">
                        <c:v>10.35</c:v>
                      </c:pt>
                      <c:pt idx="561">
                        <c:v>10.35</c:v>
                      </c:pt>
                      <c:pt idx="562">
                        <c:v>10.35</c:v>
                      </c:pt>
                      <c:pt idx="563">
                        <c:v>10.35</c:v>
                      </c:pt>
                      <c:pt idx="564">
                        <c:v>10.35</c:v>
                      </c:pt>
                      <c:pt idx="565">
                        <c:v>10.35</c:v>
                      </c:pt>
                      <c:pt idx="566">
                        <c:v>10.35</c:v>
                      </c:pt>
                      <c:pt idx="567">
                        <c:v>10.35</c:v>
                      </c:pt>
                      <c:pt idx="568">
                        <c:v>10.35</c:v>
                      </c:pt>
                      <c:pt idx="569">
                        <c:v>10.33</c:v>
                      </c:pt>
                      <c:pt idx="570">
                        <c:v>10.35</c:v>
                      </c:pt>
                      <c:pt idx="571">
                        <c:v>10.33</c:v>
                      </c:pt>
                      <c:pt idx="572">
                        <c:v>10.35</c:v>
                      </c:pt>
                      <c:pt idx="573">
                        <c:v>10.33</c:v>
                      </c:pt>
                      <c:pt idx="574">
                        <c:v>10.33</c:v>
                      </c:pt>
                      <c:pt idx="575">
                        <c:v>10.35</c:v>
                      </c:pt>
                      <c:pt idx="576">
                        <c:v>10.35</c:v>
                      </c:pt>
                      <c:pt idx="577">
                        <c:v>10.35</c:v>
                      </c:pt>
                      <c:pt idx="578">
                        <c:v>10.35</c:v>
                      </c:pt>
                      <c:pt idx="579">
                        <c:v>10.35</c:v>
                      </c:pt>
                      <c:pt idx="580">
                        <c:v>10.37</c:v>
                      </c:pt>
                      <c:pt idx="581">
                        <c:v>10.35</c:v>
                      </c:pt>
                      <c:pt idx="582">
                        <c:v>10.35</c:v>
                      </c:pt>
                      <c:pt idx="583">
                        <c:v>10.35</c:v>
                      </c:pt>
                      <c:pt idx="584">
                        <c:v>10.35</c:v>
                      </c:pt>
                      <c:pt idx="585">
                        <c:v>10.35</c:v>
                      </c:pt>
                      <c:pt idx="586">
                        <c:v>10.35</c:v>
                      </c:pt>
                      <c:pt idx="587">
                        <c:v>10.35</c:v>
                      </c:pt>
                      <c:pt idx="588">
                        <c:v>10.35</c:v>
                      </c:pt>
                      <c:pt idx="589">
                        <c:v>10.33</c:v>
                      </c:pt>
                      <c:pt idx="590">
                        <c:v>10.35</c:v>
                      </c:pt>
                      <c:pt idx="591">
                        <c:v>10.35</c:v>
                      </c:pt>
                      <c:pt idx="592">
                        <c:v>10.35</c:v>
                      </c:pt>
                      <c:pt idx="593">
                        <c:v>10.35</c:v>
                      </c:pt>
                      <c:pt idx="594">
                        <c:v>10.35</c:v>
                      </c:pt>
                      <c:pt idx="595">
                        <c:v>10.35</c:v>
                      </c:pt>
                      <c:pt idx="596">
                        <c:v>10.33</c:v>
                      </c:pt>
                      <c:pt idx="597">
                        <c:v>10.33</c:v>
                      </c:pt>
                      <c:pt idx="598">
                        <c:v>10.33</c:v>
                      </c:pt>
                      <c:pt idx="599">
                        <c:v>10.35</c:v>
                      </c:pt>
                      <c:pt idx="600">
                        <c:v>10.33</c:v>
                      </c:pt>
                      <c:pt idx="601">
                        <c:v>10.35</c:v>
                      </c:pt>
                      <c:pt idx="602">
                        <c:v>10.35</c:v>
                      </c:pt>
                      <c:pt idx="603">
                        <c:v>10.33</c:v>
                      </c:pt>
                      <c:pt idx="604">
                        <c:v>10.33</c:v>
                      </c:pt>
                      <c:pt idx="605">
                        <c:v>10.31</c:v>
                      </c:pt>
                      <c:pt idx="606">
                        <c:v>10.33</c:v>
                      </c:pt>
                      <c:pt idx="607">
                        <c:v>10.31</c:v>
                      </c:pt>
                      <c:pt idx="608">
                        <c:v>10.33</c:v>
                      </c:pt>
                      <c:pt idx="609">
                        <c:v>10.33</c:v>
                      </c:pt>
                      <c:pt idx="610">
                        <c:v>10.31</c:v>
                      </c:pt>
                      <c:pt idx="611">
                        <c:v>10.31</c:v>
                      </c:pt>
                      <c:pt idx="612">
                        <c:v>10.31</c:v>
                      </c:pt>
                      <c:pt idx="613">
                        <c:v>10.31</c:v>
                      </c:pt>
                      <c:pt idx="614">
                        <c:v>10.33</c:v>
                      </c:pt>
                      <c:pt idx="615">
                        <c:v>10.31</c:v>
                      </c:pt>
                      <c:pt idx="616">
                        <c:v>10.31</c:v>
                      </c:pt>
                      <c:pt idx="617">
                        <c:v>10.31</c:v>
                      </c:pt>
                      <c:pt idx="618">
                        <c:v>10.31</c:v>
                      </c:pt>
                      <c:pt idx="619">
                        <c:v>10.33</c:v>
                      </c:pt>
                      <c:pt idx="620">
                        <c:v>10.33</c:v>
                      </c:pt>
                      <c:pt idx="621">
                        <c:v>10.31</c:v>
                      </c:pt>
                      <c:pt idx="622">
                        <c:v>10.31</c:v>
                      </c:pt>
                      <c:pt idx="623">
                        <c:v>10.31</c:v>
                      </c:pt>
                      <c:pt idx="624">
                        <c:v>10.31</c:v>
                      </c:pt>
                      <c:pt idx="625">
                        <c:v>10.31</c:v>
                      </c:pt>
                      <c:pt idx="626">
                        <c:v>10.31</c:v>
                      </c:pt>
                      <c:pt idx="627">
                        <c:v>10.31</c:v>
                      </c:pt>
                      <c:pt idx="628">
                        <c:v>10.31</c:v>
                      </c:pt>
                      <c:pt idx="629">
                        <c:v>10.31</c:v>
                      </c:pt>
                      <c:pt idx="630">
                        <c:v>10.31</c:v>
                      </c:pt>
                      <c:pt idx="631">
                        <c:v>10.31</c:v>
                      </c:pt>
                      <c:pt idx="632">
                        <c:v>10.31</c:v>
                      </c:pt>
                      <c:pt idx="633">
                        <c:v>10.29</c:v>
                      </c:pt>
                      <c:pt idx="634">
                        <c:v>10.31</c:v>
                      </c:pt>
                      <c:pt idx="635">
                        <c:v>10.29</c:v>
                      </c:pt>
                      <c:pt idx="636">
                        <c:v>10.29</c:v>
                      </c:pt>
                      <c:pt idx="637">
                        <c:v>10.27</c:v>
                      </c:pt>
                      <c:pt idx="638">
                        <c:v>10.27</c:v>
                      </c:pt>
                      <c:pt idx="639">
                        <c:v>10.27</c:v>
                      </c:pt>
                      <c:pt idx="640">
                        <c:v>10.27</c:v>
                      </c:pt>
                      <c:pt idx="641">
                        <c:v>10.27</c:v>
                      </c:pt>
                      <c:pt idx="642">
                        <c:v>10.27</c:v>
                      </c:pt>
                      <c:pt idx="643">
                        <c:v>10.29</c:v>
                      </c:pt>
                      <c:pt idx="644">
                        <c:v>10.27</c:v>
                      </c:pt>
                      <c:pt idx="645">
                        <c:v>10.27</c:v>
                      </c:pt>
                      <c:pt idx="646">
                        <c:v>10.29</c:v>
                      </c:pt>
                      <c:pt idx="647">
                        <c:v>10.25</c:v>
                      </c:pt>
                      <c:pt idx="648">
                        <c:v>10.25</c:v>
                      </c:pt>
                      <c:pt idx="649">
                        <c:v>10.27</c:v>
                      </c:pt>
                      <c:pt idx="650">
                        <c:v>10.25</c:v>
                      </c:pt>
                      <c:pt idx="651">
                        <c:v>10.25</c:v>
                      </c:pt>
                      <c:pt idx="652">
                        <c:v>10.25</c:v>
                      </c:pt>
                      <c:pt idx="653">
                        <c:v>10.27</c:v>
                      </c:pt>
                      <c:pt idx="654">
                        <c:v>10.25</c:v>
                      </c:pt>
                      <c:pt idx="655">
                        <c:v>10.25</c:v>
                      </c:pt>
                      <c:pt idx="656">
                        <c:v>10.25</c:v>
                      </c:pt>
                      <c:pt idx="657">
                        <c:v>10.25</c:v>
                      </c:pt>
                      <c:pt idx="658">
                        <c:v>10.27</c:v>
                      </c:pt>
                      <c:pt idx="659">
                        <c:v>10.25</c:v>
                      </c:pt>
                      <c:pt idx="660">
                        <c:v>10.25</c:v>
                      </c:pt>
                      <c:pt idx="661">
                        <c:v>10.25</c:v>
                      </c:pt>
                      <c:pt idx="662">
                        <c:v>10.25</c:v>
                      </c:pt>
                      <c:pt idx="663">
                        <c:v>10.23</c:v>
                      </c:pt>
                      <c:pt idx="664">
                        <c:v>10.23</c:v>
                      </c:pt>
                      <c:pt idx="665">
                        <c:v>10.23</c:v>
                      </c:pt>
                      <c:pt idx="666">
                        <c:v>10.23</c:v>
                      </c:pt>
                      <c:pt idx="667">
                        <c:v>10.23</c:v>
                      </c:pt>
                      <c:pt idx="668">
                        <c:v>10.23</c:v>
                      </c:pt>
                      <c:pt idx="669">
                        <c:v>10.210000000000001</c:v>
                      </c:pt>
                      <c:pt idx="670">
                        <c:v>10.210000000000001</c:v>
                      </c:pt>
                      <c:pt idx="671">
                        <c:v>10.23</c:v>
                      </c:pt>
                      <c:pt idx="672">
                        <c:v>10.23</c:v>
                      </c:pt>
                      <c:pt idx="673">
                        <c:v>10.23</c:v>
                      </c:pt>
                      <c:pt idx="674">
                        <c:v>10.23</c:v>
                      </c:pt>
                      <c:pt idx="675">
                        <c:v>10.23</c:v>
                      </c:pt>
                      <c:pt idx="676">
                        <c:v>10.23</c:v>
                      </c:pt>
                      <c:pt idx="677">
                        <c:v>10.23</c:v>
                      </c:pt>
                      <c:pt idx="678">
                        <c:v>10.23</c:v>
                      </c:pt>
                      <c:pt idx="679">
                        <c:v>10.210000000000001</c:v>
                      </c:pt>
                      <c:pt idx="680">
                        <c:v>10.23</c:v>
                      </c:pt>
                      <c:pt idx="681">
                        <c:v>10.23</c:v>
                      </c:pt>
                      <c:pt idx="682">
                        <c:v>10.23</c:v>
                      </c:pt>
                      <c:pt idx="683">
                        <c:v>10.23</c:v>
                      </c:pt>
                      <c:pt idx="684">
                        <c:v>10.23</c:v>
                      </c:pt>
                      <c:pt idx="685">
                        <c:v>10.23</c:v>
                      </c:pt>
                      <c:pt idx="686">
                        <c:v>10.23</c:v>
                      </c:pt>
                      <c:pt idx="687">
                        <c:v>10.23</c:v>
                      </c:pt>
                      <c:pt idx="688">
                        <c:v>10.25</c:v>
                      </c:pt>
                      <c:pt idx="689">
                        <c:v>10.23</c:v>
                      </c:pt>
                      <c:pt idx="690">
                        <c:v>10.23</c:v>
                      </c:pt>
                      <c:pt idx="691">
                        <c:v>10.23</c:v>
                      </c:pt>
                      <c:pt idx="692">
                        <c:v>10.210000000000001</c:v>
                      </c:pt>
                      <c:pt idx="693">
                        <c:v>10.23</c:v>
                      </c:pt>
                      <c:pt idx="694">
                        <c:v>10.210000000000001</c:v>
                      </c:pt>
                      <c:pt idx="695">
                        <c:v>10.19</c:v>
                      </c:pt>
                      <c:pt idx="696">
                        <c:v>10.210000000000001</c:v>
                      </c:pt>
                      <c:pt idx="697">
                        <c:v>10.210000000000001</c:v>
                      </c:pt>
                      <c:pt idx="698">
                        <c:v>10.210000000000001</c:v>
                      </c:pt>
                      <c:pt idx="699">
                        <c:v>10.23</c:v>
                      </c:pt>
                      <c:pt idx="700">
                        <c:v>10.210000000000001</c:v>
                      </c:pt>
                      <c:pt idx="701">
                        <c:v>10.19</c:v>
                      </c:pt>
                      <c:pt idx="702">
                        <c:v>10.210000000000001</c:v>
                      </c:pt>
                      <c:pt idx="703">
                        <c:v>10.17</c:v>
                      </c:pt>
                      <c:pt idx="704">
                        <c:v>10.17</c:v>
                      </c:pt>
                      <c:pt idx="705">
                        <c:v>10.15</c:v>
                      </c:pt>
                      <c:pt idx="706">
                        <c:v>10.15</c:v>
                      </c:pt>
                      <c:pt idx="707">
                        <c:v>10.15</c:v>
                      </c:pt>
                      <c:pt idx="708">
                        <c:v>10.15</c:v>
                      </c:pt>
                      <c:pt idx="709">
                        <c:v>10.15</c:v>
                      </c:pt>
                      <c:pt idx="710">
                        <c:v>10.15</c:v>
                      </c:pt>
                      <c:pt idx="711">
                        <c:v>10.15</c:v>
                      </c:pt>
                      <c:pt idx="712">
                        <c:v>10.15</c:v>
                      </c:pt>
                      <c:pt idx="713">
                        <c:v>10.130000000000001</c:v>
                      </c:pt>
                      <c:pt idx="714">
                        <c:v>10.17</c:v>
                      </c:pt>
                      <c:pt idx="715">
                        <c:v>10.130000000000001</c:v>
                      </c:pt>
                      <c:pt idx="716">
                        <c:v>10.15</c:v>
                      </c:pt>
                      <c:pt idx="717">
                        <c:v>10.130000000000001</c:v>
                      </c:pt>
                      <c:pt idx="718">
                        <c:v>10.130000000000001</c:v>
                      </c:pt>
                      <c:pt idx="719">
                        <c:v>10.15</c:v>
                      </c:pt>
                      <c:pt idx="720">
                        <c:v>10.130000000000001</c:v>
                      </c:pt>
                      <c:pt idx="721">
                        <c:v>10.130000000000001</c:v>
                      </c:pt>
                      <c:pt idx="722">
                        <c:v>10.15</c:v>
                      </c:pt>
                      <c:pt idx="723">
                        <c:v>10.130000000000001</c:v>
                      </c:pt>
                      <c:pt idx="724">
                        <c:v>10.130000000000001</c:v>
                      </c:pt>
                      <c:pt idx="725">
                        <c:v>10.130000000000001</c:v>
                      </c:pt>
                      <c:pt idx="726">
                        <c:v>10.130000000000001</c:v>
                      </c:pt>
                      <c:pt idx="727">
                        <c:v>10.130000000000001</c:v>
                      </c:pt>
                      <c:pt idx="728">
                        <c:v>10.130000000000001</c:v>
                      </c:pt>
                      <c:pt idx="729">
                        <c:v>10.130000000000001</c:v>
                      </c:pt>
                      <c:pt idx="730">
                        <c:v>10.130000000000001</c:v>
                      </c:pt>
                      <c:pt idx="731">
                        <c:v>10.130000000000001</c:v>
                      </c:pt>
                      <c:pt idx="732">
                        <c:v>10.11</c:v>
                      </c:pt>
                      <c:pt idx="733">
                        <c:v>10.130000000000001</c:v>
                      </c:pt>
                      <c:pt idx="734">
                        <c:v>10.130000000000001</c:v>
                      </c:pt>
                      <c:pt idx="735">
                        <c:v>10.11</c:v>
                      </c:pt>
                      <c:pt idx="736">
                        <c:v>10.130000000000001</c:v>
                      </c:pt>
                      <c:pt idx="737">
                        <c:v>10.130000000000001</c:v>
                      </c:pt>
                      <c:pt idx="738">
                        <c:v>10.130000000000001</c:v>
                      </c:pt>
                      <c:pt idx="739">
                        <c:v>10.130000000000001</c:v>
                      </c:pt>
                      <c:pt idx="740">
                        <c:v>10.15</c:v>
                      </c:pt>
                      <c:pt idx="741">
                        <c:v>10.130000000000001</c:v>
                      </c:pt>
                      <c:pt idx="742">
                        <c:v>10.15</c:v>
                      </c:pt>
                      <c:pt idx="743">
                        <c:v>10.130000000000001</c:v>
                      </c:pt>
                      <c:pt idx="744">
                        <c:v>10.130000000000001</c:v>
                      </c:pt>
                      <c:pt idx="745">
                        <c:v>10.130000000000001</c:v>
                      </c:pt>
                      <c:pt idx="746">
                        <c:v>10.15</c:v>
                      </c:pt>
                      <c:pt idx="747">
                        <c:v>10.15</c:v>
                      </c:pt>
                      <c:pt idx="748">
                        <c:v>10.130000000000001</c:v>
                      </c:pt>
                      <c:pt idx="749">
                        <c:v>10.15</c:v>
                      </c:pt>
                      <c:pt idx="750">
                        <c:v>10.15</c:v>
                      </c:pt>
                      <c:pt idx="751">
                        <c:v>10.15</c:v>
                      </c:pt>
                      <c:pt idx="752">
                        <c:v>10.15</c:v>
                      </c:pt>
                      <c:pt idx="753">
                        <c:v>10.15</c:v>
                      </c:pt>
                      <c:pt idx="754">
                        <c:v>10.15</c:v>
                      </c:pt>
                      <c:pt idx="755">
                        <c:v>10.15</c:v>
                      </c:pt>
                      <c:pt idx="756">
                        <c:v>10.15</c:v>
                      </c:pt>
                      <c:pt idx="757">
                        <c:v>10.15</c:v>
                      </c:pt>
                      <c:pt idx="758">
                        <c:v>10.15</c:v>
                      </c:pt>
                      <c:pt idx="759">
                        <c:v>10.15</c:v>
                      </c:pt>
                      <c:pt idx="760">
                        <c:v>10.15</c:v>
                      </c:pt>
                      <c:pt idx="761">
                        <c:v>10.15</c:v>
                      </c:pt>
                      <c:pt idx="762">
                        <c:v>10.15</c:v>
                      </c:pt>
                      <c:pt idx="763">
                        <c:v>10.15</c:v>
                      </c:pt>
                      <c:pt idx="764">
                        <c:v>10.15</c:v>
                      </c:pt>
                      <c:pt idx="765">
                        <c:v>10.130000000000001</c:v>
                      </c:pt>
                      <c:pt idx="766">
                        <c:v>10.15</c:v>
                      </c:pt>
                      <c:pt idx="767">
                        <c:v>10.15</c:v>
                      </c:pt>
                      <c:pt idx="768">
                        <c:v>10.15</c:v>
                      </c:pt>
                      <c:pt idx="769">
                        <c:v>10.130000000000001</c:v>
                      </c:pt>
                      <c:pt idx="770">
                        <c:v>10.130000000000001</c:v>
                      </c:pt>
                      <c:pt idx="771">
                        <c:v>10.130000000000001</c:v>
                      </c:pt>
                      <c:pt idx="772">
                        <c:v>10.130000000000001</c:v>
                      </c:pt>
                      <c:pt idx="773">
                        <c:v>10.130000000000001</c:v>
                      </c:pt>
                      <c:pt idx="774">
                        <c:v>10.130000000000001</c:v>
                      </c:pt>
                      <c:pt idx="775">
                        <c:v>10.15</c:v>
                      </c:pt>
                      <c:pt idx="776">
                        <c:v>10.130000000000001</c:v>
                      </c:pt>
                      <c:pt idx="777">
                        <c:v>10.130000000000001</c:v>
                      </c:pt>
                      <c:pt idx="778">
                        <c:v>10.15</c:v>
                      </c:pt>
                      <c:pt idx="779">
                        <c:v>10.15</c:v>
                      </c:pt>
                      <c:pt idx="780">
                        <c:v>10.15</c:v>
                      </c:pt>
                      <c:pt idx="781">
                        <c:v>10.15</c:v>
                      </c:pt>
                      <c:pt idx="782">
                        <c:v>10.130000000000001</c:v>
                      </c:pt>
                      <c:pt idx="783">
                        <c:v>10.130000000000001</c:v>
                      </c:pt>
                      <c:pt idx="784">
                        <c:v>10.130000000000001</c:v>
                      </c:pt>
                      <c:pt idx="785">
                        <c:v>10.130000000000001</c:v>
                      </c:pt>
                      <c:pt idx="786">
                        <c:v>10.130000000000001</c:v>
                      </c:pt>
                      <c:pt idx="787">
                        <c:v>10.130000000000001</c:v>
                      </c:pt>
                      <c:pt idx="788">
                        <c:v>10.11</c:v>
                      </c:pt>
                      <c:pt idx="789">
                        <c:v>10.130000000000001</c:v>
                      </c:pt>
                      <c:pt idx="790">
                        <c:v>10.130000000000001</c:v>
                      </c:pt>
                      <c:pt idx="791">
                        <c:v>10.130000000000001</c:v>
                      </c:pt>
                      <c:pt idx="792">
                        <c:v>10.130000000000001</c:v>
                      </c:pt>
                      <c:pt idx="793">
                        <c:v>10.130000000000001</c:v>
                      </c:pt>
                      <c:pt idx="794">
                        <c:v>10.130000000000001</c:v>
                      </c:pt>
                      <c:pt idx="795">
                        <c:v>10.130000000000001</c:v>
                      </c:pt>
                      <c:pt idx="796">
                        <c:v>10.130000000000001</c:v>
                      </c:pt>
                      <c:pt idx="797">
                        <c:v>10.130000000000001</c:v>
                      </c:pt>
                      <c:pt idx="798">
                        <c:v>10.130000000000001</c:v>
                      </c:pt>
                      <c:pt idx="799">
                        <c:v>10.11</c:v>
                      </c:pt>
                      <c:pt idx="800">
                        <c:v>10.11</c:v>
                      </c:pt>
                      <c:pt idx="801">
                        <c:v>10.130000000000001</c:v>
                      </c:pt>
                      <c:pt idx="802">
                        <c:v>10.130000000000001</c:v>
                      </c:pt>
                      <c:pt idx="803">
                        <c:v>10.11</c:v>
                      </c:pt>
                      <c:pt idx="804">
                        <c:v>10.11</c:v>
                      </c:pt>
                      <c:pt idx="805">
                        <c:v>10.130000000000001</c:v>
                      </c:pt>
                      <c:pt idx="806">
                        <c:v>10.11</c:v>
                      </c:pt>
                      <c:pt idx="807">
                        <c:v>10.11</c:v>
                      </c:pt>
                      <c:pt idx="808">
                        <c:v>10.11</c:v>
                      </c:pt>
                      <c:pt idx="809">
                        <c:v>10.09</c:v>
                      </c:pt>
                      <c:pt idx="810">
                        <c:v>10.11</c:v>
                      </c:pt>
                      <c:pt idx="811">
                        <c:v>10.11</c:v>
                      </c:pt>
                      <c:pt idx="812">
                        <c:v>10.11</c:v>
                      </c:pt>
                      <c:pt idx="813">
                        <c:v>10.11</c:v>
                      </c:pt>
                      <c:pt idx="814">
                        <c:v>10.09</c:v>
                      </c:pt>
                      <c:pt idx="815">
                        <c:v>10.11</c:v>
                      </c:pt>
                      <c:pt idx="816">
                        <c:v>10.11</c:v>
                      </c:pt>
                      <c:pt idx="817">
                        <c:v>10.09</c:v>
                      </c:pt>
                      <c:pt idx="818">
                        <c:v>10.11</c:v>
                      </c:pt>
                      <c:pt idx="819">
                        <c:v>10.11</c:v>
                      </c:pt>
                      <c:pt idx="820">
                        <c:v>10.11</c:v>
                      </c:pt>
                      <c:pt idx="821">
                        <c:v>10.11</c:v>
                      </c:pt>
                      <c:pt idx="822">
                        <c:v>10.11</c:v>
                      </c:pt>
                      <c:pt idx="823">
                        <c:v>10.11</c:v>
                      </c:pt>
                      <c:pt idx="824">
                        <c:v>10.09</c:v>
                      </c:pt>
                      <c:pt idx="825">
                        <c:v>10.11</c:v>
                      </c:pt>
                      <c:pt idx="826">
                        <c:v>10.09</c:v>
                      </c:pt>
                      <c:pt idx="827">
                        <c:v>10.11</c:v>
                      </c:pt>
                      <c:pt idx="828">
                        <c:v>10.09</c:v>
                      </c:pt>
                      <c:pt idx="829">
                        <c:v>10.11</c:v>
                      </c:pt>
                      <c:pt idx="830">
                        <c:v>10.11</c:v>
                      </c:pt>
                      <c:pt idx="831">
                        <c:v>10.09</c:v>
                      </c:pt>
                      <c:pt idx="832">
                        <c:v>10.07</c:v>
                      </c:pt>
                      <c:pt idx="833">
                        <c:v>10.09</c:v>
                      </c:pt>
                      <c:pt idx="834">
                        <c:v>10.09</c:v>
                      </c:pt>
                      <c:pt idx="835">
                        <c:v>10.09</c:v>
                      </c:pt>
                      <c:pt idx="836">
                        <c:v>10.09</c:v>
                      </c:pt>
                      <c:pt idx="837">
                        <c:v>10.09</c:v>
                      </c:pt>
                      <c:pt idx="838">
                        <c:v>10.09</c:v>
                      </c:pt>
                      <c:pt idx="839">
                        <c:v>10.09</c:v>
                      </c:pt>
                      <c:pt idx="840">
                        <c:v>10.09</c:v>
                      </c:pt>
                      <c:pt idx="841">
                        <c:v>10.09</c:v>
                      </c:pt>
                      <c:pt idx="842">
                        <c:v>10.07</c:v>
                      </c:pt>
                      <c:pt idx="843">
                        <c:v>10.09</c:v>
                      </c:pt>
                      <c:pt idx="844">
                        <c:v>10.07</c:v>
                      </c:pt>
                      <c:pt idx="845">
                        <c:v>10.07</c:v>
                      </c:pt>
                      <c:pt idx="846">
                        <c:v>10.07</c:v>
                      </c:pt>
                      <c:pt idx="847">
                        <c:v>10.050000000000001</c:v>
                      </c:pt>
                      <c:pt idx="848">
                        <c:v>10.07</c:v>
                      </c:pt>
                      <c:pt idx="849">
                        <c:v>10.050000000000001</c:v>
                      </c:pt>
                      <c:pt idx="850">
                        <c:v>10.07</c:v>
                      </c:pt>
                      <c:pt idx="851">
                        <c:v>10.07</c:v>
                      </c:pt>
                      <c:pt idx="852">
                        <c:v>10.050000000000001</c:v>
                      </c:pt>
                      <c:pt idx="853">
                        <c:v>10.050000000000001</c:v>
                      </c:pt>
                      <c:pt idx="854">
                        <c:v>10.050000000000001</c:v>
                      </c:pt>
                      <c:pt idx="855">
                        <c:v>10.050000000000001</c:v>
                      </c:pt>
                      <c:pt idx="856">
                        <c:v>10.050000000000001</c:v>
                      </c:pt>
                      <c:pt idx="857">
                        <c:v>10.050000000000001</c:v>
                      </c:pt>
                      <c:pt idx="858">
                        <c:v>10.050000000000001</c:v>
                      </c:pt>
                      <c:pt idx="859">
                        <c:v>10.050000000000001</c:v>
                      </c:pt>
                      <c:pt idx="860">
                        <c:v>10.050000000000001</c:v>
                      </c:pt>
                      <c:pt idx="861">
                        <c:v>10.029999999999999</c:v>
                      </c:pt>
                      <c:pt idx="862">
                        <c:v>10.029999999999999</c:v>
                      </c:pt>
                      <c:pt idx="863">
                        <c:v>10.029999999999999</c:v>
                      </c:pt>
                      <c:pt idx="864">
                        <c:v>10.029999999999999</c:v>
                      </c:pt>
                      <c:pt idx="865">
                        <c:v>10.029999999999999</c:v>
                      </c:pt>
                      <c:pt idx="866">
                        <c:v>10.029999999999999</c:v>
                      </c:pt>
                      <c:pt idx="867">
                        <c:v>10.029999999999999</c:v>
                      </c:pt>
                      <c:pt idx="868">
                        <c:v>10.029999999999999</c:v>
                      </c:pt>
                      <c:pt idx="869">
                        <c:v>10.029999999999999</c:v>
                      </c:pt>
                      <c:pt idx="870">
                        <c:v>10.01</c:v>
                      </c:pt>
                      <c:pt idx="871">
                        <c:v>10.01</c:v>
                      </c:pt>
                      <c:pt idx="872">
                        <c:v>10.029999999999999</c:v>
                      </c:pt>
                      <c:pt idx="873">
                        <c:v>10.01</c:v>
                      </c:pt>
                      <c:pt idx="874">
                        <c:v>10.01</c:v>
                      </c:pt>
                      <c:pt idx="875">
                        <c:v>10.01</c:v>
                      </c:pt>
                      <c:pt idx="876">
                        <c:v>10.01</c:v>
                      </c:pt>
                      <c:pt idx="877">
                        <c:v>10.01</c:v>
                      </c:pt>
                      <c:pt idx="878">
                        <c:v>10.01</c:v>
                      </c:pt>
                      <c:pt idx="879">
                        <c:v>10.01</c:v>
                      </c:pt>
                      <c:pt idx="880">
                        <c:v>10.029999999999999</c:v>
                      </c:pt>
                      <c:pt idx="881">
                        <c:v>9.99</c:v>
                      </c:pt>
                      <c:pt idx="882">
                        <c:v>9.99</c:v>
                      </c:pt>
                      <c:pt idx="883">
                        <c:v>10.029999999999999</c:v>
                      </c:pt>
                      <c:pt idx="884">
                        <c:v>9.99</c:v>
                      </c:pt>
                      <c:pt idx="885">
                        <c:v>9.99</c:v>
                      </c:pt>
                      <c:pt idx="886">
                        <c:v>9.9700000000000006</c:v>
                      </c:pt>
                      <c:pt idx="887">
                        <c:v>9.9499999999999993</c:v>
                      </c:pt>
                      <c:pt idx="888">
                        <c:v>9.9700000000000006</c:v>
                      </c:pt>
                      <c:pt idx="889">
                        <c:v>9.9499999999999993</c:v>
                      </c:pt>
                      <c:pt idx="890">
                        <c:v>9.93</c:v>
                      </c:pt>
                      <c:pt idx="891">
                        <c:v>9.9499999999999993</c:v>
                      </c:pt>
                      <c:pt idx="892">
                        <c:v>9.93</c:v>
                      </c:pt>
                      <c:pt idx="893">
                        <c:v>9.9499999999999993</c:v>
                      </c:pt>
                      <c:pt idx="894">
                        <c:v>9.9499999999999993</c:v>
                      </c:pt>
                      <c:pt idx="895">
                        <c:v>9.9499999999999993</c:v>
                      </c:pt>
                      <c:pt idx="896">
                        <c:v>9.9499999999999993</c:v>
                      </c:pt>
                      <c:pt idx="897">
                        <c:v>9.93</c:v>
                      </c:pt>
                      <c:pt idx="898">
                        <c:v>9.93</c:v>
                      </c:pt>
                      <c:pt idx="899">
                        <c:v>9.9499999999999993</c:v>
                      </c:pt>
                      <c:pt idx="900">
                        <c:v>9.9499999999999993</c:v>
                      </c:pt>
                      <c:pt idx="901">
                        <c:v>9.93</c:v>
                      </c:pt>
                      <c:pt idx="902">
                        <c:v>9.93</c:v>
                      </c:pt>
                      <c:pt idx="903">
                        <c:v>9.93</c:v>
                      </c:pt>
                      <c:pt idx="904">
                        <c:v>9.93</c:v>
                      </c:pt>
                      <c:pt idx="905">
                        <c:v>9.9499999999999993</c:v>
                      </c:pt>
                      <c:pt idx="906">
                        <c:v>9.9499999999999993</c:v>
                      </c:pt>
                      <c:pt idx="907">
                        <c:v>9.99</c:v>
                      </c:pt>
                      <c:pt idx="908">
                        <c:v>9.93</c:v>
                      </c:pt>
                      <c:pt idx="909">
                        <c:v>9.9499999999999993</c:v>
                      </c:pt>
                      <c:pt idx="910">
                        <c:v>9.9700000000000006</c:v>
                      </c:pt>
                      <c:pt idx="911">
                        <c:v>9.9499999999999993</c:v>
                      </c:pt>
                      <c:pt idx="912">
                        <c:v>9.9499999999999993</c:v>
                      </c:pt>
                      <c:pt idx="913">
                        <c:v>9.9499999999999993</c:v>
                      </c:pt>
                      <c:pt idx="914">
                        <c:v>9.9700000000000006</c:v>
                      </c:pt>
                      <c:pt idx="915">
                        <c:v>9.9700000000000006</c:v>
                      </c:pt>
                      <c:pt idx="916">
                        <c:v>9.9499999999999993</c:v>
                      </c:pt>
                      <c:pt idx="917">
                        <c:v>9.9499999999999993</c:v>
                      </c:pt>
                      <c:pt idx="918">
                        <c:v>9.9499999999999993</c:v>
                      </c:pt>
                      <c:pt idx="919">
                        <c:v>9.93</c:v>
                      </c:pt>
                      <c:pt idx="920">
                        <c:v>9.93</c:v>
                      </c:pt>
                      <c:pt idx="921">
                        <c:v>9.93</c:v>
                      </c:pt>
                      <c:pt idx="922">
                        <c:v>9.91</c:v>
                      </c:pt>
                      <c:pt idx="923">
                        <c:v>9.93</c:v>
                      </c:pt>
                      <c:pt idx="924">
                        <c:v>9.93</c:v>
                      </c:pt>
                      <c:pt idx="925">
                        <c:v>9.93</c:v>
                      </c:pt>
                      <c:pt idx="926">
                        <c:v>9.93</c:v>
                      </c:pt>
                      <c:pt idx="927">
                        <c:v>9.93</c:v>
                      </c:pt>
                      <c:pt idx="928">
                        <c:v>9.93</c:v>
                      </c:pt>
                      <c:pt idx="929">
                        <c:v>9.93</c:v>
                      </c:pt>
                      <c:pt idx="930">
                        <c:v>9.9700000000000006</c:v>
                      </c:pt>
                      <c:pt idx="931">
                        <c:v>9.91</c:v>
                      </c:pt>
                      <c:pt idx="932">
                        <c:v>9.93</c:v>
                      </c:pt>
                      <c:pt idx="933">
                        <c:v>9.93</c:v>
                      </c:pt>
                      <c:pt idx="934">
                        <c:v>9.93</c:v>
                      </c:pt>
                      <c:pt idx="935">
                        <c:v>9.93</c:v>
                      </c:pt>
                      <c:pt idx="936">
                        <c:v>9.93</c:v>
                      </c:pt>
                      <c:pt idx="937">
                        <c:v>9.93</c:v>
                      </c:pt>
                      <c:pt idx="938">
                        <c:v>9.93</c:v>
                      </c:pt>
                      <c:pt idx="939">
                        <c:v>9.91</c:v>
                      </c:pt>
                      <c:pt idx="940">
                        <c:v>9.93</c:v>
                      </c:pt>
                      <c:pt idx="941">
                        <c:v>9.93</c:v>
                      </c:pt>
                      <c:pt idx="942">
                        <c:v>9.93</c:v>
                      </c:pt>
                      <c:pt idx="943">
                        <c:v>9.9499999999999993</c:v>
                      </c:pt>
                      <c:pt idx="944">
                        <c:v>9.93</c:v>
                      </c:pt>
                      <c:pt idx="945">
                        <c:v>9.91</c:v>
                      </c:pt>
                      <c:pt idx="946">
                        <c:v>9.93</c:v>
                      </c:pt>
                      <c:pt idx="947">
                        <c:v>9.93</c:v>
                      </c:pt>
                      <c:pt idx="948">
                        <c:v>9.93</c:v>
                      </c:pt>
                      <c:pt idx="949">
                        <c:v>9.93</c:v>
                      </c:pt>
                      <c:pt idx="950">
                        <c:v>9.93</c:v>
                      </c:pt>
                      <c:pt idx="951">
                        <c:v>9.93</c:v>
                      </c:pt>
                      <c:pt idx="952">
                        <c:v>9.93</c:v>
                      </c:pt>
                      <c:pt idx="953">
                        <c:v>9.9499999999999993</c:v>
                      </c:pt>
                      <c:pt idx="954">
                        <c:v>9.93</c:v>
                      </c:pt>
                      <c:pt idx="955">
                        <c:v>9.93</c:v>
                      </c:pt>
                      <c:pt idx="956">
                        <c:v>9.93</c:v>
                      </c:pt>
                      <c:pt idx="957">
                        <c:v>9.93</c:v>
                      </c:pt>
                      <c:pt idx="958">
                        <c:v>9.93</c:v>
                      </c:pt>
                      <c:pt idx="959">
                        <c:v>9.93</c:v>
                      </c:pt>
                      <c:pt idx="960">
                        <c:v>9.93</c:v>
                      </c:pt>
                      <c:pt idx="961">
                        <c:v>9.93</c:v>
                      </c:pt>
                      <c:pt idx="962">
                        <c:v>9.93</c:v>
                      </c:pt>
                      <c:pt idx="963">
                        <c:v>9.93</c:v>
                      </c:pt>
                      <c:pt idx="964">
                        <c:v>9.93</c:v>
                      </c:pt>
                      <c:pt idx="965">
                        <c:v>9.91</c:v>
                      </c:pt>
                      <c:pt idx="966">
                        <c:v>9.91</c:v>
                      </c:pt>
                      <c:pt idx="967">
                        <c:v>9.93</c:v>
                      </c:pt>
                      <c:pt idx="968">
                        <c:v>9.93</c:v>
                      </c:pt>
                      <c:pt idx="969">
                        <c:v>9.91</c:v>
                      </c:pt>
                      <c:pt idx="970">
                        <c:v>9.93</c:v>
                      </c:pt>
                      <c:pt idx="971">
                        <c:v>9.91</c:v>
                      </c:pt>
                      <c:pt idx="972">
                        <c:v>9.91</c:v>
                      </c:pt>
                      <c:pt idx="973">
                        <c:v>9.91</c:v>
                      </c:pt>
                      <c:pt idx="974">
                        <c:v>9.93</c:v>
                      </c:pt>
                      <c:pt idx="975">
                        <c:v>9.93</c:v>
                      </c:pt>
                      <c:pt idx="976">
                        <c:v>9.93</c:v>
                      </c:pt>
                      <c:pt idx="977">
                        <c:v>9.9499999999999993</c:v>
                      </c:pt>
                      <c:pt idx="978">
                        <c:v>9.93</c:v>
                      </c:pt>
                      <c:pt idx="979">
                        <c:v>9.9499999999999993</c:v>
                      </c:pt>
                      <c:pt idx="980">
                        <c:v>9.93</c:v>
                      </c:pt>
                      <c:pt idx="981">
                        <c:v>9.93</c:v>
                      </c:pt>
                      <c:pt idx="982">
                        <c:v>9.9499999999999993</c:v>
                      </c:pt>
                      <c:pt idx="983">
                        <c:v>9.9499999999999993</c:v>
                      </c:pt>
                      <c:pt idx="984">
                        <c:v>9.9499999999999993</c:v>
                      </c:pt>
                      <c:pt idx="985">
                        <c:v>9.93</c:v>
                      </c:pt>
                      <c:pt idx="986">
                        <c:v>9.9499999999999993</c:v>
                      </c:pt>
                      <c:pt idx="987">
                        <c:v>9.9499999999999993</c:v>
                      </c:pt>
                      <c:pt idx="988">
                        <c:v>9.9499999999999993</c:v>
                      </c:pt>
                      <c:pt idx="989">
                        <c:v>9.93</c:v>
                      </c:pt>
                      <c:pt idx="990">
                        <c:v>9.93</c:v>
                      </c:pt>
                      <c:pt idx="991">
                        <c:v>9.9499999999999993</c:v>
                      </c:pt>
                      <c:pt idx="992">
                        <c:v>9.9499999999999993</c:v>
                      </c:pt>
                      <c:pt idx="993">
                        <c:v>9.9499999999999993</c:v>
                      </c:pt>
                      <c:pt idx="994">
                        <c:v>9.9499999999999993</c:v>
                      </c:pt>
                      <c:pt idx="995">
                        <c:v>9.9700000000000006</c:v>
                      </c:pt>
                      <c:pt idx="996">
                        <c:v>9.9499999999999993</c:v>
                      </c:pt>
                      <c:pt idx="997">
                        <c:v>9.9499999999999993</c:v>
                      </c:pt>
                      <c:pt idx="998">
                        <c:v>9.9499999999999993</c:v>
                      </c:pt>
                      <c:pt idx="999">
                        <c:v>9.99</c:v>
                      </c:pt>
                      <c:pt idx="1000">
                        <c:v>9.9700000000000006</c:v>
                      </c:pt>
                      <c:pt idx="1001">
                        <c:v>9.9499999999999993</c:v>
                      </c:pt>
                      <c:pt idx="1002">
                        <c:v>9.9700000000000006</c:v>
                      </c:pt>
                      <c:pt idx="1003">
                        <c:v>9.9700000000000006</c:v>
                      </c:pt>
                      <c:pt idx="1004">
                        <c:v>9.9499999999999993</c:v>
                      </c:pt>
                      <c:pt idx="1005">
                        <c:v>9.9499999999999993</c:v>
                      </c:pt>
                      <c:pt idx="1006">
                        <c:v>9.99</c:v>
                      </c:pt>
                      <c:pt idx="1007">
                        <c:v>9.9499999999999993</c:v>
                      </c:pt>
                      <c:pt idx="1008">
                        <c:v>9.9700000000000006</c:v>
                      </c:pt>
                      <c:pt idx="1009">
                        <c:v>9.9499999999999993</c:v>
                      </c:pt>
                      <c:pt idx="1010">
                        <c:v>9.9700000000000006</c:v>
                      </c:pt>
                      <c:pt idx="1011">
                        <c:v>9.9499999999999993</c:v>
                      </c:pt>
                      <c:pt idx="1012">
                        <c:v>9.9499999999999993</c:v>
                      </c:pt>
                      <c:pt idx="1013">
                        <c:v>9.9499999999999993</c:v>
                      </c:pt>
                      <c:pt idx="1014">
                        <c:v>9.93</c:v>
                      </c:pt>
                      <c:pt idx="1015">
                        <c:v>9.9499999999999993</c:v>
                      </c:pt>
                      <c:pt idx="1016">
                        <c:v>9.9499999999999993</c:v>
                      </c:pt>
                      <c:pt idx="1017">
                        <c:v>9.93</c:v>
                      </c:pt>
                      <c:pt idx="1018">
                        <c:v>9.93</c:v>
                      </c:pt>
                      <c:pt idx="1019">
                        <c:v>9.9499999999999993</c:v>
                      </c:pt>
                      <c:pt idx="1020">
                        <c:v>9.9499999999999993</c:v>
                      </c:pt>
                      <c:pt idx="1021">
                        <c:v>9.93</c:v>
                      </c:pt>
                      <c:pt idx="1022">
                        <c:v>9.93</c:v>
                      </c:pt>
                      <c:pt idx="1023">
                        <c:v>9.93</c:v>
                      </c:pt>
                      <c:pt idx="1024">
                        <c:v>9.91</c:v>
                      </c:pt>
                      <c:pt idx="1025">
                        <c:v>9.91</c:v>
                      </c:pt>
                      <c:pt idx="1026">
                        <c:v>9.93</c:v>
                      </c:pt>
                      <c:pt idx="1027">
                        <c:v>9.93</c:v>
                      </c:pt>
                      <c:pt idx="1028">
                        <c:v>9.91</c:v>
                      </c:pt>
                      <c:pt idx="1029">
                        <c:v>9.91</c:v>
                      </c:pt>
                      <c:pt idx="1030">
                        <c:v>9.91</c:v>
                      </c:pt>
                      <c:pt idx="1031">
                        <c:v>9.91</c:v>
                      </c:pt>
                      <c:pt idx="1032">
                        <c:v>9.91</c:v>
                      </c:pt>
                      <c:pt idx="1033">
                        <c:v>9.89</c:v>
                      </c:pt>
                      <c:pt idx="1034">
                        <c:v>9.91</c:v>
                      </c:pt>
                      <c:pt idx="1035">
                        <c:v>9.91</c:v>
                      </c:pt>
                      <c:pt idx="1036">
                        <c:v>9.89</c:v>
                      </c:pt>
                      <c:pt idx="1037">
                        <c:v>9.89</c:v>
                      </c:pt>
                      <c:pt idx="1038">
                        <c:v>9.89</c:v>
                      </c:pt>
                      <c:pt idx="1039">
                        <c:v>9.89</c:v>
                      </c:pt>
                      <c:pt idx="1040">
                        <c:v>9.89</c:v>
                      </c:pt>
                      <c:pt idx="1041">
                        <c:v>9.89</c:v>
                      </c:pt>
                      <c:pt idx="1042">
                        <c:v>9.89</c:v>
                      </c:pt>
                      <c:pt idx="1043">
                        <c:v>9.89</c:v>
                      </c:pt>
                      <c:pt idx="1044">
                        <c:v>9.8699999999999992</c:v>
                      </c:pt>
                      <c:pt idx="1045">
                        <c:v>9.89</c:v>
                      </c:pt>
                      <c:pt idx="1046">
                        <c:v>9.8699999999999992</c:v>
                      </c:pt>
                      <c:pt idx="1047">
                        <c:v>9.8699999999999992</c:v>
                      </c:pt>
                      <c:pt idx="1048">
                        <c:v>9.89</c:v>
                      </c:pt>
                      <c:pt idx="1049">
                        <c:v>9.89</c:v>
                      </c:pt>
                      <c:pt idx="1050">
                        <c:v>9.89</c:v>
                      </c:pt>
                      <c:pt idx="1051">
                        <c:v>9.8699999999999992</c:v>
                      </c:pt>
                      <c:pt idx="1052">
                        <c:v>9.89</c:v>
                      </c:pt>
                      <c:pt idx="1053">
                        <c:v>9.89</c:v>
                      </c:pt>
                      <c:pt idx="1054">
                        <c:v>9.89</c:v>
                      </c:pt>
                      <c:pt idx="1055">
                        <c:v>9.8699999999999992</c:v>
                      </c:pt>
                      <c:pt idx="1056">
                        <c:v>9.91</c:v>
                      </c:pt>
                      <c:pt idx="1057">
                        <c:v>9.8699999999999992</c:v>
                      </c:pt>
                      <c:pt idx="1058">
                        <c:v>9.89</c:v>
                      </c:pt>
                      <c:pt idx="1059">
                        <c:v>9.89</c:v>
                      </c:pt>
                      <c:pt idx="1060">
                        <c:v>9.89</c:v>
                      </c:pt>
                      <c:pt idx="1061">
                        <c:v>9.89</c:v>
                      </c:pt>
                      <c:pt idx="1062">
                        <c:v>9.89</c:v>
                      </c:pt>
                      <c:pt idx="1063">
                        <c:v>9.89</c:v>
                      </c:pt>
                      <c:pt idx="1064">
                        <c:v>9.89</c:v>
                      </c:pt>
                      <c:pt idx="1065">
                        <c:v>9.89</c:v>
                      </c:pt>
                      <c:pt idx="1066">
                        <c:v>9.8699999999999992</c:v>
                      </c:pt>
                      <c:pt idx="1067">
                        <c:v>9.89</c:v>
                      </c:pt>
                      <c:pt idx="1068">
                        <c:v>9.89</c:v>
                      </c:pt>
                      <c:pt idx="1069">
                        <c:v>9.89</c:v>
                      </c:pt>
                      <c:pt idx="1070">
                        <c:v>9.89</c:v>
                      </c:pt>
                      <c:pt idx="1071">
                        <c:v>9.8699999999999992</c:v>
                      </c:pt>
                      <c:pt idx="1072">
                        <c:v>9.89</c:v>
                      </c:pt>
                      <c:pt idx="1073">
                        <c:v>9.8699999999999992</c:v>
                      </c:pt>
                      <c:pt idx="1074">
                        <c:v>9.8699999999999992</c:v>
                      </c:pt>
                      <c:pt idx="1075">
                        <c:v>9.8699999999999992</c:v>
                      </c:pt>
                      <c:pt idx="1076">
                        <c:v>9.8699999999999992</c:v>
                      </c:pt>
                      <c:pt idx="1077">
                        <c:v>9.89</c:v>
                      </c:pt>
                      <c:pt idx="1078">
                        <c:v>9.8699999999999992</c:v>
                      </c:pt>
                      <c:pt idx="1079">
                        <c:v>9.8699999999999992</c:v>
                      </c:pt>
                      <c:pt idx="1080">
                        <c:v>9.85</c:v>
                      </c:pt>
                      <c:pt idx="1081">
                        <c:v>9.85</c:v>
                      </c:pt>
                      <c:pt idx="1082">
                        <c:v>9.83</c:v>
                      </c:pt>
                      <c:pt idx="1083">
                        <c:v>9.85</c:v>
                      </c:pt>
                      <c:pt idx="1084">
                        <c:v>9.85</c:v>
                      </c:pt>
                      <c:pt idx="1085">
                        <c:v>9.8699999999999992</c:v>
                      </c:pt>
                      <c:pt idx="1086">
                        <c:v>9.85</c:v>
                      </c:pt>
                      <c:pt idx="1087">
                        <c:v>9.8699999999999992</c:v>
                      </c:pt>
                      <c:pt idx="1088">
                        <c:v>9.8699999999999992</c:v>
                      </c:pt>
                      <c:pt idx="1089">
                        <c:v>9.83</c:v>
                      </c:pt>
                      <c:pt idx="1090">
                        <c:v>9.8699999999999992</c:v>
                      </c:pt>
                      <c:pt idx="1091">
                        <c:v>9.85</c:v>
                      </c:pt>
                      <c:pt idx="1092">
                        <c:v>9.85</c:v>
                      </c:pt>
                      <c:pt idx="1093">
                        <c:v>9.85</c:v>
                      </c:pt>
                      <c:pt idx="1094">
                        <c:v>9.85</c:v>
                      </c:pt>
                      <c:pt idx="1095">
                        <c:v>9.85</c:v>
                      </c:pt>
                      <c:pt idx="1096">
                        <c:v>9.85</c:v>
                      </c:pt>
                      <c:pt idx="1097">
                        <c:v>9.83</c:v>
                      </c:pt>
                      <c:pt idx="1098">
                        <c:v>9.83</c:v>
                      </c:pt>
                      <c:pt idx="1099">
                        <c:v>9.83</c:v>
                      </c:pt>
                      <c:pt idx="1100">
                        <c:v>9.83</c:v>
                      </c:pt>
                      <c:pt idx="1101">
                        <c:v>9.83</c:v>
                      </c:pt>
                      <c:pt idx="1102">
                        <c:v>9.83</c:v>
                      </c:pt>
                      <c:pt idx="1103">
                        <c:v>9.85</c:v>
                      </c:pt>
                      <c:pt idx="1104">
                        <c:v>9.83</c:v>
                      </c:pt>
                      <c:pt idx="1105">
                        <c:v>9.83</c:v>
                      </c:pt>
                      <c:pt idx="1106">
                        <c:v>9.85</c:v>
                      </c:pt>
                      <c:pt idx="1107">
                        <c:v>9.83</c:v>
                      </c:pt>
                      <c:pt idx="1108">
                        <c:v>9.85</c:v>
                      </c:pt>
                      <c:pt idx="1109">
                        <c:v>9.85</c:v>
                      </c:pt>
                      <c:pt idx="1110">
                        <c:v>9.83</c:v>
                      </c:pt>
                      <c:pt idx="1111">
                        <c:v>9.83</c:v>
                      </c:pt>
                      <c:pt idx="1112">
                        <c:v>9.83</c:v>
                      </c:pt>
                      <c:pt idx="1113">
                        <c:v>9.83</c:v>
                      </c:pt>
                      <c:pt idx="1114">
                        <c:v>9.85</c:v>
                      </c:pt>
                      <c:pt idx="1115">
                        <c:v>9.85</c:v>
                      </c:pt>
                      <c:pt idx="1116">
                        <c:v>9.85</c:v>
                      </c:pt>
                      <c:pt idx="1117">
                        <c:v>9.85</c:v>
                      </c:pt>
                      <c:pt idx="1118">
                        <c:v>9.83</c:v>
                      </c:pt>
                      <c:pt idx="1119">
                        <c:v>9.83</c:v>
                      </c:pt>
                      <c:pt idx="1120">
                        <c:v>9.83</c:v>
                      </c:pt>
                      <c:pt idx="1121">
                        <c:v>9.83</c:v>
                      </c:pt>
                      <c:pt idx="1122">
                        <c:v>9.83</c:v>
                      </c:pt>
                      <c:pt idx="1123">
                        <c:v>9.85</c:v>
                      </c:pt>
                      <c:pt idx="1124">
                        <c:v>9.81</c:v>
                      </c:pt>
                      <c:pt idx="1125">
                        <c:v>9.83</c:v>
                      </c:pt>
                      <c:pt idx="1126">
                        <c:v>9.83</c:v>
                      </c:pt>
                      <c:pt idx="1127">
                        <c:v>9.83</c:v>
                      </c:pt>
                      <c:pt idx="1128">
                        <c:v>9.83</c:v>
                      </c:pt>
                      <c:pt idx="1129">
                        <c:v>9.83</c:v>
                      </c:pt>
                      <c:pt idx="1130">
                        <c:v>9.83</c:v>
                      </c:pt>
                      <c:pt idx="1131">
                        <c:v>9.83</c:v>
                      </c:pt>
                      <c:pt idx="1132">
                        <c:v>9.81</c:v>
                      </c:pt>
                      <c:pt idx="1133">
                        <c:v>9.81</c:v>
                      </c:pt>
                      <c:pt idx="1134">
                        <c:v>9.83</c:v>
                      </c:pt>
                      <c:pt idx="1135">
                        <c:v>9.81</c:v>
                      </c:pt>
                      <c:pt idx="1136">
                        <c:v>9.7899999999999991</c:v>
                      </c:pt>
                      <c:pt idx="1137">
                        <c:v>9.81</c:v>
                      </c:pt>
                      <c:pt idx="1138">
                        <c:v>9.81</c:v>
                      </c:pt>
                      <c:pt idx="1139">
                        <c:v>9.81</c:v>
                      </c:pt>
                      <c:pt idx="1140">
                        <c:v>9.81</c:v>
                      </c:pt>
                      <c:pt idx="1141">
                        <c:v>9.81</c:v>
                      </c:pt>
                      <c:pt idx="1142">
                        <c:v>9.7899999999999991</c:v>
                      </c:pt>
                      <c:pt idx="1143">
                        <c:v>9.7899999999999991</c:v>
                      </c:pt>
                      <c:pt idx="1144">
                        <c:v>9.7899999999999991</c:v>
                      </c:pt>
                      <c:pt idx="1145">
                        <c:v>9.7899999999999991</c:v>
                      </c:pt>
                      <c:pt idx="1146">
                        <c:v>9.7899999999999991</c:v>
                      </c:pt>
                      <c:pt idx="1147">
                        <c:v>9.81</c:v>
                      </c:pt>
                      <c:pt idx="1148">
                        <c:v>9.81</c:v>
                      </c:pt>
                      <c:pt idx="1149">
                        <c:v>9.7899999999999991</c:v>
                      </c:pt>
                      <c:pt idx="1150">
                        <c:v>9.81</c:v>
                      </c:pt>
                      <c:pt idx="1151">
                        <c:v>9.81</c:v>
                      </c:pt>
                      <c:pt idx="1152">
                        <c:v>9.81</c:v>
                      </c:pt>
                      <c:pt idx="1153">
                        <c:v>9.7899999999999991</c:v>
                      </c:pt>
                      <c:pt idx="1154">
                        <c:v>9.7899999999999991</c:v>
                      </c:pt>
                      <c:pt idx="1155">
                        <c:v>9.7899999999999991</c:v>
                      </c:pt>
                      <c:pt idx="1156">
                        <c:v>9.81</c:v>
                      </c:pt>
                      <c:pt idx="1157">
                        <c:v>9.7899999999999991</c:v>
                      </c:pt>
                      <c:pt idx="1158">
                        <c:v>9.81</c:v>
                      </c:pt>
                      <c:pt idx="1159">
                        <c:v>9.77</c:v>
                      </c:pt>
                      <c:pt idx="1160">
                        <c:v>9.7899999999999991</c:v>
                      </c:pt>
                      <c:pt idx="1161">
                        <c:v>9.81</c:v>
                      </c:pt>
                      <c:pt idx="1162">
                        <c:v>9.7899999999999991</c:v>
                      </c:pt>
                      <c:pt idx="1163">
                        <c:v>9.7899999999999991</c:v>
                      </c:pt>
                      <c:pt idx="1164">
                        <c:v>9.81</c:v>
                      </c:pt>
                      <c:pt idx="1165">
                        <c:v>9.7899999999999991</c:v>
                      </c:pt>
                      <c:pt idx="1166">
                        <c:v>9.7899999999999991</c:v>
                      </c:pt>
                      <c:pt idx="1167">
                        <c:v>9.81</c:v>
                      </c:pt>
                      <c:pt idx="1168">
                        <c:v>9.7899999999999991</c:v>
                      </c:pt>
                      <c:pt idx="1169">
                        <c:v>9.7899999999999991</c:v>
                      </c:pt>
                      <c:pt idx="1170">
                        <c:v>9.81</c:v>
                      </c:pt>
                      <c:pt idx="1171">
                        <c:v>9.7899999999999991</c:v>
                      </c:pt>
                      <c:pt idx="1172">
                        <c:v>9.81</c:v>
                      </c:pt>
                      <c:pt idx="1173">
                        <c:v>9.81</c:v>
                      </c:pt>
                      <c:pt idx="1174">
                        <c:v>9.81</c:v>
                      </c:pt>
                      <c:pt idx="1175">
                        <c:v>9.7899999999999991</c:v>
                      </c:pt>
                      <c:pt idx="1176">
                        <c:v>9.81</c:v>
                      </c:pt>
                      <c:pt idx="1177">
                        <c:v>9.81</c:v>
                      </c:pt>
                      <c:pt idx="1178">
                        <c:v>9.83</c:v>
                      </c:pt>
                      <c:pt idx="1179">
                        <c:v>9.7899999999999991</c:v>
                      </c:pt>
                      <c:pt idx="1180">
                        <c:v>9.81</c:v>
                      </c:pt>
                      <c:pt idx="1181">
                        <c:v>9.81</c:v>
                      </c:pt>
                      <c:pt idx="1182">
                        <c:v>9.7899999999999991</c:v>
                      </c:pt>
                      <c:pt idx="1183">
                        <c:v>9.81</c:v>
                      </c:pt>
                      <c:pt idx="1184">
                        <c:v>9.81</c:v>
                      </c:pt>
                      <c:pt idx="1185">
                        <c:v>9.83</c:v>
                      </c:pt>
                      <c:pt idx="1186">
                        <c:v>9.81</c:v>
                      </c:pt>
                      <c:pt idx="1187">
                        <c:v>9.81</c:v>
                      </c:pt>
                      <c:pt idx="1188">
                        <c:v>9.81</c:v>
                      </c:pt>
                      <c:pt idx="1189">
                        <c:v>9.81</c:v>
                      </c:pt>
                      <c:pt idx="1190">
                        <c:v>9.83</c:v>
                      </c:pt>
                      <c:pt idx="1191">
                        <c:v>9.83</c:v>
                      </c:pt>
                      <c:pt idx="1192">
                        <c:v>9.81</c:v>
                      </c:pt>
                      <c:pt idx="1193">
                        <c:v>9.85</c:v>
                      </c:pt>
                      <c:pt idx="1194">
                        <c:v>9.81</c:v>
                      </c:pt>
                      <c:pt idx="1195">
                        <c:v>9.83</c:v>
                      </c:pt>
                      <c:pt idx="1196">
                        <c:v>9.83</c:v>
                      </c:pt>
                      <c:pt idx="1197">
                        <c:v>9.81</c:v>
                      </c:pt>
                      <c:pt idx="1198">
                        <c:v>9.83</c:v>
                      </c:pt>
                      <c:pt idx="1199">
                        <c:v>9.83</c:v>
                      </c:pt>
                      <c:pt idx="1200">
                        <c:v>9.83</c:v>
                      </c:pt>
                      <c:pt idx="1201">
                        <c:v>9.83</c:v>
                      </c:pt>
                      <c:pt idx="1202">
                        <c:v>9.85</c:v>
                      </c:pt>
                      <c:pt idx="1203">
                        <c:v>9.83</c:v>
                      </c:pt>
                      <c:pt idx="1204">
                        <c:v>9.83</c:v>
                      </c:pt>
                      <c:pt idx="1205">
                        <c:v>9.83</c:v>
                      </c:pt>
                      <c:pt idx="1206">
                        <c:v>9.85</c:v>
                      </c:pt>
                      <c:pt idx="1207">
                        <c:v>9.85</c:v>
                      </c:pt>
                      <c:pt idx="1208">
                        <c:v>9.83</c:v>
                      </c:pt>
                      <c:pt idx="1209">
                        <c:v>9.85</c:v>
                      </c:pt>
                      <c:pt idx="1210">
                        <c:v>9.83</c:v>
                      </c:pt>
                      <c:pt idx="1211">
                        <c:v>9.83</c:v>
                      </c:pt>
                      <c:pt idx="1212">
                        <c:v>9.85</c:v>
                      </c:pt>
                      <c:pt idx="1213">
                        <c:v>9.83</c:v>
                      </c:pt>
                      <c:pt idx="1214">
                        <c:v>9.83</c:v>
                      </c:pt>
                      <c:pt idx="1215">
                        <c:v>9.85</c:v>
                      </c:pt>
                      <c:pt idx="1216">
                        <c:v>9.83</c:v>
                      </c:pt>
                      <c:pt idx="1217">
                        <c:v>9.83</c:v>
                      </c:pt>
                      <c:pt idx="1218">
                        <c:v>9.83</c:v>
                      </c:pt>
                      <c:pt idx="1219">
                        <c:v>9.83</c:v>
                      </c:pt>
                      <c:pt idx="1220">
                        <c:v>9.85</c:v>
                      </c:pt>
                      <c:pt idx="1221">
                        <c:v>9.85</c:v>
                      </c:pt>
                      <c:pt idx="1222">
                        <c:v>9.85</c:v>
                      </c:pt>
                      <c:pt idx="1223">
                        <c:v>9.83</c:v>
                      </c:pt>
                      <c:pt idx="1224">
                        <c:v>9.85</c:v>
                      </c:pt>
                      <c:pt idx="1225">
                        <c:v>9.83</c:v>
                      </c:pt>
                      <c:pt idx="1226">
                        <c:v>9.83</c:v>
                      </c:pt>
                      <c:pt idx="1227">
                        <c:v>9.83</c:v>
                      </c:pt>
                      <c:pt idx="1228">
                        <c:v>9.85</c:v>
                      </c:pt>
                      <c:pt idx="1229">
                        <c:v>9.83</c:v>
                      </c:pt>
                      <c:pt idx="1230">
                        <c:v>9.85</c:v>
                      </c:pt>
                      <c:pt idx="1231">
                        <c:v>9.83</c:v>
                      </c:pt>
                      <c:pt idx="1232">
                        <c:v>9.85</c:v>
                      </c:pt>
                      <c:pt idx="1233">
                        <c:v>9.85</c:v>
                      </c:pt>
                      <c:pt idx="1234">
                        <c:v>9.85</c:v>
                      </c:pt>
                      <c:pt idx="1235">
                        <c:v>9.85</c:v>
                      </c:pt>
                      <c:pt idx="1236">
                        <c:v>9.8699999999999992</c:v>
                      </c:pt>
                      <c:pt idx="1237">
                        <c:v>9.8699999999999992</c:v>
                      </c:pt>
                      <c:pt idx="1238">
                        <c:v>9.85</c:v>
                      </c:pt>
                      <c:pt idx="1239">
                        <c:v>9.8699999999999992</c:v>
                      </c:pt>
                      <c:pt idx="1240">
                        <c:v>9.8699999999999992</c:v>
                      </c:pt>
                      <c:pt idx="1241">
                        <c:v>9.85</c:v>
                      </c:pt>
                      <c:pt idx="1242">
                        <c:v>9.8699999999999992</c:v>
                      </c:pt>
                      <c:pt idx="1243">
                        <c:v>9.8699999999999992</c:v>
                      </c:pt>
                      <c:pt idx="1244">
                        <c:v>9.85</c:v>
                      </c:pt>
                      <c:pt idx="1245">
                        <c:v>9.8699999999999992</c:v>
                      </c:pt>
                      <c:pt idx="1246">
                        <c:v>9.89</c:v>
                      </c:pt>
                      <c:pt idx="1247">
                        <c:v>9.8699999999999992</c:v>
                      </c:pt>
                      <c:pt idx="1248">
                        <c:v>9.89</c:v>
                      </c:pt>
                      <c:pt idx="1249">
                        <c:v>9.89</c:v>
                      </c:pt>
                      <c:pt idx="1250">
                        <c:v>9.89</c:v>
                      </c:pt>
                      <c:pt idx="1251">
                        <c:v>9.93</c:v>
                      </c:pt>
                      <c:pt idx="1252">
                        <c:v>9.89</c:v>
                      </c:pt>
                      <c:pt idx="1253">
                        <c:v>9.91</c:v>
                      </c:pt>
                      <c:pt idx="1254">
                        <c:v>9.93</c:v>
                      </c:pt>
                      <c:pt idx="1255">
                        <c:v>9.93</c:v>
                      </c:pt>
                      <c:pt idx="1256">
                        <c:v>9.9499999999999993</c:v>
                      </c:pt>
                      <c:pt idx="1257">
                        <c:v>9.9499999999999993</c:v>
                      </c:pt>
                      <c:pt idx="1258">
                        <c:v>9.9499999999999993</c:v>
                      </c:pt>
                      <c:pt idx="1259">
                        <c:v>9.9499999999999993</c:v>
                      </c:pt>
                      <c:pt idx="1260">
                        <c:v>9.99</c:v>
                      </c:pt>
                      <c:pt idx="1261">
                        <c:v>9.9700000000000006</c:v>
                      </c:pt>
                      <c:pt idx="1262">
                        <c:v>9.9499999999999993</c:v>
                      </c:pt>
                      <c:pt idx="1263">
                        <c:v>9.9700000000000006</c:v>
                      </c:pt>
                      <c:pt idx="1264">
                        <c:v>9.9499999999999993</c:v>
                      </c:pt>
                      <c:pt idx="1265">
                        <c:v>9.9499999999999993</c:v>
                      </c:pt>
                      <c:pt idx="1266">
                        <c:v>10.01</c:v>
                      </c:pt>
                      <c:pt idx="1267">
                        <c:v>9.9700000000000006</c:v>
                      </c:pt>
                      <c:pt idx="1268">
                        <c:v>9.99</c:v>
                      </c:pt>
                      <c:pt idx="1269">
                        <c:v>9.9700000000000006</c:v>
                      </c:pt>
                      <c:pt idx="1270">
                        <c:v>9.9700000000000006</c:v>
                      </c:pt>
                      <c:pt idx="1271">
                        <c:v>9.99</c:v>
                      </c:pt>
                      <c:pt idx="1272">
                        <c:v>9.99</c:v>
                      </c:pt>
                      <c:pt idx="1273">
                        <c:v>9.9700000000000006</c:v>
                      </c:pt>
                      <c:pt idx="1274">
                        <c:v>9.9700000000000006</c:v>
                      </c:pt>
                      <c:pt idx="1275">
                        <c:v>9.99</c:v>
                      </c:pt>
                      <c:pt idx="1276">
                        <c:v>9.99</c:v>
                      </c:pt>
                      <c:pt idx="1277">
                        <c:v>10.01</c:v>
                      </c:pt>
                      <c:pt idx="1278">
                        <c:v>9.99</c:v>
                      </c:pt>
                      <c:pt idx="1279">
                        <c:v>9.9700000000000006</c:v>
                      </c:pt>
                      <c:pt idx="1280">
                        <c:v>9.9700000000000006</c:v>
                      </c:pt>
                      <c:pt idx="1281">
                        <c:v>9.9700000000000006</c:v>
                      </c:pt>
                      <c:pt idx="1282">
                        <c:v>9.99</c:v>
                      </c:pt>
                      <c:pt idx="1283">
                        <c:v>9.99</c:v>
                      </c:pt>
                      <c:pt idx="1284">
                        <c:v>9.99</c:v>
                      </c:pt>
                      <c:pt idx="1285">
                        <c:v>9.99</c:v>
                      </c:pt>
                      <c:pt idx="1286">
                        <c:v>9.9700000000000006</c:v>
                      </c:pt>
                      <c:pt idx="1287">
                        <c:v>9.9700000000000006</c:v>
                      </c:pt>
                      <c:pt idx="1288">
                        <c:v>9.9700000000000006</c:v>
                      </c:pt>
                      <c:pt idx="1289">
                        <c:v>9.9700000000000006</c:v>
                      </c:pt>
                      <c:pt idx="1290">
                        <c:v>9.99</c:v>
                      </c:pt>
                      <c:pt idx="1291">
                        <c:v>9.9700000000000006</c:v>
                      </c:pt>
                      <c:pt idx="1292">
                        <c:v>9.99</c:v>
                      </c:pt>
                      <c:pt idx="1293">
                        <c:v>9.99</c:v>
                      </c:pt>
                      <c:pt idx="1294">
                        <c:v>9.9700000000000006</c:v>
                      </c:pt>
                      <c:pt idx="1295">
                        <c:v>10.01</c:v>
                      </c:pt>
                      <c:pt idx="1296">
                        <c:v>10.01</c:v>
                      </c:pt>
                      <c:pt idx="1297">
                        <c:v>10.01</c:v>
                      </c:pt>
                      <c:pt idx="1298">
                        <c:v>9.99</c:v>
                      </c:pt>
                      <c:pt idx="1299">
                        <c:v>10.01</c:v>
                      </c:pt>
                      <c:pt idx="1300">
                        <c:v>9.9700000000000006</c:v>
                      </c:pt>
                      <c:pt idx="1301">
                        <c:v>10.01</c:v>
                      </c:pt>
                      <c:pt idx="1302">
                        <c:v>10.01</c:v>
                      </c:pt>
                      <c:pt idx="1303">
                        <c:v>10.01</c:v>
                      </c:pt>
                      <c:pt idx="1304">
                        <c:v>10.029999999999999</c:v>
                      </c:pt>
                      <c:pt idx="1305">
                        <c:v>10.029999999999999</c:v>
                      </c:pt>
                      <c:pt idx="1306">
                        <c:v>10.01</c:v>
                      </c:pt>
                      <c:pt idx="1307">
                        <c:v>10.029999999999999</c:v>
                      </c:pt>
                      <c:pt idx="1308">
                        <c:v>10.029999999999999</c:v>
                      </c:pt>
                      <c:pt idx="1309">
                        <c:v>10.029999999999999</c:v>
                      </c:pt>
                      <c:pt idx="1310">
                        <c:v>10.029999999999999</c:v>
                      </c:pt>
                      <c:pt idx="1311">
                        <c:v>10.029999999999999</c:v>
                      </c:pt>
                      <c:pt idx="1312">
                        <c:v>10.029999999999999</c:v>
                      </c:pt>
                      <c:pt idx="1313">
                        <c:v>10.029999999999999</c:v>
                      </c:pt>
                      <c:pt idx="1314">
                        <c:v>10.029999999999999</c:v>
                      </c:pt>
                      <c:pt idx="1315">
                        <c:v>10.029999999999999</c:v>
                      </c:pt>
                      <c:pt idx="1316">
                        <c:v>10.01</c:v>
                      </c:pt>
                      <c:pt idx="1317">
                        <c:v>10.029999999999999</c:v>
                      </c:pt>
                      <c:pt idx="1318">
                        <c:v>10.029999999999999</c:v>
                      </c:pt>
                      <c:pt idx="1319">
                        <c:v>10.050000000000001</c:v>
                      </c:pt>
                      <c:pt idx="1320">
                        <c:v>10.029999999999999</c:v>
                      </c:pt>
                      <c:pt idx="1321">
                        <c:v>10.029999999999999</c:v>
                      </c:pt>
                      <c:pt idx="1322">
                        <c:v>10.029999999999999</c:v>
                      </c:pt>
                      <c:pt idx="1323">
                        <c:v>10.029999999999999</c:v>
                      </c:pt>
                      <c:pt idx="1324">
                        <c:v>10.029999999999999</c:v>
                      </c:pt>
                      <c:pt idx="1325">
                        <c:v>10.029999999999999</c:v>
                      </c:pt>
                      <c:pt idx="1326">
                        <c:v>10.029999999999999</c:v>
                      </c:pt>
                      <c:pt idx="1327">
                        <c:v>10.050000000000001</c:v>
                      </c:pt>
                      <c:pt idx="1328">
                        <c:v>10.029999999999999</c:v>
                      </c:pt>
                      <c:pt idx="1329">
                        <c:v>10.050000000000001</c:v>
                      </c:pt>
                      <c:pt idx="1330">
                        <c:v>10.029999999999999</c:v>
                      </c:pt>
                      <c:pt idx="1331">
                        <c:v>10.029999999999999</c:v>
                      </c:pt>
                      <c:pt idx="1332">
                        <c:v>10.029999999999999</c:v>
                      </c:pt>
                      <c:pt idx="1333">
                        <c:v>10.029999999999999</c:v>
                      </c:pt>
                      <c:pt idx="1334">
                        <c:v>10.029999999999999</c:v>
                      </c:pt>
                      <c:pt idx="1335">
                        <c:v>10.029999999999999</c:v>
                      </c:pt>
                      <c:pt idx="1336">
                        <c:v>10.029999999999999</c:v>
                      </c:pt>
                      <c:pt idx="1337">
                        <c:v>10.050000000000001</c:v>
                      </c:pt>
                      <c:pt idx="1338">
                        <c:v>10.050000000000001</c:v>
                      </c:pt>
                      <c:pt idx="1339">
                        <c:v>10.029999999999999</c:v>
                      </c:pt>
                      <c:pt idx="1340">
                        <c:v>10.050000000000001</c:v>
                      </c:pt>
                      <c:pt idx="1341">
                        <c:v>10.029999999999999</c:v>
                      </c:pt>
                      <c:pt idx="1342">
                        <c:v>10.029999999999999</c:v>
                      </c:pt>
                      <c:pt idx="1343">
                        <c:v>10.050000000000001</c:v>
                      </c:pt>
                      <c:pt idx="1344">
                        <c:v>10.029999999999999</c:v>
                      </c:pt>
                      <c:pt idx="1345">
                        <c:v>10.050000000000001</c:v>
                      </c:pt>
                      <c:pt idx="1346">
                        <c:v>10.029999999999999</c:v>
                      </c:pt>
                      <c:pt idx="1347">
                        <c:v>10.029999999999999</c:v>
                      </c:pt>
                      <c:pt idx="1348">
                        <c:v>10.050000000000001</c:v>
                      </c:pt>
                      <c:pt idx="1349">
                        <c:v>10.050000000000001</c:v>
                      </c:pt>
                      <c:pt idx="1350">
                        <c:v>10.029999999999999</c:v>
                      </c:pt>
                      <c:pt idx="1351">
                        <c:v>10.050000000000001</c:v>
                      </c:pt>
                      <c:pt idx="1352">
                        <c:v>10.050000000000001</c:v>
                      </c:pt>
                      <c:pt idx="1353">
                        <c:v>10.050000000000001</c:v>
                      </c:pt>
                      <c:pt idx="1354">
                        <c:v>10.050000000000001</c:v>
                      </c:pt>
                      <c:pt idx="1355">
                        <c:v>10.050000000000001</c:v>
                      </c:pt>
                      <c:pt idx="1356">
                        <c:v>10.050000000000001</c:v>
                      </c:pt>
                      <c:pt idx="1357">
                        <c:v>10.050000000000001</c:v>
                      </c:pt>
                      <c:pt idx="1358">
                        <c:v>10.050000000000001</c:v>
                      </c:pt>
                      <c:pt idx="1359">
                        <c:v>10.050000000000001</c:v>
                      </c:pt>
                      <c:pt idx="1360">
                        <c:v>10.07</c:v>
                      </c:pt>
                      <c:pt idx="1361">
                        <c:v>10.050000000000001</c:v>
                      </c:pt>
                      <c:pt idx="1362">
                        <c:v>10.050000000000001</c:v>
                      </c:pt>
                      <c:pt idx="1363">
                        <c:v>10.050000000000001</c:v>
                      </c:pt>
                      <c:pt idx="1364">
                        <c:v>10.050000000000001</c:v>
                      </c:pt>
                      <c:pt idx="1365">
                        <c:v>10.050000000000001</c:v>
                      </c:pt>
                      <c:pt idx="1366">
                        <c:v>10.050000000000001</c:v>
                      </c:pt>
                      <c:pt idx="1367">
                        <c:v>10.050000000000001</c:v>
                      </c:pt>
                      <c:pt idx="1368">
                        <c:v>10.07</c:v>
                      </c:pt>
                      <c:pt idx="1369">
                        <c:v>10.050000000000001</c:v>
                      </c:pt>
                      <c:pt idx="1370">
                        <c:v>10.050000000000001</c:v>
                      </c:pt>
                      <c:pt idx="1371">
                        <c:v>10.07</c:v>
                      </c:pt>
                      <c:pt idx="1372">
                        <c:v>10.050000000000001</c:v>
                      </c:pt>
                      <c:pt idx="1373">
                        <c:v>10.050000000000001</c:v>
                      </c:pt>
                      <c:pt idx="1374">
                        <c:v>10.050000000000001</c:v>
                      </c:pt>
                      <c:pt idx="1375">
                        <c:v>10.050000000000001</c:v>
                      </c:pt>
                      <c:pt idx="1376">
                        <c:v>10.050000000000001</c:v>
                      </c:pt>
                      <c:pt idx="1377">
                        <c:v>10.050000000000001</c:v>
                      </c:pt>
                      <c:pt idx="1378">
                        <c:v>10.029999999999999</c:v>
                      </c:pt>
                      <c:pt idx="1379">
                        <c:v>10.050000000000001</c:v>
                      </c:pt>
                      <c:pt idx="1380">
                        <c:v>10.050000000000001</c:v>
                      </c:pt>
                      <c:pt idx="1381">
                        <c:v>10.050000000000001</c:v>
                      </c:pt>
                      <c:pt idx="1382">
                        <c:v>10.050000000000001</c:v>
                      </c:pt>
                      <c:pt idx="1383">
                        <c:v>10.029999999999999</c:v>
                      </c:pt>
                      <c:pt idx="1384">
                        <c:v>10.050000000000001</c:v>
                      </c:pt>
                      <c:pt idx="1385">
                        <c:v>10.050000000000001</c:v>
                      </c:pt>
                      <c:pt idx="1386">
                        <c:v>10.029999999999999</c:v>
                      </c:pt>
                      <c:pt idx="1387">
                        <c:v>10.029999999999999</c:v>
                      </c:pt>
                      <c:pt idx="1388">
                        <c:v>10.029999999999999</c:v>
                      </c:pt>
                      <c:pt idx="1389">
                        <c:v>10.050000000000001</c:v>
                      </c:pt>
                      <c:pt idx="1390">
                        <c:v>10.029999999999999</c:v>
                      </c:pt>
                      <c:pt idx="1391">
                        <c:v>10.050000000000001</c:v>
                      </c:pt>
                      <c:pt idx="1392">
                        <c:v>10.050000000000001</c:v>
                      </c:pt>
                      <c:pt idx="1393">
                        <c:v>10.029999999999999</c:v>
                      </c:pt>
                      <c:pt idx="1394">
                        <c:v>10.029999999999999</c:v>
                      </c:pt>
                      <c:pt idx="1395">
                        <c:v>10.050000000000001</c:v>
                      </c:pt>
                      <c:pt idx="1396">
                        <c:v>10.029999999999999</c:v>
                      </c:pt>
                      <c:pt idx="1397">
                        <c:v>10.029999999999999</c:v>
                      </c:pt>
                      <c:pt idx="1398">
                        <c:v>10.029999999999999</c:v>
                      </c:pt>
                      <c:pt idx="1399">
                        <c:v>10.029999999999999</c:v>
                      </c:pt>
                      <c:pt idx="1400">
                        <c:v>10.029999999999999</c:v>
                      </c:pt>
                      <c:pt idx="1401">
                        <c:v>10.029999999999999</c:v>
                      </c:pt>
                      <c:pt idx="1402">
                        <c:v>10.01</c:v>
                      </c:pt>
                      <c:pt idx="1403">
                        <c:v>10.029999999999999</c:v>
                      </c:pt>
                      <c:pt idx="1404">
                        <c:v>10.029999999999999</c:v>
                      </c:pt>
                      <c:pt idx="1405">
                        <c:v>10.01</c:v>
                      </c:pt>
                      <c:pt idx="1406">
                        <c:v>10.029999999999999</c:v>
                      </c:pt>
                      <c:pt idx="1407">
                        <c:v>10.029999999999999</c:v>
                      </c:pt>
                      <c:pt idx="1408">
                        <c:v>10.01</c:v>
                      </c:pt>
                      <c:pt idx="1409">
                        <c:v>10.029999999999999</c:v>
                      </c:pt>
                      <c:pt idx="1410">
                        <c:v>10.029999999999999</c:v>
                      </c:pt>
                      <c:pt idx="1411">
                        <c:v>10.029999999999999</c:v>
                      </c:pt>
                      <c:pt idx="1412">
                        <c:v>10.029999999999999</c:v>
                      </c:pt>
                      <c:pt idx="1413">
                        <c:v>10.01</c:v>
                      </c:pt>
                      <c:pt idx="1414">
                        <c:v>10.029999999999999</c:v>
                      </c:pt>
                      <c:pt idx="1415">
                        <c:v>10.01</c:v>
                      </c:pt>
                      <c:pt idx="1416">
                        <c:v>10.01</c:v>
                      </c:pt>
                      <c:pt idx="1417">
                        <c:v>10.01</c:v>
                      </c:pt>
                      <c:pt idx="1418">
                        <c:v>10.01</c:v>
                      </c:pt>
                      <c:pt idx="1419">
                        <c:v>10.01</c:v>
                      </c:pt>
                      <c:pt idx="1420">
                        <c:v>10.029999999999999</c:v>
                      </c:pt>
                      <c:pt idx="1421">
                        <c:v>10.01</c:v>
                      </c:pt>
                      <c:pt idx="1422">
                        <c:v>10.01</c:v>
                      </c:pt>
                      <c:pt idx="1423">
                        <c:v>10.029999999999999</c:v>
                      </c:pt>
                      <c:pt idx="1424">
                        <c:v>10.01</c:v>
                      </c:pt>
                      <c:pt idx="1425">
                        <c:v>10.01</c:v>
                      </c:pt>
                      <c:pt idx="1426">
                        <c:v>10.01</c:v>
                      </c:pt>
                      <c:pt idx="1427">
                        <c:v>10.029999999999999</c:v>
                      </c:pt>
                      <c:pt idx="1428">
                        <c:v>10.01</c:v>
                      </c:pt>
                      <c:pt idx="1429">
                        <c:v>10.01</c:v>
                      </c:pt>
                      <c:pt idx="1430">
                        <c:v>10.01</c:v>
                      </c:pt>
                      <c:pt idx="1431">
                        <c:v>10.01</c:v>
                      </c:pt>
                      <c:pt idx="1432">
                        <c:v>10.01</c:v>
                      </c:pt>
                      <c:pt idx="1433">
                        <c:v>10.029999999999999</c:v>
                      </c:pt>
                      <c:pt idx="1434">
                        <c:v>10.01</c:v>
                      </c:pt>
                      <c:pt idx="1435">
                        <c:v>10.01</c:v>
                      </c:pt>
                      <c:pt idx="1436">
                        <c:v>10.029999999999999</c:v>
                      </c:pt>
                      <c:pt idx="1437">
                        <c:v>9.99</c:v>
                      </c:pt>
                      <c:pt idx="1438">
                        <c:v>10.01</c:v>
                      </c:pt>
                      <c:pt idx="1439">
                        <c:v>10.01</c:v>
                      </c:pt>
                      <c:pt idx="1440">
                        <c:v>10.01</c:v>
                      </c:pt>
                      <c:pt idx="1441">
                        <c:v>10.01</c:v>
                      </c:pt>
                      <c:pt idx="1442">
                        <c:v>9.99</c:v>
                      </c:pt>
                      <c:pt idx="1443">
                        <c:v>9.99</c:v>
                      </c:pt>
                      <c:pt idx="1444">
                        <c:v>9.99</c:v>
                      </c:pt>
                      <c:pt idx="1445">
                        <c:v>9.99</c:v>
                      </c:pt>
                      <c:pt idx="1446">
                        <c:v>9.9700000000000006</c:v>
                      </c:pt>
                      <c:pt idx="1447">
                        <c:v>10.01</c:v>
                      </c:pt>
                      <c:pt idx="1448">
                        <c:v>9.9700000000000006</c:v>
                      </c:pt>
                      <c:pt idx="1449">
                        <c:v>9.99</c:v>
                      </c:pt>
                      <c:pt idx="1450">
                        <c:v>9.9700000000000006</c:v>
                      </c:pt>
                      <c:pt idx="1451">
                        <c:v>9.99</c:v>
                      </c:pt>
                      <c:pt idx="1452">
                        <c:v>9.99</c:v>
                      </c:pt>
                      <c:pt idx="1453">
                        <c:v>9.9700000000000006</c:v>
                      </c:pt>
                      <c:pt idx="1454">
                        <c:v>9.99</c:v>
                      </c:pt>
                      <c:pt idx="1455">
                        <c:v>9.99</c:v>
                      </c:pt>
                      <c:pt idx="1456">
                        <c:v>9.99</c:v>
                      </c:pt>
                      <c:pt idx="1457">
                        <c:v>9.99</c:v>
                      </c:pt>
                      <c:pt idx="1458">
                        <c:v>9.9700000000000006</c:v>
                      </c:pt>
                      <c:pt idx="1459">
                        <c:v>9.99</c:v>
                      </c:pt>
                      <c:pt idx="1460">
                        <c:v>10.01</c:v>
                      </c:pt>
                      <c:pt idx="1461">
                        <c:v>9.9700000000000006</c:v>
                      </c:pt>
                      <c:pt idx="1462">
                        <c:v>9.99</c:v>
                      </c:pt>
                      <c:pt idx="1463">
                        <c:v>9.99</c:v>
                      </c:pt>
                      <c:pt idx="1464">
                        <c:v>9.9700000000000006</c:v>
                      </c:pt>
                      <c:pt idx="1465">
                        <c:v>9.9700000000000006</c:v>
                      </c:pt>
                      <c:pt idx="1466">
                        <c:v>9.9700000000000006</c:v>
                      </c:pt>
                      <c:pt idx="1467">
                        <c:v>9.9499999999999993</c:v>
                      </c:pt>
                      <c:pt idx="1468">
                        <c:v>9.99</c:v>
                      </c:pt>
                      <c:pt idx="1469">
                        <c:v>9.99</c:v>
                      </c:pt>
                      <c:pt idx="1470">
                        <c:v>9.99</c:v>
                      </c:pt>
                      <c:pt idx="1471">
                        <c:v>9.9499999999999993</c:v>
                      </c:pt>
                      <c:pt idx="1472">
                        <c:v>9.9499999999999993</c:v>
                      </c:pt>
                      <c:pt idx="1473">
                        <c:v>9.9700000000000006</c:v>
                      </c:pt>
                      <c:pt idx="1474">
                        <c:v>9.9700000000000006</c:v>
                      </c:pt>
                      <c:pt idx="1475">
                        <c:v>9.9700000000000006</c:v>
                      </c:pt>
                      <c:pt idx="1476">
                        <c:v>9.99</c:v>
                      </c:pt>
                      <c:pt idx="1477">
                        <c:v>9.9700000000000006</c:v>
                      </c:pt>
                      <c:pt idx="1478">
                        <c:v>9.9700000000000006</c:v>
                      </c:pt>
                      <c:pt idx="1479">
                        <c:v>9.9499999999999993</c:v>
                      </c:pt>
                      <c:pt idx="1480">
                        <c:v>9.9499999999999993</c:v>
                      </c:pt>
                      <c:pt idx="1481">
                        <c:v>9.9499999999999993</c:v>
                      </c:pt>
                      <c:pt idx="1482">
                        <c:v>9.9499999999999993</c:v>
                      </c:pt>
                      <c:pt idx="1483">
                        <c:v>9.9499999999999993</c:v>
                      </c:pt>
                      <c:pt idx="1484">
                        <c:v>9.9700000000000006</c:v>
                      </c:pt>
                      <c:pt idx="1485">
                        <c:v>9.9499999999999993</c:v>
                      </c:pt>
                      <c:pt idx="1486">
                        <c:v>9.9499999999999993</c:v>
                      </c:pt>
                      <c:pt idx="1487">
                        <c:v>9.9499999999999993</c:v>
                      </c:pt>
                      <c:pt idx="1488">
                        <c:v>9.9700000000000006</c:v>
                      </c:pt>
                      <c:pt idx="1489">
                        <c:v>9.9499999999999993</c:v>
                      </c:pt>
                      <c:pt idx="1490">
                        <c:v>9.9499999999999993</c:v>
                      </c:pt>
                      <c:pt idx="1491">
                        <c:v>9.9499999999999993</c:v>
                      </c:pt>
                      <c:pt idx="1492">
                        <c:v>9.93</c:v>
                      </c:pt>
                      <c:pt idx="1493">
                        <c:v>9.9499999999999993</c:v>
                      </c:pt>
                      <c:pt idx="1494">
                        <c:v>9.9499999999999993</c:v>
                      </c:pt>
                      <c:pt idx="1495">
                        <c:v>9.9499999999999993</c:v>
                      </c:pt>
                      <c:pt idx="1496">
                        <c:v>9.93</c:v>
                      </c:pt>
                      <c:pt idx="1497">
                        <c:v>9.9499999999999993</c:v>
                      </c:pt>
                      <c:pt idx="1498">
                        <c:v>9.93</c:v>
                      </c:pt>
                      <c:pt idx="1499">
                        <c:v>9.93</c:v>
                      </c:pt>
                      <c:pt idx="1500">
                        <c:v>9.9499999999999993</c:v>
                      </c:pt>
                      <c:pt idx="1501">
                        <c:v>9.9499999999999993</c:v>
                      </c:pt>
                      <c:pt idx="1502">
                        <c:v>9.9499999999999993</c:v>
                      </c:pt>
                      <c:pt idx="1503">
                        <c:v>9.93</c:v>
                      </c:pt>
                      <c:pt idx="1504">
                        <c:v>9.93</c:v>
                      </c:pt>
                      <c:pt idx="1505">
                        <c:v>9.93</c:v>
                      </c:pt>
                      <c:pt idx="1506">
                        <c:v>9.93</c:v>
                      </c:pt>
                      <c:pt idx="1507">
                        <c:v>9.93</c:v>
                      </c:pt>
                      <c:pt idx="1508">
                        <c:v>9.93</c:v>
                      </c:pt>
                      <c:pt idx="1509">
                        <c:v>9.93</c:v>
                      </c:pt>
                      <c:pt idx="1510">
                        <c:v>9.93</c:v>
                      </c:pt>
                      <c:pt idx="1511">
                        <c:v>9.93</c:v>
                      </c:pt>
                      <c:pt idx="1512">
                        <c:v>9.91</c:v>
                      </c:pt>
                      <c:pt idx="1513">
                        <c:v>9.93</c:v>
                      </c:pt>
                      <c:pt idx="1514">
                        <c:v>9.93</c:v>
                      </c:pt>
                      <c:pt idx="1515">
                        <c:v>9.91</c:v>
                      </c:pt>
                      <c:pt idx="1516">
                        <c:v>9.91</c:v>
                      </c:pt>
                      <c:pt idx="1517">
                        <c:v>9.93</c:v>
                      </c:pt>
                      <c:pt idx="1518">
                        <c:v>9.93</c:v>
                      </c:pt>
                      <c:pt idx="1519">
                        <c:v>9.91</c:v>
                      </c:pt>
                      <c:pt idx="1520">
                        <c:v>9.91</c:v>
                      </c:pt>
                      <c:pt idx="1521">
                        <c:v>9.91</c:v>
                      </c:pt>
                      <c:pt idx="1522">
                        <c:v>9.89</c:v>
                      </c:pt>
                      <c:pt idx="1523">
                        <c:v>9.91</c:v>
                      </c:pt>
                      <c:pt idx="1524">
                        <c:v>9.91</c:v>
                      </c:pt>
                      <c:pt idx="1525">
                        <c:v>9.89</c:v>
                      </c:pt>
                      <c:pt idx="1526">
                        <c:v>9.89</c:v>
                      </c:pt>
                      <c:pt idx="1527">
                        <c:v>9.89</c:v>
                      </c:pt>
                      <c:pt idx="1528">
                        <c:v>9.89</c:v>
                      </c:pt>
                      <c:pt idx="1529">
                        <c:v>9.89</c:v>
                      </c:pt>
                      <c:pt idx="1530">
                        <c:v>9.89</c:v>
                      </c:pt>
                      <c:pt idx="1531">
                        <c:v>9.89</c:v>
                      </c:pt>
                      <c:pt idx="1532">
                        <c:v>9.8699999999999992</c:v>
                      </c:pt>
                      <c:pt idx="1533">
                        <c:v>9.8699999999999992</c:v>
                      </c:pt>
                      <c:pt idx="1534">
                        <c:v>9.89</c:v>
                      </c:pt>
                      <c:pt idx="1535">
                        <c:v>9.8699999999999992</c:v>
                      </c:pt>
                      <c:pt idx="1536">
                        <c:v>9.8699999999999992</c:v>
                      </c:pt>
                      <c:pt idx="1537">
                        <c:v>9.8699999999999992</c:v>
                      </c:pt>
                      <c:pt idx="1538">
                        <c:v>9.8699999999999992</c:v>
                      </c:pt>
                      <c:pt idx="1539">
                        <c:v>9.8699999999999992</c:v>
                      </c:pt>
                      <c:pt idx="1540">
                        <c:v>9.8699999999999992</c:v>
                      </c:pt>
                      <c:pt idx="1541">
                        <c:v>9.8699999999999992</c:v>
                      </c:pt>
                      <c:pt idx="1542">
                        <c:v>9.8699999999999992</c:v>
                      </c:pt>
                      <c:pt idx="1543">
                        <c:v>9.8699999999999992</c:v>
                      </c:pt>
                      <c:pt idx="1544">
                        <c:v>9.8699999999999992</c:v>
                      </c:pt>
                      <c:pt idx="1545">
                        <c:v>9.8699999999999992</c:v>
                      </c:pt>
                      <c:pt idx="1546">
                        <c:v>9.8699999999999992</c:v>
                      </c:pt>
                      <c:pt idx="1547">
                        <c:v>9.8699999999999992</c:v>
                      </c:pt>
                      <c:pt idx="1548">
                        <c:v>9.8699999999999992</c:v>
                      </c:pt>
                      <c:pt idx="1549">
                        <c:v>9.85</c:v>
                      </c:pt>
                      <c:pt idx="1550">
                        <c:v>9.85</c:v>
                      </c:pt>
                      <c:pt idx="1551">
                        <c:v>9.85</c:v>
                      </c:pt>
                      <c:pt idx="1552">
                        <c:v>9.85</c:v>
                      </c:pt>
                      <c:pt idx="1553">
                        <c:v>9.85</c:v>
                      </c:pt>
                      <c:pt idx="1554">
                        <c:v>9.85</c:v>
                      </c:pt>
                      <c:pt idx="1555">
                        <c:v>9.83</c:v>
                      </c:pt>
                      <c:pt idx="1556">
                        <c:v>9.85</c:v>
                      </c:pt>
                      <c:pt idx="1557">
                        <c:v>9.85</c:v>
                      </c:pt>
                      <c:pt idx="1558">
                        <c:v>9.85</c:v>
                      </c:pt>
                      <c:pt idx="1559">
                        <c:v>9.83</c:v>
                      </c:pt>
                      <c:pt idx="1560">
                        <c:v>9.85</c:v>
                      </c:pt>
                      <c:pt idx="1561">
                        <c:v>9.85</c:v>
                      </c:pt>
                      <c:pt idx="1562">
                        <c:v>9.83</c:v>
                      </c:pt>
                      <c:pt idx="1563">
                        <c:v>9.83</c:v>
                      </c:pt>
                      <c:pt idx="1564">
                        <c:v>9.83</c:v>
                      </c:pt>
                      <c:pt idx="1565">
                        <c:v>9.83</c:v>
                      </c:pt>
                      <c:pt idx="1566">
                        <c:v>9.85</c:v>
                      </c:pt>
                      <c:pt idx="1567">
                        <c:v>9.85</c:v>
                      </c:pt>
                      <c:pt idx="1568">
                        <c:v>9.83</c:v>
                      </c:pt>
                      <c:pt idx="1569">
                        <c:v>9.85</c:v>
                      </c:pt>
                      <c:pt idx="1570">
                        <c:v>9.85</c:v>
                      </c:pt>
                      <c:pt idx="1571">
                        <c:v>9.85</c:v>
                      </c:pt>
                      <c:pt idx="1572">
                        <c:v>9.85</c:v>
                      </c:pt>
                      <c:pt idx="1573">
                        <c:v>9.85</c:v>
                      </c:pt>
                      <c:pt idx="1574">
                        <c:v>9.8699999999999992</c:v>
                      </c:pt>
                      <c:pt idx="1575">
                        <c:v>9.85</c:v>
                      </c:pt>
                      <c:pt idx="1576">
                        <c:v>9.8699999999999992</c:v>
                      </c:pt>
                      <c:pt idx="1577">
                        <c:v>9.85</c:v>
                      </c:pt>
                      <c:pt idx="1578">
                        <c:v>9.8699999999999992</c:v>
                      </c:pt>
                      <c:pt idx="1579">
                        <c:v>9.89</c:v>
                      </c:pt>
                      <c:pt idx="1580">
                        <c:v>9.8699999999999992</c:v>
                      </c:pt>
                      <c:pt idx="1581">
                        <c:v>9.8699999999999992</c:v>
                      </c:pt>
                      <c:pt idx="1582">
                        <c:v>9.8699999999999992</c:v>
                      </c:pt>
                      <c:pt idx="1583">
                        <c:v>9.8699999999999992</c:v>
                      </c:pt>
                      <c:pt idx="1584">
                        <c:v>9.8699999999999992</c:v>
                      </c:pt>
                      <c:pt idx="1585">
                        <c:v>9.8699999999999992</c:v>
                      </c:pt>
                      <c:pt idx="1586">
                        <c:v>9.89</c:v>
                      </c:pt>
                      <c:pt idx="1587">
                        <c:v>9.8699999999999992</c:v>
                      </c:pt>
                      <c:pt idx="1588">
                        <c:v>9.8699999999999992</c:v>
                      </c:pt>
                      <c:pt idx="1589">
                        <c:v>9.8699999999999992</c:v>
                      </c:pt>
                      <c:pt idx="1590">
                        <c:v>9.8699999999999992</c:v>
                      </c:pt>
                      <c:pt idx="1591">
                        <c:v>9.8699999999999992</c:v>
                      </c:pt>
                      <c:pt idx="1592">
                        <c:v>9.8699999999999992</c:v>
                      </c:pt>
                      <c:pt idx="1593">
                        <c:v>9.89</c:v>
                      </c:pt>
                      <c:pt idx="1594">
                        <c:v>9.8699999999999992</c:v>
                      </c:pt>
                      <c:pt idx="1595">
                        <c:v>9.8699999999999992</c:v>
                      </c:pt>
                      <c:pt idx="1596">
                        <c:v>9.8699999999999992</c:v>
                      </c:pt>
                      <c:pt idx="1597">
                        <c:v>9.8699999999999992</c:v>
                      </c:pt>
                      <c:pt idx="1598">
                        <c:v>9.8699999999999992</c:v>
                      </c:pt>
                      <c:pt idx="1599">
                        <c:v>9.85</c:v>
                      </c:pt>
                      <c:pt idx="1600">
                        <c:v>9.85</c:v>
                      </c:pt>
                      <c:pt idx="1601">
                        <c:v>9.8699999999999992</c:v>
                      </c:pt>
                      <c:pt idx="1602">
                        <c:v>9.85</c:v>
                      </c:pt>
                      <c:pt idx="1603">
                        <c:v>9.85</c:v>
                      </c:pt>
                      <c:pt idx="1604">
                        <c:v>9.83</c:v>
                      </c:pt>
                      <c:pt idx="1605">
                        <c:v>9.85</c:v>
                      </c:pt>
                      <c:pt idx="1606">
                        <c:v>9.85</c:v>
                      </c:pt>
                      <c:pt idx="1607">
                        <c:v>9.85</c:v>
                      </c:pt>
                      <c:pt idx="1608">
                        <c:v>9.85</c:v>
                      </c:pt>
                      <c:pt idx="1609">
                        <c:v>9.85</c:v>
                      </c:pt>
                      <c:pt idx="1610">
                        <c:v>9.83</c:v>
                      </c:pt>
                      <c:pt idx="1611">
                        <c:v>9.81</c:v>
                      </c:pt>
                      <c:pt idx="1612">
                        <c:v>9.81</c:v>
                      </c:pt>
                      <c:pt idx="1613">
                        <c:v>9.83</c:v>
                      </c:pt>
                      <c:pt idx="1614">
                        <c:v>9.81</c:v>
                      </c:pt>
                      <c:pt idx="1615">
                        <c:v>9.83</c:v>
                      </c:pt>
                      <c:pt idx="1616">
                        <c:v>9.83</c:v>
                      </c:pt>
                      <c:pt idx="1617">
                        <c:v>9.83</c:v>
                      </c:pt>
                      <c:pt idx="1618">
                        <c:v>9.81</c:v>
                      </c:pt>
                      <c:pt idx="1619">
                        <c:v>9.83</c:v>
                      </c:pt>
                      <c:pt idx="1620">
                        <c:v>9.83</c:v>
                      </c:pt>
                      <c:pt idx="1621">
                        <c:v>9.81</c:v>
                      </c:pt>
                      <c:pt idx="1622">
                        <c:v>9.83</c:v>
                      </c:pt>
                      <c:pt idx="1623">
                        <c:v>9.83</c:v>
                      </c:pt>
                      <c:pt idx="1624">
                        <c:v>9.83</c:v>
                      </c:pt>
                      <c:pt idx="1625">
                        <c:v>9.83</c:v>
                      </c:pt>
                      <c:pt idx="1626">
                        <c:v>9.83</c:v>
                      </c:pt>
                      <c:pt idx="1627">
                        <c:v>9.83</c:v>
                      </c:pt>
                      <c:pt idx="1628">
                        <c:v>9.83</c:v>
                      </c:pt>
                      <c:pt idx="1629">
                        <c:v>9.83</c:v>
                      </c:pt>
                      <c:pt idx="1630">
                        <c:v>9.81</c:v>
                      </c:pt>
                      <c:pt idx="1631">
                        <c:v>9.81</c:v>
                      </c:pt>
                      <c:pt idx="1632">
                        <c:v>9.81</c:v>
                      </c:pt>
                      <c:pt idx="1633">
                        <c:v>9.81</c:v>
                      </c:pt>
                      <c:pt idx="1634">
                        <c:v>9.83</c:v>
                      </c:pt>
                      <c:pt idx="1635">
                        <c:v>9.83</c:v>
                      </c:pt>
                      <c:pt idx="1636">
                        <c:v>9.83</c:v>
                      </c:pt>
                      <c:pt idx="1637">
                        <c:v>9.85</c:v>
                      </c:pt>
                      <c:pt idx="1638">
                        <c:v>9.81</c:v>
                      </c:pt>
                      <c:pt idx="1639">
                        <c:v>9.85</c:v>
                      </c:pt>
                      <c:pt idx="1640">
                        <c:v>9.83</c:v>
                      </c:pt>
                      <c:pt idx="1641">
                        <c:v>9.83</c:v>
                      </c:pt>
                      <c:pt idx="1642">
                        <c:v>9.83</c:v>
                      </c:pt>
                      <c:pt idx="1643">
                        <c:v>9.83</c:v>
                      </c:pt>
                      <c:pt idx="1644">
                        <c:v>9.83</c:v>
                      </c:pt>
                      <c:pt idx="1645">
                        <c:v>9.83</c:v>
                      </c:pt>
                      <c:pt idx="1646">
                        <c:v>9.85</c:v>
                      </c:pt>
                      <c:pt idx="1647">
                        <c:v>9.83</c:v>
                      </c:pt>
                      <c:pt idx="1648">
                        <c:v>9.83</c:v>
                      </c:pt>
                      <c:pt idx="1649">
                        <c:v>9.83</c:v>
                      </c:pt>
                      <c:pt idx="1650">
                        <c:v>9.83</c:v>
                      </c:pt>
                      <c:pt idx="1651">
                        <c:v>9.81</c:v>
                      </c:pt>
                      <c:pt idx="1652">
                        <c:v>9.81</c:v>
                      </c:pt>
                      <c:pt idx="1653">
                        <c:v>9.83</c:v>
                      </c:pt>
                      <c:pt idx="1654">
                        <c:v>9.83</c:v>
                      </c:pt>
                      <c:pt idx="1655">
                        <c:v>9.81</c:v>
                      </c:pt>
                      <c:pt idx="1656">
                        <c:v>9.83</c:v>
                      </c:pt>
                      <c:pt idx="1657">
                        <c:v>9.81</c:v>
                      </c:pt>
                      <c:pt idx="1658">
                        <c:v>9.81</c:v>
                      </c:pt>
                      <c:pt idx="1659">
                        <c:v>9.83</c:v>
                      </c:pt>
                      <c:pt idx="1660">
                        <c:v>9.81</c:v>
                      </c:pt>
                      <c:pt idx="1661">
                        <c:v>9.81</c:v>
                      </c:pt>
                      <c:pt idx="1662">
                        <c:v>9.81</c:v>
                      </c:pt>
                      <c:pt idx="1663">
                        <c:v>9.7899999999999991</c:v>
                      </c:pt>
                      <c:pt idx="1664">
                        <c:v>9.81</c:v>
                      </c:pt>
                      <c:pt idx="1665">
                        <c:v>9.83</c:v>
                      </c:pt>
                      <c:pt idx="1666">
                        <c:v>9.81</c:v>
                      </c:pt>
                      <c:pt idx="1667">
                        <c:v>9.81</c:v>
                      </c:pt>
                      <c:pt idx="1668">
                        <c:v>9.7899999999999991</c:v>
                      </c:pt>
                      <c:pt idx="1669">
                        <c:v>9.81</c:v>
                      </c:pt>
                      <c:pt idx="1670">
                        <c:v>9.81</c:v>
                      </c:pt>
                      <c:pt idx="1671">
                        <c:v>9.83</c:v>
                      </c:pt>
                      <c:pt idx="1672">
                        <c:v>9.81</c:v>
                      </c:pt>
                      <c:pt idx="1673">
                        <c:v>9.81</c:v>
                      </c:pt>
                      <c:pt idx="1674">
                        <c:v>9.81</c:v>
                      </c:pt>
                      <c:pt idx="1675">
                        <c:v>9.81</c:v>
                      </c:pt>
                      <c:pt idx="1676">
                        <c:v>9.81</c:v>
                      </c:pt>
                      <c:pt idx="1677">
                        <c:v>9.81</c:v>
                      </c:pt>
                      <c:pt idx="1678">
                        <c:v>9.83</c:v>
                      </c:pt>
                      <c:pt idx="1679">
                        <c:v>9.81</c:v>
                      </c:pt>
                      <c:pt idx="1680">
                        <c:v>9.83</c:v>
                      </c:pt>
                      <c:pt idx="1681">
                        <c:v>9.81</c:v>
                      </c:pt>
                      <c:pt idx="1682">
                        <c:v>9.81</c:v>
                      </c:pt>
                      <c:pt idx="1683">
                        <c:v>9.81</c:v>
                      </c:pt>
                      <c:pt idx="1684">
                        <c:v>9.83</c:v>
                      </c:pt>
                      <c:pt idx="1685">
                        <c:v>9.81</c:v>
                      </c:pt>
                      <c:pt idx="1686">
                        <c:v>9.81</c:v>
                      </c:pt>
                      <c:pt idx="1687">
                        <c:v>9.81</c:v>
                      </c:pt>
                      <c:pt idx="1688">
                        <c:v>9.7899999999999991</c:v>
                      </c:pt>
                      <c:pt idx="1689">
                        <c:v>9.81</c:v>
                      </c:pt>
                      <c:pt idx="1690">
                        <c:v>9.7899999999999991</c:v>
                      </c:pt>
                      <c:pt idx="1691">
                        <c:v>9.7899999999999991</c:v>
                      </c:pt>
                      <c:pt idx="1692">
                        <c:v>9.7899999999999991</c:v>
                      </c:pt>
                      <c:pt idx="1693">
                        <c:v>9.77</c:v>
                      </c:pt>
                      <c:pt idx="1694">
                        <c:v>9.81</c:v>
                      </c:pt>
                      <c:pt idx="1695">
                        <c:v>9.7899999999999991</c:v>
                      </c:pt>
                      <c:pt idx="1696">
                        <c:v>9.7899999999999991</c:v>
                      </c:pt>
                      <c:pt idx="1697">
                        <c:v>9.7899999999999991</c:v>
                      </c:pt>
                      <c:pt idx="1698">
                        <c:v>9.7899999999999991</c:v>
                      </c:pt>
                      <c:pt idx="1699">
                        <c:v>9.7899999999999991</c:v>
                      </c:pt>
                      <c:pt idx="1700">
                        <c:v>9.7899999999999991</c:v>
                      </c:pt>
                      <c:pt idx="1701">
                        <c:v>9.81</c:v>
                      </c:pt>
                      <c:pt idx="1702">
                        <c:v>9.7899999999999991</c:v>
                      </c:pt>
                      <c:pt idx="1703">
                        <c:v>9.7899999999999991</c:v>
                      </c:pt>
                      <c:pt idx="1704">
                        <c:v>9.77</c:v>
                      </c:pt>
                      <c:pt idx="1705">
                        <c:v>9.81</c:v>
                      </c:pt>
                      <c:pt idx="1706">
                        <c:v>9.7899999999999991</c:v>
                      </c:pt>
                      <c:pt idx="1707">
                        <c:v>9.77</c:v>
                      </c:pt>
                      <c:pt idx="1708">
                        <c:v>9.77</c:v>
                      </c:pt>
                      <c:pt idx="1709">
                        <c:v>9.7899999999999991</c:v>
                      </c:pt>
                      <c:pt idx="1710">
                        <c:v>9.7899999999999991</c:v>
                      </c:pt>
                      <c:pt idx="1711">
                        <c:v>9.7899999999999991</c:v>
                      </c:pt>
                      <c:pt idx="1712">
                        <c:v>9.7899999999999991</c:v>
                      </c:pt>
                      <c:pt idx="1713">
                        <c:v>9.77</c:v>
                      </c:pt>
                      <c:pt idx="1714">
                        <c:v>9.7899999999999991</c:v>
                      </c:pt>
                      <c:pt idx="1715">
                        <c:v>9.7899999999999991</c:v>
                      </c:pt>
                      <c:pt idx="1716">
                        <c:v>9.77</c:v>
                      </c:pt>
                      <c:pt idx="1717">
                        <c:v>9.77</c:v>
                      </c:pt>
                      <c:pt idx="1718">
                        <c:v>9.7899999999999991</c:v>
                      </c:pt>
                      <c:pt idx="1719">
                        <c:v>9.77</c:v>
                      </c:pt>
                      <c:pt idx="1720">
                        <c:v>9.7899999999999991</c:v>
                      </c:pt>
                      <c:pt idx="1721">
                        <c:v>9.77</c:v>
                      </c:pt>
                      <c:pt idx="1722">
                        <c:v>9.77</c:v>
                      </c:pt>
                      <c:pt idx="1723">
                        <c:v>9.7899999999999991</c:v>
                      </c:pt>
                      <c:pt idx="1724">
                        <c:v>9.77</c:v>
                      </c:pt>
                      <c:pt idx="1725">
                        <c:v>9.7899999999999991</c:v>
                      </c:pt>
                      <c:pt idx="1726">
                        <c:v>9.7899999999999991</c:v>
                      </c:pt>
                      <c:pt idx="1727">
                        <c:v>9.7899999999999991</c:v>
                      </c:pt>
                      <c:pt idx="1728">
                        <c:v>9.7899999999999991</c:v>
                      </c:pt>
                      <c:pt idx="1729">
                        <c:v>9.7899999999999991</c:v>
                      </c:pt>
                      <c:pt idx="1730">
                        <c:v>9.77</c:v>
                      </c:pt>
                      <c:pt idx="1731">
                        <c:v>9.77</c:v>
                      </c:pt>
                      <c:pt idx="1732">
                        <c:v>9.7899999999999991</c:v>
                      </c:pt>
                      <c:pt idx="1733">
                        <c:v>9.77</c:v>
                      </c:pt>
                      <c:pt idx="1734">
                        <c:v>9.77</c:v>
                      </c:pt>
                      <c:pt idx="1735">
                        <c:v>9.7899999999999991</c:v>
                      </c:pt>
                      <c:pt idx="1736">
                        <c:v>9.77</c:v>
                      </c:pt>
                      <c:pt idx="1737">
                        <c:v>9.7899999999999991</c:v>
                      </c:pt>
                      <c:pt idx="1738">
                        <c:v>9.77</c:v>
                      </c:pt>
                      <c:pt idx="1739">
                        <c:v>9.7899999999999991</c:v>
                      </c:pt>
                      <c:pt idx="1740">
                        <c:v>9.7899999999999991</c:v>
                      </c:pt>
                      <c:pt idx="1741">
                        <c:v>9.7899999999999991</c:v>
                      </c:pt>
                      <c:pt idx="1742">
                        <c:v>9.7899999999999991</c:v>
                      </c:pt>
                      <c:pt idx="1743">
                        <c:v>9.7899999999999991</c:v>
                      </c:pt>
                      <c:pt idx="1744">
                        <c:v>9.7899999999999991</c:v>
                      </c:pt>
                      <c:pt idx="1745">
                        <c:v>9.7899999999999991</c:v>
                      </c:pt>
                      <c:pt idx="1746">
                        <c:v>9.77</c:v>
                      </c:pt>
                      <c:pt idx="1747">
                        <c:v>9.77</c:v>
                      </c:pt>
                      <c:pt idx="1748">
                        <c:v>9.77</c:v>
                      </c:pt>
                      <c:pt idx="1749">
                        <c:v>9.7899999999999991</c:v>
                      </c:pt>
                      <c:pt idx="1750">
                        <c:v>9.7899999999999991</c:v>
                      </c:pt>
                      <c:pt idx="1751">
                        <c:v>9.7899999999999991</c:v>
                      </c:pt>
                      <c:pt idx="1752">
                        <c:v>9.7899999999999991</c:v>
                      </c:pt>
                      <c:pt idx="1753">
                        <c:v>9.77</c:v>
                      </c:pt>
                      <c:pt idx="1754">
                        <c:v>9.7899999999999991</c:v>
                      </c:pt>
                      <c:pt idx="1755">
                        <c:v>9.7899999999999991</c:v>
                      </c:pt>
                      <c:pt idx="1756">
                        <c:v>9.77</c:v>
                      </c:pt>
                      <c:pt idx="1757">
                        <c:v>9.77</c:v>
                      </c:pt>
                      <c:pt idx="1758">
                        <c:v>9.7899999999999991</c:v>
                      </c:pt>
                      <c:pt idx="1759">
                        <c:v>9.7899999999999991</c:v>
                      </c:pt>
                      <c:pt idx="1760">
                        <c:v>9.81</c:v>
                      </c:pt>
                      <c:pt idx="1761">
                        <c:v>9.7899999999999991</c:v>
                      </c:pt>
                      <c:pt idx="1762">
                        <c:v>9.81</c:v>
                      </c:pt>
                      <c:pt idx="1763">
                        <c:v>9.81</c:v>
                      </c:pt>
                      <c:pt idx="1764">
                        <c:v>9.81</c:v>
                      </c:pt>
                      <c:pt idx="1765">
                        <c:v>9.81</c:v>
                      </c:pt>
                      <c:pt idx="1766">
                        <c:v>9.81</c:v>
                      </c:pt>
                      <c:pt idx="1767">
                        <c:v>9.7899999999999991</c:v>
                      </c:pt>
                      <c:pt idx="1768">
                        <c:v>9.81</c:v>
                      </c:pt>
                      <c:pt idx="1769">
                        <c:v>9.7899999999999991</c:v>
                      </c:pt>
                      <c:pt idx="1770">
                        <c:v>9.7899999999999991</c:v>
                      </c:pt>
                      <c:pt idx="1771">
                        <c:v>9.81</c:v>
                      </c:pt>
                      <c:pt idx="1772">
                        <c:v>9.81</c:v>
                      </c:pt>
                      <c:pt idx="1773">
                        <c:v>9.81</c:v>
                      </c:pt>
                      <c:pt idx="1774">
                        <c:v>9.81</c:v>
                      </c:pt>
                      <c:pt idx="1775">
                        <c:v>9.81</c:v>
                      </c:pt>
                      <c:pt idx="1776">
                        <c:v>9.83</c:v>
                      </c:pt>
                      <c:pt idx="1777">
                        <c:v>9.83</c:v>
                      </c:pt>
                      <c:pt idx="1778">
                        <c:v>9.83</c:v>
                      </c:pt>
                      <c:pt idx="1779">
                        <c:v>9.83</c:v>
                      </c:pt>
                      <c:pt idx="1780">
                        <c:v>9.81</c:v>
                      </c:pt>
                      <c:pt idx="1781">
                        <c:v>9.83</c:v>
                      </c:pt>
                      <c:pt idx="1782">
                        <c:v>9.83</c:v>
                      </c:pt>
                      <c:pt idx="1783">
                        <c:v>9.83</c:v>
                      </c:pt>
                      <c:pt idx="1784">
                        <c:v>9.85</c:v>
                      </c:pt>
                      <c:pt idx="1785">
                        <c:v>9.83</c:v>
                      </c:pt>
                      <c:pt idx="1786">
                        <c:v>9.85</c:v>
                      </c:pt>
                      <c:pt idx="1787">
                        <c:v>9.81</c:v>
                      </c:pt>
                      <c:pt idx="1788">
                        <c:v>9.83</c:v>
                      </c:pt>
                      <c:pt idx="1789">
                        <c:v>9.83</c:v>
                      </c:pt>
                      <c:pt idx="1790">
                        <c:v>9.83</c:v>
                      </c:pt>
                      <c:pt idx="1791">
                        <c:v>9.83</c:v>
                      </c:pt>
                      <c:pt idx="1792">
                        <c:v>9.85</c:v>
                      </c:pt>
                      <c:pt idx="1793">
                        <c:v>9.83</c:v>
                      </c:pt>
                      <c:pt idx="1794">
                        <c:v>9.85</c:v>
                      </c:pt>
                      <c:pt idx="1795">
                        <c:v>9.85</c:v>
                      </c:pt>
                      <c:pt idx="1796">
                        <c:v>9.85</c:v>
                      </c:pt>
                      <c:pt idx="1797">
                        <c:v>9.85</c:v>
                      </c:pt>
                      <c:pt idx="1798">
                        <c:v>9.85</c:v>
                      </c:pt>
                      <c:pt idx="1799">
                        <c:v>9.85</c:v>
                      </c:pt>
                      <c:pt idx="1800">
                        <c:v>9.8699999999999992</c:v>
                      </c:pt>
                      <c:pt idx="1801">
                        <c:v>9.85</c:v>
                      </c:pt>
                      <c:pt idx="1802">
                        <c:v>9.8699999999999992</c:v>
                      </c:pt>
                      <c:pt idx="1803">
                        <c:v>9.85</c:v>
                      </c:pt>
                      <c:pt idx="1804">
                        <c:v>9.8699999999999992</c:v>
                      </c:pt>
                      <c:pt idx="1805">
                        <c:v>9.8699999999999992</c:v>
                      </c:pt>
                      <c:pt idx="1806">
                        <c:v>9.8699999999999992</c:v>
                      </c:pt>
                      <c:pt idx="1807">
                        <c:v>9.8699999999999992</c:v>
                      </c:pt>
                      <c:pt idx="1808">
                        <c:v>9.8699999999999992</c:v>
                      </c:pt>
                      <c:pt idx="1809">
                        <c:v>9.89</c:v>
                      </c:pt>
                      <c:pt idx="1810">
                        <c:v>9.89</c:v>
                      </c:pt>
                      <c:pt idx="1811">
                        <c:v>9.89</c:v>
                      </c:pt>
                      <c:pt idx="1812">
                        <c:v>9.8699999999999992</c:v>
                      </c:pt>
                      <c:pt idx="1813">
                        <c:v>9.8699999999999992</c:v>
                      </c:pt>
                      <c:pt idx="1814">
                        <c:v>9.89</c:v>
                      </c:pt>
                      <c:pt idx="1815">
                        <c:v>9.91</c:v>
                      </c:pt>
                      <c:pt idx="1816">
                        <c:v>9.91</c:v>
                      </c:pt>
                      <c:pt idx="1817">
                        <c:v>9.89</c:v>
                      </c:pt>
                      <c:pt idx="1818">
                        <c:v>9.8699999999999992</c:v>
                      </c:pt>
                      <c:pt idx="1819">
                        <c:v>9.91</c:v>
                      </c:pt>
                      <c:pt idx="1820">
                        <c:v>9.91</c:v>
                      </c:pt>
                      <c:pt idx="1821">
                        <c:v>9.91</c:v>
                      </c:pt>
                      <c:pt idx="1822">
                        <c:v>9.91</c:v>
                      </c:pt>
                      <c:pt idx="1823">
                        <c:v>9.91</c:v>
                      </c:pt>
                      <c:pt idx="1824">
                        <c:v>9.91</c:v>
                      </c:pt>
                      <c:pt idx="1825">
                        <c:v>9.89</c:v>
                      </c:pt>
                      <c:pt idx="1826">
                        <c:v>9.91</c:v>
                      </c:pt>
                      <c:pt idx="1827">
                        <c:v>9.91</c:v>
                      </c:pt>
                      <c:pt idx="1828">
                        <c:v>9.91</c:v>
                      </c:pt>
                      <c:pt idx="1829">
                        <c:v>9.91</c:v>
                      </c:pt>
                      <c:pt idx="1830">
                        <c:v>9.91</c:v>
                      </c:pt>
                      <c:pt idx="1831">
                        <c:v>9.91</c:v>
                      </c:pt>
                      <c:pt idx="1832">
                        <c:v>9.91</c:v>
                      </c:pt>
                      <c:pt idx="1833">
                        <c:v>9.91</c:v>
                      </c:pt>
                      <c:pt idx="1834">
                        <c:v>9.91</c:v>
                      </c:pt>
                      <c:pt idx="1835">
                        <c:v>9.93</c:v>
                      </c:pt>
                      <c:pt idx="1836">
                        <c:v>9.93</c:v>
                      </c:pt>
                      <c:pt idx="1837">
                        <c:v>9.93</c:v>
                      </c:pt>
                      <c:pt idx="1838">
                        <c:v>9.93</c:v>
                      </c:pt>
                      <c:pt idx="1839">
                        <c:v>9.9499999999999993</c:v>
                      </c:pt>
                      <c:pt idx="1840">
                        <c:v>9.93</c:v>
                      </c:pt>
                      <c:pt idx="1841">
                        <c:v>9.93</c:v>
                      </c:pt>
                      <c:pt idx="1842">
                        <c:v>9.93</c:v>
                      </c:pt>
                      <c:pt idx="1843">
                        <c:v>9.93</c:v>
                      </c:pt>
                      <c:pt idx="1844">
                        <c:v>9.93</c:v>
                      </c:pt>
                      <c:pt idx="1845">
                        <c:v>9.93</c:v>
                      </c:pt>
                      <c:pt idx="1846">
                        <c:v>9.91</c:v>
                      </c:pt>
                      <c:pt idx="1847">
                        <c:v>9.93</c:v>
                      </c:pt>
                      <c:pt idx="1848">
                        <c:v>9.93</c:v>
                      </c:pt>
                      <c:pt idx="1849">
                        <c:v>9.93</c:v>
                      </c:pt>
                      <c:pt idx="1850">
                        <c:v>9.9499999999999993</c:v>
                      </c:pt>
                      <c:pt idx="1851">
                        <c:v>9.93</c:v>
                      </c:pt>
                      <c:pt idx="1852">
                        <c:v>9.93</c:v>
                      </c:pt>
                      <c:pt idx="1853">
                        <c:v>9.93</c:v>
                      </c:pt>
                      <c:pt idx="1854">
                        <c:v>9.93</c:v>
                      </c:pt>
                      <c:pt idx="1855">
                        <c:v>9.93</c:v>
                      </c:pt>
                      <c:pt idx="1856">
                        <c:v>9.93</c:v>
                      </c:pt>
                      <c:pt idx="1857">
                        <c:v>9.91</c:v>
                      </c:pt>
                      <c:pt idx="1858">
                        <c:v>9.93</c:v>
                      </c:pt>
                      <c:pt idx="1859">
                        <c:v>9.9499999999999993</c:v>
                      </c:pt>
                      <c:pt idx="1860">
                        <c:v>9.93</c:v>
                      </c:pt>
                      <c:pt idx="1861">
                        <c:v>9.93</c:v>
                      </c:pt>
                      <c:pt idx="1862">
                        <c:v>9.93</c:v>
                      </c:pt>
                      <c:pt idx="1863">
                        <c:v>9.93</c:v>
                      </c:pt>
                      <c:pt idx="1864">
                        <c:v>9.93</c:v>
                      </c:pt>
                      <c:pt idx="1865">
                        <c:v>9.9499999999999993</c:v>
                      </c:pt>
                      <c:pt idx="1866">
                        <c:v>9.9499999999999993</c:v>
                      </c:pt>
                      <c:pt idx="1867">
                        <c:v>9.9499999999999993</c:v>
                      </c:pt>
                      <c:pt idx="1868">
                        <c:v>9.9499999999999993</c:v>
                      </c:pt>
                      <c:pt idx="1869">
                        <c:v>9.93</c:v>
                      </c:pt>
                      <c:pt idx="1870">
                        <c:v>9.93</c:v>
                      </c:pt>
                      <c:pt idx="1871">
                        <c:v>9.93</c:v>
                      </c:pt>
                      <c:pt idx="1872">
                        <c:v>9.9499999999999993</c:v>
                      </c:pt>
                      <c:pt idx="1873">
                        <c:v>9.9499999999999993</c:v>
                      </c:pt>
                      <c:pt idx="1874">
                        <c:v>9.9499999999999993</c:v>
                      </c:pt>
                      <c:pt idx="1875">
                        <c:v>9.9499999999999993</c:v>
                      </c:pt>
                      <c:pt idx="1876">
                        <c:v>9.9499999999999993</c:v>
                      </c:pt>
                      <c:pt idx="1877">
                        <c:v>9.9499999999999993</c:v>
                      </c:pt>
                      <c:pt idx="1878">
                        <c:v>9.9499999999999993</c:v>
                      </c:pt>
                      <c:pt idx="1879">
                        <c:v>9.9499999999999993</c:v>
                      </c:pt>
                      <c:pt idx="1880">
                        <c:v>9.9700000000000006</c:v>
                      </c:pt>
                      <c:pt idx="1881">
                        <c:v>9.93</c:v>
                      </c:pt>
                      <c:pt idx="1882">
                        <c:v>9.9499999999999993</c:v>
                      </c:pt>
                      <c:pt idx="1883">
                        <c:v>9.93</c:v>
                      </c:pt>
                      <c:pt idx="1884">
                        <c:v>9.9499999999999993</c:v>
                      </c:pt>
                      <c:pt idx="1885">
                        <c:v>9.9499999999999993</c:v>
                      </c:pt>
                      <c:pt idx="1886">
                        <c:v>9.9499999999999993</c:v>
                      </c:pt>
                      <c:pt idx="1887">
                        <c:v>9.9499999999999993</c:v>
                      </c:pt>
                      <c:pt idx="1888">
                        <c:v>9.9499999999999993</c:v>
                      </c:pt>
                      <c:pt idx="1889">
                        <c:v>9.9499999999999993</c:v>
                      </c:pt>
                      <c:pt idx="1890">
                        <c:v>9.93</c:v>
                      </c:pt>
                      <c:pt idx="1891">
                        <c:v>9.9499999999999993</c:v>
                      </c:pt>
                      <c:pt idx="1892">
                        <c:v>9.93</c:v>
                      </c:pt>
                      <c:pt idx="1893">
                        <c:v>9.93</c:v>
                      </c:pt>
                      <c:pt idx="1894">
                        <c:v>9.93</c:v>
                      </c:pt>
                      <c:pt idx="1895">
                        <c:v>9.9700000000000006</c:v>
                      </c:pt>
                      <c:pt idx="1896">
                        <c:v>9.9499999999999993</c:v>
                      </c:pt>
                      <c:pt idx="1897">
                        <c:v>9.9499999999999993</c:v>
                      </c:pt>
                      <c:pt idx="1898">
                        <c:v>9.9499999999999993</c:v>
                      </c:pt>
                      <c:pt idx="1899">
                        <c:v>9.93</c:v>
                      </c:pt>
                      <c:pt idx="1900">
                        <c:v>9.9499999999999993</c:v>
                      </c:pt>
                      <c:pt idx="1901">
                        <c:v>9.9499999999999993</c:v>
                      </c:pt>
                      <c:pt idx="1902">
                        <c:v>9.9499999999999993</c:v>
                      </c:pt>
                      <c:pt idx="1903">
                        <c:v>9.9499999999999993</c:v>
                      </c:pt>
                      <c:pt idx="1904">
                        <c:v>9.9499999999999993</c:v>
                      </c:pt>
                      <c:pt idx="1905">
                        <c:v>9.9499999999999993</c:v>
                      </c:pt>
                      <c:pt idx="1906">
                        <c:v>9.93</c:v>
                      </c:pt>
                      <c:pt idx="1907">
                        <c:v>9.9499999999999993</c:v>
                      </c:pt>
                      <c:pt idx="1908">
                        <c:v>9.93</c:v>
                      </c:pt>
                      <c:pt idx="1909">
                        <c:v>9.9499999999999993</c:v>
                      </c:pt>
                      <c:pt idx="1910">
                        <c:v>9.9499999999999993</c:v>
                      </c:pt>
                      <c:pt idx="1911">
                        <c:v>9.9499999999999993</c:v>
                      </c:pt>
                      <c:pt idx="1912">
                        <c:v>9.9499999999999993</c:v>
                      </c:pt>
                      <c:pt idx="1913">
                        <c:v>9.9499999999999993</c:v>
                      </c:pt>
                      <c:pt idx="1914">
                        <c:v>9.9499999999999993</c:v>
                      </c:pt>
                      <c:pt idx="1915">
                        <c:v>9.9499999999999993</c:v>
                      </c:pt>
                      <c:pt idx="1916">
                        <c:v>9.9499999999999993</c:v>
                      </c:pt>
                      <c:pt idx="1917">
                        <c:v>9.9499999999999993</c:v>
                      </c:pt>
                      <c:pt idx="1918">
                        <c:v>9.9499999999999993</c:v>
                      </c:pt>
                      <c:pt idx="1919">
                        <c:v>9.9499999999999993</c:v>
                      </c:pt>
                      <c:pt idx="1920">
                        <c:v>9.9499999999999993</c:v>
                      </c:pt>
                      <c:pt idx="1921">
                        <c:v>9.9700000000000006</c:v>
                      </c:pt>
                      <c:pt idx="1922">
                        <c:v>9.9499999999999993</c:v>
                      </c:pt>
                      <c:pt idx="1923">
                        <c:v>9.93</c:v>
                      </c:pt>
                      <c:pt idx="1924">
                        <c:v>9.9499999999999993</c:v>
                      </c:pt>
                      <c:pt idx="1925">
                        <c:v>9.9700000000000006</c:v>
                      </c:pt>
                      <c:pt idx="1926">
                        <c:v>9.9499999999999993</c:v>
                      </c:pt>
                      <c:pt idx="1927">
                        <c:v>9.93</c:v>
                      </c:pt>
                      <c:pt idx="1928">
                        <c:v>9.9499999999999993</c:v>
                      </c:pt>
                      <c:pt idx="1929">
                        <c:v>9.93</c:v>
                      </c:pt>
                      <c:pt idx="1930">
                        <c:v>9.9499999999999993</c:v>
                      </c:pt>
                      <c:pt idx="1931">
                        <c:v>9.9499999999999993</c:v>
                      </c:pt>
                      <c:pt idx="1932">
                        <c:v>9.9499999999999993</c:v>
                      </c:pt>
                      <c:pt idx="1933">
                        <c:v>9.9499999999999993</c:v>
                      </c:pt>
                      <c:pt idx="1934">
                        <c:v>9.9499999999999993</c:v>
                      </c:pt>
                      <c:pt idx="1935">
                        <c:v>9.93</c:v>
                      </c:pt>
                      <c:pt idx="1936">
                        <c:v>9.93</c:v>
                      </c:pt>
                      <c:pt idx="1937">
                        <c:v>9.93</c:v>
                      </c:pt>
                      <c:pt idx="1938">
                        <c:v>9.9499999999999993</c:v>
                      </c:pt>
                      <c:pt idx="1939">
                        <c:v>9.9499999999999993</c:v>
                      </c:pt>
                      <c:pt idx="1940">
                        <c:v>9.9499999999999993</c:v>
                      </c:pt>
                      <c:pt idx="1941">
                        <c:v>9.93</c:v>
                      </c:pt>
                      <c:pt idx="1942">
                        <c:v>9.9499999999999993</c:v>
                      </c:pt>
                      <c:pt idx="1943">
                        <c:v>9.9499999999999993</c:v>
                      </c:pt>
                      <c:pt idx="1944">
                        <c:v>9.93</c:v>
                      </c:pt>
                      <c:pt idx="1945">
                        <c:v>9.9499999999999993</c:v>
                      </c:pt>
                      <c:pt idx="1946">
                        <c:v>9.9499999999999993</c:v>
                      </c:pt>
                      <c:pt idx="1947">
                        <c:v>9.9499999999999993</c:v>
                      </c:pt>
                      <c:pt idx="1948">
                        <c:v>9.9499999999999993</c:v>
                      </c:pt>
                      <c:pt idx="1949">
                        <c:v>9.9499999999999993</c:v>
                      </c:pt>
                      <c:pt idx="1950">
                        <c:v>9.9499999999999993</c:v>
                      </c:pt>
                      <c:pt idx="1951">
                        <c:v>9.9700000000000006</c:v>
                      </c:pt>
                      <c:pt idx="1952">
                        <c:v>9.99</c:v>
                      </c:pt>
                      <c:pt idx="1953">
                        <c:v>9.9499999999999993</c:v>
                      </c:pt>
                      <c:pt idx="1954">
                        <c:v>9.9499999999999993</c:v>
                      </c:pt>
                      <c:pt idx="1955">
                        <c:v>9.9700000000000006</c:v>
                      </c:pt>
                      <c:pt idx="1956">
                        <c:v>9.9499999999999993</c:v>
                      </c:pt>
                      <c:pt idx="1957">
                        <c:v>9.9499999999999993</c:v>
                      </c:pt>
                      <c:pt idx="1958">
                        <c:v>9.9499999999999993</c:v>
                      </c:pt>
                      <c:pt idx="1959">
                        <c:v>9.9499999999999993</c:v>
                      </c:pt>
                      <c:pt idx="1960">
                        <c:v>9.9499999999999993</c:v>
                      </c:pt>
                      <c:pt idx="1961">
                        <c:v>9.9499999999999993</c:v>
                      </c:pt>
                      <c:pt idx="1962">
                        <c:v>9.9700000000000006</c:v>
                      </c:pt>
                      <c:pt idx="1963">
                        <c:v>9.9499999999999993</c:v>
                      </c:pt>
                      <c:pt idx="1964">
                        <c:v>9.9499999999999993</c:v>
                      </c:pt>
                      <c:pt idx="1965">
                        <c:v>9.9499999999999993</c:v>
                      </c:pt>
                      <c:pt idx="1966">
                        <c:v>9.99</c:v>
                      </c:pt>
                      <c:pt idx="1967">
                        <c:v>9.9499999999999993</c:v>
                      </c:pt>
                      <c:pt idx="1968">
                        <c:v>9.9499999999999993</c:v>
                      </c:pt>
                      <c:pt idx="1969">
                        <c:v>9.9499999999999993</c:v>
                      </c:pt>
                      <c:pt idx="1970">
                        <c:v>9.99</c:v>
                      </c:pt>
                      <c:pt idx="1971">
                        <c:v>9.99</c:v>
                      </c:pt>
                      <c:pt idx="1972">
                        <c:v>9.99</c:v>
                      </c:pt>
                      <c:pt idx="1973">
                        <c:v>9.99</c:v>
                      </c:pt>
                      <c:pt idx="1974">
                        <c:v>9.9700000000000006</c:v>
                      </c:pt>
                      <c:pt idx="1975">
                        <c:v>9.9700000000000006</c:v>
                      </c:pt>
                      <c:pt idx="1976">
                        <c:v>9.99</c:v>
                      </c:pt>
                      <c:pt idx="1977">
                        <c:v>9.99</c:v>
                      </c:pt>
                      <c:pt idx="1978">
                        <c:v>9.9700000000000006</c:v>
                      </c:pt>
                      <c:pt idx="1979">
                        <c:v>10.01</c:v>
                      </c:pt>
                      <c:pt idx="1980">
                        <c:v>9.9700000000000006</c:v>
                      </c:pt>
                      <c:pt idx="1981">
                        <c:v>9.9700000000000006</c:v>
                      </c:pt>
                      <c:pt idx="1982">
                        <c:v>9.9700000000000006</c:v>
                      </c:pt>
                      <c:pt idx="1983">
                        <c:v>10.01</c:v>
                      </c:pt>
                      <c:pt idx="1984">
                        <c:v>9.9700000000000006</c:v>
                      </c:pt>
                      <c:pt idx="1985">
                        <c:v>9.9499999999999993</c:v>
                      </c:pt>
                      <c:pt idx="1986">
                        <c:v>10.01</c:v>
                      </c:pt>
                      <c:pt idx="1987">
                        <c:v>9.9700000000000006</c:v>
                      </c:pt>
                      <c:pt idx="1988">
                        <c:v>9.9700000000000006</c:v>
                      </c:pt>
                      <c:pt idx="1989">
                        <c:v>9.9700000000000006</c:v>
                      </c:pt>
                      <c:pt idx="1990">
                        <c:v>9.9700000000000006</c:v>
                      </c:pt>
                      <c:pt idx="1991">
                        <c:v>9.99</c:v>
                      </c:pt>
                      <c:pt idx="1992">
                        <c:v>9.99</c:v>
                      </c:pt>
                      <c:pt idx="1993">
                        <c:v>9.99</c:v>
                      </c:pt>
                      <c:pt idx="1994">
                        <c:v>9.99</c:v>
                      </c:pt>
                      <c:pt idx="1995">
                        <c:v>9.9700000000000006</c:v>
                      </c:pt>
                      <c:pt idx="1996">
                        <c:v>9.9499999999999993</c:v>
                      </c:pt>
                      <c:pt idx="1997">
                        <c:v>9.99</c:v>
                      </c:pt>
                      <c:pt idx="1998">
                        <c:v>9.9700000000000006</c:v>
                      </c:pt>
                      <c:pt idx="1999">
                        <c:v>9.9700000000000006</c:v>
                      </c:pt>
                      <c:pt idx="2000">
                        <c:v>9.9700000000000006</c:v>
                      </c:pt>
                      <c:pt idx="2001">
                        <c:v>10.01</c:v>
                      </c:pt>
                      <c:pt idx="2002">
                        <c:v>9.9700000000000006</c:v>
                      </c:pt>
                      <c:pt idx="2003">
                        <c:v>9.99</c:v>
                      </c:pt>
                      <c:pt idx="2004">
                        <c:v>9.9499999999999993</c:v>
                      </c:pt>
                      <c:pt idx="2005">
                        <c:v>9.9499999999999993</c:v>
                      </c:pt>
                      <c:pt idx="2006">
                        <c:v>9.9499999999999993</c:v>
                      </c:pt>
                      <c:pt idx="2007">
                        <c:v>9.9499999999999993</c:v>
                      </c:pt>
                      <c:pt idx="2008">
                        <c:v>9.9499999999999993</c:v>
                      </c:pt>
                      <c:pt idx="2009">
                        <c:v>9.9499999999999993</c:v>
                      </c:pt>
                      <c:pt idx="2010">
                        <c:v>9.9499999999999993</c:v>
                      </c:pt>
                      <c:pt idx="2011">
                        <c:v>9.9499999999999993</c:v>
                      </c:pt>
                      <c:pt idx="2012">
                        <c:v>9.9499999999999993</c:v>
                      </c:pt>
                      <c:pt idx="2013">
                        <c:v>9.9499999999999993</c:v>
                      </c:pt>
                      <c:pt idx="2014">
                        <c:v>9.9499999999999993</c:v>
                      </c:pt>
                      <c:pt idx="2015">
                        <c:v>9.9499999999999993</c:v>
                      </c:pt>
                      <c:pt idx="2016">
                        <c:v>9.9499999999999993</c:v>
                      </c:pt>
                      <c:pt idx="2017">
                        <c:v>9.93</c:v>
                      </c:pt>
                      <c:pt idx="2018">
                        <c:v>9.93</c:v>
                      </c:pt>
                      <c:pt idx="2019">
                        <c:v>9.93</c:v>
                      </c:pt>
                      <c:pt idx="2020">
                        <c:v>9.93</c:v>
                      </c:pt>
                      <c:pt idx="2021">
                        <c:v>9.9499999999999993</c:v>
                      </c:pt>
                      <c:pt idx="2022">
                        <c:v>9.9499999999999993</c:v>
                      </c:pt>
                      <c:pt idx="2023">
                        <c:v>9.9700000000000006</c:v>
                      </c:pt>
                      <c:pt idx="2024">
                        <c:v>9.9499999999999993</c:v>
                      </c:pt>
                      <c:pt idx="2025">
                        <c:v>9.93</c:v>
                      </c:pt>
                      <c:pt idx="2026">
                        <c:v>9.93</c:v>
                      </c:pt>
                      <c:pt idx="2027">
                        <c:v>9.93</c:v>
                      </c:pt>
                      <c:pt idx="2028">
                        <c:v>9.93</c:v>
                      </c:pt>
                      <c:pt idx="2029">
                        <c:v>9.93</c:v>
                      </c:pt>
                      <c:pt idx="2030">
                        <c:v>9.93</c:v>
                      </c:pt>
                      <c:pt idx="2031">
                        <c:v>9.9499999999999993</c:v>
                      </c:pt>
                      <c:pt idx="2032">
                        <c:v>9.93</c:v>
                      </c:pt>
                      <c:pt idx="2033">
                        <c:v>9.93</c:v>
                      </c:pt>
                      <c:pt idx="2034">
                        <c:v>9.93</c:v>
                      </c:pt>
                      <c:pt idx="2035">
                        <c:v>9.93</c:v>
                      </c:pt>
                      <c:pt idx="2036">
                        <c:v>9.93</c:v>
                      </c:pt>
                      <c:pt idx="2037">
                        <c:v>9.91</c:v>
                      </c:pt>
                      <c:pt idx="2038">
                        <c:v>9.91</c:v>
                      </c:pt>
                      <c:pt idx="2039">
                        <c:v>9.91</c:v>
                      </c:pt>
                      <c:pt idx="2040">
                        <c:v>9.91</c:v>
                      </c:pt>
                      <c:pt idx="2041">
                        <c:v>9.91</c:v>
                      </c:pt>
                      <c:pt idx="2042">
                        <c:v>9.91</c:v>
                      </c:pt>
                      <c:pt idx="2043">
                        <c:v>9.91</c:v>
                      </c:pt>
                      <c:pt idx="2044">
                        <c:v>9.93</c:v>
                      </c:pt>
                      <c:pt idx="2045">
                        <c:v>9.93</c:v>
                      </c:pt>
                      <c:pt idx="2046">
                        <c:v>9.91</c:v>
                      </c:pt>
                      <c:pt idx="2047">
                        <c:v>9.91</c:v>
                      </c:pt>
                      <c:pt idx="2048">
                        <c:v>9.91</c:v>
                      </c:pt>
                      <c:pt idx="2049">
                        <c:v>9.91</c:v>
                      </c:pt>
                      <c:pt idx="2050">
                        <c:v>9.93</c:v>
                      </c:pt>
                      <c:pt idx="2051">
                        <c:v>9.91</c:v>
                      </c:pt>
                      <c:pt idx="2052">
                        <c:v>9.91</c:v>
                      </c:pt>
                      <c:pt idx="2053">
                        <c:v>9.91</c:v>
                      </c:pt>
                      <c:pt idx="2054">
                        <c:v>9.91</c:v>
                      </c:pt>
                      <c:pt idx="2055">
                        <c:v>9.91</c:v>
                      </c:pt>
                      <c:pt idx="2056">
                        <c:v>9.91</c:v>
                      </c:pt>
                      <c:pt idx="2057">
                        <c:v>9.91</c:v>
                      </c:pt>
                      <c:pt idx="2058">
                        <c:v>9.91</c:v>
                      </c:pt>
                      <c:pt idx="2059">
                        <c:v>9.89</c:v>
                      </c:pt>
                      <c:pt idx="2060">
                        <c:v>9.89</c:v>
                      </c:pt>
                      <c:pt idx="2061">
                        <c:v>9.91</c:v>
                      </c:pt>
                      <c:pt idx="2062">
                        <c:v>9.91</c:v>
                      </c:pt>
                      <c:pt idx="2063">
                        <c:v>9.91</c:v>
                      </c:pt>
                      <c:pt idx="2064">
                        <c:v>9.89</c:v>
                      </c:pt>
                      <c:pt idx="2065">
                        <c:v>9.89</c:v>
                      </c:pt>
                      <c:pt idx="2066">
                        <c:v>9.89</c:v>
                      </c:pt>
                      <c:pt idx="2067">
                        <c:v>9.89</c:v>
                      </c:pt>
                      <c:pt idx="2068">
                        <c:v>9.89</c:v>
                      </c:pt>
                      <c:pt idx="2069">
                        <c:v>9.89</c:v>
                      </c:pt>
                      <c:pt idx="2070">
                        <c:v>9.89</c:v>
                      </c:pt>
                      <c:pt idx="2071">
                        <c:v>9.89</c:v>
                      </c:pt>
                      <c:pt idx="2072">
                        <c:v>9.89</c:v>
                      </c:pt>
                      <c:pt idx="2073">
                        <c:v>9.89</c:v>
                      </c:pt>
                      <c:pt idx="2074">
                        <c:v>9.91</c:v>
                      </c:pt>
                      <c:pt idx="2075">
                        <c:v>9.89</c:v>
                      </c:pt>
                      <c:pt idx="2076">
                        <c:v>9.89</c:v>
                      </c:pt>
                      <c:pt idx="2077">
                        <c:v>9.91</c:v>
                      </c:pt>
                      <c:pt idx="2078">
                        <c:v>9.89</c:v>
                      </c:pt>
                      <c:pt idx="2079">
                        <c:v>9.89</c:v>
                      </c:pt>
                      <c:pt idx="2080">
                        <c:v>9.89</c:v>
                      </c:pt>
                      <c:pt idx="2081">
                        <c:v>9.91</c:v>
                      </c:pt>
                      <c:pt idx="2082">
                        <c:v>9.91</c:v>
                      </c:pt>
                      <c:pt idx="2083">
                        <c:v>9.89</c:v>
                      </c:pt>
                      <c:pt idx="2084">
                        <c:v>9.91</c:v>
                      </c:pt>
                      <c:pt idx="2085">
                        <c:v>9.8699999999999992</c:v>
                      </c:pt>
                      <c:pt idx="2086">
                        <c:v>9.89</c:v>
                      </c:pt>
                      <c:pt idx="2087">
                        <c:v>9.91</c:v>
                      </c:pt>
                      <c:pt idx="2088">
                        <c:v>9.91</c:v>
                      </c:pt>
                      <c:pt idx="2089">
                        <c:v>9.91</c:v>
                      </c:pt>
                      <c:pt idx="2090">
                        <c:v>9.89</c:v>
                      </c:pt>
                      <c:pt idx="2091">
                        <c:v>9.89</c:v>
                      </c:pt>
                      <c:pt idx="2092">
                        <c:v>9.89</c:v>
                      </c:pt>
                      <c:pt idx="2093">
                        <c:v>9.89</c:v>
                      </c:pt>
                      <c:pt idx="2094">
                        <c:v>9.89</c:v>
                      </c:pt>
                      <c:pt idx="2095">
                        <c:v>9.89</c:v>
                      </c:pt>
                      <c:pt idx="2096">
                        <c:v>9.89</c:v>
                      </c:pt>
                      <c:pt idx="2097">
                        <c:v>9.91</c:v>
                      </c:pt>
                      <c:pt idx="2098">
                        <c:v>9.89</c:v>
                      </c:pt>
                      <c:pt idx="2099">
                        <c:v>9.89</c:v>
                      </c:pt>
                      <c:pt idx="2100">
                        <c:v>9.91</c:v>
                      </c:pt>
                      <c:pt idx="2101">
                        <c:v>9.91</c:v>
                      </c:pt>
                      <c:pt idx="2102">
                        <c:v>9.91</c:v>
                      </c:pt>
                      <c:pt idx="2103">
                        <c:v>9.91</c:v>
                      </c:pt>
                      <c:pt idx="2104">
                        <c:v>9.93</c:v>
                      </c:pt>
                      <c:pt idx="2105">
                        <c:v>9.91</c:v>
                      </c:pt>
                      <c:pt idx="2106">
                        <c:v>9.91</c:v>
                      </c:pt>
                      <c:pt idx="2107">
                        <c:v>9.91</c:v>
                      </c:pt>
                      <c:pt idx="2108">
                        <c:v>9.91</c:v>
                      </c:pt>
                      <c:pt idx="2109">
                        <c:v>9.91</c:v>
                      </c:pt>
                      <c:pt idx="2110">
                        <c:v>9.91</c:v>
                      </c:pt>
                      <c:pt idx="2111">
                        <c:v>9.89</c:v>
                      </c:pt>
                      <c:pt idx="2112">
                        <c:v>9.91</c:v>
                      </c:pt>
                      <c:pt idx="2113">
                        <c:v>9.93</c:v>
                      </c:pt>
                      <c:pt idx="2114">
                        <c:v>9.93</c:v>
                      </c:pt>
                      <c:pt idx="2115">
                        <c:v>9.91</c:v>
                      </c:pt>
                      <c:pt idx="2116">
                        <c:v>9.91</c:v>
                      </c:pt>
                      <c:pt idx="2117">
                        <c:v>9.93</c:v>
                      </c:pt>
                      <c:pt idx="2118">
                        <c:v>9.91</c:v>
                      </c:pt>
                      <c:pt idx="2119">
                        <c:v>9.91</c:v>
                      </c:pt>
                      <c:pt idx="2120">
                        <c:v>9.93</c:v>
                      </c:pt>
                      <c:pt idx="2121">
                        <c:v>9.93</c:v>
                      </c:pt>
                      <c:pt idx="2122">
                        <c:v>9.93</c:v>
                      </c:pt>
                      <c:pt idx="2123">
                        <c:v>9.93</c:v>
                      </c:pt>
                      <c:pt idx="2124">
                        <c:v>9.93</c:v>
                      </c:pt>
                      <c:pt idx="2125">
                        <c:v>9.91</c:v>
                      </c:pt>
                      <c:pt idx="2126">
                        <c:v>9.9499999999999993</c:v>
                      </c:pt>
                      <c:pt idx="2127">
                        <c:v>9.93</c:v>
                      </c:pt>
                      <c:pt idx="2128">
                        <c:v>9.93</c:v>
                      </c:pt>
                      <c:pt idx="2129">
                        <c:v>9.93</c:v>
                      </c:pt>
                      <c:pt idx="2130">
                        <c:v>9.93</c:v>
                      </c:pt>
                      <c:pt idx="2131">
                        <c:v>9.93</c:v>
                      </c:pt>
                      <c:pt idx="2132">
                        <c:v>9.93</c:v>
                      </c:pt>
                      <c:pt idx="2133">
                        <c:v>9.93</c:v>
                      </c:pt>
                      <c:pt idx="2134">
                        <c:v>9.93</c:v>
                      </c:pt>
                      <c:pt idx="2135">
                        <c:v>9.93</c:v>
                      </c:pt>
                      <c:pt idx="2136">
                        <c:v>9.91</c:v>
                      </c:pt>
                      <c:pt idx="2137">
                        <c:v>9.93</c:v>
                      </c:pt>
                      <c:pt idx="2138">
                        <c:v>9.93</c:v>
                      </c:pt>
                      <c:pt idx="2139">
                        <c:v>9.9499999999999993</c:v>
                      </c:pt>
                      <c:pt idx="2140">
                        <c:v>9.93</c:v>
                      </c:pt>
                      <c:pt idx="2141">
                        <c:v>9.9499999999999993</c:v>
                      </c:pt>
                      <c:pt idx="2142">
                        <c:v>9.9499999999999993</c:v>
                      </c:pt>
                      <c:pt idx="2143">
                        <c:v>9.93</c:v>
                      </c:pt>
                      <c:pt idx="2144">
                        <c:v>9.9499999999999993</c:v>
                      </c:pt>
                      <c:pt idx="2145">
                        <c:v>9.9499999999999993</c:v>
                      </c:pt>
                      <c:pt idx="2146">
                        <c:v>9.9499999999999993</c:v>
                      </c:pt>
                      <c:pt idx="2147">
                        <c:v>9.93</c:v>
                      </c:pt>
                      <c:pt idx="2148">
                        <c:v>9.9499999999999993</c:v>
                      </c:pt>
                      <c:pt idx="2149">
                        <c:v>9.9700000000000006</c:v>
                      </c:pt>
                      <c:pt idx="2150">
                        <c:v>9.9499999999999993</c:v>
                      </c:pt>
                      <c:pt idx="2151">
                        <c:v>9.9499999999999993</c:v>
                      </c:pt>
                      <c:pt idx="2152">
                        <c:v>9.9499999999999993</c:v>
                      </c:pt>
                      <c:pt idx="2153">
                        <c:v>9.9499999999999993</c:v>
                      </c:pt>
                      <c:pt idx="2154">
                        <c:v>9.9499999999999993</c:v>
                      </c:pt>
                      <c:pt idx="2155">
                        <c:v>9.9499999999999993</c:v>
                      </c:pt>
                      <c:pt idx="2156">
                        <c:v>9.9700000000000006</c:v>
                      </c:pt>
                      <c:pt idx="2157">
                        <c:v>9.9700000000000006</c:v>
                      </c:pt>
                      <c:pt idx="2158">
                        <c:v>9.93</c:v>
                      </c:pt>
                      <c:pt idx="2159">
                        <c:v>9.9700000000000006</c:v>
                      </c:pt>
                      <c:pt idx="2160">
                        <c:v>9.9499999999999993</c:v>
                      </c:pt>
                      <c:pt idx="2161">
                        <c:v>9.9499999999999993</c:v>
                      </c:pt>
                      <c:pt idx="2162">
                        <c:v>9.9499999999999993</c:v>
                      </c:pt>
                      <c:pt idx="2163">
                        <c:v>9.9499999999999993</c:v>
                      </c:pt>
                      <c:pt idx="2164">
                        <c:v>9.9700000000000006</c:v>
                      </c:pt>
                      <c:pt idx="2165">
                        <c:v>9.9499999999999993</c:v>
                      </c:pt>
                      <c:pt idx="2166">
                        <c:v>9.9499999999999993</c:v>
                      </c:pt>
                      <c:pt idx="2167">
                        <c:v>9.9499999999999993</c:v>
                      </c:pt>
                      <c:pt idx="2168">
                        <c:v>9.9700000000000006</c:v>
                      </c:pt>
                      <c:pt idx="2169">
                        <c:v>9.9499999999999993</c:v>
                      </c:pt>
                      <c:pt idx="2170">
                        <c:v>9.9700000000000006</c:v>
                      </c:pt>
                      <c:pt idx="2171">
                        <c:v>9.9499999999999993</c:v>
                      </c:pt>
                      <c:pt idx="2172">
                        <c:v>9.9499999999999993</c:v>
                      </c:pt>
                      <c:pt idx="2173">
                        <c:v>9.9499999999999993</c:v>
                      </c:pt>
                      <c:pt idx="2174">
                        <c:v>9.9499999999999993</c:v>
                      </c:pt>
                      <c:pt idx="2175">
                        <c:v>9.9499999999999993</c:v>
                      </c:pt>
                      <c:pt idx="2176">
                        <c:v>9.93</c:v>
                      </c:pt>
                      <c:pt idx="2177">
                        <c:v>9.93</c:v>
                      </c:pt>
                      <c:pt idx="2178">
                        <c:v>9.93</c:v>
                      </c:pt>
                      <c:pt idx="2179">
                        <c:v>9.9499999999999993</c:v>
                      </c:pt>
                      <c:pt idx="2180">
                        <c:v>9.9499999999999993</c:v>
                      </c:pt>
                      <c:pt idx="2181">
                        <c:v>9.93</c:v>
                      </c:pt>
                      <c:pt idx="2182">
                        <c:v>9.93</c:v>
                      </c:pt>
                      <c:pt idx="2183">
                        <c:v>9.9499999999999993</c:v>
                      </c:pt>
                      <c:pt idx="2184">
                        <c:v>9.93</c:v>
                      </c:pt>
                      <c:pt idx="2185">
                        <c:v>9.9499999999999993</c:v>
                      </c:pt>
                      <c:pt idx="2186">
                        <c:v>9.9499999999999993</c:v>
                      </c:pt>
                      <c:pt idx="2187">
                        <c:v>9.93</c:v>
                      </c:pt>
                      <c:pt idx="2188">
                        <c:v>9.93</c:v>
                      </c:pt>
                      <c:pt idx="2189">
                        <c:v>9.93</c:v>
                      </c:pt>
                      <c:pt idx="2190">
                        <c:v>9.93</c:v>
                      </c:pt>
                      <c:pt idx="2191">
                        <c:v>9.93</c:v>
                      </c:pt>
                      <c:pt idx="2192">
                        <c:v>9.93</c:v>
                      </c:pt>
                      <c:pt idx="2193">
                        <c:v>9.9499999999999993</c:v>
                      </c:pt>
                      <c:pt idx="2194">
                        <c:v>9.93</c:v>
                      </c:pt>
                      <c:pt idx="2195">
                        <c:v>9.9499999999999993</c:v>
                      </c:pt>
                      <c:pt idx="2196">
                        <c:v>9.9499999999999993</c:v>
                      </c:pt>
                      <c:pt idx="2197">
                        <c:v>9.93</c:v>
                      </c:pt>
                      <c:pt idx="2198">
                        <c:v>9.9499999999999993</c:v>
                      </c:pt>
                      <c:pt idx="2199">
                        <c:v>9.9499999999999993</c:v>
                      </c:pt>
                      <c:pt idx="2200">
                        <c:v>9.9700000000000006</c:v>
                      </c:pt>
                      <c:pt idx="2201">
                        <c:v>9.93</c:v>
                      </c:pt>
                      <c:pt idx="2202">
                        <c:v>9.93</c:v>
                      </c:pt>
                      <c:pt idx="2203">
                        <c:v>9.93</c:v>
                      </c:pt>
                      <c:pt idx="2204">
                        <c:v>9.93</c:v>
                      </c:pt>
                      <c:pt idx="2205">
                        <c:v>9.93</c:v>
                      </c:pt>
                      <c:pt idx="2206">
                        <c:v>9.93</c:v>
                      </c:pt>
                      <c:pt idx="2207">
                        <c:v>9.9499999999999993</c:v>
                      </c:pt>
                      <c:pt idx="2208">
                        <c:v>9.93</c:v>
                      </c:pt>
                      <c:pt idx="2209">
                        <c:v>9.93</c:v>
                      </c:pt>
                      <c:pt idx="2210">
                        <c:v>9.93</c:v>
                      </c:pt>
                      <c:pt idx="2211">
                        <c:v>9.91</c:v>
                      </c:pt>
                      <c:pt idx="2212">
                        <c:v>9.93</c:v>
                      </c:pt>
                      <c:pt idx="2213">
                        <c:v>9.93</c:v>
                      </c:pt>
                      <c:pt idx="2214">
                        <c:v>9.93</c:v>
                      </c:pt>
                      <c:pt idx="2215">
                        <c:v>9.93</c:v>
                      </c:pt>
                      <c:pt idx="2216">
                        <c:v>9.9499999999999993</c:v>
                      </c:pt>
                      <c:pt idx="2217">
                        <c:v>9.91</c:v>
                      </c:pt>
                      <c:pt idx="2218">
                        <c:v>9.93</c:v>
                      </c:pt>
                      <c:pt idx="2219">
                        <c:v>9.93</c:v>
                      </c:pt>
                      <c:pt idx="2220">
                        <c:v>9.93</c:v>
                      </c:pt>
                      <c:pt idx="2221">
                        <c:v>9.93</c:v>
                      </c:pt>
                      <c:pt idx="2222">
                        <c:v>9.91</c:v>
                      </c:pt>
                      <c:pt idx="2223">
                        <c:v>9.9499999999999993</c:v>
                      </c:pt>
                      <c:pt idx="2224">
                        <c:v>9.91</c:v>
                      </c:pt>
                      <c:pt idx="2225">
                        <c:v>9.91</c:v>
                      </c:pt>
                      <c:pt idx="2226">
                        <c:v>9.93</c:v>
                      </c:pt>
                      <c:pt idx="2227">
                        <c:v>9.91</c:v>
                      </c:pt>
                      <c:pt idx="2228">
                        <c:v>9.91</c:v>
                      </c:pt>
                      <c:pt idx="2229">
                        <c:v>9.93</c:v>
                      </c:pt>
                      <c:pt idx="2230">
                        <c:v>9.91</c:v>
                      </c:pt>
                      <c:pt idx="2231">
                        <c:v>9.93</c:v>
                      </c:pt>
                      <c:pt idx="2232">
                        <c:v>9.93</c:v>
                      </c:pt>
                      <c:pt idx="2233">
                        <c:v>9.93</c:v>
                      </c:pt>
                      <c:pt idx="2234">
                        <c:v>9.93</c:v>
                      </c:pt>
                      <c:pt idx="2235">
                        <c:v>9.93</c:v>
                      </c:pt>
                      <c:pt idx="2236">
                        <c:v>9.93</c:v>
                      </c:pt>
                      <c:pt idx="2237">
                        <c:v>9.89</c:v>
                      </c:pt>
                      <c:pt idx="2238">
                        <c:v>9.91</c:v>
                      </c:pt>
                      <c:pt idx="2239">
                        <c:v>9.91</c:v>
                      </c:pt>
                      <c:pt idx="2240">
                        <c:v>9.91</c:v>
                      </c:pt>
                      <c:pt idx="2241">
                        <c:v>9.91</c:v>
                      </c:pt>
                      <c:pt idx="2242">
                        <c:v>9.91</c:v>
                      </c:pt>
                      <c:pt idx="2243">
                        <c:v>9.91</c:v>
                      </c:pt>
                      <c:pt idx="2244">
                        <c:v>9.93</c:v>
                      </c:pt>
                      <c:pt idx="2245">
                        <c:v>9.93</c:v>
                      </c:pt>
                      <c:pt idx="2246">
                        <c:v>9.91</c:v>
                      </c:pt>
                      <c:pt idx="2247">
                        <c:v>9.91</c:v>
                      </c:pt>
                      <c:pt idx="2248">
                        <c:v>9.91</c:v>
                      </c:pt>
                      <c:pt idx="2249">
                        <c:v>9.91</c:v>
                      </c:pt>
                      <c:pt idx="2250">
                        <c:v>9.91</c:v>
                      </c:pt>
                      <c:pt idx="2251">
                        <c:v>9.91</c:v>
                      </c:pt>
                      <c:pt idx="2252">
                        <c:v>9.91</c:v>
                      </c:pt>
                      <c:pt idx="2253">
                        <c:v>9.91</c:v>
                      </c:pt>
                      <c:pt idx="2254">
                        <c:v>9.89</c:v>
                      </c:pt>
                      <c:pt idx="2255">
                        <c:v>9.91</c:v>
                      </c:pt>
                      <c:pt idx="2256">
                        <c:v>9.89</c:v>
                      </c:pt>
                      <c:pt idx="2257">
                        <c:v>9.91</c:v>
                      </c:pt>
                      <c:pt idx="2258">
                        <c:v>9.8699999999999992</c:v>
                      </c:pt>
                      <c:pt idx="2259">
                        <c:v>9.91</c:v>
                      </c:pt>
                      <c:pt idx="2260">
                        <c:v>9.91</c:v>
                      </c:pt>
                      <c:pt idx="2261">
                        <c:v>9.91</c:v>
                      </c:pt>
                      <c:pt idx="2262">
                        <c:v>9.89</c:v>
                      </c:pt>
                      <c:pt idx="2263">
                        <c:v>9.91</c:v>
                      </c:pt>
                      <c:pt idx="2264">
                        <c:v>9.89</c:v>
                      </c:pt>
                      <c:pt idx="2265">
                        <c:v>9.89</c:v>
                      </c:pt>
                      <c:pt idx="2266">
                        <c:v>9.91</c:v>
                      </c:pt>
                      <c:pt idx="2267">
                        <c:v>9.89</c:v>
                      </c:pt>
                      <c:pt idx="2268">
                        <c:v>9.89</c:v>
                      </c:pt>
                      <c:pt idx="2269">
                        <c:v>9.91</c:v>
                      </c:pt>
                      <c:pt idx="2270">
                        <c:v>9.8699999999999992</c:v>
                      </c:pt>
                      <c:pt idx="2271">
                        <c:v>9.91</c:v>
                      </c:pt>
                      <c:pt idx="2272">
                        <c:v>9.91</c:v>
                      </c:pt>
                      <c:pt idx="2273">
                        <c:v>9.91</c:v>
                      </c:pt>
                      <c:pt idx="2274">
                        <c:v>9.89</c:v>
                      </c:pt>
                      <c:pt idx="2275">
                        <c:v>9.89</c:v>
                      </c:pt>
                      <c:pt idx="2276">
                        <c:v>9.89</c:v>
                      </c:pt>
                      <c:pt idx="2277">
                        <c:v>9.8699999999999992</c:v>
                      </c:pt>
                      <c:pt idx="2278">
                        <c:v>9.8699999999999992</c:v>
                      </c:pt>
                      <c:pt idx="2279">
                        <c:v>9.89</c:v>
                      </c:pt>
                      <c:pt idx="2280">
                        <c:v>9.89</c:v>
                      </c:pt>
                      <c:pt idx="2281">
                        <c:v>9.89</c:v>
                      </c:pt>
                      <c:pt idx="2282">
                        <c:v>9.89</c:v>
                      </c:pt>
                      <c:pt idx="2283">
                        <c:v>9.91</c:v>
                      </c:pt>
                      <c:pt idx="2284">
                        <c:v>9.89</c:v>
                      </c:pt>
                      <c:pt idx="2285">
                        <c:v>9.91</c:v>
                      </c:pt>
                      <c:pt idx="2286">
                        <c:v>9.89</c:v>
                      </c:pt>
                      <c:pt idx="2287">
                        <c:v>9.89</c:v>
                      </c:pt>
                      <c:pt idx="2288">
                        <c:v>9.89</c:v>
                      </c:pt>
                      <c:pt idx="2289">
                        <c:v>9.91</c:v>
                      </c:pt>
                      <c:pt idx="2290">
                        <c:v>9.89</c:v>
                      </c:pt>
                      <c:pt idx="2291">
                        <c:v>9.91</c:v>
                      </c:pt>
                      <c:pt idx="2292">
                        <c:v>9.91</c:v>
                      </c:pt>
                      <c:pt idx="2293">
                        <c:v>9.91</c:v>
                      </c:pt>
                      <c:pt idx="2294">
                        <c:v>9.89</c:v>
                      </c:pt>
                      <c:pt idx="2295">
                        <c:v>9.91</c:v>
                      </c:pt>
                      <c:pt idx="2296">
                        <c:v>9.91</c:v>
                      </c:pt>
                      <c:pt idx="2297">
                        <c:v>9.91</c:v>
                      </c:pt>
                      <c:pt idx="2298">
                        <c:v>9.91</c:v>
                      </c:pt>
                      <c:pt idx="2299">
                        <c:v>9.93</c:v>
                      </c:pt>
                      <c:pt idx="2300">
                        <c:v>9.91</c:v>
                      </c:pt>
                      <c:pt idx="2301">
                        <c:v>9.91</c:v>
                      </c:pt>
                      <c:pt idx="2302">
                        <c:v>9.89</c:v>
                      </c:pt>
                      <c:pt idx="2303">
                        <c:v>9.91</c:v>
                      </c:pt>
                      <c:pt idx="2304">
                        <c:v>9.89</c:v>
                      </c:pt>
                      <c:pt idx="2305">
                        <c:v>9.89</c:v>
                      </c:pt>
                      <c:pt idx="2306">
                        <c:v>9.91</c:v>
                      </c:pt>
                      <c:pt idx="2307">
                        <c:v>9.89</c:v>
                      </c:pt>
                      <c:pt idx="2308">
                        <c:v>9.89</c:v>
                      </c:pt>
                      <c:pt idx="2309">
                        <c:v>9.89</c:v>
                      </c:pt>
                      <c:pt idx="2310">
                        <c:v>9.89</c:v>
                      </c:pt>
                      <c:pt idx="2311">
                        <c:v>9.91</c:v>
                      </c:pt>
                      <c:pt idx="2312">
                        <c:v>9.91</c:v>
                      </c:pt>
                      <c:pt idx="2313">
                        <c:v>9.89</c:v>
                      </c:pt>
                      <c:pt idx="2314">
                        <c:v>9.89</c:v>
                      </c:pt>
                      <c:pt idx="2315">
                        <c:v>9.91</c:v>
                      </c:pt>
                      <c:pt idx="2316">
                        <c:v>9.89</c:v>
                      </c:pt>
                      <c:pt idx="2317">
                        <c:v>9.91</c:v>
                      </c:pt>
                      <c:pt idx="2318">
                        <c:v>9.89</c:v>
                      </c:pt>
                      <c:pt idx="2319">
                        <c:v>9.8699999999999992</c:v>
                      </c:pt>
                      <c:pt idx="2320">
                        <c:v>9.89</c:v>
                      </c:pt>
                      <c:pt idx="2321">
                        <c:v>9.89</c:v>
                      </c:pt>
                      <c:pt idx="2322">
                        <c:v>9.89</c:v>
                      </c:pt>
                      <c:pt idx="2323">
                        <c:v>9.8699999999999992</c:v>
                      </c:pt>
                      <c:pt idx="2324">
                        <c:v>9.8699999999999992</c:v>
                      </c:pt>
                      <c:pt idx="2325">
                        <c:v>9.89</c:v>
                      </c:pt>
                      <c:pt idx="2326">
                        <c:v>9.89</c:v>
                      </c:pt>
                      <c:pt idx="2327">
                        <c:v>9.89</c:v>
                      </c:pt>
                      <c:pt idx="2328">
                        <c:v>9.8699999999999992</c:v>
                      </c:pt>
                      <c:pt idx="2329">
                        <c:v>9.8699999999999992</c:v>
                      </c:pt>
                      <c:pt idx="2330">
                        <c:v>9.89</c:v>
                      </c:pt>
                      <c:pt idx="2331">
                        <c:v>9.89</c:v>
                      </c:pt>
                      <c:pt idx="2332">
                        <c:v>9.89</c:v>
                      </c:pt>
                      <c:pt idx="2333">
                        <c:v>9.8699999999999992</c:v>
                      </c:pt>
                      <c:pt idx="2334">
                        <c:v>9.8699999999999992</c:v>
                      </c:pt>
                      <c:pt idx="2335">
                        <c:v>9.8699999999999992</c:v>
                      </c:pt>
                      <c:pt idx="2336">
                        <c:v>9.8699999999999992</c:v>
                      </c:pt>
                      <c:pt idx="2337">
                        <c:v>9.8699999999999992</c:v>
                      </c:pt>
                      <c:pt idx="2338">
                        <c:v>9.89</c:v>
                      </c:pt>
                      <c:pt idx="2339">
                        <c:v>9.89</c:v>
                      </c:pt>
                      <c:pt idx="2340">
                        <c:v>9.89</c:v>
                      </c:pt>
                      <c:pt idx="2341">
                        <c:v>9.89</c:v>
                      </c:pt>
                      <c:pt idx="2342">
                        <c:v>9.8699999999999992</c:v>
                      </c:pt>
                      <c:pt idx="2343">
                        <c:v>9.89</c:v>
                      </c:pt>
                      <c:pt idx="2344">
                        <c:v>9.89</c:v>
                      </c:pt>
                      <c:pt idx="2345">
                        <c:v>9.89</c:v>
                      </c:pt>
                      <c:pt idx="2346">
                        <c:v>9.8699999999999992</c:v>
                      </c:pt>
                      <c:pt idx="2347">
                        <c:v>9.8699999999999992</c:v>
                      </c:pt>
                      <c:pt idx="2348">
                        <c:v>9.89</c:v>
                      </c:pt>
                      <c:pt idx="2349">
                        <c:v>9.8699999999999992</c:v>
                      </c:pt>
                      <c:pt idx="2350">
                        <c:v>9.89</c:v>
                      </c:pt>
                      <c:pt idx="2351">
                        <c:v>9.8699999999999992</c:v>
                      </c:pt>
                      <c:pt idx="2352">
                        <c:v>9.8699999999999992</c:v>
                      </c:pt>
                      <c:pt idx="2353">
                        <c:v>9.85</c:v>
                      </c:pt>
                      <c:pt idx="2354">
                        <c:v>9.8699999999999992</c:v>
                      </c:pt>
                      <c:pt idx="2355">
                        <c:v>9.8699999999999992</c:v>
                      </c:pt>
                      <c:pt idx="2356">
                        <c:v>9.8699999999999992</c:v>
                      </c:pt>
                      <c:pt idx="2357">
                        <c:v>9.85</c:v>
                      </c:pt>
                      <c:pt idx="2358">
                        <c:v>9.85</c:v>
                      </c:pt>
                      <c:pt idx="2359">
                        <c:v>9.8699999999999992</c:v>
                      </c:pt>
                      <c:pt idx="2360">
                        <c:v>9.85</c:v>
                      </c:pt>
                      <c:pt idx="2361">
                        <c:v>9.85</c:v>
                      </c:pt>
                      <c:pt idx="2362">
                        <c:v>9.85</c:v>
                      </c:pt>
                      <c:pt idx="2363">
                        <c:v>9.85</c:v>
                      </c:pt>
                      <c:pt idx="2364">
                        <c:v>9.85</c:v>
                      </c:pt>
                      <c:pt idx="2365">
                        <c:v>9.85</c:v>
                      </c:pt>
                      <c:pt idx="2366">
                        <c:v>9.85</c:v>
                      </c:pt>
                      <c:pt idx="2367">
                        <c:v>9.83</c:v>
                      </c:pt>
                      <c:pt idx="2368">
                        <c:v>9.85</c:v>
                      </c:pt>
                      <c:pt idx="2369">
                        <c:v>9.83</c:v>
                      </c:pt>
                      <c:pt idx="2370">
                        <c:v>9.83</c:v>
                      </c:pt>
                      <c:pt idx="2371">
                        <c:v>9.83</c:v>
                      </c:pt>
                      <c:pt idx="2372">
                        <c:v>9.83</c:v>
                      </c:pt>
                      <c:pt idx="2373">
                        <c:v>9.85</c:v>
                      </c:pt>
                      <c:pt idx="2374">
                        <c:v>9.83</c:v>
                      </c:pt>
                      <c:pt idx="2375">
                        <c:v>9.83</c:v>
                      </c:pt>
                      <c:pt idx="2376">
                        <c:v>9.83</c:v>
                      </c:pt>
                      <c:pt idx="2377">
                        <c:v>9.83</c:v>
                      </c:pt>
                      <c:pt idx="2378">
                        <c:v>9.83</c:v>
                      </c:pt>
                      <c:pt idx="2379">
                        <c:v>9.81</c:v>
                      </c:pt>
                      <c:pt idx="2380">
                        <c:v>9.81</c:v>
                      </c:pt>
                      <c:pt idx="2381">
                        <c:v>9.81</c:v>
                      </c:pt>
                      <c:pt idx="2382">
                        <c:v>9.83</c:v>
                      </c:pt>
                      <c:pt idx="2383">
                        <c:v>9.81</c:v>
                      </c:pt>
                      <c:pt idx="2384">
                        <c:v>9.81</c:v>
                      </c:pt>
                      <c:pt idx="2385">
                        <c:v>9.81</c:v>
                      </c:pt>
                      <c:pt idx="2386">
                        <c:v>9.81</c:v>
                      </c:pt>
                      <c:pt idx="2387">
                        <c:v>9.81</c:v>
                      </c:pt>
                      <c:pt idx="2388">
                        <c:v>9.81</c:v>
                      </c:pt>
                      <c:pt idx="2389">
                        <c:v>9.81</c:v>
                      </c:pt>
                      <c:pt idx="2390">
                        <c:v>9.81</c:v>
                      </c:pt>
                      <c:pt idx="2391">
                        <c:v>9.7899999999999991</c:v>
                      </c:pt>
                      <c:pt idx="2392">
                        <c:v>9.81</c:v>
                      </c:pt>
                      <c:pt idx="2393">
                        <c:v>9.81</c:v>
                      </c:pt>
                      <c:pt idx="2394">
                        <c:v>9.7899999999999991</c:v>
                      </c:pt>
                      <c:pt idx="2395">
                        <c:v>9.7899999999999991</c:v>
                      </c:pt>
                      <c:pt idx="2396">
                        <c:v>9.7899999999999991</c:v>
                      </c:pt>
                      <c:pt idx="2397">
                        <c:v>9.7899999999999991</c:v>
                      </c:pt>
                      <c:pt idx="2398">
                        <c:v>9.81</c:v>
                      </c:pt>
                      <c:pt idx="2399">
                        <c:v>9.7899999999999991</c:v>
                      </c:pt>
                      <c:pt idx="2400">
                        <c:v>9.7899999999999991</c:v>
                      </c:pt>
                      <c:pt idx="2401">
                        <c:v>9.7899999999999991</c:v>
                      </c:pt>
                      <c:pt idx="2402">
                        <c:v>9.7899999999999991</c:v>
                      </c:pt>
                      <c:pt idx="2403">
                        <c:v>9.7899999999999991</c:v>
                      </c:pt>
                      <c:pt idx="2404">
                        <c:v>9.77</c:v>
                      </c:pt>
                      <c:pt idx="2405">
                        <c:v>9.7899999999999991</c:v>
                      </c:pt>
                      <c:pt idx="2406">
                        <c:v>9.7899999999999991</c:v>
                      </c:pt>
                      <c:pt idx="2407">
                        <c:v>9.77</c:v>
                      </c:pt>
                      <c:pt idx="2408">
                        <c:v>9.7899999999999991</c:v>
                      </c:pt>
                      <c:pt idx="2409">
                        <c:v>9.7899999999999991</c:v>
                      </c:pt>
                      <c:pt idx="2410">
                        <c:v>9.77</c:v>
                      </c:pt>
                      <c:pt idx="2411">
                        <c:v>9.77</c:v>
                      </c:pt>
                      <c:pt idx="2412">
                        <c:v>9.77</c:v>
                      </c:pt>
                      <c:pt idx="2413">
                        <c:v>9.75</c:v>
                      </c:pt>
                      <c:pt idx="2414">
                        <c:v>9.77</c:v>
                      </c:pt>
                      <c:pt idx="2415">
                        <c:v>9.77</c:v>
                      </c:pt>
                      <c:pt idx="2416">
                        <c:v>9.77</c:v>
                      </c:pt>
                      <c:pt idx="2417">
                        <c:v>9.77</c:v>
                      </c:pt>
                      <c:pt idx="2418">
                        <c:v>9.73</c:v>
                      </c:pt>
                      <c:pt idx="2419">
                        <c:v>9.77</c:v>
                      </c:pt>
                      <c:pt idx="2420">
                        <c:v>9.77</c:v>
                      </c:pt>
                      <c:pt idx="2421">
                        <c:v>9.75</c:v>
                      </c:pt>
                      <c:pt idx="2422">
                        <c:v>9.75</c:v>
                      </c:pt>
                      <c:pt idx="2423">
                        <c:v>9.73</c:v>
                      </c:pt>
                      <c:pt idx="2424">
                        <c:v>9.75</c:v>
                      </c:pt>
                      <c:pt idx="2425">
                        <c:v>9.73</c:v>
                      </c:pt>
                      <c:pt idx="2426">
                        <c:v>9.75</c:v>
                      </c:pt>
                      <c:pt idx="2427">
                        <c:v>9.75</c:v>
                      </c:pt>
                      <c:pt idx="2428">
                        <c:v>9.73</c:v>
                      </c:pt>
                      <c:pt idx="2429">
                        <c:v>9.75</c:v>
                      </c:pt>
                      <c:pt idx="2430">
                        <c:v>9.73</c:v>
                      </c:pt>
                      <c:pt idx="2431">
                        <c:v>9.73</c:v>
                      </c:pt>
                      <c:pt idx="2432">
                        <c:v>9.75</c:v>
                      </c:pt>
                      <c:pt idx="2433">
                        <c:v>9.75</c:v>
                      </c:pt>
                      <c:pt idx="2434">
                        <c:v>9.73</c:v>
                      </c:pt>
                      <c:pt idx="2435">
                        <c:v>9.73</c:v>
                      </c:pt>
                      <c:pt idx="2436">
                        <c:v>9.73</c:v>
                      </c:pt>
                      <c:pt idx="2437">
                        <c:v>9.73</c:v>
                      </c:pt>
                      <c:pt idx="2438">
                        <c:v>9.73</c:v>
                      </c:pt>
                      <c:pt idx="2439">
                        <c:v>9.73</c:v>
                      </c:pt>
                      <c:pt idx="2440">
                        <c:v>9.73</c:v>
                      </c:pt>
                      <c:pt idx="2441">
                        <c:v>9.7100000000000009</c:v>
                      </c:pt>
                      <c:pt idx="2442">
                        <c:v>9.73</c:v>
                      </c:pt>
                      <c:pt idx="2443">
                        <c:v>9.69</c:v>
                      </c:pt>
                      <c:pt idx="2444">
                        <c:v>9.7100000000000009</c:v>
                      </c:pt>
                      <c:pt idx="2445">
                        <c:v>9.75</c:v>
                      </c:pt>
                      <c:pt idx="2446">
                        <c:v>9.7100000000000009</c:v>
                      </c:pt>
                      <c:pt idx="2447">
                        <c:v>9.73</c:v>
                      </c:pt>
                      <c:pt idx="2448">
                        <c:v>9.7100000000000009</c:v>
                      </c:pt>
                      <c:pt idx="2449">
                        <c:v>9.7100000000000009</c:v>
                      </c:pt>
                      <c:pt idx="2450">
                        <c:v>9.7100000000000009</c:v>
                      </c:pt>
                      <c:pt idx="2451">
                        <c:v>9.7100000000000009</c:v>
                      </c:pt>
                      <c:pt idx="2452">
                        <c:v>9.7100000000000009</c:v>
                      </c:pt>
                      <c:pt idx="2453">
                        <c:v>9.69</c:v>
                      </c:pt>
                      <c:pt idx="2454">
                        <c:v>9.7100000000000009</c:v>
                      </c:pt>
                      <c:pt idx="2455">
                        <c:v>9.69</c:v>
                      </c:pt>
                      <c:pt idx="2456">
                        <c:v>9.7100000000000009</c:v>
                      </c:pt>
                      <c:pt idx="2457">
                        <c:v>9.69</c:v>
                      </c:pt>
                      <c:pt idx="2458">
                        <c:v>9.7100000000000009</c:v>
                      </c:pt>
                      <c:pt idx="2459">
                        <c:v>9.69</c:v>
                      </c:pt>
                      <c:pt idx="2460">
                        <c:v>9.69</c:v>
                      </c:pt>
                      <c:pt idx="2461">
                        <c:v>9.7100000000000009</c:v>
                      </c:pt>
                      <c:pt idx="2462">
                        <c:v>9.69</c:v>
                      </c:pt>
                      <c:pt idx="2463">
                        <c:v>9.69</c:v>
                      </c:pt>
                      <c:pt idx="2464">
                        <c:v>9.69</c:v>
                      </c:pt>
                      <c:pt idx="2465">
                        <c:v>9.69</c:v>
                      </c:pt>
                      <c:pt idx="2466">
                        <c:v>9.69</c:v>
                      </c:pt>
                      <c:pt idx="2467">
                        <c:v>9.69</c:v>
                      </c:pt>
                      <c:pt idx="2468">
                        <c:v>9.69</c:v>
                      </c:pt>
                      <c:pt idx="2469">
                        <c:v>9.67</c:v>
                      </c:pt>
                      <c:pt idx="2470">
                        <c:v>9.67</c:v>
                      </c:pt>
                      <c:pt idx="2471">
                        <c:v>9.69</c:v>
                      </c:pt>
                      <c:pt idx="2472">
                        <c:v>9.69</c:v>
                      </c:pt>
                      <c:pt idx="2473">
                        <c:v>9.69</c:v>
                      </c:pt>
                      <c:pt idx="2474">
                        <c:v>9.69</c:v>
                      </c:pt>
                      <c:pt idx="2475">
                        <c:v>9.7100000000000009</c:v>
                      </c:pt>
                      <c:pt idx="2476">
                        <c:v>9.69</c:v>
                      </c:pt>
                      <c:pt idx="2477">
                        <c:v>9.7100000000000009</c:v>
                      </c:pt>
                      <c:pt idx="2478">
                        <c:v>9.69</c:v>
                      </c:pt>
                      <c:pt idx="2479">
                        <c:v>9.69</c:v>
                      </c:pt>
                      <c:pt idx="2480">
                        <c:v>9.69</c:v>
                      </c:pt>
                      <c:pt idx="2481">
                        <c:v>9.69</c:v>
                      </c:pt>
                      <c:pt idx="2482">
                        <c:v>9.69</c:v>
                      </c:pt>
                      <c:pt idx="2483">
                        <c:v>9.69</c:v>
                      </c:pt>
                      <c:pt idx="2484">
                        <c:v>9.69</c:v>
                      </c:pt>
                      <c:pt idx="2485">
                        <c:v>9.69</c:v>
                      </c:pt>
                      <c:pt idx="2486">
                        <c:v>9.69</c:v>
                      </c:pt>
                      <c:pt idx="2487">
                        <c:v>9.69</c:v>
                      </c:pt>
                      <c:pt idx="2488">
                        <c:v>9.67</c:v>
                      </c:pt>
                      <c:pt idx="2489">
                        <c:v>9.69</c:v>
                      </c:pt>
                      <c:pt idx="2490">
                        <c:v>9.67</c:v>
                      </c:pt>
                      <c:pt idx="2491">
                        <c:v>9.67</c:v>
                      </c:pt>
                      <c:pt idx="2492">
                        <c:v>9.67</c:v>
                      </c:pt>
                      <c:pt idx="2493">
                        <c:v>9.67</c:v>
                      </c:pt>
                      <c:pt idx="2494">
                        <c:v>9.69</c:v>
                      </c:pt>
                      <c:pt idx="2495">
                        <c:v>9.69</c:v>
                      </c:pt>
                      <c:pt idx="2496">
                        <c:v>9.65</c:v>
                      </c:pt>
                      <c:pt idx="2497">
                        <c:v>9.67</c:v>
                      </c:pt>
                      <c:pt idx="2498">
                        <c:v>9.67</c:v>
                      </c:pt>
                      <c:pt idx="2499">
                        <c:v>9.67</c:v>
                      </c:pt>
                      <c:pt idx="2500">
                        <c:v>9.67</c:v>
                      </c:pt>
                      <c:pt idx="2501">
                        <c:v>9.67</c:v>
                      </c:pt>
                      <c:pt idx="2502">
                        <c:v>9.67</c:v>
                      </c:pt>
                      <c:pt idx="2503">
                        <c:v>9.65</c:v>
                      </c:pt>
                      <c:pt idx="2504">
                        <c:v>9.65</c:v>
                      </c:pt>
                      <c:pt idx="2505">
                        <c:v>9.67</c:v>
                      </c:pt>
                      <c:pt idx="2506">
                        <c:v>9.67</c:v>
                      </c:pt>
                      <c:pt idx="2507">
                        <c:v>9.65</c:v>
                      </c:pt>
                      <c:pt idx="2508">
                        <c:v>9.67</c:v>
                      </c:pt>
                      <c:pt idx="2509">
                        <c:v>9.67</c:v>
                      </c:pt>
                      <c:pt idx="2510">
                        <c:v>9.67</c:v>
                      </c:pt>
                      <c:pt idx="2511">
                        <c:v>9.67</c:v>
                      </c:pt>
                      <c:pt idx="2512">
                        <c:v>9.65</c:v>
                      </c:pt>
                      <c:pt idx="2513">
                        <c:v>9.65</c:v>
                      </c:pt>
                      <c:pt idx="2514">
                        <c:v>9.65</c:v>
                      </c:pt>
                      <c:pt idx="2515">
                        <c:v>9.67</c:v>
                      </c:pt>
                      <c:pt idx="2516">
                        <c:v>9.65</c:v>
                      </c:pt>
                      <c:pt idx="2517">
                        <c:v>9.65</c:v>
                      </c:pt>
                      <c:pt idx="2518">
                        <c:v>9.67</c:v>
                      </c:pt>
                      <c:pt idx="2519">
                        <c:v>9.65</c:v>
                      </c:pt>
                      <c:pt idx="2520">
                        <c:v>9.67</c:v>
                      </c:pt>
                      <c:pt idx="2521">
                        <c:v>9.67</c:v>
                      </c:pt>
                      <c:pt idx="2522">
                        <c:v>9.67</c:v>
                      </c:pt>
                      <c:pt idx="2523">
                        <c:v>9.67</c:v>
                      </c:pt>
                      <c:pt idx="2524">
                        <c:v>9.67</c:v>
                      </c:pt>
                      <c:pt idx="2525">
                        <c:v>9.65</c:v>
                      </c:pt>
                      <c:pt idx="2526">
                        <c:v>9.65</c:v>
                      </c:pt>
                      <c:pt idx="2527">
                        <c:v>9.65</c:v>
                      </c:pt>
                      <c:pt idx="2528">
                        <c:v>9.65</c:v>
                      </c:pt>
                      <c:pt idx="2529">
                        <c:v>9.65</c:v>
                      </c:pt>
                      <c:pt idx="2530">
                        <c:v>9.65</c:v>
                      </c:pt>
                      <c:pt idx="2531">
                        <c:v>9.6300000000000008</c:v>
                      </c:pt>
                      <c:pt idx="2532">
                        <c:v>9.65</c:v>
                      </c:pt>
                      <c:pt idx="2533">
                        <c:v>9.65</c:v>
                      </c:pt>
                      <c:pt idx="2534">
                        <c:v>9.6300000000000008</c:v>
                      </c:pt>
                      <c:pt idx="2535">
                        <c:v>9.65</c:v>
                      </c:pt>
                      <c:pt idx="2536">
                        <c:v>9.65</c:v>
                      </c:pt>
                      <c:pt idx="2537">
                        <c:v>9.6300000000000008</c:v>
                      </c:pt>
                      <c:pt idx="2538">
                        <c:v>9.65</c:v>
                      </c:pt>
                      <c:pt idx="2539">
                        <c:v>9.65</c:v>
                      </c:pt>
                      <c:pt idx="2540">
                        <c:v>9.65</c:v>
                      </c:pt>
                      <c:pt idx="2541">
                        <c:v>9.65</c:v>
                      </c:pt>
                      <c:pt idx="2542">
                        <c:v>9.65</c:v>
                      </c:pt>
                      <c:pt idx="2543">
                        <c:v>9.67</c:v>
                      </c:pt>
                      <c:pt idx="2544">
                        <c:v>9.65</c:v>
                      </c:pt>
                      <c:pt idx="2545">
                        <c:v>9.65</c:v>
                      </c:pt>
                      <c:pt idx="2546">
                        <c:v>9.65</c:v>
                      </c:pt>
                      <c:pt idx="2547">
                        <c:v>9.6300000000000008</c:v>
                      </c:pt>
                      <c:pt idx="2548">
                        <c:v>9.65</c:v>
                      </c:pt>
                      <c:pt idx="2549">
                        <c:v>9.65</c:v>
                      </c:pt>
                      <c:pt idx="2550">
                        <c:v>9.6300000000000008</c:v>
                      </c:pt>
                      <c:pt idx="2551">
                        <c:v>9.6300000000000008</c:v>
                      </c:pt>
                      <c:pt idx="2552">
                        <c:v>9.65</c:v>
                      </c:pt>
                      <c:pt idx="2553">
                        <c:v>9.6300000000000008</c:v>
                      </c:pt>
                      <c:pt idx="2554">
                        <c:v>9.65</c:v>
                      </c:pt>
                      <c:pt idx="2555">
                        <c:v>9.65</c:v>
                      </c:pt>
                      <c:pt idx="2556">
                        <c:v>9.65</c:v>
                      </c:pt>
                      <c:pt idx="2557">
                        <c:v>9.65</c:v>
                      </c:pt>
                      <c:pt idx="2558">
                        <c:v>9.6300000000000008</c:v>
                      </c:pt>
                      <c:pt idx="2559">
                        <c:v>9.65</c:v>
                      </c:pt>
                      <c:pt idx="2560">
                        <c:v>9.65</c:v>
                      </c:pt>
                      <c:pt idx="2561">
                        <c:v>9.6300000000000008</c:v>
                      </c:pt>
                      <c:pt idx="2562">
                        <c:v>9.65</c:v>
                      </c:pt>
                      <c:pt idx="2563">
                        <c:v>9.65</c:v>
                      </c:pt>
                      <c:pt idx="2564">
                        <c:v>9.65</c:v>
                      </c:pt>
                      <c:pt idx="2565">
                        <c:v>9.6300000000000008</c:v>
                      </c:pt>
                      <c:pt idx="2566">
                        <c:v>9.6300000000000008</c:v>
                      </c:pt>
                      <c:pt idx="2567">
                        <c:v>9.6300000000000008</c:v>
                      </c:pt>
                      <c:pt idx="2568">
                        <c:v>9.65</c:v>
                      </c:pt>
                      <c:pt idx="2569">
                        <c:v>9.6300000000000008</c:v>
                      </c:pt>
                      <c:pt idx="2570">
                        <c:v>9.6300000000000008</c:v>
                      </c:pt>
                      <c:pt idx="2571">
                        <c:v>9.6300000000000008</c:v>
                      </c:pt>
                      <c:pt idx="2572">
                        <c:v>9.6300000000000008</c:v>
                      </c:pt>
                      <c:pt idx="2573">
                        <c:v>9.6300000000000008</c:v>
                      </c:pt>
                      <c:pt idx="2574">
                        <c:v>9.65</c:v>
                      </c:pt>
                      <c:pt idx="2575">
                        <c:v>9.6300000000000008</c:v>
                      </c:pt>
                      <c:pt idx="2576">
                        <c:v>9.65</c:v>
                      </c:pt>
                      <c:pt idx="2577">
                        <c:v>9.65</c:v>
                      </c:pt>
                      <c:pt idx="2578">
                        <c:v>9.65</c:v>
                      </c:pt>
                      <c:pt idx="2579">
                        <c:v>9.6300000000000008</c:v>
                      </c:pt>
                      <c:pt idx="2580">
                        <c:v>9.6300000000000008</c:v>
                      </c:pt>
                      <c:pt idx="2581">
                        <c:v>9.65</c:v>
                      </c:pt>
                      <c:pt idx="2582">
                        <c:v>9.6300000000000008</c:v>
                      </c:pt>
                      <c:pt idx="2583">
                        <c:v>9.6300000000000008</c:v>
                      </c:pt>
                      <c:pt idx="2584">
                        <c:v>9.65</c:v>
                      </c:pt>
                      <c:pt idx="2585">
                        <c:v>9.6300000000000008</c:v>
                      </c:pt>
                      <c:pt idx="2586">
                        <c:v>9.65</c:v>
                      </c:pt>
                      <c:pt idx="2587">
                        <c:v>9.65</c:v>
                      </c:pt>
                      <c:pt idx="2588">
                        <c:v>9.6300000000000008</c:v>
                      </c:pt>
                      <c:pt idx="2589">
                        <c:v>9.6300000000000008</c:v>
                      </c:pt>
                      <c:pt idx="2590">
                        <c:v>9.6300000000000008</c:v>
                      </c:pt>
                      <c:pt idx="2591">
                        <c:v>9.6300000000000008</c:v>
                      </c:pt>
                      <c:pt idx="2592">
                        <c:v>9.6300000000000008</c:v>
                      </c:pt>
                      <c:pt idx="2593">
                        <c:v>9.6300000000000008</c:v>
                      </c:pt>
                      <c:pt idx="2594">
                        <c:v>9.6300000000000008</c:v>
                      </c:pt>
                      <c:pt idx="2595">
                        <c:v>9.6300000000000008</c:v>
                      </c:pt>
                      <c:pt idx="2596">
                        <c:v>9.6300000000000008</c:v>
                      </c:pt>
                      <c:pt idx="2597">
                        <c:v>9.6300000000000008</c:v>
                      </c:pt>
                      <c:pt idx="2598">
                        <c:v>9.6300000000000008</c:v>
                      </c:pt>
                      <c:pt idx="2599">
                        <c:v>9.6300000000000008</c:v>
                      </c:pt>
                      <c:pt idx="2600">
                        <c:v>9.65</c:v>
                      </c:pt>
                      <c:pt idx="2601">
                        <c:v>9.6300000000000008</c:v>
                      </c:pt>
                      <c:pt idx="2602">
                        <c:v>9.61</c:v>
                      </c:pt>
                      <c:pt idx="2603">
                        <c:v>9.6300000000000008</c:v>
                      </c:pt>
                      <c:pt idx="2604">
                        <c:v>9.6300000000000008</c:v>
                      </c:pt>
                      <c:pt idx="2605">
                        <c:v>9.6300000000000008</c:v>
                      </c:pt>
                      <c:pt idx="2606">
                        <c:v>9.61</c:v>
                      </c:pt>
                      <c:pt idx="2607">
                        <c:v>9.65</c:v>
                      </c:pt>
                      <c:pt idx="2608">
                        <c:v>9.6300000000000008</c:v>
                      </c:pt>
                      <c:pt idx="2609">
                        <c:v>9.6300000000000008</c:v>
                      </c:pt>
                      <c:pt idx="2610">
                        <c:v>9.6300000000000008</c:v>
                      </c:pt>
                      <c:pt idx="2611">
                        <c:v>9.6300000000000008</c:v>
                      </c:pt>
                      <c:pt idx="2612">
                        <c:v>9.61</c:v>
                      </c:pt>
                      <c:pt idx="2613">
                        <c:v>9.6300000000000008</c:v>
                      </c:pt>
                      <c:pt idx="2614">
                        <c:v>9.61</c:v>
                      </c:pt>
                      <c:pt idx="2615">
                        <c:v>9.61</c:v>
                      </c:pt>
                      <c:pt idx="2616">
                        <c:v>9.61</c:v>
                      </c:pt>
                      <c:pt idx="2617">
                        <c:v>9.61</c:v>
                      </c:pt>
                      <c:pt idx="2618">
                        <c:v>9.61</c:v>
                      </c:pt>
                      <c:pt idx="2619">
                        <c:v>9.61</c:v>
                      </c:pt>
                      <c:pt idx="2620">
                        <c:v>9.59</c:v>
                      </c:pt>
                      <c:pt idx="2621">
                        <c:v>9.59</c:v>
                      </c:pt>
                      <c:pt idx="2622">
                        <c:v>9.59</c:v>
                      </c:pt>
                      <c:pt idx="2623">
                        <c:v>9.59</c:v>
                      </c:pt>
                      <c:pt idx="2624">
                        <c:v>9.59</c:v>
                      </c:pt>
                      <c:pt idx="2625">
                        <c:v>9.59</c:v>
                      </c:pt>
                      <c:pt idx="2626">
                        <c:v>9.59</c:v>
                      </c:pt>
                      <c:pt idx="2627">
                        <c:v>9.59</c:v>
                      </c:pt>
                      <c:pt idx="2628">
                        <c:v>9.59</c:v>
                      </c:pt>
                      <c:pt idx="2629">
                        <c:v>9.59</c:v>
                      </c:pt>
                      <c:pt idx="2630">
                        <c:v>9.59</c:v>
                      </c:pt>
                      <c:pt idx="2631">
                        <c:v>9.59</c:v>
                      </c:pt>
                      <c:pt idx="2632">
                        <c:v>9.59</c:v>
                      </c:pt>
                      <c:pt idx="2633">
                        <c:v>9.59</c:v>
                      </c:pt>
                      <c:pt idx="2634">
                        <c:v>9.59</c:v>
                      </c:pt>
                      <c:pt idx="2635">
                        <c:v>9.61</c:v>
                      </c:pt>
                      <c:pt idx="2636">
                        <c:v>9.57</c:v>
                      </c:pt>
                      <c:pt idx="2637">
                        <c:v>9.59</c:v>
                      </c:pt>
                      <c:pt idx="2638">
                        <c:v>9.59</c:v>
                      </c:pt>
                      <c:pt idx="2639">
                        <c:v>9.59</c:v>
                      </c:pt>
                      <c:pt idx="2640">
                        <c:v>9.59</c:v>
                      </c:pt>
                      <c:pt idx="2641">
                        <c:v>9.57</c:v>
                      </c:pt>
                      <c:pt idx="2642">
                        <c:v>9.57</c:v>
                      </c:pt>
                      <c:pt idx="2643">
                        <c:v>9.57</c:v>
                      </c:pt>
                      <c:pt idx="2644">
                        <c:v>9.59</c:v>
                      </c:pt>
                      <c:pt idx="2645">
                        <c:v>9.59</c:v>
                      </c:pt>
                      <c:pt idx="2646">
                        <c:v>9.59</c:v>
                      </c:pt>
                      <c:pt idx="2647">
                        <c:v>9.59</c:v>
                      </c:pt>
                      <c:pt idx="2648">
                        <c:v>9.59</c:v>
                      </c:pt>
                      <c:pt idx="2649">
                        <c:v>9.59</c:v>
                      </c:pt>
                      <c:pt idx="2650">
                        <c:v>9.59</c:v>
                      </c:pt>
                      <c:pt idx="2651">
                        <c:v>9.59</c:v>
                      </c:pt>
                      <c:pt idx="2652">
                        <c:v>9.61</c:v>
                      </c:pt>
                      <c:pt idx="2653">
                        <c:v>9.59</c:v>
                      </c:pt>
                      <c:pt idx="2654">
                        <c:v>9.59</c:v>
                      </c:pt>
                      <c:pt idx="2655">
                        <c:v>9.59</c:v>
                      </c:pt>
                      <c:pt idx="2656">
                        <c:v>9.59</c:v>
                      </c:pt>
                      <c:pt idx="2657">
                        <c:v>9.57</c:v>
                      </c:pt>
                      <c:pt idx="2658">
                        <c:v>9.59</c:v>
                      </c:pt>
                      <c:pt idx="2659">
                        <c:v>9.59</c:v>
                      </c:pt>
                      <c:pt idx="2660">
                        <c:v>9.59</c:v>
                      </c:pt>
                      <c:pt idx="2661">
                        <c:v>9.59</c:v>
                      </c:pt>
                      <c:pt idx="2662">
                        <c:v>9.61</c:v>
                      </c:pt>
                      <c:pt idx="2663">
                        <c:v>9.59</c:v>
                      </c:pt>
                      <c:pt idx="2664">
                        <c:v>9.59</c:v>
                      </c:pt>
                      <c:pt idx="2665">
                        <c:v>9.59</c:v>
                      </c:pt>
                      <c:pt idx="2666">
                        <c:v>9.61</c:v>
                      </c:pt>
                      <c:pt idx="2667">
                        <c:v>9.61</c:v>
                      </c:pt>
                      <c:pt idx="2668">
                        <c:v>9.59</c:v>
                      </c:pt>
                      <c:pt idx="2669">
                        <c:v>9.59</c:v>
                      </c:pt>
                      <c:pt idx="2670">
                        <c:v>9.59</c:v>
                      </c:pt>
                      <c:pt idx="2671">
                        <c:v>9.61</c:v>
                      </c:pt>
                      <c:pt idx="2672">
                        <c:v>9.61</c:v>
                      </c:pt>
                      <c:pt idx="2673">
                        <c:v>9.59</c:v>
                      </c:pt>
                      <c:pt idx="2674">
                        <c:v>9.59</c:v>
                      </c:pt>
                      <c:pt idx="2675">
                        <c:v>9.59</c:v>
                      </c:pt>
                      <c:pt idx="2676">
                        <c:v>9.59</c:v>
                      </c:pt>
                      <c:pt idx="2677">
                        <c:v>9.61</c:v>
                      </c:pt>
                      <c:pt idx="2678">
                        <c:v>9.61</c:v>
                      </c:pt>
                      <c:pt idx="2679">
                        <c:v>9.59</c:v>
                      </c:pt>
                      <c:pt idx="2680">
                        <c:v>9.59</c:v>
                      </c:pt>
                      <c:pt idx="2681">
                        <c:v>9.61</c:v>
                      </c:pt>
                      <c:pt idx="2682">
                        <c:v>9.61</c:v>
                      </c:pt>
                      <c:pt idx="2683">
                        <c:v>9.59</c:v>
                      </c:pt>
                      <c:pt idx="2684">
                        <c:v>9.59</c:v>
                      </c:pt>
                      <c:pt idx="2685">
                        <c:v>9.59</c:v>
                      </c:pt>
                      <c:pt idx="2686">
                        <c:v>9.59</c:v>
                      </c:pt>
                      <c:pt idx="2687">
                        <c:v>9.59</c:v>
                      </c:pt>
                      <c:pt idx="2688">
                        <c:v>9.59</c:v>
                      </c:pt>
                      <c:pt idx="2689">
                        <c:v>9.59</c:v>
                      </c:pt>
                      <c:pt idx="2690">
                        <c:v>9.59</c:v>
                      </c:pt>
                      <c:pt idx="2691">
                        <c:v>9.59</c:v>
                      </c:pt>
                      <c:pt idx="2692">
                        <c:v>9.59</c:v>
                      </c:pt>
                      <c:pt idx="2693">
                        <c:v>9.59</c:v>
                      </c:pt>
                      <c:pt idx="2694">
                        <c:v>9.61</c:v>
                      </c:pt>
                      <c:pt idx="2695">
                        <c:v>9.61</c:v>
                      </c:pt>
                      <c:pt idx="2696">
                        <c:v>9.61</c:v>
                      </c:pt>
                      <c:pt idx="2697">
                        <c:v>9.59</c:v>
                      </c:pt>
                      <c:pt idx="2698">
                        <c:v>9.61</c:v>
                      </c:pt>
                      <c:pt idx="2699">
                        <c:v>9.59</c:v>
                      </c:pt>
                      <c:pt idx="2700">
                        <c:v>9.57</c:v>
                      </c:pt>
                      <c:pt idx="2701">
                        <c:v>9.59</c:v>
                      </c:pt>
                      <c:pt idx="2702">
                        <c:v>9.59</c:v>
                      </c:pt>
                      <c:pt idx="2703">
                        <c:v>9.61</c:v>
                      </c:pt>
                      <c:pt idx="2704">
                        <c:v>9.61</c:v>
                      </c:pt>
                      <c:pt idx="2705">
                        <c:v>9.61</c:v>
                      </c:pt>
                      <c:pt idx="2706">
                        <c:v>9.61</c:v>
                      </c:pt>
                      <c:pt idx="2707">
                        <c:v>9.61</c:v>
                      </c:pt>
                      <c:pt idx="2708">
                        <c:v>9.6300000000000008</c:v>
                      </c:pt>
                      <c:pt idx="2709">
                        <c:v>9.61</c:v>
                      </c:pt>
                      <c:pt idx="2710">
                        <c:v>9.61</c:v>
                      </c:pt>
                      <c:pt idx="2711">
                        <c:v>9.61</c:v>
                      </c:pt>
                      <c:pt idx="2712">
                        <c:v>9.61</c:v>
                      </c:pt>
                      <c:pt idx="2713">
                        <c:v>9.61</c:v>
                      </c:pt>
                      <c:pt idx="2714">
                        <c:v>9.6300000000000008</c:v>
                      </c:pt>
                      <c:pt idx="2715">
                        <c:v>9.6300000000000008</c:v>
                      </c:pt>
                      <c:pt idx="2716">
                        <c:v>9.6300000000000008</c:v>
                      </c:pt>
                      <c:pt idx="2717">
                        <c:v>9.61</c:v>
                      </c:pt>
                      <c:pt idx="2718">
                        <c:v>9.61</c:v>
                      </c:pt>
                      <c:pt idx="2719">
                        <c:v>9.61</c:v>
                      </c:pt>
                      <c:pt idx="2720">
                        <c:v>9.6300000000000008</c:v>
                      </c:pt>
                      <c:pt idx="2721">
                        <c:v>9.6300000000000008</c:v>
                      </c:pt>
                      <c:pt idx="2722">
                        <c:v>9.61</c:v>
                      </c:pt>
                      <c:pt idx="2723">
                        <c:v>9.6300000000000008</c:v>
                      </c:pt>
                      <c:pt idx="2724">
                        <c:v>9.6300000000000008</c:v>
                      </c:pt>
                      <c:pt idx="2725">
                        <c:v>9.6300000000000008</c:v>
                      </c:pt>
                      <c:pt idx="2726">
                        <c:v>9.6300000000000008</c:v>
                      </c:pt>
                      <c:pt idx="2727">
                        <c:v>9.61</c:v>
                      </c:pt>
                      <c:pt idx="2728">
                        <c:v>9.65</c:v>
                      </c:pt>
                      <c:pt idx="2729">
                        <c:v>9.6300000000000008</c:v>
                      </c:pt>
                      <c:pt idx="2730">
                        <c:v>9.6300000000000008</c:v>
                      </c:pt>
                      <c:pt idx="2731">
                        <c:v>9.6300000000000008</c:v>
                      </c:pt>
                      <c:pt idx="2732">
                        <c:v>9.6300000000000008</c:v>
                      </c:pt>
                      <c:pt idx="2733">
                        <c:v>9.6300000000000008</c:v>
                      </c:pt>
                      <c:pt idx="2734">
                        <c:v>9.6300000000000008</c:v>
                      </c:pt>
                      <c:pt idx="2735">
                        <c:v>9.6300000000000008</c:v>
                      </c:pt>
                      <c:pt idx="2736">
                        <c:v>9.6300000000000008</c:v>
                      </c:pt>
                      <c:pt idx="2737">
                        <c:v>9.6300000000000008</c:v>
                      </c:pt>
                      <c:pt idx="2738">
                        <c:v>9.6300000000000008</c:v>
                      </c:pt>
                      <c:pt idx="2739">
                        <c:v>9.6300000000000008</c:v>
                      </c:pt>
                      <c:pt idx="2740">
                        <c:v>9.6300000000000008</c:v>
                      </c:pt>
                      <c:pt idx="2741">
                        <c:v>9.6300000000000008</c:v>
                      </c:pt>
                      <c:pt idx="2742">
                        <c:v>9.6300000000000008</c:v>
                      </c:pt>
                      <c:pt idx="2743">
                        <c:v>9.6300000000000008</c:v>
                      </c:pt>
                      <c:pt idx="2744">
                        <c:v>9.6300000000000008</c:v>
                      </c:pt>
                      <c:pt idx="2745">
                        <c:v>9.65</c:v>
                      </c:pt>
                      <c:pt idx="2746">
                        <c:v>9.6300000000000008</c:v>
                      </c:pt>
                      <c:pt idx="2747">
                        <c:v>9.65</c:v>
                      </c:pt>
                      <c:pt idx="2748">
                        <c:v>9.6300000000000008</c:v>
                      </c:pt>
                      <c:pt idx="2749">
                        <c:v>9.6300000000000008</c:v>
                      </c:pt>
                      <c:pt idx="2750">
                        <c:v>9.6300000000000008</c:v>
                      </c:pt>
                      <c:pt idx="2751">
                        <c:v>9.6300000000000008</c:v>
                      </c:pt>
                      <c:pt idx="2752">
                        <c:v>9.65</c:v>
                      </c:pt>
                      <c:pt idx="2753">
                        <c:v>9.6300000000000008</c:v>
                      </c:pt>
                      <c:pt idx="2754">
                        <c:v>9.6300000000000008</c:v>
                      </c:pt>
                      <c:pt idx="2755">
                        <c:v>9.6300000000000008</c:v>
                      </c:pt>
                      <c:pt idx="2756">
                        <c:v>9.65</c:v>
                      </c:pt>
                      <c:pt idx="2757">
                        <c:v>9.65</c:v>
                      </c:pt>
                      <c:pt idx="2758">
                        <c:v>9.6300000000000008</c:v>
                      </c:pt>
                      <c:pt idx="2759">
                        <c:v>9.6300000000000008</c:v>
                      </c:pt>
                      <c:pt idx="2760">
                        <c:v>9.65</c:v>
                      </c:pt>
                      <c:pt idx="2761">
                        <c:v>9.6300000000000008</c:v>
                      </c:pt>
                      <c:pt idx="2762">
                        <c:v>9.65</c:v>
                      </c:pt>
                      <c:pt idx="2763">
                        <c:v>9.65</c:v>
                      </c:pt>
                      <c:pt idx="2764">
                        <c:v>9.6300000000000008</c:v>
                      </c:pt>
                      <c:pt idx="2765">
                        <c:v>9.6300000000000008</c:v>
                      </c:pt>
                      <c:pt idx="2766">
                        <c:v>9.6300000000000008</c:v>
                      </c:pt>
                      <c:pt idx="2767">
                        <c:v>9.6300000000000008</c:v>
                      </c:pt>
                      <c:pt idx="2768">
                        <c:v>9.6300000000000008</c:v>
                      </c:pt>
                      <c:pt idx="2769">
                        <c:v>9.65</c:v>
                      </c:pt>
                      <c:pt idx="2770">
                        <c:v>9.6300000000000008</c:v>
                      </c:pt>
                      <c:pt idx="2771">
                        <c:v>9.65</c:v>
                      </c:pt>
                      <c:pt idx="2772">
                        <c:v>9.6300000000000008</c:v>
                      </c:pt>
                      <c:pt idx="2773">
                        <c:v>9.6300000000000008</c:v>
                      </c:pt>
                      <c:pt idx="2774">
                        <c:v>9.65</c:v>
                      </c:pt>
                      <c:pt idx="2775">
                        <c:v>9.6300000000000008</c:v>
                      </c:pt>
                      <c:pt idx="2776">
                        <c:v>9.65</c:v>
                      </c:pt>
                      <c:pt idx="2777">
                        <c:v>9.65</c:v>
                      </c:pt>
                      <c:pt idx="2778">
                        <c:v>9.6300000000000008</c:v>
                      </c:pt>
                      <c:pt idx="2779">
                        <c:v>9.65</c:v>
                      </c:pt>
                      <c:pt idx="2780">
                        <c:v>9.6300000000000008</c:v>
                      </c:pt>
                      <c:pt idx="2781">
                        <c:v>9.6300000000000008</c:v>
                      </c:pt>
                      <c:pt idx="2782">
                        <c:v>9.65</c:v>
                      </c:pt>
                      <c:pt idx="2783">
                        <c:v>9.6300000000000008</c:v>
                      </c:pt>
                      <c:pt idx="2784">
                        <c:v>9.65</c:v>
                      </c:pt>
                      <c:pt idx="2785">
                        <c:v>9.6300000000000008</c:v>
                      </c:pt>
                      <c:pt idx="2786">
                        <c:v>9.6300000000000008</c:v>
                      </c:pt>
                      <c:pt idx="2787">
                        <c:v>9.6300000000000008</c:v>
                      </c:pt>
                      <c:pt idx="2788">
                        <c:v>9.6300000000000008</c:v>
                      </c:pt>
                      <c:pt idx="2789">
                        <c:v>9.65</c:v>
                      </c:pt>
                      <c:pt idx="2790">
                        <c:v>9.6300000000000008</c:v>
                      </c:pt>
                      <c:pt idx="2791">
                        <c:v>9.65</c:v>
                      </c:pt>
                      <c:pt idx="2792">
                        <c:v>9.6300000000000008</c:v>
                      </c:pt>
                      <c:pt idx="2793">
                        <c:v>9.67</c:v>
                      </c:pt>
                      <c:pt idx="2794">
                        <c:v>9.6300000000000008</c:v>
                      </c:pt>
                      <c:pt idx="2795">
                        <c:v>9.65</c:v>
                      </c:pt>
                      <c:pt idx="2796">
                        <c:v>9.65</c:v>
                      </c:pt>
                      <c:pt idx="2797">
                        <c:v>9.6300000000000008</c:v>
                      </c:pt>
                      <c:pt idx="2798">
                        <c:v>9.6300000000000008</c:v>
                      </c:pt>
                      <c:pt idx="2799">
                        <c:v>9.6300000000000008</c:v>
                      </c:pt>
                      <c:pt idx="2800">
                        <c:v>9.6300000000000008</c:v>
                      </c:pt>
                      <c:pt idx="2801">
                        <c:v>9.6300000000000008</c:v>
                      </c:pt>
                      <c:pt idx="2802">
                        <c:v>9.6300000000000008</c:v>
                      </c:pt>
                      <c:pt idx="2803">
                        <c:v>9.6300000000000008</c:v>
                      </c:pt>
                      <c:pt idx="2804">
                        <c:v>9.6300000000000008</c:v>
                      </c:pt>
                      <c:pt idx="2805">
                        <c:v>9.6300000000000008</c:v>
                      </c:pt>
                      <c:pt idx="2806">
                        <c:v>9.61</c:v>
                      </c:pt>
                      <c:pt idx="2807">
                        <c:v>9.6300000000000008</c:v>
                      </c:pt>
                      <c:pt idx="2808">
                        <c:v>9.65</c:v>
                      </c:pt>
                      <c:pt idx="2809">
                        <c:v>9.65</c:v>
                      </c:pt>
                      <c:pt idx="2810">
                        <c:v>9.65</c:v>
                      </c:pt>
                      <c:pt idx="2811">
                        <c:v>9.6300000000000008</c:v>
                      </c:pt>
                      <c:pt idx="2812">
                        <c:v>9.65</c:v>
                      </c:pt>
                      <c:pt idx="2813">
                        <c:v>9.65</c:v>
                      </c:pt>
                      <c:pt idx="2814">
                        <c:v>9.65</c:v>
                      </c:pt>
                      <c:pt idx="2815">
                        <c:v>9.65</c:v>
                      </c:pt>
                      <c:pt idx="2816">
                        <c:v>9.65</c:v>
                      </c:pt>
                      <c:pt idx="2817">
                        <c:v>9.65</c:v>
                      </c:pt>
                      <c:pt idx="2818">
                        <c:v>9.6300000000000008</c:v>
                      </c:pt>
                      <c:pt idx="2819">
                        <c:v>9.65</c:v>
                      </c:pt>
                      <c:pt idx="2820">
                        <c:v>9.65</c:v>
                      </c:pt>
                      <c:pt idx="2821">
                        <c:v>9.65</c:v>
                      </c:pt>
                      <c:pt idx="2822">
                        <c:v>9.6300000000000008</c:v>
                      </c:pt>
                      <c:pt idx="2823">
                        <c:v>9.6300000000000008</c:v>
                      </c:pt>
                      <c:pt idx="2824">
                        <c:v>9.65</c:v>
                      </c:pt>
                      <c:pt idx="2825">
                        <c:v>9.65</c:v>
                      </c:pt>
                      <c:pt idx="2826">
                        <c:v>9.6300000000000008</c:v>
                      </c:pt>
                      <c:pt idx="2827">
                        <c:v>9.65</c:v>
                      </c:pt>
                      <c:pt idx="2828">
                        <c:v>9.6300000000000008</c:v>
                      </c:pt>
                      <c:pt idx="2829">
                        <c:v>9.65</c:v>
                      </c:pt>
                      <c:pt idx="2830">
                        <c:v>9.6300000000000008</c:v>
                      </c:pt>
                      <c:pt idx="2831">
                        <c:v>9.6300000000000008</c:v>
                      </c:pt>
                      <c:pt idx="2832">
                        <c:v>9.6300000000000008</c:v>
                      </c:pt>
                      <c:pt idx="2833">
                        <c:v>9.65</c:v>
                      </c:pt>
                      <c:pt idx="2834">
                        <c:v>9.65</c:v>
                      </c:pt>
                      <c:pt idx="2835">
                        <c:v>9.65</c:v>
                      </c:pt>
                      <c:pt idx="2836">
                        <c:v>9.65</c:v>
                      </c:pt>
                      <c:pt idx="2837">
                        <c:v>9.65</c:v>
                      </c:pt>
                      <c:pt idx="2838">
                        <c:v>9.65</c:v>
                      </c:pt>
                      <c:pt idx="2839">
                        <c:v>9.65</c:v>
                      </c:pt>
                      <c:pt idx="2840">
                        <c:v>9.67</c:v>
                      </c:pt>
                      <c:pt idx="2841">
                        <c:v>9.69</c:v>
                      </c:pt>
                      <c:pt idx="2842">
                        <c:v>9.7100000000000009</c:v>
                      </c:pt>
                      <c:pt idx="2843">
                        <c:v>9.7100000000000009</c:v>
                      </c:pt>
                      <c:pt idx="2844">
                        <c:v>9.75</c:v>
                      </c:pt>
                      <c:pt idx="2845">
                        <c:v>9.73</c:v>
                      </c:pt>
                      <c:pt idx="2846">
                        <c:v>9.7100000000000009</c:v>
                      </c:pt>
                      <c:pt idx="2847">
                        <c:v>9.75</c:v>
                      </c:pt>
                      <c:pt idx="2848">
                        <c:v>9.75</c:v>
                      </c:pt>
                      <c:pt idx="2849">
                        <c:v>9.73</c:v>
                      </c:pt>
                      <c:pt idx="2850">
                        <c:v>9.7100000000000009</c:v>
                      </c:pt>
                      <c:pt idx="2851">
                        <c:v>9.73</c:v>
                      </c:pt>
                      <c:pt idx="2852">
                        <c:v>9.73</c:v>
                      </c:pt>
                      <c:pt idx="2853">
                        <c:v>9.73</c:v>
                      </c:pt>
                      <c:pt idx="2854">
                        <c:v>9.77</c:v>
                      </c:pt>
                      <c:pt idx="2855">
                        <c:v>9.73</c:v>
                      </c:pt>
                      <c:pt idx="2856">
                        <c:v>9.77</c:v>
                      </c:pt>
                      <c:pt idx="2857">
                        <c:v>9.75</c:v>
                      </c:pt>
                      <c:pt idx="2858">
                        <c:v>9.77</c:v>
                      </c:pt>
                      <c:pt idx="2859">
                        <c:v>9.73</c:v>
                      </c:pt>
                      <c:pt idx="2860">
                        <c:v>9.75</c:v>
                      </c:pt>
                      <c:pt idx="2861">
                        <c:v>9.73</c:v>
                      </c:pt>
                      <c:pt idx="2862">
                        <c:v>9.75</c:v>
                      </c:pt>
                      <c:pt idx="2863">
                        <c:v>9.73</c:v>
                      </c:pt>
                      <c:pt idx="2864">
                        <c:v>9.75</c:v>
                      </c:pt>
                      <c:pt idx="2865">
                        <c:v>9.75</c:v>
                      </c:pt>
                      <c:pt idx="2866">
                        <c:v>9.73</c:v>
                      </c:pt>
                      <c:pt idx="2867">
                        <c:v>9.77</c:v>
                      </c:pt>
                      <c:pt idx="2868">
                        <c:v>9.75</c:v>
                      </c:pt>
                      <c:pt idx="2869">
                        <c:v>9.73</c:v>
                      </c:pt>
                      <c:pt idx="2870">
                        <c:v>9.77</c:v>
                      </c:pt>
                      <c:pt idx="2871">
                        <c:v>9.77</c:v>
                      </c:pt>
                      <c:pt idx="2872">
                        <c:v>9.75</c:v>
                      </c:pt>
                      <c:pt idx="2873">
                        <c:v>9.77</c:v>
                      </c:pt>
                      <c:pt idx="2874">
                        <c:v>9.77</c:v>
                      </c:pt>
                      <c:pt idx="2875">
                        <c:v>9.73</c:v>
                      </c:pt>
                      <c:pt idx="2876">
                        <c:v>9.75</c:v>
                      </c:pt>
                      <c:pt idx="2877">
                        <c:v>9.75</c:v>
                      </c:pt>
                      <c:pt idx="2878">
                        <c:v>9.73</c:v>
                      </c:pt>
                      <c:pt idx="2879">
                        <c:v>9.75</c:v>
                      </c:pt>
                      <c:pt idx="2880">
                        <c:v>9.75</c:v>
                      </c:pt>
                      <c:pt idx="2881">
                        <c:v>9.73</c:v>
                      </c:pt>
                      <c:pt idx="2882">
                        <c:v>9.75</c:v>
                      </c:pt>
                      <c:pt idx="2883">
                        <c:v>9.77</c:v>
                      </c:pt>
                      <c:pt idx="2884">
                        <c:v>9.73</c:v>
                      </c:pt>
                      <c:pt idx="2885">
                        <c:v>9.73</c:v>
                      </c:pt>
                      <c:pt idx="2886">
                        <c:v>9.73</c:v>
                      </c:pt>
                      <c:pt idx="2887">
                        <c:v>9.75</c:v>
                      </c:pt>
                      <c:pt idx="2888">
                        <c:v>9.73</c:v>
                      </c:pt>
                      <c:pt idx="2889">
                        <c:v>9.73</c:v>
                      </c:pt>
                      <c:pt idx="2890">
                        <c:v>9.75</c:v>
                      </c:pt>
                      <c:pt idx="2891">
                        <c:v>9.73</c:v>
                      </c:pt>
                      <c:pt idx="2892">
                        <c:v>9.73</c:v>
                      </c:pt>
                      <c:pt idx="2893">
                        <c:v>9.7100000000000009</c:v>
                      </c:pt>
                      <c:pt idx="2894">
                        <c:v>9.75</c:v>
                      </c:pt>
                      <c:pt idx="2895">
                        <c:v>9.75</c:v>
                      </c:pt>
                      <c:pt idx="2896">
                        <c:v>9.75</c:v>
                      </c:pt>
                      <c:pt idx="2897">
                        <c:v>9.75</c:v>
                      </c:pt>
                      <c:pt idx="2898">
                        <c:v>9.75</c:v>
                      </c:pt>
                      <c:pt idx="2899">
                        <c:v>9.75</c:v>
                      </c:pt>
                      <c:pt idx="2900">
                        <c:v>9.7100000000000009</c:v>
                      </c:pt>
                      <c:pt idx="2901">
                        <c:v>9.73</c:v>
                      </c:pt>
                      <c:pt idx="2902">
                        <c:v>9.73</c:v>
                      </c:pt>
                      <c:pt idx="2903">
                        <c:v>9.75</c:v>
                      </c:pt>
                      <c:pt idx="2904">
                        <c:v>9.73</c:v>
                      </c:pt>
                      <c:pt idx="2905">
                        <c:v>9.7100000000000009</c:v>
                      </c:pt>
                      <c:pt idx="2906">
                        <c:v>9.73</c:v>
                      </c:pt>
                      <c:pt idx="2907">
                        <c:v>9.73</c:v>
                      </c:pt>
                      <c:pt idx="2908">
                        <c:v>9.7100000000000009</c:v>
                      </c:pt>
                      <c:pt idx="2909">
                        <c:v>9.7100000000000009</c:v>
                      </c:pt>
                      <c:pt idx="2910">
                        <c:v>9.7100000000000009</c:v>
                      </c:pt>
                      <c:pt idx="2911">
                        <c:v>9.7100000000000009</c:v>
                      </c:pt>
                      <c:pt idx="2912">
                        <c:v>9.7100000000000009</c:v>
                      </c:pt>
                      <c:pt idx="2913">
                        <c:v>9.73</c:v>
                      </c:pt>
                      <c:pt idx="2914">
                        <c:v>9.73</c:v>
                      </c:pt>
                      <c:pt idx="2915">
                        <c:v>9.7100000000000009</c:v>
                      </c:pt>
                      <c:pt idx="2916">
                        <c:v>9.7100000000000009</c:v>
                      </c:pt>
                      <c:pt idx="2917">
                        <c:v>9.73</c:v>
                      </c:pt>
                      <c:pt idx="2918">
                        <c:v>9.7100000000000009</c:v>
                      </c:pt>
                      <c:pt idx="2919">
                        <c:v>9.73</c:v>
                      </c:pt>
                      <c:pt idx="2920">
                        <c:v>9.73</c:v>
                      </c:pt>
                      <c:pt idx="2921">
                        <c:v>9.7100000000000009</c:v>
                      </c:pt>
                      <c:pt idx="2922">
                        <c:v>9.7100000000000009</c:v>
                      </c:pt>
                      <c:pt idx="2923">
                        <c:v>9.7100000000000009</c:v>
                      </c:pt>
                      <c:pt idx="2924">
                        <c:v>9.7100000000000009</c:v>
                      </c:pt>
                      <c:pt idx="2925">
                        <c:v>9.7100000000000009</c:v>
                      </c:pt>
                      <c:pt idx="2926">
                        <c:v>9.69</c:v>
                      </c:pt>
                      <c:pt idx="2927">
                        <c:v>9.7100000000000009</c:v>
                      </c:pt>
                      <c:pt idx="2928">
                        <c:v>9.7100000000000009</c:v>
                      </c:pt>
                      <c:pt idx="2929">
                        <c:v>9.7100000000000009</c:v>
                      </c:pt>
                      <c:pt idx="2930">
                        <c:v>9.7100000000000009</c:v>
                      </c:pt>
                      <c:pt idx="2931">
                        <c:v>9.7100000000000009</c:v>
                      </c:pt>
                      <c:pt idx="2932">
                        <c:v>9.73</c:v>
                      </c:pt>
                      <c:pt idx="2933">
                        <c:v>9.7100000000000009</c:v>
                      </c:pt>
                      <c:pt idx="2934">
                        <c:v>9.7100000000000009</c:v>
                      </c:pt>
                      <c:pt idx="2935">
                        <c:v>9.7100000000000009</c:v>
                      </c:pt>
                      <c:pt idx="2936">
                        <c:v>9.73</c:v>
                      </c:pt>
                      <c:pt idx="2937">
                        <c:v>9.73</c:v>
                      </c:pt>
                      <c:pt idx="2938">
                        <c:v>9.73</c:v>
                      </c:pt>
                      <c:pt idx="2939">
                        <c:v>9.7100000000000009</c:v>
                      </c:pt>
                      <c:pt idx="2940">
                        <c:v>9.7100000000000009</c:v>
                      </c:pt>
                      <c:pt idx="2941">
                        <c:v>9.73</c:v>
                      </c:pt>
                      <c:pt idx="2942">
                        <c:v>9.7100000000000009</c:v>
                      </c:pt>
                      <c:pt idx="2943">
                        <c:v>9.75</c:v>
                      </c:pt>
                      <c:pt idx="2944">
                        <c:v>9.7100000000000009</c:v>
                      </c:pt>
                      <c:pt idx="2945">
                        <c:v>9.7100000000000009</c:v>
                      </c:pt>
                      <c:pt idx="2946">
                        <c:v>9.73</c:v>
                      </c:pt>
                      <c:pt idx="2947">
                        <c:v>9.73</c:v>
                      </c:pt>
                      <c:pt idx="2948">
                        <c:v>9.73</c:v>
                      </c:pt>
                      <c:pt idx="2949">
                        <c:v>9.7100000000000009</c:v>
                      </c:pt>
                      <c:pt idx="2950">
                        <c:v>9.7100000000000009</c:v>
                      </c:pt>
                      <c:pt idx="2951">
                        <c:v>9.7100000000000009</c:v>
                      </c:pt>
                      <c:pt idx="2952">
                        <c:v>9.7100000000000009</c:v>
                      </c:pt>
                      <c:pt idx="2953">
                        <c:v>9.73</c:v>
                      </c:pt>
                      <c:pt idx="2954">
                        <c:v>9.7100000000000009</c:v>
                      </c:pt>
                      <c:pt idx="2955">
                        <c:v>9.7100000000000009</c:v>
                      </c:pt>
                      <c:pt idx="2956">
                        <c:v>9.7100000000000009</c:v>
                      </c:pt>
                      <c:pt idx="2957">
                        <c:v>9.69</c:v>
                      </c:pt>
                      <c:pt idx="2958">
                        <c:v>9.7100000000000009</c:v>
                      </c:pt>
                      <c:pt idx="2959">
                        <c:v>9.7100000000000009</c:v>
                      </c:pt>
                      <c:pt idx="2960">
                        <c:v>9.7100000000000009</c:v>
                      </c:pt>
                      <c:pt idx="2961">
                        <c:v>9.69</c:v>
                      </c:pt>
                      <c:pt idx="2962">
                        <c:v>9.7100000000000009</c:v>
                      </c:pt>
                      <c:pt idx="2963">
                        <c:v>9.7100000000000009</c:v>
                      </c:pt>
                      <c:pt idx="2964">
                        <c:v>9.7100000000000009</c:v>
                      </c:pt>
                      <c:pt idx="2965">
                        <c:v>9.7100000000000009</c:v>
                      </c:pt>
                      <c:pt idx="2966">
                        <c:v>9.73</c:v>
                      </c:pt>
                      <c:pt idx="2967">
                        <c:v>9.7100000000000009</c:v>
                      </c:pt>
                      <c:pt idx="2968">
                        <c:v>9.7100000000000009</c:v>
                      </c:pt>
                      <c:pt idx="2969">
                        <c:v>9.75</c:v>
                      </c:pt>
                      <c:pt idx="2970">
                        <c:v>9.73</c:v>
                      </c:pt>
                      <c:pt idx="2971">
                        <c:v>9.7100000000000009</c:v>
                      </c:pt>
                      <c:pt idx="2972">
                        <c:v>9.7100000000000009</c:v>
                      </c:pt>
                      <c:pt idx="2973">
                        <c:v>9.7100000000000009</c:v>
                      </c:pt>
                      <c:pt idx="2974">
                        <c:v>9.69</c:v>
                      </c:pt>
                      <c:pt idx="2975">
                        <c:v>9.7100000000000009</c:v>
                      </c:pt>
                      <c:pt idx="2976">
                        <c:v>9.7100000000000009</c:v>
                      </c:pt>
                      <c:pt idx="2977">
                        <c:v>9.7100000000000009</c:v>
                      </c:pt>
                      <c:pt idx="2978">
                        <c:v>9.73</c:v>
                      </c:pt>
                      <c:pt idx="2979">
                        <c:v>9.7100000000000009</c:v>
                      </c:pt>
                      <c:pt idx="2980">
                        <c:v>9.73</c:v>
                      </c:pt>
                      <c:pt idx="2981">
                        <c:v>9.7100000000000009</c:v>
                      </c:pt>
                      <c:pt idx="2982">
                        <c:v>9.69</c:v>
                      </c:pt>
                      <c:pt idx="2983">
                        <c:v>9.69</c:v>
                      </c:pt>
                      <c:pt idx="2984">
                        <c:v>9.69</c:v>
                      </c:pt>
                      <c:pt idx="2985">
                        <c:v>9.69</c:v>
                      </c:pt>
                      <c:pt idx="2986">
                        <c:v>9.7100000000000009</c:v>
                      </c:pt>
                      <c:pt idx="2987">
                        <c:v>9.7100000000000009</c:v>
                      </c:pt>
                      <c:pt idx="2988">
                        <c:v>9.7100000000000009</c:v>
                      </c:pt>
                      <c:pt idx="2989">
                        <c:v>9.7100000000000009</c:v>
                      </c:pt>
                      <c:pt idx="2990">
                        <c:v>9.69</c:v>
                      </c:pt>
                      <c:pt idx="2991">
                        <c:v>9.69</c:v>
                      </c:pt>
                      <c:pt idx="2992">
                        <c:v>9.69</c:v>
                      </c:pt>
                      <c:pt idx="2993">
                        <c:v>9.69</c:v>
                      </c:pt>
                      <c:pt idx="2994">
                        <c:v>9.69</c:v>
                      </c:pt>
                      <c:pt idx="2995">
                        <c:v>9.7100000000000009</c:v>
                      </c:pt>
                      <c:pt idx="2996">
                        <c:v>9.7100000000000009</c:v>
                      </c:pt>
                      <c:pt idx="2997">
                        <c:v>9.73</c:v>
                      </c:pt>
                      <c:pt idx="2998">
                        <c:v>9.69</c:v>
                      </c:pt>
                      <c:pt idx="2999">
                        <c:v>9.7100000000000009</c:v>
                      </c:pt>
                      <c:pt idx="3000">
                        <c:v>9.69</c:v>
                      </c:pt>
                      <c:pt idx="3001">
                        <c:v>9.69</c:v>
                      </c:pt>
                      <c:pt idx="3002">
                        <c:v>9.69</c:v>
                      </c:pt>
                      <c:pt idx="3003">
                        <c:v>9.7100000000000009</c:v>
                      </c:pt>
                      <c:pt idx="3004">
                        <c:v>9.7100000000000009</c:v>
                      </c:pt>
                      <c:pt idx="3005">
                        <c:v>9.69</c:v>
                      </c:pt>
                      <c:pt idx="3006">
                        <c:v>9.7100000000000009</c:v>
                      </c:pt>
                      <c:pt idx="3007">
                        <c:v>9.7100000000000009</c:v>
                      </c:pt>
                      <c:pt idx="3008">
                        <c:v>9.7100000000000009</c:v>
                      </c:pt>
                      <c:pt idx="3009">
                        <c:v>9.7100000000000009</c:v>
                      </c:pt>
                      <c:pt idx="3010">
                        <c:v>9.7100000000000009</c:v>
                      </c:pt>
                      <c:pt idx="3011">
                        <c:v>9.7100000000000009</c:v>
                      </c:pt>
                      <c:pt idx="3012">
                        <c:v>9.7100000000000009</c:v>
                      </c:pt>
                      <c:pt idx="3013">
                        <c:v>9.69</c:v>
                      </c:pt>
                      <c:pt idx="3014">
                        <c:v>9.73</c:v>
                      </c:pt>
                      <c:pt idx="3015">
                        <c:v>9.7100000000000009</c:v>
                      </c:pt>
                      <c:pt idx="3016">
                        <c:v>9.73</c:v>
                      </c:pt>
                      <c:pt idx="3017">
                        <c:v>9.7100000000000009</c:v>
                      </c:pt>
                      <c:pt idx="3018">
                        <c:v>9.69</c:v>
                      </c:pt>
                      <c:pt idx="3019">
                        <c:v>9.7100000000000009</c:v>
                      </c:pt>
                      <c:pt idx="3020">
                        <c:v>9.7100000000000009</c:v>
                      </c:pt>
                      <c:pt idx="3021">
                        <c:v>9.69</c:v>
                      </c:pt>
                      <c:pt idx="3022">
                        <c:v>9.7100000000000009</c:v>
                      </c:pt>
                      <c:pt idx="3023">
                        <c:v>9.7100000000000009</c:v>
                      </c:pt>
                      <c:pt idx="3024">
                        <c:v>9.7100000000000009</c:v>
                      </c:pt>
                      <c:pt idx="3025">
                        <c:v>9.7100000000000009</c:v>
                      </c:pt>
                      <c:pt idx="3026">
                        <c:v>9.69</c:v>
                      </c:pt>
                      <c:pt idx="3027">
                        <c:v>9.69</c:v>
                      </c:pt>
                      <c:pt idx="3028">
                        <c:v>9.69</c:v>
                      </c:pt>
                      <c:pt idx="3029">
                        <c:v>9.69</c:v>
                      </c:pt>
                      <c:pt idx="3030">
                        <c:v>9.7100000000000009</c:v>
                      </c:pt>
                      <c:pt idx="3031">
                        <c:v>9.69</c:v>
                      </c:pt>
                      <c:pt idx="3032">
                        <c:v>9.69</c:v>
                      </c:pt>
                      <c:pt idx="3033">
                        <c:v>9.7100000000000009</c:v>
                      </c:pt>
                      <c:pt idx="3034">
                        <c:v>9.7100000000000009</c:v>
                      </c:pt>
                      <c:pt idx="3035">
                        <c:v>9.69</c:v>
                      </c:pt>
                      <c:pt idx="3036">
                        <c:v>9.7100000000000009</c:v>
                      </c:pt>
                      <c:pt idx="3037">
                        <c:v>9.69</c:v>
                      </c:pt>
                      <c:pt idx="3038">
                        <c:v>9.69</c:v>
                      </c:pt>
                      <c:pt idx="3039">
                        <c:v>9.69</c:v>
                      </c:pt>
                      <c:pt idx="3040">
                        <c:v>9.69</c:v>
                      </c:pt>
                      <c:pt idx="3041">
                        <c:v>9.7100000000000009</c:v>
                      </c:pt>
                      <c:pt idx="3042">
                        <c:v>9.69</c:v>
                      </c:pt>
                      <c:pt idx="3043">
                        <c:v>9.7100000000000009</c:v>
                      </c:pt>
                      <c:pt idx="3044">
                        <c:v>9.7100000000000009</c:v>
                      </c:pt>
                      <c:pt idx="3045">
                        <c:v>9.69</c:v>
                      </c:pt>
                      <c:pt idx="3046">
                        <c:v>9.69</c:v>
                      </c:pt>
                      <c:pt idx="3047">
                        <c:v>9.7100000000000009</c:v>
                      </c:pt>
                      <c:pt idx="3048">
                        <c:v>9.7100000000000009</c:v>
                      </c:pt>
                      <c:pt idx="3049">
                        <c:v>9.69</c:v>
                      </c:pt>
                      <c:pt idx="3050">
                        <c:v>9.69</c:v>
                      </c:pt>
                      <c:pt idx="3051">
                        <c:v>9.69</c:v>
                      </c:pt>
                      <c:pt idx="3052">
                        <c:v>9.69</c:v>
                      </c:pt>
                      <c:pt idx="3053">
                        <c:v>9.69</c:v>
                      </c:pt>
                      <c:pt idx="3054">
                        <c:v>9.7100000000000009</c:v>
                      </c:pt>
                      <c:pt idx="3055">
                        <c:v>9.7100000000000009</c:v>
                      </c:pt>
                      <c:pt idx="3056">
                        <c:v>9.7100000000000009</c:v>
                      </c:pt>
                      <c:pt idx="3057">
                        <c:v>9.69</c:v>
                      </c:pt>
                      <c:pt idx="3058">
                        <c:v>9.69</c:v>
                      </c:pt>
                      <c:pt idx="3059">
                        <c:v>9.7100000000000009</c:v>
                      </c:pt>
                      <c:pt idx="3060">
                        <c:v>9.69</c:v>
                      </c:pt>
                      <c:pt idx="3061">
                        <c:v>9.7100000000000009</c:v>
                      </c:pt>
                      <c:pt idx="3062">
                        <c:v>9.69</c:v>
                      </c:pt>
                      <c:pt idx="3063">
                        <c:v>9.75</c:v>
                      </c:pt>
                      <c:pt idx="3064">
                        <c:v>9.7100000000000009</c:v>
                      </c:pt>
                      <c:pt idx="3065">
                        <c:v>9.73</c:v>
                      </c:pt>
                      <c:pt idx="3066">
                        <c:v>9.7100000000000009</c:v>
                      </c:pt>
                      <c:pt idx="3067">
                        <c:v>9.7100000000000009</c:v>
                      </c:pt>
                      <c:pt idx="3068">
                        <c:v>9.7100000000000009</c:v>
                      </c:pt>
                      <c:pt idx="3069">
                        <c:v>9.69</c:v>
                      </c:pt>
                      <c:pt idx="3070">
                        <c:v>9.7100000000000009</c:v>
                      </c:pt>
                      <c:pt idx="3071">
                        <c:v>9.7100000000000009</c:v>
                      </c:pt>
                      <c:pt idx="3072">
                        <c:v>9.7100000000000009</c:v>
                      </c:pt>
                      <c:pt idx="3073">
                        <c:v>9.7100000000000009</c:v>
                      </c:pt>
                      <c:pt idx="3074">
                        <c:v>9.69</c:v>
                      </c:pt>
                      <c:pt idx="3075">
                        <c:v>9.69</c:v>
                      </c:pt>
                      <c:pt idx="3076">
                        <c:v>9.69</c:v>
                      </c:pt>
                      <c:pt idx="3077">
                        <c:v>9.69</c:v>
                      </c:pt>
                      <c:pt idx="3078">
                        <c:v>9.69</c:v>
                      </c:pt>
                      <c:pt idx="3079">
                        <c:v>9.69</c:v>
                      </c:pt>
                      <c:pt idx="3080">
                        <c:v>9.69</c:v>
                      </c:pt>
                      <c:pt idx="3081">
                        <c:v>9.69</c:v>
                      </c:pt>
                      <c:pt idx="3082">
                        <c:v>9.69</c:v>
                      </c:pt>
                      <c:pt idx="3083">
                        <c:v>9.7100000000000009</c:v>
                      </c:pt>
                      <c:pt idx="3084">
                        <c:v>9.7100000000000009</c:v>
                      </c:pt>
                      <c:pt idx="3085">
                        <c:v>9.69</c:v>
                      </c:pt>
                      <c:pt idx="3086">
                        <c:v>9.69</c:v>
                      </c:pt>
                      <c:pt idx="3087">
                        <c:v>9.7100000000000009</c:v>
                      </c:pt>
                      <c:pt idx="3088">
                        <c:v>9.73</c:v>
                      </c:pt>
                      <c:pt idx="3089">
                        <c:v>9.69</c:v>
                      </c:pt>
                      <c:pt idx="3090">
                        <c:v>9.7100000000000009</c:v>
                      </c:pt>
                      <c:pt idx="3091">
                        <c:v>9.69</c:v>
                      </c:pt>
                      <c:pt idx="3092">
                        <c:v>9.7100000000000009</c:v>
                      </c:pt>
                      <c:pt idx="3093">
                        <c:v>9.73</c:v>
                      </c:pt>
                      <c:pt idx="3094">
                        <c:v>9.7100000000000009</c:v>
                      </c:pt>
                      <c:pt idx="3095">
                        <c:v>9.69</c:v>
                      </c:pt>
                      <c:pt idx="3096">
                        <c:v>9.69</c:v>
                      </c:pt>
                      <c:pt idx="3097">
                        <c:v>9.69</c:v>
                      </c:pt>
                      <c:pt idx="3098">
                        <c:v>9.69</c:v>
                      </c:pt>
                      <c:pt idx="3099">
                        <c:v>9.69</c:v>
                      </c:pt>
                      <c:pt idx="3100">
                        <c:v>9.69</c:v>
                      </c:pt>
                      <c:pt idx="3101">
                        <c:v>9.7100000000000009</c:v>
                      </c:pt>
                      <c:pt idx="3102">
                        <c:v>9.69</c:v>
                      </c:pt>
                      <c:pt idx="3103">
                        <c:v>9.69</c:v>
                      </c:pt>
                      <c:pt idx="3104">
                        <c:v>9.69</c:v>
                      </c:pt>
                      <c:pt idx="3105">
                        <c:v>9.69</c:v>
                      </c:pt>
                      <c:pt idx="3106">
                        <c:v>9.69</c:v>
                      </c:pt>
                      <c:pt idx="3107">
                        <c:v>9.69</c:v>
                      </c:pt>
                      <c:pt idx="3108">
                        <c:v>9.69</c:v>
                      </c:pt>
                      <c:pt idx="3109">
                        <c:v>9.69</c:v>
                      </c:pt>
                      <c:pt idx="3110">
                        <c:v>9.7100000000000009</c:v>
                      </c:pt>
                      <c:pt idx="3111">
                        <c:v>9.69</c:v>
                      </c:pt>
                      <c:pt idx="3112">
                        <c:v>9.69</c:v>
                      </c:pt>
                      <c:pt idx="3113">
                        <c:v>9.69</c:v>
                      </c:pt>
                      <c:pt idx="3114">
                        <c:v>9.69</c:v>
                      </c:pt>
                      <c:pt idx="3115">
                        <c:v>9.69</c:v>
                      </c:pt>
                      <c:pt idx="3116">
                        <c:v>9.7100000000000009</c:v>
                      </c:pt>
                      <c:pt idx="3117">
                        <c:v>9.7100000000000009</c:v>
                      </c:pt>
                      <c:pt idx="3118">
                        <c:v>9.69</c:v>
                      </c:pt>
                      <c:pt idx="3119">
                        <c:v>9.69</c:v>
                      </c:pt>
                      <c:pt idx="3120">
                        <c:v>9.69</c:v>
                      </c:pt>
                      <c:pt idx="3121">
                        <c:v>9.7100000000000009</c:v>
                      </c:pt>
                      <c:pt idx="3122">
                        <c:v>9.67</c:v>
                      </c:pt>
                      <c:pt idx="3123">
                        <c:v>9.69</c:v>
                      </c:pt>
                      <c:pt idx="3124">
                        <c:v>9.69</c:v>
                      </c:pt>
                      <c:pt idx="3125">
                        <c:v>9.69</c:v>
                      </c:pt>
                      <c:pt idx="3126">
                        <c:v>9.7100000000000009</c:v>
                      </c:pt>
                      <c:pt idx="3127">
                        <c:v>9.69</c:v>
                      </c:pt>
                      <c:pt idx="3128">
                        <c:v>9.69</c:v>
                      </c:pt>
                      <c:pt idx="3129">
                        <c:v>9.7100000000000009</c:v>
                      </c:pt>
                      <c:pt idx="3130">
                        <c:v>9.69</c:v>
                      </c:pt>
                      <c:pt idx="3131">
                        <c:v>9.69</c:v>
                      </c:pt>
                      <c:pt idx="3132">
                        <c:v>9.69</c:v>
                      </c:pt>
                      <c:pt idx="3133">
                        <c:v>9.69</c:v>
                      </c:pt>
                      <c:pt idx="3134">
                        <c:v>9.69</c:v>
                      </c:pt>
                      <c:pt idx="3135">
                        <c:v>9.69</c:v>
                      </c:pt>
                      <c:pt idx="3136">
                        <c:v>9.69</c:v>
                      </c:pt>
                      <c:pt idx="3137">
                        <c:v>9.69</c:v>
                      </c:pt>
                      <c:pt idx="3138">
                        <c:v>9.67</c:v>
                      </c:pt>
                      <c:pt idx="3139">
                        <c:v>9.69</c:v>
                      </c:pt>
                      <c:pt idx="3140">
                        <c:v>9.7100000000000009</c:v>
                      </c:pt>
                      <c:pt idx="3141">
                        <c:v>9.7100000000000009</c:v>
                      </c:pt>
                      <c:pt idx="3142">
                        <c:v>9.7100000000000009</c:v>
                      </c:pt>
                      <c:pt idx="3143">
                        <c:v>9.7100000000000009</c:v>
                      </c:pt>
                      <c:pt idx="3144">
                        <c:v>9.69</c:v>
                      </c:pt>
                      <c:pt idx="3145">
                        <c:v>9.7100000000000009</c:v>
                      </c:pt>
                      <c:pt idx="3146">
                        <c:v>9.69</c:v>
                      </c:pt>
                      <c:pt idx="3147">
                        <c:v>9.69</c:v>
                      </c:pt>
                      <c:pt idx="3148">
                        <c:v>9.69</c:v>
                      </c:pt>
                      <c:pt idx="3149">
                        <c:v>9.69</c:v>
                      </c:pt>
                      <c:pt idx="3150">
                        <c:v>9.69</c:v>
                      </c:pt>
                      <c:pt idx="3151">
                        <c:v>9.7100000000000009</c:v>
                      </c:pt>
                      <c:pt idx="3152">
                        <c:v>9.7100000000000009</c:v>
                      </c:pt>
                      <c:pt idx="3153">
                        <c:v>9.69</c:v>
                      </c:pt>
                      <c:pt idx="3154">
                        <c:v>9.69</c:v>
                      </c:pt>
                      <c:pt idx="3155">
                        <c:v>9.7100000000000009</c:v>
                      </c:pt>
                      <c:pt idx="3156">
                        <c:v>9.7100000000000009</c:v>
                      </c:pt>
                      <c:pt idx="3157">
                        <c:v>9.7100000000000009</c:v>
                      </c:pt>
                      <c:pt idx="3158">
                        <c:v>9.69</c:v>
                      </c:pt>
                      <c:pt idx="3159">
                        <c:v>9.69</c:v>
                      </c:pt>
                      <c:pt idx="3160">
                        <c:v>9.69</c:v>
                      </c:pt>
                      <c:pt idx="3161">
                        <c:v>9.7100000000000009</c:v>
                      </c:pt>
                      <c:pt idx="3162">
                        <c:v>9.7100000000000009</c:v>
                      </c:pt>
                      <c:pt idx="3163">
                        <c:v>9.69</c:v>
                      </c:pt>
                      <c:pt idx="3164">
                        <c:v>9.69</c:v>
                      </c:pt>
                      <c:pt idx="3165">
                        <c:v>9.69</c:v>
                      </c:pt>
                      <c:pt idx="3166">
                        <c:v>9.7100000000000009</c:v>
                      </c:pt>
                      <c:pt idx="3167">
                        <c:v>9.7100000000000009</c:v>
                      </c:pt>
                      <c:pt idx="3168">
                        <c:v>9.69</c:v>
                      </c:pt>
                      <c:pt idx="3169">
                        <c:v>9.69</c:v>
                      </c:pt>
                      <c:pt idx="3170">
                        <c:v>9.7100000000000009</c:v>
                      </c:pt>
                      <c:pt idx="3171">
                        <c:v>9.69</c:v>
                      </c:pt>
                      <c:pt idx="3172">
                        <c:v>9.7100000000000009</c:v>
                      </c:pt>
                      <c:pt idx="3173">
                        <c:v>9.7100000000000009</c:v>
                      </c:pt>
                      <c:pt idx="3174">
                        <c:v>9.69</c:v>
                      </c:pt>
                      <c:pt idx="3175">
                        <c:v>9.69</c:v>
                      </c:pt>
                      <c:pt idx="3176">
                        <c:v>9.69</c:v>
                      </c:pt>
                      <c:pt idx="3177">
                        <c:v>9.69</c:v>
                      </c:pt>
                      <c:pt idx="3178">
                        <c:v>9.69</c:v>
                      </c:pt>
                      <c:pt idx="3179">
                        <c:v>9.69</c:v>
                      </c:pt>
                      <c:pt idx="3180">
                        <c:v>9.69</c:v>
                      </c:pt>
                      <c:pt idx="3181">
                        <c:v>9.69</c:v>
                      </c:pt>
                      <c:pt idx="3182">
                        <c:v>9.69</c:v>
                      </c:pt>
                      <c:pt idx="3183">
                        <c:v>9.69</c:v>
                      </c:pt>
                      <c:pt idx="3184">
                        <c:v>9.69</c:v>
                      </c:pt>
                      <c:pt idx="3185">
                        <c:v>9.69</c:v>
                      </c:pt>
                      <c:pt idx="3186">
                        <c:v>9.69</c:v>
                      </c:pt>
                      <c:pt idx="3187">
                        <c:v>9.69</c:v>
                      </c:pt>
                      <c:pt idx="3188">
                        <c:v>9.69</c:v>
                      </c:pt>
                      <c:pt idx="3189">
                        <c:v>9.69</c:v>
                      </c:pt>
                      <c:pt idx="3190">
                        <c:v>9.69</c:v>
                      </c:pt>
                      <c:pt idx="3191">
                        <c:v>9.67</c:v>
                      </c:pt>
                      <c:pt idx="3192">
                        <c:v>9.67</c:v>
                      </c:pt>
                      <c:pt idx="3193">
                        <c:v>9.69</c:v>
                      </c:pt>
                      <c:pt idx="3194">
                        <c:v>9.67</c:v>
                      </c:pt>
                      <c:pt idx="3195">
                        <c:v>9.67</c:v>
                      </c:pt>
                      <c:pt idx="3196">
                        <c:v>9.67</c:v>
                      </c:pt>
                      <c:pt idx="3197">
                        <c:v>9.69</c:v>
                      </c:pt>
                      <c:pt idx="3198">
                        <c:v>9.67</c:v>
                      </c:pt>
                      <c:pt idx="3199">
                        <c:v>9.67</c:v>
                      </c:pt>
                      <c:pt idx="3200">
                        <c:v>9.67</c:v>
                      </c:pt>
                      <c:pt idx="3201">
                        <c:v>9.67</c:v>
                      </c:pt>
                      <c:pt idx="3202">
                        <c:v>9.69</c:v>
                      </c:pt>
                      <c:pt idx="3203">
                        <c:v>9.67</c:v>
                      </c:pt>
                      <c:pt idx="3204">
                        <c:v>9.65</c:v>
                      </c:pt>
                      <c:pt idx="3205">
                        <c:v>9.65</c:v>
                      </c:pt>
                      <c:pt idx="3206">
                        <c:v>9.65</c:v>
                      </c:pt>
                      <c:pt idx="3207">
                        <c:v>9.65</c:v>
                      </c:pt>
                      <c:pt idx="3208">
                        <c:v>9.65</c:v>
                      </c:pt>
                      <c:pt idx="3209">
                        <c:v>9.65</c:v>
                      </c:pt>
                      <c:pt idx="3210">
                        <c:v>9.65</c:v>
                      </c:pt>
                      <c:pt idx="3211">
                        <c:v>9.67</c:v>
                      </c:pt>
                      <c:pt idx="3212">
                        <c:v>9.65</c:v>
                      </c:pt>
                      <c:pt idx="3213">
                        <c:v>9.65</c:v>
                      </c:pt>
                      <c:pt idx="3214">
                        <c:v>9.67</c:v>
                      </c:pt>
                      <c:pt idx="3215">
                        <c:v>9.65</c:v>
                      </c:pt>
                      <c:pt idx="3216">
                        <c:v>9.67</c:v>
                      </c:pt>
                      <c:pt idx="3217">
                        <c:v>9.6300000000000008</c:v>
                      </c:pt>
                      <c:pt idx="3218">
                        <c:v>9.67</c:v>
                      </c:pt>
                      <c:pt idx="3219">
                        <c:v>9.65</c:v>
                      </c:pt>
                      <c:pt idx="3220">
                        <c:v>9.67</c:v>
                      </c:pt>
                      <c:pt idx="3221">
                        <c:v>9.65</c:v>
                      </c:pt>
                      <c:pt idx="3222">
                        <c:v>9.65</c:v>
                      </c:pt>
                      <c:pt idx="3223">
                        <c:v>9.65</c:v>
                      </c:pt>
                      <c:pt idx="3224">
                        <c:v>9.67</c:v>
                      </c:pt>
                      <c:pt idx="3225">
                        <c:v>9.65</c:v>
                      </c:pt>
                      <c:pt idx="3226">
                        <c:v>9.65</c:v>
                      </c:pt>
                      <c:pt idx="3227">
                        <c:v>9.65</c:v>
                      </c:pt>
                      <c:pt idx="3228">
                        <c:v>9.67</c:v>
                      </c:pt>
                      <c:pt idx="3229">
                        <c:v>9.65</c:v>
                      </c:pt>
                      <c:pt idx="3230">
                        <c:v>9.65</c:v>
                      </c:pt>
                      <c:pt idx="3231">
                        <c:v>9.67</c:v>
                      </c:pt>
                      <c:pt idx="3232">
                        <c:v>9.67</c:v>
                      </c:pt>
                      <c:pt idx="3233">
                        <c:v>9.67</c:v>
                      </c:pt>
                      <c:pt idx="3234">
                        <c:v>9.65</c:v>
                      </c:pt>
                      <c:pt idx="3235">
                        <c:v>9.67</c:v>
                      </c:pt>
                      <c:pt idx="3236">
                        <c:v>9.65</c:v>
                      </c:pt>
                      <c:pt idx="3237">
                        <c:v>9.65</c:v>
                      </c:pt>
                      <c:pt idx="3238">
                        <c:v>9.65</c:v>
                      </c:pt>
                      <c:pt idx="3239">
                        <c:v>9.65</c:v>
                      </c:pt>
                      <c:pt idx="3240">
                        <c:v>9.65</c:v>
                      </c:pt>
                      <c:pt idx="3241">
                        <c:v>9.65</c:v>
                      </c:pt>
                      <c:pt idx="3242">
                        <c:v>9.65</c:v>
                      </c:pt>
                      <c:pt idx="3243">
                        <c:v>9.6300000000000008</c:v>
                      </c:pt>
                      <c:pt idx="3244">
                        <c:v>9.65</c:v>
                      </c:pt>
                      <c:pt idx="3245">
                        <c:v>9.6300000000000008</c:v>
                      </c:pt>
                      <c:pt idx="3246">
                        <c:v>9.65</c:v>
                      </c:pt>
                      <c:pt idx="3247">
                        <c:v>9.65</c:v>
                      </c:pt>
                      <c:pt idx="3248">
                        <c:v>9.65</c:v>
                      </c:pt>
                      <c:pt idx="3249">
                        <c:v>9.65</c:v>
                      </c:pt>
                      <c:pt idx="3250">
                        <c:v>9.65</c:v>
                      </c:pt>
                      <c:pt idx="3251">
                        <c:v>9.65</c:v>
                      </c:pt>
                      <c:pt idx="3252">
                        <c:v>9.65</c:v>
                      </c:pt>
                      <c:pt idx="3253">
                        <c:v>9.6300000000000008</c:v>
                      </c:pt>
                      <c:pt idx="3254">
                        <c:v>9.65</c:v>
                      </c:pt>
                      <c:pt idx="3255">
                        <c:v>9.6300000000000008</c:v>
                      </c:pt>
                      <c:pt idx="3256">
                        <c:v>9.6300000000000008</c:v>
                      </c:pt>
                      <c:pt idx="3257">
                        <c:v>9.65</c:v>
                      </c:pt>
                      <c:pt idx="3258">
                        <c:v>9.6300000000000008</c:v>
                      </c:pt>
                      <c:pt idx="3259">
                        <c:v>9.65</c:v>
                      </c:pt>
                      <c:pt idx="3260">
                        <c:v>9.6300000000000008</c:v>
                      </c:pt>
                      <c:pt idx="3261">
                        <c:v>9.6300000000000008</c:v>
                      </c:pt>
                      <c:pt idx="3262">
                        <c:v>9.6300000000000008</c:v>
                      </c:pt>
                      <c:pt idx="3263">
                        <c:v>9.6300000000000008</c:v>
                      </c:pt>
                      <c:pt idx="3264">
                        <c:v>9.6300000000000008</c:v>
                      </c:pt>
                      <c:pt idx="3265">
                        <c:v>9.6300000000000008</c:v>
                      </c:pt>
                      <c:pt idx="3266">
                        <c:v>9.6300000000000008</c:v>
                      </c:pt>
                      <c:pt idx="3267">
                        <c:v>9.6300000000000008</c:v>
                      </c:pt>
                      <c:pt idx="3268">
                        <c:v>9.6300000000000008</c:v>
                      </c:pt>
                      <c:pt idx="3269">
                        <c:v>9.6300000000000008</c:v>
                      </c:pt>
                      <c:pt idx="3270">
                        <c:v>9.6300000000000008</c:v>
                      </c:pt>
                      <c:pt idx="3271">
                        <c:v>9.6300000000000008</c:v>
                      </c:pt>
                      <c:pt idx="3272">
                        <c:v>9.65</c:v>
                      </c:pt>
                      <c:pt idx="3273">
                        <c:v>9.6300000000000008</c:v>
                      </c:pt>
                      <c:pt idx="3274">
                        <c:v>9.61</c:v>
                      </c:pt>
                      <c:pt idx="3275">
                        <c:v>9.61</c:v>
                      </c:pt>
                      <c:pt idx="3276">
                        <c:v>9.6300000000000008</c:v>
                      </c:pt>
                      <c:pt idx="3277">
                        <c:v>9.61</c:v>
                      </c:pt>
                      <c:pt idx="3278">
                        <c:v>9.61</c:v>
                      </c:pt>
                      <c:pt idx="3279">
                        <c:v>9.6300000000000008</c:v>
                      </c:pt>
                      <c:pt idx="3280">
                        <c:v>9.61</c:v>
                      </c:pt>
                      <c:pt idx="3281">
                        <c:v>9.6300000000000008</c:v>
                      </c:pt>
                      <c:pt idx="3282">
                        <c:v>9.61</c:v>
                      </c:pt>
                      <c:pt idx="3283">
                        <c:v>9.61</c:v>
                      </c:pt>
                      <c:pt idx="3284">
                        <c:v>9.61</c:v>
                      </c:pt>
                      <c:pt idx="3285">
                        <c:v>9.61</c:v>
                      </c:pt>
                      <c:pt idx="3286">
                        <c:v>9.61</c:v>
                      </c:pt>
                      <c:pt idx="3287">
                        <c:v>9.61</c:v>
                      </c:pt>
                      <c:pt idx="3288">
                        <c:v>9.61</c:v>
                      </c:pt>
                      <c:pt idx="3289">
                        <c:v>9.61</c:v>
                      </c:pt>
                      <c:pt idx="3290">
                        <c:v>9.6300000000000008</c:v>
                      </c:pt>
                      <c:pt idx="3291">
                        <c:v>9.6300000000000008</c:v>
                      </c:pt>
                      <c:pt idx="3292">
                        <c:v>9.6300000000000008</c:v>
                      </c:pt>
                      <c:pt idx="3293">
                        <c:v>9.6300000000000008</c:v>
                      </c:pt>
                      <c:pt idx="3294">
                        <c:v>9.6300000000000008</c:v>
                      </c:pt>
                      <c:pt idx="3295">
                        <c:v>9.6300000000000008</c:v>
                      </c:pt>
                      <c:pt idx="3296">
                        <c:v>9.61</c:v>
                      </c:pt>
                      <c:pt idx="3297">
                        <c:v>9.6300000000000008</c:v>
                      </c:pt>
                      <c:pt idx="3298">
                        <c:v>9.6300000000000008</c:v>
                      </c:pt>
                      <c:pt idx="3299">
                        <c:v>9.61</c:v>
                      </c:pt>
                      <c:pt idx="3300">
                        <c:v>9.6300000000000008</c:v>
                      </c:pt>
                      <c:pt idx="3301">
                        <c:v>9.6300000000000008</c:v>
                      </c:pt>
                      <c:pt idx="3302">
                        <c:v>9.6300000000000008</c:v>
                      </c:pt>
                      <c:pt idx="3303">
                        <c:v>9.6300000000000008</c:v>
                      </c:pt>
                      <c:pt idx="3304">
                        <c:v>9.61</c:v>
                      </c:pt>
                      <c:pt idx="3305">
                        <c:v>9.61</c:v>
                      </c:pt>
                      <c:pt idx="3306">
                        <c:v>9.6300000000000008</c:v>
                      </c:pt>
                      <c:pt idx="3307">
                        <c:v>9.61</c:v>
                      </c:pt>
                      <c:pt idx="3308">
                        <c:v>9.61</c:v>
                      </c:pt>
                      <c:pt idx="3309">
                        <c:v>9.61</c:v>
                      </c:pt>
                      <c:pt idx="3310">
                        <c:v>9.6300000000000008</c:v>
                      </c:pt>
                      <c:pt idx="3311">
                        <c:v>9.61</c:v>
                      </c:pt>
                      <c:pt idx="3312">
                        <c:v>9.6300000000000008</c:v>
                      </c:pt>
                      <c:pt idx="3313">
                        <c:v>9.61</c:v>
                      </c:pt>
                      <c:pt idx="3314">
                        <c:v>9.6300000000000008</c:v>
                      </c:pt>
                      <c:pt idx="3315">
                        <c:v>9.6300000000000008</c:v>
                      </c:pt>
                      <c:pt idx="3316">
                        <c:v>9.59</c:v>
                      </c:pt>
                      <c:pt idx="3317">
                        <c:v>9.6300000000000008</c:v>
                      </c:pt>
                      <c:pt idx="3318">
                        <c:v>9.6300000000000008</c:v>
                      </c:pt>
                      <c:pt idx="3319">
                        <c:v>9.61</c:v>
                      </c:pt>
                      <c:pt idx="3320">
                        <c:v>9.61</c:v>
                      </c:pt>
                      <c:pt idx="3321">
                        <c:v>9.6300000000000008</c:v>
                      </c:pt>
                      <c:pt idx="3322">
                        <c:v>9.61</c:v>
                      </c:pt>
                      <c:pt idx="3323">
                        <c:v>9.61</c:v>
                      </c:pt>
                      <c:pt idx="3324">
                        <c:v>9.61</c:v>
                      </c:pt>
                      <c:pt idx="3325">
                        <c:v>9.61</c:v>
                      </c:pt>
                      <c:pt idx="3326">
                        <c:v>9.6300000000000008</c:v>
                      </c:pt>
                      <c:pt idx="3327">
                        <c:v>9.61</c:v>
                      </c:pt>
                      <c:pt idx="3328">
                        <c:v>9.6300000000000008</c:v>
                      </c:pt>
                      <c:pt idx="3329">
                        <c:v>9.61</c:v>
                      </c:pt>
                      <c:pt idx="3330">
                        <c:v>9.61</c:v>
                      </c:pt>
                      <c:pt idx="3331">
                        <c:v>9.6300000000000008</c:v>
                      </c:pt>
                      <c:pt idx="3332">
                        <c:v>9.61</c:v>
                      </c:pt>
                      <c:pt idx="3333">
                        <c:v>9.61</c:v>
                      </c:pt>
                      <c:pt idx="3334">
                        <c:v>9.61</c:v>
                      </c:pt>
                      <c:pt idx="3335">
                        <c:v>9.61</c:v>
                      </c:pt>
                      <c:pt idx="3336">
                        <c:v>9.61</c:v>
                      </c:pt>
                      <c:pt idx="3337">
                        <c:v>9.6300000000000008</c:v>
                      </c:pt>
                      <c:pt idx="3338">
                        <c:v>9.59</c:v>
                      </c:pt>
                      <c:pt idx="3339">
                        <c:v>9.59</c:v>
                      </c:pt>
                      <c:pt idx="3340">
                        <c:v>9.61</c:v>
                      </c:pt>
                      <c:pt idx="3341">
                        <c:v>9.61</c:v>
                      </c:pt>
                      <c:pt idx="3342">
                        <c:v>9.59</c:v>
                      </c:pt>
                      <c:pt idx="3343">
                        <c:v>9.59</c:v>
                      </c:pt>
                      <c:pt idx="3344">
                        <c:v>9.59</c:v>
                      </c:pt>
                      <c:pt idx="3345">
                        <c:v>9.61</c:v>
                      </c:pt>
                      <c:pt idx="3346">
                        <c:v>9.59</c:v>
                      </c:pt>
                      <c:pt idx="3347">
                        <c:v>9.61</c:v>
                      </c:pt>
                      <c:pt idx="3348">
                        <c:v>9.61</c:v>
                      </c:pt>
                      <c:pt idx="3349">
                        <c:v>9.61</c:v>
                      </c:pt>
                      <c:pt idx="3350">
                        <c:v>9.61</c:v>
                      </c:pt>
                      <c:pt idx="3351">
                        <c:v>9.61</c:v>
                      </c:pt>
                      <c:pt idx="3352">
                        <c:v>9.61</c:v>
                      </c:pt>
                      <c:pt idx="3353">
                        <c:v>9.61</c:v>
                      </c:pt>
                      <c:pt idx="3354">
                        <c:v>9.59</c:v>
                      </c:pt>
                      <c:pt idx="3355">
                        <c:v>9.59</c:v>
                      </c:pt>
                      <c:pt idx="3356">
                        <c:v>9.59</c:v>
                      </c:pt>
                      <c:pt idx="3357">
                        <c:v>9.59</c:v>
                      </c:pt>
                      <c:pt idx="3358">
                        <c:v>9.59</c:v>
                      </c:pt>
                      <c:pt idx="3359">
                        <c:v>9.59</c:v>
                      </c:pt>
                      <c:pt idx="3360">
                        <c:v>9.59</c:v>
                      </c:pt>
                      <c:pt idx="3361">
                        <c:v>9.59</c:v>
                      </c:pt>
                      <c:pt idx="3362">
                        <c:v>9.59</c:v>
                      </c:pt>
                      <c:pt idx="3363">
                        <c:v>9.59</c:v>
                      </c:pt>
                      <c:pt idx="3364">
                        <c:v>9.59</c:v>
                      </c:pt>
                      <c:pt idx="3365">
                        <c:v>9.59</c:v>
                      </c:pt>
                      <c:pt idx="3366">
                        <c:v>9.59</c:v>
                      </c:pt>
                      <c:pt idx="3367">
                        <c:v>9.59</c:v>
                      </c:pt>
                      <c:pt idx="3368">
                        <c:v>9.61</c:v>
                      </c:pt>
                      <c:pt idx="3369">
                        <c:v>9.61</c:v>
                      </c:pt>
                      <c:pt idx="3370">
                        <c:v>9.59</c:v>
                      </c:pt>
                      <c:pt idx="3371">
                        <c:v>9.57</c:v>
                      </c:pt>
                      <c:pt idx="3372">
                        <c:v>9.59</c:v>
                      </c:pt>
                      <c:pt idx="3373">
                        <c:v>9.61</c:v>
                      </c:pt>
                      <c:pt idx="3374">
                        <c:v>9.59</c:v>
                      </c:pt>
                      <c:pt idx="3375">
                        <c:v>9.61</c:v>
                      </c:pt>
                      <c:pt idx="3376">
                        <c:v>9.61</c:v>
                      </c:pt>
                      <c:pt idx="3377">
                        <c:v>9.61</c:v>
                      </c:pt>
                      <c:pt idx="3378">
                        <c:v>9.59</c:v>
                      </c:pt>
                      <c:pt idx="3379">
                        <c:v>9.59</c:v>
                      </c:pt>
                      <c:pt idx="3380">
                        <c:v>9.61</c:v>
                      </c:pt>
                      <c:pt idx="3381">
                        <c:v>9.57</c:v>
                      </c:pt>
                      <c:pt idx="3382">
                        <c:v>9.59</c:v>
                      </c:pt>
                      <c:pt idx="3383">
                        <c:v>9.59</c:v>
                      </c:pt>
                      <c:pt idx="3384">
                        <c:v>9.57</c:v>
                      </c:pt>
                      <c:pt idx="3385">
                        <c:v>9.59</c:v>
                      </c:pt>
                      <c:pt idx="3386">
                        <c:v>9.59</c:v>
                      </c:pt>
                      <c:pt idx="3387">
                        <c:v>9.59</c:v>
                      </c:pt>
                      <c:pt idx="3388">
                        <c:v>9.59</c:v>
                      </c:pt>
                      <c:pt idx="3389">
                        <c:v>9.57</c:v>
                      </c:pt>
                      <c:pt idx="3390">
                        <c:v>9.59</c:v>
                      </c:pt>
                      <c:pt idx="3391">
                        <c:v>9.59</c:v>
                      </c:pt>
                      <c:pt idx="3392">
                        <c:v>9.59</c:v>
                      </c:pt>
                      <c:pt idx="3393">
                        <c:v>9.57</c:v>
                      </c:pt>
                      <c:pt idx="3394">
                        <c:v>9.59</c:v>
                      </c:pt>
                      <c:pt idx="3395">
                        <c:v>9.59</c:v>
                      </c:pt>
                      <c:pt idx="3396">
                        <c:v>9.59</c:v>
                      </c:pt>
                      <c:pt idx="3397">
                        <c:v>9.57</c:v>
                      </c:pt>
                      <c:pt idx="3398">
                        <c:v>9.59</c:v>
                      </c:pt>
                      <c:pt idx="3399">
                        <c:v>9.59</c:v>
                      </c:pt>
                      <c:pt idx="3400">
                        <c:v>9.59</c:v>
                      </c:pt>
                      <c:pt idx="3401">
                        <c:v>9.59</c:v>
                      </c:pt>
                      <c:pt idx="3402">
                        <c:v>9.59</c:v>
                      </c:pt>
                      <c:pt idx="3403">
                        <c:v>9.59</c:v>
                      </c:pt>
                      <c:pt idx="3404">
                        <c:v>9.59</c:v>
                      </c:pt>
                      <c:pt idx="3405">
                        <c:v>9.61</c:v>
                      </c:pt>
                      <c:pt idx="3406">
                        <c:v>9.59</c:v>
                      </c:pt>
                      <c:pt idx="3407">
                        <c:v>9.59</c:v>
                      </c:pt>
                      <c:pt idx="3408">
                        <c:v>9.59</c:v>
                      </c:pt>
                      <c:pt idx="3409">
                        <c:v>9.59</c:v>
                      </c:pt>
                      <c:pt idx="3410">
                        <c:v>9.59</c:v>
                      </c:pt>
                      <c:pt idx="3411">
                        <c:v>9.61</c:v>
                      </c:pt>
                      <c:pt idx="3412">
                        <c:v>9.61</c:v>
                      </c:pt>
                      <c:pt idx="3413">
                        <c:v>9.61</c:v>
                      </c:pt>
                      <c:pt idx="3414">
                        <c:v>9.59</c:v>
                      </c:pt>
                      <c:pt idx="3415">
                        <c:v>9.61</c:v>
                      </c:pt>
                      <c:pt idx="3416">
                        <c:v>9.61</c:v>
                      </c:pt>
                      <c:pt idx="3417">
                        <c:v>9.61</c:v>
                      </c:pt>
                      <c:pt idx="3418">
                        <c:v>9.61</c:v>
                      </c:pt>
                      <c:pt idx="3419">
                        <c:v>9.61</c:v>
                      </c:pt>
                      <c:pt idx="3420">
                        <c:v>9.59</c:v>
                      </c:pt>
                      <c:pt idx="3421">
                        <c:v>9.61</c:v>
                      </c:pt>
                      <c:pt idx="3422">
                        <c:v>9.61</c:v>
                      </c:pt>
                      <c:pt idx="3423">
                        <c:v>9.59</c:v>
                      </c:pt>
                      <c:pt idx="3424">
                        <c:v>9.61</c:v>
                      </c:pt>
                      <c:pt idx="3425">
                        <c:v>9.61</c:v>
                      </c:pt>
                      <c:pt idx="3426">
                        <c:v>9.61</c:v>
                      </c:pt>
                      <c:pt idx="3427">
                        <c:v>9.61</c:v>
                      </c:pt>
                      <c:pt idx="3428">
                        <c:v>9.61</c:v>
                      </c:pt>
                      <c:pt idx="3429">
                        <c:v>9.59</c:v>
                      </c:pt>
                      <c:pt idx="3430">
                        <c:v>9.6300000000000008</c:v>
                      </c:pt>
                      <c:pt idx="3431">
                        <c:v>9.61</c:v>
                      </c:pt>
                      <c:pt idx="3432">
                        <c:v>9.6300000000000008</c:v>
                      </c:pt>
                      <c:pt idx="3433">
                        <c:v>9.61</c:v>
                      </c:pt>
                      <c:pt idx="3434">
                        <c:v>9.61</c:v>
                      </c:pt>
                      <c:pt idx="3435">
                        <c:v>9.61</c:v>
                      </c:pt>
                      <c:pt idx="3436">
                        <c:v>9.61</c:v>
                      </c:pt>
                      <c:pt idx="3437">
                        <c:v>9.61</c:v>
                      </c:pt>
                      <c:pt idx="3438">
                        <c:v>9.61</c:v>
                      </c:pt>
                      <c:pt idx="3439">
                        <c:v>9.59</c:v>
                      </c:pt>
                      <c:pt idx="3440">
                        <c:v>9.61</c:v>
                      </c:pt>
                      <c:pt idx="3441">
                        <c:v>9.6300000000000008</c:v>
                      </c:pt>
                      <c:pt idx="3442">
                        <c:v>9.6300000000000008</c:v>
                      </c:pt>
                      <c:pt idx="3443">
                        <c:v>9.65</c:v>
                      </c:pt>
                      <c:pt idx="3444">
                        <c:v>9.65</c:v>
                      </c:pt>
                      <c:pt idx="3445">
                        <c:v>9.6300000000000008</c:v>
                      </c:pt>
                      <c:pt idx="3446">
                        <c:v>9.6300000000000008</c:v>
                      </c:pt>
                      <c:pt idx="3447">
                        <c:v>9.65</c:v>
                      </c:pt>
                      <c:pt idx="3448">
                        <c:v>9.6300000000000008</c:v>
                      </c:pt>
                      <c:pt idx="3449">
                        <c:v>9.6300000000000008</c:v>
                      </c:pt>
                      <c:pt idx="3450">
                        <c:v>9.6300000000000008</c:v>
                      </c:pt>
                      <c:pt idx="3451">
                        <c:v>9.6300000000000008</c:v>
                      </c:pt>
                      <c:pt idx="3452">
                        <c:v>9.6300000000000008</c:v>
                      </c:pt>
                      <c:pt idx="3453">
                        <c:v>9.6300000000000008</c:v>
                      </c:pt>
                      <c:pt idx="3454">
                        <c:v>9.61</c:v>
                      </c:pt>
                      <c:pt idx="3455">
                        <c:v>9.61</c:v>
                      </c:pt>
                      <c:pt idx="3456">
                        <c:v>9.6300000000000008</c:v>
                      </c:pt>
                      <c:pt idx="3457">
                        <c:v>9.6300000000000008</c:v>
                      </c:pt>
                      <c:pt idx="3458">
                        <c:v>9.6300000000000008</c:v>
                      </c:pt>
                      <c:pt idx="3459">
                        <c:v>9.65</c:v>
                      </c:pt>
                      <c:pt idx="3460">
                        <c:v>9.6300000000000008</c:v>
                      </c:pt>
                      <c:pt idx="3461">
                        <c:v>9.6300000000000008</c:v>
                      </c:pt>
                      <c:pt idx="3462">
                        <c:v>9.6300000000000008</c:v>
                      </c:pt>
                      <c:pt idx="3463">
                        <c:v>9.65</c:v>
                      </c:pt>
                      <c:pt idx="3464">
                        <c:v>9.6300000000000008</c:v>
                      </c:pt>
                      <c:pt idx="3465">
                        <c:v>9.61</c:v>
                      </c:pt>
                      <c:pt idx="3466">
                        <c:v>9.6300000000000008</c:v>
                      </c:pt>
                      <c:pt idx="3467">
                        <c:v>9.65</c:v>
                      </c:pt>
                      <c:pt idx="3468">
                        <c:v>9.61</c:v>
                      </c:pt>
                      <c:pt idx="3469">
                        <c:v>9.6300000000000008</c:v>
                      </c:pt>
                      <c:pt idx="3470">
                        <c:v>9.6300000000000008</c:v>
                      </c:pt>
                      <c:pt idx="3471">
                        <c:v>9.6300000000000008</c:v>
                      </c:pt>
                      <c:pt idx="3472">
                        <c:v>9.61</c:v>
                      </c:pt>
                      <c:pt idx="3473">
                        <c:v>9.61</c:v>
                      </c:pt>
                      <c:pt idx="3474">
                        <c:v>9.61</c:v>
                      </c:pt>
                      <c:pt idx="3475">
                        <c:v>9.6300000000000008</c:v>
                      </c:pt>
                      <c:pt idx="3476">
                        <c:v>9.61</c:v>
                      </c:pt>
                      <c:pt idx="3477">
                        <c:v>9.61</c:v>
                      </c:pt>
                      <c:pt idx="3478">
                        <c:v>9.6300000000000008</c:v>
                      </c:pt>
                      <c:pt idx="3479">
                        <c:v>9.61</c:v>
                      </c:pt>
                      <c:pt idx="3480">
                        <c:v>9.6300000000000008</c:v>
                      </c:pt>
                      <c:pt idx="3481">
                        <c:v>9.6300000000000008</c:v>
                      </c:pt>
                      <c:pt idx="3482">
                        <c:v>9.61</c:v>
                      </c:pt>
                      <c:pt idx="3483">
                        <c:v>9.61</c:v>
                      </c:pt>
                      <c:pt idx="3484">
                        <c:v>9.61</c:v>
                      </c:pt>
                      <c:pt idx="3485">
                        <c:v>9.6300000000000008</c:v>
                      </c:pt>
                      <c:pt idx="3486">
                        <c:v>9.6300000000000008</c:v>
                      </c:pt>
                      <c:pt idx="3487">
                        <c:v>9.61</c:v>
                      </c:pt>
                      <c:pt idx="3488">
                        <c:v>9.6300000000000008</c:v>
                      </c:pt>
                      <c:pt idx="3489">
                        <c:v>9.6300000000000008</c:v>
                      </c:pt>
                      <c:pt idx="3490">
                        <c:v>9.6300000000000008</c:v>
                      </c:pt>
                      <c:pt idx="3491">
                        <c:v>9.61</c:v>
                      </c:pt>
                      <c:pt idx="3492">
                        <c:v>9.6300000000000008</c:v>
                      </c:pt>
                      <c:pt idx="3493">
                        <c:v>9.6300000000000008</c:v>
                      </c:pt>
                      <c:pt idx="3494">
                        <c:v>9.6300000000000008</c:v>
                      </c:pt>
                      <c:pt idx="3495">
                        <c:v>9.6300000000000008</c:v>
                      </c:pt>
                      <c:pt idx="3496">
                        <c:v>9.6300000000000008</c:v>
                      </c:pt>
                      <c:pt idx="3497">
                        <c:v>9.6300000000000008</c:v>
                      </c:pt>
                      <c:pt idx="3498">
                        <c:v>9.6300000000000008</c:v>
                      </c:pt>
                      <c:pt idx="3499">
                        <c:v>9.65</c:v>
                      </c:pt>
                      <c:pt idx="3500">
                        <c:v>9.6300000000000008</c:v>
                      </c:pt>
                      <c:pt idx="3501">
                        <c:v>9.6300000000000008</c:v>
                      </c:pt>
                      <c:pt idx="3502">
                        <c:v>9.6300000000000008</c:v>
                      </c:pt>
                      <c:pt idx="3503">
                        <c:v>9.6300000000000008</c:v>
                      </c:pt>
                      <c:pt idx="3504">
                        <c:v>9.61</c:v>
                      </c:pt>
                      <c:pt idx="3505">
                        <c:v>9.65</c:v>
                      </c:pt>
                      <c:pt idx="3506">
                        <c:v>9.6300000000000008</c:v>
                      </c:pt>
                      <c:pt idx="3507">
                        <c:v>9.6300000000000008</c:v>
                      </c:pt>
                      <c:pt idx="3508">
                        <c:v>9.65</c:v>
                      </c:pt>
                      <c:pt idx="3509">
                        <c:v>9.65</c:v>
                      </c:pt>
                      <c:pt idx="3510">
                        <c:v>9.65</c:v>
                      </c:pt>
                      <c:pt idx="3511">
                        <c:v>9.67</c:v>
                      </c:pt>
                      <c:pt idx="3512">
                        <c:v>9.67</c:v>
                      </c:pt>
                      <c:pt idx="3513">
                        <c:v>9.67</c:v>
                      </c:pt>
                      <c:pt idx="3514">
                        <c:v>9.67</c:v>
                      </c:pt>
                      <c:pt idx="3515">
                        <c:v>9.67</c:v>
                      </c:pt>
                      <c:pt idx="3516">
                        <c:v>9.69</c:v>
                      </c:pt>
                      <c:pt idx="3517">
                        <c:v>9.69</c:v>
                      </c:pt>
                      <c:pt idx="3518">
                        <c:v>9.7100000000000009</c:v>
                      </c:pt>
                      <c:pt idx="3519">
                        <c:v>9.7100000000000009</c:v>
                      </c:pt>
                      <c:pt idx="3520">
                        <c:v>9.7100000000000009</c:v>
                      </c:pt>
                      <c:pt idx="3521">
                        <c:v>9.75</c:v>
                      </c:pt>
                      <c:pt idx="3522">
                        <c:v>9.75</c:v>
                      </c:pt>
                      <c:pt idx="3523">
                        <c:v>9.77</c:v>
                      </c:pt>
                      <c:pt idx="3524">
                        <c:v>9.77</c:v>
                      </c:pt>
                      <c:pt idx="3525">
                        <c:v>9.7899999999999991</c:v>
                      </c:pt>
                      <c:pt idx="3526">
                        <c:v>9.77</c:v>
                      </c:pt>
                      <c:pt idx="3527">
                        <c:v>9.77</c:v>
                      </c:pt>
                      <c:pt idx="3528">
                        <c:v>9.77</c:v>
                      </c:pt>
                      <c:pt idx="3529">
                        <c:v>9.7899999999999991</c:v>
                      </c:pt>
                      <c:pt idx="3530">
                        <c:v>9.77</c:v>
                      </c:pt>
                      <c:pt idx="3531">
                        <c:v>9.7899999999999991</c:v>
                      </c:pt>
                      <c:pt idx="3532">
                        <c:v>9.7899999999999991</c:v>
                      </c:pt>
                      <c:pt idx="3533">
                        <c:v>9.7899999999999991</c:v>
                      </c:pt>
                      <c:pt idx="3534">
                        <c:v>9.7899999999999991</c:v>
                      </c:pt>
                      <c:pt idx="3535">
                        <c:v>9.7899999999999991</c:v>
                      </c:pt>
                      <c:pt idx="3536">
                        <c:v>9.77</c:v>
                      </c:pt>
                      <c:pt idx="3537">
                        <c:v>9.77</c:v>
                      </c:pt>
                      <c:pt idx="3538">
                        <c:v>9.7899999999999991</c:v>
                      </c:pt>
                      <c:pt idx="3539">
                        <c:v>9.7899999999999991</c:v>
                      </c:pt>
                      <c:pt idx="3540">
                        <c:v>9.7899999999999991</c:v>
                      </c:pt>
                      <c:pt idx="3541">
                        <c:v>9.7899999999999991</c:v>
                      </c:pt>
                      <c:pt idx="3542">
                        <c:v>9.7899999999999991</c:v>
                      </c:pt>
                      <c:pt idx="3543">
                        <c:v>9.7899999999999991</c:v>
                      </c:pt>
                      <c:pt idx="3544">
                        <c:v>9.81</c:v>
                      </c:pt>
                      <c:pt idx="3545">
                        <c:v>9.7899999999999991</c:v>
                      </c:pt>
                      <c:pt idx="3546">
                        <c:v>9.7899999999999991</c:v>
                      </c:pt>
                      <c:pt idx="3547">
                        <c:v>9.7899999999999991</c:v>
                      </c:pt>
                      <c:pt idx="3548">
                        <c:v>9.7899999999999991</c:v>
                      </c:pt>
                      <c:pt idx="3549">
                        <c:v>9.7899999999999991</c:v>
                      </c:pt>
                      <c:pt idx="3550">
                        <c:v>9.7899999999999991</c:v>
                      </c:pt>
                      <c:pt idx="3551">
                        <c:v>9.7899999999999991</c:v>
                      </c:pt>
                      <c:pt idx="3552">
                        <c:v>9.7899999999999991</c:v>
                      </c:pt>
                      <c:pt idx="3553">
                        <c:v>9.7899999999999991</c:v>
                      </c:pt>
                      <c:pt idx="3554">
                        <c:v>9.7899999999999991</c:v>
                      </c:pt>
                      <c:pt idx="3555">
                        <c:v>9.7899999999999991</c:v>
                      </c:pt>
                      <c:pt idx="3556">
                        <c:v>9.7899999999999991</c:v>
                      </c:pt>
                      <c:pt idx="3557">
                        <c:v>9.7899999999999991</c:v>
                      </c:pt>
                      <c:pt idx="3558">
                        <c:v>9.81</c:v>
                      </c:pt>
                      <c:pt idx="3559">
                        <c:v>9.7899999999999991</c:v>
                      </c:pt>
                      <c:pt idx="3560">
                        <c:v>9.7899999999999991</c:v>
                      </c:pt>
                      <c:pt idx="3561">
                        <c:v>9.7899999999999991</c:v>
                      </c:pt>
                      <c:pt idx="3562">
                        <c:v>9.7899999999999991</c:v>
                      </c:pt>
                      <c:pt idx="3563">
                        <c:v>9.7899999999999991</c:v>
                      </c:pt>
                      <c:pt idx="3564">
                        <c:v>9.7899999999999991</c:v>
                      </c:pt>
                      <c:pt idx="3565">
                        <c:v>9.77</c:v>
                      </c:pt>
                      <c:pt idx="3566">
                        <c:v>9.7899999999999991</c:v>
                      </c:pt>
                      <c:pt idx="3567">
                        <c:v>9.7899999999999991</c:v>
                      </c:pt>
                      <c:pt idx="3568">
                        <c:v>9.7899999999999991</c:v>
                      </c:pt>
                      <c:pt idx="3569">
                        <c:v>9.7899999999999991</c:v>
                      </c:pt>
                      <c:pt idx="3570">
                        <c:v>9.7899999999999991</c:v>
                      </c:pt>
                      <c:pt idx="3571">
                        <c:v>9.7899999999999991</c:v>
                      </c:pt>
                      <c:pt idx="3572">
                        <c:v>9.7899999999999991</c:v>
                      </c:pt>
                      <c:pt idx="3573">
                        <c:v>9.77</c:v>
                      </c:pt>
                      <c:pt idx="3574">
                        <c:v>9.7899999999999991</c:v>
                      </c:pt>
                      <c:pt idx="3575">
                        <c:v>9.77</c:v>
                      </c:pt>
                      <c:pt idx="3576">
                        <c:v>9.7899999999999991</c:v>
                      </c:pt>
                      <c:pt idx="3577">
                        <c:v>9.7899999999999991</c:v>
                      </c:pt>
                      <c:pt idx="3578">
                        <c:v>9.77</c:v>
                      </c:pt>
                      <c:pt idx="3579">
                        <c:v>9.77</c:v>
                      </c:pt>
                      <c:pt idx="3580">
                        <c:v>9.7899999999999991</c:v>
                      </c:pt>
                      <c:pt idx="3581">
                        <c:v>9.77</c:v>
                      </c:pt>
                      <c:pt idx="3582">
                        <c:v>9.7899999999999991</c:v>
                      </c:pt>
                      <c:pt idx="3583">
                        <c:v>9.77</c:v>
                      </c:pt>
                      <c:pt idx="3584">
                        <c:v>9.77</c:v>
                      </c:pt>
                      <c:pt idx="3585">
                        <c:v>9.77</c:v>
                      </c:pt>
                      <c:pt idx="3586">
                        <c:v>9.77</c:v>
                      </c:pt>
                      <c:pt idx="3587">
                        <c:v>9.77</c:v>
                      </c:pt>
                      <c:pt idx="3588">
                        <c:v>9.77</c:v>
                      </c:pt>
                      <c:pt idx="3589">
                        <c:v>9.77</c:v>
                      </c:pt>
                      <c:pt idx="3590">
                        <c:v>9.7899999999999991</c:v>
                      </c:pt>
                      <c:pt idx="3591">
                        <c:v>9.77</c:v>
                      </c:pt>
                      <c:pt idx="3592">
                        <c:v>9.7899999999999991</c:v>
                      </c:pt>
                      <c:pt idx="3593">
                        <c:v>9.7899999999999991</c:v>
                      </c:pt>
                      <c:pt idx="3594">
                        <c:v>9.7899999999999991</c:v>
                      </c:pt>
                      <c:pt idx="3595">
                        <c:v>9.77</c:v>
                      </c:pt>
                      <c:pt idx="3596">
                        <c:v>9.7899999999999991</c:v>
                      </c:pt>
                      <c:pt idx="3597">
                        <c:v>9.7899999999999991</c:v>
                      </c:pt>
                      <c:pt idx="3598">
                        <c:v>9.77</c:v>
                      </c:pt>
                      <c:pt idx="3599">
                        <c:v>9.7899999999999991</c:v>
                      </c:pt>
                      <c:pt idx="3600">
                        <c:v>9.7899999999999991</c:v>
                      </c:pt>
                      <c:pt idx="3601">
                        <c:v>9.7899999999999991</c:v>
                      </c:pt>
                      <c:pt idx="3602">
                        <c:v>9.7899999999999991</c:v>
                      </c:pt>
                      <c:pt idx="3603">
                        <c:v>9.7899999999999991</c:v>
                      </c:pt>
                      <c:pt idx="3604">
                        <c:v>9.7899999999999991</c:v>
                      </c:pt>
                      <c:pt idx="3605">
                        <c:v>9.7899999999999991</c:v>
                      </c:pt>
                      <c:pt idx="3606">
                        <c:v>9.81</c:v>
                      </c:pt>
                      <c:pt idx="3607">
                        <c:v>9.7899999999999991</c:v>
                      </c:pt>
                      <c:pt idx="3608">
                        <c:v>9.7899999999999991</c:v>
                      </c:pt>
                      <c:pt idx="3609">
                        <c:v>9.81</c:v>
                      </c:pt>
                      <c:pt idx="3610">
                        <c:v>9.81</c:v>
                      </c:pt>
                      <c:pt idx="3611">
                        <c:v>9.7899999999999991</c:v>
                      </c:pt>
                      <c:pt idx="3612">
                        <c:v>9.81</c:v>
                      </c:pt>
                      <c:pt idx="3613">
                        <c:v>9.81</c:v>
                      </c:pt>
                      <c:pt idx="3614">
                        <c:v>9.81</c:v>
                      </c:pt>
                      <c:pt idx="3615">
                        <c:v>9.81</c:v>
                      </c:pt>
                      <c:pt idx="3616">
                        <c:v>9.83</c:v>
                      </c:pt>
                      <c:pt idx="3617">
                        <c:v>9.7899999999999991</c:v>
                      </c:pt>
                      <c:pt idx="3618">
                        <c:v>9.81</c:v>
                      </c:pt>
                      <c:pt idx="3619">
                        <c:v>9.83</c:v>
                      </c:pt>
                      <c:pt idx="3620">
                        <c:v>9.81</c:v>
                      </c:pt>
                      <c:pt idx="3621">
                        <c:v>9.81</c:v>
                      </c:pt>
                      <c:pt idx="3622">
                        <c:v>9.7899999999999991</c:v>
                      </c:pt>
                      <c:pt idx="3623">
                        <c:v>9.81</c:v>
                      </c:pt>
                      <c:pt idx="3624">
                        <c:v>9.81</c:v>
                      </c:pt>
                      <c:pt idx="3625">
                        <c:v>9.81</c:v>
                      </c:pt>
                      <c:pt idx="3626">
                        <c:v>9.81</c:v>
                      </c:pt>
                      <c:pt idx="3627">
                        <c:v>9.81</c:v>
                      </c:pt>
                      <c:pt idx="3628">
                        <c:v>9.81</c:v>
                      </c:pt>
                      <c:pt idx="3629">
                        <c:v>9.81</c:v>
                      </c:pt>
                      <c:pt idx="3630">
                        <c:v>9.81</c:v>
                      </c:pt>
                      <c:pt idx="3631">
                        <c:v>9.7899999999999991</c:v>
                      </c:pt>
                      <c:pt idx="3632">
                        <c:v>9.81</c:v>
                      </c:pt>
                      <c:pt idx="3633">
                        <c:v>9.7899999999999991</c:v>
                      </c:pt>
                      <c:pt idx="3634">
                        <c:v>9.7899999999999991</c:v>
                      </c:pt>
                      <c:pt idx="3635">
                        <c:v>9.7899999999999991</c:v>
                      </c:pt>
                      <c:pt idx="3636">
                        <c:v>9.81</c:v>
                      </c:pt>
                      <c:pt idx="3637">
                        <c:v>9.81</c:v>
                      </c:pt>
                      <c:pt idx="3638">
                        <c:v>9.81</c:v>
                      </c:pt>
                      <c:pt idx="3639">
                        <c:v>9.81</c:v>
                      </c:pt>
                      <c:pt idx="3640">
                        <c:v>9.7899999999999991</c:v>
                      </c:pt>
                      <c:pt idx="3641">
                        <c:v>9.83</c:v>
                      </c:pt>
                      <c:pt idx="3642">
                        <c:v>9.81</c:v>
                      </c:pt>
                      <c:pt idx="3643">
                        <c:v>9.7899999999999991</c:v>
                      </c:pt>
                      <c:pt idx="3644">
                        <c:v>9.81</c:v>
                      </c:pt>
                      <c:pt idx="3645">
                        <c:v>9.7899999999999991</c:v>
                      </c:pt>
                      <c:pt idx="3646">
                        <c:v>9.81</c:v>
                      </c:pt>
                      <c:pt idx="3647">
                        <c:v>9.7899999999999991</c:v>
                      </c:pt>
                      <c:pt idx="3648">
                        <c:v>9.81</c:v>
                      </c:pt>
                      <c:pt idx="3649">
                        <c:v>9.81</c:v>
                      </c:pt>
                      <c:pt idx="3650">
                        <c:v>9.7899999999999991</c:v>
                      </c:pt>
                      <c:pt idx="3651">
                        <c:v>9.81</c:v>
                      </c:pt>
                      <c:pt idx="3652">
                        <c:v>9.7899999999999991</c:v>
                      </c:pt>
                      <c:pt idx="3653">
                        <c:v>9.81</c:v>
                      </c:pt>
                      <c:pt idx="3654">
                        <c:v>9.81</c:v>
                      </c:pt>
                      <c:pt idx="3655">
                        <c:v>9.81</c:v>
                      </c:pt>
                      <c:pt idx="3656">
                        <c:v>9.81</c:v>
                      </c:pt>
                      <c:pt idx="3657">
                        <c:v>9.81</c:v>
                      </c:pt>
                      <c:pt idx="3658">
                        <c:v>9.81</c:v>
                      </c:pt>
                      <c:pt idx="3659">
                        <c:v>9.81</c:v>
                      </c:pt>
                      <c:pt idx="3660">
                        <c:v>9.81</c:v>
                      </c:pt>
                      <c:pt idx="3661">
                        <c:v>9.81</c:v>
                      </c:pt>
                      <c:pt idx="3662">
                        <c:v>9.7899999999999991</c:v>
                      </c:pt>
                      <c:pt idx="3663">
                        <c:v>9.7899999999999991</c:v>
                      </c:pt>
                      <c:pt idx="3664">
                        <c:v>9.7899999999999991</c:v>
                      </c:pt>
                      <c:pt idx="3665">
                        <c:v>9.7899999999999991</c:v>
                      </c:pt>
                      <c:pt idx="3666">
                        <c:v>9.7899999999999991</c:v>
                      </c:pt>
                      <c:pt idx="3667">
                        <c:v>9.7899999999999991</c:v>
                      </c:pt>
                      <c:pt idx="3668">
                        <c:v>9.7899999999999991</c:v>
                      </c:pt>
                      <c:pt idx="3669">
                        <c:v>9.81</c:v>
                      </c:pt>
                      <c:pt idx="3670">
                        <c:v>9.7899999999999991</c:v>
                      </c:pt>
                      <c:pt idx="3671">
                        <c:v>9.81</c:v>
                      </c:pt>
                      <c:pt idx="3672">
                        <c:v>9.7899999999999991</c:v>
                      </c:pt>
                      <c:pt idx="3673">
                        <c:v>9.81</c:v>
                      </c:pt>
                      <c:pt idx="3674">
                        <c:v>9.81</c:v>
                      </c:pt>
                      <c:pt idx="3675">
                        <c:v>9.81</c:v>
                      </c:pt>
                      <c:pt idx="3676">
                        <c:v>9.81</c:v>
                      </c:pt>
                      <c:pt idx="3677">
                        <c:v>9.7899999999999991</c:v>
                      </c:pt>
                      <c:pt idx="3678">
                        <c:v>9.7899999999999991</c:v>
                      </c:pt>
                      <c:pt idx="3679">
                        <c:v>9.7899999999999991</c:v>
                      </c:pt>
                      <c:pt idx="3680">
                        <c:v>9.81</c:v>
                      </c:pt>
                      <c:pt idx="3681">
                        <c:v>9.81</c:v>
                      </c:pt>
                      <c:pt idx="3682">
                        <c:v>9.7899999999999991</c:v>
                      </c:pt>
                      <c:pt idx="3683">
                        <c:v>9.81</c:v>
                      </c:pt>
                      <c:pt idx="3684">
                        <c:v>9.7899999999999991</c:v>
                      </c:pt>
                      <c:pt idx="3685">
                        <c:v>9.81</c:v>
                      </c:pt>
                      <c:pt idx="3686">
                        <c:v>9.81</c:v>
                      </c:pt>
                      <c:pt idx="3687">
                        <c:v>9.7899999999999991</c:v>
                      </c:pt>
                      <c:pt idx="3688">
                        <c:v>9.81</c:v>
                      </c:pt>
                      <c:pt idx="3689">
                        <c:v>9.7899999999999991</c:v>
                      </c:pt>
                      <c:pt idx="3690">
                        <c:v>9.7899999999999991</c:v>
                      </c:pt>
                      <c:pt idx="3691">
                        <c:v>9.7899999999999991</c:v>
                      </c:pt>
                      <c:pt idx="3692">
                        <c:v>9.7899999999999991</c:v>
                      </c:pt>
                      <c:pt idx="3693">
                        <c:v>9.81</c:v>
                      </c:pt>
                      <c:pt idx="3694">
                        <c:v>9.81</c:v>
                      </c:pt>
                      <c:pt idx="3695">
                        <c:v>9.83</c:v>
                      </c:pt>
                      <c:pt idx="3696">
                        <c:v>9.81</c:v>
                      </c:pt>
                      <c:pt idx="3697">
                        <c:v>9.81</c:v>
                      </c:pt>
                      <c:pt idx="3698">
                        <c:v>9.7899999999999991</c:v>
                      </c:pt>
                      <c:pt idx="3699">
                        <c:v>9.81</c:v>
                      </c:pt>
                      <c:pt idx="3700">
                        <c:v>9.7899999999999991</c:v>
                      </c:pt>
                      <c:pt idx="3701">
                        <c:v>9.81</c:v>
                      </c:pt>
                      <c:pt idx="3702">
                        <c:v>9.81</c:v>
                      </c:pt>
                      <c:pt idx="3703">
                        <c:v>9.81</c:v>
                      </c:pt>
                      <c:pt idx="3704">
                        <c:v>9.7899999999999991</c:v>
                      </c:pt>
                      <c:pt idx="3705">
                        <c:v>9.7899999999999991</c:v>
                      </c:pt>
                      <c:pt idx="3706">
                        <c:v>9.7899999999999991</c:v>
                      </c:pt>
                      <c:pt idx="3707">
                        <c:v>9.81</c:v>
                      </c:pt>
                      <c:pt idx="3708">
                        <c:v>9.81</c:v>
                      </c:pt>
                      <c:pt idx="3709">
                        <c:v>9.7899999999999991</c:v>
                      </c:pt>
                      <c:pt idx="3710">
                        <c:v>9.7899999999999991</c:v>
                      </c:pt>
                      <c:pt idx="3711">
                        <c:v>9.81</c:v>
                      </c:pt>
                      <c:pt idx="3712">
                        <c:v>9.81</c:v>
                      </c:pt>
                      <c:pt idx="3713">
                        <c:v>9.81</c:v>
                      </c:pt>
                      <c:pt idx="3714">
                        <c:v>9.83</c:v>
                      </c:pt>
                      <c:pt idx="3715">
                        <c:v>9.81</c:v>
                      </c:pt>
                      <c:pt idx="3716">
                        <c:v>9.81</c:v>
                      </c:pt>
                      <c:pt idx="3717">
                        <c:v>9.81</c:v>
                      </c:pt>
                      <c:pt idx="3718">
                        <c:v>9.81</c:v>
                      </c:pt>
                      <c:pt idx="3719">
                        <c:v>9.81</c:v>
                      </c:pt>
                      <c:pt idx="3720">
                        <c:v>9.81</c:v>
                      </c:pt>
                      <c:pt idx="3721">
                        <c:v>9.7899999999999991</c:v>
                      </c:pt>
                      <c:pt idx="3722">
                        <c:v>9.81</c:v>
                      </c:pt>
                      <c:pt idx="3723">
                        <c:v>9.81</c:v>
                      </c:pt>
                      <c:pt idx="3724">
                        <c:v>9.7899999999999991</c:v>
                      </c:pt>
                      <c:pt idx="3725">
                        <c:v>9.81</c:v>
                      </c:pt>
                      <c:pt idx="3726">
                        <c:v>9.81</c:v>
                      </c:pt>
                      <c:pt idx="3727">
                        <c:v>9.7899999999999991</c:v>
                      </c:pt>
                      <c:pt idx="3728">
                        <c:v>9.83</c:v>
                      </c:pt>
                      <c:pt idx="3729">
                        <c:v>9.81</c:v>
                      </c:pt>
                      <c:pt idx="3730">
                        <c:v>9.81</c:v>
                      </c:pt>
                      <c:pt idx="3731">
                        <c:v>9.81</c:v>
                      </c:pt>
                      <c:pt idx="3732">
                        <c:v>9.7899999999999991</c:v>
                      </c:pt>
                      <c:pt idx="3733">
                        <c:v>9.81</c:v>
                      </c:pt>
                      <c:pt idx="3734">
                        <c:v>9.7899999999999991</c:v>
                      </c:pt>
                      <c:pt idx="3735">
                        <c:v>9.81</c:v>
                      </c:pt>
                      <c:pt idx="3736">
                        <c:v>9.7899999999999991</c:v>
                      </c:pt>
                      <c:pt idx="3737">
                        <c:v>9.81</c:v>
                      </c:pt>
                      <c:pt idx="3738">
                        <c:v>9.81</c:v>
                      </c:pt>
                      <c:pt idx="3739">
                        <c:v>9.81</c:v>
                      </c:pt>
                      <c:pt idx="3740">
                        <c:v>9.81</c:v>
                      </c:pt>
                      <c:pt idx="3741">
                        <c:v>9.81</c:v>
                      </c:pt>
                      <c:pt idx="3742">
                        <c:v>9.81</c:v>
                      </c:pt>
                      <c:pt idx="3743">
                        <c:v>9.7899999999999991</c:v>
                      </c:pt>
                      <c:pt idx="3744">
                        <c:v>9.81</c:v>
                      </c:pt>
                      <c:pt idx="3745">
                        <c:v>9.7899999999999991</c:v>
                      </c:pt>
                      <c:pt idx="3746">
                        <c:v>9.81</c:v>
                      </c:pt>
                      <c:pt idx="3747">
                        <c:v>9.81</c:v>
                      </c:pt>
                      <c:pt idx="3748">
                        <c:v>9.81</c:v>
                      </c:pt>
                      <c:pt idx="3749">
                        <c:v>9.83</c:v>
                      </c:pt>
                      <c:pt idx="3750">
                        <c:v>9.81</c:v>
                      </c:pt>
                      <c:pt idx="3751">
                        <c:v>9.81</c:v>
                      </c:pt>
                      <c:pt idx="3752">
                        <c:v>9.81</c:v>
                      </c:pt>
                      <c:pt idx="3753">
                        <c:v>9.83</c:v>
                      </c:pt>
                      <c:pt idx="3754">
                        <c:v>9.83</c:v>
                      </c:pt>
                      <c:pt idx="3755">
                        <c:v>9.83</c:v>
                      </c:pt>
                      <c:pt idx="3756">
                        <c:v>9.83</c:v>
                      </c:pt>
                      <c:pt idx="3757">
                        <c:v>9.85</c:v>
                      </c:pt>
                      <c:pt idx="3758">
                        <c:v>9.83</c:v>
                      </c:pt>
                      <c:pt idx="3759">
                        <c:v>9.85</c:v>
                      </c:pt>
                      <c:pt idx="3760">
                        <c:v>9.85</c:v>
                      </c:pt>
                      <c:pt idx="3761">
                        <c:v>9.83</c:v>
                      </c:pt>
                      <c:pt idx="3762">
                        <c:v>9.83</c:v>
                      </c:pt>
                      <c:pt idx="3763">
                        <c:v>9.83</c:v>
                      </c:pt>
                      <c:pt idx="3764">
                        <c:v>9.85</c:v>
                      </c:pt>
                      <c:pt idx="3765">
                        <c:v>9.85</c:v>
                      </c:pt>
                      <c:pt idx="3766">
                        <c:v>9.85</c:v>
                      </c:pt>
                      <c:pt idx="3767">
                        <c:v>9.85</c:v>
                      </c:pt>
                      <c:pt idx="3768">
                        <c:v>9.85</c:v>
                      </c:pt>
                      <c:pt idx="3769">
                        <c:v>9.85</c:v>
                      </c:pt>
                      <c:pt idx="3770">
                        <c:v>9.85</c:v>
                      </c:pt>
                      <c:pt idx="3771">
                        <c:v>9.8699999999999992</c:v>
                      </c:pt>
                      <c:pt idx="3772">
                        <c:v>9.85</c:v>
                      </c:pt>
                      <c:pt idx="3773">
                        <c:v>9.85</c:v>
                      </c:pt>
                      <c:pt idx="3774">
                        <c:v>9.85</c:v>
                      </c:pt>
                      <c:pt idx="3775">
                        <c:v>9.85</c:v>
                      </c:pt>
                      <c:pt idx="3776">
                        <c:v>9.85</c:v>
                      </c:pt>
                      <c:pt idx="3777">
                        <c:v>9.85</c:v>
                      </c:pt>
                      <c:pt idx="3778">
                        <c:v>9.85</c:v>
                      </c:pt>
                      <c:pt idx="3779">
                        <c:v>9.85</c:v>
                      </c:pt>
                      <c:pt idx="3780">
                        <c:v>9.85</c:v>
                      </c:pt>
                      <c:pt idx="3781">
                        <c:v>9.8699999999999992</c:v>
                      </c:pt>
                      <c:pt idx="3782">
                        <c:v>9.85</c:v>
                      </c:pt>
                      <c:pt idx="3783">
                        <c:v>9.85</c:v>
                      </c:pt>
                      <c:pt idx="3784">
                        <c:v>9.8699999999999992</c:v>
                      </c:pt>
                      <c:pt idx="3785">
                        <c:v>9.85</c:v>
                      </c:pt>
                      <c:pt idx="3786">
                        <c:v>9.85</c:v>
                      </c:pt>
                      <c:pt idx="3787">
                        <c:v>9.85</c:v>
                      </c:pt>
                      <c:pt idx="3788">
                        <c:v>9.85</c:v>
                      </c:pt>
                      <c:pt idx="3789">
                        <c:v>9.85</c:v>
                      </c:pt>
                      <c:pt idx="3790">
                        <c:v>9.85</c:v>
                      </c:pt>
                      <c:pt idx="3791">
                        <c:v>9.8699999999999992</c:v>
                      </c:pt>
                      <c:pt idx="3792">
                        <c:v>9.85</c:v>
                      </c:pt>
                      <c:pt idx="3793">
                        <c:v>9.85</c:v>
                      </c:pt>
                      <c:pt idx="3794">
                        <c:v>9.85</c:v>
                      </c:pt>
                      <c:pt idx="3795">
                        <c:v>9.85</c:v>
                      </c:pt>
                      <c:pt idx="3796">
                        <c:v>9.8699999999999992</c:v>
                      </c:pt>
                      <c:pt idx="3797">
                        <c:v>9.85</c:v>
                      </c:pt>
                      <c:pt idx="3798">
                        <c:v>9.85</c:v>
                      </c:pt>
                      <c:pt idx="3799">
                        <c:v>9.85</c:v>
                      </c:pt>
                      <c:pt idx="3800">
                        <c:v>9.85</c:v>
                      </c:pt>
                      <c:pt idx="3801">
                        <c:v>9.83</c:v>
                      </c:pt>
                      <c:pt idx="3802">
                        <c:v>9.83</c:v>
                      </c:pt>
                      <c:pt idx="3803">
                        <c:v>9.83</c:v>
                      </c:pt>
                      <c:pt idx="3804">
                        <c:v>9.83</c:v>
                      </c:pt>
                      <c:pt idx="3805">
                        <c:v>9.85</c:v>
                      </c:pt>
                      <c:pt idx="3806">
                        <c:v>9.83</c:v>
                      </c:pt>
                      <c:pt idx="3807">
                        <c:v>9.81</c:v>
                      </c:pt>
                      <c:pt idx="3808">
                        <c:v>9.81</c:v>
                      </c:pt>
                      <c:pt idx="3809">
                        <c:v>9.83</c:v>
                      </c:pt>
                      <c:pt idx="3810">
                        <c:v>9.83</c:v>
                      </c:pt>
                      <c:pt idx="3811">
                        <c:v>9.81</c:v>
                      </c:pt>
                      <c:pt idx="3812">
                        <c:v>9.81</c:v>
                      </c:pt>
                      <c:pt idx="3813">
                        <c:v>9.83</c:v>
                      </c:pt>
                      <c:pt idx="3814">
                        <c:v>9.81</c:v>
                      </c:pt>
                      <c:pt idx="3815">
                        <c:v>9.83</c:v>
                      </c:pt>
                      <c:pt idx="3816">
                        <c:v>9.81</c:v>
                      </c:pt>
                      <c:pt idx="3817">
                        <c:v>9.81</c:v>
                      </c:pt>
                      <c:pt idx="3818">
                        <c:v>9.83</c:v>
                      </c:pt>
                      <c:pt idx="3819">
                        <c:v>9.83</c:v>
                      </c:pt>
                      <c:pt idx="3820">
                        <c:v>9.81</c:v>
                      </c:pt>
                      <c:pt idx="3821">
                        <c:v>9.83</c:v>
                      </c:pt>
                      <c:pt idx="3822">
                        <c:v>9.83</c:v>
                      </c:pt>
                      <c:pt idx="3823">
                        <c:v>9.83</c:v>
                      </c:pt>
                      <c:pt idx="3824">
                        <c:v>9.81</c:v>
                      </c:pt>
                      <c:pt idx="3825">
                        <c:v>9.81</c:v>
                      </c:pt>
                      <c:pt idx="3826">
                        <c:v>9.81</c:v>
                      </c:pt>
                      <c:pt idx="3827">
                        <c:v>9.83</c:v>
                      </c:pt>
                      <c:pt idx="3828">
                        <c:v>9.81</c:v>
                      </c:pt>
                      <c:pt idx="3829">
                        <c:v>9.83</c:v>
                      </c:pt>
                      <c:pt idx="3830">
                        <c:v>9.81</c:v>
                      </c:pt>
                      <c:pt idx="3831">
                        <c:v>9.7899999999999991</c:v>
                      </c:pt>
                      <c:pt idx="3832">
                        <c:v>9.83</c:v>
                      </c:pt>
                      <c:pt idx="3833">
                        <c:v>9.81</c:v>
                      </c:pt>
                      <c:pt idx="3834">
                        <c:v>9.83</c:v>
                      </c:pt>
                      <c:pt idx="3835">
                        <c:v>9.83</c:v>
                      </c:pt>
                      <c:pt idx="3836">
                        <c:v>9.81</c:v>
                      </c:pt>
                      <c:pt idx="3837">
                        <c:v>9.83</c:v>
                      </c:pt>
                      <c:pt idx="3838">
                        <c:v>9.85</c:v>
                      </c:pt>
                      <c:pt idx="3839">
                        <c:v>9.83</c:v>
                      </c:pt>
                      <c:pt idx="3840">
                        <c:v>9.83</c:v>
                      </c:pt>
                      <c:pt idx="3841">
                        <c:v>9.83</c:v>
                      </c:pt>
                      <c:pt idx="3842">
                        <c:v>9.83</c:v>
                      </c:pt>
                      <c:pt idx="3843">
                        <c:v>9.81</c:v>
                      </c:pt>
                      <c:pt idx="3844">
                        <c:v>9.83</c:v>
                      </c:pt>
                      <c:pt idx="3845">
                        <c:v>9.81</c:v>
                      </c:pt>
                      <c:pt idx="3846">
                        <c:v>9.81</c:v>
                      </c:pt>
                      <c:pt idx="3847">
                        <c:v>9.81</c:v>
                      </c:pt>
                      <c:pt idx="3848">
                        <c:v>9.83</c:v>
                      </c:pt>
                      <c:pt idx="3849">
                        <c:v>9.83</c:v>
                      </c:pt>
                      <c:pt idx="3850">
                        <c:v>9.81</c:v>
                      </c:pt>
                      <c:pt idx="3851">
                        <c:v>9.81</c:v>
                      </c:pt>
                      <c:pt idx="3852">
                        <c:v>9.81</c:v>
                      </c:pt>
                      <c:pt idx="3853">
                        <c:v>9.81</c:v>
                      </c:pt>
                      <c:pt idx="3854">
                        <c:v>9.81</c:v>
                      </c:pt>
                      <c:pt idx="3855">
                        <c:v>9.83</c:v>
                      </c:pt>
                      <c:pt idx="3856">
                        <c:v>9.81</c:v>
                      </c:pt>
                      <c:pt idx="3857">
                        <c:v>9.83</c:v>
                      </c:pt>
                      <c:pt idx="3858">
                        <c:v>9.81</c:v>
                      </c:pt>
                      <c:pt idx="3859">
                        <c:v>9.81</c:v>
                      </c:pt>
                      <c:pt idx="3860">
                        <c:v>9.81</c:v>
                      </c:pt>
                      <c:pt idx="3861">
                        <c:v>9.83</c:v>
                      </c:pt>
                      <c:pt idx="3862">
                        <c:v>9.81</c:v>
                      </c:pt>
                      <c:pt idx="3863">
                        <c:v>9.83</c:v>
                      </c:pt>
                      <c:pt idx="3864">
                        <c:v>9.81</c:v>
                      </c:pt>
                      <c:pt idx="3865">
                        <c:v>9.81</c:v>
                      </c:pt>
                      <c:pt idx="3866">
                        <c:v>9.83</c:v>
                      </c:pt>
                      <c:pt idx="3867">
                        <c:v>9.81</c:v>
                      </c:pt>
                      <c:pt idx="3868">
                        <c:v>9.83</c:v>
                      </c:pt>
                      <c:pt idx="3869">
                        <c:v>9.83</c:v>
                      </c:pt>
                      <c:pt idx="3870">
                        <c:v>9.81</c:v>
                      </c:pt>
                      <c:pt idx="3871">
                        <c:v>9.83</c:v>
                      </c:pt>
                      <c:pt idx="3872">
                        <c:v>9.81</c:v>
                      </c:pt>
                      <c:pt idx="3873">
                        <c:v>9.81</c:v>
                      </c:pt>
                      <c:pt idx="3874">
                        <c:v>9.81</c:v>
                      </c:pt>
                      <c:pt idx="3875">
                        <c:v>9.81</c:v>
                      </c:pt>
                      <c:pt idx="3876">
                        <c:v>9.81</c:v>
                      </c:pt>
                      <c:pt idx="3877">
                        <c:v>9.7899999999999991</c:v>
                      </c:pt>
                      <c:pt idx="3878">
                        <c:v>9.7899999999999991</c:v>
                      </c:pt>
                      <c:pt idx="3879">
                        <c:v>9.81</c:v>
                      </c:pt>
                      <c:pt idx="3880">
                        <c:v>9.7899999999999991</c:v>
                      </c:pt>
                      <c:pt idx="3881">
                        <c:v>9.7899999999999991</c:v>
                      </c:pt>
                      <c:pt idx="3882">
                        <c:v>9.7899999999999991</c:v>
                      </c:pt>
                      <c:pt idx="3883">
                        <c:v>9.7899999999999991</c:v>
                      </c:pt>
                      <c:pt idx="3884">
                        <c:v>9.7899999999999991</c:v>
                      </c:pt>
                      <c:pt idx="3885">
                        <c:v>9.81</c:v>
                      </c:pt>
                      <c:pt idx="3886">
                        <c:v>9.77</c:v>
                      </c:pt>
                      <c:pt idx="3887">
                        <c:v>9.7899999999999991</c:v>
                      </c:pt>
                      <c:pt idx="3888">
                        <c:v>9.77</c:v>
                      </c:pt>
                      <c:pt idx="3889">
                        <c:v>9.7899999999999991</c:v>
                      </c:pt>
                      <c:pt idx="3890">
                        <c:v>9.77</c:v>
                      </c:pt>
                      <c:pt idx="3891">
                        <c:v>9.77</c:v>
                      </c:pt>
                      <c:pt idx="3892">
                        <c:v>9.77</c:v>
                      </c:pt>
                      <c:pt idx="3893">
                        <c:v>9.7899999999999991</c:v>
                      </c:pt>
                      <c:pt idx="3894">
                        <c:v>9.77</c:v>
                      </c:pt>
                      <c:pt idx="3895">
                        <c:v>9.77</c:v>
                      </c:pt>
                      <c:pt idx="3896">
                        <c:v>9.77</c:v>
                      </c:pt>
                      <c:pt idx="3897">
                        <c:v>9.75</c:v>
                      </c:pt>
                      <c:pt idx="3898">
                        <c:v>9.75</c:v>
                      </c:pt>
                      <c:pt idx="3899">
                        <c:v>9.75</c:v>
                      </c:pt>
                      <c:pt idx="3900">
                        <c:v>9.77</c:v>
                      </c:pt>
                      <c:pt idx="3901">
                        <c:v>9.75</c:v>
                      </c:pt>
                      <c:pt idx="3902">
                        <c:v>9.73</c:v>
                      </c:pt>
                      <c:pt idx="3903">
                        <c:v>9.75</c:v>
                      </c:pt>
                      <c:pt idx="3904">
                        <c:v>9.77</c:v>
                      </c:pt>
                      <c:pt idx="3905">
                        <c:v>9.73</c:v>
                      </c:pt>
                      <c:pt idx="3906">
                        <c:v>9.73</c:v>
                      </c:pt>
                      <c:pt idx="3907">
                        <c:v>9.75</c:v>
                      </c:pt>
                      <c:pt idx="3908">
                        <c:v>9.77</c:v>
                      </c:pt>
                      <c:pt idx="3909">
                        <c:v>9.77</c:v>
                      </c:pt>
                      <c:pt idx="3910">
                        <c:v>9.77</c:v>
                      </c:pt>
                      <c:pt idx="3911">
                        <c:v>9.77</c:v>
                      </c:pt>
                      <c:pt idx="3912">
                        <c:v>9.77</c:v>
                      </c:pt>
                      <c:pt idx="3913">
                        <c:v>9.77</c:v>
                      </c:pt>
                      <c:pt idx="3914">
                        <c:v>9.75</c:v>
                      </c:pt>
                      <c:pt idx="3915">
                        <c:v>9.77</c:v>
                      </c:pt>
                      <c:pt idx="3916">
                        <c:v>9.75</c:v>
                      </c:pt>
                      <c:pt idx="3917">
                        <c:v>9.75</c:v>
                      </c:pt>
                      <c:pt idx="3918">
                        <c:v>9.73</c:v>
                      </c:pt>
                      <c:pt idx="3919">
                        <c:v>9.77</c:v>
                      </c:pt>
                      <c:pt idx="3920">
                        <c:v>9.77</c:v>
                      </c:pt>
                      <c:pt idx="3921">
                        <c:v>9.75</c:v>
                      </c:pt>
                      <c:pt idx="3922">
                        <c:v>9.75</c:v>
                      </c:pt>
                      <c:pt idx="3923">
                        <c:v>9.73</c:v>
                      </c:pt>
                      <c:pt idx="3924">
                        <c:v>9.77</c:v>
                      </c:pt>
                      <c:pt idx="3925">
                        <c:v>9.75</c:v>
                      </c:pt>
                      <c:pt idx="3926">
                        <c:v>9.75</c:v>
                      </c:pt>
                      <c:pt idx="3927">
                        <c:v>9.75</c:v>
                      </c:pt>
                      <c:pt idx="3928">
                        <c:v>9.75</c:v>
                      </c:pt>
                      <c:pt idx="3929">
                        <c:v>9.75</c:v>
                      </c:pt>
                      <c:pt idx="3930">
                        <c:v>9.77</c:v>
                      </c:pt>
                      <c:pt idx="3931">
                        <c:v>9.75</c:v>
                      </c:pt>
                      <c:pt idx="3932">
                        <c:v>9.73</c:v>
                      </c:pt>
                      <c:pt idx="3933">
                        <c:v>9.77</c:v>
                      </c:pt>
                      <c:pt idx="3934">
                        <c:v>9.75</c:v>
                      </c:pt>
                      <c:pt idx="3935">
                        <c:v>9.75</c:v>
                      </c:pt>
                      <c:pt idx="3936">
                        <c:v>9.75</c:v>
                      </c:pt>
                      <c:pt idx="3937">
                        <c:v>9.77</c:v>
                      </c:pt>
                      <c:pt idx="3938">
                        <c:v>9.75</c:v>
                      </c:pt>
                      <c:pt idx="3939">
                        <c:v>9.75</c:v>
                      </c:pt>
                      <c:pt idx="3940">
                        <c:v>9.7100000000000009</c:v>
                      </c:pt>
                      <c:pt idx="3941">
                        <c:v>9.73</c:v>
                      </c:pt>
                      <c:pt idx="3942">
                        <c:v>9.75</c:v>
                      </c:pt>
                      <c:pt idx="3943">
                        <c:v>9.73</c:v>
                      </c:pt>
                      <c:pt idx="3944">
                        <c:v>9.75</c:v>
                      </c:pt>
                      <c:pt idx="3945">
                        <c:v>9.77</c:v>
                      </c:pt>
                      <c:pt idx="3946">
                        <c:v>9.75</c:v>
                      </c:pt>
                      <c:pt idx="3947">
                        <c:v>9.73</c:v>
                      </c:pt>
                      <c:pt idx="3948">
                        <c:v>9.75</c:v>
                      </c:pt>
                      <c:pt idx="3949">
                        <c:v>9.73</c:v>
                      </c:pt>
                      <c:pt idx="3950">
                        <c:v>9.75</c:v>
                      </c:pt>
                      <c:pt idx="3951">
                        <c:v>9.75</c:v>
                      </c:pt>
                      <c:pt idx="3952">
                        <c:v>9.75</c:v>
                      </c:pt>
                      <c:pt idx="3953">
                        <c:v>9.75</c:v>
                      </c:pt>
                      <c:pt idx="3954">
                        <c:v>9.73</c:v>
                      </c:pt>
                      <c:pt idx="3955">
                        <c:v>9.7100000000000009</c:v>
                      </c:pt>
                      <c:pt idx="3956">
                        <c:v>9.7100000000000009</c:v>
                      </c:pt>
                      <c:pt idx="3957">
                        <c:v>9.7100000000000009</c:v>
                      </c:pt>
                      <c:pt idx="3958">
                        <c:v>9.7100000000000009</c:v>
                      </c:pt>
                      <c:pt idx="3959">
                        <c:v>9.7100000000000009</c:v>
                      </c:pt>
                      <c:pt idx="3960">
                        <c:v>9.69</c:v>
                      </c:pt>
                      <c:pt idx="3961">
                        <c:v>9.69</c:v>
                      </c:pt>
                      <c:pt idx="3962">
                        <c:v>9.69</c:v>
                      </c:pt>
                      <c:pt idx="3963">
                        <c:v>9.69</c:v>
                      </c:pt>
                      <c:pt idx="3964">
                        <c:v>9.69</c:v>
                      </c:pt>
                      <c:pt idx="3965">
                        <c:v>9.69</c:v>
                      </c:pt>
                      <c:pt idx="3966">
                        <c:v>9.69</c:v>
                      </c:pt>
                      <c:pt idx="3967">
                        <c:v>9.69</c:v>
                      </c:pt>
                      <c:pt idx="3968">
                        <c:v>9.67</c:v>
                      </c:pt>
                      <c:pt idx="3969">
                        <c:v>9.69</c:v>
                      </c:pt>
                      <c:pt idx="3970">
                        <c:v>9.69</c:v>
                      </c:pt>
                      <c:pt idx="3971">
                        <c:v>9.67</c:v>
                      </c:pt>
                      <c:pt idx="3972">
                        <c:v>9.67</c:v>
                      </c:pt>
                      <c:pt idx="3973">
                        <c:v>9.67</c:v>
                      </c:pt>
                      <c:pt idx="3974">
                        <c:v>9.67</c:v>
                      </c:pt>
                      <c:pt idx="3975">
                        <c:v>9.67</c:v>
                      </c:pt>
                      <c:pt idx="3976">
                        <c:v>9.67</c:v>
                      </c:pt>
                      <c:pt idx="3977">
                        <c:v>9.67</c:v>
                      </c:pt>
                      <c:pt idx="3978">
                        <c:v>9.65</c:v>
                      </c:pt>
                      <c:pt idx="3979">
                        <c:v>9.69</c:v>
                      </c:pt>
                      <c:pt idx="3980">
                        <c:v>9.65</c:v>
                      </c:pt>
                      <c:pt idx="3981">
                        <c:v>9.67</c:v>
                      </c:pt>
                      <c:pt idx="3982">
                        <c:v>9.65</c:v>
                      </c:pt>
                      <c:pt idx="3983">
                        <c:v>9.65</c:v>
                      </c:pt>
                      <c:pt idx="3984">
                        <c:v>9.6300000000000008</c:v>
                      </c:pt>
                      <c:pt idx="3985">
                        <c:v>9.6300000000000008</c:v>
                      </c:pt>
                      <c:pt idx="3986">
                        <c:v>9.65</c:v>
                      </c:pt>
                      <c:pt idx="3987">
                        <c:v>9.65</c:v>
                      </c:pt>
                      <c:pt idx="3988">
                        <c:v>9.65</c:v>
                      </c:pt>
                      <c:pt idx="3989">
                        <c:v>9.65</c:v>
                      </c:pt>
                      <c:pt idx="3990">
                        <c:v>9.65</c:v>
                      </c:pt>
                      <c:pt idx="3991">
                        <c:v>9.6300000000000008</c:v>
                      </c:pt>
                      <c:pt idx="3992">
                        <c:v>9.6300000000000008</c:v>
                      </c:pt>
                      <c:pt idx="3993">
                        <c:v>9.6300000000000008</c:v>
                      </c:pt>
                      <c:pt idx="3994">
                        <c:v>9.6300000000000008</c:v>
                      </c:pt>
                      <c:pt idx="3995">
                        <c:v>9.6300000000000008</c:v>
                      </c:pt>
                      <c:pt idx="3996">
                        <c:v>9.6300000000000008</c:v>
                      </c:pt>
                      <c:pt idx="3997">
                        <c:v>9.61</c:v>
                      </c:pt>
                      <c:pt idx="3998">
                        <c:v>9.59</c:v>
                      </c:pt>
                      <c:pt idx="3999">
                        <c:v>9.61</c:v>
                      </c:pt>
                      <c:pt idx="4000">
                        <c:v>9.61</c:v>
                      </c:pt>
                      <c:pt idx="4001">
                        <c:v>9.61</c:v>
                      </c:pt>
                      <c:pt idx="4002">
                        <c:v>9.61</c:v>
                      </c:pt>
                      <c:pt idx="4003">
                        <c:v>9.61</c:v>
                      </c:pt>
                      <c:pt idx="4004">
                        <c:v>9.61</c:v>
                      </c:pt>
                      <c:pt idx="4005">
                        <c:v>9.61</c:v>
                      </c:pt>
                      <c:pt idx="4006">
                        <c:v>9.59</c:v>
                      </c:pt>
                      <c:pt idx="4007">
                        <c:v>9.59</c:v>
                      </c:pt>
                      <c:pt idx="4008">
                        <c:v>9.59</c:v>
                      </c:pt>
                      <c:pt idx="4009">
                        <c:v>9.59</c:v>
                      </c:pt>
                      <c:pt idx="4010">
                        <c:v>9.57</c:v>
                      </c:pt>
                      <c:pt idx="4011">
                        <c:v>9.59</c:v>
                      </c:pt>
                      <c:pt idx="4012">
                        <c:v>9.57</c:v>
                      </c:pt>
                      <c:pt idx="4013">
                        <c:v>9.59</c:v>
                      </c:pt>
                      <c:pt idx="4014">
                        <c:v>9.59</c:v>
                      </c:pt>
                      <c:pt idx="4015">
                        <c:v>9.57</c:v>
                      </c:pt>
                      <c:pt idx="4016">
                        <c:v>9.59</c:v>
                      </c:pt>
                      <c:pt idx="4017">
                        <c:v>9.57</c:v>
                      </c:pt>
                      <c:pt idx="4018">
                        <c:v>9.59</c:v>
                      </c:pt>
                      <c:pt idx="4019">
                        <c:v>9.59</c:v>
                      </c:pt>
                      <c:pt idx="4020">
                        <c:v>9.59</c:v>
                      </c:pt>
                      <c:pt idx="4021">
                        <c:v>9.57</c:v>
                      </c:pt>
                      <c:pt idx="4022">
                        <c:v>9.59</c:v>
                      </c:pt>
                      <c:pt idx="4023">
                        <c:v>9.57</c:v>
                      </c:pt>
                      <c:pt idx="4024">
                        <c:v>9.57</c:v>
                      </c:pt>
                      <c:pt idx="4025">
                        <c:v>9.59</c:v>
                      </c:pt>
                      <c:pt idx="4026">
                        <c:v>9.57</c:v>
                      </c:pt>
                      <c:pt idx="4027">
                        <c:v>9.57</c:v>
                      </c:pt>
                      <c:pt idx="4028">
                        <c:v>9.57</c:v>
                      </c:pt>
                      <c:pt idx="4029">
                        <c:v>9.57</c:v>
                      </c:pt>
                      <c:pt idx="4030">
                        <c:v>9.57</c:v>
                      </c:pt>
                      <c:pt idx="4031">
                        <c:v>9.57</c:v>
                      </c:pt>
                      <c:pt idx="4032">
                        <c:v>9.57</c:v>
                      </c:pt>
                      <c:pt idx="4033">
                        <c:v>9.57</c:v>
                      </c:pt>
                      <c:pt idx="4034">
                        <c:v>9.59</c:v>
                      </c:pt>
                      <c:pt idx="4035">
                        <c:v>9.57</c:v>
                      </c:pt>
                      <c:pt idx="4036">
                        <c:v>9.57</c:v>
                      </c:pt>
                      <c:pt idx="4037">
                        <c:v>9.59</c:v>
                      </c:pt>
                      <c:pt idx="4038">
                        <c:v>9.59</c:v>
                      </c:pt>
                      <c:pt idx="4039">
                        <c:v>9.61</c:v>
                      </c:pt>
                      <c:pt idx="4040">
                        <c:v>9.61</c:v>
                      </c:pt>
                      <c:pt idx="4041">
                        <c:v>9.59</c:v>
                      </c:pt>
                      <c:pt idx="4042">
                        <c:v>9.61</c:v>
                      </c:pt>
                      <c:pt idx="4043">
                        <c:v>9.59</c:v>
                      </c:pt>
                      <c:pt idx="4044">
                        <c:v>9.59</c:v>
                      </c:pt>
                      <c:pt idx="4045">
                        <c:v>9.61</c:v>
                      </c:pt>
                      <c:pt idx="4046">
                        <c:v>9.61</c:v>
                      </c:pt>
                      <c:pt idx="4047">
                        <c:v>9.61</c:v>
                      </c:pt>
                      <c:pt idx="4048">
                        <c:v>9.61</c:v>
                      </c:pt>
                      <c:pt idx="4049">
                        <c:v>9.61</c:v>
                      </c:pt>
                      <c:pt idx="4050">
                        <c:v>9.61</c:v>
                      </c:pt>
                      <c:pt idx="4051">
                        <c:v>9.61</c:v>
                      </c:pt>
                      <c:pt idx="4052">
                        <c:v>9.61</c:v>
                      </c:pt>
                      <c:pt idx="4053">
                        <c:v>9.6300000000000008</c:v>
                      </c:pt>
                      <c:pt idx="4054">
                        <c:v>9.61</c:v>
                      </c:pt>
                      <c:pt idx="4055">
                        <c:v>9.6300000000000008</c:v>
                      </c:pt>
                      <c:pt idx="4056">
                        <c:v>9.61</c:v>
                      </c:pt>
                      <c:pt idx="4057">
                        <c:v>9.61</c:v>
                      </c:pt>
                      <c:pt idx="4058">
                        <c:v>9.6300000000000008</c:v>
                      </c:pt>
                      <c:pt idx="4059">
                        <c:v>9.6300000000000008</c:v>
                      </c:pt>
                      <c:pt idx="4060">
                        <c:v>9.6300000000000008</c:v>
                      </c:pt>
                      <c:pt idx="4061">
                        <c:v>9.61</c:v>
                      </c:pt>
                      <c:pt idx="4062">
                        <c:v>9.6300000000000008</c:v>
                      </c:pt>
                      <c:pt idx="4063">
                        <c:v>9.61</c:v>
                      </c:pt>
                      <c:pt idx="4064">
                        <c:v>9.61</c:v>
                      </c:pt>
                      <c:pt idx="4065">
                        <c:v>9.61</c:v>
                      </c:pt>
                      <c:pt idx="4066">
                        <c:v>9.61</c:v>
                      </c:pt>
                      <c:pt idx="4067">
                        <c:v>9.59</c:v>
                      </c:pt>
                      <c:pt idx="4068">
                        <c:v>9.61</c:v>
                      </c:pt>
                      <c:pt idx="4069">
                        <c:v>9.59</c:v>
                      </c:pt>
                      <c:pt idx="4070">
                        <c:v>9.61</c:v>
                      </c:pt>
                      <c:pt idx="4071">
                        <c:v>9.61</c:v>
                      </c:pt>
                      <c:pt idx="4072">
                        <c:v>9.61</c:v>
                      </c:pt>
                      <c:pt idx="4073">
                        <c:v>9.59</c:v>
                      </c:pt>
                      <c:pt idx="4074">
                        <c:v>9.59</c:v>
                      </c:pt>
                      <c:pt idx="4075">
                        <c:v>9.61</c:v>
                      </c:pt>
                      <c:pt idx="4076">
                        <c:v>9.61</c:v>
                      </c:pt>
                      <c:pt idx="4077">
                        <c:v>9.59</c:v>
                      </c:pt>
                      <c:pt idx="4078">
                        <c:v>9.59</c:v>
                      </c:pt>
                      <c:pt idx="4079">
                        <c:v>9.61</c:v>
                      </c:pt>
                      <c:pt idx="4080">
                        <c:v>9.59</c:v>
                      </c:pt>
                      <c:pt idx="4081">
                        <c:v>9.61</c:v>
                      </c:pt>
                      <c:pt idx="4082">
                        <c:v>9.59</c:v>
                      </c:pt>
                      <c:pt idx="4083">
                        <c:v>9.59</c:v>
                      </c:pt>
                      <c:pt idx="4084">
                        <c:v>9.59</c:v>
                      </c:pt>
                      <c:pt idx="4085">
                        <c:v>9.61</c:v>
                      </c:pt>
                      <c:pt idx="4086">
                        <c:v>9.61</c:v>
                      </c:pt>
                      <c:pt idx="4087">
                        <c:v>9.59</c:v>
                      </c:pt>
                      <c:pt idx="4088">
                        <c:v>9.59</c:v>
                      </c:pt>
                      <c:pt idx="4089">
                        <c:v>9.59</c:v>
                      </c:pt>
                      <c:pt idx="4090">
                        <c:v>9.59</c:v>
                      </c:pt>
                      <c:pt idx="4091">
                        <c:v>9.61</c:v>
                      </c:pt>
                      <c:pt idx="4092">
                        <c:v>9.61</c:v>
                      </c:pt>
                      <c:pt idx="4093">
                        <c:v>9.61</c:v>
                      </c:pt>
                      <c:pt idx="4094">
                        <c:v>9.61</c:v>
                      </c:pt>
                      <c:pt idx="4095">
                        <c:v>9.61</c:v>
                      </c:pt>
                      <c:pt idx="4096">
                        <c:v>9.61</c:v>
                      </c:pt>
                      <c:pt idx="4097">
                        <c:v>9.61</c:v>
                      </c:pt>
                      <c:pt idx="4098">
                        <c:v>9.61</c:v>
                      </c:pt>
                      <c:pt idx="4099">
                        <c:v>9.6300000000000008</c:v>
                      </c:pt>
                      <c:pt idx="4100">
                        <c:v>9.61</c:v>
                      </c:pt>
                      <c:pt idx="4101">
                        <c:v>9.61</c:v>
                      </c:pt>
                      <c:pt idx="4102">
                        <c:v>9.61</c:v>
                      </c:pt>
                      <c:pt idx="4103">
                        <c:v>9.6300000000000008</c:v>
                      </c:pt>
                      <c:pt idx="4104">
                        <c:v>9.6300000000000008</c:v>
                      </c:pt>
                      <c:pt idx="4105">
                        <c:v>9.6300000000000008</c:v>
                      </c:pt>
                      <c:pt idx="4106">
                        <c:v>9.6300000000000008</c:v>
                      </c:pt>
                      <c:pt idx="4107">
                        <c:v>9.65</c:v>
                      </c:pt>
                      <c:pt idx="4108">
                        <c:v>9.65</c:v>
                      </c:pt>
                      <c:pt idx="4109">
                        <c:v>9.65</c:v>
                      </c:pt>
                      <c:pt idx="4110">
                        <c:v>9.67</c:v>
                      </c:pt>
                      <c:pt idx="4111">
                        <c:v>9.65</c:v>
                      </c:pt>
                      <c:pt idx="4112">
                        <c:v>9.65</c:v>
                      </c:pt>
                      <c:pt idx="4113">
                        <c:v>9.65</c:v>
                      </c:pt>
                      <c:pt idx="4114">
                        <c:v>9.65</c:v>
                      </c:pt>
                      <c:pt idx="4115">
                        <c:v>9.65</c:v>
                      </c:pt>
                      <c:pt idx="4116">
                        <c:v>9.65</c:v>
                      </c:pt>
                      <c:pt idx="4117">
                        <c:v>9.67</c:v>
                      </c:pt>
                      <c:pt idx="4118">
                        <c:v>9.67</c:v>
                      </c:pt>
                      <c:pt idx="4119">
                        <c:v>9.67</c:v>
                      </c:pt>
                      <c:pt idx="4120">
                        <c:v>9.67</c:v>
                      </c:pt>
                      <c:pt idx="4121">
                        <c:v>9.65</c:v>
                      </c:pt>
                      <c:pt idx="4122">
                        <c:v>9.65</c:v>
                      </c:pt>
                      <c:pt idx="4123">
                        <c:v>9.67</c:v>
                      </c:pt>
                      <c:pt idx="4124">
                        <c:v>9.65</c:v>
                      </c:pt>
                      <c:pt idx="4125">
                        <c:v>9.67</c:v>
                      </c:pt>
                      <c:pt idx="4126">
                        <c:v>9.67</c:v>
                      </c:pt>
                      <c:pt idx="4127">
                        <c:v>9.67</c:v>
                      </c:pt>
                      <c:pt idx="4128">
                        <c:v>9.65</c:v>
                      </c:pt>
                      <c:pt idx="4129">
                        <c:v>9.67</c:v>
                      </c:pt>
                      <c:pt idx="4130">
                        <c:v>9.67</c:v>
                      </c:pt>
                      <c:pt idx="4131">
                        <c:v>9.65</c:v>
                      </c:pt>
                      <c:pt idx="4132">
                        <c:v>9.65</c:v>
                      </c:pt>
                      <c:pt idx="4133">
                        <c:v>9.65</c:v>
                      </c:pt>
                      <c:pt idx="4134">
                        <c:v>9.67</c:v>
                      </c:pt>
                      <c:pt idx="4135">
                        <c:v>9.65</c:v>
                      </c:pt>
                      <c:pt idx="4136">
                        <c:v>9.67</c:v>
                      </c:pt>
                      <c:pt idx="4137">
                        <c:v>9.65</c:v>
                      </c:pt>
                      <c:pt idx="4138">
                        <c:v>9.67</c:v>
                      </c:pt>
                      <c:pt idx="4139">
                        <c:v>9.65</c:v>
                      </c:pt>
                      <c:pt idx="4140">
                        <c:v>9.67</c:v>
                      </c:pt>
                      <c:pt idx="4141">
                        <c:v>9.65</c:v>
                      </c:pt>
                      <c:pt idx="4142">
                        <c:v>9.67</c:v>
                      </c:pt>
                      <c:pt idx="4143">
                        <c:v>9.67</c:v>
                      </c:pt>
                      <c:pt idx="4144">
                        <c:v>9.67</c:v>
                      </c:pt>
                      <c:pt idx="4145">
                        <c:v>9.67</c:v>
                      </c:pt>
                      <c:pt idx="4146">
                        <c:v>9.65</c:v>
                      </c:pt>
                      <c:pt idx="4147">
                        <c:v>9.67</c:v>
                      </c:pt>
                      <c:pt idx="4148">
                        <c:v>9.65</c:v>
                      </c:pt>
                      <c:pt idx="4149">
                        <c:v>9.65</c:v>
                      </c:pt>
                      <c:pt idx="4150">
                        <c:v>9.65</c:v>
                      </c:pt>
                      <c:pt idx="4151">
                        <c:v>9.67</c:v>
                      </c:pt>
                      <c:pt idx="4152">
                        <c:v>9.65</c:v>
                      </c:pt>
                      <c:pt idx="4153">
                        <c:v>9.67</c:v>
                      </c:pt>
                      <c:pt idx="4154">
                        <c:v>9.67</c:v>
                      </c:pt>
                      <c:pt idx="4155">
                        <c:v>9.67</c:v>
                      </c:pt>
                      <c:pt idx="4156">
                        <c:v>9.67</c:v>
                      </c:pt>
                      <c:pt idx="4157">
                        <c:v>9.65</c:v>
                      </c:pt>
                      <c:pt idx="4158">
                        <c:v>9.65</c:v>
                      </c:pt>
                      <c:pt idx="4159">
                        <c:v>9.67</c:v>
                      </c:pt>
                      <c:pt idx="4160">
                        <c:v>9.65</c:v>
                      </c:pt>
                      <c:pt idx="4161">
                        <c:v>9.67</c:v>
                      </c:pt>
                      <c:pt idx="4162">
                        <c:v>9.65</c:v>
                      </c:pt>
                      <c:pt idx="4163">
                        <c:v>9.65</c:v>
                      </c:pt>
                      <c:pt idx="4164">
                        <c:v>9.65</c:v>
                      </c:pt>
                      <c:pt idx="4165">
                        <c:v>9.65</c:v>
                      </c:pt>
                      <c:pt idx="4166">
                        <c:v>9.67</c:v>
                      </c:pt>
                      <c:pt idx="4167">
                        <c:v>9.65</c:v>
                      </c:pt>
                      <c:pt idx="4168">
                        <c:v>9.65</c:v>
                      </c:pt>
                      <c:pt idx="4169">
                        <c:v>9.65</c:v>
                      </c:pt>
                      <c:pt idx="4170">
                        <c:v>9.67</c:v>
                      </c:pt>
                      <c:pt idx="4171">
                        <c:v>9.67</c:v>
                      </c:pt>
                      <c:pt idx="4172">
                        <c:v>9.65</c:v>
                      </c:pt>
                      <c:pt idx="4173">
                        <c:v>9.67</c:v>
                      </c:pt>
                      <c:pt idx="4174">
                        <c:v>9.65</c:v>
                      </c:pt>
                      <c:pt idx="4175">
                        <c:v>9.67</c:v>
                      </c:pt>
                      <c:pt idx="4176">
                        <c:v>9.65</c:v>
                      </c:pt>
                      <c:pt idx="4177">
                        <c:v>9.69</c:v>
                      </c:pt>
                      <c:pt idx="4178">
                        <c:v>9.67</c:v>
                      </c:pt>
                      <c:pt idx="4179">
                        <c:v>9.67</c:v>
                      </c:pt>
                      <c:pt idx="4180">
                        <c:v>9.67</c:v>
                      </c:pt>
                      <c:pt idx="4181">
                        <c:v>9.65</c:v>
                      </c:pt>
                      <c:pt idx="4182">
                        <c:v>9.69</c:v>
                      </c:pt>
                      <c:pt idx="4183">
                        <c:v>9.65</c:v>
                      </c:pt>
                      <c:pt idx="4184">
                        <c:v>9.65</c:v>
                      </c:pt>
                      <c:pt idx="4185">
                        <c:v>9.65</c:v>
                      </c:pt>
                      <c:pt idx="4186">
                        <c:v>9.6300000000000008</c:v>
                      </c:pt>
                      <c:pt idx="4187">
                        <c:v>9.65</c:v>
                      </c:pt>
                      <c:pt idx="4188">
                        <c:v>9.6300000000000008</c:v>
                      </c:pt>
                      <c:pt idx="4189">
                        <c:v>9.65</c:v>
                      </c:pt>
                      <c:pt idx="4190">
                        <c:v>9.65</c:v>
                      </c:pt>
                      <c:pt idx="4191">
                        <c:v>9.6300000000000008</c:v>
                      </c:pt>
                      <c:pt idx="4192">
                        <c:v>9.65</c:v>
                      </c:pt>
                      <c:pt idx="4193">
                        <c:v>9.6300000000000008</c:v>
                      </c:pt>
                      <c:pt idx="4194">
                        <c:v>9.65</c:v>
                      </c:pt>
                      <c:pt idx="4195">
                        <c:v>9.6300000000000008</c:v>
                      </c:pt>
                      <c:pt idx="4196">
                        <c:v>9.6300000000000008</c:v>
                      </c:pt>
                      <c:pt idx="4197">
                        <c:v>9.6300000000000008</c:v>
                      </c:pt>
                      <c:pt idx="4198">
                        <c:v>9.6300000000000008</c:v>
                      </c:pt>
                      <c:pt idx="4199">
                        <c:v>9.6300000000000008</c:v>
                      </c:pt>
                      <c:pt idx="4200">
                        <c:v>9.61</c:v>
                      </c:pt>
                      <c:pt idx="4201">
                        <c:v>9.6300000000000008</c:v>
                      </c:pt>
                      <c:pt idx="4202">
                        <c:v>9.61</c:v>
                      </c:pt>
                      <c:pt idx="4203">
                        <c:v>9.6300000000000008</c:v>
                      </c:pt>
                      <c:pt idx="4204">
                        <c:v>9.6300000000000008</c:v>
                      </c:pt>
                      <c:pt idx="4205">
                        <c:v>9.6300000000000008</c:v>
                      </c:pt>
                      <c:pt idx="4206">
                        <c:v>9.61</c:v>
                      </c:pt>
                      <c:pt idx="4207">
                        <c:v>9.61</c:v>
                      </c:pt>
                      <c:pt idx="4208">
                        <c:v>9.61</c:v>
                      </c:pt>
                      <c:pt idx="4209">
                        <c:v>9.61</c:v>
                      </c:pt>
                      <c:pt idx="4210">
                        <c:v>9.61</c:v>
                      </c:pt>
                      <c:pt idx="4211">
                        <c:v>9.61</c:v>
                      </c:pt>
                      <c:pt idx="4212">
                        <c:v>9.61</c:v>
                      </c:pt>
                      <c:pt idx="4213">
                        <c:v>9.59</c:v>
                      </c:pt>
                      <c:pt idx="4214">
                        <c:v>9.61</c:v>
                      </c:pt>
                      <c:pt idx="4215">
                        <c:v>9.59</c:v>
                      </c:pt>
                      <c:pt idx="4216">
                        <c:v>9.61</c:v>
                      </c:pt>
                      <c:pt idx="4217">
                        <c:v>9.61</c:v>
                      </c:pt>
                      <c:pt idx="4218">
                        <c:v>9.59</c:v>
                      </c:pt>
                      <c:pt idx="4219">
                        <c:v>9.59</c:v>
                      </c:pt>
                      <c:pt idx="4220">
                        <c:v>9.59</c:v>
                      </c:pt>
                      <c:pt idx="4221">
                        <c:v>9.57</c:v>
                      </c:pt>
                      <c:pt idx="4222">
                        <c:v>9.57</c:v>
                      </c:pt>
                      <c:pt idx="4223">
                        <c:v>9.59</c:v>
                      </c:pt>
                      <c:pt idx="4224">
                        <c:v>9.59</c:v>
                      </c:pt>
                      <c:pt idx="4225">
                        <c:v>9.57</c:v>
                      </c:pt>
                      <c:pt idx="4226">
                        <c:v>9.59</c:v>
                      </c:pt>
                      <c:pt idx="4227">
                        <c:v>9.57</c:v>
                      </c:pt>
                      <c:pt idx="4228">
                        <c:v>9.59</c:v>
                      </c:pt>
                      <c:pt idx="4229">
                        <c:v>9.57</c:v>
                      </c:pt>
                      <c:pt idx="4230">
                        <c:v>9.57</c:v>
                      </c:pt>
                      <c:pt idx="4231">
                        <c:v>9.59</c:v>
                      </c:pt>
                      <c:pt idx="4232">
                        <c:v>9.57</c:v>
                      </c:pt>
                      <c:pt idx="4233">
                        <c:v>9.57</c:v>
                      </c:pt>
                      <c:pt idx="4234">
                        <c:v>9.57</c:v>
                      </c:pt>
                      <c:pt idx="4235">
                        <c:v>9.57</c:v>
                      </c:pt>
                      <c:pt idx="4236">
                        <c:v>9.57</c:v>
                      </c:pt>
                      <c:pt idx="4237">
                        <c:v>9.57</c:v>
                      </c:pt>
                      <c:pt idx="4238">
                        <c:v>9.57</c:v>
                      </c:pt>
                      <c:pt idx="4239">
                        <c:v>9.5500000000000007</c:v>
                      </c:pt>
                      <c:pt idx="4240">
                        <c:v>9.5500000000000007</c:v>
                      </c:pt>
                      <c:pt idx="4241">
                        <c:v>9.57</c:v>
                      </c:pt>
                      <c:pt idx="4242">
                        <c:v>9.5299999999999994</c:v>
                      </c:pt>
                      <c:pt idx="4243">
                        <c:v>9.5500000000000007</c:v>
                      </c:pt>
                      <c:pt idx="4244">
                        <c:v>9.5299999999999994</c:v>
                      </c:pt>
                      <c:pt idx="4245">
                        <c:v>9.5299999999999994</c:v>
                      </c:pt>
                      <c:pt idx="4246">
                        <c:v>9.5299999999999994</c:v>
                      </c:pt>
                      <c:pt idx="4247">
                        <c:v>9.5500000000000007</c:v>
                      </c:pt>
                      <c:pt idx="4248">
                        <c:v>9.5299999999999994</c:v>
                      </c:pt>
                      <c:pt idx="4249">
                        <c:v>9.5500000000000007</c:v>
                      </c:pt>
                      <c:pt idx="4250">
                        <c:v>9.51</c:v>
                      </c:pt>
                      <c:pt idx="4251">
                        <c:v>9.5299999999999994</c:v>
                      </c:pt>
                      <c:pt idx="4252">
                        <c:v>9.51</c:v>
                      </c:pt>
                      <c:pt idx="4253">
                        <c:v>9.5299999999999994</c:v>
                      </c:pt>
                      <c:pt idx="4254">
                        <c:v>9.51</c:v>
                      </c:pt>
                      <c:pt idx="4255">
                        <c:v>9.51</c:v>
                      </c:pt>
                      <c:pt idx="4256">
                        <c:v>9.5299999999999994</c:v>
                      </c:pt>
                      <c:pt idx="4257">
                        <c:v>9.51</c:v>
                      </c:pt>
                      <c:pt idx="4258">
                        <c:v>9.49</c:v>
                      </c:pt>
                      <c:pt idx="4259">
                        <c:v>9.51</c:v>
                      </c:pt>
                      <c:pt idx="4260">
                        <c:v>9.51</c:v>
                      </c:pt>
                      <c:pt idx="4261">
                        <c:v>9.51</c:v>
                      </c:pt>
                      <c:pt idx="4262">
                        <c:v>9.51</c:v>
                      </c:pt>
                      <c:pt idx="4263">
                        <c:v>9.5299999999999994</c:v>
                      </c:pt>
                      <c:pt idx="4264">
                        <c:v>9.51</c:v>
                      </c:pt>
                      <c:pt idx="4265">
                        <c:v>9.51</c:v>
                      </c:pt>
                      <c:pt idx="4266">
                        <c:v>9.5299999999999994</c:v>
                      </c:pt>
                      <c:pt idx="4267">
                        <c:v>9.51</c:v>
                      </c:pt>
                      <c:pt idx="4268">
                        <c:v>9.5299999999999994</c:v>
                      </c:pt>
                      <c:pt idx="4269">
                        <c:v>9.51</c:v>
                      </c:pt>
                      <c:pt idx="4270">
                        <c:v>9.5299999999999994</c:v>
                      </c:pt>
                      <c:pt idx="4271">
                        <c:v>9.51</c:v>
                      </c:pt>
                      <c:pt idx="4272">
                        <c:v>9.51</c:v>
                      </c:pt>
                      <c:pt idx="4273">
                        <c:v>9.51</c:v>
                      </c:pt>
                      <c:pt idx="4274">
                        <c:v>9.51</c:v>
                      </c:pt>
                      <c:pt idx="4275">
                        <c:v>9.51</c:v>
                      </c:pt>
                      <c:pt idx="4276">
                        <c:v>9.51</c:v>
                      </c:pt>
                      <c:pt idx="4277">
                        <c:v>9.5299999999999994</c:v>
                      </c:pt>
                      <c:pt idx="4278">
                        <c:v>9.51</c:v>
                      </c:pt>
                      <c:pt idx="4279">
                        <c:v>9.5299999999999994</c:v>
                      </c:pt>
                      <c:pt idx="4280">
                        <c:v>9.5500000000000007</c:v>
                      </c:pt>
                      <c:pt idx="4281">
                        <c:v>9.5299999999999994</c:v>
                      </c:pt>
                      <c:pt idx="4282">
                        <c:v>9.5299999999999994</c:v>
                      </c:pt>
                      <c:pt idx="4283">
                        <c:v>9.5500000000000007</c:v>
                      </c:pt>
                      <c:pt idx="4284">
                        <c:v>9.5299999999999994</c:v>
                      </c:pt>
                      <c:pt idx="4285">
                        <c:v>9.5299999999999994</c:v>
                      </c:pt>
                      <c:pt idx="4286">
                        <c:v>9.51</c:v>
                      </c:pt>
                      <c:pt idx="4287">
                        <c:v>9.5500000000000007</c:v>
                      </c:pt>
                      <c:pt idx="4288">
                        <c:v>9.5299999999999994</c:v>
                      </c:pt>
                      <c:pt idx="4289">
                        <c:v>9.5299999999999994</c:v>
                      </c:pt>
                      <c:pt idx="4290">
                        <c:v>9.51</c:v>
                      </c:pt>
                      <c:pt idx="4291">
                        <c:v>9.5299999999999994</c:v>
                      </c:pt>
                      <c:pt idx="4292">
                        <c:v>9.5299999999999994</c:v>
                      </c:pt>
                      <c:pt idx="4293">
                        <c:v>9.5299999999999994</c:v>
                      </c:pt>
                      <c:pt idx="4294">
                        <c:v>9.51</c:v>
                      </c:pt>
                      <c:pt idx="4295">
                        <c:v>9.51</c:v>
                      </c:pt>
                      <c:pt idx="4296">
                        <c:v>9.49</c:v>
                      </c:pt>
                      <c:pt idx="4297">
                        <c:v>9.49</c:v>
                      </c:pt>
                      <c:pt idx="4298">
                        <c:v>9.51</c:v>
                      </c:pt>
                      <c:pt idx="4299">
                        <c:v>9.49</c:v>
                      </c:pt>
                      <c:pt idx="4300">
                        <c:v>9.49</c:v>
                      </c:pt>
                      <c:pt idx="4301">
                        <c:v>9.49</c:v>
                      </c:pt>
                      <c:pt idx="4302">
                        <c:v>9.49</c:v>
                      </c:pt>
                      <c:pt idx="4303">
                        <c:v>9.49</c:v>
                      </c:pt>
                      <c:pt idx="4304">
                        <c:v>9.49</c:v>
                      </c:pt>
                      <c:pt idx="4305">
                        <c:v>9.49</c:v>
                      </c:pt>
                      <c:pt idx="4306">
                        <c:v>9.49</c:v>
                      </c:pt>
                      <c:pt idx="4307">
                        <c:v>9.49</c:v>
                      </c:pt>
                      <c:pt idx="4308">
                        <c:v>9.4700000000000006</c:v>
                      </c:pt>
                      <c:pt idx="4309">
                        <c:v>9.4700000000000006</c:v>
                      </c:pt>
                      <c:pt idx="4310">
                        <c:v>9.49</c:v>
                      </c:pt>
                      <c:pt idx="4311">
                        <c:v>9.4700000000000006</c:v>
                      </c:pt>
                      <c:pt idx="4312">
                        <c:v>9.49</c:v>
                      </c:pt>
                      <c:pt idx="4313">
                        <c:v>9.49</c:v>
                      </c:pt>
                      <c:pt idx="4314">
                        <c:v>9.49</c:v>
                      </c:pt>
                      <c:pt idx="4315">
                        <c:v>9.4700000000000006</c:v>
                      </c:pt>
                      <c:pt idx="4316">
                        <c:v>9.4700000000000006</c:v>
                      </c:pt>
                      <c:pt idx="4317">
                        <c:v>9.4700000000000006</c:v>
                      </c:pt>
                      <c:pt idx="4318">
                        <c:v>9.4700000000000006</c:v>
                      </c:pt>
                      <c:pt idx="4319">
                        <c:v>9.49</c:v>
                      </c:pt>
                      <c:pt idx="4320">
                        <c:v>9.49</c:v>
                      </c:pt>
                      <c:pt idx="4321">
                        <c:v>9.49</c:v>
                      </c:pt>
                      <c:pt idx="4322">
                        <c:v>9.4700000000000006</c:v>
                      </c:pt>
                      <c:pt idx="4323">
                        <c:v>9.4700000000000006</c:v>
                      </c:pt>
                      <c:pt idx="4324">
                        <c:v>9.4700000000000006</c:v>
                      </c:pt>
                      <c:pt idx="4325">
                        <c:v>9.4700000000000006</c:v>
                      </c:pt>
                      <c:pt idx="4326">
                        <c:v>9.4700000000000006</c:v>
                      </c:pt>
                      <c:pt idx="4327">
                        <c:v>9.4700000000000006</c:v>
                      </c:pt>
                      <c:pt idx="4328">
                        <c:v>9.49</c:v>
                      </c:pt>
                      <c:pt idx="4329">
                        <c:v>9.49</c:v>
                      </c:pt>
                      <c:pt idx="4330">
                        <c:v>9.4700000000000006</c:v>
                      </c:pt>
                      <c:pt idx="4331">
                        <c:v>9.4700000000000006</c:v>
                      </c:pt>
                      <c:pt idx="4332">
                        <c:v>9.4499999999999993</c:v>
                      </c:pt>
                      <c:pt idx="4333">
                        <c:v>9.4700000000000006</c:v>
                      </c:pt>
                      <c:pt idx="4334">
                        <c:v>9.4700000000000006</c:v>
                      </c:pt>
                      <c:pt idx="4335">
                        <c:v>9.4700000000000006</c:v>
                      </c:pt>
                      <c:pt idx="4336">
                        <c:v>9.4499999999999993</c:v>
                      </c:pt>
                      <c:pt idx="4337">
                        <c:v>9.4700000000000006</c:v>
                      </c:pt>
                      <c:pt idx="4338">
                        <c:v>9.4700000000000006</c:v>
                      </c:pt>
                      <c:pt idx="4339">
                        <c:v>9.4499999999999993</c:v>
                      </c:pt>
                      <c:pt idx="4340">
                        <c:v>9.4700000000000006</c:v>
                      </c:pt>
                      <c:pt idx="4341">
                        <c:v>9.4700000000000006</c:v>
                      </c:pt>
                      <c:pt idx="4342">
                        <c:v>9.4499999999999993</c:v>
                      </c:pt>
                      <c:pt idx="4343">
                        <c:v>9.4700000000000006</c:v>
                      </c:pt>
                      <c:pt idx="4344">
                        <c:v>9.4700000000000006</c:v>
                      </c:pt>
                      <c:pt idx="4345">
                        <c:v>9.4700000000000006</c:v>
                      </c:pt>
                      <c:pt idx="4346">
                        <c:v>9.4700000000000006</c:v>
                      </c:pt>
                      <c:pt idx="4347">
                        <c:v>9.4700000000000006</c:v>
                      </c:pt>
                      <c:pt idx="4348">
                        <c:v>9.4700000000000006</c:v>
                      </c:pt>
                      <c:pt idx="4349">
                        <c:v>9.4700000000000006</c:v>
                      </c:pt>
                      <c:pt idx="4350">
                        <c:v>9.4499999999999993</c:v>
                      </c:pt>
                      <c:pt idx="4351">
                        <c:v>9.4499999999999993</c:v>
                      </c:pt>
                      <c:pt idx="4352">
                        <c:v>9.4499999999999993</c:v>
                      </c:pt>
                      <c:pt idx="4353">
                        <c:v>9.4499999999999993</c:v>
                      </c:pt>
                      <c:pt idx="4354">
                        <c:v>9.4700000000000006</c:v>
                      </c:pt>
                      <c:pt idx="4355">
                        <c:v>9.4499999999999993</c:v>
                      </c:pt>
                      <c:pt idx="4356">
                        <c:v>9.4499999999999993</c:v>
                      </c:pt>
                      <c:pt idx="4357">
                        <c:v>9.4499999999999993</c:v>
                      </c:pt>
                      <c:pt idx="4358">
                        <c:v>9.4499999999999993</c:v>
                      </c:pt>
                      <c:pt idx="4359">
                        <c:v>9.4499999999999993</c:v>
                      </c:pt>
                      <c:pt idx="4360">
                        <c:v>9.4499999999999993</c:v>
                      </c:pt>
                      <c:pt idx="4361">
                        <c:v>9.4499999999999993</c:v>
                      </c:pt>
                      <c:pt idx="4362">
                        <c:v>9.4499999999999993</c:v>
                      </c:pt>
                      <c:pt idx="4363">
                        <c:v>9.43</c:v>
                      </c:pt>
                      <c:pt idx="4364">
                        <c:v>9.4499999999999993</c:v>
                      </c:pt>
                      <c:pt idx="4365">
                        <c:v>9.4499999999999993</c:v>
                      </c:pt>
                      <c:pt idx="4366">
                        <c:v>9.43</c:v>
                      </c:pt>
                      <c:pt idx="4367">
                        <c:v>9.4499999999999993</c:v>
                      </c:pt>
                      <c:pt idx="4368">
                        <c:v>9.4499999999999993</c:v>
                      </c:pt>
                      <c:pt idx="4369">
                        <c:v>9.43</c:v>
                      </c:pt>
                      <c:pt idx="4370">
                        <c:v>9.4499999999999993</c:v>
                      </c:pt>
                      <c:pt idx="4371">
                        <c:v>9.43</c:v>
                      </c:pt>
                      <c:pt idx="4372">
                        <c:v>9.4700000000000006</c:v>
                      </c:pt>
                      <c:pt idx="4373">
                        <c:v>9.4499999999999993</c:v>
                      </c:pt>
                      <c:pt idx="4374">
                        <c:v>9.43</c:v>
                      </c:pt>
                      <c:pt idx="4375">
                        <c:v>9.43</c:v>
                      </c:pt>
                      <c:pt idx="4376">
                        <c:v>9.43</c:v>
                      </c:pt>
                      <c:pt idx="4377">
                        <c:v>9.43</c:v>
                      </c:pt>
                      <c:pt idx="4378">
                        <c:v>9.43</c:v>
                      </c:pt>
                      <c:pt idx="4379">
                        <c:v>9.43</c:v>
                      </c:pt>
                      <c:pt idx="4380">
                        <c:v>9.43</c:v>
                      </c:pt>
                      <c:pt idx="4381">
                        <c:v>9.43</c:v>
                      </c:pt>
                      <c:pt idx="4382">
                        <c:v>9.43</c:v>
                      </c:pt>
                      <c:pt idx="4383">
                        <c:v>9.41</c:v>
                      </c:pt>
                      <c:pt idx="4384">
                        <c:v>9.43</c:v>
                      </c:pt>
                      <c:pt idx="4385">
                        <c:v>9.43</c:v>
                      </c:pt>
                      <c:pt idx="4386">
                        <c:v>9.41</c:v>
                      </c:pt>
                      <c:pt idx="4387">
                        <c:v>9.41</c:v>
                      </c:pt>
                      <c:pt idx="4388">
                        <c:v>9.39</c:v>
                      </c:pt>
                      <c:pt idx="4389">
                        <c:v>9.41</c:v>
                      </c:pt>
                      <c:pt idx="4390">
                        <c:v>9.43</c:v>
                      </c:pt>
                      <c:pt idx="4391">
                        <c:v>9.41</c:v>
                      </c:pt>
                      <c:pt idx="4392">
                        <c:v>9.41</c:v>
                      </c:pt>
                      <c:pt idx="4393">
                        <c:v>9.41</c:v>
                      </c:pt>
                      <c:pt idx="4394">
                        <c:v>9.43</c:v>
                      </c:pt>
                      <c:pt idx="4395">
                        <c:v>9.41</c:v>
                      </c:pt>
                      <c:pt idx="4396">
                        <c:v>9.41</c:v>
                      </c:pt>
                      <c:pt idx="4397">
                        <c:v>9.41</c:v>
                      </c:pt>
                      <c:pt idx="4398">
                        <c:v>9.41</c:v>
                      </c:pt>
                      <c:pt idx="4399">
                        <c:v>9.43</c:v>
                      </c:pt>
                      <c:pt idx="4400">
                        <c:v>9.41</c:v>
                      </c:pt>
                      <c:pt idx="4401">
                        <c:v>9.43</c:v>
                      </c:pt>
                      <c:pt idx="4402">
                        <c:v>9.41</c:v>
                      </c:pt>
                      <c:pt idx="4403">
                        <c:v>9.41</c:v>
                      </c:pt>
                      <c:pt idx="4404">
                        <c:v>9.43</c:v>
                      </c:pt>
                      <c:pt idx="4405">
                        <c:v>9.41</c:v>
                      </c:pt>
                      <c:pt idx="4406">
                        <c:v>9.41</c:v>
                      </c:pt>
                      <c:pt idx="4407">
                        <c:v>9.43</c:v>
                      </c:pt>
                      <c:pt idx="4408">
                        <c:v>9.43</c:v>
                      </c:pt>
                      <c:pt idx="4409">
                        <c:v>9.43</c:v>
                      </c:pt>
                      <c:pt idx="4410">
                        <c:v>9.43</c:v>
                      </c:pt>
                      <c:pt idx="4411">
                        <c:v>9.43</c:v>
                      </c:pt>
                      <c:pt idx="4412">
                        <c:v>9.43</c:v>
                      </c:pt>
                      <c:pt idx="4413">
                        <c:v>9.43</c:v>
                      </c:pt>
                      <c:pt idx="4414">
                        <c:v>9.43</c:v>
                      </c:pt>
                      <c:pt idx="4415">
                        <c:v>9.41</c:v>
                      </c:pt>
                      <c:pt idx="4416">
                        <c:v>9.43</c:v>
                      </c:pt>
                      <c:pt idx="4417">
                        <c:v>9.43</c:v>
                      </c:pt>
                      <c:pt idx="4418">
                        <c:v>9.43</c:v>
                      </c:pt>
                      <c:pt idx="4419">
                        <c:v>9.41</c:v>
                      </c:pt>
                      <c:pt idx="4420">
                        <c:v>9.43</c:v>
                      </c:pt>
                      <c:pt idx="4421">
                        <c:v>9.43</c:v>
                      </c:pt>
                      <c:pt idx="4422">
                        <c:v>9.41</c:v>
                      </c:pt>
                      <c:pt idx="4423">
                        <c:v>9.41</c:v>
                      </c:pt>
                      <c:pt idx="4424">
                        <c:v>9.41</c:v>
                      </c:pt>
                      <c:pt idx="4425">
                        <c:v>9.41</c:v>
                      </c:pt>
                      <c:pt idx="4426">
                        <c:v>9.41</c:v>
                      </c:pt>
                      <c:pt idx="4427">
                        <c:v>9.41</c:v>
                      </c:pt>
                      <c:pt idx="4428">
                        <c:v>9.41</c:v>
                      </c:pt>
                      <c:pt idx="4429">
                        <c:v>9.41</c:v>
                      </c:pt>
                      <c:pt idx="4430">
                        <c:v>9.41</c:v>
                      </c:pt>
                      <c:pt idx="4431">
                        <c:v>9.41</c:v>
                      </c:pt>
                      <c:pt idx="4432">
                        <c:v>9.39</c:v>
                      </c:pt>
                      <c:pt idx="4433">
                        <c:v>9.41</c:v>
                      </c:pt>
                      <c:pt idx="4434">
                        <c:v>9.41</c:v>
                      </c:pt>
                      <c:pt idx="4435">
                        <c:v>9.39</c:v>
                      </c:pt>
                      <c:pt idx="4436">
                        <c:v>9.39</c:v>
                      </c:pt>
                      <c:pt idx="4437">
                        <c:v>9.41</c:v>
                      </c:pt>
                      <c:pt idx="4438">
                        <c:v>9.39</c:v>
                      </c:pt>
                      <c:pt idx="4439">
                        <c:v>9.39</c:v>
                      </c:pt>
                      <c:pt idx="4440">
                        <c:v>9.41</c:v>
                      </c:pt>
                      <c:pt idx="4441">
                        <c:v>9.39</c:v>
                      </c:pt>
                      <c:pt idx="4442">
                        <c:v>9.39</c:v>
                      </c:pt>
                      <c:pt idx="4443">
                        <c:v>9.39</c:v>
                      </c:pt>
                      <c:pt idx="4444">
                        <c:v>9.39</c:v>
                      </c:pt>
                      <c:pt idx="4445">
                        <c:v>9.39</c:v>
                      </c:pt>
                      <c:pt idx="4446">
                        <c:v>9.41</c:v>
                      </c:pt>
                      <c:pt idx="4447">
                        <c:v>9.39</c:v>
                      </c:pt>
                      <c:pt idx="4448">
                        <c:v>9.39</c:v>
                      </c:pt>
                      <c:pt idx="4449">
                        <c:v>9.39</c:v>
                      </c:pt>
                      <c:pt idx="4450">
                        <c:v>9.39</c:v>
                      </c:pt>
                      <c:pt idx="4451">
                        <c:v>9.39</c:v>
                      </c:pt>
                      <c:pt idx="4452">
                        <c:v>9.39</c:v>
                      </c:pt>
                      <c:pt idx="4453">
                        <c:v>9.3699999999999992</c:v>
                      </c:pt>
                      <c:pt idx="4454">
                        <c:v>9.3699999999999992</c:v>
                      </c:pt>
                      <c:pt idx="4455">
                        <c:v>9.39</c:v>
                      </c:pt>
                      <c:pt idx="4456">
                        <c:v>9.39</c:v>
                      </c:pt>
                      <c:pt idx="4457">
                        <c:v>9.3699999999999992</c:v>
                      </c:pt>
                      <c:pt idx="4458">
                        <c:v>9.3699999999999992</c:v>
                      </c:pt>
                      <c:pt idx="4459">
                        <c:v>9.3699999999999992</c:v>
                      </c:pt>
                      <c:pt idx="4460">
                        <c:v>9.3699999999999992</c:v>
                      </c:pt>
                      <c:pt idx="4461">
                        <c:v>9.3699999999999992</c:v>
                      </c:pt>
                      <c:pt idx="4462">
                        <c:v>9.35</c:v>
                      </c:pt>
                      <c:pt idx="4463">
                        <c:v>9.35</c:v>
                      </c:pt>
                      <c:pt idx="4464">
                        <c:v>9.3699999999999992</c:v>
                      </c:pt>
                      <c:pt idx="4465">
                        <c:v>9.35</c:v>
                      </c:pt>
                      <c:pt idx="4466">
                        <c:v>9.35</c:v>
                      </c:pt>
                      <c:pt idx="4467">
                        <c:v>9.35</c:v>
                      </c:pt>
                      <c:pt idx="4468">
                        <c:v>9.35</c:v>
                      </c:pt>
                      <c:pt idx="4469">
                        <c:v>9.35</c:v>
                      </c:pt>
                      <c:pt idx="4470">
                        <c:v>9.35</c:v>
                      </c:pt>
                      <c:pt idx="4471">
                        <c:v>9.35</c:v>
                      </c:pt>
                      <c:pt idx="4472">
                        <c:v>9.33</c:v>
                      </c:pt>
                      <c:pt idx="4473">
                        <c:v>9.35</c:v>
                      </c:pt>
                      <c:pt idx="4474">
                        <c:v>9.35</c:v>
                      </c:pt>
                      <c:pt idx="4475">
                        <c:v>9.35</c:v>
                      </c:pt>
                      <c:pt idx="4476">
                        <c:v>9.35</c:v>
                      </c:pt>
                      <c:pt idx="4477">
                        <c:v>9.35</c:v>
                      </c:pt>
                      <c:pt idx="4478">
                        <c:v>9.33</c:v>
                      </c:pt>
                      <c:pt idx="4479">
                        <c:v>9.35</c:v>
                      </c:pt>
                      <c:pt idx="4480">
                        <c:v>9.33</c:v>
                      </c:pt>
                      <c:pt idx="4481">
                        <c:v>9.35</c:v>
                      </c:pt>
                      <c:pt idx="4482">
                        <c:v>9.35</c:v>
                      </c:pt>
                      <c:pt idx="4483">
                        <c:v>9.3699999999999992</c:v>
                      </c:pt>
                      <c:pt idx="4484">
                        <c:v>9.35</c:v>
                      </c:pt>
                      <c:pt idx="4485">
                        <c:v>9.35</c:v>
                      </c:pt>
                      <c:pt idx="4486">
                        <c:v>9.35</c:v>
                      </c:pt>
                      <c:pt idx="4487">
                        <c:v>9.35</c:v>
                      </c:pt>
                      <c:pt idx="4488">
                        <c:v>9.35</c:v>
                      </c:pt>
                      <c:pt idx="4489">
                        <c:v>9.3699999999999992</c:v>
                      </c:pt>
                      <c:pt idx="4490">
                        <c:v>9.3699999999999992</c:v>
                      </c:pt>
                      <c:pt idx="4491">
                        <c:v>9.35</c:v>
                      </c:pt>
                      <c:pt idx="4492">
                        <c:v>9.35</c:v>
                      </c:pt>
                      <c:pt idx="4493">
                        <c:v>9.3699999999999992</c:v>
                      </c:pt>
                      <c:pt idx="4494">
                        <c:v>9.35</c:v>
                      </c:pt>
                      <c:pt idx="4495">
                        <c:v>9.3699999999999992</c:v>
                      </c:pt>
                      <c:pt idx="4496">
                        <c:v>9.3699999999999992</c:v>
                      </c:pt>
                      <c:pt idx="4497">
                        <c:v>9.3699999999999992</c:v>
                      </c:pt>
                      <c:pt idx="4498">
                        <c:v>9.3699999999999992</c:v>
                      </c:pt>
                      <c:pt idx="4499">
                        <c:v>9.3699999999999992</c:v>
                      </c:pt>
                      <c:pt idx="4500">
                        <c:v>9.3699999999999992</c:v>
                      </c:pt>
                      <c:pt idx="4501">
                        <c:v>9.35</c:v>
                      </c:pt>
                      <c:pt idx="4502">
                        <c:v>9.35</c:v>
                      </c:pt>
                      <c:pt idx="4503">
                        <c:v>9.35</c:v>
                      </c:pt>
                      <c:pt idx="4504">
                        <c:v>9.35</c:v>
                      </c:pt>
                      <c:pt idx="4505">
                        <c:v>9.35</c:v>
                      </c:pt>
                      <c:pt idx="4506">
                        <c:v>9.35</c:v>
                      </c:pt>
                      <c:pt idx="4507">
                        <c:v>9.35</c:v>
                      </c:pt>
                      <c:pt idx="4508">
                        <c:v>9.35</c:v>
                      </c:pt>
                      <c:pt idx="4509">
                        <c:v>9.35</c:v>
                      </c:pt>
                      <c:pt idx="4510">
                        <c:v>9.3699999999999992</c:v>
                      </c:pt>
                      <c:pt idx="4511">
                        <c:v>9.35</c:v>
                      </c:pt>
                      <c:pt idx="4512">
                        <c:v>9.3699999999999992</c:v>
                      </c:pt>
                      <c:pt idx="4513">
                        <c:v>9.3699999999999992</c:v>
                      </c:pt>
                      <c:pt idx="4514">
                        <c:v>9.3699999999999992</c:v>
                      </c:pt>
                      <c:pt idx="4515">
                        <c:v>9.3699999999999992</c:v>
                      </c:pt>
                      <c:pt idx="4516">
                        <c:v>9.3699999999999992</c:v>
                      </c:pt>
                      <c:pt idx="4517">
                        <c:v>9.3699999999999992</c:v>
                      </c:pt>
                      <c:pt idx="4518">
                        <c:v>9.35</c:v>
                      </c:pt>
                      <c:pt idx="4519">
                        <c:v>9.3699999999999992</c:v>
                      </c:pt>
                      <c:pt idx="4520">
                        <c:v>9.35</c:v>
                      </c:pt>
                      <c:pt idx="4521">
                        <c:v>9.3699999999999992</c:v>
                      </c:pt>
                      <c:pt idx="4522">
                        <c:v>9.3699999999999992</c:v>
                      </c:pt>
                      <c:pt idx="4523">
                        <c:v>9.3699999999999992</c:v>
                      </c:pt>
                      <c:pt idx="4524">
                        <c:v>9.35</c:v>
                      </c:pt>
                      <c:pt idx="4525">
                        <c:v>9.3699999999999992</c:v>
                      </c:pt>
                      <c:pt idx="4526">
                        <c:v>9.3699999999999992</c:v>
                      </c:pt>
                      <c:pt idx="4527">
                        <c:v>9.35</c:v>
                      </c:pt>
                      <c:pt idx="4528">
                        <c:v>9.35</c:v>
                      </c:pt>
                      <c:pt idx="4529">
                        <c:v>9.3699999999999992</c:v>
                      </c:pt>
                      <c:pt idx="4530">
                        <c:v>9.3699999999999992</c:v>
                      </c:pt>
                      <c:pt idx="4531">
                        <c:v>9.35</c:v>
                      </c:pt>
                      <c:pt idx="4532">
                        <c:v>9.35</c:v>
                      </c:pt>
                      <c:pt idx="4533">
                        <c:v>9.35</c:v>
                      </c:pt>
                      <c:pt idx="4534">
                        <c:v>9.35</c:v>
                      </c:pt>
                      <c:pt idx="4535">
                        <c:v>9.35</c:v>
                      </c:pt>
                      <c:pt idx="4536">
                        <c:v>9.35</c:v>
                      </c:pt>
                      <c:pt idx="4537">
                        <c:v>9.3699999999999992</c:v>
                      </c:pt>
                      <c:pt idx="4538">
                        <c:v>9.3699999999999992</c:v>
                      </c:pt>
                      <c:pt idx="4539">
                        <c:v>9.35</c:v>
                      </c:pt>
                      <c:pt idx="4540">
                        <c:v>9.35</c:v>
                      </c:pt>
                      <c:pt idx="4541">
                        <c:v>9.35</c:v>
                      </c:pt>
                      <c:pt idx="4542">
                        <c:v>9.35</c:v>
                      </c:pt>
                      <c:pt idx="4543">
                        <c:v>9.3699999999999992</c:v>
                      </c:pt>
                      <c:pt idx="4544">
                        <c:v>9.3699999999999992</c:v>
                      </c:pt>
                      <c:pt idx="4545">
                        <c:v>9.35</c:v>
                      </c:pt>
                      <c:pt idx="4546">
                        <c:v>9.33</c:v>
                      </c:pt>
                      <c:pt idx="4547">
                        <c:v>9.35</c:v>
                      </c:pt>
                      <c:pt idx="4548">
                        <c:v>9.35</c:v>
                      </c:pt>
                      <c:pt idx="4549">
                        <c:v>9.3699999999999992</c:v>
                      </c:pt>
                      <c:pt idx="4550">
                        <c:v>9.35</c:v>
                      </c:pt>
                      <c:pt idx="4551">
                        <c:v>9.33</c:v>
                      </c:pt>
                      <c:pt idx="4552">
                        <c:v>9.35</c:v>
                      </c:pt>
                      <c:pt idx="4553">
                        <c:v>9.35</c:v>
                      </c:pt>
                      <c:pt idx="4554">
                        <c:v>9.35</c:v>
                      </c:pt>
                      <c:pt idx="4555">
                        <c:v>9.35</c:v>
                      </c:pt>
                      <c:pt idx="4556">
                        <c:v>9.35</c:v>
                      </c:pt>
                      <c:pt idx="4557">
                        <c:v>9.35</c:v>
                      </c:pt>
                      <c:pt idx="4558">
                        <c:v>9.35</c:v>
                      </c:pt>
                      <c:pt idx="4559">
                        <c:v>9.35</c:v>
                      </c:pt>
                      <c:pt idx="4560">
                        <c:v>9.33</c:v>
                      </c:pt>
                      <c:pt idx="4561">
                        <c:v>9.35</c:v>
                      </c:pt>
                      <c:pt idx="4562">
                        <c:v>9.35</c:v>
                      </c:pt>
                      <c:pt idx="4563">
                        <c:v>9.35</c:v>
                      </c:pt>
                      <c:pt idx="4564">
                        <c:v>9.35</c:v>
                      </c:pt>
                      <c:pt idx="4565">
                        <c:v>9.3699999999999992</c:v>
                      </c:pt>
                      <c:pt idx="4566">
                        <c:v>9.3699999999999992</c:v>
                      </c:pt>
                      <c:pt idx="4567">
                        <c:v>9.35</c:v>
                      </c:pt>
                      <c:pt idx="4568">
                        <c:v>9.3699999999999992</c:v>
                      </c:pt>
                      <c:pt idx="4569">
                        <c:v>9.3699999999999992</c:v>
                      </c:pt>
                      <c:pt idx="4570">
                        <c:v>9.39</c:v>
                      </c:pt>
                      <c:pt idx="4571">
                        <c:v>9.35</c:v>
                      </c:pt>
                      <c:pt idx="4572">
                        <c:v>9.33</c:v>
                      </c:pt>
                      <c:pt idx="4573">
                        <c:v>9.35</c:v>
                      </c:pt>
                      <c:pt idx="4574">
                        <c:v>9.35</c:v>
                      </c:pt>
                      <c:pt idx="4575">
                        <c:v>9.33</c:v>
                      </c:pt>
                      <c:pt idx="4576">
                        <c:v>9.35</c:v>
                      </c:pt>
                      <c:pt idx="4577">
                        <c:v>9.35</c:v>
                      </c:pt>
                      <c:pt idx="4578">
                        <c:v>9.33</c:v>
                      </c:pt>
                      <c:pt idx="4579">
                        <c:v>9.33</c:v>
                      </c:pt>
                      <c:pt idx="4580">
                        <c:v>9.35</c:v>
                      </c:pt>
                      <c:pt idx="4581">
                        <c:v>9.33</c:v>
                      </c:pt>
                      <c:pt idx="4582">
                        <c:v>9.33</c:v>
                      </c:pt>
                      <c:pt idx="4583">
                        <c:v>9.33</c:v>
                      </c:pt>
                      <c:pt idx="4584">
                        <c:v>9.33</c:v>
                      </c:pt>
                      <c:pt idx="4585">
                        <c:v>9.33</c:v>
                      </c:pt>
                      <c:pt idx="4586">
                        <c:v>9.33</c:v>
                      </c:pt>
                      <c:pt idx="4587">
                        <c:v>9.33</c:v>
                      </c:pt>
                      <c:pt idx="4588">
                        <c:v>9.33</c:v>
                      </c:pt>
                      <c:pt idx="4589">
                        <c:v>9.33</c:v>
                      </c:pt>
                      <c:pt idx="4590">
                        <c:v>9.33</c:v>
                      </c:pt>
                      <c:pt idx="4591">
                        <c:v>9.33</c:v>
                      </c:pt>
                      <c:pt idx="4592">
                        <c:v>9.31</c:v>
                      </c:pt>
                      <c:pt idx="4593">
                        <c:v>9.33</c:v>
                      </c:pt>
                      <c:pt idx="4594">
                        <c:v>9.33</c:v>
                      </c:pt>
                      <c:pt idx="4595">
                        <c:v>9.33</c:v>
                      </c:pt>
                      <c:pt idx="4596">
                        <c:v>9.33</c:v>
                      </c:pt>
                      <c:pt idx="4597">
                        <c:v>9.31</c:v>
                      </c:pt>
                      <c:pt idx="4598">
                        <c:v>9.31</c:v>
                      </c:pt>
                      <c:pt idx="4599">
                        <c:v>9.33</c:v>
                      </c:pt>
                      <c:pt idx="4600">
                        <c:v>9.33</c:v>
                      </c:pt>
                      <c:pt idx="4601">
                        <c:v>9.31</c:v>
                      </c:pt>
                      <c:pt idx="4602">
                        <c:v>9.31</c:v>
                      </c:pt>
                      <c:pt idx="4603">
                        <c:v>9.33</c:v>
                      </c:pt>
                      <c:pt idx="4604">
                        <c:v>9.31</c:v>
                      </c:pt>
                      <c:pt idx="4605">
                        <c:v>9.33</c:v>
                      </c:pt>
                      <c:pt idx="4606">
                        <c:v>9.33</c:v>
                      </c:pt>
                      <c:pt idx="4607">
                        <c:v>9.33</c:v>
                      </c:pt>
                      <c:pt idx="4608">
                        <c:v>9.33</c:v>
                      </c:pt>
                      <c:pt idx="4609">
                        <c:v>9.33</c:v>
                      </c:pt>
                      <c:pt idx="4610">
                        <c:v>9.33</c:v>
                      </c:pt>
                      <c:pt idx="4611">
                        <c:v>9.31</c:v>
                      </c:pt>
                      <c:pt idx="4612">
                        <c:v>9.33</c:v>
                      </c:pt>
                      <c:pt idx="4613">
                        <c:v>9.33</c:v>
                      </c:pt>
                      <c:pt idx="4614">
                        <c:v>9.33</c:v>
                      </c:pt>
                      <c:pt idx="4615">
                        <c:v>9.31</c:v>
                      </c:pt>
                      <c:pt idx="4616">
                        <c:v>9.33</c:v>
                      </c:pt>
                      <c:pt idx="4617">
                        <c:v>9.33</c:v>
                      </c:pt>
                      <c:pt idx="4618">
                        <c:v>9.33</c:v>
                      </c:pt>
                      <c:pt idx="4619">
                        <c:v>9.31</c:v>
                      </c:pt>
                      <c:pt idx="4620">
                        <c:v>9.33</c:v>
                      </c:pt>
                      <c:pt idx="4621">
                        <c:v>9.33</c:v>
                      </c:pt>
                      <c:pt idx="4622">
                        <c:v>9.35</c:v>
                      </c:pt>
                      <c:pt idx="4623">
                        <c:v>9.35</c:v>
                      </c:pt>
                      <c:pt idx="4624">
                        <c:v>9.35</c:v>
                      </c:pt>
                      <c:pt idx="4625">
                        <c:v>9.35</c:v>
                      </c:pt>
                      <c:pt idx="4626">
                        <c:v>9.35</c:v>
                      </c:pt>
                      <c:pt idx="4627">
                        <c:v>9.33</c:v>
                      </c:pt>
                      <c:pt idx="4628">
                        <c:v>9.35</c:v>
                      </c:pt>
                      <c:pt idx="4629">
                        <c:v>9.33</c:v>
                      </c:pt>
                      <c:pt idx="4630">
                        <c:v>9.35</c:v>
                      </c:pt>
                      <c:pt idx="4631">
                        <c:v>9.35</c:v>
                      </c:pt>
                      <c:pt idx="4632">
                        <c:v>9.3699999999999992</c:v>
                      </c:pt>
                      <c:pt idx="4633">
                        <c:v>9.3699999999999992</c:v>
                      </c:pt>
                      <c:pt idx="4634">
                        <c:v>9.3699999999999992</c:v>
                      </c:pt>
                      <c:pt idx="4635">
                        <c:v>9.35</c:v>
                      </c:pt>
                      <c:pt idx="4636">
                        <c:v>9.3699999999999992</c:v>
                      </c:pt>
                      <c:pt idx="4637">
                        <c:v>9.39</c:v>
                      </c:pt>
                      <c:pt idx="4638">
                        <c:v>9.41</c:v>
                      </c:pt>
                      <c:pt idx="4639">
                        <c:v>9.43</c:v>
                      </c:pt>
                      <c:pt idx="4640">
                        <c:v>9.43</c:v>
                      </c:pt>
                      <c:pt idx="4641">
                        <c:v>9.43</c:v>
                      </c:pt>
                      <c:pt idx="4642">
                        <c:v>9.43</c:v>
                      </c:pt>
                      <c:pt idx="4643">
                        <c:v>9.43</c:v>
                      </c:pt>
                      <c:pt idx="4644">
                        <c:v>9.43</c:v>
                      </c:pt>
                      <c:pt idx="4645">
                        <c:v>9.43</c:v>
                      </c:pt>
                      <c:pt idx="4646">
                        <c:v>9.43</c:v>
                      </c:pt>
                      <c:pt idx="4647">
                        <c:v>9.4499999999999993</c:v>
                      </c:pt>
                      <c:pt idx="4648">
                        <c:v>9.43</c:v>
                      </c:pt>
                      <c:pt idx="4649">
                        <c:v>9.4499999999999993</c:v>
                      </c:pt>
                      <c:pt idx="4650">
                        <c:v>9.4499999999999993</c:v>
                      </c:pt>
                      <c:pt idx="4651">
                        <c:v>9.4700000000000006</c:v>
                      </c:pt>
                      <c:pt idx="4652">
                        <c:v>9.4499999999999993</c:v>
                      </c:pt>
                      <c:pt idx="4653">
                        <c:v>9.4700000000000006</c:v>
                      </c:pt>
                      <c:pt idx="4654">
                        <c:v>9.4700000000000006</c:v>
                      </c:pt>
                      <c:pt idx="4655">
                        <c:v>9.51</c:v>
                      </c:pt>
                      <c:pt idx="4656">
                        <c:v>9.51</c:v>
                      </c:pt>
                      <c:pt idx="4657">
                        <c:v>9.49</c:v>
                      </c:pt>
                      <c:pt idx="4658">
                        <c:v>9.49</c:v>
                      </c:pt>
                      <c:pt idx="4659">
                        <c:v>9.51</c:v>
                      </c:pt>
                      <c:pt idx="4660">
                        <c:v>9.51</c:v>
                      </c:pt>
                      <c:pt idx="4661">
                        <c:v>9.51</c:v>
                      </c:pt>
                      <c:pt idx="4662">
                        <c:v>9.5299999999999994</c:v>
                      </c:pt>
                      <c:pt idx="4663">
                        <c:v>9.5299999999999994</c:v>
                      </c:pt>
                      <c:pt idx="4664">
                        <c:v>9.51</c:v>
                      </c:pt>
                      <c:pt idx="4665">
                        <c:v>9.51</c:v>
                      </c:pt>
                      <c:pt idx="4666">
                        <c:v>9.51</c:v>
                      </c:pt>
                      <c:pt idx="4667">
                        <c:v>9.51</c:v>
                      </c:pt>
                      <c:pt idx="4668">
                        <c:v>9.5299999999999994</c:v>
                      </c:pt>
                      <c:pt idx="4669">
                        <c:v>9.5299999999999994</c:v>
                      </c:pt>
                      <c:pt idx="4670">
                        <c:v>9.5299999999999994</c:v>
                      </c:pt>
                      <c:pt idx="4671">
                        <c:v>9.5299999999999994</c:v>
                      </c:pt>
                      <c:pt idx="4672">
                        <c:v>9.51</c:v>
                      </c:pt>
                      <c:pt idx="4673">
                        <c:v>9.51</c:v>
                      </c:pt>
                      <c:pt idx="4674">
                        <c:v>9.5299999999999994</c:v>
                      </c:pt>
                      <c:pt idx="4675">
                        <c:v>9.5299999999999994</c:v>
                      </c:pt>
                      <c:pt idx="4676">
                        <c:v>9.5500000000000007</c:v>
                      </c:pt>
                      <c:pt idx="4677">
                        <c:v>9.5299999999999994</c:v>
                      </c:pt>
                      <c:pt idx="4678">
                        <c:v>9.5500000000000007</c:v>
                      </c:pt>
                      <c:pt idx="4679">
                        <c:v>9.5500000000000007</c:v>
                      </c:pt>
                      <c:pt idx="4680">
                        <c:v>9.5500000000000007</c:v>
                      </c:pt>
                      <c:pt idx="4681">
                        <c:v>9.57</c:v>
                      </c:pt>
                      <c:pt idx="4682">
                        <c:v>9.5500000000000007</c:v>
                      </c:pt>
                      <c:pt idx="4683">
                        <c:v>9.57</c:v>
                      </c:pt>
                      <c:pt idx="4684">
                        <c:v>9.57</c:v>
                      </c:pt>
                      <c:pt idx="4685">
                        <c:v>9.5500000000000007</c:v>
                      </c:pt>
                      <c:pt idx="4686">
                        <c:v>9.5500000000000007</c:v>
                      </c:pt>
                      <c:pt idx="4687">
                        <c:v>9.57</c:v>
                      </c:pt>
                      <c:pt idx="4688">
                        <c:v>9.57</c:v>
                      </c:pt>
                      <c:pt idx="4689">
                        <c:v>9.59</c:v>
                      </c:pt>
                      <c:pt idx="4690">
                        <c:v>9.57</c:v>
                      </c:pt>
                      <c:pt idx="4691">
                        <c:v>9.57</c:v>
                      </c:pt>
                      <c:pt idx="4692">
                        <c:v>9.57</c:v>
                      </c:pt>
                      <c:pt idx="4693">
                        <c:v>9.57</c:v>
                      </c:pt>
                      <c:pt idx="4694">
                        <c:v>9.57</c:v>
                      </c:pt>
                      <c:pt idx="4695">
                        <c:v>9.59</c:v>
                      </c:pt>
                      <c:pt idx="4696">
                        <c:v>9.59</c:v>
                      </c:pt>
                      <c:pt idx="4697">
                        <c:v>9.59</c:v>
                      </c:pt>
                      <c:pt idx="4698">
                        <c:v>9.59</c:v>
                      </c:pt>
                      <c:pt idx="4699">
                        <c:v>9.59</c:v>
                      </c:pt>
                      <c:pt idx="4700">
                        <c:v>9.59</c:v>
                      </c:pt>
                      <c:pt idx="4701">
                        <c:v>9.61</c:v>
                      </c:pt>
                      <c:pt idx="4702">
                        <c:v>9.61</c:v>
                      </c:pt>
                      <c:pt idx="4703">
                        <c:v>9.61</c:v>
                      </c:pt>
                      <c:pt idx="4704">
                        <c:v>9.61</c:v>
                      </c:pt>
                      <c:pt idx="4705">
                        <c:v>9.61</c:v>
                      </c:pt>
                      <c:pt idx="4706">
                        <c:v>9.6300000000000008</c:v>
                      </c:pt>
                      <c:pt idx="4707">
                        <c:v>9.61</c:v>
                      </c:pt>
                      <c:pt idx="4708">
                        <c:v>9.61</c:v>
                      </c:pt>
                      <c:pt idx="4709">
                        <c:v>9.6300000000000008</c:v>
                      </c:pt>
                      <c:pt idx="4710">
                        <c:v>9.65</c:v>
                      </c:pt>
                      <c:pt idx="4711">
                        <c:v>9.6300000000000008</c:v>
                      </c:pt>
                      <c:pt idx="4712">
                        <c:v>9.65</c:v>
                      </c:pt>
                      <c:pt idx="4713">
                        <c:v>9.65</c:v>
                      </c:pt>
                      <c:pt idx="4714">
                        <c:v>9.65</c:v>
                      </c:pt>
                      <c:pt idx="4715">
                        <c:v>9.6300000000000008</c:v>
                      </c:pt>
                      <c:pt idx="4716">
                        <c:v>9.6300000000000008</c:v>
                      </c:pt>
                      <c:pt idx="4717">
                        <c:v>9.6300000000000008</c:v>
                      </c:pt>
                      <c:pt idx="4718">
                        <c:v>9.65</c:v>
                      </c:pt>
                      <c:pt idx="4719">
                        <c:v>9.6300000000000008</c:v>
                      </c:pt>
                      <c:pt idx="4720">
                        <c:v>9.6300000000000008</c:v>
                      </c:pt>
                      <c:pt idx="4721">
                        <c:v>9.6300000000000008</c:v>
                      </c:pt>
                      <c:pt idx="4722">
                        <c:v>9.6300000000000008</c:v>
                      </c:pt>
                      <c:pt idx="4723">
                        <c:v>9.61</c:v>
                      </c:pt>
                      <c:pt idx="4724">
                        <c:v>9.6300000000000008</c:v>
                      </c:pt>
                      <c:pt idx="4725">
                        <c:v>9.6300000000000008</c:v>
                      </c:pt>
                      <c:pt idx="4726">
                        <c:v>9.6300000000000008</c:v>
                      </c:pt>
                      <c:pt idx="4727">
                        <c:v>9.65</c:v>
                      </c:pt>
                      <c:pt idx="4728">
                        <c:v>9.6300000000000008</c:v>
                      </c:pt>
                      <c:pt idx="4729">
                        <c:v>9.6300000000000008</c:v>
                      </c:pt>
                      <c:pt idx="4730">
                        <c:v>9.6300000000000008</c:v>
                      </c:pt>
                      <c:pt idx="4731">
                        <c:v>9.6300000000000008</c:v>
                      </c:pt>
                      <c:pt idx="4732">
                        <c:v>9.6300000000000008</c:v>
                      </c:pt>
                      <c:pt idx="4733">
                        <c:v>9.6300000000000008</c:v>
                      </c:pt>
                      <c:pt idx="4734">
                        <c:v>9.6300000000000008</c:v>
                      </c:pt>
                      <c:pt idx="4735">
                        <c:v>9.65</c:v>
                      </c:pt>
                      <c:pt idx="4736">
                        <c:v>9.65</c:v>
                      </c:pt>
                      <c:pt idx="4737">
                        <c:v>9.65</c:v>
                      </c:pt>
                      <c:pt idx="4738">
                        <c:v>9.65</c:v>
                      </c:pt>
                      <c:pt idx="4739">
                        <c:v>9.65</c:v>
                      </c:pt>
                      <c:pt idx="4740">
                        <c:v>9.65</c:v>
                      </c:pt>
                      <c:pt idx="4741">
                        <c:v>9.65</c:v>
                      </c:pt>
                      <c:pt idx="4742">
                        <c:v>9.65</c:v>
                      </c:pt>
                      <c:pt idx="4743">
                        <c:v>9.65</c:v>
                      </c:pt>
                      <c:pt idx="4744">
                        <c:v>9.65</c:v>
                      </c:pt>
                      <c:pt idx="4745">
                        <c:v>9.65</c:v>
                      </c:pt>
                      <c:pt idx="4746">
                        <c:v>9.65</c:v>
                      </c:pt>
                      <c:pt idx="4747">
                        <c:v>9.65</c:v>
                      </c:pt>
                      <c:pt idx="4748">
                        <c:v>9.65</c:v>
                      </c:pt>
                      <c:pt idx="4749">
                        <c:v>9.65</c:v>
                      </c:pt>
                      <c:pt idx="4750">
                        <c:v>9.65</c:v>
                      </c:pt>
                      <c:pt idx="4751">
                        <c:v>9.6300000000000008</c:v>
                      </c:pt>
                      <c:pt idx="4752">
                        <c:v>9.65</c:v>
                      </c:pt>
                      <c:pt idx="4753">
                        <c:v>9.65</c:v>
                      </c:pt>
                      <c:pt idx="4754">
                        <c:v>9.65</c:v>
                      </c:pt>
                      <c:pt idx="4755">
                        <c:v>9.65</c:v>
                      </c:pt>
                      <c:pt idx="4756">
                        <c:v>9.6300000000000008</c:v>
                      </c:pt>
                      <c:pt idx="4757">
                        <c:v>9.65</c:v>
                      </c:pt>
                      <c:pt idx="4758">
                        <c:v>9.6300000000000008</c:v>
                      </c:pt>
                      <c:pt idx="4759">
                        <c:v>9.65</c:v>
                      </c:pt>
                      <c:pt idx="4760">
                        <c:v>9.65</c:v>
                      </c:pt>
                      <c:pt idx="4761">
                        <c:v>9.65</c:v>
                      </c:pt>
                      <c:pt idx="4762">
                        <c:v>9.65</c:v>
                      </c:pt>
                      <c:pt idx="4763">
                        <c:v>9.65</c:v>
                      </c:pt>
                      <c:pt idx="4764">
                        <c:v>9.67</c:v>
                      </c:pt>
                      <c:pt idx="4765">
                        <c:v>9.65</c:v>
                      </c:pt>
                      <c:pt idx="4766">
                        <c:v>9.6300000000000008</c:v>
                      </c:pt>
                      <c:pt idx="4767">
                        <c:v>9.67</c:v>
                      </c:pt>
                      <c:pt idx="4768">
                        <c:v>9.67</c:v>
                      </c:pt>
                      <c:pt idx="4769">
                        <c:v>9.6300000000000008</c:v>
                      </c:pt>
                      <c:pt idx="4770">
                        <c:v>9.65</c:v>
                      </c:pt>
                      <c:pt idx="4771">
                        <c:v>9.65</c:v>
                      </c:pt>
                      <c:pt idx="4772">
                        <c:v>9.65</c:v>
                      </c:pt>
                      <c:pt idx="4773">
                        <c:v>9.65</c:v>
                      </c:pt>
                      <c:pt idx="4774">
                        <c:v>9.67</c:v>
                      </c:pt>
                      <c:pt idx="4775">
                        <c:v>9.67</c:v>
                      </c:pt>
                      <c:pt idx="4776">
                        <c:v>9.69</c:v>
                      </c:pt>
                      <c:pt idx="4777">
                        <c:v>9.69</c:v>
                      </c:pt>
                      <c:pt idx="4778">
                        <c:v>9.69</c:v>
                      </c:pt>
                      <c:pt idx="4779">
                        <c:v>9.69</c:v>
                      </c:pt>
                      <c:pt idx="4780">
                        <c:v>9.7100000000000009</c:v>
                      </c:pt>
                      <c:pt idx="4781">
                        <c:v>9.7100000000000009</c:v>
                      </c:pt>
                      <c:pt idx="4782">
                        <c:v>9.7100000000000009</c:v>
                      </c:pt>
                      <c:pt idx="4783">
                        <c:v>9.75</c:v>
                      </c:pt>
                      <c:pt idx="4784">
                        <c:v>9.75</c:v>
                      </c:pt>
                      <c:pt idx="4785">
                        <c:v>9.73</c:v>
                      </c:pt>
                      <c:pt idx="4786">
                        <c:v>9.75</c:v>
                      </c:pt>
                      <c:pt idx="4787">
                        <c:v>9.73</c:v>
                      </c:pt>
                      <c:pt idx="4788">
                        <c:v>9.77</c:v>
                      </c:pt>
                      <c:pt idx="4789">
                        <c:v>9.77</c:v>
                      </c:pt>
                      <c:pt idx="4790">
                        <c:v>9.75</c:v>
                      </c:pt>
                      <c:pt idx="4791">
                        <c:v>9.75</c:v>
                      </c:pt>
                      <c:pt idx="4792">
                        <c:v>9.75</c:v>
                      </c:pt>
                      <c:pt idx="4793">
                        <c:v>9.77</c:v>
                      </c:pt>
                      <c:pt idx="4794">
                        <c:v>9.75</c:v>
                      </c:pt>
                      <c:pt idx="4795">
                        <c:v>9.75</c:v>
                      </c:pt>
                      <c:pt idx="4796">
                        <c:v>9.75</c:v>
                      </c:pt>
                      <c:pt idx="4797">
                        <c:v>9.75</c:v>
                      </c:pt>
                      <c:pt idx="4798">
                        <c:v>9.77</c:v>
                      </c:pt>
                      <c:pt idx="4799">
                        <c:v>9.73</c:v>
                      </c:pt>
                      <c:pt idx="4800">
                        <c:v>9.73</c:v>
                      </c:pt>
                      <c:pt idx="4801">
                        <c:v>9.73</c:v>
                      </c:pt>
                      <c:pt idx="4802">
                        <c:v>9.73</c:v>
                      </c:pt>
                      <c:pt idx="4803">
                        <c:v>9.75</c:v>
                      </c:pt>
                      <c:pt idx="4804">
                        <c:v>9.75</c:v>
                      </c:pt>
                      <c:pt idx="4805">
                        <c:v>9.77</c:v>
                      </c:pt>
                      <c:pt idx="4806">
                        <c:v>9.75</c:v>
                      </c:pt>
                      <c:pt idx="4807">
                        <c:v>9.73</c:v>
                      </c:pt>
                      <c:pt idx="4808">
                        <c:v>9.73</c:v>
                      </c:pt>
                      <c:pt idx="4809">
                        <c:v>9.77</c:v>
                      </c:pt>
                      <c:pt idx="4810">
                        <c:v>9.77</c:v>
                      </c:pt>
                      <c:pt idx="4811">
                        <c:v>9.75</c:v>
                      </c:pt>
                      <c:pt idx="4812">
                        <c:v>9.75</c:v>
                      </c:pt>
                      <c:pt idx="4813">
                        <c:v>9.73</c:v>
                      </c:pt>
                      <c:pt idx="4814">
                        <c:v>9.73</c:v>
                      </c:pt>
                      <c:pt idx="4815">
                        <c:v>9.73</c:v>
                      </c:pt>
                      <c:pt idx="4816">
                        <c:v>9.73</c:v>
                      </c:pt>
                      <c:pt idx="4817">
                        <c:v>9.73</c:v>
                      </c:pt>
                      <c:pt idx="4818">
                        <c:v>9.73</c:v>
                      </c:pt>
                      <c:pt idx="4819">
                        <c:v>9.75</c:v>
                      </c:pt>
                      <c:pt idx="4820">
                        <c:v>9.77</c:v>
                      </c:pt>
                      <c:pt idx="4821">
                        <c:v>9.7100000000000009</c:v>
                      </c:pt>
                      <c:pt idx="4822">
                        <c:v>9.75</c:v>
                      </c:pt>
                      <c:pt idx="4823">
                        <c:v>9.7100000000000009</c:v>
                      </c:pt>
                      <c:pt idx="4824">
                        <c:v>9.7100000000000009</c:v>
                      </c:pt>
                      <c:pt idx="4825">
                        <c:v>9.75</c:v>
                      </c:pt>
                      <c:pt idx="4826">
                        <c:v>9.73</c:v>
                      </c:pt>
                      <c:pt idx="4827">
                        <c:v>9.73</c:v>
                      </c:pt>
                      <c:pt idx="4828">
                        <c:v>9.75</c:v>
                      </c:pt>
                      <c:pt idx="4829">
                        <c:v>9.75</c:v>
                      </c:pt>
                      <c:pt idx="4830">
                        <c:v>9.73</c:v>
                      </c:pt>
                      <c:pt idx="4831">
                        <c:v>9.75</c:v>
                      </c:pt>
                      <c:pt idx="4832">
                        <c:v>9.73</c:v>
                      </c:pt>
                      <c:pt idx="4833">
                        <c:v>9.73</c:v>
                      </c:pt>
                      <c:pt idx="4834">
                        <c:v>9.77</c:v>
                      </c:pt>
                      <c:pt idx="4835">
                        <c:v>9.7100000000000009</c:v>
                      </c:pt>
                      <c:pt idx="4836">
                        <c:v>9.73</c:v>
                      </c:pt>
                      <c:pt idx="4837">
                        <c:v>9.75</c:v>
                      </c:pt>
                      <c:pt idx="4838">
                        <c:v>9.7100000000000009</c:v>
                      </c:pt>
                      <c:pt idx="4839">
                        <c:v>9.75</c:v>
                      </c:pt>
                      <c:pt idx="4840">
                        <c:v>9.7100000000000009</c:v>
                      </c:pt>
                      <c:pt idx="4841">
                        <c:v>9.7100000000000009</c:v>
                      </c:pt>
                      <c:pt idx="4842">
                        <c:v>9.7100000000000009</c:v>
                      </c:pt>
                      <c:pt idx="4843">
                        <c:v>9.73</c:v>
                      </c:pt>
                      <c:pt idx="4844">
                        <c:v>9.73</c:v>
                      </c:pt>
                      <c:pt idx="4845">
                        <c:v>9.75</c:v>
                      </c:pt>
                      <c:pt idx="4846">
                        <c:v>9.75</c:v>
                      </c:pt>
                      <c:pt idx="4847">
                        <c:v>9.73</c:v>
                      </c:pt>
                      <c:pt idx="4848">
                        <c:v>9.73</c:v>
                      </c:pt>
                      <c:pt idx="4849">
                        <c:v>9.7100000000000009</c:v>
                      </c:pt>
                      <c:pt idx="4850">
                        <c:v>9.7100000000000009</c:v>
                      </c:pt>
                      <c:pt idx="4851">
                        <c:v>9.7100000000000009</c:v>
                      </c:pt>
                      <c:pt idx="4852">
                        <c:v>9.73</c:v>
                      </c:pt>
                      <c:pt idx="4853">
                        <c:v>9.73</c:v>
                      </c:pt>
                      <c:pt idx="4854">
                        <c:v>9.69</c:v>
                      </c:pt>
                      <c:pt idx="4855">
                        <c:v>9.73</c:v>
                      </c:pt>
                      <c:pt idx="4856">
                        <c:v>9.7100000000000009</c:v>
                      </c:pt>
                      <c:pt idx="4857">
                        <c:v>9.7100000000000009</c:v>
                      </c:pt>
                      <c:pt idx="4858">
                        <c:v>9.69</c:v>
                      </c:pt>
                      <c:pt idx="4859">
                        <c:v>9.7100000000000009</c:v>
                      </c:pt>
                      <c:pt idx="4860">
                        <c:v>9.73</c:v>
                      </c:pt>
                      <c:pt idx="4861">
                        <c:v>9.73</c:v>
                      </c:pt>
                      <c:pt idx="4862">
                        <c:v>9.69</c:v>
                      </c:pt>
                      <c:pt idx="4863">
                        <c:v>9.73</c:v>
                      </c:pt>
                      <c:pt idx="4864">
                        <c:v>9.73</c:v>
                      </c:pt>
                      <c:pt idx="4865">
                        <c:v>9.7100000000000009</c:v>
                      </c:pt>
                      <c:pt idx="4866">
                        <c:v>9.73</c:v>
                      </c:pt>
                      <c:pt idx="4867">
                        <c:v>9.73</c:v>
                      </c:pt>
                      <c:pt idx="4868">
                        <c:v>9.73</c:v>
                      </c:pt>
                      <c:pt idx="4869">
                        <c:v>9.73</c:v>
                      </c:pt>
                      <c:pt idx="4870">
                        <c:v>9.7100000000000009</c:v>
                      </c:pt>
                      <c:pt idx="4871">
                        <c:v>9.7100000000000009</c:v>
                      </c:pt>
                      <c:pt idx="4872">
                        <c:v>9.7100000000000009</c:v>
                      </c:pt>
                      <c:pt idx="4873">
                        <c:v>9.7100000000000009</c:v>
                      </c:pt>
                      <c:pt idx="4874">
                        <c:v>9.7100000000000009</c:v>
                      </c:pt>
                      <c:pt idx="4875">
                        <c:v>9.7100000000000009</c:v>
                      </c:pt>
                      <c:pt idx="4876">
                        <c:v>9.7100000000000009</c:v>
                      </c:pt>
                      <c:pt idx="4877">
                        <c:v>9.7100000000000009</c:v>
                      </c:pt>
                      <c:pt idx="4878">
                        <c:v>9.7100000000000009</c:v>
                      </c:pt>
                      <c:pt idx="4879">
                        <c:v>9.7100000000000009</c:v>
                      </c:pt>
                      <c:pt idx="4880">
                        <c:v>9.7100000000000009</c:v>
                      </c:pt>
                      <c:pt idx="4881">
                        <c:v>9.73</c:v>
                      </c:pt>
                      <c:pt idx="4882">
                        <c:v>9.7100000000000009</c:v>
                      </c:pt>
                      <c:pt idx="4883">
                        <c:v>9.73</c:v>
                      </c:pt>
                      <c:pt idx="4884">
                        <c:v>9.73</c:v>
                      </c:pt>
                      <c:pt idx="4885">
                        <c:v>9.75</c:v>
                      </c:pt>
                      <c:pt idx="4886">
                        <c:v>9.73</c:v>
                      </c:pt>
                      <c:pt idx="4887">
                        <c:v>9.75</c:v>
                      </c:pt>
                      <c:pt idx="4888">
                        <c:v>9.75</c:v>
                      </c:pt>
                      <c:pt idx="4889">
                        <c:v>9.73</c:v>
                      </c:pt>
                      <c:pt idx="4890">
                        <c:v>9.73</c:v>
                      </c:pt>
                      <c:pt idx="4891">
                        <c:v>9.75</c:v>
                      </c:pt>
                      <c:pt idx="4892">
                        <c:v>9.75</c:v>
                      </c:pt>
                      <c:pt idx="4893">
                        <c:v>9.75</c:v>
                      </c:pt>
                      <c:pt idx="4894">
                        <c:v>9.75</c:v>
                      </c:pt>
                      <c:pt idx="4895">
                        <c:v>9.75</c:v>
                      </c:pt>
                      <c:pt idx="4896">
                        <c:v>9.77</c:v>
                      </c:pt>
                      <c:pt idx="4897">
                        <c:v>9.75</c:v>
                      </c:pt>
                      <c:pt idx="4898">
                        <c:v>9.75</c:v>
                      </c:pt>
                      <c:pt idx="4899">
                        <c:v>9.75</c:v>
                      </c:pt>
                      <c:pt idx="4900">
                        <c:v>9.73</c:v>
                      </c:pt>
                      <c:pt idx="4901">
                        <c:v>9.73</c:v>
                      </c:pt>
                      <c:pt idx="4902">
                        <c:v>9.75</c:v>
                      </c:pt>
                      <c:pt idx="4903">
                        <c:v>9.73</c:v>
                      </c:pt>
                      <c:pt idx="4904">
                        <c:v>9.75</c:v>
                      </c:pt>
                      <c:pt idx="4905">
                        <c:v>9.75</c:v>
                      </c:pt>
                      <c:pt idx="4906">
                        <c:v>9.75</c:v>
                      </c:pt>
                      <c:pt idx="4907">
                        <c:v>9.73</c:v>
                      </c:pt>
                      <c:pt idx="4908">
                        <c:v>9.75</c:v>
                      </c:pt>
                      <c:pt idx="4909">
                        <c:v>9.77</c:v>
                      </c:pt>
                      <c:pt idx="4910">
                        <c:v>9.73</c:v>
                      </c:pt>
                      <c:pt idx="4911">
                        <c:v>9.73</c:v>
                      </c:pt>
                      <c:pt idx="4912">
                        <c:v>9.75</c:v>
                      </c:pt>
                      <c:pt idx="4913">
                        <c:v>9.75</c:v>
                      </c:pt>
                      <c:pt idx="4914">
                        <c:v>9.75</c:v>
                      </c:pt>
                      <c:pt idx="4915">
                        <c:v>9.73</c:v>
                      </c:pt>
                      <c:pt idx="4916">
                        <c:v>9.7100000000000009</c:v>
                      </c:pt>
                      <c:pt idx="4917">
                        <c:v>9.73</c:v>
                      </c:pt>
                      <c:pt idx="4918">
                        <c:v>9.73</c:v>
                      </c:pt>
                      <c:pt idx="4919">
                        <c:v>9.73</c:v>
                      </c:pt>
                      <c:pt idx="4920">
                        <c:v>9.75</c:v>
                      </c:pt>
                      <c:pt idx="4921">
                        <c:v>9.75</c:v>
                      </c:pt>
                      <c:pt idx="4922">
                        <c:v>9.73</c:v>
                      </c:pt>
                      <c:pt idx="4923">
                        <c:v>9.75</c:v>
                      </c:pt>
                      <c:pt idx="4924">
                        <c:v>9.73</c:v>
                      </c:pt>
                      <c:pt idx="4925">
                        <c:v>9.7100000000000009</c:v>
                      </c:pt>
                      <c:pt idx="4926">
                        <c:v>9.7100000000000009</c:v>
                      </c:pt>
                      <c:pt idx="4927">
                        <c:v>9.7100000000000009</c:v>
                      </c:pt>
                      <c:pt idx="4928">
                        <c:v>9.7100000000000009</c:v>
                      </c:pt>
                      <c:pt idx="4929">
                        <c:v>9.7100000000000009</c:v>
                      </c:pt>
                      <c:pt idx="4930">
                        <c:v>9.7100000000000009</c:v>
                      </c:pt>
                      <c:pt idx="4931">
                        <c:v>9.73</c:v>
                      </c:pt>
                      <c:pt idx="4932">
                        <c:v>9.73</c:v>
                      </c:pt>
                      <c:pt idx="4933">
                        <c:v>9.73</c:v>
                      </c:pt>
                      <c:pt idx="4934">
                        <c:v>9.7100000000000009</c:v>
                      </c:pt>
                      <c:pt idx="4935">
                        <c:v>9.7100000000000009</c:v>
                      </c:pt>
                      <c:pt idx="4936">
                        <c:v>9.73</c:v>
                      </c:pt>
                      <c:pt idx="4937">
                        <c:v>9.75</c:v>
                      </c:pt>
                      <c:pt idx="4938">
                        <c:v>9.75</c:v>
                      </c:pt>
                      <c:pt idx="4939">
                        <c:v>9.73</c:v>
                      </c:pt>
                      <c:pt idx="4940">
                        <c:v>9.73</c:v>
                      </c:pt>
                      <c:pt idx="4941">
                        <c:v>9.73</c:v>
                      </c:pt>
                      <c:pt idx="4942">
                        <c:v>9.7100000000000009</c:v>
                      </c:pt>
                      <c:pt idx="4943">
                        <c:v>9.73</c:v>
                      </c:pt>
                      <c:pt idx="4944">
                        <c:v>9.7100000000000009</c:v>
                      </c:pt>
                      <c:pt idx="4945">
                        <c:v>9.7100000000000009</c:v>
                      </c:pt>
                      <c:pt idx="4946">
                        <c:v>9.7100000000000009</c:v>
                      </c:pt>
                      <c:pt idx="4947">
                        <c:v>9.7100000000000009</c:v>
                      </c:pt>
                      <c:pt idx="4948">
                        <c:v>9.7100000000000009</c:v>
                      </c:pt>
                      <c:pt idx="4949">
                        <c:v>9.7100000000000009</c:v>
                      </c:pt>
                      <c:pt idx="4950">
                        <c:v>9.69</c:v>
                      </c:pt>
                      <c:pt idx="4951">
                        <c:v>9.73</c:v>
                      </c:pt>
                      <c:pt idx="4952">
                        <c:v>9.7100000000000009</c:v>
                      </c:pt>
                      <c:pt idx="4953">
                        <c:v>9.7100000000000009</c:v>
                      </c:pt>
                      <c:pt idx="4954">
                        <c:v>9.7100000000000009</c:v>
                      </c:pt>
                      <c:pt idx="4955">
                        <c:v>9.7100000000000009</c:v>
                      </c:pt>
                      <c:pt idx="4956">
                        <c:v>9.69</c:v>
                      </c:pt>
                      <c:pt idx="4957">
                        <c:v>9.7100000000000009</c:v>
                      </c:pt>
                      <c:pt idx="4958">
                        <c:v>9.7100000000000009</c:v>
                      </c:pt>
                      <c:pt idx="4959">
                        <c:v>9.69</c:v>
                      </c:pt>
                      <c:pt idx="4960">
                        <c:v>9.69</c:v>
                      </c:pt>
                      <c:pt idx="4961">
                        <c:v>9.7100000000000009</c:v>
                      </c:pt>
                      <c:pt idx="4962">
                        <c:v>9.69</c:v>
                      </c:pt>
                      <c:pt idx="4963">
                        <c:v>9.69</c:v>
                      </c:pt>
                      <c:pt idx="4964">
                        <c:v>9.7100000000000009</c:v>
                      </c:pt>
                      <c:pt idx="4965">
                        <c:v>9.7100000000000009</c:v>
                      </c:pt>
                      <c:pt idx="4966">
                        <c:v>9.7100000000000009</c:v>
                      </c:pt>
                      <c:pt idx="4967">
                        <c:v>9.69</c:v>
                      </c:pt>
                      <c:pt idx="4968">
                        <c:v>9.69</c:v>
                      </c:pt>
                      <c:pt idx="4969">
                        <c:v>9.7100000000000009</c:v>
                      </c:pt>
                      <c:pt idx="4970">
                        <c:v>9.73</c:v>
                      </c:pt>
                      <c:pt idx="4971">
                        <c:v>9.73</c:v>
                      </c:pt>
                      <c:pt idx="4972">
                        <c:v>9.7100000000000009</c:v>
                      </c:pt>
                      <c:pt idx="4973">
                        <c:v>9.7100000000000009</c:v>
                      </c:pt>
                      <c:pt idx="4974">
                        <c:v>9.69</c:v>
                      </c:pt>
                      <c:pt idx="4975">
                        <c:v>9.7100000000000009</c:v>
                      </c:pt>
                      <c:pt idx="4976">
                        <c:v>9.73</c:v>
                      </c:pt>
                      <c:pt idx="4977">
                        <c:v>9.7100000000000009</c:v>
                      </c:pt>
                      <c:pt idx="4978">
                        <c:v>9.7100000000000009</c:v>
                      </c:pt>
                      <c:pt idx="4979">
                        <c:v>9.7100000000000009</c:v>
                      </c:pt>
                      <c:pt idx="4980">
                        <c:v>9.69</c:v>
                      </c:pt>
                      <c:pt idx="4981">
                        <c:v>9.7100000000000009</c:v>
                      </c:pt>
                      <c:pt idx="4982">
                        <c:v>9.73</c:v>
                      </c:pt>
                      <c:pt idx="4983">
                        <c:v>9.7100000000000009</c:v>
                      </c:pt>
                      <c:pt idx="4984">
                        <c:v>9.7100000000000009</c:v>
                      </c:pt>
                      <c:pt idx="4985">
                        <c:v>9.7100000000000009</c:v>
                      </c:pt>
                      <c:pt idx="4986">
                        <c:v>9.7100000000000009</c:v>
                      </c:pt>
                      <c:pt idx="4987">
                        <c:v>9.7100000000000009</c:v>
                      </c:pt>
                      <c:pt idx="4988">
                        <c:v>9.7100000000000009</c:v>
                      </c:pt>
                      <c:pt idx="4989">
                        <c:v>9.7100000000000009</c:v>
                      </c:pt>
                      <c:pt idx="4990">
                        <c:v>9.7100000000000009</c:v>
                      </c:pt>
                      <c:pt idx="4991">
                        <c:v>9.7100000000000009</c:v>
                      </c:pt>
                      <c:pt idx="4992">
                        <c:v>9.7100000000000009</c:v>
                      </c:pt>
                      <c:pt idx="4993">
                        <c:v>9.7100000000000009</c:v>
                      </c:pt>
                      <c:pt idx="4994">
                        <c:v>9.7100000000000009</c:v>
                      </c:pt>
                      <c:pt idx="4995">
                        <c:v>9.7100000000000009</c:v>
                      </c:pt>
                      <c:pt idx="4996">
                        <c:v>9.7100000000000009</c:v>
                      </c:pt>
                      <c:pt idx="4997">
                        <c:v>9.7100000000000009</c:v>
                      </c:pt>
                      <c:pt idx="4998">
                        <c:v>9.69</c:v>
                      </c:pt>
                      <c:pt idx="4999">
                        <c:v>9.7100000000000009</c:v>
                      </c:pt>
                      <c:pt idx="5000">
                        <c:v>9.69</c:v>
                      </c:pt>
                      <c:pt idx="5001">
                        <c:v>9.7100000000000009</c:v>
                      </c:pt>
                      <c:pt idx="5002">
                        <c:v>9.7100000000000009</c:v>
                      </c:pt>
                      <c:pt idx="5003">
                        <c:v>9.69</c:v>
                      </c:pt>
                      <c:pt idx="5004">
                        <c:v>9.69</c:v>
                      </c:pt>
                      <c:pt idx="5005">
                        <c:v>9.69</c:v>
                      </c:pt>
                      <c:pt idx="5006">
                        <c:v>9.69</c:v>
                      </c:pt>
                      <c:pt idx="5007">
                        <c:v>9.7100000000000009</c:v>
                      </c:pt>
                      <c:pt idx="5008">
                        <c:v>9.7100000000000009</c:v>
                      </c:pt>
                      <c:pt idx="5009">
                        <c:v>9.69</c:v>
                      </c:pt>
                      <c:pt idx="5010">
                        <c:v>9.69</c:v>
                      </c:pt>
                      <c:pt idx="5011">
                        <c:v>9.69</c:v>
                      </c:pt>
                      <c:pt idx="5012">
                        <c:v>9.67</c:v>
                      </c:pt>
                      <c:pt idx="5013">
                        <c:v>9.67</c:v>
                      </c:pt>
                      <c:pt idx="5014">
                        <c:v>9.67</c:v>
                      </c:pt>
                      <c:pt idx="5015">
                        <c:v>9.67</c:v>
                      </c:pt>
                      <c:pt idx="5016">
                        <c:v>9.69</c:v>
                      </c:pt>
                      <c:pt idx="5017">
                        <c:v>9.67</c:v>
                      </c:pt>
                      <c:pt idx="5018">
                        <c:v>9.67</c:v>
                      </c:pt>
                      <c:pt idx="5019">
                        <c:v>9.69</c:v>
                      </c:pt>
                      <c:pt idx="5020">
                        <c:v>9.69</c:v>
                      </c:pt>
                      <c:pt idx="5021">
                        <c:v>9.67</c:v>
                      </c:pt>
                      <c:pt idx="5022">
                        <c:v>9.67</c:v>
                      </c:pt>
                      <c:pt idx="5023">
                        <c:v>9.67</c:v>
                      </c:pt>
                      <c:pt idx="5024">
                        <c:v>9.65</c:v>
                      </c:pt>
                      <c:pt idx="5025">
                        <c:v>9.69</c:v>
                      </c:pt>
                      <c:pt idx="5026">
                        <c:v>9.67</c:v>
                      </c:pt>
                      <c:pt idx="5027">
                        <c:v>9.67</c:v>
                      </c:pt>
                      <c:pt idx="5028">
                        <c:v>9.65</c:v>
                      </c:pt>
                      <c:pt idx="5029">
                        <c:v>9.67</c:v>
                      </c:pt>
                      <c:pt idx="5030">
                        <c:v>9.67</c:v>
                      </c:pt>
                      <c:pt idx="5031">
                        <c:v>9.67</c:v>
                      </c:pt>
                      <c:pt idx="5032">
                        <c:v>9.67</c:v>
                      </c:pt>
                      <c:pt idx="5033">
                        <c:v>9.67</c:v>
                      </c:pt>
                      <c:pt idx="5034">
                        <c:v>9.67</c:v>
                      </c:pt>
                      <c:pt idx="5035">
                        <c:v>9.67</c:v>
                      </c:pt>
                      <c:pt idx="5036">
                        <c:v>9.67</c:v>
                      </c:pt>
                      <c:pt idx="5037">
                        <c:v>9.67</c:v>
                      </c:pt>
                      <c:pt idx="5038">
                        <c:v>9.67</c:v>
                      </c:pt>
                      <c:pt idx="5039">
                        <c:v>9.67</c:v>
                      </c:pt>
                      <c:pt idx="5040">
                        <c:v>9.65</c:v>
                      </c:pt>
                      <c:pt idx="5041">
                        <c:v>9.65</c:v>
                      </c:pt>
                      <c:pt idx="5042">
                        <c:v>9.65</c:v>
                      </c:pt>
                      <c:pt idx="5043">
                        <c:v>9.65</c:v>
                      </c:pt>
                      <c:pt idx="5044">
                        <c:v>9.67</c:v>
                      </c:pt>
                      <c:pt idx="5045">
                        <c:v>9.6300000000000008</c:v>
                      </c:pt>
                      <c:pt idx="5046">
                        <c:v>9.67</c:v>
                      </c:pt>
                      <c:pt idx="5047">
                        <c:v>9.65</c:v>
                      </c:pt>
                      <c:pt idx="5048">
                        <c:v>9.6300000000000008</c:v>
                      </c:pt>
                      <c:pt idx="5049">
                        <c:v>9.6300000000000008</c:v>
                      </c:pt>
                      <c:pt idx="5050">
                        <c:v>9.65</c:v>
                      </c:pt>
                      <c:pt idx="5051">
                        <c:v>9.65</c:v>
                      </c:pt>
                      <c:pt idx="5052">
                        <c:v>9.6300000000000008</c:v>
                      </c:pt>
                      <c:pt idx="5053">
                        <c:v>9.6300000000000008</c:v>
                      </c:pt>
                      <c:pt idx="5054">
                        <c:v>9.6300000000000008</c:v>
                      </c:pt>
                      <c:pt idx="5055">
                        <c:v>9.61</c:v>
                      </c:pt>
                      <c:pt idx="5056">
                        <c:v>9.6300000000000008</c:v>
                      </c:pt>
                      <c:pt idx="5057">
                        <c:v>9.6300000000000008</c:v>
                      </c:pt>
                      <c:pt idx="5058">
                        <c:v>9.6300000000000008</c:v>
                      </c:pt>
                      <c:pt idx="5059">
                        <c:v>9.6300000000000008</c:v>
                      </c:pt>
                      <c:pt idx="5060">
                        <c:v>9.6300000000000008</c:v>
                      </c:pt>
                      <c:pt idx="5061">
                        <c:v>9.6300000000000008</c:v>
                      </c:pt>
                      <c:pt idx="5062">
                        <c:v>9.6300000000000008</c:v>
                      </c:pt>
                      <c:pt idx="5063">
                        <c:v>9.6300000000000008</c:v>
                      </c:pt>
                      <c:pt idx="5064">
                        <c:v>9.61</c:v>
                      </c:pt>
                      <c:pt idx="5065">
                        <c:v>9.61</c:v>
                      </c:pt>
                      <c:pt idx="5066">
                        <c:v>9.61</c:v>
                      </c:pt>
                      <c:pt idx="5067">
                        <c:v>9.61</c:v>
                      </c:pt>
                      <c:pt idx="5068">
                        <c:v>9.6300000000000008</c:v>
                      </c:pt>
                      <c:pt idx="5069">
                        <c:v>9.6300000000000008</c:v>
                      </c:pt>
                      <c:pt idx="5070">
                        <c:v>9.61</c:v>
                      </c:pt>
                      <c:pt idx="5071">
                        <c:v>9.61</c:v>
                      </c:pt>
                      <c:pt idx="5072">
                        <c:v>9.61</c:v>
                      </c:pt>
                      <c:pt idx="5073">
                        <c:v>9.6300000000000008</c:v>
                      </c:pt>
                      <c:pt idx="5074">
                        <c:v>9.61</c:v>
                      </c:pt>
                      <c:pt idx="5075">
                        <c:v>9.61</c:v>
                      </c:pt>
                      <c:pt idx="5076">
                        <c:v>9.61</c:v>
                      </c:pt>
                      <c:pt idx="5077">
                        <c:v>9.59</c:v>
                      </c:pt>
                      <c:pt idx="5078">
                        <c:v>9.59</c:v>
                      </c:pt>
                      <c:pt idx="5079">
                        <c:v>9.61</c:v>
                      </c:pt>
                      <c:pt idx="5080">
                        <c:v>9.59</c:v>
                      </c:pt>
                      <c:pt idx="5081">
                        <c:v>9.59</c:v>
                      </c:pt>
                      <c:pt idx="5082">
                        <c:v>9.61</c:v>
                      </c:pt>
                      <c:pt idx="5083">
                        <c:v>9.59</c:v>
                      </c:pt>
                      <c:pt idx="5084">
                        <c:v>9.57</c:v>
                      </c:pt>
                      <c:pt idx="5085">
                        <c:v>9.61</c:v>
                      </c:pt>
                      <c:pt idx="5086">
                        <c:v>9.57</c:v>
                      </c:pt>
                      <c:pt idx="5087">
                        <c:v>9.59</c:v>
                      </c:pt>
                      <c:pt idx="5088">
                        <c:v>9.59</c:v>
                      </c:pt>
                      <c:pt idx="5089">
                        <c:v>9.59</c:v>
                      </c:pt>
                      <c:pt idx="5090">
                        <c:v>9.59</c:v>
                      </c:pt>
                      <c:pt idx="5091">
                        <c:v>9.57</c:v>
                      </c:pt>
                      <c:pt idx="5092">
                        <c:v>9.57</c:v>
                      </c:pt>
                      <c:pt idx="5093">
                        <c:v>9.5500000000000007</c:v>
                      </c:pt>
                      <c:pt idx="5094">
                        <c:v>9.59</c:v>
                      </c:pt>
                      <c:pt idx="5095">
                        <c:v>9.59</c:v>
                      </c:pt>
                      <c:pt idx="5096">
                        <c:v>9.59</c:v>
                      </c:pt>
                      <c:pt idx="5097">
                        <c:v>9.59</c:v>
                      </c:pt>
                      <c:pt idx="5098">
                        <c:v>9.57</c:v>
                      </c:pt>
                      <c:pt idx="5099">
                        <c:v>9.57</c:v>
                      </c:pt>
                      <c:pt idx="5100">
                        <c:v>9.57</c:v>
                      </c:pt>
                      <c:pt idx="5101">
                        <c:v>9.57</c:v>
                      </c:pt>
                      <c:pt idx="5102">
                        <c:v>9.59</c:v>
                      </c:pt>
                      <c:pt idx="5103">
                        <c:v>9.57</c:v>
                      </c:pt>
                      <c:pt idx="5104">
                        <c:v>9.59</c:v>
                      </c:pt>
                      <c:pt idx="5105">
                        <c:v>9.59</c:v>
                      </c:pt>
                      <c:pt idx="5106">
                        <c:v>9.59</c:v>
                      </c:pt>
                      <c:pt idx="5107">
                        <c:v>9.59</c:v>
                      </c:pt>
                      <c:pt idx="5108">
                        <c:v>9.59</c:v>
                      </c:pt>
                      <c:pt idx="5109">
                        <c:v>9.61</c:v>
                      </c:pt>
                      <c:pt idx="5110">
                        <c:v>9.59</c:v>
                      </c:pt>
                      <c:pt idx="5111">
                        <c:v>9.59</c:v>
                      </c:pt>
                      <c:pt idx="5112">
                        <c:v>9.59</c:v>
                      </c:pt>
                      <c:pt idx="5113">
                        <c:v>9.59</c:v>
                      </c:pt>
                      <c:pt idx="5114">
                        <c:v>9.59</c:v>
                      </c:pt>
                      <c:pt idx="5115">
                        <c:v>9.59</c:v>
                      </c:pt>
                      <c:pt idx="5116">
                        <c:v>9.59</c:v>
                      </c:pt>
                      <c:pt idx="5117">
                        <c:v>9.59</c:v>
                      </c:pt>
                      <c:pt idx="5118">
                        <c:v>9.59</c:v>
                      </c:pt>
                      <c:pt idx="5119">
                        <c:v>9.61</c:v>
                      </c:pt>
                      <c:pt idx="5120">
                        <c:v>9.59</c:v>
                      </c:pt>
                      <c:pt idx="5121">
                        <c:v>9.59</c:v>
                      </c:pt>
                      <c:pt idx="5122">
                        <c:v>9.59</c:v>
                      </c:pt>
                      <c:pt idx="5123">
                        <c:v>9.59</c:v>
                      </c:pt>
                      <c:pt idx="5124">
                        <c:v>9.59</c:v>
                      </c:pt>
                      <c:pt idx="5125">
                        <c:v>9.59</c:v>
                      </c:pt>
                      <c:pt idx="5126">
                        <c:v>9.59</c:v>
                      </c:pt>
                      <c:pt idx="5127">
                        <c:v>9.59</c:v>
                      </c:pt>
                      <c:pt idx="5128">
                        <c:v>9.59</c:v>
                      </c:pt>
                      <c:pt idx="5129">
                        <c:v>9.59</c:v>
                      </c:pt>
                      <c:pt idx="5130">
                        <c:v>9.59</c:v>
                      </c:pt>
                      <c:pt idx="5131">
                        <c:v>9.59</c:v>
                      </c:pt>
                      <c:pt idx="5132">
                        <c:v>9.57</c:v>
                      </c:pt>
                      <c:pt idx="5133">
                        <c:v>9.57</c:v>
                      </c:pt>
                      <c:pt idx="5134">
                        <c:v>9.59</c:v>
                      </c:pt>
                      <c:pt idx="5135">
                        <c:v>9.59</c:v>
                      </c:pt>
                      <c:pt idx="5136">
                        <c:v>9.59</c:v>
                      </c:pt>
                      <c:pt idx="5137">
                        <c:v>9.57</c:v>
                      </c:pt>
                      <c:pt idx="5138">
                        <c:v>9.57</c:v>
                      </c:pt>
                      <c:pt idx="5139">
                        <c:v>9.57</c:v>
                      </c:pt>
                      <c:pt idx="5140">
                        <c:v>9.59</c:v>
                      </c:pt>
                      <c:pt idx="5141">
                        <c:v>9.57</c:v>
                      </c:pt>
                      <c:pt idx="5142">
                        <c:v>9.57</c:v>
                      </c:pt>
                      <c:pt idx="5143">
                        <c:v>9.57</c:v>
                      </c:pt>
                      <c:pt idx="5144">
                        <c:v>9.59</c:v>
                      </c:pt>
                      <c:pt idx="5145">
                        <c:v>9.57</c:v>
                      </c:pt>
                      <c:pt idx="5146">
                        <c:v>9.57</c:v>
                      </c:pt>
                      <c:pt idx="5147">
                        <c:v>9.57</c:v>
                      </c:pt>
                      <c:pt idx="5148">
                        <c:v>9.57</c:v>
                      </c:pt>
                      <c:pt idx="5149">
                        <c:v>9.57</c:v>
                      </c:pt>
                      <c:pt idx="5150">
                        <c:v>9.5500000000000007</c:v>
                      </c:pt>
                      <c:pt idx="5151">
                        <c:v>9.57</c:v>
                      </c:pt>
                      <c:pt idx="5152">
                        <c:v>9.59</c:v>
                      </c:pt>
                      <c:pt idx="5153">
                        <c:v>9.57</c:v>
                      </c:pt>
                      <c:pt idx="5154">
                        <c:v>9.59</c:v>
                      </c:pt>
                      <c:pt idx="5155">
                        <c:v>9.59</c:v>
                      </c:pt>
                      <c:pt idx="5156">
                        <c:v>9.57</c:v>
                      </c:pt>
                      <c:pt idx="5157">
                        <c:v>9.59</c:v>
                      </c:pt>
                      <c:pt idx="5158">
                        <c:v>9.59</c:v>
                      </c:pt>
                      <c:pt idx="5159">
                        <c:v>9.59</c:v>
                      </c:pt>
                      <c:pt idx="5160">
                        <c:v>9.59</c:v>
                      </c:pt>
                      <c:pt idx="5161">
                        <c:v>9.59</c:v>
                      </c:pt>
                      <c:pt idx="5162">
                        <c:v>9.61</c:v>
                      </c:pt>
                      <c:pt idx="5163">
                        <c:v>9.61</c:v>
                      </c:pt>
                      <c:pt idx="5164">
                        <c:v>9.61</c:v>
                      </c:pt>
                      <c:pt idx="5165">
                        <c:v>9.59</c:v>
                      </c:pt>
                      <c:pt idx="5166">
                        <c:v>9.59</c:v>
                      </c:pt>
                      <c:pt idx="5167">
                        <c:v>9.59</c:v>
                      </c:pt>
                      <c:pt idx="5168">
                        <c:v>9.61</c:v>
                      </c:pt>
                      <c:pt idx="5169">
                        <c:v>9.59</c:v>
                      </c:pt>
                      <c:pt idx="5170">
                        <c:v>9.61</c:v>
                      </c:pt>
                      <c:pt idx="5171">
                        <c:v>9.59</c:v>
                      </c:pt>
                      <c:pt idx="5172">
                        <c:v>9.59</c:v>
                      </c:pt>
                      <c:pt idx="5173">
                        <c:v>9.59</c:v>
                      </c:pt>
                      <c:pt idx="5174">
                        <c:v>9.59</c:v>
                      </c:pt>
                      <c:pt idx="5175">
                        <c:v>9.61</c:v>
                      </c:pt>
                      <c:pt idx="5176">
                        <c:v>9.61</c:v>
                      </c:pt>
                      <c:pt idx="5177">
                        <c:v>9.59</c:v>
                      </c:pt>
                      <c:pt idx="5178">
                        <c:v>9.61</c:v>
                      </c:pt>
                      <c:pt idx="5179">
                        <c:v>9.59</c:v>
                      </c:pt>
                      <c:pt idx="5180">
                        <c:v>9.61</c:v>
                      </c:pt>
                      <c:pt idx="5181">
                        <c:v>9.59</c:v>
                      </c:pt>
                      <c:pt idx="5182">
                        <c:v>9.61</c:v>
                      </c:pt>
                      <c:pt idx="5183">
                        <c:v>9.61</c:v>
                      </c:pt>
                      <c:pt idx="5184">
                        <c:v>9.61</c:v>
                      </c:pt>
                      <c:pt idx="5185">
                        <c:v>9.6300000000000008</c:v>
                      </c:pt>
                      <c:pt idx="5186">
                        <c:v>9.6300000000000008</c:v>
                      </c:pt>
                      <c:pt idx="5187">
                        <c:v>9.6300000000000008</c:v>
                      </c:pt>
                      <c:pt idx="5188">
                        <c:v>9.6300000000000008</c:v>
                      </c:pt>
                      <c:pt idx="5189">
                        <c:v>9.6300000000000008</c:v>
                      </c:pt>
                      <c:pt idx="5190">
                        <c:v>9.6300000000000008</c:v>
                      </c:pt>
                      <c:pt idx="5191">
                        <c:v>9.65</c:v>
                      </c:pt>
                      <c:pt idx="5192">
                        <c:v>9.65</c:v>
                      </c:pt>
                      <c:pt idx="5193">
                        <c:v>9.65</c:v>
                      </c:pt>
                      <c:pt idx="5194">
                        <c:v>9.67</c:v>
                      </c:pt>
                      <c:pt idx="5195">
                        <c:v>9.67</c:v>
                      </c:pt>
                      <c:pt idx="5196">
                        <c:v>9.67</c:v>
                      </c:pt>
                      <c:pt idx="5197">
                        <c:v>9.69</c:v>
                      </c:pt>
                      <c:pt idx="5198">
                        <c:v>9.7100000000000009</c:v>
                      </c:pt>
                      <c:pt idx="5199">
                        <c:v>9.69</c:v>
                      </c:pt>
                      <c:pt idx="5200">
                        <c:v>9.7100000000000009</c:v>
                      </c:pt>
                      <c:pt idx="5201">
                        <c:v>9.7100000000000009</c:v>
                      </c:pt>
                      <c:pt idx="5202">
                        <c:v>9.7100000000000009</c:v>
                      </c:pt>
                      <c:pt idx="5203">
                        <c:v>9.73</c:v>
                      </c:pt>
                      <c:pt idx="5204">
                        <c:v>9.73</c:v>
                      </c:pt>
                      <c:pt idx="5205">
                        <c:v>9.73</c:v>
                      </c:pt>
                      <c:pt idx="5206">
                        <c:v>9.75</c:v>
                      </c:pt>
                      <c:pt idx="5207">
                        <c:v>9.73</c:v>
                      </c:pt>
                      <c:pt idx="5208">
                        <c:v>9.73</c:v>
                      </c:pt>
                      <c:pt idx="5209">
                        <c:v>9.73</c:v>
                      </c:pt>
                      <c:pt idx="5210">
                        <c:v>9.73</c:v>
                      </c:pt>
                      <c:pt idx="5211">
                        <c:v>9.75</c:v>
                      </c:pt>
                      <c:pt idx="5212">
                        <c:v>9.73</c:v>
                      </c:pt>
                      <c:pt idx="5213">
                        <c:v>9.73</c:v>
                      </c:pt>
                      <c:pt idx="5214">
                        <c:v>9.75</c:v>
                      </c:pt>
                      <c:pt idx="5215">
                        <c:v>9.73</c:v>
                      </c:pt>
                      <c:pt idx="5216">
                        <c:v>9.75</c:v>
                      </c:pt>
                      <c:pt idx="5217">
                        <c:v>9.75</c:v>
                      </c:pt>
                      <c:pt idx="5218">
                        <c:v>9.75</c:v>
                      </c:pt>
                      <c:pt idx="5219">
                        <c:v>9.75</c:v>
                      </c:pt>
                      <c:pt idx="5220">
                        <c:v>9.75</c:v>
                      </c:pt>
                      <c:pt idx="5221">
                        <c:v>9.75</c:v>
                      </c:pt>
                      <c:pt idx="5222">
                        <c:v>9.77</c:v>
                      </c:pt>
                      <c:pt idx="5223">
                        <c:v>9.77</c:v>
                      </c:pt>
                      <c:pt idx="5224">
                        <c:v>9.73</c:v>
                      </c:pt>
                      <c:pt idx="5225">
                        <c:v>9.75</c:v>
                      </c:pt>
                      <c:pt idx="5226">
                        <c:v>9.77</c:v>
                      </c:pt>
                      <c:pt idx="5227">
                        <c:v>9.77</c:v>
                      </c:pt>
                      <c:pt idx="5228">
                        <c:v>9.75</c:v>
                      </c:pt>
                      <c:pt idx="5229">
                        <c:v>9.77</c:v>
                      </c:pt>
                      <c:pt idx="5230">
                        <c:v>9.73</c:v>
                      </c:pt>
                      <c:pt idx="5231">
                        <c:v>9.75</c:v>
                      </c:pt>
                      <c:pt idx="5232">
                        <c:v>9.77</c:v>
                      </c:pt>
                      <c:pt idx="5233">
                        <c:v>9.77</c:v>
                      </c:pt>
                      <c:pt idx="5234">
                        <c:v>9.77</c:v>
                      </c:pt>
                      <c:pt idx="5235">
                        <c:v>9.77</c:v>
                      </c:pt>
                      <c:pt idx="5236">
                        <c:v>9.77</c:v>
                      </c:pt>
                      <c:pt idx="5237">
                        <c:v>9.77</c:v>
                      </c:pt>
                      <c:pt idx="5238">
                        <c:v>9.75</c:v>
                      </c:pt>
                      <c:pt idx="5239">
                        <c:v>9.77</c:v>
                      </c:pt>
                      <c:pt idx="5240">
                        <c:v>9.77</c:v>
                      </c:pt>
                      <c:pt idx="5241">
                        <c:v>9.77</c:v>
                      </c:pt>
                      <c:pt idx="5242">
                        <c:v>9.77</c:v>
                      </c:pt>
                      <c:pt idx="5243">
                        <c:v>9.7899999999999991</c:v>
                      </c:pt>
                      <c:pt idx="5244">
                        <c:v>9.75</c:v>
                      </c:pt>
                      <c:pt idx="5245">
                        <c:v>9.75</c:v>
                      </c:pt>
                      <c:pt idx="5246">
                        <c:v>9.77</c:v>
                      </c:pt>
                      <c:pt idx="5247">
                        <c:v>9.7899999999999991</c:v>
                      </c:pt>
                      <c:pt idx="5248">
                        <c:v>9.77</c:v>
                      </c:pt>
                      <c:pt idx="5249">
                        <c:v>9.77</c:v>
                      </c:pt>
                      <c:pt idx="5250">
                        <c:v>9.77</c:v>
                      </c:pt>
                      <c:pt idx="5251">
                        <c:v>9.77</c:v>
                      </c:pt>
                      <c:pt idx="5252">
                        <c:v>9.77</c:v>
                      </c:pt>
                      <c:pt idx="5253">
                        <c:v>9.77</c:v>
                      </c:pt>
                      <c:pt idx="5254">
                        <c:v>9.77</c:v>
                      </c:pt>
                      <c:pt idx="5255">
                        <c:v>9.77</c:v>
                      </c:pt>
                      <c:pt idx="5256">
                        <c:v>9.77</c:v>
                      </c:pt>
                      <c:pt idx="5257">
                        <c:v>9.77</c:v>
                      </c:pt>
                      <c:pt idx="5258">
                        <c:v>9.7899999999999991</c:v>
                      </c:pt>
                      <c:pt idx="5259">
                        <c:v>9.77</c:v>
                      </c:pt>
                      <c:pt idx="5260">
                        <c:v>9.77</c:v>
                      </c:pt>
                      <c:pt idx="5261">
                        <c:v>9.7899999999999991</c:v>
                      </c:pt>
                      <c:pt idx="5262">
                        <c:v>9.77</c:v>
                      </c:pt>
                      <c:pt idx="5263">
                        <c:v>9.7899999999999991</c:v>
                      </c:pt>
                      <c:pt idx="5264">
                        <c:v>9.7899999999999991</c:v>
                      </c:pt>
                      <c:pt idx="5265">
                        <c:v>9.7899999999999991</c:v>
                      </c:pt>
                      <c:pt idx="5266">
                        <c:v>9.7899999999999991</c:v>
                      </c:pt>
                      <c:pt idx="5267">
                        <c:v>9.7899999999999991</c:v>
                      </c:pt>
                      <c:pt idx="5268">
                        <c:v>9.7899999999999991</c:v>
                      </c:pt>
                      <c:pt idx="5269">
                        <c:v>9.7899999999999991</c:v>
                      </c:pt>
                      <c:pt idx="5270">
                        <c:v>9.7899999999999991</c:v>
                      </c:pt>
                      <c:pt idx="5271">
                        <c:v>9.77</c:v>
                      </c:pt>
                      <c:pt idx="5272">
                        <c:v>9.77</c:v>
                      </c:pt>
                      <c:pt idx="5273">
                        <c:v>9.77</c:v>
                      </c:pt>
                      <c:pt idx="5274">
                        <c:v>9.7899999999999991</c:v>
                      </c:pt>
                      <c:pt idx="5275">
                        <c:v>9.7899999999999991</c:v>
                      </c:pt>
                      <c:pt idx="5276">
                        <c:v>9.7899999999999991</c:v>
                      </c:pt>
                      <c:pt idx="5277">
                        <c:v>9.77</c:v>
                      </c:pt>
                      <c:pt idx="5278">
                        <c:v>9.77</c:v>
                      </c:pt>
                      <c:pt idx="5279">
                        <c:v>9.7899999999999991</c:v>
                      </c:pt>
                      <c:pt idx="5280">
                        <c:v>9.7899999999999991</c:v>
                      </c:pt>
                      <c:pt idx="5281">
                        <c:v>9.7899999999999991</c:v>
                      </c:pt>
                      <c:pt idx="5282">
                        <c:v>9.7899999999999991</c:v>
                      </c:pt>
                      <c:pt idx="5283">
                        <c:v>9.7899999999999991</c:v>
                      </c:pt>
                      <c:pt idx="5284">
                        <c:v>9.77</c:v>
                      </c:pt>
                      <c:pt idx="5285">
                        <c:v>9.77</c:v>
                      </c:pt>
                      <c:pt idx="5286">
                        <c:v>9.77</c:v>
                      </c:pt>
                      <c:pt idx="5287">
                        <c:v>9.75</c:v>
                      </c:pt>
                      <c:pt idx="5288">
                        <c:v>9.7899999999999991</c:v>
                      </c:pt>
                      <c:pt idx="5289">
                        <c:v>9.77</c:v>
                      </c:pt>
                      <c:pt idx="5290">
                        <c:v>9.75</c:v>
                      </c:pt>
                      <c:pt idx="5291">
                        <c:v>9.77</c:v>
                      </c:pt>
                      <c:pt idx="5292">
                        <c:v>9.77</c:v>
                      </c:pt>
                      <c:pt idx="5293">
                        <c:v>9.77</c:v>
                      </c:pt>
                      <c:pt idx="5294">
                        <c:v>9.75</c:v>
                      </c:pt>
                      <c:pt idx="5295">
                        <c:v>9.75</c:v>
                      </c:pt>
                      <c:pt idx="5296">
                        <c:v>9.75</c:v>
                      </c:pt>
                      <c:pt idx="5297">
                        <c:v>9.77</c:v>
                      </c:pt>
                      <c:pt idx="5298">
                        <c:v>9.75</c:v>
                      </c:pt>
                      <c:pt idx="5299">
                        <c:v>9.75</c:v>
                      </c:pt>
                      <c:pt idx="5300">
                        <c:v>9.73</c:v>
                      </c:pt>
                      <c:pt idx="5301">
                        <c:v>9.73</c:v>
                      </c:pt>
                      <c:pt idx="5302">
                        <c:v>9.73</c:v>
                      </c:pt>
                      <c:pt idx="5303">
                        <c:v>9.7100000000000009</c:v>
                      </c:pt>
                      <c:pt idx="5304">
                        <c:v>9.75</c:v>
                      </c:pt>
                      <c:pt idx="5305">
                        <c:v>9.7100000000000009</c:v>
                      </c:pt>
                      <c:pt idx="5306">
                        <c:v>9.73</c:v>
                      </c:pt>
                      <c:pt idx="5307">
                        <c:v>9.7100000000000009</c:v>
                      </c:pt>
                      <c:pt idx="5308">
                        <c:v>9.7100000000000009</c:v>
                      </c:pt>
                      <c:pt idx="5309">
                        <c:v>9.7100000000000009</c:v>
                      </c:pt>
                      <c:pt idx="5310">
                        <c:v>9.7100000000000009</c:v>
                      </c:pt>
                      <c:pt idx="5311">
                        <c:v>9.7100000000000009</c:v>
                      </c:pt>
                      <c:pt idx="5312">
                        <c:v>9.69</c:v>
                      </c:pt>
                      <c:pt idx="5313">
                        <c:v>9.69</c:v>
                      </c:pt>
                      <c:pt idx="5314">
                        <c:v>9.7100000000000009</c:v>
                      </c:pt>
                      <c:pt idx="5315">
                        <c:v>9.7100000000000009</c:v>
                      </c:pt>
                      <c:pt idx="5316">
                        <c:v>9.69</c:v>
                      </c:pt>
                      <c:pt idx="5317">
                        <c:v>9.69</c:v>
                      </c:pt>
                      <c:pt idx="5318">
                        <c:v>9.69</c:v>
                      </c:pt>
                      <c:pt idx="5319">
                        <c:v>9.69</c:v>
                      </c:pt>
                      <c:pt idx="5320">
                        <c:v>9.69</c:v>
                      </c:pt>
                      <c:pt idx="5321">
                        <c:v>9.69</c:v>
                      </c:pt>
                      <c:pt idx="5322">
                        <c:v>9.67</c:v>
                      </c:pt>
                      <c:pt idx="5323">
                        <c:v>9.69</c:v>
                      </c:pt>
                      <c:pt idx="5324">
                        <c:v>9.69</c:v>
                      </c:pt>
                      <c:pt idx="5325">
                        <c:v>9.69</c:v>
                      </c:pt>
                      <c:pt idx="5326">
                        <c:v>9.69</c:v>
                      </c:pt>
                      <c:pt idx="5327">
                        <c:v>9.67</c:v>
                      </c:pt>
                      <c:pt idx="5328">
                        <c:v>9.67</c:v>
                      </c:pt>
                      <c:pt idx="5329">
                        <c:v>9.67</c:v>
                      </c:pt>
                      <c:pt idx="5330">
                        <c:v>9.67</c:v>
                      </c:pt>
                      <c:pt idx="5331">
                        <c:v>9.67</c:v>
                      </c:pt>
                      <c:pt idx="5332">
                        <c:v>9.67</c:v>
                      </c:pt>
                      <c:pt idx="5333">
                        <c:v>9.67</c:v>
                      </c:pt>
                      <c:pt idx="5334">
                        <c:v>9.67</c:v>
                      </c:pt>
                      <c:pt idx="5335">
                        <c:v>9.67</c:v>
                      </c:pt>
                      <c:pt idx="5336">
                        <c:v>9.67</c:v>
                      </c:pt>
                      <c:pt idx="5337">
                        <c:v>9.67</c:v>
                      </c:pt>
                      <c:pt idx="5338">
                        <c:v>9.65</c:v>
                      </c:pt>
                      <c:pt idx="5339">
                        <c:v>9.67</c:v>
                      </c:pt>
                      <c:pt idx="5340">
                        <c:v>9.65</c:v>
                      </c:pt>
                      <c:pt idx="5341">
                        <c:v>9.65</c:v>
                      </c:pt>
                      <c:pt idx="5342">
                        <c:v>9.67</c:v>
                      </c:pt>
                      <c:pt idx="5343">
                        <c:v>9.65</c:v>
                      </c:pt>
                      <c:pt idx="5344">
                        <c:v>9.67</c:v>
                      </c:pt>
                      <c:pt idx="5345">
                        <c:v>9.65</c:v>
                      </c:pt>
                      <c:pt idx="5346">
                        <c:v>9.65</c:v>
                      </c:pt>
                      <c:pt idx="5347">
                        <c:v>9.67</c:v>
                      </c:pt>
                      <c:pt idx="5348">
                        <c:v>9.6300000000000008</c:v>
                      </c:pt>
                      <c:pt idx="5349">
                        <c:v>9.6300000000000008</c:v>
                      </c:pt>
                      <c:pt idx="5350">
                        <c:v>9.65</c:v>
                      </c:pt>
                      <c:pt idx="5351">
                        <c:v>9.6300000000000008</c:v>
                      </c:pt>
                      <c:pt idx="5352">
                        <c:v>9.6300000000000008</c:v>
                      </c:pt>
                      <c:pt idx="5353">
                        <c:v>9.6300000000000008</c:v>
                      </c:pt>
                      <c:pt idx="5354">
                        <c:v>9.6300000000000008</c:v>
                      </c:pt>
                      <c:pt idx="5355">
                        <c:v>9.61</c:v>
                      </c:pt>
                      <c:pt idx="5356">
                        <c:v>9.61</c:v>
                      </c:pt>
                      <c:pt idx="5357">
                        <c:v>9.61</c:v>
                      </c:pt>
                      <c:pt idx="5358">
                        <c:v>9.6300000000000008</c:v>
                      </c:pt>
                      <c:pt idx="5359">
                        <c:v>9.61</c:v>
                      </c:pt>
                      <c:pt idx="5360">
                        <c:v>9.61</c:v>
                      </c:pt>
                      <c:pt idx="5361">
                        <c:v>9.61</c:v>
                      </c:pt>
                      <c:pt idx="5362">
                        <c:v>9.61</c:v>
                      </c:pt>
                      <c:pt idx="5363">
                        <c:v>9.61</c:v>
                      </c:pt>
                      <c:pt idx="5364">
                        <c:v>9.61</c:v>
                      </c:pt>
                      <c:pt idx="5365">
                        <c:v>9.61</c:v>
                      </c:pt>
                      <c:pt idx="5366">
                        <c:v>9.59</c:v>
                      </c:pt>
                      <c:pt idx="5367">
                        <c:v>9.61</c:v>
                      </c:pt>
                      <c:pt idx="5368">
                        <c:v>9.59</c:v>
                      </c:pt>
                      <c:pt idx="5369">
                        <c:v>9.61</c:v>
                      </c:pt>
                      <c:pt idx="5370">
                        <c:v>9.59</c:v>
                      </c:pt>
                      <c:pt idx="5371">
                        <c:v>9.59</c:v>
                      </c:pt>
                      <c:pt idx="5372">
                        <c:v>9.59</c:v>
                      </c:pt>
                      <c:pt idx="5373">
                        <c:v>9.59</c:v>
                      </c:pt>
                      <c:pt idx="5374">
                        <c:v>9.61</c:v>
                      </c:pt>
                      <c:pt idx="5375">
                        <c:v>9.59</c:v>
                      </c:pt>
                      <c:pt idx="5376">
                        <c:v>9.57</c:v>
                      </c:pt>
                      <c:pt idx="5377">
                        <c:v>9.61</c:v>
                      </c:pt>
                      <c:pt idx="5378">
                        <c:v>9.59</c:v>
                      </c:pt>
                      <c:pt idx="5379">
                        <c:v>9.59</c:v>
                      </c:pt>
                      <c:pt idx="5380">
                        <c:v>9.59</c:v>
                      </c:pt>
                      <c:pt idx="5381">
                        <c:v>9.57</c:v>
                      </c:pt>
                      <c:pt idx="5382">
                        <c:v>9.57</c:v>
                      </c:pt>
                      <c:pt idx="5383">
                        <c:v>9.57</c:v>
                      </c:pt>
                      <c:pt idx="5384">
                        <c:v>9.57</c:v>
                      </c:pt>
                      <c:pt idx="5385">
                        <c:v>9.59</c:v>
                      </c:pt>
                      <c:pt idx="5386">
                        <c:v>9.57</c:v>
                      </c:pt>
                      <c:pt idx="5387">
                        <c:v>9.57</c:v>
                      </c:pt>
                      <c:pt idx="5388">
                        <c:v>9.59</c:v>
                      </c:pt>
                      <c:pt idx="5389">
                        <c:v>9.57</c:v>
                      </c:pt>
                      <c:pt idx="5390">
                        <c:v>9.57</c:v>
                      </c:pt>
                      <c:pt idx="5391">
                        <c:v>9.5500000000000007</c:v>
                      </c:pt>
                      <c:pt idx="5392">
                        <c:v>9.57</c:v>
                      </c:pt>
                      <c:pt idx="5393">
                        <c:v>9.59</c:v>
                      </c:pt>
                      <c:pt idx="5394">
                        <c:v>9.5500000000000007</c:v>
                      </c:pt>
                      <c:pt idx="5395">
                        <c:v>9.57</c:v>
                      </c:pt>
                      <c:pt idx="5396">
                        <c:v>9.59</c:v>
                      </c:pt>
                      <c:pt idx="5397">
                        <c:v>9.5500000000000007</c:v>
                      </c:pt>
                      <c:pt idx="5398">
                        <c:v>9.57</c:v>
                      </c:pt>
                      <c:pt idx="5399">
                        <c:v>9.5500000000000007</c:v>
                      </c:pt>
                      <c:pt idx="5400">
                        <c:v>9.5500000000000007</c:v>
                      </c:pt>
                      <c:pt idx="5401">
                        <c:v>9.57</c:v>
                      </c:pt>
                      <c:pt idx="5402">
                        <c:v>9.5500000000000007</c:v>
                      </c:pt>
                      <c:pt idx="5403">
                        <c:v>9.59</c:v>
                      </c:pt>
                      <c:pt idx="5404">
                        <c:v>9.5500000000000007</c:v>
                      </c:pt>
                      <c:pt idx="5405">
                        <c:v>9.5500000000000007</c:v>
                      </c:pt>
                      <c:pt idx="5406">
                        <c:v>9.57</c:v>
                      </c:pt>
                      <c:pt idx="5407">
                        <c:v>9.5500000000000007</c:v>
                      </c:pt>
                      <c:pt idx="5408">
                        <c:v>9.5500000000000007</c:v>
                      </c:pt>
                      <c:pt idx="5409">
                        <c:v>9.5500000000000007</c:v>
                      </c:pt>
                      <c:pt idx="5410">
                        <c:v>9.57</c:v>
                      </c:pt>
                      <c:pt idx="5411">
                        <c:v>9.57</c:v>
                      </c:pt>
                      <c:pt idx="5412">
                        <c:v>9.57</c:v>
                      </c:pt>
                      <c:pt idx="5413">
                        <c:v>9.57</c:v>
                      </c:pt>
                      <c:pt idx="5414">
                        <c:v>9.5500000000000007</c:v>
                      </c:pt>
                      <c:pt idx="5415">
                        <c:v>9.57</c:v>
                      </c:pt>
                      <c:pt idx="5416">
                        <c:v>9.57</c:v>
                      </c:pt>
                      <c:pt idx="5417">
                        <c:v>9.5500000000000007</c:v>
                      </c:pt>
                      <c:pt idx="5418">
                        <c:v>9.57</c:v>
                      </c:pt>
                      <c:pt idx="5419">
                        <c:v>9.57</c:v>
                      </c:pt>
                      <c:pt idx="5420">
                        <c:v>9.57</c:v>
                      </c:pt>
                      <c:pt idx="5421">
                        <c:v>9.57</c:v>
                      </c:pt>
                      <c:pt idx="5422">
                        <c:v>9.57</c:v>
                      </c:pt>
                      <c:pt idx="5423">
                        <c:v>9.59</c:v>
                      </c:pt>
                      <c:pt idx="5424">
                        <c:v>9.57</c:v>
                      </c:pt>
                      <c:pt idx="5425">
                        <c:v>9.57</c:v>
                      </c:pt>
                      <c:pt idx="5426">
                        <c:v>9.57</c:v>
                      </c:pt>
                      <c:pt idx="5427">
                        <c:v>9.5500000000000007</c:v>
                      </c:pt>
                      <c:pt idx="5428">
                        <c:v>9.57</c:v>
                      </c:pt>
                      <c:pt idx="5429">
                        <c:v>9.5500000000000007</c:v>
                      </c:pt>
                      <c:pt idx="5430">
                        <c:v>9.57</c:v>
                      </c:pt>
                      <c:pt idx="5431">
                        <c:v>9.5500000000000007</c:v>
                      </c:pt>
                      <c:pt idx="5432">
                        <c:v>9.5500000000000007</c:v>
                      </c:pt>
                      <c:pt idx="5433">
                        <c:v>9.57</c:v>
                      </c:pt>
                      <c:pt idx="5434">
                        <c:v>9.57</c:v>
                      </c:pt>
                      <c:pt idx="5435">
                        <c:v>9.5500000000000007</c:v>
                      </c:pt>
                      <c:pt idx="5436">
                        <c:v>9.57</c:v>
                      </c:pt>
                      <c:pt idx="5437">
                        <c:v>9.57</c:v>
                      </c:pt>
                      <c:pt idx="5438">
                        <c:v>9.57</c:v>
                      </c:pt>
                      <c:pt idx="5439">
                        <c:v>9.57</c:v>
                      </c:pt>
                      <c:pt idx="5440">
                        <c:v>9.5500000000000007</c:v>
                      </c:pt>
                      <c:pt idx="5441">
                        <c:v>9.5500000000000007</c:v>
                      </c:pt>
                      <c:pt idx="5442">
                        <c:v>9.5500000000000007</c:v>
                      </c:pt>
                      <c:pt idx="5443">
                        <c:v>9.5500000000000007</c:v>
                      </c:pt>
                      <c:pt idx="5444">
                        <c:v>9.5500000000000007</c:v>
                      </c:pt>
                      <c:pt idx="5445">
                        <c:v>9.5500000000000007</c:v>
                      </c:pt>
                      <c:pt idx="5446">
                        <c:v>9.5500000000000007</c:v>
                      </c:pt>
                      <c:pt idx="5447">
                        <c:v>9.5500000000000007</c:v>
                      </c:pt>
                      <c:pt idx="5448">
                        <c:v>9.5299999999999994</c:v>
                      </c:pt>
                      <c:pt idx="5449">
                        <c:v>9.5299999999999994</c:v>
                      </c:pt>
                      <c:pt idx="5450">
                        <c:v>9.5299999999999994</c:v>
                      </c:pt>
                      <c:pt idx="5451">
                        <c:v>9.5500000000000007</c:v>
                      </c:pt>
                      <c:pt idx="5452">
                        <c:v>9.51</c:v>
                      </c:pt>
                      <c:pt idx="5453">
                        <c:v>9.5299999999999994</c:v>
                      </c:pt>
                      <c:pt idx="5454">
                        <c:v>9.49</c:v>
                      </c:pt>
                      <c:pt idx="5455">
                        <c:v>9.5299999999999994</c:v>
                      </c:pt>
                      <c:pt idx="5456">
                        <c:v>9.51</c:v>
                      </c:pt>
                      <c:pt idx="5457">
                        <c:v>9.5299999999999994</c:v>
                      </c:pt>
                      <c:pt idx="5458">
                        <c:v>9.49</c:v>
                      </c:pt>
                      <c:pt idx="5459">
                        <c:v>9.51</c:v>
                      </c:pt>
                      <c:pt idx="5460">
                        <c:v>9.49</c:v>
                      </c:pt>
                      <c:pt idx="5461">
                        <c:v>9.51</c:v>
                      </c:pt>
                      <c:pt idx="5462">
                        <c:v>9.51</c:v>
                      </c:pt>
                      <c:pt idx="5463">
                        <c:v>9.51</c:v>
                      </c:pt>
                      <c:pt idx="5464">
                        <c:v>9.51</c:v>
                      </c:pt>
                      <c:pt idx="5465">
                        <c:v>9.49</c:v>
                      </c:pt>
                      <c:pt idx="5466">
                        <c:v>9.49</c:v>
                      </c:pt>
                      <c:pt idx="5467">
                        <c:v>9.4700000000000006</c:v>
                      </c:pt>
                      <c:pt idx="5468">
                        <c:v>9.49</c:v>
                      </c:pt>
                      <c:pt idx="5469">
                        <c:v>9.49</c:v>
                      </c:pt>
                      <c:pt idx="5470">
                        <c:v>9.49</c:v>
                      </c:pt>
                      <c:pt idx="5471">
                        <c:v>9.49</c:v>
                      </c:pt>
                      <c:pt idx="5472">
                        <c:v>9.51</c:v>
                      </c:pt>
                      <c:pt idx="5473">
                        <c:v>9.49</c:v>
                      </c:pt>
                      <c:pt idx="5474">
                        <c:v>9.49</c:v>
                      </c:pt>
                      <c:pt idx="5475">
                        <c:v>9.5299999999999994</c:v>
                      </c:pt>
                      <c:pt idx="5476">
                        <c:v>9.5299999999999994</c:v>
                      </c:pt>
                      <c:pt idx="5477">
                        <c:v>9.49</c:v>
                      </c:pt>
                      <c:pt idx="5478">
                        <c:v>9.49</c:v>
                      </c:pt>
                      <c:pt idx="5479">
                        <c:v>9.49</c:v>
                      </c:pt>
                      <c:pt idx="5480">
                        <c:v>9.49</c:v>
                      </c:pt>
                      <c:pt idx="5481">
                        <c:v>9.51</c:v>
                      </c:pt>
                      <c:pt idx="5482">
                        <c:v>9.51</c:v>
                      </c:pt>
                      <c:pt idx="5483">
                        <c:v>9.49</c:v>
                      </c:pt>
                      <c:pt idx="5484">
                        <c:v>9.49</c:v>
                      </c:pt>
                      <c:pt idx="5485">
                        <c:v>9.51</c:v>
                      </c:pt>
                      <c:pt idx="5486">
                        <c:v>9.5500000000000007</c:v>
                      </c:pt>
                      <c:pt idx="5487">
                        <c:v>9.49</c:v>
                      </c:pt>
                      <c:pt idx="5488">
                        <c:v>9.49</c:v>
                      </c:pt>
                      <c:pt idx="5489">
                        <c:v>9.49</c:v>
                      </c:pt>
                      <c:pt idx="5490">
                        <c:v>9.49</c:v>
                      </c:pt>
                      <c:pt idx="5491">
                        <c:v>9.49</c:v>
                      </c:pt>
                      <c:pt idx="5492">
                        <c:v>9.49</c:v>
                      </c:pt>
                      <c:pt idx="5493">
                        <c:v>9.51</c:v>
                      </c:pt>
                      <c:pt idx="5494">
                        <c:v>9.51</c:v>
                      </c:pt>
                      <c:pt idx="5495">
                        <c:v>9.49</c:v>
                      </c:pt>
                      <c:pt idx="5496">
                        <c:v>9.49</c:v>
                      </c:pt>
                      <c:pt idx="5497">
                        <c:v>9.51</c:v>
                      </c:pt>
                      <c:pt idx="5498">
                        <c:v>9.51</c:v>
                      </c:pt>
                      <c:pt idx="5499">
                        <c:v>9.51</c:v>
                      </c:pt>
                      <c:pt idx="5500">
                        <c:v>9.49</c:v>
                      </c:pt>
                      <c:pt idx="5501">
                        <c:v>9.51</c:v>
                      </c:pt>
                      <c:pt idx="5502">
                        <c:v>9.51</c:v>
                      </c:pt>
                      <c:pt idx="5503">
                        <c:v>9.51</c:v>
                      </c:pt>
                      <c:pt idx="5504">
                        <c:v>9.49</c:v>
                      </c:pt>
                      <c:pt idx="5505">
                        <c:v>9.51</c:v>
                      </c:pt>
                      <c:pt idx="5506">
                        <c:v>9.49</c:v>
                      </c:pt>
                      <c:pt idx="5507">
                        <c:v>9.51</c:v>
                      </c:pt>
                      <c:pt idx="5508">
                        <c:v>9.51</c:v>
                      </c:pt>
                      <c:pt idx="5509">
                        <c:v>9.49</c:v>
                      </c:pt>
                      <c:pt idx="5510">
                        <c:v>9.49</c:v>
                      </c:pt>
                      <c:pt idx="5511">
                        <c:v>9.4700000000000006</c:v>
                      </c:pt>
                      <c:pt idx="5512">
                        <c:v>9.49</c:v>
                      </c:pt>
                      <c:pt idx="5513">
                        <c:v>9.49</c:v>
                      </c:pt>
                      <c:pt idx="5514">
                        <c:v>9.49</c:v>
                      </c:pt>
                      <c:pt idx="5515">
                        <c:v>9.49</c:v>
                      </c:pt>
                      <c:pt idx="5516">
                        <c:v>9.4700000000000006</c:v>
                      </c:pt>
                      <c:pt idx="5517">
                        <c:v>9.4700000000000006</c:v>
                      </c:pt>
                      <c:pt idx="5518">
                        <c:v>9.49</c:v>
                      </c:pt>
                      <c:pt idx="5519">
                        <c:v>9.4700000000000006</c:v>
                      </c:pt>
                      <c:pt idx="5520">
                        <c:v>9.49</c:v>
                      </c:pt>
                      <c:pt idx="5521">
                        <c:v>9.4499999999999993</c:v>
                      </c:pt>
                      <c:pt idx="5522">
                        <c:v>9.4499999999999993</c:v>
                      </c:pt>
                      <c:pt idx="5523">
                        <c:v>9.4700000000000006</c:v>
                      </c:pt>
                      <c:pt idx="5524">
                        <c:v>9.4700000000000006</c:v>
                      </c:pt>
                      <c:pt idx="5525">
                        <c:v>9.4700000000000006</c:v>
                      </c:pt>
                      <c:pt idx="5526">
                        <c:v>9.4700000000000006</c:v>
                      </c:pt>
                      <c:pt idx="5527">
                        <c:v>9.4700000000000006</c:v>
                      </c:pt>
                      <c:pt idx="5528">
                        <c:v>9.4499999999999993</c:v>
                      </c:pt>
                      <c:pt idx="5529">
                        <c:v>9.4499999999999993</c:v>
                      </c:pt>
                      <c:pt idx="5530">
                        <c:v>9.4700000000000006</c:v>
                      </c:pt>
                      <c:pt idx="5531">
                        <c:v>9.4700000000000006</c:v>
                      </c:pt>
                      <c:pt idx="5532">
                        <c:v>9.4499999999999993</c:v>
                      </c:pt>
                      <c:pt idx="5533">
                        <c:v>9.4499999999999993</c:v>
                      </c:pt>
                      <c:pt idx="5534">
                        <c:v>9.4499999999999993</c:v>
                      </c:pt>
                      <c:pt idx="5535">
                        <c:v>9.4499999999999993</c:v>
                      </c:pt>
                      <c:pt idx="5536">
                        <c:v>9.4499999999999993</c:v>
                      </c:pt>
                      <c:pt idx="5537">
                        <c:v>9.4499999999999993</c:v>
                      </c:pt>
                      <c:pt idx="5538">
                        <c:v>9.4499999999999993</c:v>
                      </c:pt>
                      <c:pt idx="5539">
                        <c:v>9.4499999999999993</c:v>
                      </c:pt>
                      <c:pt idx="5540">
                        <c:v>9.4499999999999993</c:v>
                      </c:pt>
                      <c:pt idx="5541">
                        <c:v>9.4499999999999993</c:v>
                      </c:pt>
                      <c:pt idx="5542">
                        <c:v>9.43</c:v>
                      </c:pt>
                      <c:pt idx="5543">
                        <c:v>9.43</c:v>
                      </c:pt>
                      <c:pt idx="5544">
                        <c:v>9.43</c:v>
                      </c:pt>
                      <c:pt idx="5545">
                        <c:v>9.4499999999999993</c:v>
                      </c:pt>
                      <c:pt idx="5546">
                        <c:v>9.4499999999999993</c:v>
                      </c:pt>
                      <c:pt idx="5547">
                        <c:v>9.41</c:v>
                      </c:pt>
                      <c:pt idx="5548">
                        <c:v>9.41</c:v>
                      </c:pt>
                      <c:pt idx="5549">
                        <c:v>9.41</c:v>
                      </c:pt>
                      <c:pt idx="5550">
                        <c:v>9.41</c:v>
                      </c:pt>
                      <c:pt idx="5551">
                        <c:v>9.41</c:v>
                      </c:pt>
                      <c:pt idx="5552">
                        <c:v>9.41</c:v>
                      </c:pt>
                      <c:pt idx="5553">
                        <c:v>9.43</c:v>
                      </c:pt>
                      <c:pt idx="5554">
                        <c:v>9.41</c:v>
                      </c:pt>
                      <c:pt idx="5555">
                        <c:v>9.41</c:v>
                      </c:pt>
                      <c:pt idx="5556">
                        <c:v>9.41</c:v>
                      </c:pt>
                      <c:pt idx="5557">
                        <c:v>9.41</c:v>
                      </c:pt>
                      <c:pt idx="5558">
                        <c:v>9.41</c:v>
                      </c:pt>
                      <c:pt idx="5559">
                        <c:v>9.41</c:v>
                      </c:pt>
                      <c:pt idx="5560">
                        <c:v>9.39</c:v>
                      </c:pt>
                      <c:pt idx="5561">
                        <c:v>9.39</c:v>
                      </c:pt>
                      <c:pt idx="5562">
                        <c:v>9.43</c:v>
                      </c:pt>
                      <c:pt idx="5563">
                        <c:v>9.39</c:v>
                      </c:pt>
                      <c:pt idx="5564">
                        <c:v>9.41</c:v>
                      </c:pt>
                      <c:pt idx="5565">
                        <c:v>9.41</c:v>
                      </c:pt>
                      <c:pt idx="5566">
                        <c:v>9.39</c:v>
                      </c:pt>
                      <c:pt idx="5567">
                        <c:v>9.41</c:v>
                      </c:pt>
                      <c:pt idx="5568">
                        <c:v>9.41</c:v>
                      </c:pt>
                      <c:pt idx="5569">
                        <c:v>9.41</c:v>
                      </c:pt>
                      <c:pt idx="5570">
                        <c:v>9.41</c:v>
                      </c:pt>
                      <c:pt idx="5571">
                        <c:v>9.39</c:v>
                      </c:pt>
                      <c:pt idx="5572">
                        <c:v>9.39</c:v>
                      </c:pt>
                      <c:pt idx="5573">
                        <c:v>9.41</c:v>
                      </c:pt>
                      <c:pt idx="5574">
                        <c:v>9.41</c:v>
                      </c:pt>
                      <c:pt idx="5575">
                        <c:v>9.41</c:v>
                      </c:pt>
                      <c:pt idx="5576">
                        <c:v>9.41</c:v>
                      </c:pt>
                      <c:pt idx="5577">
                        <c:v>9.41</c:v>
                      </c:pt>
                      <c:pt idx="5578">
                        <c:v>9.43</c:v>
                      </c:pt>
                      <c:pt idx="5579">
                        <c:v>9.41</c:v>
                      </c:pt>
                      <c:pt idx="5580">
                        <c:v>9.41</c:v>
                      </c:pt>
                      <c:pt idx="5581">
                        <c:v>9.41</c:v>
                      </c:pt>
                      <c:pt idx="5582">
                        <c:v>9.41</c:v>
                      </c:pt>
                      <c:pt idx="5583">
                        <c:v>9.41</c:v>
                      </c:pt>
                      <c:pt idx="5584">
                        <c:v>9.41</c:v>
                      </c:pt>
                      <c:pt idx="5585">
                        <c:v>9.41</c:v>
                      </c:pt>
                      <c:pt idx="5586">
                        <c:v>9.41</c:v>
                      </c:pt>
                      <c:pt idx="5587">
                        <c:v>9.43</c:v>
                      </c:pt>
                      <c:pt idx="5588">
                        <c:v>9.41</c:v>
                      </c:pt>
                      <c:pt idx="5589">
                        <c:v>9.41</c:v>
                      </c:pt>
                      <c:pt idx="5590">
                        <c:v>9.41</c:v>
                      </c:pt>
                      <c:pt idx="5591">
                        <c:v>9.41</c:v>
                      </c:pt>
                      <c:pt idx="5592">
                        <c:v>9.39</c:v>
                      </c:pt>
                      <c:pt idx="5593">
                        <c:v>9.41</c:v>
                      </c:pt>
                      <c:pt idx="5594">
                        <c:v>9.41</c:v>
                      </c:pt>
                      <c:pt idx="5595">
                        <c:v>9.41</c:v>
                      </c:pt>
                      <c:pt idx="5596">
                        <c:v>9.41</c:v>
                      </c:pt>
                      <c:pt idx="5597">
                        <c:v>9.41</c:v>
                      </c:pt>
                      <c:pt idx="5598">
                        <c:v>9.41</c:v>
                      </c:pt>
                      <c:pt idx="5599">
                        <c:v>9.39</c:v>
                      </c:pt>
                      <c:pt idx="5600">
                        <c:v>9.41</c:v>
                      </c:pt>
                      <c:pt idx="5601">
                        <c:v>9.41</c:v>
                      </c:pt>
                      <c:pt idx="5602">
                        <c:v>9.39</c:v>
                      </c:pt>
                      <c:pt idx="5603">
                        <c:v>9.41</c:v>
                      </c:pt>
                      <c:pt idx="5604">
                        <c:v>9.41</c:v>
                      </c:pt>
                      <c:pt idx="5605">
                        <c:v>9.41</c:v>
                      </c:pt>
                      <c:pt idx="5606">
                        <c:v>9.39</c:v>
                      </c:pt>
                      <c:pt idx="5607">
                        <c:v>9.3699999999999992</c:v>
                      </c:pt>
                      <c:pt idx="5608">
                        <c:v>9.39</c:v>
                      </c:pt>
                      <c:pt idx="5609">
                        <c:v>9.39</c:v>
                      </c:pt>
                      <c:pt idx="5610">
                        <c:v>9.3699999999999992</c:v>
                      </c:pt>
                      <c:pt idx="5611">
                        <c:v>9.39</c:v>
                      </c:pt>
                      <c:pt idx="5612">
                        <c:v>9.39</c:v>
                      </c:pt>
                      <c:pt idx="5613">
                        <c:v>9.39</c:v>
                      </c:pt>
                      <c:pt idx="5614">
                        <c:v>9.3699999999999992</c:v>
                      </c:pt>
                      <c:pt idx="5615">
                        <c:v>9.39</c:v>
                      </c:pt>
                      <c:pt idx="5616">
                        <c:v>9.41</c:v>
                      </c:pt>
                      <c:pt idx="5617">
                        <c:v>9.39</c:v>
                      </c:pt>
                      <c:pt idx="5618">
                        <c:v>9.39</c:v>
                      </c:pt>
                      <c:pt idx="5619">
                        <c:v>9.41</c:v>
                      </c:pt>
                      <c:pt idx="5620">
                        <c:v>9.39</c:v>
                      </c:pt>
                      <c:pt idx="5621">
                        <c:v>9.39</c:v>
                      </c:pt>
                      <c:pt idx="5622">
                        <c:v>9.41</c:v>
                      </c:pt>
                      <c:pt idx="5623">
                        <c:v>9.39</c:v>
                      </c:pt>
                      <c:pt idx="5624">
                        <c:v>9.39</c:v>
                      </c:pt>
                      <c:pt idx="5625">
                        <c:v>9.39</c:v>
                      </c:pt>
                      <c:pt idx="5626">
                        <c:v>9.39</c:v>
                      </c:pt>
                      <c:pt idx="5627">
                        <c:v>9.39</c:v>
                      </c:pt>
                      <c:pt idx="5628">
                        <c:v>9.39</c:v>
                      </c:pt>
                      <c:pt idx="5629">
                        <c:v>9.39</c:v>
                      </c:pt>
                      <c:pt idx="5630">
                        <c:v>9.39</c:v>
                      </c:pt>
                      <c:pt idx="5631">
                        <c:v>9.39</c:v>
                      </c:pt>
                      <c:pt idx="5632">
                        <c:v>9.39</c:v>
                      </c:pt>
                      <c:pt idx="5633">
                        <c:v>9.39</c:v>
                      </c:pt>
                      <c:pt idx="5634">
                        <c:v>9.39</c:v>
                      </c:pt>
                      <c:pt idx="5635">
                        <c:v>9.39</c:v>
                      </c:pt>
                      <c:pt idx="5636">
                        <c:v>9.39</c:v>
                      </c:pt>
                      <c:pt idx="5637">
                        <c:v>9.39</c:v>
                      </c:pt>
                      <c:pt idx="5638">
                        <c:v>9.39</c:v>
                      </c:pt>
                      <c:pt idx="5639">
                        <c:v>9.39</c:v>
                      </c:pt>
                      <c:pt idx="5640">
                        <c:v>9.39</c:v>
                      </c:pt>
                      <c:pt idx="5641">
                        <c:v>9.3699999999999992</c:v>
                      </c:pt>
                      <c:pt idx="5642">
                        <c:v>9.39</c:v>
                      </c:pt>
                      <c:pt idx="5643">
                        <c:v>9.39</c:v>
                      </c:pt>
                      <c:pt idx="5644">
                        <c:v>9.3699999999999992</c:v>
                      </c:pt>
                      <c:pt idx="5645">
                        <c:v>9.3699999999999992</c:v>
                      </c:pt>
                      <c:pt idx="5646">
                        <c:v>9.3699999999999992</c:v>
                      </c:pt>
                      <c:pt idx="5647">
                        <c:v>9.39</c:v>
                      </c:pt>
                      <c:pt idx="5648">
                        <c:v>9.3699999999999992</c:v>
                      </c:pt>
                      <c:pt idx="5649">
                        <c:v>9.39</c:v>
                      </c:pt>
                      <c:pt idx="5650">
                        <c:v>9.3699999999999992</c:v>
                      </c:pt>
                      <c:pt idx="5651">
                        <c:v>9.41</c:v>
                      </c:pt>
                      <c:pt idx="5652">
                        <c:v>9.39</c:v>
                      </c:pt>
                      <c:pt idx="5653">
                        <c:v>9.39</c:v>
                      </c:pt>
                      <c:pt idx="5654">
                        <c:v>9.39</c:v>
                      </c:pt>
                      <c:pt idx="5655">
                        <c:v>9.3699999999999992</c:v>
                      </c:pt>
                      <c:pt idx="5656">
                        <c:v>9.39</c:v>
                      </c:pt>
                      <c:pt idx="5657">
                        <c:v>9.39</c:v>
                      </c:pt>
                      <c:pt idx="5658">
                        <c:v>9.39</c:v>
                      </c:pt>
                      <c:pt idx="5659">
                        <c:v>9.3699999999999992</c:v>
                      </c:pt>
                      <c:pt idx="5660">
                        <c:v>9.39</c:v>
                      </c:pt>
                      <c:pt idx="5661">
                        <c:v>9.39</c:v>
                      </c:pt>
                      <c:pt idx="5662">
                        <c:v>9.39</c:v>
                      </c:pt>
                      <c:pt idx="5663">
                        <c:v>9.39</c:v>
                      </c:pt>
                      <c:pt idx="5664">
                        <c:v>9.3699999999999992</c:v>
                      </c:pt>
                      <c:pt idx="5665">
                        <c:v>9.39</c:v>
                      </c:pt>
                      <c:pt idx="5666">
                        <c:v>9.39</c:v>
                      </c:pt>
                      <c:pt idx="5667">
                        <c:v>9.41</c:v>
                      </c:pt>
                      <c:pt idx="5668">
                        <c:v>9.39</c:v>
                      </c:pt>
                      <c:pt idx="5669">
                        <c:v>9.39</c:v>
                      </c:pt>
                      <c:pt idx="5670">
                        <c:v>9.3699999999999992</c:v>
                      </c:pt>
                      <c:pt idx="5671">
                        <c:v>9.39</c:v>
                      </c:pt>
                      <c:pt idx="5672">
                        <c:v>9.39</c:v>
                      </c:pt>
                      <c:pt idx="5673">
                        <c:v>9.39</c:v>
                      </c:pt>
                      <c:pt idx="5674">
                        <c:v>9.39</c:v>
                      </c:pt>
                      <c:pt idx="5675">
                        <c:v>9.41</c:v>
                      </c:pt>
                      <c:pt idx="5676">
                        <c:v>9.41</c:v>
                      </c:pt>
                      <c:pt idx="5677">
                        <c:v>9.41</c:v>
                      </c:pt>
                      <c:pt idx="5678">
                        <c:v>9.41</c:v>
                      </c:pt>
                      <c:pt idx="5679">
                        <c:v>9.43</c:v>
                      </c:pt>
                      <c:pt idx="5680">
                        <c:v>9.43</c:v>
                      </c:pt>
                      <c:pt idx="5681">
                        <c:v>9.43</c:v>
                      </c:pt>
                      <c:pt idx="5682">
                        <c:v>9.43</c:v>
                      </c:pt>
                      <c:pt idx="5683">
                        <c:v>9.43</c:v>
                      </c:pt>
                      <c:pt idx="5684">
                        <c:v>9.4499999999999993</c:v>
                      </c:pt>
                      <c:pt idx="5685">
                        <c:v>9.4499999999999993</c:v>
                      </c:pt>
                      <c:pt idx="5686">
                        <c:v>9.4499999999999993</c:v>
                      </c:pt>
                      <c:pt idx="5687">
                        <c:v>9.4499999999999993</c:v>
                      </c:pt>
                      <c:pt idx="5688">
                        <c:v>9.4499999999999993</c:v>
                      </c:pt>
                      <c:pt idx="5689">
                        <c:v>9.4499999999999993</c:v>
                      </c:pt>
                      <c:pt idx="5690">
                        <c:v>9.4499999999999993</c:v>
                      </c:pt>
                      <c:pt idx="5691">
                        <c:v>9.4499999999999993</c:v>
                      </c:pt>
                      <c:pt idx="5692">
                        <c:v>9.4499999999999993</c:v>
                      </c:pt>
                      <c:pt idx="5693">
                        <c:v>9.4499999999999993</c:v>
                      </c:pt>
                      <c:pt idx="5694">
                        <c:v>9.4700000000000006</c:v>
                      </c:pt>
                      <c:pt idx="5695">
                        <c:v>9.4700000000000006</c:v>
                      </c:pt>
                      <c:pt idx="5696">
                        <c:v>9.4499999999999993</c:v>
                      </c:pt>
                      <c:pt idx="5697">
                        <c:v>9.4700000000000006</c:v>
                      </c:pt>
                      <c:pt idx="5698">
                        <c:v>9.49</c:v>
                      </c:pt>
                      <c:pt idx="5699">
                        <c:v>9.4499999999999993</c:v>
                      </c:pt>
                      <c:pt idx="5700">
                        <c:v>9.4700000000000006</c:v>
                      </c:pt>
                      <c:pt idx="5701">
                        <c:v>9.4700000000000006</c:v>
                      </c:pt>
                      <c:pt idx="5702">
                        <c:v>9.4700000000000006</c:v>
                      </c:pt>
                      <c:pt idx="5703">
                        <c:v>9.4700000000000006</c:v>
                      </c:pt>
                      <c:pt idx="5704">
                        <c:v>9.4700000000000006</c:v>
                      </c:pt>
                      <c:pt idx="5705">
                        <c:v>9.4700000000000006</c:v>
                      </c:pt>
                      <c:pt idx="5706">
                        <c:v>9.4700000000000006</c:v>
                      </c:pt>
                      <c:pt idx="5707">
                        <c:v>9.49</c:v>
                      </c:pt>
                      <c:pt idx="5708">
                        <c:v>9.49</c:v>
                      </c:pt>
                      <c:pt idx="5709">
                        <c:v>9.49</c:v>
                      </c:pt>
                      <c:pt idx="5710">
                        <c:v>9.49</c:v>
                      </c:pt>
                      <c:pt idx="5711">
                        <c:v>9.49</c:v>
                      </c:pt>
                      <c:pt idx="5712">
                        <c:v>9.49</c:v>
                      </c:pt>
                      <c:pt idx="5713">
                        <c:v>9.51</c:v>
                      </c:pt>
                      <c:pt idx="5714">
                        <c:v>9.49</c:v>
                      </c:pt>
                      <c:pt idx="5715">
                        <c:v>9.51</c:v>
                      </c:pt>
                      <c:pt idx="5716">
                        <c:v>9.49</c:v>
                      </c:pt>
                      <c:pt idx="5717">
                        <c:v>9.51</c:v>
                      </c:pt>
                      <c:pt idx="5718">
                        <c:v>9.49</c:v>
                      </c:pt>
                      <c:pt idx="5719">
                        <c:v>9.49</c:v>
                      </c:pt>
                      <c:pt idx="5720">
                        <c:v>9.49</c:v>
                      </c:pt>
                      <c:pt idx="5721">
                        <c:v>9.49</c:v>
                      </c:pt>
                      <c:pt idx="5722">
                        <c:v>9.49</c:v>
                      </c:pt>
                      <c:pt idx="5723">
                        <c:v>9.51</c:v>
                      </c:pt>
                      <c:pt idx="5724">
                        <c:v>9.49</c:v>
                      </c:pt>
                      <c:pt idx="5725">
                        <c:v>9.49</c:v>
                      </c:pt>
                      <c:pt idx="5726">
                        <c:v>9.49</c:v>
                      </c:pt>
                      <c:pt idx="5727">
                        <c:v>9.49</c:v>
                      </c:pt>
                      <c:pt idx="5728">
                        <c:v>9.49</c:v>
                      </c:pt>
                      <c:pt idx="5729">
                        <c:v>9.49</c:v>
                      </c:pt>
                      <c:pt idx="5730">
                        <c:v>9.49</c:v>
                      </c:pt>
                      <c:pt idx="5731">
                        <c:v>9.4700000000000006</c:v>
                      </c:pt>
                      <c:pt idx="5732">
                        <c:v>9.51</c:v>
                      </c:pt>
                      <c:pt idx="5733">
                        <c:v>9.49</c:v>
                      </c:pt>
                      <c:pt idx="5734">
                        <c:v>9.4700000000000006</c:v>
                      </c:pt>
                      <c:pt idx="5735">
                        <c:v>9.49</c:v>
                      </c:pt>
                      <c:pt idx="5736">
                        <c:v>9.49</c:v>
                      </c:pt>
                      <c:pt idx="5737">
                        <c:v>9.5299999999999994</c:v>
                      </c:pt>
                      <c:pt idx="5738">
                        <c:v>9.49</c:v>
                      </c:pt>
                      <c:pt idx="5739">
                        <c:v>9.49</c:v>
                      </c:pt>
                      <c:pt idx="5740">
                        <c:v>9.49</c:v>
                      </c:pt>
                      <c:pt idx="5741">
                        <c:v>9.4700000000000006</c:v>
                      </c:pt>
                      <c:pt idx="5742">
                        <c:v>9.51</c:v>
                      </c:pt>
                      <c:pt idx="5743">
                        <c:v>9.49</c:v>
                      </c:pt>
                      <c:pt idx="5744">
                        <c:v>9.49</c:v>
                      </c:pt>
                      <c:pt idx="5745">
                        <c:v>9.49</c:v>
                      </c:pt>
                      <c:pt idx="5746">
                        <c:v>9.51</c:v>
                      </c:pt>
                      <c:pt idx="5747">
                        <c:v>9.5299999999999994</c:v>
                      </c:pt>
                      <c:pt idx="5748">
                        <c:v>9.4700000000000006</c:v>
                      </c:pt>
                      <c:pt idx="5749">
                        <c:v>9.51</c:v>
                      </c:pt>
                      <c:pt idx="5750">
                        <c:v>9.49</c:v>
                      </c:pt>
                      <c:pt idx="5751">
                        <c:v>9.51</c:v>
                      </c:pt>
                      <c:pt idx="5752">
                        <c:v>9.51</c:v>
                      </c:pt>
                      <c:pt idx="5753">
                        <c:v>9.5299999999999994</c:v>
                      </c:pt>
                      <c:pt idx="5754">
                        <c:v>9.51</c:v>
                      </c:pt>
                      <c:pt idx="5755">
                        <c:v>9.51</c:v>
                      </c:pt>
                      <c:pt idx="5756">
                        <c:v>9.51</c:v>
                      </c:pt>
                      <c:pt idx="5757">
                        <c:v>9.51</c:v>
                      </c:pt>
                      <c:pt idx="5758">
                        <c:v>9.51</c:v>
                      </c:pt>
                      <c:pt idx="5759">
                        <c:v>9.49</c:v>
                      </c:pt>
                      <c:pt idx="5760">
                        <c:v>9.49</c:v>
                      </c:pt>
                      <c:pt idx="5761">
                        <c:v>9.51</c:v>
                      </c:pt>
                      <c:pt idx="5762">
                        <c:v>9.49</c:v>
                      </c:pt>
                      <c:pt idx="5763">
                        <c:v>9.49</c:v>
                      </c:pt>
                      <c:pt idx="5764">
                        <c:v>9.51</c:v>
                      </c:pt>
                      <c:pt idx="5765">
                        <c:v>9.49</c:v>
                      </c:pt>
                      <c:pt idx="5766">
                        <c:v>9.51</c:v>
                      </c:pt>
                      <c:pt idx="5767">
                        <c:v>9.49</c:v>
                      </c:pt>
                      <c:pt idx="5768">
                        <c:v>9.49</c:v>
                      </c:pt>
                      <c:pt idx="5769">
                        <c:v>9.51</c:v>
                      </c:pt>
                      <c:pt idx="5770">
                        <c:v>9.4700000000000006</c:v>
                      </c:pt>
                      <c:pt idx="5771">
                        <c:v>9.49</c:v>
                      </c:pt>
                      <c:pt idx="5772">
                        <c:v>9.49</c:v>
                      </c:pt>
                      <c:pt idx="5773">
                        <c:v>9.49</c:v>
                      </c:pt>
                      <c:pt idx="5774">
                        <c:v>9.49</c:v>
                      </c:pt>
                      <c:pt idx="5775">
                        <c:v>9.49</c:v>
                      </c:pt>
                      <c:pt idx="5776">
                        <c:v>9.49</c:v>
                      </c:pt>
                      <c:pt idx="5777">
                        <c:v>9.49</c:v>
                      </c:pt>
                      <c:pt idx="5778">
                        <c:v>9.49</c:v>
                      </c:pt>
                      <c:pt idx="5779">
                        <c:v>9.4700000000000006</c:v>
                      </c:pt>
                      <c:pt idx="5780">
                        <c:v>9.4700000000000006</c:v>
                      </c:pt>
                      <c:pt idx="5781">
                        <c:v>9.49</c:v>
                      </c:pt>
                      <c:pt idx="5782">
                        <c:v>9.4700000000000006</c:v>
                      </c:pt>
                      <c:pt idx="5783">
                        <c:v>9.49</c:v>
                      </c:pt>
                      <c:pt idx="5784">
                        <c:v>9.4700000000000006</c:v>
                      </c:pt>
                      <c:pt idx="5785">
                        <c:v>9.4700000000000006</c:v>
                      </c:pt>
                      <c:pt idx="5786">
                        <c:v>9.49</c:v>
                      </c:pt>
                      <c:pt idx="5787">
                        <c:v>9.4700000000000006</c:v>
                      </c:pt>
                      <c:pt idx="5788">
                        <c:v>9.4700000000000006</c:v>
                      </c:pt>
                      <c:pt idx="5789">
                        <c:v>9.4700000000000006</c:v>
                      </c:pt>
                      <c:pt idx="5790">
                        <c:v>9.4499999999999993</c:v>
                      </c:pt>
                      <c:pt idx="5791">
                        <c:v>9.4700000000000006</c:v>
                      </c:pt>
                      <c:pt idx="5792">
                        <c:v>9.4700000000000006</c:v>
                      </c:pt>
                      <c:pt idx="5793">
                        <c:v>9.4700000000000006</c:v>
                      </c:pt>
                      <c:pt idx="5794">
                        <c:v>9.4499999999999993</c:v>
                      </c:pt>
                      <c:pt idx="5795">
                        <c:v>9.4700000000000006</c:v>
                      </c:pt>
                      <c:pt idx="5796">
                        <c:v>9.4700000000000006</c:v>
                      </c:pt>
                      <c:pt idx="5797">
                        <c:v>9.4700000000000006</c:v>
                      </c:pt>
                      <c:pt idx="5798">
                        <c:v>9.4700000000000006</c:v>
                      </c:pt>
                      <c:pt idx="5799">
                        <c:v>9.4700000000000006</c:v>
                      </c:pt>
                      <c:pt idx="5800">
                        <c:v>9.4700000000000006</c:v>
                      </c:pt>
                      <c:pt idx="5801">
                        <c:v>9.4700000000000006</c:v>
                      </c:pt>
                      <c:pt idx="5802">
                        <c:v>9.4700000000000006</c:v>
                      </c:pt>
                      <c:pt idx="5803">
                        <c:v>9.4700000000000006</c:v>
                      </c:pt>
                      <c:pt idx="5804">
                        <c:v>9.4700000000000006</c:v>
                      </c:pt>
                      <c:pt idx="5805">
                        <c:v>9.4700000000000006</c:v>
                      </c:pt>
                      <c:pt idx="5806">
                        <c:v>9.4700000000000006</c:v>
                      </c:pt>
                      <c:pt idx="5807">
                        <c:v>9.4700000000000006</c:v>
                      </c:pt>
                      <c:pt idx="5808">
                        <c:v>9.4700000000000006</c:v>
                      </c:pt>
                      <c:pt idx="5809">
                        <c:v>9.4700000000000006</c:v>
                      </c:pt>
                      <c:pt idx="5810">
                        <c:v>9.4700000000000006</c:v>
                      </c:pt>
                      <c:pt idx="5811">
                        <c:v>9.49</c:v>
                      </c:pt>
                      <c:pt idx="5812">
                        <c:v>9.4700000000000006</c:v>
                      </c:pt>
                      <c:pt idx="5813">
                        <c:v>9.4700000000000006</c:v>
                      </c:pt>
                      <c:pt idx="5814">
                        <c:v>9.4700000000000006</c:v>
                      </c:pt>
                      <c:pt idx="5815">
                        <c:v>9.4700000000000006</c:v>
                      </c:pt>
                      <c:pt idx="5816">
                        <c:v>9.4700000000000006</c:v>
                      </c:pt>
                      <c:pt idx="5817">
                        <c:v>9.4700000000000006</c:v>
                      </c:pt>
                      <c:pt idx="5818">
                        <c:v>9.4499999999999993</c:v>
                      </c:pt>
                      <c:pt idx="5819">
                        <c:v>9.4499999999999993</c:v>
                      </c:pt>
                      <c:pt idx="5820">
                        <c:v>9.4700000000000006</c:v>
                      </c:pt>
                      <c:pt idx="5821">
                        <c:v>9.4499999999999993</c:v>
                      </c:pt>
                      <c:pt idx="5822">
                        <c:v>9.4700000000000006</c:v>
                      </c:pt>
                      <c:pt idx="5823">
                        <c:v>9.4700000000000006</c:v>
                      </c:pt>
                      <c:pt idx="5824">
                        <c:v>9.4700000000000006</c:v>
                      </c:pt>
                      <c:pt idx="5825">
                        <c:v>9.4499999999999993</c:v>
                      </c:pt>
                      <c:pt idx="5826">
                        <c:v>9.4700000000000006</c:v>
                      </c:pt>
                      <c:pt idx="5827">
                        <c:v>9.4700000000000006</c:v>
                      </c:pt>
                      <c:pt idx="5828">
                        <c:v>9.4499999999999993</c:v>
                      </c:pt>
                      <c:pt idx="5829">
                        <c:v>9.4700000000000006</c:v>
                      </c:pt>
                      <c:pt idx="5830">
                        <c:v>9.4499999999999993</c:v>
                      </c:pt>
                      <c:pt idx="5831">
                        <c:v>9.4499999999999993</c:v>
                      </c:pt>
                      <c:pt idx="5832">
                        <c:v>9.4499999999999993</c:v>
                      </c:pt>
                      <c:pt idx="5833">
                        <c:v>9.4499999999999993</c:v>
                      </c:pt>
                      <c:pt idx="5834">
                        <c:v>9.4499999999999993</c:v>
                      </c:pt>
                      <c:pt idx="5835">
                        <c:v>9.4499999999999993</c:v>
                      </c:pt>
                      <c:pt idx="5836">
                        <c:v>9.43</c:v>
                      </c:pt>
                      <c:pt idx="5837">
                        <c:v>9.43</c:v>
                      </c:pt>
                      <c:pt idx="5838">
                        <c:v>9.4499999999999993</c:v>
                      </c:pt>
                      <c:pt idx="5839">
                        <c:v>9.41</c:v>
                      </c:pt>
                      <c:pt idx="5840">
                        <c:v>9.43</c:v>
                      </c:pt>
                      <c:pt idx="5841">
                        <c:v>9.43</c:v>
                      </c:pt>
                      <c:pt idx="5842">
                        <c:v>9.43</c:v>
                      </c:pt>
                      <c:pt idx="5843">
                        <c:v>9.43</c:v>
                      </c:pt>
                      <c:pt idx="5844">
                        <c:v>9.4499999999999993</c:v>
                      </c:pt>
                      <c:pt idx="5845">
                        <c:v>9.4499999999999993</c:v>
                      </c:pt>
                      <c:pt idx="5846">
                        <c:v>9.43</c:v>
                      </c:pt>
                      <c:pt idx="5847">
                        <c:v>9.43</c:v>
                      </c:pt>
                      <c:pt idx="5848">
                        <c:v>9.43</c:v>
                      </c:pt>
                      <c:pt idx="5849">
                        <c:v>9.43</c:v>
                      </c:pt>
                      <c:pt idx="5850">
                        <c:v>9.43</c:v>
                      </c:pt>
                      <c:pt idx="5851">
                        <c:v>9.4499999999999993</c:v>
                      </c:pt>
                      <c:pt idx="5852">
                        <c:v>9.43</c:v>
                      </c:pt>
                      <c:pt idx="5853">
                        <c:v>9.4499999999999993</c:v>
                      </c:pt>
                      <c:pt idx="5854">
                        <c:v>9.43</c:v>
                      </c:pt>
                      <c:pt idx="5855">
                        <c:v>9.41</c:v>
                      </c:pt>
                      <c:pt idx="5856">
                        <c:v>9.43</c:v>
                      </c:pt>
                      <c:pt idx="5857">
                        <c:v>9.43</c:v>
                      </c:pt>
                      <c:pt idx="5858">
                        <c:v>9.41</c:v>
                      </c:pt>
                      <c:pt idx="5859">
                        <c:v>9.43</c:v>
                      </c:pt>
                      <c:pt idx="5860">
                        <c:v>9.4499999999999993</c:v>
                      </c:pt>
                      <c:pt idx="5861">
                        <c:v>9.41</c:v>
                      </c:pt>
                      <c:pt idx="5862">
                        <c:v>9.41</c:v>
                      </c:pt>
                      <c:pt idx="5863">
                        <c:v>9.43</c:v>
                      </c:pt>
                      <c:pt idx="5864">
                        <c:v>9.43</c:v>
                      </c:pt>
                      <c:pt idx="5865">
                        <c:v>9.43</c:v>
                      </c:pt>
                      <c:pt idx="5866">
                        <c:v>9.41</c:v>
                      </c:pt>
                      <c:pt idx="5867">
                        <c:v>9.43</c:v>
                      </c:pt>
                      <c:pt idx="5868">
                        <c:v>9.43</c:v>
                      </c:pt>
                      <c:pt idx="5869">
                        <c:v>9.4499999999999993</c:v>
                      </c:pt>
                      <c:pt idx="5870">
                        <c:v>9.43</c:v>
                      </c:pt>
                      <c:pt idx="5871">
                        <c:v>9.4499999999999993</c:v>
                      </c:pt>
                      <c:pt idx="5872">
                        <c:v>9.4499999999999993</c:v>
                      </c:pt>
                      <c:pt idx="5873">
                        <c:v>9.4499999999999993</c:v>
                      </c:pt>
                      <c:pt idx="5874">
                        <c:v>9.43</c:v>
                      </c:pt>
                      <c:pt idx="5875">
                        <c:v>9.43</c:v>
                      </c:pt>
                      <c:pt idx="5876">
                        <c:v>9.4499999999999993</c:v>
                      </c:pt>
                      <c:pt idx="5877">
                        <c:v>9.4499999999999993</c:v>
                      </c:pt>
                      <c:pt idx="5878">
                        <c:v>9.4499999999999993</c:v>
                      </c:pt>
                      <c:pt idx="5879">
                        <c:v>9.43</c:v>
                      </c:pt>
                      <c:pt idx="5880">
                        <c:v>9.43</c:v>
                      </c:pt>
                      <c:pt idx="5881">
                        <c:v>9.43</c:v>
                      </c:pt>
                      <c:pt idx="5882">
                        <c:v>9.43</c:v>
                      </c:pt>
                      <c:pt idx="5883">
                        <c:v>9.41</c:v>
                      </c:pt>
                      <c:pt idx="5884">
                        <c:v>9.43</c:v>
                      </c:pt>
                      <c:pt idx="5885">
                        <c:v>9.43</c:v>
                      </c:pt>
                      <c:pt idx="5886">
                        <c:v>9.43</c:v>
                      </c:pt>
                      <c:pt idx="5887">
                        <c:v>9.43</c:v>
                      </c:pt>
                      <c:pt idx="5888">
                        <c:v>9.43</c:v>
                      </c:pt>
                      <c:pt idx="5889">
                        <c:v>9.43</c:v>
                      </c:pt>
                      <c:pt idx="5890">
                        <c:v>9.43</c:v>
                      </c:pt>
                      <c:pt idx="5891">
                        <c:v>9.41</c:v>
                      </c:pt>
                      <c:pt idx="5892">
                        <c:v>9.43</c:v>
                      </c:pt>
                      <c:pt idx="5893">
                        <c:v>9.41</c:v>
                      </c:pt>
                      <c:pt idx="5894">
                        <c:v>9.41</c:v>
                      </c:pt>
                      <c:pt idx="5895">
                        <c:v>9.43</c:v>
                      </c:pt>
                      <c:pt idx="5896">
                        <c:v>9.41</c:v>
                      </c:pt>
                      <c:pt idx="5897">
                        <c:v>9.41</c:v>
                      </c:pt>
                      <c:pt idx="5898">
                        <c:v>9.41</c:v>
                      </c:pt>
                      <c:pt idx="5899">
                        <c:v>9.41</c:v>
                      </c:pt>
                      <c:pt idx="5900">
                        <c:v>9.43</c:v>
                      </c:pt>
                      <c:pt idx="5901">
                        <c:v>9.41</c:v>
                      </c:pt>
                      <c:pt idx="5902">
                        <c:v>9.41</c:v>
                      </c:pt>
                      <c:pt idx="5903">
                        <c:v>9.43</c:v>
                      </c:pt>
                      <c:pt idx="5904">
                        <c:v>9.43</c:v>
                      </c:pt>
                      <c:pt idx="5905">
                        <c:v>9.41</c:v>
                      </c:pt>
                      <c:pt idx="5906">
                        <c:v>9.41</c:v>
                      </c:pt>
                      <c:pt idx="5907">
                        <c:v>9.41</c:v>
                      </c:pt>
                      <c:pt idx="5908">
                        <c:v>9.41</c:v>
                      </c:pt>
                      <c:pt idx="5909">
                        <c:v>9.39</c:v>
                      </c:pt>
                      <c:pt idx="5910">
                        <c:v>9.41</c:v>
                      </c:pt>
                      <c:pt idx="5911">
                        <c:v>9.41</c:v>
                      </c:pt>
                      <c:pt idx="5912">
                        <c:v>9.39</c:v>
                      </c:pt>
                      <c:pt idx="5913">
                        <c:v>9.39</c:v>
                      </c:pt>
                      <c:pt idx="5914">
                        <c:v>9.41</c:v>
                      </c:pt>
                      <c:pt idx="5915">
                        <c:v>9.41</c:v>
                      </c:pt>
                      <c:pt idx="5916">
                        <c:v>9.39</c:v>
                      </c:pt>
                      <c:pt idx="5917">
                        <c:v>9.41</c:v>
                      </c:pt>
                      <c:pt idx="5918">
                        <c:v>9.41</c:v>
                      </c:pt>
                      <c:pt idx="5919">
                        <c:v>9.41</c:v>
                      </c:pt>
                      <c:pt idx="5920">
                        <c:v>9.39</c:v>
                      </c:pt>
                      <c:pt idx="5921">
                        <c:v>9.39</c:v>
                      </c:pt>
                      <c:pt idx="5922">
                        <c:v>9.43</c:v>
                      </c:pt>
                      <c:pt idx="5923">
                        <c:v>9.41</c:v>
                      </c:pt>
                      <c:pt idx="5924">
                        <c:v>9.41</c:v>
                      </c:pt>
                      <c:pt idx="5925">
                        <c:v>9.43</c:v>
                      </c:pt>
                      <c:pt idx="5926">
                        <c:v>9.39</c:v>
                      </c:pt>
                      <c:pt idx="5927">
                        <c:v>9.41</c:v>
                      </c:pt>
                      <c:pt idx="5928">
                        <c:v>9.41</c:v>
                      </c:pt>
                      <c:pt idx="5929">
                        <c:v>9.39</c:v>
                      </c:pt>
                      <c:pt idx="5930">
                        <c:v>9.39</c:v>
                      </c:pt>
                      <c:pt idx="5931">
                        <c:v>9.41</c:v>
                      </c:pt>
                      <c:pt idx="5932">
                        <c:v>9.39</c:v>
                      </c:pt>
                      <c:pt idx="5933">
                        <c:v>9.3699999999999992</c:v>
                      </c:pt>
                      <c:pt idx="5934">
                        <c:v>9.39</c:v>
                      </c:pt>
                      <c:pt idx="5935">
                        <c:v>9.39</c:v>
                      </c:pt>
                      <c:pt idx="5936">
                        <c:v>9.39</c:v>
                      </c:pt>
                      <c:pt idx="5937">
                        <c:v>9.41</c:v>
                      </c:pt>
                      <c:pt idx="5938">
                        <c:v>9.39</c:v>
                      </c:pt>
                      <c:pt idx="5939">
                        <c:v>9.39</c:v>
                      </c:pt>
                      <c:pt idx="5940">
                        <c:v>9.39</c:v>
                      </c:pt>
                      <c:pt idx="5941">
                        <c:v>9.41</c:v>
                      </c:pt>
                      <c:pt idx="5942">
                        <c:v>9.39</c:v>
                      </c:pt>
                      <c:pt idx="5943">
                        <c:v>9.41</c:v>
                      </c:pt>
                      <c:pt idx="5944">
                        <c:v>9.39</c:v>
                      </c:pt>
                      <c:pt idx="5945">
                        <c:v>9.39</c:v>
                      </c:pt>
                      <c:pt idx="5946">
                        <c:v>9.39</c:v>
                      </c:pt>
                      <c:pt idx="5947">
                        <c:v>9.39</c:v>
                      </c:pt>
                      <c:pt idx="5948">
                        <c:v>9.39</c:v>
                      </c:pt>
                      <c:pt idx="5949">
                        <c:v>9.39</c:v>
                      </c:pt>
                      <c:pt idx="5950">
                        <c:v>9.39</c:v>
                      </c:pt>
                      <c:pt idx="5951">
                        <c:v>9.41</c:v>
                      </c:pt>
                      <c:pt idx="5952">
                        <c:v>9.39</c:v>
                      </c:pt>
                      <c:pt idx="5953">
                        <c:v>9.39</c:v>
                      </c:pt>
                      <c:pt idx="5954">
                        <c:v>9.39</c:v>
                      </c:pt>
                      <c:pt idx="5955">
                        <c:v>9.39</c:v>
                      </c:pt>
                      <c:pt idx="5956">
                        <c:v>9.41</c:v>
                      </c:pt>
                      <c:pt idx="5957">
                        <c:v>9.39</c:v>
                      </c:pt>
                      <c:pt idx="5958">
                        <c:v>9.39</c:v>
                      </c:pt>
                      <c:pt idx="5959">
                        <c:v>9.39</c:v>
                      </c:pt>
                      <c:pt idx="5960">
                        <c:v>9.39</c:v>
                      </c:pt>
                      <c:pt idx="5961">
                        <c:v>9.39</c:v>
                      </c:pt>
                      <c:pt idx="5962">
                        <c:v>9.39</c:v>
                      </c:pt>
                      <c:pt idx="5963">
                        <c:v>9.3699999999999992</c:v>
                      </c:pt>
                      <c:pt idx="5964">
                        <c:v>9.39</c:v>
                      </c:pt>
                      <c:pt idx="5965">
                        <c:v>9.39</c:v>
                      </c:pt>
                      <c:pt idx="5966">
                        <c:v>9.39</c:v>
                      </c:pt>
                      <c:pt idx="5967">
                        <c:v>9.39</c:v>
                      </c:pt>
                      <c:pt idx="5968">
                        <c:v>9.39</c:v>
                      </c:pt>
                      <c:pt idx="5969">
                        <c:v>9.39</c:v>
                      </c:pt>
                      <c:pt idx="5970">
                        <c:v>9.39</c:v>
                      </c:pt>
                      <c:pt idx="5971">
                        <c:v>9.39</c:v>
                      </c:pt>
                      <c:pt idx="5972">
                        <c:v>9.3699999999999992</c:v>
                      </c:pt>
                      <c:pt idx="5973">
                        <c:v>9.39</c:v>
                      </c:pt>
                      <c:pt idx="5974">
                        <c:v>9.39</c:v>
                      </c:pt>
                      <c:pt idx="5975">
                        <c:v>9.39</c:v>
                      </c:pt>
                      <c:pt idx="5976">
                        <c:v>9.39</c:v>
                      </c:pt>
                      <c:pt idx="5977">
                        <c:v>9.39</c:v>
                      </c:pt>
                      <c:pt idx="5978">
                        <c:v>9.3699999999999992</c:v>
                      </c:pt>
                      <c:pt idx="5979">
                        <c:v>9.3699999999999992</c:v>
                      </c:pt>
                      <c:pt idx="5980">
                        <c:v>9.3699999999999992</c:v>
                      </c:pt>
                      <c:pt idx="5981">
                        <c:v>9.35</c:v>
                      </c:pt>
                      <c:pt idx="5982">
                        <c:v>9.35</c:v>
                      </c:pt>
                      <c:pt idx="5983">
                        <c:v>9.35</c:v>
                      </c:pt>
                      <c:pt idx="5984">
                        <c:v>9.33</c:v>
                      </c:pt>
                      <c:pt idx="5985">
                        <c:v>9.35</c:v>
                      </c:pt>
                      <c:pt idx="5986">
                        <c:v>9.35</c:v>
                      </c:pt>
                      <c:pt idx="5987">
                        <c:v>9.35</c:v>
                      </c:pt>
                      <c:pt idx="5988">
                        <c:v>9.35</c:v>
                      </c:pt>
                      <c:pt idx="5989">
                        <c:v>9.35</c:v>
                      </c:pt>
                      <c:pt idx="5990">
                        <c:v>9.35</c:v>
                      </c:pt>
                      <c:pt idx="5991">
                        <c:v>9.35</c:v>
                      </c:pt>
                      <c:pt idx="5992">
                        <c:v>9.35</c:v>
                      </c:pt>
                      <c:pt idx="5993">
                        <c:v>9.35</c:v>
                      </c:pt>
                      <c:pt idx="5994">
                        <c:v>9.33</c:v>
                      </c:pt>
                      <c:pt idx="5995">
                        <c:v>9.33</c:v>
                      </c:pt>
                      <c:pt idx="5996">
                        <c:v>9.35</c:v>
                      </c:pt>
                      <c:pt idx="5997">
                        <c:v>9.33</c:v>
                      </c:pt>
                      <c:pt idx="5998">
                        <c:v>9.33</c:v>
                      </c:pt>
                      <c:pt idx="5999">
                        <c:v>9.33</c:v>
                      </c:pt>
                      <c:pt idx="6000">
                        <c:v>9.33</c:v>
                      </c:pt>
                      <c:pt idx="6001">
                        <c:v>9.31</c:v>
                      </c:pt>
                      <c:pt idx="6002">
                        <c:v>9.35</c:v>
                      </c:pt>
                      <c:pt idx="6003">
                        <c:v>9.33</c:v>
                      </c:pt>
                      <c:pt idx="6004">
                        <c:v>9.33</c:v>
                      </c:pt>
                      <c:pt idx="6005">
                        <c:v>9.33</c:v>
                      </c:pt>
                      <c:pt idx="6006">
                        <c:v>9.33</c:v>
                      </c:pt>
                      <c:pt idx="6007">
                        <c:v>9.33</c:v>
                      </c:pt>
                      <c:pt idx="6008">
                        <c:v>9.33</c:v>
                      </c:pt>
                      <c:pt idx="6009">
                        <c:v>9.33</c:v>
                      </c:pt>
                      <c:pt idx="6010">
                        <c:v>9.33</c:v>
                      </c:pt>
                      <c:pt idx="6011">
                        <c:v>9.33</c:v>
                      </c:pt>
                      <c:pt idx="6012">
                        <c:v>9.31</c:v>
                      </c:pt>
                      <c:pt idx="6013">
                        <c:v>9.33</c:v>
                      </c:pt>
                      <c:pt idx="6014">
                        <c:v>9.2899999999999991</c:v>
                      </c:pt>
                      <c:pt idx="6015">
                        <c:v>9.31</c:v>
                      </c:pt>
                      <c:pt idx="6016">
                        <c:v>9.27</c:v>
                      </c:pt>
                      <c:pt idx="6017">
                        <c:v>9.2899999999999991</c:v>
                      </c:pt>
                      <c:pt idx="6018">
                        <c:v>9.27</c:v>
                      </c:pt>
                      <c:pt idx="6019">
                        <c:v>9.2899999999999991</c:v>
                      </c:pt>
                      <c:pt idx="6020">
                        <c:v>9.2899999999999991</c:v>
                      </c:pt>
                      <c:pt idx="6021">
                        <c:v>9.2899999999999991</c:v>
                      </c:pt>
                      <c:pt idx="6022">
                        <c:v>9.2899999999999991</c:v>
                      </c:pt>
                      <c:pt idx="6023">
                        <c:v>9.27</c:v>
                      </c:pt>
                      <c:pt idx="6024">
                        <c:v>9.27</c:v>
                      </c:pt>
                      <c:pt idx="6025">
                        <c:v>9.27</c:v>
                      </c:pt>
                      <c:pt idx="6026">
                        <c:v>9.27</c:v>
                      </c:pt>
                      <c:pt idx="6027">
                        <c:v>9.27</c:v>
                      </c:pt>
                      <c:pt idx="6028">
                        <c:v>9.27</c:v>
                      </c:pt>
                      <c:pt idx="6029">
                        <c:v>9.27</c:v>
                      </c:pt>
                      <c:pt idx="6030">
                        <c:v>9.27</c:v>
                      </c:pt>
                      <c:pt idx="6031">
                        <c:v>9.27</c:v>
                      </c:pt>
                      <c:pt idx="6032">
                        <c:v>9.27</c:v>
                      </c:pt>
                      <c:pt idx="6033">
                        <c:v>9.27</c:v>
                      </c:pt>
                      <c:pt idx="6034">
                        <c:v>9.27</c:v>
                      </c:pt>
                      <c:pt idx="6035">
                        <c:v>9.27</c:v>
                      </c:pt>
                      <c:pt idx="6036">
                        <c:v>9.27</c:v>
                      </c:pt>
                      <c:pt idx="6037">
                        <c:v>9.27</c:v>
                      </c:pt>
                      <c:pt idx="6038">
                        <c:v>9.2899999999999991</c:v>
                      </c:pt>
                      <c:pt idx="6039">
                        <c:v>9.27</c:v>
                      </c:pt>
                      <c:pt idx="6040">
                        <c:v>9.27</c:v>
                      </c:pt>
                      <c:pt idx="6041">
                        <c:v>9.27</c:v>
                      </c:pt>
                      <c:pt idx="6042">
                        <c:v>9.25</c:v>
                      </c:pt>
                      <c:pt idx="6043">
                        <c:v>9.25</c:v>
                      </c:pt>
                      <c:pt idx="6044">
                        <c:v>9.27</c:v>
                      </c:pt>
                      <c:pt idx="6045">
                        <c:v>9.27</c:v>
                      </c:pt>
                      <c:pt idx="6046">
                        <c:v>9.25</c:v>
                      </c:pt>
                      <c:pt idx="6047">
                        <c:v>9.25</c:v>
                      </c:pt>
                      <c:pt idx="6048">
                        <c:v>9.25</c:v>
                      </c:pt>
                      <c:pt idx="6049">
                        <c:v>9.25</c:v>
                      </c:pt>
                      <c:pt idx="6050">
                        <c:v>9.23</c:v>
                      </c:pt>
                      <c:pt idx="6051">
                        <c:v>9.23</c:v>
                      </c:pt>
                      <c:pt idx="6052">
                        <c:v>9.25</c:v>
                      </c:pt>
                      <c:pt idx="6053">
                        <c:v>9.23</c:v>
                      </c:pt>
                      <c:pt idx="6054">
                        <c:v>9.23</c:v>
                      </c:pt>
                      <c:pt idx="6055">
                        <c:v>9.23</c:v>
                      </c:pt>
                      <c:pt idx="6056">
                        <c:v>9.23</c:v>
                      </c:pt>
                      <c:pt idx="6057">
                        <c:v>9.23</c:v>
                      </c:pt>
                      <c:pt idx="6058">
                        <c:v>9.23</c:v>
                      </c:pt>
                      <c:pt idx="6059">
                        <c:v>9.23</c:v>
                      </c:pt>
                      <c:pt idx="6060">
                        <c:v>9.25</c:v>
                      </c:pt>
                      <c:pt idx="6061">
                        <c:v>9.23</c:v>
                      </c:pt>
                      <c:pt idx="6062">
                        <c:v>9.23</c:v>
                      </c:pt>
                      <c:pt idx="6063">
                        <c:v>9.23</c:v>
                      </c:pt>
                      <c:pt idx="6064">
                        <c:v>9.23</c:v>
                      </c:pt>
                      <c:pt idx="6065">
                        <c:v>9.25</c:v>
                      </c:pt>
                      <c:pt idx="6066">
                        <c:v>9.25</c:v>
                      </c:pt>
                      <c:pt idx="6067">
                        <c:v>9.23</c:v>
                      </c:pt>
                      <c:pt idx="6068">
                        <c:v>9.23</c:v>
                      </c:pt>
                      <c:pt idx="6069">
                        <c:v>9.23</c:v>
                      </c:pt>
                      <c:pt idx="6070">
                        <c:v>9.23</c:v>
                      </c:pt>
                      <c:pt idx="6071">
                        <c:v>9.25</c:v>
                      </c:pt>
                      <c:pt idx="6072">
                        <c:v>9.23</c:v>
                      </c:pt>
                      <c:pt idx="6073">
                        <c:v>9.25</c:v>
                      </c:pt>
                      <c:pt idx="6074">
                        <c:v>9.25</c:v>
                      </c:pt>
                      <c:pt idx="6075">
                        <c:v>9.23</c:v>
                      </c:pt>
                      <c:pt idx="6076">
                        <c:v>9.25</c:v>
                      </c:pt>
                      <c:pt idx="6077">
                        <c:v>9.25</c:v>
                      </c:pt>
                      <c:pt idx="6078">
                        <c:v>9.25</c:v>
                      </c:pt>
                      <c:pt idx="6079">
                        <c:v>9.23</c:v>
                      </c:pt>
                      <c:pt idx="6080">
                        <c:v>9.25</c:v>
                      </c:pt>
                      <c:pt idx="6081">
                        <c:v>9.25</c:v>
                      </c:pt>
                      <c:pt idx="6082">
                        <c:v>9.25</c:v>
                      </c:pt>
                      <c:pt idx="6083">
                        <c:v>9.25</c:v>
                      </c:pt>
                      <c:pt idx="6084">
                        <c:v>9.25</c:v>
                      </c:pt>
                      <c:pt idx="6085">
                        <c:v>9.25</c:v>
                      </c:pt>
                      <c:pt idx="6086">
                        <c:v>9.25</c:v>
                      </c:pt>
                      <c:pt idx="6087">
                        <c:v>9.25</c:v>
                      </c:pt>
                      <c:pt idx="6088">
                        <c:v>9.25</c:v>
                      </c:pt>
                      <c:pt idx="6089">
                        <c:v>9.25</c:v>
                      </c:pt>
                      <c:pt idx="6090">
                        <c:v>9.23</c:v>
                      </c:pt>
                      <c:pt idx="6091">
                        <c:v>9.27</c:v>
                      </c:pt>
                      <c:pt idx="6092">
                        <c:v>9.27</c:v>
                      </c:pt>
                      <c:pt idx="6093">
                        <c:v>9.27</c:v>
                      </c:pt>
                      <c:pt idx="6094">
                        <c:v>9.27</c:v>
                      </c:pt>
                      <c:pt idx="6095">
                        <c:v>9.27</c:v>
                      </c:pt>
                      <c:pt idx="6096">
                        <c:v>9.25</c:v>
                      </c:pt>
                      <c:pt idx="6097">
                        <c:v>9.27</c:v>
                      </c:pt>
                      <c:pt idx="6098">
                        <c:v>9.27</c:v>
                      </c:pt>
                      <c:pt idx="6099">
                        <c:v>9.27</c:v>
                      </c:pt>
                      <c:pt idx="6100">
                        <c:v>9.27</c:v>
                      </c:pt>
                      <c:pt idx="6101">
                        <c:v>9.27</c:v>
                      </c:pt>
                      <c:pt idx="6102">
                        <c:v>9.27</c:v>
                      </c:pt>
                      <c:pt idx="6103">
                        <c:v>9.27</c:v>
                      </c:pt>
                      <c:pt idx="6104">
                        <c:v>9.27</c:v>
                      </c:pt>
                      <c:pt idx="6105">
                        <c:v>9.27</c:v>
                      </c:pt>
                      <c:pt idx="6106">
                        <c:v>9.27</c:v>
                      </c:pt>
                      <c:pt idx="6107">
                        <c:v>9.27</c:v>
                      </c:pt>
                      <c:pt idx="6108">
                        <c:v>9.2899999999999991</c:v>
                      </c:pt>
                      <c:pt idx="6109">
                        <c:v>9.27</c:v>
                      </c:pt>
                      <c:pt idx="6110">
                        <c:v>9.27</c:v>
                      </c:pt>
                      <c:pt idx="6111">
                        <c:v>9.2899999999999991</c:v>
                      </c:pt>
                      <c:pt idx="6112">
                        <c:v>9.25</c:v>
                      </c:pt>
                      <c:pt idx="6113">
                        <c:v>9.27</c:v>
                      </c:pt>
                      <c:pt idx="6114">
                        <c:v>9.25</c:v>
                      </c:pt>
                      <c:pt idx="6115">
                        <c:v>9.25</c:v>
                      </c:pt>
                      <c:pt idx="6116">
                        <c:v>9.27</c:v>
                      </c:pt>
                      <c:pt idx="6117">
                        <c:v>9.27</c:v>
                      </c:pt>
                      <c:pt idx="6118">
                        <c:v>9.27</c:v>
                      </c:pt>
                      <c:pt idx="6119">
                        <c:v>9.27</c:v>
                      </c:pt>
                      <c:pt idx="6120">
                        <c:v>9.27</c:v>
                      </c:pt>
                      <c:pt idx="6121">
                        <c:v>9.27</c:v>
                      </c:pt>
                      <c:pt idx="6122">
                        <c:v>9.25</c:v>
                      </c:pt>
                      <c:pt idx="6123">
                        <c:v>9.27</c:v>
                      </c:pt>
                      <c:pt idx="6124">
                        <c:v>9.27</c:v>
                      </c:pt>
                      <c:pt idx="6125">
                        <c:v>9.23</c:v>
                      </c:pt>
                      <c:pt idx="6126">
                        <c:v>9.25</c:v>
                      </c:pt>
                      <c:pt idx="6127">
                        <c:v>9.23</c:v>
                      </c:pt>
                      <c:pt idx="6128">
                        <c:v>9.25</c:v>
                      </c:pt>
                      <c:pt idx="6129">
                        <c:v>9.25</c:v>
                      </c:pt>
                      <c:pt idx="6130">
                        <c:v>9.25</c:v>
                      </c:pt>
                      <c:pt idx="6131">
                        <c:v>9.23</c:v>
                      </c:pt>
                      <c:pt idx="6132">
                        <c:v>9.25</c:v>
                      </c:pt>
                      <c:pt idx="6133">
                        <c:v>9.25</c:v>
                      </c:pt>
                      <c:pt idx="6134">
                        <c:v>9.23</c:v>
                      </c:pt>
                      <c:pt idx="6135">
                        <c:v>9.25</c:v>
                      </c:pt>
                      <c:pt idx="6136">
                        <c:v>9.25</c:v>
                      </c:pt>
                      <c:pt idx="6137">
                        <c:v>9.25</c:v>
                      </c:pt>
                      <c:pt idx="6138">
                        <c:v>9.23</c:v>
                      </c:pt>
                      <c:pt idx="6139">
                        <c:v>9.25</c:v>
                      </c:pt>
                      <c:pt idx="6140">
                        <c:v>9.25</c:v>
                      </c:pt>
                      <c:pt idx="6141">
                        <c:v>9.23</c:v>
                      </c:pt>
                      <c:pt idx="6142">
                        <c:v>9.23</c:v>
                      </c:pt>
                      <c:pt idx="6143">
                        <c:v>9.25</c:v>
                      </c:pt>
                      <c:pt idx="6144">
                        <c:v>9.25</c:v>
                      </c:pt>
                      <c:pt idx="6145">
                        <c:v>9.25</c:v>
                      </c:pt>
                      <c:pt idx="6146">
                        <c:v>9.23</c:v>
                      </c:pt>
                      <c:pt idx="6147">
                        <c:v>9.23</c:v>
                      </c:pt>
                      <c:pt idx="6148">
                        <c:v>9.23</c:v>
                      </c:pt>
                      <c:pt idx="6149">
                        <c:v>9.23</c:v>
                      </c:pt>
                      <c:pt idx="6150">
                        <c:v>9.25</c:v>
                      </c:pt>
                      <c:pt idx="6151">
                        <c:v>9.25</c:v>
                      </c:pt>
                      <c:pt idx="6152">
                        <c:v>9.23</c:v>
                      </c:pt>
                      <c:pt idx="6153">
                        <c:v>9.25</c:v>
                      </c:pt>
                      <c:pt idx="6154">
                        <c:v>9.25</c:v>
                      </c:pt>
                      <c:pt idx="6155">
                        <c:v>9.23</c:v>
                      </c:pt>
                      <c:pt idx="6156">
                        <c:v>9.25</c:v>
                      </c:pt>
                      <c:pt idx="6157">
                        <c:v>9.25</c:v>
                      </c:pt>
                      <c:pt idx="6158">
                        <c:v>9.23</c:v>
                      </c:pt>
                      <c:pt idx="6159">
                        <c:v>9.25</c:v>
                      </c:pt>
                      <c:pt idx="6160">
                        <c:v>9.25</c:v>
                      </c:pt>
                      <c:pt idx="6161">
                        <c:v>9.25</c:v>
                      </c:pt>
                      <c:pt idx="6162">
                        <c:v>9.25</c:v>
                      </c:pt>
                      <c:pt idx="6163">
                        <c:v>9.25</c:v>
                      </c:pt>
                      <c:pt idx="6164">
                        <c:v>9.25</c:v>
                      </c:pt>
                      <c:pt idx="6165">
                        <c:v>9.23</c:v>
                      </c:pt>
                      <c:pt idx="6166">
                        <c:v>9.23</c:v>
                      </c:pt>
                      <c:pt idx="6167">
                        <c:v>9.25</c:v>
                      </c:pt>
                      <c:pt idx="6168">
                        <c:v>9.25</c:v>
                      </c:pt>
                      <c:pt idx="6169">
                        <c:v>9.25</c:v>
                      </c:pt>
                      <c:pt idx="6170">
                        <c:v>9.25</c:v>
                      </c:pt>
                      <c:pt idx="6171">
                        <c:v>9.25</c:v>
                      </c:pt>
                      <c:pt idx="6172">
                        <c:v>9.25</c:v>
                      </c:pt>
                      <c:pt idx="6173">
                        <c:v>9.25</c:v>
                      </c:pt>
                      <c:pt idx="6174">
                        <c:v>9.25</c:v>
                      </c:pt>
                      <c:pt idx="6175">
                        <c:v>9.25</c:v>
                      </c:pt>
                      <c:pt idx="6176">
                        <c:v>9.27</c:v>
                      </c:pt>
                      <c:pt idx="6177">
                        <c:v>9.23</c:v>
                      </c:pt>
                      <c:pt idx="6178">
                        <c:v>9.23</c:v>
                      </c:pt>
                      <c:pt idx="6179">
                        <c:v>9.23</c:v>
                      </c:pt>
                      <c:pt idx="6180">
                        <c:v>9.25</c:v>
                      </c:pt>
                      <c:pt idx="6181">
                        <c:v>9.27</c:v>
                      </c:pt>
                      <c:pt idx="6182">
                        <c:v>9.27</c:v>
                      </c:pt>
                      <c:pt idx="6183">
                        <c:v>9.25</c:v>
                      </c:pt>
                      <c:pt idx="6184">
                        <c:v>9.23</c:v>
                      </c:pt>
                      <c:pt idx="6185">
                        <c:v>9.25</c:v>
                      </c:pt>
                      <c:pt idx="6186">
                        <c:v>9.23</c:v>
                      </c:pt>
                      <c:pt idx="6187">
                        <c:v>9.25</c:v>
                      </c:pt>
                      <c:pt idx="6188">
                        <c:v>9.23</c:v>
                      </c:pt>
                      <c:pt idx="6189">
                        <c:v>9.25</c:v>
                      </c:pt>
                      <c:pt idx="6190">
                        <c:v>9.25</c:v>
                      </c:pt>
                      <c:pt idx="6191">
                        <c:v>9.25</c:v>
                      </c:pt>
                      <c:pt idx="6192">
                        <c:v>9.25</c:v>
                      </c:pt>
                      <c:pt idx="6193">
                        <c:v>9.25</c:v>
                      </c:pt>
                      <c:pt idx="6194">
                        <c:v>9.25</c:v>
                      </c:pt>
                      <c:pt idx="6195">
                        <c:v>9.25</c:v>
                      </c:pt>
                      <c:pt idx="6196">
                        <c:v>9.25</c:v>
                      </c:pt>
                      <c:pt idx="6197">
                        <c:v>9.25</c:v>
                      </c:pt>
                      <c:pt idx="6198">
                        <c:v>9.25</c:v>
                      </c:pt>
                      <c:pt idx="6199">
                        <c:v>9.25</c:v>
                      </c:pt>
                      <c:pt idx="6200">
                        <c:v>9.27</c:v>
                      </c:pt>
                      <c:pt idx="6201">
                        <c:v>9.27</c:v>
                      </c:pt>
                      <c:pt idx="6202">
                        <c:v>9.25</c:v>
                      </c:pt>
                      <c:pt idx="6203">
                        <c:v>9.25</c:v>
                      </c:pt>
                      <c:pt idx="6204">
                        <c:v>9.25</c:v>
                      </c:pt>
                      <c:pt idx="6205">
                        <c:v>9.27</c:v>
                      </c:pt>
                      <c:pt idx="6206">
                        <c:v>9.27</c:v>
                      </c:pt>
                      <c:pt idx="6207">
                        <c:v>9.27</c:v>
                      </c:pt>
                      <c:pt idx="6208">
                        <c:v>9.25</c:v>
                      </c:pt>
                      <c:pt idx="6209">
                        <c:v>9.25</c:v>
                      </c:pt>
                      <c:pt idx="6210">
                        <c:v>9.25</c:v>
                      </c:pt>
                      <c:pt idx="6211">
                        <c:v>9.23</c:v>
                      </c:pt>
                      <c:pt idx="6212">
                        <c:v>9.25</c:v>
                      </c:pt>
                      <c:pt idx="6213">
                        <c:v>9.25</c:v>
                      </c:pt>
                      <c:pt idx="6214">
                        <c:v>9.25</c:v>
                      </c:pt>
                      <c:pt idx="6215">
                        <c:v>9.25</c:v>
                      </c:pt>
                      <c:pt idx="6216">
                        <c:v>9.23</c:v>
                      </c:pt>
                      <c:pt idx="6217">
                        <c:v>9.25</c:v>
                      </c:pt>
                      <c:pt idx="6218">
                        <c:v>9.23</c:v>
                      </c:pt>
                      <c:pt idx="6219">
                        <c:v>9.25</c:v>
                      </c:pt>
                      <c:pt idx="6220">
                        <c:v>9.25</c:v>
                      </c:pt>
                      <c:pt idx="6221">
                        <c:v>9.25</c:v>
                      </c:pt>
                      <c:pt idx="6222">
                        <c:v>9.25</c:v>
                      </c:pt>
                      <c:pt idx="6223">
                        <c:v>9.25</c:v>
                      </c:pt>
                      <c:pt idx="6224">
                        <c:v>9.23</c:v>
                      </c:pt>
                      <c:pt idx="6225">
                        <c:v>9.25</c:v>
                      </c:pt>
                      <c:pt idx="6226">
                        <c:v>9.25</c:v>
                      </c:pt>
                      <c:pt idx="6227">
                        <c:v>9.25</c:v>
                      </c:pt>
                      <c:pt idx="6228">
                        <c:v>9.23</c:v>
                      </c:pt>
                      <c:pt idx="6229">
                        <c:v>9.25</c:v>
                      </c:pt>
                      <c:pt idx="6230">
                        <c:v>9.23</c:v>
                      </c:pt>
                      <c:pt idx="6231">
                        <c:v>9.23</c:v>
                      </c:pt>
                      <c:pt idx="6232">
                        <c:v>9.23</c:v>
                      </c:pt>
                      <c:pt idx="6233">
                        <c:v>9.23</c:v>
                      </c:pt>
                      <c:pt idx="6234">
                        <c:v>9.23</c:v>
                      </c:pt>
                      <c:pt idx="6235">
                        <c:v>9.23</c:v>
                      </c:pt>
                      <c:pt idx="6236">
                        <c:v>9.23</c:v>
                      </c:pt>
                      <c:pt idx="6237">
                        <c:v>9.23</c:v>
                      </c:pt>
                      <c:pt idx="6238">
                        <c:v>9.23</c:v>
                      </c:pt>
                      <c:pt idx="6239">
                        <c:v>9.23</c:v>
                      </c:pt>
                      <c:pt idx="6240">
                        <c:v>9.23</c:v>
                      </c:pt>
                      <c:pt idx="6241">
                        <c:v>9.23</c:v>
                      </c:pt>
                      <c:pt idx="6242">
                        <c:v>9.23</c:v>
                      </c:pt>
                      <c:pt idx="6243">
                        <c:v>9.23</c:v>
                      </c:pt>
                      <c:pt idx="6244">
                        <c:v>9.23</c:v>
                      </c:pt>
                      <c:pt idx="6245">
                        <c:v>9.25</c:v>
                      </c:pt>
                      <c:pt idx="6246">
                        <c:v>9.23</c:v>
                      </c:pt>
                      <c:pt idx="6247">
                        <c:v>9.2100000000000009</c:v>
                      </c:pt>
                      <c:pt idx="6248">
                        <c:v>9.25</c:v>
                      </c:pt>
                      <c:pt idx="6249">
                        <c:v>9.23</c:v>
                      </c:pt>
                      <c:pt idx="6250">
                        <c:v>9.23</c:v>
                      </c:pt>
                      <c:pt idx="6251">
                        <c:v>9.23</c:v>
                      </c:pt>
                      <c:pt idx="6252">
                        <c:v>9.2100000000000009</c:v>
                      </c:pt>
                      <c:pt idx="6253">
                        <c:v>9.19</c:v>
                      </c:pt>
                      <c:pt idx="6254">
                        <c:v>9.2100000000000009</c:v>
                      </c:pt>
                      <c:pt idx="6255">
                        <c:v>9.2100000000000009</c:v>
                      </c:pt>
                      <c:pt idx="6256">
                        <c:v>9.2100000000000009</c:v>
                      </c:pt>
                      <c:pt idx="6257">
                        <c:v>9.2100000000000009</c:v>
                      </c:pt>
                      <c:pt idx="6258">
                        <c:v>9.2100000000000009</c:v>
                      </c:pt>
                      <c:pt idx="6259">
                        <c:v>9.2100000000000009</c:v>
                      </c:pt>
                      <c:pt idx="6260">
                        <c:v>9.2100000000000009</c:v>
                      </c:pt>
                      <c:pt idx="6261">
                        <c:v>9.23</c:v>
                      </c:pt>
                      <c:pt idx="6262">
                        <c:v>9.2100000000000009</c:v>
                      </c:pt>
                      <c:pt idx="6263">
                        <c:v>9.23</c:v>
                      </c:pt>
                      <c:pt idx="6264">
                        <c:v>9.23</c:v>
                      </c:pt>
                      <c:pt idx="6265">
                        <c:v>9.2100000000000009</c:v>
                      </c:pt>
                      <c:pt idx="6266">
                        <c:v>9.2100000000000009</c:v>
                      </c:pt>
                      <c:pt idx="6267">
                        <c:v>9.23</c:v>
                      </c:pt>
                      <c:pt idx="6268">
                        <c:v>9.2100000000000009</c:v>
                      </c:pt>
                      <c:pt idx="6269">
                        <c:v>9.23</c:v>
                      </c:pt>
                      <c:pt idx="6270">
                        <c:v>9.2100000000000009</c:v>
                      </c:pt>
                      <c:pt idx="6271">
                        <c:v>9.2100000000000009</c:v>
                      </c:pt>
                      <c:pt idx="6272">
                        <c:v>9.2100000000000009</c:v>
                      </c:pt>
                      <c:pt idx="6273">
                        <c:v>9.2100000000000009</c:v>
                      </c:pt>
                      <c:pt idx="6274">
                        <c:v>9.2100000000000009</c:v>
                      </c:pt>
                      <c:pt idx="6275">
                        <c:v>9.23</c:v>
                      </c:pt>
                      <c:pt idx="6276">
                        <c:v>9.2100000000000009</c:v>
                      </c:pt>
                      <c:pt idx="6277">
                        <c:v>9.2100000000000009</c:v>
                      </c:pt>
                      <c:pt idx="6278">
                        <c:v>9.2100000000000009</c:v>
                      </c:pt>
                      <c:pt idx="6279">
                        <c:v>9.23</c:v>
                      </c:pt>
                      <c:pt idx="6280">
                        <c:v>9.23</c:v>
                      </c:pt>
                      <c:pt idx="6281">
                        <c:v>9.23</c:v>
                      </c:pt>
                      <c:pt idx="6282">
                        <c:v>9.2100000000000009</c:v>
                      </c:pt>
                      <c:pt idx="6283">
                        <c:v>9.23</c:v>
                      </c:pt>
                      <c:pt idx="6284">
                        <c:v>9.23</c:v>
                      </c:pt>
                      <c:pt idx="6285">
                        <c:v>9.25</c:v>
                      </c:pt>
                      <c:pt idx="6286">
                        <c:v>9.25</c:v>
                      </c:pt>
                      <c:pt idx="6287">
                        <c:v>9.25</c:v>
                      </c:pt>
                      <c:pt idx="6288">
                        <c:v>9.23</c:v>
                      </c:pt>
                      <c:pt idx="6289">
                        <c:v>9.23</c:v>
                      </c:pt>
                      <c:pt idx="6290">
                        <c:v>9.23</c:v>
                      </c:pt>
                      <c:pt idx="6291">
                        <c:v>9.25</c:v>
                      </c:pt>
                      <c:pt idx="6292">
                        <c:v>9.23</c:v>
                      </c:pt>
                      <c:pt idx="6293">
                        <c:v>9.25</c:v>
                      </c:pt>
                      <c:pt idx="6294">
                        <c:v>9.25</c:v>
                      </c:pt>
                      <c:pt idx="6295">
                        <c:v>9.25</c:v>
                      </c:pt>
                      <c:pt idx="6296">
                        <c:v>9.23</c:v>
                      </c:pt>
                      <c:pt idx="6297">
                        <c:v>9.25</c:v>
                      </c:pt>
                      <c:pt idx="6298">
                        <c:v>9.25</c:v>
                      </c:pt>
                      <c:pt idx="6299">
                        <c:v>9.25</c:v>
                      </c:pt>
                      <c:pt idx="6300">
                        <c:v>9.25</c:v>
                      </c:pt>
                      <c:pt idx="6301">
                        <c:v>9.27</c:v>
                      </c:pt>
                      <c:pt idx="6302">
                        <c:v>9.27</c:v>
                      </c:pt>
                      <c:pt idx="6303">
                        <c:v>9.25</c:v>
                      </c:pt>
                      <c:pt idx="6304">
                        <c:v>9.25</c:v>
                      </c:pt>
                      <c:pt idx="6305">
                        <c:v>9.25</c:v>
                      </c:pt>
                      <c:pt idx="6306">
                        <c:v>9.27</c:v>
                      </c:pt>
                      <c:pt idx="6307">
                        <c:v>9.25</c:v>
                      </c:pt>
                      <c:pt idx="6308">
                        <c:v>9.27</c:v>
                      </c:pt>
                      <c:pt idx="6309">
                        <c:v>9.25</c:v>
                      </c:pt>
                      <c:pt idx="6310">
                        <c:v>9.25</c:v>
                      </c:pt>
                      <c:pt idx="6311">
                        <c:v>9.25</c:v>
                      </c:pt>
                      <c:pt idx="6312">
                        <c:v>9.25</c:v>
                      </c:pt>
                      <c:pt idx="6313">
                        <c:v>9.25</c:v>
                      </c:pt>
                      <c:pt idx="6314">
                        <c:v>9.27</c:v>
                      </c:pt>
                      <c:pt idx="6315">
                        <c:v>9.27</c:v>
                      </c:pt>
                      <c:pt idx="6316">
                        <c:v>9.27</c:v>
                      </c:pt>
                      <c:pt idx="6317">
                        <c:v>9.25</c:v>
                      </c:pt>
                      <c:pt idx="6318">
                        <c:v>9.25</c:v>
                      </c:pt>
                      <c:pt idx="6319">
                        <c:v>9.25</c:v>
                      </c:pt>
                      <c:pt idx="6320">
                        <c:v>9.25</c:v>
                      </c:pt>
                      <c:pt idx="6321">
                        <c:v>9.2899999999999991</c:v>
                      </c:pt>
                      <c:pt idx="6322">
                        <c:v>9.27</c:v>
                      </c:pt>
                      <c:pt idx="6323">
                        <c:v>9.31</c:v>
                      </c:pt>
                      <c:pt idx="6324">
                        <c:v>9.27</c:v>
                      </c:pt>
                      <c:pt idx="6325">
                        <c:v>9.27</c:v>
                      </c:pt>
                      <c:pt idx="6326">
                        <c:v>9.2899999999999991</c:v>
                      </c:pt>
                      <c:pt idx="6327">
                        <c:v>9.27</c:v>
                      </c:pt>
                      <c:pt idx="6328">
                        <c:v>9.2899999999999991</c:v>
                      </c:pt>
                      <c:pt idx="6329">
                        <c:v>9.27</c:v>
                      </c:pt>
                      <c:pt idx="6330">
                        <c:v>9.27</c:v>
                      </c:pt>
                      <c:pt idx="6331">
                        <c:v>9.27</c:v>
                      </c:pt>
                      <c:pt idx="6332">
                        <c:v>9.27</c:v>
                      </c:pt>
                      <c:pt idx="6333">
                        <c:v>9.27</c:v>
                      </c:pt>
                      <c:pt idx="6334">
                        <c:v>9.27</c:v>
                      </c:pt>
                      <c:pt idx="6335">
                        <c:v>9.25</c:v>
                      </c:pt>
                      <c:pt idx="6336">
                        <c:v>9.27</c:v>
                      </c:pt>
                      <c:pt idx="6337">
                        <c:v>9.27</c:v>
                      </c:pt>
                      <c:pt idx="6338">
                        <c:v>9.27</c:v>
                      </c:pt>
                      <c:pt idx="6339">
                        <c:v>9.27</c:v>
                      </c:pt>
                      <c:pt idx="6340">
                        <c:v>9.27</c:v>
                      </c:pt>
                      <c:pt idx="6341">
                        <c:v>9.27</c:v>
                      </c:pt>
                      <c:pt idx="6342">
                        <c:v>9.27</c:v>
                      </c:pt>
                      <c:pt idx="6343">
                        <c:v>9.25</c:v>
                      </c:pt>
                      <c:pt idx="6344">
                        <c:v>9.27</c:v>
                      </c:pt>
                      <c:pt idx="6345">
                        <c:v>9.25</c:v>
                      </c:pt>
                      <c:pt idx="6346">
                        <c:v>9.27</c:v>
                      </c:pt>
                      <c:pt idx="6347">
                        <c:v>9.25</c:v>
                      </c:pt>
                      <c:pt idx="6348">
                        <c:v>9.23</c:v>
                      </c:pt>
                      <c:pt idx="6349">
                        <c:v>9.25</c:v>
                      </c:pt>
                      <c:pt idx="6350">
                        <c:v>9.23</c:v>
                      </c:pt>
                      <c:pt idx="6351">
                        <c:v>9.25</c:v>
                      </c:pt>
                      <c:pt idx="6352">
                        <c:v>9.23</c:v>
                      </c:pt>
                      <c:pt idx="6353">
                        <c:v>9.25</c:v>
                      </c:pt>
                      <c:pt idx="6354">
                        <c:v>9.25</c:v>
                      </c:pt>
                      <c:pt idx="6355">
                        <c:v>9.25</c:v>
                      </c:pt>
                      <c:pt idx="6356">
                        <c:v>9.25</c:v>
                      </c:pt>
                      <c:pt idx="6357">
                        <c:v>9.25</c:v>
                      </c:pt>
                      <c:pt idx="6358">
                        <c:v>9.25</c:v>
                      </c:pt>
                      <c:pt idx="6359">
                        <c:v>9.25</c:v>
                      </c:pt>
                      <c:pt idx="6360">
                        <c:v>9.23</c:v>
                      </c:pt>
                      <c:pt idx="6361">
                        <c:v>9.25</c:v>
                      </c:pt>
                      <c:pt idx="6362">
                        <c:v>9.23</c:v>
                      </c:pt>
                      <c:pt idx="6363">
                        <c:v>9.23</c:v>
                      </c:pt>
                      <c:pt idx="6364">
                        <c:v>9.23</c:v>
                      </c:pt>
                      <c:pt idx="6365">
                        <c:v>9.23</c:v>
                      </c:pt>
                      <c:pt idx="6366">
                        <c:v>9.25</c:v>
                      </c:pt>
                      <c:pt idx="6367">
                        <c:v>9.25</c:v>
                      </c:pt>
                      <c:pt idx="6368">
                        <c:v>9.25</c:v>
                      </c:pt>
                      <c:pt idx="6369">
                        <c:v>9.25</c:v>
                      </c:pt>
                      <c:pt idx="6370">
                        <c:v>9.25</c:v>
                      </c:pt>
                      <c:pt idx="6371">
                        <c:v>9.27</c:v>
                      </c:pt>
                      <c:pt idx="6372">
                        <c:v>9.27</c:v>
                      </c:pt>
                      <c:pt idx="6373">
                        <c:v>9.25</c:v>
                      </c:pt>
                      <c:pt idx="6374">
                        <c:v>9.27</c:v>
                      </c:pt>
                      <c:pt idx="6375">
                        <c:v>9.27</c:v>
                      </c:pt>
                      <c:pt idx="6376">
                        <c:v>9.25</c:v>
                      </c:pt>
                      <c:pt idx="6377">
                        <c:v>9.27</c:v>
                      </c:pt>
                      <c:pt idx="6378">
                        <c:v>9.27</c:v>
                      </c:pt>
                      <c:pt idx="6379">
                        <c:v>9.2899999999999991</c:v>
                      </c:pt>
                      <c:pt idx="6380">
                        <c:v>9.27</c:v>
                      </c:pt>
                      <c:pt idx="6381">
                        <c:v>9.25</c:v>
                      </c:pt>
                      <c:pt idx="6382">
                        <c:v>9.25</c:v>
                      </c:pt>
                      <c:pt idx="6383">
                        <c:v>9.27</c:v>
                      </c:pt>
                      <c:pt idx="6384">
                        <c:v>9.31</c:v>
                      </c:pt>
                      <c:pt idx="6385">
                        <c:v>9.27</c:v>
                      </c:pt>
                      <c:pt idx="6386">
                        <c:v>9.27</c:v>
                      </c:pt>
                      <c:pt idx="6387">
                        <c:v>9.2899999999999991</c:v>
                      </c:pt>
                      <c:pt idx="6388">
                        <c:v>9.27</c:v>
                      </c:pt>
                      <c:pt idx="6389">
                        <c:v>9.27</c:v>
                      </c:pt>
                      <c:pt idx="6390">
                        <c:v>9.2899999999999991</c:v>
                      </c:pt>
                      <c:pt idx="6391">
                        <c:v>9.2899999999999991</c:v>
                      </c:pt>
                      <c:pt idx="6392">
                        <c:v>9.2899999999999991</c:v>
                      </c:pt>
                      <c:pt idx="6393">
                        <c:v>9.27</c:v>
                      </c:pt>
                      <c:pt idx="6394">
                        <c:v>9.27</c:v>
                      </c:pt>
                      <c:pt idx="6395">
                        <c:v>9.27</c:v>
                      </c:pt>
                      <c:pt idx="6396">
                        <c:v>9.31</c:v>
                      </c:pt>
                      <c:pt idx="6397">
                        <c:v>9.2899999999999991</c:v>
                      </c:pt>
                      <c:pt idx="6398">
                        <c:v>9.27</c:v>
                      </c:pt>
                      <c:pt idx="6399">
                        <c:v>9.27</c:v>
                      </c:pt>
                      <c:pt idx="6400">
                        <c:v>9.2899999999999991</c:v>
                      </c:pt>
                      <c:pt idx="6401">
                        <c:v>9.27</c:v>
                      </c:pt>
                      <c:pt idx="6402">
                        <c:v>9.27</c:v>
                      </c:pt>
                      <c:pt idx="6403">
                        <c:v>9.2899999999999991</c:v>
                      </c:pt>
                      <c:pt idx="6404">
                        <c:v>9.31</c:v>
                      </c:pt>
                      <c:pt idx="6405">
                        <c:v>9.2899999999999991</c:v>
                      </c:pt>
                      <c:pt idx="6406">
                        <c:v>9.2899999999999991</c:v>
                      </c:pt>
                      <c:pt idx="6407">
                        <c:v>9.27</c:v>
                      </c:pt>
                      <c:pt idx="6408">
                        <c:v>9.25</c:v>
                      </c:pt>
                      <c:pt idx="6409">
                        <c:v>9.27</c:v>
                      </c:pt>
                      <c:pt idx="6410">
                        <c:v>9.27</c:v>
                      </c:pt>
                      <c:pt idx="6411">
                        <c:v>9.31</c:v>
                      </c:pt>
                      <c:pt idx="6412">
                        <c:v>9.2899999999999991</c:v>
                      </c:pt>
                      <c:pt idx="6413">
                        <c:v>9.2899999999999991</c:v>
                      </c:pt>
                      <c:pt idx="6414">
                        <c:v>9.27</c:v>
                      </c:pt>
                      <c:pt idx="6415">
                        <c:v>9.27</c:v>
                      </c:pt>
                      <c:pt idx="6416">
                        <c:v>9.27</c:v>
                      </c:pt>
                      <c:pt idx="6417">
                        <c:v>9.31</c:v>
                      </c:pt>
                      <c:pt idx="6418">
                        <c:v>9.31</c:v>
                      </c:pt>
                      <c:pt idx="6419">
                        <c:v>9.27</c:v>
                      </c:pt>
                      <c:pt idx="6420">
                        <c:v>9.27</c:v>
                      </c:pt>
                      <c:pt idx="6421">
                        <c:v>9.27</c:v>
                      </c:pt>
                      <c:pt idx="6422">
                        <c:v>9.25</c:v>
                      </c:pt>
                      <c:pt idx="6423">
                        <c:v>9.27</c:v>
                      </c:pt>
                      <c:pt idx="6424">
                        <c:v>9.2899999999999991</c:v>
                      </c:pt>
                      <c:pt idx="6425">
                        <c:v>9.27</c:v>
                      </c:pt>
                      <c:pt idx="6426">
                        <c:v>9.31</c:v>
                      </c:pt>
                      <c:pt idx="6427">
                        <c:v>9.25</c:v>
                      </c:pt>
                      <c:pt idx="6428">
                        <c:v>9.27</c:v>
                      </c:pt>
                      <c:pt idx="6429">
                        <c:v>9.2899999999999991</c:v>
                      </c:pt>
                      <c:pt idx="6430">
                        <c:v>9.27</c:v>
                      </c:pt>
                      <c:pt idx="6431">
                        <c:v>9.27</c:v>
                      </c:pt>
                      <c:pt idx="6432">
                        <c:v>9.27</c:v>
                      </c:pt>
                      <c:pt idx="6433">
                        <c:v>9.31</c:v>
                      </c:pt>
                      <c:pt idx="6434">
                        <c:v>9.27</c:v>
                      </c:pt>
                      <c:pt idx="6435">
                        <c:v>9.27</c:v>
                      </c:pt>
                      <c:pt idx="6436">
                        <c:v>9.27</c:v>
                      </c:pt>
                      <c:pt idx="6437">
                        <c:v>9.27</c:v>
                      </c:pt>
                      <c:pt idx="6438">
                        <c:v>9.31</c:v>
                      </c:pt>
                      <c:pt idx="6439">
                        <c:v>9.33</c:v>
                      </c:pt>
                      <c:pt idx="6440">
                        <c:v>9.33</c:v>
                      </c:pt>
                      <c:pt idx="6441">
                        <c:v>9.31</c:v>
                      </c:pt>
                      <c:pt idx="6442">
                        <c:v>9.31</c:v>
                      </c:pt>
                      <c:pt idx="6443">
                        <c:v>9.31</c:v>
                      </c:pt>
                      <c:pt idx="6444">
                        <c:v>9.31</c:v>
                      </c:pt>
                      <c:pt idx="6445">
                        <c:v>9.31</c:v>
                      </c:pt>
                      <c:pt idx="6446">
                        <c:v>9.33</c:v>
                      </c:pt>
                      <c:pt idx="6447">
                        <c:v>9.33</c:v>
                      </c:pt>
                      <c:pt idx="6448">
                        <c:v>9.33</c:v>
                      </c:pt>
                      <c:pt idx="6449">
                        <c:v>9.33</c:v>
                      </c:pt>
                      <c:pt idx="6450">
                        <c:v>9.33</c:v>
                      </c:pt>
                      <c:pt idx="6451">
                        <c:v>9.33</c:v>
                      </c:pt>
                      <c:pt idx="6452">
                        <c:v>9.31</c:v>
                      </c:pt>
                      <c:pt idx="6453">
                        <c:v>9.33</c:v>
                      </c:pt>
                      <c:pt idx="6454">
                        <c:v>9.33</c:v>
                      </c:pt>
                      <c:pt idx="6455">
                        <c:v>9.33</c:v>
                      </c:pt>
                      <c:pt idx="6456">
                        <c:v>9.33</c:v>
                      </c:pt>
                      <c:pt idx="6457">
                        <c:v>9.33</c:v>
                      </c:pt>
                      <c:pt idx="6458">
                        <c:v>9.33</c:v>
                      </c:pt>
                      <c:pt idx="6459">
                        <c:v>9.33</c:v>
                      </c:pt>
                      <c:pt idx="6460">
                        <c:v>9.33</c:v>
                      </c:pt>
                      <c:pt idx="6461">
                        <c:v>9.33</c:v>
                      </c:pt>
                      <c:pt idx="6462">
                        <c:v>9.33</c:v>
                      </c:pt>
                      <c:pt idx="6463">
                        <c:v>9.33</c:v>
                      </c:pt>
                      <c:pt idx="6464">
                        <c:v>9.33</c:v>
                      </c:pt>
                      <c:pt idx="6465">
                        <c:v>9.33</c:v>
                      </c:pt>
                      <c:pt idx="6466">
                        <c:v>9.33</c:v>
                      </c:pt>
                      <c:pt idx="6467">
                        <c:v>9.33</c:v>
                      </c:pt>
                      <c:pt idx="6468">
                        <c:v>9.33</c:v>
                      </c:pt>
                      <c:pt idx="6469">
                        <c:v>9.33</c:v>
                      </c:pt>
                      <c:pt idx="6470">
                        <c:v>9.33</c:v>
                      </c:pt>
                      <c:pt idx="6471">
                        <c:v>9.33</c:v>
                      </c:pt>
                      <c:pt idx="6472">
                        <c:v>9.33</c:v>
                      </c:pt>
                      <c:pt idx="6473">
                        <c:v>9.33</c:v>
                      </c:pt>
                      <c:pt idx="6474">
                        <c:v>9.33</c:v>
                      </c:pt>
                      <c:pt idx="6475">
                        <c:v>9.33</c:v>
                      </c:pt>
                      <c:pt idx="6476">
                        <c:v>9.31</c:v>
                      </c:pt>
                      <c:pt idx="6477">
                        <c:v>9.31</c:v>
                      </c:pt>
                      <c:pt idx="6478">
                        <c:v>9.33</c:v>
                      </c:pt>
                      <c:pt idx="6479">
                        <c:v>9.33</c:v>
                      </c:pt>
                      <c:pt idx="6480">
                        <c:v>9.31</c:v>
                      </c:pt>
                      <c:pt idx="6481">
                        <c:v>9.31</c:v>
                      </c:pt>
                      <c:pt idx="6482">
                        <c:v>9.31</c:v>
                      </c:pt>
                      <c:pt idx="6483">
                        <c:v>9.33</c:v>
                      </c:pt>
                      <c:pt idx="6484">
                        <c:v>9.33</c:v>
                      </c:pt>
                      <c:pt idx="6485">
                        <c:v>9.33</c:v>
                      </c:pt>
                      <c:pt idx="6486">
                        <c:v>9.33</c:v>
                      </c:pt>
                      <c:pt idx="6487">
                        <c:v>9.31</c:v>
                      </c:pt>
                      <c:pt idx="6488">
                        <c:v>9.33</c:v>
                      </c:pt>
                      <c:pt idx="6489">
                        <c:v>9.31</c:v>
                      </c:pt>
                      <c:pt idx="6490">
                        <c:v>9.33</c:v>
                      </c:pt>
                      <c:pt idx="6491">
                        <c:v>9.33</c:v>
                      </c:pt>
                      <c:pt idx="6492">
                        <c:v>9.31</c:v>
                      </c:pt>
                      <c:pt idx="6493">
                        <c:v>9.33</c:v>
                      </c:pt>
                      <c:pt idx="6494">
                        <c:v>9.31</c:v>
                      </c:pt>
                      <c:pt idx="6495">
                        <c:v>9.33</c:v>
                      </c:pt>
                      <c:pt idx="6496">
                        <c:v>9.31</c:v>
                      </c:pt>
                      <c:pt idx="6497">
                        <c:v>9.2899999999999991</c:v>
                      </c:pt>
                      <c:pt idx="6498">
                        <c:v>9.2899999999999991</c:v>
                      </c:pt>
                      <c:pt idx="6499">
                        <c:v>9.2899999999999991</c:v>
                      </c:pt>
                      <c:pt idx="6500">
                        <c:v>9.2899999999999991</c:v>
                      </c:pt>
                      <c:pt idx="6501">
                        <c:v>9.31</c:v>
                      </c:pt>
                      <c:pt idx="6502">
                        <c:v>9.31</c:v>
                      </c:pt>
                      <c:pt idx="6503">
                        <c:v>9.31</c:v>
                      </c:pt>
                      <c:pt idx="6504">
                        <c:v>9.31</c:v>
                      </c:pt>
                      <c:pt idx="6505">
                        <c:v>9.31</c:v>
                      </c:pt>
                      <c:pt idx="6506">
                        <c:v>9.31</c:v>
                      </c:pt>
                      <c:pt idx="6507">
                        <c:v>9.33</c:v>
                      </c:pt>
                      <c:pt idx="6508">
                        <c:v>9.33</c:v>
                      </c:pt>
                      <c:pt idx="6509">
                        <c:v>9.31</c:v>
                      </c:pt>
                      <c:pt idx="6510">
                        <c:v>9.31</c:v>
                      </c:pt>
                      <c:pt idx="6511">
                        <c:v>9.33</c:v>
                      </c:pt>
                      <c:pt idx="6512">
                        <c:v>9.33</c:v>
                      </c:pt>
                      <c:pt idx="6513">
                        <c:v>9.31</c:v>
                      </c:pt>
                      <c:pt idx="6514">
                        <c:v>9.31</c:v>
                      </c:pt>
                      <c:pt idx="6515">
                        <c:v>9.33</c:v>
                      </c:pt>
                      <c:pt idx="6516">
                        <c:v>9.31</c:v>
                      </c:pt>
                      <c:pt idx="6517">
                        <c:v>9.31</c:v>
                      </c:pt>
                      <c:pt idx="6518">
                        <c:v>9.31</c:v>
                      </c:pt>
                      <c:pt idx="6519">
                        <c:v>9.27</c:v>
                      </c:pt>
                      <c:pt idx="6520">
                        <c:v>9.31</c:v>
                      </c:pt>
                      <c:pt idx="6521">
                        <c:v>9.31</c:v>
                      </c:pt>
                      <c:pt idx="6522">
                        <c:v>9.2899999999999991</c:v>
                      </c:pt>
                      <c:pt idx="6523">
                        <c:v>9.31</c:v>
                      </c:pt>
                      <c:pt idx="6524">
                        <c:v>9.31</c:v>
                      </c:pt>
                      <c:pt idx="6525">
                        <c:v>9.27</c:v>
                      </c:pt>
                      <c:pt idx="6526">
                        <c:v>9.2899999999999991</c:v>
                      </c:pt>
                      <c:pt idx="6527">
                        <c:v>9.2899999999999991</c:v>
                      </c:pt>
                      <c:pt idx="6528">
                        <c:v>9.31</c:v>
                      </c:pt>
                      <c:pt idx="6529">
                        <c:v>9.2899999999999991</c:v>
                      </c:pt>
                      <c:pt idx="6530">
                        <c:v>9.31</c:v>
                      </c:pt>
                      <c:pt idx="6531">
                        <c:v>9.2899999999999991</c:v>
                      </c:pt>
                      <c:pt idx="6532">
                        <c:v>9.31</c:v>
                      </c:pt>
                      <c:pt idx="6533">
                        <c:v>9.31</c:v>
                      </c:pt>
                      <c:pt idx="6534">
                        <c:v>9.27</c:v>
                      </c:pt>
                      <c:pt idx="6535">
                        <c:v>9.31</c:v>
                      </c:pt>
                      <c:pt idx="6536">
                        <c:v>9.2899999999999991</c:v>
                      </c:pt>
                      <c:pt idx="6537">
                        <c:v>9.31</c:v>
                      </c:pt>
                      <c:pt idx="6538">
                        <c:v>9.2899999999999991</c:v>
                      </c:pt>
                      <c:pt idx="6539">
                        <c:v>9.27</c:v>
                      </c:pt>
                      <c:pt idx="6540">
                        <c:v>9.2899999999999991</c:v>
                      </c:pt>
                      <c:pt idx="6541">
                        <c:v>9.31</c:v>
                      </c:pt>
                      <c:pt idx="6542">
                        <c:v>9.27</c:v>
                      </c:pt>
                      <c:pt idx="6543">
                        <c:v>9.27</c:v>
                      </c:pt>
                      <c:pt idx="6544">
                        <c:v>9.2899999999999991</c:v>
                      </c:pt>
                      <c:pt idx="6545">
                        <c:v>9.27</c:v>
                      </c:pt>
                      <c:pt idx="6546">
                        <c:v>9.2899999999999991</c:v>
                      </c:pt>
                      <c:pt idx="6547">
                        <c:v>9.27</c:v>
                      </c:pt>
                      <c:pt idx="6548">
                        <c:v>9.27</c:v>
                      </c:pt>
                      <c:pt idx="6549">
                        <c:v>9.27</c:v>
                      </c:pt>
                      <c:pt idx="6550">
                        <c:v>9.25</c:v>
                      </c:pt>
                      <c:pt idx="6551">
                        <c:v>9.2899999999999991</c:v>
                      </c:pt>
                      <c:pt idx="6552">
                        <c:v>9.2899999999999991</c:v>
                      </c:pt>
                      <c:pt idx="6553">
                        <c:v>9.27</c:v>
                      </c:pt>
                      <c:pt idx="6554">
                        <c:v>9.27</c:v>
                      </c:pt>
                      <c:pt idx="6555">
                        <c:v>9.25</c:v>
                      </c:pt>
                      <c:pt idx="6556">
                        <c:v>9.27</c:v>
                      </c:pt>
                      <c:pt idx="6557">
                        <c:v>9.25</c:v>
                      </c:pt>
                      <c:pt idx="6558">
                        <c:v>9.2899999999999991</c:v>
                      </c:pt>
                      <c:pt idx="6559">
                        <c:v>9.27</c:v>
                      </c:pt>
                      <c:pt idx="6560">
                        <c:v>9.27</c:v>
                      </c:pt>
                      <c:pt idx="6561">
                        <c:v>9.25</c:v>
                      </c:pt>
                      <c:pt idx="6562">
                        <c:v>9.25</c:v>
                      </c:pt>
                      <c:pt idx="6563">
                        <c:v>9.25</c:v>
                      </c:pt>
                      <c:pt idx="6564">
                        <c:v>9.27</c:v>
                      </c:pt>
                      <c:pt idx="6565">
                        <c:v>9.2899999999999991</c:v>
                      </c:pt>
                      <c:pt idx="6566">
                        <c:v>9.27</c:v>
                      </c:pt>
                      <c:pt idx="6567">
                        <c:v>9.27</c:v>
                      </c:pt>
                      <c:pt idx="6568">
                        <c:v>9.25</c:v>
                      </c:pt>
                      <c:pt idx="6569">
                        <c:v>9.27</c:v>
                      </c:pt>
                      <c:pt idx="6570">
                        <c:v>9.25</c:v>
                      </c:pt>
                      <c:pt idx="6571">
                        <c:v>9.27</c:v>
                      </c:pt>
                      <c:pt idx="6572">
                        <c:v>9.25</c:v>
                      </c:pt>
                      <c:pt idx="6573">
                        <c:v>9.27</c:v>
                      </c:pt>
                      <c:pt idx="6574">
                        <c:v>9.25</c:v>
                      </c:pt>
                      <c:pt idx="6575">
                        <c:v>9.25</c:v>
                      </c:pt>
                      <c:pt idx="6576">
                        <c:v>9.27</c:v>
                      </c:pt>
                      <c:pt idx="6577">
                        <c:v>9.25</c:v>
                      </c:pt>
                      <c:pt idx="6578">
                        <c:v>9.25</c:v>
                      </c:pt>
                      <c:pt idx="6579">
                        <c:v>9.25</c:v>
                      </c:pt>
                      <c:pt idx="6580">
                        <c:v>9.25</c:v>
                      </c:pt>
                      <c:pt idx="6581">
                        <c:v>9.25</c:v>
                      </c:pt>
                      <c:pt idx="6582">
                        <c:v>9.23</c:v>
                      </c:pt>
                      <c:pt idx="6583">
                        <c:v>9.27</c:v>
                      </c:pt>
                      <c:pt idx="6584">
                        <c:v>9.25</c:v>
                      </c:pt>
                      <c:pt idx="6585">
                        <c:v>9.23</c:v>
                      </c:pt>
                      <c:pt idx="6586">
                        <c:v>9.25</c:v>
                      </c:pt>
                      <c:pt idx="6587">
                        <c:v>9.23</c:v>
                      </c:pt>
                      <c:pt idx="6588">
                        <c:v>9.23</c:v>
                      </c:pt>
                      <c:pt idx="6589">
                        <c:v>9.25</c:v>
                      </c:pt>
                      <c:pt idx="6590">
                        <c:v>9.25</c:v>
                      </c:pt>
                      <c:pt idx="6591">
                        <c:v>9.25</c:v>
                      </c:pt>
                      <c:pt idx="6592">
                        <c:v>9.25</c:v>
                      </c:pt>
                      <c:pt idx="6593">
                        <c:v>9.25</c:v>
                      </c:pt>
                      <c:pt idx="6594">
                        <c:v>9.25</c:v>
                      </c:pt>
                      <c:pt idx="6595">
                        <c:v>9.27</c:v>
                      </c:pt>
                      <c:pt idx="6596">
                        <c:v>9.25</c:v>
                      </c:pt>
                      <c:pt idx="6597">
                        <c:v>9.25</c:v>
                      </c:pt>
                      <c:pt idx="6598">
                        <c:v>9.25</c:v>
                      </c:pt>
                      <c:pt idx="6599">
                        <c:v>9.25</c:v>
                      </c:pt>
                      <c:pt idx="6600">
                        <c:v>9.23</c:v>
                      </c:pt>
                      <c:pt idx="6601">
                        <c:v>9.25</c:v>
                      </c:pt>
                      <c:pt idx="6602">
                        <c:v>9.25</c:v>
                      </c:pt>
                      <c:pt idx="6603">
                        <c:v>9.27</c:v>
                      </c:pt>
                      <c:pt idx="6604">
                        <c:v>9.25</c:v>
                      </c:pt>
                      <c:pt idx="6605">
                        <c:v>9.23</c:v>
                      </c:pt>
                      <c:pt idx="6606">
                        <c:v>9.25</c:v>
                      </c:pt>
                      <c:pt idx="6607">
                        <c:v>9.23</c:v>
                      </c:pt>
                      <c:pt idx="6608">
                        <c:v>9.2100000000000009</c:v>
                      </c:pt>
                      <c:pt idx="6609">
                        <c:v>9.23</c:v>
                      </c:pt>
                      <c:pt idx="6610">
                        <c:v>9.23</c:v>
                      </c:pt>
                      <c:pt idx="6611">
                        <c:v>9.23</c:v>
                      </c:pt>
                      <c:pt idx="6612">
                        <c:v>9.23</c:v>
                      </c:pt>
                      <c:pt idx="6613">
                        <c:v>9.23</c:v>
                      </c:pt>
                      <c:pt idx="6614">
                        <c:v>9.23</c:v>
                      </c:pt>
                      <c:pt idx="6615">
                        <c:v>9.23</c:v>
                      </c:pt>
                      <c:pt idx="6616">
                        <c:v>9.2100000000000009</c:v>
                      </c:pt>
                      <c:pt idx="6617">
                        <c:v>9.23</c:v>
                      </c:pt>
                      <c:pt idx="6618">
                        <c:v>9.23</c:v>
                      </c:pt>
                      <c:pt idx="6619">
                        <c:v>9.2100000000000009</c:v>
                      </c:pt>
                      <c:pt idx="6620">
                        <c:v>9.23</c:v>
                      </c:pt>
                      <c:pt idx="6621">
                        <c:v>9.23</c:v>
                      </c:pt>
                      <c:pt idx="6622">
                        <c:v>9.2100000000000009</c:v>
                      </c:pt>
                      <c:pt idx="6623">
                        <c:v>9.2100000000000009</c:v>
                      </c:pt>
                      <c:pt idx="6624">
                        <c:v>9.2100000000000009</c:v>
                      </c:pt>
                      <c:pt idx="6625">
                        <c:v>9.2100000000000009</c:v>
                      </c:pt>
                      <c:pt idx="6626">
                        <c:v>9.2100000000000009</c:v>
                      </c:pt>
                      <c:pt idx="6627">
                        <c:v>9.2100000000000009</c:v>
                      </c:pt>
                      <c:pt idx="6628">
                        <c:v>9.2100000000000009</c:v>
                      </c:pt>
                      <c:pt idx="6629">
                        <c:v>9.2100000000000009</c:v>
                      </c:pt>
                      <c:pt idx="6630">
                        <c:v>9.19</c:v>
                      </c:pt>
                      <c:pt idx="6631">
                        <c:v>9.2100000000000009</c:v>
                      </c:pt>
                      <c:pt idx="6632">
                        <c:v>9.2100000000000009</c:v>
                      </c:pt>
                      <c:pt idx="6633">
                        <c:v>9.2100000000000009</c:v>
                      </c:pt>
                      <c:pt idx="6634">
                        <c:v>9.23</c:v>
                      </c:pt>
                      <c:pt idx="6635">
                        <c:v>9.19</c:v>
                      </c:pt>
                      <c:pt idx="6636">
                        <c:v>9.2100000000000009</c:v>
                      </c:pt>
                      <c:pt idx="6637">
                        <c:v>9.2100000000000009</c:v>
                      </c:pt>
                      <c:pt idx="6638">
                        <c:v>9.2100000000000009</c:v>
                      </c:pt>
                      <c:pt idx="6639">
                        <c:v>9.19</c:v>
                      </c:pt>
                      <c:pt idx="6640">
                        <c:v>9.19</c:v>
                      </c:pt>
                      <c:pt idx="6641">
                        <c:v>9.2100000000000009</c:v>
                      </c:pt>
                      <c:pt idx="6642">
                        <c:v>9.2100000000000009</c:v>
                      </c:pt>
                      <c:pt idx="6643">
                        <c:v>9.2100000000000009</c:v>
                      </c:pt>
                      <c:pt idx="6644">
                        <c:v>9.2100000000000009</c:v>
                      </c:pt>
                      <c:pt idx="6645">
                        <c:v>9.2100000000000009</c:v>
                      </c:pt>
                      <c:pt idx="6646">
                        <c:v>9.2100000000000009</c:v>
                      </c:pt>
                      <c:pt idx="6647">
                        <c:v>9.2100000000000009</c:v>
                      </c:pt>
                      <c:pt idx="6648">
                        <c:v>9.2100000000000009</c:v>
                      </c:pt>
                      <c:pt idx="6649">
                        <c:v>9.19</c:v>
                      </c:pt>
                      <c:pt idx="6650">
                        <c:v>9.19</c:v>
                      </c:pt>
                      <c:pt idx="6651">
                        <c:v>9.2100000000000009</c:v>
                      </c:pt>
                      <c:pt idx="6652">
                        <c:v>9.2100000000000009</c:v>
                      </c:pt>
                      <c:pt idx="6653">
                        <c:v>9.2100000000000009</c:v>
                      </c:pt>
                      <c:pt idx="6654">
                        <c:v>9.2100000000000009</c:v>
                      </c:pt>
                      <c:pt idx="6655">
                        <c:v>9.2100000000000009</c:v>
                      </c:pt>
                      <c:pt idx="6656">
                        <c:v>9.2100000000000009</c:v>
                      </c:pt>
                      <c:pt idx="6657">
                        <c:v>9.2100000000000009</c:v>
                      </c:pt>
                      <c:pt idx="6658">
                        <c:v>9.2100000000000009</c:v>
                      </c:pt>
                      <c:pt idx="6659">
                        <c:v>9.2100000000000009</c:v>
                      </c:pt>
                      <c:pt idx="6660">
                        <c:v>9.23</c:v>
                      </c:pt>
                      <c:pt idx="6661">
                        <c:v>9.2100000000000009</c:v>
                      </c:pt>
                      <c:pt idx="6662">
                        <c:v>9.2100000000000009</c:v>
                      </c:pt>
                      <c:pt idx="6663">
                        <c:v>9.23</c:v>
                      </c:pt>
                      <c:pt idx="6664">
                        <c:v>9.25</c:v>
                      </c:pt>
                      <c:pt idx="6665">
                        <c:v>9.25</c:v>
                      </c:pt>
                      <c:pt idx="6666">
                        <c:v>9.25</c:v>
                      </c:pt>
                      <c:pt idx="6667">
                        <c:v>9.27</c:v>
                      </c:pt>
                      <c:pt idx="6668">
                        <c:v>9.27</c:v>
                      </c:pt>
                      <c:pt idx="6669">
                        <c:v>9.27</c:v>
                      </c:pt>
                      <c:pt idx="6670">
                        <c:v>9.27</c:v>
                      </c:pt>
                      <c:pt idx="6671">
                        <c:v>9.2899999999999991</c:v>
                      </c:pt>
                      <c:pt idx="6672">
                        <c:v>9.2899999999999991</c:v>
                      </c:pt>
                      <c:pt idx="6673">
                        <c:v>9.27</c:v>
                      </c:pt>
                      <c:pt idx="6674">
                        <c:v>9.31</c:v>
                      </c:pt>
                      <c:pt idx="6675">
                        <c:v>9.2899999999999991</c:v>
                      </c:pt>
                      <c:pt idx="6676">
                        <c:v>9.31</c:v>
                      </c:pt>
                      <c:pt idx="6677">
                        <c:v>9.2899999999999991</c:v>
                      </c:pt>
                      <c:pt idx="6678">
                        <c:v>9.31</c:v>
                      </c:pt>
                      <c:pt idx="6679">
                        <c:v>9.2899999999999991</c:v>
                      </c:pt>
                      <c:pt idx="6680">
                        <c:v>9.31</c:v>
                      </c:pt>
                      <c:pt idx="6681">
                        <c:v>9.31</c:v>
                      </c:pt>
                      <c:pt idx="6682">
                        <c:v>9.2899999999999991</c:v>
                      </c:pt>
                      <c:pt idx="6683">
                        <c:v>9.33</c:v>
                      </c:pt>
                      <c:pt idx="6684">
                        <c:v>9.2899999999999991</c:v>
                      </c:pt>
                      <c:pt idx="6685">
                        <c:v>9.31</c:v>
                      </c:pt>
                      <c:pt idx="6686">
                        <c:v>9.33</c:v>
                      </c:pt>
                      <c:pt idx="6687">
                        <c:v>9.33</c:v>
                      </c:pt>
                      <c:pt idx="6688">
                        <c:v>9.31</c:v>
                      </c:pt>
                      <c:pt idx="6689">
                        <c:v>9.31</c:v>
                      </c:pt>
                      <c:pt idx="6690">
                        <c:v>9.33</c:v>
                      </c:pt>
                      <c:pt idx="6691">
                        <c:v>9.31</c:v>
                      </c:pt>
                      <c:pt idx="6692">
                        <c:v>9.31</c:v>
                      </c:pt>
                      <c:pt idx="6693">
                        <c:v>9.27</c:v>
                      </c:pt>
                      <c:pt idx="6694">
                        <c:v>9.31</c:v>
                      </c:pt>
                      <c:pt idx="6695">
                        <c:v>9.33</c:v>
                      </c:pt>
                      <c:pt idx="6696">
                        <c:v>9.31</c:v>
                      </c:pt>
                      <c:pt idx="6697">
                        <c:v>9.31</c:v>
                      </c:pt>
                      <c:pt idx="6698">
                        <c:v>9.2899999999999991</c:v>
                      </c:pt>
                      <c:pt idx="6699">
                        <c:v>9.31</c:v>
                      </c:pt>
                      <c:pt idx="6700">
                        <c:v>9.31</c:v>
                      </c:pt>
                      <c:pt idx="6701">
                        <c:v>9.2899999999999991</c:v>
                      </c:pt>
                      <c:pt idx="6702">
                        <c:v>9.31</c:v>
                      </c:pt>
                      <c:pt idx="6703">
                        <c:v>9.31</c:v>
                      </c:pt>
                      <c:pt idx="6704">
                        <c:v>9.31</c:v>
                      </c:pt>
                      <c:pt idx="6705">
                        <c:v>9.2899999999999991</c:v>
                      </c:pt>
                      <c:pt idx="6706">
                        <c:v>9.2899999999999991</c:v>
                      </c:pt>
                      <c:pt idx="6707">
                        <c:v>9.31</c:v>
                      </c:pt>
                      <c:pt idx="6708">
                        <c:v>9.2899999999999991</c:v>
                      </c:pt>
                      <c:pt idx="6709">
                        <c:v>9.31</c:v>
                      </c:pt>
                      <c:pt idx="6710">
                        <c:v>9.27</c:v>
                      </c:pt>
                      <c:pt idx="6711">
                        <c:v>9.27</c:v>
                      </c:pt>
                      <c:pt idx="6712">
                        <c:v>9.2899999999999991</c:v>
                      </c:pt>
                      <c:pt idx="6713">
                        <c:v>9.27</c:v>
                      </c:pt>
                      <c:pt idx="6714">
                        <c:v>9.27</c:v>
                      </c:pt>
                      <c:pt idx="6715">
                        <c:v>9.27</c:v>
                      </c:pt>
                      <c:pt idx="6716">
                        <c:v>9.27</c:v>
                      </c:pt>
                      <c:pt idx="6717">
                        <c:v>9.27</c:v>
                      </c:pt>
                      <c:pt idx="6718">
                        <c:v>9.31</c:v>
                      </c:pt>
                      <c:pt idx="6719">
                        <c:v>9.25</c:v>
                      </c:pt>
                      <c:pt idx="6720">
                        <c:v>9.27</c:v>
                      </c:pt>
                      <c:pt idx="6721">
                        <c:v>9.25</c:v>
                      </c:pt>
                      <c:pt idx="6722">
                        <c:v>9.27</c:v>
                      </c:pt>
                      <c:pt idx="6723">
                        <c:v>9.27</c:v>
                      </c:pt>
                      <c:pt idx="6724">
                        <c:v>9.25</c:v>
                      </c:pt>
                      <c:pt idx="6725">
                        <c:v>9.25</c:v>
                      </c:pt>
                      <c:pt idx="6726">
                        <c:v>9.25</c:v>
                      </c:pt>
                      <c:pt idx="6727">
                        <c:v>9.23</c:v>
                      </c:pt>
                      <c:pt idx="6728">
                        <c:v>9.27</c:v>
                      </c:pt>
                      <c:pt idx="6729">
                        <c:v>9.25</c:v>
                      </c:pt>
                      <c:pt idx="6730">
                        <c:v>9.25</c:v>
                      </c:pt>
                      <c:pt idx="6731">
                        <c:v>9.25</c:v>
                      </c:pt>
                      <c:pt idx="6732">
                        <c:v>9.25</c:v>
                      </c:pt>
                      <c:pt idx="6733">
                        <c:v>9.25</c:v>
                      </c:pt>
                      <c:pt idx="6734">
                        <c:v>9.25</c:v>
                      </c:pt>
                      <c:pt idx="6735">
                        <c:v>9.25</c:v>
                      </c:pt>
                      <c:pt idx="6736">
                        <c:v>9.23</c:v>
                      </c:pt>
                      <c:pt idx="6737">
                        <c:v>9.25</c:v>
                      </c:pt>
                      <c:pt idx="6738">
                        <c:v>9.23</c:v>
                      </c:pt>
                      <c:pt idx="6739">
                        <c:v>9.23</c:v>
                      </c:pt>
                      <c:pt idx="6740">
                        <c:v>9.2100000000000009</c:v>
                      </c:pt>
                      <c:pt idx="6741">
                        <c:v>9.25</c:v>
                      </c:pt>
                      <c:pt idx="6742">
                        <c:v>9.25</c:v>
                      </c:pt>
                      <c:pt idx="6743">
                        <c:v>9.23</c:v>
                      </c:pt>
                      <c:pt idx="6744">
                        <c:v>9.23</c:v>
                      </c:pt>
                      <c:pt idx="6745">
                        <c:v>9.23</c:v>
                      </c:pt>
                      <c:pt idx="6746">
                        <c:v>9.23</c:v>
                      </c:pt>
                      <c:pt idx="6747">
                        <c:v>9.2100000000000009</c:v>
                      </c:pt>
                      <c:pt idx="6748">
                        <c:v>9.2100000000000009</c:v>
                      </c:pt>
                      <c:pt idx="6749">
                        <c:v>9.19</c:v>
                      </c:pt>
                      <c:pt idx="6750">
                        <c:v>9.19</c:v>
                      </c:pt>
                      <c:pt idx="6751">
                        <c:v>9.19</c:v>
                      </c:pt>
                      <c:pt idx="6752">
                        <c:v>9.2100000000000009</c:v>
                      </c:pt>
                      <c:pt idx="6753">
                        <c:v>9.19</c:v>
                      </c:pt>
                      <c:pt idx="6754">
                        <c:v>9.19</c:v>
                      </c:pt>
                      <c:pt idx="6755">
                        <c:v>9.2100000000000009</c:v>
                      </c:pt>
                      <c:pt idx="6756">
                        <c:v>9.2100000000000009</c:v>
                      </c:pt>
                      <c:pt idx="6757">
                        <c:v>9.19</c:v>
                      </c:pt>
                      <c:pt idx="6758">
                        <c:v>9.2100000000000009</c:v>
                      </c:pt>
                      <c:pt idx="6759">
                        <c:v>9.2100000000000009</c:v>
                      </c:pt>
                      <c:pt idx="6760">
                        <c:v>9.19</c:v>
                      </c:pt>
                      <c:pt idx="6761">
                        <c:v>9.19</c:v>
                      </c:pt>
                      <c:pt idx="6762">
                        <c:v>9.19</c:v>
                      </c:pt>
                      <c:pt idx="6763">
                        <c:v>9.17</c:v>
                      </c:pt>
                      <c:pt idx="6764">
                        <c:v>9.17</c:v>
                      </c:pt>
                      <c:pt idx="6765">
                        <c:v>9.17</c:v>
                      </c:pt>
                      <c:pt idx="6766">
                        <c:v>9.17</c:v>
                      </c:pt>
                      <c:pt idx="6767">
                        <c:v>9.17</c:v>
                      </c:pt>
                      <c:pt idx="6768">
                        <c:v>9.17</c:v>
                      </c:pt>
                      <c:pt idx="6769">
                        <c:v>9.17</c:v>
                      </c:pt>
                      <c:pt idx="6770">
                        <c:v>9.17</c:v>
                      </c:pt>
                      <c:pt idx="6771">
                        <c:v>9.17</c:v>
                      </c:pt>
                      <c:pt idx="6772">
                        <c:v>9.17</c:v>
                      </c:pt>
                      <c:pt idx="6773">
                        <c:v>9.17</c:v>
                      </c:pt>
                      <c:pt idx="6774">
                        <c:v>9.15</c:v>
                      </c:pt>
                      <c:pt idx="6775">
                        <c:v>9.15</c:v>
                      </c:pt>
                      <c:pt idx="6776">
                        <c:v>9.1300000000000008</c:v>
                      </c:pt>
                      <c:pt idx="6777">
                        <c:v>9.1300000000000008</c:v>
                      </c:pt>
                      <c:pt idx="6778">
                        <c:v>9.1300000000000008</c:v>
                      </c:pt>
                      <c:pt idx="6779">
                        <c:v>9.1300000000000008</c:v>
                      </c:pt>
                      <c:pt idx="6780">
                        <c:v>9.15</c:v>
                      </c:pt>
                      <c:pt idx="6781">
                        <c:v>9.1300000000000008</c:v>
                      </c:pt>
                      <c:pt idx="6782">
                        <c:v>9.15</c:v>
                      </c:pt>
                      <c:pt idx="6783">
                        <c:v>9.11</c:v>
                      </c:pt>
                      <c:pt idx="6784">
                        <c:v>9.11</c:v>
                      </c:pt>
                      <c:pt idx="6785">
                        <c:v>9.11</c:v>
                      </c:pt>
                      <c:pt idx="6786">
                        <c:v>9.1300000000000008</c:v>
                      </c:pt>
                      <c:pt idx="6787">
                        <c:v>9.11</c:v>
                      </c:pt>
                      <c:pt idx="6788">
                        <c:v>9.11</c:v>
                      </c:pt>
                      <c:pt idx="6789">
                        <c:v>9.11</c:v>
                      </c:pt>
                      <c:pt idx="6790">
                        <c:v>9.09</c:v>
                      </c:pt>
                      <c:pt idx="6791">
                        <c:v>9.11</c:v>
                      </c:pt>
                      <c:pt idx="6792">
                        <c:v>9.11</c:v>
                      </c:pt>
                      <c:pt idx="6793">
                        <c:v>9.11</c:v>
                      </c:pt>
                      <c:pt idx="6794">
                        <c:v>9.11</c:v>
                      </c:pt>
                      <c:pt idx="6795">
                        <c:v>9.09</c:v>
                      </c:pt>
                      <c:pt idx="6796">
                        <c:v>9.11</c:v>
                      </c:pt>
                      <c:pt idx="6797">
                        <c:v>9.09</c:v>
                      </c:pt>
                      <c:pt idx="6798">
                        <c:v>9.11</c:v>
                      </c:pt>
                      <c:pt idx="6799">
                        <c:v>9.07</c:v>
                      </c:pt>
                      <c:pt idx="6800">
                        <c:v>9.09</c:v>
                      </c:pt>
                      <c:pt idx="6801">
                        <c:v>9.1300000000000008</c:v>
                      </c:pt>
                      <c:pt idx="6802">
                        <c:v>9.09</c:v>
                      </c:pt>
                      <c:pt idx="6803">
                        <c:v>9.11</c:v>
                      </c:pt>
                      <c:pt idx="6804">
                        <c:v>9.11</c:v>
                      </c:pt>
                      <c:pt idx="6805">
                        <c:v>9.09</c:v>
                      </c:pt>
                      <c:pt idx="6806">
                        <c:v>9.11</c:v>
                      </c:pt>
                      <c:pt idx="6807">
                        <c:v>9.09</c:v>
                      </c:pt>
                      <c:pt idx="6808">
                        <c:v>9.09</c:v>
                      </c:pt>
                      <c:pt idx="6809">
                        <c:v>9.09</c:v>
                      </c:pt>
                      <c:pt idx="6810">
                        <c:v>9.07</c:v>
                      </c:pt>
                      <c:pt idx="6811">
                        <c:v>9.09</c:v>
                      </c:pt>
                      <c:pt idx="6812">
                        <c:v>9.11</c:v>
                      </c:pt>
                      <c:pt idx="6813">
                        <c:v>9.09</c:v>
                      </c:pt>
                      <c:pt idx="6814">
                        <c:v>9.11</c:v>
                      </c:pt>
                      <c:pt idx="6815">
                        <c:v>9.09</c:v>
                      </c:pt>
                      <c:pt idx="6816">
                        <c:v>9.09</c:v>
                      </c:pt>
                      <c:pt idx="6817">
                        <c:v>9.09</c:v>
                      </c:pt>
                      <c:pt idx="6818">
                        <c:v>9.07</c:v>
                      </c:pt>
                      <c:pt idx="6819">
                        <c:v>9.07</c:v>
                      </c:pt>
                      <c:pt idx="6820">
                        <c:v>9.07</c:v>
                      </c:pt>
                      <c:pt idx="6821">
                        <c:v>9.0500000000000007</c:v>
                      </c:pt>
                      <c:pt idx="6822">
                        <c:v>9.07</c:v>
                      </c:pt>
                      <c:pt idx="6823">
                        <c:v>9.07</c:v>
                      </c:pt>
                      <c:pt idx="6824">
                        <c:v>9.07</c:v>
                      </c:pt>
                      <c:pt idx="6825">
                        <c:v>9.0500000000000007</c:v>
                      </c:pt>
                      <c:pt idx="6826">
                        <c:v>9.0500000000000007</c:v>
                      </c:pt>
                      <c:pt idx="6827">
                        <c:v>9.07</c:v>
                      </c:pt>
                      <c:pt idx="6828">
                        <c:v>9.07</c:v>
                      </c:pt>
                      <c:pt idx="6829">
                        <c:v>9.0500000000000007</c:v>
                      </c:pt>
                      <c:pt idx="6830">
                        <c:v>9.0299999999999994</c:v>
                      </c:pt>
                      <c:pt idx="6831">
                        <c:v>9.0500000000000007</c:v>
                      </c:pt>
                      <c:pt idx="6832">
                        <c:v>9.0500000000000007</c:v>
                      </c:pt>
                      <c:pt idx="6833">
                        <c:v>9.0299999999999994</c:v>
                      </c:pt>
                      <c:pt idx="6834">
                        <c:v>9.0299999999999994</c:v>
                      </c:pt>
                      <c:pt idx="6835">
                        <c:v>9.0500000000000007</c:v>
                      </c:pt>
                      <c:pt idx="6836">
                        <c:v>9.0299999999999994</c:v>
                      </c:pt>
                      <c:pt idx="6837">
                        <c:v>9.0299999999999994</c:v>
                      </c:pt>
                      <c:pt idx="6838">
                        <c:v>9.0299999999999994</c:v>
                      </c:pt>
                      <c:pt idx="6839">
                        <c:v>9.0299999999999994</c:v>
                      </c:pt>
                      <c:pt idx="6840">
                        <c:v>9.0299999999999994</c:v>
                      </c:pt>
                      <c:pt idx="6841">
                        <c:v>9.0299999999999994</c:v>
                      </c:pt>
                      <c:pt idx="6842">
                        <c:v>9.0299999999999994</c:v>
                      </c:pt>
                      <c:pt idx="6843">
                        <c:v>9.01</c:v>
                      </c:pt>
                      <c:pt idx="6844">
                        <c:v>9.01</c:v>
                      </c:pt>
                      <c:pt idx="6845">
                        <c:v>9.0299999999999994</c:v>
                      </c:pt>
                      <c:pt idx="6846">
                        <c:v>9.0299999999999994</c:v>
                      </c:pt>
                      <c:pt idx="6847">
                        <c:v>9.01</c:v>
                      </c:pt>
                      <c:pt idx="6848">
                        <c:v>9.01</c:v>
                      </c:pt>
                      <c:pt idx="6849">
                        <c:v>9.01</c:v>
                      </c:pt>
                      <c:pt idx="6850">
                        <c:v>9.01</c:v>
                      </c:pt>
                      <c:pt idx="6851">
                        <c:v>9.01</c:v>
                      </c:pt>
                      <c:pt idx="6852">
                        <c:v>9.01</c:v>
                      </c:pt>
                      <c:pt idx="6853">
                        <c:v>9.01</c:v>
                      </c:pt>
                      <c:pt idx="6854">
                        <c:v>8.99</c:v>
                      </c:pt>
                      <c:pt idx="6855">
                        <c:v>9.01</c:v>
                      </c:pt>
                      <c:pt idx="6856">
                        <c:v>8.99</c:v>
                      </c:pt>
                      <c:pt idx="6857">
                        <c:v>8.99</c:v>
                      </c:pt>
                      <c:pt idx="6858">
                        <c:v>8.99</c:v>
                      </c:pt>
                      <c:pt idx="6859">
                        <c:v>8.99</c:v>
                      </c:pt>
                      <c:pt idx="6860">
                        <c:v>8.99</c:v>
                      </c:pt>
                      <c:pt idx="6861">
                        <c:v>8.99</c:v>
                      </c:pt>
                      <c:pt idx="6862">
                        <c:v>8.99</c:v>
                      </c:pt>
                      <c:pt idx="6863">
                        <c:v>8.99</c:v>
                      </c:pt>
                      <c:pt idx="6864">
                        <c:v>8.9700000000000006</c:v>
                      </c:pt>
                      <c:pt idx="6865">
                        <c:v>8.9700000000000006</c:v>
                      </c:pt>
                      <c:pt idx="6866">
                        <c:v>8.99</c:v>
                      </c:pt>
                      <c:pt idx="6867">
                        <c:v>8.9700000000000006</c:v>
                      </c:pt>
                      <c:pt idx="6868">
                        <c:v>8.9700000000000006</c:v>
                      </c:pt>
                      <c:pt idx="6869">
                        <c:v>8.9700000000000006</c:v>
                      </c:pt>
                      <c:pt idx="6870">
                        <c:v>8.9700000000000006</c:v>
                      </c:pt>
                      <c:pt idx="6871">
                        <c:v>8.9700000000000006</c:v>
                      </c:pt>
                      <c:pt idx="6872">
                        <c:v>8.99</c:v>
                      </c:pt>
                      <c:pt idx="6873">
                        <c:v>8.9499999999999993</c:v>
                      </c:pt>
                      <c:pt idx="6874">
                        <c:v>8.9499999999999993</c:v>
                      </c:pt>
                      <c:pt idx="6875">
                        <c:v>8.9499999999999993</c:v>
                      </c:pt>
                      <c:pt idx="6876">
                        <c:v>8.9499999999999993</c:v>
                      </c:pt>
                      <c:pt idx="6877">
                        <c:v>8.9499999999999993</c:v>
                      </c:pt>
                      <c:pt idx="6878">
                        <c:v>8.9700000000000006</c:v>
                      </c:pt>
                      <c:pt idx="6879">
                        <c:v>8.9700000000000006</c:v>
                      </c:pt>
                      <c:pt idx="6880">
                        <c:v>8.9700000000000006</c:v>
                      </c:pt>
                      <c:pt idx="6881">
                        <c:v>8.9700000000000006</c:v>
                      </c:pt>
                      <c:pt idx="6882">
                        <c:v>8.9700000000000006</c:v>
                      </c:pt>
                      <c:pt idx="6883">
                        <c:v>8.9499999999999993</c:v>
                      </c:pt>
                      <c:pt idx="6884">
                        <c:v>8.9499999999999993</c:v>
                      </c:pt>
                      <c:pt idx="6885">
                        <c:v>8.9499999999999993</c:v>
                      </c:pt>
                      <c:pt idx="6886">
                        <c:v>8.9700000000000006</c:v>
                      </c:pt>
                      <c:pt idx="6887">
                        <c:v>8.9499999999999993</c:v>
                      </c:pt>
                      <c:pt idx="6888">
                        <c:v>8.9499999999999993</c:v>
                      </c:pt>
                      <c:pt idx="6889">
                        <c:v>8.9499999999999993</c:v>
                      </c:pt>
                      <c:pt idx="6890">
                        <c:v>8.9499999999999993</c:v>
                      </c:pt>
                      <c:pt idx="6891">
                        <c:v>8.9499999999999993</c:v>
                      </c:pt>
                      <c:pt idx="6892">
                        <c:v>8.93</c:v>
                      </c:pt>
                      <c:pt idx="6893">
                        <c:v>8.9499999999999993</c:v>
                      </c:pt>
                      <c:pt idx="6894">
                        <c:v>8.9499999999999993</c:v>
                      </c:pt>
                      <c:pt idx="6895">
                        <c:v>8.9499999999999993</c:v>
                      </c:pt>
                      <c:pt idx="6896">
                        <c:v>8.9499999999999993</c:v>
                      </c:pt>
                      <c:pt idx="6897">
                        <c:v>8.93</c:v>
                      </c:pt>
                      <c:pt idx="6898">
                        <c:v>8.9499999999999993</c:v>
                      </c:pt>
                      <c:pt idx="6899">
                        <c:v>8.93</c:v>
                      </c:pt>
                      <c:pt idx="6900">
                        <c:v>8.93</c:v>
                      </c:pt>
                      <c:pt idx="6901">
                        <c:v>8.93</c:v>
                      </c:pt>
                      <c:pt idx="6902">
                        <c:v>8.93</c:v>
                      </c:pt>
                      <c:pt idx="6903">
                        <c:v>8.9499999999999993</c:v>
                      </c:pt>
                      <c:pt idx="6904">
                        <c:v>8.93</c:v>
                      </c:pt>
                      <c:pt idx="6905">
                        <c:v>8.93</c:v>
                      </c:pt>
                      <c:pt idx="6906">
                        <c:v>8.93</c:v>
                      </c:pt>
                      <c:pt idx="6907">
                        <c:v>8.93</c:v>
                      </c:pt>
                      <c:pt idx="6908">
                        <c:v>8.91</c:v>
                      </c:pt>
                      <c:pt idx="6909">
                        <c:v>8.93</c:v>
                      </c:pt>
                      <c:pt idx="6910">
                        <c:v>8.91</c:v>
                      </c:pt>
                      <c:pt idx="6911">
                        <c:v>8.93</c:v>
                      </c:pt>
                      <c:pt idx="6912">
                        <c:v>8.93</c:v>
                      </c:pt>
                      <c:pt idx="6913">
                        <c:v>8.93</c:v>
                      </c:pt>
                      <c:pt idx="6914">
                        <c:v>8.93</c:v>
                      </c:pt>
                      <c:pt idx="6915">
                        <c:v>8.93</c:v>
                      </c:pt>
                      <c:pt idx="6916">
                        <c:v>8.91</c:v>
                      </c:pt>
                      <c:pt idx="6917">
                        <c:v>8.93</c:v>
                      </c:pt>
                      <c:pt idx="6918">
                        <c:v>8.91</c:v>
                      </c:pt>
                      <c:pt idx="6919">
                        <c:v>8.91</c:v>
                      </c:pt>
                      <c:pt idx="6920">
                        <c:v>8.91</c:v>
                      </c:pt>
                      <c:pt idx="6921">
                        <c:v>8.91</c:v>
                      </c:pt>
                      <c:pt idx="6922">
                        <c:v>8.91</c:v>
                      </c:pt>
                      <c:pt idx="6923">
                        <c:v>8.91</c:v>
                      </c:pt>
                      <c:pt idx="6924">
                        <c:v>8.91</c:v>
                      </c:pt>
                      <c:pt idx="6925">
                        <c:v>8.91</c:v>
                      </c:pt>
                      <c:pt idx="6926">
                        <c:v>8.89</c:v>
                      </c:pt>
                      <c:pt idx="6927">
                        <c:v>8.89</c:v>
                      </c:pt>
                      <c:pt idx="6928">
                        <c:v>8.91</c:v>
                      </c:pt>
                      <c:pt idx="6929">
                        <c:v>8.91</c:v>
                      </c:pt>
                      <c:pt idx="6930">
                        <c:v>8.91</c:v>
                      </c:pt>
                      <c:pt idx="6931">
                        <c:v>8.91</c:v>
                      </c:pt>
                      <c:pt idx="6932">
                        <c:v>8.89</c:v>
                      </c:pt>
                      <c:pt idx="6933">
                        <c:v>8.89</c:v>
                      </c:pt>
                      <c:pt idx="6934">
                        <c:v>8.89</c:v>
                      </c:pt>
                      <c:pt idx="6935">
                        <c:v>8.89</c:v>
                      </c:pt>
                      <c:pt idx="6936">
                        <c:v>8.89</c:v>
                      </c:pt>
                      <c:pt idx="6937">
                        <c:v>8.91</c:v>
                      </c:pt>
                      <c:pt idx="6938">
                        <c:v>8.89</c:v>
                      </c:pt>
                      <c:pt idx="6939">
                        <c:v>8.8699999999999992</c:v>
                      </c:pt>
                      <c:pt idx="6940">
                        <c:v>8.89</c:v>
                      </c:pt>
                      <c:pt idx="6941">
                        <c:v>8.89</c:v>
                      </c:pt>
                      <c:pt idx="6942">
                        <c:v>8.89</c:v>
                      </c:pt>
                      <c:pt idx="6943">
                        <c:v>8.8699999999999992</c:v>
                      </c:pt>
                      <c:pt idx="6944">
                        <c:v>8.8699999999999992</c:v>
                      </c:pt>
                      <c:pt idx="6945">
                        <c:v>8.8699999999999992</c:v>
                      </c:pt>
                      <c:pt idx="6946">
                        <c:v>8.8699999999999992</c:v>
                      </c:pt>
                      <c:pt idx="6947">
                        <c:v>8.83</c:v>
                      </c:pt>
                      <c:pt idx="6948">
                        <c:v>8.8699999999999992</c:v>
                      </c:pt>
                      <c:pt idx="6949">
                        <c:v>8.8699999999999992</c:v>
                      </c:pt>
                      <c:pt idx="6950">
                        <c:v>8.8699999999999992</c:v>
                      </c:pt>
                      <c:pt idx="6951">
                        <c:v>8.8699999999999992</c:v>
                      </c:pt>
                      <c:pt idx="6952">
                        <c:v>8.8699999999999992</c:v>
                      </c:pt>
                      <c:pt idx="6953">
                        <c:v>8.85</c:v>
                      </c:pt>
                      <c:pt idx="6954">
                        <c:v>8.8699999999999992</c:v>
                      </c:pt>
                      <c:pt idx="6955">
                        <c:v>8.8699999999999992</c:v>
                      </c:pt>
                      <c:pt idx="6956">
                        <c:v>8.83</c:v>
                      </c:pt>
                      <c:pt idx="6957">
                        <c:v>8.83</c:v>
                      </c:pt>
                      <c:pt idx="6958">
                        <c:v>8.85</c:v>
                      </c:pt>
                      <c:pt idx="6959">
                        <c:v>8.85</c:v>
                      </c:pt>
                      <c:pt idx="6960">
                        <c:v>8.85</c:v>
                      </c:pt>
                      <c:pt idx="6961">
                        <c:v>8.85</c:v>
                      </c:pt>
                      <c:pt idx="6962">
                        <c:v>8.85</c:v>
                      </c:pt>
                      <c:pt idx="6963">
                        <c:v>8.85</c:v>
                      </c:pt>
                      <c:pt idx="6964">
                        <c:v>8.8699999999999992</c:v>
                      </c:pt>
                      <c:pt idx="6965">
                        <c:v>8.8699999999999992</c:v>
                      </c:pt>
                      <c:pt idx="6966">
                        <c:v>8.83</c:v>
                      </c:pt>
                      <c:pt idx="6967">
                        <c:v>8.8699999999999992</c:v>
                      </c:pt>
                      <c:pt idx="6968">
                        <c:v>8.85</c:v>
                      </c:pt>
                      <c:pt idx="6969">
                        <c:v>8.85</c:v>
                      </c:pt>
                      <c:pt idx="6970">
                        <c:v>8.81</c:v>
                      </c:pt>
                      <c:pt idx="6971">
                        <c:v>8.85</c:v>
                      </c:pt>
                      <c:pt idx="6972">
                        <c:v>8.85</c:v>
                      </c:pt>
                      <c:pt idx="6973">
                        <c:v>8.8699999999999992</c:v>
                      </c:pt>
                      <c:pt idx="6974">
                        <c:v>8.85</c:v>
                      </c:pt>
                      <c:pt idx="6975">
                        <c:v>8.83</c:v>
                      </c:pt>
                      <c:pt idx="6976">
                        <c:v>8.85</c:v>
                      </c:pt>
                      <c:pt idx="6977">
                        <c:v>8.85</c:v>
                      </c:pt>
                      <c:pt idx="6978">
                        <c:v>8.8699999999999992</c:v>
                      </c:pt>
                      <c:pt idx="6979">
                        <c:v>8.8699999999999992</c:v>
                      </c:pt>
                      <c:pt idx="6980">
                        <c:v>8.8699999999999992</c:v>
                      </c:pt>
                      <c:pt idx="6981">
                        <c:v>8.8699999999999992</c:v>
                      </c:pt>
                      <c:pt idx="6982">
                        <c:v>8.85</c:v>
                      </c:pt>
                      <c:pt idx="6983">
                        <c:v>8.8699999999999992</c:v>
                      </c:pt>
                      <c:pt idx="6984">
                        <c:v>8.8699999999999992</c:v>
                      </c:pt>
                      <c:pt idx="6985">
                        <c:v>8.85</c:v>
                      </c:pt>
                      <c:pt idx="6986">
                        <c:v>8.85</c:v>
                      </c:pt>
                      <c:pt idx="6987">
                        <c:v>8.8699999999999992</c:v>
                      </c:pt>
                      <c:pt idx="6988">
                        <c:v>8.8699999999999992</c:v>
                      </c:pt>
                      <c:pt idx="6989">
                        <c:v>8.89</c:v>
                      </c:pt>
                      <c:pt idx="6990">
                        <c:v>8.8699999999999992</c:v>
                      </c:pt>
                      <c:pt idx="6991">
                        <c:v>8.8699999999999992</c:v>
                      </c:pt>
                      <c:pt idx="6992">
                        <c:v>8.85</c:v>
                      </c:pt>
                      <c:pt idx="6993">
                        <c:v>8.85</c:v>
                      </c:pt>
                      <c:pt idx="6994">
                        <c:v>8.85</c:v>
                      </c:pt>
                      <c:pt idx="6995">
                        <c:v>8.8699999999999992</c:v>
                      </c:pt>
                      <c:pt idx="6996">
                        <c:v>8.8699999999999992</c:v>
                      </c:pt>
                      <c:pt idx="6997">
                        <c:v>8.85</c:v>
                      </c:pt>
                      <c:pt idx="6998">
                        <c:v>8.85</c:v>
                      </c:pt>
                      <c:pt idx="6999">
                        <c:v>8.8699999999999992</c:v>
                      </c:pt>
                      <c:pt idx="7000">
                        <c:v>8.85</c:v>
                      </c:pt>
                      <c:pt idx="7001">
                        <c:v>8.8699999999999992</c:v>
                      </c:pt>
                      <c:pt idx="7002">
                        <c:v>8.83</c:v>
                      </c:pt>
                      <c:pt idx="7003">
                        <c:v>8.8699999999999992</c:v>
                      </c:pt>
                      <c:pt idx="7004">
                        <c:v>8.83</c:v>
                      </c:pt>
                      <c:pt idx="7005">
                        <c:v>8.85</c:v>
                      </c:pt>
                      <c:pt idx="7006">
                        <c:v>8.85</c:v>
                      </c:pt>
                      <c:pt idx="7007">
                        <c:v>8.83</c:v>
                      </c:pt>
                      <c:pt idx="7008">
                        <c:v>8.8699999999999992</c:v>
                      </c:pt>
                      <c:pt idx="7009">
                        <c:v>8.89</c:v>
                      </c:pt>
                      <c:pt idx="7010">
                        <c:v>8.8699999999999992</c:v>
                      </c:pt>
                      <c:pt idx="7011">
                        <c:v>8.8699999999999992</c:v>
                      </c:pt>
                      <c:pt idx="7012">
                        <c:v>8.8699999999999992</c:v>
                      </c:pt>
                      <c:pt idx="7013">
                        <c:v>8.8699999999999992</c:v>
                      </c:pt>
                      <c:pt idx="7014">
                        <c:v>8.8699999999999992</c:v>
                      </c:pt>
                      <c:pt idx="7015">
                        <c:v>8.89</c:v>
                      </c:pt>
                      <c:pt idx="7016">
                        <c:v>8.8699999999999992</c:v>
                      </c:pt>
                      <c:pt idx="7017">
                        <c:v>8.89</c:v>
                      </c:pt>
                      <c:pt idx="7018">
                        <c:v>8.8699999999999992</c:v>
                      </c:pt>
                      <c:pt idx="7019">
                        <c:v>8.89</c:v>
                      </c:pt>
                      <c:pt idx="7020">
                        <c:v>8.89</c:v>
                      </c:pt>
                      <c:pt idx="7021">
                        <c:v>8.89</c:v>
                      </c:pt>
                      <c:pt idx="7022">
                        <c:v>8.91</c:v>
                      </c:pt>
                      <c:pt idx="7023">
                        <c:v>8.91</c:v>
                      </c:pt>
                      <c:pt idx="7024">
                        <c:v>8.91</c:v>
                      </c:pt>
                      <c:pt idx="7025">
                        <c:v>8.91</c:v>
                      </c:pt>
                      <c:pt idx="7026">
                        <c:v>8.89</c:v>
                      </c:pt>
                      <c:pt idx="7027">
                        <c:v>8.89</c:v>
                      </c:pt>
                      <c:pt idx="7028">
                        <c:v>8.89</c:v>
                      </c:pt>
                      <c:pt idx="7029">
                        <c:v>8.91</c:v>
                      </c:pt>
                      <c:pt idx="7030">
                        <c:v>8.91</c:v>
                      </c:pt>
                      <c:pt idx="7031">
                        <c:v>8.91</c:v>
                      </c:pt>
                      <c:pt idx="7032">
                        <c:v>8.91</c:v>
                      </c:pt>
                      <c:pt idx="7033">
                        <c:v>8.91</c:v>
                      </c:pt>
                      <c:pt idx="7034">
                        <c:v>8.91</c:v>
                      </c:pt>
                      <c:pt idx="7035">
                        <c:v>8.91</c:v>
                      </c:pt>
                      <c:pt idx="7036">
                        <c:v>8.93</c:v>
                      </c:pt>
                      <c:pt idx="7037">
                        <c:v>8.91</c:v>
                      </c:pt>
                      <c:pt idx="7038">
                        <c:v>8.93</c:v>
                      </c:pt>
                      <c:pt idx="7039">
                        <c:v>8.93</c:v>
                      </c:pt>
                      <c:pt idx="7040">
                        <c:v>8.93</c:v>
                      </c:pt>
                      <c:pt idx="7041">
                        <c:v>8.93</c:v>
                      </c:pt>
                      <c:pt idx="7042">
                        <c:v>8.91</c:v>
                      </c:pt>
                      <c:pt idx="7043">
                        <c:v>8.91</c:v>
                      </c:pt>
                      <c:pt idx="7044">
                        <c:v>8.93</c:v>
                      </c:pt>
                      <c:pt idx="7045">
                        <c:v>8.91</c:v>
                      </c:pt>
                      <c:pt idx="7046">
                        <c:v>8.93</c:v>
                      </c:pt>
                      <c:pt idx="7047">
                        <c:v>8.9499999999999993</c:v>
                      </c:pt>
                      <c:pt idx="7048">
                        <c:v>8.93</c:v>
                      </c:pt>
                      <c:pt idx="7049">
                        <c:v>8.93</c:v>
                      </c:pt>
                      <c:pt idx="7050">
                        <c:v>8.93</c:v>
                      </c:pt>
                      <c:pt idx="7051">
                        <c:v>8.9499999999999993</c:v>
                      </c:pt>
                      <c:pt idx="7052">
                        <c:v>8.93</c:v>
                      </c:pt>
                      <c:pt idx="7053">
                        <c:v>8.93</c:v>
                      </c:pt>
                      <c:pt idx="7054">
                        <c:v>8.9499999999999993</c:v>
                      </c:pt>
                      <c:pt idx="7055">
                        <c:v>8.93</c:v>
                      </c:pt>
                      <c:pt idx="7056">
                        <c:v>8.9499999999999993</c:v>
                      </c:pt>
                      <c:pt idx="7057">
                        <c:v>8.9499999999999993</c:v>
                      </c:pt>
                      <c:pt idx="7058">
                        <c:v>8.9499999999999993</c:v>
                      </c:pt>
                      <c:pt idx="7059">
                        <c:v>8.9499999999999993</c:v>
                      </c:pt>
                      <c:pt idx="7060">
                        <c:v>8.9499999999999993</c:v>
                      </c:pt>
                      <c:pt idx="7061">
                        <c:v>8.9499999999999993</c:v>
                      </c:pt>
                      <c:pt idx="7062">
                        <c:v>8.9700000000000006</c:v>
                      </c:pt>
                      <c:pt idx="7063">
                        <c:v>8.9700000000000006</c:v>
                      </c:pt>
                      <c:pt idx="7064">
                        <c:v>8.9499999999999993</c:v>
                      </c:pt>
                      <c:pt idx="7065">
                        <c:v>8.9700000000000006</c:v>
                      </c:pt>
                      <c:pt idx="7066">
                        <c:v>8.9700000000000006</c:v>
                      </c:pt>
                      <c:pt idx="7067">
                        <c:v>8.9700000000000006</c:v>
                      </c:pt>
                      <c:pt idx="7068">
                        <c:v>8.9700000000000006</c:v>
                      </c:pt>
                      <c:pt idx="7069">
                        <c:v>8.9700000000000006</c:v>
                      </c:pt>
                      <c:pt idx="7070">
                        <c:v>8.9700000000000006</c:v>
                      </c:pt>
                      <c:pt idx="7071">
                        <c:v>8.9700000000000006</c:v>
                      </c:pt>
                      <c:pt idx="7072">
                        <c:v>8.99</c:v>
                      </c:pt>
                      <c:pt idx="7073">
                        <c:v>8.99</c:v>
                      </c:pt>
                      <c:pt idx="7074">
                        <c:v>8.99</c:v>
                      </c:pt>
                      <c:pt idx="7075">
                        <c:v>8.9700000000000006</c:v>
                      </c:pt>
                      <c:pt idx="7076">
                        <c:v>8.99</c:v>
                      </c:pt>
                      <c:pt idx="7077">
                        <c:v>8.9700000000000006</c:v>
                      </c:pt>
                      <c:pt idx="7078">
                        <c:v>8.9700000000000006</c:v>
                      </c:pt>
                      <c:pt idx="7079">
                        <c:v>8.9700000000000006</c:v>
                      </c:pt>
                      <c:pt idx="7080">
                        <c:v>8.9700000000000006</c:v>
                      </c:pt>
                      <c:pt idx="7081">
                        <c:v>8.9700000000000006</c:v>
                      </c:pt>
                      <c:pt idx="7082">
                        <c:v>8.9700000000000006</c:v>
                      </c:pt>
                      <c:pt idx="7083">
                        <c:v>8.9700000000000006</c:v>
                      </c:pt>
                      <c:pt idx="7084">
                        <c:v>8.9700000000000006</c:v>
                      </c:pt>
                      <c:pt idx="7085">
                        <c:v>8.9700000000000006</c:v>
                      </c:pt>
                      <c:pt idx="7086">
                        <c:v>8.9499999999999993</c:v>
                      </c:pt>
                      <c:pt idx="7087">
                        <c:v>8.9700000000000006</c:v>
                      </c:pt>
                      <c:pt idx="7088">
                        <c:v>8.9700000000000006</c:v>
                      </c:pt>
                      <c:pt idx="7089">
                        <c:v>8.9700000000000006</c:v>
                      </c:pt>
                      <c:pt idx="7090">
                        <c:v>8.9700000000000006</c:v>
                      </c:pt>
                      <c:pt idx="7091">
                        <c:v>8.9700000000000006</c:v>
                      </c:pt>
                      <c:pt idx="7092">
                        <c:v>8.9700000000000006</c:v>
                      </c:pt>
                      <c:pt idx="7093">
                        <c:v>8.9700000000000006</c:v>
                      </c:pt>
                      <c:pt idx="7094">
                        <c:v>8.9499999999999993</c:v>
                      </c:pt>
                      <c:pt idx="7095">
                        <c:v>8.9499999999999993</c:v>
                      </c:pt>
                      <c:pt idx="7096">
                        <c:v>8.9499999999999993</c:v>
                      </c:pt>
                      <c:pt idx="7097">
                        <c:v>8.9700000000000006</c:v>
                      </c:pt>
                      <c:pt idx="7098">
                        <c:v>8.9700000000000006</c:v>
                      </c:pt>
                      <c:pt idx="7099">
                        <c:v>8.9499999999999993</c:v>
                      </c:pt>
                      <c:pt idx="7100">
                        <c:v>8.9499999999999993</c:v>
                      </c:pt>
                      <c:pt idx="7101">
                        <c:v>8.9499999999999993</c:v>
                      </c:pt>
                      <c:pt idx="7102">
                        <c:v>8.9499999999999993</c:v>
                      </c:pt>
                      <c:pt idx="7103">
                        <c:v>8.9499999999999993</c:v>
                      </c:pt>
                      <c:pt idx="7104">
                        <c:v>8.9700000000000006</c:v>
                      </c:pt>
                      <c:pt idx="7105">
                        <c:v>8.93</c:v>
                      </c:pt>
                      <c:pt idx="7106">
                        <c:v>8.9499999999999993</c:v>
                      </c:pt>
                      <c:pt idx="7107">
                        <c:v>8.9499999999999993</c:v>
                      </c:pt>
                      <c:pt idx="7108">
                        <c:v>8.9499999999999993</c:v>
                      </c:pt>
                      <c:pt idx="7109">
                        <c:v>8.93</c:v>
                      </c:pt>
                      <c:pt idx="7110">
                        <c:v>8.93</c:v>
                      </c:pt>
                      <c:pt idx="7111">
                        <c:v>8.93</c:v>
                      </c:pt>
                      <c:pt idx="7112">
                        <c:v>8.93</c:v>
                      </c:pt>
                      <c:pt idx="7113">
                        <c:v>8.93</c:v>
                      </c:pt>
                      <c:pt idx="7114">
                        <c:v>8.93</c:v>
                      </c:pt>
                      <c:pt idx="7115">
                        <c:v>8.93</c:v>
                      </c:pt>
                      <c:pt idx="7116">
                        <c:v>8.91</c:v>
                      </c:pt>
                      <c:pt idx="7117">
                        <c:v>8.91</c:v>
                      </c:pt>
                      <c:pt idx="7118">
                        <c:v>8.93</c:v>
                      </c:pt>
                      <c:pt idx="7119">
                        <c:v>8.9499999999999993</c:v>
                      </c:pt>
                      <c:pt idx="7120">
                        <c:v>8.93</c:v>
                      </c:pt>
                      <c:pt idx="7121">
                        <c:v>8.91</c:v>
                      </c:pt>
                      <c:pt idx="7122">
                        <c:v>8.93</c:v>
                      </c:pt>
                      <c:pt idx="7123">
                        <c:v>8.93</c:v>
                      </c:pt>
                      <c:pt idx="7124">
                        <c:v>8.93</c:v>
                      </c:pt>
                      <c:pt idx="7125">
                        <c:v>8.91</c:v>
                      </c:pt>
                      <c:pt idx="7126">
                        <c:v>8.91</c:v>
                      </c:pt>
                      <c:pt idx="7127">
                        <c:v>8.93</c:v>
                      </c:pt>
                      <c:pt idx="7128">
                        <c:v>8.91</c:v>
                      </c:pt>
                      <c:pt idx="7129">
                        <c:v>8.89</c:v>
                      </c:pt>
                      <c:pt idx="7130">
                        <c:v>8.91</c:v>
                      </c:pt>
                      <c:pt idx="7131">
                        <c:v>8.91</c:v>
                      </c:pt>
                      <c:pt idx="7132">
                        <c:v>8.91</c:v>
                      </c:pt>
                      <c:pt idx="7133">
                        <c:v>8.91</c:v>
                      </c:pt>
                      <c:pt idx="7134">
                        <c:v>8.91</c:v>
                      </c:pt>
                      <c:pt idx="7135">
                        <c:v>8.91</c:v>
                      </c:pt>
                      <c:pt idx="7136">
                        <c:v>8.93</c:v>
                      </c:pt>
                      <c:pt idx="7137">
                        <c:v>8.91</c:v>
                      </c:pt>
                      <c:pt idx="7138">
                        <c:v>8.89</c:v>
                      </c:pt>
                      <c:pt idx="7139">
                        <c:v>8.91</c:v>
                      </c:pt>
                      <c:pt idx="7140">
                        <c:v>8.89</c:v>
                      </c:pt>
                      <c:pt idx="7141">
                        <c:v>8.91</c:v>
                      </c:pt>
                      <c:pt idx="7142">
                        <c:v>8.91</c:v>
                      </c:pt>
                      <c:pt idx="7143">
                        <c:v>8.91</c:v>
                      </c:pt>
                      <c:pt idx="7144">
                        <c:v>8.91</c:v>
                      </c:pt>
                      <c:pt idx="7145">
                        <c:v>8.91</c:v>
                      </c:pt>
                      <c:pt idx="7146">
                        <c:v>8.8699999999999992</c:v>
                      </c:pt>
                      <c:pt idx="7147">
                        <c:v>8.89</c:v>
                      </c:pt>
                      <c:pt idx="7148">
                        <c:v>8.8699999999999992</c:v>
                      </c:pt>
                      <c:pt idx="7149">
                        <c:v>8.89</c:v>
                      </c:pt>
                      <c:pt idx="7150">
                        <c:v>8.89</c:v>
                      </c:pt>
                      <c:pt idx="7151">
                        <c:v>8.89</c:v>
                      </c:pt>
                      <c:pt idx="7152">
                        <c:v>8.89</c:v>
                      </c:pt>
                      <c:pt idx="7153">
                        <c:v>8.89</c:v>
                      </c:pt>
                      <c:pt idx="7154">
                        <c:v>8.8699999999999992</c:v>
                      </c:pt>
                      <c:pt idx="7155">
                        <c:v>8.8699999999999992</c:v>
                      </c:pt>
                      <c:pt idx="7156">
                        <c:v>8.8699999999999992</c:v>
                      </c:pt>
                      <c:pt idx="7157">
                        <c:v>8.89</c:v>
                      </c:pt>
                      <c:pt idx="7158">
                        <c:v>8.8699999999999992</c:v>
                      </c:pt>
                      <c:pt idx="7159">
                        <c:v>8.8699999999999992</c:v>
                      </c:pt>
                      <c:pt idx="7160">
                        <c:v>8.8699999999999992</c:v>
                      </c:pt>
                      <c:pt idx="7161">
                        <c:v>8.8699999999999992</c:v>
                      </c:pt>
                      <c:pt idx="7162">
                        <c:v>8.8699999999999992</c:v>
                      </c:pt>
                      <c:pt idx="7163">
                        <c:v>8.89</c:v>
                      </c:pt>
                      <c:pt idx="7164">
                        <c:v>8.8699999999999992</c:v>
                      </c:pt>
                      <c:pt idx="7165">
                        <c:v>8.83</c:v>
                      </c:pt>
                      <c:pt idx="7166">
                        <c:v>8.85</c:v>
                      </c:pt>
                      <c:pt idx="7167">
                        <c:v>8.8699999999999992</c:v>
                      </c:pt>
                      <c:pt idx="7168">
                        <c:v>8.83</c:v>
                      </c:pt>
                      <c:pt idx="7169">
                        <c:v>8.83</c:v>
                      </c:pt>
                      <c:pt idx="7170">
                        <c:v>8.83</c:v>
                      </c:pt>
                      <c:pt idx="7171">
                        <c:v>8.8699999999999992</c:v>
                      </c:pt>
                      <c:pt idx="7172">
                        <c:v>8.83</c:v>
                      </c:pt>
                      <c:pt idx="7173">
                        <c:v>8.8699999999999992</c:v>
                      </c:pt>
                      <c:pt idx="7174">
                        <c:v>8.85</c:v>
                      </c:pt>
                      <c:pt idx="7175">
                        <c:v>8.85</c:v>
                      </c:pt>
                      <c:pt idx="7176">
                        <c:v>8.83</c:v>
                      </c:pt>
                      <c:pt idx="7177">
                        <c:v>8.85</c:v>
                      </c:pt>
                      <c:pt idx="7178">
                        <c:v>8.83</c:v>
                      </c:pt>
                      <c:pt idx="7179">
                        <c:v>8.83</c:v>
                      </c:pt>
                      <c:pt idx="7180">
                        <c:v>8.83</c:v>
                      </c:pt>
                      <c:pt idx="7181">
                        <c:v>8.81</c:v>
                      </c:pt>
                      <c:pt idx="7182">
                        <c:v>8.83</c:v>
                      </c:pt>
                      <c:pt idx="7183">
                        <c:v>8.81</c:v>
                      </c:pt>
                      <c:pt idx="7184">
                        <c:v>8.81</c:v>
                      </c:pt>
                      <c:pt idx="7185">
                        <c:v>8.7899999999999991</c:v>
                      </c:pt>
                      <c:pt idx="7186">
                        <c:v>8.81</c:v>
                      </c:pt>
                      <c:pt idx="7187">
                        <c:v>8.7899999999999991</c:v>
                      </c:pt>
                      <c:pt idx="7188">
                        <c:v>8.81</c:v>
                      </c:pt>
                      <c:pt idx="7189">
                        <c:v>8.7899999999999991</c:v>
                      </c:pt>
                      <c:pt idx="7190">
                        <c:v>8.81</c:v>
                      </c:pt>
                      <c:pt idx="7191">
                        <c:v>8.81</c:v>
                      </c:pt>
                      <c:pt idx="7192">
                        <c:v>8.81</c:v>
                      </c:pt>
                      <c:pt idx="7193">
                        <c:v>8.81</c:v>
                      </c:pt>
                      <c:pt idx="7194">
                        <c:v>8.81</c:v>
                      </c:pt>
                      <c:pt idx="7195">
                        <c:v>8.81</c:v>
                      </c:pt>
                      <c:pt idx="7196">
                        <c:v>8.7899999999999991</c:v>
                      </c:pt>
                      <c:pt idx="7197">
                        <c:v>8.81</c:v>
                      </c:pt>
                      <c:pt idx="7198">
                        <c:v>8.7899999999999991</c:v>
                      </c:pt>
                      <c:pt idx="7199">
                        <c:v>8.83</c:v>
                      </c:pt>
                      <c:pt idx="7200">
                        <c:v>8.81</c:v>
                      </c:pt>
                      <c:pt idx="7201">
                        <c:v>8.81</c:v>
                      </c:pt>
                      <c:pt idx="7202">
                        <c:v>8.7899999999999991</c:v>
                      </c:pt>
                      <c:pt idx="7203">
                        <c:v>8.7899999999999991</c:v>
                      </c:pt>
                      <c:pt idx="7204">
                        <c:v>8.7899999999999991</c:v>
                      </c:pt>
                      <c:pt idx="7205">
                        <c:v>8.81</c:v>
                      </c:pt>
                      <c:pt idx="7206">
                        <c:v>8.81</c:v>
                      </c:pt>
                      <c:pt idx="7207">
                        <c:v>8.81</c:v>
                      </c:pt>
                      <c:pt idx="7208">
                        <c:v>8.7899999999999991</c:v>
                      </c:pt>
                      <c:pt idx="7209">
                        <c:v>8.81</c:v>
                      </c:pt>
                      <c:pt idx="7210">
                        <c:v>8.7899999999999991</c:v>
                      </c:pt>
                      <c:pt idx="7211">
                        <c:v>8.81</c:v>
                      </c:pt>
                      <c:pt idx="7212">
                        <c:v>8.81</c:v>
                      </c:pt>
                      <c:pt idx="7213">
                        <c:v>8.81</c:v>
                      </c:pt>
                      <c:pt idx="7214">
                        <c:v>8.7899999999999991</c:v>
                      </c:pt>
                      <c:pt idx="7215">
                        <c:v>8.7899999999999991</c:v>
                      </c:pt>
                      <c:pt idx="7216">
                        <c:v>8.81</c:v>
                      </c:pt>
                      <c:pt idx="7217">
                        <c:v>8.7899999999999991</c:v>
                      </c:pt>
                      <c:pt idx="7218">
                        <c:v>8.81</c:v>
                      </c:pt>
                      <c:pt idx="7219">
                        <c:v>8.7899999999999991</c:v>
                      </c:pt>
                      <c:pt idx="7220">
                        <c:v>8.7899999999999991</c:v>
                      </c:pt>
                      <c:pt idx="7221">
                        <c:v>8.81</c:v>
                      </c:pt>
                      <c:pt idx="7222">
                        <c:v>8.7899999999999991</c:v>
                      </c:pt>
                      <c:pt idx="7223">
                        <c:v>8.7899999999999991</c:v>
                      </c:pt>
                      <c:pt idx="7224">
                        <c:v>8.81</c:v>
                      </c:pt>
                      <c:pt idx="7225">
                        <c:v>8.7899999999999991</c:v>
                      </c:pt>
                      <c:pt idx="7226">
                        <c:v>8.7899999999999991</c:v>
                      </c:pt>
                      <c:pt idx="7227">
                        <c:v>8.7899999999999991</c:v>
                      </c:pt>
                      <c:pt idx="7228">
                        <c:v>8.7899999999999991</c:v>
                      </c:pt>
                      <c:pt idx="7229">
                        <c:v>8.7899999999999991</c:v>
                      </c:pt>
                      <c:pt idx="7230">
                        <c:v>8.7899999999999991</c:v>
                      </c:pt>
                      <c:pt idx="7231">
                        <c:v>8.7899999999999991</c:v>
                      </c:pt>
                      <c:pt idx="7232">
                        <c:v>8.77</c:v>
                      </c:pt>
                      <c:pt idx="7233">
                        <c:v>8.7899999999999991</c:v>
                      </c:pt>
                      <c:pt idx="7234">
                        <c:v>8.7899999999999991</c:v>
                      </c:pt>
                      <c:pt idx="7235">
                        <c:v>8.7899999999999991</c:v>
                      </c:pt>
                      <c:pt idx="7236">
                        <c:v>8.77</c:v>
                      </c:pt>
                      <c:pt idx="7237">
                        <c:v>8.7899999999999991</c:v>
                      </c:pt>
                      <c:pt idx="7238">
                        <c:v>8.77</c:v>
                      </c:pt>
                      <c:pt idx="7239">
                        <c:v>8.77</c:v>
                      </c:pt>
                      <c:pt idx="7240">
                        <c:v>8.7899999999999991</c:v>
                      </c:pt>
                      <c:pt idx="7241">
                        <c:v>8.77</c:v>
                      </c:pt>
                      <c:pt idx="7242">
                        <c:v>8.7899999999999991</c:v>
                      </c:pt>
                      <c:pt idx="7243">
                        <c:v>8.7899999999999991</c:v>
                      </c:pt>
                      <c:pt idx="7244">
                        <c:v>8.7899999999999991</c:v>
                      </c:pt>
                      <c:pt idx="7245">
                        <c:v>8.7899999999999991</c:v>
                      </c:pt>
                      <c:pt idx="7246">
                        <c:v>8.7899999999999991</c:v>
                      </c:pt>
                      <c:pt idx="7247">
                        <c:v>8.77</c:v>
                      </c:pt>
                      <c:pt idx="7248">
                        <c:v>8.77</c:v>
                      </c:pt>
                      <c:pt idx="7249">
                        <c:v>8.77</c:v>
                      </c:pt>
                      <c:pt idx="7250">
                        <c:v>8.7899999999999991</c:v>
                      </c:pt>
                      <c:pt idx="7251">
                        <c:v>8.77</c:v>
                      </c:pt>
                      <c:pt idx="7252">
                        <c:v>8.81</c:v>
                      </c:pt>
                      <c:pt idx="7253">
                        <c:v>8.7899999999999991</c:v>
                      </c:pt>
                      <c:pt idx="7254">
                        <c:v>8.7899999999999991</c:v>
                      </c:pt>
                      <c:pt idx="7255">
                        <c:v>8.81</c:v>
                      </c:pt>
                      <c:pt idx="7256">
                        <c:v>8.7899999999999991</c:v>
                      </c:pt>
                      <c:pt idx="7257">
                        <c:v>8.7899999999999991</c:v>
                      </c:pt>
                      <c:pt idx="7258">
                        <c:v>8.7899999999999991</c:v>
                      </c:pt>
                      <c:pt idx="7259">
                        <c:v>8.81</c:v>
                      </c:pt>
                      <c:pt idx="7260">
                        <c:v>8.7899999999999991</c:v>
                      </c:pt>
                      <c:pt idx="7261">
                        <c:v>8.7899999999999991</c:v>
                      </c:pt>
                      <c:pt idx="7262">
                        <c:v>8.81</c:v>
                      </c:pt>
                      <c:pt idx="7263">
                        <c:v>8.7899999999999991</c:v>
                      </c:pt>
                      <c:pt idx="7264">
                        <c:v>8.81</c:v>
                      </c:pt>
                      <c:pt idx="7265">
                        <c:v>8.7899999999999991</c:v>
                      </c:pt>
                      <c:pt idx="7266">
                        <c:v>8.81</c:v>
                      </c:pt>
                      <c:pt idx="7267">
                        <c:v>8.81</c:v>
                      </c:pt>
                      <c:pt idx="7268">
                        <c:v>8.7899999999999991</c:v>
                      </c:pt>
                      <c:pt idx="7269">
                        <c:v>8.81</c:v>
                      </c:pt>
                      <c:pt idx="7270">
                        <c:v>8.7899999999999991</c:v>
                      </c:pt>
                      <c:pt idx="7271">
                        <c:v>8.7899999999999991</c:v>
                      </c:pt>
                      <c:pt idx="7272">
                        <c:v>8.7899999999999991</c:v>
                      </c:pt>
                      <c:pt idx="7273">
                        <c:v>8.77</c:v>
                      </c:pt>
                      <c:pt idx="7274">
                        <c:v>8.7899999999999991</c:v>
                      </c:pt>
                      <c:pt idx="7275">
                        <c:v>8.7899999999999991</c:v>
                      </c:pt>
                      <c:pt idx="7276">
                        <c:v>8.7899999999999991</c:v>
                      </c:pt>
                      <c:pt idx="7277">
                        <c:v>8.77</c:v>
                      </c:pt>
                      <c:pt idx="7278">
                        <c:v>8.7899999999999991</c:v>
                      </c:pt>
                      <c:pt idx="7279">
                        <c:v>8.7899999999999991</c:v>
                      </c:pt>
                      <c:pt idx="7280">
                        <c:v>8.7899999999999991</c:v>
                      </c:pt>
                      <c:pt idx="7281">
                        <c:v>8.77</c:v>
                      </c:pt>
                      <c:pt idx="7282">
                        <c:v>8.7899999999999991</c:v>
                      </c:pt>
                      <c:pt idx="7283">
                        <c:v>8.77</c:v>
                      </c:pt>
                      <c:pt idx="7284">
                        <c:v>8.7899999999999991</c:v>
                      </c:pt>
                      <c:pt idx="7285">
                        <c:v>8.77</c:v>
                      </c:pt>
                      <c:pt idx="7286">
                        <c:v>8.77</c:v>
                      </c:pt>
                      <c:pt idx="7287">
                        <c:v>8.77</c:v>
                      </c:pt>
                      <c:pt idx="7288">
                        <c:v>8.77</c:v>
                      </c:pt>
                      <c:pt idx="7289">
                        <c:v>8.75</c:v>
                      </c:pt>
                      <c:pt idx="7290">
                        <c:v>8.77</c:v>
                      </c:pt>
                      <c:pt idx="7291">
                        <c:v>8.77</c:v>
                      </c:pt>
                      <c:pt idx="7292">
                        <c:v>8.75</c:v>
                      </c:pt>
                      <c:pt idx="7293">
                        <c:v>8.77</c:v>
                      </c:pt>
                      <c:pt idx="7294">
                        <c:v>8.75</c:v>
                      </c:pt>
                      <c:pt idx="7295">
                        <c:v>8.77</c:v>
                      </c:pt>
                      <c:pt idx="7296">
                        <c:v>8.77</c:v>
                      </c:pt>
                      <c:pt idx="7297">
                        <c:v>8.77</c:v>
                      </c:pt>
                      <c:pt idx="7298">
                        <c:v>8.77</c:v>
                      </c:pt>
                      <c:pt idx="7299">
                        <c:v>8.75</c:v>
                      </c:pt>
                      <c:pt idx="7300">
                        <c:v>8.77</c:v>
                      </c:pt>
                      <c:pt idx="7301">
                        <c:v>8.75</c:v>
                      </c:pt>
                      <c:pt idx="7302">
                        <c:v>8.75</c:v>
                      </c:pt>
                      <c:pt idx="7303">
                        <c:v>8.77</c:v>
                      </c:pt>
                      <c:pt idx="7304">
                        <c:v>8.75</c:v>
                      </c:pt>
                      <c:pt idx="7305">
                        <c:v>8.73</c:v>
                      </c:pt>
                      <c:pt idx="7306">
                        <c:v>8.77</c:v>
                      </c:pt>
                      <c:pt idx="7307">
                        <c:v>8.77</c:v>
                      </c:pt>
                      <c:pt idx="7308">
                        <c:v>8.75</c:v>
                      </c:pt>
                      <c:pt idx="7309">
                        <c:v>8.77</c:v>
                      </c:pt>
                      <c:pt idx="7310">
                        <c:v>8.75</c:v>
                      </c:pt>
                      <c:pt idx="7311">
                        <c:v>8.77</c:v>
                      </c:pt>
                      <c:pt idx="7312">
                        <c:v>8.77</c:v>
                      </c:pt>
                      <c:pt idx="7313">
                        <c:v>8.77</c:v>
                      </c:pt>
                      <c:pt idx="7314">
                        <c:v>8.75</c:v>
                      </c:pt>
                      <c:pt idx="7315">
                        <c:v>8.75</c:v>
                      </c:pt>
                      <c:pt idx="7316">
                        <c:v>8.77</c:v>
                      </c:pt>
                      <c:pt idx="7317">
                        <c:v>8.7899999999999991</c:v>
                      </c:pt>
                      <c:pt idx="7318">
                        <c:v>8.77</c:v>
                      </c:pt>
                      <c:pt idx="7319">
                        <c:v>8.77</c:v>
                      </c:pt>
                      <c:pt idx="7320">
                        <c:v>8.75</c:v>
                      </c:pt>
                      <c:pt idx="7321">
                        <c:v>8.77</c:v>
                      </c:pt>
                      <c:pt idx="7322">
                        <c:v>8.77</c:v>
                      </c:pt>
                      <c:pt idx="7323">
                        <c:v>8.77</c:v>
                      </c:pt>
                      <c:pt idx="7324">
                        <c:v>8.77</c:v>
                      </c:pt>
                      <c:pt idx="7325">
                        <c:v>8.77</c:v>
                      </c:pt>
                      <c:pt idx="7326">
                        <c:v>8.77</c:v>
                      </c:pt>
                      <c:pt idx="7327">
                        <c:v>8.77</c:v>
                      </c:pt>
                      <c:pt idx="7328">
                        <c:v>8.75</c:v>
                      </c:pt>
                      <c:pt idx="7329">
                        <c:v>8.77</c:v>
                      </c:pt>
                      <c:pt idx="7330">
                        <c:v>8.77</c:v>
                      </c:pt>
                      <c:pt idx="7331">
                        <c:v>8.77</c:v>
                      </c:pt>
                      <c:pt idx="7332">
                        <c:v>8.77</c:v>
                      </c:pt>
                      <c:pt idx="7333">
                        <c:v>8.75</c:v>
                      </c:pt>
                      <c:pt idx="7334">
                        <c:v>8.77</c:v>
                      </c:pt>
                      <c:pt idx="7335">
                        <c:v>8.77</c:v>
                      </c:pt>
                      <c:pt idx="7336">
                        <c:v>8.77</c:v>
                      </c:pt>
                      <c:pt idx="7337">
                        <c:v>8.77</c:v>
                      </c:pt>
                      <c:pt idx="7338">
                        <c:v>8.77</c:v>
                      </c:pt>
                      <c:pt idx="7339">
                        <c:v>8.77</c:v>
                      </c:pt>
                      <c:pt idx="7340">
                        <c:v>8.77</c:v>
                      </c:pt>
                      <c:pt idx="7341">
                        <c:v>8.7899999999999991</c:v>
                      </c:pt>
                      <c:pt idx="7342">
                        <c:v>8.77</c:v>
                      </c:pt>
                      <c:pt idx="7343">
                        <c:v>8.75</c:v>
                      </c:pt>
                      <c:pt idx="7344">
                        <c:v>8.77</c:v>
                      </c:pt>
                      <c:pt idx="7345">
                        <c:v>8.77</c:v>
                      </c:pt>
                      <c:pt idx="7346">
                        <c:v>8.77</c:v>
                      </c:pt>
                      <c:pt idx="7347">
                        <c:v>8.77</c:v>
                      </c:pt>
                      <c:pt idx="7348">
                        <c:v>8.77</c:v>
                      </c:pt>
                      <c:pt idx="7349">
                        <c:v>8.77</c:v>
                      </c:pt>
                      <c:pt idx="7350">
                        <c:v>8.77</c:v>
                      </c:pt>
                      <c:pt idx="7351">
                        <c:v>8.77</c:v>
                      </c:pt>
                      <c:pt idx="7352">
                        <c:v>8.77</c:v>
                      </c:pt>
                      <c:pt idx="7353">
                        <c:v>8.77</c:v>
                      </c:pt>
                      <c:pt idx="7354">
                        <c:v>8.75</c:v>
                      </c:pt>
                      <c:pt idx="7355">
                        <c:v>8.77</c:v>
                      </c:pt>
                      <c:pt idx="7356">
                        <c:v>8.7899999999999991</c:v>
                      </c:pt>
                      <c:pt idx="7357">
                        <c:v>8.77</c:v>
                      </c:pt>
                      <c:pt idx="7358">
                        <c:v>8.77</c:v>
                      </c:pt>
                      <c:pt idx="7359">
                        <c:v>8.77</c:v>
                      </c:pt>
                      <c:pt idx="7360">
                        <c:v>8.77</c:v>
                      </c:pt>
                      <c:pt idx="7361">
                        <c:v>8.77</c:v>
                      </c:pt>
                      <c:pt idx="7362">
                        <c:v>8.77</c:v>
                      </c:pt>
                      <c:pt idx="7363">
                        <c:v>8.77</c:v>
                      </c:pt>
                      <c:pt idx="7364">
                        <c:v>8.77</c:v>
                      </c:pt>
                      <c:pt idx="7365">
                        <c:v>8.77</c:v>
                      </c:pt>
                      <c:pt idx="7366">
                        <c:v>8.75</c:v>
                      </c:pt>
                      <c:pt idx="7367">
                        <c:v>8.7899999999999991</c:v>
                      </c:pt>
                      <c:pt idx="7368">
                        <c:v>8.77</c:v>
                      </c:pt>
                      <c:pt idx="7369">
                        <c:v>8.75</c:v>
                      </c:pt>
                      <c:pt idx="7370">
                        <c:v>8.77</c:v>
                      </c:pt>
                      <c:pt idx="7371">
                        <c:v>8.77</c:v>
                      </c:pt>
                      <c:pt idx="7372">
                        <c:v>8.75</c:v>
                      </c:pt>
                      <c:pt idx="7373">
                        <c:v>8.75</c:v>
                      </c:pt>
                      <c:pt idx="7374">
                        <c:v>8.75</c:v>
                      </c:pt>
                      <c:pt idx="7375">
                        <c:v>8.75</c:v>
                      </c:pt>
                      <c:pt idx="7376">
                        <c:v>8.75</c:v>
                      </c:pt>
                      <c:pt idx="7377">
                        <c:v>8.75</c:v>
                      </c:pt>
                      <c:pt idx="7378">
                        <c:v>8.77</c:v>
                      </c:pt>
                      <c:pt idx="7379">
                        <c:v>8.75</c:v>
                      </c:pt>
                      <c:pt idx="7380">
                        <c:v>8.75</c:v>
                      </c:pt>
                      <c:pt idx="7381">
                        <c:v>8.75</c:v>
                      </c:pt>
                      <c:pt idx="7382">
                        <c:v>8.75</c:v>
                      </c:pt>
                      <c:pt idx="7383">
                        <c:v>8.75</c:v>
                      </c:pt>
                      <c:pt idx="7384">
                        <c:v>8.75</c:v>
                      </c:pt>
                      <c:pt idx="7385">
                        <c:v>8.75</c:v>
                      </c:pt>
                      <c:pt idx="7386">
                        <c:v>8.75</c:v>
                      </c:pt>
                      <c:pt idx="7387">
                        <c:v>8.75</c:v>
                      </c:pt>
                      <c:pt idx="7388">
                        <c:v>8.75</c:v>
                      </c:pt>
                      <c:pt idx="7389">
                        <c:v>8.75</c:v>
                      </c:pt>
                      <c:pt idx="7390">
                        <c:v>8.73</c:v>
                      </c:pt>
                      <c:pt idx="7391">
                        <c:v>8.75</c:v>
                      </c:pt>
                      <c:pt idx="7392">
                        <c:v>8.75</c:v>
                      </c:pt>
                      <c:pt idx="7393">
                        <c:v>8.75</c:v>
                      </c:pt>
                      <c:pt idx="7394">
                        <c:v>8.75</c:v>
                      </c:pt>
                      <c:pt idx="7395">
                        <c:v>8.75</c:v>
                      </c:pt>
                      <c:pt idx="7396">
                        <c:v>8.75</c:v>
                      </c:pt>
                      <c:pt idx="7397">
                        <c:v>8.75</c:v>
                      </c:pt>
                      <c:pt idx="7398">
                        <c:v>8.75</c:v>
                      </c:pt>
                      <c:pt idx="7399">
                        <c:v>8.77</c:v>
                      </c:pt>
                      <c:pt idx="7400">
                        <c:v>8.77</c:v>
                      </c:pt>
                      <c:pt idx="7401">
                        <c:v>8.75</c:v>
                      </c:pt>
                      <c:pt idx="7402">
                        <c:v>8.77</c:v>
                      </c:pt>
                      <c:pt idx="7403">
                        <c:v>8.75</c:v>
                      </c:pt>
                      <c:pt idx="7404">
                        <c:v>8.77</c:v>
                      </c:pt>
                      <c:pt idx="7405">
                        <c:v>8.75</c:v>
                      </c:pt>
                      <c:pt idx="7406">
                        <c:v>8.75</c:v>
                      </c:pt>
                      <c:pt idx="7407">
                        <c:v>8.75</c:v>
                      </c:pt>
                      <c:pt idx="7408">
                        <c:v>8.75</c:v>
                      </c:pt>
                      <c:pt idx="7409">
                        <c:v>8.73</c:v>
                      </c:pt>
                      <c:pt idx="7410">
                        <c:v>8.75</c:v>
                      </c:pt>
                      <c:pt idx="7411">
                        <c:v>8.73</c:v>
                      </c:pt>
                      <c:pt idx="7412">
                        <c:v>8.73</c:v>
                      </c:pt>
                      <c:pt idx="7413">
                        <c:v>8.75</c:v>
                      </c:pt>
                      <c:pt idx="7414">
                        <c:v>8.73</c:v>
                      </c:pt>
                      <c:pt idx="7415">
                        <c:v>8.73</c:v>
                      </c:pt>
                      <c:pt idx="7416">
                        <c:v>8.73</c:v>
                      </c:pt>
                      <c:pt idx="7417">
                        <c:v>8.75</c:v>
                      </c:pt>
                      <c:pt idx="7418">
                        <c:v>8.75</c:v>
                      </c:pt>
                      <c:pt idx="7419">
                        <c:v>8.73</c:v>
                      </c:pt>
                      <c:pt idx="7420">
                        <c:v>8.73</c:v>
                      </c:pt>
                      <c:pt idx="7421">
                        <c:v>8.73</c:v>
                      </c:pt>
                      <c:pt idx="7422">
                        <c:v>8.73</c:v>
                      </c:pt>
                      <c:pt idx="7423">
                        <c:v>8.75</c:v>
                      </c:pt>
                      <c:pt idx="7424">
                        <c:v>8.75</c:v>
                      </c:pt>
                      <c:pt idx="7425">
                        <c:v>8.75</c:v>
                      </c:pt>
                      <c:pt idx="7426">
                        <c:v>8.73</c:v>
                      </c:pt>
                      <c:pt idx="7427">
                        <c:v>8.73</c:v>
                      </c:pt>
                      <c:pt idx="7428">
                        <c:v>8.73</c:v>
                      </c:pt>
                      <c:pt idx="7429">
                        <c:v>8.73</c:v>
                      </c:pt>
                      <c:pt idx="7430">
                        <c:v>8.73</c:v>
                      </c:pt>
                      <c:pt idx="7431">
                        <c:v>8.73</c:v>
                      </c:pt>
                      <c:pt idx="7432">
                        <c:v>8.73</c:v>
                      </c:pt>
                      <c:pt idx="7433">
                        <c:v>8.73</c:v>
                      </c:pt>
                      <c:pt idx="7434">
                        <c:v>8.73</c:v>
                      </c:pt>
                      <c:pt idx="7435">
                        <c:v>8.73</c:v>
                      </c:pt>
                      <c:pt idx="7436">
                        <c:v>8.73</c:v>
                      </c:pt>
                      <c:pt idx="7437">
                        <c:v>8.73</c:v>
                      </c:pt>
                      <c:pt idx="7438">
                        <c:v>8.7100000000000009</c:v>
                      </c:pt>
                      <c:pt idx="7439">
                        <c:v>8.73</c:v>
                      </c:pt>
                      <c:pt idx="7440">
                        <c:v>8.73</c:v>
                      </c:pt>
                      <c:pt idx="7441">
                        <c:v>8.73</c:v>
                      </c:pt>
                      <c:pt idx="7442">
                        <c:v>8.73</c:v>
                      </c:pt>
                      <c:pt idx="7443">
                        <c:v>8.73</c:v>
                      </c:pt>
                      <c:pt idx="7444">
                        <c:v>8.75</c:v>
                      </c:pt>
                      <c:pt idx="7445">
                        <c:v>8.73</c:v>
                      </c:pt>
                      <c:pt idx="7446">
                        <c:v>8.73</c:v>
                      </c:pt>
                      <c:pt idx="7447">
                        <c:v>8.75</c:v>
                      </c:pt>
                      <c:pt idx="7448">
                        <c:v>8.73</c:v>
                      </c:pt>
                      <c:pt idx="7449">
                        <c:v>8.73</c:v>
                      </c:pt>
                      <c:pt idx="7450">
                        <c:v>8.73</c:v>
                      </c:pt>
                      <c:pt idx="7451">
                        <c:v>8.73</c:v>
                      </c:pt>
                      <c:pt idx="7452">
                        <c:v>8.75</c:v>
                      </c:pt>
                      <c:pt idx="7453">
                        <c:v>8.75</c:v>
                      </c:pt>
                      <c:pt idx="7454">
                        <c:v>8.73</c:v>
                      </c:pt>
                      <c:pt idx="7455">
                        <c:v>8.75</c:v>
                      </c:pt>
                      <c:pt idx="7456">
                        <c:v>8.73</c:v>
                      </c:pt>
                      <c:pt idx="7457">
                        <c:v>8.73</c:v>
                      </c:pt>
                      <c:pt idx="7458">
                        <c:v>8.75</c:v>
                      </c:pt>
                      <c:pt idx="7459">
                        <c:v>8.75</c:v>
                      </c:pt>
                      <c:pt idx="7460">
                        <c:v>8.75</c:v>
                      </c:pt>
                      <c:pt idx="7461">
                        <c:v>8.75</c:v>
                      </c:pt>
                      <c:pt idx="7462">
                        <c:v>8.73</c:v>
                      </c:pt>
                      <c:pt idx="7463">
                        <c:v>8.73</c:v>
                      </c:pt>
                      <c:pt idx="7464">
                        <c:v>8.73</c:v>
                      </c:pt>
                      <c:pt idx="7465">
                        <c:v>8.73</c:v>
                      </c:pt>
                      <c:pt idx="7466">
                        <c:v>8.73</c:v>
                      </c:pt>
                      <c:pt idx="7467">
                        <c:v>8.73</c:v>
                      </c:pt>
                      <c:pt idx="7468">
                        <c:v>8.75</c:v>
                      </c:pt>
                      <c:pt idx="7469">
                        <c:v>8.73</c:v>
                      </c:pt>
                      <c:pt idx="7470">
                        <c:v>8.75</c:v>
                      </c:pt>
                      <c:pt idx="7471">
                        <c:v>8.75</c:v>
                      </c:pt>
                      <c:pt idx="7472">
                        <c:v>8.73</c:v>
                      </c:pt>
                      <c:pt idx="7473">
                        <c:v>8.73</c:v>
                      </c:pt>
                      <c:pt idx="7474">
                        <c:v>8.73</c:v>
                      </c:pt>
                      <c:pt idx="7475">
                        <c:v>8.73</c:v>
                      </c:pt>
                      <c:pt idx="7476">
                        <c:v>8.73</c:v>
                      </c:pt>
                      <c:pt idx="7477">
                        <c:v>8.7100000000000009</c:v>
                      </c:pt>
                      <c:pt idx="7478">
                        <c:v>8.7100000000000009</c:v>
                      </c:pt>
                      <c:pt idx="7479">
                        <c:v>8.7100000000000009</c:v>
                      </c:pt>
                      <c:pt idx="7480">
                        <c:v>8.73</c:v>
                      </c:pt>
                      <c:pt idx="7481">
                        <c:v>8.7100000000000009</c:v>
                      </c:pt>
                      <c:pt idx="7482">
                        <c:v>8.69</c:v>
                      </c:pt>
                      <c:pt idx="7483">
                        <c:v>8.69</c:v>
                      </c:pt>
                      <c:pt idx="7484">
                        <c:v>8.7100000000000009</c:v>
                      </c:pt>
                      <c:pt idx="7485">
                        <c:v>8.7100000000000009</c:v>
                      </c:pt>
                      <c:pt idx="7486">
                        <c:v>8.7100000000000009</c:v>
                      </c:pt>
                      <c:pt idx="7487">
                        <c:v>8.7100000000000009</c:v>
                      </c:pt>
                      <c:pt idx="7488">
                        <c:v>8.69</c:v>
                      </c:pt>
                      <c:pt idx="7489">
                        <c:v>8.7100000000000009</c:v>
                      </c:pt>
                      <c:pt idx="7490">
                        <c:v>8.7100000000000009</c:v>
                      </c:pt>
                      <c:pt idx="7491">
                        <c:v>8.7100000000000009</c:v>
                      </c:pt>
                      <c:pt idx="7492">
                        <c:v>8.69</c:v>
                      </c:pt>
                      <c:pt idx="7493">
                        <c:v>8.69</c:v>
                      </c:pt>
                      <c:pt idx="7494">
                        <c:v>8.69</c:v>
                      </c:pt>
                      <c:pt idx="7495">
                        <c:v>8.69</c:v>
                      </c:pt>
                      <c:pt idx="7496">
                        <c:v>8.69</c:v>
                      </c:pt>
                      <c:pt idx="7497">
                        <c:v>8.69</c:v>
                      </c:pt>
                      <c:pt idx="7498">
                        <c:v>8.69</c:v>
                      </c:pt>
                      <c:pt idx="7499">
                        <c:v>8.7100000000000009</c:v>
                      </c:pt>
                      <c:pt idx="7500">
                        <c:v>8.69</c:v>
                      </c:pt>
                      <c:pt idx="7501">
                        <c:v>8.69</c:v>
                      </c:pt>
                      <c:pt idx="7502">
                        <c:v>8.7100000000000009</c:v>
                      </c:pt>
                      <c:pt idx="7503">
                        <c:v>8.7100000000000009</c:v>
                      </c:pt>
                      <c:pt idx="7504">
                        <c:v>8.69</c:v>
                      </c:pt>
                      <c:pt idx="7505">
                        <c:v>8.69</c:v>
                      </c:pt>
                      <c:pt idx="7506">
                        <c:v>8.69</c:v>
                      </c:pt>
                      <c:pt idx="7507">
                        <c:v>8.69</c:v>
                      </c:pt>
                      <c:pt idx="7508">
                        <c:v>8.7100000000000009</c:v>
                      </c:pt>
                      <c:pt idx="7509">
                        <c:v>8.69</c:v>
                      </c:pt>
                      <c:pt idx="7510">
                        <c:v>8.69</c:v>
                      </c:pt>
                      <c:pt idx="7511">
                        <c:v>8.69</c:v>
                      </c:pt>
                      <c:pt idx="7512">
                        <c:v>8.69</c:v>
                      </c:pt>
                      <c:pt idx="7513">
                        <c:v>8.69</c:v>
                      </c:pt>
                      <c:pt idx="7514">
                        <c:v>8.69</c:v>
                      </c:pt>
                      <c:pt idx="7515">
                        <c:v>8.69</c:v>
                      </c:pt>
                      <c:pt idx="7516">
                        <c:v>8.69</c:v>
                      </c:pt>
                      <c:pt idx="7517">
                        <c:v>8.67</c:v>
                      </c:pt>
                      <c:pt idx="7518">
                        <c:v>8.67</c:v>
                      </c:pt>
                      <c:pt idx="7519">
                        <c:v>8.69</c:v>
                      </c:pt>
                      <c:pt idx="7520">
                        <c:v>8.69</c:v>
                      </c:pt>
                      <c:pt idx="7521">
                        <c:v>8.67</c:v>
                      </c:pt>
                      <c:pt idx="7522">
                        <c:v>8.67</c:v>
                      </c:pt>
                      <c:pt idx="7523">
                        <c:v>8.67</c:v>
                      </c:pt>
                      <c:pt idx="7524">
                        <c:v>8.67</c:v>
                      </c:pt>
                      <c:pt idx="7525">
                        <c:v>8.69</c:v>
                      </c:pt>
                      <c:pt idx="7526">
                        <c:v>8.67</c:v>
                      </c:pt>
                      <c:pt idx="7527">
                        <c:v>8.65</c:v>
                      </c:pt>
                      <c:pt idx="7528">
                        <c:v>8.67</c:v>
                      </c:pt>
                      <c:pt idx="7529">
                        <c:v>8.67</c:v>
                      </c:pt>
                      <c:pt idx="7530">
                        <c:v>8.67</c:v>
                      </c:pt>
                      <c:pt idx="7531">
                        <c:v>8.65</c:v>
                      </c:pt>
                      <c:pt idx="7532">
                        <c:v>8.65</c:v>
                      </c:pt>
                      <c:pt idx="7533">
                        <c:v>8.67</c:v>
                      </c:pt>
                      <c:pt idx="7534">
                        <c:v>8.67</c:v>
                      </c:pt>
                      <c:pt idx="7535">
                        <c:v>8.67</c:v>
                      </c:pt>
                      <c:pt idx="7536">
                        <c:v>8.65</c:v>
                      </c:pt>
                      <c:pt idx="7537">
                        <c:v>8.65</c:v>
                      </c:pt>
                      <c:pt idx="7538">
                        <c:v>8.65</c:v>
                      </c:pt>
                      <c:pt idx="7539">
                        <c:v>8.65</c:v>
                      </c:pt>
                      <c:pt idx="7540">
                        <c:v>8.65</c:v>
                      </c:pt>
                      <c:pt idx="7541">
                        <c:v>8.65</c:v>
                      </c:pt>
                      <c:pt idx="7542">
                        <c:v>8.65</c:v>
                      </c:pt>
                      <c:pt idx="7543">
                        <c:v>8.65</c:v>
                      </c:pt>
                      <c:pt idx="7544">
                        <c:v>8.65</c:v>
                      </c:pt>
                      <c:pt idx="7545">
                        <c:v>8.65</c:v>
                      </c:pt>
                      <c:pt idx="7546">
                        <c:v>8.65</c:v>
                      </c:pt>
                      <c:pt idx="7547">
                        <c:v>8.65</c:v>
                      </c:pt>
                      <c:pt idx="7548">
                        <c:v>8.65</c:v>
                      </c:pt>
                      <c:pt idx="7549">
                        <c:v>8.65</c:v>
                      </c:pt>
                      <c:pt idx="7550">
                        <c:v>8.6300000000000008</c:v>
                      </c:pt>
                      <c:pt idx="7551">
                        <c:v>8.65</c:v>
                      </c:pt>
                      <c:pt idx="7552">
                        <c:v>8.6300000000000008</c:v>
                      </c:pt>
                      <c:pt idx="7553">
                        <c:v>8.65</c:v>
                      </c:pt>
                      <c:pt idx="7554">
                        <c:v>8.65</c:v>
                      </c:pt>
                      <c:pt idx="7555">
                        <c:v>8.65</c:v>
                      </c:pt>
                      <c:pt idx="7556">
                        <c:v>8.65</c:v>
                      </c:pt>
                      <c:pt idx="7557">
                        <c:v>8.67</c:v>
                      </c:pt>
                      <c:pt idx="7558">
                        <c:v>8.65</c:v>
                      </c:pt>
                      <c:pt idx="7559">
                        <c:v>8.67</c:v>
                      </c:pt>
                      <c:pt idx="7560">
                        <c:v>8.65</c:v>
                      </c:pt>
                      <c:pt idx="7561">
                        <c:v>8.65</c:v>
                      </c:pt>
                      <c:pt idx="7562">
                        <c:v>8.65</c:v>
                      </c:pt>
                      <c:pt idx="7563">
                        <c:v>8.65</c:v>
                      </c:pt>
                      <c:pt idx="7564">
                        <c:v>8.67</c:v>
                      </c:pt>
                      <c:pt idx="7565">
                        <c:v>8.67</c:v>
                      </c:pt>
                      <c:pt idx="7566">
                        <c:v>8.65</c:v>
                      </c:pt>
                      <c:pt idx="7567">
                        <c:v>8.65</c:v>
                      </c:pt>
                      <c:pt idx="7568">
                        <c:v>8.65</c:v>
                      </c:pt>
                      <c:pt idx="7569">
                        <c:v>8.67</c:v>
                      </c:pt>
                      <c:pt idx="7570">
                        <c:v>8.67</c:v>
                      </c:pt>
                      <c:pt idx="7571">
                        <c:v>8.67</c:v>
                      </c:pt>
                      <c:pt idx="7572">
                        <c:v>8.67</c:v>
                      </c:pt>
                      <c:pt idx="7573">
                        <c:v>8.67</c:v>
                      </c:pt>
                      <c:pt idx="7574">
                        <c:v>8.65</c:v>
                      </c:pt>
                      <c:pt idx="7575">
                        <c:v>8.67</c:v>
                      </c:pt>
                      <c:pt idx="7576">
                        <c:v>8.67</c:v>
                      </c:pt>
                      <c:pt idx="7577">
                        <c:v>8.65</c:v>
                      </c:pt>
                      <c:pt idx="7578">
                        <c:v>8.67</c:v>
                      </c:pt>
                      <c:pt idx="7579">
                        <c:v>8.65</c:v>
                      </c:pt>
                      <c:pt idx="7580">
                        <c:v>8.67</c:v>
                      </c:pt>
                      <c:pt idx="7581">
                        <c:v>8.65</c:v>
                      </c:pt>
                      <c:pt idx="7582">
                        <c:v>8.67</c:v>
                      </c:pt>
                      <c:pt idx="7583">
                        <c:v>8.65</c:v>
                      </c:pt>
                      <c:pt idx="7584">
                        <c:v>8.67</c:v>
                      </c:pt>
                      <c:pt idx="7585">
                        <c:v>8.67</c:v>
                      </c:pt>
                      <c:pt idx="7586">
                        <c:v>8.67</c:v>
                      </c:pt>
                      <c:pt idx="7587">
                        <c:v>8.67</c:v>
                      </c:pt>
                      <c:pt idx="7588">
                        <c:v>8.67</c:v>
                      </c:pt>
                      <c:pt idx="7589">
                        <c:v>8.67</c:v>
                      </c:pt>
                      <c:pt idx="7590">
                        <c:v>8.67</c:v>
                      </c:pt>
                      <c:pt idx="7591">
                        <c:v>8.67</c:v>
                      </c:pt>
                      <c:pt idx="7592">
                        <c:v>8.67</c:v>
                      </c:pt>
                      <c:pt idx="7593">
                        <c:v>8.69</c:v>
                      </c:pt>
                      <c:pt idx="7594">
                        <c:v>8.67</c:v>
                      </c:pt>
                      <c:pt idx="7595">
                        <c:v>8.67</c:v>
                      </c:pt>
                      <c:pt idx="7596">
                        <c:v>8.67</c:v>
                      </c:pt>
                      <c:pt idx="7597">
                        <c:v>8.69</c:v>
                      </c:pt>
                      <c:pt idx="7598">
                        <c:v>8.67</c:v>
                      </c:pt>
                      <c:pt idx="7599">
                        <c:v>8.69</c:v>
                      </c:pt>
                      <c:pt idx="7600">
                        <c:v>8.69</c:v>
                      </c:pt>
                      <c:pt idx="7601">
                        <c:v>8.7100000000000009</c:v>
                      </c:pt>
                      <c:pt idx="7602">
                        <c:v>8.69</c:v>
                      </c:pt>
                      <c:pt idx="7603">
                        <c:v>8.69</c:v>
                      </c:pt>
                      <c:pt idx="7604">
                        <c:v>8.69</c:v>
                      </c:pt>
                      <c:pt idx="7605">
                        <c:v>8.7100000000000009</c:v>
                      </c:pt>
                      <c:pt idx="7606">
                        <c:v>8.69</c:v>
                      </c:pt>
                      <c:pt idx="7607">
                        <c:v>8.69</c:v>
                      </c:pt>
                      <c:pt idx="7608">
                        <c:v>8.69</c:v>
                      </c:pt>
                      <c:pt idx="7609">
                        <c:v>8.67</c:v>
                      </c:pt>
                      <c:pt idx="7610">
                        <c:v>8.69</c:v>
                      </c:pt>
                      <c:pt idx="7611">
                        <c:v>8.67</c:v>
                      </c:pt>
                      <c:pt idx="7612">
                        <c:v>8.67</c:v>
                      </c:pt>
                      <c:pt idx="7613">
                        <c:v>8.69</c:v>
                      </c:pt>
                      <c:pt idx="7614">
                        <c:v>8.69</c:v>
                      </c:pt>
                      <c:pt idx="7615">
                        <c:v>8.69</c:v>
                      </c:pt>
                      <c:pt idx="7616">
                        <c:v>8.67</c:v>
                      </c:pt>
                      <c:pt idx="7617">
                        <c:v>8.67</c:v>
                      </c:pt>
                      <c:pt idx="7618">
                        <c:v>8.69</c:v>
                      </c:pt>
                      <c:pt idx="7619">
                        <c:v>8.69</c:v>
                      </c:pt>
                      <c:pt idx="7620">
                        <c:v>8.67</c:v>
                      </c:pt>
                      <c:pt idx="7621">
                        <c:v>8.67</c:v>
                      </c:pt>
                      <c:pt idx="7622">
                        <c:v>8.69</c:v>
                      </c:pt>
                      <c:pt idx="7623">
                        <c:v>8.67</c:v>
                      </c:pt>
                      <c:pt idx="7624">
                        <c:v>8.69</c:v>
                      </c:pt>
                      <c:pt idx="7625">
                        <c:v>8.69</c:v>
                      </c:pt>
                      <c:pt idx="7626">
                        <c:v>8.67</c:v>
                      </c:pt>
                      <c:pt idx="7627">
                        <c:v>8.67</c:v>
                      </c:pt>
                      <c:pt idx="7628">
                        <c:v>8.69</c:v>
                      </c:pt>
                      <c:pt idx="7629">
                        <c:v>8.67</c:v>
                      </c:pt>
                      <c:pt idx="7630">
                        <c:v>8.69</c:v>
                      </c:pt>
                      <c:pt idx="7631">
                        <c:v>8.69</c:v>
                      </c:pt>
                      <c:pt idx="7632">
                        <c:v>8.7100000000000009</c:v>
                      </c:pt>
                      <c:pt idx="7633">
                        <c:v>8.7100000000000009</c:v>
                      </c:pt>
                      <c:pt idx="7634">
                        <c:v>8.69</c:v>
                      </c:pt>
                      <c:pt idx="7635">
                        <c:v>8.69</c:v>
                      </c:pt>
                      <c:pt idx="7636">
                        <c:v>8.69</c:v>
                      </c:pt>
                      <c:pt idx="7637">
                        <c:v>8.69</c:v>
                      </c:pt>
                      <c:pt idx="7638">
                        <c:v>8.7100000000000009</c:v>
                      </c:pt>
                      <c:pt idx="7639">
                        <c:v>8.7100000000000009</c:v>
                      </c:pt>
                      <c:pt idx="7640">
                        <c:v>8.7100000000000009</c:v>
                      </c:pt>
                      <c:pt idx="7641">
                        <c:v>8.69</c:v>
                      </c:pt>
                      <c:pt idx="7642">
                        <c:v>8.69</c:v>
                      </c:pt>
                      <c:pt idx="7643">
                        <c:v>8.7100000000000009</c:v>
                      </c:pt>
                      <c:pt idx="7644">
                        <c:v>8.69</c:v>
                      </c:pt>
                      <c:pt idx="7645">
                        <c:v>8.67</c:v>
                      </c:pt>
                      <c:pt idx="7646">
                        <c:v>8.69</c:v>
                      </c:pt>
                      <c:pt idx="7647">
                        <c:v>8.69</c:v>
                      </c:pt>
                      <c:pt idx="7648">
                        <c:v>8.69</c:v>
                      </c:pt>
                      <c:pt idx="7649">
                        <c:v>8.7100000000000009</c:v>
                      </c:pt>
                      <c:pt idx="7650">
                        <c:v>8.69</c:v>
                      </c:pt>
                      <c:pt idx="7651">
                        <c:v>8.69</c:v>
                      </c:pt>
                      <c:pt idx="7652">
                        <c:v>8.69</c:v>
                      </c:pt>
                      <c:pt idx="7653">
                        <c:v>8.67</c:v>
                      </c:pt>
                      <c:pt idx="7654">
                        <c:v>8.69</c:v>
                      </c:pt>
                      <c:pt idx="7655">
                        <c:v>8.69</c:v>
                      </c:pt>
                      <c:pt idx="7656">
                        <c:v>8.67</c:v>
                      </c:pt>
                      <c:pt idx="7657">
                        <c:v>8.69</c:v>
                      </c:pt>
                      <c:pt idx="7658">
                        <c:v>8.69</c:v>
                      </c:pt>
                      <c:pt idx="7659">
                        <c:v>8.69</c:v>
                      </c:pt>
                      <c:pt idx="7660">
                        <c:v>8.69</c:v>
                      </c:pt>
                      <c:pt idx="7661">
                        <c:v>8.69</c:v>
                      </c:pt>
                      <c:pt idx="7662">
                        <c:v>8.7100000000000009</c:v>
                      </c:pt>
                      <c:pt idx="7663">
                        <c:v>8.69</c:v>
                      </c:pt>
                      <c:pt idx="7664">
                        <c:v>8.7100000000000009</c:v>
                      </c:pt>
                      <c:pt idx="7665">
                        <c:v>8.69</c:v>
                      </c:pt>
                      <c:pt idx="7666">
                        <c:v>8.69</c:v>
                      </c:pt>
                      <c:pt idx="7667">
                        <c:v>8.69</c:v>
                      </c:pt>
                      <c:pt idx="7668">
                        <c:v>8.69</c:v>
                      </c:pt>
                      <c:pt idx="7669">
                        <c:v>8.69</c:v>
                      </c:pt>
                      <c:pt idx="7670">
                        <c:v>8.69</c:v>
                      </c:pt>
                      <c:pt idx="7671">
                        <c:v>8.69</c:v>
                      </c:pt>
                      <c:pt idx="7672">
                        <c:v>8.7100000000000009</c:v>
                      </c:pt>
                      <c:pt idx="7673">
                        <c:v>8.69</c:v>
                      </c:pt>
                      <c:pt idx="7674">
                        <c:v>8.7100000000000009</c:v>
                      </c:pt>
                      <c:pt idx="7675">
                        <c:v>8.69</c:v>
                      </c:pt>
                      <c:pt idx="7676">
                        <c:v>8.69</c:v>
                      </c:pt>
                      <c:pt idx="7677">
                        <c:v>8.7100000000000009</c:v>
                      </c:pt>
                      <c:pt idx="7678">
                        <c:v>8.7100000000000009</c:v>
                      </c:pt>
                      <c:pt idx="7679">
                        <c:v>8.7100000000000009</c:v>
                      </c:pt>
                      <c:pt idx="7680">
                        <c:v>8.7100000000000009</c:v>
                      </c:pt>
                      <c:pt idx="7681">
                        <c:v>8.69</c:v>
                      </c:pt>
                      <c:pt idx="7682">
                        <c:v>8.7100000000000009</c:v>
                      </c:pt>
                      <c:pt idx="7683">
                        <c:v>8.69</c:v>
                      </c:pt>
                      <c:pt idx="7684">
                        <c:v>8.7100000000000009</c:v>
                      </c:pt>
                      <c:pt idx="7685">
                        <c:v>8.7100000000000009</c:v>
                      </c:pt>
                      <c:pt idx="7686">
                        <c:v>8.7100000000000009</c:v>
                      </c:pt>
                      <c:pt idx="7687">
                        <c:v>8.73</c:v>
                      </c:pt>
                      <c:pt idx="7688">
                        <c:v>8.73</c:v>
                      </c:pt>
                      <c:pt idx="7689">
                        <c:v>8.7100000000000009</c:v>
                      </c:pt>
                      <c:pt idx="7690">
                        <c:v>8.73</c:v>
                      </c:pt>
                      <c:pt idx="7691">
                        <c:v>8.7100000000000009</c:v>
                      </c:pt>
                      <c:pt idx="7692">
                        <c:v>8.75</c:v>
                      </c:pt>
                      <c:pt idx="7693">
                        <c:v>8.7100000000000009</c:v>
                      </c:pt>
                      <c:pt idx="7694">
                        <c:v>8.75</c:v>
                      </c:pt>
                      <c:pt idx="7695">
                        <c:v>8.75</c:v>
                      </c:pt>
                      <c:pt idx="7696">
                        <c:v>8.75</c:v>
                      </c:pt>
                      <c:pt idx="7697">
                        <c:v>8.7100000000000009</c:v>
                      </c:pt>
                      <c:pt idx="7698">
                        <c:v>8.73</c:v>
                      </c:pt>
                      <c:pt idx="7699">
                        <c:v>8.73</c:v>
                      </c:pt>
                      <c:pt idx="7700">
                        <c:v>8.7100000000000009</c:v>
                      </c:pt>
                      <c:pt idx="7701">
                        <c:v>8.73</c:v>
                      </c:pt>
                      <c:pt idx="7702">
                        <c:v>8.73</c:v>
                      </c:pt>
                      <c:pt idx="7703">
                        <c:v>8.73</c:v>
                      </c:pt>
                      <c:pt idx="7704">
                        <c:v>8.7100000000000009</c:v>
                      </c:pt>
                      <c:pt idx="7705">
                        <c:v>8.73</c:v>
                      </c:pt>
                      <c:pt idx="7706">
                        <c:v>8.73</c:v>
                      </c:pt>
                      <c:pt idx="7707">
                        <c:v>8.75</c:v>
                      </c:pt>
                      <c:pt idx="7708">
                        <c:v>8.7100000000000009</c:v>
                      </c:pt>
                      <c:pt idx="7709">
                        <c:v>8.73</c:v>
                      </c:pt>
                      <c:pt idx="7710">
                        <c:v>8.73</c:v>
                      </c:pt>
                      <c:pt idx="7711">
                        <c:v>8.73</c:v>
                      </c:pt>
                      <c:pt idx="7712">
                        <c:v>8.73</c:v>
                      </c:pt>
                      <c:pt idx="7713">
                        <c:v>8.73</c:v>
                      </c:pt>
                      <c:pt idx="7714">
                        <c:v>8.73</c:v>
                      </c:pt>
                      <c:pt idx="7715">
                        <c:v>8.7100000000000009</c:v>
                      </c:pt>
                      <c:pt idx="7716">
                        <c:v>8.73</c:v>
                      </c:pt>
                      <c:pt idx="7717">
                        <c:v>8.73</c:v>
                      </c:pt>
                      <c:pt idx="7718">
                        <c:v>8.73</c:v>
                      </c:pt>
                      <c:pt idx="7719">
                        <c:v>8.7100000000000009</c:v>
                      </c:pt>
                      <c:pt idx="7720">
                        <c:v>8.7100000000000009</c:v>
                      </c:pt>
                      <c:pt idx="7721">
                        <c:v>8.7100000000000009</c:v>
                      </c:pt>
                      <c:pt idx="7722">
                        <c:v>8.7100000000000009</c:v>
                      </c:pt>
                      <c:pt idx="7723">
                        <c:v>8.73</c:v>
                      </c:pt>
                      <c:pt idx="7724">
                        <c:v>8.7100000000000009</c:v>
                      </c:pt>
                      <c:pt idx="7725">
                        <c:v>8.7100000000000009</c:v>
                      </c:pt>
                      <c:pt idx="7726">
                        <c:v>8.7100000000000009</c:v>
                      </c:pt>
                      <c:pt idx="7727">
                        <c:v>8.7100000000000009</c:v>
                      </c:pt>
                      <c:pt idx="7728">
                        <c:v>8.7100000000000009</c:v>
                      </c:pt>
                      <c:pt idx="7729">
                        <c:v>8.7100000000000009</c:v>
                      </c:pt>
                      <c:pt idx="7730">
                        <c:v>8.73</c:v>
                      </c:pt>
                      <c:pt idx="7731">
                        <c:v>8.69</c:v>
                      </c:pt>
                      <c:pt idx="7732">
                        <c:v>8.7100000000000009</c:v>
                      </c:pt>
                      <c:pt idx="7733">
                        <c:v>8.7100000000000009</c:v>
                      </c:pt>
                      <c:pt idx="7734">
                        <c:v>8.73</c:v>
                      </c:pt>
                      <c:pt idx="7735">
                        <c:v>8.7100000000000009</c:v>
                      </c:pt>
                      <c:pt idx="7736">
                        <c:v>8.7100000000000009</c:v>
                      </c:pt>
                      <c:pt idx="7737">
                        <c:v>8.73</c:v>
                      </c:pt>
                      <c:pt idx="7738">
                        <c:v>8.7100000000000009</c:v>
                      </c:pt>
                      <c:pt idx="7739">
                        <c:v>8.7100000000000009</c:v>
                      </c:pt>
                      <c:pt idx="7740">
                        <c:v>8.73</c:v>
                      </c:pt>
                      <c:pt idx="7741">
                        <c:v>8.73</c:v>
                      </c:pt>
                      <c:pt idx="7742">
                        <c:v>8.73</c:v>
                      </c:pt>
                      <c:pt idx="7743">
                        <c:v>8.7100000000000009</c:v>
                      </c:pt>
                      <c:pt idx="7744">
                        <c:v>8.73</c:v>
                      </c:pt>
                      <c:pt idx="7745">
                        <c:v>8.73</c:v>
                      </c:pt>
                      <c:pt idx="7746">
                        <c:v>8.73</c:v>
                      </c:pt>
                      <c:pt idx="7747">
                        <c:v>8.73</c:v>
                      </c:pt>
                      <c:pt idx="7748">
                        <c:v>8.73</c:v>
                      </c:pt>
                      <c:pt idx="7749">
                        <c:v>8.73</c:v>
                      </c:pt>
                      <c:pt idx="7750">
                        <c:v>8.73</c:v>
                      </c:pt>
                      <c:pt idx="7751">
                        <c:v>8.75</c:v>
                      </c:pt>
                      <c:pt idx="7752">
                        <c:v>8.75</c:v>
                      </c:pt>
                      <c:pt idx="7753">
                        <c:v>8.75</c:v>
                      </c:pt>
                      <c:pt idx="7754">
                        <c:v>8.75</c:v>
                      </c:pt>
                      <c:pt idx="7755">
                        <c:v>8.75</c:v>
                      </c:pt>
                      <c:pt idx="7756">
                        <c:v>8.77</c:v>
                      </c:pt>
                      <c:pt idx="7757">
                        <c:v>8.75</c:v>
                      </c:pt>
                      <c:pt idx="7758">
                        <c:v>8.77</c:v>
                      </c:pt>
                      <c:pt idx="7759">
                        <c:v>8.77</c:v>
                      </c:pt>
                      <c:pt idx="7760">
                        <c:v>8.77</c:v>
                      </c:pt>
                      <c:pt idx="7761">
                        <c:v>8.77</c:v>
                      </c:pt>
                      <c:pt idx="7762">
                        <c:v>8.77</c:v>
                      </c:pt>
                      <c:pt idx="7763">
                        <c:v>8.7899999999999991</c:v>
                      </c:pt>
                      <c:pt idx="7764">
                        <c:v>8.75</c:v>
                      </c:pt>
                      <c:pt idx="7765">
                        <c:v>8.77</c:v>
                      </c:pt>
                      <c:pt idx="7766">
                        <c:v>8.77</c:v>
                      </c:pt>
                      <c:pt idx="7767">
                        <c:v>8.77</c:v>
                      </c:pt>
                      <c:pt idx="7768">
                        <c:v>8.77</c:v>
                      </c:pt>
                      <c:pt idx="7769">
                        <c:v>8.77</c:v>
                      </c:pt>
                      <c:pt idx="7770">
                        <c:v>8.77</c:v>
                      </c:pt>
                      <c:pt idx="7771">
                        <c:v>8.77</c:v>
                      </c:pt>
                      <c:pt idx="7772">
                        <c:v>8.7899999999999991</c:v>
                      </c:pt>
                      <c:pt idx="7773">
                        <c:v>8.77</c:v>
                      </c:pt>
                      <c:pt idx="7774">
                        <c:v>8.75</c:v>
                      </c:pt>
                      <c:pt idx="7775">
                        <c:v>8.77</c:v>
                      </c:pt>
                      <c:pt idx="7776">
                        <c:v>8.77</c:v>
                      </c:pt>
                      <c:pt idx="7777">
                        <c:v>8.77</c:v>
                      </c:pt>
                      <c:pt idx="7778">
                        <c:v>8.7899999999999991</c:v>
                      </c:pt>
                      <c:pt idx="7779">
                        <c:v>8.77</c:v>
                      </c:pt>
                      <c:pt idx="7780">
                        <c:v>8.77</c:v>
                      </c:pt>
                      <c:pt idx="7781">
                        <c:v>8.77</c:v>
                      </c:pt>
                      <c:pt idx="7782">
                        <c:v>8.77</c:v>
                      </c:pt>
                      <c:pt idx="7783">
                        <c:v>8.77</c:v>
                      </c:pt>
                      <c:pt idx="7784">
                        <c:v>8.7899999999999991</c:v>
                      </c:pt>
                      <c:pt idx="7785">
                        <c:v>8.77</c:v>
                      </c:pt>
                      <c:pt idx="7786">
                        <c:v>8.77</c:v>
                      </c:pt>
                      <c:pt idx="7787">
                        <c:v>8.75</c:v>
                      </c:pt>
                      <c:pt idx="7788">
                        <c:v>8.77</c:v>
                      </c:pt>
                      <c:pt idx="7789">
                        <c:v>8.77</c:v>
                      </c:pt>
                      <c:pt idx="7790">
                        <c:v>8.77</c:v>
                      </c:pt>
                      <c:pt idx="7791">
                        <c:v>8.77</c:v>
                      </c:pt>
                      <c:pt idx="7792">
                        <c:v>8.77</c:v>
                      </c:pt>
                      <c:pt idx="7793">
                        <c:v>8.77</c:v>
                      </c:pt>
                      <c:pt idx="7794">
                        <c:v>8.77</c:v>
                      </c:pt>
                      <c:pt idx="7795">
                        <c:v>8.77</c:v>
                      </c:pt>
                      <c:pt idx="7796">
                        <c:v>8.77</c:v>
                      </c:pt>
                      <c:pt idx="7797">
                        <c:v>8.77</c:v>
                      </c:pt>
                      <c:pt idx="7798">
                        <c:v>8.77</c:v>
                      </c:pt>
                      <c:pt idx="7799">
                        <c:v>8.77</c:v>
                      </c:pt>
                      <c:pt idx="7800">
                        <c:v>8.77</c:v>
                      </c:pt>
                      <c:pt idx="7801">
                        <c:v>8.77</c:v>
                      </c:pt>
                      <c:pt idx="7802">
                        <c:v>8.75</c:v>
                      </c:pt>
                      <c:pt idx="7803">
                        <c:v>8.77</c:v>
                      </c:pt>
                      <c:pt idx="7804">
                        <c:v>8.7899999999999991</c:v>
                      </c:pt>
                      <c:pt idx="7805">
                        <c:v>8.77</c:v>
                      </c:pt>
                      <c:pt idx="7806">
                        <c:v>8.77</c:v>
                      </c:pt>
                      <c:pt idx="7807">
                        <c:v>8.75</c:v>
                      </c:pt>
                      <c:pt idx="7808">
                        <c:v>8.77</c:v>
                      </c:pt>
                      <c:pt idx="7809">
                        <c:v>8.77</c:v>
                      </c:pt>
                      <c:pt idx="7810">
                        <c:v>8.75</c:v>
                      </c:pt>
                      <c:pt idx="7811">
                        <c:v>8.75</c:v>
                      </c:pt>
                      <c:pt idx="7812">
                        <c:v>8.75</c:v>
                      </c:pt>
                      <c:pt idx="7813">
                        <c:v>8.75</c:v>
                      </c:pt>
                      <c:pt idx="7814">
                        <c:v>8.75</c:v>
                      </c:pt>
                      <c:pt idx="7815">
                        <c:v>8.77</c:v>
                      </c:pt>
                      <c:pt idx="7816">
                        <c:v>8.77</c:v>
                      </c:pt>
                      <c:pt idx="7817">
                        <c:v>8.77</c:v>
                      </c:pt>
                      <c:pt idx="7818">
                        <c:v>8.77</c:v>
                      </c:pt>
                      <c:pt idx="7819">
                        <c:v>8.7899999999999991</c:v>
                      </c:pt>
                      <c:pt idx="7820">
                        <c:v>8.77</c:v>
                      </c:pt>
                      <c:pt idx="7821">
                        <c:v>8.77</c:v>
                      </c:pt>
                      <c:pt idx="7822">
                        <c:v>8.77</c:v>
                      </c:pt>
                      <c:pt idx="7823">
                        <c:v>8.75</c:v>
                      </c:pt>
                      <c:pt idx="7824">
                        <c:v>8.77</c:v>
                      </c:pt>
                      <c:pt idx="7825">
                        <c:v>8.77</c:v>
                      </c:pt>
                      <c:pt idx="7826">
                        <c:v>8.7899999999999991</c:v>
                      </c:pt>
                      <c:pt idx="7827">
                        <c:v>8.77</c:v>
                      </c:pt>
                      <c:pt idx="7828">
                        <c:v>8.77</c:v>
                      </c:pt>
                      <c:pt idx="7829">
                        <c:v>8.7899999999999991</c:v>
                      </c:pt>
                      <c:pt idx="7830">
                        <c:v>8.77</c:v>
                      </c:pt>
                      <c:pt idx="7831">
                        <c:v>8.77</c:v>
                      </c:pt>
                      <c:pt idx="7832">
                        <c:v>8.77</c:v>
                      </c:pt>
                      <c:pt idx="7833">
                        <c:v>8.77</c:v>
                      </c:pt>
                      <c:pt idx="7834">
                        <c:v>8.77</c:v>
                      </c:pt>
                      <c:pt idx="7835">
                        <c:v>8.77</c:v>
                      </c:pt>
                      <c:pt idx="7836">
                        <c:v>8.77</c:v>
                      </c:pt>
                      <c:pt idx="7837">
                        <c:v>8.77</c:v>
                      </c:pt>
                      <c:pt idx="7838">
                        <c:v>8.7899999999999991</c:v>
                      </c:pt>
                      <c:pt idx="7839">
                        <c:v>8.75</c:v>
                      </c:pt>
                      <c:pt idx="7840">
                        <c:v>8.77</c:v>
                      </c:pt>
                      <c:pt idx="7841">
                        <c:v>8.77</c:v>
                      </c:pt>
                      <c:pt idx="7842">
                        <c:v>8.77</c:v>
                      </c:pt>
                      <c:pt idx="7843">
                        <c:v>8.77</c:v>
                      </c:pt>
                      <c:pt idx="7844">
                        <c:v>8.77</c:v>
                      </c:pt>
                      <c:pt idx="7845">
                        <c:v>8.77</c:v>
                      </c:pt>
                      <c:pt idx="7846">
                        <c:v>8.77</c:v>
                      </c:pt>
                      <c:pt idx="7847">
                        <c:v>8.77</c:v>
                      </c:pt>
                      <c:pt idx="7848">
                        <c:v>8.77</c:v>
                      </c:pt>
                      <c:pt idx="7849">
                        <c:v>8.77</c:v>
                      </c:pt>
                      <c:pt idx="7850">
                        <c:v>8.77</c:v>
                      </c:pt>
                      <c:pt idx="7851">
                        <c:v>8.77</c:v>
                      </c:pt>
                      <c:pt idx="7852">
                        <c:v>8.77</c:v>
                      </c:pt>
                      <c:pt idx="7853">
                        <c:v>8.75</c:v>
                      </c:pt>
                      <c:pt idx="7854">
                        <c:v>8.73</c:v>
                      </c:pt>
                      <c:pt idx="7855">
                        <c:v>8.75</c:v>
                      </c:pt>
                      <c:pt idx="7856">
                        <c:v>8.75</c:v>
                      </c:pt>
                      <c:pt idx="7857">
                        <c:v>8.77</c:v>
                      </c:pt>
                      <c:pt idx="7858">
                        <c:v>8.75</c:v>
                      </c:pt>
                      <c:pt idx="7859">
                        <c:v>8.73</c:v>
                      </c:pt>
                      <c:pt idx="7860">
                        <c:v>8.73</c:v>
                      </c:pt>
                      <c:pt idx="7861">
                        <c:v>8.75</c:v>
                      </c:pt>
                      <c:pt idx="7862">
                        <c:v>8.73</c:v>
                      </c:pt>
                      <c:pt idx="7863">
                        <c:v>8.7100000000000009</c:v>
                      </c:pt>
                      <c:pt idx="7864">
                        <c:v>8.73</c:v>
                      </c:pt>
                      <c:pt idx="7865">
                        <c:v>8.73</c:v>
                      </c:pt>
                      <c:pt idx="7866">
                        <c:v>8.73</c:v>
                      </c:pt>
                      <c:pt idx="7867">
                        <c:v>8.73</c:v>
                      </c:pt>
                      <c:pt idx="7868">
                        <c:v>8.73</c:v>
                      </c:pt>
                      <c:pt idx="7869">
                        <c:v>8.7100000000000009</c:v>
                      </c:pt>
                      <c:pt idx="7870">
                        <c:v>8.7100000000000009</c:v>
                      </c:pt>
                      <c:pt idx="7871">
                        <c:v>8.7100000000000009</c:v>
                      </c:pt>
                      <c:pt idx="7872">
                        <c:v>8.7100000000000009</c:v>
                      </c:pt>
                      <c:pt idx="7873">
                        <c:v>8.7100000000000009</c:v>
                      </c:pt>
                      <c:pt idx="7874">
                        <c:v>8.7100000000000009</c:v>
                      </c:pt>
                      <c:pt idx="7875">
                        <c:v>8.69</c:v>
                      </c:pt>
                      <c:pt idx="7876">
                        <c:v>8.69</c:v>
                      </c:pt>
                      <c:pt idx="7877">
                        <c:v>8.69</c:v>
                      </c:pt>
                      <c:pt idx="7878">
                        <c:v>8.69</c:v>
                      </c:pt>
                      <c:pt idx="7879">
                        <c:v>8.69</c:v>
                      </c:pt>
                      <c:pt idx="7880">
                        <c:v>8.69</c:v>
                      </c:pt>
                      <c:pt idx="7881">
                        <c:v>8.69</c:v>
                      </c:pt>
                      <c:pt idx="7882">
                        <c:v>8.67</c:v>
                      </c:pt>
                      <c:pt idx="7883">
                        <c:v>8.69</c:v>
                      </c:pt>
                      <c:pt idx="7884">
                        <c:v>8.69</c:v>
                      </c:pt>
                      <c:pt idx="7885">
                        <c:v>8.7100000000000009</c:v>
                      </c:pt>
                      <c:pt idx="7886">
                        <c:v>8.69</c:v>
                      </c:pt>
                      <c:pt idx="7887">
                        <c:v>8.69</c:v>
                      </c:pt>
                      <c:pt idx="7888">
                        <c:v>8.67</c:v>
                      </c:pt>
                      <c:pt idx="7889">
                        <c:v>8.69</c:v>
                      </c:pt>
                      <c:pt idx="7890">
                        <c:v>8.69</c:v>
                      </c:pt>
                      <c:pt idx="7891">
                        <c:v>8.69</c:v>
                      </c:pt>
                      <c:pt idx="7892">
                        <c:v>8.69</c:v>
                      </c:pt>
                      <c:pt idx="7893">
                        <c:v>8.69</c:v>
                      </c:pt>
                      <c:pt idx="7894">
                        <c:v>8.69</c:v>
                      </c:pt>
                      <c:pt idx="7895">
                        <c:v>8.69</c:v>
                      </c:pt>
                      <c:pt idx="7896">
                        <c:v>8.69</c:v>
                      </c:pt>
                      <c:pt idx="7897">
                        <c:v>8.7100000000000009</c:v>
                      </c:pt>
                      <c:pt idx="7898">
                        <c:v>8.69</c:v>
                      </c:pt>
                      <c:pt idx="7899">
                        <c:v>8.69</c:v>
                      </c:pt>
                      <c:pt idx="7900">
                        <c:v>8.67</c:v>
                      </c:pt>
                      <c:pt idx="7901">
                        <c:v>8.7100000000000009</c:v>
                      </c:pt>
                      <c:pt idx="7902">
                        <c:v>8.69</c:v>
                      </c:pt>
                      <c:pt idx="7903">
                        <c:v>8.7100000000000009</c:v>
                      </c:pt>
                      <c:pt idx="7904">
                        <c:v>8.69</c:v>
                      </c:pt>
                      <c:pt idx="7905">
                        <c:v>8.67</c:v>
                      </c:pt>
                      <c:pt idx="7906">
                        <c:v>8.69</c:v>
                      </c:pt>
                      <c:pt idx="7907">
                        <c:v>8.69</c:v>
                      </c:pt>
                      <c:pt idx="7908">
                        <c:v>8.67</c:v>
                      </c:pt>
                      <c:pt idx="7909">
                        <c:v>8.69</c:v>
                      </c:pt>
                      <c:pt idx="7910">
                        <c:v>8.69</c:v>
                      </c:pt>
                      <c:pt idx="7911">
                        <c:v>8.69</c:v>
                      </c:pt>
                      <c:pt idx="7912">
                        <c:v>8.67</c:v>
                      </c:pt>
                      <c:pt idx="7913">
                        <c:v>8.67</c:v>
                      </c:pt>
                      <c:pt idx="7914">
                        <c:v>8.65</c:v>
                      </c:pt>
                      <c:pt idx="7915">
                        <c:v>8.67</c:v>
                      </c:pt>
                      <c:pt idx="7916">
                        <c:v>8.67</c:v>
                      </c:pt>
                      <c:pt idx="7917">
                        <c:v>8.67</c:v>
                      </c:pt>
                      <c:pt idx="7918">
                        <c:v>8.67</c:v>
                      </c:pt>
                      <c:pt idx="7919">
                        <c:v>8.67</c:v>
                      </c:pt>
                      <c:pt idx="7920">
                        <c:v>8.67</c:v>
                      </c:pt>
                      <c:pt idx="7921">
                        <c:v>8.67</c:v>
                      </c:pt>
                      <c:pt idx="7922">
                        <c:v>8.69</c:v>
                      </c:pt>
                      <c:pt idx="7923">
                        <c:v>8.67</c:v>
                      </c:pt>
                      <c:pt idx="7924">
                        <c:v>8.65</c:v>
                      </c:pt>
                      <c:pt idx="7925">
                        <c:v>8.67</c:v>
                      </c:pt>
                      <c:pt idx="7926">
                        <c:v>8.67</c:v>
                      </c:pt>
                      <c:pt idx="7927">
                        <c:v>8.67</c:v>
                      </c:pt>
                      <c:pt idx="7928">
                        <c:v>8.67</c:v>
                      </c:pt>
                      <c:pt idx="7929">
                        <c:v>8.65</c:v>
                      </c:pt>
                      <c:pt idx="7930">
                        <c:v>8.67</c:v>
                      </c:pt>
                      <c:pt idx="7931">
                        <c:v>8.67</c:v>
                      </c:pt>
                      <c:pt idx="7932">
                        <c:v>8.67</c:v>
                      </c:pt>
                      <c:pt idx="7933">
                        <c:v>8.67</c:v>
                      </c:pt>
                      <c:pt idx="7934">
                        <c:v>8.67</c:v>
                      </c:pt>
                      <c:pt idx="7935">
                        <c:v>8.67</c:v>
                      </c:pt>
                      <c:pt idx="7936">
                        <c:v>8.67</c:v>
                      </c:pt>
                      <c:pt idx="7937">
                        <c:v>8.65</c:v>
                      </c:pt>
                      <c:pt idx="7938">
                        <c:v>8.67</c:v>
                      </c:pt>
                      <c:pt idx="7939">
                        <c:v>8.65</c:v>
                      </c:pt>
                      <c:pt idx="7940">
                        <c:v>8.67</c:v>
                      </c:pt>
                      <c:pt idx="7941">
                        <c:v>8.67</c:v>
                      </c:pt>
                      <c:pt idx="7942">
                        <c:v>8.67</c:v>
                      </c:pt>
                      <c:pt idx="7943">
                        <c:v>8.67</c:v>
                      </c:pt>
                      <c:pt idx="7944">
                        <c:v>8.69</c:v>
                      </c:pt>
                      <c:pt idx="7945">
                        <c:v>8.67</c:v>
                      </c:pt>
                      <c:pt idx="7946">
                        <c:v>8.67</c:v>
                      </c:pt>
                      <c:pt idx="7947">
                        <c:v>8.69</c:v>
                      </c:pt>
                      <c:pt idx="7948">
                        <c:v>8.67</c:v>
                      </c:pt>
                      <c:pt idx="7949">
                        <c:v>8.67</c:v>
                      </c:pt>
                      <c:pt idx="7950">
                        <c:v>8.67</c:v>
                      </c:pt>
                      <c:pt idx="7951">
                        <c:v>8.67</c:v>
                      </c:pt>
                      <c:pt idx="7952">
                        <c:v>8.67</c:v>
                      </c:pt>
                      <c:pt idx="7953">
                        <c:v>8.69</c:v>
                      </c:pt>
                      <c:pt idx="7954">
                        <c:v>8.67</c:v>
                      </c:pt>
                      <c:pt idx="7955">
                        <c:v>8.67</c:v>
                      </c:pt>
                      <c:pt idx="7956">
                        <c:v>8.67</c:v>
                      </c:pt>
                      <c:pt idx="7957">
                        <c:v>8.67</c:v>
                      </c:pt>
                      <c:pt idx="7958">
                        <c:v>8.67</c:v>
                      </c:pt>
                      <c:pt idx="7959">
                        <c:v>8.67</c:v>
                      </c:pt>
                      <c:pt idx="7960">
                        <c:v>8.69</c:v>
                      </c:pt>
                      <c:pt idx="7961">
                        <c:v>8.67</c:v>
                      </c:pt>
                      <c:pt idx="7962">
                        <c:v>8.67</c:v>
                      </c:pt>
                      <c:pt idx="7963">
                        <c:v>8.67</c:v>
                      </c:pt>
                      <c:pt idx="7964">
                        <c:v>8.67</c:v>
                      </c:pt>
                      <c:pt idx="7965">
                        <c:v>8.69</c:v>
                      </c:pt>
                      <c:pt idx="7966">
                        <c:v>8.65</c:v>
                      </c:pt>
                      <c:pt idx="7967">
                        <c:v>8.67</c:v>
                      </c:pt>
                      <c:pt idx="7968">
                        <c:v>8.65</c:v>
                      </c:pt>
                      <c:pt idx="7969">
                        <c:v>8.65</c:v>
                      </c:pt>
                      <c:pt idx="7970">
                        <c:v>8.67</c:v>
                      </c:pt>
                      <c:pt idx="7971">
                        <c:v>8.67</c:v>
                      </c:pt>
                      <c:pt idx="7972">
                        <c:v>8.69</c:v>
                      </c:pt>
                      <c:pt idx="7973">
                        <c:v>8.67</c:v>
                      </c:pt>
                      <c:pt idx="7974">
                        <c:v>8.67</c:v>
                      </c:pt>
                      <c:pt idx="7975">
                        <c:v>8.67</c:v>
                      </c:pt>
                      <c:pt idx="7976">
                        <c:v>8.67</c:v>
                      </c:pt>
                      <c:pt idx="7977">
                        <c:v>8.67</c:v>
                      </c:pt>
                      <c:pt idx="7978">
                        <c:v>8.67</c:v>
                      </c:pt>
                      <c:pt idx="7979">
                        <c:v>8.67</c:v>
                      </c:pt>
                      <c:pt idx="7980">
                        <c:v>8.69</c:v>
                      </c:pt>
                      <c:pt idx="7981">
                        <c:v>8.69</c:v>
                      </c:pt>
                      <c:pt idx="7982">
                        <c:v>8.67</c:v>
                      </c:pt>
                      <c:pt idx="7983">
                        <c:v>8.67</c:v>
                      </c:pt>
                      <c:pt idx="7984">
                        <c:v>8.67</c:v>
                      </c:pt>
                      <c:pt idx="7985">
                        <c:v>8.67</c:v>
                      </c:pt>
                      <c:pt idx="7986">
                        <c:v>8.67</c:v>
                      </c:pt>
                      <c:pt idx="7987">
                        <c:v>8.67</c:v>
                      </c:pt>
                      <c:pt idx="7988">
                        <c:v>8.69</c:v>
                      </c:pt>
                      <c:pt idx="7989">
                        <c:v>8.65</c:v>
                      </c:pt>
                      <c:pt idx="7990">
                        <c:v>8.67</c:v>
                      </c:pt>
                      <c:pt idx="7991">
                        <c:v>8.67</c:v>
                      </c:pt>
                      <c:pt idx="7992">
                        <c:v>8.67</c:v>
                      </c:pt>
                      <c:pt idx="7993">
                        <c:v>8.65</c:v>
                      </c:pt>
                      <c:pt idx="7994">
                        <c:v>8.67</c:v>
                      </c:pt>
                      <c:pt idx="7995">
                        <c:v>8.67</c:v>
                      </c:pt>
                      <c:pt idx="7996">
                        <c:v>8.65</c:v>
                      </c:pt>
                      <c:pt idx="7997">
                        <c:v>8.67</c:v>
                      </c:pt>
                      <c:pt idx="7998">
                        <c:v>8.67</c:v>
                      </c:pt>
                      <c:pt idx="7999">
                        <c:v>8.67</c:v>
                      </c:pt>
                      <c:pt idx="8000">
                        <c:v>8.65</c:v>
                      </c:pt>
                      <c:pt idx="8001">
                        <c:v>8.65</c:v>
                      </c:pt>
                      <c:pt idx="8002">
                        <c:v>8.65</c:v>
                      </c:pt>
                      <c:pt idx="8003">
                        <c:v>8.65</c:v>
                      </c:pt>
                      <c:pt idx="8004">
                        <c:v>8.65</c:v>
                      </c:pt>
                      <c:pt idx="8005">
                        <c:v>8.67</c:v>
                      </c:pt>
                      <c:pt idx="8006">
                        <c:v>8.65</c:v>
                      </c:pt>
                      <c:pt idx="8007">
                        <c:v>8.67</c:v>
                      </c:pt>
                      <c:pt idx="8008">
                        <c:v>8.65</c:v>
                      </c:pt>
                      <c:pt idx="8009">
                        <c:v>8.65</c:v>
                      </c:pt>
                      <c:pt idx="8010">
                        <c:v>8.67</c:v>
                      </c:pt>
                      <c:pt idx="8011">
                        <c:v>8.67</c:v>
                      </c:pt>
                      <c:pt idx="8012">
                        <c:v>8.65</c:v>
                      </c:pt>
                      <c:pt idx="8013">
                        <c:v>8.67</c:v>
                      </c:pt>
                      <c:pt idx="8014">
                        <c:v>8.65</c:v>
                      </c:pt>
                      <c:pt idx="8015">
                        <c:v>8.67</c:v>
                      </c:pt>
                      <c:pt idx="8016">
                        <c:v>8.67</c:v>
                      </c:pt>
                      <c:pt idx="8017">
                        <c:v>8.65</c:v>
                      </c:pt>
                      <c:pt idx="8018">
                        <c:v>8.65</c:v>
                      </c:pt>
                      <c:pt idx="8019">
                        <c:v>8.65</c:v>
                      </c:pt>
                      <c:pt idx="8020">
                        <c:v>8.65</c:v>
                      </c:pt>
                      <c:pt idx="8021">
                        <c:v>8.65</c:v>
                      </c:pt>
                      <c:pt idx="8022">
                        <c:v>8.65</c:v>
                      </c:pt>
                      <c:pt idx="8023">
                        <c:v>8.67</c:v>
                      </c:pt>
                      <c:pt idx="8024">
                        <c:v>8.65</c:v>
                      </c:pt>
                      <c:pt idx="8025">
                        <c:v>8.67</c:v>
                      </c:pt>
                      <c:pt idx="8026">
                        <c:v>8.65</c:v>
                      </c:pt>
                      <c:pt idx="8027">
                        <c:v>8.61</c:v>
                      </c:pt>
                      <c:pt idx="8028">
                        <c:v>8.65</c:v>
                      </c:pt>
                      <c:pt idx="8029">
                        <c:v>8.65</c:v>
                      </c:pt>
                      <c:pt idx="8030">
                        <c:v>8.6300000000000008</c:v>
                      </c:pt>
                      <c:pt idx="8031">
                        <c:v>8.65</c:v>
                      </c:pt>
                      <c:pt idx="8032">
                        <c:v>8.65</c:v>
                      </c:pt>
                      <c:pt idx="8033">
                        <c:v>8.6300000000000008</c:v>
                      </c:pt>
                      <c:pt idx="8034">
                        <c:v>8.65</c:v>
                      </c:pt>
                      <c:pt idx="8035">
                        <c:v>8.6300000000000008</c:v>
                      </c:pt>
                      <c:pt idx="8036">
                        <c:v>8.65</c:v>
                      </c:pt>
                      <c:pt idx="8037">
                        <c:v>8.61</c:v>
                      </c:pt>
                      <c:pt idx="8038">
                        <c:v>8.6300000000000008</c:v>
                      </c:pt>
                      <c:pt idx="8039">
                        <c:v>8.6300000000000008</c:v>
                      </c:pt>
                      <c:pt idx="8040">
                        <c:v>8.61</c:v>
                      </c:pt>
                      <c:pt idx="8041">
                        <c:v>8.61</c:v>
                      </c:pt>
                      <c:pt idx="8042">
                        <c:v>8.65</c:v>
                      </c:pt>
                      <c:pt idx="8043">
                        <c:v>8.65</c:v>
                      </c:pt>
                      <c:pt idx="8044">
                        <c:v>8.61</c:v>
                      </c:pt>
                      <c:pt idx="8045">
                        <c:v>8.6300000000000008</c:v>
                      </c:pt>
                      <c:pt idx="8046">
                        <c:v>8.6300000000000008</c:v>
                      </c:pt>
                      <c:pt idx="8047">
                        <c:v>8.65</c:v>
                      </c:pt>
                      <c:pt idx="8048">
                        <c:v>8.65</c:v>
                      </c:pt>
                      <c:pt idx="8049">
                        <c:v>8.59</c:v>
                      </c:pt>
                      <c:pt idx="8050">
                        <c:v>8.6300000000000008</c:v>
                      </c:pt>
                      <c:pt idx="8051">
                        <c:v>8.6300000000000008</c:v>
                      </c:pt>
                      <c:pt idx="8052">
                        <c:v>8.61</c:v>
                      </c:pt>
                      <c:pt idx="8053">
                        <c:v>8.61</c:v>
                      </c:pt>
                      <c:pt idx="8054">
                        <c:v>8.61</c:v>
                      </c:pt>
                      <c:pt idx="8055">
                        <c:v>8.61</c:v>
                      </c:pt>
                      <c:pt idx="8056">
                        <c:v>8.61</c:v>
                      </c:pt>
                      <c:pt idx="8057">
                        <c:v>8.59</c:v>
                      </c:pt>
                      <c:pt idx="8058">
                        <c:v>8.59</c:v>
                      </c:pt>
                      <c:pt idx="8059">
                        <c:v>8.59</c:v>
                      </c:pt>
                      <c:pt idx="8060">
                        <c:v>8.59</c:v>
                      </c:pt>
                      <c:pt idx="8061">
                        <c:v>8.61</c:v>
                      </c:pt>
                      <c:pt idx="8062">
                        <c:v>8.59</c:v>
                      </c:pt>
                      <c:pt idx="8063">
                        <c:v>8.59</c:v>
                      </c:pt>
                      <c:pt idx="8064">
                        <c:v>8.59</c:v>
                      </c:pt>
                      <c:pt idx="8065">
                        <c:v>8.59</c:v>
                      </c:pt>
                      <c:pt idx="8066">
                        <c:v>8.61</c:v>
                      </c:pt>
                      <c:pt idx="8067">
                        <c:v>8.59</c:v>
                      </c:pt>
                      <c:pt idx="8068">
                        <c:v>8.59</c:v>
                      </c:pt>
                      <c:pt idx="8069">
                        <c:v>8.6300000000000008</c:v>
                      </c:pt>
                      <c:pt idx="8070">
                        <c:v>8.61</c:v>
                      </c:pt>
                      <c:pt idx="8071">
                        <c:v>8.59</c:v>
                      </c:pt>
                      <c:pt idx="8072">
                        <c:v>8.59</c:v>
                      </c:pt>
                      <c:pt idx="8073">
                        <c:v>8.59</c:v>
                      </c:pt>
                      <c:pt idx="8074">
                        <c:v>8.59</c:v>
                      </c:pt>
                      <c:pt idx="8075">
                        <c:v>8.61</c:v>
                      </c:pt>
                      <c:pt idx="8076">
                        <c:v>8.59</c:v>
                      </c:pt>
                      <c:pt idx="8077">
                        <c:v>8.61</c:v>
                      </c:pt>
                      <c:pt idx="8078">
                        <c:v>8.61</c:v>
                      </c:pt>
                      <c:pt idx="8079">
                        <c:v>8.59</c:v>
                      </c:pt>
                      <c:pt idx="8080">
                        <c:v>8.59</c:v>
                      </c:pt>
                      <c:pt idx="8081">
                        <c:v>8.59</c:v>
                      </c:pt>
                      <c:pt idx="8082">
                        <c:v>8.61</c:v>
                      </c:pt>
                      <c:pt idx="8083">
                        <c:v>8.61</c:v>
                      </c:pt>
                      <c:pt idx="8084">
                        <c:v>8.61</c:v>
                      </c:pt>
                      <c:pt idx="8085">
                        <c:v>8.61</c:v>
                      </c:pt>
                      <c:pt idx="8086">
                        <c:v>8.61</c:v>
                      </c:pt>
                      <c:pt idx="8087">
                        <c:v>8.61</c:v>
                      </c:pt>
                      <c:pt idx="8088">
                        <c:v>8.6300000000000008</c:v>
                      </c:pt>
                      <c:pt idx="8089">
                        <c:v>8.61</c:v>
                      </c:pt>
                      <c:pt idx="8090">
                        <c:v>8.61</c:v>
                      </c:pt>
                      <c:pt idx="8091">
                        <c:v>8.61</c:v>
                      </c:pt>
                      <c:pt idx="8092">
                        <c:v>8.59</c:v>
                      </c:pt>
                      <c:pt idx="8093">
                        <c:v>8.6300000000000008</c:v>
                      </c:pt>
                      <c:pt idx="8094">
                        <c:v>8.6300000000000008</c:v>
                      </c:pt>
                      <c:pt idx="8095">
                        <c:v>8.6300000000000008</c:v>
                      </c:pt>
                      <c:pt idx="8096">
                        <c:v>8.61</c:v>
                      </c:pt>
                      <c:pt idx="8097">
                        <c:v>8.61</c:v>
                      </c:pt>
                      <c:pt idx="8098">
                        <c:v>8.6300000000000008</c:v>
                      </c:pt>
                      <c:pt idx="8099">
                        <c:v>8.6300000000000008</c:v>
                      </c:pt>
                      <c:pt idx="8100">
                        <c:v>8.6300000000000008</c:v>
                      </c:pt>
                      <c:pt idx="8101">
                        <c:v>8.6300000000000008</c:v>
                      </c:pt>
                      <c:pt idx="8102">
                        <c:v>8.6300000000000008</c:v>
                      </c:pt>
                      <c:pt idx="8103">
                        <c:v>8.6300000000000008</c:v>
                      </c:pt>
                      <c:pt idx="8104">
                        <c:v>8.65</c:v>
                      </c:pt>
                      <c:pt idx="8105">
                        <c:v>8.61</c:v>
                      </c:pt>
                      <c:pt idx="8106">
                        <c:v>8.6300000000000008</c:v>
                      </c:pt>
                      <c:pt idx="8107">
                        <c:v>8.65</c:v>
                      </c:pt>
                      <c:pt idx="8108">
                        <c:v>8.6300000000000008</c:v>
                      </c:pt>
                      <c:pt idx="8109">
                        <c:v>8.6300000000000008</c:v>
                      </c:pt>
                      <c:pt idx="8110">
                        <c:v>8.65</c:v>
                      </c:pt>
                      <c:pt idx="8111">
                        <c:v>8.65</c:v>
                      </c:pt>
                      <c:pt idx="8112">
                        <c:v>8.65</c:v>
                      </c:pt>
                      <c:pt idx="8113">
                        <c:v>8.65</c:v>
                      </c:pt>
                      <c:pt idx="8114">
                        <c:v>8.65</c:v>
                      </c:pt>
                      <c:pt idx="8115">
                        <c:v>8.65</c:v>
                      </c:pt>
                      <c:pt idx="8116">
                        <c:v>8.65</c:v>
                      </c:pt>
                      <c:pt idx="8117">
                        <c:v>8.6300000000000008</c:v>
                      </c:pt>
                      <c:pt idx="8118">
                        <c:v>8.65</c:v>
                      </c:pt>
                      <c:pt idx="8119">
                        <c:v>8.65</c:v>
                      </c:pt>
                      <c:pt idx="8120">
                        <c:v>8.6300000000000008</c:v>
                      </c:pt>
                      <c:pt idx="8121">
                        <c:v>8.6300000000000008</c:v>
                      </c:pt>
                      <c:pt idx="8122">
                        <c:v>8.65</c:v>
                      </c:pt>
                      <c:pt idx="8123">
                        <c:v>8.65</c:v>
                      </c:pt>
                      <c:pt idx="8124">
                        <c:v>8.65</c:v>
                      </c:pt>
                      <c:pt idx="8125">
                        <c:v>8.65</c:v>
                      </c:pt>
                      <c:pt idx="8126">
                        <c:v>8.65</c:v>
                      </c:pt>
                      <c:pt idx="8127">
                        <c:v>8.65</c:v>
                      </c:pt>
                      <c:pt idx="8128">
                        <c:v>8.65</c:v>
                      </c:pt>
                      <c:pt idx="8129">
                        <c:v>8.65</c:v>
                      </c:pt>
                      <c:pt idx="8130">
                        <c:v>8.65</c:v>
                      </c:pt>
                      <c:pt idx="8131">
                        <c:v>8.6300000000000008</c:v>
                      </c:pt>
                      <c:pt idx="8132">
                        <c:v>8.65</c:v>
                      </c:pt>
                      <c:pt idx="8133">
                        <c:v>8.6300000000000008</c:v>
                      </c:pt>
                      <c:pt idx="8134">
                        <c:v>8.65</c:v>
                      </c:pt>
                      <c:pt idx="8135">
                        <c:v>8.67</c:v>
                      </c:pt>
                      <c:pt idx="8136">
                        <c:v>8.65</c:v>
                      </c:pt>
                      <c:pt idx="8137">
                        <c:v>8.65</c:v>
                      </c:pt>
                      <c:pt idx="8138">
                        <c:v>8.65</c:v>
                      </c:pt>
                      <c:pt idx="8139">
                        <c:v>8.65</c:v>
                      </c:pt>
                      <c:pt idx="8140">
                        <c:v>8.65</c:v>
                      </c:pt>
                      <c:pt idx="8141">
                        <c:v>8.65</c:v>
                      </c:pt>
                      <c:pt idx="8142">
                        <c:v>8.65</c:v>
                      </c:pt>
                      <c:pt idx="8143">
                        <c:v>8.67</c:v>
                      </c:pt>
                      <c:pt idx="8144">
                        <c:v>8.67</c:v>
                      </c:pt>
                      <c:pt idx="8145">
                        <c:v>8.67</c:v>
                      </c:pt>
                      <c:pt idx="8146">
                        <c:v>8.65</c:v>
                      </c:pt>
                      <c:pt idx="8147">
                        <c:v>8.65</c:v>
                      </c:pt>
                      <c:pt idx="8148">
                        <c:v>8.65</c:v>
                      </c:pt>
                      <c:pt idx="8149">
                        <c:v>8.65</c:v>
                      </c:pt>
                      <c:pt idx="8150">
                        <c:v>8.67</c:v>
                      </c:pt>
                      <c:pt idx="8151">
                        <c:v>8.65</c:v>
                      </c:pt>
                      <c:pt idx="8152">
                        <c:v>8.67</c:v>
                      </c:pt>
                      <c:pt idx="8153">
                        <c:v>8.65</c:v>
                      </c:pt>
                      <c:pt idx="8154">
                        <c:v>8.65</c:v>
                      </c:pt>
                      <c:pt idx="8155">
                        <c:v>8.67</c:v>
                      </c:pt>
                      <c:pt idx="8156">
                        <c:v>8.65</c:v>
                      </c:pt>
                      <c:pt idx="8157">
                        <c:v>8.65</c:v>
                      </c:pt>
                      <c:pt idx="8158">
                        <c:v>8.65</c:v>
                      </c:pt>
                      <c:pt idx="8159">
                        <c:v>8.67</c:v>
                      </c:pt>
                      <c:pt idx="8160">
                        <c:v>8.67</c:v>
                      </c:pt>
                      <c:pt idx="8161">
                        <c:v>8.67</c:v>
                      </c:pt>
                      <c:pt idx="8162">
                        <c:v>8.67</c:v>
                      </c:pt>
                      <c:pt idx="8163">
                        <c:v>8.67</c:v>
                      </c:pt>
                      <c:pt idx="8164">
                        <c:v>8.69</c:v>
                      </c:pt>
                      <c:pt idx="8165">
                        <c:v>8.67</c:v>
                      </c:pt>
                      <c:pt idx="8166">
                        <c:v>8.67</c:v>
                      </c:pt>
                      <c:pt idx="8167">
                        <c:v>8.67</c:v>
                      </c:pt>
                      <c:pt idx="8168">
                        <c:v>8.65</c:v>
                      </c:pt>
                      <c:pt idx="8169">
                        <c:v>8.67</c:v>
                      </c:pt>
                      <c:pt idx="8170">
                        <c:v>8.69</c:v>
                      </c:pt>
                      <c:pt idx="8171">
                        <c:v>8.67</c:v>
                      </c:pt>
                      <c:pt idx="8172">
                        <c:v>8.67</c:v>
                      </c:pt>
                      <c:pt idx="8173">
                        <c:v>8.67</c:v>
                      </c:pt>
                      <c:pt idx="8174">
                        <c:v>8.67</c:v>
                      </c:pt>
                      <c:pt idx="8175">
                        <c:v>8.69</c:v>
                      </c:pt>
                      <c:pt idx="8176">
                        <c:v>8.69</c:v>
                      </c:pt>
                      <c:pt idx="8177">
                        <c:v>8.69</c:v>
                      </c:pt>
                      <c:pt idx="8178">
                        <c:v>8.69</c:v>
                      </c:pt>
                      <c:pt idx="8179">
                        <c:v>8.69</c:v>
                      </c:pt>
                      <c:pt idx="8180">
                        <c:v>8.69</c:v>
                      </c:pt>
                      <c:pt idx="8181">
                        <c:v>8.67</c:v>
                      </c:pt>
                      <c:pt idx="8182">
                        <c:v>8.67</c:v>
                      </c:pt>
                      <c:pt idx="8183">
                        <c:v>8.67</c:v>
                      </c:pt>
                      <c:pt idx="8184">
                        <c:v>8.67</c:v>
                      </c:pt>
                      <c:pt idx="8185">
                        <c:v>8.67</c:v>
                      </c:pt>
                      <c:pt idx="8186">
                        <c:v>8.67</c:v>
                      </c:pt>
                      <c:pt idx="8187">
                        <c:v>8.67</c:v>
                      </c:pt>
                      <c:pt idx="8188">
                        <c:v>8.65</c:v>
                      </c:pt>
                      <c:pt idx="8189">
                        <c:v>8.65</c:v>
                      </c:pt>
                      <c:pt idx="8190">
                        <c:v>8.67</c:v>
                      </c:pt>
                      <c:pt idx="8191">
                        <c:v>8.65</c:v>
                      </c:pt>
                      <c:pt idx="8192">
                        <c:v>8.67</c:v>
                      </c:pt>
                      <c:pt idx="8193">
                        <c:v>8.67</c:v>
                      </c:pt>
                      <c:pt idx="8194">
                        <c:v>8.67</c:v>
                      </c:pt>
                      <c:pt idx="8195">
                        <c:v>8.67</c:v>
                      </c:pt>
                      <c:pt idx="8196">
                        <c:v>8.65</c:v>
                      </c:pt>
                      <c:pt idx="8197">
                        <c:v>8.67</c:v>
                      </c:pt>
                      <c:pt idx="8198">
                        <c:v>8.67</c:v>
                      </c:pt>
                      <c:pt idx="8199">
                        <c:v>8.65</c:v>
                      </c:pt>
                      <c:pt idx="8200">
                        <c:v>8.67</c:v>
                      </c:pt>
                      <c:pt idx="8201">
                        <c:v>8.65</c:v>
                      </c:pt>
                      <c:pt idx="8202">
                        <c:v>8.65</c:v>
                      </c:pt>
                      <c:pt idx="8203">
                        <c:v>8.65</c:v>
                      </c:pt>
                      <c:pt idx="8204">
                        <c:v>8.65</c:v>
                      </c:pt>
                      <c:pt idx="8205">
                        <c:v>8.65</c:v>
                      </c:pt>
                      <c:pt idx="8206">
                        <c:v>8.65</c:v>
                      </c:pt>
                      <c:pt idx="8207">
                        <c:v>8.67</c:v>
                      </c:pt>
                      <c:pt idx="8208">
                        <c:v>8.65</c:v>
                      </c:pt>
                      <c:pt idx="8209">
                        <c:v>8.65</c:v>
                      </c:pt>
                      <c:pt idx="8210">
                        <c:v>8.67</c:v>
                      </c:pt>
                      <c:pt idx="8211">
                        <c:v>8.67</c:v>
                      </c:pt>
                      <c:pt idx="8212">
                        <c:v>8.67</c:v>
                      </c:pt>
                      <c:pt idx="8213">
                        <c:v>8.65</c:v>
                      </c:pt>
                      <c:pt idx="8214">
                        <c:v>8.65</c:v>
                      </c:pt>
                      <c:pt idx="8215">
                        <c:v>8.65</c:v>
                      </c:pt>
                      <c:pt idx="8216">
                        <c:v>8.65</c:v>
                      </c:pt>
                      <c:pt idx="8217">
                        <c:v>8.67</c:v>
                      </c:pt>
                      <c:pt idx="8218">
                        <c:v>8.67</c:v>
                      </c:pt>
                      <c:pt idx="8219">
                        <c:v>8.69</c:v>
                      </c:pt>
                      <c:pt idx="8220">
                        <c:v>8.67</c:v>
                      </c:pt>
                      <c:pt idx="8221">
                        <c:v>8.67</c:v>
                      </c:pt>
                      <c:pt idx="8222">
                        <c:v>8.67</c:v>
                      </c:pt>
                      <c:pt idx="8223">
                        <c:v>8.67</c:v>
                      </c:pt>
                      <c:pt idx="8224">
                        <c:v>8.67</c:v>
                      </c:pt>
                      <c:pt idx="8225">
                        <c:v>8.67</c:v>
                      </c:pt>
                      <c:pt idx="8226">
                        <c:v>8.65</c:v>
                      </c:pt>
                      <c:pt idx="8227">
                        <c:v>8.69</c:v>
                      </c:pt>
                      <c:pt idx="8228">
                        <c:v>8.67</c:v>
                      </c:pt>
                      <c:pt idx="8229">
                        <c:v>8.67</c:v>
                      </c:pt>
                      <c:pt idx="8230">
                        <c:v>8.67</c:v>
                      </c:pt>
                      <c:pt idx="8231">
                        <c:v>8.67</c:v>
                      </c:pt>
                      <c:pt idx="8232">
                        <c:v>8.67</c:v>
                      </c:pt>
                      <c:pt idx="8233">
                        <c:v>8.67</c:v>
                      </c:pt>
                      <c:pt idx="8234">
                        <c:v>8.69</c:v>
                      </c:pt>
                      <c:pt idx="8235">
                        <c:v>8.67</c:v>
                      </c:pt>
                      <c:pt idx="8236">
                        <c:v>8.67</c:v>
                      </c:pt>
                      <c:pt idx="8237">
                        <c:v>8.67</c:v>
                      </c:pt>
                      <c:pt idx="8238">
                        <c:v>8.69</c:v>
                      </c:pt>
                      <c:pt idx="8239">
                        <c:v>8.67</c:v>
                      </c:pt>
                      <c:pt idx="8240">
                        <c:v>8.67</c:v>
                      </c:pt>
                      <c:pt idx="8241">
                        <c:v>8.69</c:v>
                      </c:pt>
                      <c:pt idx="8242">
                        <c:v>8.69</c:v>
                      </c:pt>
                      <c:pt idx="8243">
                        <c:v>8.67</c:v>
                      </c:pt>
                      <c:pt idx="8244">
                        <c:v>8.69</c:v>
                      </c:pt>
                      <c:pt idx="8245">
                        <c:v>8.69</c:v>
                      </c:pt>
                      <c:pt idx="8246">
                        <c:v>8.69</c:v>
                      </c:pt>
                      <c:pt idx="8247">
                        <c:v>8.69</c:v>
                      </c:pt>
                      <c:pt idx="8248">
                        <c:v>8.7100000000000009</c:v>
                      </c:pt>
                      <c:pt idx="8249">
                        <c:v>8.7100000000000009</c:v>
                      </c:pt>
                      <c:pt idx="8250">
                        <c:v>8.7100000000000009</c:v>
                      </c:pt>
                      <c:pt idx="8251">
                        <c:v>8.7100000000000009</c:v>
                      </c:pt>
                      <c:pt idx="8252">
                        <c:v>8.7100000000000009</c:v>
                      </c:pt>
                      <c:pt idx="8253">
                        <c:v>8.7100000000000009</c:v>
                      </c:pt>
                      <c:pt idx="8254">
                        <c:v>8.73</c:v>
                      </c:pt>
                      <c:pt idx="8255">
                        <c:v>8.7100000000000009</c:v>
                      </c:pt>
                      <c:pt idx="8256">
                        <c:v>8.7100000000000009</c:v>
                      </c:pt>
                      <c:pt idx="8257">
                        <c:v>8.73</c:v>
                      </c:pt>
                      <c:pt idx="8258">
                        <c:v>8.7100000000000009</c:v>
                      </c:pt>
                      <c:pt idx="8259">
                        <c:v>8.73</c:v>
                      </c:pt>
                      <c:pt idx="8260">
                        <c:v>8.73</c:v>
                      </c:pt>
                      <c:pt idx="8261">
                        <c:v>8.73</c:v>
                      </c:pt>
                      <c:pt idx="8262">
                        <c:v>8.75</c:v>
                      </c:pt>
                      <c:pt idx="8263">
                        <c:v>8.75</c:v>
                      </c:pt>
                      <c:pt idx="8264">
                        <c:v>8.75</c:v>
                      </c:pt>
                      <c:pt idx="8265">
                        <c:v>8.75</c:v>
                      </c:pt>
                      <c:pt idx="8266">
                        <c:v>8.75</c:v>
                      </c:pt>
                      <c:pt idx="8267">
                        <c:v>8.75</c:v>
                      </c:pt>
                      <c:pt idx="8268">
                        <c:v>8.75</c:v>
                      </c:pt>
                      <c:pt idx="8269">
                        <c:v>8.77</c:v>
                      </c:pt>
                      <c:pt idx="8270">
                        <c:v>8.75</c:v>
                      </c:pt>
                      <c:pt idx="8271">
                        <c:v>8.75</c:v>
                      </c:pt>
                      <c:pt idx="8272">
                        <c:v>8.77</c:v>
                      </c:pt>
                      <c:pt idx="8273">
                        <c:v>8.77</c:v>
                      </c:pt>
                      <c:pt idx="8274">
                        <c:v>8.77</c:v>
                      </c:pt>
                      <c:pt idx="8275">
                        <c:v>8.75</c:v>
                      </c:pt>
                      <c:pt idx="8276">
                        <c:v>8.77</c:v>
                      </c:pt>
                      <c:pt idx="8277">
                        <c:v>8.7899999999999991</c:v>
                      </c:pt>
                      <c:pt idx="8278">
                        <c:v>8.77</c:v>
                      </c:pt>
                      <c:pt idx="8279">
                        <c:v>8.75</c:v>
                      </c:pt>
                      <c:pt idx="8280">
                        <c:v>8.77</c:v>
                      </c:pt>
                      <c:pt idx="8281">
                        <c:v>8.7899999999999991</c:v>
                      </c:pt>
                      <c:pt idx="8282">
                        <c:v>8.77</c:v>
                      </c:pt>
                      <c:pt idx="8283">
                        <c:v>8.7899999999999991</c:v>
                      </c:pt>
                      <c:pt idx="8284">
                        <c:v>8.7899999999999991</c:v>
                      </c:pt>
                      <c:pt idx="8285">
                        <c:v>8.7899999999999991</c:v>
                      </c:pt>
                      <c:pt idx="8286">
                        <c:v>8.7899999999999991</c:v>
                      </c:pt>
                      <c:pt idx="8287">
                        <c:v>8.81</c:v>
                      </c:pt>
                      <c:pt idx="8288">
                        <c:v>8.7899999999999991</c:v>
                      </c:pt>
                      <c:pt idx="8289">
                        <c:v>8.81</c:v>
                      </c:pt>
                      <c:pt idx="8290">
                        <c:v>8.81</c:v>
                      </c:pt>
                      <c:pt idx="8291">
                        <c:v>8.7899999999999991</c:v>
                      </c:pt>
                      <c:pt idx="8292">
                        <c:v>8.81</c:v>
                      </c:pt>
                      <c:pt idx="8293">
                        <c:v>8.81</c:v>
                      </c:pt>
                      <c:pt idx="8294">
                        <c:v>8.81</c:v>
                      </c:pt>
                      <c:pt idx="8295">
                        <c:v>8.8699999999999992</c:v>
                      </c:pt>
                      <c:pt idx="8296">
                        <c:v>8.81</c:v>
                      </c:pt>
                      <c:pt idx="8297">
                        <c:v>8.83</c:v>
                      </c:pt>
                      <c:pt idx="8298">
                        <c:v>8.85</c:v>
                      </c:pt>
                      <c:pt idx="8299">
                        <c:v>8.85</c:v>
                      </c:pt>
                      <c:pt idx="8300">
                        <c:v>8.85</c:v>
                      </c:pt>
                      <c:pt idx="8301">
                        <c:v>8.8699999999999992</c:v>
                      </c:pt>
                      <c:pt idx="8302">
                        <c:v>8.89</c:v>
                      </c:pt>
                      <c:pt idx="8303">
                        <c:v>8.85</c:v>
                      </c:pt>
                      <c:pt idx="8304">
                        <c:v>8.8699999999999992</c:v>
                      </c:pt>
                      <c:pt idx="8305">
                        <c:v>8.8699999999999992</c:v>
                      </c:pt>
                      <c:pt idx="8306">
                        <c:v>8.8699999999999992</c:v>
                      </c:pt>
                      <c:pt idx="8307">
                        <c:v>8.8699999999999992</c:v>
                      </c:pt>
                      <c:pt idx="8308">
                        <c:v>8.89</c:v>
                      </c:pt>
                      <c:pt idx="8309">
                        <c:v>8.89</c:v>
                      </c:pt>
                      <c:pt idx="8310">
                        <c:v>8.91</c:v>
                      </c:pt>
                      <c:pt idx="8311">
                        <c:v>8.89</c:v>
                      </c:pt>
                      <c:pt idx="8312">
                        <c:v>8.89</c:v>
                      </c:pt>
                      <c:pt idx="8313">
                        <c:v>8.91</c:v>
                      </c:pt>
                      <c:pt idx="8314">
                        <c:v>8.89</c:v>
                      </c:pt>
                      <c:pt idx="8315">
                        <c:v>8.89</c:v>
                      </c:pt>
                      <c:pt idx="8316">
                        <c:v>8.89</c:v>
                      </c:pt>
                      <c:pt idx="8317">
                        <c:v>8.89</c:v>
                      </c:pt>
                      <c:pt idx="8318">
                        <c:v>8.91</c:v>
                      </c:pt>
                      <c:pt idx="8319">
                        <c:v>8.89</c:v>
                      </c:pt>
                      <c:pt idx="8320">
                        <c:v>8.91</c:v>
                      </c:pt>
                      <c:pt idx="8321">
                        <c:v>8.89</c:v>
                      </c:pt>
                      <c:pt idx="8322">
                        <c:v>8.89</c:v>
                      </c:pt>
                      <c:pt idx="8323">
                        <c:v>8.89</c:v>
                      </c:pt>
                      <c:pt idx="8324">
                        <c:v>8.89</c:v>
                      </c:pt>
                      <c:pt idx="8325">
                        <c:v>8.89</c:v>
                      </c:pt>
                      <c:pt idx="8326">
                        <c:v>8.91</c:v>
                      </c:pt>
                      <c:pt idx="8327">
                        <c:v>8.89</c:v>
                      </c:pt>
                      <c:pt idx="8328">
                        <c:v>8.91</c:v>
                      </c:pt>
                      <c:pt idx="8329">
                        <c:v>8.91</c:v>
                      </c:pt>
                      <c:pt idx="8330">
                        <c:v>8.91</c:v>
                      </c:pt>
                      <c:pt idx="8331">
                        <c:v>8.91</c:v>
                      </c:pt>
                      <c:pt idx="8332">
                        <c:v>8.93</c:v>
                      </c:pt>
                      <c:pt idx="8333">
                        <c:v>8.93</c:v>
                      </c:pt>
                      <c:pt idx="8334">
                        <c:v>8.91</c:v>
                      </c:pt>
                      <c:pt idx="8335">
                        <c:v>8.91</c:v>
                      </c:pt>
                      <c:pt idx="8336">
                        <c:v>8.91</c:v>
                      </c:pt>
                      <c:pt idx="8337">
                        <c:v>8.91</c:v>
                      </c:pt>
                      <c:pt idx="8338">
                        <c:v>8.91</c:v>
                      </c:pt>
                      <c:pt idx="8339">
                        <c:v>8.91</c:v>
                      </c:pt>
                      <c:pt idx="8340">
                        <c:v>8.91</c:v>
                      </c:pt>
                      <c:pt idx="8341">
                        <c:v>8.91</c:v>
                      </c:pt>
                      <c:pt idx="8342">
                        <c:v>8.91</c:v>
                      </c:pt>
                      <c:pt idx="8343">
                        <c:v>8.91</c:v>
                      </c:pt>
                      <c:pt idx="8344">
                        <c:v>8.89</c:v>
                      </c:pt>
                      <c:pt idx="8345">
                        <c:v>8.91</c:v>
                      </c:pt>
                      <c:pt idx="8346">
                        <c:v>8.91</c:v>
                      </c:pt>
                      <c:pt idx="8347">
                        <c:v>8.91</c:v>
                      </c:pt>
                      <c:pt idx="8348">
                        <c:v>8.91</c:v>
                      </c:pt>
                      <c:pt idx="8349">
                        <c:v>8.91</c:v>
                      </c:pt>
                      <c:pt idx="8350">
                        <c:v>8.91</c:v>
                      </c:pt>
                      <c:pt idx="8351">
                        <c:v>8.91</c:v>
                      </c:pt>
                      <c:pt idx="8352">
                        <c:v>8.91</c:v>
                      </c:pt>
                      <c:pt idx="8353">
                        <c:v>8.91</c:v>
                      </c:pt>
                      <c:pt idx="8354">
                        <c:v>8.91</c:v>
                      </c:pt>
                      <c:pt idx="8355">
                        <c:v>8.91</c:v>
                      </c:pt>
                      <c:pt idx="8356">
                        <c:v>8.91</c:v>
                      </c:pt>
                      <c:pt idx="8357">
                        <c:v>8.89</c:v>
                      </c:pt>
                      <c:pt idx="8358">
                        <c:v>8.91</c:v>
                      </c:pt>
                      <c:pt idx="8359">
                        <c:v>8.91</c:v>
                      </c:pt>
                      <c:pt idx="8360">
                        <c:v>8.89</c:v>
                      </c:pt>
                      <c:pt idx="8361">
                        <c:v>8.93</c:v>
                      </c:pt>
                      <c:pt idx="8362">
                        <c:v>8.91</c:v>
                      </c:pt>
                      <c:pt idx="8363">
                        <c:v>8.91</c:v>
                      </c:pt>
                      <c:pt idx="8364">
                        <c:v>8.93</c:v>
                      </c:pt>
                      <c:pt idx="8365">
                        <c:v>8.91</c:v>
                      </c:pt>
                      <c:pt idx="8366">
                        <c:v>8.91</c:v>
                      </c:pt>
                      <c:pt idx="8367">
                        <c:v>8.91</c:v>
                      </c:pt>
                      <c:pt idx="8368">
                        <c:v>8.93</c:v>
                      </c:pt>
                      <c:pt idx="8369">
                        <c:v>8.9499999999999993</c:v>
                      </c:pt>
                      <c:pt idx="8370">
                        <c:v>8.9499999999999993</c:v>
                      </c:pt>
                      <c:pt idx="8371">
                        <c:v>8.93</c:v>
                      </c:pt>
                      <c:pt idx="8372">
                        <c:v>8.9499999999999993</c:v>
                      </c:pt>
                      <c:pt idx="8373">
                        <c:v>8.93</c:v>
                      </c:pt>
                      <c:pt idx="8374">
                        <c:v>8.93</c:v>
                      </c:pt>
                      <c:pt idx="8375">
                        <c:v>8.91</c:v>
                      </c:pt>
                      <c:pt idx="8376">
                        <c:v>8.93</c:v>
                      </c:pt>
                      <c:pt idx="8377">
                        <c:v>8.93</c:v>
                      </c:pt>
                      <c:pt idx="8378">
                        <c:v>8.9499999999999993</c:v>
                      </c:pt>
                      <c:pt idx="8379">
                        <c:v>8.9499999999999993</c:v>
                      </c:pt>
                      <c:pt idx="8380">
                        <c:v>8.9499999999999993</c:v>
                      </c:pt>
                      <c:pt idx="8381">
                        <c:v>8.93</c:v>
                      </c:pt>
                      <c:pt idx="8382">
                        <c:v>8.93</c:v>
                      </c:pt>
                      <c:pt idx="8383">
                        <c:v>8.9499999999999993</c:v>
                      </c:pt>
                      <c:pt idx="8384">
                        <c:v>8.93</c:v>
                      </c:pt>
                      <c:pt idx="8385">
                        <c:v>8.9499999999999993</c:v>
                      </c:pt>
                      <c:pt idx="8386">
                        <c:v>8.93</c:v>
                      </c:pt>
                      <c:pt idx="8387">
                        <c:v>8.91</c:v>
                      </c:pt>
                      <c:pt idx="8388">
                        <c:v>8.93</c:v>
                      </c:pt>
                      <c:pt idx="8389">
                        <c:v>8.93</c:v>
                      </c:pt>
                      <c:pt idx="8390">
                        <c:v>8.91</c:v>
                      </c:pt>
                      <c:pt idx="8391">
                        <c:v>8.91</c:v>
                      </c:pt>
                      <c:pt idx="8392">
                        <c:v>8.91</c:v>
                      </c:pt>
                      <c:pt idx="8393">
                        <c:v>8.93</c:v>
                      </c:pt>
                      <c:pt idx="8394">
                        <c:v>8.93</c:v>
                      </c:pt>
                      <c:pt idx="8395">
                        <c:v>8.91</c:v>
                      </c:pt>
                      <c:pt idx="8396">
                        <c:v>8.93</c:v>
                      </c:pt>
                      <c:pt idx="8397">
                        <c:v>8.93</c:v>
                      </c:pt>
                      <c:pt idx="8398">
                        <c:v>8.9499999999999993</c:v>
                      </c:pt>
                      <c:pt idx="8399">
                        <c:v>8.93</c:v>
                      </c:pt>
                      <c:pt idx="8400">
                        <c:v>8.93</c:v>
                      </c:pt>
                      <c:pt idx="8401">
                        <c:v>8.93</c:v>
                      </c:pt>
                      <c:pt idx="8402">
                        <c:v>8.93</c:v>
                      </c:pt>
                      <c:pt idx="8403">
                        <c:v>8.93</c:v>
                      </c:pt>
                      <c:pt idx="8404">
                        <c:v>8.93</c:v>
                      </c:pt>
                      <c:pt idx="8405">
                        <c:v>8.93</c:v>
                      </c:pt>
                      <c:pt idx="8406">
                        <c:v>8.9499999999999993</c:v>
                      </c:pt>
                      <c:pt idx="8407">
                        <c:v>8.93</c:v>
                      </c:pt>
                      <c:pt idx="8408">
                        <c:v>8.93</c:v>
                      </c:pt>
                      <c:pt idx="8409">
                        <c:v>8.93</c:v>
                      </c:pt>
                      <c:pt idx="8410">
                        <c:v>9.0500000000000007</c:v>
                      </c:pt>
                      <c:pt idx="8411">
                        <c:v>9.0299999999999994</c:v>
                      </c:pt>
                      <c:pt idx="8412">
                        <c:v>9.0299999999999994</c:v>
                      </c:pt>
                      <c:pt idx="8413">
                        <c:v>8.9499999999999993</c:v>
                      </c:pt>
                      <c:pt idx="8414">
                        <c:v>8.9499999999999993</c:v>
                      </c:pt>
                      <c:pt idx="8415">
                        <c:v>8.89</c:v>
                      </c:pt>
                      <c:pt idx="8416">
                        <c:v>8.8699999999999992</c:v>
                      </c:pt>
                      <c:pt idx="8417">
                        <c:v>8.91</c:v>
                      </c:pt>
                      <c:pt idx="8418">
                        <c:v>8.91</c:v>
                      </c:pt>
                      <c:pt idx="8419">
                        <c:v>8.91</c:v>
                      </c:pt>
                      <c:pt idx="8420">
                        <c:v>8.9700000000000006</c:v>
                      </c:pt>
                      <c:pt idx="8421">
                        <c:v>9.0299999999999994</c:v>
                      </c:pt>
                      <c:pt idx="8422">
                        <c:v>9.0500000000000007</c:v>
                      </c:pt>
                      <c:pt idx="8423">
                        <c:v>9.11</c:v>
                      </c:pt>
                      <c:pt idx="8424">
                        <c:v>9.11</c:v>
                      </c:pt>
                      <c:pt idx="8425">
                        <c:v>9.11</c:v>
                      </c:pt>
                      <c:pt idx="8426">
                        <c:v>9.11</c:v>
                      </c:pt>
                      <c:pt idx="8427">
                        <c:v>9.11</c:v>
                      </c:pt>
                      <c:pt idx="8428">
                        <c:v>9.07</c:v>
                      </c:pt>
                      <c:pt idx="8429">
                        <c:v>9.0299999999999994</c:v>
                      </c:pt>
                      <c:pt idx="8430">
                        <c:v>9.01</c:v>
                      </c:pt>
                      <c:pt idx="8431">
                        <c:v>8.9700000000000006</c:v>
                      </c:pt>
                      <c:pt idx="8432">
                        <c:v>8.9700000000000006</c:v>
                      </c:pt>
                      <c:pt idx="8433">
                        <c:v>8.9499999999999993</c:v>
                      </c:pt>
                      <c:pt idx="8434">
                        <c:v>8.9499999999999993</c:v>
                      </c:pt>
                      <c:pt idx="8435">
                        <c:v>8.9499999999999993</c:v>
                      </c:pt>
                      <c:pt idx="8436">
                        <c:v>8.9700000000000006</c:v>
                      </c:pt>
                      <c:pt idx="8437">
                        <c:v>8.9700000000000006</c:v>
                      </c:pt>
                      <c:pt idx="8438">
                        <c:v>8.9700000000000006</c:v>
                      </c:pt>
                      <c:pt idx="8439">
                        <c:v>8.9700000000000006</c:v>
                      </c:pt>
                      <c:pt idx="8440">
                        <c:v>8.93</c:v>
                      </c:pt>
                      <c:pt idx="8441">
                        <c:v>8.93</c:v>
                      </c:pt>
                      <c:pt idx="8442">
                        <c:v>8.91</c:v>
                      </c:pt>
                      <c:pt idx="8443">
                        <c:v>8.9499999999999993</c:v>
                      </c:pt>
                      <c:pt idx="8444">
                        <c:v>8.9499999999999993</c:v>
                      </c:pt>
                      <c:pt idx="8445">
                        <c:v>8.9499999999999993</c:v>
                      </c:pt>
                      <c:pt idx="8446">
                        <c:v>8.9499999999999993</c:v>
                      </c:pt>
                      <c:pt idx="8447">
                        <c:v>8.9499999999999993</c:v>
                      </c:pt>
                      <c:pt idx="8448">
                        <c:v>8.9499999999999993</c:v>
                      </c:pt>
                      <c:pt idx="8449">
                        <c:v>8.93</c:v>
                      </c:pt>
                      <c:pt idx="8450">
                        <c:v>8.91</c:v>
                      </c:pt>
                      <c:pt idx="8451">
                        <c:v>8.89</c:v>
                      </c:pt>
                      <c:pt idx="8452">
                        <c:v>8.89</c:v>
                      </c:pt>
                      <c:pt idx="8453">
                        <c:v>8.93</c:v>
                      </c:pt>
                      <c:pt idx="8454">
                        <c:v>8.99</c:v>
                      </c:pt>
                      <c:pt idx="8455">
                        <c:v>9.0500000000000007</c:v>
                      </c:pt>
                      <c:pt idx="8456">
                        <c:v>9.09</c:v>
                      </c:pt>
                      <c:pt idx="8457">
                        <c:v>9.11</c:v>
                      </c:pt>
                      <c:pt idx="8458">
                        <c:v>9.1300000000000008</c:v>
                      </c:pt>
                      <c:pt idx="8459">
                        <c:v>9.11</c:v>
                      </c:pt>
                      <c:pt idx="8460">
                        <c:v>9.07</c:v>
                      </c:pt>
                      <c:pt idx="8461">
                        <c:v>9.0500000000000007</c:v>
                      </c:pt>
                      <c:pt idx="8462">
                        <c:v>9.0299999999999994</c:v>
                      </c:pt>
                      <c:pt idx="8463">
                        <c:v>8.99</c:v>
                      </c:pt>
                      <c:pt idx="8464">
                        <c:v>9.01</c:v>
                      </c:pt>
                      <c:pt idx="8465">
                        <c:v>8.99</c:v>
                      </c:pt>
                      <c:pt idx="8466">
                        <c:v>8.99</c:v>
                      </c:pt>
                      <c:pt idx="8467">
                        <c:v>9.01</c:v>
                      </c:pt>
                      <c:pt idx="8468">
                        <c:v>8.99</c:v>
                      </c:pt>
                      <c:pt idx="8469">
                        <c:v>8.9700000000000006</c:v>
                      </c:pt>
                      <c:pt idx="8470">
                        <c:v>8.9700000000000006</c:v>
                      </c:pt>
                      <c:pt idx="8471">
                        <c:v>8.9499999999999993</c:v>
                      </c:pt>
                      <c:pt idx="8472">
                        <c:v>8.93</c:v>
                      </c:pt>
                      <c:pt idx="8473">
                        <c:v>8.91</c:v>
                      </c:pt>
                      <c:pt idx="8474">
                        <c:v>8.89</c:v>
                      </c:pt>
                      <c:pt idx="8475">
                        <c:v>8.83</c:v>
                      </c:pt>
                      <c:pt idx="8476">
                        <c:v>8.81</c:v>
                      </c:pt>
                      <c:pt idx="8477">
                        <c:v>8.83</c:v>
                      </c:pt>
                      <c:pt idx="8478">
                        <c:v>8.81</c:v>
                      </c:pt>
                      <c:pt idx="8479">
                        <c:v>8.7899999999999991</c:v>
                      </c:pt>
                      <c:pt idx="8480">
                        <c:v>8.81</c:v>
                      </c:pt>
                      <c:pt idx="8481">
                        <c:v>8.83</c:v>
                      </c:pt>
                      <c:pt idx="8482">
                        <c:v>8.89</c:v>
                      </c:pt>
                      <c:pt idx="8483">
                        <c:v>8.89</c:v>
                      </c:pt>
                      <c:pt idx="8484">
                        <c:v>8.89</c:v>
                      </c:pt>
                      <c:pt idx="8485">
                        <c:v>8.91</c:v>
                      </c:pt>
                      <c:pt idx="8486">
                        <c:v>8.89</c:v>
                      </c:pt>
                      <c:pt idx="8487">
                        <c:v>8.8699999999999992</c:v>
                      </c:pt>
                      <c:pt idx="8488">
                        <c:v>8.85</c:v>
                      </c:pt>
                      <c:pt idx="8489">
                        <c:v>8.83</c:v>
                      </c:pt>
                      <c:pt idx="8490">
                        <c:v>8.83</c:v>
                      </c:pt>
                      <c:pt idx="8491">
                        <c:v>8.8699999999999992</c:v>
                      </c:pt>
                      <c:pt idx="8492">
                        <c:v>8.91</c:v>
                      </c:pt>
                      <c:pt idx="8493">
                        <c:v>8.91</c:v>
                      </c:pt>
                      <c:pt idx="8494">
                        <c:v>8.9499999999999993</c:v>
                      </c:pt>
                      <c:pt idx="8495">
                        <c:v>8.99</c:v>
                      </c:pt>
                      <c:pt idx="8496">
                        <c:v>8.99</c:v>
                      </c:pt>
                      <c:pt idx="8497">
                        <c:v>8.9700000000000006</c:v>
                      </c:pt>
                      <c:pt idx="8498">
                        <c:v>8.9499999999999993</c:v>
                      </c:pt>
                      <c:pt idx="8499">
                        <c:v>8.99</c:v>
                      </c:pt>
                      <c:pt idx="8500">
                        <c:v>8.99</c:v>
                      </c:pt>
                      <c:pt idx="8501">
                        <c:v>9.0299999999999994</c:v>
                      </c:pt>
                      <c:pt idx="8502">
                        <c:v>9.0500000000000007</c:v>
                      </c:pt>
                      <c:pt idx="8503">
                        <c:v>9.07</c:v>
                      </c:pt>
                      <c:pt idx="8504">
                        <c:v>9.09</c:v>
                      </c:pt>
                      <c:pt idx="8505">
                        <c:v>9.0299999999999994</c:v>
                      </c:pt>
                      <c:pt idx="8506">
                        <c:v>9.09</c:v>
                      </c:pt>
                      <c:pt idx="8507">
                        <c:v>9.1300000000000008</c:v>
                      </c:pt>
                      <c:pt idx="8508">
                        <c:v>9.15</c:v>
                      </c:pt>
                      <c:pt idx="8509">
                        <c:v>9.15</c:v>
                      </c:pt>
                      <c:pt idx="8510">
                        <c:v>9.15</c:v>
                      </c:pt>
                      <c:pt idx="8511">
                        <c:v>9.17</c:v>
                      </c:pt>
                      <c:pt idx="8512">
                        <c:v>9.1300000000000008</c:v>
                      </c:pt>
                      <c:pt idx="8513">
                        <c:v>9.11</c:v>
                      </c:pt>
                      <c:pt idx="8514">
                        <c:v>9.1300000000000008</c:v>
                      </c:pt>
                      <c:pt idx="8515">
                        <c:v>9.19</c:v>
                      </c:pt>
                      <c:pt idx="8516">
                        <c:v>9.23</c:v>
                      </c:pt>
                      <c:pt idx="8517">
                        <c:v>9.25</c:v>
                      </c:pt>
                      <c:pt idx="8518">
                        <c:v>9.25</c:v>
                      </c:pt>
                      <c:pt idx="8519">
                        <c:v>9.25</c:v>
                      </c:pt>
                      <c:pt idx="8520">
                        <c:v>9.23</c:v>
                      </c:pt>
                      <c:pt idx="8521">
                        <c:v>9.19</c:v>
                      </c:pt>
                      <c:pt idx="8522">
                        <c:v>9.2100000000000009</c:v>
                      </c:pt>
                      <c:pt idx="8523">
                        <c:v>9.23</c:v>
                      </c:pt>
                      <c:pt idx="8524">
                        <c:v>9.27</c:v>
                      </c:pt>
                      <c:pt idx="8525">
                        <c:v>9.25</c:v>
                      </c:pt>
                      <c:pt idx="8526">
                        <c:v>9.31</c:v>
                      </c:pt>
                      <c:pt idx="8527">
                        <c:v>9.33</c:v>
                      </c:pt>
                      <c:pt idx="8528">
                        <c:v>9.35</c:v>
                      </c:pt>
                      <c:pt idx="8529">
                        <c:v>9.3699999999999992</c:v>
                      </c:pt>
                      <c:pt idx="8530">
                        <c:v>9.35</c:v>
                      </c:pt>
                      <c:pt idx="8531">
                        <c:v>9.31</c:v>
                      </c:pt>
                      <c:pt idx="8532">
                        <c:v>9.31</c:v>
                      </c:pt>
                      <c:pt idx="8533">
                        <c:v>9.27</c:v>
                      </c:pt>
                      <c:pt idx="8534">
                        <c:v>9.25</c:v>
                      </c:pt>
                      <c:pt idx="8535">
                        <c:v>9.25</c:v>
                      </c:pt>
                      <c:pt idx="8536">
                        <c:v>9.23</c:v>
                      </c:pt>
                      <c:pt idx="8537">
                        <c:v>9.17</c:v>
                      </c:pt>
                      <c:pt idx="8538">
                        <c:v>9.17</c:v>
                      </c:pt>
                      <c:pt idx="8539">
                        <c:v>9.2100000000000009</c:v>
                      </c:pt>
                      <c:pt idx="8540">
                        <c:v>9.27</c:v>
                      </c:pt>
                      <c:pt idx="8541">
                        <c:v>9.35</c:v>
                      </c:pt>
                      <c:pt idx="8542">
                        <c:v>9.3699999999999992</c:v>
                      </c:pt>
                      <c:pt idx="8543">
                        <c:v>9.3699999999999992</c:v>
                      </c:pt>
                      <c:pt idx="8544">
                        <c:v>9.3699999999999992</c:v>
                      </c:pt>
                      <c:pt idx="8545">
                        <c:v>9.33</c:v>
                      </c:pt>
                      <c:pt idx="8546">
                        <c:v>9.33</c:v>
                      </c:pt>
                      <c:pt idx="8547">
                        <c:v>9.33</c:v>
                      </c:pt>
                      <c:pt idx="8548">
                        <c:v>9.33</c:v>
                      </c:pt>
                      <c:pt idx="8549">
                        <c:v>9.33</c:v>
                      </c:pt>
                      <c:pt idx="8550">
                        <c:v>9.3699999999999992</c:v>
                      </c:pt>
                      <c:pt idx="8551">
                        <c:v>9.39</c:v>
                      </c:pt>
                      <c:pt idx="8552">
                        <c:v>9.39</c:v>
                      </c:pt>
                      <c:pt idx="8553">
                        <c:v>9.39</c:v>
                      </c:pt>
                      <c:pt idx="8554">
                        <c:v>9.39</c:v>
                      </c:pt>
                      <c:pt idx="8555">
                        <c:v>9.41</c:v>
                      </c:pt>
                      <c:pt idx="8556">
                        <c:v>9.39</c:v>
                      </c:pt>
                      <c:pt idx="8557">
                        <c:v>9.39</c:v>
                      </c:pt>
                      <c:pt idx="8558">
                        <c:v>9.35</c:v>
                      </c:pt>
                      <c:pt idx="8559">
                        <c:v>9.33</c:v>
                      </c:pt>
                      <c:pt idx="8560">
                        <c:v>9.31</c:v>
                      </c:pt>
                      <c:pt idx="8561">
                        <c:v>9.31</c:v>
                      </c:pt>
                      <c:pt idx="8562">
                        <c:v>9.2899999999999991</c:v>
                      </c:pt>
                      <c:pt idx="8563">
                        <c:v>9.35</c:v>
                      </c:pt>
                      <c:pt idx="8564">
                        <c:v>9.3699999999999992</c:v>
                      </c:pt>
                      <c:pt idx="8565">
                        <c:v>9.35</c:v>
                      </c:pt>
                      <c:pt idx="8566">
                        <c:v>9.31</c:v>
                      </c:pt>
                      <c:pt idx="8567">
                        <c:v>9.31</c:v>
                      </c:pt>
                      <c:pt idx="8568">
                        <c:v>9.2899999999999991</c:v>
                      </c:pt>
                      <c:pt idx="8569">
                        <c:v>9.2899999999999991</c:v>
                      </c:pt>
                      <c:pt idx="8570">
                        <c:v>9.25</c:v>
                      </c:pt>
                      <c:pt idx="8571">
                        <c:v>9.27</c:v>
                      </c:pt>
                      <c:pt idx="8572">
                        <c:v>9.35</c:v>
                      </c:pt>
                      <c:pt idx="8573">
                        <c:v>9.33</c:v>
                      </c:pt>
                      <c:pt idx="8574">
                        <c:v>9.35</c:v>
                      </c:pt>
                      <c:pt idx="8575">
                        <c:v>9.3699999999999992</c:v>
                      </c:pt>
                      <c:pt idx="8576">
                        <c:v>9.39</c:v>
                      </c:pt>
                      <c:pt idx="8577">
                        <c:v>9.41</c:v>
                      </c:pt>
                      <c:pt idx="8578">
                        <c:v>9.39</c:v>
                      </c:pt>
                      <c:pt idx="8579">
                        <c:v>9.39</c:v>
                      </c:pt>
                      <c:pt idx="8580">
                        <c:v>9.41</c:v>
                      </c:pt>
                      <c:pt idx="8581">
                        <c:v>9.39</c:v>
                      </c:pt>
                      <c:pt idx="8582">
                        <c:v>9.41</c:v>
                      </c:pt>
                      <c:pt idx="8583">
                        <c:v>9.41</c:v>
                      </c:pt>
                      <c:pt idx="8584">
                        <c:v>9.41</c:v>
                      </c:pt>
                      <c:pt idx="8585">
                        <c:v>9.41</c:v>
                      </c:pt>
                      <c:pt idx="8586">
                        <c:v>9.41</c:v>
                      </c:pt>
                      <c:pt idx="8587">
                        <c:v>9.39</c:v>
                      </c:pt>
                      <c:pt idx="8588">
                        <c:v>9.39</c:v>
                      </c:pt>
                      <c:pt idx="8589">
                        <c:v>9.3699999999999992</c:v>
                      </c:pt>
                      <c:pt idx="8590">
                        <c:v>9.39</c:v>
                      </c:pt>
                      <c:pt idx="8591">
                        <c:v>9.3699999999999992</c:v>
                      </c:pt>
                      <c:pt idx="8592">
                        <c:v>9.35</c:v>
                      </c:pt>
                      <c:pt idx="8593">
                        <c:v>9.31</c:v>
                      </c:pt>
                      <c:pt idx="8594">
                        <c:v>9.31</c:v>
                      </c:pt>
                      <c:pt idx="8595">
                        <c:v>9.31</c:v>
                      </c:pt>
                      <c:pt idx="8596">
                        <c:v>9.25</c:v>
                      </c:pt>
                      <c:pt idx="8597">
                        <c:v>9.23</c:v>
                      </c:pt>
                      <c:pt idx="8598">
                        <c:v>9.23</c:v>
                      </c:pt>
                      <c:pt idx="8599">
                        <c:v>9.19</c:v>
                      </c:pt>
                      <c:pt idx="8600">
                        <c:v>9.19</c:v>
                      </c:pt>
                      <c:pt idx="8601">
                        <c:v>9.17</c:v>
                      </c:pt>
                      <c:pt idx="8602">
                        <c:v>9.17</c:v>
                      </c:pt>
                      <c:pt idx="8603">
                        <c:v>9.15</c:v>
                      </c:pt>
                      <c:pt idx="8604">
                        <c:v>9.1300000000000008</c:v>
                      </c:pt>
                      <c:pt idx="8605">
                        <c:v>9.11</c:v>
                      </c:pt>
                      <c:pt idx="8606">
                        <c:v>9.11</c:v>
                      </c:pt>
                      <c:pt idx="8607">
                        <c:v>9.17</c:v>
                      </c:pt>
                      <c:pt idx="8608">
                        <c:v>9.15</c:v>
                      </c:pt>
                      <c:pt idx="8609">
                        <c:v>9.19</c:v>
                      </c:pt>
                      <c:pt idx="8610">
                        <c:v>9.2100000000000009</c:v>
                      </c:pt>
                      <c:pt idx="8611">
                        <c:v>9.23</c:v>
                      </c:pt>
                      <c:pt idx="8612">
                        <c:v>9.25</c:v>
                      </c:pt>
                      <c:pt idx="8613">
                        <c:v>9.25</c:v>
                      </c:pt>
                      <c:pt idx="8614">
                        <c:v>9.27</c:v>
                      </c:pt>
                      <c:pt idx="8615">
                        <c:v>9.35</c:v>
                      </c:pt>
                      <c:pt idx="8616">
                        <c:v>9.35</c:v>
                      </c:pt>
                      <c:pt idx="8617">
                        <c:v>9.35</c:v>
                      </c:pt>
                      <c:pt idx="8618">
                        <c:v>9.35</c:v>
                      </c:pt>
                      <c:pt idx="8619">
                        <c:v>9.3699999999999992</c:v>
                      </c:pt>
                      <c:pt idx="8620">
                        <c:v>9.41</c:v>
                      </c:pt>
                      <c:pt idx="8621">
                        <c:v>9.39</c:v>
                      </c:pt>
                      <c:pt idx="8622">
                        <c:v>9.3699999999999992</c:v>
                      </c:pt>
                      <c:pt idx="8623">
                        <c:v>9.33</c:v>
                      </c:pt>
                      <c:pt idx="8624">
                        <c:v>9.35</c:v>
                      </c:pt>
                      <c:pt idx="8625">
                        <c:v>9.3699999999999992</c:v>
                      </c:pt>
                      <c:pt idx="8626">
                        <c:v>9.35</c:v>
                      </c:pt>
                      <c:pt idx="8627">
                        <c:v>9.35</c:v>
                      </c:pt>
                      <c:pt idx="8628">
                        <c:v>9.35</c:v>
                      </c:pt>
                      <c:pt idx="8629">
                        <c:v>9.3699999999999992</c:v>
                      </c:pt>
                      <c:pt idx="8630">
                        <c:v>9.35</c:v>
                      </c:pt>
                      <c:pt idx="8631">
                        <c:v>9.33</c:v>
                      </c:pt>
                      <c:pt idx="8632">
                        <c:v>9.33</c:v>
                      </c:pt>
                      <c:pt idx="8633">
                        <c:v>9.3699999999999992</c:v>
                      </c:pt>
                      <c:pt idx="8634">
                        <c:v>9.35</c:v>
                      </c:pt>
                      <c:pt idx="8635">
                        <c:v>9.2899999999999991</c:v>
                      </c:pt>
                      <c:pt idx="8636">
                        <c:v>9.25</c:v>
                      </c:pt>
                      <c:pt idx="8637">
                        <c:v>9.23</c:v>
                      </c:pt>
                      <c:pt idx="8638">
                        <c:v>9.2100000000000009</c:v>
                      </c:pt>
                      <c:pt idx="8639">
                        <c:v>9.17</c:v>
                      </c:pt>
                      <c:pt idx="8640">
                        <c:v>9.19</c:v>
                      </c:pt>
                      <c:pt idx="8641">
                        <c:v>9.17</c:v>
                      </c:pt>
                      <c:pt idx="8642">
                        <c:v>9.19</c:v>
                      </c:pt>
                      <c:pt idx="8643">
                        <c:v>9.19</c:v>
                      </c:pt>
                      <c:pt idx="8644">
                        <c:v>9.19</c:v>
                      </c:pt>
                      <c:pt idx="8645">
                        <c:v>9.2100000000000009</c:v>
                      </c:pt>
                      <c:pt idx="8646">
                        <c:v>9.23</c:v>
                      </c:pt>
                      <c:pt idx="8647">
                        <c:v>9.23</c:v>
                      </c:pt>
                      <c:pt idx="8648">
                        <c:v>9.23</c:v>
                      </c:pt>
                      <c:pt idx="8649">
                        <c:v>9.25</c:v>
                      </c:pt>
                      <c:pt idx="8650">
                        <c:v>9.2899999999999991</c:v>
                      </c:pt>
                      <c:pt idx="8651">
                        <c:v>9.33</c:v>
                      </c:pt>
                      <c:pt idx="8652">
                        <c:v>9.35</c:v>
                      </c:pt>
                      <c:pt idx="8653">
                        <c:v>9.43</c:v>
                      </c:pt>
                      <c:pt idx="8654">
                        <c:v>9.49</c:v>
                      </c:pt>
                      <c:pt idx="8655">
                        <c:v>9.51</c:v>
                      </c:pt>
                      <c:pt idx="8656">
                        <c:v>9.49</c:v>
                      </c:pt>
                      <c:pt idx="8657">
                        <c:v>9.49</c:v>
                      </c:pt>
                      <c:pt idx="8658">
                        <c:v>9.4499999999999993</c:v>
                      </c:pt>
                      <c:pt idx="8659">
                        <c:v>9.43</c:v>
                      </c:pt>
                      <c:pt idx="8660">
                        <c:v>9.4499999999999993</c:v>
                      </c:pt>
                      <c:pt idx="8661">
                        <c:v>9.39</c:v>
                      </c:pt>
                      <c:pt idx="8662">
                        <c:v>9.39</c:v>
                      </c:pt>
                      <c:pt idx="8663">
                        <c:v>9.3699999999999992</c:v>
                      </c:pt>
                      <c:pt idx="8664">
                        <c:v>9.41</c:v>
                      </c:pt>
                      <c:pt idx="8665">
                        <c:v>9.4499999999999993</c:v>
                      </c:pt>
                      <c:pt idx="8666">
                        <c:v>9.4700000000000006</c:v>
                      </c:pt>
                      <c:pt idx="8667">
                        <c:v>9.5500000000000007</c:v>
                      </c:pt>
                      <c:pt idx="8668">
                        <c:v>9.59</c:v>
                      </c:pt>
                      <c:pt idx="8669">
                        <c:v>9.7100000000000009</c:v>
                      </c:pt>
                      <c:pt idx="8670">
                        <c:v>9.73</c:v>
                      </c:pt>
                      <c:pt idx="8671">
                        <c:v>9.73</c:v>
                      </c:pt>
                      <c:pt idx="8672">
                        <c:v>9.7100000000000009</c:v>
                      </c:pt>
                      <c:pt idx="8673">
                        <c:v>9.69</c:v>
                      </c:pt>
                      <c:pt idx="8674">
                        <c:v>9.67</c:v>
                      </c:pt>
                      <c:pt idx="8675">
                        <c:v>9.6300000000000008</c:v>
                      </c:pt>
                      <c:pt idx="8676">
                        <c:v>9.61</c:v>
                      </c:pt>
                      <c:pt idx="8677">
                        <c:v>9.59</c:v>
                      </c:pt>
                      <c:pt idx="8678">
                        <c:v>9.61</c:v>
                      </c:pt>
                      <c:pt idx="8679">
                        <c:v>9.59</c:v>
                      </c:pt>
                      <c:pt idx="8680">
                        <c:v>9.5500000000000007</c:v>
                      </c:pt>
                      <c:pt idx="8681">
                        <c:v>9.51</c:v>
                      </c:pt>
                      <c:pt idx="8682">
                        <c:v>9.4700000000000006</c:v>
                      </c:pt>
                      <c:pt idx="8683">
                        <c:v>9.49</c:v>
                      </c:pt>
                      <c:pt idx="8684">
                        <c:v>9.51</c:v>
                      </c:pt>
                      <c:pt idx="8685">
                        <c:v>9.51</c:v>
                      </c:pt>
                      <c:pt idx="8686">
                        <c:v>9.4700000000000006</c:v>
                      </c:pt>
                      <c:pt idx="8687">
                        <c:v>9.49</c:v>
                      </c:pt>
                      <c:pt idx="8688">
                        <c:v>9.4700000000000006</c:v>
                      </c:pt>
                      <c:pt idx="8689">
                        <c:v>9.4700000000000006</c:v>
                      </c:pt>
                      <c:pt idx="8690">
                        <c:v>9.4499999999999993</c:v>
                      </c:pt>
                      <c:pt idx="8691">
                        <c:v>9.4499999999999993</c:v>
                      </c:pt>
                      <c:pt idx="8692">
                        <c:v>9.43</c:v>
                      </c:pt>
                      <c:pt idx="8693">
                        <c:v>9.41</c:v>
                      </c:pt>
                      <c:pt idx="8694">
                        <c:v>9.41</c:v>
                      </c:pt>
                      <c:pt idx="8695">
                        <c:v>9.4499999999999993</c:v>
                      </c:pt>
                      <c:pt idx="8696">
                        <c:v>9.43</c:v>
                      </c:pt>
                      <c:pt idx="8697">
                        <c:v>9.43</c:v>
                      </c:pt>
                      <c:pt idx="8698">
                        <c:v>9.39</c:v>
                      </c:pt>
                      <c:pt idx="8699">
                        <c:v>9.41</c:v>
                      </c:pt>
                      <c:pt idx="8700">
                        <c:v>9.3699999999999992</c:v>
                      </c:pt>
                      <c:pt idx="8701">
                        <c:v>9.35</c:v>
                      </c:pt>
                      <c:pt idx="8702">
                        <c:v>9.3699999999999992</c:v>
                      </c:pt>
                      <c:pt idx="8703">
                        <c:v>9.3699999999999992</c:v>
                      </c:pt>
                      <c:pt idx="8704">
                        <c:v>9.3699999999999992</c:v>
                      </c:pt>
                      <c:pt idx="8705">
                        <c:v>9.43</c:v>
                      </c:pt>
                      <c:pt idx="8706">
                        <c:v>9.4499999999999993</c:v>
                      </c:pt>
                      <c:pt idx="8707">
                        <c:v>9.39</c:v>
                      </c:pt>
                      <c:pt idx="8708">
                        <c:v>9.41</c:v>
                      </c:pt>
                      <c:pt idx="8709">
                        <c:v>9.4499999999999993</c:v>
                      </c:pt>
                      <c:pt idx="8710">
                        <c:v>9.4700000000000006</c:v>
                      </c:pt>
                      <c:pt idx="8711">
                        <c:v>9.4700000000000006</c:v>
                      </c:pt>
                      <c:pt idx="8712">
                        <c:v>9.51</c:v>
                      </c:pt>
                      <c:pt idx="8713">
                        <c:v>9.4700000000000006</c:v>
                      </c:pt>
                      <c:pt idx="8714">
                        <c:v>9.43</c:v>
                      </c:pt>
                      <c:pt idx="8715">
                        <c:v>9.43</c:v>
                      </c:pt>
                      <c:pt idx="8716">
                        <c:v>9.41</c:v>
                      </c:pt>
                      <c:pt idx="8717">
                        <c:v>9.39</c:v>
                      </c:pt>
                      <c:pt idx="8718">
                        <c:v>9.41</c:v>
                      </c:pt>
                      <c:pt idx="8719">
                        <c:v>9.39</c:v>
                      </c:pt>
                      <c:pt idx="8720">
                        <c:v>9.39</c:v>
                      </c:pt>
                      <c:pt idx="8721">
                        <c:v>9.39</c:v>
                      </c:pt>
                      <c:pt idx="8722">
                        <c:v>9.3699999999999992</c:v>
                      </c:pt>
                      <c:pt idx="8723">
                        <c:v>9.35</c:v>
                      </c:pt>
                      <c:pt idx="8724">
                        <c:v>9.35</c:v>
                      </c:pt>
                      <c:pt idx="8725">
                        <c:v>9.35</c:v>
                      </c:pt>
                      <c:pt idx="8726">
                        <c:v>9.35</c:v>
                      </c:pt>
                      <c:pt idx="8727">
                        <c:v>9.3699999999999992</c:v>
                      </c:pt>
                      <c:pt idx="8728">
                        <c:v>9.35</c:v>
                      </c:pt>
                      <c:pt idx="8729">
                        <c:v>9.3699999999999992</c:v>
                      </c:pt>
                      <c:pt idx="8730">
                        <c:v>9.35</c:v>
                      </c:pt>
                      <c:pt idx="8731">
                        <c:v>9.3699999999999992</c:v>
                      </c:pt>
                      <c:pt idx="8732">
                        <c:v>9.33</c:v>
                      </c:pt>
                      <c:pt idx="8733">
                        <c:v>9.33</c:v>
                      </c:pt>
                      <c:pt idx="8734">
                        <c:v>9.2899999999999991</c:v>
                      </c:pt>
                      <c:pt idx="8735">
                        <c:v>9.2899999999999991</c:v>
                      </c:pt>
                      <c:pt idx="8736">
                        <c:v>9.33</c:v>
                      </c:pt>
                      <c:pt idx="8737">
                        <c:v>9.3699999999999992</c:v>
                      </c:pt>
                      <c:pt idx="8738">
                        <c:v>9.39</c:v>
                      </c:pt>
                      <c:pt idx="8739">
                        <c:v>9.3699999999999992</c:v>
                      </c:pt>
                      <c:pt idx="8740">
                        <c:v>9.35</c:v>
                      </c:pt>
                      <c:pt idx="8741">
                        <c:v>9.35</c:v>
                      </c:pt>
                      <c:pt idx="8742">
                        <c:v>9.33</c:v>
                      </c:pt>
                      <c:pt idx="8743">
                        <c:v>9.35</c:v>
                      </c:pt>
                      <c:pt idx="8744">
                        <c:v>9.33</c:v>
                      </c:pt>
                      <c:pt idx="8745">
                        <c:v>9.31</c:v>
                      </c:pt>
                      <c:pt idx="8746">
                        <c:v>9.27</c:v>
                      </c:pt>
                      <c:pt idx="8747">
                        <c:v>9.25</c:v>
                      </c:pt>
                      <c:pt idx="8748">
                        <c:v>9.31</c:v>
                      </c:pt>
                      <c:pt idx="8749">
                        <c:v>9.31</c:v>
                      </c:pt>
                      <c:pt idx="8750">
                        <c:v>9.33</c:v>
                      </c:pt>
                      <c:pt idx="8751">
                        <c:v>9.43</c:v>
                      </c:pt>
                      <c:pt idx="8752">
                        <c:v>9.5299999999999994</c:v>
                      </c:pt>
                      <c:pt idx="8753">
                        <c:v>9.57</c:v>
                      </c:pt>
                      <c:pt idx="8754">
                        <c:v>9.57</c:v>
                      </c:pt>
                      <c:pt idx="8755">
                        <c:v>9.6300000000000008</c:v>
                      </c:pt>
                      <c:pt idx="8756">
                        <c:v>9.6300000000000008</c:v>
                      </c:pt>
                      <c:pt idx="8757">
                        <c:v>9.65</c:v>
                      </c:pt>
                      <c:pt idx="8758">
                        <c:v>9.65</c:v>
                      </c:pt>
                      <c:pt idx="8759">
                        <c:v>9.65</c:v>
                      </c:pt>
                      <c:pt idx="8760">
                        <c:v>9.67</c:v>
                      </c:pt>
                      <c:pt idx="8761">
                        <c:v>9.7100000000000009</c:v>
                      </c:pt>
                      <c:pt idx="8762">
                        <c:v>9.67</c:v>
                      </c:pt>
                      <c:pt idx="8763">
                        <c:v>9.65</c:v>
                      </c:pt>
                      <c:pt idx="8764">
                        <c:v>9.65</c:v>
                      </c:pt>
                      <c:pt idx="8765">
                        <c:v>9.6300000000000008</c:v>
                      </c:pt>
                      <c:pt idx="8766">
                        <c:v>9.6300000000000008</c:v>
                      </c:pt>
                      <c:pt idx="8767">
                        <c:v>9.61</c:v>
                      </c:pt>
                      <c:pt idx="8768">
                        <c:v>9.6300000000000008</c:v>
                      </c:pt>
                      <c:pt idx="8769">
                        <c:v>9.67</c:v>
                      </c:pt>
                      <c:pt idx="8770">
                        <c:v>9.65</c:v>
                      </c:pt>
                      <c:pt idx="8771">
                        <c:v>9.67</c:v>
                      </c:pt>
                      <c:pt idx="8772">
                        <c:v>9.65</c:v>
                      </c:pt>
                      <c:pt idx="8773">
                        <c:v>9.65</c:v>
                      </c:pt>
                      <c:pt idx="8774">
                        <c:v>9.69</c:v>
                      </c:pt>
                      <c:pt idx="8775">
                        <c:v>9.65</c:v>
                      </c:pt>
                      <c:pt idx="8776">
                        <c:v>9.65</c:v>
                      </c:pt>
                      <c:pt idx="8777">
                        <c:v>9.61</c:v>
                      </c:pt>
                      <c:pt idx="8778">
                        <c:v>9.65</c:v>
                      </c:pt>
                      <c:pt idx="8779">
                        <c:v>9.67</c:v>
                      </c:pt>
                      <c:pt idx="8780">
                        <c:v>9.73</c:v>
                      </c:pt>
                      <c:pt idx="8781">
                        <c:v>9.73</c:v>
                      </c:pt>
                      <c:pt idx="8782">
                        <c:v>9.73</c:v>
                      </c:pt>
                      <c:pt idx="8783">
                        <c:v>9.77</c:v>
                      </c:pt>
                      <c:pt idx="8784">
                        <c:v>9.77</c:v>
                      </c:pt>
                      <c:pt idx="8785">
                        <c:v>9.75</c:v>
                      </c:pt>
                      <c:pt idx="8786">
                        <c:v>9.81</c:v>
                      </c:pt>
                      <c:pt idx="8787">
                        <c:v>9.83</c:v>
                      </c:pt>
                      <c:pt idx="8788">
                        <c:v>9.85</c:v>
                      </c:pt>
                      <c:pt idx="8789">
                        <c:v>9.85</c:v>
                      </c:pt>
                      <c:pt idx="8790">
                        <c:v>9.83</c:v>
                      </c:pt>
                      <c:pt idx="8791">
                        <c:v>9.83</c:v>
                      </c:pt>
                      <c:pt idx="8792">
                        <c:v>9.7899999999999991</c:v>
                      </c:pt>
                      <c:pt idx="8793">
                        <c:v>9.77</c:v>
                      </c:pt>
                      <c:pt idx="8794">
                        <c:v>9.77</c:v>
                      </c:pt>
                      <c:pt idx="8795">
                        <c:v>9.73</c:v>
                      </c:pt>
                      <c:pt idx="8796">
                        <c:v>9.73</c:v>
                      </c:pt>
                      <c:pt idx="8797">
                        <c:v>9.7100000000000009</c:v>
                      </c:pt>
                      <c:pt idx="8798">
                        <c:v>9.7100000000000009</c:v>
                      </c:pt>
                      <c:pt idx="8799">
                        <c:v>9.67</c:v>
                      </c:pt>
                      <c:pt idx="8800">
                        <c:v>9.69</c:v>
                      </c:pt>
                      <c:pt idx="8801">
                        <c:v>9.73</c:v>
                      </c:pt>
                      <c:pt idx="8802">
                        <c:v>9.77</c:v>
                      </c:pt>
                      <c:pt idx="8803">
                        <c:v>9.73</c:v>
                      </c:pt>
                      <c:pt idx="8804">
                        <c:v>9.73</c:v>
                      </c:pt>
                      <c:pt idx="8805">
                        <c:v>9.77</c:v>
                      </c:pt>
                      <c:pt idx="8806">
                        <c:v>9.75</c:v>
                      </c:pt>
                      <c:pt idx="8807">
                        <c:v>9.77</c:v>
                      </c:pt>
                      <c:pt idx="8808">
                        <c:v>9.77</c:v>
                      </c:pt>
                      <c:pt idx="8809">
                        <c:v>9.75</c:v>
                      </c:pt>
                      <c:pt idx="8810">
                        <c:v>9.7100000000000009</c:v>
                      </c:pt>
                      <c:pt idx="8811">
                        <c:v>9.7100000000000009</c:v>
                      </c:pt>
                      <c:pt idx="8812">
                        <c:v>9.69</c:v>
                      </c:pt>
                      <c:pt idx="8813">
                        <c:v>9.69</c:v>
                      </c:pt>
                      <c:pt idx="8814">
                        <c:v>9.7899999999999991</c:v>
                      </c:pt>
                      <c:pt idx="8815">
                        <c:v>9.83</c:v>
                      </c:pt>
                      <c:pt idx="8816">
                        <c:v>9.8699999999999992</c:v>
                      </c:pt>
                      <c:pt idx="8817">
                        <c:v>9.89</c:v>
                      </c:pt>
                      <c:pt idx="8818">
                        <c:v>9.89</c:v>
                      </c:pt>
                      <c:pt idx="8819">
                        <c:v>9.89</c:v>
                      </c:pt>
                      <c:pt idx="8820">
                        <c:v>9.85</c:v>
                      </c:pt>
                      <c:pt idx="8821">
                        <c:v>9.83</c:v>
                      </c:pt>
                      <c:pt idx="8822">
                        <c:v>9.81</c:v>
                      </c:pt>
                      <c:pt idx="8823">
                        <c:v>9.77</c:v>
                      </c:pt>
                      <c:pt idx="8824">
                        <c:v>9.7100000000000009</c:v>
                      </c:pt>
                      <c:pt idx="8825">
                        <c:v>9.7100000000000009</c:v>
                      </c:pt>
                      <c:pt idx="8826">
                        <c:v>9.69</c:v>
                      </c:pt>
                      <c:pt idx="8827">
                        <c:v>9.77</c:v>
                      </c:pt>
                      <c:pt idx="8828">
                        <c:v>9.77</c:v>
                      </c:pt>
                      <c:pt idx="8829">
                        <c:v>9.75</c:v>
                      </c:pt>
                      <c:pt idx="8830">
                        <c:v>9.77</c:v>
                      </c:pt>
                      <c:pt idx="8831">
                        <c:v>9.7100000000000009</c:v>
                      </c:pt>
                      <c:pt idx="8832">
                        <c:v>9.69</c:v>
                      </c:pt>
                      <c:pt idx="8833">
                        <c:v>9.65</c:v>
                      </c:pt>
                      <c:pt idx="8834">
                        <c:v>9.61</c:v>
                      </c:pt>
                      <c:pt idx="8835">
                        <c:v>9.65</c:v>
                      </c:pt>
                      <c:pt idx="8836">
                        <c:v>9.6300000000000008</c:v>
                      </c:pt>
                      <c:pt idx="8837">
                        <c:v>9.59</c:v>
                      </c:pt>
                      <c:pt idx="8838">
                        <c:v>9.59</c:v>
                      </c:pt>
                      <c:pt idx="8839">
                        <c:v>9.59</c:v>
                      </c:pt>
                      <c:pt idx="8840">
                        <c:v>9.6300000000000008</c:v>
                      </c:pt>
                      <c:pt idx="8841">
                        <c:v>9.67</c:v>
                      </c:pt>
                      <c:pt idx="8842">
                        <c:v>9.75</c:v>
                      </c:pt>
                      <c:pt idx="8843">
                        <c:v>9.85</c:v>
                      </c:pt>
                      <c:pt idx="8844">
                        <c:v>9.89</c:v>
                      </c:pt>
                      <c:pt idx="8845">
                        <c:v>9.9700000000000006</c:v>
                      </c:pt>
                      <c:pt idx="8846">
                        <c:v>9.9499999999999993</c:v>
                      </c:pt>
                      <c:pt idx="8847">
                        <c:v>9.9499999999999993</c:v>
                      </c:pt>
                      <c:pt idx="8848">
                        <c:v>9.9499999999999993</c:v>
                      </c:pt>
                      <c:pt idx="8849">
                        <c:v>9.8699999999999992</c:v>
                      </c:pt>
                      <c:pt idx="8850">
                        <c:v>9.85</c:v>
                      </c:pt>
                      <c:pt idx="8851">
                        <c:v>9.83</c:v>
                      </c:pt>
                      <c:pt idx="8852">
                        <c:v>9.85</c:v>
                      </c:pt>
                      <c:pt idx="8853">
                        <c:v>9.81</c:v>
                      </c:pt>
                      <c:pt idx="8854">
                        <c:v>9.81</c:v>
                      </c:pt>
                      <c:pt idx="8855">
                        <c:v>9.7899999999999991</c:v>
                      </c:pt>
                      <c:pt idx="8856">
                        <c:v>9.77</c:v>
                      </c:pt>
                      <c:pt idx="8857">
                        <c:v>9.7899999999999991</c:v>
                      </c:pt>
                      <c:pt idx="8858">
                        <c:v>9.7899999999999991</c:v>
                      </c:pt>
                      <c:pt idx="8859">
                        <c:v>9.81</c:v>
                      </c:pt>
                      <c:pt idx="8860">
                        <c:v>9.81</c:v>
                      </c:pt>
                      <c:pt idx="8861">
                        <c:v>9.83</c:v>
                      </c:pt>
                      <c:pt idx="8862">
                        <c:v>9.81</c:v>
                      </c:pt>
                      <c:pt idx="8863">
                        <c:v>9.7899999999999991</c:v>
                      </c:pt>
                      <c:pt idx="8864">
                        <c:v>9.7899999999999991</c:v>
                      </c:pt>
                      <c:pt idx="8865">
                        <c:v>9.77</c:v>
                      </c:pt>
                      <c:pt idx="8866">
                        <c:v>9.7899999999999991</c:v>
                      </c:pt>
                      <c:pt idx="8867">
                        <c:v>9.7899999999999991</c:v>
                      </c:pt>
                      <c:pt idx="8868">
                        <c:v>9.7899999999999991</c:v>
                      </c:pt>
                      <c:pt idx="8869">
                        <c:v>9.81</c:v>
                      </c:pt>
                      <c:pt idx="8870">
                        <c:v>9.99</c:v>
                      </c:pt>
                      <c:pt idx="8871">
                        <c:v>10.07</c:v>
                      </c:pt>
                      <c:pt idx="8872">
                        <c:v>10.11</c:v>
                      </c:pt>
                      <c:pt idx="8873">
                        <c:v>10.07</c:v>
                      </c:pt>
                      <c:pt idx="8874">
                        <c:v>10.07</c:v>
                      </c:pt>
                      <c:pt idx="8875">
                        <c:v>10.130000000000001</c:v>
                      </c:pt>
                      <c:pt idx="8876">
                        <c:v>10.09</c:v>
                      </c:pt>
                      <c:pt idx="8877">
                        <c:v>10.07</c:v>
                      </c:pt>
                      <c:pt idx="8878">
                        <c:v>10.07</c:v>
                      </c:pt>
                      <c:pt idx="8879">
                        <c:v>10.09</c:v>
                      </c:pt>
                      <c:pt idx="8880">
                        <c:v>10.09</c:v>
                      </c:pt>
                      <c:pt idx="8881">
                        <c:v>10.050000000000001</c:v>
                      </c:pt>
                      <c:pt idx="8882">
                        <c:v>10.029999999999999</c:v>
                      </c:pt>
                      <c:pt idx="8883">
                        <c:v>10.01</c:v>
                      </c:pt>
                      <c:pt idx="8884">
                        <c:v>9.9499999999999993</c:v>
                      </c:pt>
                      <c:pt idx="8885">
                        <c:v>10.01</c:v>
                      </c:pt>
                      <c:pt idx="8886">
                        <c:v>9.99</c:v>
                      </c:pt>
                      <c:pt idx="8887">
                        <c:v>9.99</c:v>
                      </c:pt>
                      <c:pt idx="8888">
                        <c:v>9.99</c:v>
                      </c:pt>
                      <c:pt idx="8889">
                        <c:v>10.01</c:v>
                      </c:pt>
                      <c:pt idx="8890">
                        <c:v>9.9499999999999993</c:v>
                      </c:pt>
                      <c:pt idx="8891">
                        <c:v>9.9499999999999993</c:v>
                      </c:pt>
                      <c:pt idx="8892">
                        <c:v>10.029999999999999</c:v>
                      </c:pt>
                      <c:pt idx="8893">
                        <c:v>9.99</c:v>
                      </c:pt>
                      <c:pt idx="8894">
                        <c:v>10.01</c:v>
                      </c:pt>
                      <c:pt idx="8895">
                        <c:v>9.99</c:v>
                      </c:pt>
                      <c:pt idx="8896">
                        <c:v>9.9700000000000006</c:v>
                      </c:pt>
                      <c:pt idx="8897">
                        <c:v>9.91</c:v>
                      </c:pt>
                      <c:pt idx="8898">
                        <c:v>9.85</c:v>
                      </c:pt>
                      <c:pt idx="8899">
                        <c:v>9.99</c:v>
                      </c:pt>
                      <c:pt idx="8900">
                        <c:v>10.07</c:v>
                      </c:pt>
                      <c:pt idx="8901">
                        <c:v>10.11</c:v>
                      </c:pt>
                      <c:pt idx="8902">
                        <c:v>10.11</c:v>
                      </c:pt>
                      <c:pt idx="8903">
                        <c:v>10.130000000000001</c:v>
                      </c:pt>
                      <c:pt idx="8904">
                        <c:v>10.15</c:v>
                      </c:pt>
                      <c:pt idx="8905">
                        <c:v>10.15</c:v>
                      </c:pt>
                      <c:pt idx="8906">
                        <c:v>10.130000000000001</c:v>
                      </c:pt>
                      <c:pt idx="8907">
                        <c:v>10.11</c:v>
                      </c:pt>
                      <c:pt idx="8908">
                        <c:v>10.130000000000001</c:v>
                      </c:pt>
                      <c:pt idx="8909">
                        <c:v>10.07</c:v>
                      </c:pt>
                      <c:pt idx="8910">
                        <c:v>10.050000000000001</c:v>
                      </c:pt>
                      <c:pt idx="8911">
                        <c:v>10.029999999999999</c:v>
                      </c:pt>
                      <c:pt idx="8912">
                        <c:v>10.01</c:v>
                      </c:pt>
                      <c:pt idx="8913">
                        <c:v>10.01</c:v>
                      </c:pt>
                      <c:pt idx="8914">
                        <c:v>10.029999999999999</c:v>
                      </c:pt>
                      <c:pt idx="8915">
                        <c:v>10.029999999999999</c:v>
                      </c:pt>
                      <c:pt idx="8916">
                        <c:v>10.029999999999999</c:v>
                      </c:pt>
                      <c:pt idx="8917">
                        <c:v>10.050000000000001</c:v>
                      </c:pt>
                      <c:pt idx="8918">
                        <c:v>10.07</c:v>
                      </c:pt>
                      <c:pt idx="8919">
                        <c:v>10.07</c:v>
                      </c:pt>
                      <c:pt idx="8920">
                        <c:v>10.050000000000001</c:v>
                      </c:pt>
                      <c:pt idx="8921">
                        <c:v>10.029999999999999</c:v>
                      </c:pt>
                      <c:pt idx="8922">
                        <c:v>10.01</c:v>
                      </c:pt>
                      <c:pt idx="8923">
                        <c:v>10.01</c:v>
                      </c:pt>
                      <c:pt idx="8924">
                        <c:v>10.050000000000001</c:v>
                      </c:pt>
                      <c:pt idx="8925">
                        <c:v>10.09</c:v>
                      </c:pt>
                      <c:pt idx="8926">
                        <c:v>10.09</c:v>
                      </c:pt>
                      <c:pt idx="8927">
                        <c:v>10.09</c:v>
                      </c:pt>
                      <c:pt idx="8928">
                        <c:v>10.050000000000001</c:v>
                      </c:pt>
                      <c:pt idx="8929">
                        <c:v>10.029999999999999</c:v>
                      </c:pt>
                      <c:pt idx="8930">
                        <c:v>9.99</c:v>
                      </c:pt>
                      <c:pt idx="8931">
                        <c:v>9.9499999999999993</c:v>
                      </c:pt>
                      <c:pt idx="8932">
                        <c:v>9.91</c:v>
                      </c:pt>
                      <c:pt idx="8933">
                        <c:v>9.8699999999999992</c:v>
                      </c:pt>
                      <c:pt idx="8934">
                        <c:v>9.81</c:v>
                      </c:pt>
                      <c:pt idx="8935">
                        <c:v>9.73</c:v>
                      </c:pt>
                      <c:pt idx="8936">
                        <c:v>9.75</c:v>
                      </c:pt>
                      <c:pt idx="8937">
                        <c:v>9.77</c:v>
                      </c:pt>
                      <c:pt idx="8938">
                        <c:v>9.81</c:v>
                      </c:pt>
                      <c:pt idx="8939">
                        <c:v>9.85</c:v>
                      </c:pt>
                      <c:pt idx="8940">
                        <c:v>9.91</c:v>
                      </c:pt>
                      <c:pt idx="8941">
                        <c:v>9.99</c:v>
                      </c:pt>
                      <c:pt idx="8942">
                        <c:v>9.9499999999999993</c:v>
                      </c:pt>
                      <c:pt idx="8943">
                        <c:v>9.9499999999999993</c:v>
                      </c:pt>
                      <c:pt idx="8944">
                        <c:v>10.01</c:v>
                      </c:pt>
                      <c:pt idx="8945">
                        <c:v>9.99</c:v>
                      </c:pt>
                      <c:pt idx="8946">
                        <c:v>9.99</c:v>
                      </c:pt>
                      <c:pt idx="8947">
                        <c:v>9.99</c:v>
                      </c:pt>
                      <c:pt idx="8948">
                        <c:v>10.029999999999999</c:v>
                      </c:pt>
                      <c:pt idx="8949">
                        <c:v>10.07</c:v>
                      </c:pt>
                      <c:pt idx="8950">
                        <c:v>10.050000000000001</c:v>
                      </c:pt>
                      <c:pt idx="8951">
                        <c:v>10.07</c:v>
                      </c:pt>
                      <c:pt idx="8952">
                        <c:v>10.09</c:v>
                      </c:pt>
                      <c:pt idx="8953">
                        <c:v>10.050000000000001</c:v>
                      </c:pt>
                      <c:pt idx="8954">
                        <c:v>10.07</c:v>
                      </c:pt>
                      <c:pt idx="8955">
                        <c:v>10.029999999999999</c:v>
                      </c:pt>
                      <c:pt idx="8956">
                        <c:v>9.99</c:v>
                      </c:pt>
                      <c:pt idx="8957">
                        <c:v>10.01</c:v>
                      </c:pt>
                      <c:pt idx="8958">
                        <c:v>10.050000000000001</c:v>
                      </c:pt>
                      <c:pt idx="8959">
                        <c:v>10.09</c:v>
                      </c:pt>
                      <c:pt idx="8960">
                        <c:v>10.09</c:v>
                      </c:pt>
                      <c:pt idx="8961">
                        <c:v>10.07</c:v>
                      </c:pt>
                      <c:pt idx="8962">
                        <c:v>10.050000000000001</c:v>
                      </c:pt>
                      <c:pt idx="8963">
                        <c:v>10.029999999999999</c:v>
                      </c:pt>
                      <c:pt idx="8964">
                        <c:v>9.99</c:v>
                      </c:pt>
                      <c:pt idx="8965">
                        <c:v>9.9700000000000006</c:v>
                      </c:pt>
                      <c:pt idx="8966">
                        <c:v>9.91</c:v>
                      </c:pt>
                      <c:pt idx="8967">
                        <c:v>9.89</c:v>
                      </c:pt>
                      <c:pt idx="8968">
                        <c:v>9.8699999999999992</c:v>
                      </c:pt>
                      <c:pt idx="8969">
                        <c:v>9.85</c:v>
                      </c:pt>
                      <c:pt idx="8970">
                        <c:v>9.83</c:v>
                      </c:pt>
                      <c:pt idx="8971">
                        <c:v>9.81</c:v>
                      </c:pt>
                      <c:pt idx="8972">
                        <c:v>9.7899999999999991</c:v>
                      </c:pt>
                      <c:pt idx="8973">
                        <c:v>9.77</c:v>
                      </c:pt>
                      <c:pt idx="8974">
                        <c:v>9.75</c:v>
                      </c:pt>
                      <c:pt idx="8975">
                        <c:v>9.7100000000000009</c:v>
                      </c:pt>
                      <c:pt idx="8976">
                        <c:v>9.69</c:v>
                      </c:pt>
                      <c:pt idx="8977">
                        <c:v>9.67</c:v>
                      </c:pt>
                      <c:pt idx="8978">
                        <c:v>9.65</c:v>
                      </c:pt>
                      <c:pt idx="8979">
                        <c:v>9.6300000000000008</c:v>
                      </c:pt>
                      <c:pt idx="8980">
                        <c:v>9.61</c:v>
                      </c:pt>
                      <c:pt idx="8981">
                        <c:v>9.59</c:v>
                      </c:pt>
                      <c:pt idx="8982">
                        <c:v>9.57</c:v>
                      </c:pt>
                      <c:pt idx="8983">
                        <c:v>9.5500000000000007</c:v>
                      </c:pt>
                      <c:pt idx="8984">
                        <c:v>9.5299999999999994</c:v>
                      </c:pt>
                      <c:pt idx="8985">
                        <c:v>9.4700000000000006</c:v>
                      </c:pt>
                      <c:pt idx="8986">
                        <c:v>9.4700000000000006</c:v>
                      </c:pt>
                      <c:pt idx="8987">
                        <c:v>9.4499999999999993</c:v>
                      </c:pt>
                      <c:pt idx="8988">
                        <c:v>9.49</c:v>
                      </c:pt>
                      <c:pt idx="8989">
                        <c:v>9.59</c:v>
                      </c:pt>
                      <c:pt idx="8990">
                        <c:v>9.61</c:v>
                      </c:pt>
                      <c:pt idx="8991">
                        <c:v>9.61</c:v>
                      </c:pt>
                      <c:pt idx="8992">
                        <c:v>9.61</c:v>
                      </c:pt>
                      <c:pt idx="8993">
                        <c:v>9.61</c:v>
                      </c:pt>
                      <c:pt idx="8994">
                        <c:v>9.57</c:v>
                      </c:pt>
                      <c:pt idx="8995">
                        <c:v>9.5500000000000007</c:v>
                      </c:pt>
                      <c:pt idx="8996">
                        <c:v>9.49</c:v>
                      </c:pt>
                      <c:pt idx="8997">
                        <c:v>9.43</c:v>
                      </c:pt>
                      <c:pt idx="8998">
                        <c:v>9.39</c:v>
                      </c:pt>
                      <c:pt idx="8999">
                        <c:v>9.3699999999999992</c:v>
                      </c:pt>
                      <c:pt idx="9000">
                        <c:v>9.33</c:v>
                      </c:pt>
                      <c:pt idx="9001">
                        <c:v>9.33</c:v>
                      </c:pt>
                      <c:pt idx="9002">
                        <c:v>9.31</c:v>
                      </c:pt>
                      <c:pt idx="9003">
                        <c:v>9.2899999999999991</c:v>
                      </c:pt>
                      <c:pt idx="9004">
                        <c:v>9.2899999999999991</c:v>
                      </c:pt>
                      <c:pt idx="9005">
                        <c:v>9.33</c:v>
                      </c:pt>
                      <c:pt idx="9006">
                        <c:v>9.3699999999999992</c:v>
                      </c:pt>
                      <c:pt idx="9007">
                        <c:v>9.41</c:v>
                      </c:pt>
                      <c:pt idx="9008">
                        <c:v>9.41</c:v>
                      </c:pt>
                      <c:pt idx="9009">
                        <c:v>9.39</c:v>
                      </c:pt>
                      <c:pt idx="9010">
                        <c:v>9.41</c:v>
                      </c:pt>
                      <c:pt idx="9011">
                        <c:v>9.51</c:v>
                      </c:pt>
                      <c:pt idx="9012">
                        <c:v>9.5500000000000007</c:v>
                      </c:pt>
                      <c:pt idx="9013">
                        <c:v>9.51</c:v>
                      </c:pt>
                      <c:pt idx="9014">
                        <c:v>9.57</c:v>
                      </c:pt>
                      <c:pt idx="9015">
                        <c:v>9.61</c:v>
                      </c:pt>
                      <c:pt idx="9016">
                        <c:v>9.59</c:v>
                      </c:pt>
                      <c:pt idx="9017">
                        <c:v>9.57</c:v>
                      </c:pt>
                      <c:pt idx="9018">
                        <c:v>9.6300000000000008</c:v>
                      </c:pt>
                      <c:pt idx="9019">
                        <c:v>9.65</c:v>
                      </c:pt>
                      <c:pt idx="9020">
                        <c:v>9.65</c:v>
                      </c:pt>
                      <c:pt idx="9021">
                        <c:v>9.67</c:v>
                      </c:pt>
                      <c:pt idx="9022">
                        <c:v>9.69</c:v>
                      </c:pt>
                      <c:pt idx="9023">
                        <c:v>9.7100000000000009</c:v>
                      </c:pt>
                      <c:pt idx="9024">
                        <c:v>9.7100000000000009</c:v>
                      </c:pt>
                      <c:pt idx="9025">
                        <c:v>9.69</c:v>
                      </c:pt>
                      <c:pt idx="9026">
                        <c:v>9.69</c:v>
                      </c:pt>
                      <c:pt idx="9027">
                        <c:v>9.83</c:v>
                      </c:pt>
                      <c:pt idx="9028">
                        <c:v>9.85</c:v>
                      </c:pt>
                      <c:pt idx="9029">
                        <c:v>9.85</c:v>
                      </c:pt>
                      <c:pt idx="9030">
                        <c:v>9.85</c:v>
                      </c:pt>
                      <c:pt idx="9031">
                        <c:v>9.89</c:v>
                      </c:pt>
                      <c:pt idx="9032">
                        <c:v>9.91</c:v>
                      </c:pt>
                      <c:pt idx="9033">
                        <c:v>9.89</c:v>
                      </c:pt>
                      <c:pt idx="9034">
                        <c:v>9.83</c:v>
                      </c:pt>
                      <c:pt idx="9035">
                        <c:v>9.81</c:v>
                      </c:pt>
                      <c:pt idx="9036">
                        <c:v>9.7100000000000009</c:v>
                      </c:pt>
                      <c:pt idx="9037">
                        <c:v>9.65</c:v>
                      </c:pt>
                      <c:pt idx="9038">
                        <c:v>9.59</c:v>
                      </c:pt>
                      <c:pt idx="9039">
                        <c:v>9.57</c:v>
                      </c:pt>
                      <c:pt idx="9040">
                        <c:v>9.49</c:v>
                      </c:pt>
                      <c:pt idx="9041">
                        <c:v>9.49</c:v>
                      </c:pt>
                      <c:pt idx="9042">
                        <c:v>9.49</c:v>
                      </c:pt>
                      <c:pt idx="9043">
                        <c:v>9.4700000000000006</c:v>
                      </c:pt>
                      <c:pt idx="9044">
                        <c:v>9.4499999999999993</c:v>
                      </c:pt>
                      <c:pt idx="9045">
                        <c:v>9.4499999999999993</c:v>
                      </c:pt>
                      <c:pt idx="9046">
                        <c:v>9.49</c:v>
                      </c:pt>
                      <c:pt idx="9047">
                        <c:v>9.5500000000000007</c:v>
                      </c:pt>
                      <c:pt idx="9048">
                        <c:v>9.5500000000000007</c:v>
                      </c:pt>
                      <c:pt idx="9049">
                        <c:v>9.5500000000000007</c:v>
                      </c:pt>
                      <c:pt idx="9050">
                        <c:v>9.61</c:v>
                      </c:pt>
                      <c:pt idx="9051">
                        <c:v>9.67</c:v>
                      </c:pt>
                      <c:pt idx="9052">
                        <c:v>9.67</c:v>
                      </c:pt>
                      <c:pt idx="9053">
                        <c:v>9.65</c:v>
                      </c:pt>
                      <c:pt idx="9054">
                        <c:v>9.6300000000000008</c:v>
                      </c:pt>
                      <c:pt idx="9055">
                        <c:v>9.57</c:v>
                      </c:pt>
                      <c:pt idx="9056">
                        <c:v>9.57</c:v>
                      </c:pt>
                      <c:pt idx="9057">
                        <c:v>9.65</c:v>
                      </c:pt>
                      <c:pt idx="9058">
                        <c:v>9.67</c:v>
                      </c:pt>
                      <c:pt idx="9059">
                        <c:v>9.6300000000000008</c:v>
                      </c:pt>
                      <c:pt idx="9060">
                        <c:v>9.57</c:v>
                      </c:pt>
                      <c:pt idx="9061">
                        <c:v>9.5500000000000007</c:v>
                      </c:pt>
                      <c:pt idx="9062">
                        <c:v>9.49</c:v>
                      </c:pt>
                      <c:pt idx="9063">
                        <c:v>9.4499999999999993</c:v>
                      </c:pt>
                      <c:pt idx="9064">
                        <c:v>9.43</c:v>
                      </c:pt>
                      <c:pt idx="9065">
                        <c:v>9.43</c:v>
                      </c:pt>
                      <c:pt idx="9066">
                        <c:v>9.3699999999999992</c:v>
                      </c:pt>
                      <c:pt idx="9067">
                        <c:v>9.35</c:v>
                      </c:pt>
                      <c:pt idx="9068">
                        <c:v>9.3699999999999992</c:v>
                      </c:pt>
                      <c:pt idx="9069">
                        <c:v>9.35</c:v>
                      </c:pt>
                      <c:pt idx="9070">
                        <c:v>9.35</c:v>
                      </c:pt>
                      <c:pt idx="9071">
                        <c:v>9.33</c:v>
                      </c:pt>
                      <c:pt idx="9072">
                        <c:v>9.33</c:v>
                      </c:pt>
                      <c:pt idx="9073">
                        <c:v>9.2899999999999991</c:v>
                      </c:pt>
                      <c:pt idx="9074">
                        <c:v>9.2100000000000009</c:v>
                      </c:pt>
                      <c:pt idx="9075">
                        <c:v>9.35</c:v>
                      </c:pt>
                      <c:pt idx="9076">
                        <c:v>9.3699999999999992</c:v>
                      </c:pt>
                      <c:pt idx="9077">
                        <c:v>9.3699999999999992</c:v>
                      </c:pt>
                      <c:pt idx="9078">
                        <c:v>9.41</c:v>
                      </c:pt>
                      <c:pt idx="9079">
                        <c:v>9.41</c:v>
                      </c:pt>
                      <c:pt idx="9080">
                        <c:v>9.3699999999999992</c:v>
                      </c:pt>
                      <c:pt idx="9081">
                        <c:v>9.31</c:v>
                      </c:pt>
                      <c:pt idx="9082">
                        <c:v>9.27</c:v>
                      </c:pt>
                      <c:pt idx="9083">
                        <c:v>9.2100000000000009</c:v>
                      </c:pt>
                      <c:pt idx="9084">
                        <c:v>9.15</c:v>
                      </c:pt>
                      <c:pt idx="9085">
                        <c:v>9.09</c:v>
                      </c:pt>
                      <c:pt idx="9086">
                        <c:v>9.0500000000000007</c:v>
                      </c:pt>
                      <c:pt idx="9087">
                        <c:v>9.0500000000000007</c:v>
                      </c:pt>
                      <c:pt idx="9088">
                        <c:v>9.0299999999999994</c:v>
                      </c:pt>
                      <c:pt idx="9089">
                        <c:v>8.99</c:v>
                      </c:pt>
                      <c:pt idx="9090">
                        <c:v>8.9700000000000006</c:v>
                      </c:pt>
                      <c:pt idx="9091">
                        <c:v>8.99</c:v>
                      </c:pt>
                      <c:pt idx="9092">
                        <c:v>8.99</c:v>
                      </c:pt>
                      <c:pt idx="9093">
                        <c:v>9.0299999999999994</c:v>
                      </c:pt>
                      <c:pt idx="9094">
                        <c:v>9.1300000000000008</c:v>
                      </c:pt>
                      <c:pt idx="9095">
                        <c:v>9.17</c:v>
                      </c:pt>
                      <c:pt idx="9096">
                        <c:v>9.1300000000000008</c:v>
                      </c:pt>
                      <c:pt idx="9097">
                        <c:v>9.19</c:v>
                      </c:pt>
                      <c:pt idx="9098">
                        <c:v>9.19</c:v>
                      </c:pt>
                      <c:pt idx="9099">
                        <c:v>9.2100000000000009</c:v>
                      </c:pt>
                      <c:pt idx="9100">
                        <c:v>9.17</c:v>
                      </c:pt>
                      <c:pt idx="9101">
                        <c:v>9.15</c:v>
                      </c:pt>
                      <c:pt idx="9102">
                        <c:v>9.1300000000000008</c:v>
                      </c:pt>
                      <c:pt idx="9103">
                        <c:v>9.15</c:v>
                      </c:pt>
                      <c:pt idx="9104">
                        <c:v>9.19</c:v>
                      </c:pt>
                      <c:pt idx="9105">
                        <c:v>9.39</c:v>
                      </c:pt>
                      <c:pt idx="9106">
                        <c:v>9.41</c:v>
                      </c:pt>
                      <c:pt idx="9107">
                        <c:v>9.4700000000000006</c:v>
                      </c:pt>
                      <c:pt idx="9108">
                        <c:v>9.4499999999999993</c:v>
                      </c:pt>
                      <c:pt idx="9109">
                        <c:v>9.4700000000000006</c:v>
                      </c:pt>
                      <c:pt idx="9110">
                        <c:v>9.4700000000000006</c:v>
                      </c:pt>
                      <c:pt idx="9111">
                        <c:v>9.4499999999999993</c:v>
                      </c:pt>
                      <c:pt idx="9112">
                        <c:v>9.41</c:v>
                      </c:pt>
                      <c:pt idx="9113">
                        <c:v>9.39</c:v>
                      </c:pt>
                      <c:pt idx="9114">
                        <c:v>9.3699999999999992</c:v>
                      </c:pt>
                      <c:pt idx="9115">
                        <c:v>9.49</c:v>
                      </c:pt>
                      <c:pt idx="9116">
                        <c:v>9.49</c:v>
                      </c:pt>
                      <c:pt idx="9117">
                        <c:v>9.5500000000000007</c:v>
                      </c:pt>
                      <c:pt idx="9118">
                        <c:v>9.5500000000000007</c:v>
                      </c:pt>
                      <c:pt idx="9119">
                        <c:v>9.51</c:v>
                      </c:pt>
                      <c:pt idx="9120">
                        <c:v>9.43</c:v>
                      </c:pt>
                      <c:pt idx="9121">
                        <c:v>9.39</c:v>
                      </c:pt>
                      <c:pt idx="9122">
                        <c:v>9.49</c:v>
                      </c:pt>
                      <c:pt idx="9123">
                        <c:v>9.4700000000000006</c:v>
                      </c:pt>
                      <c:pt idx="9124">
                        <c:v>9.49</c:v>
                      </c:pt>
                      <c:pt idx="9125">
                        <c:v>9.4499999999999993</c:v>
                      </c:pt>
                      <c:pt idx="9126">
                        <c:v>9.4499999999999993</c:v>
                      </c:pt>
                      <c:pt idx="9127">
                        <c:v>9.51</c:v>
                      </c:pt>
                      <c:pt idx="9128">
                        <c:v>9.5500000000000007</c:v>
                      </c:pt>
                      <c:pt idx="9129">
                        <c:v>9.4700000000000006</c:v>
                      </c:pt>
                      <c:pt idx="9130">
                        <c:v>9.4700000000000006</c:v>
                      </c:pt>
                      <c:pt idx="9131">
                        <c:v>9.4700000000000006</c:v>
                      </c:pt>
                      <c:pt idx="9132">
                        <c:v>9.4700000000000006</c:v>
                      </c:pt>
                      <c:pt idx="9133">
                        <c:v>9.4499999999999993</c:v>
                      </c:pt>
                      <c:pt idx="9134">
                        <c:v>9.4700000000000006</c:v>
                      </c:pt>
                      <c:pt idx="9135">
                        <c:v>9.5500000000000007</c:v>
                      </c:pt>
                      <c:pt idx="9136">
                        <c:v>9.59</c:v>
                      </c:pt>
                      <c:pt idx="9137">
                        <c:v>9.5500000000000007</c:v>
                      </c:pt>
                      <c:pt idx="9138">
                        <c:v>9.57</c:v>
                      </c:pt>
                      <c:pt idx="9139">
                        <c:v>9.57</c:v>
                      </c:pt>
                      <c:pt idx="9140">
                        <c:v>9.57</c:v>
                      </c:pt>
                      <c:pt idx="9141">
                        <c:v>9.57</c:v>
                      </c:pt>
                      <c:pt idx="9142">
                        <c:v>9.5500000000000007</c:v>
                      </c:pt>
                      <c:pt idx="9143">
                        <c:v>9.51</c:v>
                      </c:pt>
                      <c:pt idx="9144">
                        <c:v>9.4499999999999993</c:v>
                      </c:pt>
                      <c:pt idx="9145">
                        <c:v>9.4499999999999993</c:v>
                      </c:pt>
                      <c:pt idx="9146">
                        <c:v>9.4499999999999993</c:v>
                      </c:pt>
                      <c:pt idx="9147">
                        <c:v>9.49</c:v>
                      </c:pt>
                      <c:pt idx="9148">
                        <c:v>9.49</c:v>
                      </c:pt>
                      <c:pt idx="9149">
                        <c:v>9.4499999999999993</c:v>
                      </c:pt>
                      <c:pt idx="9150">
                        <c:v>9.4499999999999993</c:v>
                      </c:pt>
                      <c:pt idx="9151">
                        <c:v>9.4499999999999993</c:v>
                      </c:pt>
                      <c:pt idx="9152">
                        <c:v>9.43</c:v>
                      </c:pt>
                      <c:pt idx="9153">
                        <c:v>9.4700000000000006</c:v>
                      </c:pt>
                      <c:pt idx="9154">
                        <c:v>9.5500000000000007</c:v>
                      </c:pt>
                      <c:pt idx="9155">
                        <c:v>9.65</c:v>
                      </c:pt>
                      <c:pt idx="9156">
                        <c:v>9.67</c:v>
                      </c:pt>
                      <c:pt idx="9157">
                        <c:v>9.6300000000000008</c:v>
                      </c:pt>
                      <c:pt idx="9158">
                        <c:v>9.59</c:v>
                      </c:pt>
                      <c:pt idx="9159">
                        <c:v>9.59</c:v>
                      </c:pt>
                      <c:pt idx="9160">
                        <c:v>9.59</c:v>
                      </c:pt>
                      <c:pt idx="9161">
                        <c:v>9.5500000000000007</c:v>
                      </c:pt>
                      <c:pt idx="9162">
                        <c:v>9.49</c:v>
                      </c:pt>
                      <c:pt idx="9163">
                        <c:v>9.4700000000000006</c:v>
                      </c:pt>
                      <c:pt idx="9164">
                        <c:v>9.4499999999999993</c:v>
                      </c:pt>
                      <c:pt idx="9165">
                        <c:v>9.4499999999999993</c:v>
                      </c:pt>
                      <c:pt idx="9166">
                        <c:v>9.43</c:v>
                      </c:pt>
                      <c:pt idx="9167">
                        <c:v>9.43</c:v>
                      </c:pt>
                      <c:pt idx="9168">
                        <c:v>9.4700000000000006</c:v>
                      </c:pt>
                      <c:pt idx="9169">
                        <c:v>9.49</c:v>
                      </c:pt>
                      <c:pt idx="9170">
                        <c:v>9.57</c:v>
                      </c:pt>
                      <c:pt idx="9171">
                        <c:v>9.59</c:v>
                      </c:pt>
                      <c:pt idx="9172">
                        <c:v>9.59</c:v>
                      </c:pt>
                      <c:pt idx="9173">
                        <c:v>9.59</c:v>
                      </c:pt>
                      <c:pt idx="9174">
                        <c:v>9.61</c:v>
                      </c:pt>
                      <c:pt idx="9175">
                        <c:v>9.61</c:v>
                      </c:pt>
                      <c:pt idx="9176">
                        <c:v>9.59</c:v>
                      </c:pt>
                      <c:pt idx="9177">
                        <c:v>9.57</c:v>
                      </c:pt>
                      <c:pt idx="9178">
                        <c:v>9.5500000000000007</c:v>
                      </c:pt>
                      <c:pt idx="9179">
                        <c:v>9.5500000000000007</c:v>
                      </c:pt>
                      <c:pt idx="9180">
                        <c:v>9.51</c:v>
                      </c:pt>
                      <c:pt idx="9181">
                        <c:v>9.49</c:v>
                      </c:pt>
                      <c:pt idx="9182">
                        <c:v>9.4700000000000006</c:v>
                      </c:pt>
                      <c:pt idx="9183">
                        <c:v>9.41</c:v>
                      </c:pt>
                      <c:pt idx="9184">
                        <c:v>9.43</c:v>
                      </c:pt>
                      <c:pt idx="9185">
                        <c:v>9.43</c:v>
                      </c:pt>
                      <c:pt idx="9186">
                        <c:v>9.43</c:v>
                      </c:pt>
                      <c:pt idx="9187">
                        <c:v>9.41</c:v>
                      </c:pt>
                      <c:pt idx="9188">
                        <c:v>9.49</c:v>
                      </c:pt>
                      <c:pt idx="9189">
                        <c:v>9.4499999999999993</c:v>
                      </c:pt>
                      <c:pt idx="9190">
                        <c:v>9.49</c:v>
                      </c:pt>
                      <c:pt idx="9191">
                        <c:v>9.4499999999999993</c:v>
                      </c:pt>
                      <c:pt idx="9192">
                        <c:v>9.43</c:v>
                      </c:pt>
                      <c:pt idx="9193">
                        <c:v>9.43</c:v>
                      </c:pt>
                      <c:pt idx="9194">
                        <c:v>9.39</c:v>
                      </c:pt>
                      <c:pt idx="9195">
                        <c:v>9.43</c:v>
                      </c:pt>
                      <c:pt idx="9196">
                        <c:v>9.39</c:v>
                      </c:pt>
                      <c:pt idx="9197">
                        <c:v>9.35</c:v>
                      </c:pt>
                      <c:pt idx="9198">
                        <c:v>9.39</c:v>
                      </c:pt>
                      <c:pt idx="9199">
                        <c:v>9.49</c:v>
                      </c:pt>
                      <c:pt idx="9200">
                        <c:v>9.49</c:v>
                      </c:pt>
                      <c:pt idx="9201">
                        <c:v>9.49</c:v>
                      </c:pt>
                      <c:pt idx="9202">
                        <c:v>9.49</c:v>
                      </c:pt>
                      <c:pt idx="9203">
                        <c:v>9.4499999999999993</c:v>
                      </c:pt>
                      <c:pt idx="9204">
                        <c:v>9.4700000000000006</c:v>
                      </c:pt>
                      <c:pt idx="9205">
                        <c:v>9.4499999999999993</c:v>
                      </c:pt>
                      <c:pt idx="9206">
                        <c:v>9.49</c:v>
                      </c:pt>
                      <c:pt idx="9207">
                        <c:v>9.49</c:v>
                      </c:pt>
                      <c:pt idx="9208">
                        <c:v>9.5500000000000007</c:v>
                      </c:pt>
                      <c:pt idx="9209">
                        <c:v>9.5500000000000007</c:v>
                      </c:pt>
                      <c:pt idx="9210">
                        <c:v>9.59</c:v>
                      </c:pt>
                      <c:pt idx="9211">
                        <c:v>9.59</c:v>
                      </c:pt>
                      <c:pt idx="9212">
                        <c:v>9.59</c:v>
                      </c:pt>
                      <c:pt idx="9213">
                        <c:v>9.57</c:v>
                      </c:pt>
                      <c:pt idx="9214">
                        <c:v>9.5299999999999994</c:v>
                      </c:pt>
                      <c:pt idx="9215">
                        <c:v>9.49</c:v>
                      </c:pt>
                      <c:pt idx="9216">
                        <c:v>9.4700000000000006</c:v>
                      </c:pt>
                      <c:pt idx="9217">
                        <c:v>9.4700000000000006</c:v>
                      </c:pt>
                      <c:pt idx="9218">
                        <c:v>9.41</c:v>
                      </c:pt>
                      <c:pt idx="9219">
                        <c:v>9.39</c:v>
                      </c:pt>
                      <c:pt idx="9220">
                        <c:v>9.3699999999999992</c:v>
                      </c:pt>
                      <c:pt idx="9221">
                        <c:v>9.41</c:v>
                      </c:pt>
                      <c:pt idx="9222">
                        <c:v>9.4700000000000006</c:v>
                      </c:pt>
                      <c:pt idx="9223">
                        <c:v>9.49</c:v>
                      </c:pt>
                      <c:pt idx="9224">
                        <c:v>9.51</c:v>
                      </c:pt>
                      <c:pt idx="9225">
                        <c:v>9.59</c:v>
                      </c:pt>
                      <c:pt idx="9226">
                        <c:v>9.5500000000000007</c:v>
                      </c:pt>
                      <c:pt idx="9227">
                        <c:v>9.5500000000000007</c:v>
                      </c:pt>
                      <c:pt idx="9228">
                        <c:v>9.49</c:v>
                      </c:pt>
                      <c:pt idx="9229">
                        <c:v>9.4700000000000006</c:v>
                      </c:pt>
                      <c:pt idx="9230">
                        <c:v>9.49</c:v>
                      </c:pt>
                      <c:pt idx="9231">
                        <c:v>9.57</c:v>
                      </c:pt>
                      <c:pt idx="9232">
                        <c:v>9.51</c:v>
                      </c:pt>
                      <c:pt idx="9233">
                        <c:v>9.49</c:v>
                      </c:pt>
                      <c:pt idx="9234">
                        <c:v>9.4700000000000006</c:v>
                      </c:pt>
                      <c:pt idx="9235">
                        <c:v>9.4499999999999993</c:v>
                      </c:pt>
                      <c:pt idx="9236">
                        <c:v>9.43</c:v>
                      </c:pt>
                      <c:pt idx="9237">
                        <c:v>9.4499999999999993</c:v>
                      </c:pt>
                      <c:pt idx="9238">
                        <c:v>9.43</c:v>
                      </c:pt>
                      <c:pt idx="9239">
                        <c:v>9.4700000000000006</c:v>
                      </c:pt>
                      <c:pt idx="9240">
                        <c:v>9.4700000000000006</c:v>
                      </c:pt>
                      <c:pt idx="9241">
                        <c:v>9.5500000000000007</c:v>
                      </c:pt>
                      <c:pt idx="9242">
                        <c:v>9.5500000000000007</c:v>
                      </c:pt>
                      <c:pt idx="9243">
                        <c:v>9.57</c:v>
                      </c:pt>
                      <c:pt idx="9244">
                        <c:v>9.57</c:v>
                      </c:pt>
                      <c:pt idx="9245">
                        <c:v>9.57</c:v>
                      </c:pt>
                      <c:pt idx="9246">
                        <c:v>9.5299999999999994</c:v>
                      </c:pt>
                      <c:pt idx="9247">
                        <c:v>9.49</c:v>
                      </c:pt>
                      <c:pt idx="9248">
                        <c:v>9.49</c:v>
                      </c:pt>
                      <c:pt idx="9249">
                        <c:v>9.49</c:v>
                      </c:pt>
                      <c:pt idx="9250">
                        <c:v>9.49</c:v>
                      </c:pt>
                      <c:pt idx="9251">
                        <c:v>9.51</c:v>
                      </c:pt>
                      <c:pt idx="9252">
                        <c:v>9.49</c:v>
                      </c:pt>
                      <c:pt idx="9253">
                        <c:v>9.51</c:v>
                      </c:pt>
                      <c:pt idx="9254">
                        <c:v>9.51</c:v>
                      </c:pt>
                      <c:pt idx="9255">
                        <c:v>9.5500000000000007</c:v>
                      </c:pt>
                      <c:pt idx="9256">
                        <c:v>9.57</c:v>
                      </c:pt>
                      <c:pt idx="9257">
                        <c:v>9.59</c:v>
                      </c:pt>
                      <c:pt idx="9258">
                        <c:v>9.57</c:v>
                      </c:pt>
                      <c:pt idx="9259">
                        <c:v>9.5500000000000007</c:v>
                      </c:pt>
                      <c:pt idx="9260">
                        <c:v>9.49</c:v>
                      </c:pt>
                      <c:pt idx="9261">
                        <c:v>9.4700000000000006</c:v>
                      </c:pt>
                      <c:pt idx="9262">
                        <c:v>9.4700000000000006</c:v>
                      </c:pt>
                      <c:pt idx="9263">
                        <c:v>9.4499999999999993</c:v>
                      </c:pt>
                      <c:pt idx="9264">
                        <c:v>9.4499999999999993</c:v>
                      </c:pt>
                      <c:pt idx="9265">
                        <c:v>9.4499999999999993</c:v>
                      </c:pt>
                      <c:pt idx="9266">
                        <c:v>9.51</c:v>
                      </c:pt>
                      <c:pt idx="9267">
                        <c:v>9.57</c:v>
                      </c:pt>
                      <c:pt idx="9268">
                        <c:v>9.59</c:v>
                      </c:pt>
                      <c:pt idx="9269">
                        <c:v>9.61</c:v>
                      </c:pt>
                      <c:pt idx="9270">
                        <c:v>9.61</c:v>
                      </c:pt>
                      <c:pt idx="9271">
                        <c:v>9.59</c:v>
                      </c:pt>
                      <c:pt idx="9272">
                        <c:v>9.59</c:v>
                      </c:pt>
                      <c:pt idx="9273">
                        <c:v>9.57</c:v>
                      </c:pt>
                      <c:pt idx="9274">
                        <c:v>9.57</c:v>
                      </c:pt>
                      <c:pt idx="9275">
                        <c:v>9.57</c:v>
                      </c:pt>
                      <c:pt idx="9276">
                        <c:v>9.57</c:v>
                      </c:pt>
                      <c:pt idx="9277">
                        <c:v>9.59</c:v>
                      </c:pt>
                      <c:pt idx="9278">
                        <c:v>9.57</c:v>
                      </c:pt>
                      <c:pt idx="9279">
                        <c:v>9.5500000000000007</c:v>
                      </c:pt>
                      <c:pt idx="9280">
                        <c:v>9.61</c:v>
                      </c:pt>
                      <c:pt idx="9281">
                        <c:v>9.61</c:v>
                      </c:pt>
                      <c:pt idx="9282">
                        <c:v>9.6300000000000008</c:v>
                      </c:pt>
                      <c:pt idx="9283">
                        <c:v>9.61</c:v>
                      </c:pt>
                      <c:pt idx="9284">
                        <c:v>9.59</c:v>
                      </c:pt>
                      <c:pt idx="9285">
                        <c:v>9.57</c:v>
                      </c:pt>
                      <c:pt idx="9286">
                        <c:v>9.57</c:v>
                      </c:pt>
                      <c:pt idx="9287">
                        <c:v>9.5299999999999994</c:v>
                      </c:pt>
                      <c:pt idx="9288">
                        <c:v>9.5500000000000007</c:v>
                      </c:pt>
                      <c:pt idx="9289">
                        <c:v>9.59</c:v>
                      </c:pt>
                      <c:pt idx="9290">
                        <c:v>9.61</c:v>
                      </c:pt>
                      <c:pt idx="9291">
                        <c:v>9.6300000000000008</c:v>
                      </c:pt>
                      <c:pt idx="9292">
                        <c:v>9.67</c:v>
                      </c:pt>
                      <c:pt idx="9293">
                        <c:v>9.67</c:v>
                      </c:pt>
                      <c:pt idx="9294">
                        <c:v>9.73</c:v>
                      </c:pt>
                      <c:pt idx="9295">
                        <c:v>9.8699999999999992</c:v>
                      </c:pt>
                      <c:pt idx="9296">
                        <c:v>9.85</c:v>
                      </c:pt>
                      <c:pt idx="9297">
                        <c:v>9.83</c:v>
                      </c:pt>
                      <c:pt idx="9298">
                        <c:v>9.85</c:v>
                      </c:pt>
                      <c:pt idx="9299">
                        <c:v>9.8699999999999992</c:v>
                      </c:pt>
                      <c:pt idx="9300">
                        <c:v>9.8699999999999992</c:v>
                      </c:pt>
                      <c:pt idx="9301">
                        <c:v>9.8699999999999992</c:v>
                      </c:pt>
                      <c:pt idx="9302">
                        <c:v>9.83</c:v>
                      </c:pt>
                      <c:pt idx="9303">
                        <c:v>9.7899999999999991</c:v>
                      </c:pt>
                      <c:pt idx="9304">
                        <c:v>9.77</c:v>
                      </c:pt>
                      <c:pt idx="9305">
                        <c:v>9.77</c:v>
                      </c:pt>
                      <c:pt idx="9306">
                        <c:v>9.83</c:v>
                      </c:pt>
                      <c:pt idx="9307">
                        <c:v>9.85</c:v>
                      </c:pt>
                      <c:pt idx="9308">
                        <c:v>9.8699999999999992</c:v>
                      </c:pt>
                      <c:pt idx="9309">
                        <c:v>9.85</c:v>
                      </c:pt>
                      <c:pt idx="9310">
                        <c:v>9.83</c:v>
                      </c:pt>
                      <c:pt idx="9311">
                        <c:v>9.83</c:v>
                      </c:pt>
                      <c:pt idx="9312">
                        <c:v>9.83</c:v>
                      </c:pt>
                      <c:pt idx="9313">
                        <c:v>9.7899999999999991</c:v>
                      </c:pt>
                      <c:pt idx="9314">
                        <c:v>9.7899999999999991</c:v>
                      </c:pt>
                      <c:pt idx="9315">
                        <c:v>9.73</c:v>
                      </c:pt>
                      <c:pt idx="9316">
                        <c:v>9.73</c:v>
                      </c:pt>
                      <c:pt idx="9317">
                        <c:v>9.81</c:v>
                      </c:pt>
                      <c:pt idx="9318">
                        <c:v>9.81</c:v>
                      </c:pt>
                      <c:pt idx="9319">
                        <c:v>9.83</c:v>
                      </c:pt>
                      <c:pt idx="9320">
                        <c:v>9.85</c:v>
                      </c:pt>
                      <c:pt idx="9321">
                        <c:v>9.85</c:v>
                      </c:pt>
                      <c:pt idx="9322">
                        <c:v>9.8699999999999992</c:v>
                      </c:pt>
                      <c:pt idx="9323">
                        <c:v>9.83</c:v>
                      </c:pt>
                      <c:pt idx="9324">
                        <c:v>9.83</c:v>
                      </c:pt>
                      <c:pt idx="9325">
                        <c:v>9.7899999999999991</c:v>
                      </c:pt>
                      <c:pt idx="9326">
                        <c:v>9.77</c:v>
                      </c:pt>
                      <c:pt idx="9327">
                        <c:v>9.75</c:v>
                      </c:pt>
                      <c:pt idx="9328">
                        <c:v>9.7899999999999991</c:v>
                      </c:pt>
                      <c:pt idx="9329">
                        <c:v>9.73</c:v>
                      </c:pt>
                      <c:pt idx="9330">
                        <c:v>9.75</c:v>
                      </c:pt>
                      <c:pt idx="9331">
                        <c:v>9.7100000000000009</c:v>
                      </c:pt>
                      <c:pt idx="9332">
                        <c:v>9.75</c:v>
                      </c:pt>
                      <c:pt idx="9333">
                        <c:v>9.77</c:v>
                      </c:pt>
                      <c:pt idx="9334">
                        <c:v>9.7899999999999991</c:v>
                      </c:pt>
                      <c:pt idx="9335">
                        <c:v>9.83</c:v>
                      </c:pt>
                      <c:pt idx="9336">
                        <c:v>9.83</c:v>
                      </c:pt>
                      <c:pt idx="9337">
                        <c:v>9.85</c:v>
                      </c:pt>
                      <c:pt idx="9338">
                        <c:v>9.85</c:v>
                      </c:pt>
                      <c:pt idx="9339">
                        <c:v>9.85</c:v>
                      </c:pt>
                      <c:pt idx="9340">
                        <c:v>9.8699999999999992</c:v>
                      </c:pt>
                      <c:pt idx="9341">
                        <c:v>9.93</c:v>
                      </c:pt>
                      <c:pt idx="9342">
                        <c:v>9.91</c:v>
                      </c:pt>
                      <c:pt idx="9343">
                        <c:v>9.8699999999999992</c:v>
                      </c:pt>
                      <c:pt idx="9344">
                        <c:v>9.85</c:v>
                      </c:pt>
                      <c:pt idx="9345">
                        <c:v>9.83</c:v>
                      </c:pt>
                      <c:pt idx="9346">
                        <c:v>9.7899999999999991</c:v>
                      </c:pt>
                      <c:pt idx="9347">
                        <c:v>9.83</c:v>
                      </c:pt>
                      <c:pt idx="9348">
                        <c:v>9.83</c:v>
                      </c:pt>
                      <c:pt idx="9349">
                        <c:v>9.81</c:v>
                      </c:pt>
                      <c:pt idx="9350">
                        <c:v>9.83</c:v>
                      </c:pt>
                      <c:pt idx="9351">
                        <c:v>9.85</c:v>
                      </c:pt>
                      <c:pt idx="9352">
                        <c:v>9.85</c:v>
                      </c:pt>
                      <c:pt idx="9353">
                        <c:v>9.8699999999999992</c:v>
                      </c:pt>
                      <c:pt idx="9354">
                        <c:v>9.8699999999999992</c:v>
                      </c:pt>
                      <c:pt idx="9355">
                        <c:v>9.85</c:v>
                      </c:pt>
                      <c:pt idx="9356">
                        <c:v>9.81</c:v>
                      </c:pt>
                      <c:pt idx="9357">
                        <c:v>9.83</c:v>
                      </c:pt>
                      <c:pt idx="9358">
                        <c:v>9.81</c:v>
                      </c:pt>
                      <c:pt idx="9359">
                        <c:v>9.81</c:v>
                      </c:pt>
                      <c:pt idx="9360">
                        <c:v>9.7899999999999991</c:v>
                      </c:pt>
                      <c:pt idx="9361">
                        <c:v>9.81</c:v>
                      </c:pt>
                      <c:pt idx="9362">
                        <c:v>9.81</c:v>
                      </c:pt>
                      <c:pt idx="9363">
                        <c:v>9.83</c:v>
                      </c:pt>
                      <c:pt idx="9364">
                        <c:v>9.85</c:v>
                      </c:pt>
                      <c:pt idx="9365">
                        <c:v>9.8699999999999992</c:v>
                      </c:pt>
                      <c:pt idx="9366">
                        <c:v>9.8699999999999992</c:v>
                      </c:pt>
                      <c:pt idx="9367">
                        <c:v>9.91</c:v>
                      </c:pt>
                      <c:pt idx="9368">
                        <c:v>9.89</c:v>
                      </c:pt>
                      <c:pt idx="9369">
                        <c:v>9.91</c:v>
                      </c:pt>
                      <c:pt idx="9370">
                        <c:v>9.9499999999999993</c:v>
                      </c:pt>
                      <c:pt idx="9371">
                        <c:v>9.93</c:v>
                      </c:pt>
                      <c:pt idx="9372">
                        <c:v>9.93</c:v>
                      </c:pt>
                      <c:pt idx="9373">
                        <c:v>9.89</c:v>
                      </c:pt>
                      <c:pt idx="9374">
                        <c:v>9.91</c:v>
                      </c:pt>
                      <c:pt idx="9375">
                        <c:v>9.93</c:v>
                      </c:pt>
                      <c:pt idx="9376">
                        <c:v>9.89</c:v>
                      </c:pt>
                      <c:pt idx="9377">
                        <c:v>9.8699999999999992</c:v>
                      </c:pt>
                      <c:pt idx="9378">
                        <c:v>9.8699999999999992</c:v>
                      </c:pt>
                      <c:pt idx="9379">
                        <c:v>9.85</c:v>
                      </c:pt>
                      <c:pt idx="9380">
                        <c:v>9.83</c:v>
                      </c:pt>
                      <c:pt idx="9381">
                        <c:v>9.81</c:v>
                      </c:pt>
                      <c:pt idx="9382">
                        <c:v>9.7899999999999991</c:v>
                      </c:pt>
                      <c:pt idx="9383">
                        <c:v>9.75</c:v>
                      </c:pt>
                      <c:pt idx="9384">
                        <c:v>9.77</c:v>
                      </c:pt>
                      <c:pt idx="9385">
                        <c:v>9.7899999999999991</c:v>
                      </c:pt>
                      <c:pt idx="9386">
                        <c:v>9.7899999999999991</c:v>
                      </c:pt>
                      <c:pt idx="9387">
                        <c:v>9.7899999999999991</c:v>
                      </c:pt>
                      <c:pt idx="9388">
                        <c:v>9.7899999999999991</c:v>
                      </c:pt>
                      <c:pt idx="9389">
                        <c:v>9.81</c:v>
                      </c:pt>
                      <c:pt idx="9390">
                        <c:v>9.81</c:v>
                      </c:pt>
                      <c:pt idx="9391">
                        <c:v>9.7899999999999991</c:v>
                      </c:pt>
                      <c:pt idx="9392">
                        <c:v>9.7899999999999991</c:v>
                      </c:pt>
                      <c:pt idx="9393">
                        <c:v>9.83</c:v>
                      </c:pt>
                      <c:pt idx="9394">
                        <c:v>9.81</c:v>
                      </c:pt>
                      <c:pt idx="9395">
                        <c:v>9.81</c:v>
                      </c:pt>
                      <c:pt idx="9396">
                        <c:v>9.83</c:v>
                      </c:pt>
                      <c:pt idx="9397">
                        <c:v>9.83</c:v>
                      </c:pt>
                      <c:pt idx="9398">
                        <c:v>9.77</c:v>
                      </c:pt>
                      <c:pt idx="9399">
                        <c:v>9.77</c:v>
                      </c:pt>
                      <c:pt idx="9400">
                        <c:v>9.7899999999999991</c:v>
                      </c:pt>
                      <c:pt idx="9401">
                        <c:v>9.91</c:v>
                      </c:pt>
                      <c:pt idx="9402">
                        <c:v>9.9700000000000006</c:v>
                      </c:pt>
                      <c:pt idx="9403">
                        <c:v>10.01</c:v>
                      </c:pt>
                      <c:pt idx="9404">
                        <c:v>10.01</c:v>
                      </c:pt>
                      <c:pt idx="9405">
                        <c:v>9.93</c:v>
                      </c:pt>
                      <c:pt idx="9406">
                        <c:v>9.89</c:v>
                      </c:pt>
                      <c:pt idx="9407">
                        <c:v>9.83</c:v>
                      </c:pt>
                      <c:pt idx="9408">
                        <c:v>9.85</c:v>
                      </c:pt>
                      <c:pt idx="9409">
                        <c:v>9.83</c:v>
                      </c:pt>
                      <c:pt idx="9410">
                        <c:v>9.81</c:v>
                      </c:pt>
                      <c:pt idx="9411">
                        <c:v>9.7899999999999991</c:v>
                      </c:pt>
                      <c:pt idx="9412">
                        <c:v>9.81</c:v>
                      </c:pt>
                      <c:pt idx="9413">
                        <c:v>9.81</c:v>
                      </c:pt>
                      <c:pt idx="9414">
                        <c:v>9.93</c:v>
                      </c:pt>
                      <c:pt idx="9415">
                        <c:v>10.01</c:v>
                      </c:pt>
                      <c:pt idx="9416">
                        <c:v>10.029999999999999</c:v>
                      </c:pt>
                      <c:pt idx="9417">
                        <c:v>10.050000000000001</c:v>
                      </c:pt>
                      <c:pt idx="9418">
                        <c:v>10.09</c:v>
                      </c:pt>
                      <c:pt idx="9419">
                        <c:v>10.11</c:v>
                      </c:pt>
                      <c:pt idx="9420">
                        <c:v>10.09</c:v>
                      </c:pt>
                      <c:pt idx="9421">
                        <c:v>10.09</c:v>
                      </c:pt>
                      <c:pt idx="9422">
                        <c:v>10.09</c:v>
                      </c:pt>
                      <c:pt idx="9423">
                        <c:v>10.050000000000001</c:v>
                      </c:pt>
                      <c:pt idx="9424">
                        <c:v>10.050000000000001</c:v>
                      </c:pt>
                      <c:pt idx="9425">
                        <c:v>10.07</c:v>
                      </c:pt>
                      <c:pt idx="9426">
                        <c:v>10.07</c:v>
                      </c:pt>
                      <c:pt idx="9427">
                        <c:v>10.11</c:v>
                      </c:pt>
                      <c:pt idx="9428">
                        <c:v>10.11</c:v>
                      </c:pt>
                      <c:pt idx="9429">
                        <c:v>10.15</c:v>
                      </c:pt>
                      <c:pt idx="9430">
                        <c:v>10.15</c:v>
                      </c:pt>
                      <c:pt idx="9431">
                        <c:v>10.17</c:v>
                      </c:pt>
                      <c:pt idx="9432">
                        <c:v>10.15</c:v>
                      </c:pt>
                      <c:pt idx="9433">
                        <c:v>10.17</c:v>
                      </c:pt>
                      <c:pt idx="9434">
                        <c:v>10.17</c:v>
                      </c:pt>
                      <c:pt idx="9435">
                        <c:v>10.15</c:v>
                      </c:pt>
                      <c:pt idx="9436">
                        <c:v>10.17</c:v>
                      </c:pt>
                      <c:pt idx="9437">
                        <c:v>10.19</c:v>
                      </c:pt>
                      <c:pt idx="9438">
                        <c:v>10.19</c:v>
                      </c:pt>
                      <c:pt idx="9439">
                        <c:v>10.210000000000001</c:v>
                      </c:pt>
                      <c:pt idx="9440">
                        <c:v>10.210000000000001</c:v>
                      </c:pt>
                      <c:pt idx="9441">
                        <c:v>10.210000000000001</c:v>
                      </c:pt>
                      <c:pt idx="9442">
                        <c:v>10.23</c:v>
                      </c:pt>
                      <c:pt idx="9443">
                        <c:v>10.17</c:v>
                      </c:pt>
                      <c:pt idx="9444">
                        <c:v>10.15</c:v>
                      </c:pt>
                      <c:pt idx="9445">
                        <c:v>10.17</c:v>
                      </c:pt>
                      <c:pt idx="9446">
                        <c:v>10.210000000000001</c:v>
                      </c:pt>
                      <c:pt idx="9447">
                        <c:v>10.25</c:v>
                      </c:pt>
                      <c:pt idx="9448">
                        <c:v>10.19</c:v>
                      </c:pt>
                      <c:pt idx="9449">
                        <c:v>10.210000000000001</c:v>
                      </c:pt>
                      <c:pt idx="9450">
                        <c:v>10.210000000000001</c:v>
                      </c:pt>
                      <c:pt idx="9451">
                        <c:v>10.23</c:v>
                      </c:pt>
                      <c:pt idx="9452">
                        <c:v>10.210000000000001</c:v>
                      </c:pt>
                      <c:pt idx="9453">
                        <c:v>10.33</c:v>
                      </c:pt>
                      <c:pt idx="9454">
                        <c:v>10.33</c:v>
                      </c:pt>
                      <c:pt idx="9455">
                        <c:v>10.39</c:v>
                      </c:pt>
                      <c:pt idx="9456">
                        <c:v>10.33</c:v>
                      </c:pt>
                      <c:pt idx="9457">
                        <c:v>10.29</c:v>
                      </c:pt>
                      <c:pt idx="9458">
                        <c:v>10.29</c:v>
                      </c:pt>
                      <c:pt idx="9459">
                        <c:v>10.29</c:v>
                      </c:pt>
                      <c:pt idx="9460">
                        <c:v>10.31</c:v>
                      </c:pt>
                      <c:pt idx="9461">
                        <c:v>10.33</c:v>
                      </c:pt>
                      <c:pt idx="9462">
                        <c:v>10.33</c:v>
                      </c:pt>
                      <c:pt idx="9463">
                        <c:v>10.33</c:v>
                      </c:pt>
                      <c:pt idx="9464">
                        <c:v>10.33</c:v>
                      </c:pt>
                      <c:pt idx="9465">
                        <c:v>10.33</c:v>
                      </c:pt>
                      <c:pt idx="9466">
                        <c:v>10.35</c:v>
                      </c:pt>
                      <c:pt idx="9467">
                        <c:v>10.37</c:v>
                      </c:pt>
                      <c:pt idx="9468">
                        <c:v>10.39</c:v>
                      </c:pt>
                      <c:pt idx="9469">
                        <c:v>10.45</c:v>
                      </c:pt>
                      <c:pt idx="9470">
                        <c:v>10.45</c:v>
                      </c:pt>
                      <c:pt idx="9471">
                        <c:v>10.45</c:v>
                      </c:pt>
                      <c:pt idx="9472">
                        <c:v>10.45</c:v>
                      </c:pt>
                      <c:pt idx="9473">
                        <c:v>10.47</c:v>
                      </c:pt>
                      <c:pt idx="9474">
                        <c:v>10.47</c:v>
                      </c:pt>
                      <c:pt idx="9475">
                        <c:v>10.43</c:v>
                      </c:pt>
                      <c:pt idx="9476">
                        <c:v>10.45</c:v>
                      </c:pt>
                      <c:pt idx="9477">
                        <c:v>10.45</c:v>
                      </c:pt>
                      <c:pt idx="9478">
                        <c:v>10.49</c:v>
                      </c:pt>
                      <c:pt idx="9479">
                        <c:v>10.49</c:v>
                      </c:pt>
                      <c:pt idx="9480">
                        <c:v>10.51</c:v>
                      </c:pt>
                      <c:pt idx="9481">
                        <c:v>10.55</c:v>
                      </c:pt>
                      <c:pt idx="9482">
                        <c:v>10.59</c:v>
                      </c:pt>
                      <c:pt idx="9483">
                        <c:v>10.59</c:v>
                      </c:pt>
                      <c:pt idx="9484">
                        <c:v>10.61</c:v>
                      </c:pt>
                      <c:pt idx="9485">
                        <c:v>10.67</c:v>
                      </c:pt>
                      <c:pt idx="9486">
                        <c:v>10.71</c:v>
                      </c:pt>
                      <c:pt idx="9487">
                        <c:v>10.73</c:v>
                      </c:pt>
                      <c:pt idx="9488">
                        <c:v>10.79</c:v>
                      </c:pt>
                      <c:pt idx="9489">
                        <c:v>10.85</c:v>
                      </c:pt>
                      <c:pt idx="9490">
                        <c:v>10.91</c:v>
                      </c:pt>
                      <c:pt idx="9491">
                        <c:v>10.93</c:v>
                      </c:pt>
                      <c:pt idx="9492">
                        <c:v>10.97</c:v>
                      </c:pt>
                      <c:pt idx="9493">
                        <c:v>10.99</c:v>
                      </c:pt>
                      <c:pt idx="9494">
                        <c:v>11.07</c:v>
                      </c:pt>
                      <c:pt idx="9495">
                        <c:v>11.15</c:v>
                      </c:pt>
                      <c:pt idx="9496">
                        <c:v>11.19</c:v>
                      </c:pt>
                      <c:pt idx="9497">
                        <c:v>11.21</c:v>
                      </c:pt>
                      <c:pt idx="9498">
                        <c:v>11.25</c:v>
                      </c:pt>
                      <c:pt idx="9499">
                        <c:v>11.27</c:v>
                      </c:pt>
                      <c:pt idx="9500">
                        <c:v>11.27</c:v>
                      </c:pt>
                      <c:pt idx="9501">
                        <c:v>11.29</c:v>
                      </c:pt>
                      <c:pt idx="9502">
                        <c:v>11.29</c:v>
                      </c:pt>
                      <c:pt idx="9503">
                        <c:v>11.37</c:v>
                      </c:pt>
                      <c:pt idx="9504">
                        <c:v>11.39</c:v>
                      </c:pt>
                      <c:pt idx="9505">
                        <c:v>11.43</c:v>
                      </c:pt>
                      <c:pt idx="9506">
                        <c:v>11.45</c:v>
                      </c:pt>
                      <c:pt idx="9507">
                        <c:v>11.51</c:v>
                      </c:pt>
                      <c:pt idx="9508">
                        <c:v>11.59</c:v>
                      </c:pt>
                      <c:pt idx="9509">
                        <c:v>11.63</c:v>
                      </c:pt>
                      <c:pt idx="9510">
                        <c:v>11.63</c:v>
                      </c:pt>
                      <c:pt idx="9511">
                        <c:v>11.67</c:v>
                      </c:pt>
                      <c:pt idx="9512">
                        <c:v>11.69</c:v>
                      </c:pt>
                      <c:pt idx="9513">
                        <c:v>11.71</c:v>
                      </c:pt>
                      <c:pt idx="9514">
                        <c:v>11.77</c:v>
                      </c:pt>
                      <c:pt idx="9515">
                        <c:v>11.81</c:v>
                      </c:pt>
                      <c:pt idx="9516">
                        <c:v>11.83</c:v>
                      </c:pt>
                      <c:pt idx="9517">
                        <c:v>11.83</c:v>
                      </c:pt>
                      <c:pt idx="9518">
                        <c:v>11.83</c:v>
                      </c:pt>
                      <c:pt idx="9519">
                        <c:v>11.81</c:v>
                      </c:pt>
                      <c:pt idx="9520">
                        <c:v>11.77</c:v>
                      </c:pt>
                      <c:pt idx="9521">
                        <c:v>11.81</c:v>
                      </c:pt>
                      <c:pt idx="9522">
                        <c:v>11.83</c:v>
                      </c:pt>
                      <c:pt idx="9523">
                        <c:v>11.85</c:v>
                      </c:pt>
                      <c:pt idx="9524">
                        <c:v>11.85</c:v>
                      </c:pt>
                      <c:pt idx="9525">
                        <c:v>11.87</c:v>
                      </c:pt>
                      <c:pt idx="9526">
                        <c:v>11.89</c:v>
                      </c:pt>
                      <c:pt idx="9527">
                        <c:v>11.89</c:v>
                      </c:pt>
                      <c:pt idx="9528">
                        <c:v>11.89</c:v>
                      </c:pt>
                      <c:pt idx="9529">
                        <c:v>11.89</c:v>
                      </c:pt>
                      <c:pt idx="9530">
                        <c:v>11.91</c:v>
                      </c:pt>
                      <c:pt idx="9531">
                        <c:v>11.91</c:v>
                      </c:pt>
                      <c:pt idx="9532">
                        <c:v>11.93</c:v>
                      </c:pt>
                      <c:pt idx="9533">
                        <c:v>11.95</c:v>
                      </c:pt>
                      <c:pt idx="9534">
                        <c:v>11.97</c:v>
                      </c:pt>
                      <c:pt idx="9535">
                        <c:v>11.99</c:v>
                      </c:pt>
                      <c:pt idx="9536">
                        <c:v>12.01</c:v>
                      </c:pt>
                      <c:pt idx="9537">
                        <c:v>12.03</c:v>
                      </c:pt>
                      <c:pt idx="9538">
                        <c:v>12.03</c:v>
                      </c:pt>
                      <c:pt idx="9539">
                        <c:v>12.05</c:v>
                      </c:pt>
                      <c:pt idx="9540">
                        <c:v>12.07</c:v>
                      </c:pt>
                      <c:pt idx="9541">
                        <c:v>12.05</c:v>
                      </c:pt>
                      <c:pt idx="9542">
                        <c:v>12.05</c:v>
                      </c:pt>
                      <c:pt idx="9543">
                        <c:v>12.11</c:v>
                      </c:pt>
                      <c:pt idx="9544">
                        <c:v>12.11</c:v>
                      </c:pt>
                      <c:pt idx="9545">
                        <c:v>12.11</c:v>
                      </c:pt>
                      <c:pt idx="9546">
                        <c:v>12.15</c:v>
                      </c:pt>
                      <c:pt idx="9547">
                        <c:v>12.11</c:v>
                      </c:pt>
                      <c:pt idx="9548">
                        <c:v>12.09</c:v>
                      </c:pt>
                      <c:pt idx="9549">
                        <c:v>12.13</c:v>
                      </c:pt>
                      <c:pt idx="9550">
                        <c:v>12.15</c:v>
                      </c:pt>
                      <c:pt idx="9551">
                        <c:v>12.21</c:v>
                      </c:pt>
                      <c:pt idx="9552">
                        <c:v>12.19</c:v>
                      </c:pt>
                      <c:pt idx="9553">
                        <c:v>12.19</c:v>
                      </c:pt>
                      <c:pt idx="9554">
                        <c:v>12.15</c:v>
                      </c:pt>
                      <c:pt idx="9555">
                        <c:v>12.13</c:v>
                      </c:pt>
                      <c:pt idx="9556">
                        <c:v>12.13</c:v>
                      </c:pt>
                      <c:pt idx="9557">
                        <c:v>12.11</c:v>
                      </c:pt>
                      <c:pt idx="9558">
                        <c:v>12.07</c:v>
                      </c:pt>
                      <c:pt idx="9559">
                        <c:v>12.05</c:v>
                      </c:pt>
                      <c:pt idx="9560">
                        <c:v>12.09</c:v>
                      </c:pt>
                      <c:pt idx="9561">
                        <c:v>12.17</c:v>
                      </c:pt>
                      <c:pt idx="9562">
                        <c:v>12.21</c:v>
                      </c:pt>
                      <c:pt idx="9563">
                        <c:v>12.21</c:v>
                      </c:pt>
                      <c:pt idx="9564">
                        <c:v>12.19</c:v>
                      </c:pt>
                      <c:pt idx="9565">
                        <c:v>12.17</c:v>
                      </c:pt>
                      <c:pt idx="9566">
                        <c:v>12.13</c:v>
                      </c:pt>
                      <c:pt idx="9567">
                        <c:v>12.11</c:v>
                      </c:pt>
                      <c:pt idx="9568">
                        <c:v>12.05</c:v>
                      </c:pt>
                      <c:pt idx="9569">
                        <c:v>11.97</c:v>
                      </c:pt>
                      <c:pt idx="9570">
                        <c:v>11.91</c:v>
                      </c:pt>
                      <c:pt idx="9571">
                        <c:v>11.89</c:v>
                      </c:pt>
                      <c:pt idx="9572">
                        <c:v>11.83</c:v>
                      </c:pt>
                      <c:pt idx="9573">
                        <c:v>11.77</c:v>
                      </c:pt>
                      <c:pt idx="9574">
                        <c:v>11.75</c:v>
                      </c:pt>
                      <c:pt idx="9575">
                        <c:v>11.73</c:v>
                      </c:pt>
                      <c:pt idx="9576">
                        <c:v>11.67</c:v>
                      </c:pt>
                      <c:pt idx="9577">
                        <c:v>11.67</c:v>
                      </c:pt>
                      <c:pt idx="9578">
                        <c:v>11.63</c:v>
                      </c:pt>
                      <c:pt idx="9579">
                        <c:v>11.61</c:v>
                      </c:pt>
                      <c:pt idx="9580">
                        <c:v>11.59</c:v>
                      </c:pt>
                      <c:pt idx="9581">
                        <c:v>11.53</c:v>
                      </c:pt>
                      <c:pt idx="9582">
                        <c:v>11.53</c:v>
                      </c:pt>
                      <c:pt idx="9583">
                        <c:v>11.53</c:v>
                      </c:pt>
                      <c:pt idx="9584">
                        <c:v>11.55</c:v>
                      </c:pt>
                      <c:pt idx="9585">
                        <c:v>11.63</c:v>
                      </c:pt>
                      <c:pt idx="9586">
                        <c:v>11.71</c:v>
                      </c:pt>
                      <c:pt idx="9587">
                        <c:v>11.75</c:v>
                      </c:pt>
                      <c:pt idx="9588">
                        <c:v>11.77</c:v>
                      </c:pt>
                      <c:pt idx="9589">
                        <c:v>11.71</c:v>
                      </c:pt>
                      <c:pt idx="9590">
                        <c:v>11.67</c:v>
                      </c:pt>
                      <c:pt idx="9591">
                        <c:v>11.63</c:v>
                      </c:pt>
                      <c:pt idx="9592">
                        <c:v>11.63</c:v>
                      </c:pt>
                      <c:pt idx="9593">
                        <c:v>11.61</c:v>
                      </c:pt>
                      <c:pt idx="9594">
                        <c:v>11.57</c:v>
                      </c:pt>
                      <c:pt idx="9595">
                        <c:v>11.53</c:v>
                      </c:pt>
                      <c:pt idx="9596">
                        <c:v>11.51</c:v>
                      </c:pt>
                      <c:pt idx="9597">
                        <c:v>11.45</c:v>
                      </c:pt>
                      <c:pt idx="9598">
                        <c:v>11.45</c:v>
                      </c:pt>
                      <c:pt idx="9599">
                        <c:v>11.43</c:v>
                      </c:pt>
                      <c:pt idx="9600">
                        <c:v>11.41</c:v>
                      </c:pt>
                      <c:pt idx="9601">
                        <c:v>11.39</c:v>
                      </c:pt>
                      <c:pt idx="9602">
                        <c:v>11.41</c:v>
                      </c:pt>
                      <c:pt idx="9603">
                        <c:v>11.43</c:v>
                      </c:pt>
                      <c:pt idx="9604">
                        <c:v>11.45</c:v>
                      </c:pt>
                      <c:pt idx="9605">
                        <c:v>11.49</c:v>
                      </c:pt>
                      <c:pt idx="9606">
                        <c:v>11.49</c:v>
                      </c:pt>
                      <c:pt idx="9607">
                        <c:v>11.51</c:v>
                      </c:pt>
                      <c:pt idx="9608">
                        <c:v>11.53</c:v>
                      </c:pt>
                      <c:pt idx="9609">
                        <c:v>11.57</c:v>
                      </c:pt>
                      <c:pt idx="9610">
                        <c:v>11.59</c:v>
                      </c:pt>
                      <c:pt idx="9611">
                        <c:v>11.59</c:v>
                      </c:pt>
                      <c:pt idx="9612">
                        <c:v>11.59</c:v>
                      </c:pt>
                      <c:pt idx="9613">
                        <c:v>11.59</c:v>
                      </c:pt>
                      <c:pt idx="9614">
                        <c:v>11.57</c:v>
                      </c:pt>
                      <c:pt idx="9615">
                        <c:v>11.51</c:v>
                      </c:pt>
                      <c:pt idx="9616">
                        <c:v>11.47</c:v>
                      </c:pt>
                      <c:pt idx="9617">
                        <c:v>11.47</c:v>
                      </c:pt>
                      <c:pt idx="9618">
                        <c:v>11.49</c:v>
                      </c:pt>
                      <c:pt idx="9619">
                        <c:v>11.71</c:v>
                      </c:pt>
                      <c:pt idx="9620">
                        <c:v>11.91</c:v>
                      </c:pt>
                      <c:pt idx="9621">
                        <c:v>12.11</c:v>
                      </c:pt>
                      <c:pt idx="9622">
                        <c:v>12.21</c:v>
                      </c:pt>
                      <c:pt idx="9623">
                        <c:v>12.29</c:v>
                      </c:pt>
                      <c:pt idx="9624">
                        <c:v>12.17</c:v>
                      </c:pt>
                      <c:pt idx="9625">
                        <c:v>12.09</c:v>
                      </c:pt>
                      <c:pt idx="9626">
                        <c:v>11.97</c:v>
                      </c:pt>
                      <c:pt idx="9627">
                        <c:v>11.91</c:v>
                      </c:pt>
                      <c:pt idx="9628">
                        <c:v>11.87</c:v>
                      </c:pt>
                      <c:pt idx="9629">
                        <c:v>11.81</c:v>
                      </c:pt>
                      <c:pt idx="9630">
                        <c:v>11.77</c:v>
                      </c:pt>
                      <c:pt idx="9631">
                        <c:v>11.81</c:v>
                      </c:pt>
                      <c:pt idx="9632">
                        <c:v>11.89</c:v>
                      </c:pt>
                      <c:pt idx="9633">
                        <c:v>11.91</c:v>
                      </c:pt>
                      <c:pt idx="9634">
                        <c:v>11.91</c:v>
                      </c:pt>
                      <c:pt idx="9635">
                        <c:v>11.87</c:v>
                      </c:pt>
                      <c:pt idx="9636">
                        <c:v>11.81</c:v>
                      </c:pt>
                      <c:pt idx="9637">
                        <c:v>11.75</c:v>
                      </c:pt>
                      <c:pt idx="9638">
                        <c:v>11.75</c:v>
                      </c:pt>
                      <c:pt idx="9639">
                        <c:v>11.81</c:v>
                      </c:pt>
                      <c:pt idx="9640">
                        <c:v>11.81</c:v>
                      </c:pt>
                      <c:pt idx="9641">
                        <c:v>11.83</c:v>
                      </c:pt>
                      <c:pt idx="9642">
                        <c:v>11.89</c:v>
                      </c:pt>
                      <c:pt idx="9643">
                        <c:v>11.95</c:v>
                      </c:pt>
                      <c:pt idx="9644">
                        <c:v>12.03</c:v>
                      </c:pt>
                      <c:pt idx="9645">
                        <c:v>12.15</c:v>
                      </c:pt>
                      <c:pt idx="9646">
                        <c:v>12.25</c:v>
                      </c:pt>
                      <c:pt idx="9647">
                        <c:v>12.29</c:v>
                      </c:pt>
                      <c:pt idx="9648">
                        <c:v>12.31</c:v>
                      </c:pt>
                      <c:pt idx="9649">
                        <c:v>12.35</c:v>
                      </c:pt>
                      <c:pt idx="9650">
                        <c:v>12.43</c:v>
                      </c:pt>
                      <c:pt idx="9651">
                        <c:v>12.57</c:v>
                      </c:pt>
                      <c:pt idx="9652">
                        <c:v>12.61</c:v>
                      </c:pt>
                      <c:pt idx="9653">
                        <c:v>12.77</c:v>
                      </c:pt>
                      <c:pt idx="9654">
                        <c:v>12.83</c:v>
                      </c:pt>
                      <c:pt idx="9655">
                        <c:v>12.89</c:v>
                      </c:pt>
                      <c:pt idx="9656">
                        <c:v>12.81</c:v>
                      </c:pt>
                      <c:pt idx="9657">
                        <c:v>12.69</c:v>
                      </c:pt>
                      <c:pt idx="9658">
                        <c:v>12.49</c:v>
                      </c:pt>
                      <c:pt idx="9659">
                        <c:v>12.43</c:v>
                      </c:pt>
                      <c:pt idx="9660">
                        <c:v>12.55</c:v>
                      </c:pt>
                      <c:pt idx="9661">
                        <c:v>12.61</c:v>
                      </c:pt>
                      <c:pt idx="9662">
                        <c:v>12.61</c:v>
                      </c:pt>
                      <c:pt idx="9663">
                        <c:v>12.57</c:v>
                      </c:pt>
                      <c:pt idx="9664">
                        <c:v>12.57</c:v>
                      </c:pt>
                      <c:pt idx="9665">
                        <c:v>12.55</c:v>
                      </c:pt>
                      <c:pt idx="9666">
                        <c:v>12.55</c:v>
                      </c:pt>
                      <c:pt idx="9667">
                        <c:v>12.53</c:v>
                      </c:pt>
                      <c:pt idx="9668">
                        <c:v>12.47</c:v>
                      </c:pt>
                      <c:pt idx="9669">
                        <c:v>12.37</c:v>
                      </c:pt>
                      <c:pt idx="9670">
                        <c:v>12.35</c:v>
                      </c:pt>
                      <c:pt idx="9671">
                        <c:v>12.29</c:v>
                      </c:pt>
                      <c:pt idx="9672">
                        <c:v>12.23</c:v>
                      </c:pt>
                      <c:pt idx="9673">
                        <c:v>12.19</c:v>
                      </c:pt>
                      <c:pt idx="9674">
                        <c:v>12.15</c:v>
                      </c:pt>
                      <c:pt idx="9675">
                        <c:v>12.15</c:v>
                      </c:pt>
                      <c:pt idx="9676">
                        <c:v>12.15</c:v>
                      </c:pt>
                      <c:pt idx="9677">
                        <c:v>12.15</c:v>
                      </c:pt>
                      <c:pt idx="9678">
                        <c:v>12.17</c:v>
                      </c:pt>
                      <c:pt idx="9679">
                        <c:v>12.15</c:v>
                      </c:pt>
                      <c:pt idx="9680">
                        <c:v>12.11</c:v>
                      </c:pt>
                      <c:pt idx="9681">
                        <c:v>12.09</c:v>
                      </c:pt>
                      <c:pt idx="9682">
                        <c:v>12.07</c:v>
                      </c:pt>
                      <c:pt idx="9683">
                        <c:v>12.05</c:v>
                      </c:pt>
                      <c:pt idx="9684">
                        <c:v>12.01</c:v>
                      </c:pt>
                      <c:pt idx="9685">
                        <c:v>12.03</c:v>
                      </c:pt>
                      <c:pt idx="9686">
                        <c:v>12.05</c:v>
                      </c:pt>
                      <c:pt idx="9687">
                        <c:v>12.13</c:v>
                      </c:pt>
                      <c:pt idx="9688">
                        <c:v>12.17</c:v>
                      </c:pt>
                      <c:pt idx="9689">
                        <c:v>12.17</c:v>
                      </c:pt>
                      <c:pt idx="9690">
                        <c:v>12.17</c:v>
                      </c:pt>
                      <c:pt idx="9691">
                        <c:v>12.19</c:v>
                      </c:pt>
                      <c:pt idx="9692">
                        <c:v>12.25</c:v>
                      </c:pt>
                      <c:pt idx="9693">
                        <c:v>12.21</c:v>
                      </c:pt>
                      <c:pt idx="9694">
                        <c:v>12.25</c:v>
                      </c:pt>
                      <c:pt idx="9695">
                        <c:v>12.23</c:v>
                      </c:pt>
                      <c:pt idx="9696">
                        <c:v>12.27</c:v>
                      </c:pt>
                      <c:pt idx="9697">
                        <c:v>12.31</c:v>
                      </c:pt>
                      <c:pt idx="9698">
                        <c:v>12.35</c:v>
                      </c:pt>
                      <c:pt idx="9699">
                        <c:v>12.37</c:v>
                      </c:pt>
                      <c:pt idx="9700">
                        <c:v>12.39</c:v>
                      </c:pt>
                      <c:pt idx="9701">
                        <c:v>12.37</c:v>
                      </c:pt>
                      <c:pt idx="9702">
                        <c:v>12.39</c:v>
                      </c:pt>
                      <c:pt idx="9703">
                        <c:v>12.43</c:v>
                      </c:pt>
                      <c:pt idx="9704">
                        <c:v>12.41</c:v>
                      </c:pt>
                      <c:pt idx="9705">
                        <c:v>12.45</c:v>
                      </c:pt>
                      <c:pt idx="9706">
                        <c:v>12.49</c:v>
                      </c:pt>
                      <c:pt idx="9707">
                        <c:v>12.49</c:v>
                      </c:pt>
                      <c:pt idx="9708">
                        <c:v>12.51</c:v>
                      </c:pt>
                      <c:pt idx="9709">
                        <c:v>12.53</c:v>
                      </c:pt>
                      <c:pt idx="9710">
                        <c:v>12.53</c:v>
                      </c:pt>
                      <c:pt idx="9711">
                        <c:v>12.55</c:v>
                      </c:pt>
                      <c:pt idx="9712">
                        <c:v>12.53</c:v>
                      </c:pt>
                      <c:pt idx="9713">
                        <c:v>12.55</c:v>
                      </c:pt>
                      <c:pt idx="9714">
                        <c:v>12.57</c:v>
                      </c:pt>
                      <c:pt idx="9715">
                        <c:v>12.59</c:v>
                      </c:pt>
                      <c:pt idx="9716">
                        <c:v>12.57</c:v>
                      </c:pt>
                      <c:pt idx="9717">
                        <c:v>12.61</c:v>
                      </c:pt>
                      <c:pt idx="9718">
                        <c:v>12.59</c:v>
                      </c:pt>
                      <c:pt idx="9719">
                        <c:v>12.61</c:v>
                      </c:pt>
                      <c:pt idx="9720">
                        <c:v>12.59</c:v>
                      </c:pt>
                      <c:pt idx="9721">
                        <c:v>12.61</c:v>
                      </c:pt>
                      <c:pt idx="9722">
                        <c:v>12.63</c:v>
                      </c:pt>
                      <c:pt idx="9723">
                        <c:v>12.61</c:v>
                      </c:pt>
                      <c:pt idx="9724">
                        <c:v>12.59</c:v>
                      </c:pt>
                      <c:pt idx="9725">
                        <c:v>12.59</c:v>
                      </c:pt>
                      <c:pt idx="9726">
                        <c:v>12.61</c:v>
                      </c:pt>
                      <c:pt idx="9727">
                        <c:v>12.59</c:v>
                      </c:pt>
                      <c:pt idx="9728">
                        <c:v>12.63</c:v>
                      </c:pt>
                      <c:pt idx="9729">
                        <c:v>12.65</c:v>
                      </c:pt>
                      <c:pt idx="9730">
                        <c:v>12.67</c:v>
                      </c:pt>
                      <c:pt idx="9731">
                        <c:v>12.71</c:v>
                      </c:pt>
                      <c:pt idx="9732">
                        <c:v>12.75</c:v>
                      </c:pt>
                      <c:pt idx="9733">
                        <c:v>12.77</c:v>
                      </c:pt>
                      <c:pt idx="9734">
                        <c:v>12.79</c:v>
                      </c:pt>
                      <c:pt idx="9735">
                        <c:v>12.77</c:v>
                      </c:pt>
                      <c:pt idx="9736">
                        <c:v>12.81</c:v>
                      </c:pt>
                      <c:pt idx="9737">
                        <c:v>12.83</c:v>
                      </c:pt>
                      <c:pt idx="9738">
                        <c:v>12.87</c:v>
                      </c:pt>
                      <c:pt idx="9739">
                        <c:v>12.97</c:v>
                      </c:pt>
                      <c:pt idx="9740">
                        <c:v>13.09</c:v>
                      </c:pt>
                      <c:pt idx="9741">
                        <c:v>13.19</c:v>
                      </c:pt>
                      <c:pt idx="9742">
                        <c:v>13.21</c:v>
                      </c:pt>
                      <c:pt idx="9743">
                        <c:v>13.19</c:v>
                      </c:pt>
                      <c:pt idx="9744">
                        <c:v>13.19</c:v>
                      </c:pt>
                      <c:pt idx="9745">
                        <c:v>13.21</c:v>
                      </c:pt>
                      <c:pt idx="9746">
                        <c:v>13.21</c:v>
                      </c:pt>
                      <c:pt idx="9747">
                        <c:v>13.21</c:v>
                      </c:pt>
                      <c:pt idx="9748">
                        <c:v>13.19</c:v>
                      </c:pt>
                      <c:pt idx="9749">
                        <c:v>13.21</c:v>
                      </c:pt>
                      <c:pt idx="9750">
                        <c:v>13.21</c:v>
                      </c:pt>
                      <c:pt idx="9751">
                        <c:v>13.25</c:v>
                      </c:pt>
                      <c:pt idx="9752">
                        <c:v>13.25</c:v>
                      </c:pt>
                      <c:pt idx="9753">
                        <c:v>13.23</c:v>
                      </c:pt>
                      <c:pt idx="9754">
                        <c:v>13.25</c:v>
                      </c:pt>
                      <c:pt idx="9755">
                        <c:v>13.25</c:v>
                      </c:pt>
                      <c:pt idx="9756">
                        <c:v>13.25</c:v>
                      </c:pt>
                      <c:pt idx="9757">
                        <c:v>13.21</c:v>
                      </c:pt>
                      <c:pt idx="9758">
                        <c:v>13.19</c:v>
                      </c:pt>
                      <c:pt idx="9759">
                        <c:v>13.19</c:v>
                      </c:pt>
                      <c:pt idx="9760">
                        <c:v>13.19</c:v>
                      </c:pt>
                      <c:pt idx="9761">
                        <c:v>13.23</c:v>
                      </c:pt>
                      <c:pt idx="9762">
                        <c:v>13.23</c:v>
                      </c:pt>
                      <c:pt idx="9763">
                        <c:v>13.27</c:v>
                      </c:pt>
                      <c:pt idx="9764">
                        <c:v>13.25</c:v>
                      </c:pt>
                      <c:pt idx="9765">
                        <c:v>13.27</c:v>
                      </c:pt>
                      <c:pt idx="9766">
                        <c:v>13.27</c:v>
                      </c:pt>
                      <c:pt idx="9767">
                        <c:v>13.33</c:v>
                      </c:pt>
                      <c:pt idx="9768">
                        <c:v>13.37</c:v>
                      </c:pt>
                      <c:pt idx="9769">
                        <c:v>13.39</c:v>
                      </c:pt>
                      <c:pt idx="9770">
                        <c:v>13.41</c:v>
                      </c:pt>
                      <c:pt idx="9771">
                        <c:v>13.45</c:v>
                      </c:pt>
                      <c:pt idx="9772">
                        <c:v>13.47</c:v>
                      </c:pt>
                      <c:pt idx="9773">
                        <c:v>13.47</c:v>
                      </c:pt>
                      <c:pt idx="9774">
                        <c:v>13.51</c:v>
                      </c:pt>
                      <c:pt idx="9775">
                        <c:v>13.51</c:v>
                      </c:pt>
                      <c:pt idx="9776">
                        <c:v>13.55</c:v>
                      </c:pt>
                      <c:pt idx="9777">
                        <c:v>13.53</c:v>
                      </c:pt>
                      <c:pt idx="9778">
                        <c:v>13.53</c:v>
                      </c:pt>
                      <c:pt idx="9779">
                        <c:v>13.57</c:v>
                      </c:pt>
                      <c:pt idx="9780">
                        <c:v>13.65</c:v>
                      </c:pt>
                      <c:pt idx="9781">
                        <c:v>13.67</c:v>
                      </c:pt>
                      <c:pt idx="9782">
                        <c:v>13.67</c:v>
                      </c:pt>
                      <c:pt idx="9783">
                        <c:v>13.67</c:v>
                      </c:pt>
                      <c:pt idx="9784">
                        <c:v>13.69</c:v>
                      </c:pt>
                      <c:pt idx="9785">
                        <c:v>13.67</c:v>
                      </c:pt>
                      <c:pt idx="9786">
                        <c:v>13.65</c:v>
                      </c:pt>
                      <c:pt idx="9787">
                        <c:v>13.65</c:v>
                      </c:pt>
                      <c:pt idx="9788">
                        <c:v>13.67</c:v>
                      </c:pt>
                      <c:pt idx="9789">
                        <c:v>13.69</c:v>
                      </c:pt>
                      <c:pt idx="9790">
                        <c:v>13.77</c:v>
                      </c:pt>
                      <c:pt idx="9791">
                        <c:v>13.81</c:v>
                      </c:pt>
                      <c:pt idx="9792">
                        <c:v>13.79</c:v>
                      </c:pt>
                      <c:pt idx="9793">
                        <c:v>13.79</c:v>
                      </c:pt>
                      <c:pt idx="9794">
                        <c:v>13.81</c:v>
                      </c:pt>
                      <c:pt idx="9795">
                        <c:v>13.79</c:v>
                      </c:pt>
                      <c:pt idx="9796">
                        <c:v>13.79</c:v>
                      </c:pt>
                      <c:pt idx="9797">
                        <c:v>13.77</c:v>
                      </c:pt>
                      <c:pt idx="9798">
                        <c:v>13.77</c:v>
                      </c:pt>
                      <c:pt idx="9799">
                        <c:v>13.75</c:v>
                      </c:pt>
                      <c:pt idx="9800">
                        <c:v>13.77</c:v>
                      </c:pt>
                      <c:pt idx="9801">
                        <c:v>13.81</c:v>
                      </c:pt>
                      <c:pt idx="9802">
                        <c:v>13.81</c:v>
                      </c:pt>
                      <c:pt idx="9803">
                        <c:v>13.81</c:v>
                      </c:pt>
                      <c:pt idx="9804">
                        <c:v>13.85</c:v>
                      </c:pt>
                      <c:pt idx="9805">
                        <c:v>13.85</c:v>
                      </c:pt>
                      <c:pt idx="9806">
                        <c:v>13.85</c:v>
                      </c:pt>
                      <c:pt idx="9807">
                        <c:v>13.89</c:v>
                      </c:pt>
                      <c:pt idx="9808">
                        <c:v>13.95</c:v>
                      </c:pt>
                      <c:pt idx="9809">
                        <c:v>14.03</c:v>
                      </c:pt>
                      <c:pt idx="9810">
                        <c:v>14.07</c:v>
                      </c:pt>
                      <c:pt idx="9811">
                        <c:v>14.05</c:v>
                      </c:pt>
                      <c:pt idx="9812">
                        <c:v>14.05</c:v>
                      </c:pt>
                      <c:pt idx="9813">
                        <c:v>14.05</c:v>
                      </c:pt>
                      <c:pt idx="9814">
                        <c:v>14.09</c:v>
                      </c:pt>
                      <c:pt idx="9815">
                        <c:v>14.09</c:v>
                      </c:pt>
                      <c:pt idx="9816">
                        <c:v>14.09</c:v>
                      </c:pt>
                      <c:pt idx="9817">
                        <c:v>14.05</c:v>
                      </c:pt>
                      <c:pt idx="9818">
                        <c:v>14.13</c:v>
                      </c:pt>
                      <c:pt idx="9819">
                        <c:v>14.13</c:v>
                      </c:pt>
                      <c:pt idx="9820">
                        <c:v>14.09</c:v>
                      </c:pt>
                      <c:pt idx="9821">
                        <c:v>14.11</c:v>
                      </c:pt>
                      <c:pt idx="9822">
                        <c:v>14.11</c:v>
                      </c:pt>
                      <c:pt idx="9823">
                        <c:v>14.13</c:v>
                      </c:pt>
                      <c:pt idx="9824">
                        <c:v>14.11</c:v>
                      </c:pt>
                      <c:pt idx="9825">
                        <c:v>14.05</c:v>
                      </c:pt>
                      <c:pt idx="9826">
                        <c:v>14.05</c:v>
                      </c:pt>
                      <c:pt idx="9827">
                        <c:v>14.09</c:v>
                      </c:pt>
                      <c:pt idx="9828">
                        <c:v>14.11</c:v>
                      </c:pt>
                      <c:pt idx="9829">
                        <c:v>14.15</c:v>
                      </c:pt>
                      <c:pt idx="9830">
                        <c:v>14.17</c:v>
                      </c:pt>
                      <c:pt idx="9831">
                        <c:v>14.11</c:v>
                      </c:pt>
                      <c:pt idx="9832">
                        <c:v>14.03</c:v>
                      </c:pt>
                      <c:pt idx="9833">
                        <c:v>14.09</c:v>
                      </c:pt>
                      <c:pt idx="9834">
                        <c:v>14.07</c:v>
                      </c:pt>
                      <c:pt idx="9835">
                        <c:v>14.09</c:v>
                      </c:pt>
                      <c:pt idx="9836">
                        <c:v>14.13</c:v>
                      </c:pt>
                      <c:pt idx="9837">
                        <c:v>14.21</c:v>
                      </c:pt>
                      <c:pt idx="9838">
                        <c:v>14.21</c:v>
                      </c:pt>
                      <c:pt idx="9839">
                        <c:v>14.25</c:v>
                      </c:pt>
                      <c:pt idx="9840">
                        <c:v>14.27</c:v>
                      </c:pt>
                      <c:pt idx="9841">
                        <c:v>14.21</c:v>
                      </c:pt>
                      <c:pt idx="9842">
                        <c:v>14.21</c:v>
                      </c:pt>
                      <c:pt idx="9843">
                        <c:v>14.25</c:v>
                      </c:pt>
                      <c:pt idx="9844">
                        <c:v>14.23</c:v>
                      </c:pt>
                      <c:pt idx="9845">
                        <c:v>14.25</c:v>
                      </c:pt>
                      <c:pt idx="9846">
                        <c:v>14.25</c:v>
                      </c:pt>
                      <c:pt idx="9847">
                        <c:v>14.23</c:v>
                      </c:pt>
                      <c:pt idx="9848">
                        <c:v>14.23</c:v>
                      </c:pt>
                      <c:pt idx="9849">
                        <c:v>14.23</c:v>
                      </c:pt>
                      <c:pt idx="9850">
                        <c:v>14.25</c:v>
                      </c:pt>
                      <c:pt idx="9851">
                        <c:v>14.33</c:v>
                      </c:pt>
                      <c:pt idx="9852">
                        <c:v>14.37</c:v>
                      </c:pt>
                      <c:pt idx="9853">
                        <c:v>14.43</c:v>
                      </c:pt>
                      <c:pt idx="9854">
                        <c:v>14.45</c:v>
                      </c:pt>
                      <c:pt idx="9855">
                        <c:v>14.53</c:v>
                      </c:pt>
                      <c:pt idx="9856">
                        <c:v>14.53</c:v>
                      </c:pt>
                      <c:pt idx="9857">
                        <c:v>14.53</c:v>
                      </c:pt>
                      <c:pt idx="9858">
                        <c:v>14.53</c:v>
                      </c:pt>
                      <c:pt idx="9859">
                        <c:v>14.47</c:v>
                      </c:pt>
                      <c:pt idx="9860">
                        <c:v>14.45</c:v>
                      </c:pt>
                      <c:pt idx="9861">
                        <c:v>14.43</c:v>
                      </c:pt>
                      <c:pt idx="9862">
                        <c:v>14.35</c:v>
                      </c:pt>
                      <c:pt idx="9863">
                        <c:v>14.29</c:v>
                      </c:pt>
                      <c:pt idx="9864">
                        <c:v>14.29</c:v>
                      </c:pt>
                      <c:pt idx="9865">
                        <c:v>14.37</c:v>
                      </c:pt>
                      <c:pt idx="9866">
                        <c:v>14.37</c:v>
                      </c:pt>
                      <c:pt idx="9867">
                        <c:v>14.55</c:v>
                      </c:pt>
                      <c:pt idx="9868">
                        <c:v>14.59</c:v>
                      </c:pt>
                      <c:pt idx="9869">
                        <c:v>14.59</c:v>
                      </c:pt>
                      <c:pt idx="9870">
                        <c:v>14.55</c:v>
                      </c:pt>
                      <c:pt idx="9871">
                        <c:v>14.53</c:v>
                      </c:pt>
                      <c:pt idx="9872">
                        <c:v>14.59</c:v>
                      </c:pt>
                      <c:pt idx="9873">
                        <c:v>14.65</c:v>
                      </c:pt>
                      <c:pt idx="9874">
                        <c:v>14.73</c:v>
                      </c:pt>
                      <c:pt idx="9875">
                        <c:v>14.75</c:v>
                      </c:pt>
                      <c:pt idx="9876">
                        <c:v>14.81</c:v>
                      </c:pt>
                      <c:pt idx="9877">
                        <c:v>14.91</c:v>
                      </c:pt>
                      <c:pt idx="9878">
                        <c:v>15.05</c:v>
                      </c:pt>
                      <c:pt idx="9879">
                        <c:v>14.91</c:v>
                      </c:pt>
                      <c:pt idx="9880">
                        <c:v>14.93</c:v>
                      </c:pt>
                      <c:pt idx="9881">
                        <c:v>15.05</c:v>
                      </c:pt>
                      <c:pt idx="9882">
                        <c:v>15.11</c:v>
                      </c:pt>
                      <c:pt idx="9883">
                        <c:v>15.09</c:v>
                      </c:pt>
                      <c:pt idx="9884">
                        <c:v>15.07</c:v>
                      </c:pt>
                      <c:pt idx="9885">
                        <c:v>15.07</c:v>
                      </c:pt>
                      <c:pt idx="9886">
                        <c:v>15.09</c:v>
                      </c:pt>
                      <c:pt idx="9887">
                        <c:v>15.19</c:v>
                      </c:pt>
                      <c:pt idx="9888">
                        <c:v>15.07</c:v>
                      </c:pt>
                      <c:pt idx="9889">
                        <c:v>15.09</c:v>
                      </c:pt>
                      <c:pt idx="9890">
                        <c:v>15.23</c:v>
                      </c:pt>
                      <c:pt idx="9891">
                        <c:v>15.39</c:v>
                      </c:pt>
                      <c:pt idx="9892">
                        <c:v>15.49</c:v>
                      </c:pt>
                      <c:pt idx="9893">
                        <c:v>15.61</c:v>
                      </c:pt>
                      <c:pt idx="9894">
                        <c:v>15.57</c:v>
                      </c:pt>
                      <c:pt idx="9895">
                        <c:v>15.55</c:v>
                      </c:pt>
                      <c:pt idx="9896">
                        <c:v>15.41</c:v>
                      </c:pt>
                      <c:pt idx="9897">
                        <c:v>15.45</c:v>
                      </c:pt>
                      <c:pt idx="9898">
                        <c:v>15.25</c:v>
                      </c:pt>
                      <c:pt idx="9899">
                        <c:v>15.15</c:v>
                      </c:pt>
                      <c:pt idx="9900">
                        <c:v>15.21</c:v>
                      </c:pt>
                      <c:pt idx="9901">
                        <c:v>15.41</c:v>
                      </c:pt>
                      <c:pt idx="9902">
                        <c:v>15.49</c:v>
                      </c:pt>
                      <c:pt idx="9903">
                        <c:v>15.45</c:v>
                      </c:pt>
                      <c:pt idx="9904">
                        <c:v>15.35</c:v>
                      </c:pt>
                      <c:pt idx="9905">
                        <c:v>15.49</c:v>
                      </c:pt>
                      <c:pt idx="9906">
                        <c:v>15.51</c:v>
                      </c:pt>
                      <c:pt idx="9907">
                        <c:v>15.51</c:v>
                      </c:pt>
                      <c:pt idx="9908">
                        <c:v>15.53</c:v>
                      </c:pt>
                      <c:pt idx="9909">
                        <c:v>15.65</c:v>
                      </c:pt>
                      <c:pt idx="9910">
                        <c:v>15.55</c:v>
                      </c:pt>
                      <c:pt idx="9911">
                        <c:v>15.55</c:v>
                      </c:pt>
                      <c:pt idx="9912">
                        <c:v>15.53</c:v>
                      </c:pt>
                      <c:pt idx="9913">
                        <c:v>15.55</c:v>
                      </c:pt>
                      <c:pt idx="9914">
                        <c:v>15.53</c:v>
                      </c:pt>
                      <c:pt idx="9915">
                        <c:v>15.53</c:v>
                      </c:pt>
                      <c:pt idx="9916">
                        <c:v>15.49</c:v>
                      </c:pt>
                      <c:pt idx="9917">
                        <c:v>15.53</c:v>
                      </c:pt>
                      <c:pt idx="9918">
                        <c:v>15.57</c:v>
                      </c:pt>
                      <c:pt idx="9919">
                        <c:v>15.51</c:v>
                      </c:pt>
                      <c:pt idx="9920">
                        <c:v>15.43</c:v>
                      </c:pt>
                      <c:pt idx="9921">
                        <c:v>15.45</c:v>
                      </c:pt>
                      <c:pt idx="9922">
                        <c:v>15.67</c:v>
                      </c:pt>
                      <c:pt idx="9923">
                        <c:v>15.75</c:v>
                      </c:pt>
                      <c:pt idx="9924">
                        <c:v>16.010000000000002</c:v>
                      </c:pt>
                      <c:pt idx="9925">
                        <c:v>16.309999999999999</c:v>
                      </c:pt>
                      <c:pt idx="9926">
                        <c:v>16.59</c:v>
                      </c:pt>
                      <c:pt idx="9927">
                        <c:v>16.850000000000001</c:v>
                      </c:pt>
                      <c:pt idx="9928">
                        <c:v>17.05</c:v>
                      </c:pt>
                      <c:pt idx="9929">
                        <c:v>17.27</c:v>
                      </c:pt>
                      <c:pt idx="9930">
                        <c:v>17.57</c:v>
                      </c:pt>
                      <c:pt idx="9931">
                        <c:v>17.670000000000002</c:v>
                      </c:pt>
                      <c:pt idx="9932">
                        <c:v>17.59</c:v>
                      </c:pt>
                      <c:pt idx="9933">
                        <c:v>17.39</c:v>
                      </c:pt>
                      <c:pt idx="9934">
                        <c:v>17.329999999999998</c:v>
                      </c:pt>
                      <c:pt idx="9935">
                        <c:v>17.25</c:v>
                      </c:pt>
                      <c:pt idx="9936">
                        <c:v>17.13</c:v>
                      </c:pt>
                      <c:pt idx="9937">
                        <c:v>17.05</c:v>
                      </c:pt>
                      <c:pt idx="9938">
                        <c:v>17.03</c:v>
                      </c:pt>
                      <c:pt idx="9939">
                        <c:v>17.09</c:v>
                      </c:pt>
                      <c:pt idx="9940">
                        <c:v>17.170000000000002</c:v>
                      </c:pt>
                      <c:pt idx="9941">
                        <c:v>17.25</c:v>
                      </c:pt>
                      <c:pt idx="9942">
                        <c:v>17.190000000000001</c:v>
                      </c:pt>
                      <c:pt idx="9943">
                        <c:v>17.21</c:v>
                      </c:pt>
                      <c:pt idx="9944">
                        <c:v>17.29</c:v>
                      </c:pt>
                      <c:pt idx="9945">
                        <c:v>17.53</c:v>
                      </c:pt>
                      <c:pt idx="9946">
                        <c:v>17.93</c:v>
                      </c:pt>
                      <c:pt idx="9947">
                        <c:v>18.43</c:v>
                      </c:pt>
                      <c:pt idx="9948">
                        <c:v>18.73</c:v>
                      </c:pt>
                      <c:pt idx="9949">
                        <c:v>19.510000000000002</c:v>
                      </c:pt>
                      <c:pt idx="9950">
                        <c:v>19.97</c:v>
                      </c:pt>
                      <c:pt idx="9951">
                        <c:v>20.49</c:v>
                      </c:pt>
                      <c:pt idx="9952">
                        <c:v>20.97</c:v>
                      </c:pt>
                      <c:pt idx="9953">
                        <c:v>21.13</c:v>
                      </c:pt>
                      <c:pt idx="9954">
                        <c:v>21.53</c:v>
                      </c:pt>
                      <c:pt idx="9955">
                        <c:v>22.05</c:v>
                      </c:pt>
                      <c:pt idx="9956">
                        <c:v>22.85</c:v>
                      </c:pt>
                      <c:pt idx="9957">
                        <c:v>23.11</c:v>
                      </c:pt>
                      <c:pt idx="9958">
                        <c:v>23.07</c:v>
                      </c:pt>
                      <c:pt idx="9959">
                        <c:v>22.95</c:v>
                      </c:pt>
                      <c:pt idx="9960">
                        <c:v>23.01</c:v>
                      </c:pt>
                      <c:pt idx="9961">
                        <c:v>22.91</c:v>
                      </c:pt>
                      <c:pt idx="9962">
                        <c:v>23.15</c:v>
                      </c:pt>
                      <c:pt idx="9963">
                        <c:v>23.25</c:v>
                      </c:pt>
                      <c:pt idx="9964">
                        <c:v>23.55</c:v>
                      </c:pt>
                      <c:pt idx="9965">
                        <c:v>23.63</c:v>
                      </c:pt>
                      <c:pt idx="9966">
                        <c:v>23.69</c:v>
                      </c:pt>
                      <c:pt idx="9967">
                        <c:v>24.09</c:v>
                      </c:pt>
                      <c:pt idx="9968">
                        <c:v>24.43</c:v>
                      </c:pt>
                      <c:pt idx="9969">
                        <c:v>24.59</c:v>
                      </c:pt>
                      <c:pt idx="9970">
                        <c:v>24.03</c:v>
                      </c:pt>
                      <c:pt idx="9971">
                        <c:v>23.83</c:v>
                      </c:pt>
                      <c:pt idx="9972">
                        <c:v>23.83</c:v>
                      </c:pt>
                      <c:pt idx="9973">
                        <c:v>23.83</c:v>
                      </c:pt>
                      <c:pt idx="9974">
                        <c:v>23.83</c:v>
                      </c:pt>
                      <c:pt idx="9975">
                        <c:v>23.59</c:v>
                      </c:pt>
                      <c:pt idx="9976">
                        <c:v>23.41</c:v>
                      </c:pt>
                      <c:pt idx="9977">
                        <c:v>23.69</c:v>
                      </c:pt>
                      <c:pt idx="9978">
                        <c:v>23.53</c:v>
                      </c:pt>
                      <c:pt idx="9979">
                        <c:v>23.11</c:v>
                      </c:pt>
                      <c:pt idx="9980">
                        <c:v>23.07</c:v>
                      </c:pt>
                      <c:pt idx="9981">
                        <c:v>23.37</c:v>
                      </c:pt>
                      <c:pt idx="9982">
                        <c:v>23.83</c:v>
                      </c:pt>
                      <c:pt idx="9983">
                        <c:v>23.75</c:v>
                      </c:pt>
                      <c:pt idx="9984">
                        <c:v>23.47</c:v>
                      </c:pt>
                      <c:pt idx="9985">
                        <c:v>23.63</c:v>
                      </c:pt>
                      <c:pt idx="9986">
                        <c:v>24.03</c:v>
                      </c:pt>
                      <c:pt idx="9987">
                        <c:v>24.11</c:v>
                      </c:pt>
                      <c:pt idx="9988">
                        <c:v>23.89</c:v>
                      </c:pt>
                      <c:pt idx="9989">
                        <c:v>23.99</c:v>
                      </c:pt>
                      <c:pt idx="9990">
                        <c:v>24.57</c:v>
                      </c:pt>
                      <c:pt idx="9991">
                        <c:v>24.97</c:v>
                      </c:pt>
                      <c:pt idx="9992">
                        <c:v>25.21</c:v>
                      </c:pt>
                      <c:pt idx="9993">
                        <c:v>25.25</c:v>
                      </c:pt>
                      <c:pt idx="9994">
                        <c:v>25.57</c:v>
                      </c:pt>
                      <c:pt idx="9995">
                        <c:v>26.03</c:v>
                      </c:pt>
                      <c:pt idx="9996">
                        <c:v>26.15</c:v>
                      </c:pt>
                      <c:pt idx="9997">
                        <c:v>26.13</c:v>
                      </c:pt>
                      <c:pt idx="9998">
                        <c:v>26.33</c:v>
                      </c:pt>
                      <c:pt idx="9999">
                        <c:v>26.37</c:v>
                      </c:pt>
                      <c:pt idx="10000">
                        <c:v>26.59</c:v>
                      </c:pt>
                      <c:pt idx="10001">
                        <c:v>26.41</c:v>
                      </c:pt>
                      <c:pt idx="10002">
                        <c:v>26.17</c:v>
                      </c:pt>
                      <c:pt idx="10003">
                        <c:v>26.15</c:v>
                      </c:pt>
                      <c:pt idx="10004">
                        <c:v>26.39</c:v>
                      </c:pt>
                      <c:pt idx="10005">
                        <c:v>26.35</c:v>
                      </c:pt>
                      <c:pt idx="10006">
                        <c:v>26.57</c:v>
                      </c:pt>
                      <c:pt idx="10007">
                        <c:v>26.45</c:v>
                      </c:pt>
                      <c:pt idx="10008">
                        <c:v>26.77</c:v>
                      </c:pt>
                      <c:pt idx="10009">
                        <c:v>26.83</c:v>
                      </c:pt>
                      <c:pt idx="10010">
                        <c:v>27.47</c:v>
                      </c:pt>
                      <c:pt idx="10011">
                        <c:v>26.81</c:v>
                      </c:pt>
                      <c:pt idx="10012">
                        <c:v>26.15</c:v>
                      </c:pt>
                      <c:pt idx="10013">
                        <c:v>25.73</c:v>
                      </c:pt>
                      <c:pt idx="10014">
                        <c:v>25.69</c:v>
                      </c:pt>
                      <c:pt idx="10015">
                        <c:v>25.53</c:v>
                      </c:pt>
                      <c:pt idx="10016">
                        <c:v>25.75</c:v>
                      </c:pt>
                      <c:pt idx="10017">
                        <c:v>25.61</c:v>
                      </c:pt>
                      <c:pt idx="10018">
                        <c:v>25.87</c:v>
                      </c:pt>
                      <c:pt idx="10019">
                        <c:v>26.33</c:v>
                      </c:pt>
                      <c:pt idx="10020">
                        <c:v>26.59</c:v>
                      </c:pt>
                      <c:pt idx="10021">
                        <c:v>26.93</c:v>
                      </c:pt>
                      <c:pt idx="10022">
                        <c:v>26.97</c:v>
                      </c:pt>
                      <c:pt idx="10023">
                        <c:v>27.49</c:v>
                      </c:pt>
                      <c:pt idx="10024">
                        <c:v>27.39</c:v>
                      </c:pt>
                      <c:pt idx="10025">
                        <c:v>27.31</c:v>
                      </c:pt>
                      <c:pt idx="10026">
                        <c:v>26.81</c:v>
                      </c:pt>
                      <c:pt idx="10027">
                        <c:v>26.77</c:v>
                      </c:pt>
                      <c:pt idx="10028">
                        <c:v>26.47</c:v>
                      </c:pt>
                      <c:pt idx="10029">
                        <c:v>26.15</c:v>
                      </c:pt>
                      <c:pt idx="10030">
                        <c:v>26.03</c:v>
                      </c:pt>
                      <c:pt idx="10031">
                        <c:v>26.45</c:v>
                      </c:pt>
                      <c:pt idx="10032">
                        <c:v>26.69</c:v>
                      </c:pt>
                      <c:pt idx="10033">
                        <c:v>26.57</c:v>
                      </c:pt>
                      <c:pt idx="10034">
                        <c:v>26.75</c:v>
                      </c:pt>
                      <c:pt idx="10035">
                        <c:v>26.13</c:v>
                      </c:pt>
                      <c:pt idx="10036">
                        <c:v>26.19</c:v>
                      </c:pt>
                      <c:pt idx="10037">
                        <c:v>25.45</c:v>
                      </c:pt>
                      <c:pt idx="10038">
                        <c:v>25.19</c:v>
                      </c:pt>
                      <c:pt idx="10039">
                        <c:v>25.23</c:v>
                      </c:pt>
                      <c:pt idx="10040">
                        <c:v>25.29</c:v>
                      </c:pt>
                      <c:pt idx="10041">
                        <c:v>24.87</c:v>
                      </c:pt>
                      <c:pt idx="10042">
                        <c:v>24.49</c:v>
                      </c:pt>
                      <c:pt idx="10043">
                        <c:v>24.59</c:v>
                      </c:pt>
                      <c:pt idx="10044">
                        <c:v>24.89</c:v>
                      </c:pt>
                      <c:pt idx="10045">
                        <c:v>24.57</c:v>
                      </c:pt>
                      <c:pt idx="10046">
                        <c:v>24.69</c:v>
                      </c:pt>
                      <c:pt idx="10047">
                        <c:v>24.47</c:v>
                      </c:pt>
                      <c:pt idx="10048">
                        <c:v>23.85</c:v>
                      </c:pt>
                      <c:pt idx="10049">
                        <c:v>24.51</c:v>
                      </c:pt>
                      <c:pt idx="10050">
                        <c:v>24.53</c:v>
                      </c:pt>
                      <c:pt idx="10051">
                        <c:v>24.41</c:v>
                      </c:pt>
                      <c:pt idx="10052">
                        <c:v>24.55</c:v>
                      </c:pt>
                      <c:pt idx="10053">
                        <c:v>24.67</c:v>
                      </c:pt>
                      <c:pt idx="10054">
                        <c:v>24.87</c:v>
                      </c:pt>
                      <c:pt idx="10055">
                        <c:v>24.97</c:v>
                      </c:pt>
                      <c:pt idx="10056">
                        <c:v>24.75</c:v>
                      </c:pt>
                      <c:pt idx="10057">
                        <c:v>25.17</c:v>
                      </c:pt>
                      <c:pt idx="10058">
                        <c:v>24.89</c:v>
                      </c:pt>
                      <c:pt idx="10059">
                        <c:v>25.37</c:v>
                      </c:pt>
                      <c:pt idx="10060">
                        <c:v>25.69</c:v>
                      </c:pt>
                      <c:pt idx="10061">
                        <c:v>25.93</c:v>
                      </c:pt>
                      <c:pt idx="10062">
                        <c:v>25.91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3337-415E-9BDE-D9E16B693278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HEADER!$H$78:$H$10140</c15:sqref>
                        </c15:formulaRef>
                      </c:ext>
                    </c:extLst>
                    <c:numCache>
                      <c:formatCode>m/d/yy\ h:mm;@</c:formatCode>
                      <c:ptCount val="10063"/>
                      <c:pt idx="0">
                        <c:v>43225.960914351854</c:v>
                      </c:pt>
                      <c:pt idx="1">
                        <c:v>43225.960925925923</c:v>
                      </c:pt>
                      <c:pt idx="2">
                        <c:v>43225.9609375</c:v>
                      </c:pt>
                      <c:pt idx="3">
                        <c:v>43225.960949074077</c:v>
                      </c:pt>
                      <c:pt idx="4">
                        <c:v>43225.960960648146</c:v>
                      </c:pt>
                      <c:pt idx="5">
                        <c:v>43225.960972222223</c:v>
                      </c:pt>
                      <c:pt idx="6">
                        <c:v>43225.9609837963</c:v>
                      </c:pt>
                      <c:pt idx="7">
                        <c:v>43225.960995370369</c:v>
                      </c:pt>
                      <c:pt idx="8">
                        <c:v>43225.961006944446</c:v>
                      </c:pt>
                      <c:pt idx="9">
                        <c:v>43225.961018518516</c:v>
                      </c:pt>
                      <c:pt idx="10">
                        <c:v>43225.961030092592</c:v>
                      </c:pt>
                      <c:pt idx="11">
                        <c:v>43225.961041666669</c:v>
                      </c:pt>
                      <c:pt idx="12">
                        <c:v>43225.961053240739</c:v>
                      </c:pt>
                      <c:pt idx="13">
                        <c:v>43225.961064814815</c:v>
                      </c:pt>
                      <c:pt idx="14">
                        <c:v>43225.961076388892</c:v>
                      </c:pt>
                      <c:pt idx="15">
                        <c:v>43225.961087962962</c:v>
                      </c:pt>
                      <c:pt idx="16">
                        <c:v>43225.961099537039</c:v>
                      </c:pt>
                      <c:pt idx="17">
                        <c:v>43225.961111111108</c:v>
                      </c:pt>
                      <c:pt idx="18">
                        <c:v>43225.961122685185</c:v>
                      </c:pt>
                      <c:pt idx="19">
                        <c:v>43225.961134259262</c:v>
                      </c:pt>
                      <c:pt idx="20">
                        <c:v>43225.961145833331</c:v>
                      </c:pt>
                      <c:pt idx="21">
                        <c:v>43225.961157407408</c:v>
                      </c:pt>
                      <c:pt idx="22">
                        <c:v>43225.961168981485</c:v>
                      </c:pt>
                      <c:pt idx="23">
                        <c:v>43225.961180555554</c:v>
                      </c:pt>
                      <c:pt idx="24">
                        <c:v>43225.961192129631</c:v>
                      </c:pt>
                      <c:pt idx="25">
                        <c:v>43225.9612037037</c:v>
                      </c:pt>
                      <c:pt idx="26">
                        <c:v>43225.961215277777</c:v>
                      </c:pt>
                      <c:pt idx="27">
                        <c:v>43225.961226851854</c:v>
                      </c:pt>
                      <c:pt idx="28">
                        <c:v>43225.961238425924</c:v>
                      </c:pt>
                      <c:pt idx="29">
                        <c:v>43225.96125</c:v>
                      </c:pt>
                      <c:pt idx="30">
                        <c:v>43225.961261574077</c:v>
                      </c:pt>
                      <c:pt idx="31">
                        <c:v>43225.961273148147</c:v>
                      </c:pt>
                      <c:pt idx="32">
                        <c:v>43225.961284722223</c:v>
                      </c:pt>
                      <c:pt idx="33">
                        <c:v>43225.961296296293</c:v>
                      </c:pt>
                      <c:pt idx="34">
                        <c:v>43225.96130787037</c:v>
                      </c:pt>
                      <c:pt idx="35">
                        <c:v>43225.961319444446</c:v>
                      </c:pt>
                      <c:pt idx="36">
                        <c:v>43225.961331018516</c:v>
                      </c:pt>
                      <c:pt idx="37">
                        <c:v>43225.961342592593</c:v>
                      </c:pt>
                      <c:pt idx="38">
                        <c:v>43225.961354166669</c:v>
                      </c:pt>
                      <c:pt idx="39">
                        <c:v>43225.961365740739</c:v>
                      </c:pt>
                      <c:pt idx="40">
                        <c:v>43225.961377314816</c:v>
                      </c:pt>
                      <c:pt idx="41">
                        <c:v>43225.961388888885</c:v>
                      </c:pt>
                      <c:pt idx="42">
                        <c:v>43225.961400462962</c:v>
                      </c:pt>
                      <c:pt idx="43">
                        <c:v>43225.961412037039</c:v>
                      </c:pt>
                      <c:pt idx="44">
                        <c:v>43225.961423611108</c:v>
                      </c:pt>
                      <c:pt idx="45">
                        <c:v>43225.961435185185</c:v>
                      </c:pt>
                      <c:pt idx="46">
                        <c:v>43225.961446759262</c:v>
                      </c:pt>
                      <c:pt idx="47">
                        <c:v>43225.961458333331</c:v>
                      </c:pt>
                      <c:pt idx="48">
                        <c:v>43225.961469907408</c:v>
                      </c:pt>
                      <c:pt idx="49">
                        <c:v>43225.961481481485</c:v>
                      </c:pt>
                      <c:pt idx="50">
                        <c:v>43225.961493055554</c:v>
                      </c:pt>
                      <c:pt idx="51">
                        <c:v>43225.961504629631</c:v>
                      </c:pt>
                      <c:pt idx="52">
                        <c:v>43225.961516203701</c:v>
                      </c:pt>
                      <c:pt idx="53">
                        <c:v>43225.961527777778</c:v>
                      </c:pt>
                      <c:pt idx="54">
                        <c:v>43225.961539351854</c:v>
                      </c:pt>
                      <c:pt idx="55">
                        <c:v>43225.961550925924</c:v>
                      </c:pt>
                      <c:pt idx="56">
                        <c:v>43225.961562500001</c:v>
                      </c:pt>
                      <c:pt idx="57">
                        <c:v>43225.961574074077</c:v>
                      </c:pt>
                      <c:pt idx="58">
                        <c:v>43225.961585648147</c:v>
                      </c:pt>
                      <c:pt idx="59">
                        <c:v>43225.961597222224</c:v>
                      </c:pt>
                      <c:pt idx="60">
                        <c:v>43225.961608796293</c:v>
                      </c:pt>
                      <c:pt idx="61">
                        <c:v>43225.96162037037</c:v>
                      </c:pt>
                      <c:pt idx="62">
                        <c:v>43225.961631944447</c:v>
                      </c:pt>
                      <c:pt idx="63">
                        <c:v>43225.961643518516</c:v>
                      </c:pt>
                      <c:pt idx="64">
                        <c:v>43225.961655092593</c:v>
                      </c:pt>
                      <c:pt idx="65">
                        <c:v>43225.961655092593</c:v>
                      </c:pt>
                      <c:pt idx="66">
                        <c:v>43225.96166666667</c:v>
                      </c:pt>
                      <c:pt idx="67">
                        <c:v>43225.961678240739</c:v>
                      </c:pt>
                      <c:pt idx="68">
                        <c:v>43225.961689814816</c:v>
                      </c:pt>
                      <c:pt idx="69">
                        <c:v>43225.961701388886</c:v>
                      </c:pt>
                      <c:pt idx="70">
                        <c:v>43225.961712962962</c:v>
                      </c:pt>
                      <c:pt idx="71">
                        <c:v>43225.961724537039</c:v>
                      </c:pt>
                      <c:pt idx="72">
                        <c:v>43225.961736111109</c:v>
                      </c:pt>
                      <c:pt idx="73">
                        <c:v>43225.961747685185</c:v>
                      </c:pt>
                      <c:pt idx="74">
                        <c:v>43225.961759259262</c:v>
                      </c:pt>
                      <c:pt idx="75">
                        <c:v>43225.961770833332</c:v>
                      </c:pt>
                      <c:pt idx="76">
                        <c:v>43225.961782407408</c:v>
                      </c:pt>
                      <c:pt idx="77">
                        <c:v>43225.961793981478</c:v>
                      </c:pt>
                      <c:pt idx="78">
                        <c:v>43225.961805555555</c:v>
                      </c:pt>
                      <c:pt idx="79">
                        <c:v>43225.961817129632</c:v>
                      </c:pt>
                      <c:pt idx="80">
                        <c:v>43225.961828703701</c:v>
                      </c:pt>
                      <c:pt idx="81">
                        <c:v>43225.961840277778</c:v>
                      </c:pt>
                      <c:pt idx="82">
                        <c:v>43225.961851851855</c:v>
                      </c:pt>
                      <c:pt idx="83">
                        <c:v>43225.961863425924</c:v>
                      </c:pt>
                      <c:pt idx="84">
                        <c:v>43225.961875000001</c:v>
                      </c:pt>
                      <c:pt idx="85">
                        <c:v>43225.961886574078</c:v>
                      </c:pt>
                      <c:pt idx="86">
                        <c:v>43225.961898148147</c:v>
                      </c:pt>
                      <c:pt idx="87">
                        <c:v>43225.961909722224</c:v>
                      </c:pt>
                      <c:pt idx="88">
                        <c:v>43225.961921296293</c:v>
                      </c:pt>
                      <c:pt idx="89">
                        <c:v>43225.96193287037</c:v>
                      </c:pt>
                      <c:pt idx="90">
                        <c:v>43225.961944444447</c:v>
                      </c:pt>
                      <c:pt idx="91">
                        <c:v>43225.961956018517</c:v>
                      </c:pt>
                      <c:pt idx="92">
                        <c:v>43225.961967592593</c:v>
                      </c:pt>
                      <c:pt idx="93">
                        <c:v>43225.96197916667</c:v>
                      </c:pt>
                      <c:pt idx="94">
                        <c:v>43225.96199074074</c:v>
                      </c:pt>
                      <c:pt idx="95">
                        <c:v>43225.962002314816</c:v>
                      </c:pt>
                      <c:pt idx="96">
                        <c:v>43225.962013888886</c:v>
                      </c:pt>
                      <c:pt idx="97">
                        <c:v>43225.962025462963</c:v>
                      </c:pt>
                      <c:pt idx="98">
                        <c:v>43225.962037037039</c:v>
                      </c:pt>
                      <c:pt idx="99">
                        <c:v>43225.962048611109</c:v>
                      </c:pt>
                      <c:pt idx="100">
                        <c:v>43225.962060185186</c:v>
                      </c:pt>
                      <c:pt idx="101">
                        <c:v>43225.962071759262</c:v>
                      </c:pt>
                      <c:pt idx="102">
                        <c:v>43225.962083333332</c:v>
                      </c:pt>
                      <c:pt idx="103">
                        <c:v>43225.962094907409</c:v>
                      </c:pt>
                      <c:pt idx="104">
                        <c:v>43225.962106481478</c:v>
                      </c:pt>
                      <c:pt idx="105">
                        <c:v>43225.962118055555</c:v>
                      </c:pt>
                      <c:pt idx="106">
                        <c:v>43225.962129629632</c:v>
                      </c:pt>
                      <c:pt idx="107">
                        <c:v>43225.962141203701</c:v>
                      </c:pt>
                      <c:pt idx="108">
                        <c:v>43225.962152777778</c:v>
                      </c:pt>
                      <c:pt idx="109">
                        <c:v>43225.962164351855</c:v>
                      </c:pt>
                      <c:pt idx="110">
                        <c:v>43225.962175925924</c:v>
                      </c:pt>
                      <c:pt idx="111">
                        <c:v>43225.962187500001</c:v>
                      </c:pt>
                      <c:pt idx="112">
                        <c:v>43225.962199074071</c:v>
                      </c:pt>
                      <c:pt idx="113">
                        <c:v>43225.962210648147</c:v>
                      </c:pt>
                      <c:pt idx="114">
                        <c:v>43225.962222222224</c:v>
                      </c:pt>
                      <c:pt idx="115">
                        <c:v>43225.962233796294</c:v>
                      </c:pt>
                      <c:pt idx="116">
                        <c:v>43225.962245370371</c:v>
                      </c:pt>
                      <c:pt idx="117">
                        <c:v>43225.962256944447</c:v>
                      </c:pt>
                      <c:pt idx="118">
                        <c:v>43225.962268518517</c:v>
                      </c:pt>
                      <c:pt idx="119">
                        <c:v>43225.962280092594</c:v>
                      </c:pt>
                      <c:pt idx="120">
                        <c:v>43225.962291666663</c:v>
                      </c:pt>
                      <c:pt idx="121">
                        <c:v>43225.96230324074</c:v>
                      </c:pt>
                      <c:pt idx="122">
                        <c:v>43225.962314814817</c:v>
                      </c:pt>
                      <c:pt idx="123">
                        <c:v>43225.962326388886</c:v>
                      </c:pt>
                      <c:pt idx="124">
                        <c:v>43225.962337962963</c:v>
                      </c:pt>
                      <c:pt idx="125">
                        <c:v>43225.96234953704</c:v>
                      </c:pt>
                      <c:pt idx="126">
                        <c:v>43225.962361111109</c:v>
                      </c:pt>
                      <c:pt idx="127">
                        <c:v>43225.962372685186</c:v>
                      </c:pt>
                      <c:pt idx="128">
                        <c:v>43225.962384259263</c:v>
                      </c:pt>
                      <c:pt idx="129">
                        <c:v>43225.962395833332</c:v>
                      </c:pt>
                      <c:pt idx="130">
                        <c:v>43225.962407407409</c:v>
                      </c:pt>
                      <c:pt idx="131">
                        <c:v>43225.962418981479</c:v>
                      </c:pt>
                      <c:pt idx="132">
                        <c:v>43225.962430555555</c:v>
                      </c:pt>
                      <c:pt idx="133">
                        <c:v>43225.962442129632</c:v>
                      </c:pt>
                      <c:pt idx="134">
                        <c:v>43225.962442129632</c:v>
                      </c:pt>
                      <c:pt idx="135">
                        <c:v>43225.962453703702</c:v>
                      </c:pt>
                      <c:pt idx="136">
                        <c:v>43225.962465277778</c:v>
                      </c:pt>
                      <c:pt idx="137">
                        <c:v>43225.962476851855</c:v>
                      </c:pt>
                      <c:pt idx="138">
                        <c:v>43225.962488425925</c:v>
                      </c:pt>
                      <c:pt idx="139">
                        <c:v>43225.962500000001</c:v>
                      </c:pt>
                      <c:pt idx="140">
                        <c:v>43225.962511574071</c:v>
                      </c:pt>
                      <c:pt idx="141">
                        <c:v>43225.962523148148</c:v>
                      </c:pt>
                      <c:pt idx="142">
                        <c:v>43225.962534722225</c:v>
                      </c:pt>
                      <c:pt idx="143">
                        <c:v>43225.962546296294</c:v>
                      </c:pt>
                      <c:pt idx="144">
                        <c:v>43225.962557870371</c:v>
                      </c:pt>
                      <c:pt idx="145">
                        <c:v>43225.962569444448</c:v>
                      </c:pt>
                      <c:pt idx="146">
                        <c:v>43225.962581018517</c:v>
                      </c:pt>
                      <c:pt idx="147">
                        <c:v>43225.962592592594</c:v>
                      </c:pt>
                      <c:pt idx="148">
                        <c:v>43225.962604166663</c:v>
                      </c:pt>
                      <c:pt idx="149">
                        <c:v>43225.96261574074</c:v>
                      </c:pt>
                      <c:pt idx="150">
                        <c:v>43225.962627314817</c:v>
                      </c:pt>
                      <c:pt idx="151">
                        <c:v>43225.962638888886</c:v>
                      </c:pt>
                      <c:pt idx="152">
                        <c:v>43225.962650462963</c:v>
                      </c:pt>
                      <c:pt idx="153">
                        <c:v>43225.96266203704</c:v>
                      </c:pt>
                      <c:pt idx="154">
                        <c:v>43225.962673611109</c:v>
                      </c:pt>
                      <c:pt idx="155">
                        <c:v>43225.962685185186</c:v>
                      </c:pt>
                      <c:pt idx="156">
                        <c:v>43225.962696759256</c:v>
                      </c:pt>
                      <c:pt idx="157">
                        <c:v>43225.962708333333</c:v>
                      </c:pt>
                      <c:pt idx="158">
                        <c:v>43225.962719907409</c:v>
                      </c:pt>
                      <c:pt idx="159">
                        <c:v>43225.962731481479</c:v>
                      </c:pt>
                      <c:pt idx="160">
                        <c:v>43225.962743055556</c:v>
                      </c:pt>
                      <c:pt idx="161">
                        <c:v>43225.962754629632</c:v>
                      </c:pt>
                      <c:pt idx="162">
                        <c:v>43225.962766203702</c:v>
                      </c:pt>
                      <c:pt idx="163">
                        <c:v>43225.962777777779</c:v>
                      </c:pt>
                      <c:pt idx="164">
                        <c:v>43225.962789351855</c:v>
                      </c:pt>
                      <c:pt idx="165">
                        <c:v>43225.962800925925</c:v>
                      </c:pt>
                      <c:pt idx="166">
                        <c:v>43225.962812500002</c:v>
                      </c:pt>
                      <c:pt idx="167">
                        <c:v>43225.962824074071</c:v>
                      </c:pt>
                      <c:pt idx="168">
                        <c:v>43225.962835648148</c:v>
                      </c:pt>
                      <c:pt idx="169">
                        <c:v>43225.962847222225</c:v>
                      </c:pt>
                      <c:pt idx="170">
                        <c:v>43225.962858796294</c:v>
                      </c:pt>
                      <c:pt idx="171">
                        <c:v>43225.962870370371</c:v>
                      </c:pt>
                      <c:pt idx="172">
                        <c:v>43225.962881944448</c:v>
                      </c:pt>
                      <c:pt idx="173">
                        <c:v>43225.962893518517</c:v>
                      </c:pt>
                      <c:pt idx="174">
                        <c:v>43225.962905092594</c:v>
                      </c:pt>
                      <c:pt idx="175">
                        <c:v>43225.962916666664</c:v>
                      </c:pt>
                      <c:pt idx="176">
                        <c:v>43225.96292824074</c:v>
                      </c:pt>
                      <c:pt idx="177">
                        <c:v>43225.962939814817</c:v>
                      </c:pt>
                      <c:pt idx="178">
                        <c:v>43225.962951388887</c:v>
                      </c:pt>
                      <c:pt idx="179">
                        <c:v>43225.962962962964</c:v>
                      </c:pt>
                      <c:pt idx="180">
                        <c:v>43225.96297453704</c:v>
                      </c:pt>
                      <c:pt idx="181">
                        <c:v>43225.96298611111</c:v>
                      </c:pt>
                      <c:pt idx="182">
                        <c:v>43225.962997685187</c:v>
                      </c:pt>
                      <c:pt idx="183">
                        <c:v>43225.963009259256</c:v>
                      </c:pt>
                      <c:pt idx="184">
                        <c:v>43225.963020833333</c:v>
                      </c:pt>
                      <c:pt idx="185">
                        <c:v>43225.96303240741</c:v>
                      </c:pt>
                      <c:pt idx="186">
                        <c:v>43225.963043981479</c:v>
                      </c:pt>
                      <c:pt idx="187">
                        <c:v>43225.963055555556</c:v>
                      </c:pt>
                      <c:pt idx="188">
                        <c:v>43225.963067129633</c:v>
                      </c:pt>
                      <c:pt idx="189">
                        <c:v>43225.963078703702</c:v>
                      </c:pt>
                      <c:pt idx="190">
                        <c:v>43225.963090277779</c:v>
                      </c:pt>
                      <c:pt idx="191">
                        <c:v>43225.963101851848</c:v>
                      </c:pt>
                      <c:pt idx="192">
                        <c:v>43225.963113425925</c:v>
                      </c:pt>
                      <c:pt idx="193">
                        <c:v>43225.963125000002</c:v>
                      </c:pt>
                      <c:pt idx="194">
                        <c:v>43225.963136574072</c:v>
                      </c:pt>
                      <c:pt idx="195">
                        <c:v>43225.963148148148</c:v>
                      </c:pt>
                      <c:pt idx="196">
                        <c:v>43225.963159722225</c:v>
                      </c:pt>
                      <c:pt idx="197">
                        <c:v>43225.963171296295</c:v>
                      </c:pt>
                      <c:pt idx="198">
                        <c:v>43225.963182870371</c:v>
                      </c:pt>
                      <c:pt idx="199">
                        <c:v>43225.963194444441</c:v>
                      </c:pt>
                      <c:pt idx="200">
                        <c:v>43225.963206018518</c:v>
                      </c:pt>
                      <c:pt idx="201">
                        <c:v>43225.963217592594</c:v>
                      </c:pt>
                      <c:pt idx="202">
                        <c:v>43225.963229166664</c:v>
                      </c:pt>
                      <c:pt idx="203">
                        <c:v>43225.963240740741</c:v>
                      </c:pt>
                      <c:pt idx="204">
                        <c:v>43225.963240740741</c:v>
                      </c:pt>
                      <c:pt idx="205">
                        <c:v>43225.963252314818</c:v>
                      </c:pt>
                      <c:pt idx="206">
                        <c:v>43225.963263888887</c:v>
                      </c:pt>
                      <c:pt idx="207">
                        <c:v>43225.963275462964</c:v>
                      </c:pt>
                      <c:pt idx="208">
                        <c:v>43225.963287037041</c:v>
                      </c:pt>
                      <c:pt idx="209">
                        <c:v>43225.96329861111</c:v>
                      </c:pt>
                      <c:pt idx="210">
                        <c:v>43225.963310185187</c:v>
                      </c:pt>
                      <c:pt idx="211">
                        <c:v>43225.963321759256</c:v>
                      </c:pt>
                      <c:pt idx="212">
                        <c:v>43225.963333333333</c:v>
                      </c:pt>
                      <c:pt idx="213">
                        <c:v>43225.96334490741</c:v>
                      </c:pt>
                      <c:pt idx="214">
                        <c:v>43225.963356481479</c:v>
                      </c:pt>
                      <c:pt idx="215">
                        <c:v>43225.963368055556</c:v>
                      </c:pt>
                      <c:pt idx="216">
                        <c:v>43225.963379629633</c:v>
                      </c:pt>
                      <c:pt idx="217">
                        <c:v>43225.963391203702</c:v>
                      </c:pt>
                      <c:pt idx="218">
                        <c:v>43225.963402777779</c:v>
                      </c:pt>
                      <c:pt idx="219">
                        <c:v>43225.963414351849</c:v>
                      </c:pt>
                      <c:pt idx="220">
                        <c:v>43225.963425925926</c:v>
                      </c:pt>
                      <c:pt idx="221">
                        <c:v>43225.963437500002</c:v>
                      </c:pt>
                      <c:pt idx="222">
                        <c:v>43225.963449074072</c:v>
                      </c:pt>
                      <c:pt idx="223">
                        <c:v>43225.963460648149</c:v>
                      </c:pt>
                      <c:pt idx="224">
                        <c:v>43225.963472222225</c:v>
                      </c:pt>
                      <c:pt idx="225">
                        <c:v>43225.963483796295</c:v>
                      </c:pt>
                      <c:pt idx="226">
                        <c:v>43225.963495370372</c:v>
                      </c:pt>
                      <c:pt idx="227">
                        <c:v>43225.963506944441</c:v>
                      </c:pt>
                      <c:pt idx="228">
                        <c:v>43225.963518518518</c:v>
                      </c:pt>
                      <c:pt idx="229">
                        <c:v>43225.963530092595</c:v>
                      </c:pt>
                      <c:pt idx="230">
                        <c:v>43225.963541666664</c:v>
                      </c:pt>
                      <c:pt idx="231">
                        <c:v>43225.963553240741</c:v>
                      </c:pt>
                      <c:pt idx="232">
                        <c:v>43225.963564814818</c:v>
                      </c:pt>
                      <c:pt idx="233">
                        <c:v>43225.963576388887</c:v>
                      </c:pt>
                      <c:pt idx="234">
                        <c:v>43225.963587962964</c:v>
                      </c:pt>
                      <c:pt idx="235">
                        <c:v>43225.963599537034</c:v>
                      </c:pt>
                      <c:pt idx="236">
                        <c:v>43225.96361111111</c:v>
                      </c:pt>
                      <c:pt idx="237">
                        <c:v>43225.963622685187</c:v>
                      </c:pt>
                      <c:pt idx="238">
                        <c:v>43225.963634259257</c:v>
                      </c:pt>
                      <c:pt idx="239">
                        <c:v>43225.963645833333</c:v>
                      </c:pt>
                      <c:pt idx="240">
                        <c:v>43225.96365740741</c:v>
                      </c:pt>
                      <c:pt idx="241">
                        <c:v>43225.96366898148</c:v>
                      </c:pt>
                      <c:pt idx="242">
                        <c:v>43225.963680555556</c:v>
                      </c:pt>
                      <c:pt idx="243">
                        <c:v>43225.963692129626</c:v>
                      </c:pt>
                      <c:pt idx="244">
                        <c:v>43225.963703703703</c:v>
                      </c:pt>
                      <c:pt idx="245">
                        <c:v>43225.96371527778</c:v>
                      </c:pt>
                      <c:pt idx="246">
                        <c:v>43225.963726851849</c:v>
                      </c:pt>
                      <c:pt idx="247">
                        <c:v>43225.963738425926</c:v>
                      </c:pt>
                      <c:pt idx="248">
                        <c:v>43225.963750000003</c:v>
                      </c:pt>
                      <c:pt idx="249">
                        <c:v>43225.963761574072</c:v>
                      </c:pt>
                      <c:pt idx="250">
                        <c:v>43225.963773148149</c:v>
                      </c:pt>
                      <c:pt idx="251">
                        <c:v>43225.963784722226</c:v>
                      </c:pt>
                      <c:pt idx="252">
                        <c:v>43225.963796296295</c:v>
                      </c:pt>
                      <c:pt idx="253">
                        <c:v>43225.963807870372</c:v>
                      </c:pt>
                      <c:pt idx="254">
                        <c:v>43225.963819444441</c:v>
                      </c:pt>
                      <c:pt idx="255">
                        <c:v>43225.963831018518</c:v>
                      </c:pt>
                      <c:pt idx="256">
                        <c:v>43225.963842592595</c:v>
                      </c:pt>
                      <c:pt idx="257">
                        <c:v>43225.963854166665</c:v>
                      </c:pt>
                      <c:pt idx="258">
                        <c:v>43225.963865740741</c:v>
                      </c:pt>
                      <c:pt idx="259">
                        <c:v>43225.963877314818</c:v>
                      </c:pt>
                      <c:pt idx="260">
                        <c:v>43225.963888888888</c:v>
                      </c:pt>
                      <c:pt idx="261">
                        <c:v>43225.963900462964</c:v>
                      </c:pt>
                      <c:pt idx="262">
                        <c:v>43225.963912037034</c:v>
                      </c:pt>
                      <c:pt idx="263">
                        <c:v>43225.963923611111</c:v>
                      </c:pt>
                      <c:pt idx="264">
                        <c:v>43225.963935185187</c:v>
                      </c:pt>
                      <c:pt idx="265">
                        <c:v>43225.963946759257</c:v>
                      </c:pt>
                      <c:pt idx="266">
                        <c:v>43225.963958333334</c:v>
                      </c:pt>
                      <c:pt idx="267">
                        <c:v>43225.963969907411</c:v>
                      </c:pt>
                      <c:pt idx="268">
                        <c:v>43225.96398148148</c:v>
                      </c:pt>
                      <c:pt idx="269">
                        <c:v>43225.963993055557</c:v>
                      </c:pt>
                      <c:pt idx="270">
                        <c:v>43225.964004629626</c:v>
                      </c:pt>
                      <c:pt idx="271">
                        <c:v>43225.964004629626</c:v>
                      </c:pt>
                      <c:pt idx="272">
                        <c:v>43225.964016203703</c:v>
                      </c:pt>
                      <c:pt idx="273">
                        <c:v>43225.96402777778</c:v>
                      </c:pt>
                      <c:pt idx="274">
                        <c:v>43225.964039351849</c:v>
                      </c:pt>
                      <c:pt idx="275">
                        <c:v>43225.964050925926</c:v>
                      </c:pt>
                      <c:pt idx="276">
                        <c:v>43225.964062500003</c:v>
                      </c:pt>
                      <c:pt idx="277">
                        <c:v>43225.964074074072</c:v>
                      </c:pt>
                      <c:pt idx="278">
                        <c:v>43225.964085648149</c:v>
                      </c:pt>
                      <c:pt idx="279">
                        <c:v>43225.964097222219</c:v>
                      </c:pt>
                      <c:pt idx="280">
                        <c:v>43225.964108796295</c:v>
                      </c:pt>
                      <c:pt idx="281">
                        <c:v>43225.964120370372</c:v>
                      </c:pt>
                      <c:pt idx="282">
                        <c:v>43225.964131944442</c:v>
                      </c:pt>
                      <c:pt idx="283">
                        <c:v>43225.964143518519</c:v>
                      </c:pt>
                      <c:pt idx="284">
                        <c:v>43225.964155092595</c:v>
                      </c:pt>
                      <c:pt idx="285">
                        <c:v>43225.964166666665</c:v>
                      </c:pt>
                      <c:pt idx="286">
                        <c:v>43225.964178240742</c:v>
                      </c:pt>
                      <c:pt idx="287">
                        <c:v>43225.964189814818</c:v>
                      </c:pt>
                      <c:pt idx="288">
                        <c:v>43225.964201388888</c:v>
                      </c:pt>
                      <c:pt idx="289">
                        <c:v>43225.964212962965</c:v>
                      </c:pt>
                      <c:pt idx="290">
                        <c:v>43225.964224537034</c:v>
                      </c:pt>
                      <c:pt idx="291">
                        <c:v>43225.964236111111</c:v>
                      </c:pt>
                      <c:pt idx="292">
                        <c:v>43225.964247685188</c:v>
                      </c:pt>
                      <c:pt idx="293">
                        <c:v>43225.964259259257</c:v>
                      </c:pt>
                      <c:pt idx="294">
                        <c:v>43225.964270833334</c:v>
                      </c:pt>
                      <c:pt idx="295">
                        <c:v>43225.964282407411</c:v>
                      </c:pt>
                      <c:pt idx="296">
                        <c:v>43225.96429398148</c:v>
                      </c:pt>
                      <c:pt idx="297">
                        <c:v>43225.964305555557</c:v>
                      </c:pt>
                      <c:pt idx="298">
                        <c:v>43225.964317129627</c:v>
                      </c:pt>
                      <c:pt idx="299">
                        <c:v>43225.964328703703</c:v>
                      </c:pt>
                      <c:pt idx="300">
                        <c:v>43225.96434027778</c:v>
                      </c:pt>
                      <c:pt idx="301">
                        <c:v>43225.96435185185</c:v>
                      </c:pt>
                      <c:pt idx="302">
                        <c:v>43225.964363425926</c:v>
                      </c:pt>
                      <c:pt idx="303">
                        <c:v>43225.964375000003</c:v>
                      </c:pt>
                      <c:pt idx="304">
                        <c:v>43225.964386574073</c:v>
                      </c:pt>
                      <c:pt idx="305">
                        <c:v>43225.964398148149</c:v>
                      </c:pt>
                      <c:pt idx="306">
                        <c:v>43225.964409722219</c:v>
                      </c:pt>
                      <c:pt idx="307">
                        <c:v>43225.964421296296</c:v>
                      </c:pt>
                      <c:pt idx="308">
                        <c:v>43225.964432870373</c:v>
                      </c:pt>
                      <c:pt idx="309">
                        <c:v>43225.964444444442</c:v>
                      </c:pt>
                      <c:pt idx="310">
                        <c:v>43225.964456018519</c:v>
                      </c:pt>
                      <c:pt idx="311">
                        <c:v>43225.964467592596</c:v>
                      </c:pt>
                      <c:pt idx="312">
                        <c:v>43225.964479166665</c:v>
                      </c:pt>
                      <c:pt idx="313">
                        <c:v>43225.964490740742</c:v>
                      </c:pt>
                      <c:pt idx="314">
                        <c:v>43225.964502314811</c:v>
                      </c:pt>
                      <c:pt idx="315">
                        <c:v>43225.964513888888</c:v>
                      </c:pt>
                      <c:pt idx="316">
                        <c:v>43225.964525462965</c:v>
                      </c:pt>
                      <c:pt idx="317">
                        <c:v>43225.964537037034</c:v>
                      </c:pt>
                      <c:pt idx="318">
                        <c:v>43225.964548611111</c:v>
                      </c:pt>
                      <c:pt idx="319">
                        <c:v>43225.964560185188</c:v>
                      </c:pt>
                      <c:pt idx="320">
                        <c:v>43225.964571759258</c:v>
                      </c:pt>
                      <c:pt idx="321">
                        <c:v>43225.964583333334</c:v>
                      </c:pt>
                      <c:pt idx="322">
                        <c:v>43225.964594907404</c:v>
                      </c:pt>
                      <c:pt idx="323">
                        <c:v>43225.964606481481</c:v>
                      </c:pt>
                      <c:pt idx="324">
                        <c:v>43225.964618055557</c:v>
                      </c:pt>
                      <c:pt idx="325">
                        <c:v>43225.964629629627</c:v>
                      </c:pt>
                      <c:pt idx="326">
                        <c:v>43225.964641203704</c:v>
                      </c:pt>
                      <c:pt idx="327">
                        <c:v>43225.96465277778</c:v>
                      </c:pt>
                      <c:pt idx="328">
                        <c:v>43225.96466435185</c:v>
                      </c:pt>
                      <c:pt idx="329">
                        <c:v>43225.964675925927</c:v>
                      </c:pt>
                      <c:pt idx="330">
                        <c:v>43225.964687500003</c:v>
                      </c:pt>
                      <c:pt idx="331">
                        <c:v>43225.964699074073</c:v>
                      </c:pt>
                      <c:pt idx="332">
                        <c:v>43225.96471064815</c:v>
                      </c:pt>
                      <c:pt idx="333">
                        <c:v>43225.964722222219</c:v>
                      </c:pt>
                      <c:pt idx="334">
                        <c:v>43225.964733796296</c:v>
                      </c:pt>
                      <c:pt idx="335">
                        <c:v>43225.964745370373</c:v>
                      </c:pt>
                      <c:pt idx="336">
                        <c:v>43225.964756944442</c:v>
                      </c:pt>
                      <c:pt idx="337">
                        <c:v>43225.964768518519</c:v>
                      </c:pt>
                      <c:pt idx="338">
                        <c:v>43225.964780092596</c:v>
                      </c:pt>
                      <c:pt idx="339">
                        <c:v>43225.964780092596</c:v>
                      </c:pt>
                      <c:pt idx="340">
                        <c:v>43225.964791666665</c:v>
                      </c:pt>
                      <c:pt idx="341">
                        <c:v>43225.964803240742</c:v>
                      </c:pt>
                      <c:pt idx="342">
                        <c:v>43225.964814814812</c:v>
                      </c:pt>
                      <c:pt idx="343">
                        <c:v>43225.964826388888</c:v>
                      </c:pt>
                      <c:pt idx="344">
                        <c:v>43225.964837962965</c:v>
                      </c:pt>
                      <c:pt idx="345">
                        <c:v>43225.964849537035</c:v>
                      </c:pt>
                      <c:pt idx="346">
                        <c:v>43225.964861111112</c:v>
                      </c:pt>
                      <c:pt idx="347">
                        <c:v>43225.964872685188</c:v>
                      </c:pt>
                      <c:pt idx="348">
                        <c:v>43225.964884259258</c:v>
                      </c:pt>
                      <c:pt idx="349">
                        <c:v>43225.964895833335</c:v>
                      </c:pt>
                      <c:pt idx="350">
                        <c:v>43225.964907407404</c:v>
                      </c:pt>
                      <c:pt idx="351">
                        <c:v>43225.964918981481</c:v>
                      </c:pt>
                      <c:pt idx="352">
                        <c:v>43225.964930555558</c:v>
                      </c:pt>
                      <c:pt idx="353">
                        <c:v>43225.964942129627</c:v>
                      </c:pt>
                      <c:pt idx="354">
                        <c:v>43225.964953703704</c:v>
                      </c:pt>
                      <c:pt idx="355">
                        <c:v>43225.964965277781</c:v>
                      </c:pt>
                      <c:pt idx="356">
                        <c:v>43225.96497685185</c:v>
                      </c:pt>
                      <c:pt idx="357">
                        <c:v>43225.964988425927</c:v>
                      </c:pt>
                      <c:pt idx="358">
                        <c:v>43225.964999999997</c:v>
                      </c:pt>
                      <c:pt idx="359">
                        <c:v>43225.965011574073</c:v>
                      </c:pt>
                      <c:pt idx="360">
                        <c:v>43225.96502314815</c:v>
                      </c:pt>
                      <c:pt idx="361">
                        <c:v>43225.96503472222</c:v>
                      </c:pt>
                      <c:pt idx="362">
                        <c:v>43225.965046296296</c:v>
                      </c:pt>
                      <c:pt idx="363">
                        <c:v>43225.965057870373</c:v>
                      </c:pt>
                      <c:pt idx="364">
                        <c:v>43225.965069444443</c:v>
                      </c:pt>
                      <c:pt idx="365">
                        <c:v>43225.965081018519</c:v>
                      </c:pt>
                      <c:pt idx="366">
                        <c:v>43225.965092592596</c:v>
                      </c:pt>
                      <c:pt idx="367">
                        <c:v>43225.965104166666</c:v>
                      </c:pt>
                      <c:pt idx="368">
                        <c:v>43225.965115740742</c:v>
                      </c:pt>
                      <c:pt idx="369">
                        <c:v>43225.965127314812</c:v>
                      </c:pt>
                      <c:pt idx="370">
                        <c:v>43225.965138888889</c:v>
                      </c:pt>
                      <c:pt idx="371">
                        <c:v>43225.965150462966</c:v>
                      </c:pt>
                      <c:pt idx="372">
                        <c:v>43225.965162037035</c:v>
                      </c:pt>
                      <c:pt idx="373">
                        <c:v>43225.965173611112</c:v>
                      </c:pt>
                      <c:pt idx="374">
                        <c:v>43225.965185185189</c:v>
                      </c:pt>
                      <c:pt idx="375">
                        <c:v>43225.965196759258</c:v>
                      </c:pt>
                      <c:pt idx="376">
                        <c:v>43225.965208333335</c:v>
                      </c:pt>
                      <c:pt idx="377">
                        <c:v>43225.965219907404</c:v>
                      </c:pt>
                      <c:pt idx="378">
                        <c:v>43225.965231481481</c:v>
                      </c:pt>
                      <c:pt idx="379">
                        <c:v>43225.965243055558</c:v>
                      </c:pt>
                      <c:pt idx="380">
                        <c:v>43225.965254629627</c:v>
                      </c:pt>
                      <c:pt idx="381">
                        <c:v>43225.965266203704</c:v>
                      </c:pt>
                      <c:pt idx="382">
                        <c:v>43225.965277777781</c:v>
                      </c:pt>
                      <c:pt idx="383">
                        <c:v>43225.965289351851</c:v>
                      </c:pt>
                      <c:pt idx="384">
                        <c:v>43225.965300925927</c:v>
                      </c:pt>
                      <c:pt idx="385">
                        <c:v>43225.965312499997</c:v>
                      </c:pt>
                      <c:pt idx="386">
                        <c:v>43225.965324074074</c:v>
                      </c:pt>
                      <c:pt idx="387">
                        <c:v>43225.96533564815</c:v>
                      </c:pt>
                      <c:pt idx="388">
                        <c:v>43225.96534722222</c:v>
                      </c:pt>
                      <c:pt idx="389">
                        <c:v>43225.965358796297</c:v>
                      </c:pt>
                      <c:pt idx="390">
                        <c:v>43225.965370370373</c:v>
                      </c:pt>
                      <c:pt idx="391">
                        <c:v>43225.965381944443</c:v>
                      </c:pt>
                      <c:pt idx="392">
                        <c:v>43225.96539351852</c:v>
                      </c:pt>
                      <c:pt idx="393">
                        <c:v>43225.965405092589</c:v>
                      </c:pt>
                      <c:pt idx="394">
                        <c:v>43225.965416666666</c:v>
                      </c:pt>
                      <c:pt idx="395">
                        <c:v>43225.965428240743</c:v>
                      </c:pt>
                      <c:pt idx="396">
                        <c:v>43225.965439814812</c:v>
                      </c:pt>
                      <c:pt idx="397">
                        <c:v>43225.965451388889</c:v>
                      </c:pt>
                      <c:pt idx="398">
                        <c:v>43225.965462962966</c:v>
                      </c:pt>
                      <c:pt idx="399">
                        <c:v>43225.965474537035</c:v>
                      </c:pt>
                      <c:pt idx="400">
                        <c:v>43225.965486111112</c:v>
                      </c:pt>
                      <c:pt idx="401">
                        <c:v>43225.965497685182</c:v>
                      </c:pt>
                      <c:pt idx="402">
                        <c:v>43225.965509259258</c:v>
                      </c:pt>
                      <c:pt idx="403">
                        <c:v>43225.965520833335</c:v>
                      </c:pt>
                      <c:pt idx="404">
                        <c:v>43225.965532407405</c:v>
                      </c:pt>
                      <c:pt idx="405">
                        <c:v>43225.965543981481</c:v>
                      </c:pt>
                      <c:pt idx="406">
                        <c:v>43225.965555555558</c:v>
                      </c:pt>
                      <c:pt idx="407">
                        <c:v>43225.965555555558</c:v>
                      </c:pt>
                      <c:pt idx="408">
                        <c:v>43225.965567129628</c:v>
                      </c:pt>
                      <c:pt idx="409">
                        <c:v>43225.965578703705</c:v>
                      </c:pt>
                      <c:pt idx="410">
                        <c:v>43225.965590277781</c:v>
                      </c:pt>
                      <c:pt idx="411">
                        <c:v>43225.965601851851</c:v>
                      </c:pt>
                      <c:pt idx="412">
                        <c:v>43225.965613425928</c:v>
                      </c:pt>
                      <c:pt idx="413">
                        <c:v>43225.965624999997</c:v>
                      </c:pt>
                      <c:pt idx="414">
                        <c:v>43225.965636574074</c:v>
                      </c:pt>
                      <c:pt idx="415">
                        <c:v>43225.965648148151</c:v>
                      </c:pt>
                      <c:pt idx="416">
                        <c:v>43225.96565972222</c:v>
                      </c:pt>
                      <c:pt idx="417">
                        <c:v>43225.965671296297</c:v>
                      </c:pt>
                      <c:pt idx="418">
                        <c:v>43225.965682870374</c:v>
                      </c:pt>
                      <c:pt idx="419">
                        <c:v>43225.965694444443</c:v>
                      </c:pt>
                      <c:pt idx="420">
                        <c:v>43225.96570601852</c:v>
                      </c:pt>
                      <c:pt idx="421">
                        <c:v>43225.965717592589</c:v>
                      </c:pt>
                      <c:pt idx="422">
                        <c:v>43225.965729166666</c:v>
                      </c:pt>
                      <c:pt idx="423">
                        <c:v>43225.965740740743</c:v>
                      </c:pt>
                      <c:pt idx="424">
                        <c:v>43225.965752314813</c:v>
                      </c:pt>
                      <c:pt idx="425">
                        <c:v>43225.965763888889</c:v>
                      </c:pt>
                      <c:pt idx="426">
                        <c:v>43225.965775462966</c:v>
                      </c:pt>
                      <c:pt idx="427">
                        <c:v>43225.965787037036</c:v>
                      </c:pt>
                      <c:pt idx="428">
                        <c:v>43225.965798611112</c:v>
                      </c:pt>
                      <c:pt idx="429">
                        <c:v>43225.965810185182</c:v>
                      </c:pt>
                      <c:pt idx="430">
                        <c:v>43225.965821759259</c:v>
                      </c:pt>
                      <c:pt idx="431">
                        <c:v>43225.965833333335</c:v>
                      </c:pt>
                      <c:pt idx="432">
                        <c:v>43225.965844907405</c:v>
                      </c:pt>
                      <c:pt idx="433">
                        <c:v>43225.965856481482</c:v>
                      </c:pt>
                      <c:pt idx="434">
                        <c:v>43225.965868055559</c:v>
                      </c:pt>
                      <c:pt idx="435">
                        <c:v>43225.965879629628</c:v>
                      </c:pt>
                      <c:pt idx="436">
                        <c:v>43225.965891203705</c:v>
                      </c:pt>
                      <c:pt idx="437">
                        <c:v>43225.965902777774</c:v>
                      </c:pt>
                      <c:pt idx="438">
                        <c:v>43225.965914351851</c:v>
                      </c:pt>
                      <c:pt idx="439">
                        <c:v>43225.965925925928</c:v>
                      </c:pt>
                      <c:pt idx="440">
                        <c:v>43225.965937499997</c:v>
                      </c:pt>
                      <c:pt idx="441">
                        <c:v>43225.965949074074</c:v>
                      </c:pt>
                      <c:pt idx="442">
                        <c:v>43225.965960648151</c:v>
                      </c:pt>
                      <c:pt idx="443">
                        <c:v>43225.96597222222</c:v>
                      </c:pt>
                      <c:pt idx="444">
                        <c:v>43225.965983796297</c:v>
                      </c:pt>
                      <c:pt idx="445">
                        <c:v>43225.965995370374</c:v>
                      </c:pt>
                      <c:pt idx="446">
                        <c:v>43225.966006944444</c:v>
                      </c:pt>
                      <c:pt idx="447">
                        <c:v>43225.96601851852</c:v>
                      </c:pt>
                      <c:pt idx="448">
                        <c:v>43225.96603009259</c:v>
                      </c:pt>
                      <c:pt idx="449">
                        <c:v>43225.966041666667</c:v>
                      </c:pt>
                      <c:pt idx="450">
                        <c:v>43225.966053240743</c:v>
                      </c:pt>
                      <c:pt idx="451">
                        <c:v>43225.966064814813</c:v>
                      </c:pt>
                      <c:pt idx="452">
                        <c:v>43225.96607638889</c:v>
                      </c:pt>
                      <c:pt idx="453">
                        <c:v>43225.966087962966</c:v>
                      </c:pt>
                      <c:pt idx="454">
                        <c:v>43225.966099537036</c:v>
                      </c:pt>
                      <c:pt idx="455">
                        <c:v>43225.966111111113</c:v>
                      </c:pt>
                      <c:pt idx="456">
                        <c:v>43225.966122685182</c:v>
                      </c:pt>
                      <c:pt idx="457">
                        <c:v>43225.966134259259</c:v>
                      </c:pt>
                      <c:pt idx="458">
                        <c:v>43225.966145833336</c:v>
                      </c:pt>
                      <c:pt idx="459">
                        <c:v>43225.966157407405</c:v>
                      </c:pt>
                      <c:pt idx="460">
                        <c:v>43225.966168981482</c:v>
                      </c:pt>
                      <c:pt idx="461">
                        <c:v>43225.966180555559</c:v>
                      </c:pt>
                      <c:pt idx="462">
                        <c:v>43225.966192129628</c:v>
                      </c:pt>
                      <c:pt idx="463">
                        <c:v>43225.966203703705</c:v>
                      </c:pt>
                      <c:pt idx="464">
                        <c:v>43225.966215277775</c:v>
                      </c:pt>
                      <c:pt idx="465">
                        <c:v>43225.966226851851</c:v>
                      </c:pt>
                      <c:pt idx="466">
                        <c:v>43225.966238425928</c:v>
                      </c:pt>
                      <c:pt idx="467">
                        <c:v>43225.966249999998</c:v>
                      </c:pt>
                      <c:pt idx="468">
                        <c:v>43225.966261574074</c:v>
                      </c:pt>
                      <c:pt idx="469">
                        <c:v>43225.966273148151</c:v>
                      </c:pt>
                      <c:pt idx="470">
                        <c:v>43225.966284722221</c:v>
                      </c:pt>
                      <c:pt idx="471">
                        <c:v>43225.966296296298</c:v>
                      </c:pt>
                      <c:pt idx="472">
                        <c:v>43225.966307870367</c:v>
                      </c:pt>
                      <c:pt idx="473">
                        <c:v>43225.966319444444</c:v>
                      </c:pt>
                      <c:pt idx="474">
                        <c:v>43225.966319444444</c:v>
                      </c:pt>
                      <c:pt idx="475">
                        <c:v>43225.966331018521</c:v>
                      </c:pt>
                      <c:pt idx="476">
                        <c:v>43225.96634259259</c:v>
                      </c:pt>
                      <c:pt idx="477">
                        <c:v>43225.966354166667</c:v>
                      </c:pt>
                      <c:pt idx="478">
                        <c:v>43225.966365740744</c:v>
                      </c:pt>
                      <c:pt idx="479">
                        <c:v>43225.966377314813</c:v>
                      </c:pt>
                      <c:pt idx="480">
                        <c:v>43225.96638888889</c:v>
                      </c:pt>
                      <c:pt idx="481">
                        <c:v>43225.966400462959</c:v>
                      </c:pt>
                      <c:pt idx="482">
                        <c:v>43225.966412037036</c:v>
                      </c:pt>
                      <c:pt idx="483">
                        <c:v>43225.966423611113</c:v>
                      </c:pt>
                      <c:pt idx="484">
                        <c:v>43225.966435185182</c:v>
                      </c:pt>
                      <c:pt idx="485">
                        <c:v>43225.966446759259</c:v>
                      </c:pt>
                      <c:pt idx="486">
                        <c:v>43225.966458333336</c:v>
                      </c:pt>
                      <c:pt idx="487">
                        <c:v>43225.966469907406</c:v>
                      </c:pt>
                      <c:pt idx="488">
                        <c:v>43225.966481481482</c:v>
                      </c:pt>
                      <c:pt idx="489">
                        <c:v>43225.966493055559</c:v>
                      </c:pt>
                      <c:pt idx="490">
                        <c:v>43225.966504629629</c:v>
                      </c:pt>
                      <c:pt idx="491">
                        <c:v>43225.966516203705</c:v>
                      </c:pt>
                      <c:pt idx="492">
                        <c:v>43225.966527777775</c:v>
                      </c:pt>
                      <c:pt idx="493">
                        <c:v>43225.966539351852</c:v>
                      </c:pt>
                      <c:pt idx="494">
                        <c:v>43225.966550925928</c:v>
                      </c:pt>
                      <c:pt idx="495">
                        <c:v>43225.966562499998</c:v>
                      </c:pt>
                      <c:pt idx="496">
                        <c:v>43225.966574074075</c:v>
                      </c:pt>
                      <c:pt idx="497">
                        <c:v>43225.966585648152</c:v>
                      </c:pt>
                      <c:pt idx="498">
                        <c:v>43225.966597222221</c:v>
                      </c:pt>
                      <c:pt idx="499">
                        <c:v>43225.966608796298</c:v>
                      </c:pt>
                      <c:pt idx="500">
                        <c:v>43225.966620370367</c:v>
                      </c:pt>
                      <c:pt idx="501">
                        <c:v>43225.966631944444</c:v>
                      </c:pt>
                      <c:pt idx="502">
                        <c:v>43225.966643518521</c:v>
                      </c:pt>
                      <c:pt idx="503">
                        <c:v>43225.96665509259</c:v>
                      </c:pt>
                      <c:pt idx="504">
                        <c:v>43225.966666666667</c:v>
                      </c:pt>
                      <c:pt idx="505">
                        <c:v>43225.966678240744</c:v>
                      </c:pt>
                      <c:pt idx="506">
                        <c:v>43225.966689814813</c:v>
                      </c:pt>
                      <c:pt idx="507">
                        <c:v>43225.96670138889</c:v>
                      </c:pt>
                      <c:pt idx="508">
                        <c:v>43225.96671296296</c:v>
                      </c:pt>
                      <c:pt idx="509">
                        <c:v>43225.966724537036</c:v>
                      </c:pt>
                      <c:pt idx="510">
                        <c:v>43225.966736111113</c:v>
                      </c:pt>
                      <c:pt idx="511">
                        <c:v>43225.966747685183</c:v>
                      </c:pt>
                      <c:pt idx="512">
                        <c:v>43225.96675925926</c:v>
                      </c:pt>
                      <c:pt idx="513">
                        <c:v>43225.966770833336</c:v>
                      </c:pt>
                      <c:pt idx="514">
                        <c:v>43225.966782407406</c:v>
                      </c:pt>
                      <c:pt idx="515">
                        <c:v>43225.966793981483</c:v>
                      </c:pt>
                      <c:pt idx="516">
                        <c:v>43225.966805555552</c:v>
                      </c:pt>
                      <c:pt idx="517">
                        <c:v>43225.966817129629</c:v>
                      </c:pt>
                      <c:pt idx="518">
                        <c:v>43225.966828703706</c:v>
                      </c:pt>
                      <c:pt idx="519">
                        <c:v>43225.966840277775</c:v>
                      </c:pt>
                      <c:pt idx="520">
                        <c:v>43225.966851851852</c:v>
                      </c:pt>
                      <c:pt idx="521">
                        <c:v>43225.966863425929</c:v>
                      </c:pt>
                      <c:pt idx="522">
                        <c:v>43225.966874999998</c:v>
                      </c:pt>
                      <c:pt idx="523">
                        <c:v>43225.966886574075</c:v>
                      </c:pt>
                      <c:pt idx="524">
                        <c:v>43225.966898148145</c:v>
                      </c:pt>
                      <c:pt idx="525">
                        <c:v>43225.966909722221</c:v>
                      </c:pt>
                      <c:pt idx="526">
                        <c:v>43225.966921296298</c:v>
                      </c:pt>
                      <c:pt idx="527">
                        <c:v>43225.966932870368</c:v>
                      </c:pt>
                      <c:pt idx="528">
                        <c:v>43225.966944444444</c:v>
                      </c:pt>
                      <c:pt idx="529">
                        <c:v>43225.966956018521</c:v>
                      </c:pt>
                      <c:pt idx="530">
                        <c:v>43225.966967592591</c:v>
                      </c:pt>
                      <c:pt idx="531">
                        <c:v>43225.966979166667</c:v>
                      </c:pt>
                      <c:pt idx="532">
                        <c:v>43225.966990740744</c:v>
                      </c:pt>
                      <c:pt idx="533">
                        <c:v>43225.967002314814</c:v>
                      </c:pt>
                      <c:pt idx="534">
                        <c:v>43225.967013888891</c:v>
                      </c:pt>
                      <c:pt idx="535">
                        <c:v>43225.96702546296</c:v>
                      </c:pt>
                      <c:pt idx="536">
                        <c:v>43225.967037037037</c:v>
                      </c:pt>
                      <c:pt idx="537">
                        <c:v>43225.967048611114</c:v>
                      </c:pt>
                      <c:pt idx="538">
                        <c:v>43225.967060185183</c:v>
                      </c:pt>
                      <c:pt idx="539">
                        <c:v>43225.96707175926</c:v>
                      </c:pt>
                      <c:pt idx="540">
                        <c:v>43225.967083333337</c:v>
                      </c:pt>
                      <c:pt idx="541">
                        <c:v>43225.967094907406</c:v>
                      </c:pt>
                      <c:pt idx="542">
                        <c:v>43225.967106481483</c:v>
                      </c:pt>
                      <c:pt idx="543">
                        <c:v>43225.967118055552</c:v>
                      </c:pt>
                      <c:pt idx="544">
                        <c:v>43225.967129629629</c:v>
                      </c:pt>
                      <c:pt idx="545">
                        <c:v>43225.967141203706</c:v>
                      </c:pt>
                      <c:pt idx="546">
                        <c:v>43225.967152777775</c:v>
                      </c:pt>
                      <c:pt idx="547">
                        <c:v>43225.967164351852</c:v>
                      </c:pt>
                      <c:pt idx="548">
                        <c:v>43225.967175925929</c:v>
                      </c:pt>
                      <c:pt idx="549">
                        <c:v>43225.967187499999</c:v>
                      </c:pt>
                      <c:pt idx="550">
                        <c:v>43225.967199074075</c:v>
                      </c:pt>
                      <c:pt idx="551">
                        <c:v>43225.967210648145</c:v>
                      </c:pt>
                      <c:pt idx="552">
                        <c:v>43225.967222222222</c:v>
                      </c:pt>
                      <c:pt idx="553">
                        <c:v>43225.967233796298</c:v>
                      </c:pt>
                      <c:pt idx="554">
                        <c:v>43225.967245370368</c:v>
                      </c:pt>
                      <c:pt idx="555">
                        <c:v>43225.967245370368</c:v>
                      </c:pt>
                      <c:pt idx="556">
                        <c:v>43225.967256944445</c:v>
                      </c:pt>
                      <c:pt idx="557">
                        <c:v>43225.967268518521</c:v>
                      </c:pt>
                      <c:pt idx="558">
                        <c:v>43225.967280092591</c:v>
                      </c:pt>
                      <c:pt idx="559">
                        <c:v>43225.967291666668</c:v>
                      </c:pt>
                      <c:pt idx="560">
                        <c:v>43225.967303240737</c:v>
                      </c:pt>
                      <c:pt idx="561">
                        <c:v>43225.967314814814</c:v>
                      </c:pt>
                      <c:pt idx="562">
                        <c:v>43225.967326388891</c:v>
                      </c:pt>
                      <c:pt idx="563">
                        <c:v>43225.96733796296</c:v>
                      </c:pt>
                      <c:pt idx="564">
                        <c:v>43225.967349537037</c:v>
                      </c:pt>
                      <c:pt idx="565">
                        <c:v>43225.967361111114</c:v>
                      </c:pt>
                      <c:pt idx="566">
                        <c:v>43225.967372685183</c:v>
                      </c:pt>
                      <c:pt idx="567">
                        <c:v>43225.96738425926</c:v>
                      </c:pt>
                      <c:pt idx="568">
                        <c:v>43225.967395833337</c:v>
                      </c:pt>
                      <c:pt idx="569">
                        <c:v>43225.967407407406</c:v>
                      </c:pt>
                      <c:pt idx="570">
                        <c:v>43225.967418981483</c:v>
                      </c:pt>
                      <c:pt idx="571">
                        <c:v>43225.967430555553</c:v>
                      </c:pt>
                      <c:pt idx="572">
                        <c:v>43225.967442129629</c:v>
                      </c:pt>
                      <c:pt idx="573">
                        <c:v>43225.967453703706</c:v>
                      </c:pt>
                      <c:pt idx="574">
                        <c:v>43225.967465277776</c:v>
                      </c:pt>
                      <c:pt idx="575">
                        <c:v>43225.967476851853</c:v>
                      </c:pt>
                      <c:pt idx="576">
                        <c:v>43225.967488425929</c:v>
                      </c:pt>
                      <c:pt idx="577">
                        <c:v>43225.967499999999</c:v>
                      </c:pt>
                      <c:pt idx="578">
                        <c:v>43225.967511574076</c:v>
                      </c:pt>
                      <c:pt idx="579">
                        <c:v>43225.967523148145</c:v>
                      </c:pt>
                      <c:pt idx="580">
                        <c:v>43225.967534722222</c:v>
                      </c:pt>
                      <c:pt idx="581">
                        <c:v>43225.967546296299</c:v>
                      </c:pt>
                      <c:pt idx="582">
                        <c:v>43225.967557870368</c:v>
                      </c:pt>
                      <c:pt idx="583">
                        <c:v>43225.967569444445</c:v>
                      </c:pt>
                      <c:pt idx="584">
                        <c:v>43225.967581018522</c:v>
                      </c:pt>
                      <c:pt idx="585">
                        <c:v>43225.967592592591</c:v>
                      </c:pt>
                      <c:pt idx="586">
                        <c:v>43225.967604166668</c:v>
                      </c:pt>
                      <c:pt idx="587">
                        <c:v>43225.967615740738</c:v>
                      </c:pt>
                      <c:pt idx="588">
                        <c:v>43225.967627314814</c:v>
                      </c:pt>
                      <c:pt idx="589">
                        <c:v>43225.967638888891</c:v>
                      </c:pt>
                      <c:pt idx="590">
                        <c:v>43225.967650462961</c:v>
                      </c:pt>
                      <c:pt idx="591">
                        <c:v>43225.967662037037</c:v>
                      </c:pt>
                      <c:pt idx="592">
                        <c:v>43225.967673611114</c:v>
                      </c:pt>
                      <c:pt idx="593">
                        <c:v>43225.967685185184</c:v>
                      </c:pt>
                      <c:pt idx="594">
                        <c:v>43225.96769675926</c:v>
                      </c:pt>
                      <c:pt idx="595">
                        <c:v>43225.96770833333</c:v>
                      </c:pt>
                      <c:pt idx="596">
                        <c:v>43225.967719907407</c:v>
                      </c:pt>
                      <c:pt idx="597">
                        <c:v>43225.967731481483</c:v>
                      </c:pt>
                      <c:pt idx="598">
                        <c:v>43225.967743055553</c:v>
                      </c:pt>
                      <c:pt idx="599">
                        <c:v>43225.96775462963</c:v>
                      </c:pt>
                      <c:pt idx="600">
                        <c:v>43225.967766203707</c:v>
                      </c:pt>
                      <c:pt idx="601">
                        <c:v>43225.967777777776</c:v>
                      </c:pt>
                      <c:pt idx="602">
                        <c:v>43225.967789351853</c:v>
                      </c:pt>
                      <c:pt idx="603">
                        <c:v>43225.967800925922</c:v>
                      </c:pt>
                      <c:pt idx="604">
                        <c:v>43225.967812499999</c:v>
                      </c:pt>
                      <c:pt idx="605">
                        <c:v>43225.967824074076</c:v>
                      </c:pt>
                      <c:pt idx="606">
                        <c:v>43225.967835648145</c:v>
                      </c:pt>
                      <c:pt idx="607">
                        <c:v>43225.967847222222</c:v>
                      </c:pt>
                      <c:pt idx="608">
                        <c:v>43225.967858796299</c:v>
                      </c:pt>
                      <c:pt idx="609">
                        <c:v>43225.967870370368</c:v>
                      </c:pt>
                      <c:pt idx="610">
                        <c:v>43225.967881944445</c:v>
                      </c:pt>
                      <c:pt idx="611">
                        <c:v>43225.967893518522</c:v>
                      </c:pt>
                      <c:pt idx="612">
                        <c:v>43225.967905092592</c:v>
                      </c:pt>
                      <c:pt idx="613">
                        <c:v>43225.967916666668</c:v>
                      </c:pt>
                      <c:pt idx="614">
                        <c:v>43225.967928240738</c:v>
                      </c:pt>
                      <c:pt idx="615">
                        <c:v>43225.967939814815</c:v>
                      </c:pt>
                      <c:pt idx="616">
                        <c:v>43225.967951388891</c:v>
                      </c:pt>
                      <c:pt idx="617">
                        <c:v>43225.967962962961</c:v>
                      </c:pt>
                      <c:pt idx="618">
                        <c:v>43225.967974537038</c:v>
                      </c:pt>
                      <c:pt idx="619">
                        <c:v>43225.967986111114</c:v>
                      </c:pt>
                      <c:pt idx="620">
                        <c:v>43225.967997685184</c:v>
                      </c:pt>
                      <c:pt idx="621">
                        <c:v>43225.968009259261</c:v>
                      </c:pt>
                      <c:pt idx="622">
                        <c:v>43225.96802083333</c:v>
                      </c:pt>
                      <c:pt idx="623">
                        <c:v>43225.968032407407</c:v>
                      </c:pt>
                      <c:pt idx="624">
                        <c:v>43225.968043981484</c:v>
                      </c:pt>
                      <c:pt idx="625">
                        <c:v>43225.968055555553</c:v>
                      </c:pt>
                      <c:pt idx="626">
                        <c:v>43225.96806712963</c:v>
                      </c:pt>
                      <c:pt idx="627">
                        <c:v>43225.968078703707</c:v>
                      </c:pt>
                      <c:pt idx="628">
                        <c:v>43225.968090277776</c:v>
                      </c:pt>
                      <c:pt idx="629">
                        <c:v>43225.968101851853</c:v>
                      </c:pt>
                      <c:pt idx="630">
                        <c:v>43225.968113425923</c:v>
                      </c:pt>
                      <c:pt idx="631">
                        <c:v>43225.968124999999</c:v>
                      </c:pt>
                      <c:pt idx="632">
                        <c:v>43225.968136574076</c:v>
                      </c:pt>
                      <c:pt idx="633">
                        <c:v>43225.968148148146</c:v>
                      </c:pt>
                      <c:pt idx="634">
                        <c:v>43225.968159722222</c:v>
                      </c:pt>
                      <c:pt idx="635">
                        <c:v>43225.968159722222</c:v>
                      </c:pt>
                      <c:pt idx="636">
                        <c:v>43225.968171296299</c:v>
                      </c:pt>
                      <c:pt idx="637">
                        <c:v>43225.968182870369</c:v>
                      </c:pt>
                      <c:pt idx="638">
                        <c:v>43225.968194444446</c:v>
                      </c:pt>
                      <c:pt idx="639">
                        <c:v>43225.968206018515</c:v>
                      </c:pt>
                      <c:pt idx="640">
                        <c:v>43225.968217592592</c:v>
                      </c:pt>
                      <c:pt idx="641">
                        <c:v>43225.968229166669</c:v>
                      </c:pt>
                      <c:pt idx="642">
                        <c:v>43225.968240740738</c:v>
                      </c:pt>
                      <c:pt idx="643">
                        <c:v>43225.968252314815</c:v>
                      </c:pt>
                      <c:pt idx="644">
                        <c:v>43225.968263888892</c:v>
                      </c:pt>
                      <c:pt idx="645">
                        <c:v>43225.968275462961</c:v>
                      </c:pt>
                      <c:pt idx="646">
                        <c:v>43225.968287037038</c:v>
                      </c:pt>
                      <c:pt idx="647">
                        <c:v>43225.968298611115</c:v>
                      </c:pt>
                      <c:pt idx="648">
                        <c:v>43225.968310185184</c:v>
                      </c:pt>
                      <c:pt idx="649">
                        <c:v>43225.968321759261</c:v>
                      </c:pt>
                      <c:pt idx="650">
                        <c:v>43225.968333333331</c:v>
                      </c:pt>
                      <c:pt idx="651">
                        <c:v>43225.968344907407</c:v>
                      </c:pt>
                      <c:pt idx="652">
                        <c:v>43225.968356481484</c:v>
                      </c:pt>
                      <c:pt idx="653">
                        <c:v>43225.968368055554</c:v>
                      </c:pt>
                      <c:pt idx="654">
                        <c:v>43225.96837962963</c:v>
                      </c:pt>
                      <c:pt idx="655">
                        <c:v>43225.968391203707</c:v>
                      </c:pt>
                      <c:pt idx="656">
                        <c:v>43225.968402777777</c:v>
                      </c:pt>
                      <c:pt idx="657">
                        <c:v>43225.968414351853</c:v>
                      </c:pt>
                      <c:pt idx="658">
                        <c:v>43225.968425925923</c:v>
                      </c:pt>
                      <c:pt idx="659">
                        <c:v>43225.9684375</c:v>
                      </c:pt>
                      <c:pt idx="660">
                        <c:v>43225.968449074076</c:v>
                      </c:pt>
                      <c:pt idx="661">
                        <c:v>43225.968460648146</c:v>
                      </c:pt>
                      <c:pt idx="662">
                        <c:v>43225.968472222223</c:v>
                      </c:pt>
                      <c:pt idx="663">
                        <c:v>43225.9684837963</c:v>
                      </c:pt>
                      <c:pt idx="664">
                        <c:v>43225.968495370369</c:v>
                      </c:pt>
                      <c:pt idx="665">
                        <c:v>43225.968506944446</c:v>
                      </c:pt>
                      <c:pt idx="666">
                        <c:v>43225.968518518515</c:v>
                      </c:pt>
                      <c:pt idx="667">
                        <c:v>43225.968530092592</c:v>
                      </c:pt>
                      <c:pt idx="668">
                        <c:v>43225.968541666669</c:v>
                      </c:pt>
                      <c:pt idx="669">
                        <c:v>43225.968553240738</c:v>
                      </c:pt>
                      <c:pt idx="670">
                        <c:v>43225.968564814815</c:v>
                      </c:pt>
                      <c:pt idx="671">
                        <c:v>43225.968576388892</c:v>
                      </c:pt>
                      <c:pt idx="672">
                        <c:v>43225.968587962961</c:v>
                      </c:pt>
                      <c:pt idx="673">
                        <c:v>43225.968599537038</c:v>
                      </c:pt>
                      <c:pt idx="674">
                        <c:v>43225.968611111108</c:v>
                      </c:pt>
                      <c:pt idx="675">
                        <c:v>43225.968622685185</c:v>
                      </c:pt>
                      <c:pt idx="676">
                        <c:v>43225.968634259261</c:v>
                      </c:pt>
                      <c:pt idx="677">
                        <c:v>43225.968645833331</c:v>
                      </c:pt>
                      <c:pt idx="678">
                        <c:v>43225.968657407408</c:v>
                      </c:pt>
                      <c:pt idx="679">
                        <c:v>43225.968668981484</c:v>
                      </c:pt>
                      <c:pt idx="680">
                        <c:v>43225.968680555554</c:v>
                      </c:pt>
                      <c:pt idx="681">
                        <c:v>43225.968692129631</c:v>
                      </c:pt>
                      <c:pt idx="682">
                        <c:v>43225.9687037037</c:v>
                      </c:pt>
                      <c:pt idx="683">
                        <c:v>43225.968715277777</c:v>
                      </c:pt>
                      <c:pt idx="684">
                        <c:v>43225.968726851854</c:v>
                      </c:pt>
                      <c:pt idx="685">
                        <c:v>43225.968738425923</c:v>
                      </c:pt>
                      <c:pt idx="686">
                        <c:v>43225.96875</c:v>
                      </c:pt>
                      <c:pt idx="687">
                        <c:v>43225.968761574077</c:v>
                      </c:pt>
                      <c:pt idx="688">
                        <c:v>43225.968773148146</c:v>
                      </c:pt>
                      <c:pt idx="689">
                        <c:v>43225.968784722223</c:v>
                      </c:pt>
                      <c:pt idx="690">
                        <c:v>43225.9687962963</c:v>
                      </c:pt>
                      <c:pt idx="691">
                        <c:v>43225.968807870369</c:v>
                      </c:pt>
                      <c:pt idx="692">
                        <c:v>43225.968819444446</c:v>
                      </c:pt>
                      <c:pt idx="693">
                        <c:v>43225.968831018516</c:v>
                      </c:pt>
                      <c:pt idx="694">
                        <c:v>43225.968842592592</c:v>
                      </c:pt>
                      <c:pt idx="695">
                        <c:v>43225.968854166669</c:v>
                      </c:pt>
                      <c:pt idx="696">
                        <c:v>43225.968865740739</c:v>
                      </c:pt>
                      <c:pt idx="697">
                        <c:v>43225.968877314815</c:v>
                      </c:pt>
                      <c:pt idx="698">
                        <c:v>43225.968888888892</c:v>
                      </c:pt>
                      <c:pt idx="699">
                        <c:v>43225.968900462962</c:v>
                      </c:pt>
                      <c:pt idx="700">
                        <c:v>43225.968912037039</c:v>
                      </c:pt>
                      <c:pt idx="701">
                        <c:v>43225.968923611108</c:v>
                      </c:pt>
                      <c:pt idx="702">
                        <c:v>43225.968935185185</c:v>
                      </c:pt>
                      <c:pt idx="703">
                        <c:v>43225.968946759262</c:v>
                      </c:pt>
                      <c:pt idx="704">
                        <c:v>43225.968958333331</c:v>
                      </c:pt>
                      <c:pt idx="705">
                        <c:v>43225.968969907408</c:v>
                      </c:pt>
                      <c:pt idx="706">
                        <c:v>43225.968981481485</c:v>
                      </c:pt>
                      <c:pt idx="707">
                        <c:v>43225.968993055554</c:v>
                      </c:pt>
                      <c:pt idx="708">
                        <c:v>43225.969004629631</c:v>
                      </c:pt>
                      <c:pt idx="709">
                        <c:v>43225.9690162037</c:v>
                      </c:pt>
                      <c:pt idx="710">
                        <c:v>43225.969027777777</c:v>
                      </c:pt>
                      <c:pt idx="711">
                        <c:v>43225.969039351854</c:v>
                      </c:pt>
                      <c:pt idx="712">
                        <c:v>43225.969050925924</c:v>
                      </c:pt>
                      <c:pt idx="713">
                        <c:v>43225.9690625</c:v>
                      </c:pt>
                      <c:pt idx="714">
                        <c:v>43225.9690625</c:v>
                      </c:pt>
                      <c:pt idx="715">
                        <c:v>43225.969074074077</c:v>
                      </c:pt>
                      <c:pt idx="716">
                        <c:v>43225.969085648147</c:v>
                      </c:pt>
                      <c:pt idx="717">
                        <c:v>43225.969097222223</c:v>
                      </c:pt>
                      <c:pt idx="718">
                        <c:v>43225.969108796293</c:v>
                      </c:pt>
                      <c:pt idx="719">
                        <c:v>43225.96912037037</c:v>
                      </c:pt>
                      <c:pt idx="720">
                        <c:v>43225.969131944446</c:v>
                      </c:pt>
                      <c:pt idx="721">
                        <c:v>43225.969143518516</c:v>
                      </c:pt>
                      <c:pt idx="722">
                        <c:v>43225.969155092593</c:v>
                      </c:pt>
                      <c:pt idx="723">
                        <c:v>43225.969166666669</c:v>
                      </c:pt>
                      <c:pt idx="724">
                        <c:v>43225.969178240739</c:v>
                      </c:pt>
                      <c:pt idx="725">
                        <c:v>43225.969189814816</c:v>
                      </c:pt>
                      <c:pt idx="726">
                        <c:v>43225.969201388885</c:v>
                      </c:pt>
                      <c:pt idx="727">
                        <c:v>43225.969212962962</c:v>
                      </c:pt>
                      <c:pt idx="728">
                        <c:v>43225.969224537039</c:v>
                      </c:pt>
                      <c:pt idx="729">
                        <c:v>43225.969236111108</c:v>
                      </c:pt>
                      <c:pt idx="730">
                        <c:v>43225.969247685185</c:v>
                      </c:pt>
                      <c:pt idx="731">
                        <c:v>43225.969259259262</c:v>
                      </c:pt>
                      <c:pt idx="732">
                        <c:v>43225.969270833331</c:v>
                      </c:pt>
                      <c:pt idx="733">
                        <c:v>43225.969282407408</c:v>
                      </c:pt>
                      <c:pt idx="734">
                        <c:v>43225.969293981485</c:v>
                      </c:pt>
                      <c:pt idx="735">
                        <c:v>43225.969305555554</c:v>
                      </c:pt>
                      <c:pt idx="736">
                        <c:v>43225.969317129631</c:v>
                      </c:pt>
                      <c:pt idx="737">
                        <c:v>43225.969328703701</c:v>
                      </c:pt>
                      <c:pt idx="738">
                        <c:v>43225.969340277778</c:v>
                      </c:pt>
                      <c:pt idx="739">
                        <c:v>43225.969351851854</c:v>
                      </c:pt>
                      <c:pt idx="740">
                        <c:v>43225.969363425924</c:v>
                      </c:pt>
                      <c:pt idx="741">
                        <c:v>43225.969375000001</c:v>
                      </c:pt>
                      <c:pt idx="742">
                        <c:v>43225.969386574077</c:v>
                      </c:pt>
                      <c:pt idx="743">
                        <c:v>43225.969398148147</c:v>
                      </c:pt>
                      <c:pt idx="744">
                        <c:v>43225.969409722224</c:v>
                      </c:pt>
                      <c:pt idx="745">
                        <c:v>43225.969421296293</c:v>
                      </c:pt>
                      <c:pt idx="746">
                        <c:v>43225.96943287037</c:v>
                      </c:pt>
                      <c:pt idx="747">
                        <c:v>43225.969444444447</c:v>
                      </c:pt>
                      <c:pt idx="748">
                        <c:v>43225.969456018516</c:v>
                      </c:pt>
                      <c:pt idx="749">
                        <c:v>43225.969467592593</c:v>
                      </c:pt>
                      <c:pt idx="750">
                        <c:v>43225.96947916667</c:v>
                      </c:pt>
                      <c:pt idx="751">
                        <c:v>43225.969490740739</c:v>
                      </c:pt>
                      <c:pt idx="752">
                        <c:v>43225.969502314816</c:v>
                      </c:pt>
                      <c:pt idx="753">
                        <c:v>43225.969513888886</c:v>
                      </c:pt>
                      <c:pt idx="754">
                        <c:v>43225.969525462962</c:v>
                      </c:pt>
                      <c:pt idx="755">
                        <c:v>43225.969537037039</c:v>
                      </c:pt>
                      <c:pt idx="756">
                        <c:v>43225.969548611109</c:v>
                      </c:pt>
                      <c:pt idx="757">
                        <c:v>43225.969560185185</c:v>
                      </c:pt>
                      <c:pt idx="758">
                        <c:v>43225.969571759262</c:v>
                      </c:pt>
                      <c:pt idx="759">
                        <c:v>43225.969583333332</c:v>
                      </c:pt>
                      <c:pt idx="760">
                        <c:v>43225.969594907408</c:v>
                      </c:pt>
                      <c:pt idx="761">
                        <c:v>43225.969606481478</c:v>
                      </c:pt>
                      <c:pt idx="762">
                        <c:v>43225.969618055555</c:v>
                      </c:pt>
                      <c:pt idx="763">
                        <c:v>43225.969629629632</c:v>
                      </c:pt>
                      <c:pt idx="764">
                        <c:v>43225.969641203701</c:v>
                      </c:pt>
                      <c:pt idx="765">
                        <c:v>43225.969652777778</c:v>
                      </c:pt>
                      <c:pt idx="766">
                        <c:v>43225.969664351855</c:v>
                      </c:pt>
                      <c:pt idx="767">
                        <c:v>43225.969675925924</c:v>
                      </c:pt>
                      <c:pt idx="768">
                        <c:v>43225.969687500001</c:v>
                      </c:pt>
                      <c:pt idx="769">
                        <c:v>43225.969699074078</c:v>
                      </c:pt>
                      <c:pt idx="770">
                        <c:v>43225.969710648147</c:v>
                      </c:pt>
                      <c:pt idx="771">
                        <c:v>43225.969722222224</c:v>
                      </c:pt>
                      <c:pt idx="772">
                        <c:v>43225.969733796293</c:v>
                      </c:pt>
                      <c:pt idx="773">
                        <c:v>43225.96974537037</c:v>
                      </c:pt>
                      <c:pt idx="774">
                        <c:v>43225.969756944447</c:v>
                      </c:pt>
                      <c:pt idx="775">
                        <c:v>43225.969768518517</c:v>
                      </c:pt>
                      <c:pt idx="776">
                        <c:v>43225.969780092593</c:v>
                      </c:pt>
                      <c:pt idx="777">
                        <c:v>43225.96979166667</c:v>
                      </c:pt>
                      <c:pt idx="778">
                        <c:v>43225.96980324074</c:v>
                      </c:pt>
                      <c:pt idx="779">
                        <c:v>43225.969814814816</c:v>
                      </c:pt>
                      <c:pt idx="780">
                        <c:v>43225.969826388886</c:v>
                      </c:pt>
                      <c:pt idx="781">
                        <c:v>43225.969837962963</c:v>
                      </c:pt>
                      <c:pt idx="782">
                        <c:v>43225.969849537039</c:v>
                      </c:pt>
                      <c:pt idx="783">
                        <c:v>43225.969861111109</c:v>
                      </c:pt>
                      <c:pt idx="784">
                        <c:v>43225.969872685186</c:v>
                      </c:pt>
                      <c:pt idx="785">
                        <c:v>43225.969884259262</c:v>
                      </c:pt>
                      <c:pt idx="786">
                        <c:v>43225.969895833332</c:v>
                      </c:pt>
                      <c:pt idx="787">
                        <c:v>43225.969907407409</c:v>
                      </c:pt>
                      <c:pt idx="788">
                        <c:v>43225.969918981478</c:v>
                      </c:pt>
                      <c:pt idx="789">
                        <c:v>43225.969930555555</c:v>
                      </c:pt>
                      <c:pt idx="790">
                        <c:v>43225.969942129632</c:v>
                      </c:pt>
                      <c:pt idx="791">
                        <c:v>43225.969953703701</c:v>
                      </c:pt>
                      <c:pt idx="792">
                        <c:v>43225.969965277778</c:v>
                      </c:pt>
                      <c:pt idx="793">
                        <c:v>43225.969976851855</c:v>
                      </c:pt>
                      <c:pt idx="794">
                        <c:v>43225.969988425924</c:v>
                      </c:pt>
                      <c:pt idx="795">
                        <c:v>43225.97</c:v>
                      </c:pt>
                      <c:pt idx="796">
                        <c:v>43225.970011574071</c:v>
                      </c:pt>
                      <c:pt idx="797">
                        <c:v>43225.970023148147</c:v>
                      </c:pt>
                      <c:pt idx="798">
                        <c:v>43225.970034722224</c:v>
                      </c:pt>
                      <c:pt idx="799">
                        <c:v>43225.970046296294</c:v>
                      </c:pt>
                      <c:pt idx="800">
                        <c:v>43225.970057870371</c:v>
                      </c:pt>
                      <c:pt idx="801">
                        <c:v>43225.970069444447</c:v>
                      </c:pt>
                      <c:pt idx="802">
                        <c:v>43225.970069444447</c:v>
                      </c:pt>
                      <c:pt idx="803">
                        <c:v>43225.970081018517</c:v>
                      </c:pt>
                      <c:pt idx="804">
                        <c:v>43225.970092592594</c:v>
                      </c:pt>
                      <c:pt idx="805">
                        <c:v>43225.970104166663</c:v>
                      </c:pt>
                      <c:pt idx="806">
                        <c:v>43225.97011574074</c:v>
                      </c:pt>
                      <c:pt idx="807">
                        <c:v>43225.970127314817</c:v>
                      </c:pt>
                      <c:pt idx="808">
                        <c:v>43225.970138888886</c:v>
                      </c:pt>
                      <c:pt idx="809">
                        <c:v>43225.970150462963</c:v>
                      </c:pt>
                      <c:pt idx="810">
                        <c:v>43225.97016203704</c:v>
                      </c:pt>
                      <c:pt idx="811">
                        <c:v>43225.970173611109</c:v>
                      </c:pt>
                      <c:pt idx="812">
                        <c:v>43225.970185185186</c:v>
                      </c:pt>
                      <c:pt idx="813">
                        <c:v>43225.970196759263</c:v>
                      </c:pt>
                      <c:pt idx="814">
                        <c:v>43225.970208333332</c:v>
                      </c:pt>
                      <c:pt idx="815">
                        <c:v>43225.970219907409</c:v>
                      </c:pt>
                      <c:pt idx="816">
                        <c:v>43225.970231481479</c:v>
                      </c:pt>
                      <c:pt idx="817">
                        <c:v>43225.970243055555</c:v>
                      </c:pt>
                      <c:pt idx="818">
                        <c:v>43225.970254629632</c:v>
                      </c:pt>
                      <c:pt idx="819">
                        <c:v>43225.970266203702</c:v>
                      </c:pt>
                      <c:pt idx="820">
                        <c:v>43225.970277777778</c:v>
                      </c:pt>
                      <c:pt idx="821">
                        <c:v>43225.970289351855</c:v>
                      </c:pt>
                      <c:pt idx="822">
                        <c:v>43225.970300925925</c:v>
                      </c:pt>
                      <c:pt idx="823">
                        <c:v>43225.970312500001</c:v>
                      </c:pt>
                      <c:pt idx="824">
                        <c:v>43225.970324074071</c:v>
                      </c:pt>
                      <c:pt idx="825">
                        <c:v>43225.970335648148</c:v>
                      </c:pt>
                      <c:pt idx="826">
                        <c:v>43225.970347222225</c:v>
                      </c:pt>
                      <c:pt idx="827">
                        <c:v>43225.970358796294</c:v>
                      </c:pt>
                      <c:pt idx="828">
                        <c:v>43225.970370370371</c:v>
                      </c:pt>
                      <c:pt idx="829">
                        <c:v>43225.970381944448</c:v>
                      </c:pt>
                      <c:pt idx="830">
                        <c:v>43225.970393518517</c:v>
                      </c:pt>
                      <c:pt idx="831">
                        <c:v>43225.970405092594</c:v>
                      </c:pt>
                      <c:pt idx="832">
                        <c:v>43225.970416666663</c:v>
                      </c:pt>
                      <c:pt idx="833">
                        <c:v>43225.97042824074</c:v>
                      </c:pt>
                      <c:pt idx="834">
                        <c:v>43225.970439814817</c:v>
                      </c:pt>
                      <c:pt idx="835">
                        <c:v>43225.970451388886</c:v>
                      </c:pt>
                      <c:pt idx="836">
                        <c:v>43225.970462962963</c:v>
                      </c:pt>
                      <c:pt idx="837">
                        <c:v>43225.97047453704</c:v>
                      </c:pt>
                      <c:pt idx="838">
                        <c:v>43225.970486111109</c:v>
                      </c:pt>
                      <c:pt idx="839">
                        <c:v>43225.970497685186</c:v>
                      </c:pt>
                      <c:pt idx="840">
                        <c:v>43225.970509259256</c:v>
                      </c:pt>
                      <c:pt idx="841">
                        <c:v>43225.970520833333</c:v>
                      </c:pt>
                      <c:pt idx="842">
                        <c:v>43225.970532407409</c:v>
                      </c:pt>
                      <c:pt idx="843">
                        <c:v>43225.970543981479</c:v>
                      </c:pt>
                      <c:pt idx="844">
                        <c:v>43225.970555555556</c:v>
                      </c:pt>
                      <c:pt idx="845">
                        <c:v>43225.970567129632</c:v>
                      </c:pt>
                      <c:pt idx="846">
                        <c:v>43225.970578703702</c:v>
                      </c:pt>
                      <c:pt idx="847">
                        <c:v>43225.970590277779</c:v>
                      </c:pt>
                      <c:pt idx="848">
                        <c:v>43225.970601851855</c:v>
                      </c:pt>
                      <c:pt idx="849">
                        <c:v>43225.970613425925</c:v>
                      </c:pt>
                      <c:pt idx="850">
                        <c:v>43225.970625000002</c:v>
                      </c:pt>
                      <c:pt idx="851">
                        <c:v>43225.970636574071</c:v>
                      </c:pt>
                      <c:pt idx="852">
                        <c:v>43225.970648148148</c:v>
                      </c:pt>
                      <c:pt idx="853">
                        <c:v>43225.970659722225</c:v>
                      </c:pt>
                      <c:pt idx="854">
                        <c:v>43225.970671296294</c:v>
                      </c:pt>
                      <c:pt idx="855">
                        <c:v>43225.970682870371</c:v>
                      </c:pt>
                      <c:pt idx="856">
                        <c:v>43225.970694444448</c:v>
                      </c:pt>
                      <c:pt idx="857">
                        <c:v>43225.970706018517</c:v>
                      </c:pt>
                      <c:pt idx="858">
                        <c:v>43225.970717592594</c:v>
                      </c:pt>
                      <c:pt idx="859">
                        <c:v>43225.970729166664</c:v>
                      </c:pt>
                      <c:pt idx="860">
                        <c:v>43225.97074074074</c:v>
                      </c:pt>
                      <c:pt idx="861">
                        <c:v>43225.970752314817</c:v>
                      </c:pt>
                      <c:pt idx="862">
                        <c:v>43225.970763888887</c:v>
                      </c:pt>
                      <c:pt idx="863">
                        <c:v>43225.970775462964</c:v>
                      </c:pt>
                      <c:pt idx="864">
                        <c:v>43225.97078703704</c:v>
                      </c:pt>
                      <c:pt idx="865">
                        <c:v>43225.97079861111</c:v>
                      </c:pt>
                      <c:pt idx="866">
                        <c:v>43225.970810185187</c:v>
                      </c:pt>
                      <c:pt idx="867">
                        <c:v>43225.970821759256</c:v>
                      </c:pt>
                      <c:pt idx="868">
                        <c:v>43225.970833333333</c:v>
                      </c:pt>
                      <c:pt idx="869">
                        <c:v>43225.97084490741</c:v>
                      </c:pt>
                      <c:pt idx="870">
                        <c:v>43225.970856481479</c:v>
                      </c:pt>
                      <c:pt idx="871">
                        <c:v>43225.970868055556</c:v>
                      </c:pt>
                      <c:pt idx="872">
                        <c:v>43225.970879629633</c:v>
                      </c:pt>
                      <c:pt idx="873">
                        <c:v>43225.970891203702</c:v>
                      </c:pt>
                      <c:pt idx="874">
                        <c:v>43225.970902777779</c:v>
                      </c:pt>
                      <c:pt idx="875">
                        <c:v>43225.970914351848</c:v>
                      </c:pt>
                      <c:pt idx="876">
                        <c:v>43225.970925925925</c:v>
                      </c:pt>
                      <c:pt idx="877">
                        <c:v>43225.970937500002</c:v>
                      </c:pt>
                      <c:pt idx="878">
                        <c:v>43225.970949074072</c:v>
                      </c:pt>
                      <c:pt idx="879">
                        <c:v>43225.970960648148</c:v>
                      </c:pt>
                      <c:pt idx="880">
                        <c:v>43225.970972222225</c:v>
                      </c:pt>
                      <c:pt idx="881">
                        <c:v>43225.970972222225</c:v>
                      </c:pt>
                      <c:pt idx="882">
                        <c:v>43225.970983796295</c:v>
                      </c:pt>
                      <c:pt idx="883">
                        <c:v>43225.970995370371</c:v>
                      </c:pt>
                      <c:pt idx="884">
                        <c:v>43225.971006944441</c:v>
                      </c:pt>
                      <c:pt idx="885">
                        <c:v>43225.971018518518</c:v>
                      </c:pt>
                      <c:pt idx="886">
                        <c:v>43225.971030092594</c:v>
                      </c:pt>
                      <c:pt idx="887">
                        <c:v>43225.971041666664</c:v>
                      </c:pt>
                      <c:pt idx="888">
                        <c:v>43225.971053240741</c:v>
                      </c:pt>
                      <c:pt idx="889">
                        <c:v>43225.971064814818</c:v>
                      </c:pt>
                      <c:pt idx="890">
                        <c:v>43225.971076388887</c:v>
                      </c:pt>
                      <c:pt idx="891">
                        <c:v>43225.971087962964</c:v>
                      </c:pt>
                      <c:pt idx="892">
                        <c:v>43225.971099537041</c:v>
                      </c:pt>
                      <c:pt idx="893">
                        <c:v>43225.97111111111</c:v>
                      </c:pt>
                      <c:pt idx="894">
                        <c:v>43225.971122685187</c:v>
                      </c:pt>
                      <c:pt idx="895">
                        <c:v>43225.971134259256</c:v>
                      </c:pt>
                      <c:pt idx="896">
                        <c:v>43225.971145833333</c:v>
                      </c:pt>
                      <c:pt idx="897">
                        <c:v>43225.97115740741</c:v>
                      </c:pt>
                      <c:pt idx="898">
                        <c:v>43225.971168981479</c:v>
                      </c:pt>
                      <c:pt idx="899">
                        <c:v>43225.971180555556</c:v>
                      </c:pt>
                      <c:pt idx="900">
                        <c:v>43225.971192129633</c:v>
                      </c:pt>
                      <c:pt idx="901">
                        <c:v>43225.971203703702</c:v>
                      </c:pt>
                      <c:pt idx="902">
                        <c:v>43225.971215277779</c:v>
                      </c:pt>
                      <c:pt idx="903">
                        <c:v>43225.971226851849</c:v>
                      </c:pt>
                      <c:pt idx="904">
                        <c:v>43225.971238425926</c:v>
                      </c:pt>
                      <c:pt idx="905">
                        <c:v>43225.971250000002</c:v>
                      </c:pt>
                      <c:pt idx="906">
                        <c:v>43225.971261574072</c:v>
                      </c:pt>
                      <c:pt idx="907">
                        <c:v>43225.971273148149</c:v>
                      </c:pt>
                      <c:pt idx="908">
                        <c:v>43225.971284722225</c:v>
                      </c:pt>
                      <c:pt idx="909">
                        <c:v>43225.971296296295</c:v>
                      </c:pt>
                      <c:pt idx="910">
                        <c:v>43225.971307870372</c:v>
                      </c:pt>
                      <c:pt idx="911">
                        <c:v>43225.971319444441</c:v>
                      </c:pt>
                      <c:pt idx="912">
                        <c:v>43225.971331018518</c:v>
                      </c:pt>
                      <c:pt idx="913">
                        <c:v>43225.971342592595</c:v>
                      </c:pt>
                      <c:pt idx="914">
                        <c:v>43225.971354166664</c:v>
                      </c:pt>
                      <c:pt idx="915">
                        <c:v>43225.971365740741</c:v>
                      </c:pt>
                      <c:pt idx="916">
                        <c:v>43225.971377314818</c:v>
                      </c:pt>
                      <c:pt idx="917">
                        <c:v>43225.971388888887</c:v>
                      </c:pt>
                      <c:pt idx="918">
                        <c:v>43225.971400462964</c:v>
                      </c:pt>
                      <c:pt idx="919">
                        <c:v>43225.971412037034</c:v>
                      </c:pt>
                      <c:pt idx="920">
                        <c:v>43225.97142361111</c:v>
                      </c:pt>
                      <c:pt idx="921">
                        <c:v>43225.971435185187</c:v>
                      </c:pt>
                      <c:pt idx="922">
                        <c:v>43225.971446759257</c:v>
                      </c:pt>
                      <c:pt idx="923">
                        <c:v>43225.971458333333</c:v>
                      </c:pt>
                      <c:pt idx="924">
                        <c:v>43225.97146990741</c:v>
                      </c:pt>
                      <c:pt idx="925">
                        <c:v>43225.97148148148</c:v>
                      </c:pt>
                      <c:pt idx="926">
                        <c:v>43225.971493055556</c:v>
                      </c:pt>
                      <c:pt idx="927">
                        <c:v>43225.971504629626</c:v>
                      </c:pt>
                      <c:pt idx="928">
                        <c:v>43225.971516203703</c:v>
                      </c:pt>
                      <c:pt idx="929">
                        <c:v>43225.97152777778</c:v>
                      </c:pt>
                      <c:pt idx="930">
                        <c:v>43225.971539351849</c:v>
                      </c:pt>
                      <c:pt idx="931">
                        <c:v>43225.971550925926</c:v>
                      </c:pt>
                      <c:pt idx="932">
                        <c:v>43225.971562500003</c:v>
                      </c:pt>
                      <c:pt idx="933">
                        <c:v>43225.971574074072</c:v>
                      </c:pt>
                      <c:pt idx="934">
                        <c:v>43225.971585648149</c:v>
                      </c:pt>
                      <c:pt idx="935">
                        <c:v>43225.971597222226</c:v>
                      </c:pt>
                      <c:pt idx="936">
                        <c:v>43225.971608796295</c:v>
                      </c:pt>
                      <c:pt idx="937">
                        <c:v>43225.971620370372</c:v>
                      </c:pt>
                      <c:pt idx="938">
                        <c:v>43225.971631944441</c:v>
                      </c:pt>
                      <c:pt idx="939">
                        <c:v>43225.971643518518</c:v>
                      </c:pt>
                      <c:pt idx="940">
                        <c:v>43225.971655092595</c:v>
                      </c:pt>
                      <c:pt idx="941">
                        <c:v>43225.971666666665</c:v>
                      </c:pt>
                      <c:pt idx="942">
                        <c:v>43225.971678240741</c:v>
                      </c:pt>
                      <c:pt idx="943">
                        <c:v>43225.971689814818</c:v>
                      </c:pt>
                      <c:pt idx="944">
                        <c:v>43225.971701388888</c:v>
                      </c:pt>
                      <c:pt idx="945">
                        <c:v>43225.971712962964</c:v>
                      </c:pt>
                      <c:pt idx="946">
                        <c:v>43225.971724537034</c:v>
                      </c:pt>
                      <c:pt idx="947">
                        <c:v>43225.971736111111</c:v>
                      </c:pt>
                      <c:pt idx="948">
                        <c:v>43225.971747685187</c:v>
                      </c:pt>
                      <c:pt idx="949">
                        <c:v>43225.971759259257</c:v>
                      </c:pt>
                      <c:pt idx="950">
                        <c:v>43225.971770833334</c:v>
                      </c:pt>
                      <c:pt idx="951">
                        <c:v>43225.971782407411</c:v>
                      </c:pt>
                      <c:pt idx="952">
                        <c:v>43225.97179398148</c:v>
                      </c:pt>
                      <c:pt idx="953">
                        <c:v>43225.971805555557</c:v>
                      </c:pt>
                      <c:pt idx="954">
                        <c:v>43225.971817129626</c:v>
                      </c:pt>
                      <c:pt idx="955">
                        <c:v>43225.971828703703</c:v>
                      </c:pt>
                      <c:pt idx="956">
                        <c:v>43225.97184027778</c:v>
                      </c:pt>
                      <c:pt idx="957">
                        <c:v>43225.971851851849</c:v>
                      </c:pt>
                      <c:pt idx="958">
                        <c:v>43225.971863425926</c:v>
                      </c:pt>
                      <c:pt idx="959">
                        <c:v>43225.971875000003</c:v>
                      </c:pt>
                      <c:pt idx="960">
                        <c:v>43225.971886574072</c:v>
                      </c:pt>
                      <c:pt idx="961">
                        <c:v>43225.971898148149</c:v>
                      </c:pt>
                      <c:pt idx="962">
                        <c:v>43225.971898148149</c:v>
                      </c:pt>
                      <c:pt idx="963">
                        <c:v>43225.971909722219</c:v>
                      </c:pt>
                      <c:pt idx="964">
                        <c:v>43225.971921296295</c:v>
                      </c:pt>
                      <c:pt idx="965">
                        <c:v>43225.971932870372</c:v>
                      </c:pt>
                      <c:pt idx="966">
                        <c:v>43225.971944444442</c:v>
                      </c:pt>
                      <c:pt idx="967">
                        <c:v>43225.971956018519</c:v>
                      </c:pt>
                      <c:pt idx="968">
                        <c:v>43225.971967592595</c:v>
                      </c:pt>
                      <c:pt idx="969">
                        <c:v>43225.971979166665</c:v>
                      </c:pt>
                      <c:pt idx="970">
                        <c:v>43225.971990740742</c:v>
                      </c:pt>
                      <c:pt idx="971">
                        <c:v>43225.972002314818</c:v>
                      </c:pt>
                      <c:pt idx="972">
                        <c:v>43225.972013888888</c:v>
                      </c:pt>
                      <c:pt idx="973">
                        <c:v>43225.972025462965</c:v>
                      </c:pt>
                      <c:pt idx="974">
                        <c:v>43225.972037037034</c:v>
                      </c:pt>
                      <c:pt idx="975">
                        <c:v>43225.972048611111</c:v>
                      </c:pt>
                      <c:pt idx="976">
                        <c:v>43225.972060185188</c:v>
                      </c:pt>
                      <c:pt idx="977">
                        <c:v>43225.972071759257</c:v>
                      </c:pt>
                      <c:pt idx="978">
                        <c:v>43225.972083333334</c:v>
                      </c:pt>
                      <c:pt idx="979">
                        <c:v>43225.972094907411</c:v>
                      </c:pt>
                      <c:pt idx="980">
                        <c:v>43225.97210648148</c:v>
                      </c:pt>
                      <c:pt idx="981">
                        <c:v>43225.972118055557</c:v>
                      </c:pt>
                      <c:pt idx="982">
                        <c:v>43225.972129629627</c:v>
                      </c:pt>
                      <c:pt idx="983">
                        <c:v>43225.972141203703</c:v>
                      </c:pt>
                      <c:pt idx="984">
                        <c:v>43225.97215277778</c:v>
                      </c:pt>
                      <c:pt idx="985">
                        <c:v>43225.97216435185</c:v>
                      </c:pt>
                      <c:pt idx="986">
                        <c:v>43225.972175925926</c:v>
                      </c:pt>
                      <c:pt idx="987">
                        <c:v>43225.972187500003</c:v>
                      </c:pt>
                      <c:pt idx="988">
                        <c:v>43225.972199074073</c:v>
                      </c:pt>
                      <c:pt idx="989">
                        <c:v>43225.972210648149</c:v>
                      </c:pt>
                      <c:pt idx="990">
                        <c:v>43225.972222222219</c:v>
                      </c:pt>
                      <c:pt idx="991">
                        <c:v>43225.972233796296</c:v>
                      </c:pt>
                      <c:pt idx="992">
                        <c:v>43225.972245370373</c:v>
                      </c:pt>
                      <c:pt idx="993">
                        <c:v>43225.972256944442</c:v>
                      </c:pt>
                      <c:pt idx="994">
                        <c:v>43225.972268518519</c:v>
                      </c:pt>
                      <c:pt idx="995">
                        <c:v>43225.972280092596</c:v>
                      </c:pt>
                      <c:pt idx="996">
                        <c:v>43225.972291666665</c:v>
                      </c:pt>
                      <c:pt idx="997">
                        <c:v>43225.972303240742</c:v>
                      </c:pt>
                      <c:pt idx="998">
                        <c:v>43225.972314814811</c:v>
                      </c:pt>
                      <c:pt idx="999">
                        <c:v>43225.972326388888</c:v>
                      </c:pt>
                      <c:pt idx="1000">
                        <c:v>43225.972337962965</c:v>
                      </c:pt>
                      <c:pt idx="1001">
                        <c:v>43225.972349537034</c:v>
                      </c:pt>
                      <c:pt idx="1002">
                        <c:v>43225.972361111111</c:v>
                      </c:pt>
                      <c:pt idx="1003">
                        <c:v>43225.972372685188</c:v>
                      </c:pt>
                      <c:pt idx="1004">
                        <c:v>43225.972384259258</c:v>
                      </c:pt>
                      <c:pt idx="1005">
                        <c:v>43225.972395833334</c:v>
                      </c:pt>
                      <c:pt idx="1006">
                        <c:v>43225.972407407404</c:v>
                      </c:pt>
                      <c:pt idx="1007">
                        <c:v>43225.972418981481</c:v>
                      </c:pt>
                      <c:pt idx="1008">
                        <c:v>43225.972430555557</c:v>
                      </c:pt>
                      <c:pt idx="1009">
                        <c:v>43225.972442129627</c:v>
                      </c:pt>
                      <c:pt idx="1010">
                        <c:v>43225.972453703704</c:v>
                      </c:pt>
                      <c:pt idx="1011">
                        <c:v>43225.97246527778</c:v>
                      </c:pt>
                      <c:pt idx="1012">
                        <c:v>43225.97247685185</c:v>
                      </c:pt>
                      <c:pt idx="1013">
                        <c:v>43225.972488425927</c:v>
                      </c:pt>
                      <c:pt idx="1014">
                        <c:v>43225.972500000003</c:v>
                      </c:pt>
                      <c:pt idx="1015">
                        <c:v>43225.972511574073</c:v>
                      </c:pt>
                      <c:pt idx="1016">
                        <c:v>43225.97252314815</c:v>
                      </c:pt>
                      <c:pt idx="1017">
                        <c:v>43225.972534722219</c:v>
                      </c:pt>
                      <c:pt idx="1018">
                        <c:v>43225.972546296296</c:v>
                      </c:pt>
                      <c:pt idx="1019">
                        <c:v>43225.972557870373</c:v>
                      </c:pt>
                      <c:pt idx="1020">
                        <c:v>43225.972569444442</c:v>
                      </c:pt>
                      <c:pt idx="1021">
                        <c:v>43225.972581018519</c:v>
                      </c:pt>
                      <c:pt idx="1022">
                        <c:v>43225.972592592596</c:v>
                      </c:pt>
                      <c:pt idx="1023">
                        <c:v>43225.972604166665</c:v>
                      </c:pt>
                      <c:pt idx="1024">
                        <c:v>43225.972615740742</c:v>
                      </c:pt>
                      <c:pt idx="1025">
                        <c:v>43225.972627314812</c:v>
                      </c:pt>
                      <c:pt idx="1026">
                        <c:v>43225.972638888888</c:v>
                      </c:pt>
                      <c:pt idx="1027">
                        <c:v>43225.972650462965</c:v>
                      </c:pt>
                      <c:pt idx="1028">
                        <c:v>43225.972662037035</c:v>
                      </c:pt>
                      <c:pt idx="1029">
                        <c:v>43225.972673611112</c:v>
                      </c:pt>
                      <c:pt idx="1030">
                        <c:v>43225.972685185188</c:v>
                      </c:pt>
                      <c:pt idx="1031">
                        <c:v>43225.972696759258</c:v>
                      </c:pt>
                      <c:pt idx="1032">
                        <c:v>43225.972708333335</c:v>
                      </c:pt>
                      <c:pt idx="1033">
                        <c:v>43225.972719907404</c:v>
                      </c:pt>
                      <c:pt idx="1034">
                        <c:v>43225.972731481481</c:v>
                      </c:pt>
                      <c:pt idx="1035">
                        <c:v>43225.972743055558</c:v>
                      </c:pt>
                      <c:pt idx="1036">
                        <c:v>43225.972754629627</c:v>
                      </c:pt>
                      <c:pt idx="1037">
                        <c:v>43225.972766203704</c:v>
                      </c:pt>
                      <c:pt idx="1038">
                        <c:v>43225.972777777781</c:v>
                      </c:pt>
                      <c:pt idx="1039">
                        <c:v>43225.97278935185</c:v>
                      </c:pt>
                      <c:pt idx="1040">
                        <c:v>43225.972800925927</c:v>
                      </c:pt>
                      <c:pt idx="1041">
                        <c:v>43225.972800925927</c:v>
                      </c:pt>
                      <c:pt idx="1042">
                        <c:v>43225.972812499997</c:v>
                      </c:pt>
                      <c:pt idx="1043">
                        <c:v>43225.972824074073</c:v>
                      </c:pt>
                      <c:pt idx="1044">
                        <c:v>43225.97283564815</c:v>
                      </c:pt>
                      <c:pt idx="1045">
                        <c:v>43225.97284722222</c:v>
                      </c:pt>
                      <c:pt idx="1046">
                        <c:v>43225.972858796296</c:v>
                      </c:pt>
                      <c:pt idx="1047">
                        <c:v>43225.972870370373</c:v>
                      </c:pt>
                      <c:pt idx="1048">
                        <c:v>43225.972881944443</c:v>
                      </c:pt>
                      <c:pt idx="1049">
                        <c:v>43225.972893518519</c:v>
                      </c:pt>
                      <c:pt idx="1050">
                        <c:v>43225.972905092596</c:v>
                      </c:pt>
                      <c:pt idx="1051">
                        <c:v>43225.972916666666</c:v>
                      </c:pt>
                      <c:pt idx="1052">
                        <c:v>43225.972928240742</c:v>
                      </c:pt>
                      <c:pt idx="1053">
                        <c:v>43225.972939814812</c:v>
                      </c:pt>
                      <c:pt idx="1054">
                        <c:v>43225.972951388889</c:v>
                      </c:pt>
                      <c:pt idx="1055">
                        <c:v>43225.972962962966</c:v>
                      </c:pt>
                      <c:pt idx="1056">
                        <c:v>43225.972974537035</c:v>
                      </c:pt>
                      <c:pt idx="1057">
                        <c:v>43225.972986111112</c:v>
                      </c:pt>
                      <c:pt idx="1058">
                        <c:v>43225.972997685189</c:v>
                      </c:pt>
                      <c:pt idx="1059">
                        <c:v>43225.973009259258</c:v>
                      </c:pt>
                      <c:pt idx="1060">
                        <c:v>43225.973020833335</c:v>
                      </c:pt>
                      <c:pt idx="1061">
                        <c:v>43225.973032407404</c:v>
                      </c:pt>
                      <c:pt idx="1062">
                        <c:v>43225.973043981481</c:v>
                      </c:pt>
                      <c:pt idx="1063">
                        <c:v>43225.973055555558</c:v>
                      </c:pt>
                      <c:pt idx="1064">
                        <c:v>43225.973067129627</c:v>
                      </c:pt>
                      <c:pt idx="1065">
                        <c:v>43225.973078703704</c:v>
                      </c:pt>
                      <c:pt idx="1066">
                        <c:v>43225.973090277781</c:v>
                      </c:pt>
                      <c:pt idx="1067">
                        <c:v>43225.973101851851</c:v>
                      </c:pt>
                      <c:pt idx="1068">
                        <c:v>43225.973113425927</c:v>
                      </c:pt>
                      <c:pt idx="1069">
                        <c:v>43225.973124999997</c:v>
                      </c:pt>
                      <c:pt idx="1070">
                        <c:v>43225.973136574074</c:v>
                      </c:pt>
                      <c:pt idx="1071">
                        <c:v>43225.97314814815</c:v>
                      </c:pt>
                      <c:pt idx="1072">
                        <c:v>43225.97315972222</c:v>
                      </c:pt>
                      <c:pt idx="1073">
                        <c:v>43225.973171296297</c:v>
                      </c:pt>
                      <c:pt idx="1074">
                        <c:v>43225.973182870373</c:v>
                      </c:pt>
                      <c:pt idx="1075">
                        <c:v>43225.973194444443</c:v>
                      </c:pt>
                      <c:pt idx="1076">
                        <c:v>43225.97320601852</c:v>
                      </c:pt>
                      <c:pt idx="1077">
                        <c:v>43225.973217592589</c:v>
                      </c:pt>
                      <c:pt idx="1078">
                        <c:v>43225.973229166666</c:v>
                      </c:pt>
                      <c:pt idx="1079">
                        <c:v>43225.973240740743</c:v>
                      </c:pt>
                      <c:pt idx="1080">
                        <c:v>43225.973252314812</c:v>
                      </c:pt>
                      <c:pt idx="1081">
                        <c:v>43225.973263888889</c:v>
                      </c:pt>
                      <c:pt idx="1082">
                        <c:v>43225.973275462966</c:v>
                      </c:pt>
                      <c:pt idx="1083">
                        <c:v>43225.973287037035</c:v>
                      </c:pt>
                      <c:pt idx="1084">
                        <c:v>43225.973298611112</c:v>
                      </c:pt>
                      <c:pt idx="1085">
                        <c:v>43225.973310185182</c:v>
                      </c:pt>
                      <c:pt idx="1086">
                        <c:v>43225.973321759258</c:v>
                      </c:pt>
                      <c:pt idx="1087">
                        <c:v>43225.973333333335</c:v>
                      </c:pt>
                      <c:pt idx="1088">
                        <c:v>43225.973344907405</c:v>
                      </c:pt>
                      <c:pt idx="1089">
                        <c:v>43225.973356481481</c:v>
                      </c:pt>
                      <c:pt idx="1090">
                        <c:v>43225.973368055558</c:v>
                      </c:pt>
                      <c:pt idx="1091">
                        <c:v>43225.973379629628</c:v>
                      </c:pt>
                      <c:pt idx="1092">
                        <c:v>43225.973391203705</c:v>
                      </c:pt>
                      <c:pt idx="1093">
                        <c:v>43225.973402777781</c:v>
                      </c:pt>
                      <c:pt idx="1094">
                        <c:v>43225.973414351851</c:v>
                      </c:pt>
                      <c:pt idx="1095">
                        <c:v>43225.973425925928</c:v>
                      </c:pt>
                      <c:pt idx="1096">
                        <c:v>43225.973437499997</c:v>
                      </c:pt>
                      <c:pt idx="1097">
                        <c:v>43225.973449074074</c:v>
                      </c:pt>
                      <c:pt idx="1098">
                        <c:v>43225.973460648151</c:v>
                      </c:pt>
                      <c:pt idx="1099">
                        <c:v>43225.97347222222</c:v>
                      </c:pt>
                      <c:pt idx="1100">
                        <c:v>43225.973483796297</c:v>
                      </c:pt>
                      <c:pt idx="1101">
                        <c:v>43225.973495370374</c:v>
                      </c:pt>
                      <c:pt idx="1102">
                        <c:v>43225.973506944443</c:v>
                      </c:pt>
                      <c:pt idx="1103">
                        <c:v>43225.97351851852</c:v>
                      </c:pt>
                      <c:pt idx="1104">
                        <c:v>43225.973530092589</c:v>
                      </c:pt>
                      <c:pt idx="1105">
                        <c:v>43225.973541666666</c:v>
                      </c:pt>
                      <c:pt idx="1106">
                        <c:v>43225.973553240743</c:v>
                      </c:pt>
                      <c:pt idx="1107">
                        <c:v>43225.973564814813</c:v>
                      </c:pt>
                      <c:pt idx="1108">
                        <c:v>43225.973576388889</c:v>
                      </c:pt>
                      <c:pt idx="1109">
                        <c:v>43225.973587962966</c:v>
                      </c:pt>
                      <c:pt idx="1110">
                        <c:v>43225.973599537036</c:v>
                      </c:pt>
                      <c:pt idx="1111">
                        <c:v>43225.973611111112</c:v>
                      </c:pt>
                      <c:pt idx="1112">
                        <c:v>43225.973622685182</c:v>
                      </c:pt>
                      <c:pt idx="1113">
                        <c:v>43225.973634259259</c:v>
                      </c:pt>
                      <c:pt idx="1114">
                        <c:v>43225.973645833335</c:v>
                      </c:pt>
                      <c:pt idx="1115">
                        <c:v>43225.973657407405</c:v>
                      </c:pt>
                      <c:pt idx="1116">
                        <c:v>43225.973668981482</c:v>
                      </c:pt>
                      <c:pt idx="1117">
                        <c:v>43225.973680555559</c:v>
                      </c:pt>
                      <c:pt idx="1118">
                        <c:v>43225.973692129628</c:v>
                      </c:pt>
                      <c:pt idx="1119">
                        <c:v>43225.973703703705</c:v>
                      </c:pt>
                      <c:pt idx="1120">
                        <c:v>43225.973715277774</c:v>
                      </c:pt>
                      <c:pt idx="1121">
                        <c:v>43225.973726851851</c:v>
                      </c:pt>
                      <c:pt idx="1122">
                        <c:v>43225.973738425928</c:v>
                      </c:pt>
                      <c:pt idx="1123">
                        <c:v>43225.973749999997</c:v>
                      </c:pt>
                      <c:pt idx="1124">
                        <c:v>43225.973761574074</c:v>
                      </c:pt>
                      <c:pt idx="1125">
                        <c:v>43225.973761574074</c:v>
                      </c:pt>
                      <c:pt idx="1126">
                        <c:v>43225.973773148151</c:v>
                      </c:pt>
                      <c:pt idx="1127">
                        <c:v>43225.97378472222</c:v>
                      </c:pt>
                      <c:pt idx="1128">
                        <c:v>43225.973796296297</c:v>
                      </c:pt>
                      <c:pt idx="1129">
                        <c:v>43225.973807870374</c:v>
                      </c:pt>
                      <c:pt idx="1130">
                        <c:v>43225.973819444444</c:v>
                      </c:pt>
                      <c:pt idx="1131">
                        <c:v>43225.97383101852</c:v>
                      </c:pt>
                      <c:pt idx="1132">
                        <c:v>43225.97384259259</c:v>
                      </c:pt>
                      <c:pt idx="1133">
                        <c:v>43225.973854166667</c:v>
                      </c:pt>
                      <c:pt idx="1134">
                        <c:v>43225.973865740743</c:v>
                      </c:pt>
                      <c:pt idx="1135">
                        <c:v>43225.973877314813</c:v>
                      </c:pt>
                      <c:pt idx="1136">
                        <c:v>43225.97388888889</c:v>
                      </c:pt>
                      <c:pt idx="1137">
                        <c:v>43225.973900462966</c:v>
                      </c:pt>
                      <c:pt idx="1138">
                        <c:v>43225.973912037036</c:v>
                      </c:pt>
                      <c:pt idx="1139">
                        <c:v>43225.973923611113</c:v>
                      </c:pt>
                      <c:pt idx="1140">
                        <c:v>43225.973935185182</c:v>
                      </c:pt>
                      <c:pt idx="1141">
                        <c:v>43225.973946759259</c:v>
                      </c:pt>
                      <c:pt idx="1142">
                        <c:v>43225.973958333336</c:v>
                      </c:pt>
                      <c:pt idx="1143">
                        <c:v>43225.973969907405</c:v>
                      </c:pt>
                      <c:pt idx="1144">
                        <c:v>43225.973981481482</c:v>
                      </c:pt>
                      <c:pt idx="1145">
                        <c:v>43225.973993055559</c:v>
                      </c:pt>
                      <c:pt idx="1146">
                        <c:v>43225.974004629628</c:v>
                      </c:pt>
                      <c:pt idx="1147">
                        <c:v>43225.974016203705</c:v>
                      </c:pt>
                      <c:pt idx="1148">
                        <c:v>43225.974027777775</c:v>
                      </c:pt>
                      <c:pt idx="1149">
                        <c:v>43225.974039351851</c:v>
                      </c:pt>
                      <c:pt idx="1150">
                        <c:v>43225.974050925928</c:v>
                      </c:pt>
                      <c:pt idx="1151">
                        <c:v>43225.974062499998</c:v>
                      </c:pt>
                      <c:pt idx="1152">
                        <c:v>43225.974074074074</c:v>
                      </c:pt>
                      <c:pt idx="1153">
                        <c:v>43225.974085648151</c:v>
                      </c:pt>
                      <c:pt idx="1154">
                        <c:v>43225.974097222221</c:v>
                      </c:pt>
                      <c:pt idx="1155">
                        <c:v>43225.974108796298</c:v>
                      </c:pt>
                      <c:pt idx="1156">
                        <c:v>43225.974120370367</c:v>
                      </c:pt>
                      <c:pt idx="1157">
                        <c:v>43225.974131944444</c:v>
                      </c:pt>
                      <c:pt idx="1158">
                        <c:v>43225.974143518521</c:v>
                      </c:pt>
                      <c:pt idx="1159">
                        <c:v>43225.97415509259</c:v>
                      </c:pt>
                      <c:pt idx="1160">
                        <c:v>43225.974166666667</c:v>
                      </c:pt>
                      <c:pt idx="1161">
                        <c:v>43225.974178240744</c:v>
                      </c:pt>
                      <c:pt idx="1162">
                        <c:v>43225.974189814813</c:v>
                      </c:pt>
                      <c:pt idx="1163">
                        <c:v>43225.97420138889</c:v>
                      </c:pt>
                      <c:pt idx="1164">
                        <c:v>43225.974212962959</c:v>
                      </c:pt>
                      <c:pt idx="1165">
                        <c:v>43225.974224537036</c:v>
                      </c:pt>
                      <c:pt idx="1166">
                        <c:v>43225.974236111113</c:v>
                      </c:pt>
                      <c:pt idx="1167">
                        <c:v>43225.974247685182</c:v>
                      </c:pt>
                      <c:pt idx="1168">
                        <c:v>43225.974259259259</c:v>
                      </c:pt>
                      <c:pt idx="1169">
                        <c:v>43225.974270833336</c:v>
                      </c:pt>
                      <c:pt idx="1170">
                        <c:v>43225.974282407406</c:v>
                      </c:pt>
                      <c:pt idx="1171">
                        <c:v>43225.974293981482</c:v>
                      </c:pt>
                      <c:pt idx="1172">
                        <c:v>43225.974305555559</c:v>
                      </c:pt>
                      <c:pt idx="1173">
                        <c:v>43225.974317129629</c:v>
                      </c:pt>
                      <c:pt idx="1174">
                        <c:v>43225.974328703705</c:v>
                      </c:pt>
                      <c:pt idx="1175">
                        <c:v>43225.974340277775</c:v>
                      </c:pt>
                      <c:pt idx="1176">
                        <c:v>43225.974351851852</c:v>
                      </c:pt>
                      <c:pt idx="1177">
                        <c:v>43225.974363425928</c:v>
                      </c:pt>
                      <c:pt idx="1178">
                        <c:v>43225.974374999998</c:v>
                      </c:pt>
                      <c:pt idx="1179">
                        <c:v>43225.974386574075</c:v>
                      </c:pt>
                      <c:pt idx="1180">
                        <c:v>43225.974398148152</c:v>
                      </c:pt>
                      <c:pt idx="1181">
                        <c:v>43225.974409722221</c:v>
                      </c:pt>
                      <c:pt idx="1182">
                        <c:v>43225.974421296298</c:v>
                      </c:pt>
                      <c:pt idx="1183">
                        <c:v>43225.974432870367</c:v>
                      </c:pt>
                      <c:pt idx="1184">
                        <c:v>43225.974444444444</c:v>
                      </c:pt>
                      <c:pt idx="1185">
                        <c:v>43225.974456018521</c:v>
                      </c:pt>
                      <c:pt idx="1186">
                        <c:v>43225.97446759259</c:v>
                      </c:pt>
                      <c:pt idx="1187">
                        <c:v>43225.974479166667</c:v>
                      </c:pt>
                      <c:pt idx="1188">
                        <c:v>43225.974490740744</c:v>
                      </c:pt>
                      <c:pt idx="1189">
                        <c:v>43225.974502314813</c:v>
                      </c:pt>
                      <c:pt idx="1190">
                        <c:v>43225.97451388889</c:v>
                      </c:pt>
                      <c:pt idx="1191">
                        <c:v>43225.97452546296</c:v>
                      </c:pt>
                      <c:pt idx="1192">
                        <c:v>43225.974537037036</c:v>
                      </c:pt>
                      <c:pt idx="1193">
                        <c:v>43225.974548611113</c:v>
                      </c:pt>
                      <c:pt idx="1194">
                        <c:v>43225.974560185183</c:v>
                      </c:pt>
                      <c:pt idx="1195">
                        <c:v>43225.97457175926</c:v>
                      </c:pt>
                      <c:pt idx="1196">
                        <c:v>43225.974583333336</c:v>
                      </c:pt>
                      <c:pt idx="1197">
                        <c:v>43225.974594907406</c:v>
                      </c:pt>
                      <c:pt idx="1198">
                        <c:v>43225.974606481483</c:v>
                      </c:pt>
                      <c:pt idx="1199">
                        <c:v>43225.974618055552</c:v>
                      </c:pt>
                      <c:pt idx="1200">
                        <c:v>43225.974629629629</c:v>
                      </c:pt>
                      <c:pt idx="1201">
                        <c:v>43225.974641203706</c:v>
                      </c:pt>
                      <c:pt idx="1202">
                        <c:v>43225.974652777775</c:v>
                      </c:pt>
                      <c:pt idx="1203">
                        <c:v>43225.974664351852</c:v>
                      </c:pt>
                      <c:pt idx="1204">
                        <c:v>43225.974664351852</c:v>
                      </c:pt>
                      <c:pt idx="1205">
                        <c:v>43225.974675925929</c:v>
                      </c:pt>
                      <c:pt idx="1206">
                        <c:v>43225.974687499998</c:v>
                      </c:pt>
                      <c:pt idx="1207">
                        <c:v>43225.974699074075</c:v>
                      </c:pt>
                      <c:pt idx="1208">
                        <c:v>43225.974710648145</c:v>
                      </c:pt>
                      <c:pt idx="1209">
                        <c:v>43225.974722222221</c:v>
                      </c:pt>
                      <c:pt idx="1210">
                        <c:v>43225.974733796298</c:v>
                      </c:pt>
                      <c:pt idx="1211">
                        <c:v>43225.974745370368</c:v>
                      </c:pt>
                      <c:pt idx="1212">
                        <c:v>43225.974756944444</c:v>
                      </c:pt>
                      <c:pt idx="1213">
                        <c:v>43225.974768518521</c:v>
                      </c:pt>
                      <c:pt idx="1214">
                        <c:v>43225.974780092591</c:v>
                      </c:pt>
                      <c:pt idx="1215">
                        <c:v>43225.974791666667</c:v>
                      </c:pt>
                      <c:pt idx="1216">
                        <c:v>43225.974803240744</c:v>
                      </c:pt>
                      <c:pt idx="1217">
                        <c:v>43225.974814814814</c:v>
                      </c:pt>
                      <c:pt idx="1218">
                        <c:v>43225.974826388891</c:v>
                      </c:pt>
                      <c:pt idx="1219">
                        <c:v>43225.97483796296</c:v>
                      </c:pt>
                      <c:pt idx="1220">
                        <c:v>43225.974849537037</c:v>
                      </c:pt>
                      <c:pt idx="1221">
                        <c:v>43225.974861111114</c:v>
                      </c:pt>
                      <c:pt idx="1222">
                        <c:v>43225.974872685183</c:v>
                      </c:pt>
                      <c:pt idx="1223">
                        <c:v>43225.97488425926</c:v>
                      </c:pt>
                      <c:pt idx="1224">
                        <c:v>43225.974895833337</c:v>
                      </c:pt>
                      <c:pt idx="1225">
                        <c:v>43225.974907407406</c:v>
                      </c:pt>
                      <c:pt idx="1226">
                        <c:v>43225.974918981483</c:v>
                      </c:pt>
                      <c:pt idx="1227">
                        <c:v>43225.974930555552</c:v>
                      </c:pt>
                      <c:pt idx="1228">
                        <c:v>43225.974942129629</c:v>
                      </c:pt>
                      <c:pt idx="1229">
                        <c:v>43225.974953703706</c:v>
                      </c:pt>
                      <c:pt idx="1230">
                        <c:v>43225.974965277775</c:v>
                      </c:pt>
                      <c:pt idx="1231">
                        <c:v>43225.974976851852</c:v>
                      </c:pt>
                      <c:pt idx="1232">
                        <c:v>43225.974988425929</c:v>
                      </c:pt>
                      <c:pt idx="1233">
                        <c:v>43225.974999999999</c:v>
                      </c:pt>
                      <c:pt idx="1234">
                        <c:v>43225.975011574075</c:v>
                      </c:pt>
                      <c:pt idx="1235">
                        <c:v>43225.975023148145</c:v>
                      </c:pt>
                      <c:pt idx="1236">
                        <c:v>43225.975034722222</c:v>
                      </c:pt>
                      <c:pt idx="1237">
                        <c:v>43225.975046296298</c:v>
                      </c:pt>
                      <c:pt idx="1238">
                        <c:v>43225.975057870368</c:v>
                      </c:pt>
                      <c:pt idx="1239">
                        <c:v>43225.975069444445</c:v>
                      </c:pt>
                      <c:pt idx="1240">
                        <c:v>43225.975081018521</c:v>
                      </c:pt>
                      <c:pt idx="1241">
                        <c:v>43225.975092592591</c:v>
                      </c:pt>
                      <c:pt idx="1242">
                        <c:v>43225.975104166668</c:v>
                      </c:pt>
                      <c:pt idx="1243">
                        <c:v>43225.975115740737</c:v>
                      </c:pt>
                      <c:pt idx="1244">
                        <c:v>43225.975127314814</c:v>
                      </c:pt>
                      <c:pt idx="1245">
                        <c:v>43225.975138888891</c:v>
                      </c:pt>
                      <c:pt idx="1246">
                        <c:v>43225.97515046296</c:v>
                      </c:pt>
                      <c:pt idx="1247">
                        <c:v>43225.975162037037</c:v>
                      </c:pt>
                      <c:pt idx="1248">
                        <c:v>43225.975173611114</c:v>
                      </c:pt>
                      <c:pt idx="1249">
                        <c:v>43225.975185185183</c:v>
                      </c:pt>
                      <c:pt idx="1250">
                        <c:v>43225.97519675926</c:v>
                      </c:pt>
                      <c:pt idx="1251">
                        <c:v>43225.975208333337</c:v>
                      </c:pt>
                      <c:pt idx="1252">
                        <c:v>43225.975219907406</c:v>
                      </c:pt>
                      <c:pt idx="1253">
                        <c:v>43225.975231481483</c:v>
                      </c:pt>
                      <c:pt idx="1254">
                        <c:v>43225.975243055553</c:v>
                      </c:pt>
                      <c:pt idx="1255">
                        <c:v>43225.975254629629</c:v>
                      </c:pt>
                      <c:pt idx="1256">
                        <c:v>43225.975266203706</c:v>
                      </c:pt>
                      <c:pt idx="1257">
                        <c:v>43225.975277777776</c:v>
                      </c:pt>
                      <c:pt idx="1258">
                        <c:v>43225.975289351853</c:v>
                      </c:pt>
                      <c:pt idx="1259">
                        <c:v>43225.975300925929</c:v>
                      </c:pt>
                      <c:pt idx="1260">
                        <c:v>43225.975312499999</c:v>
                      </c:pt>
                      <c:pt idx="1261">
                        <c:v>43225.975324074076</c:v>
                      </c:pt>
                      <c:pt idx="1262">
                        <c:v>43225.975335648145</c:v>
                      </c:pt>
                      <c:pt idx="1263">
                        <c:v>43225.975347222222</c:v>
                      </c:pt>
                      <c:pt idx="1264">
                        <c:v>43225.975358796299</c:v>
                      </c:pt>
                      <c:pt idx="1265">
                        <c:v>43225.975370370368</c:v>
                      </c:pt>
                      <c:pt idx="1266">
                        <c:v>43225.975381944445</c:v>
                      </c:pt>
                      <c:pt idx="1267">
                        <c:v>43225.975393518522</c:v>
                      </c:pt>
                      <c:pt idx="1268">
                        <c:v>43225.975405092591</c:v>
                      </c:pt>
                      <c:pt idx="1269">
                        <c:v>43225.975416666668</c:v>
                      </c:pt>
                      <c:pt idx="1270">
                        <c:v>43225.975428240738</c:v>
                      </c:pt>
                      <c:pt idx="1271">
                        <c:v>43225.975439814814</c:v>
                      </c:pt>
                      <c:pt idx="1272">
                        <c:v>43225.975451388891</c:v>
                      </c:pt>
                      <c:pt idx="1273">
                        <c:v>43225.975462962961</c:v>
                      </c:pt>
                      <c:pt idx="1274">
                        <c:v>43225.975474537037</c:v>
                      </c:pt>
                      <c:pt idx="1275">
                        <c:v>43225.975486111114</c:v>
                      </c:pt>
                      <c:pt idx="1276">
                        <c:v>43225.975497685184</c:v>
                      </c:pt>
                      <c:pt idx="1277">
                        <c:v>43225.97550925926</c:v>
                      </c:pt>
                      <c:pt idx="1278">
                        <c:v>43225.97552083333</c:v>
                      </c:pt>
                      <c:pt idx="1279">
                        <c:v>43225.975532407407</c:v>
                      </c:pt>
                      <c:pt idx="1280">
                        <c:v>43225.975543981483</c:v>
                      </c:pt>
                      <c:pt idx="1281">
                        <c:v>43225.975555555553</c:v>
                      </c:pt>
                      <c:pt idx="1282">
                        <c:v>43225.97556712963</c:v>
                      </c:pt>
                      <c:pt idx="1283">
                        <c:v>43225.97556712963</c:v>
                      </c:pt>
                      <c:pt idx="1284">
                        <c:v>43225.975578703707</c:v>
                      </c:pt>
                      <c:pt idx="1285">
                        <c:v>43225.975590277776</c:v>
                      </c:pt>
                      <c:pt idx="1286">
                        <c:v>43225.975601851853</c:v>
                      </c:pt>
                      <c:pt idx="1287">
                        <c:v>43225.975613425922</c:v>
                      </c:pt>
                      <c:pt idx="1288">
                        <c:v>43225.975624999999</c:v>
                      </c:pt>
                      <c:pt idx="1289">
                        <c:v>43225.975636574076</c:v>
                      </c:pt>
                      <c:pt idx="1290">
                        <c:v>43225.975648148145</c:v>
                      </c:pt>
                      <c:pt idx="1291">
                        <c:v>43225.975659722222</c:v>
                      </c:pt>
                      <c:pt idx="1292">
                        <c:v>43225.975671296299</c:v>
                      </c:pt>
                      <c:pt idx="1293">
                        <c:v>43225.975682870368</c:v>
                      </c:pt>
                      <c:pt idx="1294">
                        <c:v>43225.975694444445</c:v>
                      </c:pt>
                      <c:pt idx="1295">
                        <c:v>43225.975706018522</c:v>
                      </c:pt>
                      <c:pt idx="1296">
                        <c:v>43225.975717592592</c:v>
                      </c:pt>
                      <c:pt idx="1297">
                        <c:v>43225.975729166668</c:v>
                      </c:pt>
                      <c:pt idx="1298">
                        <c:v>43225.975740740738</c:v>
                      </c:pt>
                      <c:pt idx="1299">
                        <c:v>43225.975752314815</c:v>
                      </c:pt>
                      <c:pt idx="1300">
                        <c:v>43225.975763888891</c:v>
                      </c:pt>
                      <c:pt idx="1301">
                        <c:v>43225.975775462961</c:v>
                      </c:pt>
                      <c:pt idx="1302">
                        <c:v>43225.975787037038</c:v>
                      </c:pt>
                      <c:pt idx="1303">
                        <c:v>43225.975798611114</c:v>
                      </c:pt>
                      <c:pt idx="1304">
                        <c:v>43225.975810185184</c:v>
                      </c:pt>
                      <c:pt idx="1305">
                        <c:v>43225.975821759261</c:v>
                      </c:pt>
                      <c:pt idx="1306">
                        <c:v>43225.97583333333</c:v>
                      </c:pt>
                      <c:pt idx="1307">
                        <c:v>43225.975844907407</c:v>
                      </c:pt>
                      <c:pt idx="1308">
                        <c:v>43225.975856481484</c:v>
                      </c:pt>
                      <c:pt idx="1309">
                        <c:v>43225.975868055553</c:v>
                      </c:pt>
                      <c:pt idx="1310">
                        <c:v>43225.97587962963</c:v>
                      </c:pt>
                      <c:pt idx="1311">
                        <c:v>43225.975891203707</c:v>
                      </c:pt>
                      <c:pt idx="1312">
                        <c:v>43225.975902777776</c:v>
                      </c:pt>
                      <c:pt idx="1313">
                        <c:v>43225.975914351853</c:v>
                      </c:pt>
                      <c:pt idx="1314">
                        <c:v>43225.975925925923</c:v>
                      </c:pt>
                      <c:pt idx="1315">
                        <c:v>43225.975937499999</c:v>
                      </c:pt>
                      <c:pt idx="1316">
                        <c:v>43225.975949074076</c:v>
                      </c:pt>
                      <c:pt idx="1317">
                        <c:v>43225.975960648146</c:v>
                      </c:pt>
                      <c:pt idx="1318">
                        <c:v>43225.975972222222</c:v>
                      </c:pt>
                      <c:pt idx="1319">
                        <c:v>43225.975983796299</c:v>
                      </c:pt>
                      <c:pt idx="1320">
                        <c:v>43225.975995370369</c:v>
                      </c:pt>
                      <c:pt idx="1321">
                        <c:v>43225.976006944446</c:v>
                      </c:pt>
                      <c:pt idx="1322">
                        <c:v>43225.976018518515</c:v>
                      </c:pt>
                      <c:pt idx="1323">
                        <c:v>43225.976030092592</c:v>
                      </c:pt>
                      <c:pt idx="1324">
                        <c:v>43225.976041666669</c:v>
                      </c:pt>
                      <c:pt idx="1325">
                        <c:v>43225.976053240738</c:v>
                      </c:pt>
                      <c:pt idx="1326">
                        <c:v>43225.976064814815</c:v>
                      </c:pt>
                      <c:pt idx="1327">
                        <c:v>43225.976076388892</c:v>
                      </c:pt>
                      <c:pt idx="1328">
                        <c:v>43225.976087962961</c:v>
                      </c:pt>
                      <c:pt idx="1329">
                        <c:v>43225.976099537038</c:v>
                      </c:pt>
                      <c:pt idx="1330">
                        <c:v>43225.976111111115</c:v>
                      </c:pt>
                      <c:pt idx="1331">
                        <c:v>43225.976122685184</c:v>
                      </c:pt>
                      <c:pt idx="1332">
                        <c:v>43225.976134259261</c:v>
                      </c:pt>
                      <c:pt idx="1333">
                        <c:v>43225.976145833331</c:v>
                      </c:pt>
                      <c:pt idx="1334">
                        <c:v>43225.976157407407</c:v>
                      </c:pt>
                      <c:pt idx="1335">
                        <c:v>43225.976168981484</c:v>
                      </c:pt>
                      <c:pt idx="1336">
                        <c:v>43225.976180555554</c:v>
                      </c:pt>
                      <c:pt idx="1337">
                        <c:v>43225.97619212963</c:v>
                      </c:pt>
                      <c:pt idx="1338">
                        <c:v>43225.976203703707</c:v>
                      </c:pt>
                      <c:pt idx="1339">
                        <c:v>43225.976215277777</c:v>
                      </c:pt>
                      <c:pt idx="1340">
                        <c:v>43225.976226851853</c:v>
                      </c:pt>
                      <c:pt idx="1341">
                        <c:v>43225.976238425923</c:v>
                      </c:pt>
                      <c:pt idx="1342">
                        <c:v>43225.97625</c:v>
                      </c:pt>
                      <c:pt idx="1343">
                        <c:v>43225.976261574076</c:v>
                      </c:pt>
                      <c:pt idx="1344">
                        <c:v>43225.976273148146</c:v>
                      </c:pt>
                      <c:pt idx="1345">
                        <c:v>43225.976284722223</c:v>
                      </c:pt>
                      <c:pt idx="1346">
                        <c:v>43225.9762962963</c:v>
                      </c:pt>
                      <c:pt idx="1347">
                        <c:v>43225.976307870369</c:v>
                      </c:pt>
                      <c:pt idx="1348">
                        <c:v>43225.976319444446</c:v>
                      </c:pt>
                      <c:pt idx="1349">
                        <c:v>43225.976331018515</c:v>
                      </c:pt>
                      <c:pt idx="1350">
                        <c:v>43225.976342592592</c:v>
                      </c:pt>
                      <c:pt idx="1351">
                        <c:v>43225.976354166669</c:v>
                      </c:pt>
                      <c:pt idx="1352">
                        <c:v>43225.976365740738</c:v>
                      </c:pt>
                      <c:pt idx="1353">
                        <c:v>43225.976377314815</c:v>
                      </c:pt>
                      <c:pt idx="1354">
                        <c:v>43225.976388888892</c:v>
                      </c:pt>
                      <c:pt idx="1355">
                        <c:v>43225.976400462961</c:v>
                      </c:pt>
                      <c:pt idx="1356">
                        <c:v>43225.976412037038</c:v>
                      </c:pt>
                      <c:pt idx="1357">
                        <c:v>43225.976423611108</c:v>
                      </c:pt>
                      <c:pt idx="1358">
                        <c:v>43225.976435185185</c:v>
                      </c:pt>
                      <c:pt idx="1359">
                        <c:v>43225.976446759261</c:v>
                      </c:pt>
                      <c:pt idx="1360">
                        <c:v>43225.976458333331</c:v>
                      </c:pt>
                      <c:pt idx="1361">
                        <c:v>43225.976469907408</c:v>
                      </c:pt>
                      <c:pt idx="1362">
                        <c:v>43225.976481481484</c:v>
                      </c:pt>
                      <c:pt idx="1363">
                        <c:v>43225.976493055554</c:v>
                      </c:pt>
                      <c:pt idx="1364">
                        <c:v>43225.976504629631</c:v>
                      </c:pt>
                      <c:pt idx="1365">
                        <c:v>43225.9765162037</c:v>
                      </c:pt>
                      <c:pt idx="1366">
                        <c:v>43225.976527777777</c:v>
                      </c:pt>
                      <c:pt idx="1367">
                        <c:v>43225.976539351854</c:v>
                      </c:pt>
                      <c:pt idx="1368">
                        <c:v>43225.976539351854</c:v>
                      </c:pt>
                      <c:pt idx="1369">
                        <c:v>43225.976550925923</c:v>
                      </c:pt>
                      <c:pt idx="1370">
                        <c:v>43225.9765625</c:v>
                      </c:pt>
                      <c:pt idx="1371">
                        <c:v>43225.976574074077</c:v>
                      </c:pt>
                      <c:pt idx="1372">
                        <c:v>43225.976585648146</c:v>
                      </c:pt>
                      <c:pt idx="1373">
                        <c:v>43225.976597222223</c:v>
                      </c:pt>
                      <c:pt idx="1374">
                        <c:v>43225.9766087963</c:v>
                      </c:pt>
                      <c:pt idx="1375">
                        <c:v>43225.976620370369</c:v>
                      </c:pt>
                      <c:pt idx="1376">
                        <c:v>43225.976631944446</c:v>
                      </c:pt>
                      <c:pt idx="1377">
                        <c:v>43225.976643518516</c:v>
                      </c:pt>
                      <c:pt idx="1378">
                        <c:v>43225.976655092592</c:v>
                      </c:pt>
                      <c:pt idx="1379">
                        <c:v>43225.976666666669</c:v>
                      </c:pt>
                      <c:pt idx="1380">
                        <c:v>43225.976678240739</c:v>
                      </c:pt>
                      <c:pt idx="1381">
                        <c:v>43225.976689814815</c:v>
                      </c:pt>
                      <c:pt idx="1382">
                        <c:v>43225.976701388892</c:v>
                      </c:pt>
                      <c:pt idx="1383">
                        <c:v>43225.976712962962</c:v>
                      </c:pt>
                      <c:pt idx="1384">
                        <c:v>43225.976724537039</c:v>
                      </c:pt>
                      <c:pt idx="1385">
                        <c:v>43225.976736111108</c:v>
                      </c:pt>
                      <c:pt idx="1386">
                        <c:v>43225.976747685185</c:v>
                      </c:pt>
                      <c:pt idx="1387">
                        <c:v>43225.976759259262</c:v>
                      </c:pt>
                      <c:pt idx="1388">
                        <c:v>43225.976770833331</c:v>
                      </c:pt>
                      <c:pt idx="1389">
                        <c:v>43225.976782407408</c:v>
                      </c:pt>
                      <c:pt idx="1390">
                        <c:v>43225.976793981485</c:v>
                      </c:pt>
                      <c:pt idx="1391">
                        <c:v>43225.976805555554</c:v>
                      </c:pt>
                      <c:pt idx="1392">
                        <c:v>43225.976817129631</c:v>
                      </c:pt>
                      <c:pt idx="1393">
                        <c:v>43225.9768287037</c:v>
                      </c:pt>
                      <c:pt idx="1394">
                        <c:v>43225.976840277777</c:v>
                      </c:pt>
                      <c:pt idx="1395">
                        <c:v>43225.976851851854</c:v>
                      </c:pt>
                      <c:pt idx="1396">
                        <c:v>43225.976863425924</c:v>
                      </c:pt>
                      <c:pt idx="1397">
                        <c:v>43225.976875</c:v>
                      </c:pt>
                      <c:pt idx="1398">
                        <c:v>43225.976886574077</c:v>
                      </c:pt>
                      <c:pt idx="1399">
                        <c:v>43225.976898148147</c:v>
                      </c:pt>
                      <c:pt idx="1400">
                        <c:v>43225.976909722223</c:v>
                      </c:pt>
                      <c:pt idx="1401">
                        <c:v>43225.976921296293</c:v>
                      </c:pt>
                      <c:pt idx="1402">
                        <c:v>43225.97693287037</c:v>
                      </c:pt>
                      <c:pt idx="1403">
                        <c:v>43225.976944444446</c:v>
                      </c:pt>
                      <c:pt idx="1404">
                        <c:v>43225.976956018516</c:v>
                      </c:pt>
                      <c:pt idx="1405">
                        <c:v>43225.976967592593</c:v>
                      </c:pt>
                      <c:pt idx="1406">
                        <c:v>43225.976979166669</c:v>
                      </c:pt>
                      <c:pt idx="1407">
                        <c:v>43225.976990740739</c:v>
                      </c:pt>
                      <c:pt idx="1408">
                        <c:v>43225.977002314816</c:v>
                      </c:pt>
                      <c:pt idx="1409">
                        <c:v>43225.977013888885</c:v>
                      </c:pt>
                      <c:pt idx="1410">
                        <c:v>43225.977025462962</c:v>
                      </c:pt>
                      <c:pt idx="1411">
                        <c:v>43225.977037037039</c:v>
                      </c:pt>
                      <c:pt idx="1412">
                        <c:v>43225.977048611108</c:v>
                      </c:pt>
                      <c:pt idx="1413">
                        <c:v>43225.977060185185</c:v>
                      </c:pt>
                      <c:pt idx="1414">
                        <c:v>43225.977071759262</c:v>
                      </c:pt>
                      <c:pt idx="1415">
                        <c:v>43225.977083333331</c:v>
                      </c:pt>
                      <c:pt idx="1416">
                        <c:v>43225.977094907408</c:v>
                      </c:pt>
                      <c:pt idx="1417">
                        <c:v>43225.977106481485</c:v>
                      </c:pt>
                      <c:pt idx="1418">
                        <c:v>43225.977118055554</c:v>
                      </c:pt>
                      <c:pt idx="1419">
                        <c:v>43225.977129629631</c:v>
                      </c:pt>
                      <c:pt idx="1420">
                        <c:v>43225.977141203701</c:v>
                      </c:pt>
                      <c:pt idx="1421">
                        <c:v>43225.977152777778</c:v>
                      </c:pt>
                      <c:pt idx="1422">
                        <c:v>43225.977164351854</c:v>
                      </c:pt>
                      <c:pt idx="1423">
                        <c:v>43225.977175925924</c:v>
                      </c:pt>
                      <c:pt idx="1424">
                        <c:v>43225.977187500001</c:v>
                      </c:pt>
                      <c:pt idx="1425">
                        <c:v>43225.977199074077</c:v>
                      </c:pt>
                      <c:pt idx="1426">
                        <c:v>43225.977210648147</c:v>
                      </c:pt>
                      <c:pt idx="1427">
                        <c:v>43225.977222222224</c:v>
                      </c:pt>
                      <c:pt idx="1428">
                        <c:v>43225.977233796293</c:v>
                      </c:pt>
                      <c:pt idx="1429">
                        <c:v>43225.97724537037</c:v>
                      </c:pt>
                      <c:pt idx="1430">
                        <c:v>43225.977256944447</c:v>
                      </c:pt>
                      <c:pt idx="1431">
                        <c:v>43225.977268518516</c:v>
                      </c:pt>
                      <c:pt idx="1432">
                        <c:v>43225.977280092593</c:v>
                      </c:pt>
                      <c:pt idx="1433">
                        <c:v>43225.97729166667</c:v>
                      </c:pt>
                      <c:pt idx="1434">
                        <c:v>43225.977303240739</c:v>
                      </c:pt>
                      <c:pt idx="1435">
                        <c:v>43225.977314814816</c:v>
                      </c:pt>
                      <c:pt idx="1436">
                        <c:v>43225.977326388886</c:v>
                      </c:pt>
                      <c:pt idx="1437">
                        <c:v>43225.977337962962</c:v>
                      </c:pt>
                      <c:pt idx="1438">
                        <c:v>43225.977349537039</c:v>
                      </c:pt>
                      <c:pt idx="1439">
                        <c:v>43225.977361111109</c:v>
                      </c:pt>
                      <c:pt idx="1440">
                        <c:v>43225.977372685185</c:v>
                      </c:pt>
                      <c:pt idx="1441">
                        <c:v>43225.977384259262</c:v>
                      </c:pt>
                      <c:pt idx="1442">
                        <c:v>43225.977395833332</c:v>
                      </c:pt>
                      <c:pt idx="1443">
                        <c:v>43225.977407407408</c:v>
                      </c:pt>
                      <c:pt idx="1444">
                        <c:v>43225.977418981478</c:v>
                      </c:pt>
                      <c:pt idx="1445">
                        <c:v>43225.977430555555</c:v>
                      </c:pt>
                      <c:pt idx="1446">
                        <c:v>43225.977430555555</c:v>
                      </c:pt>
                      <c:pt idx="1447">
                        <c:v>43225.977442129632</c:v>
                      </c:pt>
                      <c:pt idx="1448">
                        <c:v>43225.977453703701</c:v>
                      </c:pt>
                      <c:pt idx="1449">
                        <c:v>43225.977465277778</c:v>
                      </c:pt>
                      <c:pt idx="1450">
                        <c:v>43225.977476851855</c:v>
                      </c:pt>
                      <c:pt idx="1451">
                        <c:v>43225.977488425924</c:v>
                      </c:pt>
                      <c:pt idx="1452">
                        <c:v>43225.977500000001</c:v>
                      </c:pt>
                      <c:pt idx="1453">
                        <c:v>43225.977511574078</c:v>
                      </c:pt>
                      <c:pt idx="1454">
                        <c:v>43225.977523148147</c:v>
                      </c:pt>
                      <c:pt idx="1455">
                        <c:v>43225.977534722224</c:v>
                      </c:pt>
                      <c:pt idx="1456">
                        <c:v>43225.977546296293</c:v>
                      </c:pt>
                      <c:pt idx="1457">
                        <c:v>43225.97755787037</c:v>
                      </c:pt>
                      <c:pt idx="1458">
                        <c:v>43225.977569444447</c:v>
                      </c:pt>
                      <c:pt idx="1459">
                        <c:v>43225.977581018517</c:v>
                      </c:pt>
                      <c:pt idx="1460">
                        <c:v>43225.977592592593</c:v>
                      </c:pt>
                      <c:pt idx="1461">
                        <c:v>43225.97760416667</c:v>
                      </c:pt>
                      <c:pt idx="1462">
                        <c:v>43225.97761574074</c:v>
                      </c:pt>
                      <c:pt idx="1463">
                        <c:v>43225.977627314816</c:v>
                      </c:pt>
                      <c:pt idx="1464">
                        <c:v>43225.977638888886</c:v>
                      </c:pt>
                      <c:pt idx="1465">
                        <c:v>43225.977650462963</c:v>
                      </c:pt>
                      <c:pt idx="1466">
                        <c:v>43225.977662037039</c:v>
                      </c:pt>
                      <c:pt idx="1467">
                        <c:v>43225.977673611109</c:v>
                      </c:pt>
                      <c:pt idx="1468">
                        <c:v>43225.977685185186</c:v>
                      </c:pt>
                      <c:pt idx="1469">
                        <c:v>43225.977696759262</c:v>
                      </c:pt>
                      <c:pt idx="1470">
                        <c:v>43225.977708333332</c:v>
                      </c:pt>
                      <c:pt idx="1471">
                        <c:v>43225.977719907409</c:v>
                      </c:pt>
                      <c:pt idx="1472">
                        <c:v>43225.977731481478</c:v>
                      </c:pt>
                      <c:pt idx="1473">
                        <c:v>43225.977743055555</c:v>
                      </c:pt>
                      <c:pt idx="1474">
                        <c:v>43225.977754629632</c:v>
                      </c:pt>
                      <c:pt idx="1475">
                        <c:v>43225.977766203701</c:v>
                      </c:pt>
                      <c:pt idx="1476">
                        <c:v>43225.977777777778</c:v>
                      </c:pt>
                      <c:pt idx="1477">
                        <c:v>43225.977789351855</c:v>
                      </c:pt>
                      <c:pt idx="1478">
                        <c:v>43225.977800925924</c:v>
                      </c:pt>
                      <c:pt idx="1479">
                        <c:v>43225.977812500001</c:v>
                      </c:pt>
                      <c:pt idx="1480">
                        <c:v>43225.977824074071</c:v>
                      </c:pt>
                      <c:pt idx="1481">
                        <c:v>43225.977835648147</c:v>
                      </c:pt>
                      <c:pt idx="1482">
                        <c:v>43225.977847222224</c:v>
                      </c:pt>
                      <c:pt idx="1483">
                        <c:v>43225.977858796294</c:v>
                      </c:pt>
                      <c:pt idx="1484">
                        <c:v>43225.977870370371</c:v>
                      </c:pt>
                      <c:pt idx="1485">
                        <c:v>43225.977881944447</c:v>
                      </c:pt>
                      <c:pt idx="1486">
                        <c:v>43225.977893518517</c:v>
                      </c:pt>
                      <c:pt idx="1487">
                        <c:v>43225.977905092594</c:v>
                      </c:pt>
                      <c:pt idx="1488">
                        <c:v>43225.977916666663</c:v>
                      </c:pt>
                      <c:pt idx="1489">
                        <c:v>43225.97792824074</c:v>
                      </c:pt>
                      <c:pt idx="1490">
                        <c:v>43225.977939814817</c:v>
                      </c:pt>
                      <c:pt idx="1491">
                        <c:v>43225.977951388886</c:v>
                      </c:pt>
                      <c:pt idx="1492">
                        <c:v>43225.977962962963</c:v>
                      </c:pt>
                      <c:pt idx="1493">
                        <c:v>43225.97797453704</c:v>
                      </c:pt>
                      <c:pt idx="1494">
                        <c:v>43225.977986111109</c:v>
                      </c:pt>
                      <c:pt idx="1495">
                        <c:v>43225.977997685186</c:v>
                      </c:pt>
                      <c:pt idx="1496">
                        <c:v>43225.978009259263</c:v>
                      </c:pt>
                      <c:pt idx="1497">
                        <c:v>43225.978020833332</c:v>
                      </c:pt>
                      <c:pt idx="1498">
                        <c:v>43225.978032407409</c:v>
                      </c:pt>
                      <c:pt idx="1499">
                        <c:v>43225.978043981479</c:v>
                      </c:pt>
                      <c:pt idx="1500">
                        <c:v>43225.978055555555</c:v>
                      </c:pt>
                      <c:pt idx="1501">
                        <c:v>43225.978067129632</c:v>
                      </c:pt>
                      <c:pt idx="1502">
                        <c:v>43225.978078703702</c:v>
                      </c:pt>
                      <c:pt idx="1503">
                        <c:v>43225.978090277778</c:v>
                      </c:pt>
                      <c:pt idx="1504">
                        <c:v>43225.978101851855</c:v>
                      </c:pt>
                      <c:pt idx="1505">
                        <c:v>43225.978113425925</c:v>
                      </c:pt>
                      <c:pt idx="1506">
                        <c:v>43225.978125000001</c:v>
                      </c:pt>
                      <c:pt idx="1507">
                        <c:v>43225.978136574071</c:v>
                      </c:pt>
                      <c:pt idx="1508">
                        <c:v>43225.978148148148</c:v>
                      </c:pt>
                      <c:pt idx="1509">
                        <c:v>43225.978159722225</c:v>
                      </c:pt>
                      <c:pt idx="1510">
                        <c:v>43225.978171296294</c:v>
                      </c:pt>
                      <c:pt idx="1511">
                        <c:v>43225.978182870371</c:v>
                      </c:pt>
                      <c:pt idx="1512">
                        <c:v>43225.978194444448</c:v>
                      </c:pt>
                      <c:pt idx="1513">
                        <c:v>43225.978206018517</c:v>
                      </c:pt>
                      <c:pt idx="1514">
                        <c:v>43225.978217592594</c:v>
                      </c:pt>
                      <c:pt idx="1515">
                        <c:v>43225.978229166663</c:v>
                      </c:pt>
                      <c:pt idx="1516">
                        <c:v>43225.97824074074</c:v>
                      </c:pt>
                      <c:pt idx="1517">
                        <c:v>43225.978252314817</c:v>
                      </c:pt>
                      <c:pt idx="1518">
                        <c:v>43225.978263888886</c:v>
                      </c:pt>
                      <c:pt idx="1519">
                        <c:v>43225.978275462963</c:v>
                      </c:pt>
                      <c:pt idx="1520">
                        <c:v>43225.97828703704</c:v>
                      </c:pt>
                      <c:pt idx="1521">
                        <c:v>43225.978298611109</c:v>
                      </c:pt>
                      <c:pt idx="1522">
                        <c:v>43225.978310185186</c:v>
                      </c:pt>
                      <c:pt idx="1523">
                        <c:v>43225.978321759256</c:v>
                      </c:pt>
                      <c:pt idx="1524">
                        <c:v>43225.978333333333</c:v>
                      </c:pt>
                      <c:pt idx="1525">
                        <c:v>43225.978333333333</c:v>
                      </c:pt>
                      <c:pt idx="1526">
                        <c:v>43225.978344907409</c:v>
                      </c:pt>
                      <c:pt idx="1527">
                        <c:v>43225.978356481479</c:v>
                      </c:pt>
                      <c:pt idx="1528">
                        <c:v>43225.978368055556</c:v>
                      </c:pt>
                      <c:pt idx="1529">
                        <c:v>43225.978379629632</c:v>
                      </c:pt>
                      <c:pt idx="1530">
                        <c:v>43225.978391203702</c:v>
                      </c:pt>
                      <c:pt idx="1531">
                        <c:v>43225.978402777779</c:v>
                      </c:pt>
                      <c:pt idx="1532">
                        <c:v>43225.978414351855</c:v>
                      </c:pt>
                      <c:pt idx="1533">
                        <c:v>43225.978425925925</c:v>
                      </c:pt>
                      <c:pt idx="1534">
                        <c:v>43225.978437500002</c:v>
                      </c:pt>
                      <c:pt idx="1535">
                        <c:v>43225.978449074071</c:v>
                      </c:pt>
                      <c:pt idx="1536">
                        <c:v>43225.978460648148</c:v>
                      </c:pt>
                      <c:pt idx="1537">
                        <c:v>43225.978472222225</c:v>
                      </c:pt>
                      <c:pt idx="1538">
                        <c:v>43225.978483796294</c:v>
                      </c:pt>
                      <c:pt idx="1539">
                        <c:v>43225.978495370371</c:v>
                      </c:pt>
                      <c:pt idx="1540">
                        <c:v>43225.978506944448</c:v>
                      </c:pt>
                      <c:pt idx="1541">
                        <c:v>43225.978518518517</c:v>
                      </c:pt>
                      <c:pt idx="1542">
                        <c:v>43225.978530092594</c:v>
                      </c:pt>
                      <c:pt idx="1543">
                        <c:v>43225.978541666664</c:v>
                      </c:pt>
                      <c:pt idx="1544">
                        <c:v>43225.97855324074</c:v>
                      </c:pt>
                      <c:pt idx="1545">
                        <c:v>43225.978564814817</c:v>
                      </c:pt>
                      <c:pt idx="1546">
                        <c:v>43225.978576388887</c:v>
                      </c:pt>
                      <c:pt idx="1547">
                        <c:v>43225.978587962964</c:v>
                      </c:pt>
                      <c:pt idx="1548">
                        <c:v>43225.97859953704</c:v>
                      </c:pt>
                      <c:pt idx="1549">
                        <c:v>43225.97861111111</c:v>
                      </c:pt>
                      <c:pt idx="1550">
                        <c:v>43225.978622685187</c:v>
                      </c:pt>
                      <c:pt idx="1551">
                        <c:v>43225.978634259256</c:v>
                      </c:pt>
                      <c:pt idx="1552">
                        <c:v>43225.978645833333</c:v>
                      </c:pt>
                      <c:pt idx="1553">
                        <c:v>43225.97865740741</c:v>
                      </c:pt>
                      <c:pt idx="1554">
                        <c:v>43225.978668981479</c:v>
                      </c:pt>
                      <c:pt idx="1555">
                        <c:v>43225.978680555556</c:v>
                      </c:pt>
                      <c:pt idx="1556">
                        <c:v>43225.978692129633</c:v>
                      </c:pt>
                      <c:pt idx="1557">
                        <c:v>43225.978703703702</c:v>
                      </c:pt>
                      <c:pt idx="1558">
                        <c:v>43225.978715277779</c:v>
                      </c:pt>
                      <c:pt idx="1559">
                        <c:v>43225.978726851848</c:v>
                      </c:pt>
                      <c:pt idx="1560">
                        <c:v>43225.978738425925</c:v>
                      </c:pt>
                      <c:pt idx="1561">
                        <c:v>43225.978750000002</c:v>
                      </c:pt>
                      <c:pt idx="1562">
                        <c:v>43225.978761574072</c:v>
                      </c:pt>
                      <c:pt idx="1563">
                        <c:v>43225.978773148148</c:v>
                      </c:pt>
                      <c:pt idx="1564">
                        <c:v>43225.978784722225</c:v>
                      </c:pt>
                      <c:pt idx="1565">
                        <c:v>43225.978796296295</c:v>
                      </c:pt>
                      <c:pt idx="1566">
                        <c:v>43225.978807870371</c:v>
                      </c:pt>
                      <c:pt idx="1567">
                        <c:v>43225.978819444441</c:v>
                      </c:pt>
                      <c:pt idx="1568">
                        <c:v>43225.978831018518</c:v>
                      </c:pt>
                      <c:pt idx="1569">
                        <c:v>43225.978842592594</c:v>
                      </c:pt>
                      <c:pt idx="1570">
                        <c:v>43225.978854166664</c:v>
                      </c:pt>
                      <c:pt idx="1571">
                        <c:v>43225.978865740741</c:v>
                      </c:pt>
                      <c:pt idx="1572">
                        <c:v>43225.978877314818</c:v>
                      </c:pt>
                      <c:pt idx="1573">
                        <c:v>43225.978888888887</c:v>
                      </c:pt>
                      <c:pt idx="1574">
                        <c:v>43225.978900462964</c:v>
                      </c:pt>
                      <c:pt idx="1575">
                        <c:v>43225.978912037041</c:v>
                      </c:pt>
                      <c:pt idx="1576">
                        <c:v>43225.97892361111</c:v>
                      </c:pt>
                      <c:pt idx="1577">
                        <c:v>43225.978935185187</c:v>
                      </c:pt>
                      <c:pt idx="1578">
                        <c:v>43225.978946759256</c:v>
                      </c:pt>
                      <c:pt idx="1579">
                        <c:v>43225.978958333333</c:v>
                      </c:pt>
                      <c:pt idx="1580">
                        <c:v>43225.97896990741</c:v>
                      </c:pt>
                      <c:pt idx="1581">
                        <c:v>43225.978981481479</c:v>
                      </c:pt>
                      <c:pt idx="1582">
                        <c:v>43225.978993055556</c:v>
                      </c:pt>
                      <c:pt idx="1583">
                        <c:v>43225.979004629633</c:v>
                      </c:pt>
                      <c:pt idx="1584">
                        <c:v>43225.979016203702</c:v>
                      </c:pt>
                      <c:pt idx="1585">
                        <c:v>43225.979027777779</c:v>
                      </c:pt>
                      <c:pt idx="1586">
                        <c:v>43225.979039351849</c:v>
                      </c:pt>
                      <c:pt idx="1587">
                        <c:v>43225.979050925926</c:v>
                      </c:pt>
                      <c:pt idx="1588">
                        <c:v>43225.979062500002</c:v>
                      </c:pt>
                      <c:pt idx="1589">
                        <c:v>43225.979074074072</c:v>
                      </c:pt>
                      <c:pt idx="1590">
                        <c:v>43225.979085648149</c:v>
                      </c:pt>
                      <c:pt idx="1591">
                        <c:v>43225.979097222225</c:v>
                      </c:pt>
                      <c:pt idx="1592">
                        <c:v>43225.979108796295</c:v>
                      </c:pt>
                      <c:pt idx="1593">
                        <c:v>43225.979120370372</c:v>
                      </c:pt>
                      <c:pt idx="1594">
                        <c:v>43225.979131944441</c:v>
                      </c:pt>
                      <c:pt idx="1595">
                        <c:v>43225.979143518518</c:v>
                      </c:pt>
                      <c:pt idx="1596">
                        <c:v>43225.979155092595</c:v>
                      </c:pt>
                      <c:pt idx="1597">
                        <c:v>43225.979166666664</c:v>
                      </c:pt>
                      <c:pt idx="1598">
                        <c:v>43225.979178240741</c:v>
                      </c:pt>
                      <c:pt idx="1599">
                        <c:v>43225.979189814818</c:v>
                      </c:pt>
                      <c:pt idx="1600">
                        <c:v>43225.979201388887</c:v>
                      </c:pt>
                      <c:pt idx="1601">
                        <c:v>43225.979212962964</c:v>
                      </c:pt>
                      <c:pt idx="1602">
                        <c:v>43225.979224537034</c:v>
                      </c:pt>
                      <c:pt idx="1603">
                        <c:v>43225.979224537034</c:v>
                      </c:pt>
                      <c:pt idx="1604">
                        <c:v>43225.97923611111</c:v>
                      </c:pt>
                      <c:pt idx="1605">
                        <c:v>43225.979247685187</c:v>
                      </c:pt>
                      <c:pt idx="1606">
                        <c:v>43225.979259259257</c:v>
                      </c:pt>
                      <c:pt idx="1607">
                        <c:v>43225.979270833333</c:v>
                      </c:pt>
                      <c:pt idx="1608">
                        <c:v>43225.97928240741</c:v>
                      </c:pt>
                      <c:pt idx="1609">
                        <c:v>43225.97929398148</c:v>
                      </c:pt>
                      <c:pt idx="1610">
                        <c:v>43225.979305555556</c:v>
                      </c:pt>
                      <c:pt idx="1611">
                        <c:v>43225.979317129626</c:v>
                      </c:pt>
                      <c:pt idx="1612">
                        <c:v>43225.979328703703</c:v>
                      </c:pt>
                      <c:pt idx="1613">
                        <c:v>43225.97934027778</c:v>
                      </c:pt>
                      <c:pt idx="1614">
                        <c:v>43225.979351851849</c:v>
                      </c:pt>
                      <c:pt idx="1615">
                        <c:v>43225.979363425926</c:v>
                      </c:pt>
                      <c:pt idx="1616">
                        <c:v>43225.979375000003</c:v>
                      </c:pt>
                      <c:pt idx="1617">
                        <c:v>43225.979386574072</c:v>
                      </c:pt>
                      <c:pt idx="1618">
                        <c:v>43225.979398148149</c:v>
                      </c:pt>
                      <c:pt idx="1619">
                        <c:v>43225.979409722226</c:v>
                      </c:pt>
                      <c:pt idx="1620">
                        <c:v>43225.979421296295</c:v>
                      </c:pt>
                      <c:pt idx="1621">
                        <c:v>43225.979432870372</c:v>
                      </c:pt>
                      <c:pt idx="1622">
                        <c:v>43225.979444444441</c:v>
                      </c:pt>
                      <c:pt idx="1623">
                        <c:v>43225.979456018518</c:v>
                      </c:pt>
                      <c:pt idx="1624">
                        <c:v>43225.979467592595</c:v>
                      </c:pt>
                      <c:pt idx="1625">
                        <c:v>43225.979479166665</c:v>
                      </c:pt>
                      <c:pt idx="1626">
                        <c:v>43225.979490740741</c:v>
                      </c:pt>
                      <c:pt idx="1627">
                        <c:v>43225.979502314818</c:v>
                      </c:pt>
                      <c:pt idx="1628">
                        <c:v>43225.979513888888</c:v>
                      </c:pt>
                      <c:pt idx="1629">
                        <c:v>43225.979525462964</c:v>
                      </c:pt>
                      <c:pt idx="1630">
                        <c:v>43225.979537037034</c:v>
                      </c:pt>
                      <c:pt idx="1631">
                        <c:v>43225.979548611111</c:v>
                      </c:pt>
                      <c:pt idx="1632">
                        <c:v>43225.979560185187</c:v>
                      </c:pt>
                      <c:pt idx="1633">
                        <c:v>43225.979571759257</c:v>
                      </c:pt>
                      <c:pt idx="1634">
                        <c:v>43225.979583333334</c:v>
                      </c:pt>
                      <c:pt idx="1635">
                        <c:v>43225.979594907411</c:v>
                      </c:pt>
                      <c:pt idx="1636">
                        <c:v>43225.97960648148</c:v>
                      </c:pt>
                      <c:pt idx="1637">
                        <c:v>43225.979618055557</c:v>
                      </c:pt>
                      <c:pt idx="1638">
                        <c:v>43225.979629629626</c:v>
                      </c:pt>
                      <c:pt idx="1639">
                        <c:v>43225.979641203703</c:v>
                      </c:pt>
                      <c:pt idx="1640">
                        <c:v>43225.97965277778</c:v>
                      </c:pt>
                      <c:pt idx="1641">
                        <c:v>43225.979664351849</c:v>
                      </c:pt>
                      <c:pt idx="1642">
                        <c:v>43225.979675925926</c:v>
                      </c:pt>
                      <c:pt idx="1643">
                        <c:v>43225.979687500003</c:v>
                      </c:pt>
                      <c:pt idx="1644">
                        <c:v>43225.979699074072</c:v>
                      </c:pt>
                      <c:pt idx="1645">
                        <c:v>43225.979710648149</c:v>
                      </c:pt>
                      <c:pt idx="1646">
                        <c:v>43225.979722222219</c:v>
                      </c:pt>
                      <c:pt idx="1647">
                        <c:v>43225.979733796295</c:v>
                      </c:pt>
                      <c:pt idx="1648">
                        <c:v>43225.979745370372</c:v>
                      </c:pt>
                      <c:pt idx="1649">
                        <c:v>43225.979756944442</c:v>
                      </c:pt>
                      <c:pt idx="1650">
                        <c:v>43225.979768518519</c:v>
                      </c:pt>
                      <c:pt idx="1651">
                        <c:v>43225.979780092595</c:v>
                      </c:pt>
                      <c:pt idx="1652">
                        <c:v>43225.979791666665</c:v>
                      </c:pt>
                      <c:pt idx="1653">
                        <c:v>43225.979803240742</c:v>
                      </c:pt>
                      <c:pt idx="1654">
                        <c:v>43225.979814814818</c:v>
                      </c:pt>
                      <c:pt idx="1655">
                        <c:v>43225.979826388888</c:v>
                      </c:pt>
                      <c:pt idx="1656">
                        <c:v>43225.979837962965</c:v>
                      </c:pt>
                      <c:pt idx="1657">
                        <c:v>43225.979849537034</c:v>
                      </c:pt>
                      <c:pt idx="1658">
                        <c:v>43225.979861111111</c:v>
                      </c:pt>
                      <c:pt idx="1659">
                        <c:v>43225.979872685188</c:v>
                      </c:pt>
                      <c:pt idx="1660">
                        <c:v>43225.979884259257</c:v>
                      </c:pt>
                      <c:pt idx="1661">
                        <c:v>43225.979895833334</c:v>
                      </c:pt>
                      <c:pt idx="1662">
                        <c:v>43225.979907407411</c:v>
                      </c:pt>
                      <c:pt idx="1663">
                        <c:v>43225.97991898148</c:v>
                      </c:pt>
                      <c:pt idx="1664">
                        <c:v>43225.979930555557</c:v>
                      </c:pt>
                      <c:pt idx="1665">
                        <c:v>43225.979942129627</c:v>
                      </c:pt>
                      <c:pt idx="1666">
                        <c:v>43225.979953703703</c:v>
                      </c:pt>
                      <c:pt idx="1667">
                        <c:v>43225.97996527778</c:v>
                      </c:pt>
                      <c:pt idx="1668">
                        <c:v>43225.97997685185</c:v>
                      </c:pt>
                      <c:pt idx="1669">
                        <c:v>43225.979988425926</c:v>
                      </c:pt>
                      <c:pt idx="1670">
                        <c:v>43225.98</c:v>
                      </c:pt>
                      <c:pt idx="1671">
                        <c:v>43225.980011574073</c:v>
                      </c:pt>
                      <c:pt idx="1672">
                        <c:v>43225.980023148149</c:v>
                      </c:pt>
                      <c:pt idx="1673">
                        <c:v>43225.980034722219</c:v>
                      </c:pt>
                      <c:pt idx="1674">
                        <c:v>43225.980046296296</c:v>
                      </c:pt>
                      <c:pt idx="1675">
                        <c:v>43225.980057870373</c:v>
                      </c:pt>
                      <c:pt idx="1676">
                        <c:v>43225.980069444442</c:v>
                      </c:pt>
                      <c:pt idx="1677">
                        <c:v>43225.980081018519</c:v>
                      </c:pt>
                      <c:pt idx="1678">
                        <c:v>43225.980092592596</c:v>
                      </c:pt>
                      <c:pt idx="1679">
                        <c:v>43225.980104166665</c:v>
                      </c:pt>
                      <c:pt idx="1680">
                        <c:v>43225.980115740742</c:v>
                      </c:pt>
                      <c:pt idx="1681">
                        <c:v>43225.980127314811</c:v>
                      </c:pt>
                      <c:pt idx="1682">
                        <c:v>43225.980138888888</c:v>
                      </c:pt>
                      <c:pt idx="1683">
                        <c:v>43225.980150462965</c:v>
                      </c:pt>
                      <c:pt idx="1684">
                        <c:v>43225.980162037034</c:v>
                      </c:pt>
                      <c:pt idx="1685">
                        <c:v>43225.980173611111</c:v>
                      </c:pt>
                      <c:pt idx="1686">
                        <c:v>43225.980185185188</c:v>
                      </c:pt>
                      <c:pt idx="1687">
                        <c:v>43225.980196759258</c:v>
                      </c:pt>
                      <c:pt idx="1688">
                        <c:v>43225.980196759258</c:v>
                      </c:pt>
                      <c:pt idx="1689">
                        <c:v>43225.980208333334</c:v>
                      </c:pt>
                      <c:pt idx="1690">
                        <c:v>43225.980219907404</c:v>
                      </c:pt>
                      <c:pt idx="1691">
                        <c:v>43225.980231481481</c:v>
                      </c:pt>
                      <c:pt idx="1692">
                        <c:v>43225.980243055557</c:v>
                      </c:pt>
                      <c:pt idx="1693">
                        <c:v>43225.980254629627</c:v>
                      </c:pt>
                      <c:pt idx="1694">
                        <c:v>43225.980266203704</c:v>
                      </c:pt>
                      <c:pt idx="1695">
                        <c:v>43225.98027777778</c:v>
                      </c:pt>
                      <c:pt idx="1696">
                        <c:v>43225.98028935185</c:v>
                      </c:pt>
                      <c:pt idx="1697">
                        <c:v>43225.980300925927</c:v>
                      </c:pt>
                      <c:pt idx="1698">
                        <c:v>43225.980312500003</c:v>
                      </c:pt>
                      <c:pt idx="1699">
                        <c:v>43225.980324074073</c:v>
                      </c:pt>
                      <c:pt idx="1700">
                        <c:v>43225.98033564815</c:v>
                      </c:pt>
                      <c:pt idx="1701">
                        <c:v>43225.980347222219</c:v>
                      </c:pt>
                      <c:pt idx="1702">
                        <c:v>43225.980358796296</c:v>
                      </c:pt>
                      <c:pt idx="1703">
                        <c:v>43225.980370370373</c:v>
                      </c:pt>
                      <c:pt idx="1704">
                        <c:v>43225.980381944442</c:v>
                      </c:pt>
                      <c:pt idx="1705">
                        <c:v>43225.980393518519</c:v>
                      </c:pt>
                      <c:pt idx="1706">
                        <c:v>43225.980405092596</c:v>
                      </c:pt>
                      <c:pt idx="1707">
                        <c:v>43225.980416666665</c:v>
                      </c:pt>
                      <c:pt idx="1708">
                        <c:v>43225.980428240742</c:v>
                      </c:pt>
                      <c:pt idx="1709">
                        <c:v>43225.980439814812</c:v>
                      </c:pt>
                      <c:pt idx="1710">
                        <c:v>43225.980451388888</c:v>
                      </c:pt>
                      <c:pt idx="1711">
                        <c:v>43225.980462962965</c:v>
                      </c:pt>
                      <c:pt idx="1712">
                        <c:v>43225.980474537035</c:v>
                      </c:pt>
                      <c:pt idx="1713">
                        <c:v>43225.980486111112</c:v>
                      </c:pt>
                      <c:pt idx="1714">
                        <c:v>43225.980497685188</c:v>
                      </c:pt>
                      <c:pt idx="1715">
                        <c:v>43225.980509259258</c:v>
                      </c:pt>
                      <c:pt idx="1716">
                        <c:v>43225.980520833335</c:v>
                      </c:pt>
                      <c:pt idx="1717">
                        <c:v>43225.980532407404</c:v>
                      </c:pt>
                      <c:pt idx="1718">
                        <c:v>43225.980543981481</c:v>
                      </c:pt>
                      <c:pt idx="1719">
                        <c:v>43225.980555555558</c:v>
                      </c:pt>
                      <c:pt idx="1720">
                        <c:v>43225.980567129627</c:v>
                      </c:pt>
                      <c:pt idx="1721">
                        <c:v>43225.980578703704</c:v>
                      </c:pt>
                      <c:pt idx="1722">
                        <c:v>43225.980590277781</c:v>
                      </c:pt>
                      <c:pt idx="1723">
                        <c:v>43225.98060185185</c:v>
                      </c:pt>
                      <c:pt idx="1724">
                        <c:v>43225.980613425927</c:v>
                      </c:pt>
                      <c:pt idx="1725">
                        <c:v>43225.980624999997</c:v>
                      </c:pt>
                      <c:pt idx="1726">
                        <c:v>43225.980636574073</c:v>
                      </c:pt>
                      <c:pt idx="1727">
                        <c:v>43225.98064814815</c:v>
                      </c:pt>
                      <c:pt idx="1728">
                        <c:v>43225.98065972222</c:v>
                      </c:pt>
                      <c:pt idx="1729">
                        <c:v>43225.980671296296</c:v>
                      </c:pt>
                      <c:pt idx="1730">
                        <c:v>43225.980682870373</c:v>
                      </c:pt>
                      <c:pt idx="1731">
                        <c:v>43225.980694444443</c:v>
                      </c:pt>
                      <c:pt idx="1732">
                        <c:v>43225.980706018519</c:v>
                      </c:pt>
                      <c:pt idx="1733">
                        <c:v>43225.980717592596</c:v>
                      </c:pt>
                      <c:pt idx="1734">
                        <c:v>43225.980729166666</c:v>
                      </c:pt>
                      <c:pt idx="1735">
                        <c:v>43225.980740740742</c:v>
                      </c:pt>
                      <c:pt idx="1736">
                        <c:v>43225.980752314812</c:v>
                      </c:pt>
                      <c:pt idx="1737">
                        <c:v>43225.980763888889</c:v>
                      </c:pt>
                      <c:pt idx="1738">
                        <c:v>43225.980775462966</c:v>
                      </c:pt>
                      <c:pt idx="1739">
                        <c:v>43225.980787037035</c:v>
                      </c:pt>
                      <c:pt idx="1740">
                        <c:v>43225.980798611112</c:v>
                      </c:pt>
                      <c:pt idx="1741">
                        <c:v>43225.980810185189</c:v>
                      </c:pt>
                      <c:pt idx="1742">
                        <c:v>43225.980821759258</c:v>
                      </c:pt>
                      <c:pt idx="1743">
                        <c:v>43225.980833333335</c:v>
                      </c:pt>
                      <c:pt idx="1744">
                        <c:v>43225.980844907404</c:v>
                      </c:pt>
                      <c:pt idx="1745">
                        <c:v>43225.980856481481</c:v>
                      </c:pt>
                      <c:pt idx="1746">
                        <c:v>43225.980868055558</c:v>
                      </c:pt>
                      <c:pt idx="1747">
                        <c:v>43225.980879629627</c:v>
                      </c:pt>
                      <c:pt idx="1748">
                        <c:v>43225.980891203704</c:v>
                      </c:pt>
                      <c:pt idx="1749">
                        <c:v>43225.980902777781</c:v>
                      </c:pt>
                      <c:pt idx="1750">
                        <c:v>43225.980914351851</c:v>
                      </c:pt>
                      <c:pt idx="1751">
                        <c:v>43225.980925925927</c:v>
                      </c:pt>
                      <c:pt idx="1752">
                        <c:v>43225.980937499997</c:v>
                      </c:pt>
                      <c:pt idx="1753">
                        <c:v>43225.980949074074</c:v>
                      </c:pt>
                      <c:pt idx="1754">
                        <c:v>43225.98096064815</c:v>
                      </c:pt>
                      <c:pt idx="1755">
                        <c:v>43225.98097222222</c:v>
                      </c:pt>
                      <c:pt idx="1756">
                        <c:v>43225.980983796297</c:v>
                      </c:pt>
                      <c:pt idx="1757">
                        <c:v>43225.980995370373</c:v>
                      </c:pt>
                      <c:pt idx="1758">
                        <c:v>43225.981006944443</c:v>
                      </c:pt>
                      <c:pt idx="1759">
                        <c:v>43225.98101851852</c:v>
                      </c:pt>
                      <c:pt idx="1760">
                        <c:v>43225.981030092589</c:v>
                      </c:pt>
                      <c:pt idx="1761">
                        <c:v>43225.981041666666</c:v>
                      </c:pt>
                      <c:pt idx="1762">
                        <c:v>43225.981053240743</c:v>
                      </c:pt>
                      <c:pt idx="1763">
                        <c:v>43225.981064814812</c:v>
                      </c:pt>
                      <c:pt idx="1764">
                        <c:v>43225.981076388889</c:v>
                      </c:pt>
                      <c:pt idx="1765">
                        <c:v>43225.981087962966</c:v>
                      </c:pt>
                      <c:pt idx="1766">
                        <c:v>43225.981099537035</c:v>
                      </c:pt>
                      <c:pt idx="1767">
                        <c:v>43225.981099537035</c:v>
                      </c:pt>
                      <c:pt idx="1768">
                        <c:v>43225.981111111112</c:v>
                      </c:pt>
                      <c:pt idx="1769">
                        <c:v>43225.981122685182</c:v>
                      </c:pt>
                      <c:pt idx="1770">
                        <c:v>43225.981134259258</c:v>
                      </c:pt>
                      <c:pt idx="1771">
                        <c:v>43225.981145833335</c:v>
                      </c:pt>
                      <c:pt idx="1772">
                        <c:v>43225.981157407405</c:v>
                      </c:pt>
                      <c:pt idx="1773">
                        <c:v>43225.981168981481</c:v>
                      </c:pt>
                      <c:pt idx="1774">
                        <c:v>43225.981180555558</c:v>
                      </c:pt>
                      <c:pt idx="1775">
                        <c:v>43225.981192129628</c:v>
                      </c:pt>
                      <c:pt idx="1776">
                        <c:v>43225.981203703705</c:v>
                      </c:pt>
                      <c:pt idx="1777">
                        <c:v>43225.981215277781</c:v>
                      </c:pt>
                      <c:pt idx="1778">
                        <c:v>43225.981226851851</c:v>
                      </c:pt>
                      <c:pt idx="1779">
                        <c:v>43225.981238425928</c:v>
                      </c:pt>
                      <c:pt idx="1780">
                        <c:v>43225.981249999997</c:v>
                      </c:pt>
                      <c:pt idx="1781">
                        <c:v>43225.981261574074</c:v>
                      </c:pt>
                      <c:pt idx="1782">
                        <c:v>43225.981273148151</c:v>
                      </c:pt>
                      <c:pt idx="1783">
                        <c:v>43225.98128472222</c:v>
                      </c:pt>
                      <c:pt idx="1784">
                        <c:v>43225.981296296297</c:v>
                      </c:pt>
                      <c:pt idx="1785">
                        <c:v>43225.981307870374</c:v>
                      </c:pt>
                      <c:pt idx="1786">
                        <c:v>43225.981319444443</c:v>
                      </c:pt>
                      <c:pt idx="1787">
                        <c:v>43225.98133101852</c:v>
                      </c:pt>
                      <c:pt idx="1788">
                        <c:v>43225.981342592589</c:v>
                      </c:pt>
                      <c:pt idx="1789">
                        <c:v>43225.981354166666</c:v>
                      </c:pt>
                      <c:pt idx="1790">
                        <c:v>43225.981365740743</c:v>
                      </c:pt>
                      <c:pt idx="1791">
                        <c:v>43225.981377314813</c:v>
                      </c:pt>
                      <c:pt idx="1792">
                        <c:v>43225.981388888889</c:v>
                      </c:pt>
                      <c:pt idx="1793">
                        <c:v>43225.981400462966</c:v>
                      </c:pt>
                      <c:pt idx="1794">
                        <c:v>43225.981412037036</c:v>
                      </c:pt>
                      <c:pt idx="1795">
                        <c:v>43225.981423611112</c:v>
                      </c:pt>
                      <c:pt idx="1796">
                        <c:v>43225.981435185182</c:v>
                      </c:pt>
                      <c:pt idx="1797">
                        <c:v>43225.981446759259</c:v>
                      </c:pt>
                      <c:pt idx="1798">
                        <c:v>43225.981458333335</c:v>
                      </c:pt>
                      <c:pt idx="1799">
                        <c:v>43225.981469907405</c:v>
                      </c:pt>
                      <c:pt idx="1800">
                        <c:v>43225.981481481482</c:v>
                      </c:pt>
                      <c:pt idx="1801">
                        <c:v>43225.981493055559</c:v>
                      </c:pt>
                      <c:pt idx="1802">
                        <c:v>43225.981504629628</c:v>
                      </c:pt>
                      <c:pt idx="1803">
                        <c:v>43225.981516203705</c:v>
                      </c:pt>
                      <c:pt idx="1804">
                        <c:v>43225.981527777774</c:v>
                      </c:pt>
                      <c:pt idx="1805">
                        <c:v>43225.981539351851</c:v>
                      </c:pt>
                      <c:pt idx="1806">
                        <c:v>43225.981550925928</c:v>
                      </c:pt>
                      <c:pt idx="1807">
                        <c:v>43225.981562499997</c:v>
                      </c:pt>
                      <c:pt idx="1808">
                        <c:v>43225.981574074074</c:v>
                      </c:pt>
                      <c:pt idx="1809">
                        <c:v>43225.981585648151</c:v>
                      </c:pt>
                      <c:pt idx="1810">
                        <c:v>43225.98159722222</c:v>
                      </c:pt>
                      <c:pt idx="1811">
                        <c:v>43225.981608796297</c:v>
                      </c:pt>
                      <c:pt idx="1812">
                        <c:v>43225.981620370374</c:v>
                      </c:pt>
                      <c:pt idx="1813">
                        <c:v>43225.981631944444</c:v>
                      </c:pt>
                      <c:pt idx="1814">
                        <c:v>43225.98164351852</c:v>
                      </c:pt>
                      <c:pt idx="1815">
                        <c:v>43225.98165509259</c:v>
                      </c:pt>
                      <c:pt idx="1816">
                        <c:v>43225.981666666667</c:v>
                      </c:pt>
                      <c:pt idx="1817">
                        <c:v>43225.981678240743</c:v>
                      </c:pt>
                      <c:pt idx="1818">
                        <c:v>43225.981689814813</c:v>
                      </c:pt>
                      <c:pt idx="1819">
                        <c:v>43225.98170138889</c:v>
                      </c:pt>
                      <c:pt idx="1820">
                        <c:v>43225.981712962966</c:v>
                      </c:pt>
                      <c:pt idx="1821">
                        <c:v>43225.981724537036</c:v>
                      </c:pt>
                      <c:pt idx="1822">
                        <c:v>43225.981736111113</c:v>
                      </c:pt>
                      <c:pt idx="1823">
                        <c:v>43225.981747685182</c:v>
                      </c:pt>
                      <c:pt idx="1824">
                        <c:v>43225.981759259259</c:v>
                      </c:pt>
                      <c:pt idx="1825">
                        <c:v>43225.981770833336</c:v>
                      </c:pt>
                      <c:pt idx="1826">
                        <c:v>43225.981782407405</c:v>
                      </c:pt>
                      <c:pt idx="1827">
                        <c:v>43225.981793981482</c:v>
                      </c:pt>
                      <c:pt idx="1828">
                        <c:v>43225.981805555559</c:v>
                      </c:pt>
                      <c:pt idx="1829">
                        <c:v>43225.981817129628</c:v>
                      </c:pt>
                      <c:pt idx="1830">
                        <c:v>43225.981828703705</c:v>
                      </c:pt>
                      <c:pt idx="1831">
                        <c:v>43225.981840277775</c:v>
                      </c:pt>
                      <c:pt idx="1832">
                        <c:v>43225.981851851851</c:v>
                      </c:pt>
                      <c:pt idx="1833">
                        <c:v>43225.981863425928</c:v>
                      </c:pt>
                      <c:pt idx="1834">
                        <c:v>43225.981874999998</c:v>
                      </c:pt>
                      <c:pt idx="1835">
                        <c:v>43225.981886574074</c:v>
                      </c:pt>
                      <c:pt idx="1836">
                        <c:v>43225.981898148151</c:v>
                      </c:pt>
                      <c:pt idx="1837">
                        <c:v>43225.981909722221</c:v>
                      </c:pt>
                      <c:pt idx="1838">
                        <c:v>43225.981921296298</c:v>
                      </c:pt>
                      <c:pt idx="1839">
                        <c:v>43225.981932870367</c:v>
                      </c:pt>
                      <c:pt idx="1840">
                        <c:v>43225.981944444444</c:v>
                      </c:pt>
                      <c:pt idx="1841">
                        <c:v>43225.981956018521</c:v>
                      </c:pt>
                      <c:pt idx="1842">
                        <c:v>43225.98196759259</c:v>
                      </c:pt>
                      <c:pt idx="1843">
                        <c:v>43225.981979166667</c:v>
                      </c:pt>
                      <c:pt idx="1844">
                        <c:v>43225.981990740744</c:v>
                      </c:pt>
                      <c:pt idx="1845">
                        <c:v>43225.982002314813</c:v>
                      </c:pt>
                      <c:pt idx="1846">
                        <c:v>43225.982002314813</c:v>
                      </c:pt>
                      <c:pt idx="1847">
                        <c:v>43225.98201388889</c:v>
                      </c:pt>
                      <c:pt idx="1848">
                        <c:v>43225.982025462959</c:v>
                      </c:pt>
                      <c:pt idx="1849">
                        <c:v>43225.982037037036</c:v>
                      </c:pt>
                      <c:pt idx="1850">
                        <c:v>43225.982048611113</c:v>
                      </c:pt>
                      <c:pt idx="1851">
                        <c:v>43225.982060185182</c:v>
                      </c:pt>
                      <c:pt idx="1852">
                        <c:v>43225.982071759259</c:v>
                      </c:pt>
                      <c:pt idx="1853">
                        <c:v>43225.982083333336</c:v>
                      </c:pt>
                      <c:pt idx="1854">
                        <c:v>43225.982094907406</c:v>
                      </c:pt>
                      <c:pt idx="1855">
                        <c:v>43225.982106481482</c:v>
                      </c:pt>
                      <c:pt idx="1856">
                        <c:v>43225.982118055559</c:v>
                      </c:pt>
                      <c:pt idx="1857">
                        <c:v>43225.982129629629</c:v>
                      </c:pt>
                      <c:pt idx="1858">
                        <c:v>43225.982141203705</c:v>
                      </c:pt>
                      <c:pt idx="1859">
                        <c:v>43225.982152777775</c:v>
                      </c:pt>
                      <c:pt idx="1860">
                        <c:v>43225.982164351852</c:v>
                      </c:pt>
                      <c:pt idx="1861">
                        <c:v>43225.982175925928</c:v>
                      </c:pt>
                      <c:pt idx="1862">
                        <c:v>43225.982187499998</c:v>
                      </c:pt>
                      <c:pt idx="1863">
                        <c:v>43225.982199074075</c:v>
                      </c:pt>
                      <c:pt idx="1864">
                        <c:v>43225.982210648152</c:v>
                      </c:pt>
                      <c:pt idx="1865">
                        <c:v>43225.982222222221</c:v>
                      </c:pt>
                      <c:pt idx="1866">
                        <c:v>43225.982233796298</c:v>
                      </c:pt>
                      <c:pt idx="1867">
                        <c:v>43225.982245370367</c:v>
                      </c:pt>
                      <c:pt idx="1868">
                        <c:v>43225.982256944444</c:v>
                      </c:pt>
                      <c:pt idx="1869">
                        <c:v>43225.982268518521</c:v>
                      </c:pt>
                      <c:pt idx="1870">
                        <c:v>43225.98228009259</c:v>
                      </c:pt>
                      <c:pt idx="1871">
                        <c:v>43225.982291666667</c:v>
                      </c:pt>
                      <c:pt idx="1872">
                        <c:v>43225.982303240744</c:v>
                      </c:pt>
                      <c:pt idx="1873">
                        <c:v>43225.982314814813</c:v>
                      </c:pt>
                      <c:pt idx="1874">
                        <c:v>43225.98232638889</c:v>
                      </c:pt>
                      <c:pt idx="1875">
                        <c:v>43225.98233796296</c:v>
                      </c:pt>
                      <c:pt idx="1876">
                        <c:v>43225.982349537036</c:v>
                      </c:pt>
                      <c:pt idx="1877">
                        <c:v>43225.982361111113</c:v>
                      </c:pt>
                      <c:pt idx="1878">
                        <c:v>43225.982372685183</c:v>
                      </c:pt>
                      <c:pt idx="1879">
                        <c:v>43225.98238425926</c:v>
                      </c:pt>
                      <c:pt idx="1880">
                        <c:v>43225.982395833336</c:v>
                      </c:pt>
                      <c:pt idx="1881">
                        <c:v>43225.982407407406</c:v>
                      </c:pt>
                      <c:pt idx="1882">
                        <c:v>43225.982418981483</c:v>
                      </c:pt>
                      <c:pt idx="1883">
                        <c:v>43225.982430555552</c:v>
                      </c:pt>
                      <c:pt idx="1884">
                        <c:v>43225.982442129629</c:v>
                      </c:pt>
                      <c:pt idx="1885">
                        <c:v>43225.982453703706</c:v>
                      </c:pt>
                      <c:pt idx="1886">
                        <c:v>43225.982465277775</c:v>
                      </c:pt>
                      <c:pt idx="1887">
                        <c:v>43225.982476851852</c:v>
                      </c:pt>
                      <c:pt idx="1888">
                        <c:v>43225.982488425929</c:v>
                      </c:pt>
                      <c:pt idx="1889">
                        <c:v>43225.982499999998</c:v>
                      </c:pt>
                      <c:pt idx="1890">
                        <c:v>43225.982511574075</c:v>
                      </c:pt>
                      <c:pt idx="1891">
                        <c:v>43225.982523148145</c:v>
                      </c:pt>
                      <c:pt idx="1892">
                        <c:v>43225.982534722221</c:v>
                      </c:pt>
                      <c:pt idx="1893">
                        <c:v>43225.982546296298</c:v>
                      </c:pt>
                      <c:pt idx="1894">
                        <c:v>43225.982557870368</c:v>
                      </c:pt>
                      <c:pt idx="1895">
                        <c:v>43225.982569444444</c:v>
                      </c:pt>
                      <c:pt idx="1896">
                        <c:v>43225.982581018521</c:v>
                      </c:pt>
                      <c:pt idx="1897">
                        <c:v>43225.982592592591</c:v>
                      </c:pt>
                      <c:pt idx="1898">
                        <c:v>43225.982604166667</c:v>
                      </c:pt>
                      <c:pt idx="1899">
                        <c:v>43225.982615740744</c:v>
                      </c:pt>
                      <c:pt idx="1900">
                        <c:v>43225.982627314814</c:v>
                      </c:pt>
                      <c:pt idx="1901">
                        <c:v>43225.982638888891</c:v>
                      </c:pt>
                      <c:pt idx="1902">
                        <c:v>43225.98265046296</c:v>
                      </c:pt>
                      <c:pt idx="1903">
                        <c:v>43225.982662037037</c:v>
                      </c:pt>
                      <c:pt idx="1904">
                        <c:v>43225.982673611114</c:v>
                      </c:pt>
                      <c:pt idx="1905">
                        <c:v>43225.982685185183</c:v>
                      </c:pt>
                      <c:pt idx="1906">
                        <c:v>43225.98269675926</c:v>
                      </c:pt>
                      <c:pt idx="1907">
                        <c:v>43225.982708333337</c:v>
                      </c:pt>
                      <c:pt idx="1908">
                        <c:v>43225.982719907406</c:v>
                      </c:pt>
                      <c:pt idx="1909">
                        <c:v>43225.982731481483</c:v>
                      </c:pt>
                      <c:pt idx="1910">
                        <c:v>43225.982743055552</c:v>
                      </c:pt>
                      <c:pt idx="1911">
                        <c:v>43225.982754629629</c:v>
                      </c:pt>
                      <c:pt idx="1912">
                        <c:v>43225.982766203706</c:v>
                      </c:pt>
                      <c:pt idx="1913">
                        <c:v>43225.982777777775</c:v>
                      </c:pt>
                      <c:pt idx="1914">
                        <c:v>43225.982789351852</c:v>
                      </c:pt>
                      <c:pt idx="1915">
                        <c:v>43225.982800925929</c:v>
                      </c:pt>
                      <c:pt idx="1916">
                        <c:v>43225.982812499999</c:v>
                      </c:pt>
                      <c:pt idx="1917">
                        <c:v>43225.982824074075</c:v>
                      </c:pt>
                      <c:pt idx="1918">
                        <c:v>43225.982835648145</c:v>
                      </c:pt>
                      <c:pt idx="1919">
                        <c:v>43225.982847222222</c:v>
                      </c:pt>
                      <c:pt idx="1920">
                        <c:v>43225.982858796298</c:v>
                      </c:pt>
                      <c:pt idx="1921">
                        <c:v>43225.982870370368</c:v>
                      </c:pt>
                      <c:pt idx="1922">
                        <c:v>43225.982881944445</c:v>
                      </c:pt>
                      <c:pt idx="1923">
                        <c:v>43225.982893518521</c:v>
                      </c:pt>
                      <c:pt idx="1924">
                        <c:v>43225.982905092591</c:v>
                      </c:pt>
                      <c:pt idx="1925">
                        <c:v>43225.982905092591</c:v>
                      </c:pt>
                      <c:pt idx="1926">
                        <c:v>43225.982916666668</c:v>
                      </c:pt>
                      <c:pt idx="1927">
                        <c:v>43225.982939814814</c:v>
                      </c:pt>
                      <c:pt idx="1928">
                        <c:v>43225.982951388891</c:v>
                      </c:pt>
                      <c:pt idx="1929">
                        <c:v>43225.98296296296</c:v>
                      </c:pt>
                      <c:pt idx="1930">
                        <c:v>43225.982974537037</c:v>
                      </c:pt>
                      <c:pt idx="1931">
                        <c:v>43225.982974537037</c:v>
                      </c:pt>
                      <c:pt idx="1932">
                        <c:v>43225.982986111114</c:v>
                      </c:pt>
                      <c:pt idx="1933">
                        <c:v>43225.982997685183</c:v>
                      </c:pt>
                      <c:pt idx="1934">
                        <c:v>43225.98300925926</c:v>
                      </c:pt>
                      <c:pt idx="1935">
                        <c:v>43225.983020833337</c:v>
                      </c:pt>
                      <c:pt idx="1936">
                        <c:v>43225.983032407406</c:v>
                      </c:pt>
                      <c:pt idx="1937">
                        <c:v>43225.983043981483</c:v>
                      </c:pt>
                      <c:pt idx="1938">
                        <c:v>43225.983055555553</c:v>
                      </c:pt>
                      <c:pt idx="1939">
                        <c:v>43225.983067129629</c:v>
                      </c:pt>
                      <c:pt idx="1940">
                        <c:v>43225.983078703706</c:v>
                      </c:pt>
                      <c:pt idx="1941">
                        <c:v>43225.983090277776</c:v>
                      </c:pt>
                      <c:pt idx="1942">
                        <c:v>43225.983101851853</c:v>
                      </c:pt>
                      <c:pt idx="1943">
                        <c:v>43225.983113425929</c:v>
                      </c:pt>
                      <c:pt idx="1944">
                        <c:v>43225.983124999999</c:v>
                      </c:pt>
                      <c:pt idx="1945">
                        <c:v>43225.983136574076</c:v>
                      </c:pt>
                      <c:pt idx="1946">
                        <c:v>43225.983148148145</c:v>
                      </c:pt>
                      <c:pt idx="1947">
                        <c:v>43225.983159722222</c:v>
                      </c:pt>
                      <c:pt idx="1948">
                        <c:v>43225.983171296299</c:v>
                      </c:pt>
                      <c:pt idx="1949">
                        <c:v>43225.983182870368</c:v>
                      </c:pt>
                      <c:pt idx="1950">
                        <c:v>43225.983194444445</c:v>
                      </c:pt>
                      <c:pt idx="1951">
                        <c:v>43225.983206018522</c:v>
                      </c:pt>
                      <c:pt idx="1952">
                        <c:v>43225.983217592591</c:v>
                      </c:pt>
                      <c:pt idx="1953">
                        <c:v>43225.983229166668</c:v>
                      </c:pt>
                      <c:pt idx="1954">
                        <c:v>43225.983240740738</c:v>
                      </c:pt>
                      <c:pt idx="1955">
                        <c:v>43225.983252314814</c:v>
                      </c:pt>
                      <c:pt idx="1956">
                        <c:v>43225.983263888891</c:v>
                      </c:pt>
                      <c:pt idx="1957">
                        <c:v>43225.983275462961</c:v>
                      </c:pt>
                      <c:pt idx="1958">
                        <c:v>43225.983287037037</c:v>
                      </c:pt>
                      <c:pt idx="1959">
                        <c:v>43225.983298611114</c:v>
                      </c:pt>
                      <c:pt idx="1960">
                        <c:v>43225.983310185184</c:v>
                      </c:pt>
                      <c:pt idx="1961">
                        <c:v>43225.98332175926</c:v>
                      </c:pt>
                      <c:pt idx="1962">
                        <c:v>43225.98333333333</c:v>
                      </c:pt>
                      <c:pt idx="1963">
                        <c:v>43225.983344907407</c:v>
                      </c:pt>
                      <c:pt idx="1964">
                        <c:v>43225.983356481483</c:v>
                      </c:pt>
                      <c:pt idx="1965">
                        <c:v>43225.983368055553</c:v>
                      </c:pt>
                      <c:pt idx="1966">
                        <c:v>43225.98337962963</c:v>
                      </c:pt>
                      <c:pt idx="1967">
                        <c:v>43225.983391203707</c:v>
                      </c:pt>
                      <c:pt idx="1968">
                        <c:v>43225.983402777776</c:v>
                      </c:pt>
                      <c:pt idx="1969">
                        <c:v>43225.983414351853</c:v>
                      </c:pt>
                      <c:pt idx="1970">
                        <c:v>43225.983425925922</c:v>
                      </c:pt>
                      <c:pt idx="1971">
                        <c:v>43225.983437499999</c:v>
                      </c:pt>
                      <c:pt idx="1972">
                        <c:v>43225.983449074076</c:v>
                      </c:pt>
                      <c:pt idx="1973">
                        <c:v>43225.983460648145</c:v>
                      </c:pt>
                      <c:pt idx="1974">
                        <c:v>43225.983472222222</c:v>
                      </c:pt>
                      <c:pt idx="1975">
                        <c:v>43225.983483796299</c:v>
                      </c:pt>
                      <c:pt idx="1976">
                        <c:v>43225.983495370368</c:v>
                      </c:pt>
                      <c:pt idx="1977">
                        <c:v>43225.983506944445</c:v>
                      </c:pt>
                      <c:pt idx="1978">
                        <c:v>43225.983518518522</c:v>
                      </c:pt>
                      <c:pt idx="1979">
                        <c:v>43225.983530092592</c:v>
                      </c:pt>
                      <c:pt idx="1980">
                        <c:v>43225.983541666668</c:v>
                      </c:pt>
                      <c:pt idx="1981">
                        <c:v>43225.983553240738</c:v>
                      </c:pt>
                      <c:pt idx="1982">
                        <c:v>43225.983564814815</c:v>
                      </c:pt>
                      <c:pt idx="1983">
                        <c:v>43225.983576388891</c:v>
                      </c:pt>
                      <c:pt idx="1984">
                        <c:v>43225.983587962961</c:v>
                      </c:pt>
                      <c:pt idx="1985">
                        <c:v>43225.983599537038</c:v>
                      </c:pt>
                      <c:pt idx="1986">
                        <c:v>43225.983611111114</c:v>
                      </c:pt>
                      <c:pt idx="1987">
                        <c:v>43225.983622685184</c:v>
                      </c:pt>
                      <c:pt idx="1988">
                        <c:v>43225.983634259261</c:v>
                      </c:pt>
                      <c:pt idx="1989">
                        <c:v>43225.98364583333</c:v>
                      </c:pt>
                      <c:pt idx="1990">
                        <c:v>43225.983657407407</c:v>
                      </c:pt>
                      <c:pt idx="1991">
                        <c:v>43225.983668981484</c:v>
                      </c:pt>
                      <c:pt idx="1992">
                        <c:v>43225.983680555553</c:v>
                      </c:pt>
                      <c:pt idx="1993">
                        <c:v>43225.98369212963</c:v>
                      </c:pt>
                      <c:pt idx="1994">
                        <c:v>43225.983703703707</c:v>
                      </c:pt>
                      <c:pt idx="1995">
                        <c:v>43225.983715277776</c:v>
                      </c:pt>
                      <c:pt idx="1996">
                        <c:v>43225.983726851853</c:v>
                      </c:pt>
                      <c:pt idx="1997">
                        <c:v>43225.983738425923</c:v>
                      </c:pt>
                      <c:pt idx="1998">
                        <c:v>43225.983749999999</c:v>
                      </c:pt>
                      <c:pt idx="1999">
                        <c:v>43225.983761574076</c:v>
                      </c:pt>
                      <c:pt idx="2000">
                        <c:v>43225.983773148146</c:v>
                      </c:pt>
                      <c:pt idx="2001">
                        <c:v>43225.983784722222</c:v>
                      </c:pt>
                      <c:pt idx="2002">
                        <c:v>43225.983796296299</c:v>
                      </c:pt>
                      <c:pt idx="2003">
                        <c:v>43225.983807870369</c:v>
                      </c:pt>
                      <c:pt idx="2004">
                        <c:v>43225.983819444446</c:v>
                      </c:pt>
                      <c:pt idx="2005">
                        <c:v>43225.983831018515</c:v>
                      </c:pt>
                      <c:pt idx="2006">
                        <c:v>43225.983842592592</c:v>
                      </c:pt>
                      <c:pt idx="2007">
                        <c:v>43225.983854166669</c:v>
                      </c:pt>
                      <c:pt idx="2008">
                        <c:v>43225.983865740738</c:v>
                      </c:pt>
                      <c:pt idx="2009">
                        <c:v>43225.983877314815</c:v>
                      </c:pt>
                      <c:pt idx="2010">
                        <c:v>43225.983877314815</c:v>
                      </c:pt>
                      <c:pt idx="2011">
                        <c:v>43225.983888888892</c:v>
                      </c:pt>
                      <c:pt idx="2012">
                        <c:v>43225.983900462961</c:v>
                      </c:pt>
                      <c:pt idx="2013">
                        <c:v>43225.983912037038</c:v>
                      </c:pt>
                      <c:pt idx="2014">
                        <c:v>43225.983923611115</c:v>
                      </c:pt>
                      <c:pt idx="2015">
                        <c:v>43225.983935185184</c:v>
                      </c:pt>
                      <c:pt idx="2016">
                        <c:v>43225.983946759261</c:v>
                      </c:pt>
                      <c:pt idx="2017">
                        <c:v>43225.983958333331</c:v>
                      </c:pt>
                      <c:pt idx="2018">
                        <c:v>43225.983969907407</c:v>
                      </c:pt>
                      <c:pt idx="2019">
                        <c:v>43225.983981481484</c:v>
                      </c:pt>
                      <c:pt idx="2020">
                        <c:v>43225.983993055554</c:v>
                      </c:pt>
                      <c:pt idx="2021">
                        <c:v>43225.98400462963</c:v>
                      </c:pt>
                      <c:pt idx="2022">
                        <c:v>43225.984016203707</c:v>
                      </c:pt>
                      <c:pt idx="2023">
                        <c:v>43225.984027777777</c:v>
                      </c:pt>
                      <c:pt idx="2024">
                        <c:v>43225.984039351853</c:v>
                      </c:pt>
                      <c:pt idx="2025">
                        <c:v>43225.984050925923</c:v>
                      </c:pt>
                      <c:pt idx="2026">
                        <c:v>43225.9840625</c:v>
                      </c:pt>
                      <c:pt idx="2027">
                        <c:v>43225.984074074076</c:v>
                      </c:pt>
                      <c:pt idx="2028">
                        <c:v>43225.984085648146</c:v>
                      </c:pt>
                      <c:pt idx="2029">
                        <c:v>43225.984097222223</c:v>
                      </c:pt>
                      <c:pt idx="2030">
                        <c:v>43225.9841087963</c:v>
                      </c:pt>
                      <c:pt idx="2031">
                        <c:v>43225.984120370369</c:v>
                      </c:pt>
                      <c:pt idx="2032">
                        <c:v>43225.984131944446</c:v>
                      </c:pt>
                      <c:pt idx="2033">
                        <c:v>43225.984143518515</c:v>
                      </c:pt>
                      <c:pt idx="2034">
                        <c:v>43225.984155092592</c:v>
                      </c:pt>
                      <c:pt idx="2035">
                        <c:v>43225.984166666669</c:v>
                      </c:pt>
                      <c:pt idx="2036">
                        <c:v>43225.984178240738</c:v>
                      </c:pt>
                      <c:pt idx="2037">
                        <c:v>43225.984189814815</c:v>
                      </c:pt>
                      <c:pt idx="2038">
                        <c:v>43225.984201388892</c:v>
                      </c:pt>
                      <c:pt idx="2039">
                        <c:v>43225.984212962961</c:v>
                      </c:pt>
                      <c:pt idx="2040">
                        <c:v>43225.984224537038</c:v>
                      </c:pt>
                      <c:pt idx="2041">
                        <c:v>43225.984236111108</c:v>
                      </c:pt>
                      <c:pt idx="2042">
                        <c:v>43225.984247685185</c:v>
                      </c:pt>
                      <c:pt idx="2043">
                        <c:v>43225.984259259261</c:v>
                      </c:pt>
                      <c:pt idx="2044">
                        <c:v>43225.984270833331</c:v>
                      </c:pt>
                      <c:pt idx="2045">
                        <c:v>43225.984282407408</c:v>
                      </c:pt>
                      <c:pt idx="2046">
                        <c:v>43225.984293981484</c:v>
                      </c:pt>
                      <c:pt idx="2047">
                        <c:v>43225.984305555554</c:v>
                      </c:pt>
                      <c:pt idx="2048">
                        <c:v>43225.984317129631</c:v>
                      </c:pt>
                      <c:pt idx="2049">
                        <c:v>43225.9843287037</c:v>
                      </c:pt>
                      <c:pt idx="2050">
                        <c:v>43225.984340277777</c:v>
                      </c:pt>
                      <c:pt idx="2051">
                        <c:v>43225.984351851854</c:v>
                      </c:pt>
                      <c:pt idx="2052">
                        <c:v>43225.984363425923</c:v>
                      </c:pt>
                      <c:pt idx="2053">
                        <c:v>43225.984375</c:v>
                      </c:pt>
                      <c:pt idx="2054">
                        <c:v>43225.984386574077</c:v>
                      </c:pt>
                      <c:pt idx="2055">
                        <c:v>43225.984398148146</c:v>
                      </c:pt>
                      <c:pt idx="2056">
                        <c:v>43225.984409722223</c:v>
                      </c:pt>
                      <c:pt idx="2057">
                        <c:v>43225.9844212963</c:v>
                      </c:pt>
                      <c:pt idx="2058">
                        <c:v>43225.984432870369</c:v>
                      </c:pt>
                      <c:pt idx="2059">
                        <c:v>43225.984444444446</c:v>
                      </c:pt>
                      <c:pt idx="2060">
                        <c:v>43225.984456018516</c:v>
                      </c:pt>
                      <c:pt idx="2061">
                        <c:v>43225.984467592592</c:v>
                      </c:pt>
                      <c:pt idx="2062">
                        <c:v>43225.984479166669</c:v>
                      </c:pt>
                      <c:pt idx="2063">
                        <c:v>43225.984490740739</c:v>
                      </c:pt>
                      <c:pt idx="2064">
                        <c:v>43225.984502314815</c:v>
                      </c:pt>
                      <c:pt idx="2065">
                        <c:v>43225.984513888892</c:v>
                      </c:pt>
                      <c:pt idx="2066">
                        <c:v>43225.984525462962</c:v>
                      </c:pt>
                      <c:pt idx="2067">
                        <c:v>43225.984537037039</c:v>
                      </c:pt>
                      <c:pt idx="2068">
                        <c:v>43225.984548611108</c:v>
                      </c:pt>
                      <c:pt idx="2069">
                        <c:v>43225.984560185185</c:v>
                      </c:pt>
                      <c:pt idx="2070">
                        <c:v>43225.984571759262</c:v>
                      </c:pt>
                      <c:pt idx="2071">
                        <c:v>43225.984583333331</c:v>
                      </c:pt>
                      <c:pt idx="2072">
                        <c:v>43225.984594907408</c:v>
                      </c:pt>
                      <c:pt idx="2073">
                        <c:v>43225.984606481485</c:v>
                      </c:pt>
                      <c:pt idx="2074">
                        <c:v>43225.984618055554</c:v>
                      </c:pt>
                      <c:pt idx="2075">
                        <c:v>43225.984629629631</c:v>
                      </c:pt>
                      <c:pt idx="2076">
                        <c:v>43225.9846412037</c:v>
                      </c:pt>
                      <c:pt idx="2077">
                        <c:v>43225.984652777777</c:v>
                      </c:pt>
                      <c:pt idx="2078">
                        <c:v>43225.984664351854</c:v>
                      </c:pt>
                      <c:pt idx="2079">
                        <c:v>43225.984675925924</c:v>
                      </c:pt>
                      <c:pt idx="2080">
                        <c:v>43225.9846875</c:v>
                      </c:pt>
                      <c:pt idx="2081">
                        <c:v>43225.984699074077</c:v>
                      </c:pt>
                      <c:pt idx="2082">
                        <c:v>43225.984710648147</c:v>
                      </c:pt>
                      <c:pt idx="2083">
                        <c:v>43225.984722222223</c:v>
                      </c:pt>
                      <c:pt idx="2084">
                        <c:v>43225.984733796293</c:v>
                      </c:pt>
                      <c:pt idx="2085">
                        <c:v>43225.98474537037</c:v>
                      </c:pt>
                      <c:pt idx="2086">
                        <c:v>43225.984756944446</c:v>
                      </c:pt>
                      <c:pt idx="2087">
                        <c:v>43225.984768518516</c:v>
                      </c:pt>
                      <c:pt idx="2088">
                        <c:v>43225.984768518516</c:v>
                      </c:pt>
                      <c:pt idx="2089">
                        <c:v>43225.984780092593</c:v>
                      </c:pt>
                      <c:pt idx="2090">
                        <c:v>43225.984791666669</c:v>
                      </c:pt>
                      <c:pt idx="2091">
                        <c:v>43225.984803240739</c:v>
                      </c:pt>
                      <c:pt idx="2092">
                        <c:v>43225.984814814816</c:v>
                      </c:pt>
                      <c:pt idx="2093">
                        <c:v>43225.984826388885</c:v>
                      </c:pt>
                      <c:pt idx="2094">
                        <c:v>43225.984837962962</c:v>
                      </c:pt>
                      <c:pt idx="2095">
                        <c:v>43225.984849537039</c:v>
                      </c:pt>
                      <c:pt idx="2096">
                        <c:v>43225.984861111108</c:v>
                      </c:pt>
                      <c:pt idx="2097">
                        <c:v>43225.984872685185</c:v>
                      </c:pt>
                      <c:pt idx="2098">
                        <c:v>43225.984884259262</c:v>
                      </c:pt>
                      <c:pt idx="2099">
                        <c:v>43225.984895833331</c:v>
                      </c:pt>
                      <c:pt idx="2100">
                        <c:v>43225.984907407408</c:v>
                      </c:pt>
                      <c:pt idx="2101">
                        <c:v>43225.984918981485</c:v>
                      </c:pt>
                      <c:pt idx="2102">
                        <c:v>43225.984930555554</c:v>
                      </c:pt>
                      <c:pt idx="2103">
                        <c:v>43225.984942129631</c:v>
                      </c:pt>
                      <c:pt idx="2104">
                        <c:v>43225.984953703701</c:v>
                      </c:pt>
                      <c:pt idx="2105">
                        <c:v>43225.984965277778</c:v>
                      </c:pt>
                      <c:pt idx="2106">
                        <c:v>43225.984976851854</c:v>
                      </c:pt>
                      <c:pt idx="2107">
                        <c:v>43225.984988425924</c:v>
                      </c:pt>
                      <c:pt idx="2108">
                        <c:v>43225.985000000001</c:v>
                      </c:pt>
                      <c:pt idx="2109">
                        <c:v>43225.985011574077</c:v>
                      </c:pt>
                      <c:pt idx="2110">
                        <c:v>43225.985023148147</c:v>
                      </c:pt>
                      <c:pt idx="2111">
                        <c:v>43225.985034722224</c:v>
                      </c:pt>
                      <c:pt idx="2112">
                        <c:v>43225.985046296293</c:v>
                      </c:pt>
                      <c:pt idx="2113">
                        <c:v>43225.98505787037</c:v>
                      </c:pt>
                      <c:pt idx="2114">
                        <c:v>43225.985069444447</c:v>
                      </c:pt>
                      <c:pt idx="2115">
                        <c:v>43225.985081018516</c:v>
                      </c:pt>
                      <c:pt idx="2116">
                        <c:v>43225.985092592593</c:v>
                      </c:pt>
                      <c:pt idx="2117">
                        <c:v>43225.98510416667</c:v>
                      </c:pt>
                      <c:pt idx="2118">
                        <c:v>43225.985115740739</c:v>
                      </c:pt>
                      <c:pt idx="2119">
                        <c:v>43225.985127314816</c:v>
                      </c:pt>
                      <c:pt idx="2120">
                        <c:v>43225.985138888886</c:v>
                      </c:pt>
                      <c:pt idx="2121">
                        <c:v>43225.985150462962</c:v>
                      </c:pt>
                      <c:pt idx="2122">
                        <c:v>43225.985162037039</c:v>
                      </c:pt>
                      <c:pt idx="2123">
                        <c:v>43225.985173611109</c:v>
                      </c:pt>
                      <c:pt idx="2124">
                        <c:v>43225.985185185185</c:v>
                      </c:pt>
                      <c:pt idx="2125">
                        <c:v>43225.985196759262</c:v>
                      </c:pt>
                      <c:pt idx="2126">
                        <c:v>43225.985208333332</c:v>
                      </c:pt>
                      <c:pt idx="2127">
                        <c:v>43225.985219907408</c:v>
                      </c:pt>
                      <c:pt idx="2128">
                        <c:v>43225.985231481478</c:v>
                      </c:pt>
                      <c:pt idx="2129">
                        <c:v>43225.985243055555</c:v>
                      </c:pt>
                      <c:pt idx="2130">
                        <c:v>43225.985254629632</c:v>
                      </c:pt>
                      <c:pt idx="2131">
                        <c:v>43225.985266203701</c:v>
                      </c:pt>
                      <c:pt idx="2132">
                        <c:v>43225.985277777778</c:v>
                      </c:pt>
                      <c:pt idx="2133">
                        <c:v>43225.985289351855</c:v>
                      </c:pt>
                      <c:pt idx="2134">
                        <c:v>43225.985300925924</c:v>
                      </c:pt>
                      <c:pt idx="2135">
                        <c:v>43225.985312500001</c:v>
                      </c:pt>
                      <c:pt idx="2136">
                        <c:v>43225.985324074078</c:v>
                      </c:pt>
                      <c:pt idx="2137">
                        <c:v>43225.985335648147</c:v>
                      </c:pt>
                      <c:pt idx="2138">
                        <c:v>43225.985347222224</c:v>
                      </c:pt>
                      <c:pt idx="2139">
                        <c:v>43225.985358796293</c:v>
                      </c:pt>
                      <c:pt idx="2140">
                        <c:v>43225.98537037037</c:v>
                      </c:pt>
                      <c:pt idx="2141">
                        <c:v>43225.985381944447</c:v>
                      </c:pt>
                      <c:pt idx="2142">
                        <c:v>43225.985393518517</c:v>
                      </c:pt>
                      <c:pt idx="2143">
                        <c:v>43225.985405092593</c:v>
                      </c:pt>
                      <c:pt idx="2144">
                        <c:v>43225.98541666667</c:v>
                      </c:pt>
                      <c:pt idx="2145">
                        <c:v>43225.98542824074</c:v>
                      </c:pt>
                      <c:pt idx="2146">
                        <c:v>43225.985439814816</c:v>
                      </c:pt>
                      <c:pt idx="2147">
                        <c:v>43225.985451388886</c:v>
                      </c:pt>
                      <c:pt idx="2148">
                        <c:v>43225.985462962963</c:v>
                      </c:pt>
                      <c:pt idx="2149">
                        <c:v>43225.985474537039</c:v>
                      </c:pt>
                      <c:pt idx="2150">
                        <c:v>43225.985486111109</c:v>
                      </c:pt>
                      <c:pt idx="2151">
                        <c:v>43225.985497685186</c:v>
                      </c:pt>
                      <c:pt idx="2152">
                        <c:v>43225.985509259262</c:v>
                      </c:pt>
                      <c:pt idx="2153">
                        <c:v>43225.985520833332</c:v>
                      </c:pt>
                      <c:pt idx="2154">
                        <c:v>43225.985532407409</c:v>
                      </c:pt>
                      <c:pt idx="2155">
                        <c:v>43225.985543981478</c:v>
                      </c:pt>
                      <c:pt idx="2156">
                        <c:v>43225.985555555555</c:v>
                      </c:pt>
                      <c:pt idx="2157">
                        <c:v>43225.985567129632</c:v>
                      </c:pt>
                      <c:pt idx="2158">
                        <c:v>43225.985578703701</c:v>
                      </c:pt>
                      <c:pt idx="2159">
                        <c:v>43225.985590277778</c:v>
                      </c:pt>
                      <c:pt idx="2160">
                        <c:v>43225.985601851855</c:v>
                      </c:pt>
                      <c:pt idx="2161">
                        <c:v>43225.985613425924</c:v>
                      </c:pt>
                      <c:pt idx="2162">
                        <c:v>43225.985625000001</c:v>
                      </c:pt>
                      <c:pt idx="2163">
                        <c:v>43225.985636574071</c:v>
                      </c:pt>
                      <c:pt idx="2164">
                        <c:v>43225.985648148147</c:v>
                      </c:pt>
                      <c:pt idx="2165">
                        <c:v>43225.985659722224</c:v>
                      </c:pt>
                      <c:pt idx="2166">
                        <c:v>43225.985671296294</c:v>
                      </c:pt>
                      <c:pt idx="2167">
                        <c:v>43225.985671296294</c:v>
                      </c:pt>
                      <c:pt idx="2168">
                        <c:v>43225.985682870371</c:v>
                      </c:pt>
                      <c:pt idx="2169">
                        <c:v>43225.985694444447</c:v>
                      </c:pt>
                      <c:pt idx="2170">
                        <c:v>43225.985706018517</c:v>
                      </c:pt>
                      <c:pt idx="2171">
                        <c:v>43225.985717592594</c:v>
                      </c:pt>
                      <c:pt idx="2172">
                        <c:v>43225.985729166663</c:v>
                      </c:pt>
                      <c:pt idx="2173">
                        <c:v>43225.98574074074</c:v>
                      </c:pt>
                      <c:pt idx="2174">
                        <c:v>43225.985752314817</c:v>
                      </c:pt>
                      <c:pt idx="2175">
                        <c:v>43225.985763888886</c:v>
                      </c:pt>
                      <c:pt idx="2176">
                        <c:v>43225.985775462963</c:v>
                      </c:pt>
                      <c:pt idx="2177">
                        <c:v>43225.98578703704</c:v>
                      </c:pt>
                      <c:pt idx="2178">
                        <c:v>43225.985798611109</c:v>
                      </c:pt>
                      <c:pt idx="2179">
                        <c:v>43225.985810185186</c:v>
                      </c:pt>
                      <c:pt idx="2180">
                        <c:v>43225.985821759263</c:v>
                      </c:pt>
                      <c:pt idx="2181">
                        <c:v>43225.985833333332</c:v>
                      </c:pt>
                      <c:pt idx="2182">
                        <c:v>43225.985844907409</c:v>
                      </c:pt>
                      <c:pt idx="2183">
                        <c:v>43225.985856481479</c:v>
                      </c:pt>
                      <c:pt idx="2184">
                        <c:v>43225.985868055555</c:v>
                      </c:pt>
                      <c:pt idx="2185">
                        <c:v>43225.985879629632</c:v>
                      </c:pt>
                      <c:pt idx="2186">
                        <c:v>43225.985891203702</c:v>
                      </c:pt>
                      <c:pt idx="2187">
                        <c:v>43225.985902777778</c:v>
                      </c:pt>
                      <c:pt idx="2188">
                        <c:v>43225.985914351855</c:v>
                      </c:pt>
                      <c:pt idx="2189">
                        <c:v>43225.985925925925</c:v>
                      </c:pt>
                      <c:pt idx="2190">
                        <c:v>43225.985937500001</c:v>
                      </c:pt>
                      <c:pt idx="2191">
                        <c:v>43225.985949074071</c:v>
                      </c:pt>
                      <c:pt idx="2192">
                        <c:v>43225.985960648148</c:v>
                      </c:pt>
                      <c:pt idx="2193">
                        <c:v>43225.985972222225</c:v>
                      </c:pt>
                      <c:pt idx="2194">
                        <c:v>43225.985983796294</c:v>
                      </c:pt>
                      <c:pt idx="2195">
                        <c:v>43225.985995370371</c:v>
                      </c:pt>
                      <c:pt idx="2196">
                        <c:v>43225.986006944448</c:v>
                      </c:pt>
                      <c:pt idx="2197">
                        <c:v>43225.986018518517</c:v>
                      </c:pt>
                      <c:pt idx="2198">
                        <c:v>43225.986030092594</c:v>
                      </c:pt>
                      <c:pt idx="2199">
                        <c:v>43225.986041666663</c:v>
                      </c:pt>
                      <c:pt idx="2200">
                        <c:v>43225.98605324074</c:v>
                      </c:pt>
                      <c:pt idx="2201">
                        <c:v>43225.986064814817</c:v>
                      </c:pt>
                      <c:pt idx="2202">
                        <c:v>43225.986076388886</c:v>
                      </c:pt>
                      <c:pt idx="2203">
                        <c:v>43225.986087962963</c:v>
                      </c:pt>
                      <c:pt idx="2204">
                        <c:v>43225.98609953704</c:v>
                      </c:pt>
                      <c:pt idx="2205">
                        <c:v>43225.986111111109</c:v>
                      </c:pt>
                      <c:pt idx="2206">
                        <c:v>43225.986122685186</c:v>
                      </c:pt>
                      <c:pt idx="2207">
                        <c:v>43225.986134259256</c:v>
                      </c:pt>
                      <c:pt idx="2208">
                        <c:v>43225.986145833333</c:v>
                      </c:pt>
                      <c:pt idx="2209">
                        <c:v>43225.986157407409</c:v>
                      </c:pt>
                      <c:pt idx="2210">
                        <c:v>43225.986168981479</c:v>
                      </c:pt>
                      <c:pt idx="2211">
                        <c:v>43225.986180555556</c:v>
                      </c:pt>
                      <c:pt idx="2212">
                        <c:v>43225.986192129632</c:v>
                      </c:pt>
                      <c:pt idx="2213">
                        <c:v>43225.986203703702</c:v>
                      </c:pt>
                      <c:pt idx="2214">
                        <c:v>43225.986215277779</c:v>
                      </c:pt>
                      <c:pt idx="2215">
                        <c:v>43225.986226851855</c:v>
                      </c:pt>
                      <c:pt idx="2216">
                        <c:v>43225.986238425925</c:v>
                      </c:pt>
                      <c:pt idx="2217">
                        <c:v>43225.986250000002</c:v>
                      </c:pt>
                      <c:pt idx="2218">
                        <c:v>43225.986261574071</c:v>
                      </c:pt>
                      <c:pt idx="2219">
                        <c:v>43225.986273148148</c:v>
                      </c:pt>
                      <c:pt idx="2220">
                        <c:v>43225.986284722225</c:v>
                      </c:pt>
                      <c:pt idx="2221">
                        <c:v>43225.986296296294</c:v>
                      </c:pt>
                      <c:pt idx="2222">
                        <c:v>43225.986307870371</c:v>
                      </c:pt>
                      <c:pt idx="2223">
                        <c:v>43225.986319444448</c:v>
                      </c:pt>
                      <c:pt idx="2224">
                        <c:v>43225.986331018517</c:v>
                      </c:pt>
                      <c:pt idx="2225">
                        <c:v>43225.986342592594</c:v>
                      </c:pt>
                      <c:pt idx="2226">
                        <c:v>43225.986354166664</c:v>
                      </c:pt>
                      <c:pt idx="2227">
                        <c:v>43225.98636574074</c:v>
                      </c:pt>
                      <c:pt idx="2228">
                        <c:v>43225.986377314817</c:v>
                      </c:pt>
                      <c:pt idx="2229">
                        <c:v>43225.986388888887</c:v>
                      </c:pt>
                      <c:pt idx="2230">
                        <c:v>43225.986400462964</c:v>
                      </c:pt>
                      <c:pt idx="2231">
                        <c:v>43225.98641203704</c:v>
                      </c:pt>
                      <c:pt idx="2232">
                        <c:v>43225.98642361111</c:v>
                      </c:pt>
                      <c:pt idx="2233">
                        <c:v>43225.986435185187</c:v>
                      </c:pt>
                      <c:pt idx="2234">
                        <c:v>43225.986446759256</c:v>
                      </c:pt>
                      <c:pt idx="2235">
                        <c:v>43225.986458333333</c:v>
                      </c:pt>
                      <c:pt idx="2236">
                        <c:v>43225.98646990741</c:v>
                      </c:pt>
                      <c:pt idx="2237">
                        <c:v>43225.986481481479</c:v>
                      </c:pt>
                      <c:pt idx="2238">
                        <c:v>43225.986493055556</c:v>
                      </c:pt>
                      <c:pt idx="2239">
                        <c:v>43225.986504629633</c:v>
                      </c:pt>
                      <c:pt idx="2240">
                        <c:v>43225.986516203702</c:v>
                      </c:pt>
                      <c:pt idx="2241">
                        <c:v>43225.986527777779</c:v>
                      </c:pt>
                      <c:pt idx="2242">
                        <c:v>43225.986539351848</c:v>
                      </c:pt>
                      <c:pt idx="2243">
                        <c:v>43225.986550925925</c:v>
                      </c:pt>
                      <c:pt idx="2244">
                        <c:v>43225.986562500002</c:v>
                      </c:pt>
                      <c:pt idx="2245">
                        <c:v>43225.986574074072</c:v>
                      </c:pt>
                      <c:pt idx="2246">
                        <c:v>43225.986585648148</c:v>
                      </c:pt>
                      <c:pt idx="2247">
                        <c:v>43225.986597222225</c:v>
                      </c:pt>
                      <c:pt idx="2248">
                        <c:v>43225.986608796295</c:v>
                      </c:pt>
                      <c:pt idx="2249">
                        <c:v>43225.986620370371</c:v>
                      </c:pt>
                      <c:pt idx="2250">
                        <c:v>43225.986631944441</c:v>
                      </c:pt>
                      <c:pt idx="2251">
                        <c:v>43225.986643518518</c:v>
                      </c:pt>
                      <c:pt idx="2252">
                        <c:v>43225.986655092594</c:v>
                      </c:pt>
                      <c:pt idx="2253">
                        <c:v>43225.986655092594</c:v>
                      </c:pt>
                      <c:pt idx="2254">
                        <c:v>43225.986666666664</c:v>
                      </c:pt>
                      <c:pt idx="2255">
                        <c:v>43225.986678240741</c:v>
                      </c:pt>
                      <c:pt idx="2256">
                        <c:v>43225.986689814818</c:v>
                      </c:pt>
                      <c:pt idx="2257">
                        <c:v>43225.986701388887</c:v>
                      </c:pt>
                      <c:pt idx="2258">
                        <c:v>43225.986712962964</c:v>
                      </c:pt>
                      <c:pt idx="2259">
                        <c:v>43225.986724537041</c:v>
                      </c:pt>
                      <c:pt idx="2260">
                        <c:v>43225.98673611111</c:v>
                      </c:pt>
                      <c:pt idx="2261">
                        <c:v>43225.986747685187</c:v>
                      </c:pt>
                      <c:pt idx="2262">
                        <c:v>43225.986759259256</c:v>
                      </c:pt>
                      <c:pt idx="2263">
                        <c:v>43225.986770833333</c:v>
                      </c:pt>
                      <c:pt idx="2264">
                        <c:v>43225.98678240741</c:v>
                      </c:pt>
                      <c:pt idx="2265">
                        <c:v>43225.986793981479</c:v>
                      </c:pt>
                      <c:pt idx="2266">
                        <c:v>43225.986805555556</c:v>
                      </c:pt>
                      <c:pt idx="2267">
                        <c:v>43225.986817129633</c:v>
                      </c:pt>
                      <c:pt idx="2268">
                        <c:v>43225.986828703702</c:v>
                      </c:pt>
                      <c:pt idx="2269">
                        <c:v>43225.986840277779</c:v>
                      </c:pt>
                      <c:pt idx="2270">
                        <c:v>43225.986851851849</c:v>
                      </c:pt>
                      <c:pt idx="2271">
                        <c:v>43225.986863425926</c:v>
                      </c:pt>
                      <c:pt idx="2272">
                        <c:v>43225.986875000002</c:v>
                      </c:pt>
                      <c:pt idx="2273">
                        <c:v>43225.986886574072</c:v>
                      </c:pt>
                      <c:pt idx="2274">
                        <c:v>43225.986898148149</c:v>
                      </c:pt>
                      <c:pt idx="2275">
                        <c:v>43225.986909722225</c:v>
                      </c:pt>
                      <c:pt idx="2276">
                        <c:v>43225.986921296295</c:v>
                      </c:pt>
                      <c:pt idx="2277">
                        <c:v>43225.986932870372</c:v>
                      </c:pt>
                      <c:pt idx="2278">
                        <c:v>43225.986944444441</c:v>
                      </c:pt>
                      <c:pt idx="2279">
                        <c:v>43225.986956018518</c:v>
                      </c:pt>
                      <c:pt idx="2280">
                        <c:v>43225.986967592595</c:v>
                      </c:pt>
                      <c:pt idx="2281">
                        <c:v>43225.986979166664</c:v>
                      </c:pt>
                      <c:pt idx="2282">
                        <c:v>43225.986990740741</c:v>
                      </c:pt>
                      <c:pt idx="2283">
                        <c:v>43225.987002314818</c:v>
                      </c:pt>
                      <c:pt idx="2284">
                        <c:v>43225.987013888887</c:v>
                      </c:pt>
                      <c:pt idx="2285">
                        <c:v>43225.987025462964</c:v>
                      </c:pt>
                      <c:pt idx="2286">
                        <c:v>43225.987037037034</c:v>
                      </c:pt>
                      <c:pt idx="2287">
                        <c:v>43225.98704861111</c:v>
                      </c:pt>
                      <c:pt idx="2288">
                        <c:v>43225.987060185187</c:v>
                      </c:pt>
                      <c:pt idx="2289">
                        <c:v>43225.987071759257</c:v>
                      </c:pt>
                      <c:pt idx="2290">
                        <c:v>43225.987083333333</c:v>
                      </c:pt>
                      <c:pt idx="2291">
                        <c:v>43225.98709490741</c:v>
                      </c:pt>
                      <c:pt idx="2292">
                        <c:v>43225.98710648148</c:v>
                      </c:pt>
                      <c:pt idx="2293">
                        <c:v>43225.987118055556</c:v>
                      </c:pt>
                      <c:pt idx="2294">
                        <c:v>43225.987129629626</c:v>
                      </c:pt>
                      <c:pt idx="2295">
                        <c:v>43225.987141203703</c:v>
                      </c:pt>
                      <c:pt idx="2296">
                        <c:v>43225.98715277778</c:v>
                      </c:pt>
                      <c:pt idx="2297">
                        <c:v>43225.987164351849</c:v>
                      </c:pt>
                      <c:pt idx="2298">
                        <c:v>43225.987175925926</c:v>
                      </c:pt>
                      <c:pt idx="2299">
                        <c:v>43225.987187500003</c:v>
                      </c:pt>
                      <c:pt idx="2300">
                        <c:v>43225.987199074072</c:v>
                      </c:pt>
                      <c:pt idx="2301">
                        <c:v>43225.987210648149</c:v>
                      </c:pt>
                      <c:pt idx="2302">
                        <c:v>43225.987222222226</c:v>
                      </c:pt>
                      <c:pt idx="2303">
                        <c:v>43225.987233796295</c:v>
                      </c:pt>
                      <c:pt idx="2304">
                        <c:v>43225.987245370372</c:v>
                      </c:pt>
                      <c:pt idx="2305">
                        <c:v>43225.987256944441</c:v>
                      </c:pt>
                      <c:pt idx="2306">
                        <c:v>43225.987268518518</c:v>
                      </c:pt>
                      <c:pt idx="2307">
                        <c:v>43225.987280092595</c:v>
                      </c:pt>
                      <c:pt idx="2308">
                        <c:v>43225.987291666665</c:v>
                      </c:pt>
                      <c:pt idx="2309">
                        <c:v>43225.987303240741</c:v>
                      </c:pt>
                      <c:pt idx="2310">
                        <c:v>43225.987314814818</c:v>
                      </c:pt>
                      <c:pt idx="2311">
                        <c:v>43225.987326388888</c:v>
                      </c:pt>
                      <c:pt idx="2312">
                        <c:v>43225.987337962964</c:v>
                      </c:pt>
                      <c:pt idx="2313">
                        <c:v>43225.987349537034</c:v>
                      </c:pt>
                      <c:pt idx="2314">
                        <c:v>43225.987361111111</c:v>
                      </c:pt>
                      <c:pt idx="2315">
                        <c:v>43225.987372685187</c:v>
                      </c:pt>
                      <c:pt idx="2316">
                        <c:v>43225.987384259257</c:v>
                      </c:pt>
                      <c:pt idx="2317">
                        <c:v>43225.987395833334</c:v>
                      </c:pt>
                      <c:pt idx="2318">
                        <c:v>43225.987407407411</c:v>
                      </c:pt>
                      <c:pt idx="2319">
                        <c:v>43225.98741898148</c:v>
                      </c:pt>
                      <c:pt idx="2320">
                        <c:v>43225.987430555557</c:v>
                      </c:pt>
                      <c:pt idx="2321">
                        <c:v>43225.987442129626</c:v>
                      </c:pt>
                      <c:pt idx="2322">
                        <c:v>43225.987453703703</c:v>
                      </c:pt>
                      <c:pt idx="2323">
                        <c:v>43225.98746527778</c:v>
                      </c:pt>
                      <c:pt idx="2324">
                        <c:v>43225.987476851849</c:v>
                      </c:pt>
                      <c:pt idx="2325">
                        <c:v>43225.987488425926</c:v>
                      </c:pt>
                      <c:pt idx="2326">
                        <c:v>43225.987500000003</c:v>
                      </c:pt>
                      <c:pt idx="2327">
                        <c:v>43225.987511574072</c:v>
                      </c:pt>
                      <c:pt idx="2328">
                        <c:v>43225.987523148149</c:v>
                      </c:pt>
                      <c:pt idx="2329">
                        <c:v>43225.987534722219</c:v>
                      </c:pt>
                      <c:pt idx="2330">
                        <c:v>43225.987546296295</c:v>
                      </c:pt>
                      <c:pt idx="2331">
                        <c:v>43225.987557870372</c:v>
                      </c:pt>
                      <c:pt idx="2332">
                        <c:v>43225.987557870372</c:v>
                      </c:pt>
                      <c:pt idx="2333">
                        <c:v>43225.987569444442</c:v>
                      </c:pt>
                      <c:pt idx="2334">
                        <c:v>43225.987581018519</c:v>
                      </c:pt>
                      <c:pt idx="2335">
                        <c:v>43225.987592592595</c:v>
                      </c:pt>
                      <c:pt idx="2336">
                        <c:v>43225.987604166665</c:v>
                      </c:pt>
                      <c:pt idx="2337">
                        <c:v>43225.987615740742</c:v>
                      </c:pt>
                      <c:pt idx="2338">
                        <c:v>43225.987627314818</c:v>
                      </c:pt>
                      <c:pt idx="2339">
                        <c:v>43225.987638888888</c:v>
                      </c:pt>
                      <c:pt idx="2340">
                        <c:v>43225.987650462965</c:v>
                      </c:pt>
                      <c:pt idx="2341">
                        <c:v>43225.987662037034</c:v>
                      </c:pt>
                      <c:pt idx="2342">
                        <c:v>43225.987673611111</c:v>
                      </c:pt>
                      <c:pt idx="2343">
                        <c:v>43225.987685185188</c:v>
                      </c:pt>
                      <c:pt idx="2344">
                        <c:v>43225.987696759257</c:v>
                      </c:pt>
                      <c:pt idx="2345">
                        <c:v>43225.987708333334</c:v>
                      </c:pt>
                      <c:pt idx="2346">
                        <c:v>43225.987719907411</c:v>
                      </c:pt>
                      <c:pt idx="2347">
                        <c:v>43225.98773148148</c:v>
                      </c:pt>
                      <c:pt idx="2348">
                        <c:v>43225.987743055557</c:v>
                      </c:pt>
                      <c:pt idx="2349">
                        <c:v>43225.987754629627</c:v>
                      </c:pt>
                      <c:pt idx="2350">
                        <c:v>43225.987766203703</c:v>
                      </c:pt>
                      <c:pt idx="2351">
                        <c:v>43225.98777777778</c:v>
                      </c:pt>
                      <c:pt idx="2352">
                        <c:v>43225.98778935185</c:v>
                      </c:pt>
                      <c:pt idx="2353">
                        <c:v>43225.987800925926</c:v>
                      </c:pt>
                      <c:pt idx="2354">
                        <c:v>43225.987812500003</c:v>
                      </c:pt>
                      <c:pt idx="2355">
                        <c:v>43225.987824074073</c:v>
                      </c:pt>
                      <c:pt idx="2356">
                        <c:v>43225.987835648149</c:v>
                      </c:pt>
                      <c:pt idx="2357">
                        <c:v>43225.987847222219</c:v>
                      </c:pt>
                      <c:pt idx="2358">
                        <c:v>43225.987858796296</c:v>
                      </c:pt>
                      <c:pt idx="2359">
                        <c:v>43225.987870370373</c:v>
                      </c:pt>
                      <c:pt idx="2360">
                        <c:v>43225.987881944442</c:v>
                      </c:pt>
                      <c:pt idx="2361">
                        <c:v>43225.987893518519</c:v>
                      </c:pt>
                      <c:pt idx="2362">
                        <c:v>43225.987905092596</c:v>
                      </c:pt>
                      <c:pt idx="2363">
                        <c:v>43225.987916666665</c:v>
                      </c:pt>
                      <c:pt idx="2364">
                        <c:v>43225.987928240742</c:v>
                      </c:pt>
                      <c:pt idx="2365">
                        <c:v>43225.987939814811</c:v>
                      </c:pt>
                      <c:pt idx="2366">
                        <c:v>43225.987951388888</c:v>
                      </c:pt>
                      <c:pt idx="2367">
                        <c:v>43225.987962962965</c:v>
                      </c:pt>
                      <c:pt idx="2368">
                        <c:v>43225.987974537034</c:v>
                      </c:pt>
                      <c:pt idx="2369">
                        <c:v>43225.987986111111</c:v>
                      </c:pt>
                      <c:pt idx="2370">
                        <c:v>43225.987997685188</c:v>
                      </c:pt>
                      <c:pt idx="2371">
                        <c:v>43225.988009259258</c:v>
                      </c:pt>
                      <c:pt idx="2372">
                        <c:v>43225.988020833334</c:v>
                      </c:pt>
                      <c:pt idx="2373">
                        <c:v>43225.988032407404</c:v>
                      </c:pt>
                      <c:pt idx="2374">
                        <c:v>43225.988043981481</c:v>
                      </c:pt>
                      <c:pt idx="2375">
                        <c:v>43225.988055555557</c:v>
                      </c:pt>
                      <c:pt idx="2376">
                        <c:v>43225.988067129627</c:v>
                      </c:pt>
                      <c:pt idx="2377">
                        <c:v>43225.988078703704</c:v>
                      </c:pt>
                      <c:pt idx="2378">
                        <c:v>43225.98809027778</c:v>
                      </c:pt>
                      <c:pt idx="2379">
                        <c:v>43225.98810185185</c:v>
                      </c:pt>
                      <c:pt idx="2380">
                        <c:v>43225.988113425927</c:v>
                      </c:pt>
                      <c:pt idx="2381">
                        <c:v>43225.988125000003</c:v>
                      </c:pt>
                      <c:pt idx="2382">
                        <c:v>43225.988136574073</c:v>
                      </c:pt>
                      <c:pt idx="2383">
                        <c:v>43225.98814814815</c:v>
                      </c:pt>
                      <c:pt idx="2384">
                        <c:v>43225.988159722219</c:v>
                      </c:pt>
                      <c:pt idx="2385">
                        <c:v>43225.988171296296</c:v>
                      </c:pt>
                      <c:pt idx="2386">
                        <c:v>43225.988182870373</c:v>
                      </c:pt>
                      <c:pt idx="2387">
                        <c:v>43225.988194444442</c:v>
                      </c:pt>
                      <c:pt idx="2388">
                        <c:v>43225.988206018519</c:v>
                      </c:pt>
                      <c:pt idx="2389">
                        <c:v>43225.988217592596</c:v>
                      </c:pt>
                      <c:pt idx="2390">
                        <c:v>43225.988229166665</c:v>
                      </c:pt>
                      <c:pt idx="2391">
                        <c:v>43225.988240740742</c:v>
                      </c:pt>
                      <c:pt idx="2392">
                        <c:v>43225.988252314812</c:v>
                      </c:pt>
                      <c:pt idx="2393">
                        <c:v>43225.988263888888</c:v>
                      </c:pt>
                      <c:pt idx="2394">
                        <c:v>43225.988275462965</c:v>
                      </c:pt>
                      <c:pt idx="2395">
                        <c:v>43225.988287037035</c:v>
                      </c:pt>
                      <c:pt idx="2396">
                        <c:v>43225.988298611112</c:v>
                      </c:pt>
                      <c:pt idx="2397">
                        <c:v>43225.988310185188</c:v>
                      </c:pt>
                      <c:pt idx="2398">
                        <c:v>43225.988321759258</c:v>
                      </c:pt>
                      <c:pt idx="2399">
                        <c:v>43225.988333333335</c:v>
                      </c:pt>
                      <c:pt idx="2400">
                        <c:v>43225.988344907404</c:v>
                      </c:pt>
                      <c:pt idx="2401">
                        <c:v>43225.988356481481</c:v>
                      </c:pt>
                      <c:pt idx="2402">
                        <c:v>43225.988368055558</c:v>
                      </c:pt>
                      <c:pt idx="2403">
                        <c:v>43225.988379629627</c:v>
                      </c:pt>
                      <c:pt idx="2404">
                        <c:v>43225.988391203704</c:v>
                      </c:pt>
                      <c:pt idx="2405">
                        <c:v>43225.988402777781</c:v>
                      </c:pt>
                      <c:pt idx="2406">
                        <c:v>43225.98841435185</c:v>
                      </c:pt>
                      <c:pt idx="2407">
                        <c:v>43225.988425925927</c:v>
                      </c:pt>
                      <c:pt idx="2408">
                        <c:v>43225.988437499997</c:v>
                      </c:pt>
                      <c:pt idx="2409">
                        <c:v>43225.988449074073</c:v>
                      </c:pt>
                      <c:pt idx="2410">
                        <c:v>43225.988449074073</c:v>
                      </c:pt>
                      <c:pt idx="2411">
                        <c:v>43225.98846064815</c:v>
                      </c:pt>
                      <c:pt idx="2412">
                        <c:v>43225.98847222222</c:v>
                      </c:pt>
                      <c:pt idx="2413">
                        <c:v>43225.988483796296</c:v>
                      </c:pt>
                      <c:pt idx="2414">
                        <c:v>43225.988495370373</c:v>
                      </c:pt>
                      <c:pt idx="2415">
                        <c:v>43225.988506944443</c:v>
                      </c:pt>
                      <c:pt idx="2416">
                        <c:v>43225.988518518519</c:v>
                      </c:pt>
                      <c:pt idx="2417">
                        <c:v>43225.988530092596</c:v>
                      </c:pt>
                      <c:pt idx="2418">
                        <c:v>43225.988541666666</c:v>
                      </c:pt>
                      <c:pt idx="2419">
                        <c:v>43225.988553240742</c:v>
                      </c:pt>
                      <c:pt idx="2420">
                        <c:v>43225.988564814812</c:v>
                      </c:pt>
                      <c:pt idx="2421">
                        <c:v>43225.988576388889</c:v>
                      </c:pt>
                      <c:pt idx="2422">
                        <c:v>43225.988587962966</c:v>
                      </c:pt>
                      <c:pt idx="2423">
                        <c:v>43225.988599537035</c:v>
                      </c:pt>
                      <c:pt idx="2424">
                        <c:v>43225.988611111112</c:v>
                      </c:pt>
                      <c:pt idx="2425">
                        <c:v>43225.988622685189</c:v>
                      </c:pt>
                      <c:pt idx="2426">
                        <c:v>43225.988634259258</c:v>
                      </c:pt>
                      <c:pt idx="2427">
                        <c:v>43225.988645833335</c:v>
                      </c:pt>
                      <c:pt idx="2428">
                        <c:v>43225.988657407404</c:v>
                      </c:pt>
                      <c:pt idx="2429">
                        <c:v>43225.988668981481</c:v>
                      </c:pt>
                      <c:pt idx="2430">
                        <c:v>43225.988680555558</c:v>
                      </c:pt>
                      <c:pt idx="2431">
                        <c:v>43225.988692129627</c:v>
                      </c:pt>
                      <c:pt idx="2432">
                        <c:v>43225.988703703704</c:v>
                      </c:pt>
                      <c:pt idx="2433">
                        <c:v>43225.988715277781</c:v>
                      </c:pt>
                      <c:pt idx="2434">
                        <c:v>43225.988726851851</c:v>
                      </c:pt>
                      <c:pt idx="2435">
                        <c:v>43225.988738425927</c:v>
                      </c:pt>
                      <c:pt idx="2436">
                        <c:v>43225.988749999997</c:v>
                      </c:pt>
                      <c:pt idx="2437">
                        <c:v>43225.988761574074</c:v>
                      </c:pt>
                      <c:pt idx="2438">
                        <c:v>43225.98877314815</c:v>
                      </c:pt>
                      <c:pt idx="2439">
                        <c:v>43225.98878472222</c:v>
                      </c:pt>
                      <c:pt idx="2440">
                        <c:v>43225.988796296297</c:v>
                      </c:pt>
                      <c:pt idx="2441">
                        <c:v>43225.988807870373</c:v>
                      </c:pt>
                      <c:pt idx="2442">
                        <c:v>43225.988819444443</c:v>
                      </c:pt>
                      <c:pt idx="2443">
                        <c:v>43225.98883101852</c:v>
                      </c:pt>
                      <c:pt idx="2444">
                        <c:v>43225.988842592589</c:v>
                      </c:pt>
                      <c:pt idx="2445">
                        <c:v>43225.988854166666</c:v>
                      </c:pt>
                      <c:pt idx="2446">
                        <c:v>43225.988865740743</c:v>
                      </c:pt>
                      <c:pt idx="2447">
                        <c:v>43225.988877314812</c:v>
                      </c:pt>
                      <c:pt idx="2448">
                        <c:v>43225.988888888889</c:v>
                      </c:pt>
                      <c:pt idx="2449">
                        <c:v>43225.988900462966</c:v>
                      </c:pt>
                      <c:pt idx="2450">
                        <c:v>43225.988912037035</c:v>
                      </c:pt>
                      <c:pt idx="2451">
                        <c:v>43225.988923611112</c:v>
                      </c:pt>
                      <c:pt idx="2452">
                        <c:v>43225.988935185182</c:v>
                      </c:pt>
                      <c:pt idx="2453">
                        <c:v>43225.988946759258</c:v>
                      </c:pt>
                      <c:pt idx="2454">
                        <c:v>43225.988958333335</c:v>
                      </c:pt>
                      <c:pt idx="2455">
                        <c:v>43225.988969907405</c:v>
                      </c:pt>
                      <c:pt idx="2456">
                        <c:v>43225.988981481481</c:v>
                      </c:pt>
                      <c:pt idx="2457">
                        <c:v>43225.988993055558</c:v>
                      </c:pt>
                      <c:pt idx="2458">
                        <c:v>43225.989004629628</c:v>
                      </c:pt>
                      <c:pt idx="2459">
                        <c:v>43225.989016203705</c:v>
                      </c:pt>
                      <c:pt idx="2460">
                        <c:v>43225.989027777781</c:v>
                      </c:pt>
                      <c:pt idx="2461">
                        <c:v>43225.989039351851</c:v>
                      </c:pt>
                      <c:pt idx="2462">
                        <c:v>43225.989050925928</c:v>
                      </c:pt>
                      <c:pt idx="2463">
                        <c:v>43225.989062499997</c:v>
                      </c:pt>
                      <c:pt idx="2464">
                        <c:v>43225.989074074074</c:v>
                      </c:pt>
                      <c:pt idx="2465">
                        <c:v>43225.989085648151</c:v>
                      </c:pt>
                      <c:pt idx="2466">
                        <c:v>43225.98909722222</c:v>
                      </c:pt>
                      <c:pt idx="2467">
                        <c:v>43225.989108796297</c:v>
                      </c:pt>
                      <c:pt idx="2468">
                        <c:v>43225.989120370374</c:v>
                      </c:pt>
                      <c:pt idx="2469">
                        <c:v>43225.989131944443</c:v>
                      </c:pt>
                      <c:pt idx="2470">
                        <c:v>43225.98914351852</c:v>
                      </c:pt>
                      <c:pt idx="2471">
                        <c:v>43225.989155092589</c:v>
                      </c:pt>
                      <c:pt idx="2472">
                        <c:v>43225.989166666666</c:v>
                      </c:pt>
                      <c:pt idx="2473">
                        <c:v>43225.989178240743</c:v>
                      </c:pt>
                      <c:pt idx="2474">
                        <c:v>43225.989189814813</c:v>
                      </c:pt>
                      <c:pt idx="2475">
                        <c:v>43225.989201388889</c:v>
                      </c:pt>
                      <c:pt idx="2476">
                        <c:v>43225.989212962966</c:v>
                      </c:pt>
                      <c:pt idx="2477">
                        <c:v>43225.989224537036</c:v>
                      </c:pt>
                      <c:pt idx="2478">
                        <c:v>43225.989236111112</c:v>
                      </c:pt>
                      <c:pt idx="2479">
                        <c:v>43225.989247685182</c:v>
                      </c:pt>
                      <c:pt idx="2480">
                        <c:v>43225.989259259259</c:v>
                      </c:pt>
                      <c:pt idx="2481">
                        <c:v>43225.989270833335</c:v>
                      </c:pt>
                      <c:pt idx="2482">
                        <c:v>43225.989282407405</c:v>
                      </c:pt>
                      <c:pt idx="2483">
                        <c:v>43225.989293981482</c:v>
                      </c:pt>
                      <c:pt idx="2484">
                        <c:v>43225.989305555559</c:v>
                      </c:pt>
                      <c:pt idx="2485">
                        <c:v>43225.989317129628</c:v>
                      </c:pt>
                      <c:pt idx="2486">
                        <c:v>43225.989328703705</c:v>
                      </c:pt>
                      <c:pt idx="2487">
                        <c:v>43225.989340277774</c:v>
                      </c:pt>
                      <c:pt idx="2488">
                        <c:v>43225.989340277774</c:v>
                      </c:pt>
                      <c:pt idx="2489">
                        <c:v>43225.989351851851</c:v>
                      </c:pt>
                      <c:pt idx="2490">
                        <c:v>43225.989363425928</c:v>
                      </c:pt>
                      <c:pt idx="2491">
                        <c:v>43225.989374999997</c:v>
                      </c:pt>
                      <c:pt idx="2492">
                        <c:v>43225.989386574074</c:v>
                      </c:pt>
                      <c:pt idx="2493">
                        <c:v>43225.989398148151</c:v>
                      </c:pt>
                      <c:pt idx="2494">
                        <c:v>43225.98940972222</c:v>
                      </c:pt>
                      <c:pt idx="2495">
                        <c:v>43225.989421296297</c:v>
                      </c:pt>
                      <c:pt idx="2496">
                        <c:v>43225.989432870374</c:v>
                      </c:pt>
                      <c:pt idx="2497">
                        <c:v>43225.989444444444</c:v>
                      </c:pt>
                      <c:pt idx="2498">
                        <c:v>43225.98945601852</c:v>
                      </c:pt>
                      <c:pt idx="2499">
                        <c:v>43225.98946759259</c:v>
                      </c:pt>
                      <c:pt idx="2500">
                        <c:v>43225.989479166667</c:v>
                      </c:pt>
                      <c:pt idx="2501">
                        <c:v>43225.989490740743</c:v>
                      </c:pt>
                      <c:pt idx="2502">
                        <c:v>43225.989502314813</c:v>
                      </c:pt>
                      <c:pt idx="2503">
                        <c:v>43225.98951388889</c:v>
                      </c:pt>
                      <c:pt idx="2504">
                        <c:v>43225.989525462966</c:v>
                      </c:pt>
                      <c:pt idx="2505">
                        <c:v>43225.989537037036</c:v>
                      </c:pt>
                      <c:pt idx="2506">
                        <c:v>43225.989548611113</c:v>
                      </c:pt>
                      <c:pt idx="2507">
                        <c:v>43225.989560185182</c:v>
                      </c:pt>
                      <c:pt idx="2508">
                        <c:v>43225.989571759259</c:v>
                      </c:pt>
                      <c:pt idx="2509">
                        <c:v>43225.989583333336</c:v>
                      </c:pt>
                      <c:pt idx="2510">
                        <c:v>43225.989594907405</c:v>
                      </c:pt>
                      <c:pt idx="2511">
                        <c:v>43225.989606481482</c:v>
                      </c:pt>
                      <c:pt idx="2512">
                        <c:v>43225.989618055559</c:v>
                      </c:pt>
                      <c:pt idx="2513">
                        <c:v>43225.989629629628</c:v>
                      </c:pt>
                      <c:pt idx="2514">
                        <c:v>43225.989641203705</c:v>
                      </c:pt>
                      <c:pt idx="2515">
                        <c:v>43225.989652777775</c:v>
                      </c:pt>
                      <c:pt idx="2516">
                        <c:v>43225.989664351851</c:v>
                      </c:pt>
                      <c:pt idx="2517">
                        <c:v>43225.989675925928</c:v>
                      </c:pt>
                      <c:pt idx="2518">
                        <c:v>43225.989687499998</c:v>
                      </c:pt>
                      <c:pt idx="2519">
                        <c:v>43225.989699074074</c:v>
                      </c:pt>
                      <c:pt idx="2520">
                        <c:v>43225.989710648151</c:v>
                      </c:pt>
                      <c:pt idx="2521">
                        <c:v>43225.989722222221</c:v>
                      </c:pt>
                      <c:pt idx="2522">
                        <c:v>43225.989733796298</c:v>
                      </c:pt>
                      <c:pt idx="2523">
                        <c:v>43225.989745370367</c:v>
                      </c:pt>
                      <c:pt idx="2524">
                        <c:v>43225.989756944444</c:v>
                      </c:pt>
                      <c:pt idx="2525">
                        <c:v>43225.989768518521</c:v>
                      </c:pt>
                      <c:pt idx="2526">
                        <c:v>43225.98978009259</c:v>
                      </c:pt>
                      <c:pt idx="2527">
                        <c:v>43225.989791666667</c:v>
                      </c:pt>
                      <c:pt idx="2528">
                        <c:v>43225.989803240744</c:v>
                      </c:pt>
                      <c:pt idx="2529">
                        <c:v>43225.989814814813</c:v>
                      </c:pt>
                      <c:pt idx="2530">
                        <c:v>43225.98982638889</c:v>
                      </c:pt>
                      <c:pt idx="2531">
                        <c:v>43225.989837962959</c:v>
                      </c:pt>
                      <c:pt idx="2532">
                        <c:v>43225.989849537036</c:v>
                      </c:pt>
                      <c:pt idx="2533">
                        <c:v>43225.989861111113</c:v>
                      </c:pt>
                      <c:pt idx="2534">
                        <c:v>43225.989872685182</c:v>
                      </c:pt>
                      <c:pt idx="2535">
                        <c:v>43225.989884259259</c:v>
                      </c:pt>
                      <c:pt idx="2536">
                        <c:v>43225.989895833336</c:v>
                      </c:pt>
                      <c:pt idx="2537">
                        <c:v>43225.989907407406</c:v>
                      </c:pt>
                      <c:pt idx="2538">
                        <c:v>43225.989918981482</c:v>
                      </c:pt>
                      <c:pt idx="2539">
                        <c:v>43225.989930555559</c:v>
                      </c:pt>
                      <c:pt idx="2540">
                        <c:v>43225.989942129629</c:v>
                      </c:pt>
                      <c:pt idx="2541">
                        <c:v>43225.989953703705</c:v>
                      </c:pt>
                      <c:pt idx="2542">
                        <c:v>43225.989965277775</c:v>
                      </c:pt>
                      <c:pt idx="2543">
                        <c:v>43225.989976851852</c:v>
                      </c:pt>
                      <c:pt idx="2544">
                        <c:v>43225.989988425928</c:v>
                      </c:pt>
                      <c:pt idx="2545">
                        <c:v>43225.99</c:v>
                      </c:pt>
                      <c:pt idx="2546">
                        <c:v>43225.990011574075</c:v>
                      </c:pt>
                      <c:pt idx="2547">
                        <c:v>43225.990023148152</c:v>
                      </c:pt>
                      <c:pt idx="2548">
                        <c:v>43225.990034722221</c:v>
                      </c:pt>
                      <c:pt idx="2549">
                        <c:v>43225.990046296298</c:v>
                      </c:pt>
                      <c:pt idx="2550">
                        <c:v>43225.990057870367</c:v>
                      </c:pt>
                      <c:pt idx="2551">
                        <c:v>43225.990069444444</c:v>
                      </c:pt>
                      <c:pt idx="2552">
                        <c:v>43225.990081018521</c:v>
                      </c:pt>
                      <c:pt idx="2553">
                        <c:v>43225.99009259259</c:v>
                      </c:pt>
                      <c:pt idx="2554">
                        <c:v>43225.990104166667</c:v>
                      </c:pt>
                      <c:pt idx="2555">
                        <c:v>43225.990115740744</c:v>
                      </c:pt>
                      <c:pt idx="2556">
                        <c:v>43225.990127314813</c:v>
                      </c:pt>
                      <c:pt idx="2557">
                        <c:v>43225.99013888889</c:v>
                      </c:pt>
                      <c:pt idx="2558">
                        <c:v>43225.99015046296</c:v>
                      </c:pt>
                      <c:pt idx="2559">
                        <c:v>43225.990162037036</c:v>
                      </c:pt>
                      <c:pt idx="2560">
                        <c:v>43225.990173611113</c:v>
                      </c:pt>
                      <c:pt idx="2561">
                        <c:v>43225.990185185183</c:v>
                      </c:pt>
                      <c:pt idx="2562">
                        <c:v>43225.99019675926</c:v>
                      </c:pt>
                      <c:pt idx="2563">
                        <c:v>43225.990208333336</c:v>
                      </c:pt>
                      <c:pt idx="2564">
                        <c:v>43225.990219907406</c:v>
                      </c:pt>
                      <c:pt idx="2565">
                        <c:v>43225.990231481483</c:v>
                      </c:pt>
                      <c:pt idx="2566">
                        <c:v>43225.990243055552</c:v>
                      </c:pt>
                      <c:pt idx="2567">
                        <c:v>43225.990254629629</c:v>
                      </c:pt>
                      <c:pt idx="2568">
                        <c:v>43225.990266203706</c:v>
                      </c:pt>
                      <c:pt idx="2569">
                        <c:v>43225.990277777775</c:v>
                      </c:pt>
                      <c:pt idx="2570">
                        <c:v>43225.990289351852</c:v>
                      </c:pt>
                      <c:pt idx="2571">
                        <c:v>43225.990300925929</c:v>
                      </c:pt>
                      <c:pt idx="2572">
                        <c:v>43225.990300925929</c:v>
                      </c:pt>
                      <c:pt idx="2573">
                        <c:v>43225.990312499998</c:v>
                      </c:pt>
                      <c:pt idx="2574">
                        <c:v>43225.990324074075</c:v>
                      </c:pt>
                      <c:pt idx="2575">
                        <c:v>43225.990335648145</c:v>
                      </c:pt>
                      <c:pt idx="2576">
                        <c:v>43225.990347222221</c:v>
                      </c:pt>
                      <c:pt idx="2577">
                        <c:v>43225.990358796298</c:v>
                      </c:pt>
                      <c:pt idx="2578">
                        <c:v>43225.990370370368</c:v>
                      </c:pt>
                      <c:pt idx="2579">
                        <c:v>43225.990381944444</c:v>
                      </c:pt>
                      <c:pt idx="2580">
                        <c:v>43225.990393518521</c:v>
                      </c:pt>
                      <c:pt idx="2581">
                        <c:v>43225.990405092591</c:v>
                      </c:pt>
                      <c:pt idx="2582">
                        <c:v>43225.990416666667</c:v>
                      </c:pt>
                      <c:pt idx="2583">
                        <c:v>43225.990428240744</c:v>
                      </c:pt>
                      <c:pt idx="2584">
                        <c:v>43225.990439814814</c:v>
                      </c:pt>
                      <c:pt idx="2585">
                        <c:v>43225.990451388891</c:v>
                      </c:pt>
                      <c:pt idx="2586">
                        <c:v>43225.99046296296</c:v>
                      </c:pt>
                      <c:pt idx="2587">
                        <c:v>43225.990474537037</c:v>
                      </c:pt>
                      <c:pt idx="2588">
                        <c:v>43225.990486111114</c:v>
                      </c:pt>
                      <c:pt idx="2589">
                        <c:v>43225.990497685183</c:v>
                      </c:pt>
                      <c:pt idx="2590">
                        <c:v>43225.99050925926</c:v>
                      </c:pt>
                      <c:pt idx="2591">
                        <c:v>43225.990520833337</c:v>
                      </c:pt>
                      <c:pt idx="2592">
                        <c:v>43225.990532407406</c:v>
                      </c:pt>
                      <c:pt idx="2593">
                        <c:v>43225.990543981483</c:v>
                      </c:pt>
                      <c:pt idx="2594">
                        <c:v>43225.990555555552</c:v>
                      </c:pt>
                      <c:pt idx="2595">
                        <c:v>43225.990567129629</c:v>
                      </c:pt>
                      <c:pt idx="2596">
                        <c:v>43225.990578703706</c:v>
                      </c:pt>
                      <c:pt idx="2597">
                        <c:v>43225.990590277775</c:v>
                      </c:pt>
                      <c:pt idx="2598">
                        <c:v>43225.990601851852</c:v>
                      </c:pt>
                      <c:pt idx="2599">
                        <c:v>43225.990613425929</c:v>
                      </c:pt>
                      <c:pt idx="2600">
                        <c:v>43225.990624999999</c:v>
                      </c:pt>
                      <c:pt idx="2601">
                        <c:v>43225.990636574075</c:v>
                      </c:pt>
                      <c:pt idx="2602">
                        <c:v>43225.990648148145</c:v>
                      </c:pt>
                      <c:pt idx="2603">
                        <c:v>43225.990659722222</c:v>
                      </c:pt>
                      <c:pt idx="2604">
                        <c:v>43225.990671296298</c:v>
                      </c:pt>
                      <c:pt idx="2605">
                        <c:v>43225.990682870368</c:v>
                      </c:pt>
                      <c:pt idx="2606">
                        <c:v>43225.990694444445</c:v>
                      </c:pt>
                      <c:pt idx="2607">
                        <c:v>43225.990706018521</c:v>
                      </c:pt>
                      <c:pt idx="2608">
                        <c:v>43225.990717592591</c:v>
                      </c:pt>
                      <c:pt idx="2609">
                        <c:v>43225.990729166668</c:v>
                      </c:pt>
                      <c:pt idx="2610">
                        <c:v>43225.990740740737</c:v>
                      </c:pt>
                      <c:pt idx="2611">
                        <c:v>43225.990752314814</c:v>
                      </c:pt>
                      <c:pt idx="2612">
                        <c:v>43225.990763888891</c:v>
                      </c:pt>
                      <c:pt idx="2613">
                        <c:v>43225.99077546296</c:v>
                      </c:pt>
                      <c:pt idx="2614">
                        <c:v>43225.990787037037</c:v>
                      </c:pt>
                      <c:pt idx="2615">
                        <c:v>43225.990798611114</c:v>
                      </c:pt>
                      <c:pt idx="2616">
                        <c:v>43225.990810185183</c:v>
                      </c:pt>
                      <c:pt idx="2617">
                        <c:v>43225.99082175926</c:v>
                      </c:pt>
                      <c:pt idx="2618">
                        <c:v>43225.990833333337</c:v>
                      </c:pt>
                      <c:pt idx="2619">
                        <c:v>43225.990844907406</c:v>
                      </c:pt>
                      <c:pt idx="2620">
                        <c:v>43225.990856481483</c:v>
                      </c:pt>
                      <c:pt idx="2621">
                        <c:v>43225.990868055553</c:v>
                      </c:pt>
                      <c:pt idx="2622">
                        <c:v>43225.990879629629</c:v>
                      </c:pt>
                      <c:pt idx="2623">
                        <c:v>43225.990891203706</c:v>
                      </c:pt>
                      <c:pt idx="2624">
                        <c:v>43225.990902777776</c:v>
                      </c:pt>
                      <c:pt idx="2625">
                        <c:v>43225.990914351853</c:v>
                      </c:pt>
                      <c:pt idx="2626">
                        <c:v>43225.990925925929</c:v>
                      </c:pt>
                      <c:pt idx="2627">
                        <c:v>43225.990937499999</c:v>
                      </c:pt>
                      <c:pt idx="2628">
                        <c:v>43225.990949074076</c:v>
                      </c:pt>
                      <c:pt idx="2629">
                        <c:v>43225.990960648145</c:v>
                      </c:pt>
                      <c:pt idx="2630">
                        <c:v>43225.990972222222</c:v>
                      </c:pt>
                      <c:pt idx="2631">
                        <c:v>43225.990983796299</c:v>
                      </c:pt>
                      <c:pt idx="2632">
                        <c:v>43225.990995370368</c:v>
                      </c:pt>
                      <c:pt idx="2633">
                        <c:v>43225.991006944445</c:v>
                      </c:pt>
                      <c:pt idx="2634">
                        <c:v>43225.991018518522</c:v>
                      </c:pt>
                      <c:pt idx="2635">
                        <c:v>43225.991030092591</c:v>
                      </c:pt>
                      <c:pt idx="2636">
                        <c:v>43225.991041666668</c:v>
                      </c:pt>
                      <c:pt idx="2637">
                        <c:v>43225.991053240738</c:v>
                      </c:pt>
                      <c:pt idx="2638">
                        <c:v>43225.991064814814</c:v>
                      </c:pt>
                      <c:pt idx="2639">
                        <c:v>43225.991076388891</c:v>
                      </c:pt>
                      <c:pt idx="2640">
                        <c:v>43225.991087962961</c:v>
                      </c:pt>
                      <c:pt idx="2641">
                        <c:v>43225.991099537037</c:v>
                      </c:pt>
                      <c:pt idx="2642">
                        <c:v>43225.991111111114</c:v>
                      </c:pt>
                      <c:pt idx="2643">
                        <c:v>43225.991122685184</c:v>
                      </c:pt>
                      <c:pt idx="2644">
                        <c:v>43225.99113425926</c:v>
                      </c:pt>
                      <c:pt idx="2645">
                        <c:v>43225.99114583333</c:v>
                      </c:pt>
                      <c:pt idx="2646">
                        <c:v>43225.991157407407</c:v>
                      </c:pt>
                      <c:pt idx="2647">
                        <c:v>43225.991168981483</c:v>
                      </c:pt>
                      <c:pt idx="2648">
                        <c:v>43225.991180555553</c:v>
                      </c:pt>
                      <c:pt idx="2649">
                        <c:v>43225.99119212963</c:v>
                      </c:pt>
                      <c:pt idx="2650">
                        <c:v>43225.99119212963</c:v>
                      </c:pt>
                      <c:pt idx="2651">
                        <c:v>43225.991203703707</c:v>
                      </c:pt>
                      <c:pt idx="2652">
                        <c:v>43225.991215277776</c:v>
                      </c:pt>
                      <c:pt idx="2653">
                        <c:v>43225.991226851853</c:v>
                      </c:pt>
                      <c:pt idx="2654">
                        <c:v>43225.991238425922</c:v>
                      </c:pt>
                      <c:pt idx="2655">
                        <c:v>43225.991249999999</c:v>
                      </c:pt>
                      <c:pt idx="2656">
                        <c:v>43225.991261574076</c:v>
                      </c:pt>
                      <c:pt idx="2657">
                        <c:v>43225.991273148145</c:v>
                      </c:pt>
                      <c:pt idx="2658">
                        <c:v>43225.991284722222</c:v>
                      </c:pt>
                      <c:pt idx="2659">
                        <c:v>43225.991296296299</c:v>
                      </c:pt>
                      <c:pt idx="2660">
                        <c:v>43225.991307870368</c:v>
                      </c:pt>
                      <c:pt idx="2661">
                        <c:v>43225.991319444445</c:v>
                      </c:pt>
                      <c:pt idx="2662">
                        <c:v>43225.991331018522</c:v>
                      </c:pt>
                      <c:pt idx="2663">
                        <c:v>43225.991342592592</c:v>
                      </c:pt>
                      <c:pt idx="2664">
                        <c:v>43225.991354166668</c:v>
                      </c:pt>
                      <c:pt idx="2665">
                        <c:v>43225.991365740738</c:v>
                      </c:pt>
                      <c:pt idx="2666">
                        <c:v>43225.991377314815</c:v>
                      </c:pt>
                      <c:pt idx="2667">
                        <c:v>43225.991388888891</c:v>
                      </c:pt>
                      <c:pt idx="2668">
                        <c:v>43225.991400462961</c:v>
                      </c:pt>
                      <c:pt idx="2669">
                        <c:v>43225.991412037038</c:v>
                      </c:pt>
                      <c:pt idx="2670">
                        <c:v>43225.991423611114</c:v>
                      </c:pt>
                      <c:pt idx="2671">
                        <c:v>43225.991435185184</c:v>
                      </c:pt>
                      <c:pt idx="2672">
                        <c:v>43225.991446759261</c:v>
                      </c:pt>
                      <c:pt idx="2673">
                        <c:v>43225.99145833333</c:v>
                      </c:pt>
                      <c:pt idx="2674">
                        <c:v>43225.991469907407</c:v>
                      </c:pt>
                      <c:pt idx="2675">
                        <c:v>43225.991481481484</c:v>
                      </c:pt>
                      <c:pt idx="2676">
                        <c:v>43225.991493055553</c:v>
                      </c:pt>
                      <c:pt idx="2677">
                        <c:v>43225.99150462963</c:v>
                      </c:pt>
                      <c:pt idx="2678">
                        <c:v>43225.991516203707</c:v>
                      </c:pt>
                      <c:pt idx="2679">
                        <c:v>43225.991527777776</c:v>
                      </c:pt>
                      <c:pt idx="2680">
                        <c:v>43225.991539351853</c:v>
                      </c:pt>
                      <c:pt idx="2681">
                        <c:v>43225.991550925923</c:v>
                      </c:pt>
                      <c:pt idx="2682">
                        <c:v>43225.991562499999</c:v>
                      </c:pt>
                      <c:pt idx="2683">
                        <c:v>43225.991574074076</c:v>
                      </c:pt>
                      <c:pt idx="2684">
                        <c:v>43225.991585648146</c:v>
                      </c:pt>
                      <c:pt idx="2685">
                        <c:v>43225.991597222222</c:v>
                      </c:pt>
                      <c:pt idx="2686">
                        <c:v>43225.991608796299</c:v>
                      </c:pt>
                      <c:pt idx="2687">
                        <c:v>43225.991620370369</c:v>
                      </c:pt>
                      <c:pt idx="2688">
                        <c:v>43225.991631944446</c:v>
                      </c:pt>
                      <c:pt idx="2689">
                        <c:v>43225.991643518515</c:v>
                      </c:pt>
                      <c:pt idx="2690">
                        <c:v>43225.991655092592</c:v>
                      </c:pt>
                      <c:pt idx="2691">
                        <c:v>43225.991666666669</c:v>
                      </c:pt>
                      <c:pt idx="2692">
                        <c:v>43225.991678240738</c:v>
                      </c:pt>
                      <c:pt idx="2693">
                        <c:v>43225.991689814815</c:v>
                      </c:pt>
                      <c:pt idx="2694">
                        <c:v>43225.991701388892</c:v>
                      </c:pt>
                      <c:pt idx="2695">
                        <c:v>43225.991712962961</c:v>
                      </c:pt>
                      <c:pt idx="2696">
                        <c:v>43225.991724537038</c:v>
                      </c:pt>
                      <c:pt idx="2697">
                        <c:v>43225.991736111115</c:v>
                      </c:pt>
                      <c:pt idx="2698">
                        <c:v>43225.991747685184</c:v>
                      </c:pt>
                      <c:pt idx="2699">
                        <c:v>43225.991759259261</c:v>
                      </c:pt>
                      <c:pt idx="2700">
                        <c:v>43225.991770833331</c:v>
                      </c:pt>
                      <c:pt idx="2701">
                        <c:v>43225.991782407407</c:v>
                      </c:pt>
                      <c:pt idx="2702">
                        <c:v>43225.991793981484</c:v>
                      </c:pt>
                      <c:pt idx="2703">
                        <c:v>43225.991805555554</c:v>
                      </c:pt>
                      <c:pt idx="2704">
                        <c:v>43225.99181712963</c:v>
                      </c:pt>
                      <c:pt idx="2705">
                        <c:v>43225.991828703707</c:v>
                      </c:pt>
                      <c:pt idx="2706">
                        <c:v>43225.991840277777</c:v>
                      </c:pt>
                      <c:pt idx="2707">
                        <c:v>43225.991851851853</c:v>
                      </c:pt>
                      <c:pt idx="2708">
                        <c:v>43225.991863425923</c:v>
                      </c:pt>
                      <c:pt idx="2709">
                        <c:v>43225.991875</c:v>
                      </c:pt>
                      <c:pt idx="2710">
                        <c:v>43225.991886574076</c:v>
                      </c:pt>
                      <c:pt idx="2711">
                        <c:v>43225.991898148146</c:v>
                      </c:pt>
                      <c:pt idx="2712">
                        <c:v>43225.991909722223</c:v>
                      </c:pt>
                      <c:pt idx="2713">
                        <c:v>43225.9919212963</c:v>
                      </c:pt>
                      <c:pt idx="2714">
                        <c:v>43225.991932870369</c:v>
                      </c:pt>
                      <c:pt idx="2715">
                        <c:v>43225.991944444446</c:v>
                      </c:pt>
                      <c:pt idx="2716">
                        <c:v>43225.991956018515</c:v>
                      </c:pt>
                      <c:pt idx="2717">
                        <c:v>43225.991967592592</c:v>
                      </c:pt>
                      <c:pt idx="2718">
                        <c:v>43225.991979166669</c:v>
                      </c:pt>
                      <c:pt idx="2719">
                        <c:v>43225.991990740738</c:v>
                      </c:pt>
                      <c:pt idx="2720">
                        <c:v>43225.992002314815</c:v>
                      </c:pt>
                      <c:pt idx="2721">
                        <c:v>43225.992013888892</c:v>
                      </c:pt>
                      <c:pt idx="2722">
                        <c:v>43225.992025462961</c:v>
                      </c:pt>
                      <c:pt idx="2723">
                        <c:v>43225.992037037038</c:v>
                      </c:pt>
                      <c:pt idx="2724">
                        <c:v>43225.992048611108</c:v>
                      </c:pt>
                      <c:pt idx="2725">
                        <c:v>43225.992060185185</c:v>
                      </c:pt>
                      <c:pt idx="2726">
                        <c:v>43225.992071759261</c:v>
                      </c:pt>
                      <c:pt idx="2727">
                        <c:v>43225.992083333331</c:v>
                      </c:pt>
                      <c:pt idx="2728">
                        <c:v>43225.992094907408</c:v>
                      </c:pt>
                      <c:pt idx="2729">
                        <c:v>43225.992094907408</c:v>
                      </c:pt>
                      <c:pt idx="2730">
                        <c:v>43225.992106481484</c:v>
                      </c:pt>
                      <c:pt idx="2731">
                        <c:v>43225.992118055554</c:v>
                      </c:pt>
                      <c:pt idx="2732">
                        <c:v>43225.992129629631</c:v>
                      </c:pt>
                      <c:pt idx="2733">
                        <c:v>43225.9921412037</c:v>
                      </c:pt>
                      <c:pt idx="2734">
                        <c:v>43225.992152777777</c:v>
                      </c:pt>
                      <c:pt idx="2735">
                        <c:v>43225.992164351854</c:v>
                      </c:pt>
                      <c:pt idx="2736">
                        <c:v>43225.992175925923</c:v>
                      </c:pt>
                      <c:pt idx="2737">
                        <c:v>43225.9921875</c:v>
                      </c:pt>
                      <c:pt idx="2738">
                        <c:v>43225.992199074077</c:v>
                      </c:pt>
                      <c:pt idx="2739">
                        <c:v>43225.992210648146</c:v>
                      </c:pt>
                      <c:pt idx="2740">
                        <c:v>43225.992222222223</c:v>
                      </c:pt>
                      <c:pt idx="2741">
                        <c:v>43225.9922337963</c:v>
                      </c:pt>
                      <c:pt idx="2742">
                        <c:v>43225.992245370369</c:v>
                      </c:pt>
                      <c:pt idx="2743">
                        <c:v>43225.992256944446</c:v>
                      </c:pt>
                      <c:pt idx="2744">
                        <c:v>43225.992268518516</c:v>
                      </c:pt>
                      <c:pt idx="2745">
                        <c:v>43225.992280092592</c:v>
                      </c:pt>
                      <c:pt idx="2746">
                        <c:v>43225.992291666669</c:v>
                      </c:pt>
                      <c:pt idx="2747">
                        <c:v>43225.992303240739</c:v>
                      </c:pt>
                      <c:pt idx="2748">
                        <c:v>43225.992314814815</c:v>
                      </c:pt>
                      <c:pt idx="2749">
                        <c:v>43225.992326388892</c:v>
                      </c:pt>
                      <c:pt idx="2750">
                        <c:v>43225.992337962962</c:v>
                      </c:pt>
                      <c:pt idx="2751">
                        <c:v>43225.992349537039</c:v>
                      </c:pt>
                      <c:pt idx="2752">
                        <c:v>43225.992361111108</c:v>
                      </c:pt>
                      <c:pt idx="2753">
                        <c:v>43225.992372685185</c:v>
                      </c:pt>
                      <c:pt idx="2754">
                        <c:v>43225.992384259262</c:v>
                      </c:pt>
                      <c:pt idx="2755">
                        <c:v>43225.992395833331</c:v>
                      </c:pt>
                      <c:pt idx="2756">
                        <c:v>43225.992407407408</c:v>
                      </c:pt>
                      <c:pt idx="2757">
                        <c:v>43225.992418981485</c:v>
                      </c:pt>
                      <c:pt idx="2758">
                        <c:v>43225.992430555554</c:v>
                      </c:pt>
                      <c:pt idx="2759">
                        <c:v>43225.992442129631</c:v>
                      </c:pt>
                      <c:pt idx="2760">
                        <c:v>43225.9924537037</c:v>
                      </c:pt>
                      <c:pt idx="2761">
                        <c:v>43225.992465277777</c:v>
                      </c:pt>
                      <c:pt idx="2762">
                        <c:v>43225.992476851854</c:v>
                      </c:pt>
                      <c:pt idx="2763">
                        <c:v>43225.992488425924</c:v>
                      </c:pt>
                      <c:pt idx="2764">
                        <c:v>43225.9925</c:v>
                      </c:pt>
                      <c:pt idx="2765">
                        <c:v>43225.992511574077</c:v>
                      </c:pt>
                      <c:pt idx="2766">
                        <c:v>43225.992523148147</c:v>
                      </c:pt>
                      <c:pt idx="2767">
                        <c:v>43225.992534722223</c:v>
                      </c:pt>
                      <c:pt idx="2768">
                        <c:v>43225.992546296293</c:v>
                      </c:pt>
                      <c:pt idx="2769">
                        <c:v>43225.99255787037</c:v>
                      </c:pt>
                      <c:pt idx="2770">
                        <c:v>43225.992569444446</c:v>
                      </c:pt>
                      <c:pt idx="2771">
                        <c:v>43225.992581018516</c:v>
                      </c:pt>
                      <c:pt idx="2772">
                        <c:v>43225.992592592593</c:v>
                      </c:pt>
                      <c:pt idx="2773">
                        <c:v>43225.992604166669</c:v>
                      </c:pt>
                      <c:pt idx="2774">
                        <c:v>43225.992615740739</c:v>
                      </c:pt>
                      <c:pt idx="2775">
                        <c:v>43225.992627314816</c:v>
                      </c:pt>
                      <c:pt idx="2776">
                        <c:v>43225.992638888885</c:v>
                      </c:pt>
                      <c:pt idx="2777">
                        <c:v>43225.992650462962</c:v>
                      </c:pt>
                      <c:pt idx="2778">
                        <c:v>43225.992662037039</c:v>
                      </c:pt>
                      <c:pt idx="2779">
                        <c:v>43225.992673611108</c:v>
                      </c:pt>
                      <c:pt idx="2780">
                        <c:v>43225.992685185185</c:v>
                      </c:pt>
                      <c:pt idx="2781">
                        <c:v>43225.992696759262</c:v>
                      </c:pt>
                      <c:pt idx="2782">
                        <c:v>43225.992708333331</c:v>
                      </c:pt>
                      <c:pt idx="2783">
                        <c:v>43225.992719907408</c:v>
                      </c:pt>
                      <c:pt idx="2784">
                        <c:v>43225.992731481485</c:v>
                      </c:pt>
                      <c:pt idx="2785">
                        <c:v>43225.992743055554</c:v>
                      </c:pt>
                      <c:pt idx="2786">
                        <c:v>43225.992754629631</c:v>
                      </c:pt>
                      <c:pt idx="2787">
                        <c:v>43225.992766203701</c:v>
                      </c:pt>
                      <c:pt idx="2788">
                        <c:v>43225.992777777778</c:v>
                      </c:pt>
                      <c:pt idx="2789">
                        <c:v>43225.992789351854</c:v>
                      </c:pt>
                      <c:pt idx="2790">
                        <c:v>43225.992800925924</c:v>
                      </c:pt>
                      <c:pt idx="2791">
                        <c:v>43225.992812500001</c:v>
                      </c:pt>
                      <c:pt idx="2792">
                        <c:v>43225.992824074077</c:v>
                      </c:pt>
                      <c:pt idx="2793">
                        <c:v>43225.992835648147</c:v>
                      </c:pt>
                      <c:pt idx="2794">
                        <c:v>43225.992847222224</c:v>
                      </c:pt>
                      <c:pt idx="2795">
                        <c:v>43225.992858796293</c:v>
                      </c:pt>
                      <c:pt idx="2796">
                        <c:v>43225.99287037037</c:v>
                      </c:pt>
                      <c:pt idx="2797">
                        <c:v>43225.992881944447</c:v>
                      </c:pt>
                      <c:pt idx="2798">
                        <c:v>43225.992893518516</c:v>
                      </c:pt>
                      <c:pt idx="2799">
                        <c:v>43225.992905092593</c:v>
                      </c:pt>
                      <c:pt idx="2800">
                        <c:v>43225.99291666667</c:v>
                      </c:pt>
                      <c:pt idx="2801">
                        <c:v>43225.992928240739</c:v>
                      </c:pt>
                      <c:pt idx="2802">
                        <c:v>43225.992939814816</c:v>
                      </c:pt>
                      <c:pt idx="2803">
                        <c:v>43225.992951388886</c:v>
                      </c:pt>
                      <c:pt idx="2804">
                        <c:v>43225.992962962962</c:v>
                      </c:pt>
                      <c:pt idx="2805">
                        <c:v>43225.992974537039</c:v>
                      </c:pt>
                      <c:pt idx="2806">
                        <c:v>43225.992986111109</c:v>
                      </c:pt>
                      <c:pt idx="2807">
                        <c:v>43225.992997685185</c:v>
                      </c:pt>
                      <c:pt idx="2808">
                        <c:v>43225.993009259262</c:v>
                      </c:pt>
                      <c:pt idx="2809">
                        <c:v>43225.993020833332</c:v>
                      </c:pt>
                      <c:pt idx="2810">
                        <c:v>43225.993032407408</c:v>
                      </c:pt>
                      <c:pt idx="2811">
                        <c:v>43225.993043981478</c:v>
                      </c:pt>
                      <c:pt idx="2812">
                        <c:v>43225.993055555555</c:v>
                      </c:pt>
                      <c:pt idx="2813">
                        <c:v>43225.993067129632</c:v>
                      </c:pt>
                      <c:pt idx="2814">
                        <c:v>43225.993067129632</c:v>
                      </c:pt>
                      <c:pt idx="2815">
                        <c:v>43225.993078703701</c:v>
                      </c:pt>
                      <c:pt idx="2816">
                        <c:v>43225.993090277778</c:v>
                      </c:pt>
                      <c:pt idx="2817">
                        <c:v>43225.993101851855</c:v>
                      </c:pt>
                      <c:pt idx="2818">
                        <c:v>43225.993113425924</c:v>
                      </c:pt>
                      <c:pt idx="2819">
                        <c:v>43225.993125000001</c:v>
                      </c:pt>
                      <c:pt idx="2820">
                        <c:v>43225.993136574078</c:v>
                      </c:pt>
                      <c:pt idx="2821">
                        <c:v>43225.993148148147</c:v>
                      </c:pt>
                      <c:pt idx="2822">
                        <c:v>43225.993159722224</c:v>
                      </c:pt>
                      <c:pt idx="2823">
                        <c:v>43225.993171296293</c:v>
                      </c:pt>
                      <c:pt idx="2824">
                        <c:v>43225.99318287037</c:v>
                      </c:pt>
                      <c:pt idx="2825">
                        <c:v>43225.993194444447</c:v>
                      </c:pt>
                      <c:pt idx="2826">
                        <c:v>43225.993206018517</c:v>
                      </c:pt>
                      <c:pt idx="2827">
                        <c:v>43225.993217592593</c:v>
                      </c:pt>
                      <c:pt idx="2828">
                        <c:v>43225.99322916667</c:v>
                      </c:pt>
                      <c:pt idx="2829">
                        <c:v>43225.99324074074</c:v>
                      </c:pt>
                      <c:pt idx="2830">
                        <c:v>43225.993252314816</c:v>
                      </c:pt>
                      <c:pt idx="2831">
                        <c:v>43225.993263888886</c:v>
                      </c:pt>
                      <c:pt idx="2832">
                        <c:v>43225.993275462963</c:v>
                      </c:pt>
                      <c:pt idx="2833">
                        <c:v>43225.993287037039</c:v>
                      </c:pt>
                      <c:pt idx="2834">
                        <c:v>43225.993298611109</c:v>
                      </c:pt>
                      <c:pt idx="2835">
                        <c:v>43225.993310185186</c:v>
                      </c:pt>
                      <c:pt idx="2836">
                        <c:v>43225.993321759262</c:v>
                      </c:pt>
                      <c:pt idx="2837">
                        <c:v>43225.993333333332</c:v>
                      </c:pt>
                      <c:pt idx="2838">
                        <c:v>43225.993344907409</c:v>
                      </c:pt>
                      <c:pt idx="2839">
                        <c:v>43225.993356481478</c:v>
                      </c:pt>
                      <c:pt idx="2840">
                        <c:v>43225.993368055555</c:v>
                      </c:pt>
                      <c:pt idx="2841">
                        <c:v>43225.993379629632</c:v>
                      </c:pt>
                      <c:pt idx="2842">
                        <c:v>43225.993391203701</c:v>
                      </c:pt>
                      <c:pt idx="2843">
                        <c:v>43225.993402777778</c:v>
                      </c:pt>
                      <c:pt idx="2844">
                        <c:v>43225.993414351855</c:v>
                      </c:pt>
                      <c:pt idx="2845">
                        <c:v>43225.993425925924</c:v>
                      </c:pt>
                      <c:pt idx="2846">
                        <c:v>43225.993437500001</c:v>
                      </c:pt>
                      <c:pt idx="2847">
                        <c:v>43225.993449074071</c:v>
                      </c:pt>
                      <c:pt idx="2848">
                        <c:v>43225.993460648147</c:v>
                      </c:pt>
                      <c:pt idx="2849">
                        <c:v>43225.993472222224</c:v>
                      </c:pt>
                      <c:pt idx="2850">
                        <c:v>43225.993483796294</c:v>
                      </c:pt>
                      <c:pt idx="2851">
                        <c:v>43225.993495370371</c:v>
                      </c:pt>
                      <c:pt idx="2852">
                        <c:v>43225.993506944447</c:v>
                      </c:pt>
                      <c:pt idx="2853">
                        <c:v>43225.993518518517</c:v>
                      </c:pt>
                      <c:pt idx="2854">
                        <c:v>43225.993530092594</c:v>
                      </c:pt>
                      <c:pt idx="2855">
                        <c:v>43225.993541666663</c:v>
                      </c:pt>
                      <c:pt idx="2856">
                        <c:v>43225.99355324074</c:v>
                      </c:pt>
                      <c:pt idx="2857">
                        <c:v>43225.993564814817</c:v>
                      </c:pt>
                      <c:pt idx="2858">
                        <c:v>43225.993576388886</c:v>
                      </c:pt>
                      <c:pt idx="2859">
                        <c:v>43225.993587962963</c:v>
                      </c:pt>
                      <c:pt idx="2860">
                        <c:v>43225.99359953704</c:v>
                      </c:pt>
                      <c:pt idx="2861">
                        <c:v>43225.993611111109</c:v>
                      </c:pt>
                      <c:pt idx="2862">
                        <c:v>43225.993622685186</c:v>
                      </c:pt>
                      <c:pt idx="2863">
                        <c:v>43225.993634259263</c:v>
                      </c:pt>
                      <c:pt idx="2864">
                        <c:v>43225.993645833332</c:v>
                      </c:pt>
                      <c:pt idx="2865">
                        <c:v>43225.993657407409</c:v>
                      </c:pt>
                      <c:pt idx="2866">
                        <c:v>43225.993668981479</c:v>
                      </c:pt>
                      <c:pt idx="2867">
                        <c:v>43225.993680555555</c:v>
                      </c:pt>
                      <c:pt idx="2868">
                        <c:v>43225.993692129632</c:v>
                      </c:pt>
                      <c:pt idx="2869">
                        <c:v>43225.993703703702</c:v>
                      </c:pt>
                      <c:pt idx="2870">
                        <c:v>43225.993715277778</c:v>
                      </c:pt>
                      <c:pt idx="2871">
                        <c:v>43225.993726851855</c:v>
                      </c:pt>
                      <c:pt idx="2872">
                        <c:v>43225.993738425925</c:v>
                      </c:pt>
                      <c:pt idx="2873">
                        <c:v>43225.993750000001</c:v>
                      </c:pt>
                      <c:pt idx="2874">
                        <c:v>43225.993761574071</c:v>
                      </c:pt>
                      <c:pt idx="2875">
                        <c:v>43225.993773148148</c:v>
                      </c:pt>
                      <c:pt idx="2876">
                        <c:v>43225.993784722225</c:v>
                      </c:pt>
                      <c:pt idx="2877">
                        <c:v>43225.993796296294</c:v>
                      </c:pt>
                      <c:pt idx="2878">
                        <c:v>43225.993807870371</c:v>
                      </c:pt>
                      <c:pt idx="2879">
                        <c:v>43225.993819444448</c:v>
                      </c:pt>
                      <c:pt idx="2880">
                        <c:v>43225.993831018517</c:v>
                      </c:pt>
                      <c:pt idx="2881">
                        <c:v>43225.993842592594</c:v>
                      </c:pt>
                      <c:pt idx="2882">
                        <c:v>43225.993854166663</c:v>
                      </c:pt>
                      <c:pt idx="2883">
                        <c:v>43225.99386574074</c:v>
                      </c:pt>
                      <c:pt idx="2884">
                        <c:v>43225.993877314817</c:v>
                      </c:pt>
                      <c:pt idx="2885">
                        <c:v>43225.993888888886</c:v>
                      </c:pt>
                      <c:pt idx="2886">
                        <c:v>43225.993900462963</c:v>
                      </c:pt>
                      <c:pt idx="2887">
                        <c:v>43225.99391203704</c:v>
                      </c:pt>
                      <c:pt idx="2888">
                        <c:v>43225.993923611109</c:v>
                      </c:pt>
                      <c:pt idx="2889">
                        <c:v>43225.993935185186</c:v>
                      </c:pt>
                      <c:pt idx="2890">
                        <c:v>43225.993946759256</c:v>
                      </c:pt>
                      <c:pt idx="2891">
                        <c:v>43225.993958333333</c:v>
                      </c:pt>
                      <c:pt idx="2892">
                        <c:v>43225.993958333333</c:v>
                      </c:pt>
                      <c:pt idx="2893">
                        <c:v>43225.993969907409</c:v>
                      </c:pt>
                      <c:pt idx="2894">
                        <c:v>43225.993981481479</c:v>
                      </c:pt>
                      <c:pt idx="2895">
                        <c:v>43225.993993055556</c:v>
                      </c:pt>
                      <c:pt idx="2896">
                        <c:v>43225.994004629632</c:v>
                      </c:pt>
                      <c:pt idx="2897">
                        <c:v>43225.994016203702</c:v>
                      </c:pt>
                      <c:pt idx="2898">
                        <c:v>43225.994027777779</c:v>
                      </c:pt>
                      <c:pt idx="2899">
                        <c:v>43225.994039351855</c:v>
                      </c:pt>
                      <c:pt idx="2900">
                        <c:v>43225.994050925925</c:v>
                      </c:pt>
                      <c:pt idx="2901">
                        <c:v>43225.994062500002</c:v>
                      </c:pt>
                      <c:pt idx="2902">
                        <c:v>43225.994074074071</c:v>
                      </c:pt>
                      <c:pt idx="2903">
                        <c:v>43225.994085648148</c:v>
                      </c:pt>
                      <c:pt idx="2904">
                        <c:v>43225.994097222225</c:v>
                      </c:pt>
                      <c:pt idx="2905">
                        <c:v>43225.994108796294</c:v>
                      </c:pt>
                      <c:pt idx="2906">
                        <c:v>43225.994120370371</c:v>
                      </c:pt>
                      <c:pt idx="2907">
                        <c:v>43225.994131944448</c:v>
                      </c:pt>
                      <c:pt idx="2908">
                        <c:v>43225.994143518517</c:v>
                      </c:pt>
                      <c:pt idx="2909">
                        <c:v>43225.994155092594</c:v>
                      </c:pt>
                      <c:pt idx="2910">
                        <c:v>43225.994166666664</c:v>
                      </c:pt>
                      <c:pt idx="2911">
                        <c:v>43225.99417824074</c:v>
                      </c:pt>
                      <c:pt idx="2912">
                        <c:v>43225.994189814817</c:v>
                      </c:pt>
                      <c:pt idx="2913">
                        <c:v>43225.994201388887</c:v>
                      </c:pt>
                      <c:pt idx="2914">
                        <c:v>43225.994212962964</c:v>
                      </c:pt>
                      <c:pt idx="2915">
                        <c:v>43225.99422453704</c:v>
                      </c:pt>
                      <c:pt idx="2916">
                        <c:v>43225.99423611111</c:v>
                      </c:pt>
                      <c:pt idx="2917">
                        <c:v>43225.994247685187</c:v>
                      </c:pt>
                      <c:pt idx="2918">
                        <c:v>43225.994259259256</c:v>
                      </c:pt>
                      <c:pt idx="2919">
                        <c:v>43225.994270833333</c:v>
                      </c:pt>
                      <c:pt idx="2920">
                        <c:v>43225.99428240741</c:v>
                      </c:pt>
                      <c:pt idx="2921">
                        <c:v>43225.994293981479</c:v>
                      </c:pt>
                      <c:pt idx="2922">
                        <c:v>43225.994305555556</c:v>
                      </c:pt>
                      <c:pt idx="2923">
                        <c:v>43225.994317129633</c:v>
                      </c:pt>
                      <c:pt idx="2924">
                        <c:v>43225.994328703702</c:v>
                      </c:pt>
                      <c:pt idx="2925">
                        <c:v>43225.994340277779</c:v>
                      </c:pt>
                      <c:pt idx="2926">
                        <c:v>43225.994351851848</c:v>
                      </c:pt>
                      <c:pt idx="2927">
                        <c:v>43225.994363425925</c:v>
                      </c:pt>
                      <c:pt idx="2928">
                        <c:v>43225.994375000002</c:v>
                      </c:pt>
                      <c:pt idx="2929">
                        <c:v>43225.994386574072</c:v>
                      </c:pt>
                      <c:pt idx="2930">
                        <c:v>43225.994398148148</c:v>
                      </c:pt>
                      <c:pt idx="2931">
                        <c:v>43225.994409722225</c:v>
                      </c:pt>
                      <c:pt idx="2932">
                        <c:v>43225.994421296295</c:v>
                      </c:pt>
                      <c:pt idx="2933">
                        <c:v>43225.994432870371</c:v>
                      </c:pt>
                      <c:pt idx="2934">
                        <c:v>43225.994444444441</c:v>
                      </c:pt>
                      <c:pt idx="2935">
                        <c:v>43225.994456018518</c:v>
                      </c:pt>
                      <c:pt idx="2936">
                        <c:v>43225.994467592594</c:v>
                      </c:pt>
                      <c:pt idx="2937">
                        <c:v>43225.994479166664</c:v>
                      </c:pt>
                      <c:pt idx="2938">
                        <c:v>43225.994490740741</c:v>
                      </c:pt>
                      <c:pt idx="2939">
                        <c:v>43225.994502314818</c:v>
                      </c:pt>
                      <c:pt idx="2940">
                        <c:v>43225.994513888887</c:v>
                      </c:pt>
                      <c:pt idx="2941">
                        <c:v>43225.994525462964</c:v>
                      </c:pt>
                      <c:pt idx="2942">
                        <c:v>43225.994537037041</c:v>
                      </c:pt>
                      <c:pt idx="2943">
                        <c:v>43225.99454861111</c:v>
                      </c:pt>
                      <c:pt idx="2944">
                        <c:v>43225.994560185187</c:v>
                      </c:pt>
                      <c:pt idx="2945">
                        <c:v>43225.994571759256</c:v>
                      </c:pt>
                      <c:pt idx="2946">
                        <c:v>43225.994583333333</c:v>
                      </c:pt>
                      <c:pt idx="2947">
                        <c:v>43225.99459490741</c:v>
                      </c:pt>
                      <c:pt idx="2948">
                        <c:v>43225.994606481479</c:v>
                      </c:pt>
                      <c:pt idx="2949">
                        <c:v>43225.994618055556</c:v>
                      </c:pt>
                      <c:pt idx="2950">
                        <c:v>43225.994629629633</c:v>
                      </c:pt>
                      <c:pt idx="2951">
                        <c:v>43225.994641203702</c:v>
                      </c:pt>
                      <c:pt idx="2952">
                        <c:v>43225.994652777779</c:v>
                      </c:pt>
                      <c:pt idx="2953">
                        <c:v>43225.994664351849</c:v>
                      </c:pt>
                      <c:pt idx="2954">
                        <c:v>43225.994675925926</c:v>
                      </c:pt>
                      <c:pt idx="2955">
                        <c:v>43225.994687500002</c:v>
                      </c:pt>
                      <c:pt idx="2956">
                        <c:v>43225.994699074072</c:v>
                      </c:pt>
                      <c:pt idx="2957">
                        <c:v>43225.994710648149</c:v>
                      </c:pt>
                      <c:pt idx="2958">
                        <c:v>43225.994722222225</c:v>
                      </c:pt>
                      <c:pt idx="2959">
                        <c:v>43225.994733796295</c:v>
                      </c:pt>
                      <c:pt idx="2960">
                        <c:v>43225.994745370372</c:v>
                      </c:pt>
                      <c:pt idx="2961">
                        <c:v>43225.994756944441</c:v>
                      </c:pt>
                      <c:pt idx="2962">
                        <c:v>43225.994768518518</c:v>
                      </c:pt>
                      <c:pt idx="2963">
                        <c:v>43225.994780092595</c:v>
                      </c:pt>
                      <c:pt idx="2964">
                        <c:v>43225.994791666664</c:v>
                      </c:pt>
                      <c:pt idx="2965">
                        <c:v>43225.994803240741</c:v>
                      </c:pt>
                      <c:pt idx="2966">
                        <c:v>43225.994814814818</c:v>
                      </c:pt>
                      <c:pt idx="2967">
                        <c:v>43225.994826388887</c:v>
                      </c:pt>
                      <c:pt idx="2968">
                        <c:v>43225.994837962964</c:v>
                      </c:pt>
                      <c:pt idx="2969">
                        <c:v>43225.994849537034</c:v>
                      </c:pt>
                      <c:pt idx="2970">
                        <c:v>43225.99486111111</c:v>
                      </c:pt>
                      <c:pt idx="2971">
                        <c:v>43225.99486111111</c:v>
                      </c:pt>
                      <c:pt idx="2972">
                        <c:v>43225.994872685187</c:v>
                      </c:pt>
                      <c:pt idx="2973">
                        <c:v>43225.994884259257</c:v>
                      </c:pt>
                      <c:pt idx="2974">
                        <c:v>43225.994895833333</c:v>
                      </c:pt>
                      <c:pt idx="2975">
                        <c:v>43225.99490740741</c:v>
                      </c:pt>
                      <c:pt idx="2976">
                        <c:v>43225.99491898148</c:v>
                      </c:pt>
                      <c:pt idx="2977">
                        <c:v>43225.994930555556</c:v>
                      </c:pt>
                      <c:pt idx="2978">
                        <c:v>43225.994942129626</c:v>
                      </c:pt>
                      <c:pt idx="2979">
                        <c:v>43225.994953703703</c:v>
                      </c:pt>
                      <c:pt idx="2980">
                        <c:v>43225.99496527778</c:v>
                      </c:pt>
                      <c:pt idx="2981">
                        <c:v>43225.994976851849</c:v>
                      </c:pt>
                      <c:pt idx="2982">
                        <c:v>43225.994988425926</c:v>
                      </c:pt>
                      <c:pt idx="2983">
                        <c:v>43225.995000000003</c:v>
                      </c:pt>
                      <c:pt idx="2984">
                        <c:v>43225.995011574072</c:v>
                      </c:pt>
                      <c:pt idx="2985">
                        <c:v>43225.995023148149</c:v>
                      </c:pt>
                      <c:pt idx="2986">
                        <c:v>43225.995034722226</c:v>
                      </c:pt>
                      <c:pt idx="2987">
                        <c:v>43225.995046296295</c:v>
                      </c:pt>
                      <c:pt idx="2988">
                        <c:v>43225.995057870372</c:v>
                      </c:pt>
                      <c:pt idx="2989">
                        <c:v>43225.995069444441</c:v>
                      </c:pt>
                      <c:pt idx="2990">
                        <c:v>43225.995081018518</c:v>
                      </c:pt>
                      <c:pt idx="2991">
                        <c:v>43225.995092592595</c:v>
                      </c:pt>
                      <c:pt idx="2992">
                        <c:v>43225.995104166665</c:v>
                      </c:pt>
                      <c:pt idx="2993">
                        <c:v>43225.995115740741</c:v>
                      </c:pt>
                      <c:pt idx="2994">
                        <c:v>43225.995127314818</c:v>
                      </c:pt>
                      <c:pt idx="2995">
                        <c:v>43225.995138888888</c:v>
                      </c:pt>
                      <c:pt idx="2996">
                        <c:v>43225.995150462964</c:v>
                      </c:pt>
                      <c:pt idx="2997">
                        <c:v>43225.995162037034</c:v>
                      </c:pt>
                      <c:pt idx="2998">
                        <c:v>43225.995173611111</c:v>
                      </c:pt>
                      <c:pt idx="2999">
                        <c:v>43225.995185185187</c:v>
                      </c:pt>
                      <c:pt idx="3000">
                        <c:v>43225.995196759257</c:v>
                      </c:pt>
                      <c:pt idx="3001">
                        <c:v>43225.995208333334</c:v>
                      </c:pt>
                      <c:pt idx="3002">
                        <c:v>43225.995219907411</c:v>
                      </c:pt>
                      <c:pt idx="3003">
                        <c:v>43225.99523148148</c:v>
                      </c:pt>
                      <c:pt idx="3004">
                        <c:v>43225.995243055557</c:v>
                      </c:pt>
                      <c:pt idx="3005">
                        <c:v>43225.995254629626</c:v>
                      </c:pt>
                      <c:pt idx="3006">
                        <c:v>43225.995266203703</c:v>
                      </c:pt>
                      <c:pt idx="3007">
                        <c:v>43225.99527777778</c:v>
                      </c:pt>
                      <c:pt idx="3008">
                        <c:v>43225.995289351849</c:v>
                      </c:pt>
                      <c:pt idx="3009">
                        <c:v>43225.995300925926</c:v>
                      </c:pt>
                      <c:pt idx="3010">
                        <c:v>43225.995312500003</c:v>
                      </c:pt>
                      <c:pt idx="3011">
                        <c:v>43225.995324074072</c:v>
                      </c:pt>
                      <c:pt idx="3012">
                        <c:v>43225.995335648149</c:v>
                      </c:pt>
                      <c:pt idx="3013">
                        <c:v>43225.995347222219</c:v>
                      </c:pt>
                      <c:pt idx="3014">
                        <c:v>43225.995358796295</c:v>
                      </c:pt>
                      <c:pt idx="3015">
                        <c:v>43225.995370370372</c:v>
                      </c:pt>
                      <c:pt idx="3016">
                        <c:v>43225.995381944442</c:v>
                      </c:pt>
                      <c:pt idx="3017">
                        <c:v>43225.995393518519</c:v>
                      </c:pt>
                      <c:pt idx="3018">
                        <c:v>43225.995405092595</c:v>
                      </c:pt>
                      <c:pt idx="3019">
                        <c:v>43225.995416666665</c:v>
                      </c:pt>
                      <c:pt idx="3020">
                        <c:v>43225.995428240742</c:v>
                      </c:pt>
                      <c:pt idx="3021">
                        <c:v>43225.995439814818</c:v>
                      </c:pt>
                      <c:pt idx="3022">
                        <c:v>43225.995451388888</c:v>
                      </c:pt>
                      <c:pt idx="3023">
                        <c:v>43225.995462962965</c:v>
                      </c:pt>
                      <c:pt idx="3024">
                        <c:v>43225.995474537034</c:v>
                      </c:pt>
                      <c:pt idx="3025">
                        <c:v>43225.995486111111</c:v>
                      </c:pt>
                      <c:pt idx="3026">
                        <c:v>43225.995497685188</c:v>
                      </c:pt>
                      <c:pt idx="3027">
                        <c:v>43225.995509259257</c:v>
                      </c:pt>
                      <c:pt idx="3028">
                        <c:v>43225.995520833334</c:v>
                      </c:pt>
                      <c:pt idx="3029">
                        <c:v>43225.995532407411</c:v>
                      </c:pt>
                      <c:pt idx="3030">
                        <c:v>43225.99554398148</c:v>
                      </c:pt>
                      <c:pt idx="3031">
                        <c:v>43225.995555555557</c:v>
                      </c:pt>
                      <c:pt idx="3032">
                        <c:v>43225.995567129627</c:v>
                      </c:pt>
                      <c:pt idx="3033">
                        <c:v>43225.995578703703</c:v>
                      </c:pt>
                      <c:pt idx="3034">
                        <c:v>43225.99559027778</c:v>
                      </c:pt>
                      <c:pt idx="3035">
                        <c:v>43225.99560185185</c:v>
                      </c:pt>
                      <c:pt idx="3036">
                        <c:v>43225.995613425926</c:v>
                      </c:pt>
                      <c:pt idx="3037">
                        <c:v>43225.995625000003</c:v>
                      </c:pt>
                      <c:pt idx="3038">
                        <c:v>43225.995636574073</c:v>
                      </c:pt>
                      <c:pt idx="3039">
                        <c:v>43225.995648148149</c:v>
                      </c:pt>
                      <c:pt idx="3040">
                        <c:v>43225.995659722219</c:v>
                      </c:pt>
                      <c:pt idx="3041">
                        <c:v>43225.995671296296</c:v>
                      </c:pt>
                      <c:pt idx="3042">
                        <c:v>43225.995682870373</c:v>
                      </c:pt>
                      <c:pt idx="3043">
                        <c:v>43225.995694444442</c:v>
                      </c:pt>
                      <c:pt idx="3044">
                        <c:v>43225.995706018519</c:v>
                      </c:pt>
                      <c:pt idx="3045">
                        <c:v>43225.995717592596</c:v>
                      </c:pt>
                      <c:pt idx="3046">
                        <c:v>43225.995729166665</c:v>
                      </c:pt>
                      <c:pt idx="3047">
                        <c:v>43225.995740740742</c:v>
                      </c:pt>
                      <c:pt idx="3048">
                        <c:v>43225.995752314811</c:v>
                      </c:pt>
                      <c:pt idx="3049">
                        <c:v>43225.995763888888</c:v>
                      </c:pt>
                      <c:pt idx="3050">
                        <c:v>43225.995763888888</c:v>
                      </c:pt>
                      <c:pt idx="3051">
                        <c:v>43225.995775462965</c:v>
                      </c:pt>
                      <c:pt idx="3052">
                        <c:v>43225.995787037034</c:v>
                      </c:pt>
                      <c:pt idx="3053">
                        <c:v>43225.995798611111</c:v>
                      </c:pt>
                      <c:pt idx="3054">
                        <c:v>43225.995810185188</c:v>
                      </c:pt>
                      <c:pt idx="3055">
                        <c:v>43225.995821759258</c:v>
                      </c:pt>
                      <c:pt idx="3056">
                        <c:v>43225.995833333334</c:v>
                      </c:pt>
                      <c:pt idx="3057">
                        <c:v>43225.995844907404</c:v>
                      </c:pt>
                      <c:pt idx="3058">
                        <c:v>43225.995856481481</c:v>
                      </c:pt>
                      <c:pt idx="3059">
                        <c:v>43225.995868055557</c:v>
                      </c:pt>
                      <c:pt idx="3060">
                        <c:v>43225.995879629627</c:v>
                      </c:pt>
                      <c:pt idx="3061">
                        <c:v>43225.995891203704</c:v>
                      </c:pt>
                      <c:pt idx="3062">
                        <c:v>43225.99590277778</c:v>
                      </c:pt>
                      <c:pt idx="3063">
                        <c:v>43225.99591435185</c:v>
                      </c:pt>
                      <c:pt idx="3064">
                        <c:v>43225.995925925927</c:v>
                      </c:pt>
                      <c:pt idx="3065">
                        <c:v>43225.995937500003</c:v>
                      </c:pt>
                      <c:pt idx="3066">
                        <c:v>43225.995949074073</c:v>
                      </c:pt>
                      <c:pt idx="3067">
                        <c:v>43225.99596064815</c:v>
                      </c:pt>
                      <c:pt idx="3068">
                        <c:v>43225.995972222219</c:v>
                      </c:pt>
                      <c:pt idx="3069">
                        <c:v>43225.995983796296</c:v>
                      </c:pt>
                      <c:pt idx="3070">
                        <c:v>43225.995995370373</c:v>
                      </c:pt>
                      <c:pt idx="3071">
                        <c:v>43225.996006944442</c:v>
                      </c:pt>
                      <c:pt idx="3072">
                        <c:v>43225.996018518519</c:v>
                      </c:pt>
                      <c:pt idx="3073">
                        <c:v>43225.996030092596</c:v>
                      </c:pt>
                      <c:pt idx="3074">
                        <c:v>43225.996041666665</c:v>
                      </c:pt>
                      <c:pt idx="3075">
                        <c:v>43225.996053240742</c:v>
                      </c:pt>
                      <c:pt idx="3076">
                        <c:v>43225.996064814812</c:v>
                      </c:pt>
                      <c:pt idx="3077">
                        <c:v>43225.996076388888</c:v>
                      </c:pt>
                      <c:pt idx="3078">
                        <c:v>43225.996087962965</c:v>
                      </c:pt>
                      <c:pt idx="3079">
                        <c:v>43225.996099537035</c:v>
                      </c:pt>
                      <c:pt idx="3080">
                        <c:v>43225.996111111112</c:v>
                      </c:pt>
                      <c:pt idx="3081">
                        <c:v>43225.996122685188</c:v>
                      </c:pt>
                      <c:pt idx="3082">
                        <c:v>43225.996134259258</c:v>
                      </c:pt>
                      <c:pt idx="3083">
                        <c:v>43225.996145833335</c:v>
                      </c:pt>
                      <c:pt idx="3084">
                        <c:v>43225.996157407404</c:v>
                      </c:pt>
                      <c:pt idx="3085">
                        <c:v>43225.996168981481</c:v>
                      </c:pt>
                      <c:pt idx="3086">
                        <c:v>43225.996180555558</c:v>
                      </c:pt>
                      <c:pt idx="3087">
                        <c:v>43225.996192129627</c:v>
                      </c:pt>
                      <c:pt idx="3088">
                        <c:v>43225.996203703704</c:v>
                      </c:pt>
                      <c:pt idx="3089">
                        <c:v>43225.996215277781</c:v>
                      </c:pt>
                      <c:pt idx="3090">
                        <c:v>43225.99622685185</c:v>
                      </c:pt>
                      <c:pt idx="3091">
                        <c:v>43225.996238425927</c:v>
                      </c:pt>
                      <c:pt idx="3092">
                        <c:v>43225.996249999997</c:v>
                      </c:pt>
                      <c:pt idx="3093">
                        <c:v>43225.996261574073</c:v>
                      </c:pt>
                      <c:pt idx="3094">
                        <c:v>43225.99627314815</c:v>
                      </c:pt>
                      <c:pt idx="3095">
                        <c:v>43225.99628472222</c:v>
                      </c:pt>
                      <c:pt idx="3096">
                        <c:v>43225.996296296296</c:v>
                      </c:pt>
                      <c:pt idx="3097">
                        <c:v>43225.996307870373</c:v>
                      </c:pt>
                      <c:pt idx="3098">
                        <c:v>43225.996319444443</c:v>
                      </c:pt>
                      <c:pt idx="3099">
                        <c:v>43225.996331018519</c:v>
                      </c:pt>
                      <c:pt idx="3100">
                        <c:v>43225.996342592596</c:v>
                      </c:pt>
                      <c:pt idx="3101">
                        <c:v>43225.996354166666</c:v>
                      </c:pt>
                      <c:pt idx="3102">
                        <c:v>43225.996365740742</c:v>
                      </c:pt>
                      <c:pt idx="3103">
                        <c:v>43225.996377314812</c:v>
                      </c:pt>
                      <c:pt idx="3104">
                        <c:v>43225.996388888889</c:v>
                      </c:pt>
                      <c:pt idx="3105">
                        <c:v>43225.996400462966</c:v>
                      </c:pt>
                      <c:pt idx="3106">
                        <c:v>43225.996412037035</c:v>
                      </c:pt>
                      <c:pt idx="3107">
                        <c:v>43225.996423611112</c:v>
                      </c:pt>
                      <c:pt idx="3108">
                        <c:v>43225.996435185189</c:v>
                      </c:pt>
                      <c:pt idx="3109">
                        <c:v>43225.996446759258</c:v>
                      </c:pt>
                      <c:pt idx="3110">
                        <c:v>43225.996458333335</c:v>
                      </c:pt>
                      <c:pt idx="3111">
                        <c:v>43225.996469907404</c:v>
                      </c:pt>
                      <c:pt idx="3112">
                        <c:v>43225.996481481481</c:v>
                      </c:pt>
                      <c:pt idx="3113">
                        <c:v>43225.996493055558</c:v>
                      </c:pt>
                      <c:pt idx="3114">
                        <c:v>43225.996504629627</c:v>
                      </c:pt>
                      <c:pt idx="3115">
                        <c:v>43225.996516203704</c:v>
                      </c:pt>
                      <c:pt idx="3116">
                        <c:v>43225.996527777781</c:v>
                      </c:pt>
                      <c:pt idx="3117">
                        <c:v>43225.996539351851</c:v>
                      </c:pt>
                      <c:pt idx="3118">
                        <c:v>43225.996550925927</c:v>
                      </c:pt>
                      <c:pt idx="3119">
                        <c:v>43225.996562499997</c:v>
                      </c:pt>
                      <c:pt idx="3120">
                        <c:v>43225.996574074074</c:v>
                      </c:pt>
                      <c:pt idx="3121">
                        <c:v>43225.99658564815</c:v>
                      </c:pt>
                      <c:pt idx="3122">
                        <c:v>43225.99659722222</c:v>
                      </c:pt>
                      <c:pt idx="3123">
                        <c:v>43225.996608796297</c:v>
                      </c:pt>
                      <c:pt idx="3124">
                        <c:v>43225.996620370373</c:v>
                      </c:pt>
                      <c:pt idx="3125">
                        <c:v>43225.996631944443</c:v>
                      </c:pt>
                      <c:pt idx="3126">
                        <c:v>43225.99664351852</c:v>
                      </c:pt>
                      <c:pt idx="3127">
                        <c:v>43225.996655092589</c:v>
                      </c:pt>
                      <c:pt idx="3128">
                        <c:v>43225.996666666666</c:v>
                      </c:pt>
                      <c:pt idx="3129">
                        <c:v>43225.996678240743</c:v>
                      </c:pt>
                      <c:pt idx="3130">
                        <c:v>43225.996689814812</c:v>
                      </c:pt>
                      <c:pt idx="3131">
                        <c:v>43225.996701388889</c:v>
                      </c:pt>
                      <c:pt idx="3132">
                        <c:v>43225.996712962966</c:v>
                      </c:pt>
                      <c:pt idx="3133">
                        <c:v>43225.996724537035</c:v>
                      </c:pt>
                      <c:pt idx="3134">
                        <c:v>43225.996724537035</c:v>
                      </c:pt>
                      <c:pt idx="3135">
                        <c:v>43225.996736111112</c:v>
                      </c:pt>
                      <c:pt idx="3136">
                        <c:v>43225.996747685182</c:v>
                      </c:pt>
                      <c:pt idx="3137">
                        <c:v>43225.996759259258</c:v>
                      </c:pt>
                      <c:pt idx="3138">
                        <c:v>43225.996770833335</c:v>
                      </c:pt>
                      <c:pt idx="3139">
                        <c:v>43225.996782407405</c:v>
                      </c:pt>
                      <c:pt idx="3140">
                        <c:v>43225.996793981481</c:v>
                      </c:pt>
                      <c:pt idx="3141">
                        <c:v>43225.996805555558</c:v>
                      </c:pt>
                      <c:pt idx="3142">
                        <c:v>43225.996817129628</c:v>
                      </c:pt>
                      <c:pt idx="3143">
                        <c:v>43225.996828703705</c:v>
                      </c:pt>
                      <c:pt idx="3144">
                        <c:v>43225.996840277781</c:v>
                      </c:pt>
                      <c:pt idx="3145">
                        <c:v>43225.996851851851</c:v>
                      </c:pt>
                      <c:pt idx="3146">
                        <c:v>43225.996863425928</c:v>
                      </c:pt>
                      <c:pt idx="3147">
                        <c:v>43225.996874999997</c:v>
                      </c:pt>
                      <c:pt idx="3148">
                        <c:v>43225.996886574074</c:v>
                      </c:pt>
                      <c:pt idx="3149">
                        <c:v>43225.996898148151</c:v>
                      </c:pt>
                      <c:pt idx="3150">
                        <c:v>43225.99690972222</c:v>
                      </c:pt>
                      <c:pt idx="3151">
                        <c:v>43225.996921296297</c:v>
                      </c:pt>
                      <c:pt idx="3152">
                        <c:v>43225.996932870374</c:v>
                      </c:pt>
                      <c:pt idx="3153">
                        <c:v>43225.996944444443</c:v>
                      </c:pt>
                      <c:pt idx="3154">
                        <c:v>43225.99695601852</c:v>
                      </c:pt>
                      <c:pt idx="3155">
                        <c:v>43225.996967592589</c:v>
                      </c:pt>
                      <c:pt idx="3156">
                        <c:v>43225.996979166666</c:v>
                      </c:pt>
                      <c:pt idx="3157">
                        <c:v>43225.996990740743</c:v>
                      </c:pt>
                      <c:pt idx="3158">
                        <c:v>43225.997002314813</c:v>
                      </c:pt>
                      <c:pt idx="3159">
                        <c:v>43225.997013888889</c:v>
                      </c:pt>
                      <c:pt idx="3160">
                        <c:v>43225.997025462966</c:v>
                      </c:pt>
                      <c:pt idx="3161">
                        <c:v>43225.997037037036</c:v>
                      </c:pt>
                      <c:pt idx="3162">
                        <c:v>43225.997048611112</c:v>
                      </c:pt>
                      <c:pt idx="3163">
                        <c:v>43225.997060185182</c:v>
                      </c:pt>
                      <c:pt idx="3164">
                        <c:v>43225.997071759259</c:v>
                      </c:pt>
                      <c:pt idx="3165">
                        <c:v>43225.997083333335</c:v>
                      </c:pt>
                      <c:pt idx="3166">
                        <c:v>43225.997094907405</c:v>
                      </c:pt>
                      <c:pt idx="3167">
                        <c:v>43225.997106481482</c:v>
                      </c:pt>
                      <c:pt idx="3168">
                        <c:v>43225.997118055559</c:v>
                      </c:pt>
                      <c:pt idx="3169">
                        <c:v>43225.997129629628</c:v>
                      </c:pt>
                      <c:pt idx="3170">
                        <c:v>43225.997141203705</c:v>
                      </c:pt>
                      <c:pt idx="3171">
                        <c:v>43225.997152777774</c:v>
                      </c:pt>
                      <c:pt idx="3172">
                        <c:v>43225.997164351851</c:v>
                      </c:pt>
                      <c:pt idx="3173">
                        <c:v>43225.997175925928</c:v>
                      </c:pt>
                      <c:pt idx="3174">
                        <c:v>43225.997187499997</c:v>
                      </c:pt>
                      <c:pt idx="3175">
                        <c:v>43225.997199074074</c:v>
                      </c:pt>
                      <c:pt idx="3176">
                        <c:v>43225.997210648151</c:v>
                      </c:pt>
                      <c:pt idx="3177">
                        <c:v>43225.99722222222</c:v>
                      </c:pt>
                      <c:pt idx="3178">
                        <c:v>43225.997233796297</c:v>
                      </c:pt>
                      <c:pt idx="3179">
                        <c:v>43225.997245370374</c:v>
                      </c:pt>
                      <c:pt idx="3180">
                        <c:v>43225.997256944444</c:v>
                      </c:pt>
                      <c:pt idx="3181">
                        <c:v>43225.99726851852</c:v>
                      </c:pt>
                      <c:pt idx="3182">
                        <c:v>43225.99728009259</c:v>
                      </c:pt>
                      <c:pt idx="3183">
                        <c:v>43225.997291666667</c:v>
                      </c:pt>
                      <c:pt idx="3184">
                        <c:v>43225.997303240743</c:v>
                      </c:pt>
                      <c:pt idx="3185">
                        <c:v>43225.997314814813</c:v>
                      </c:pt>
                      <c:pt idx="3186">
                        <c:v>43225.99732638889</c:v>
                      </c:pt>
                      <c:pt idx="3187">
                        <c:v>43225.997337962966</c:v>
                      </c:pt>
                      <c:pt idx="3188">
                        <c:v>43225.997349537036</c:v>
                      </c:pt>
                      <c:pt idx="3189">
                        <c:v>43225.997361111113</c:v>
                      </c:pt>
                      <c:pt idx="3190">
                        <c:v>43225.997372685182</c:v>
                      </c:pt>
                      <c:pt idx="3191">
                        <c:v>43225.997384259259</c:v>
                      </c:pt>
                      <c:pt idx="3192">
                        <c:v>43225.997395833336</c:v>
                      </c:pt>
                      <c:pt idx="3193">
                        <c:v>43225.997407407405</c:v>
                      </c:pt>
                      <c:pt idx="3194">
                        <c:v>43225.997418981482</c:v>
                      </c:pt>
                      <c:pt idx="3195">
                        <c:v>43225.997430555559</c:v>
                      </c:pt>
                      <c:pt idx="3196">
                        <c:v>43225.997442129628</c:v>
                      </c:pt>
                      <c:pt idx="3197">
                        <c:v>43225.997453703705</c:v>
                      </c:pt>
                      <c:pt idx="3198">
                        <c:v>43225.997465277775</c:v>
                      </c:pt>
                      <c:pt idx="3199">
                        <c:v>43225.997476851851</c:v>
                      </c:pt>
                      <c:pt idx="3200">
                        <c:v>43225.997488425928</c:v>
                      </c:pt>
                      <c:pt idx="3201">
                        <c:v>43225.997499999998</c:v>
                      </c:pt>
                      <c:pt idx="3202">
                        <c:v>43225.997511574074</c:v>
                      </c:pt>
                      <c:pt idx="3203">
                        <c:v>43225.997523148151</c:v>
                      </c:pt>
                      <c:pt idx="3204">
                        <c:v>43225.997534722221</c:v>
                      </c:pt>
                      <c:pt idx="3205">
                        <c:v>43225.997546296298</c:v>
                      </c:pt>
                      <c:pt idx="3206">
                        <c:v>43225.997557870367</c:v>
                      </c:pt>
                      <c:pt idx="3207">
                        <c:v>43225.997569444444</c:v>
                      </c:pt>
                      <c:pt idx="3208">
                        <c:v>43225.997581018521</c:v>
                      </c:pt>
                      <c:pt idx="3209">
                        <c:v>43225.99759259259</c:v>
                      </c:pt>
                      <c:pt idx="3210">
                        <c:v>43225.997604166667</c:v>
                      </c:pt>
                      <c:pt idx="3211">
                        <c:v>43225.997615740744</c:v>
                      </c:pt>
                      <c:pt idx="3212">
                        <c:v>43225.997615740744</c:v>
                      </c:pt>
                      <c:pt idx="3213">
                        <c:v>43225.997627314813</c:v>
                      </c:pt>
                      <c:pt idx="3214">
                        <c:v>43225.99763888889</c:v>
                      </c:pt>
                      <c:pt idx="3215">
                        <c:v>43225.997650462959</c:v>
                      </c:pt>
                      <c:pt idx="3216">
                        <c:v>43225.997662037036</c:v>
                      </c:pt>
                      <c:pt idx="3217">
                        <c:v>43225.997673611113</c:v>
                      </c:pt>
                      <c:pt idx="3218">
                        <c:v>43225.997685185182</c:v>
                      </c:pt>
                      <c:pt idx="3219">
                        <c:v>43225.997696759259</c:v>
                      </c:pt>
                      <c:pt idx="3220">
                        <c:v>43225.997708333336</c:v>
                      </c:pt>
                      <c:pt idx="3221">
                        <c:v>43225.997719907406</c:v>
                      </c:pt>
                      <c:pt idx="3222">
                        <c:v>43225.997731481482</c:v>
                      </c:pt>
                      <c:pt idx="3223">
                        <c:v>43225.997743055559</c:v>
                      </c:pt>
                      <c:pt idx="3224">
                        <c:v>43225.997754629629</c:v>
                      </c:pt>
                      <c:pt idx="3225">
                        <c:v>43225.997766203705</c:v>
                      </c:pt>
                      <c:pt idx="3226">
                        <c:v>43225.997777777775</c:v>
                      </c:pt>
                      <c:pt idx="3227">
                        <c:v>43225.997789351852</c:v>
                      </c:pt>
                      <c:pt idx="3228">
                        <c:v>43225.997800925928</c:v>
                      </c:pt>
                      <c:pt idx="3229">
                        <c:v>43225.997812499998</c:v>
                      </c:pt>
                      <c:pt idx="3230">
                        <c:v>43225.997824074075</c:v>
                      </c:pt>
                      <c:pt idx="3231">
                        <c:v>43225.997835648152</c:v>
                      </c:pt>
                      <c:pt idx="3232">
                        <c:v>43225.997847222221</c:v>
                      </c:pt>
                      <c:pt idx="3233">
                        <c:v>43225.997858796298</c:v>
                      </c:pt>
                      <c:pt idx="3234">
                        <c:v>43225.997870370367</c:v>
                      </c:pt>
                      <c:pt idx="3235">
                        <c:v>43225.997881944444</c:v>
                      </c:pt>
                      <c:pt idx="3236">
                        <c:v>43225.997893518521</c:v>
                      </c:pt>
                      <c:pt idx="3237">
                        <c:v>43225.99790509259</c:v>
                      </c:pt>
                      <c:pt idx="3238">
                        <c:v>43225.997916666667</c:v>
                      </c:pt>
                      <c:pt idx="3239">
                        <c:v>43225.997928240744</c:v>
                      </c:pt>
                      <c:pt idx="3240">
                        <c:v>43225.997939814813</c:v>
                      </c:pt>
                      <c:pt idx="3241">
                        <c:v>43225.99795138889</c:v>
                      </c:pt>
                      <c:pt idx="3242">
                        <c:v>43225.99796296296</c:v>
                      </c:pt>
                      <c:pt idx="3243">
                        <c:v>43225.997974537036</c:v>
                      </c:pt>
                      <c:pt idx="3244">
                        <c:v>43225.997986111113</c:v>
                      </c:pt>
                      <c:pt idx="3245">
                        <c:v>43225.997997685183</c:v>
                      </c:pt>
                      <c:pt idx="3246">
                        <c:v>43225.99800925926</c:v>
                      </c:pt>
                      <c:pt idx="3247">
                        <c:v>43225.998020833336</c:v>
                      </c:pt>
                      <c:pt idx="3248">
                        <c:v>43225.998032407406</c:v>
                      </c:pt>
                      <c:pt idx="3249">
                        <c:v>43225.998043981483</c:v>
                      </c:pt>
                      <c:pt idx="3250">
                        <c:v>43225.998055555552</c:v>
                      </c:pt>
                      <c:pt idx="3251">
                        <c:v>43225.998067129629</c:v>
                      </c:pt>
                      <c:pt idx="3252">
                        <c:v>43225.998078703706</c:v>
                      </c:pt>
                      <c:pt idx="3253">
                        <c:v>43225.998090277775</c:v>
                      </c:pt>
                      <c:pt idx="3254">
                        <c:v>43225.998101851852</c:v>
                      </c:pt>
                      <c:pt idx="3255">
                        <c:v>43225.998113425929</c:v>
                      </c:pt>
                      <c:pt idx="3256">
                        <c:v>43225.998124999998</c:v>
                      </c:pt>
                      <c:pt idx="3257">
                        <c:v>43225.998136574075</c:v>
                      </c:pt>
                      <c:pt idx="3258">
                        <c:v>43225.998148148145</c:v>
                      </c:pt>
                      <c:pt idx="3259">
                        <c:v>43225.998159722221</c:v>
                      </c:pt>
                      <c:pt idx="3260">
                        <c:v>43225.998171296298</c:v>
                      </c:pt>
                      <c:pt idx="3261">
                        <c:v>43225.998182870368</c:v>
                      </c:pt>
                      <c:pt idx="3262">
                        <c:v>43225.998194444444</c:v>
                      </c:pt>
                      <c:pt idx="3263">
                        <c:v>43225.998206018521</c:v>
                      </c:pt>
                      <c:pt idx="3264">
                        <c:v>43225.998217592591</c:v>
                      </c:pt>
                      <c:pt idx="3265">
                        <c:v>43225.998229166667</c:v>
                      </c:pt>
                      <c:pt idx="3266">
                        <c:v>43225.998240740744</c:v>
                      </c:pt>
                      <c:pt idx="3267">
                        <c:v>43225.998252314814</c:v>
                      </c:pt>
                      <c:pt idx="3268">
                        <c:v>43225.998263888891</c:v>
                      </c:pt>
                      <c:pt idx="3269">
                        <c:v>43225.99827546296</c:v>
                      </c:pt>
                      <c:pt idx="3270">
                        <c:v>43225.998287037037</c:v>
                      </c:pt>
                      <c:pt idx="3271">
                        <c:v>43225.998298611114</c:v>
                      </c:pt>
                      <c:pt idx="3272">
                        <c:v>43225.998310185183</c:v>
                      </c:pt>
                      <c:pt idx="3273">
                        <c:v>43225.99832175926</c:v>
                      </c:pt>
                      <c:pt idx="3274">
                        <c:v>43225.998333333337</c:v>
                      </c:pt>
                      <c:pt idx="3275">
                        <c:v>43225.998344907406</c:v>
                      </c:pt>
                      <c:pt idx="3276">
                        <c:v>43225.998356481483</c:v>
                      </c:pt>
                      <c:pt idx="3277">
                        <c:v>43225.998368055552</c:v>
                      </c:pt>
                      <c:pt idx="3278">
                        <c:v>43225.998379629629</c:v>
                      </c:pt>
                      <c:pt idx="3279">
                        <c:v>43225.998391203706</c:v>
                      </c:pt>
                      <c:pt idx="3280">
                        <c:v>43225.998402777775</c:v>
                      </c:pt>
                      <c:pt idx="3281">
                        <c:v>43225.998414351852</c:v>
                      </c:pt>
                      <c:pt idx="3282">
                        <c:v>43225.998425925929</c:v>
                      </c:pt>
                      <c:pt idx="3283">
                        <c:v>43225.998437499999</c:v>
                      </c:pt>
                      <c:pt idx="3284">
                        <c:v>43225.998449074075</c:v>
                      </c:pt>
                      <c:pt idx="3285">
                        <c:v>43225.998460648145</c:v>
                      </c:pt>
                      <c:pt idx="3286">
                        <c:v>43225.998472222222</c:v>
                      </c:pt>
                      <c:pt idx="3287">
                        <c:v>43225.998483796298</c:v>
                      </c:pt>
                      <c:pt idx="3288">
                        <c:v>43225.998495370368</c:v>
                      </c:pt>
                      <c:pt idx="3289">
                        <c:v>43225.998506944445</c:v>
                      </c:pt>
                      <c:pt idx="3290">
                        <c:v>43225.998518518521</c:v>
                      </c:pt>
                      <c:pt idx="3291">
                        <c:v>43225.998518518521</c:v>
                      </c:pt>
                      <c:pt idx="3292">
                        <c:v>43225.998530092591</c:v>
                      </c:pt>
                      <c:pt idx="3293">
                        <c:v>43225.998541666668</c:v>
                      </c:pt>
                      <c:pt idx="3294">
                        <c:v>43225.998553240737</c:v>
                      </c:pt>
                      <c:pt idx="3295">
                        <c:v>43225.998564814814</c:v>
                      </c:pt>
                      <c:pt idx="3296">
                        <c:v>43225.998576388891</c:v>
                      </c:pt>
                      <c:pt idx="3297">
                        <c:v>43225.99858796296</c:v>
                      </c:pt>
                      <c:pt idx="3298">
                        <c:v>43225.998599537037</c:v>
                      </c:pt>
                      <c:pt idx="3299">
                        <c:v>43225.998611111114</c:v>
                      </c:pt>
                      <c:pt idx="3300">
                        <c:v>43225.998622685183</c:v>
                      </c:pt>
                      <c:pt idx="3301">
                        <c:v>43225.99863425926</c:v>
                      </c:pt>
                      <c:pt idx="3302">
                        <c:v>43225.998645833337</c:v>
                      </c:pt>
                      <c:pt idx="3303">
                        <c:v>43225.998657407406</c:v>
                      </c:pt>
                      <c:pt idx="3304">
                        <c:v>43225.998668981483</c:v>
                      </c:pt>
                      <c:pt idx="3305">
                        <c:v>43225.998680555553</c:v>
                      </c:pt>
                      <c:pt idx="3306">
                        <c:v>43225.998692129629</c:v>
                      </c:pt>
                      <c:pt idx="3307">
                        <c:v>43225.998703703706</c:v>
                      </c:pt>
                      <c:pt idx="3308">
                        <c:v>43225.998715277776</c:v>
                      </c:pt>
                      <c:pt idx="3309">
                        <c:v>43225.998726851853</c:v>
                      </c:pt>
                      <c:pt idx="3310">
                        <c:v>43225.998738425929</c:v>
                      </c:pt>
                      <c:pt idx="3311">
                        <c:v>43225.998749999999</c:v>
                      </c:pt>
                      <c:pt idx="3312">
                        <c:v>43225.998761574076</c:v>
                      </c:pt>
                      <c:pt idx="3313">
                        <c:v>43225.998773148145</c:v>
                      </c:pt>
                      <c:pt idx="3314">
                        <c:v>43225.998784722222</c:v>
                      </c:pt>
                      <c:pt idx="3315">
                        <c:v>43225.998796296299</c:v>
                      </c:pt>
                      <c:pt idx="3316">
                        <c:v>43225.998807870368</c:v>
                      </c:pt>
                      <c:pt idx="3317">
                        <c:v>43225.998819444445</c:v>
                      </c:pt>
                      <c:pt idx="3318">
                        <c:v>43225.998831018522</c:v>
                      </c:pt>
                      <c:pt idx="3319">
                        <c:v>43225.998842592591</c:v>
                      </c:pt>
                      <c:pt idx="3320">
                        <c:v>43225.998854166668</c:v>
                      </c:pt>
                      <c:pt idx="3321">
                        <c:v>43225.998865740738</c:v>
                      </c:pt>
                      <c:pt idx="3322">
                        <c:v>43225.998877314814</c:v>
                      </c:pt>
                      <c:pt idx="3323">
                        <c:v>43225.998888888891</c:v>
                      </c:pt>
                      <c:pt idx="3324">
                        <c:v>43225.998900462961</c:v>
                      </c:pt>
                      <c:pt idx="3325">
                        <c:v>43225.998912037037</c:v>
                      </c:pt>
                      <c:pt idx="3326">
                        <c:v>43225.998923611114</c:v>
                      </c:pt>
                      <c:pt idx="3327">
                        <c:v>43225.998935185184</c:v>
                      </c:pt>
                      <c:pt idx="3328">
                        <c:v>43225.99894675926</c:v>
                      </c:pt>
                      <c:pt idx="3329">
                        <c:v>43225.99895833333</c:v>
                      </c:pt>
                      <c:pt idx="3330">
                        <c:v>43225.998969907407</c:v>
                      </c:pt>
                      <c:pt idx="3331">
                        <c:v>43225.998981481483</c:v>
                      </c:pt>
                      <c:pt idx="3332">
                        <c:v>43225.998993055553</c:v>
                      </c:pt>
                      <c:pt idx="3333">
                        <c:v>43225.99900462963</c:v>
                      </c:pt>
                      <c:pt idx="3334">
                        <c:v>43225.999016203707</c:v>
                      </c:pt>
                      <c:pt idx="3335">
                        <c:v>43225.999027777776</c:v>
                      </c:pt>
                      <c:pt idx="3336">
                        <c:v>43225.999039351853</c:v>
                      </c:pt>
                      <c:pt idx="3337">
                        <c:v>43225.999050925922</c:v>
                      </c:pt>
                      <c:pt idx="3338">
                        <c:v>43225.999062499999</c:v>
                      </c:pt>
                      <c:pt idx="3339">
                        <c:v>43225.999074074076</c:v>
                      </c:pt>
                      <c:pt idx="3340">
                        <c:v>43225.999085648145</c:v>
                      </c:pt>
                      <c:pt idx="3341">
                        <c:v>43225.999097222222</c:v>
                      </c:pt>
                      <c:pt idx="3342">
                        <c:v>43225.999108796299</c:v>
                      </c:pt>
                      <c:pt idx="3343">
                        <c:v>43225.999120370368</c:v>
                      </c:pt>
                      <c:pt idx="3344">
                        <c:v>43225.999131944445</c:v>
                      </c:pt>
                      <c:pt idx="3345">
                        <c:v>43225.999143518522</c:v>
                      </c:pt>
                      <c:pt idx="3346">
                        <c:v>43225.999155092592</c:v>
                      </c:pt>
                      <c:pt idx="3347">
                        <c:v>43225.999166666668</c:v>
                      </c:pt>
                      <c:pt idx="3348">
                        <c:v>43225.999178240738</c:v>
                      </c:pt>
                      <c:pt idx="3349">
                        <c:v>43225.999189814815</c:v>
                      </c:pt>
                      <c:pt idx="3350">
                        <c:v>43225.999201388891</c:v>
                      </c:pt>
                      <c:pt idx="3351">
                        <c:v>43225.999212962961</c:v>
                      </c:pt>
                      <c:pt idx="3352">
                        <c:v>43225.999224537038</c:v>
                      </c:pt>
                      <c:pt idx="3353">
                        <c:v>43225.999236111114</c:v>
                      </c:pt>
                      <c:pt idx="3354">
                        <c:v>43225.999247685184</c:v>
                      </c:pt>
                      <c:pt idx="3355">
                        <c:v>43225.999259259261</c:v>
                      </c:pt>
                      <c:pt idx="3356">
                        <c:v>43225.99927083333</c:v>
                      </c:pt>
                      <c:pt idx="3357">
                        <c:v>43225.999282407407</c:v>
                      </c:pt>
                      <c:pt idx="3358">
                        <c:v>43225.999293981484</c:v>
                      </c:pt>
                      <c:pt idx="3359">
                        <c:v>43225.999305555553</c:v>
                      </c:pt>
                      <c:pt idx="3360">
                        <c:v>43225.99931712963</c:v>
                      </c:pt>
                      <c:pt idx="3361">
                        <c:v>43225.999328703707</c:v>
                      </c:pt>
                      <c:pt idx="3362">
                        <c:v>43225.999340277776</c:v>
                      </c:pt>
                      <c:pt idx="3363">
                        <c:v>43225.999351851853</c:v>
                      </c:pt>
                      <c:pt idx="3364">
                        <c:v>43225.999363425923</c:v>
                      </c:pt>
                      <c:pt idx="3365">
                        <c:v>43225.999374999999</c:v>
                      </c:pt>
                      <c:pt idx="3366">
                        <c:v>43225.999386574076</c:v>
                      </c:pt>
                      <c:pt idx="3367">
                        <c:v>43225.999398148146</c:v>
                      </c:pt>
                      <c:pt idx="3368">
                        <c:v>43225.999409722222</c:v>
                      </c:pt>
                      <c:pt idx="3369">
                        <c:v>43225.999409722222</c:v>
                      </c:pt>
                      <c:pt idx="3370">
                        <c:v>43225.999421296299</c:v>
                      </c:pt>
                      <c:pt idx="3371">
                        <c:v>43225.999432870369</c:v>
                      </c:pt>
                      <c:pt idx="3372">
                        <c:v>43225.999444444446</c:v>
                      </c:pt>
                      <c:pt idx="3373">
                        <c:v>43225.999456018515</c:v>
                      </c:pt>
                      <c:pt idx="3374">
                        <c:v>43225.999467592592</c:v>
                      </c:pt>
                      <c:pt idx="3375">
                        <c:v>43225.999479166669</c:v>
                      </c:pt>
                      <c:pt idx="3376">
                        <c:v>43225.999490740738</c:v>
                      </c:pt>
                      <c:pt idx="3377">
                        <c:v>43225.999502314815</c:v>
                      </c:pt>
                      <c:pt idx="3378">
                        <c:v>43225.999513888892</c:v>
                      </c:pt>
                      <c:pt idx="3379">
                        <c:v>43225.999525462961</c:v>
                      </c:pt>
                      <c:pt idx="3380">
                        <c:v>43225.999537037038</c:v>
                      </c:pt>
                      <c:pt idx="3381">
                        <c:v>43225.999548611115</c:v>
                      </c:pt>
                      <c:pt idx="3382">
                        <c:v>43225.999560185184</c:v>
                      </c:pt>
                      <c:pt idx="3383">
                        <c:v>43225.999571759261</c:v>
                      </c:pt>
                      <c:pt idx="3384">
                        <c:v>43225.999583333331</c:v>
                      </c:pt>
                      <c:pt idx="3385">
                        <c:v>43225.999594907407</c:v>
                      </c:pt>
                      <c:pt idx="3386">
                        <c:v>43225.999606481484</c:v>
                      </c:pt>
                      <c:pt idx="3387">
                        <c:v>43225.999618055554</c:v>
                      </c:pt>
                      <c:pt idx="3388">
                        <c:v>43225.99962962963</c:v>
                      </c:pt>
                      <c:pt idx="3389">
                        <c:v>43225.999641203707</c:v>
                      </c:pt>
                      <c:pt idx="3390">
                        <c:v>43225.999652777777</c:v>
                      </c:pt>
                      <c:pt idx="3391">
                        <c:v>43225.999664351853</c:v>
                      </c:pt>
                      <c:pt idx="3392">
                        <c:v>43225.999675925923</c:v>
                      </c:pt>
                      <c:pt idx="3393">
                        <c:v>43225.9996875</c:v>
                      </c:pt>
                      <c:pt idx="3394">
                        <c:v>43225.999699074076</c:v>
                      </c:pt>
                      <c:pt idx="3395">
                        <c:v>43225.999710648146</c:v>
                      </c:pt>
                      <c:pt idx="3396">
                        <c:v>43225.999722222223</c:v>
                      </c:pt>
                      <c:pt idx="3397">
                        <c:v>43225.9997337963</c:v>
                      </c:pt>
                      <c:pt idx="3398">
                        <c:v>43225.999745370369</c:v>
                      </c:pt>
                      <c:pt idx="3399">
                        <c:v>43225.999756944446</c:v>
                      </c:pt>
                      <c:pt idx="3400">
                        <c:v>43225.999768518515</c:v>
                      </c:pt>
                      <c:pt idx="3401">
                        <c:v>43225.999780092592</c:v>
                      </c:pt>
                      <c:pt idx="3402">
                        <c:v>43225.999791666669</c:v>
                      </c:pt>
                      <c:pt idx="3403">
                        <c:v>43225.999803240738</c:v>
                      </c:pt>
                      <c:pt idx="3404">
                        <c:v>43225.999814814815</c:v>
                      </c:pt>
                      <c:pt idx="3405">
                        <c:v>43225.999826388892</c:v>
                      </c:pt>
                      <c:pt idx="3406">
                        <c:v>43225.999837962961</c:v>
                      </c:pt>
                      <c:pt idx="3407">
                        <c:v>43225.999849537038</c:v>
                      </c:pt>
                      <c:pt idx="3408">
                        <c:v>43225.999861111108</c:v>
                      </c:pt>
                      <c:pt idx="3409">
                        <c:v>43225.999872685185</c:v>
                      </c:pt>
                      <c:pt idx="3410">
                        <c:v>43225.999884259261</c:v>
                      </c:pt>
                      <c:pt idx="3411">
                        <c:v>43225.999895833331</c:v>
                      </c:pt>
                      <c:pt idx="3412">
                        <c:v>43225.999907407408</c:v>
                      </c:pt>
                      <c:pt idx="3413">
                        <c:v>43225.999918981484</c:v>
                      </c:pt>
                      <c:pt idx="3414">
                        <c:v>43225.999930555554</c:v>
                      </c:pt>
                      <c:pt idx="3415">
                        <c:v>43225.999942129631</c:v>
                      </c:pt>
                      <c:pt idx="3416">
                        <c:v>43225.9999537037</c:v>
                      </c:pt>
                      <c:pt idx="3417">
                        <c:v>43225.999965277777</c:v>
                      </c:pt>
                      <c:pt idx="3418">
                        <c:v>43225.999976851854</c:v>
                      </c:pt>
                      <c:pt idx="3419">
                        <c:v>43225.999988425923</c:v>
                      </c:pt>
                      <c:pt idx="3420">
                        <c:v>43226</c:v>
                      </c:pt>
                      <c:pt idx="3421">
                        <c:v>43226.000011574077</c:v>
                      </c:pt>
                      <c:pt idx="3422">
                        <c:v>43226.000023148146</c:v>
                      </c:pt>
                      <c:pt idx="3423">
                        <c:v>43226.000034722223</c:v>
                      </c:pt>
                      <c:pt idx="3424">
                        <c:v>43226.0000462963</c:v>
                      </c:pt>
                      <c:pt idx="3425">
                        <c:v>43226.000057870369</c:v>
                      </c:pt>
                      <c:pt idx="3426">
                        <c:v>43226.000069444446</c:v>
                      </c:pt>
                      <c:pt idx="3427">
                        <c:v>43226.000081018516</c:v>
                      </c:pt>
                      <c:pt idx="3428">
                        <c:v>43226.000092592592</c:v>
                      </c:pt>
                      <c:pt idx="3429">
                        <c:v>43226.000104166669</c:v>
                      </c:pt>
                      <c:pt idx="3430">
                        <c:v>43226.000115740739</c:v>
                      </c:pt>
                      <c:pt idx="3431">
                        <c:v>43226.000127314815</c:v>
                      </c:pt>
                      <c:pt idx="3432">
                        <c:v>43226.000138888892</c:v>
                      </c:pt>
                      <c:pt idx="3433">
                        <c:v>43226.000150462962</c:v>
                      </c:pt>
                      <c:pt idx="3434">
                        <c:v>43226.000162037039</c:v>
                      </c:pt>
                      <c:pt idx="3435">
                        <c:v>43226.000173611108</c:v>
                      </c:pt>
                      <c:pt idx="3436">
                        <c:v>43226.000185185185</c:v>
                      </c:pt>
                      <c:pt idx="3437">
                        <c:v>43226.000196759262</c:v>
                      </c:pt>
                      <c:pt idx="3438">
                        <c:v>43226.000208333331</c:v>
                      </c:pt>
                      <c:pt idx="3439">
                        <c:v>43226.000219907408</c:v>
                      </c:pt>
                      <c:pt idx="3440">
                        <c:v>43226.000231481485</c:v>
                      </c:pt>
                      <c:pt idx="3441">
                        <c:v>43226.000243055554</c:v>
                      </c:pt>
                      <c:pt idx="3442">
                        <c:v>43226.000254629631</c:v>
                      </c:pt>
                      <c:pt idx="3443">
                        <c:v>43226.0002662037</c:v>
                      </c:pt>
                      <c:pt idx="3444">
                        <c:v>43226.000277777777</c:v>
                      </c:pt>
                      <c:pt idx="3445">
                        <c:v>43226.000289351854</c:v>
                      </c:pt>
                      <c:pt idx="3446">
                        <c:v>43226.000300925924</c:v>
                      </c:pt>
                      <c:pt idx="3447">
                        <c:v>43226.0003125</c:v>
                      </c:pt>
                      <c:pt idx="3448">
                        <c:v>43226.000324074077</c:v>
                      </c:pt>
                      <c:pt idx="3449">
                        <c:v>43226.000335648147</c:v>
                      </c:pt>
                      <c:pt idx="3450">
                        <c:v>43226.000347222223</c:v>
                      </c:pt>
                      <c:pt idx="3451">
                        <c:v>43226.000358796293</c:v>
                      </c:pt>
                      <c:pt idx="3452">
                        <c:v>43226.00037037037</c:v>
                      </c:pt>
                      <c:pt idx="3453">
                        <c:v>43226.000381944446</c:v>
                      </c:pt>
                      <c:pt idx="3454">
                        <c:v>43226.000381944446</c:v>
                      </c:pt>
                      <c:pt idx="3455">
                        <c:v>43226.000393518516</c:v>
                      </c:pt>
                      <c:pt idx="3456">
                        <c:v>43226.000405092593</c:v>
                      </c:pt>
                      <c:pt idx="3457">
                        <c:v>43226.000416666669</c:v>
                      </c:pt>
                      <c:pt idx="3458">
                        <c:v>43226.000428240739</c:v>
                      </c:pt>
                      <c:pt idx="3459">
                        <c:v>43226.000439814816</c:v>
                      </c:pt>
                      <c:pt idx="3460">
                        <c:v>43226.000451388885</c:v>
                      </c:pt>
                      <c:pt idx="3461">
                        <c:v>43226.000462962962</c:v>
                      </c:pt>
                      <c:pt idx="3462">
                        <c:v>43226.000474537039</c:v>
                      </c:pt>
                      <c:pt idx="3463">
                        <c:v>43226.000486111108</c:v>
                      </c:pt>
                      <c:pt idx="3464">
                        <c:v>43226.000497685185</c:v>
                      </c:pt>
                      <c:pt idx="3465">
                        <c:v>43226.000509259262</c:v>
                      </c:pt>
                      <c:pt idx="3466">
                        <c:v>43226.000520833331</c:v>
                      </c:pt>
                      <c:pt idx="3467">
                        <c:v>43226.000532407408</c:v>
                      </c:pt>
                      <c:pt idx="3468">
                        <c:v>43226.000543981485</c:v>
                      </c:pt>
                      <c:pt idx="3469">
                        <c:v>43226.000555555554</c:v>
                      </c:pt>
                      <c:pt idx="3470">
                        <c:v>43226.000567129631</c:v>
                      </c:pt>
                      <c:pt idx="3471">
                        <c:v>43226.000578703701</c:v>
                      </c:pt>
                      <c:pt idx="3472">
                        <c:v>43226.000590277778</c:v>
                      </c:pt>
                      <c:pt idx="3473">
                        <c:v>43226.000601851854</c:v>
                      </c:pt>
                      <c:pt idx="3474">
                        <c:v>43226.000613425924</c:v>
                      </c:pt>
                      <c:pt idx="3475">
                        <c:v>43226.000625000001</c:v>
                      </c:pt>
                      <c:pt idx="3476">
                        <c:v>43226.000636574077</c:v>
                      </c:pt>
                      <c:pt idx="3477">
                        <c:v>43226.000648148147</c:v>
                      </c:pt>
                      <c:pt idx="3478">
                        <c:v>43226.000659722224</c:v>
                      </c:pt>
                      <c:pt idx="3479">
                        <c:v>43226.000671296293</c:v>
                      </c:pt>
                      <c:pt idx="3480">
                        <c:v>43226.00068287037</c:v>
                      </c:pt>
                      <c:pt idx="3481">
                        <c:v>43226.000694444447</c:v>
                      </c:pt>
                      <c:pt idx="3482">
                        <c:v>43226.000706018516</c:v>
                      </c:pt>
                      <c:pt idx="3483">
                        <c:v>43226.000717592593</c:v>
                      </c:pt>
                      <c:pt idx="3484">
                        <c:v>43226.00072916667</c:v>
                      </c:pt>
                      <c:pt idx="3485">
                        <c:v>43226.000740740739</c:v>
                      </c:pt>
                      <c:pt idx="3486">
                        <c:v>43226.000752314816</c:v>
                      </c:pt>
                      <c:pt idx="3487">
                        <c:v>43226.000763888886</c:v>
                      </c:pt>
                      <c:pt idx="3488">
                        <c:v>43226.000775462962</c:v>
                      </c:pt>
                      <c:pt idx="3489">
                        <c:v>43226.000787037039</c:v>
                      </c:pt>
                      <c:pt idx="3490">
                        <c:v>43226.000798611109</c:v>
                      </c:pt>
                      <c:pt idx="3491">
                        <c:v>43226.000810185185</c:v>
                      </c:pt>
                      <c:pt idx="3492">
                        <c:v>43226.000821759262</c:v>
                      </c:pt>
                      <c:pt idx="3493">
                        <c:v>43226.000833333332</c:v>
                      </c:pt>
                      <c:pt idx="3494">
                        <c:v>43226.000844907408</c:v>
                      </c:pt>
                      <c:pt idx="3495">
                        <c:v>43226.000856481478</c:v>
                      </c:pt>
                      <c:pt idx="3496">
                        <c:v>43226.000868055555</c:v>
                      </c:pt>
                      <c:pt idx="3497">
                        <c:v>43226.000879629632</c:v>
                      </c:pt>
                      <c:pt idx="3498">
                        <c:v>43226.000891203701</c:v>
                      </c:pt>
                      <c:pt idx="3499">
                        <c:v>43226.000902777778</c:v>
                      </c:pt>
                      <c:pt idx="3500">
                        <c:v>43226.000914351855</c:v>
                      </c:pt>
                      <c:pt idx="3501">
                        <c:v>43226.000925925924</c:v>
                      </c:pt>
                      <c:pt idx="3502">
                        <c:v>43226.000937500001</c:v>
                      </c:pt>
                      <c:pt idx="3503">
                        <c:v>43226.000949074078</c:v>
                      </c:pt>
                      <c:pt idx="3504">
                        <c:v>43226.000960648147</c:v>
                      </c:pt>
                      <c:pt idx="3505">
                        <c:v>43226.000972222224</c:v>
                      </c:pt>
                      <c:pt idx="3506">
                        <c:v>43226.000983796293</c:v>
                      </c:pt>
                      <c:pt idx="3507">
                        <c:v>43226.00099537037</c:v>
                      </c:pt>
                      <c:pt idx="3508">
                        <c:v>43226.001006944447</c:v>
                      </c:pt>
                      <c:pt idx="3509">
                        <c:v>43226.001018518517</c:v>
                      </c:pt>
                      <c:pt idx="3510">
                        <c:v>43226.001030092593</c:v>
                      </c:pt>
                      <c:pt idx="3511">
                        <c:v>43226.00104166667</c:v>
                      </c:pt>
                      <c:pt idx="3512">
                        <c:v>43226.00105324074</c:v>
                      </c:pt>
                      <c:pt idx="3513">
                        <c:v>43226.001064814816</c:v>
                      </c:pt>
                      <c:pt idx="3514">
                        <c:v>43226.001076388886</c:v>
                      </c:pt>
                      <c:pt idx="3515">
                        <c:v>43226.001087962963</c:v>
                      </c:pt>
                      <c:pt idx="3516">
                        <c:v>43226.001099537039</c:v>
                      </c:pt>
                      <c:pt idx="3517">
                        <c:v>43226.001111111109</c:v>
                      </c:pt>
                      <c:pt idx="3518">
                        <c:v>43226.001122685186</c:v>
                      </c:pt>
                      <c:pt idx="3519">
                        <c:v>43226.001134259262</c:v>
                      </c:pt>
                      <c:pt idx="3520">
                        <c:v>43226.001145833332</c:v>
                      </c:pt>
                      <c:pt idx="3521">
                        <c:v>43226.001157407409</c:v>
                      </c:pt>
                      <c:pt idx="3522">
                        <c:v>43226.001168981478</c:v>
                      </c:pt>
                      <c:pt idx="3523">
                        <c:v>43226.001180555555</c:v>
                      </c:pt>
                      <c:pt idx="3524">
                        <c:v>43226.001192129632</c:v>
                      </c:pt>
                      <c:pt idx="3525">
                        <c:v>43226.001203703701</c:v>
                      </c:pt>
                      <c:pt idx="3526">
                        <c:v>43226.001215277778</c:v>
                      </c:pt>
                      <c:pt idx="3527">
                        <c:v>43226.001226851855</c:v>
                      </c:pt>
                      <c:pt idx="3528">
                        <c:v>43226.001238425924</c:v>
                      </c:pt>
                      <c:pt idx="3529">
                        <c:v>43226.001250000001</c:v>
                      </c:pt>
                      <c:pt idx="3530">
                        <c:v>43226.001261574071</c:v>
                      </c:pt>
                      <c:pt idx="3531">
                        <c:v>43226.001273148147</c:v>
                      </c:pt>
                      <c:pt idx="3532">
                        <c:v>43226.001273148147</c:v>
                      </c:pt>
                      <c:pt idx="3533">
                        <c:v>43226.001284722224</c:v>
                      </c:pt>
                      <c:pt idx="3534">
                        <c:v>43226.001296296294</c:v>
                      </c:pt>
                      <c:pt idx="3535">
                        <c:v>43226.001307870371</c:v>
                      </c:pt>
                      <c:pt idx="3536">
                        <c:v>43226.001319444447</c:v>
                      </c:pt>
                      <c:pt idx="3537">
                        <c:v>43226.001331018517</c:v>
                      </c:pt>
                      <c:pt idx="3538">
                        <c:v>43226.001342592594</c:v>
                      </c:pt>
                      <c:pt idx="3539">
                        <c:v>43226.001354166663</c:v>
                      </c:pt>
                      <c:pt idx="3540">
                        <c:v>43226.00136574074</c:v>
                      </c:pt>
                      <c:pt idx="3541">
                        <c:v>43226.001377314817</c:v>
                      </c:pt>
                      <c:pt idx="3542">
                        <c:v>43226.001388888886</c:v>
                      </c:pt>
                      <c:pt idx="3543">
                        <c:v>43226.001400462963</c:v>
                      </c:pt>
                      <c:pt idx="3544">
                        <c:v>43226.00141203704</c:v>
                      </c:pt>
                      <c:pt idx="3545">
                        <c:v>43226.001423611109</c:v>
                      </c:pt>
                      <c:pt idx="3546">
                        <c:v>43226.001435185186</c:v>
                      </c:pt>
                      <c:pt idx="3547">
                        <c:v>43226.001446759263</c:v>
                      </c:pt>
                      <c:pt idx="3548">
                        <c:v>43226.001458333332</c:v>
                      </c:pt>
                      <c:pt idx="3549">
                        <c:v>43226.001469907409</c:v>
                      </c:pt>
                      <c:pt idx="3550">
                        <c:v>43226.001481481479</c:v>
                      </c:pt>
                      <c:pt idx="3551">
                        <c:v>43226.001493055555</c:v>
                      </c:pt>
                      <c:pt idx="3552">
                        <c:v>43226.001504629632</c:v>
                      </c:pt>
                      <c:pt idx="3553">
                        <c:v>43226.001516203702</c:v>
                      </c:pt>
                      <c:pt idx="3554">
                        <c:v>43226.001527777778</c:v>
                      </c:pt>
                      <c:pt idx="3555">
                        <c:v>43226.001539351855</c:v>
                      </c:pt>
                      <c:pt idx="3556">
                        <c:v>43226.001550925925</c:v>
                      </c:pt>
                      <c:pt idx="3557">
                        <c:v>43226.001562500001</c:v>
                      </c:pt>
                      <c:pt idx="3558">
                        <c:v>43226.001574074071</c:v>
                      </c:pt>
                      <c:pt idx="3559">
                        <c:v>43226.001585648148</c:v>
                      </c:pt>
                      <c:pt idx="3560">
                        <c:v>43226.001597222225</c:v>
                      </c:pt>
                      <c:pt idx="3561">
                        <c:v>43226.001608796294</c:v>
                      </c:pt>
                      <c:pt idx="3562">
                        <c:v>43226.001620370371</c:v>
                      </c:pt>
                      <c:pt idx="3563">
                        <c:v>43226.001631944448</c:v>
                      </c:pt>
                      <c:pt idx="3564">
                        <c:v>43226.001643518517</c:v>
                      </c:pt>
                      <c:pt idx="3565">
                        <c:v>43226.001655092594</c:v>
                      </c:pt>
                      <c:pt idx="3566">
                        <c:v>43226.001666666663</c:v>
                      </c:pt>
                      <c:pt idx="3567">
                        <c:v>43226.00167824074</c:v>
                      </c:pt>
                      <c:pt idx="3568">
                        <c:v>43226.001689814817</c:v>
                      </c:pt>
                      <c:pt idx="3569">
                        <c:v>43226.001701388886</c:v>
                      </c:pt>
                      <c:pt idx="3570">
                        <c:v>43226.001712962963</c:v>
                      </c:pt>
                      <c:pt idx="3571">
                        <c:v>43226.00172453704</c:v>
                      </c:pt>
                      <c:pt idx="3572">
                        <c:v>43226.001736111109</c:v>
                      </c:pt>
                      <c:pt idx="3573">
                        <c:v>43226.001747685186</c:v>
                      </c:pt>
                      <c:pt idx="3574">
                        <c:v>43226.001759259256</c:v>
                      </c:pt>
                      <c:pt idx="3575">
                        <c:v>43226.001770833333</c:v>
                      </c:pt>
                      <c:pt idx="3576">
                        <c:v>43226.001782407409</c:v>
                      </c:pt>
                      <c:pt idx="3577">
                        <c:v>43226.001793981479</c:v>
                      </c:pt>
                      <c:pt idx="3578">
                        <c:v>43226.001805555556</c:v>
                      </c:pt>
                      <c:pt idx="3579">
                        <c:v>43226.001817129632</c:v>
                      </c:pt>
                      <c:pt idx="3580">
                        <c:v>43226.001828703702</c:v>
                      </c:pt>
                      <c:pt idx="3581">
                        <c:v>43226.001840277779</c:v>
                      </c:pt>
                      <c:pt idx="3582">
                        <c:v>43226.001851851855</c:v>
                      </c:pt>
                      <c:pt idx="3583">
                        <c:v>43226.001863425925</c:v>
                      </c:pt>
                      <c:pt idx="3584">
                        <c:v>43226.001875000002</c:v>
                      </c:pt>
                      <c:pt idx="3585">
                        <c:v>43226.001886574071</c:v>
                      </c:pt>
                      <c:pt idx="3586">
                        <c:v>43226.001898148148</c:v>
                      </c:pt>
                      <c:pt idx="3587">
                        <c:v>43226.001909722225</c:v>
                      </c:pt>
                      <c:pt idx="3588">
                        <c:v>43226.001921296294</c:v>
                      </c:pt>
                      <c:pt idx="3589">
                        <c:v>43226.001932870371</c:v>
                      </c:pt>
                      <c:pt idx="3590">
                        <c:v>43226.001944444448</c:v>
                      </c:pt>
                      <c:pt idx="3591">
                        <c:v>43226.001956018517</c:v>
                      </c:pt>
                      <c:pt idx="3592">
                        <c:v>43226.001967592594</c:v>
                      </c:pt>
                      <c:pt idx="3593">
                        <c:v>43226.001979166664</c:v>
                      </c:pt>
                      <c:pt idx="3594">
                        <c:v>43226.00199074074</c:v>
                      </c:pt>
                      <c:pt idx="3595">
                        <c:v>43226.002002314817</c:v>
                      </c:pt>
                      <c:pt idx="3596">
                        <c:v>43226.002013888887</c:v>
                      </c:pt>
                      <c:pt idx="3597">
                        <c:v>43226.002025462964</c:v>
                      </c:pt>
                      <c:pt idx="3598">
                        <c:v>43226.00203703704</c:v>
                      </c:pt>
                      <c:pt idx="3599">
                        <c:v>43226.00204861111</c:v>
                      </c:pt>
                      <c:pt idx="3600">
                        <c:v>43226.002060185187</c:v>
                      </c:pt>
                      <c:pt idx="3601">
                        <c:v>43226.002071759256</c:v>
                      </c:pt>
                      <c:pt idx="3602">
                        <c:v>43226.002083333333</c:v>
                      </c:pt>
                      <c:pt idx="3603">
                        <c:v>43226.00209490741</c:v>
                      </c:pt>
                      <c:pt idx="3604">
                        <c:v>43226.002106481479</c:v>
                      </c:pt>
                      <c:pt idx="3605">
                        <c:v>43226.002118055556</c:v>
                      </c:pt>
                      <c:pt idx="3606">
                        <c:v>43226.002129629633</c:v>
                      </c:pt>
                      <c:pt idx="3607">
                        <c:v>43226.002141203702</c:v>
                      </c:pt>
                      <c:pt idx="3608">
                        <c:v>43226.002152777779</c:v>
                      </c:pt>
                      <c:pt idx="3609">
                        <c:v>43226.002164351848</c:v>
                      </c:pt>
                      <c:pt idx="3610">
                        <c:v>43226.002175925925</c:v>
                      </c:pt>
                      <c:pt idx="3611">
                        <c:v>43226.002175925925</c:v>
                      </c:pt>
                      <c:pt idx="3612">
                        <c:v>43226.002187500002</c:v>
                      </c:pt>
                      <c:pt idx="3613">
                        <c:v>43226.002199074072</c:v>
                      </c:pt>
                      <c:pt idx="3614">
                        <c:v>43226.002210648148</c:v>
                      </c:pt>
                      <c:pt idx="3615">
                        <c:v>43226.002222222225</c:v>
                      </c:pt>
                      <c:pt idx="3616">
                        <c:v>43226.002233796295</c:v>
                      </c:pt>
                      <c:pt idx="3617">
                        <c:v>43226.002245370371</c:v>
                      </c:pt>
                      <c:pt idx="3618">
                        <c:v>43226.002256944441</c:v>
                      </c:pt>
                      <c:pt idx="3619">
                        <c:v>43226.002268518518</c:v>
                      </c:pt>
                      <c:pt idx="3620">
                        <c:v>43226.002280092594</c:v>
                      </c:pt>
                      <c:pt idx="3621">
                        <c:v>43226.002291666664</c:v>
                      </c:pt>
                      <c:pt idx="3622">
                        <c:v>43226.002303240741</c:v>
                      </c:pt>
                      <c:pt idx="3623">
                        <c:v>43226.002314814818</c:v>
                      </c:pt>
                      <c:pt idx="3624">
                        <c:v>43226.002326388887</c:v>
                      </c:pt>
                      <c:pt idx="3625">
                        <c:v>43226.002337962964</c:v>
                      </c:pt>
                      <c:pt idx="3626">
                        <c:v>43226.002349537041</c:v>
                      </c:pt>
                      <c:pt idx="3627">
                        <c:v>43226.00236111111</c:v>
                      </c:pt>
                      <c:pt idx="3628">
                        <c:v>43226.002372685187</c:v>
                      </c:pt>
                      <c:pt idx="3629">
                        <c:v>43226.002384259256</c:v>
                      </c:pt>
                      <c:pt idx="3630">
                        <c:v>43226.002395833333</c:v>
                      </c:pt>
                      <c:pt idx="3631">
                        <c:v>43226.00240740741</c:v>
                      </c:pt>
                      <c:pt idx="3632">
                        <c:v>43226.002418981479</c:v>
                      </c:pt>
                      <c:pt idx="3633">
                        <c:v>43226.002430555556</c:v>
                      </c:pt>
                      <c:pt idx="3634">
                        <c:v>43226.002442129633</c:v>
                      </c:pt>
                      <c:pt idx="3635">
                        <c:v>43226.002453703702</c:v>
                      </c:pt>
                      <c:pt idx="3636">
                        <c:v>43226.002465277779</c:v>
                      </c:pt>
                      <c:pt idx="3637">
                        <c:v>43226.002476851849</c:v>
                      </c:pt>
                      <c:pt idx="3638">
                        <c:v>43226.002488425926</c:v>
                      </c:pt>
                      <c:pt idx="3639">
                        <c:v>43226.002500000002</c:v>
                      </c:pt>
                      <c:pt idx="3640">
                        <c:v>43226.002511574072</c:v>
                      </c:pt>
                      <c:pt idx="3641">
                        <c:v>43226.002523148149</c:v>
                      </c:pt>
                      <c:pt idx="3642">
                        <c:v>43226.002534722225</c:v>
                      </c:pt>
                      <c:pt idx="3643">
                        <c:v>43226.002546296295</c:v>
                      </c:pt>
                      <c:pt idx="3644">
                        <c:v>43226.002557870372</c:v>
                      </c:pt>
                      <c:pt idx="3645">
                        <c:v>43226.002569444441</c:v>
                      </c:pt>
                      <c:pt idx="3646">
                        <c:v>43226.002581018518</c:v>
                      </c:pt>
                      <c:pt idx="3647">
                        <c:v>43226.002592592595</c:v>
                      </c:pt>
                      <c:pt idx="3648">
                        <c:v>43226.002604166664</c:v>
                      </c:pt>
                      <c:pt idx="3649">
                        <c:v>43226.002615740741</c:v>
                      </c:pt>
                      <c:pt idx="3650">
                        <c:v>43226.002627314818</c:v>
                      </c:pt>
                      <c:pt idx="3651">
                        <c:v>43226.002638888887</c:v>
                      </c:pt>
                      <c:pt idx="3652">
                        <c:v>43226.002650462964</c:v>
                      </c:pt>
                      <c:pt idx="3653">
                        <c:v>43226.002662037034</c:v>
                      </c:pt>
                      <c:pt idx="3654">
                        <c:v>43226.00267361111</c:v>
                      </c:pt>
                      <c:pt idx="3655">
                        <c:v>43226.002685185187</c:v>
                      </c:pt>
                      <c:pt idx="3656">
                        <c:v>43226.002696759257</c:v>
                      </c:pt>
                      <c:pt idx="3657">
                        <c:v>43226.002708333333</c:v>
                      </c:pt>
                      <c:pt idx="3658">
                        <c:v>43226.00271990741</c:v>
                      </c:pt>
                      <c:pt idx="3659">
                        <c:v>43226.00273148148</c:v>
                      </c:pt>
                      <c:pt idx="3660">
                        <c:v>43226.002743055556</c:v>
                      </c:pt>
                      <c:pt idx="3661">
                        <c:v>43226.002754629626</c:v>
                      </c:pt>
                      <c:pt idx="3662">
                        <c:v>43226.002766203703</c:v>
                      </c:pt>
                      <c:pt idx="3663">
                        <c:v>43226.00277777778</c:v>
                      </c:pt>
                      <c:pt idx="3664">
                        <c:v>43226.002789351849</c:v>
                      </c:pt>
                      <c:pt idx="3665">
                        <c:v>43226.002800925926</c:v>
                      </c:pt>
                      <c:pt idx="3666">
                        <c:v>43226.002812500003</c:v>
                      </c:pt>
                      <c:pt idx="3667">
                        <c:v>43226.002824074072</c:v>
                      </c:pt>
                      <c:pt idx="3668">
                        <c:v>43226.002835648149</c:v>
                      </c:pt>
                      <c:pt idx="3669">
                        <c:v>43226.002847222226</c:v>
                      </c:pt>
                      <c:pt idx="3670">
                        <c:v>43226.002858796295</c:v>
                      </c:pt>
                      <c:pt idx="3671">
                        <c:v>43226.002870370372</c:v>
                      </c:pt>
                      <c:pt idx="3672">
                        <c:v>43226.002881944441</c:v>
                      </c:pt>
                      <c:pt idx="3673">
                        <c:v>43226.002893518518</c:v>
                      </c:pt>
                      <c:pt idx="3674">
                        <c:v>43226.002905092595</c:v>
                      </c:pt>
                      <c:pt idx="3675">
                        <c:v>43226.002916666665</c:v>
                      </c:pt>
                      <c:pt idx="3676">
                        <c:v>43226.002928240741</c:v>
                      </c:pt>
                      <c:pt idx="3677">
                        <c:v>43226.002939814818</c:v>
                      </c:pt>
                      <c:pt idx="3678">
                        <c:v>43226.002951388888</c:v>
                      </c:pt>
                      <c:pt idx="3679">
                        <c:v>43226.002962962964</c:v>
                      </c:pt>
                      <c:pt idx="3680">
                        <c:v>43226.002974537034</c:v>
                      </c:pt>
                      <c:pt idx="3681">
                        <c:v>43226.002986111111</c:v>
                      </c:pt>
                      <c:pt idx="3682">
                        <c:v>43226.002997685187</c:v>
                      </c:pt>
                      <c:pt idx="3683">
                        <c:v>43226.003009259257</c:v>
                      </c:pt>
                      <c:pt idx="3684">
                        <c:v>43226.003020833334</c:v>
                      </c:pt>
                      <c:pt idx="3685">
                        <c:v>43226.003032407411</c:v>
                      </c:pt>
                      <c:pt idx="3686">
                        <c:v>43226.00304398148</c:v>
                      </c:pt>
                      <c:pt idx="3687">
                        <c:v>43226.003055555557</c:v>
                      </c:pt>
                      <c:pt idx="3688">
                        <c:v>43226.003067129626</c:v>
                      </c:pt>
                      <c:pt idx="3689">
                        <c:v>43226.003078703703</c:v>
                      </c:pt>
                      <c:pt idx="3690">
                        <c:v>43226.00309027778</c:v>
                      </c:pt>
                      <c:pt idx="3691">
                        <c:v>43226.003101851849</c:v>
                      </c:pt>
                      <c:pt idx="3692">
                        <c:v>43226.003113425926</c:v>
                      </c:pt>
                      <c:pt idx="3693">
                        <c:v>43226.003125000003</c:v>
                      </c:pt>
                      <c:pt idx="3694">
                        <c:v>43226.003136574072</c:v>
                      </c:pt>
                      <c:pt idx="3695">
                        <c:v>43226.003136574072</c:v>
                      </c:pt>
                      <c:pt idx="3696">
                        <c:v>43226.003148148149</c:v>
                      </c:pt>
                      <c:pt idx="3697">
                        <c:v>43226.003159722219</c:v>
                      </c:pt>
                      <c:pt idx="3698">
                        <c:v>43226.003171296295</c:v>
                      </c:pt>
                      <c:pt idx="3699">
                        <c:v>43226.003182870372</c:v>
                      </c:pt>
                      <c:pt idx="3700">
                        <c:v>43226.003194444442</c:v>
                      </c:pt>
                      <c:pt idx="3701">
                        <c:v>43226.003206018519</c:v>
                      </c:pt>
                      <c:pt idx="3702">
                        <c:v>43226.003217592595</c:v>
                      </c:pt>
                      <c:pt idx="3703">
                        <c:v>43226.003229166665</c:v>
                      </c:pt>
                      <c:pt idx="3704">
                        <c:v>43226.003240740742</c:v>
                      </c:pt>
                      <c:pt idx="3705">
                        <c:v>43226.003252314818</c:v>
                      </c:pt>
                      <c:pt idx="3706">
                        <c:v>43226.003263888888</c:v>
                      </c:pt>
                      <c:pt idx="3707">
                        <c:v>43226.003275462965</c:v>
                      </c:pt>
                      <c:pt idx="3708">
                        <c:v>43226.003287037034</c:v>
                      </c:pt>
                      <c:pt idx="3709">
                        <c:v>43226.003298611111</c:v>
                      </c:pt>
                      <c:pt idx="3710">
                        <c:v>43226.003310185188</c:v>
                      </c:pt>
                      <c:pt idx="3711">
                        <c:v>43226.003321759257</c:v>
                      </c:pt>
                      <c:pt idx="3712">
                        <c:v>43226.003333333334</c:v>
                      </c:pt>
                      <c:pt idx="3713">
                        <c:v>43226.003344907411</c:v>
                      </c:pt>
                      <c:pt idx="3714">
                        <c:v>43226.00335648148</c:v>
                      </c:pt>
                      <c:pt idx="3715">
                        <c:v>43226.003368055557</c:v>
                      </c:pt>
                      <c:pt idx="3716">
                        <c:v>43226.003379629627</c:v>
                      </c:pt>
                      <c:pt idx="3717">
                        <c:v>43226.003391203703</c:v>
                      </c:pt>
                      <c:pt idx="3718">
                        <c:v>43226.00340277778</c:v>
                      </c:pt>
                      <c:pt idx="3719">
                        <c:v>43226.00341435185</c:v>
                      </c:pt>
                      <c:pt idx="3720">
                        <c:v>43226.003425925926</c:v>
                      </c:pt>
                      <c:pt idx="3721">
                        <c:v>43226.003437500003</c:v>
                      </c:pt>
                      <c:pt idx="3722">
                        <c:v>43226.003449074073</c:v>
                      </c:pt>
                      <c:pt idx="3723">
                        <c:v>43226.003460648149</c:v>
                      </c:pt>
                      <c:pt idx="3724">
                        <c:v>43226.003472222219</c:v>
                      </c:pt>
                      <c:pt idx="3725">
                        <c:v>43226.003483796296</c:v>
                      </c:pt>
                      <c:pt idx="3726">
                        <c:v>43226.003495370373</c:v>
                      </c:pt>
                      <c:pt idx="3727">
                        <c:v>43226.003506944442</c:v>
                      </c:pt>
                      <c:pt idx="3728">
                        <c:v>43226.003518518519</c:v>
                      </c:pt>
                      <c:pt idx="3729">
                        <c:v>43226.003530092596</c:v>
                      </c:pt>
                      <c:pt idx="3730">
                        <c:v>43226.003541666665</c:v>
                      </c:pt>
                      <c:pt idx="3731">
                        <c:v>43226.003553240742</c:v>
                      </c:pt>
                      <c:pt idx="3732">
                        <c:v>43226.003564814811</c:v>
                      </c:pt>
                      <c:pt idx="3733">
                        <c:v>43226.003576388888</c:v>
                      </c:pt>
                      <c:pt idx="3734">
                        <c:v>43226.003587962965</c:v>
                      </c:pt>
                      <c:pt idx="3735">
                        <c:v>43226.003599537034</c:v>
                      </c:pt>
                      <c:pt idx="3736">
                        <c:v>43226.003611111111</c:v>
                      </c:pt>
                      <c:pt idx="3737">
                        <c:v>43226.003622685188</c:v>
                      </c:pt>
                      <c:pt idx="3738">
                        <c:v>43226.003634259258</c:v>
                      </c:pt>
                      <c:pt idx="3739">
                        <c:v>43226.003645833334</c:v>
                      </c:pt>
                      <c:pt idx="3740">
                        <c:v>43226.003657407404</c:v>
                      </c:pt>
                      <c:pt idx="3741">
                        <c:v>43226.003668981481</c:v>
                      </c:pt>
                      <c:pt idx="3742">
                        <c:v>43226.003680555557</c:v>
                      </c:pt>
                      <c:pt idx="3743">
                        <c:v>43226.003692129627</c:v>
                      </c:pt>
                      <c:pt idx="3744">
                        <c:v>43226.003703703704</c:v>
                      </c:pt>
                      <c:pt idx="3745">
                        <c:v>43226.00371527778</c:v>
                      </c:pt>
                      <c:pt idx="3746">
                        <c:v>43226.00372685185</c:v>
                      </c:pt>
                      <c:pt idx="3747">
                        <c:v>43226.003738425927</c:v>
                      </c:pt>
                      <c:pt idx="3748">
                        <c:v>43226.003750000003</c:v>
                      </c:pt>
                      <c:pt idx="3749">
                        <c:v>43226.003761574073</c:v>
                      </c:pt>
                      <c:pt idx="3750">
                        <c:v>43226.00377314815</c:v>
                      </c:pt>
                      <c:pt idx="3751">
                        <c:v>43226.003784722219</c:v>
                      </c:pt>
                      <c:pt idx="3752">
                        <c:v>43226.003796296296</c:v>
                      </c:pt>
                      <c:pt idx="3753">
                        <c:v>43226.003807870373</c:v>
                      </c:pt>
                      <c:pt idx="3754">
                        <c:v>43226.003819444442</c:v>
                      </c:pt>
                      <c:pt idx="3755">
                        <c:v>43226.003831018519</c:v>
                      </c:pt>
                      <c:pt idx="3756">
                        <c:v>43226.003842592596</c:v>
                      </c:pt>
                      <c:pt idx="3757">
                        <c:v>43226.003854166665</c:v>
                      </c:pt>
                      <c:pt idx="3758">
                        <c:v>43226.003865740742</c:v>
                      </c:pt>
                      <c:pt idx="3759">
                        <c:v>43226.003877314812</c:v>
                      </c:pt>
                      <c:pt idx="3760">
                        <c:v>43226.003888888888</c:v>
                      </c:pt>
                      <c:pt idx="3761">
                        <c:v>43226.003900462965</c:v>
                      </c:pt>
                      <c:pt idx="3762">
                        <c:v>43226.003912037035</c:v>
                      </c:pt>
                      <c:pt idx="3763">
                        <c:v>43226.003923611112</c:v>
                      </c:pt>
                      <c:pt idx="3764">
                        <c:v>43226.003935185188</c:v>
                      </c:pt>
                      <c:pt idx="3765">
                        <c:v>43226.003946759258</c:v>
                      </c:pt>
                      <c:pt idx="3766">
                        <c:v>43226.003958333335</c:v>
                      </c:pt>
                      <c:pt idx="3767">
                        <c:v>43226.003969907404</c:v>
                      </c:pt>
                      <c:pt idx="3768">
                        <c:v>43226.003981481481</c:v>
                      </c:pt>
                      <c:pt idx="3769">
                        <c:v>43226.003993055558</c:v>
                      </c:pt>
                      <c:pt idx="3770">
                        <c:v>43226.004004629627</c:v>
                      </c:pt>
                      <c:pt idx="3771">
                        <c:v>43226.004016203704</c:v>
                      </c:pt>
                      <c:pt idx="3772">
                        <c:v>43226.004027777781</c:v>
                      </c:pt>
                      <c:pt idx="3773">
                        <c:v>43226.00403935185</c:v>
                      </c:pt>
                      <c:pt idx="3774">
                        <c:v>43226.00403935185</c:v>
                      </c:pt>
                      <c:pt idx="3775">
                        <c:v>43226.004050925927</c:v>
                      </c:pt>
                      <c:pt idx="3776">
                        <c:v>43226.004062499997</c:v>
                      </c:pt>
                      <c:pt idx="3777">
                        <c:v>43226.004074074073</c:v>
                      </c:pt>
                      <c:pt idx="3778">
                        <c:v>43226.00408564815</c:v>
                      </c:pt>
                      <c:pt idx="3779">
                        <c:v>43226.00409722222</c:v>
                      </c:pt>
                      <c:pt idx="3780">
                        <c:v>43226.004108796296</c:v>
                      </c:pt>
                      <c:pt idx="3781">
                        <c:v>43226.004120370373</c:v>
                      </c:pt>
                      <c:pt idx="3782">
                        <c:v>43226.004131944443</c:v>
                      </c:pt>
                      <c:pt idx="3783">
                        <c:v>43226.004143518519</c:v>
                      </c:pt>
                      <c:pt idx="3784">
                        <c:v>43226.004155092596</c:v>
                      </c:pt>
                      <c:pt idx="3785">
                        <c:v>43226.004166666666</c:v>
                      </c:pt>
                      <c:pt idx="3786">
                        <c:v>43226.004178240742</c:v>
                      </c:pt>
                      <c:pt idx="3787">
                        <c:v>43226.004189814812</c:v>
                      </c:pt>
                      <c:pt idx="3788">
                        <c:v>43226.004201388889</c:v>
                      </c:pt>
                      <c:pt idx="3789">
                        <c:v>43226.004212962966</c:v>
                      </c:pt>
                      <c:pt idx="3790">
                        <c:v>43226.004224537035</c:v>
                      </c:pt>
                      <c:pt idx="3791">
                        <c:v>43226.004236111112</c:v>
                      </c:pt>
                      <c:pt idx="3792">
                        <c:v>43226.004247685189</c:v>
                      </c:pt>
                      <c:pt idx="3793">
                        <c:v>43226.004259259258</c:v>
                      </c:pt>
                      <c:pt idx="3794">
                        <c:v>43226.004270833335</c:v>
                      </c:pt>
                      <c:pt idx="3795">
                        <c:v>43226.004282407404</c:v>
                      </c:pt>
                      <c:pt idx="3796">
                        <c:v>43226.004293981481</c:v>
                      </c:pt>
                      <c:pt idx="3797">
                        <c:v>43226.004305555558</c:v>
                      </c:pt>
                      <c:pt idx="3798">
                        <c:v>43226.004317129627</c:v>
                      </c:pt>
                      <c:pt idx="3799">
                        <c:v>43226.004328703704</c:v>
                      </c:pt>
                      <c:pt idx="3800">
                        <c:v>43226.004340277781</c:v>
                      </c:pt>
                      <c:pt idx="3801">
                        <c:v>43226.004351851851</c:v>
                      </c:pt>
                      <c:pt idx="3802">
                        <c:v>43226.004363425927</c:v>
                      </c:pt>
                      <c:pt idx="3803">
                        <c:v>43226.004374999997</c:v>
                      </c:pt>
                      <c:pt idx="3804">
                        <c:v>43226.004386574074</c:v>
                      </c:pt>
                      <c:pt idx="3805">
                        <c:v>43226.00439814815</c:v>
                      </c:pt>
                      <c:pt idx="3806">
                        <c:v>43226.00440972222</c:v>
                      </c:pt>
                      <c:pt idx="3807">
                        <c:v>43226.004421296297</c:v>
                      </c:pt>
                      <c:pt idx="3808">
                        <c:v>43226.004432870373</c:v>
                      </c:pt>
                      <c:pt idx="3809">
                        <c:v>43226.004444444443</c:v>
                      </c:pt>
                      <c:pt idx="3810">
                        <c:v>43226.00445601852</c:v>
                      </c:pt>
                      <c:pt idx="3811">
                        <c:v>43226.004467592589</c:v>
                      </c:pt>
                      <c:pt idx="3812">
                        <c:v>43226.004479166666</c:v>
                      </c:pt>
                      <c:pt idx="3813">
                        <c:v>43226.004490740743</c:v>
                      </c:pt>
                      <c:pt idx="3814">
                        <c:v>43226.004502314812</c:v>
                      </c:pt>
                      <c:pt idx="3815">
                        <c:v>43226.004513888889</c:v>
                      </c:pt>
                      <c:pt idx="3816">
                        <c:v>43226.004525462966</c:v>
                      </c:pt>
                      <c:pt idx="3817">
                        <c:v>43226.004537037035</c:v>
                      </c:pt>
                      <c:pt idx="3818">
                        <c:v>43226.004548611112</c:v>
                      </c:pt>
                      <c:pt idx="3819">
                        <c:v>43226.004560185182</c:v>
                      </c:pt>
                      <c:pt idx="3820">
                        <c:v>43226.004571759258</c:v>
                      </c:pt>
                      <c:pt idx="3821">
                        <c:v>43226.004583333335</c:v>
                      </c:pt>
                      <c:pt idx="3822">
                        <c:v>43226.004594907405</c:v>
                      </c:pt>
                      <c:pt idx="3823">
                        <c:v>43226.004606481481</c:v>
                      </c:pt>
                      <c:pt idx="3824">
                        <c:v>43226.004618055558</c:v>
                      </c:pt>
                      <c:pt idx="3825">
                        <c:v>43226.004629629628</c:v>
                      </c:pt>
                      <c:pt idx="3826">
                        <c:v>43226.004641203705</c:v>
                      </c:pt>
                      <c:pt idx="3827">
                        <c:v>43226.004652777781</c:v>
                      </c:pt>
                      <c:pt idx="3828">
                        <c:v>43226.004664351851</c:v>
                      </c:pt>
                      <c:pt idx="3829">
                        <c:v>43226.004675925928</c:v>
                      </c:pt>
                      <c:pt idx="3830">
                        <c:v>43226.004687499997</c:v>
                      </c:pt>
                      <c:pt idx="3831">
                        <c:v>43226.004699074074</c:v>
                      </c:pt>
                      <c:pt idx="3832">
                        <c:v>43226.004710648151</c:v>
                      </c:pt>
                      <c:pt idx="3833">
                        <c:v>43226.00472222222</c:v>
                      </c:pt>
                      <c:pt idx="3834">
                        <c:v>43226.004733796297</c:v>
                      </c:pt>
                      <c:pt idx="3835">
                        <c:v>43226.004745370374</c:v>
                      </c:pt>
                      <c:pt idx="3836">
                        <c:v>43226.004756944443</c:v>
                      </c:pt>
                      <c:pt idx="3837">
                        <c:v>43226.00476851852</c:v>
                      </c:pt>
                      <c:pt idx="3838">
                        <c:v>43226.004780092589</c:v>
                      </c:pt>
                      <c:pt idx="3839">
                        <c:v>43226.004791666666</c:v>
                      </c:pt>
                      <c:pt idx="3840">
                        <c:v>43226.004803240743</c:v>
                      </c:pt>
                      <c:pt idx="3841">
                        <c:v>43226.004814814813</c:v>
                      </c:pt>
                      <c:pt idx="3842">
                        <c:v>43226.004826388889</c:v>
                      </c:pt>
                      <c:pt idx="3843">
                        <c:v>43226.004837962966</c:v>
                      </c:pt>
                      <c:pt idx="3844">
                        <c:v>43226.004849537036</c:v>
                      </c:pt>
                      <c:pt idx="3845">
                        <c:v>43226.004861111112</c:v>
                      </c:pt>
                      <c:pt idx="3846">
                        <c:v>43226.004872685182</c:v>
                      </c:pt>
                      <c:pt idx="3847">
                        <c:v>43226.004884259259</c:v>
                      </c:pt>
                      <c:pt idx="3848">
                        <c:v>43226.004895833335</c:v>
                      </c:pt>
                      <c:pt idx="3849">
                        <c:v>43226.004907407405</c:v>
                      </c:pt>
                      <c:pt idx="3850">
                        <c:v>43226.004918981482</c:v>
                      </c:pt>
                      <c:pt idx="3851">
                        <c:v>43226.004930555559</c:v>
                      </c:pt>
                      <c:pt idx="3852">
                        <c:v>43226.004930555559</c:v>
                      </c:pt>
                      <c:pt idx="3853">
                        <c:v>43226.004942129628</c:v>
                      </c:pt>
                      <c:pt idx="3854">
                        <c:v>43226.004953703705</c:v>
                      </c:pt>
                      <c:pt idx="3855">
                        <c:v>43226.004965277774</c:v>
                      </c:pt>
                      <c:pt idx="3856">
                        <c:v>43226.004976851851</c:v>
                      </c:pt>
                      <c:pt idx="3857">
                        <c:v>43226.004988425928</c:v>
                      </c:pt>
                      <c:pt idx="3858">
                        <c:v>43226.004999999997</c:v>
                      </c:pt>
                      <c:pt idx="3859">
                        <c:v>43226.005011574074</c:v>
                      </c:pt>
                      <c:pt idx="3860">
                        <c:v>43226.005023148151</c:v>
                      </c:pt>
                      <c:pt idx="3861">
                        <c:v>43226.00503472222</c:v>
                      </c:pt>
                      <c:pt idx="3862">
                        <c:v>43226.005046296297</c:v>
                      </c:pt>
                      <c:pt idx="3863">
                        <c:v>43226.005057870374</c:v>
                      </c:pt>
                      <c:pt idx="3864">
                        <c:v>43226.005069444444</c:v>
                      </c:pt>
                      <c:pt idx="3865">
                        <c:v>43226.00508101852</c:v>
                      </c:pt>
                      <c:pt idx="3866">
                        <c:v>43226.00509259259</c:v>
                      </c:pt>
                      <c:pt idx="3867">
                        <c:v>43226.005104166667</c:v>
                      </c:pt>
                      <c:pt idx="3868">
                        <c:v>43226.005115740743</c:v>
                      </c:pt>
                      <c:pt idx="3869">
                        <c:v>43226.005127314813</c:v>
                      </c:pt>
                      <c:pt idx="3870">
                        <c:v>43226.00513888889</c:v>
                      </c:pt>
                      <c:pt idx="3871">
                        <c:v>43226.005150462966</c:v>
                      </c:pt>
                      <c:pt idx="3872">
                        <c:v>43226.005162037036</c:v>
                      </c:pt>
                      <c:pt idx="3873">
                        <c:v>43226.005173611113</c:v>
                      </c:pt>
                      <c:pt idx="3874">
                        <c:v>43226.005185185182</c:v>
                      </c:pt>
                      <c:pt idx="3875">
                        <c:v>43226.005196759259</c:v>
                      </c:pt>
                      <c:pt idx="3876">
                        <c:v>43226.005208333336</c:v>
                      </c:pt>
                      <c:pt idx="3877">
                        <c:v>43226.005219907405</c:v>
                      </c:pt>
                      <c:pt idx="3878">
                        <c:v>43226.005231481482</c:v>
                      </c:pt>
                      <c:pt idx="3879">
                        <c:v>43226.005243055559</c:v>
                      </c:pt>
                      <c:pt idx="3880">
                        <c:v>43226.005254629628</c:v>
                      </c:pt>
                      <c:pt idx="3881">
                        <c:v>43226.005266203705</c:v>
                      </c:pt>
                      <c:pt idx="3882">
                        <c:v>43226.005277777775</c:v>
                      </c:pt>
                      <c:pt idx="3883">
                        <c:v>43226.005289351851</c:v>
                      </c:pt>
                      <c:pt idx="3884">
                        <c:v>43226.005300925928</c:v>
                      </c:pt>
                      <c:pt idx="3885">
                        <c:v>43226.005312499998</c:v>
                      </c:pt>
                      <c:pt idx="3886">
                        <c:v>43226.005324074074</c:v>
                      </c:pt>
                      <c:pt idx="3887">
                        <c:v>43226.005335648151</c:v>
                      </c:pt>
                      <c:pt idx="3888">
                        <c:v>43226.005347222221</c:v>
                      </c:pt>
                      <c:pt idx="3889">
                        <c:v>43226.005358796298</c:v>
                      </c:pt>
                      <c:pt idx="3890">
                        <c:v>43226.005370370367</c:v>
                      </c:pt>
                      <c:pt idx="3891">
                        <c:v>43226.005381944444</c:v>
                      </c:pt>
                      <c:pt idx="3892">
                        <c:v>43226.005393518521</c:v>
                      </c:pt>
                      <c:pt idx="3893">
                        <c:v>43226.00540509259</c:v>
                      </c:pt>
                      <c:pt idx="3894">
                        <c:v>43226.005416666667</c:v>
                      </c:pt>
                      <c:pt idx="3895">
                        <c:v>43226.005428240744</c:v>
                      </c:pt>
                      <c:pt idx="3896">
                        <c:v>43226.005439814813</c:v>
                      </c:pt>
                      <c:pt idx="3897">
                        <c:v>43226.00545138889</c:v>
                      </c:pt>
                      <c:pt idx="3898">
                        <c:v>43226.005462962959</c:v>
                      </c:pt>
                      <c:pt idx="3899">
                        <c:v>43226.005474537036</c:v>
                      </c:pt>
                      <c:pt idx="3900">
                        <c:v>43226.005486111113</c:v>
                      </c:pt>
                      <c:pt idx="3901">
                        <c:v>43226.005497685182</c:v>
                      </c:pt>
                      <c:pt idx="3902">
                        <c:v>43226.005509259259</c:v>
                      </c:pt>
                      <c:pt idx="3903">
                        <c:v>43226.005520833336</c:v>
                      </c:pt>
                      <c:pt idx="3904">
                        <c:v>43226.005532407406</c:v>
                      </c:pt>
                      <c:pt idx="3905">
                        <c:v>43226.005543981482</c:v>
                      </c:pt>
                      <c:pt idx="3906">
                        <c:v>43226.005555555559</c:v>
                      </c:pt>
                      <c:pt idx="3907">
                        <c:v>43226.005567129629</c:v>
                      </c:pt>
                      <c:pt idx="3908">
                        <c:v>43226.005578703705</c:v>
                      </c:pt>
                      <c:pt idx="3909">
                        <c:v>43226.005590277775</c:v>
                      </c:pt>
                      <c:pt idx="3910">
                        <c:v>43226.005601851852</c:v>
                      </c:pt>
                      <c:pt idx="3911">
                        <c:v>43226.005613425928</c:v>
                      </c:pt>
                      <c:pt idx="3912">
                        <c:v>43226.005624999998</c:v>
                      </c:pt>
                      <c:pt idx="3913">
                        <c:v>43226.005636574075</c:v>
                      </c:pt>
                      <c:pt idx="3914">
                        <c:v>43226.005648148152</c:v>
                      </c:pt>
                      <c:pt idx="3915">
                        <c:v>43226.005659722221</c:v>
                      </c:pt>
                      <c:pt idx="3916">
                        <c:v>43226.005671296298</c:v>
                      </c:pt>
                      <c:pt idx="3917">
                        <c:v>43226.005682870367</c:v>
                      </c:pt>
                      <c:pt idx="3918">
                        <c:v>43226.005694444444</c:v>
                      </c:pt>
                      <c:pt idx="3919">
                        <c:v>43226.005706018521</c:v>
                      </c:pt>
                      <c:pt idx="3920">
                        <c:v>43226.00571759259</c:v>
                      </c:pt>
                      <c:pt idx="3921">
                        <c:v>43226.005729166667</c:v>
                      </c:pt>
                      <c:pt idx="3922">
                        <c:v>43226.005740740744</c:v>
                      </c:pt>
                      <c:pt idx="3923">
                        <c:v>43226.005752314813</c:v>
                      </c:pt>
                      <c:pt idx="3924">
                        <c:v>43226.00576388889</c:v>
                      </c:pt>
                      <c:pt idx="3925">
                        <c:v>43226.00577546296</c:v>
                      </c:pt>
                      <c:pt idx="3926">
                        <c:v>43226.005787037036</c:v>
                      </c:pt>
                      <c:pt idx="3927">
                        <c:v>43226.005798611113</c:v>
                      </c:pt>
                      <c:pt idx="3928">
                        <c:v>43226.005810185183</c:v>
                      </c:pt>
                      <c:pt idx="3929">
                        <c:v>43226.00582175926</c:v>
                      </c:pt>
                      <c:pt idx="3930">
                        <c:v>43226.005833333336</c:v>
                      </c:pt>
                      <c:pt idx="3931">
                        <c:v>43226.005844907406</c:v>
                      </c:pt>
                      <c:pt idx="3932">
                        <c:v>43226.005844907406</c:v>
                      </c:pt>
                      <c:pt idx="3933">
                        <c:v>43226.005856481483</c:v>
                      </c:pt>
                      <c:pt idx="3934">
                        <c:v>43226.005868055552</c:v>
                      </c:pt>
                      <c:pt idx="3935">
                        <c:v>43226.005879629629</c:v>
                      </c:pt>
                      <c:pt idx="3936">
                        <c:v>43226.005891203706</c:v>
                      </c:pt>
                      <c:pt idx="3937">
                        <c:v>43226.005902777775</c:v>
                      </c:pt>
                      <c:pt idx="3938">
                        <c:v>43226.005914351852</c:v>
                      </c:pt>
                      <c:pt idx="3939">
                        <c:v>43226.005925925929</c:v>
                      </c:pt>
                      <c:pt idx="3940">
                        <c:v>43226.005937499998</c:v>
                      </c:pt>
                      <c:pt idx="3941">
                        <c:v>43226.005949074075</c:v>
                      </c:pt>
                      <c:pt idx="3942">
                        <c:v>43226.005960648145</c:v>
                      </c:pt>
                      <c:pt idx="3943">
                        <c:v>43226.005972222221</c:v>
                      </c:pt>
                      <c:pt idx="3944">
                        <c:v>43226.005983796298</c:v>
                      </c:pt>
                      <c:pt idx="3945">
                        <c:v>43226.005995370368</c:v>
                      </c:pt>
                      <c:pt idx="3946">
                        <c:v>43226.006006944444</c:v>
                      </c:pt>
                      <c:pt idx="3947">
                        <c:v>43226.006018518521</c:v>
                      </c:pt>
                      <c:pt idx="3948">
                        <c:v>43226.006030092591</c:v>
                      </c:pt>
                      <c:pt idx="3949">
                        <c:v>43226.006041666667</c:v>
                      </c:pt>
                      <c:pt idx="3950">
                        <c:v>43226.006053240744</c:v>
                      </c:pt>
                      <c:pt idx="3951">
                        <c:v>43226.006064814814</c:v>
                      </c:pt>
                      <c:pt idx="3952">
                        <c:v>43226.006076388891</c:v>
                      </c:pt>
                      <c:pt idx="3953">
                        <c:v>43226.00608796296</c:v>
                      </c:pt>
                      <c:pt idx="3954">
                        <c:v>43226.006099537037</c:v>
                      </c:pt>
                      <c:pt idx="3955">
                        <c:v>43226.006111111114</c:v>
                      </c:pt>
                      <c:pt idx="3956">
                        <c:v>43226.006122685183</c:v>
                      </c:pt>
                      <c:pt idx="3957">
                        <c:v>43226.00613425926</c:v>
                      </c:pt>
                      <c:pt idx="3958">
                        <c:v>43226.006145833337</c:v>
                      </c:pt>
                      <c:pt idx="3959">
                        <c:v>43226.006157407406</c:v>
                      </c:pt>
                      <c:pt idx="3960">
                        <c:v>43226.006168981483</c:v>
                      </c:pt>
                      <c:pt idx="3961">
                        <c:v>43226.006180555552</c:v>
                      </c:pt>
                      <c:pt idx="3962">
                        <c:v>43226.006192129629</c:v>
                      </c:pt>
                      <c:pt idx="3963">
                        <c:v>43226.006203703706</c:v>
                      </c:pt>
                      <c:pt idx="3964">
                        <c:v>43226.006215277775</c:v>
                      </c:pt>
                      <c:pt idx="3965">
                        <c:v>43226.006226851852</c:v>
                      </c:pt>
                      <c:pt idx="3966">
                        <c:v>43226.006238425929</c:v>
                      </c:pt>
                      <c:pt idx="3967">
                        <c:v>43226.006249999999</c:v>
                      </c:pt>
                      <c:pt idx="3968">
                        <c:v>43226.006261574075</c:v>
                      </c:pt>
                      <c:pt idx="3969">
                        <c:v>43226.006273148145</c:v>
                      </c:pt>
                      <c:pt idx="3970">
                        <c:v>43226.006284722222</c:v>
                      </c:pt>
                      <c:pt idx="3971">
                        <c:v>43226.006296296298</c:v>
                      </c:pt>
                      <c:pt idx="3972">
                        <c:v>43226.006307870368</c:v>
                      </c:pt>
                      <c:pt idx="3973">
                        <c:v>43226.006319444445</c:v>
                      </c:pt>
                      <c:pt idx="3974">
                        <c:v>43226.006331018521</c:v>
                      </c:pt>
                      <c:pt idx="3975">
                        <c:v>43226.006342592591</c:v>
                      </c:pt>
                      <c:pt idx="3976">
                        <c:v>43226.006354166668</c:v>
                      </c:pt>
                      <c:pt idx="3977">
                        <c:v>43226.006365740737</c:v>
                      </c:pt>
                      <c:pt idx="3978">
                        <c:v>43226.006377314814</c:v>
                      </c:pt>
                      <c:pt idx="3979">
                        <c:v>43226.006388888891</c:v>
                      </c:pt>
                      <c:pt idx="3980">
                        <c:v>43226.00640046296</c:v>
                      </c:pt>
                      <c:pt idx="3981">
                        <c:v>43226.006412037037</c:v>
                      </c:pt>
                      <c:pt idx="3982">
                        <c:v>43226.006423611114</c:v>
                      </c:pt>
                      <c:pt idx="3983">
                        <c:v>43226.006435185183</c:v>
                      </c:pt>
                      <c:pt idx="3984">
                        <c:v>43226.00644675926</c:v>
                      </c:pt>
                      <c:pt idx="3985">
                        <c:v>43226.006458333337</c:v>
                      </c:pt>
                      <c:pt idx="3986">
                        <c:v>43226.006469907406</c:v>
                      </c:pt>
                      <c:pt idx="3987">
                        <c:v>43226.006481481483</c:v>
                      </c:pt>
                      <c:pt idx="3988">
                        <c:v>43226.006493055553</c:v>
                      </c:pt>
                      <c:pt idx="3989">
                        <c:v>43226.006504629629</c:v>
                      </c:pt>
                      <c:pt idx="3990">
                        <c:v>43226.006516203706</c:v>
                      </c:pt>
                      <c:pt idx="3991">
                        <c:v>43226.006527777776</c:v>
                      </c:pt>
                      <c:pt idx="3992">
                        <c:v>43226.006539351853</c:v>
                      </c:pt>
                      <c:pt idx="3993">
                        <c:v>43226.006550925929</c:v>
                      </c:pt>
                      <c:pt idx="3994">
                        <c:v>43226.006562499999</c:v>
                      </c:pt>
                      <c:pt idx="3995">
                        <c:v>43226.006574074076</c:v>
                      </c:pt>
                      <c:pt idx="3996">
                        <c:v>43226.006585648145</c:v>
                      </c:pt>
                      <c:pt idx="3997">
                        <c:v>43226.006597222222</c:v>
                      </c:pt>
                      <c:pt idx="3998">
                        <c:v>43226.006608796299</c:v>
                      </c:pt>
                      <c:pt idx="3999">
                        <c:v>43226.006620370368</c:v>
                      </c:pt>
                      <c:pt idx="4000">
                        <c:v>43226.006631944445</c:v>
                      </c:pt>
                      <c:pt idx="4001">
                        <c:v>43226.006643518522</c:v>
                      </c:pt>
                      <c:pt idx="4002">
                        <c:v>43226.006655092591</c:v>
                      </c:pt>
                      <c:pt idx="4003">
                        <c:v>43226.006666666668</c:v>
                      </c:pt>
                      <c:pt idx="4004">
                        <c:v>43226.006678240738</c:v>
                      </c:pt>
                      <c:pt idx="4005">
                        <c:v>43226.006689814814</c:v>
                      </c:pt>
                      <c:pt idx="4006">
                        <c:v>43226.006701388891</c:v>
                      </c:pt>
                      <c:pt idx="4007">
                        <c:v>43226.006712962961</c:v>
                      </c:pt>
                      <c:pt idx="4008">
                        <c:v>43226.006724537037</c:v>
                      </c:pt>
                      <c:pt idx="4009">
                        <c:v>43226.006736111114</c:v>
                      </c:pt>
                      <c:pt idx="4010">
                        <c:v>43226.006747685184</c:v>
                      </c:pt>
                      <c:pt idx="4011">
                        <c:v>43226.00675925926</c:v>
                      </c:pt>
                      <c:pt idx="4012">
                        <c:v>43226.00677083333</c:v>
                      </c:pt>
                      <c:pt idx="4013">
                        <c:v>43226.006782407407</c:v>
                      </c:pt>
                      <c:pt idx="4014">
                        <c:v>43226.006793981483</c:v>
                      </c:pt>
                      <c:pt idx="4015">
                        <c:v>43226.006805555553</c:v>
                      </c:pt>
                      <c:pt idx="4016">
                        <c:v>43226.006805555553</c:v>
                      </c:pt>
                      <c:pt idx="4017">
                        <c:v>43226.00681712963</c:v>
                      </c:pt>
                      <c:pt idx="4018">
                        <c:v>43226.006828703707</c:v>
                      </c:pt>
                      <c:pt idx="4019">
                        <c:v>43226.006840277776</c:v>
                      </c:pt>
                      <c:pt idx="4020">
                        <c:v>43226.006851851853</c:v>
                      </c:pt>
                      <c:pt idx="4021">
                        <c:v>43226.006863425922</c:v>
                      </c:pt>
                      <c:pt idx="4022">
                        <c:v>43226.006874999999</c:v>
                      </c:pt>
                      <c:pt idx="4023">
                        <c:v>43226.006886574076</c:v>
                      </c:pt>
                      <c:pt idx="4024">
                        <c:v>43226.006898148145</c:v>
                      </c:pt>
                      <c:pt idx="4025">
                        <c:v>43226.006909722222</c:v>
                      </c:pt>
                      <c:pt idx="4026">
                        <c:v>43226.006921296299</c:v>
                      </c:pt>
                      <c:pt idx="4027">
                        <c:v>43226.006932870368</c:v>
                      </c:pt>
                      <c:pt idx="4028">
                        <c:v>43226.006944444445</c:v>
                      </c:pt>
                      <c:pt idx="4029">
                        <c:v>43226.006956018522</c:v>
                      </c:pt>
                      <c:pt idx="4030">
                        <c:v>43226.006967592592</c:v>
                      </c:pt>
                      <c:pt idx="4031">
                        <c:v>43226.006979166668</c:v>
                      </c:pt>
                      <c:pt idx="4032">
                        <c:v>43226.006990740738</c:v>
                      </c:pt>
                      <c:pt idx="4033">
                        <c:v>43226.007002314815</c:v>
                      </c:pt>
                      <c:pt idx="4034">
                        <c:v>43226.007013888891</c:v>
                      </c:pt>
                      <c:pt idx="4035">
                        <c:v>43226.007025462961</c:v>
                      </c:pt>
                      <c:pt idx="4036">
                        <c:v>43226.007037037038</c:v>
                      </c:pt>
                      <c:pt idx="4037">
                        <c:v>43226.007048611114</c:v>
                      </c:pt>
                      <c:pt idx="4038">
                        <c:v>43226.007060185184</c:v>
                      </c:pt>
                      <c:pt idx="4039">
                        <c:v>43226.007071759261</c:v>
                      </c:pt>
                      <c:pt idx="4040">
                        <c:v>43226.00708333333</c:v>
                      </c:pt>
                      <c:pt idx="4041">
                        <c:v>43226.007094907407</c:v>
                      </c:pt>
                      <c:pt idx="4042">
                        <c:v>43226.007106481484</c:v>
                      </c:pt>
                      <c:pt idx="4043">
                        <c:v>43226.007118055553</c:v>
                      </c:pt>
                      <c:pt idx="4044">
                        <c:v>43226.00712962963</c:v>
                      </c:pt>
                      <c:pt idx="4045">
                        <c:v>43226.007141203707</c:v>
                      </c:pt>
                      <c:pt idx="4046">
                        <c:v>43226.007152777776</c:v>
                      </c:pt>
                      <c:pt idx="4047">
                        <c:v>43226.007164351853</c:v>
                      </c:pt>
                      <c:pt idx="4048">
                        <c:v>43226.007175925923</c:v>
                      </c:pt>
                      <c:pt idx="4049">
                        <c:v>43226.007187499999</c:v>
                      </c:pt>
                      <c:pt idx="4050">
                        <c:v>43226.007199074076</c:v>
                      </c:pt>
                      <c:pt idx="4051">
                        <c:v>43226.007210648146</c:v>
                      </c:pt>
                      <c:pt idx="4052">
                        <c:v>43226.007222222222</c:v>
                      </c:pt>
                      <c:pt idx="4053">
                        <c:v>43226.007233796299</c:v>
                      </c:pt>
                      <c:pt idx="4054">
                        <c:v>43226.007245370369</c:v>
                      </c:pt>
                      <c:pt idx="4055">
                        <c:v>43226.007256944446</c:v>
                      </c:pt>
                      <c:pt idx="4056">
                        <c:v>43226.007268518515</c:v>
                      </c:pt>
                      <c:pt idx="4057">
                        <c:v>43226.007280092592</c:v>
                      </c:pt>
                      <c:pt idx="4058">
                        <c:v>43226.007291666669</c:v>
                      </c:pt>
                      <c:pt idx="4059">
                        <c:v>43226.007303240738</c:v>
                      </c:pt>
                      <c:pt idx="4060">
                        <c:v>43226.007314814815</c:v>
                      </c:pt>
                      <c:pt idx="4061">
                        <c:v>43226.007326388892</c:v>
                      </c:pt>
                      <c:pt idx="4062">
                        <c:v>43226.007337962961</c:v>
                      </c:pt>
                      <c:pt idx="4063">
                        <c:v>43226.007349537038</c:v>
                      </c:pt>
                      <c:pt idx="4064">
                        <c:v>43226.007361111115</c:v>
                      </c:pt>
                      <c:pt idx="4065">
                        <c:v>43226.007372685184</c:v>
                      </c:pt>
                      <c:pt idx="4066">
                        <c:v>43226.007384259261</c:v>
                      </c:pt>
                      <c:pt idx="4067">
                        <c:v>43226.007395833331</c:v>
                      </c:pt>
                      <c:pt idx="4068">
                        <c:v>43226.007407407407</c:v>
                      </c:pt>
                      <c:pt idx="4069">
                        <c:v>43226.007418981484</c:v>
                      </c:pt>
                      <c:pt idx="4070">
                        <c:v>43226.007430555554</c:v>
                      </c:pt>
                      <c:pt idx="4071">
                        <c:v>43226.00744212963</c:v>
                      </c:pt>
                      <c:pt idx="4072">
                        <c:v>43226.007453703707</c:v>
                      </c:pt>
                      <c:pt idx="4073">
                        <c:v>43226.007465277777</c:v>
                      </c:pt>
                      <c:pt idx="4074">
                        <c:v>43226.007476851853</c:v>
                      </c:pt>
                      <c:pt idx="4075">
                        <c:v>43226.007488425923</c:v>
                      </c:pt>
                      <c:pt idx="4076">
                        <c:v>43226.0075</c:v>
                      </c:pt>
                      <c:pt idx="4077">
                        <c:v>43226.007511574076</c:v>
                      </c:pt>
                      <c:pt idx="4078">
                        <c:v>43226.007523148146</c:v>
                      </c:pt>
                      <c:pt idx="4079">
                        <c:v>43226.007534722223</c:v>
                      </c:pt>
                      <c:pt idx="4080">
                        <c:v>43226.0075462963</c:v>
                      </c:pt>
                      <c:pt idx="4081">
                        <c:v>43226.007557870369</c:v>
                      </c:pt>
                      <c:pt idx="4082">
                        <c:v>43226.007569444446</c:v>
                      </c:pt>
                      <c:pt idx="4083">
                        <c:v>43226.007581018515</c:v>
                      </c:pt>
                      <c:pt idx="4084">
                        <c:v>43226.007592592592</c:v>
                      </c:pt>
                      <c:pt idx="4085">
                        <c:v>43226.007604166669</c:v>
                      </c:pt>
                      <c:pt idx="4086">
                        <c:v>43226.007615740738</c:v>
                      </c:pt>
                      <c:pt idx="4087">
                        <c:v>43226.007627314815</c:v>
                      </c:pt>
                      <c:pt idx="4088">
                        <c:v>43226.007638888892</c:v>
                      </c:pt>
                      <c:pt idx="4089">
                        <c:v>43226.007650462961</c:v>
                      </c:pt>
                      <c:pt idx="4090">
                        <c:v>43226.007662037038</c:v>
                      </c:pt>
                      <c:pt idx="4091">
                        <c:v>43226.007673611108</c:v>
                      </c:pt>
                      <c:pt idx="4092">
                        <c:v>43226.007685185185</c:v>
                      </c:pt>
                      <c:pt idx="4093">
                        <c:v>43226.007696759261</c:v>
                      </c:pt>
                      <c:pt idx="4094">
                        <c:v>43226.007708333331</c:v>
                      </c:pt>
                      <c:pt idx="4095">
                        <c:v>43226.007708333331</c:v>
                      </c:pt>
                      <c:pt idx="4096">
                        <c:v>43226.007719907408</c:v>
                      </c:pt>
                      <c:pt idx="4097">
                        <c:v>43226.007731481484</c:v>
                      </c:pt>
                      <c:pt idx="4098">
                        <c:v>43226.007743055554</c:v>
                      </c:pt>
                      <c:pt idx="4099">
                        <c:v>43226.007754629631</c:v>
                      </c:pt>
                      <c:pt idx="4100">
                        <c:v>43226.0077662037</c:v>
                      </c:pt>
                      <c:pt idx="4101">
                        <c:v>43226.007777777777</c:v>
                      </c:pt>
                      <c:pt idx="4102">
                        <c:v>43226.007789351854</c:v>
                      </c:pt>
                      <c:pt idx="4103">
                        <c:v>43226.007800925923</c:v>
                      </c:pt>
                      <c:pt idx="4104">
                        <c:v>43226.0078125</c:v>
                      </c:pt>
                      <c:pt idx="4105">
                        <c:v>43226.007824074077</c:v>
                      </c:pt>
                      <c:pt idx="4106">
                        <c:v>43226.007835648146</c:v>
                      </c:pt>
                      <c:pt idx="4107">
                        <c:v>43226.007847222223</c:v>
                      </c:pt>
                      <c:pt idx="4108">
                        <c:v>43226.0078587963</c:v>
                      </c:pt>
                      <c:pt idx="4109">
                        <c:v>43226.007870370369</c:v>
                      </c:pt>
                      <c:pt idx="4110">
                        <c:v>43226.007881944446</c:v>
                      </c:pt>
                      <c:pt idx="4111">
                        <c:v>43226.007893518516</c:v>
                      </c:pt>
                      <c:pt idx="4112">
                        <c:v>43226.007905092592</c:v>
                      </c:pt>
                      <c:pt idx="4113">
                        <c:v>43226.007916666669</c:v>
                      </c:pt>
                      <c:pt idx="4114">
                        <c:v>43226.007928240739</c:v>
                      </c:pt>
                      <c:pt idx="4115">
                        <c:v>43226.007939814815</c:v>
                      </c:pt>
                      <c:pt idx="4116">
                        <c:v>43226.007951388892</c:v>
                      </c:pt>
                      <c:pt idx="4117">
                        <c:v>43226.007962962962</c:v>
                      </c:pt>
                      <c:pt idx="4118">
                        <c:v>43226.007974537039</c:v>
                      </c:pt>
                      <c:pt idx="4119">
                        <c:v>43226.007986111108</c:v>
                      </c:pt>
                      <c:pt idx="4120">
                        <c:v>43226.007997685185</c:v>
                      </c:pt>
                      <c:pt idx="4121">
                        <c:v>43226.008009259262</c:v>
                      </c:pt>
                      <c:pt idx="4122">
                        <c:v>43226.008020833331</c:v>
                      </c:pt>
                      <c:pt idx="4123">
                        <c:v>43226.008032407408</c:v>
                      </c:pt>
                      <c:pt idx="4124">
                        <c:v>43226.008043981485</c:v>
                      </c:pt>
                      <c:pt idx="4125">
                        <c:v>43226.008055555554</c:v>
                      </c:pt>
                      <c:pt idx="4126">
                        <c:v>43226.008067129631</c:v>
                      </c:pt>
                      <c:pt idx="4127">
                        <c:v>43226.0080787037</c:v>
                      </c:pt>
                      <c:pt idx="4128">
                        <c:v>43226.008090277777</c:v>
                      </c:pt>
                      <c:pt idx="4129">
                        <c:v>43226.008101851854</c:v>
                      </c:pt>
                      <c:pt idx="4130">
                        <c:v>43226.008113425924</c:v>
                      </c:pt>
                      <c:pt idx="4131">
                        <c:v>43226.008125</c:v>
                      </c:pt>
                      <c:pt idx="4132">
                        <c:v>43226.008136574077</c:v>
                      </c:pt>
                      <c:pt idx="4133">
                        <c:v>43226.008148148147</c:v>
                      </c:pt>
                      <c:pt idx="4134">
                        <c:v>43226.008159722223</c:v>
                      </c:pt>
                      <c:pt idx="4135">
                        <c:v>43226.008171296293</c:v>
                      </c:pt>
                      <c:pt idx="4136">
                        <c:v>43226.00818287037</c:v>
                      </c:pt>
                      <c:pt idx="4137">
                        <c:v>43226.008194444446</c:v>
                      </c:pt>
                      <c:pt idx="4138">
                        <c:v>43226.008206018516</c:v>
                      </c:pt>
                      <c:pt idx="4139">
                        <c:v>43226.008217592593</c:v>
                      </c:pt>
                      <c:pt idx="4140">
                        <c:v>43226.008229166669</c:v>
                      </c:pt>
                      <c:pt idx="4141">
                        <c:v>43226.008240740739</c:v>
                      </c:pt>
                      <c:pt idx="4142">
                        <c:v>43226.008252314816</c:v>
                      </c:pt>
                      <c:pt idx="4143">
                        <c:v>43226.008263888885</c:v>
                      </c:pt>
                      <c:pt idx="4144">
                        <c:v>43226.008275462962</c:v>
                      </c:pt>
                      <c:pt idx="4145">
                        <c:v>43226.008287037039</c:v>
                      </c:pt>
                      <c:pt idx="4146">
                        <c:v>43226.008298611108</c:v>
                      </c:pt>
                      <c:pt idx="4147">
                        <c:v>43226.008310185185</c:v>
                      </c:pt>
                      <c:pt idx="4148">
                        <c:v>43226.008321759262</c:v>
                      </c:pt>
                      <c:pt idx="4149">
                        <c:v>43226.008333333331</c:v>
                      </c:pt>
                      <c:pt idx="4150">
                        <c:v>43226.008344907408</c:v>
                      </c:pt>
                      <c:pt idx="4151">
                        <c:v>43226.008356481485</c:v>
                      </c:pt>
                      <c:pt idx="4152">
                        <c:v>43226.008368055554</c:v>
                      </c:pt>
                      <c:pt idx="4153">
                        <c:v>43226.008379629631</c:v>
                      </c:pt>
                      <c:pt idx="4154">
                        <c:v>43226.008391203701</c:v>
                      </c:pt>
                      <c:pt idx="4155">
                        <c:v>43226.008402777778</c:v>
                      </c:pt>
                      <c:pt idx="4156">
                        <c:v>43226.008414351854</c:v>
                      </c:pt>
                      <c:pt idx="4157">
                        <c:v>43226.008425925924</c:v>
                      </c:pt>
                      <c:pt idx="4158">
                        <c:v>43226.008437500001</c:v>
                      </c:pt>
                      <c:pt idx="4159">
                        <c:v>43226.008449074077</c:v>
                      </c:pt>
                      <c:pt idx="4160">
                        <c:v>43226.008460648147</c:v>
                      </c:pt>
                      <c:pt idx="4161">
                        <c:v>43226.008472222224</c:v>
                      </c:pt>
                      <c:pt idx="4162">
                        <c:v>43226.008483796293</c:v>
                      </c:pt>
                      <c:pt idx="4163">
                        <c:v>43226.00849537037</c:v>
                      </c:pt>
                      <c:pt idx="4164">
                        <c:v>43226.008506944447</c:v>
                      </c:pt>
                      <c:pt idx="4165">
                        <c:v>43226.008518518516</c:v>
                      </c:pt>
                      <c:pt idx="4166">
                        <c:v>43226.008530092593</c:v>
                      </c:pt>
                      <c:pt idx="4167">
                        <c:v>43226.00854166667</c:v>
                      </c:pt>
                      <c:pt idx="4168">
                        <c:v>43226.008553240739</c:v>
                      </c:pt>
                      <c:pt idx="4169">
                        <c:v>43226.008564814816</c:v>
                      </c:pt>
                      <c:pt idx="4170">
                        <c:v>43226.008576388886</c:v>
                      </c:pt>
                      <c:pt idx="4171">
                        <c:v>43226.008587962962</c:v>
                      </c:pt>
                      <c:pt idx="4172">
                        <c:v>43226.008599537039</c:v>
                      </c:pt>
                      <c:pt idx="4173">
                        <c:v>43226.008599537039</c:v>
                      </c:pt>
                      <c:pt idx="4174">
                        <c:v>43226.008611111109</c:v>
                      </c:pt>
                      <c:pt idx="4175">
                        <c:v>43226.008622685185</c:v>
                      </c:pt>
                      <c:pt idx="4176">
                        <c:v>43226.008634259262</c:v>
                      </c:pt>
                      <c:pt idx="4177">
                        <c:v>43226.008645833332</c:v>
                      </c:pt>
                      <c:pt idx="4178">
                        <c:v>43226.008657407408</c:v>
                      </c:pt>
                      <c:pt idx="4179">
                        <c:v>43226.008668981478</c:v>
                      </c:pt>
                      <c:pt idx="4180">
                        <c:v>43226.008680555555</c:v>
                      </c:pt>
                      <c:pt idx="4181">
                        <c:v>43226.008692129632</c:v>
                      </c:pt>
                      <c:pt idx="4182">
                        <c:v>43226.008703703701</c:v>
                      </c:pt>
                      <c:pt idx="4183">
                        <c:v>43226.008715277778</c:v>
                      </c:pt>
                      <c:pt idx="4184">
                        <c:v>43226.008726851855</c:v>
                      </c:pt>
                      <c:pt idx="4185">
                        <c:v>43226.008738425924</c:v>
                      </c:pt>
                      <c:pt idx="4186">
                        <c:v>43226.008750000001</c:v>
                      </c:pt>
                      <c:pt idx="4187">
                        <c:v>43226.008761574078</c:v>
                      </c:pt>
                      <c:pt idx="4188">
                        <c:v>43226.008773148147</c:v>
                      </c:pt>
                      <c:pt idx="4189">
                        <c:v>43226.008784722224</c:v>
                      </c:pt>
                      <c:pt idx="4190">
                        <c:v>43226.008796296293</c:v>
                      </c:pt>
                      <c:pt idx="4191">
                        <c:v>43226.00880787037</c:v>
                      </c:pt>
                      <c:pt idx="4192">
                        <c:v>43226.008819444447</c:v>
                      </c:pt>
                      <c:pt idx="4193">
                        <c:v>43226.008831018517</c:v>
                      </c:pt>
                      <c:pt idx="4194">
                        <c:v>43226.008842592593</c:v>
                      </c:pt>
                      <c:pt idx="4195">
                        <c:v>43226.00885416667</c:v>
                      </c:pt>
                      <c:pt idx="4196">
                        <c:v>43226.00886574074</c:v>
                      </c:pt>
                      <c:pt idx="4197">
                        <c:v>43226.008877314816</c:v>
                      </c:pt>
                      <c:pt idx="4198">
                        <c:v>43226.008888888886</c:v>
                      </c:pt>
                      <c:pt idx="4199">
                        <c:v>43226.008900462963</c:v>
                      </c:pt>
                      <c:pt idx="4200">
                        <c:v>43226.008912037039</c:v>
                      </c:pt>
                      <c:pt idx="4201">
                        <c:v>43226.008923611109</c:v>
                      </c:pt>
                      <c:pt idx="4202">
                        <c:v>43226.008935185186</c:v>
                      </c:pt>
                      <c:pt idx="4203">
                        <c:v>43226.008946759262</c:v>
                      </c:pt>
                      <c:pt idx="4204">
                        <c:v>43226.008958333332</c:v>
                      </c:pt>
                      <c:pt idx="4205">
                        <c:v>43226.008969907409</c:v>
                      </c:pt>
                      <c:pt idx="4206">
                        <c:v>43226.008981481478</c:v>
                      </c:pt>
                      <c:pt idx="4207">
                        <c:v>43226.008993055555</c:v>
                      </c:pt>
                      <c:pt idx="4208">
                        <c:v>43226.009004629632</c:v>
                      </c:pt>
                      <c:pt idx="4209">
                        <c:v>43226.009016203701</c:v>
                      </c:pt>
                      <c:pt idx="4210">
                        <c:v>43226.009027777778</c:v>
                      </c:pt>
                      <c:pt idx="4211">
                        <c:v>43226.009039351855</c:v>
                      </c:pt>
                      <c:pt idx="4212">
                        <c:v>43226.009050925924</c:v>
                      </c:pt>
                      <c:pt idx="4213">
                        <c:v>43226.009062500001</c:v>
                      </c:pt>
                      <c:pt idx="4214">
                        <c:v>43226.009074074071</c:v>
                      </c:pt>
                      <c:pt idx="4215">
                        <c:v>43226.009085648147</c:v>
                      </c:pt>
                      <c:pt idx="4216">
                        <c:v>43226.009097222224</c:v>
                      </c:pt>
                      <c:pt idx="4217">
                        <c:v>43226.009108796294</c:v>
                      </c:pt>
                      <c:pt idx="4218">
                        <c:v>43226.009120370371</c:v>
                      </c:pt>
                      <c:pt idx="4219">
                        <c:v>43226.009131944447</c:v>
                      </c:pt>
                      <c:pt idx="4220">
                        <c:v>43226.009143518517</c:v>
                      </c:pt>
                      <c:pt idx="4221">
                        <c:v>43226.009155092594</c:v>
                      </c:pt>
                      <c:pt idx="4222">
                        <c:v>43226.009166666663</c:v>
                      </c:pt>
                      <c:pt idx="4223">
                        <c:v>43226.00917824074</c:v>
                      </c:pt>
                      <c:pt idx="4224">
                        <c:v>43226.009189814817</c:v>
                      </c:pt>
                      <c:pt idx="4225">
                        <c:v>43226.009201388886</c:v>
                      </c:pt>
                      <c:pt idx="4226">
                        <c:v>43226.009212962963</c:v>
                      </c:pt>
                      <c:pt idx="4227">
                        <c:v>43226.00922453704</c:v>
                      </c:pt>
                      <c:pt idx="4228">
                        <c:v>43226.009236111109</c:v>
                      </c:pt>
                      <c:pt idx="4229">
                        <c:v>43226.009247685186</c:v>
                      </c:pt>
                      <c:pt idx="4230">
                        <c:v>43226.009259259263</c:v>
                      </c:pt>
                      <c:pt idx="4231">
                        <c:v>43226.009270833332</c:v>
                      </c:pt>
                      <c:pt idx="4232">
                        <c:v>43226.009282407409</c:v>
                      </c:pt>
                      <c:pt idx="4233">
                        <c:v>43226.009293981479</c:v>
                      </c:pt>
                      <c:pt idx="4234">
                        <c:v>43226.009305555555</c:v>
                      </c:pt>
                      <c:pt idx="4235">
                        <c:v>43226.009317129632</c:v>
                      </c:pt>
                      <c:pt idx="4236">
                        <c:v>43226.009328703702</c:v>
                      </c:pt>
                      <c:pt idx="4237">
                        <c:v>43226.009340277778</c:v>
                      </c:pt>
                      <c:pt idx="4238">
                        <c:v>43226.009351851855</c:v>
                      </c:pt>
                      <c:pt idx="4239">
                        <c:v>43226.009363425925</c:v>
                      </c:pt>
                      <c:pt idx="4240">
                        <c:v>43226.009375000001</c:v>
                      </c:pt>
                      <c:pt idx="4241">
                        <c:v>43226.009386574071</c:v>
                      </c:pt>
                      <c:pt idx="4242">
                        <c:v>43226.009398148148</c:v>
                      </c:pt>
                      <c:pt idx="4243">
                        <c:v>43226.009409722225</c:v>
                      </c:pt>
                      <c:pt idx="4244">
                        <c:v>43226.009421296294</c:v>
                      </c:pt>
                      <c:pt idx="4245">
                        <c:v>43226.009432870371</c:v>
                      </c:pt>
                      <c:pt idx="4246">
                        <c:v>43226.009444444448</c:v>
                      </c:pt>
                      <c:pt idx="4247">
                        <c:v>43226.009456018517</c:v>
                      </c:pt>
                      <c:pt idx="4248">
                        <c:v>43226.009467592594</c:v>
                      </c:pt>
                      <c:pt idx="4249">
                        <c:v>43226.009479166663</c:v>
                      </c:pt>
                      <c:pt idx="4250">
                        <c:v>43226.00949074074</c:v>
                      </c:pt>
                      <c:pt idx="4251">
                        <c:v>43226.00949074074</c:v>
                      </c:pt>
                      <c:pt idx="4252">
                        <c:v>43226.009502314817</c:v>
                      </c:pt>
                      <c:pt idx="4253">
                        <c:v>43226.009513888886</c:v>
                      </c:pt>
                      <c:pt idx="4254">
                        <c:v>43226.009525462963</c:v>
                      </c:pt>
                      <c:pt idx="4255">
                        <c:v>43226.00953703704</c:v>
                      </c:pt>
                      <c:pt idx="4256">
                        <c:v>43226.009548611109</c:v>
                      </c:pt>
                      <c:pt idx="4257">
                        <c:v>43226.009560185186</c:v>
                      </c:pt>
                      <c:pt idx="4258">
                        <c:v>43226.009571759256</c:v>
                      </c:pt>
                      <c:pt idx="4259">
                        <c:v>43226.009583333333</c:v>
                      </c:pt>
                      <c:pt idx="4260">
                        <c:v>43226.009594907409</c:v>
                      </c:pt>
                      <c:pt idx="4261">
                        <c:v>43226.009606481479</c:v>
                      </c:pt>
                      <c:pt idx="4262">
                        <c:v>43226.009618055556</c:v>
                      </c:pt>
                      <c:pt idx="4263">
                        <c:v>43226.009629629632</c:v>
                      </c:pt>
                      <c:pt idx="4264">
                        <c:v>43226.009641203702</c:v>
                      </c:pt>
                      <c:pt idx="4265">
                        <c:v>43226.009652777779</c:v>
                      </c:pt>
                      <c:pt idx="4266">
                        <c:v>43226.009664351855</c:v>
                      </c:pt>
                      <c:pt idx="4267">
                        <c:v>43226.009675925925</c:v>
                      </c:pt>
                      <c:pt idx="4268">
                        <c:v>43226.009687500002</c:v>
                      </c:pt>
                      <c:pt idx="4269">
                        <c:v>43226.009699074071</c:v>
                      </c:pt>
                      <c:pt idx="4270">
                        <c:v>43226.009710648148</c:v>
                      </c:pt>
                      <c:pt idx="4271">
                        <c:v>43226.009722222225</c:v>
                      </c:pt>
                      <c:pt idx="4272">
                        <c:v>43226.009733796294</c:v>
                      </c:pt>
                      <c:pt idx="4273">
                        <c:v>43226.009745370371</c:v>
                      </c:pt>
                      <c:pt idx="4274">
                        <c:v>43226.009756944448</c:v>
                      </c:pt>
                      <c:pt idx="4275">
                        <c:v>43226.009768518517</c:v>
                      </c:pt>
                      <c:pt idx="4276">
                        <c:v>43226.009780092594</c:v>
                      </c:pt>
                      <c:pt idx="4277">
                        <c:v>43226.009791666664</c:v>
                      </c:pt>
                      <c:pt idx="4278">
                        <c:v>43226.00980324074</c:v>
                      </c:pt>
                      <c:pt idx="4279">
                        <c:v>43226.009814814817</c:v>
                      </c:pt>
                      <c:pt idx="4280">
                        <c:v>43226.009826388887</c:v>
                      </c:pt>
                      <c:pt idx="4281">
                        <c:v>43226.009837962964</c:v>
                      </c:pt>
                      <c:pt idx="4282">
                        <c:v>43226.00984953704</c:v>
                      </c:pt>
                      <c:pt idx="4283">
                        <c:v>43226.00986111111</c:v>
                      </c:pt>
                      <c:pt idx="4284">
                        <c:v>43226.009872685187</c:v>
                      </c:pt>
                      <c:pt idx="4285">
                        <c:v>43226.009884259256</c:v>
                      </c:pt>
                      <c:pt idx="4286">
                        <c:v>43226.009895833333</c:v>
                      </c:pt>
                      <c:pt idx="4287">
                        <c:v>43226.00990740741</c:v>
                      </c:pt>
                      <c:pt idx="4288">
                        <c:v>43226.009918981479</c:v>
                      </c:pt>
                      <c:pt idx="4289">
                        <c:v>43226.009930555556</c:v>
                      </c:pt>
                      <c:pt idx="4290">
                        <c:v>43226.009942129633</c:v>
                      </c:pt>
                      <c:pt idx="4291">
                        <c:v>43226.009953703702</c:v>
                      </c:pt>
                      <c:pt idx="4292">
                        <c:v>43226.009965277779</c:v>
                      </c:pt>
                      <c:pt idx="4293">
                        <c:v>43226.009976851848</c:v>
                      </c:pt>
                      <c:pt idx="4294">
                        <c:v>43226.009988425925</c:v>
                      </c:pt>
                      <c:pt idx="4295">
                        <c:v>43226.01</c:v>
                      </c:pt>
                      <c:pt idx="4296">
                        <c:v>43226.010011574072</c:v>
                      </c:pt>
                      <c:pt idx="4297">
                        <c:v>43226.010023148148</c:v>
                      </c:pt>
                      <c:pt idx="4298">
                        <c:v>43226.010034722225</c:v>
                      </c:pt>
                      <c:pt idx="4299">
                        <c:v>43226.010046296295</c:v>
                      </c:pt>
                      <c:pt idx="4300">
                        <c:v>43226.010057870371</c:v>
                      </c:pt>
                      <c:pt idx="4301">
                        <c:v>43226.010069444441</c:v>
                      </c:pt>
                      <c:pt idx="4302">
                        <c:v>43226.010081018518</c:v>
                      </c:pt>
                      <c:pt idx="4303">
                        <c:v>43226.010092592594</c:v>
                      </c:pt>
                      <c:pt idx="4304">
                        <c:v>43226.010104166664</c:v>
                      </c:pt>
                      <c:pt idx="4305">
                        <c:v>43226.010115740741</c:v>
                      </c:pt>
                      <c:pt idx="4306">
                        <c:v>43226.010127314818</c:v>
                      </c:pt>
                      <c:pt idx="4307">
                        <c:v>43226.010138888887</c:v>
                      </c:pt>
                      <c:pt idx="4308">
                        <c:v>43226.010150462964</c:v>
                      </c:pt>
                      <c:pt idx="4309">
                        <c:v>43226.010162037041</c:v>
                      </c:pt>
                      <c:pt idx="4310">
                        <c:v>43226.01017361111</c:v>
                      </c:pt>
                      <c:pt idx="4311">
                        <c:v>43226.010185185187</c:v>
                      </c:pt>
                      <c:pt idx="4312">
                        <c:v>43226.010196759256</c:v>
                      </c:pt>
                      <c:pt idx="4313">
                        <c:v>43226.010208333333</c:v>
                      </c:pt>
                      <c:pt idx="4314">
                        <c:v>43226.01021990741</c:v>
                      </c:pt>
                      <c:pt idx="4315">
                        <c:v>43226.010231481479</c:v>
                      </c:pt>
                      <c:pt idx="4316">
                        <c:v>43226.010243055556</c:v>
                      </c:pt>
                      <c:pt idx="4317">
                        <c:v>43226.010254629633</c:v>
                      </c:pt>
                      <c:pt idx="4318">
                        <c:v>43226.010266203702</c:v>
                      </c:pt>
                      <c:pt idx="4319">
                        <c:v>43226.010277777779</c:v>
                      </c:pt>
                      <c:pt idx="4320">
                        <c:v>43226.010289351849</c:v>
                      </c:pt>
                      <c:pt idx="4321">
                        <c:v>43226.010300925926</c:v>
                      </c:pt>
                      <c:pt idx="4322">
                        <c:v>43226.010312500002</c:v>
                      </c:pt>
                      <c:pt idx="4323">
                        <c:v>43226.010324074072</c:v>
                      </c:pt>
                      <c:pt idx="4324">
                        <c:v>43226.010335648149</c:v>
                      </c:pt>
                      <c:pt idx="4325">
                        <c:v>43226.010347222225</c:v>
                      </c:pt>
                      <c:pt idx="4326">
                        <c:v>43226.010358796295</c:v>
                      </c:pt>
                      <c:pt idx="4327">
                        <c:v>43226.010370370372</c:v>
                      </c:pt>
                      <c:pt idx="4328">
                        <c:v>43226.010381944441</c:v>
                      </c:pt>
                      <c:pt idx="4329">
                        <c:v>43226.010393518518</c:v>
                      </c:pt>
                      <c:pt idx="4330">
                        <c:v>43226.010405092595</c:v>
                      </c:pt>
                      <c:pt idx="4331">
                        <c:v>43226.010416666664</c:v>
                      </c:pt>
                      <c:pt idx="4332">
                        <c:v>43226.010428240741</c:v>
                      </c:pt>
                      <c:pt idx="4333">
                        <c:v>43226.010439814818</c:v>
                      </c:pt>
                      <c:pt idx="4334">
                        <c:v>43226.010439814818</c:v>
                      </c:pt>
                      <c:pt idx="4335">
                        <c:v>43226.010451388887</c:v>
                      </c:pt>
                      <c:pt idx="4336">
                        <c:v>43226.010462962964</c:v>
                      </c:pt>
                      <c:pt idx="4337">
                        <c:v>43226.010474537034</c:v>
                      </c:pt>
                      <c:pt idx="4338">
                        <c:v>43226.01048611111</c:v>
                      </c:pt>
                      <c:pt idx="4339">
                        <c:v>43226.010497685187</c:v>
                      </c:pt>
                      <c:pt idx="4340">
                        <c:v>43226.010509259257</c:v>
                      </c:pt>
                      <c:pt idx="4341">
                        <c:v>43226.010520833333</c:v>
                      </c:pt>
                      <c:pt idx="4342">
                        <c:v>43226.01053240741</c:v>
                      </c:pt>
                      <c:pt idx="4343">
                        <c:v>43226.01054398148</c:v>
                      </c:pt>
                      <c:pt idx="4344">
                        <c:v>43226.010555555556</c:v>
                      </c:pt>
                      <c:pt idx="4345">
                        <c:v>43226.010567129626</c:v>
                      </c:pt>
                      <c:pt idx="4346">
                        <c:v>43226.010578703703</c:v>
                      </c:pt>
                      <c:pt idx="4347">
                        <c:v>43226.01059027778</c:v>
                      </c:pt>
                      <c:pt idx="4348">
                        <c:v>43226.010601851849</c:v>
                      </c:pt>
                      <c:pt idx="4349">
                        <c:v>43226.010613425926</c:v>
                      </c:pt>
                      <c:pt idx="4350">
                        <c:v>43226.010625000003</c:v>
                      </c:pt>
                      <c:pt idx="4351">
                        <c:v>43226.010636574072</c:v>
                      </c:pt>
                      <c:pt idx="4352">
                        <c:v>43226.010648148149</c:v>
                      </c:pt>
                      <c:pt idx="4353">
                        <c:v>43226.010659722226</c:v>
                      </c:pt>
                      <c:pt idx="4354">
                        <c:v>43226.010671296295</c:v>
                      </c:pt>
                      <c:pt idx="4355">
                        <c:v>43226.010682870372</c:v>
                      </c:pt>
                      <c:pt idx="4356">
                        <c:v>43226.010694444441</c:v>
                      </c:pt>
                      <c:pt idx="4357">
                        <c:v>43226.010706018518</c:v>
                      </c:pt>
                      <c:pt idx="4358">
                        <c:v>43226.010717592595</c:v>
                      </c:pt>
                      <c:pt idx="4359">
                        <c:v>43226.010729166665</c:v>
                      </c:pt>
                      <c:pt idx="4360">
                        <c:v>43226.010740740741</c:v>
                      </c:pt>
                      <c:pt idx="4361">
                        <c:v>43226.010752314818</c:v>
                      </c:pt>
                      <c:pt idx="4362">
                        <c:v>43226.010763888888</c:v>
                      </c:pt>
                      <c:pt idx="4363">
                        <c:v>43226.010775462964</c:v>
                      </c:pt>
                      <c:pt idx="4364">
                        <c:v>43226.010787037034</c:v>
                      </c:pt>
                      <c:pt idx="4365">
                        <c:v>43226.010798611111</c:v>
                      </c:pt>
                      <c:pt idx="4366">
                        <c:v>43226.010810185187</c:v>
                      </c:pt>
                      <c:pt idx="4367">
                        <c:v>43226.010821759257</c:v>
                      </c:pt>
                      <c:pt idx="4368">
                        <c:v>43226.010833333334</c:v>
                      </c:pt>
                      <c:pt idx="4369">
                        <c:v>43226.010844907411</c:v>
                      </c:pt>
                      <c:pt idx="4370">
                        <c:v>43226.01085648148</c:v>
                      </c:pt>
                      <c:pt idx="4371">
                        <c:v>43226.010868055557</c:v>
                      </c:pt>
                      <c:pt idx="4372">
                        <c:v>43226.010879629626</c:v>
                      </c:pt>
                      <c:pt idx="4373">
                        <c:v>43226.010891203703</c:v>
                      </c:pt>
                      <c:pt idx="4374">
                        <c:v>43226.01090277778</c:v>
                      </c:pt>
                      <c:pt idx="4375">
                        <c:v>43226.010914351849</c:v>
                      </c:pt>
                      <c:pt idx="4376">
                        <c:v>43226.010925925926</c:v>
                      </c:pt>
                      <c:pt idx="4377">
                        <c:v>43226.010937500003</c:v>
                      </c:pt>
                      <c:pt idx="4378">
                        <c:v>43226.010949074072</c:v>
                      </c:pt>
                      <c:pt idx="4379">
                        <c:v>43226.010960648149</c:v>
                      </c:pt>
                      <c:pt idx="4380">
                        <c:v>43226.010972222219</c:v>
                      </c:pt>
                      <c:pt idx="4381">
                        <c:v>43226.010983796295</c:v>
                      </c:pt>
                      <c:pt idx="4382">
                        <c:v>43226.010995370372</c:v>
                      </c:pt>
                      <c:pt idx="4383">
                        <c:v>43226.011006944442</c:v>
                      </c:pt>
                      <c:pt idx="4384">
                        <c:v>43226.011018518519</c:v>
                      </c:pt>
                      <c:pt idx="4385">
                        <c:v>43226.011030092595</c:v>
                      </c:pt>
                      <c:pt idx="4386">
                        <c:v>43226.011041666665</c:v>
                      </c:pt>
                      <c:pt idx="4387">
                        <c:v>43226.011053240742</c:v>
                      </c:pt>
                      <c:pt idx="4388">
                        <c:v>43226.011064814818</c:v>
                      </c:pt>
                      <c:pt idx="4389">
                        <c:v>43226.011076388888</c:v>
                      </c:pt>
                      <c:pt idx="4390">
                        <c:v>43226.011087962965</c:v>
                      </c:pt>
                      <c:pt idx="4391">
                        <c:v>43226.011099537034</c:v>
                      </c:pt>
                      <c:pt idx="4392">
                        <c:v>43226.011111111111</c:v>
                      </c:pt>
                      <c:pt idx="4393">
                        <c:v>43226.011122685188</c:v>
                      </c:pt>
                      <c:pt idx="4394">
                        <c:v>43226.011134259257</c:v>
                      </c:pt>
                      <c:pt idx="4395">
                        <c:v>43226.011145833334</c:v>
                      </c:pt>
                      <c:pt idx="4396">
                        <c:v>43226.011157407411</c:v>
                      </c:pt>
                      <c:pt idx="4397">
                        <c:v>43226.01116898148</c:v>
                      </c:pt>
                      <c:pt idx="4398">
                        <c:v>43226.011180555557</c:v>
                      </c:pt>
                      <c:pt idx="4399">
                        <c:v>43226.011192129627</c:v>
                      </c:pt>
                      <c:pt idx="4400">
                        <c:v>43226.011203703703</c:v>
                      </c:pt>
                      <c:pt idx="4401">
                        <c:v>43226.01121527778</c:v>
                      </c:pt>
                      <c:pt idx="4402">
                        <c:v>43226.01122685185</c:v>
                      </c:pt>
                      <c:pt idx="4403">
                        <c:v>43226.011238425926</c:v>
                      </c:pt>
                      <c:pt idx="4404">
                        <c:v>43226.011250000003</c:v>
                      </c:pt>
                      <c:pt idx="4405">
                        <c:v>43226.011261574073</c:v>
                      </c:pt>
                      <c:pt idx="4406">
                        <c:v>43226.011273148149</c:v>
                      </c:pt>
                      <c:pt idx="4407">
                        <c:v>43226.011284722219</c:v>
                      </c:pt>
                      <c:pt idx="4408">
                        <c:v>43226.011296296296</c:v>
                      </c:pt>
                      <c:pt idx="4409">
                        <c:v>43226.011307870373</c:v>
                      </c:pt>
                      <c:pt idx="4410">
                        <c:v>43226.011319444442</c:v>
                      </c:pt>
                      <c:pt idx="4411">
                        <c:v>43226.011319444442</c:v>
                      </c:pt>
                      <c:pt idx="4412">
                        <c:v>43226.011331018519</c:v>
                      </c:pt>
                      <c:pt idx="4413">
                        <c:v>43226.011342592596</c:v>
                      </c:pt>
                      <c:pt idx="4414">
                        <c:v>43226.011354166665</c:v>
                      </c:pt>
                      <c:pt idx="4415">
                        <c:v>43226.011365740742</c:v>
                      </c:pt>
                      <c:pt idx="4416">
                        <c:v>43226.011377314811</c:v>
                      </c:pt>
                      <c:pt idx="4417">
                        <c:v>43226.011388888888</c:v>
                      </c:pt>
                      <c:pt idx="4418">
                        <c:v>43226.011400462965</c:v>
                      </c:pt>
                      <c:pt idx="4419">
                        <c:v>43226.011412037034</c:v>
                      </c:pt>
                      <c:pt idx="4420">
                        <c:v>43226.011423611111</c:v>
                      </c:pt>
                      <c:pt idx="4421">
                        <c:v>43226.011435185188</c:v>
                      </c:pt>
                      <c:pt idx="4422">
                        <c:v>43226.011446759258</c:v>
                      </c:pt>
                      <c:pt idx="4423">
                        <c:v>43226.011458333334</c:v>
                      </c:pt>
                      <c:pt idx="4424">
                        <c:v>43226.011469907404</c:v>
                      </c:pt>
                      <c:pt idx="4425">
                        <c:v>43226.011481481481</c:v>
                      </c:pt>
                      <c:pt idx="4426">
                        <c:v>43226.011493055557</c:v>
                      </c:pt>
                      <c:pt idx="4427">
                        <c:v>43226.011504629627</c:v>
                      </c:pt>
                      <c:pt idx="4428">
                        <c:v>43226.011516203704</c:v>
                      </c:pt>
                      <c:pt idx="4429">
                        <c:v>43226.01152777778</c:v>
                      </c:pt>
                      <c:pt idx="4430">
                        <c:v>43226.01153935185</c:v>
                      </c:pt>
                      <c:pt idx="4431">
                        <c:v>43226.011550925927</c:v>
                      </c:pt>
                      <c:pt idx="4432">
                        <c:v>43226.011562500003</c:v>
                      </c:pt>
                      <c:pt idx="4433">
                        <c:v>43226.011574074073</c:v>
                      </c:pt>
                      <c:pt idx="4434">
                        <c:v>43226.01158564815</c:v>
                      </c:pt>
                      <c:pt idx="4435">
                        <c:v>43226.011597222219</c:v>
                      </c:pt>
                      <c:pt idx="4436">
                        <c:v>43226.011608796296</c:v>
                      </c:pt>
                      <c:pt idx="4437">
                        <c:v>43226.011620370373</c:v>
                      </c:pt>
                      <c:pt idx="4438">
                        <c:v>43226.011631944442</c:v>
                      </c:pt>
                      <c:pt idx="4439">
                        <c:v>43226.011643518519</c:v>
                      </c:pt>
                      <c:pt idx="4440">
                        <c:v>43226.011655092596</c:v>
                      </c:pt>
                      <c:pt idx="4441">
                        <c:v>43226.011666666665</c:v>
                      </c:pt>
                      <c:pt idx="4442">
                        <c:v>43226.011678240742</c:v>
                      </c:pt>
                      <c:pt idx="4443">
                        <c:v>43226.011689814812</c:v>
                      </c:pt>
                      <c:pt idx="4444">
                        <c:v>43226.011701388888</c:v>
                      </c:pt>
                      <c:pt idx="4445">
                        <c:v>43226.011712962965</c:v>
                      </c:pt>
                      <c:pt idx="4446">
                        <c:v>43226.011724537035</c:v>
                      </c:pt>
                      <c:pt idx="4447">
                        <c:v>43226.011736111112</c:v>
                      </c:pt>
                      <c:pt idx="4448">
                        <c:v>43226.011747685188</c:v>
                      </c:pt>
                      <c:pt idx="4449">
                        <c:v>43226.011759259258</c:v>
                      </c:pt>
                      <c:pt idx="4450">
                        <c:v>43226.011770833335</c:v>
                      </c:pt>
                      <c:pt idx="4451">
                        <c:v>43226.011782407404</c:v>
                      </c:pt>
                      <c:pt idx="4452">
                        <c:v>43226.011793981481</c:v>
                      </c:pt>
                      <c:pt idx="4453">
                        <c:v>43226.011805555558</c:v>
                      </c:pt>
                      <c:pt idx="4454">
                        <c:v>43226.011817129627</c:v>
                      </c:pt>
                      <c:pt idx="4455">
                        <c:v>43226.011828703704</c:v>
                      </c:pt>
                      <c:pt idx="4456">
                        <c:v>43226.011840277781</c:v>
                      </c:pt>
                      <c:pt idx="4457">
                        <c:v>43226.01185185185</c:v>
                      </c:pt>
                      <c:pt idx="4458">
                        <c:v>43226.011863425927</c:v>
                      </c:pt>
                      <c:pt idx="4459">
                        <c:v>43226.011874999997</c:v>
                      </c:pt>
                      <c:pt idx="4460">
                        <c:v>43226.011886574073</c:v>
                      </c:pt>
                      <c:pt idx="4461">
                        <c:v>43226.01189814815</c:v>
                      </c:pt>
                      <c:pt idx="4462">
                        <c:v>43226.01190972222</c:v>
                      </c:pt>
                      <c:pt idx="4463">
                        <c:v>43226.011921296296</c:v>
                      </c:pt>
                      <c:pt idx="4464">
                        <c:v>43226.011932870373</c:v>
                      </c:pt>
                      <c:pt idx="4465">
                        <c:v>43226.011944444443</c:v>
                      </c:pt>
                      <c:pt idx="4466">
                        <c:v>43226.011956018519</c:v>
                      </c:pt>
                      <c:pt idx="4467">
                        <c:v>43226.011967592596</c:v>
                      </c:pt>
                      <c:pt idx="4468">
                        <c:v>43226.011979166666</c:v>
                      </c:pt>
                      <c:pt idx="4469">
                        <c:v>43226.011990740742</c:v>
                      </c:pt>
                      <c:pt idx="4470">
                        <c:v>43226.012002314812</c:v>
                      </c:pt>
                      <c:pt idx="4471">
                        <c:v>43226.012013888889</c:v>
                      </c:pt>
                      <c:pt idx="4472">
                        <c:v>43226.012025462966</c:v>
                      </c:pt>
                      <c:pt idx="4473">
                        <c:v>43226.012037037035</c:v>
                      </c:pt>
                      <c:pt idx="4474">
                        <c:v>43226.012048611112</c:v>
                      </c:pt>
                      <c:pt idx="4475">
                        <c:v>43226.012060185189</c:v>
                      </c:pt>
                      <c:pt idx="4476">
                        <c:v>43226.012071759258</c:v>
                      </c:pt>
                      <c:pt idx="4477">
                        <c:v>43226.012083333335</c:v>
                      </c:pt>
                      <c:pt idx="4478">
                        <c:v>43226.012094907404</c:v>
                      </c:pt>
                      <c:pt idx="4479">
                        <c:v>43226.012106481481</c:v>
                      </c:pt>
                      <c:pt idx="4480">
                        <c:v>43226.012118055558</c:v>
                      </c:pt>
                      <c:pt idx="4481">
                        <c:v>43226.012129629627</c:v>
                      </c:pt>
                      <c:pt idx="4482">
                        <c:v>43226.012141203704</c:v>
                      </c:pt>
                      <c:pt idx="4483">
                        <c:v>43226.012152777781</c:v>
                      </c:pt>
                      <c:pt idx="4484">
                        <c:v>43226.012164351851</c:v>
                      </c:pt>
                      <c:pt idx="4485">
                        <c:v>43226.012175925927</c:v>
                      </c:pt>
                      <c:pt idx="4486">
                        <c:v>43226.012187499997</c:v>
                      </c:pt>
                      <c:pt idx="4487">
                        <c:v>43226.012199074074</c:v>
                      </c:pt>
                      <c:pt idx="4488">
                        <c:v>43226.012199074074</c:v>
                      </c:pt>
                      <c:pt idx="4489">
                        <c:v>43226.01221064815</c:v>
                      </c:pt>
                      <c:pt idx="4490">
                        <c:v>43226.01222222222</c:v>
                      </c:pt>
                      <c:pt idx="4491">
                        <c:v>43226.012233796297</c:v>
                      </c:pt>
                      <c:pt idx="4492">
                        <c:v>43226.012245370373</c:v>
                      </c:pt>
                      <c:pt idx="4493">
                        <c:v>43226.012256944443</c:v>
                      </c:pt>
                      <c:pt idx="4494">
                        <c:v>43226.01226851852</c:v>
                      </c:pt>
                      <c:pt idx="4495">
                        <c:v>43226.012280092589</c:v>
                      </c:pt>
                      <c:pt idx="4496">
                        <c:v>43226.012291666666</c:v>
                      </c:pt>
                      <c:pt idx="4497">
                        <c:v>43226.012303240743</c:v>
                      </c:pt>
                      <c:pt idx="4498">
                        <c:v>43226.012314814812</c:v>
                      </c:pt>
                      <c:pt idx="4499">
                        <c:v>43226.012326388889</c:v>
                      </c:pt>
                      <c:pt idx="4500">
                        <c:v>43226.012337962966</c:v>
                      </c:pt>
                      <c:pt idx="4501">
                        <c:v>43226.012349537035</c:v>
                      </c:pt>
                      <c:pt idx="4502">
                        <c:v>43226.012361111112</c:v>
                      </c:pt>
                      <c:pt idx="4503">
                        <c:v>43226.012372685182</c:v>
                      </c:pt>
                      <c:pt idx="4504">
                        <c:v>43226.012384259258</c:v>
                      </c:pt>
                      <c:pt idx="4505">
                        <c:v>43226.012395833335</c:v>
                      </c:pt>
                      <c:pt idx="4506">
                        <c:v>43226.012407407405</c:v>
                      </c:pt>
                      <c:pt idx="4507">
                        <c:v>43226.012418981481</c:v>
                      </c:pt>
                      <c:pt idx="4508">
                        <c:v>43226.012430555558</c:v>
                      </c:pt>
                      <c:pt idx="4509">
                        <c:v>43226.012442129628</c:v>
                      </c:pt>
                      <c:pt idx="4510">
                        <c:v>43226.012453703705</c:v>
                      </c:pt>
                      <c:pt idx="4511">
                        <c:v>43226.012465277781</c:v>
                      </c:pt>
                      <c:pt idx="4512">
                        <c:v>43226.012476851851</c:v>
                      </c:pt>
                      <c:pt idx="4513">
                        <c:v>43226.012488425928</c:v>
                      </c:pt>
                      <c:pt idx="4514">
                        <c:v>43226.012499999997</c:v>
                      </c:pt>
                      <c:pt idx="4515">
                        <c:v>43226.012511574074</c:v>
                      </c:pt>
                      <c:pt idx="4516">
                        <c:v>43226.012523148151</c:v>
                      </c:pt>
                      <c:pt idx="4517">
                        <c:v>43226.01253472222</c:v>
                      </c:pt>
                      <c:pt idx="4518">
                        <c:v>43226.012546296297</c:v>
                      </c:pt>
                      <c:pt idx="4519">
                        <c:v>43226.012557870374</c:v>
                      </c:pt>
                      <c:pt idx="4520">
                        <c:v>43226.012569444443</c:v>
                      </c:pt>
                      <c:pt idx="4521">
                        <c:v>43226.01258101852</c:v>
                      </c:pt>
                      <c:pt idx="4522">
                        <c:v>43226.012592592589</c:v>
                      </c:pt>
                      <c:pt idx="4523">
                        <c:v>43226.012604166666</c:v>
                      </c:pt>
                      <c:pt idx="4524">
                        <c:v>43226.012615740743</c:v>
                      </c:pt>
                      <c:pt idx="4525">
                        <c:v>43226.012627314813</c:v>
                      </c:pt>
                      <c:pt idx="4526">
                        <c:v>43226.012638888889</c:v>
                      </c:pt>
                      <c:pt idx="4527">
                        <c:v>43226.012650462966</c:v>
                      </c:pt>
                      <c:pt idx="4528">
                        <c:v>43226.012662037036</c:v>
                      </c:pt>
                      <c:pt idx="4529">
                        <c:v>43226.012673611112</c:v>
                      </c:pt>
                      <c:pt idx="4530">
                        <c:v>43226.012685185182</c:v>
                      </c:pt>
                      <c:pt idx="4531">
                        <c:v>43226.012696759259</c:v>
                      </c:pt>
                      <c:pt idx="4532">
                        <c:v>43226.012708333335</c:v>
                      </c:pt>
                      <c:pt idx="4533">
                        <c:v>43226.012719907405</c:v>
                      </c:pt>
                      <c:pt idx="4534">
                        <c:v>43226.012731481482</c:v>
                      </c:pt>
                      <c:pt idx="4535">
                        <c:v>43226.012743055559</c:v>
                      </c:pt>
                      <c:pt idx="4536">
                        <c:v>43226.012754629628</c:v>
                      </c:pt>
                      <c:pt idx="4537">
                        <c:v>43226.012766203705</c:v>
                      </c:pt>
                      <c:pt idx="4538">
                        <c:v>43226.012777777774</c:v>
                      </c:pt>
                      <c:pt idx="4539">
                        <c:v>43226.012789351851</c:v>
                      </c:pt>
                      <c:pt idx="4540">
                        <c:v>43226.012800925928</c:v>
                      </c:pt>
                      <c:pt idx="4541">
                        <c:v>43226.012812499997</c:v>
                      </c:pt>
                      <c:pt idx="4542">
                        <c:v>43226.012824074074</c:v>
                      </c:pt>
                      <c:pt idx="4543">
                        <c:v>43226.012835648151</c:v>
                      </c:pt>
                      <c:pt idx="4544">
                        <c:v>43226.01284722222</c:v>
                      </c:pt>
                      <c:pt idx="4545">
                        <c:v>43226.012858796297</c:v>
                      </c:pt>
                      <c:pt idx="4546">
                        <c:v>43226.012870370374</c:v>
                      </c:pt>
                      <c:pt idx="4547">
                        <c:v>43226.012881944444</c:v>
                      </c:pt>
                      <c:pt idx="4548">
                        <c:v>43226.01289351852</c:v>
                      </c:pt>
                      <c:pt idx="4549">
                        <c:v>43226.01290509259</c:v>
                      </c:pt>
                      <c:pt idx="4550">
                        <c:v>43226.012916666667</c:v>
                      </c:pt>
                      <c:pt idx="4551">
                        <c:v>43226.012928240743</c:v>
                      </c:pt>
                      <c:pt idx="4552">
                        <c:v>43226.012939814813</c:v>
                      </c:pt>
                      <c:pt idx="4553">
                        <c:v>43226.01295138889</c:v>
                      </c:pt>
                      <c:pt idx="4554">
                        <c:v>43226.012962962966</c:v>
                      </c:pt>
                      <c:pt idx="4555">
                        <c:v>43226.012974537036</c:v>
                      </c:pt>
                      <c:pt idx="4556">
                        <c:v>43226.012986111113</c:v>
                      </c:pt>
                      <c:pt idx="4557">
                        <c:v>43226.012997685182</c:v>
                      </c:pt>
                      <c:pt idx="4558">
                        <c:v>43226.013009259259</c:v>
                      </c:pt>
                      <c:pt idx="4559">
                        <c:v>43226.013020833336</c:v>
                      </c:pt>
                      <c:pt idx="4560">
                        <c:v>43226.013032407405</c:v>
                      </c:pt>
                      <c:pt idx="4561">
                        <c:v>43226.013043981482</c:v>
                      </c:pt>
                      <c:pt idx="4562">
                        <c:v>43226.013055555559</c:v>
                      </c:pt>
                      <c:pt idx="4563">
                        <c:v>43226.013067129628</c:v>
                      </c:pt>
                      <c:pt idx="4564">
                        <c:v>43226.013078703705</c:v>
                      </c:pt>
                      <c:pt idx="4565">
                        <c:v>43226.013090277775</c:v>
                      </c:pt>
                      <c:pt idx="4566">
                        <c:v>43226.013101851851</c:v>
                      </c:pt>
                      <c:pt idx="4567">
                        <c:v>43226.013113425928</c:v>
                      </c:pt>
                      <c:pt idx="4568">
                        <c:v>43226.013124999998</c:v>
                      </c:pt>
                      <c:pt idx="4569">
                        <c:v>43226.013136574074</c:v>
                      </c:pt>
                      <c:pt idx="4570">
                        <c:v>43226.013148148151</c:v>
                      </c:pt>
                      <c:pt idx="4571">
                        <c:v>43226.013159722221</c:v>
                      </c:pt>
                      <c:pt idx="4572">
                        <c:v>43226.013159722221</c:v>
                      </c:pt>
                      <c:pt idx="4573">
                        <c:v>43226.013171296298</c:v>
                      </c:pt>
                      <c:pt idx="4574">
                        <c:v>43226.013182870367</c:v>
                      </c:pt>
                      <c:pt idx="4575">
                        <c:v>43226.013194444444</c:v>
                      </c:pt>
                      <c:pt idx="4576">
                        <c:v>43226.013206018521</c:v>
                      </c:pt>
                      <c:pt idx="4577">
                        <c:v>43226.01321759259</c:v>
                      </c:pt>
                      <c:pt idx="4578">
                        <c:v>43226.013229166667</c:v>
                      </c:pt>
                      <c:pt idx="4579">
                        <c:v>43226.013240740744</c:v>
                      </c:pt>
                      <c:pt idx="4580">
                        <c:v>43226.013252314813</c:v>
                      </c:pt>
                      <c:pt idx="4581">
                        <c:v>43226.01326388889</c:v>
                      </c:pt>
                      <c:pt idx="4582">
                        <c:v>43226.013275462959</c:v>
                      </c:pt>
                      <c:pt idx="4583">
                        <c:v>43226.013287037036</c:v>
                      </c:pt>
                      <c:pt idx="4584">
                        <c:v>43226.013298611113</c:v>
                      </c:pt>
                      <c:pt idx="4585">
                        <c:v>43226.013310185182</c:v>
                      </c:pt>
                      <c:pt idx="4586">
                        <c:v>43226.013321759259</c:v>
                      </c:pt>
                      <c:pt idx="4587">
                        <c:v>43226.013333333336</c:v>
                      </c:pt>
                      <c:pt idx="4588">
                        <c:v>43226.013344907406</c:v>
                      </c:pt>
                      <c:pt idx="4589">
                        <c:v>43226.013356481482</c:v>
                      </c:pt>
                      <c:pt idx="4590">
                        <c:v>43226.013368055559</c:v>
                      </c:pt>
                      <c:pt idx="4591">
                        <c:v>43226.013379629629</c:v>
                      </c:pt>
                      <c:pt idx="4592">
                        <c:v>43226.013391203705</c:v>
                      </c:pt>
                      <c:pt idx="4593">
                        <c:v>43226.013402777775</c:v>
                      </c:pt>
                      <c:pt idx="4594">
                        <c:v>43226.013414351852</c:v>
                      </c:pt>
                      <c:pt idx="4595">
                        <c:v>43226.013425925928</c:v>
                      </c:pt>
                      <c:pt idx="4596">
                        <c:v>43226.013437499998</c:v>
                      </c:pt>
                      <c:pt idx="4597">
                        <c:v>43226.013449074075</c:v>
                      </c:pt>
                      <c:pt idx="4598">
                        <c:v>43226.013460648152</c:v>
                      </c:pt>
                      <c:pt idx="4599">
                        <c:v>43226.013472222221</c:v>
                      </c:pt>
                      <c:pt idx="4600">
                        <c:v>43226.013483796298</c:v>
                      </c:pt>
                      <c:pt idx="4601">
                        <c:v>43226.013495370367</c:v>
                      </c:pt>
                      <c:pt idx="4602">
                        <c:v>43226.013506944444</c:v>
                      </c:pt>
                      <c:pt idx="4603">
                        <c:v>43226.013518518521</c:v>
                      </c:pt>
                      <c:pt idx="4604">
                        <c:v>43226.01353009259</c:v>
                      </c:pt>
                      <c:pt idx="4605">
                        <c:v>43226.013541666667</c:v>
                      </c:pt>
                      <c:pt idx="4606">
                        <c:v>43226.013553240744</c:v>
                      </c:pt>
                      <c:pt idx="4607">
                        <c:v>43226.013564814813</c:v>
                      </c:pt>
                      <c:pt idx="4608">
                        <c:v>43226.01357638889</c:v>
                      </c:pt>
                      <c:pt idx="4609">
                        <c:v>43226.01358796296</c:v>
                      </c:pt>
                      <c:pt idx="4610">
                        <c:v>43226.013599537036</c:v>
                      </c:pt>
                      <c:pt idx="4611">
                        <c:v>43226.013611111113</c:v>
                      </c:pt>
                      <c:pt idx="4612">
                        <c:v>43226.013622685183</c:v>
                      </c:pt>
                      <c:pt idx="4613">
                        <c:v>43226.01363425926</c:v>
                      </c:pt>
                      <c:pt idx="4614">
                        <c:v>43226.013645833336</c:v>
                      </c:pt>
                      <c:pt idx="4615">
                        <c:v>43226.013657407406</c:v>
                      </c:pt>
                      <c:pt idx="4616">
                        <c:v>43226.013668981483</c:v>
                      </c:pt>
                      <c:pt idx="4617">
                        <c:v>43226.013680555552</c:v>
                      </c:pt>
                      <c:pt idx="4618">
                        <c:v>43226.013692129629</c:v>
                      </c:pt>
                      <c:pt idx="4619">
                        <c:v>43226.013703703706</c:v>
                      </c:pt>
                      <c:pt idx="4620">
                        <c:v>43226.013715277775</c:v>
                      </c:pt>
                      <c:pt idx="4621">
                        <c:v>43226.013726851852</c:v>
                      </c:pt>
                      <c:pt idx="4622">
                        <c:v>43226.013738425929</c:v>
                      </c:pt>
                      <c:pt idx="4623">
                        <c:v>43226.013749999998</c:v>
                      </c:pt>
                      <c:pt idx="4624">
                        <c:v>43226.013761574075</c:v>
                      </c:pt>
                      <c:pt idx="4625">
                        <c:v>43226.013773148145</c:v>
                      </c:pt>
                      <c:pt idx="4626">
                        <c:v>43226.013784722221</c:v>
                      </c:pt>
                      <c:pt idx="4627">
                        <c:v>43226.013796296298</c:v>
                      </c:pt>
                      <c:pt idx="4628">
                        <c:v>43226.013807870368</c:v>
                      </c:pt>
                      <c:pt idx="4629">
                        <c:v>43226.013819444444</c:v>
                      </c:pt>
                      <c:pt idx="4630">
                        <c:v>43226.013831018521</c:v>
                      </c:pt>
                      <c:pt idx="4631">
                        <c:v>43226.013842592591</c:v>
                      </c:pt>
                      <c:pt idx="4632">
                        <c:v>43226.013854166667</c:v>
                      </c:pt>
                      <c:pt idx="4633">
                        <c:v>43226.013865740744</c:v>
                      </c:pt>
                      <c:pt idx="4634">
                        <c:v>43226.013877314814</c:v>
                      </c:pt>
                      <c:pt idx="4635">
                        <c:v>43226.013888888891</c:v>
                      </c:pt>
                      <c:pt idx="4636">
                        <c:v>43226.01390046296</c:v>
                      </c:pt>
                      <c:pt idx="4637">
                        <c:v>43226.013912037037</c:v>
                      </c:pt>
                      <c:pt idx="4638">
                        <c:v>43226.013923611114</c:v>
                      </c:pt>
                      <c:pt idx="4639">
                        <c:v>43226.013935185183</c:v>
                      </c:pt>
                      <c:pt idx="4640">
                        <c:v>43226.01394675926</c:v>
                      </c:pt>
                      <c:pt idx="4641">
                        <c:v>43226.013958333337</c:v>
                      </c:pt>
                      <c:pt idx="4642">
                        <c:v>43226.013969907406</c:v>
                      </c:pt>
                      <c:pt idx="4643">
                        <c:v>43226.013981481483</c:v>
                      </c:pt>
                      <c:pt idx="4644">
                        <c:v>43226.013993055552</c:v>
                      </c:pt>
                      <c:pt idx="4645">
                        <c:v>43226.014004629629</c:v>
                      </c:pt>
                      <c:pt idx="4646">
                        <c:v>43226.014016203706</c:v>
                      </c:pt>
                      <c:pt idx="4647">
                        <c:v>43226.014027777775</c:v>
                      </c:pt>
                      <c:pt idx="4648">
                        <c:v>43226.014039351852</c:v>
                      </c:pt>
                      <c:pt idx="4649">
                        <c:v>43226.014050925929</c:v>
                      </c:pt>
                      <c:pt idx="4650">
                        <c:v>43226.014050925929</c:v>
                      </c:pt>
                      <c:pt idx="4651">
                        <c:v>43226.014062499999</c:v>
                      </c:pt>
                      <c:pt idx="4652">
                        <c:v>43226.014074074075</c:v>
                      </c:pt>
                      <c:pt idx="4653">
                        <c:v>43226.014085648145</c:v>
                      </c:pt>
                      <c:pt idx="4654">
                        <c:v>43226.014097222222</c:v>
                      </c:pt>
                      <c:pt idx="4655">
                        <c:v>43226.014108796298</c:v>
                      </c:pt>
                      <c:pt idx="4656">
                        <c:v>43226.014120370368</c:v>
                      </c:pt>
                      <c:pt idx="4657">
                        <c:v>43226.014131944445</c:v>
                      </c:pt>
                      <c:pt idx="4658">
                        <c:v>43226.014143518521</c:v>
                      </c:pt>
                      <c:pt idx="4659">
                        <c:v>43226.014155092591</c:v>
                      </c:pt>
                      <c:pt idx="4660">
                        <c:v>43226.014166666668</c:v>
                      </c:pt>
                      <c:pt idx="4661">
                        <c:v>43226.014178240737</c:v>
                      </c:pt>
                      <c:pt idx="4662">
                        <c:v>43226.014189814814</c:v>
                      </c:pt>
                      <c:pt idx="4663">
                        <c:v>43226.014201388891</c:v>
                      </c:pt>
                      <c:pt idx="4664">
                        <c:v>43226.01421296296</c:v>
                      </c:pt>
                      <c:pt idx="4665">
                        <c:v>43226.014224537037</c:v>
                      </c:pt>
                      <c:pt idx="4666">
                        <c:v>43226.014236111114</c:v>
                      </c:pt>
                      <c:pt idx="4667">
                        <c:v>43226.014247685183</c:v>
                      </c:pt>
                      <c:pt idx="4668">
                        <c:v>43226.01425925926</c:v>
                      </c:pt>
                      <c:pt idx="4669">
                        <c:v>43226.014270833337</c:v>
                      </c:pt>
                      <c:pt idx="4670">
                        <c:v>43226.014282407406</c:v>
                      </c:pt>
                      <c:pt idx="4671">
                        <c:v>43226.014293981483</c:v>
                      </c:pt>
                      <c:pt idx="4672">
                        <c:v>43226.014305555553</c:v>
                      </c:pt>
                      <c:pt idx="4673">
                        <c:v>43226.014317129629</c:v>
                      </c:pt>
                      <c:pt idx="4674">
                        <c:v>43226.014328703706</c:v>
                      </c:pt>
                      <c:pt idx="4675">
                        <c:v>43226.014340277776</c:v>
                      </c:pt>
                      <c:pt idx="4676">
                        <c:v>43226.014351851853</c:v>
                      </c:pt>
                      <c:pt idx="4677">
                        <c:v>43226.014363425929</c:v>
                      </c:pt>
                      <c:pt idx="4678">
                        <c:v>43226.014374999999</c:v>
                      </c:pt>
                      <c:pt idx="4679">
                        <c:v>43226.014386574076</c:v>
                      </c:pt>
                      <c:pt idx="4680">
                        <c:v>43226.014398148145</c:v>
                      </c:pt>
                      <c:pt idx="4681">
                        <c:v>43226.014409722222</c:v>
                      </c:pt>
                      <c:pt idx="4682">
                        <c:v>43226.014421296299</c:v>
                      </c:pt>
                      <c:pt idx="4683">
                        <c:v>43226.014432870368</c:v>
                      </c:pt>
                      <c:pt idx="4684">
                        <c:v>43226.014444444445</c:v>
                      </c:pt>
                      <c:pt idx="4685">
                        <c:v>43226.014456018522</c:v>
                      </c:pt>
                      <c:pt idx="4686">
                        <c:v>43226.014467592591</c:v>
                      </c:pt>
                      <c:pt idx="4687">
                        <c:v>43226.014479166668</c:v>
                      </c:pt>
                      <c:pt idx="4688">
                        <c:v>43226.014490740738</c:v>
                      </c:pt>
                      <c:pt idx="4689">
                        <c:v>43226.014502314814</c:v>
                      </c:pt>
                      <c:pt idx="4690">
                        <c:v>43226.014513888891</c:v>
                      </c:pt>
                      <c:pt idx="4691">
                        <c:v>43226.014525462961</c:v>
                      </c:pt>
                      <c:pt idx="4692">
                        <c:v>43226.014537037037</c:v>
                      </c:pt>
                      <c:pt idx="4693">
                        <c:v>43226.014548611114</c:v>
                      </c:pt>
                      <c:pt idx="4694">
                        <c:v>43226.014560185184</c:v>
                      </c:pt>
                      <c:pt idx="4695">
                        <c:v>43226.01457175926</c:v>
                      </c:pt>
                      <c:pt idx="4696">
                        <c:v>43226.01458333333</c:v>
                      </c:pt>
                      <c:pt idx="4697">
                        <c:v>43226.014594907407</c:v>
                      </c:pt>
                      <c:pt idx="4698">
                        <c:v>43226.014606481483</c:v>
                      </c:pt>
                      <c:pt idx="4699">
                        <c:v>43226.014618055553</c:v>
                      </c:pt>
                      <c:pt idx="4700">
                        <c:v>43226.01462962963</c:v>
                      </c:pt>
                      <c:pt idx="4701">
                        <c:v>43226.014641203707</c:v>
                      </c:pt>
                      <c:pt idx="4702">
                        <c:v>43226.014652777776</c:v>
                      </c:pt>
                      <c:pt idx="4703">
                        <c:v>43226.014664351853</c:v>
                      </c:pt>
                      <c:pt idx="4704">
                        <c:v>43226.014675925922</c:v>
                      </c:pt>
                      <c:pt idx="4705">
                        <c:v>43226.014687499999</c:v>
                      </c:pt>
                      <c:pt idx="4706">
                        <c:v>43226.014699074076</c:v>
                      </c:pt>
                      <c:pt idx="4707">
                        <c:v>43226.014710648145</c:v>
                      </c:pt>
                      <c:pt idx="4708">
                        <c:v>43226.014722222222</c:v>
                      </c:pt>
                      <c:pt idx="4709">
                        <c:v>43226.014733796299</c:v>
                      </c:pt>
                      <c:pt idx="4710">
                        <c:v>43226.014745370368</c:v>
                      </c:pt>
                      <c:pt idx="4711">
                        <c:v>43226.014756944445</c:v>
                      </c:pt>
                      <c:pt idx="4712">
                        <c:v>43226.014768518522</c:v>
                      </c:pt>
                      <c:pt idx="4713">
                        <c:v>43226.014780092592</c:v>
                      </c:pt>
                      <c:pt idx="4714">
                        <c:v>43226.014791666668</c:v>
                      </c:pt>
                      <c:pt idx="4715">
                        <c:v>43226.014803240738</c:v>
                      </c:pt>
                      <c:pt idx="4716">
                        <c:v>43226.014814814815</c:v>
                      </c:pt>
                      <c:pt idx="4717">
                        <c:v>43226.014826388891</c:v>
                      </c:pt>
                      <c:pt idx="4718">
                        <c:v>43226.014837962961</c:v>
                      </c:pt>
                      <c:pt idx="4719">
                        <c:v>43226.014849537038</c:v>
                      </c:pt>
                      <c:pt idx="4720">
                        <c:v>43226.014861111114</c:v>
                      </c:pt>
                      <c:pt idx="4721">
                        <c:v>43226.014872685184</c:v>
                      </c:pt>
                      <c:pt idx="4722">
                        <c:v>43226.014884259261</c:v>
                      </c:pt>
                      <c:pt idx="4723">
                        <c:v>43226.01489583333</c:v>
                      </c:pt>
                      <c:pt idx="4724">
                        <c:v>43226.014907407407</c:v>
                      </c:pt>
                      <c:pt idx="4725">
                        <c:v>43226.014918981484</c:v>
                      </c:pt>
                      <c:pt idx="4726">
                        <c:v>43226.014930555553</c:v>
                      </c:pt>
                      <c:pt idx="4727">
                        <c:v>43226.01494212963</c:v>
                      </c:pt>
                      <c:pt idx="4728">
                        <c:v>43226.01494212963</c:v>
                      </c:pt>
                      <c:pt idx="4729">
                        <c:v>43226.014953703707</c:v>
                      </c:pt>
                      <c:pt idx="4730">
                        <c:v>43226.014965277776</c:v>
                      </c:pt>
                      <c:pt idx="4731">
                        <c:v>43226.014976851853</c:v>
                      </c:pt>
                      <c:pt idx="4732">
                        <c:v>43226.014988425923</c:v>
                      </c:pt>
                      <c:pt idx="4733">
                        <c:v>43226.014999999999</c:v>
                      </c:pt>
                      <c:pt idx="4734">
                        <c:v>43226.015011574076</c:v>
                      </c:pt>
                      <c:pt idx="4735">
                        <c:v>43226.015023148146</c:v>
                      </c:pt>
                      <c:pt idx="4736">
                        <c:v>43226.015034722222</c:v>
                      </c:pt>
                      <c:pt idx="4737">
                        <c:v>43226.015046296299</c:v>
                      </c:pt>
                      <c:pt idx="4738">
                        <c:v>43226.015057870369</c:v>
                      </c:pt>
                      <c:pt idx="4739">
                        <c:v>43226.015069444446</c:v>
                      </c:pt>
                      <c:pt idx="4740">
                        <c:v>43226.015081018515</c:v>
                      </c:pt>
                      <c:pt idx="4741">
                        <c:v>43226.015092592592</c:v>
                      </c:pt>
                      <c:pt idx="4742">
                        <c:v>43226.015104166669</c:v>
                      </c:pt>
                      <c:pt idx="4743">
                        <c:v>43226.015115740738</c:v>
                      </c:pt>
                      <c:pt idx="4744">
                        <c:v>43226.015127314815</c:v>
                      </c:pt>
                      <c:pt idx="4745">
                        <c:v>43226.015138888892</c:v>
                      </c:pt>
                      <c:pt idx="4746">
                        <c:v>43226.015150462961</c:v>
                      </c:pt>
                      <c:pt idx="4747">
                        <c:v>43226.015162037038</c:v>
                      </c:pt>
                      <c:pt idx="4748">
                        <c:v>43226.015173611115</c:v>
                      </c:pt>
                      <c:pt idx="4749">
                        <c:v>43226.015185185184</c:v>
                      </c:pt>
                      <c:pt idx="4750">
                        <c:v>43226.015196759261</c:v>
                      </c:pt>
                      <c:pt idx="4751">
                        <c:v>43226.015208333331</c:v>
                      </c:pt>
                      <c:pt idx="4752">
                        <c:v>43226.015219907407</c:v>
                      </c:pt>
                      <c:pt idx="4753">
                        <c:v>43226.015231481484</c:v>
                      </c:pt>
                      <c:pt idx="4754">
                        <c:v>43226.015243055554</c:v>
                      </c:pt>
                      <c:pt idx="4755">
                        <c:v>43226.01525462963</c:v>
                      </c:pt>
                      <c:pt idx="4756">
                        <c:v>43226.015266203707</c:v>
                      </c:pt>
                      <c:pt idx="4757">
                        <c:v>43226.015277777777</c:v>
                      </c:pt>
                      <c:pt idx="4758">
                        <c:v>43226.015289351853</c:v>
                      </c:pt>
                      <c:pt idx="4759">
                        <c:v>43226.015300925923</c:v>
                      </c:pt>
                      <c:pt idx="4760">
                        <c:v>43226.0153125</c:v>
                      </c:pt>
                      <c:pt idx="4761">
                        <c:v>43226.015324074076</c:v>
                      </c:pt>
                      <c:pt idx="4762">
                        <c:v>43226.015335648146</c:v>
                      </c:pt>
                      <c:pt idx="4763">
                        <c:v>43226.015347222223</c:v>
                      </c:pt>
                      <c:pt idx="4764">
                        <c:v>43226.0153587963</c:v>
                      </c:pt>
                      <c:pt idx="4765">
                        <c:v>43226.015370370369</c:v>
                      </c:pt>
                      <c:pt idx="4766">
                        <c:v>43226.015381944446</c:v>
                      </c:pt>
                      <c:pt idx="4767">
                        <c:v>43226.015393518515</c:v>
                      </c:pt>
                      <c:pt idx="4768">
                        <c:v>43226.015405092592</c:v>
                      </c:pt>
                      <c:pt idx="4769">
                        <c:v>43226.015416666669</c:v>
                      </c:pt>
                      <c:pt idx="4770">
                        <c:v>43226.015428240738</c:v>
                      </c:pt>
                      <c:pt idx="4771">
                        <c:v>43226.015439814815</c:v>
                      </c:pt>
                      <c:pt idx="4772">
                        <c:v>43226.015451388892</c:v>
                      </c:pt>
                      <c:pt idx="4773">
                        <c:v>43226.015462962961</c:v>
                      </c:pt>
                      <c:pt idx="4774">
                        <c:v>43226.015474537038</c:v>
                      </c:pt>
                      <c:pt idx="4775">
                        <c:v>43226.015486111108</c:v>
                      </c:pt>
                      <c:pt idx="4776">
                        <c:v>43226.015497685185</c:v>
                      </c:pt>
                      <c:pt idx="4777">
                        <c:v>43226.015509259261</c:v>
                      </c:pt>
                      <c:pt idx="4778">
                        <c:v>43226.015520833331</c:v>
                      </c:pt>
                      <c:pt idx="4779">
                        <c:v>43226.015532407408</c:v>
                      </c:pt>
                      <c:pt idx="4780">
                        <c:v>43226.015543981484</c:v>
                      </c:pt>
                      <c:pt idx="4781">
                        <c:v>43226.015555555554</c:v>
                      </c:pt>
                      <c:pt idx="4782">
                        <c:v>43226.015567129631</c:v>
                      </c:pt>
                      <c:pt idx="4783">
                        <c:v>43226.0155787037</c:v>
                      </c:pt>
                      <c:pt idx="4784">
                        <c:v>43226.015590277777</c:v>
                      </c:pt>
                      <c:pt idx="4785">
                        <c:v>43226.015601851854</c:v>
                      </c:pt>
                      <c:pt idx="4786">
                        <c:v>43226.015613425923</c:v>
                      </c:pt>
                      <c:pt idx="4787">
                        <c:v>43226.015625</c:v>
                      </c:pt>
                      <c:pt idx="4788">
                        <c:v>43226.015636574077</c:v>
                      </c:pt>
                      <c:pt idx="4789">
                        <c:v>43226.015648148146</c:v>
                      </c:pt>
                      <c:pt idx="4790">
                        <c:v>43226.015659722223</c:v>
                      </c:pt>
                      <c:pt idx="4791">
                        <c:v>43226.0156712963</c:v>
                      </c:pt>
                      <c:pt idx="4792">
                        <c:v>43226.015682870369</c:v>
                      </c:pt>
                      <c:pt idx="4793">
                        <c:v>43226.015694444446</c:v>
                      </c:pt>
                      <c:pt idx="4794">
                        <c:v>43226.015706018516</c:v>
                      </c:pt>
                      <c:pt idx="4795">
                        <c:v>43226.015717592592</c:v>
                      </c:pt>
                      <c:pt idx="4796">
                        <c:v>43226.015729166669</c:v>
                      </c:pt>
                      <c:pt idx="4797">
                        <c:v>43226.015740740739</c:v>
                      </c:pt>
                      <c:pt idx="4798">
                        <c:v>43226.015752314815</c:v>
                      </c:pt>
                      <c:pt idx="4799">
                        <c:v>43226.015763888892</c:v>
                      </c:pt>
                      <c:pt idx="4800">
                        <c:v>43226.015775462962</c:v>
                      </c:pt>
                      <c:pt idx="4801">
                        <c:v>43226.015787037039</c:v>
                      </c:pt>
                      <c:pt idx="4802">
                        <c:v>43226.015798611108</c:v>
                      </c:pt>
                      <c:pt idx="4803">
                        <c:v>43226.015810185185</c:v>
                      </c:pt>
                      <c:pt idx="4804">
                        <c:v>43226.015821759262</c:v>
                      </c:pt>
                      <c:pt idx="4805">
                        <c:v>43226.015833333331</c:v>
                      </c:pt>
                      <c:pt idx="4806">
                        <c:v>43226.015844907408</c:v>
                      </c:pt>
                      <c:pt idx="4807">
                        <c:v>43226.015844907408</c:v>
                      </c:pt>
                      <c:pt idx="4808">
                        <c:v>43226.015856481485</c:v>
                      </c:pt>
                      <c:pt idx="4809">
                        <c:v>43226.015868055554</c:v>
                      </c:pt>
                      <c:pt idx="4810">
                        <c:v>43226.015879629631</c:v>
                      </c:pt>
                      <c:pt idx="4811">
                        <c:v>43226.0158912037</c:v>
                      </c:pt>
                      <c:pt idx="4812">
                        <c:v>43226.015902777777</c:v>
                      </c:pt>
                      <c:pt idx="4813">
                        <c:v>43226.015914351854</c:v>
                      </c:pt>
                      <c:pt idx="4814">
                        <c:v>43226.015925925924</c:v>
                      </c:pt>
                      <c:pt idx="4815">
                        <c:v>43226.0159375</c:v>
                      </c:pt>
                      <c:pt idx="4816">
                        <c:v>43226.015949074077</c:v>
                      </c:pt>
                      <c:pt idx="4817">
                        <c:v>43226.015960648147</c:v>
                      </c:pt>
                      <c:pt idx="4818">
                        <c:v>43226.015972222223</c:v>
                      </c:pt>
                      <c:pt idx="4819">
                        <c:v>43226.015983796293</c:v>
                      </c:pt>
                      <c:pt idx="4820">
                        <c:v>43226.01599537037</c:v>
                      </c:pt>
                      <c:pt idx="4821">
                        <c:v>43226.016006944446</c:v>
                      </c:pt>
                      <c:pt idx="4822">
                        <c:v>43226.016018518516</c:v>
                      </c:pt>
                      <c:pt idx="4823">
                        <c:v>43226.016030092593</c:v>
                      </c:pt>
                      <c:pt idx="4824">
                        <c:v>43226.016041666669</c:v>
                      </c:pt>
                      <c:pt idx="4825">
                        <c:v>43226.016053240739</c:v>
                      </c:pt>
                      <c:pt idx="4826">
                        <c:v>43226.016064814816</c:v>
                      </c:pt>
                      <c:pt idx="4827">
                        <c:v>43226.016076388885</c:v>
                      </c:pt>
                      <c:pt idx="4828">
                        <c:v>43226.016087962962</c:v>
                      </c:pt>
                      <c:pt idx="4829">
                        <c:v>43226.016099537039</c:v>
                      </c:pt>
                      <c:pt idx="4830">
                        <c:v>43226.016111111108</c:v>
                      </c:pt>
                      <c:pt idx="4831">
                        <c:v>43226.016122685185</c:v>
                      </c:pt>
                      <c:pt idx="4832">
                        <c:v>43226.016134259262</c:v>
                      </c:pt>
                      <c:pt idx="4833">
                        <c:v>43226.016145833331</c:v>
                      </c:pt>
                      <c:pt idx="4834">
                        <c:v>43226.016157407408</c:v>
                      </c:pt>
                      <c:pt idx="4835">
                        <c:v>43226.016168981485</c:v>
                      </c:pt>
                      <c:pt idx="4836">
                        <c:v>43226.016180555554</c:v>
                      </c:pt>
                      <c:pt idx="4837">
                        <c:v>43226.016192129631</c:v>
                      </c:pt>
                      <c:pt idx="4838">
                        <c:v>43226.016203703701</c:v>
                      </c:pt>
                      <c:pt idx="4839">
                        <c:v>43226.016215277778</c:v>
                      </c:pt>
                      <c:pt idx="4840">
                        <c:v>43226.016226851854</c:v>
                      </c:pt>
                      <c:pt idx="4841">
                        <c:v>43226.016238425924</c:v>
                      </c:pt>
                      <c:pt idx="4842">
                        <c:v>43226.016250000001</c:v>
                      </c:pt>
                      <c:pt idx="4843">
                        <c:v>43226.016261574077</c:v>
                      </c:pt>
                      <c:pt idx="4844">
                        <c:v>43226.016273148147</c:v>
                      </c:pt>
                      <c:pt idx="4845">
                        <c:v>43226.016284722224</c:v>
                      </c:pt>
                      <c:pt idx="4846">
                        <c:v>43226.016296296293</c:v>
                      </c:pt>
                      <c:pt idx="4847">
                        <c:v>43226.01630787037</c:v>
                      </c:pt>
                      <c:pt idx="4848">
                        <c:v>43226.016319444447</c:v>
                      </c:pt>
                      <c:pt idx="4849">
                        <c:v>43226.016331018516</c:v>
                      </c:pt>
                      <c:pt idx="4850">
                        <c:v>43226.016342592593</c:v>
                      </c:pt>
                      <c:pt idx="4851">
                        <c:v>43226.01635416667</c:v>
                      </c:pt>
                      <c:pt idx="4852">
                        <c:v>43226.016365740739</c:v>
                      </c:pt>
                      <c:pt idx="4853">
                        <c:v>43226.016377314816</c:v>
                      </c:pt>
                      <c:pt idx="4854">
                        <c:v>43226.016388888886</c:v>
                      </c:pt>
                      <c:pt idx="4855">
                        <c:v>43226.016400462962</c:v>
                      </c:pt>
                      <c:pt idx="4856">
                        <c:v>43226.016412037039</c:v>
                      </c:pt>
                      <c:pt idx="4857">
                        <c:v>43226.016423611109</c:v>
                      </c:pt>
                      <c:pt idx="4858">
                        <c:v>43226.016435185185</c:v>
                      </c:pt>
                      <c:pt idx="4859">
                        <c:v>43226.016446759262</c:v>
                      </c:pt>
                      <c:pt idx="4860">
                        <c:v>43226.016458333332</c:v>
                      </c:pt>
                      <c:pt idx="4861">
                        <c:v>43226.016469907408</c:v>
                      </c:pt>
                      <c:pt idx="4862">
                        <c:v>43226.016481481478</c:v>
                      </c:pt>
                      <c:pt idx="4863">
                        <c:v>43226.016493055555</c:v>
                      </c:pt>
                      <c:pt idx="4864">
                        <c:v>43226.016504629632</c:v>
                      </c:pt>
                      <c:pt idx="4865">
                        <c:v>43226.016516203701</c:v>
                      </c:pt>
                      <c:pt idx="4866">
                        <c:v>43226.016527777778</c:v>
                      </c:pt>
                      <c:pt idx="4867">
                        <c:v>43226.016539351855</c:v>
                      </c:pt>
                      <c:pt idx="4868">
                        <c:v>43226.016550925924</c:v>
                      </c:pt>
                      <c:pt idx="4869">
                        <c:v>43226.016562500001</c:v>
                      </c:pt>
                      <c:pt idx="4870">
                        <c:v>43226.016574074078</c:v>
                      </c:pt>
                      <c:pt idx="4871">
                        <c:v>43226.016585648147</c:v>
                      </c:pt>
                      <c:pt idx="4872">
                        <c:v>43226.016597222224</c:v>
                      </c:pt>
                      <c:pt idx="4873">
                        <c:v>43226.016608796293</c:v>
                      </c:pt>
                      <c:pt idx="4874">
                        <c:v>43226.01662037037</c:v>
                      </c:pt>
                      <c:pt idx="4875">
                        <c:v>43226.016631944447</c:v>
                      </c:pt>
                      <c:pt idx="4876">
                        <c:v>43226.016643518517</c:v>
                      </c:pt>
                      <c:pt idx="4877">
                        <c:v>43226.016655092593</c:v>
                      </c:pt>
                      <c:pt idx="4878">
                        <c:v>43226.01666666667</c:v>
                      </c:pt>
                      <c:pt idx="4879">
                        <c:v>43226.01667824074</c:v>
                      </c:pt>
                      <c:pt idx="4880">
                        <c:v>43226.016689814816</c:v>
                      </c:pt>
                      <c:pt idx="4881">
                        <c:v>43226.016701388886</c:v>
                      </c:pt>
                      <c:pt idx="4882">
                        <c:v>43226.016712962963</c:v>
                      </c:pt>
                      <c:pt idx="4883">
                        <c:v>43226.016724537039</c:v>
                      </c:pt>
                      <c:pt idx="4884">
                        <c:v>43226.016736111109</c:v>
                      </c:pt>
                      <c:pt idx="4885">
                        <c:v>43226.016747685186</c:v>
                      </c:pt>
                      <c:pt idx="4886">
                        <c:v>43226.016759259262</c:v>
                      </c:pt>
                      <c:pt idx="4887">
                        <c:v>43226.016770833332</c:v>
                      </c:pt>
                      <c:pt idx="4888">
                        <c:v>43226.016782407409</c:v>
                      </c:pt>
                      <c:pt idx="4889">
                        <c:v>43226.016793981478</c:v>
                      </c:pt>
                      <c:pt idx="4890">
                        <c:v>43226.016805555555</c:v>
                      </c:pt>
                      <c:pt idx="4891">
                        <c:v>43226.016817129632</c:v>
                      </c:pt>
                      <c:pt idx="4892">
                        <c:v>43226.016817129632</c:v>
                      </c:pt>
                      <c:pt idx="4893">
                        <c:v>43226.016828703701</c:v>
                      </c:pt>
                      <c:pt idx="4894">
                        <c:v>43226.016840277778</c:v>
                      </c:pt>
                      <c:pt idx="4895">
                        <c:v>43226.016851851855</c:v>
                      </c:pt>
                      <c:pt idx="4896">
                        <c:v>43226.016863425924</c:v>
                      </c:pt>
                      <c:pt idx="4897">
                        <c:v>43226.016875000001</c:v>
                      </c:pt>
                      <c:pt idx="4898">
                        <c:v>43226.016886574071</c:v>
                      </c:pt>
                      <c:pt idx="4899">
                        <c:v>43226.016898148147</c:v>
                      </c:pt>
                      <c:pt idx="4900">
                        <c:v>43226.016909722224</c:v>
                      </c:pt>
                      <c:pt idx="4901">
                        <c:v>43226.016921296294</c:v>
                      </c:pt>
                      <c:pt idx="4902">
                        <c:v>43226.016932870371</c:v>
                      </c:pt>
                      <c:pt idx="4903">
                        <c:v>43226.016944444447</c:v>
                      </c:pt>
                      <c:pt idx="4904">
                        <c:v>43226.016956018517</c:v>
                      </c:pt>
                      <c:pt idx="4905">
                        <c:v>43226.016967592594</c:v>
                      </c:pt>
                      <c:pt idx="4906">
                        <c:v>43226.016979166663</c:v>
                      </c:pt>
                      <c:pt idx="4907">
                        <c:v>43226.01699074074</c:v>
                      </c:pt>
                      <c:pt idx="4908">
                        <c:v>43226.017002314817</c:v>
                      </c:pt>
                      <c:pt idx="4909">
                        <c:v>43226.017013888886</c:v>
                      </c:pt>
                      <c:pt idx="4910">
                        <c:v>43226.017025462963</c:v>
                      </c:pt>
                      <c:pt idx="4911">
                        <c:v>43226.01703703704</c:v>
                      </c:pt>
                      <c:pt idx="4912">
                        <c:v>43226.017048611109</c:v>
                      </c:pt>
                      <c:pt idx="4913">
                        <c:v>43226.017060185186</c:v>
                      </c:pt>
                      <c:pt idx="4914">
                        <c:v>43226.017071759263</c:v>
                      </c:pt>
                      <c:pt idx="4915">
                        <c:v>43226.017083333332</c:v>
                      </c:pt>
                      <c:pt idx="4916">
                        <c:v>43226.017094907409</c:v>
                      </c:pt>
                      <c:pt idx="4917">
                        <c:v>43226.017106481479</c:v>
                      </c:pt>
                      <c:pt idx="4918">
                        <c:v>43226.017118055555</c:v>
                      </c:pt>
                      <c:pt idx="4919">
                        <c:v>43226.017129629632</c:v>
                      </c:pt>
                      <c:pt idx="4920">
                        <c:v>43226.017141203702</c:v>
                      </c:pt>
                      <c:pt idx="4921">
                        <c:v>43226.017152777778</c:v>
                      </c:pt>
                      <c:pt idx="4922">
                        <c:v>43226.017164351855</c:v>
                      </c:pt>
                      <c:pt idx="4923">
                        <c:v>43226.017175925925</c:v>
                      </c:pt>
                      <c:pt idx="4924">
                        <c:v>43226.017187500001</c:v>
                      </c:pt>
                      <c:pt idx="4925">
                        <c:v>43226.017199074071</c:v>
                      </c:pt>
                      <c:pt idx="4926">
                        <c:v>43226.017210648148</c:v>
                      </c:pt>
                      <c:pt idx="4927">
                        <c:v>43226.017222222225</c:v>
                      </c:pt>
                      <c:pt idx="4928">
                        <c:v>43226.017233796294</c:v>
                      </c:pt>
                      <c:pt idx="4929">
                        <c:v>43226.017245370371</c:v>
                      </c:pt>
                      <c:pt idx="4930">
                        <c:v>43226.017256944448</c:v>
                      </c:pt>
                      <c:pt idx="4931">
                        <c:v>43226.017268518517</c:v>
                      </c:pt>
                      <c:pt idx="4932">
                        <c:v>43226.017280092594</c:v>
                      </c:pt>
                      <c:pt idx="4933">
                        <c:v>43226.017291666663</c:v>
                      </c:pt>
                      <c:pt idx="4934">
                        <c:v>43226.01730324074</c:v>
                      </c:pt>
                      <c:pt idx="4935">
                        <c:v>43226.017314814817</c:v>
                      </c:pt>
                      <c:pt idx="4936">
                        <c:v>43226.017326388886</c:v>
                      </c:pt>
                      <c:pt idx="4937">
                        <c:v>43226.017337962963</c:v>
                      </c:pt>
                      <c:pt idx="4938">
                        <c:v>43226.01734953704</c:v>
                      </c:pt>
                      <c:pt idx="4939">
                        <c:v>43226.017361111109</c:v>
                      </c:pt>
                      <c:pt idx="4940">
                        <c:v>43226.017372685186</c:v>
                      </c:pt>
                      <c:pt idx="4941">
                        <c:v>43226.017384259256</c:v>
                      </c:pt>
                      <c:pt idx="4942">
                        <c:v>43226.017395833333</c:v>
                      </c:pt>
                      <c:pt idx="4943">
                        <c:v>43226.017407407409</c:v>
                      </c:pt>
                      <c:pt idx="4944">
                        <c:v>43226.017418981479</c:v>
                      </c:pt>
                      <c:pt idx="4945">
                        <c:v>43226.017430555556</c:v>
                      </c:pt>
                      <c:pt idx="4946">
                        <c:v>43226.017442129632</c:v>
                      </c:pt>
                      <c:pt idx="4947">
                        <c:v>43226.017453703702</c:v>
                      </c:pt>
                      <c:pt idx="4948">
                        <c:v>43226.017465277779</c:v>
                      </c:pt>
                      <c:pt idx="4949">
                        <c:v>43226.017476851855</c:v>
                      </c:pt>
                      <c:pt idx="4950">
                        <c:v>43226.017488425925</c:v>
                      </c:pt>
                      <c:pt idx="4951">
                        <c:v>43226.017500000002</c:v>
                      </c:pt>
                      <c:pt idx="4952">
                        <c:v>43226.017511574071</c:v>
                      </c:pt>
                      <c:pt idx="4953">
                        <c:v>43226.017523148148</c:v>
                      </c:pt>
                      <c:pt idx="4954">
                        <c:v>43226.017534722225</c:v>
                      </c:pt>
                      <c:pt idx="4955">
                        <c:v>43226.017546296294</c:v>
                      </c:pt>
                      <c:pt idx="4956">
                        <c:v>43226.017557870371</c:v>
                      </c:pt>
                      <c:pt idx="4957">
                        <c:v>43226.017569444448</c:v>
                      </c:pt>
                      <c:pt idx="4958">
                        <c:v>43226.017581018517</c:v>
                      </c:pt>
                      <c:pt idx="4959">
                        <c:v>43226.017592592594</c:v>
                      </c:pt>
                      <c:pt idx="4960">
                        <c:v>43226.017604166664</c:v>
                      </c:pt>
                      <c:pt idx="4961">
                        <c:v>43226.01761574074</c:v>
                      </c:pt>
                      <c:pt idx="4962">
                        <c:v>43226.017627314817</c:v>
                      </c:pt>
                      <c:pt idx="4963">
                        <c:v>43226.017638888887</c:v>
                      </c:pt>
                      <c:pt idx="4964">
                        <c:v>43226.017650462964</c:v>
                      </c:pt>
                      <c:pt idx="4965">
                        <c:v>43226.01766203704</c:v>
                      </c:pt>
                      <c:pt idx="4966">
                        <c:v>43226.01767361111</c:v>
                      </c:pt>
                      <c:pt idx="4967">
                        <c:v>43226.017685185187</c:v>
                      </c:pt>
                      <c:pt idx="4968">
                        <c:v>43226.017696759256</c:v>
                      </c:pt>
                      <c:pt idx="4969">
                        <c:v>43226.017708333333</c:v>
                      </c:pt>
                      <c:pt idx="4970">
                        <c:v>43226.01771990741</c:v>
                      </c:pt>
                      <c:pt idx="4971">
                        <c:v>43226.01771990741</c:v>
                      </c:pt>
                      <c:pt idx="4972">
                        <c:v>43226.017731481479</c:v>
                      </c:pt>
                      <c:pt idx="4973">
                        <c:v>43226.017743055556</c:v>
                      </c:pt>
                      <c:pt idx="4974">
                        <c:v>43226.017754629633</c:v>
                      </c:pt>
                      <c:pt idx="4975">
                        <c:v>43226.017766203702</c:v>
                      </c:pt>
                      <c:pt idx="4976">
                        <c:v>43226.017777777779</c:v>
                      </c:pt>
                      <c:pt idx="4977">
                        <c:v>43226.017789351848</c:v>
                      </c:pt>
                      <c:pt idx="4978">
                        <c:v>43226.017800925925</c:v>
                      </c:pt>
                      <c:pt idx="4979">
                        <c:v>43226.017812500002</c:v>
                      </c:pt>
                      <c:pt idx="4980">
                        <c:v>43226.017824074072</c:v>
                      </c:pt>
                      <c:pt idx="4981">
                        <c:v>43226.017835648148</c:v>
                      </c:pt>
                      <c:pt idx="4982">
                        <c:v>43226.017847222225</c:v>
                      </c:pt>
                      <c:pt idx="4983">
                        <c:v>43226.017858796295</c:v>
                      </c:pt>
                      <c:pt idx="4984">
                        <c:v>43226.017870370371</c:v>
                      </c:pt>
                      <c:pt idx="4985">
                        <c:v>43226.017881944441</c:v>
                      </c:pt>
                      <c:pt idx="4986">
                        <c:v>43226.017893518518</c:v>
                      </c:pt>
                      <c:pt idx="4987">
                        <c:v>43226.017905092594</c:v>
                      </c:pt>
                      <c:pt idx="4988">
                        <c:v>43226.017916666664</c:v>
                      </c:pt>
                      <c:pt idx="4989">
                        <c:v>43226.017928240741</c:v>
                      </c:pt>
                      <c:pt idx="4990">
                        <c:v>43226.017939814818</c:v>
                      </c:pt>
                      <c:pt idx="4991">
                        <c:v>43226.017951388887</c:v>
                      </c:pt>
                      <c:pt idx="4992">
                        <c:v>43226.017962962964</c:v>
                      </c:pt>
                      <c:pt idx="4993">
                        <c:v>43226.017974537041</c:v>
                      </c:pt>
                      <c:pt idx="4994">
                        <c:v>43226.01798611111</c:v>
                      </c:pt>
                      <c:pt idx="4995">
                        <c:v>43226.017997685187</c:v>
                      </c:pt>
                      <c:pt idx="4996">
                        <c:v>43226.018009259256</c:v>
                      </c:pt>
                      <c:pt idx="4997">
                        <c:v>43226.018020833333</c:v>
                      </c:pt>
                      <c:pt idx="4998">
                        <c:v>43226.01803240741</c:v>
                      </c:pt>
                      <c:pt idx="4999">
                        <c:v>43226.018043981479</c:v>
                      </c:pt>
                      <c:pt idx="5000">
                        <c:v>43226.018055555556</c:v>
                      </c:pt>
                      <c:pt idx="5001">
                        <c:v>43226.018067129633</c:v>
                      </c:pt>
                      <c:pt idx="5002">
                        <c:v>43226.018078703702</c:v>
                      </c:pt>
                      <c:pt idx="5003">
                        <c:v>43226.018090277779</c:v>
                      </c:pt>
                      <c:pt idx="5004">
                        <c:v>43226.018101851849</c:v>
                      </c:pt>
                      <c:pt idx="5005">
                        <c:v>43226.018113425926</c:v>
                      </c:pt>
                      <c:pt idx="5006">
                        <c:v>43226.018125000002</c:v>
                      </c:pt>
                      <c:pt idx="5007">
                        <c:v>43226.018136574072</c:v>
                      </c:pt>
                      <c:pt idx="5008">
                        <c:v>43226.018148148149</c:v>
                      </c:pt>
                      <c:pt idx="5009">
                        <c:v>43226.018159722225</c:v>
                      </c:pt>
                      <c:pt idx="5010">
                        <c:v>43226.018171296295</c:v>
                      </c:pt>
                      <c:pt idx="5011">
                        <c:v>43226.018182870372</c:v>
                      </c:pt>
                      <c:pt idx="5012">
                        <c:v>43226.018194444441</c:v>
                      </c:pt>
                      <c:pt idx="5013">
                        <c:v>43226.018206018518</c:v>
                      </c:pt>
                      <c:pt idx="5014">
                        <c:v>43226.018217592595</c:v>
                      </c:pt>
                      <c:pt idx="5015">
                        <c:v>43226.018229166664</c:v>
                      </c:pt>
                      <c:pt idx="5016">
                        <c:v>43226.018240740741</c:v>
                      </c:pt>
                      <c:pt idx="5017">
                        <c:v>43226.018252314818</c:v>
                      </c:pt>
                      <c:pt idx="5018">
                        <c:v>43226.018263888887</c:v>
                      </c:pt>
                      <c:pt idx="5019">
                        <c:v>43226.018275462964</c:v>
                      </c:pt>
                      <c:pt idx="5020">
                        <c:v>43226.018287037034</c:v>
                      </c:pt>
                      <c:pt idx="5021">
                        <c:v>43226.01829861111</c:v>
                      </c:pt>
                      <c:pt idx="5022">
                        <c:v>43226.018310185187</c:v>
                      </c:pt>
                      <c:pt idx="5023">
                        <c:v>43226.018321759257</c:v>
                      </c:pt>
                      <c:pt idx="5024">
                        <c:v>43226.018333333333</c:v>
                      </c:pt>
                      <c:pt idx="5025">
                        <c:v>43226.01834490741</c:v>
                      </c:pt>
                      <c:pt idx="5026">
                        <c:v>43226.01835648148</c:v>
                      </c:pt>
                      <c:pt idx="5027">
                        <c:v>43226.018368055556</c:v>
                      </c:pt>
                      <c:pt idx="5028">
                        <c:v>43226.018379629626</c:v>
                      </c:pt>
                      <c:pt idx="5029">
                        <c:v>43226.018391203703</c:v>
                      </c:pt>
                      <c:pt idx="5030">
                        <c:v>43226.01840277778</c:v>
                      </c:pt>
                      <c:pt idx="5031">
                        <c:v>43226.018414351849</c:v>
                      </c:pt>
                      <c:pt idx="5032">
                        <c:v>43226.018425925926</c:v>
                      </c:pt>
                      <c:pt idx="5033">
                        <c:v>43226.018437500003</c:v>
                      </c:pt>
                      <c:pt idx="5034">
                        <c:v>43226.018449074072</c:v>
                      </c:pt>
                      <c:pt idx="5035">
                        <c:v>43226.018460648149</c:v>
                      </c:pt>
                      <c:pt idx="5036">
                        <c:v>43226.018472222226</c:v>
                      </c:pt>
                      <c:pt idx="5037">
                        <c:v>43226.018483796295</c:v>
                      </c:pt>
                      <c:pt idx="5038">
                        <c:v>43226.018495370372</c:v>
                      </c:pt>
                      <c:pt idx="5039">
                        <c:v>43226.018506944441</c:v>
                      </c:pt>
                      <c:pt idx="5040">
                        <c:v>43226.018518518518</c:v>
                      </c:pt>
                      <c:pt idx="5041">
                        <c:v>43226.018530092595</c:v>
                      </c:pt>
                      <c:pt idx="5042">
                        <c:v>43226.018541666665</c:v>
                      </c:pt>
                      <c:pt idx="5043">
                        <c:v>43226.018553240741</c:v>
                      </c:pt>
                      <c:pt idx="5044">
                        <c:v>43226.018564814818</c:v>
                      </c:pt>
                      <c:pt idx="5045">
                        <c:v>43226.018576388888</c:v>
                      </c:pt>
                      <c:pt idx="5046">
                        <c:v>43226.018587962964</c:v>
                      </c:pt>
                      <c:pt idx="5047">
                        <c:v>43226.018599537034</c:v>
                      </c:pt>
                      <c:pt idx="5048">
                        <c:v>43226.018611111111</c:v>
                      </c:pt>
                      <c:pt idx="5049">
                        <c:v>43226.018622685187</c:v>
                      </c:pt>
                      <c:pt idx="5050">
                        <c:v>43226.018622685187</c:v>
                      </c:pt>
                      <c:pt idx="5051">
                        <c:v>43226.018634259257</c:v>
                      </c:pt>
                      <c:pt idx="5052">
                        <c:v>43226.018645833334</c:v>
                      </c:pt>
                      <c:pt idx="5053">
                        <c:v>43226.018657407411</c:v>
                      </c:pt>
                      <c:pt idx="5054">
                        <c:v>43226.01866898148</c:v>
                      </c:pt>
                      <c:pt idx="5055">
                        <c:v>43226.018680555557</c:v>
                      </c:pt>
                      <c:pt idx="5056">
                        <c:v>43226.018692129626</c:v>
                      </c:pt>
                      <c:pt idx="5057">
                        <c:v>43226.018703703703</c:v>
                      </c:pt>
                      <c:pt idx="5058">
                        <c:v>43226.01871527778</c:v>
                      </c:pt>
                      <c:pt idx="5059">
                        <c:v>43226.018726851849</c:v>
                      </c:pt>
                      <c:pt idx="5060">
                        <c:v>43226.018738425926</c:v>
                      </c:pt>
                      <c:pt idx="5061">
                        <c:v>43226.018750000003</c:v>
                      </c:pt>
                      <c:pt idx="5062">
                        <c:v>43226.018761574072</c:v>
                      </c:pt>
                      <c:pt idx="5063">
                        <c:v>43226.018773148149</c:v>
                      </c:pt>
                      <c:pt idx="5064">
                        <c:v>43226.018784722219</c:v>
                      </c:pt>
                      <c:pt idx="5065">
                        <c:v>43226.018796296295</c:v>
                      </c:pt>
                      <c:pt idx="5066">
                        <c:v>43226.018807870372</c:v>
                      </c:pt>
                      <c:pt idx="5067">
                        <c:v>43226.018819444442</c:v>
                      </c:pt>
                      <c:pt idx="5068">
                        <c:v>43226.018831018519</c:v>
                      </c:pt>
                      <c:pt idx="5069">
                        <c:v>43226.018842592595</c:v>
                      </c:pt>
                      <c:pt idx="5070">
                        <c:v>43226.018854166665</c:v>
                      </c:pt>
                      <c:pt idx="5071">
                        <c:v>43226.018865740742</c:v>
                      </c:pt>
                      <c:pt idx="5072">
                        <c:v>43226.018877314818</c:v>
                      </c:pt>
                      <c:pt idx="5073">
                        <c:v>43226.018888888888</c:v>
                      </c:pt>
                      <c:pt idx="5074">
                        <c:v>43226.018900462965</c:v>
                      </c:pt>
                      <c:pt idx="5075">
                        <c:v>43226.018912037034</c:v>
                      </c:pt>
                      <c:pt idx="5076">
                        <c:v>43226.018923611111</c:v>
                      </c:pt>
                      <c:pt idx="5077">
                        <c:v>43226.018935185188</c:v>
                      </c:pt>
                      <c:pt idx="5078">
                        <c:v>43226.018946759257</c:v>
                      </c:pt>
                      <c:pt idx="5079">
                        <c:v>43226.018958333334</c:v>
                      </c:pt>
                      <c:pt idx="5080">
                        <c:v>43226.018969907411</c:v>
                      </c:pt>
                      <c:pt idx="5081">
                        <c:v>43226.01898148148</c:v>
                      </c:pt>
                      <c:pt idx="5082">
                        <c:v>43226.018993055557</c:v>
                      </c:pt>
                      <c:pt idx="5083">
                        <c:v>43226.019004629627</c:v>
                      </c:pt>
                      <c:pt idx="5084">
                        <c:v>43226.019016203703</c:v>
                      </c:pt>
                      <c:pt idx="5085">
                        <c:v>43226.01902777778</c:v>
                      </c:pt>
                      <c:pt idx="5086">
                        <c:v>43226.01903935185</c:v>
                      </c:pt>
                      <c:pt idx="5087">
                        <c:v>43226.019050925926</c:v>
                      </c:pt>
                      <c:pt idx="5088">
                        <c:v>43226.019062500003</c:v>
                      </c:pt>
                      <c:pt idx="5089">
                        <c:v>43226.019074074073</c:v>
                      </c:pt>
                      <c:pt idx="5090">
                        <c:v>43226.019085648149</c:v>
                      </c:pt>
                      <c:pt idx="5091">
                        <c:v>43226.019097222219</c:v>
                      </c:pt>
                      <c:pt idx="5092">
                        <c:v>43226.019108796296</c:v>
                      </c:pt>
                      <c:pt idx="5093">
                        <c:v>43226.019120370373</c:v>
                      </c:pt>
                      <c:pt idx="5094">
                        <c:v>43226.019131944442</c:v>
                      </c:pt>
                      <c:pt idx="5095">
                        <c:v>43226.019143518519</c:v>
                      </c:pt>
                      <c:pt idx="5096">
                        <c:v>43226.019155092596</c:v>
                      </c:pt>
                      <c:pt idx="5097">
                        <c:v>43226.019166666665</c:v>
                      </c:pt>
                      <c:pt idx="5098">
                        <c:v>43226.019178240742</c:v>
                      </c:pt>
                      <c:pt idx="5099">
                        <c:v>43226.019189814811</c:v>
                      </c:pt>
                      <c:pt idx="5100">
                        <c:v>43226.019201388888</c:v>
                      </c:pt>
                      <c:pt idx="5101">
                        <c:v>43226.019212962965</c:v>
                      </c:pt>
                      <c:pt idx="5102">
                        <c:v>43226.019224537034</c:v>
                      </c:pt>
                      <c:pt idx="5103">
                        <c:v>43226.019236111111</c:v>
                      </c:pt>
                      <c:pt idx="5104">
                        <c:v>43226.019247685188</c:v>
                      </c:pt>
                      <c:pt idx="5105">
                        <c:v>43226.019259259258</c:v>
                      </c:pt>
                      <c:pt idx="5106">
                        <c:v>43226.019270833334</c:v>
                      </c:pt>
                      <c:pt idx="5107">
                        <c:v>43226.019282407404</c:v>
                      </c:pt>
                      <c:pt idx="5108">
                        <c:v>43226.019293981481</c:v>
                      </c:pt>
                      <c:pt idx="5109">
                        <c:v>43226.019305555557</c:v>
                      </c:pt>
                      <c:pt idx="5110">
                        <c:v>43226.019317129627</c:v>
                      </c:pt>
                      <c:pt idx="5111">
                        <c:v>43226.019328703704</c:v>
                      </c:pt>
                      <c:pt idx="5112">
                        <c:v>43226.01934027778</c:v>
                      </c:pt>
                      <c:pt idx="5113">
                        <c:v>43226.01935185185</c:v>
                      </c:pt>
                      <c:pt idx="5114">
                        <c:v>43226.019363425927</c:v>
                      </c:pt>
                      <c:pt idx="5115">
                        <c:v>43226.019375000003</c:v>
                      </c:pt>
                      <c:pt idx="5116">
                        <c:v>43226.019386574073</c:v>
                      </c:pt>
                      <c:pt idx="5117">
                        <c:v>43226.01939814815</c:v>
                      </c:pt>
                      <c:pt idx="5118">
                        <c:v>43226.019409722219</c:v>
                      </c:pt>
                      <c:pt idx="5119">
                        <c:v>43226.019421296296</c:v>
                      </c:pt>
                      <c:pt idx="5120">
                        <c:v>43226.019432870373</c:v>
                      </c:pt>
                      <c:pt idx="5121">
                        <c:v>43226.019444444442</c:v>
                      </c:pt>
                      <c:pt idx="5122">
                        <c:v>43226.019456018519</c:v>
                      </c:pt>
                      <c:pt idx="5123">
                        <c:v>43226.019467592596</c:v>
                      </c:pt>
                      <c:pt idx="5124">
                        <c:v>43226.019479166665</c:v>
                      </c:pt>
                      <c:pt idx="5125">
                        <c:v>43226.019490740742</c:v>
                      </c:pt>
                      <c:pt idx="5126">
                        <c:v>43226.019502314812</c:v>
                      </c:pt>
                      <c:pt idx="5127">
                        <c:v>43226.019513888888</c:v>
                      </c:pt>
                      <c:pt idx="5128">
                        <c:v>43226.019513888888</c:v>
                      </c:pt>
                      <c:pt idx="5129">
                        <c:v>43226.019525462965</c:v>
                      </c:pt>
                      <c:pt idx="5130">
                        <c:v>43226.019537037035</c:v>
                      </c:pt>
                      <c:pt idx="5131">
                        <c:v>43226.019548611112</c:v>
                      </c:pt>
                      <c:pt idx="5132">
                        <c:v>43226.019560185188</c:v>
                      </c:pt>
                      <c:pt idx="5133">
                        <c:v>43226.019571759258</c:v>
                      </c:pt>
                      <c:pt idx="5134">
                        <c:v>43226.019583333335</c:v>
                      </c:pt>
                      <c:pt idx="5135">
                        <c:v>43226.019594907404</c:v>
                      </c:pt>
                      <c:pt idx="5136">
                        <c:v>43226.019606481481</c:v>
                      </c:pt>
                      <c:pt idx="5137">
                        <c:v>43226.019618055558</c:v>
                      </c:pt>
                      <c:pt idx="5138">
                        <c:v>43226.019629629627</c:v>
                      </c:pt>
                      <c:pt idx="5139">
                        <c:v>43226.019641203704</c:v>
                      </c:pt>
                      <c:pt idx="5140">
                        <c:v>43226.019652777781</c:v>
                      </c:pt>
                      <c:pt idx="5141">
                        <c:v>43226.01966435185</c:v>
                      </c:pt>
                      <c:pt idx="5142">
                        <c:v>43226.019675925927</c:v>
                      </c:pt>
                      <c:pt idx="5143">
                        <c:v>43226.019687499997</c:v>
                      </c:pt>
                      <c:pt idx="5144">
                        <c:v>43226.019699074073</c:v>
                      </c:pt>
                      <c:pt idx="5145">
                        <c:v>43226.01971064815</c:v>
                      </c:pt>
                      <c:pt idx="5146">
                        <c:v>43226.01972222222</c:v>
                      </c:pt>
                      <c:pt idx="5147">
                        <c:v>43226.019733796296</c:v>
                      </c:pt>
                      <c:pt idx="5148">
                        <c:v>43226.019745370373</c:v>
                      </c:pt>
                      <c:pt idx="5149">
                        <c:v>43226.019756944443</c:v>
                      </c:pt>
                      <c:pt idx="5150">
                        <c:v>43226.019768518519</c:v>
                      </c:pt>
                      <c:pt idx="5151">
                        <c:v>43226.019780092596</c:v>
                      </c:pt>
                      <c:pt idx="5152">
                        <c:v>43226.019791666666</c:v>
                      </c:pt>
                      <c:pt idx="5153">
                        <c:v>43226.019803240742</c:v>
                      </c:pt>
                      <c:pt idx="5154">
                        <c:v>43226.019814814812</c:v>
                      </c:pt>
                      <c:pt idx="5155">
                        <c:v>43226.019826388889</c:v>
                      </c:pt>
                      <c:pt idx="5156">
                        <c:v>43226.019837962966</c:v>
                      </c:pt>
                      <c:pt idx="5157">
                        <c:v>43226.019849537035</c:v>
                      </c:pt>
                      <c:pt idx="5158">
                        <c:v>43226.019861111112</c:v>
                      </c:pt>
                      <c:pt idx="5159">
                        <c:v>43226.019872685189</c:v>
                      </c:pt>
                      <c:pt idx="5160">
                        <c:v>43226.019884259258</c:v>
                      </c:pt>
                      <c:pt idx="5161">
                        <c:v>43226.019895833335</c:v>
                      </c:pt>
                      <c:pt idx="5162">
                        <c:v>43226.019907407404</c:v>
                      </c:pt>
                      <c:pt idx="5163">
                        <c:v>43226.019918981481</c:v>
                      </c:pt>
                      <c:pt idx="5164">
                        <c:v>43226.019930555558</c:v>
                      </c:pt>
                      <c:pt idx="5165">
                        <c:v>43226.019942129627</c:v>
                      </c:pt>
                      <c:pt idx="5166">
                        <c:v>43226.019953703704</c:v>
                      </c:pt>
                      <c:pt idx="5167">
                        <c:v>43226.019965277781</c:v>
                      </c:pt>
                      <c:pt idx="5168">
                        <c:v>43226.019976851851</c:v>
                      </c:pt>
                      <c:pt idx="5169">
                        <c:v>43226.019988425927</c:v>
                      </c:pt>
                      <c:pt idx="5170">
                        <c:v>43226.02</c:v>
                      </c:pt>
                      <c:pt idx="5171">
                        <c:v>43226.020011574074</c:v>
                      </c:pt>
                      <c:pt idx="5172">
                        <c:v>43226.02002314815</c:v>
                      </c:pt>
                      <c:pt idx="5173">
                        <c:v>43226.02003472222</c:v>
                      </c:pt>
                      <c:pt idx="5174">
                        <c:v>43226.020046296297</c:v>
                      </c:pt>
                      <c:pt idx="5175">
                        <c:v>43226.020057870373</c:v>
                      </c:pt>
                      <c:pt idx="5176">
                        <c:v>43226.020069444443</c:v>
                      </c:pt>
                      <c:pt idx="5177">
                        <c:v>43226.02008101852</c:v>
                      </c:pt>
                      <c:pt idx="5178">
                        <c:v>43226.020092592589</c:v>
                      </c:pt>
                      <c:pt idx="5179">
                        <c:v>43226.020104166666</c:v>
                      </c:pt>
                      <c:pt idx="5180">
                        <c:v>43226.020115740743</c:v>
                      </c:pt>
                      <c:pt idx="5181">
                        <c:v>43226.020127314812</c:v>
                      </c:pt>
                      <c:pt idx="5182">
                        <c:v>43226.020138888889</c:v>
                      </c:pt>
                      <c:pt idx="5183">
                        <c:v>43226.020150462966</c:v>
                      </c:pt>
                      <c:pt idx="5184">
                        <c:v>43226.020162037035</c:v>
                      </c:pt>
                      <c:pt idx="5185">
                        <c:v>43226.020173611112</c:v>
                      </c:pt>
                      <c:pt idx="5186">
                        <c:v>43226.020185185182</c:v>
                      </c:pt>
                      <c:pt idx="5187">
                        <c:v>43226.020196759258</c:v>
                      </c:pt>
                      <c:pt idx="5188">
                        <c:v>43226.020208333335</c:v>
                      </c:pt>
                      <c:pt idx="5189">
                        <c:v>43226.020219907405</c:v>
                      </c:pt>
                      <c:pt idx="5190">
                        <c:v>43226.020231481481</c:v>
                      </c:pt>
                      <c:pt idx="5191">
                        <c:v>43226.020243055558</c:v>
                      </c:pt>
                      <c:pt idx="5192">
                        <c:v>43226.020254629628</c:v>
                      </c:pt>
                      <c:pt idx="5193">
                        <c:v>43226.020266203705</c:v>
                      </c:pt>
                      <c:pt idx="5194">
                        <c:v>43226.020277777781</c:v>
                      </c:pt>
                      <c:pt idx="5195">
                        <c:v>43226.020289351851</c:v>
                      </c:pt>
                      <c:pt idx="5196">
                        <c:v>43226.020300925928</c:v>
                      </c:pt>
                      <c:pt idx="5197">
                        <c:v>43226.020312499997</c:v>
                      </c:pt>
                      <c:pt idx="5198">
                        <c:v>43226.020324074074</c:v>
                      </c:pt>
                      <c:pt idx="5199">
                        <c:v>43226.020335648151</c:v>
                      </c:pt>
                      <c:pt idx="5200">
                        <c:v>43226.02034722222</c:v>
                      </c:pt>
                      <c:pt idx="5201">
                        <c:v>43226.020358796297</c:v>
                      </c:pt>
                      <c:pt idx="5202">
                        <c:v>43226.020370370374</c:v>
                      </c:pt>
                      <c:pt idx="5203">
                        <c:v>43226.020381944443</c:v>
                      </c:pt>
                      <c:pt idx="5204">
                        <c:v>43226.02039351852</c:v>
                      </c:pt>
                      <c:pt idx="5205">
                        <c:v>43226.020405092589</c:v>
                      </c:pt>
                      <c:pt idx="5206">
                        <c:v>43226.020416666666</c:v>
                      </c:pt>
                      <c:pt idx="5207">
                        <c:v>43226.020428240743</c:v>
                      </c:pt>
                      <c:pt idx="5208">
                        <c:v>43226.020439814813</c:v>
                      </c:pt>
                      <c:pt idx="5209">
                        <c:v>43226.020451388889</c:v>
                      </c:pt>
                      <c:pt idx="5210">
                        <c:v>43226.020462962966</c:v>
                      </c:pt>
                      <c:pt idx="5211">
                        <c:v>43226.020474537036</c:v>
                      </c:pt>
                      <c:pt idx="5212">
                        <c:v>43226.020486111112</c:v>
                      </c:pt>
                      <c:pt idx="5213">
                        <c:v>43226.020486111112</c:v>
                      </c:pt>
                      <c:pt idx="5214">
                        <c:v>43226.020497685182</c:v>
                      </c:pt>
                      <c:pt idx="5215">
                        <c:v>43226.020509259259</c:v>
                      </c:pt>
                      <c:pt idx="5216">
                        <c:v>43226.020520833335</c:v>
                      </c:pt>
                      <c:pt idx="5217">
                        <c:v>43226.020532407405</c:v>
                      </c:pt>
                      <c:pt idx="5218">
                        <c:v>43226.020543981482</c:v>
                      </c:pt>
                      <c:pt idx="5219">
                        <c:v>43226.020555555559</c:v>
                      </c:pt>
                      <c:pt idx="5220">
                        <c:v>43226.020567129628</c:v>
                      </c:pt>
                      <c:pt idx="5221">
                        <c:v>43226.020578703705</c:v>
                      </c:pt>
                      <c:pt idx="5222">
                        <c:v>43226.020590277774</c:v>
                      </c:pt>
                      <c:pt idx="5223">
                        <c:v>43226.020601851851</c:v>
                      </c:pt>
                      <c:pt idx="5224">
                        <c:v>43226.020613425928</c:v>
                      </c:pt>
                      <c:pt idx="5225">
                        <c:v>43226.020624999997</c:v>
                      </c:pt>
                      <c:pt idx="5226">
                        <c:v>43226.020636574074</c:v>
                      </c:pt>
                      <c:pt idx="5227">
                        <c:v>43226.020648148151</c:v>
                      </c:pt>
                      <c:pt idx="5228">
                        <c:v>43226.02065972222</c:v>
                      </c:pt>
                      <c:pt idx="5229">
                        <c:v>43226.020671296297</c:v>
                      </c:pt>
                      <c:pt idx="5230">
                        <c:v>43226.020682870374</c:v>
                      </c:pt>
                      <c:pt idx="5231">
                        <c:v>43226.020694444444</c:v>
                      </c:pt>
                      <c:pt idx="5232">
                        <c:v>43226.02070601852</c:v>
                      </c:pt>
                      <c:pt idx="5233">
                        <c:v>43226.02071759259</c:v>
                      </c:pt>
                      <c:pt idx="5234">
                        <c:v>43226.020729166667</c:v>
                      </c:pt>
                      <c:pt idx="5235">
                        <c:v>43226.020740740743</c:v>
                      </c:pt>
                      <c:pt idx="5236">
                        <c:v>43226.020752314813</c:v>
                      </c:pt>
                      <c:pt idx="5237">
                        <c:v>43226.02076388889</c:v>
                      </c:pt>
                      <c:pt idx="5238">
                        <c:v>43226.020775462966</c:v>
                      </c:pt>
                      <c:pt idx="5239">
                        <c:v>43226.020787037036</c:v>
                      </c:pt>
                      <c:pt idx="5240">
                        <c:v>43226.020798611113</c:v>
                      </c:pt>
                      <c:pt idx="5241">
                        <c:v>43226.020810185182</c:v>
                      </c:pt>
                      <c:pt idx="5242">
                        <c:v>43226.020821759259</c:v>
                      </c:pt>
                      <c:pt idx="5243">
                        <c:v>43226.020833333336</c:v>
                      </c:pt>
                      <c:pt idx="5244">
                        <c:v>43226.020844907405</c:v>
                      </c:pt>
                      <c:pt idx="5245">
                        <c:v>43226.020856481482</c:v>
                      </c:pt>
                      <c:pt idx="5246">
                        <c:v>43226.020868055559</c:v>
                      </c:pt>
                      <c:pt idx="5247">
                        <c:v>43226.020879629628</c:v>
                      </c:pt>
                      <c:pt idx="5248">
                        <c:v>43226.020891203705</c:v>
                      </c:pt>
                      <c:pt idx="5249">
                        <c:v>43226.020902777775</c:v>
                      </c:pt>
                      <c:pt idx="5250">
                        <c:v>43226.020914351851</c:v>
                      </c:pt>
                      <c:pt idx="5251">
                        <c:v>43226.020925925928</c:v>
                      </c:pt>
                      <c:pt idx="5252">
                        <c:v>43226.020937499998</c:v>
                      </c:pt>
                      <c:pt idx="5253">
                        <c:v>43226.020949074074</c:v>
                      </c:pt>
                      <c:pt idx="5254">
                        <c:v>43226.020960648151</c:v>
                      </c:pt>
                      <c:pt idx="5255">
                        <c:v>43226.020972222221</c:v>
                      </c:pt>
                      <c:pt idx="5256">
                        <c:v>43226.020983796298</c:v>
                      </c:pt>
                      <c:pt idx="5257">
                        <c:v>43226.020995370367</c:v>
                      </c:pt>
                      <c:pt idx="5258">
                        <c:v>43226.021006944444</c:v>
                      </c:pt>
                      <c:pt idx="5259">
                        <c:v>43226.021018518521</c:v>
                      </c:pt>
                      <c:pt idx="5260">
                        <c:v>43226.02103009259</c:v>
                      </c:pt>
                      <c:pt idx="5261">
                        <c:v>43226.021041666667</c:v>
                      </c:pt>
                      <c:pt idx="5262">
                        <c:v>43226.021053240744</c:v>
                      </c:pt>
                      <c:pt idx="5263">
                        <c:v>43226.021064814813</c:v>
                      </c:pt>
                      <c:pt idx="5264">
                        <c:v>43226.02107638889</c:v>
                      </c:pt>
                      <c:pt idx="5265">
                        <c:v>43226.021087962959</c:v>
                      </c:pt>
                      <c:pt idx="5266">
                        <c:v>43226.021099537036</c:v>
                      </c:pt>
                      <c:pt idx="5267">
                        <c:v>43226.021111111113</c:v>
                      </c:pt>
                      <c:pt idx="5268">
                        <c:v>43226.021122685182</c:v>
                      </c:pt>
                      <c:pt idx="5269">
                        <c:v>43226.021134259259</c:v>
                      </c:pt>
                      <c:pt idx="5270">
                        <c:v>43226.021145833336</c:v>
                      </c:pt>
                      <c:pt idx="5271">
                        <c:v>43226.021157407406</c:v>
                      </c:pt>
                      <c:pt idx="5272">
                        <c:v>43226.021168981482</c:v>
                      </c:pt>
                      <c:pt idx="5273">
                        <c:v>43226.021180555559</c:v>
                      </c:pt>
                      <c:pt idx="5274">
                        <c:v>43226.021192129629</c:v>
                      </c:pt>
                      <c:pt idx="5275">
                        <c:v>43226.021203703705</c:v>
                      </c:pt>
                      <c:pt idx="5276">
                        <c:v>43226.021215277775</c:v>
                      </c:pt>
                      <c:pt idx="5277">
                        <c:v>43226.021226851852</c:v>
                      </c:pt>
                      <c:pt idx="5278">
                        <c:v>43226.021238425928</c:v>
                      </c:pt>
                      <c:pt idx="5279">
                        <c:v>43226.021249999998</c:v>
                      </c:pt>
                      <c:pt idx="5280">
                        <c:v>43226.021261574075</c:v>
                      </c:pt>
                      <c:pt idx="5281">
                        <c:v>43226.021273148152</c:v>
                      </c:pt>
                      <c:pt idx="5282">
                        <c:v>43226.021284722221</c:v>
                      </c:pt>
                      <c:pt idx="5283">
                        <c:v>43226.021296296298</c:v>
                      </c:pt>
                      <c:pt idx="5284">
                        <c:v>43226.021307870367</c:v>
                      </c:pt>
                      <c:pt idx="5285">
                        <c:v>43226.021319444444</c:v>
                      </c:pt>
                      <c:pt idx="5286">
                        <c:v>43226.021331018521</c:v>
                      </c:pt>
                      <c:pt idx="5287">
                        <c:v>43226.02134259259</c:v>
                      </c:pt>
                      <c:pt idx="5288">
                        <c:v>43226.021354166667</c:v>
                      </c:pt>
                      <c:pt idx="5289">
                        <c:v>43226.021365740744</c:v>
                      </c:pt>
                      <c:pt idx="5290">
                        <c:v>43226.021377314813</c:v>
                      </c:pt>
                      <c:pt idx="5291">
                        <c:v>43226.021377314813</c:v>
                      </c:pt>
                      <c:pt idx="5292">
                        <c:v>43226.02138888889</c:v>
                      </c:pt>
                      <c:pt idx="5293">
                        <c:v>43226.02140046296</c:v>
                      </c:pt>
                      <c:pt idx="5294">
                        <c:v>43226.021412037036</c:v>
                      </c:pt>
                      <c:pt idx="5295">
                        <c:v>43226.021423611113</c:v>
                      </c:pt>
                      <c:pt idx="5296">
                        <c:v>43226.021435185183</c:v>
                      </c:pt>
                      <c:pt idx="5297">
                        <c:v>43226.02144675926</c:v>
                      </c:pt>
                      <c:pt idx="5298">
                        <c:v>43226.021458333336</c:v>
                      </c:pt>
                      <c:pt idx="5299">
                        <c:v>43226.021469907406</c:v>
                      </c:pt>
                      <c:pt idx="5300">
                        <c:v>43226.021481481483</c:v>
                      </c:pt>
                      <c:pt idx="5301">
                        <c:v>43226.021493055552</c:v>
                      </c:pt>
                      <c:pt idx="5302">
                        <c:v>43226.021504629629</c:v>
                      </c:pt>
                      <c:pt idx="5303">
                        <c:v>43226.021516203706</c:v>
                      </c:pt>
                      <c:pt idx="5304">
                        <c:v>43226.021527777775</c:v>
                      </c:pt>
                      <c:pt idx="5305">
                        <c:v>43226.021539351852</c:v>
                      </c:pt>
                      <c:pt idx="5306">
                        <c:v>43226.021550925929</c:v>
                      </c:pt>
                      <c:pt idx="5307">
                        <c:v>43226.021562499998</c:v>
                      </c:pt>
                      <c:pt idx="5308">
                        <c:v>43226.021574074075</c:v>
                      </c:pt>
                      <c:pt idx="5309">
                        <c:v>43226.021585648145</c:v>
                      </c:pt>
                      <c:pt idx="5310">
                        <c:v>43226.021597222221</c:v>
                      </c:pt>
                      <c:pt idx="5311">
                        <c:v>43226.021608796298</c:v>
                      </c:pt>
                      <c:pt idx="5312">
                        <c:v>43226.021620370368</c:v>
                      </c:pt>
                      <c:pt idx="5313">
                        <c:v>43226.021631944444</c:v>
                      </c:pt>
                      <c:pt idx="5314">
                        <c:v>43226.021643518521</c:v>
                      </c:pt>
                      <c:pt idx="5315">
                        <c:v>43226.021655092591</c:v>
                      </c:pt>
                      <c:pt idx="5316">
                        <c:v>43226.021666666667</c:v>
                      </c:pt>
                      <c:pt idx="5317">
                        <c:v>43226.021678240744</c:v>
                      </c:pt>
                      <c:pt idx="5318">
                        <c:v>43226.021689814814</c:v>
                      </c:pt>
                      <c:pt idx="5319">
                        <c:v>43226.021701388891</c:v>
                      </c:pt>
                      <c:pt idx="5320">
                        <c:v>43226.02171296296</c:v>
                      </c:pt>
                      <c:pt idx="5321">
                        <c:v>43226.021724537037</c:v>
                      </c:pt>
                      <c:pt idx="5322">
                        <c:v>43226.021736111114</c:v>
                      </c:pt>
                      <c:pt idx="5323">
                        <c:v>43226.021747685183</c:v>
                      </c:pt>
                      <c:pt idx="5324">
                        <c:v>43226.02175925926</c:v>
                      </c:pt>
                      <c:pt idx="5325">
                        <c:v>43226.021770833337</c:v>
                      </c:pt>
                      <c:pt idx="5326">
                        <c:v>43226.021782407406</c:v>
                      </c:pt>
                      <c:pt idx="5327">
                        <c:v>43226.021793981483</c:v>
                      </c:pt>
                      <c:pt idx="5328">
                        <c:v>43226.021805555552</c:v>
                      </c:pt>
                      <c:pt idx="5329">
                        <c:v>43226.021817129629</c:v>
                      </c:pt>
                      <c:pt idx="5330">
                        <c:v>43226.021828703706</c:v>
                      </c:pt>
                      <c:pt idx="5331">
                        <c:v>43226.021840277775</c:v>
                      </c:pt>
                      <c:pt idx="5332">
                        <c:v>43226.021851851852</c:v>
                      </c:pt>
                      <c:pt idx="5333">
                        <c:v>43226.021863425929</c:v>
                      </c:pt>
                      <c:pt idx="5334">
                        <c:v>43226.021874999999</c:v>
                      </c:pt>
                      <c:pt idx="5335">
                        <c:v>43226.021886574075</c:v>
                      </c:pt>
                      <c:pt idx="5336">
                        <c:v>43226.021898148145</c:v>
                      </c:pt>
                      <c:pt idx="5337">
                        <c:v>43226.021909722222</c:v>
                      </c:pt>
                      <c:pt idx="5338">
                        <c:v>43226.021921296298</c:v>
                      </c:pt>
                      <c:pt idx="5339">
                        <c:v>43226.021932870368</c:v>
                      </c:pt>
                      <c:pt idx="5340">
                        <c:v>43226.021944444445</c:v>
                      </c:pt>
                      <c:pt idx="5341">
                        <c:v>43226.021956018521</c:v>
                      </c:pt>
                      <c:pt idx="5342">
                        <c:v>43226.021967592591</c:v>
                      </c:pt>
                      <c:pt idx="5343">
                        <c:v>43226.021979166668</c:v>
                      </c:pt>
                      <c:pt idx="5344">
                        <c:v>43226.021990740737</c:v>
                      </c:pt>
                      <c:pt idx="5345">
                        <c:v>43226.022002314814</c:v>
                      </c:pt>
                      <c:pt idx="5346">
                        <c:v>43226.022013888891</c:v>
                      </c:pt>
                      <c:pt idx="5347">
                        <c:v>43226.02202546296</c:v>
                      </c:pt>
                      <c:pt idx="5348">
                        <c:v>43226.022037037037</c:v>
                      </c:pt>
                      <c:pt idx="5349">
                        <c:v>43226.022048611114</c:v>
                      </c:pt>
                      <c:pt idx="5350">
                        <c:v>43226.022060185183</c:v>
                      </c:pt>
                      <c:pt idx="5351">
                        <c:v>43226.02207175926</c:v>
                      </c:pt>
                      <c:pt idx="5352">
                        <c:v>43226.022083333337</c:v>
                      </c:pt>
                      <c:pt idx="5353">
                        <c:v>43226.022094907406</c:v>
                      </c:pt>
                      <c:pt idx="5354">
                        <c:v>43226.022106481483</c:v>
                      </c:pt>
                      <c:pt idx="5355">
                        <c:v>43226.022118055553</c:v>
                      </c:pt>
                      <c:pt idx="5356">
                        <c:v>43226.022129629629</c:v>
                      </c:pt>
                      <c:pt idx="5357">
                        <c:v>43226.022141203706</c:v>
                      </c:pt>
                      <c:pt idx="5358">
                        <c:v>43226.022152777776</c:v>
                      </c:pt>
                      <c:pt idx="5359">
                        <c:v>43226.022164351853</c:v>
                      </c:pt>
                      <c:pt idx="5360">
                        <c:v>43226.022175925929</c:v>
                      </c:pt>
                      <c:pt idx="5361">
                        <c:v>43226.022187499999</c:v>
                      </c:pt>
                      <c:pt idx="5362">
                        <c:v>43226.022199074076</c:v>
                      </c:pt>
                      <c:pt idx="5363">
                        <c:v>43226.022210648145</c:v>
                      </c:pt>
                      <c:pt idx="5364">
                        <c:v>43226.022222222222</c:v>
                      </c:pt>
                      <c:pt idx="5365">
                        <c:v>43226.022233796299</c:v>
                      </c:pt>
                      <c:pt idx="5366">
                        <c:v>43226.022245370368</c:v>
                      </c:pt>
                      <c:pt idx="5367">
                        <c:v>43226.022256944445</c:v>
                      </c:pt>
                      <c:pt idx="5368">
                        <c:v>43226.022268518522</c:v>
                      </c:pt>
                      <c:pt idx="5369">
                        <c:v>43226.022280092591</c:v>
                      </c:pt>
                      <c:pt idx="5370">
                        <c:v>43226.022280092591</c:v>
                      </c:pt>
                      <c:pt idx="5371">
                        <c:v>43226.022291666668</c:v>
                      </c:pt>
                      <c:pt idx="5372">
                        <c:v>43226.022303240738</c:v>
                      </c:pt>
                      <c:pt idx="5373">
                        <c:v>43226.022314814814</c:v>
                      </c:pt>
                      <c:pt idx="5374">
                        <c:v>43226.022326388891</c:v>
                      </c:pt>
                      <c:pt idx="5375">
                        <c:v>43226.022337962961</c:v>
                      </c:pt>
                      <c:pt idx="5376">
                        <c:v>43226.022349537037</c:v>
                      </c:pt>
                      <c:pt idx="5377">
                        <c:v>43226.022361111114</c:v>
                      </c:pt>
                      <c:pt idx="5378">
                        <c:v>43226.022372685184</c:v>
                      </c:pt>
                      <c:pt idx="5379">
                        <c:v>43226.02238425926</c:v>
                      </c:pt>
                      <c:pt idx="5380">
                        <c:v>43226.02239583333</c:v>
                      </c:pt>
                      <c:pt idx="5381">
                        <c:v>43226.022407407407</c:v>
                      </c:pt>
                      <c:pt idx="5382">
                        <c:v>43226.022418981483</c:v>
                      </c:pt>
                      <c:pt idx="5383">
                        <c:v>43226.022430555553</c:v>
                      </c:pt>
                      <c:pt idx="5384">
                        <c:v>43226.02244212963</c:v>
                      </c:pt>
                      <c:pt idx="5385">
                        <c:v>43226.022453703707</c:v>
                      </c:pt>
                      <c:pt idx="5386">
                        <c:v>43226.022465277776</c:v>
                      </c:pt>
                      <c:pt idx="5387">
                        <c:v>43226.022476851853</c:v>
                      </c:pt>
                      <c:pt idx="5388">
                        <c:v>43226.022488425922</c:v>
                      </c:pt>
                      <c:pt idx="5389">
                        <c:v>43226.022499999999</c:v>
                      </c:pt>
                      <c:pt idx="5390">
                        <c:v>43226.022511574076</c:v>
                      </c:pt>
                      <c:pt idx="5391">
                        <c:v>43226.022523148145</c:v>
                      </c:pt>
                      <c:pt idx="5392">
                        <c:v>43226.022534722222</c:v>
                      </c:pt>
                      <c:pt idx="5393">
                        <c:v>43226.022546296299</c:v>
                      </c:pt>
                      <c:pt idx="5394">
                        <c:v>43226.022557870368</c:v>
                      </c:pt>
                      <c:pt idx="5395">
                        <c:v>43226.022569444445</c:v>
                      </c:pt>
                      <c:pt idx="5396">
                        <c:v>43226.022581018522</c:v>
                      </c:pt>
                      <c:pt idx="5397">
                        <c:v>43226.022592592592</c:v>
                      </c:pt>
                      <c:pt idx="5398">
                        <c:v>43226.022604166668</c:v>
                      </c:pt>
                      <c:pt idx="5399">
                        <c:v>43226.022615740738</c:v>
                      </c:pt>
                      <c:pt idx="5400">
                        <c:v>43226.022627314815</c:v>
                      </c:pt>
                      <c:pt idx="5401">
                        <c:v>43226.022638888891</c:v>
                      </c:pt>
                      <c:pt idx="5402">
                        <c:v>43226.022650462961</c:v>
                      </c:pt>
                      <c:pt idx="5403">
                        <c:v>43226.022662037038</c:v>
                      </c:pt>
                      <c:pt idx="5404">
                        <c:v>43226.022673611114</c:v>
                      </c:pt>
                      <c:pt idx="5405">
                        <c:v>43226.022685185184</c:v>
                      </c:pt>
                      <c:pt idx="5406">
                        <c:v>43226.022696759261</c:v>
                      </c:pt>
                      <c:pt idx="5407">
                        <c:v>43226.02270833333</c:v>
                      </c:pt>
                      <c:pt idx="5408">
                        <c:v>43226.022719907407</c:v>
                      </c:pt>
                      <c:pt idx="5409">
                        <c:v>43226.022731481484</c:v>
                      </c:pt>
                      <c:pt idx="5410">
                        <c:v>43226.022743055553</c:v>
                      </c:pt>
                      <c:pt idx="5411">
                        <c:v>43226.02275462963</c:v>
                      </c:pt>
                      <c:pt idx="5412">
                        <c:v>43226.022766203707</c:v>
                      </c:pt>
                      <c:pt idx="5413">
                        <c:v>43226.022777777776</c:v>
                      </c:pt>
                      <c:pt idx="5414">
                        <c:v>43226.022789351853</c:v>
                      </c:pt>
                      <c:pt idx="5415">
                        <c:v>43226.022800925923</c:v>
                      </c:pt>
                      <c:pt idx="5416">
                        <c:v>43226.022812499999</c:v>
                      </c:pt>
                      <c:pt idx="5417">
                        <c:v>43226.022824074076</c:v>
                      </c:pt>
                      <c:pt idx="5418">
                        <c:v>43226.022835648146</c:v>
                      </c:pt>
                      <c:pt idx="5419">
                        <c:v>43226.022847222222</c:v>
                      </c:pt>
                      <c:pt idx="5420">
                        <c:v>43226.022858796299</c:v>
                      </c:pt>
                      <c:pt idx="5421">
                        <c:v>43226.022870370369</c:v>
                      </c:pt>
                      <c:pt idx="5422">
                        <c:v>43226.022881944446</c:v>
                      </c:pt>
                      <c:pt idx="5423">
                        <c:v>43226.022893518515</c:v>
                      </c:pt>
                      <c:pt idx="5424">
                        <c:v>43226.022905092592</c:v>
                      </c:pt>
                      <c:pt idx="5425">
                        <c:v>43226.022916666669</c:v>
                      </c:pt>
                      <c:pt idx="5426">
                        <c:v>43226.022928240738</c:v>
                      </c:pt>
                      <c:pt idx="5427">
                        <c:v>43226.022939814815</c:v>
                      </c:pt>
                      <c:pt idx="5428">
                        <c:v>43226.022951388892</c:v>
                      </c:pt>
                      <c:pt idx="5429">
                        <c:v>43226.022962962961</c:v>
                      </c:pt>
                      <c:pt idx="5430">
                        <c:v>43226.022974537038</c:v>
                      </c:pt>
                      <c:pt idx="5431">
                        <c:v>43226.022986111115</c:v>
                      </c:pt>
                      <c:pt idx="5432">
                        <c:v>43226.022997685184</c:v>
                      </c:pt>
                      <c:pt idx="5433">
                        <c:v>43226.023009259261</c:v>
                      </c:pt>
                      <c:pt idx="5434">
                        <c:v>43226.023020833331</c:v>
                      </c:pt>
                      <c:pt idx="5435">
                        <c:v>43226.023032407407</c:v>
                      </c:pt>
                      <c:pt idx="5436">
                        <c:v>43226.023043981484</c:v>
                      </c:pt>
                      <c:pt idx="5437">
                        <c:v>43226.023055555554</c:v>
                      </c:pt>
                      <c:pt idx="5438">
                        <c:v>43226.02306712963</c:v>
                      </c:pt>
                      <c:pt idx="5439">
                        <c:v>43226.023078703707</c:v>
                      </c:pt>
                      <c:pt idx="5440">
                        <c:v>43226.023090277777</c:v>
                      </c:pt>
                      <c:pt idx="5441">
                        <c:v>43226.023101851853</c:v>
                      </c:pt>
                      <c:pt idx="5442">
                        <c:v>43226.023113425923</c:v>
                      </c:pt>
                      <c:pt idx="5443">
                        <c:v>43226.023125</c:v>
                      </c:pt>
                      <c:pt idx="5444">
                        <c:v>43226.023136574076</c:v>
                      </c:pt>
                      <c:pt idx="5445">
                        <c:v>43226.023148148146</c:v>
                      </c:pt>
                      <c:pt idx="5446">
                        <c:v>43226.023159722223</c:v>
                      </c:pt>
                      <c:pt idx="5447">
                        <c:v>43226.0231712963</c:v>
                      </c:pt>
                      <c:pt idx="5448">
                        <c:v>43226.023182870369</c:v>
                      </c:pt>
                      <c:pt idx="5449">
                        <c:v>43226.023194444446</c:v>
                      </c:pt>
                      <c:pt idx="5450">
                        <c:v>43226.023206018515</c:v>
                      </c:pt>
                      <c:pt idx="5451">
                        <c:v>43226.023217592592</c:v>
                      </c:pt>
                      <c:pt idx="5452">
                        <c:v>43226.023229166669</c:v>
                      </c:pt>
                      <c:pt idx="5453">
                        <c:v>43226.023229166669</c:v>
                      </c:pt>
                      <c:pt idx="5454">
                        <c:v>43226.023240740738</c:v>
                      </c:pt>
                      <c:pt idx="5455">
                        <c:v>43226.023252314815</c:v>
                      </c:pt>
                      <c:pt idx="5456">
                        <c:v>43226.023263888892</c:v>
                      </c:pt>
                      <c:pt idx="5457">
                        <c:v>43226.023275462961</c:v>
                      </c:pt>
                      <c:pt idx="5458">
                        <c:v>43226.023287037038</c:v>
                      </c:pt>
                      <c:pt idx="5459">
                        <c:v>43226.023298611108</c:v>
                      </c:pt>
                      <c:pt idx="5460">
                        <c:v>43226.023310185185</c:v>
                      </c:pt>
                      <c:pt idx="5461">
                        <c:v>43226.023321759261</c:v>
                      </c:pt>
                      <c:pt idx="5462">
                        <c:v>43226.023333333331</c:v>
                      </c:pt>
                      <c:pt idx="5463">
                        <c:v>43226.023344907408</c:v>
                      </c:pt>
                      <c:pt idx="5464">
                        <c:v>43226.023356481484</c:v>
                      </c:pt>
                      <c:pt idx="5465">
                        <c:v>43226.023368055554</c:v>
                      </c:pt>
                      <c:pt idx="5466">
                        <c:v>43226.023379629631</c:v>
                      </c:pt>
                      <c:pt idx="5467">
                        <c:v>43226.0233912037</c:v>
                      </c:pt>
                      <c:pt idx="5468">
                        <c:v>43226.023402777777</c:v>
                      </c:pt>
                      <c:pt idx="5469">
                        <c:v>43226.023414351854</c:v>
                      </c:pt>
                      <c:pt idx="5470">
                        <c:v>43226.023425925923</c:v>
                      </c:pt>
                      <c:pt idx="5471">
                        <c:v>43226.0234375</c:v>
                      </c:pt>
                      <c:pt idx="5472">
                        <c:v>43226.023449074077</c:v>
                      </c:pt>
                      <c:pt idx="5473">
                        <c:v>43226.023460648146</c:v>
                      </c:pt>
                      <c:pt idx="5474">
                        <c:v>43226.023472222223</c:v>
                      </c:pt>
                      <c:pt idx="5475">
                        <c:v>43226.0234837963</c:v>
                      </c:pt>
                      <c:pt idx="5476">
                        <c:v>43226.023495370369</c:v>
                      </c:pt>
                      <c:pt idx="5477">
                        <c:v>43226.023506944446</c:v>
                      </c:pt>
                      <c:pt idx="5478">
                        <c:v>43226.023518518516</c:v>
                      </c:pt>
                      <c:pt idx="5479">
                        <c:v>43226.023530092592</c:v>
                      </c:pt>
                      <c:pt idx="5480">
                        <c:v>43226.023541666669</c:v>
                      </c:pt>
                      <c:pt idx="5481">
                        <c:v>43226.023553240739</c:v>
                      </c:pt>
                      <c:pt idx="5482">
                        <c:v>43226.023564814815</c:v>
                      </c:pt>
                      <c:pt idx="5483">
                        <c:v>43226.023576388892</c:v>
                      </c:pt>
                      <c:pt idx="5484">
                        <c:v>43226.023587962962</c:v>
                      </c:pt>
                      <c:pt idx="5485">
                        <c:v>43226.023599537039</c:v>
                      </c:pt>
                      <c:pt idx="5486">
                        <c:v>43226.023611111108</c:v>
                      </c:pt>
                      <c:pt idx="5487">
                        <c:v>43226.023622685185</c:v>
                      </c:pt>
                      <c:pt idx="5488">
                        <c:v>43226.023634259262</c:v>
                      </c:pt>
                      <c:pt idx="5489">
                        <c:v>43226.023645833331</c:v>
                      </c:pt>
                      <c:pt idx="5490">
                        <c:v>43226.023657407408</c:v>
                      </c:pt>
                      <c:pt idx="5491">
                        <c:v>43226.023668981485</c:v>
                      </c:pt>
                      <c:pt idx="5492">
                        <c:v>43226.023680555554</c:v>
                      </c:pt>
                      <c:pt idx="5493">
                        <c:v>43226.023692129631</c:v>
                      </c:pt>
                      <c:pt idx="5494">
                        <c:v>43226.0237037037</c:v>
                      </c:pt>
                      <c:pt idx="5495">
                        <c:v>43226.023715277777</c:v>
                      </c:pt>
                      <c:pt idx="5496">
                        <c:v>43226.023726851854</c:v>
                      </c:pt>
                      <c:pt idx="5497">
                        <c:v>43226.023738425924</c:v>
                      </c:pt>
                      <c:pt idx="5498">
                        <c:v>43226.02375</c:v>
                      </c:pt>
                      <c:pt idx="5499">
                        <c:v>43226.023761574077</c:v>
                      </c:pt>
                      <c:pt idx="5500">
                        <c:v>43226.023773148147</c:v>
                      </c:pt>
                      <c:pt idx="5501">
                        <c:v>43226.023784722223</c:v>
                      </c:pt>
                      <c:pt idx="5502">
                        <c:v>43226.023796296293</c:v>
                      </c:pt>
                      <c:pt idx="5503">
                        <c:v>43226.02380787037</c:v>
                      </c:pt>
                      <c:pt idx="5504">
                        <c:v>43226.023819444446</c:v>
                      </c:pt>
                      <c:pt idx="5505">
                        <c:v>43226.023831018516</c:v>
                      </c:pt>
                      <c:pt idx="5506">
                        <c:v>43226.023842592593</c:v>
                      </c:pt>
                      <c:pt idx="5507">
                        <c:v>43226.023854166669</c:v>
                      </c:pt>
                      <c:pt idx="5508">
                        <c:v>43226.023865740739</c:v>
                      </c:pt>
                      <c:pt idx="5509">
                        <c:v>43226.023877314816</c:v>
                      </c:pt>
                      <c:pt idx="5510">
                        <c:v>43226.023888888885</c:v>
                      </c:pt>
                      <c:pt idx="5511">
                        <c:v>43226.023900462962</c:v>
                      </c:pt>
                      <c:pt idx="5512">
                        <c:v>43226.023912037039</c:v>
                      </c:pt>
                      <c:pt idx="5513">
                        <c:v>43226.023923611108</c:v>
                      </c:pt>
                      <c:pt idx="5514">
                        <c:v>43226.023935185185</c:v>
                      </c:pt>
                      <c:pt idx="5515">
                        <c:v>43226.023946759262</c:v>
                      </c:pt>
                      <c:pt idx="5516">
                        <c:v>43226.023958333331</c:v>
                      </c:pt>
                      <c:pt idx="5517">
                        <c:v>43226.023969907408</c:v>
                      </c:pt>
                      <c:pt idx="5518">
                        <c:v>43226.023981481485</c:v>
                      </c:pt>
                      <c:pt idx="5519">
                        <c:v>43226.023993055554</c:v>
                      </c:pt>
                      <c:pt idx="5520">
                        <c:v>43226.024004629631</c:v>
                      </c:pt>
                      <c:pt idx="5521">
                        <c:v>43226.024016203701</c:v>
                      </c:pt>
                      <c:pt idx="5522">
                        <c:v>43226.024027777778</c:v>
                      </c:pt>
                      <c:pt idx="5523">
                        <c:v>43226.024039351854</c:v>
                      </c:pt>
                      <c:pt idx="5524">
                        <c:v>43226.024050925924</c:v>
                      </c:pt>
                      <c:pt idx="5525">
                        <c:v>43226.024062500001</c:v>
                      </c:pt>
                      <c:pt idx="5526">
                        <c:v>43226.024074074077</c:v>
                      </c:pt>
                      <c:pt idx="5527">
                        <c:v>43226.024085648147</c:v>
                      </c:pt>
                      <c:pt idx="5528">
                        <c:v>43226.024097222224</c:v>
                      </c:pt>
                      <c:pt idx="5529">
                        <c:v>43226.024108796293</c:v>
                      </c:pt>
                      <c:pt idx="5530">
                        <c:v>43226.024108796293</c:v>
                      </c:pt>
                      <c:pt idx="5531">
                        <c:v>43226.02412037037</c:v>
                      </c:pt>
                      <c:pt idx="5532">
                        <c:v>43226.024131944447</c:v>
                      </c:pt>
                      <c:pt idx="5533">
                        <c:v>43226.024143518516</c:v>
                      </c:pt>
                      <c:pt idx="5534">
                        <c:v>43226.024155092593</c:v>
                      </c:pt>
                      <c:pt idx="5535">
                        <c:v>43226.02416666667</c:v>
                      </c:pt>
                      <c:pt idx="5536">
                        <c:v>43226.024178240739</c:v>
                      </c:pt>
                      <c:pt idx="5537">
                        <c:v>43226.024189814816</c:v>
                      </c:pt>
                      <c:pt idx="5538">
                        <c:v>43226.024201388886</c:v>
                      </c:pt>
                      <c:pt idx="5539">
                        <c:v>43226.024212962962</c:v>
                      </c:pt>
                      <c:pt idx="5540">
                        <c:v>43226.024224537039</c:v>
                      </c:pt>
                      <c:pt idx="5541">
                        <c:v>43226.024236111109</c:v>
                      </c:pt>
                      <c:pt idx="5542">
                        <c:v>43226.024247685185</c:v>
                      </c:pt>
                      <c:pt idx="5543">
                        <c:v>43226.024259259262</c:v>
                      </c:pt>
                      <c:pt idx="5544">
                        <c:v>43226.024270833332</c:v>
                      </c:pt>
                      <c:pt idx="5545">
                        <c:v>43226.024282407408</c:v>
                      </c:pt>
                      <c:pt idx="5546">
                        <c:v>43226.024293981478</c:v>
                      </c:pt>
                      <c:pt idx="5547">
                        <c:v>43226.024305555555</c:v>
                      </c:pt>
                      <c:pt idx="5548">
                        <c:v>43226.024317129632</c:v>
                      </c:pt>
                      <c:pt idx="5549">
                        <c:v>43226.024328703701</c:v>
                      </c:pt>
                      <c:pt idx="5550">
                        <c:v>43226.024340277778</c:v>
                      </c:pt>
                      <c:pt idx="5551">
                        <c:v>43226.024351851855</c:v>
                      </c:pt>
                      <c:pt idx="5552">
                        <c:v>43226.024363425924</c:v>
                      </c:pt>
                      <c:pt idx="5553">
                        <c:v>43226.024375000001</c:v>
                      </c:pt>
                      <c:pt idx="5554">
                        <c:v>43226.024386574078</c:v>
                      </c:pt>
                      <c:pt idx="5555">
                        <c:v>43226.024398148147</c:v>
                      </c:pt>
                      <c:pt idx="5556">
                        <c:v>43226.024409722224</c:v>
                      </c:pt>
                      <c:pt idx="5557">
                        <c:v>43226.024421296293</c:v>
                      </c:pt>
                      <c:pt idx="5558">
                        <c:v>43226.02443287037</c:v>
                      </c:pt>
                      <c:pt idx="5559">
                        <c:v>43226.024444444447</c:v>
                      </c:pt>
                      <c:pt idx="5560">
                        <c:v>43226.024456018517</c:v>
                      </c:pt>
                      <c:pt idx="5561">
                        <c:v>43226.024467592593</c:v>
                      </c:pt>
                      <c:pt idx="5562">
                        <c:v>43226.02447916667</c:v>
                      </c:pt>
                      <c:pt idx="5563">
                        <c:v>43226.02449074074</c:v>
                      </c:pt>
                      <c:pt idx="5564">
                        <c:v>43226.024502314816</c:v>
                      </c:pt>
                      <c:pt idx="5565">
                        <c:v>43226.024513888886</c:v>
                      </c:pt>
                      <c:pt idx="5566">
                        <c:v>43226.024525462963</c:v>
                      </c:pt>
                      <c:pt idx="5567">
                        <c:v>43226.024537037039</c:v>
                      </c:pt>
                      <c:pt idx="5568">
                        <c:v>43226.024548611109</c:v>
                      </c:pt>
                      <c:pt idx="5569">
                        <c:v>43226.024560185186</c:v>
                      </c:pt>
                      <c:pt idx="5570">
                        <c:v>43226.024571759262</c:v>
                      </c:pt>
                      <c:pt idx="5571">
                        <c:v>43226.024583333332</c:v>
                      </c:pt>
                      <c:pt idx="5572">
                        <c:v>43226.024594907409</c:v>
                      </c:pt>
                      <c:pt idx="5573">
                        <c:v>43226.024606481478</c:v>
                      </c:pt>
                      <c:pt idx="5574">
                        <c:v>43226.024618055555</c:v>
                      </c:pt>
                      <c:pt idx="5575">
                        <c:v>43226.024629629632</c:v>
                      </c:pt>
                      <c:pt idx="5576">
                        <c:v>43226.024641203701</c:v>
                      </c:pt>
                      <c:pt idx="5577">
                        <c:v>43226.024652777778</c:v>
                      </c:pt>
                      <c:pt idx="5578">
                        <c:v>43226.024664351855</c:v>
                      </c:pt>
                      <c:pt idx="5579">
                        <c:v>43226.024675925924</c:v>
                      </c:pt>
                      <c:pt idx="5580">
                        <c:v>43226.024687500001</c:v>
                      </c:pt>
                      <c:pt idx="5581">
                        <c:v>43226.024699074071</c:v>
                      </c:pt>
                      <c:pt idx="5582">
                        <c:v>43226.024710648147</c:v>
                      </c:pt>
                      <c:pt idx="5583">
                        <c:v>43226.024722222224</c:v>
                      </c:pt>
                      <c:pt idx="5584">
                        <c:v>43226.024733796294</c:v>
                      </c:pt>
                      <c:pt idx="5585">
                        <c:v>43226.024745370371</c:v>
                      </c:pt>
                      <c:pt idx="5586">
                        <c:v>43226.024756944447</c:v>
                      </c:pt>
                      <c:pt idx="5587">
                        <c:v>43226.024768518517</c:v>
                      </c:pt>
                      <c:pt idx="5588">
                        <c:v>43226.024780092594</c:v>
                      </c:pt>
                      <c:pt idx="5589">
                        <c:v>43226.024791666663</c:v>
                      </c:pt>
                      <c:pt idx="5590">
                        <c:v>43226.02480324074</c:v>
                      </c:pt>
                      <c:pt idx="5591">
                        <c:v>43226.024814814817</c:v>
                      </c:pt>
                      <c:pt idx="5592">
                        <c:v>43226.024826388886</c:v>
                      </c:pt>
                      <c:pt idx="5593">
                        <c:v>43226.024837962963</c:v>
                      </c:pt>
                      <c:pt idx="5594">
                        <c:v>43226.02484953704</c:v>
                      </c:pt>
                      <c:pt idx="5595">
                        <c:v>43226.024861111109</c:v>
                      </c:pt>
                      <c:pt idx="5596">
                        <c:v>43226.024872685186</c:v>
                      </c:pt>
                      <c:pt idx="5597">
                        <c:v>43226.024884259263</c:v>
                      </c:pt>
                      <c:pt idx="5598">
                        <c:v>43226.024895833332</c:v>
                      </c:pt>
                      <c:pt idx="5599">
                        <c:v>43226.024907407409</c:v>
                      </c:pt>
                      <c:pt idx="5600">
                        <c:v>43226.024918981479</c:v>
                      </c:pt>
                      <c:pt idx="5601">
                        <c:v>43226.024930555555</c:v>
                      </c:pt>
                      <c:pt idx="5602">
                        <c:v>43226.024942129632</c:v>
                      </c:pt>
                      <c:pt idx="5603">
                        <c:v>43226.024953703702</c:v>
                      </c:pt>
                      <c:pt idx="5604">
                        <c:v>43226.024965277778</c:v>
                      </c:pt>
                      <c:pt idx="5605">
                        <c:v>43226.024976851855</c:v>
                      </c:pt>
                      <c:pt idx="5606">
                        <c:v>43226.024988425925</c:v>
                      </c:pt>
                      <c:pt idx="5607">
                        <c:v>43226.024988425925</c:v>
                      </c:pt>
                      <c:pt idx="5608">
                        <c:v>43226.025000000001</c:v>
                      </c:pt>
                      <c:pt idx="5609">
                        <c:v>43226.025011574071</c:v>
                      </c:pt>
                      <c:pt idx="5610">
                        <c:v>43226.025023148148</c:v>
                      </c:pt>
                      <c:pt idx="5611">
                        <c:v>43226.025034722225</c:v>
                      </c:pt>
                      <c:pt idx="5612">
                        <c:v>43226.025046296294</c:v>
                      </c:pt>
                      <c:pt idx="5613">
                        <c:v>43226.025057870371</c:v>
                      </c:pt>
                      <c:pt idx="5614">
                        <c:v>43226.025069444448</c:v>
                      </c:pt>
                      <c:pt idx="5615">
                        <c:v>43226.025081018517</c:v>
                      </c:pt>
                      <c:pt idx="5616">
                        <c:v>43226.025092592594</c:v>
                      </c:pt>
                      <c:pt idx="5617">
                        <c:v>43226.025104166663</c:v>
                      </c:pt>
                      <c:pt idx="5618">
                        <c:v>43226.02511574074</c:v>
                      </c:pt>
                      <c:pt idx="5619">
                        <c:v>43226.025127314817</c:v>
                      </c:pt>
                      <c:pt idx="5620">
                        <c:v>43226.025138888886</c:v>
                      </c:pt>
                      <c:pt idx="5621">
                        <c:v>43226.025150462963</c:v>
                      </c:pt>
                      <c:pt idx="5622">
                        <c:v>43226.02516203704</c:v>
                      </c:pt>
                      <c:pt idx="5623">
                        <c:v>43226.025173611109</c:v>
                      </c:pt>
                      <c:pt idx="5624">
                        <c:v>43226.025185185186</c:v>
                      </c:pt>
                      <c:pt idx="5625">
                        <c:v>43226.025196759256</c:v>
                      </c:pt>
                      <c:pt idx="5626">
                        <c:v>43226.025208333333</c:v>
                      </c:pt>
                      <c:pt idx="5627">
                        <c:v>43226.025219907409</c:v>
                      </c:pt>
                      <c:pt idx="5628">
                        <c:v>43226.025231481479</c:v>
                      </c:pt>
                      <c:pt idx="5629">
                        <c:v>43226.025243055556</c:v>
                      </c:pt>
                      <c:pt idx="5630">
                        <c:v>43226.025254629632</c:v>
                      </c:pt>
                      <c:pt idx="5631">
                        <c:v>43226.025266203702</c:v>
                      </c:pt>
                      <c:pt idx="5632">
                        <c:v>43226.025277777779</c:v>
                      </c:pt>
                      <c:pt idx="5633">
                        <c:v>43226.025289351855</c:v>
                      </c:pt>
                      <c:pt idx="5634">
                        <c:v>43226.025300925925</c:v>
                      </c:pt>
                      <c:pt idx="5635">
                        <c:v>43226.025312500002</c:v>
                      </c:pt>
                      <c:pt idx="5636">
                        <c:v>43226.025324074071</c:v>
                      </c:pt>
                      <c:pt idx="5637">
                        <c:v>43226.025335648148</c:v>
                      </c:pt>
                      <c:pt idx="5638">
                        <c:v>43226.025347222225</c:v>
                      </c:pt>
                      <c:pt idx="5639">
                        <c:v>43226.025358796294</c:v>
                      </c:pt>
                      <c:pt idx="5640">
                        <c:v>43226.025370370371</c:v>
                      </c:pt>
                      <c:pt idx="5641">
                        <c:v>43226.025381944448</c:v>
                      </c:pt>
                      <c:pt idx="5642">
                        <c:v>43226.025393518517</c:v>
                      </c:pt>
                      <c:pt idx="5643">
                        <c:v>43226.025405092594</c:v>
                      </c:pt>
                      <c:pt idx="5644">
                        <c:v>43226.025416666664</c:v>
                      </c:pt>
                      <c:pt idx="5645">
                        <c:v>43226.02542824074</c:v>
                      </c:pt>
                      <c:pt idx="5646">
                        <c:v>43226.025439814817</c:v>
                      </c:pt>
                      <c:pt idx="5647">
                        <c:v>43226.025451388887</c:v>
                      </c:pt>
                      <c:pt idx="5648">
                        <c:v>43226.025462962964</c:v>
                      </c:pt>
                      <c:pt idx="5649">
                        <c:v>43226.02547453704</c:v>
                      </c:pt>
                      <c:pt idx="5650">
                        <c:v>43226.02548611111</c:v>
                      </c:pt>
                      <c:pt idx="5651">
                        <c:v>43226.025497685187</c:v>
                      </c:pt>
                      <c:pt idx="5652">
                        <c:v>43226.025509259256</c:v>
                      </c:pt>
                      <c:pt idx="5653">
                        <c:v>43226.025520833333</c:v>
                      </c:pt>
                      <c:pt idx="5654">
                        <c:v>43226.02553240741</c:v>
                      </c:pt>
                      <c:pt idx="5655">
                        <c:v>43226.025543981479</c:v>
                      </c:pt>
                      <c:pt idx="5656">
                        <c:v>43226.025555555556</c:v>
                      </c:pt>
                      <c:pt idx="5657">
                        <c:v>43226.025567129633</c:v>
                      </c:pt>
                      <c:pt idx="5658">
                        <c:v>43226.025578703702</c:v>
                      </c:pt>
                      <c:pt idx="5659">
                        <c:v>43226.025590277779</c:v>
                      </c:pt>
                      <c:pt idx="5660">
                        <c:v>43226.025601851848</c:v>
                      </c:pt>
                      <c:pt idx="5661">
                        <c:v>43226.025613425925</c:v>
                      </c:pt>
                      <c:pt idx="5662">
                        <c:v>43226.025625000002</c:v>
                      </c:pt>
                      <c:pt idx="5663">
                        <c:v>43226.025636574072</c:v>
                      </c:pt>
                      <c:pt idx="5664">
                        <c:v>43226.025648148148</c:v>
                      </c:pt>
                      <c:pt idx="5665">
                        <c:v>43226.025659722225</c:v>
                      </c:pt>
                      <c:pt idx="5666">
                        <c:v>43226.025671296295</c:v>
                      </c:pt>
                      <c:pt idx="5667">
                        <c:v>43226.025682870371</c:v>
                      </c:pt>
                      <c:pt idx="5668">
                        <c:v>43226.025694444441</c:v>
                      </c:pt>
                      <c:pt idx="5669">
                        <c:v>43226.025706018518</c:v>
                      </c:pt>
                      <c:pt idx="5670">
                        <c:v>43226.025717592594</c:v>
                      </c:pt>
                      <c:pt idx="5671">
                        <c:v>43226.025729166664</c:v>
                      </c:pt>
                      <c:pt idx="5672">
                        <c:v>43226.025740740741</c:v>
                      </c:pt>
                      <c:pt idx="5673">
                        <c:v>43226.025752314818</c:v>
                      </c:pt>
                      <c:pt idx="5674">
                        <c:v>43226.025763888887</c:v>
                      </c:pt>
                      <c:pt idx="5675">
                        <c:v>43226.025775462964</c:v>
                      </c:pt>
                      <c:pt idx="5676">
                        <c:v>43226.025787037041</c:v>
                      </c:pt>
                      <c:pt idx="5677">
                        <c:v>43226.02579861111</c:v>
                      </c:pt>
                      <c:pt idx="5678">
                        <c:v>43226.025810185187</c:v>
                      </c:pt>
                      <c:pt idx="5679">
                        <c:v>43226.025821759256</c:v>
                      </c:pt>
                      <c:pt idx="5680">
                        <c:v>43226.025833333333</c:v>
                      </c:pt>
                      <c:pt idx="5681">
                        <c:v>43226.02584490741</c:v>
                      </c:pt>
                      <c:pt idx="5682">
                        <c:v>43226.025856481479</c:v>
                      </c:pt>
                      <c:pt idx="5683">
                        <c:v>43226.025868055556</c:v>
                      </c:pt>
                      <c:pt idx="5684">
                        <c:v>43226.025879629633</c:v>
                      </c:pt>
                      <c:pt idx="5685">
                        <c:v>43226.025879629633</c:v>
                      </c:pt>
                      <c:pt idx="5686">
                        <c:v>43226.025891203702</c:v>
                      </c:pt>
                      <c:pt idx="5687">
                        <c:v>43226.025902777779</c:v>
                      </c:pt>
                      <c:pt idx="5688">
                        <c:v>43226.025914351849</c:v>
                      </c:pt>
                      <c:pt idx="5689">
                        <c:v>43226.025925925926</c:v>
                      </c:pt>
                      <c:pt idx="5690">
                        <c:v>43226.025937500002</c:v>
                      </c:pt>
                      <c:pt idx="5691">
                        <c:v>43226.025949074072</c:v>
                      </c:pt>
                      <c:pt idx="5692">
                        <c:v>43226.025960648149</c:v>
                      </c:pt>
                      <c:pt idx="5693">
                        <c:v>43226.025972222225</c:v>
                      </c:pt>
                      <c:pt idx="5694">
                        <c:v>43226.025983796295</c:v>
                      </c:pt>
                      <c:pt idx="5695">
                        <c:v>43226.025995370372</c:v>
                      </c:pt>
                      <c:pt idx="5696">
                        <c:v>43226.026006944441</c:v>
                      </c:pt>
                      <c:pt idx="5697">
                        <c:v>43226.026018518518</c:v>
                      </c:pt>
                      <c:pt idx="5698">
                        <c:v>43226.026030092595</c:v>
                      </c:pt>
                      <c:pt idx="5699">
                        <c:v>43226.026041666664</c:v>
                      </c:pt>
                      <c:pt idx="5700">
                        <c:v>43226.026053240741</c:v>
                      </c:pt>
                      <c:pt idx="5701">
                        <c:v>43226.026064814818</c:v>
                      </c:pt>
                      <c:pt idx="5702">
                        <c:v>43226.026076388887</c:v>
                      </c:pt>
                      <c:pt idx="5703">
                        <c:v>43226.026087962964</c:v>
                      </c:pt>
                      <c:pt idx="5704">
                        <c:v>43226.026099537034</c:v>
                      </c:pt>
                      <c:pt idx="5705">
                        <c:v>43226.02611111111</c:v>
                      </c:pt>
                      <c:pt idx="5706">
                        <c:v>43226.026122685187</c:v>
                      </c:pt>
                      <c:pt idx="5707">
                        <c:v>43226.026134259257</c:v>
                      </c:pt>
                      <c:pt idx="5708">
                        <c:v>43226.026145833333</c:v>
                      </c:pt>
                      <c:pt idx="5709">
                        <c:v>43226.02615740741</c:v>
                      </c:pt>
                      <c:pt idx="5710">
                        <c:v>43226.02616898148</c:v>
                      </c:pt>
                      <c:pt idx="5711">
                        <c:v>43226.026180555556</c:v>
                      </c:pt>
                      <c:pt idx="5712">
                        <c:v>43226.026192129626</c:v>
                      </c:pt>
                      <c:pt idx="5713">
                        <c:v>43226.026203703703</c:v>
                      </c:pt>
                      <c:pt idx="5714">
                        <c:v>43226.02621527778</c:v>
                      </c:pt>
                      <c:pt idx="5715">
                        <c:v>43226.026226851849</c:v>
                      </c:pt>
                      <c:pt idx="5716">
                        <c:v>43226.026238425926</c:v>
                      </c:pt>
                      <c:pt idx="5717">
                        <c:v>43226.026250000003</c:v>
                      </c:pt>
                      <c:pt idx="5718">
                        <c:v>43226.026261574072</c:v>
                      </c:pt>
                      <c:pt idx="5719">
                        <c:v>43226.026273148149</c:v>
                      </c:pt>
                      <c:pt idx="5720">
                        <c:v>43226.026284722226</c:v>
                      </c:pt>
                      <c:pt idx="5721">
                        <c:v>43226.026296296295</c:v>
                      </c:pt>
                      <c:pt idx="5722">
                        <c:v>43226.026307870372</c:v>
                      </c:pt>
                      <c:pt idx="5723">
                        <c:v>43226.026319444441</c:v>
                      </c:pt>
                      <c:pt idx="5724">
                        <c:v>43226.026331018518</c:v>
                      </c:pt>
                      <c:pt idx="5725">
                        <c:v>43226.026342592595</c:v>
                      </c:pt>
                      <c:pt idx="5726">
                        <c:v>43226.026354166665</c:v>
                      </c:pt>
                      <c:pt idx="5727">
                        <c:v>43226.026365740741</c:v>
                      </c:pt>
                      <c:pt idx="5728">
                        <c:v>43226.026377314818</c:v>
                      </c:pt>
                      <c:pt idx="5729">
                        <c:v>43226.026388888888</c:v>
                      </c:pt>
                      <c:pt idx="5730">
                        <c:v>43226.026400462964</c:v>
                      </c:pt>
                      <c:pt idx="5731">
                        <c:v>43226.026412037034</c:v>
                      </c:pt>
                      <c:pt idx="5732">
                        <c:v>43226.026423611111</c:v>
                      </c:pt>
                      <c:pt idx="5733">
                        <c:v>43226.026435185187</c:v>
                      </c:pt>
                      <c:pt idx="5734">
                        <c:v>43226.026446759257</c:v>
                      </c:pt>
                      <c:pt idx="5735">
                        <c:v>43226.026458333334</c:v>
                      </c:pt>
                      <c:pt idx="5736">
                        <c:v>43226.026469907411</c:v>
                      </c:pt>
                      <c:pt idx="5737">
                        <c:v>43226.02648148148</c:v>
                      </c:pt>
                      <c:pt idx="5738">
                        <c:v>43226.026493055557</c:v>
                      </c:pt>
                      <c:pt idx="5739">
                        <c:v>43226.026504629626</c:v>
                      </c:pt>
                      <c:pt idx="5740">
                        <c:v>43226.026516203703</c:v>
                      </c:pt>
                      <c:pt idx="5741">
                        <c:v>43226.02652777778</c:v>
                      </c:pt>
                      <c:pt idx="5742">
                        <c:v>43226.026539351849</c:v>
                      </c:pt>
                      <c:pt idx="5743">
                        <c:v>43226.026550925926</c:v>
                      </c:pt>
                      <c:pt idx="5744">
                        <c:v>43226.026562500003</c:v>
                      </c:pt>
                      <c:pt idx="5745">
                        <c:v>43226.026574074072</c:v>
                      </c:pt>
                      <c:pt idx="5746">
                        <c:v>43226.026585648149</c:v>
                      </c:pt>
                      <c:pt idx="5747">
                        <c:v>43226.026597222219</c:v>
                      </c:pt>
                      <c:pt idx="5748">
                        <c:v>43226.026608796295</c:v>
                      </c:pt>
                      <c:pt idx="5749">
                        <c:v>43226.026620370372</c:v>
                      </c:pt>
                      <c:pt idx="5750">
                        <c:v>43226.026631944442</c:v>
                      </c:pt>
                      <c:pt idx="5751">
                        <c:v>43226.026643518519</c:v>
                      </c:pt>
                      <c:pt idx="5752">
                        <c:v>43226.026655092595</c:v>
                      </c:pt>
                      <c:pt idx="5753">
                        <c:v>43226.026666666665</c:v>
                      </c:pt>
                      <c:pt idx="5754">
                        <c:v>43226.026678240742</c:v>
                      </c:pt>
                      <c:pt idx="5755">
                        <c:v>43226.026689814818</c:v>
                      </c:pt>
                      <c:pt idx="5756">
                        <c:v>43226.026701388888</c:v>
                      </c:pt>
                      <c:pt idx="5757">
                        <c:v>43226.026712962965</c:v>
                      </c:pt>
                      <c:pt idx="5758">
                        <c:v>43226.026724537034</c:v>
                      </c:pt>
                      <c:pt idx="5759">
                        <c:v>43226.026736111111</c:v>
                      </c:pt>
                      <c:pt idx="5760">
                        <c:v>43226.026747685188</c:v>
                      </c:pt>
                      <c:pt idx="5761">
                        <c:v>43226.026759259257</c:v>
                      </c:pt>
                      <c:pt idx="5762">
                        <c:v>43226.026770833334</c:v>
                      </c:pt>
                      <c:pt idx="5763">
                        <c:v>43226.026782407411</c:v>
                      </c:pt>
                      <c:pt idx="5764">
                        <c:v>43226.02679398148</c:v>
                      </c:pt>
                      <c:pt idx="5765">
                        <c:v>43226.026805555557</c:v>
                      </c:pt>
                      <c:pt idx="5766">
                        <c:v>43226.026817129627</c:v>
                      </c:pt>
                      <c:pt idx="5767">
                        <c:v>43226.026828703703</c:v>
                      </c:pt>
                      <c:pt idx="5768">
                        <c:v>43226.02684027778</c:v>
                      </c:pt>
                      <c:pt idx="5769">
                        <c:v>43226.02684027778</c:v>
                      </c:pt>
                      <c:pt idx="5770">
                        <c:v>43226.02685185185</c:v>
                      </c:pt>
                      <c:pt idx="5771">
                        <c:v>43226.026863425926</c:v>
                      </c:pt>
                      <c:pt idx="5772">
                        <c:v>43226.026875000003</c:v>
                      </c:pt>
                      <c:pt idx="5773">
                        <c:v>43226.026886574073</c:v>
                      </c:pt>
                      <c:pt idx="5774">
                        <c:v>43226.026898148149</c:v>
                      </c:pt>
                      <c:pt idx="5775">
                        <c:v>43226.026909722219</c:v>
                      </c:pt>
                      <c:pt idx="5776">
                        <c:v>43226.026921296296</c:v>
                      </c:pt>
                      <c:pt idx="5777">
                        <c:v>43226.026932870373</c:v>
                      </c:pt>
                      <c:pt idx="5778">
                        <c:v>43226.026944444442</c:v>
                      </c:pt>
                      <c:pt idx="5779">
                        <c:v>43226.026956018519</c:v>
                      </c:pt>
                      <c:pt idx="5780">
                        <c:v>43226.026967592596</c:v>
                      </c:pt>
                      <c:pt idx="5781">
                        <c:v>43226.026979166665</c:v>
                      </c:pt>
                      <c:pt idx="5782">
                        <c:v>43226.026990740742</c:v>
                      </c:pt>
                      <c:pt idx="5783">
                        <c:v>43226.027002314811</c:v>
                      </c:pt>
                      <c:pt idx="5784">
                        <c:v>43226.027013888888</c:v>
                      </c:pt>
                      <c:pt idx="5785">
                        <c:v>43226.027025462965</c:v>
                      </c:pt>
                      <c:pt idx="5786">
                        <c:v>43226.027037037034</c:v>
                      </c:pt>
                      <c:pt idx="5787">
                        <c:v>43226.027048611111</c:v>
                      </c:pt>
                      <c:pt idx="5788">
                        <c:v>43226.027060185188</c:v>
                      </c:pt>
                      <c:pt idx="5789">
                        <c:v>43226.027071759258</c:v>
                      </c:pt>
                      <c:pt idx="5790">
                        <c:v>43226.027083333334</c:v>
                      </c:pt>
                      <c:pt idx="5791">
                        <c:v>43226.027094907404</c:v>
                      </c:pt>
                      <c:pt idx="5792">
                        <c:v>43226.027106481481</c:v>
                      </c:pt>
                      <c:pt idx="5793">
                        <c:v>43226.027118055557</c:v>
                      </c:pt>
                      <c:pt idx="5794">
                        <c:v>43226.027129629627</c:v>
                      </c:pt>
                      <c:pt idx="5795">
                        <c:v>43226.027141203704</c:v>
                      </c:pt>
                      <c:pt idx="5796">
                        <c:v>43226.02715277778</c:v>
                      </c:pt>
                      <c:pt idx="5797">
                        <c:v>43226.02716435185</c:v>
                      </c:pt>
                      <c:pt idx="5798">
                        <c:v>43226.027175925927</c:v>
                      </c:pt>
                      <c:pt idx="5799">
                        <c:v>43226.027187500003</c:v>
                      </c:pt>
                      <c:pt idx="5800">
                        <c:v>43226.027199074073</c:v>
                      </c:pt>
                      <c:pt idx="5801">
                        <c:v>43226.02721064815</c:v>
                      </c:pt>
                      <c:pt idx="5802">
                        <c:v>43226.027222222219</c:v>
                      </c:pt>
                      <c:pt idx="5803">
                        <c:v>43226.027233796296</c:v>
                      </c:pt>
                      <c:pt idx="5804">
                        <c:v>43226.027245370373</c:v>
                      </c:pt>
                      <c:pt idx="5805">
                        <c:v>43226.027256944442</c:v>
                      </c:pt>
                      <c:pt idx="5806">
                        <c:v>43226.027268518519</c:v>
                      </c:pt>
                      <c:pt idx="5807">
                        <c:v>43226.027280092596</c:v>
                      </c:pt>
                      <c:pt idx="5808">
                        <c:v>43226.027291666665</c:v>
                      </c:pt>
                      <c:pt idx="5809">
                        <c:v>43226.027303240742</c:v>
                      </c:pt>
                      <c:pt idx="5810">
                        <c:v>43226.027314814812</c:v>
                      </c:pt>
                      <c:pt idx="5811">
                        <c:v>43226.027326388888</c:v>
                      </c:pt>
                      <c:pt idx="5812">
                        <c:v>43226.027337962965</c:v>
                      </c:pt>
                      <c:pt idx="5813">
                        <c:v>43226.027349537035</c:v>
                      </c:pt>
                      <c:pt idx="5814">
                        <c:v>43226.027361111112</c:v>
                      </c:pt>
                      <c:pt idx="5815">
                        <c:v>43226.027372685188</c:v>
                      </c:pt>
                      <c:pt idx="5816">
                        <c:v>43226.027384259258</c:v>
                      </c:pt>
                      <c:pt idx="5817">
                        <c:v>43226.027395833335</c:v>
                      </c:pt>
                      <c:pt idx="5818">
                        <c:v>43226.027407407404</c:v>
                      </c:pt>
                      <c:pt idx="5819">
                        <c:v>43226.027418981481</c:v>
                      </c:pt>
                      <c:pt idx="5820">
                        <c:v>43226.027430555558</c:v>
                      </c:pt>
                      <c:pt idx="5821">
                        <c:v>43226.027442129627</c:v>
                      </c:pt>
                      <c:pt idx="5822">
                        <c:v>43226.027453703704</c:v>
                      </c:pt>
                      <c:pt idx="5823">
                        <c:v>43226.027465277781</c:v>
                      </c:pt>
                      <c:pt idx="5824">
                        <c:v>43226.02747685185</c:v>
                      </c:pt>
                      <c:pt idx="5825">
                        <c:v>43226.027488425927</c:v>
                      </c:pt>
                      <c:pt idx="5826">
                        <c:v>43226.027499999997</c:v>
                      </c:pt>
                      <c:pt idx="5827">
                        <c:v>43226.027511574073</c:v>
                      </c:pt>
                      <c:pt idx="5828">
                        <c:v>43226.02752314815</c:v>
                      </c:pt>
                      <c:pt idx="5829">
                        <c:v>43226.02753472222</c:v>
                      </c:pt>
                      <c:pt idx="5830">
                        <c:v>43226.027546296296</c:v>
                      </c:pt>
                      <c:pt idx="5831">
                        <c:v>43226.027557870373</c:v>
                      </c:pt>
                      <c:pt idx="5832">
                        <c:v>43226.027569444443</c:v>
                      </c:pt>
                      <c:pt idx="5833">
                        <c:v>43226.027581018519</c:v>
                      </c:pt>
                      <c:pt idx="5834">
                        <c:v>43226.027592592596</c:v>
                      </c:pt>
                      <c:pt idx="5835">
                        <c:v>43226.027604166666</c:v>
                      </c:pt>
                      <c:pt idx="5836">
                        <c:v>43226.027615740742</c:v>
                      </c:pt>
                      <c:pt idx="5837">
                        <c:v>43226.027627314812</c:v>
                      </c:pt>
                      <c:pt idx="5838">
                        <c:v>43226.027638888889</c:v>
                      </c:pt>
                      <c:pt idx="5839">
                        <c:v>43226.027650462966</c:v>
                      </c:pt>
                      <c:pt idx="5840">
                        <c:v>43226.027662037035</c:v>
                      </c:pt>
                      <c:pt idx="5841">
                        <c:v>43226.027673611112</c:v>
                      </c:pt>
                      <c:pt idx="5842">
                        <c:v>43226.027685185189</c:v>
                      </c:pt>
                      <c:pt idx="5843">
                        <c:v>43226.027696759258</c:v>
                      </c:pt>
                      <c:pt idx="5844">
                        <c:v>43226.027708333335</c:v>
                      </c:pt>
                      <c:pt idx="5845">
                        <c:v>43226.027719907404</c:v>
                      </c:pt>
                      <c:pt idx="5846">
                        <c:v>43226.027719907404</c:v>
                      </c:pt>
                      <c:pt idx="5847">
                        <c:v>43226.027731481481</c:v>
                      </c:pt>
                      <c:pt idx="5848">
                        <c:v>43226.027743055558</c:v>
                      </c:pt>
                      <c:pt idx="5849">
                        <c:v>43226.027754629627</c:v>
                      </c:pt>
                      <c:pt idx="5850">
                        <c:v>43226.027766203704</c:v>
                      </c:pt>
                      <c:pt idx="5851">
                        <c:v>43226.027777777781</c:v>
                      </c:pt>
                      <c:pt idx="5852">
                        <c:v>43226.027789351851</c:v>
                      </c:pt>
                      <c:pt idx="5853">
                        <c:v>43226.027800925927</c:v>
                      </c:pt>
                      <c:pt idx="5854">
                        <c:v>43226.027812499997</c:v>
                      </c:pt>
                      <c:pt idx="5855">
                        <c:v>43226.027824074074</c:v>
                      </c:pt>
                      <c:pt idx="5856">
                        <c:v>43226.02783564815</c:v>
                      </c:pt>
                      <c:pt idx="5857">
                        <c:v>43226.02784722222</c:v>
                      </c:pt>
                      <c:pt idx="5858">
                        <c:v>43226.027858796297</c:v>
                      </c:pt>
                      <c:pt idx="5859">
                        <c:v>43226.027870370373</c:v>
                      </c:pt>
                      <c:pt idx="5860">
                        <c:v>43226.027881944443</c:v>
                      </c:pt>
                      <c:pt idx="5861">
                        <c:v>43226.02789351852</c:v>
                      </c:pt>
                      <c:pt idx="5862">
                        <c:v>43226.027905092589</c:v>
                      </c:pt>
                      <c:pt idx="5863">
                        <c:v>43226.027916666666</c:v>
                      </c:pt>
                      <c:pt idx="5864">
                        <c:v>43226.027928240743</c:v>
                      </c:pt>
                      <c:pt idx="5865">
                        <c:v>43226.027939814812</c:v>
                      </c:pt>
                      <c:pt idx="5866">
                        <c:v>43226.027951388889</c:v>
                      </c:pt>
                      <c:pt idx="5867">
                        <c:v>43226.027962962966</c:v>
                      </c:pt>
                      <c:pt idx="5868">
                        <c:v>43226.027974537035</c:v>
                      </c:pt>
                      <c:pt idx="5869">
                        <c:v>43226.027986111112</c:v>
                      </c:pt>
                      <c:pt idx="5870">
                        <c:v>43226.027997685182</c:v>
                      </c:pt>
                      <c:pt idx="5871">
                        <c:v>43226.028009259258</c:v>
                      </c:pt>
                      <c:pt idx="5872">
                        <c:v>43226.028020833335</c:v>
                      </c:pt>
                      <c:pt idx="5873">
                        <c:v>43226.028032407405</c:v>
                      </c:pt>
                      <c:pt idx="5874">
                        <c:v>43226.028043981481</c:v>
                      </c:pt>
                      <c:pt idx="5875">
                        <c:v>43226.028055555558</c:v>
                      </c:pt>
                      <c:pt idx="5876">
                        <c:v>43226.028067129628</c:v>
                      </c:pt>
                      <c:pt idx="5877">
                        <c:v>43226.028078703705</c:v>
                      </c:pt>
                      <c:pt idx="5878">
                        <c:v>43226.028090277781</c:v>
                      </c:pt>
                      <c:pt idx="5879">
                        <c:v>43226.028101851851</c:v>
                      </c:pt>
                      <c:pt idx="5880">
                        <c:v>43226.028113425928</c:v>
                      </c:pt>
                      <c:pt idx="5881">
                        <c:v>43226.028124999997</c:v>
                      </c:pt>
                      <c:pt idx="5882">
                        <c:v>43226.028136574074</c:v>
                      </c:pt>
                      <c:pt idx="5883">
                        <c:v>43226.028148148151</c:v>
                      </c:pt>
                      <c:pt idx="5884">
                        <c:v>43226.02815972222</c:v>
                      </c:pt>
                      <c:pt idx="5885">
                        <c:v>43226.028171296297</c:v>
                      </c:pt>
                      <c:pt idx="5886">
                        <c:v>43226.028182870374</c:v>
                      </c:pt>
                      <c:pt idx="5887">
                        <c:v>43226.028194444443</c:v>
                      </c:pt>
                      <c:pt idx="5888">
                        <c:v>43226.02820601852</c:v>
                      </c:pt>
                      <c:pt idx="5889">
                        <c:v>43226.028217592589</c:v>
                      </c:pt>
                      <c:pt idx="5890">
                        <c:v>43226.028229166666</c:v>
                      </c:pt>
                      <c:pt idx="5891">
                        <c:v>43226.028240740743</c:v>
                      </c:pt>
                      <c:pt idx="5892">
                        <c:v>43226.028252314813</c:v>
                      </c:pt>
                      <c:pt idx="5893">
                        <c:v>43226.028263888889</c:v>
                      </c:pt>
                      <c:pt idx="5894">
                        <c:v>43226.028275462966</c:v>
                      </c:pt>
                      <c:pt idx="5895">
                        <c:v>43226.028287037036</c:v>
                      </c:pt>
                      <c:pt idx="5896">
                        <c:v>43226.028298611112</c:v>
                      </c:pt>
                      <c:pt idx="5897">
                        <c:v>43226.028310185182</c:v>
                      </c:pt>
                      <c:pt idx="5898">
                        <c:v>43226.028321759259</c:v>
                      </c:pt>
                      <c:pt idx="5899">
                        <c:v>43226.028333333335</c:v>
                      </c:pt>
                      <c:pt idx="5900">
                        <c:v>43226.028344907405</c:v>
                      </c:pt>
                      <c:pt idx="5901">
                        <c:v>43226.028356481482</c:v>
                      </c:pt>
                      <c:pt idx="5902">
                        <c:v>43226.028368055559</c:v>
                      </c:pt>
                      <c:pt idx="5903">
                        <c:v>43226.028379629628</c:v>
                      </c:pt>
                      <c:pt idx="5904">
                        <c:v>43226.028391203705</c:v>
                      </c:pt>
                      <c:pt idx="5905">
                        <c:v>43226.028402777774</c:v>
                      </c:pt>
                      <c:pt idx="5906">
                        <c:v>43226.028414351851</c:v>
                      </c:pt>
                      <c:pt idx="5907">
                        <c:v>43226.028425925928</c:v>
                      </c:pt>
                      <c:pt idx="5908">
                        <c:v>43226.028437499997</c:v>
                      </c:pt>
                      <c:pt idx="5909">
                        <c:v>43226.028449074074</c:v>
                      </c:pt>
                      <c:pt idx="5910">
                        <c:v>43226.028460648151</c:v>
                      </c:pt>
                      <c:pt idx="5911">
                        <c:v>43226.02847222222</c:v>
                      </c:pt>
                      <c:pt idx="5912">
                        <c:v>43226.028483796297</c:v>
                      </c:pt>
                      <c:pt idx="5913">
                        <c:v>43226.028495370374</c:v>
                      </c:pt>
                      <c:pt idx="5914">
                        <c:v>43226.028506944444</c:v>
                      </c:pt>
                      <c:pt idx="5915">
                        <c:v>43226.02851851852</c:v>
                      </c:pt>
                      <c:pt idx="5916">
                        <c:v>43226.02853009259</c:v>
                      </c:pt>
                      <c:pt idx="5917">
                        <c:v>43226.028541666667</c:v>
                      </c:pt>
                      <c:pt idx="5918">
                        <c:v>43226.028553240743</c:v>
                      </c:pt>
                      <c:pt idx="5919">
                        <c:v>43226.028564814813</c:v>
                      </c:pt>
                      <c:pt idx="5920">
                        <c:v>43226.02857638889</c:v>
                      </c:pt>
                      <c:pt idx="5921">
                        <c:v>43226.028587962966</c:v>
                      </c:pt>
                      <c:pt idx="5922">
                        <c:v>43226.028599537036</c:v>
                      </c:pt>
                      <c:pt idx="5923">
                        <c:v>43226.028599537036</c:v>
                      </c:pt>
                      <c:pt idx="5924">
                        <c:v>43226.028611111113</c:v>
                      </c:pt>
                      <c:pt idx="5925">
                        <c:v>43226.028622685182</c:v>
                      </c:pt>
                      <c:pt idx="5926">
                        <c:v>43226.028634259259</c:v>
                      </c:pt>
                      <c:pt idx="5927">
                        <c:v>43226.028645833336</c:v>
                      </c:pt>
                      <c:pt idx="5928">
                        <c:v>43226.028657407405</c:v>
                      </c:pt>
                      <c:pt idx="5929">
                        <c:v>43226.028668981482</c:v>
                      </c:pt>
                      <c:pt idx="5930">
                        <c:v>43226.028680555559</c:v>
                      </c:pt>
                      <c:pt idx="5931">
                        <c:v>43226.028692129628</c:v>
                      </c:pt>
                      <c:pt idx="5932">
                        <c:v>43226.028703703705</c:v>
                      </c:pt>
                      <c:pt idx="5933">
                        <c:v>43226.028715277775</c:v>
                      </c:pt>
                      <c:pt idx="5934">
                        <c:v>43226.028726851851</c:v>
                      </c:pt>
                      <c:pt idx="5935">
                        <c:v>43226.028738425928</c:v>
                      </c:pt>
                      <c:pt idx="5936">
                        <c:v>43226.028749999998</c:v>
                      </c:pt>
                      <c:pt idx="5937">
                        <c:v>43226.028761574074</c:v>
                      </c:pt>
                      <c:pt idx="5938">
                        <c:v>43226.028773148151</c:v>
                      </c:pt>
                      <c:pt idx="5939">
                        <c:v>43226.028784722221</c:v>
                      </c:pt>
                      <c:pt idx="5940">
                        <c:v>43226.028796296298</c:v>
                      </c:pt>
                      <c:pt idx="5941">
                        <c:v>43226.028807870367</c:v>
                      </c:pt>
                      <c:pt idx="5942">
                        <c:v>43226.028819444444</c:v>
                      </c:pt>
                      <c:pt idx="5943">
                        <c:v>43226.028831018521</c:v>
                      </c:pt>
                      <c:pt idx="5944">
                        <c:v>43226.02884259259</c:v>
                      </c:pt>
                      <c:pt idx="5945">
                        <c:v>43226.028854166667</c:v>
                      </c:pt>
                      <c:pt idx="5946">
                        <c:v>43226.028865740744</c:v>
                      </c:pt>
                      <c:pt idx="5947">
                        <c:v>43226.028877314813</c:v>
                      </c:pt>
                      <c:pt idx="5948">
                        <c:v>43226.02888888889</c:v>
                      </c:pt>
                      <c:pt idx="5949">
                        <c:v>43226.028900462959</c:v>
                      </c:pt>
                      <c:pt idx="5950">
                        <c:v>43226.028912037036</c:v>
                      </c:pt>
                      <c:pt idx="5951">
                        <c:v>43226.028923611113</c:v>
                      </c:pt>
                      <c:pt idx="5952">
                        <c:v>43226.028935185182</c:v>
                      </c:pt>
                      <c:pt idx="5953">
                        <c:v>43226.028946759259</c:v>
                      </c:pt>
                      <c:pt idx="5954">
                        <c:v>43226.028958333336</c:v>
                      </c:pt>
                      <c:pt idx="5955">
                        <c:v>43226.028969907406</c:v>
                      </c:pt>
                      <c:pt idx="5956">
                        <c:v>43226.028981481482</c:v>
                      </c:pt>
                      <c:pt idx="5957">
                        <c:v>43226.028993055559</c:v>
                      </c:pt>
                      <c:pt idx="5958">
                        <c:v>43226.029004629629</c:v>
                      </c:pt>
                      <c:pt idx="5959">
                        <c:v>43226.029016203705</c:v>
                      </c:pt>
                      <c:pt idx="5960">
                        <c:v>43226.029027777775</c:v>
                      </c:pt>
                      <c:pt idx="5961">
                        <c:v>43226.029039351852</c:v>
                      </c:pt>
                      <c:pt idx="5962">
                        <c:v>43226.029050925928</c:v>
                      </c:pt>
                      <c:pt idx="5963">
                        <c:v>43226.029062499998</c:v>
                      </c:pt>
                      <c:pt idx="5964">
                        <c:v>43226.029074074075</c:v>
                      </c:pt>
                      <c:pt idx="5965">
                        <c:v>43226.029085648152</c:v>
                      </c:pt>
                      <c:pt idx="5966">
                        <c:v>43226.029097222221</c:v>
                      </c:pt>
                      <c:pt idx="5967">
                        <c:v>43226.029108796298</c:v>
                      </c:pt>
                      <c:pt idx="5968">
                        <c:v>43226.029120370367</c:v>
                      </c:pt>
                      <c:pt idx="5969">
                        <c:v>43226.029131944444</c:v>
                      </c:pt>
                      <c:pt idx="5970">
                        <c:v>43226.029143518521</c:v>
                      </c:pt>
                      <c:pt idx="5971">
                        <c:v>43226.02915509259</c:v>
                      </c:pt>
                      <c:pt idx="5972">
                        <c:v>43226.029166666667</c:v>
                      </c:pt>
                      <c:pt idx="5973">
                        <c:v>43226.029178240744</c:v>
                      </c:pt>
                      <c:pt idx="5974">
                        <c:v>43226.029189814813</c:v>
                      </c:pt>
                      <c:pt idx="5975">
                        <c:v>43226.02920138889</c:v>
                      </c:pt>
                      <c:pt idx="5976">
                        <c:v>43226.02921296296</c:v>
                      </c:pt>
                      <c:pt idx="5977">
                        <c:v>43226.029224537036</c:v>
                      </c:pt>
                      <c:pt idx="5978">
                        <c:v>43226.029236111113</c:v>
                      </c:pt>
                      <c:pt idx="5979">
                        <c:v>43226.029247685183</c:v>
                      </c:pt>
                      <c:pt idx="5980">
                        <c:v>43226.02925925926</c:v>
                      </c:pt>
                      <c:pt idx="5981">
                        <c:v>43226.029270833336</c:v>
                      </c:pt>
                      <c:pt idx="5982">
                        <c:v>43226.029282407406</c:v>
                      </c:pt>
                      <c:pt idx="5983">
                        <c:v>43226.029293981483</c:v>
                      </c:pt>
                      <c:pt idx="5984">
                        <c:v>43226.029305555552</c:v>
                      </c:pt>
                      <c:pt idx="5985">
                        <c:v>43226.029317129629</c:v>
                      </c:pt>
                      <c:pt idx="5986">
                        <c:v>43226.029328703706</c:v>
                      </c:pt>
                      <c:pt idx="5987">
                        <c:v>43226.029340277775</c:v>
                      </c:pt>
                      <c:pt idx="5988">
                        <c:v>43226.029351851852</c:v>
                      </c:pt>
                      <c:pt idx="5989">
                        <c:v>43226.029363425929</c:v>
                      </c:pt>
                      <c:pt idx="5990">
                        <c:v>43226.029374999998</c:v>
                      </c:pt>
                      <c:pt idx="5991">
                        <c:v>43226.029386574075</c:v>
                      </c:pt>
                      <c:pt idx="5992">
                        <c:v>43226.029398148145</c:v>
                      </c:pt>
                      <c:pt idx="5993">
                        <c:v>43226.029409722221</c:v>
                      </c:pt>
                      <c:pt idx="5994">
                        <c:v>43226.029421296298</c:v>
                      </c:pt>
                      <c:pt idx="5995">
                        <c:v>43226.029432870368</c:v>
                      </c:pt>
                      <c:pt idx="5996">
                        <c:v>43226.029444444444</c:v>
                      </c:pt>
                      <c:pt idx="5997">
                        <c:v>43226.029456018521</c:v>
                      </c:pt>
                      <c:pt idx="5998">
                        <c:v>43226.029467592591</c:v>
                      </c:pt>
                      <c:pt idx="5999">
                        <c:v>43226.029479166667</c:v>
                      </c:pt>
                      <c:pt idx="6000">
                        <c:v>43226.029479166667</c:v>
                      </c:pt>
                      <c:pt idx="6001">
                        <c:v>43226.029490740744</c:v>
                      </c:pt>
                      <c:pt idx="6002">
                        <c:v>43226.029502314814</c:v>
                      </c:pt>
                      <c:pt idx="6003">
                        <c:v>43226.029513888891</c:v>
                      </c:pt>
                      <c:pt idx="6004">
                        <c:v>43226.02952546296</c:v>
                      </c:pt>
                      <c:pt idx="6005">
                        <c:v>43226.029537037037</c:v>
                      </c:pt>
                      <c:pt idx="6006">
                        <c:v>43226.029548611114</c:v>
                      </c:pt>
                      <c:pt idx="6007">
                        <c:v>43226.029560185183</c:v>
                      </c:pt>
                      <c:pt idx="6008">
                        <c:v>43226.02957175926</c:v>
                      </c:pt>
                      <c:pt idx="6009">
                        <c:v>43226.029583333337</c:v>
                      </c:pt>
                      <c:pt idx="6010">
                        <c:v>43226.029594907406</c:v>
                      </c:pt>
                      <c:pt idx="6011">
                        <c:v>43226.029606481483</c:v>
                      </c:pt>
                      <c:pt idx="6012">
                        <c:v>43226.029618055552</c:v>
                      </c:pt>
                      <c:pt idx="6013">
                        <c:v>43226.029629629629</c:v>
                      </c:pt>
                      <c:pt idx="6014">
                        <c:v>43226.029641203706</c:v>
                      </c:pt>
                      <c:pt idx="6015">
                        <c:v>43226.029652777775</c:v>
                      </c:pt>
                      <c:pt idx="6016">
                        <c:v>43226.029664351852</c:v>
                      </c:pt>
                      <c:pt idx="6017">
                        <c:v>43226.029675925929</c:v>
                      </c:pt>
                      <c:pt idx="6018">
                        <c:v>43226.029687499999</c:v>
                      </c:pt>
                      <c:pt idx="6019">
                        <c:v>43226.029699074075</c:v>
                      </c:pt>
                      <c:pt idx="6020">
                        <c:v>43226.029710648145</c:v>
                      </c:pt>
                      <c:pt idx="6021">
                        <c:v>43226.029722222222</c:v>
                      </c:pt>
                      <c:pt idx="6022">
                        <c:v>43226.029733796298</c:v>
                      </c:pt>
                      <c:pt idx="6023">
                        <c:v>43226.029745370368</c:v>
                      </c:pt>
                      <c:pt idx="6024">
                        <c:v>43226.029756944445</c:v>
                      </c:pt>
                      <c:pt idx="6025">
                        <c:v>43226.029768518521</c:v>
                      </c:pt>
                      <c:pt idx="6026">
                        <c:v>43226.029780092591</c:v>
                      </c:pt>
                      <c:pt idx="6027">
                        <c:v>43226.029791666668</c:v>
                      </c:pt>
                      <c:pt idx="6028">
                        <c:v>43226.029803240737</c:v>
                      </c:pt>
                      <c:pt idx="6029">
                        <c:v>43226.029814814814</c:v>
                      </c:pt>
                      <c:pt idx="6030">
                        <c:v>43226.029826388891</c:v>
                      </c:pt>
                      <c:pt idx="6031">
                        <c:v>43226.02983796296</c:v>
                      </c:pt>
                      <c:pt idx="6032">
                        <c:v>43226.029849537037</c:v>
                      </c:pt>
                      <c:pt idx="6033">
                        <c:v>43226.029861111114</c:v>
                      </c:pt>
                      <c:pt idx="6034">
                        <c:v>43226.029872685183</c:v>
                      </c:pt>
                      <c:pt idx="6035">
                        <c:v>43226.02988425926</c:v>
                      </c:pt>
                      <c:pt idx="6036">
                        <c:v>43226.029895833337</c:v>
                      </c:pt>
                      <c:pt idx="6037">
                        <c:v>43226.029907407406</c:v>
                      </c:pt>
                      <c:pt idx="6038">
                        <c:v>43226.029918981483</c:v>
                      </c:pt>
                      <c:pt idx="6039">
                        <c:v>43226.029930555553</c:v>
                      </c:pt>
                      <c:pt idx="6040">
                        <c:v>43226.029942129629</c:v>
                      </c:pt>
                      <c:pt idx="6041">
                        <c:v>43226.029953703706</c:v>
                      </c:pt>
                      <c:pt idx="6042">
                        <c:v>43226.029965277776</c:v>
                      </c:pt>
                      <c:pt idx="6043">
                        <c:v>43226.029976851853</c:v>
                      </c:pt>
                      <c:pt idx="6044">
                        <c:v>43226.029988425929</c:v>
                      </c:pt>
                      <c:pt idx="6045">
                        <c:v>43226.03</c:v>
                      </c:pt>
                      <c:pt idx="6046">
                        <c:v>43226.030011574076</c:v>
                      </c:pt>
                      <c:pt idx="6047">
                        <c:v>43226.030023148145</c:v>
                      </c:pt>
                      <c:pt idx="6048">
                        <c:v>43226.030034722222</c:v>
                      </c:pt>
                      <c:pt idx="6049">
                        <c:v>43226.030046296299</c:v>
                      </c:pt>
                      <c:pt idx="6050">
                        <c:v>43226.030057870368</c:v>
                      </c:pt>
                      <c:pt idx="6051">
                        <c:v>43226.030069444445</c:v>
                      </c:pt>
                      <c:pt idx="6052">
                        <c:v>43226.030081018522</c:v>
                      </c:pt>
                      <c:pt idx="6053">
                        <c:v>43226.030092592591</c:v>
                      </c:pt>
                      <c:pt idx="6054">
                        <c:v>43226.030104166668</c:v>
                      </c:pt>
                      <c:pt idx="6055">
                        <c:v>43226.030115740738</c:v>
                      </c:pt>
                      <c:pt idx="6056">
                        <c:v>43226.030127314814</c:v>
                      </c:pt>
                      <c:pt idx="6057">
                        <c:v>43226.030138888891</c:v>
                      </c:pt>
                      <c:pt idx="6058">
                        <c:v>43226.030150462961</c:v>
                      </c:pt>
                      <c:pt idx="6059">
                        <c:v>43226.030162037037</c:v>
                      </c:pt>
                      <c:pt idx="6060">
                        <c:v>43226.030173611114</c:v>
                      </c:pt>
                      <c:pt idx="6061">
                        <c:v>43226.030185185184</c:v>
                      </c:pt>
                      <c:pt idx="6062">
                        <c:v>43226.03019675926</c:v>
                      </c:pt>
                      <c:pt idx="6063">
                        <c:v>43226.03020833333</c:v>
                      </c:pt>
                      <c:pt idx="6064">
                        <c:v>43226.030219907407</c:v>
                      </c:pt>
                      <c:pt idx="6065">
                        <c:v>43226.030231481483</c:v>
                      </c:pt>
                      <c:pt idx="6066">
                        <c:v>43226.030243055553</c:v>
                      </c:pt>
                      <c:pt idx="6067">
                        <c:v>43226.03025462963</c:v>
                      </c:pt>
                      <c:pt idx="6068">
                        <c:v>43226.030266203707</c:v>
                      </c:pt>
                      <c:pt idx="6069">
                        <c:v>43226.030277777776</c:v>
                      </c:pt>
                      <c:pt idx="6070">
                        <c:v>43226.030289351853</c:v>
                      </c:pt>
                      <c:pt idx="6071">
                        <c:v>43226.030300925922</c:v>
                      </c:pt>
                      <c:pt idx="6072">
                        <c:v>43226.030312499999</c:v>
                      </c:pt>
                      <c:pt idx="6073">
                        <c:v>43226.030324074076</c:v>
                      </c:pt>
                      <c:pt idx="6074">
                        <c:v>43226.030335648145</c:v>
                      </c:pt>
                      <c:pt idx="6075">
                        <c:v>43226.030347222222</c:v>
                      </c:pt>
                      <c:pt idx="6076">
                        <c:v>43226.030358796299</c:v>
                      </c:pt>
                      <c:pt idx="6077">
                        <c:v>43226.030370370368</c:v>
                      </c:pt>
                      <c:pt idx="6078">
                        <c:v>43226.030381944445</c:v>
                      </c:pt>
                      <c:pt idx="6079">
                        <c:v>43226.030393518522</c:v>
                      </c:pt>
                      <c:pt idx="6080">
                        <c:v>43226.030405092592</c:v>
                      </c:pt>
                      <c:pt idx="6081">
                        <c:v>43226.030416666668</c:v>
                      </c:pt>
                      <c:pt idx="6082">
                        <c:v>43226.030416666668</c:v>
                      </c:pt>
                      <c:pt idx="6083">
                        <c:v>43226.030428240738</c:v>
                      </c:pt>
                      <c:pt idx="6084">
                        <c:v>43226.030439814815</c:v>
                      </c:pt>
                      <c:pt idx="6085">
                        <c:v>43226.030451388891</c:v>
                      </c:pt>
                      <c:pt idx="6086">
                        <c:v>43226.030462962961</c:v>
                      </c:pt>
                      <c:pt idx="6087">
                        <c:v>43226.030474537038</c:v>
                      </c:pt>
                      <c:pt idx="6088">
                        <c:v>43226.030486111114</c:v>
                      </c:pt>
                      <c:pt idx="6089">
                        <c:v>43226.030497685184</c:v>
                      </c:pt>
                      <c:pt idx="6090">
                        <c:v>43226.030509259261</c:v>
                      </c:pt>
                      <c:pt idx="6091">
                        <c:v>43226.03052083333</c:v>
                      </c:pt>
                      <c:pt idx="6092">
                        <c:v>43226.030532407407</c:v>
                      </c:pt>
                      <c:pt idx="6093">
                        <c:v>43226.030543981484</c:v>
                      </c:pt>
                      <c:pt idx="6094">
                        <c:v>43226.030555555553</c:v>
                      </c:pt>
                      <c:pt idx="6095">
                        <c:v>43226.03056712963</c:v>
                      </c:pt>
                      <c:pt idx="6096">
                        <c:v>43226.030578703707</c:v>
                      </c:pt>
                      <c:pt idx="6097">
                        <c:v>43226.030590277776</c:v>
                      </c:pt>
                      <c:pt idx="6098">
                        <c:v>43226.030601851853</c:v>
                      </c:pt>
                      <c:pt idx="6099">
                        <c:v>43226.030613425923</c:v>
                      </c:pt>
                      <c:pt idx="6100">
                        <c:v>43226.030624999999</c:v>
                      </c:pt>
                      <c:pt idx="6101">
                        <c:v>43226.030636574076</c:v>
                      </c:pt>
                      <c:pt idx="6102">
                        <c:v>43226.030648148146</c:v>
                      </c:pt>
                      <c:pt idx="6103">
                        <c:v>43226.030659722222</c:v>
                      </c:pt>
                      <c:pt idx="6104">
                        <c:v>43226.030671296299</c:v>
                      </c:pt>
                      <c:pt idx="6105">
                        <c:v>43226.030682870369</c:v>
                      </c:pt>
                      <c:pt idx="6106">
                        <c:v>43226.030694444446</c:v>
                      </c:pt>
                      <c:pt idx="6107">
                        <c:v>43226.030706018515</c:v>
                      </c:pt>
                      <c:pt idx="6108">
                        <c:v>43226.030717592592</c:v>
                      </c:pt>
                      <c:pt idx="6109">
                        <c:v>43226.030729166669</c:v>
                      </c:pt>
                      <c:pt idx="6110">
                        <c:v>43226.030740740738</c:v>
                      </c:pt>
                      <c:pt idx="6111">
                        <c:v>43226.030752314815</c:v>
                      </c:pt>
                      <c:pt idx="6112">
                        <c:v>43226.030763888892</c:v>
                      </c:pt>
                      <c:pt idx="6113">
                        <c:v>43226.030775462961</c:v>
                      </c:pt>
                      <c:pt idx="6114">
                        <c:v>43226.030787037038</c:v>
                      </c:pt>
                      <c:pt idx="6115">
                        <c:v>43226.030798611115</c:v>
                      </c:pt>
                      <c:pt idx="6116">
                        <c:v>43226.030810185184</c:v>
                      </c:pt>
                      <c:pt idx="6117">
                        <c:v>43226.030821759261</c:v>
                      </c:pt>
                      <c:pt idx="6118">
                        <c:v>43226.030833333331</c:v>
                      </c:pt>
                      <c:pt idx="6119">
                        <c:v>43226.030844907407</c:v>
                      </c:pt>
                      <c:pt idx="6120">
                        <c:v>43226.030856481484</c:v>
                      </c:pt>
                      <c:pt idx="6121">
                        <c:v>43226.030868055554</c:v>
                      </c:pt>
                      <c:pt idx="6122">
                        <c:v>43226.03087962963</c:v>
                      </c:pt>
                      <c:pt idx="6123">
                        <c:v>43226.030891203707</c:v>
                      </c:pt>
                      <c:pt idx="6124">
                        <c:v>43226.030902777777</c:v>
                      </c:pt>
                      <c:pt idx="6125">
                        <c:v>43226.030914351853</c:v>
                      </c:pt>
                      <c:pt idx="6126">
                        <c:v>43226.030925925923</c:v>
                      </c:pt>
                      <c:pt idx="6127">
                        <c:v>43226.0309375</c:v>
                      </c:pt>
                      <c:pt idx="6128">
                        <c:v>43226.030949074076</c:v>
                      </c:pt>
                      <c:pt idx="6129">
                        <c:v>43226.030960648146</c:v>
                      </c:pt>
                      <c:pt idx="6130">
                        <c:v>43226.030972222223</c:v>
                      </c:pt>
                      <c:pt idx="6131">
                        <c:v>43226.0309837963</c:v>
                      </c:pt>
                      <c:pt idx="6132">
                        <c:v>43226.030995370369</c:v>
                      </c:pt>
                      <c:pt idx="6133">
                        <c:v>43226.031006944446</c:v>
                      </c:pt>
                      <c:pt idx="6134">
                        <c:v>43226.031018518515</c:v>
                      </c:pt>
                      <c:pt idx="6135">
                        <c:v>43226.031030092592</c:v>
                      </c:pt>
                      <c:pt idx="6136">
                        <c:v>43226.031041666669</c:v>
                      </c:pt>
                      <c:pt idx="6137">
                        <c:v>43226.031053240738</c:v>
                      </c:pt>
                      <c:pt idx="6138">
                        <c:v>43226.031064814815</c:v>
                      </c:pt>
                      <c:pt idx="6139">
                        <c:v>43226.031076388892</c:v>
                      </c:pt>
                      <c:pt idx="6140">
                        <c:v>43226.031087962961</c:v>
                      </c:pt>
                      <c:pt idx="6141">
                        <c:v>43226.031099537038</c:v>
                      </c:pt>
                      <c:pt idx="6142">
                        <c:v>43226.031111111108</c:v>
                      </c:pt>
                      <c:pt idx="6143">
                        <c:v>43226.031122685185</c:v>
                      </c:pt>
                      <c:pt idx="6144">
                        <c:v>43226.031134259261</c:v>
                      </c:pt>
                      <c:pt idx="6145">
                        <c:v>43226.031145833331</c:v>
                      </c:pt>
                      <c:pt idx="6146">
                        <c:v>43226.031157407408</c:v>
                      </c:pt>
                      <c:pt idx="6147">
                        <c:v>43226.031168981484</c:v>
                      </c:pt>
                      <c:pt idx="6148">
                        <c:v>43226.031180555554</c:v>
                      </c:pt>
                      <c:pt idx="6149">
                        <c:v>43226.031192129631</c:v>
                      </c:pt>
                      <c:pt idx="6150">
                        <c:v>43226.0312037037</c:v>
                      </c:pt>
                      <c:pt idx="6151">
                        <c:v>43226.031215277777</c:v>
                      </c:pt>
                      <c:pt idx="6152">
                        <c:v>43226.031226851854</c:v>
                      </c:pt>
                      <c:pt idx="6153">
                        <c:v>43226.031238425923</c:v>
                      </c:pt>
                      <c:pt idx="6154">
                        <c:v>43226.03125</c:v>
                      </c:pt>
                      <c:pt idx="6155">
                        <c:v>43226.031261574077</c:v>
                      </c:pt>
                      <c:pt idx="6156">
                        <c:v>43226.031273148146</c:v>
                      </c:pt>
                      <c:pt idx="6157">
                        <c:v>43226.031284722223</c:v>
                      </c:pt>
                      <c:pt idx="6158">
                        <c:v>43226.0312962963</c:v>
                      </c:pt>
                      <c:pt idx="6159">
                        <c:v>43226.031307870369</c:v>
                      </c:pt>
                      <c:pt idx="6160">
                        <c:v>43226.031307870369</c:v>
                      </c:pt>
                      <c:pt idx="6161">
                        <c:v>43226.031319444446</c:v>
                      </c:pt>
                      <c:pt idx="6162">
                        <c:v>43226.031331018516</c:v>
                      </c:pt>
                      <c:pt idx="6163">
                        <c:v>43226.031342592592</c:v>
                      </c:pt>
                      <c:pt idx="6164">
                        <c:v>43226.031354166669</c:v>
                      </c:pt>
                      <c:pt idx="6165">
                        <c:v>43226.031365740739</c:v>
                      </c:pt>
                      <c:pt idx="6166">
                        <c:v>43226.031377314815</c:v>
                      </c:pt>
                      <c:pt idx="6167">
                        <c:v>43226.031388888892</c:v>
                      </c:pt>
                      <c:pt idx="6168">
                        <c:v>43226.031400462962</c:v>
                      </c:pt>
                      <c:pt idx="6169">
                        <c:v>43226.031412037039</c:v>
                      </c:pt>
                      <c:pt idx="6170">
                        <c:v>43226.031423611108</c:v>
                      </c:pt>
                      <c:pt idx="6171">
                        <c:v>43226.031435185185</c:v>
                      </c:pt>
                      <c:pt idx="6172">
                        <c:v>43226.031446759262</c:v>
                      </c:pt>
                      <c:pt idx="6173">
                        <c:v>43226.031458333331</c:v>
                      </c:pt>
                      <c:pt idx="6174">
                        <c:v>43226.031469907408</c:v>
                      </c:pt>
                      <c:pt idx="6175">
                        <c:v>43226.031481481485</c:v>
                      </c:pt>
                      <c:pt idx="6176">
                        <c:v>43226.031493055554</c:v>
                      </c:pt>
                      <c:pt idx="6177">
                        <c:v>43226.031504629631</c:v>
                      </c:pt>
                      <c:pt idx="6178">
                        <c:v>43226.0315162037</c:v>
                      </c:pt>
                      <c:pt idx="6179">
                        <c:v>43226.031527777777</c:v>
                      </c:pt>
                      <c:pt idx="6180">
                        <c:v>43226.031539351854</c:v>
                      </c:pt>
                      <c:pt idx="6181">
                        <c:v>43226.031550925924</c:v>
                      </c:pt>
                      <c:pt idx="6182">
                        <c:v>43226.0315625</c:v>
                      </c:pt>
                      <c:pt idx="6183">
                        <c:v>43226.031574074077</c:v>
                      </c:pt>
                      <c:pt idx="6184">
                        <c:v>43226.031585648147</c:v>
                      </c:pt>
                      <c:pt idx="6185">
                        <c:v>43226.031597222223</c:v>
                      </c:pt>
                      <c:pt idx="6186">
                        <c:v>43226.031608796293</c:v>
                      </c:pt>
                      <c:pt idx="6187">
                        <c:v>43226.03162037037</c:v>
                      </c:pt>
                      <c:pt idx="6188">
                        <c:v>43226.031631944446</c:v>
                      </c:pt>
                      <c:pt idx="6189">
                        <c:v>43226.031643518516</c:v>
                      </c:pt>
                      <c:pt idx="6190">
                        <c:v>43226.031655092593</c:v>
                      </c:pt>
                      <c:pt idx="6191">
                        <c:v>43226.031666666669</c:v>
                      </c:pt>
                      <c:pt idx="6192">
                        <c:v>43226.031678240739</c:v>
                      </c:pt>
                      <c:pt idx="6193">
                        <c:v>43226.031689814816</c:v>
                      </c:pt>
                      <c:pt idx="6194">
                        <c:v>43226.031701388885</c:v>
                      </c:pt>
                      <c:pt idx="6195">
                        <c:v>43226.031712962962</c:v>
                      </c:pt>
                      <c:pt idx="6196">
                        <c:v>43226.031724537039</c:v>
                      </c:pt>
                      <c:pt idx="6197">
                        <c:v>43226.031736111108</c:v>
                      </c:pt>
                      <c:pt idx="6198">
                        <c:v>43226.031747685185</c:v>
                      </c:pt>
                      <c:pt idx="6199">
                        <c:v>43226.031759259262</c:v>
                      </c:pt>
                      <c:pt idx="6200">
                        <c:v>43226.031770833331</c:v>
                      </c:pt>
                      <c:pt idx="6201">
                        <c:v>43226.031782407408</c:v>
                      </c:pt>
                      <c:pt idx="6202">
                        <c:v>43226.031793981485</c:v>
                      </c:pt>
                      <c:pt idx="6203">
                        <c:v>43226.031805555554</c:v>
                      </c:pt>
                      <c:pt idx="6204">
                        <c:v>43226.031817129631</c:v>
                      </c:pt>
                      <c:pt idx="6205">
                        <c:v>43226.031828703701</c:v>
                      </c:pt>
                      <c:pt idx="6206">
                        <c:v>43226.031840277778</c:v>
                      </c:pt>
                      <c:pt idx="6207">
                        <c:v>43226.031851851854</c:v>
                      </c:pt>
                      <c:pt idx="6208">
                        <c:v>43226.031863425924</c:v>
                      </c:pt>
                      <c:pt idx="6209">
                        <c:v>43226.031875000001</c:v>
                      </c:pt>
                      <c:pt idx="6210">
                        <c:v>43226.031886574077</c:v>
                      </c:pt>
                      <c:pt idx="6211">
                        <c:v>43226.031898148147</c:v>
                      </c:pt>
                      <c:pt idx="6212">
                        <c:v>43226.031909722224</c:v>
                      </c:pt>
                      <c:pt idx="6213">
                        <c:v>43226.031921296293</c:v>
                      </c:pt>
                      <c:pt idx="6214">
                        <c:v>43226.03193287037</c:v>
                      </c:pt>
                      <c:pt idx="6215">
                        <c:v>43226.031944444447</c:v>
                      </c:pt>
                      <c:pt idx="6216">
                        <c:v>43226.031956018516</c:v>
                      </c:pt>
                      <c:pt idx="6217">
                        <c:v>43226.031967592593</c:v>
                      </c:pt>
                      <c:pt idx="6218">
                        <c:v>43226.03197916667</c:v>
                      </c:pt>
                      <c:pt idx="6219">
                        <c:v>43226.031990740739</c:v>
                      </c:pt>
                      <c:pt idx="6220">
                        <c:v>43226.032002314816</c:v>
                      </c:pt>
                      <c:pt idx="6221">
                        <c:v>43226.032013888886</c:v>
                      </c:pt>
                      <c:pt idx="6222">
                        <c:v>43226.032025462962</c:v>
                      </c:pt>
                      <c:pt idx="6223">
                        <c:v>43226.032037037039</c:v>
                      </c:pt>
                      <c:pt idx="6224">
                        <c:v>43226.032048611109</c:v>
                      </c:pt>
                      <c:pt idx="6225">
                        <c:v>43226.032060185185</c:v>
                      </c:pt>
                      <c:pt idx="6226">
                        <c:v>43226.032071759262</c:v>
                      </c:pt>
                      <c:pt idx="6227">
                        <c:v>43226.032083333332</c:v>
                      </c:pt>
                      <c:pt idx="6228">
                        <c:v>43226.032094907408</c:v>
                      </c:pt>
                      <c:pt idx="6229">
                        <c:v>43226.032106481478</c:v>
                      </c:pt>
                      <c:pt idx="6230">
                        <c:v>43226.032118055555</c:v>
                      </c:pt>
                      <c:pt idx="6231">
                        <c:v>43226.032129629632</c:v>
                      </c:pt>
                      <c:pt idx="6232">
                        <c:v>43226.032141203701</c:v>
                      </c:pt>
                      <c:pt idx="6233">
                        <c:v>43226.032152777778</c:v>
                      </c:pt>
                      <c:pt idx="6234">
                        <c:v>43226.032164351855</c:v>
                      </c:pt>
                      <c:pt idx="6235">
                        <c:v>43226.032175925924</c:v>
                      </c:pt>
                      <c:pt idx="6236">
                        <c:v>43226.032175925924</c:v>
                      </c:pt>
                      <c:pt idx="6237">
                        <c:v>43226.032187500001</c:v>
                      </c:pt>
                      <c:pt idx="6238">
                        <c:v>43226.032199074078</c:v>
                      </c:pt>
                      <c:pt idx="6239">
                        <c:v>43226.032210648147</c:v>
                      </c:pt>
                      <c:pt idx="6240">
                        <c:v>43226.032222222224</c:v>
                      </c:pt>
                      <c:pt idx="6241">
                        <c:v>43226.032233796293</c:v>
                      </c:pt>
                      <c:pt idx="6242">
                        <c:v>43226.03224537037</c:v>
                      </c:pt>
                      <c:pt idx="6243">
                        <c:v>43226.032256944447</c:v>
                      </c:pt>
                      <c:pt idx="6244">
                        <c:v>43226.032268518517</c:v>
                      </c:pt>
                      <c:pt idx="6245">
                        <c:v>43226.032280092593</c:v>
                      </c:pt>
                      <c:pt idx="6246">
                        <c:v>43226.03229166667</c:v>
                      </c:pt>
                      <c:pt idx="6247">
                        <c:v>43226.03230324074</c:v>
                      </c:pt>
                      <c:pt idx="6248">
                        <c:v>43226.032314814816</c:v>
                      </c:pt>
                      <c:pt idx="6249">
                        <c:v>43226.032326388886</c:v>
                      </c:pt>
                      <c:pt idx="6250">
                        <c:v>43226.032337962963</c:v>
                      </c:pt>
                      <c:pt idx="6251">
                        <c:v>43226.032349537039</c:v>
                      </c:pt>
                      <c:pt idx="6252">
                        <c:v>43226.032361111109</c:v>
                      </c:pt>
                      <c:pt idx="6253">
                        <c:v>43226.032372685186</c:v>
                      </c:pt>
                      <c:pt idx="6254">
                        <c:v>43226.032384259262</c:v>
                      </c:pt>
                      <c:pt idx="6255">
                        <c:v>43226.032395833332</c:v>
                      </c:pt>
                      <c:pt idx="6256">
                        <c:v>43226.032407407409</c:v>
                      </c:pt>
                      <c:pt idx="6257">
                        <c:v>43226.032418981478</c:v>
                      </c:pt>
                      <c:pt idx="6258">
                        <c:v>43226.032430555555</c:v>
                      </c:pt>
                      <c:pt idx="6259">
                        <c:v>43226.032442129632</c:v>
                      </c:pt>
                      <c:pt idx="6260">
                        <c:v>43226.032453703701</c:v>
                      </c:pt>
                      <c:pt idx="6261">
                        <c:v>43226.032465277778</c:v>
                      </c:pt>
                      <c:pt idx="6262">
                        <c:v>43226.032476851855</c:v>
                      </c:pt>
                      <c:pt idx="6263">
                        <c:v>43226.032488425924</c:v>
                      </c:pt>
                      <c:pt idx="6264">
                        <c:v>43226.032500000001</c:v>
                      </c:pt>
                      <c:pt idx="6265">
                        <c:v>43226.032511574071</c:v>
                      </c:pt>
                      <c:pt idx="6266">
                        <c:v>43226.032523148147</c:v>
                      </c:pt>
                      <c:pt idx="6267">
                        <c:v>43226.032534722224</c:v>
                      </c:pt>
                      <c:pt idx="6268">
                        <c:v>43226.032546296294</c:v>
                      </c:pt>
                      <c:pt idx="6269">
                        <c:v>43226.032557870371</c:v>
                      </c:pt>
                      <c:pt idx="6270">
                        <c:v>43226.032569444447</c:v>
                      </c:pt>
                      <c:pt idx="6271">
                        <c:v>43226.032581018517</c:v>
                      </c:pt>
                      <c:pt idx="6272">
                        <c:v>43226.032592592594</c:v>
                      </c:pt>
                      <c:pt idx="6273">
                        <c:v>43226.032604166663</c:v>
                      </c:pt>
                      <c:pt idx="6274">
                        <c:v>43226.03261574074</c:v>
                      </c:pt>
                      <c:pt idx="6275">
                        <c:v>43226.032627314817</c:v>
                      </c:pt>
                      <c:pt idx="6276">
                        <c:v>43226.032638888886</c:v>
                      </c:pt>
                      <c:pt idx="6277">
                        <c:v>43226.032650462963</c:v>
                      </c:pt>
                      <c:pt idx="6278">
                        <c:v>43226.03266203704</c:v>
                      </c:pt>
                      <c:pt idx="6279">
                        <c:v>43226.032673611109</c:v>
                      </c:pt>
                      <c:pt idx="6280">
                        <c:v>43226.032685185186</c:v>
                      </c:pt>
                      <c:pt idx="6281">
                        <c:v>43226.032696759263</c:v>
                      </c:pt>
                      <c:pt idx="6282">
                        <c:v>43226.032708333332</c:v>
                      </c:pt>
                      <c:pt idx="6283">
                        <c:v>43226.032719907409</c:v>
                      </c:pt>
                      <c:pt idx="6284">
                        <c:v>43226.032731481479</c:v>
                      </c:pt>
                      <c:pt idx="6285">
                        <c:v>43226.032743055555</c:v>
                      </c:pt>
                      <c:pt idx="6286">
                        <c:v>43226.032754629632</c:v>
                      </c:pt>
                      <c:pt idx="6287">
                        <c:v>43226.032766203702</c:v>
                      </c:pt>
                      <c:pt idx="6288">
                        <c:v>43226.032777777778</c:v>
                      </c:pt>
                      <c:pt idx="6289">
                        <c:v>43226.032789351855</c:v>
                      </c:pt>
                      <c:pt idx="6290">
                        <c:v>43226.032800925925</c:v>
                      </c:pt>
                      <c:pt idx="6291">
                        <c:v>43226.032812500001</c:v>
                      </c:pt>
                      <c:pt idx="6292">
                        <c:v>43226.032824074071</c:v>
                      </c:pt>
                      <c:pt idx="6293">
                        <c:v>43226.032835648148</c:v>
                      </c:pt>
                      <c:pt idx="6294">
                        <c:v>43226.032847222225</c:v>
                      </c:pt>
                      <c:pt idx="6295">
                        <c:v>43226.032858796294</c:v>
                      </c:pt>
                      <c:pt idx="6296">
                        <c:v>43226.032870370371</c:v>
                      </c:pt>
                      <c:pt idx="6297">
                        <c:v>43226.032881944448</c:v>
                      </c:pt>
                      <c:pt idx="6298">
                        <c:v>43226.032893518517</c:v>
                      </c:pt>
                      <c:pt idx="6299">
                        <c:v>43226.032905092594</c:v>
                      </c:pt>
                      <c:pt idx="6300">
                        <c:v>43226.032916666663</c:v>
                      </c:pt>
                      <c:pt idx="6301">
                        <c:v>43226.03292824074</c:v>
                      </c:pt>
                      <c:pt idx="6302">
                        <c:v>43226.032939814817</c:v>
                      </c:pt>
                      <c:pt idx="6303">
                        <c:v>43226.032951388886</c:v>
                      </c:pt>
                      <c:pt idx="6304">
                        <c:v>43226.032962962963</c:v>
                      </c:pt>
                      <c:pt idx="6305">
                        <c:v>43226.03297453704</c:v>
                      </c:pt>
                      <c:pt idx="6306">
                        <c:v>43226.032986111109</c:v>
                      </c:pt>
                      <c:pt idx="6307">
                        <c:v>43226.032997685186</c:v>
                      </c:pt>
                      <c:pt idx="6308">
                        <c:v>43226.033009259256</c:v>
                      </c:pt>
                      <c:pt idx="6309">
                        <c:v>43226.033020833333</c:v>
                      </c:pt>
                      <c:pt idx="6310">
                        <c:v>43226.033032407409</c:v>
                      </c:pt>
                      <c:pt idx="6311">
                        <c:v>43226.033043981479</c:v>
                      </c:pt>
                      <c:pt idx="6312">
                        <c:v>43226.033055555556</c:v>
                      </c:pt>
                      <c:pt idx="6313">
                        <c:v>43226.033055555556</c:v>
                      </c:pt>
                      <c:pt idx="6314">
                        <c:v>43226.033067129632</c:v>
                      </c:pt>
                      <c:pt idx="6315">
                        <c:v>43226.033078703702</c:v>
                      </c:pt>
                      <c:pt idx="6316">
                        <c:v>43226.033090277779</c:v>
                      </c:pt>
                      <c:pt idx="6317">
                        <c:v>43226.033101851855</c:v>
                      </c:pt>
                      <c:pt idx="6318">
                        <c:v>43226.033113425925</c:v>
                      </c:pt>
                      <c:pt idx="6319">
                        <c:v>43226.033125000002</c:v>
                      </c:pt>
                      <c:pt idx="6320">
                        <c:v>43226.033136574071</c:v>
                      </c:pt>
                      <c:pt idx="6321">
                        <c:v>43226.033148148148</c:v>
                      </c:pt>
                      <c:pt idx="6322">
                        <c:v>43226.033159722225</c:v>
                      </c:pt>
                      <c:pt idx="6323">
                        <c:v>43226.033171296294</c:v>
                      </c:pt>
                      <c:pt idx="6324">
                        <c:v>43226.033182870371</c:v>
                      </c:pt>
                      <c:pt idx="6325">
                        <c:v>43226.033194444448</c:v>
                      </c:pt>
                      <c:pt idx="6326">
                        <c:v>43226.033206018517</c:v>
                      </c:pt>
                      <c:pt idx="6327">
                        <c:v>43226.033217592594</c:v>
                      </c:pt>
                      <c:pt idx="6328">
                        <c:v>43226.033229166664</c:v>
                      </c:pt>
                      <c:pt idx="6329">
                        <c:v>43226.03324074074</c:v>
                      </c:pt>
                      <c:pt idx="6330">
                        <c:v>43226.033252314817</c:v>
                      </c:pt>
                      <c:pt idx="6331">
                        <c:v>43226.033263888887</c:v>
                      </c:pt>
                      <c:pt idx="6332">
                        <c:v>43226.033275462964</c:v>
                      </c:pt>
                      <c:pt idx="6333">
                        <c:v>43226.03328703704</c:v>
                      </c:pt>
                      <c:pt idx="6334">
                        <c:v>43226.03329861111</c:v>
                      </c:pt>
                      <c:pt idx="6335">
                        <c:v>43226.033310185187</c:v>
                      </c:pt>
                      <c:pt idx="6336">
                        <c:v>43226.033321759256</c:v>
                      </c:pt>
                      <c:pt idx="6337">
                        <c:v>43226.033333333333</c:v>
                      </c:pt>
                      <c:pt idx="6338">
                        <c:v>43226.03334490741</c:v>
                      </c:pt>
                      <c:pt idx="6339">
                        <c:v>43226.033356481479</c:v>
                      </c:pt>
                      <c:pt idx="6340">
                        <c:v>43226.033368055556</c:v>
                      </c:pt>
                      <c:pt idx="6341">
                        <c:v>43226.033379629633</c:v>
                      </c:pt>
                      <c:pt idx="6342">
                        <c:v>43226.033391203702</c:v>
                      </c:pt>
                      <c:pt idx="6343">
                        <c:v>43226.033402777779</c:v>
                      </c:pt>
                      <c:pt idx="6344">
                        <c:v>43226.033414351848</c:v>
                      </c:pt>
                      <c:pt idx="6345">
                        <c:v>43226.033425925925</c:v>
                      </c:pt>
                      <c:pt idx="6346">
                        <c:v>43226.033437500002</c:v>
                      </c:pt>
                      <c:pt idx="6347">
                        <c:v>43226.033449074072</c:v>
                      </c:pt>
                      <c:pt idx="6348">
                        <c:v>43226.033460648148</c:v>
                      </c:pt>
                      <c:pt idx="6349">
                        <c:v>43226.033472222225</c:v>
                      </c:pt>
                      <c:pt idx="6350">
                        <c:v>43226.033483796295</c:v>
                      </c:pt>
                      <c:pt idx="6351">
                        <c:v>43226.033495370371</c:v>
                      </c:pt>
                      <c:pt idx="6352">
                        <c:v>43226.033506944441</c:v>
                      </c:pt>
                      <c:pt idx="6353">
                        <c:v>43226.033518518518</c:v>
                      </c:pt>
                      <c:pt idx="6354">
                        <c:v>43226.033530092594</c:v>
                      </c:pt>
                      <c:pt idx="6355">
                        <c:v>43226.033541666664</c:v>
                      </c:pt>
                      <c:pt idx="6356">
                        <c:v>43226.033553240741</c:v>
                      </c:pt>
                      <c:pt idx="6357">
                        <c:v>43226.033564814818</c:v>
                      </c:pt>
                      <c:pt idx="6358">
                        <c:v>43226.033576388887</c:v>
                      </c:pt>
                      <c:pt idx="6359">
                        <c:v>43226.033587962964</c:v>
                      </c:pt>
                      <c:pt idx="6360">
                        <c:v>43226.033599537041</c:v>
                      </c:pt>
                      <c:pt idx="6361">
                        <c:v>43226.03361111111</c:v>
                      </c:pt>
                      <c:pt idx="6362">
                        <c:v>43226.033622685187</c:v>
                      </c:pt>
                      <c:pt idx="6363">
                        <c:v>43226.033634259256</c:v>
                      </c:pt>
                      <c:pt idx="6364">
                        <c:v>43226.033645833333</c:v>
                      </c:pt>
                      <c:pt idx="6365">
                        <c:v>43226.03365740741</c:v>
                      </c:pt>
                      <c:pt idx="6366">
                        <c:v>43226.033668981479</c:v>
                      </c:pt>
                      <c:pt idx="6367">
                        <c:v>43226.033680555556</c:v>
                      </c:pt>
                      <c:pt idx="6368">
                        <c:v>43226.033692129633</c:v>
                      </c:pt>
                      <c:pt idx="6369">
                        <c:v>43226.033703703702</c:v>
                      </c:pt>
                      <c:pt idx="6370">
                        <c:v>43226.033715277779</c:v>
                      </c:pt>
                      <c:pt idx="6371">
                        <c:v>43226.033726851849</c:v>
                      </c:pt>
                      <c:pt idx="6372">
                        <c:v>43226.033738425926</c:v>
                      </c:pt>
                      <c:pt idx="6373">
                        <c:v>43226.033750000002</c:v>
                      </c:pt>
                      <c:pt idx="6374">
                        <c:v>43226.033761574072</c:v>
                      </c:pt>
                      <c:pt idx="6375">
                        <c:v>43226.033773148149</c:v>
                      </c:pt>
                      <c:pt idx="6376">
                        <c:v>43226.033784722225</c:v>
                      </c:pt>
                      <c:pt idx="6377">
                        <c:v>43226.033796296295</c:v>
                      </c:pt>
                      <c:pt idx="6378">
                        <c:v>43226.033807870372</c:v>
                      </c:pt>
                      <c:pt idx="6379">
                        <c:v>43226.033819444441</c:v>
                      </c:pt>
                      <c:pt idx="6380">
                        <c:v>43226.033831018518</c:v>
                      </c:pt>
                      <c:pt idx="6381">
                        <c:v>43226.033842592595</c:v>
                      </c:pt>
                      <c:pt idx="6382">
                        <c:v>43226.033854166664</c:v>
                      </c:pt>
                      <c:pt idx="6383">
                        <c:v>43226.033865740741</c:v>
                      </c:pt>
                      <c:pt idx="6384">
                        <c:v>43226.033877314818</c:v>
                      </c:pt>
                      <c:pt idx="6385">
                        <c:v>43226.033888888887</c:v>
                      </c:pt>
                      <c:pt idx="6386">
                        <c:v>43226.033900462964</c:v>
                      </c:pt>
                      <c:pt idx="6387">
                        <c:v>43226.033912037034</c:v>
                      </c:pt>
                      <c:pt idx="6388">
                        <c:v>43226.03392361111</c:v>
                      </c:pt>
                      <c:pt idx="6389">
                        <c:v>43226.033935185187</c:v>
                      </c:pt>
                      <c:pt idx="6390">
                        <c:v>43226.033946759257</c:v>
                      </c:pt>
                      <c:pt idx="6391">
                        <c:v>43226.033958333333</c:v>
                      </c:pt>
                      <c:pt idx="6392">
                        <c:v>43226.03396990741</c:v>
                      </c:pt>
                      <c:pt idx="6393">
                        <c:v>43226.03398148148</c:v>
                      </c:pt>
                      <c:pt idx="6394">
                        <c:v>43226.033993055556</c:v>
                      </c:pt>
                      <c:pt idx="6395">
                        <c:v>43226.034004629626</c:v>
                      </c:pt>
                      <c:pt idx="6396">
                        <c:v>43226.034016203703</c:v>
                      </c:pt>
                      <c:pt idx="6397">
                        <c:v>43226.034016203703</c:v>
                      </c:pt>
                      <c:pt idx="6398">
                        <c:v>43226.03402777778</c:v>
                      </c:pt>
                      <c:pt idx="6399">
                        <c:v>43226.034039351849</c:v>
                      </c:pt>
                      <c:pt idx="6400">
                        <c:v>43226.034050925926</c:v>
                      </c:pt>
                      <c:pt idx="6401">
                        <c:v>43226.034062500003</c:v>
                      </c:pt>
                      <c:pt idx="6402">
                        <c:v>43226.034074074072</c:v>
                      </c:pt>
                      <c:pt idx="6403">
                        <c:v>43226.034085648149</c:v>
                      </c:pt>
                      <c:pt idx="6404">
                        <c:v>43226.034097222226</c:v>
                      </c:pt>
                      <c:pt idx="6405">
                        <c:v>43226.034108796295</c:v>
                      </c:pt>
                      <c:pt idx="6406">
                        <c:v>43226.034120370372</c:v>
                      </c:pt>
                      <c:pt idx="6407">
                        <c:v>43226.034131944441</c:v>
                      </c:pt>
                      <c:pt idx="6408">
                        <c:v>43226.034143518518</c:v>
                      </c:pt>
                      <c:pt idx="6409">
                        <c:v>43226.034155092595</c:v>
                      </c:pt>
                      <c:pt idx="6410">
                        <c:v>43226.034166666665</c:v>
                      </c:pt>
                      <c:pt idx="6411">
                        <c:v>43226.034178240741</c:v>
                      </c:pt>
                      <c:pt idx="6412">
                        <c:v>43226.034189814818</c:v>
                      </c:pt>
                      <c:pt idx="6413">
                        <c:v>43226.034201388888</c:v>
                      </c:pt>
                      <c:pt idx="6414">
                        <c:v>43226.034212962964</c:v>
                      </c:pt>
                      <c:pt idx="6415">
                        <c:v>43226.034224537034</c:v>
                      </c:pt>
                      <c:pt idx="6416">
                        <c:v>43226.034236111111</c:v>
                      </c:pt>
                      <c:pt idx="6417">
                        <c:v>43226.034247685187</c:v>
                      </c:pt>
                      <c:pt idx="6418">
                        <c:v>43226.034259259257</c:v>
                      </c:pt>
                      <c:pt idx="6419">
                        <c:v>43226.034270833334</c:v>
                      </c:pt>
                      <c:pt idx="6420">
                        <c:v>43226.034282407411</c:v>
                      </c:pt>
                      <c:pt idx="6421">
                        <c:v>43226.03429398148</c:v>
                      </c:pt>
                      <c:pt idx="6422">
                        <c:v>43226.034305555557</c:v>
                      </c:pt>
                      <c:pt idx="6423">
                        <c:v>43226.034317129626</c:v>
                      </c:pt>
                      <c:pt idx="6424">
                        <c:v>43226.034328703703</c:v>
                      </c:pt>
                      <c:pt idx="6425">
                        <c:v>43226.03434027778</c:v>
                      </c:pt>
                      <c:pt idx="6426">
                        <c:v>43226.034351851849</c:v>
                      </c:pt>
                      <c:pt idx="6427">
                        <c:v>43226.034363425926</c:v>
                      </c:pt>
                      <c:pt idx="6428">
                        <c:v>43226.034375000003</c:v>
                      </c:pt>
                      <c:pt idx="6429">
                        <c:v>43226.034386574072</c:v>
                      </c:pt>
                      <c:pt idx="6430">
                        <c:v>43226.034398148149</c:v>
                      </c:pt>
                      <c:pt idx="6431">
                        <c:v>43226.034409722219</c:v>
                      </c:pt>
                      <c:pt idx="6432">
                        <c:v>43226.034421296295</c:v>
                      </c:pt>
                      <c:pt idx="6433">
                        <c:v>43226.034432870372</c:v>
                      </c:pt>
                      <c:pt idx="6434">
                        <c:v>43226.034444444442</c:v>
                      </c:pt>
                      <c:pt idx="6435">
                        <c:v>43226.034456018519</c:v>
                      </c:pt>
                      <c:pt idx="6436">
                        <c:v>43226.034467592595</c:v>
                      </c:pt>
                      <c:pt idx="6437">
                        <c:v>43226.034479166665</c:v>
                      </c:pt>
                      <c:pt idx="6438">
                        <c:v>43226.034490740742</c:v>
                      </c:pt>
                      <c:pt idx="6439">
                        <c:v>43226.034502314818</c:v>
                      </c:pt>
                      <c:pt idx="6440">
                        <c:v>43226.034513888888</c:v>
                      </c:pt>
                      <c:pt idx="6441">
                        <c:v>43226.034525462965</c:v>
                      </c:pt>
                      <c:pt idx="6442">
                        <c:v>43226.034537037034</c:v>
                      </c:pt>
                      <c:pt idx="6443">
                        <c:v>43226.034548611111</c:v>
                      </c:pt>
                      <c:pt idx="6444">
                        <c:v>43226.034560185188</c:v>
                      </c:pt>
                      <c:pt idx="6445">
                        <c:v>43226.034571759257</c:v>
                      </c:pt>
                      <c:pt idx="6446">
                        <c:v>43226.034583333334</c:v>
                      </c:pt>
                      <c:pt idx="6447">
                        <c:v>43226.034594907411</c:v>
                      </c:pt>
                      <c:pt idx="6448">
                        <c:v>43226.03460648148</c:v>
                      </c:pt>
                      <c:pt idx="6449">
                        <c:v>43226.034618055557</c:v>
                      </c:pt>
                      <c:pt idx="6450">
                        <c:v>43226.034629629627</c:v>
                      </c:pt>
                      <c:pt idx="6451">
                        <c:v>43226.034641203703</c:v>
                      </c:pt>
                      <c:pt idx="6452">
                        <c:v>43226.03465277778</c:v>
                      </c:pt>
                      <c:pt idx="6453">
                        <c:v>43226.03466435185</c:v>
                      </c:pt>
                      <c:pt idx="6454">
                        <c:v>43226.034675925926</c:v>
                      </c:pt>
                      <c:pt idx="6455">
                        <c:v>43226.034687500003</c:v>
                      </c:pt>
                      <c:pt idx="6456">
                        <c:v>43226.034699074073</c:v>
                      </c:pt>
                      <c:pt idx="6457">
                        <c:v>43226.034710648149</c:v>
                      </c:pt>
                      <c:pt idx="6458">
                        <c:v>43226.034722222219</c:v>
                      </c:pt>
                      <c:pt idx="6459">
                        <c:v>43226.034733796296</c:v>
                      </c:pt>
                      <c:pt idx="6460">
                        <c:v>43226.034745370373</c:v>
                      </c:pt>
                      <c:pt idx="6461">
                        <c:v>43226.034756944442</c:v>
                      </c:pt>
                      <c:pt idx="6462">
                        <c:v>43226.034768518519</c:v>
                      </c:pt>
                      <c:pt idx="6463">
                        <c:v>43226.034780092596</c:v>
                      </c:pt>
                      <c:pt idx="6464">
                        <c:v>43226.034791666665</c:v>
                      </c:pt>
                      <c:pt idx="6465">
                        <c:v>43226.034803240742</c:v>
                      </c:pt>
                      <c:pt idx="6466">
                        <c:v>43226.034814814811</c:v>
                      </c:pt>
                      <c:pt idx="6467">
                        <c:v>43226.034826388888</c:v>
                      </c:pt>
                      <c:pt idx="6468">
                        <c:v>43226.034837962965</c:v>
                      </c:pt>
                      <c:pt idx="6469">
                        <c:v>43226.034849537034</c:v>
                      </c:pt>
                      <c:pt idx="6470">
                        <c:v>43226.034861111111</c:v>
                      </c:pt>
                      <c:pt idx="6471">
                        <c:v>43226.034872685188</c:v>
                      </c:pt>
                      <c:pt idx="6472">
                        <c:v>43226.034884259258</c:v>
                      </c:pt>
                      <c:pt idx="6473">
                        <c:v>43226.034895833334</c:v>
                      </c:pt>
                      <c:pt idx="6474">
                        <c:v>43226.034895833334</c:v>
                      </c:pt>
                      <c:pt idx="6475">
                        <c:v>43226.034907407404</c:v>
                      </c:pt>
                      <c:pt idx="6476">
                        <c:v>43226.034918981481</c:v>
                      </c:pt>
                      <c:pt idx="6477">
                        <c:v>43226.034930555557</c:v>
                      </c:pt>
                      <c:pt idx="6478">
                        <c:v>43226.034942129627</c:v>
                      </c:pt>
                      <c:pt idx="6479">
                        <c:v>43226.034953703704</c:v>
                      </c:pt>
                      <c:pt idx="6480">
                        <c:v>43226.03496527778</c:v>
                      </c:pt>
                      <c:pt idx="6481">
                        <c:v>43226.03497685185</c:v>
                      </c:pt>
                      <c:pt idx="6482">
                        <c:v>43226.034988425927</c:v>
                      </c:pt>
                      <c:pt idx="6483">
                        <c:v>43226.035000000003</c:v>
                      </c:pt>
                      <c:pt idx="6484">
                        <c:v>43226.035011574073</c:v>
                      </c:pt>
                      <c:pt idx="6485">
                        <c:v>43226.03502314815</c:v>
                      </c:pt>
                      <c:pt idx="6486">
                        <c:v>43226.035034722219</c:v>
                      </c:pt>
                      <c:pt idx="6487">
                        <c:v>43226.035046296296</c:v>
                      </c:pt>
                      <c:pt idx="6488">
                        <c:v>43226.035057870373</c:v>
                      </c:pt>
                      <c:pt idx="6489">
                        <c:v>43226.035069444442</c:v>
                      </c:pt>
                      <c:pt idx="6490">
                        <c:v>43226.035081018519</c:v>
                      </c:pt>
                      <c:pt idx="6491">
                        <c:v>43226.035092592596</c:v>
                      </c:pt>
                      <c:pt idx="6492">
                        <c:v>43226.035104166665</c:v>
                      </c:pt>
                      <c:pt idx="6493">
                        <c:v>43226.035115740742</c:v>
                      </c:pt>
                      <c:pt idx="6494">
                        <c:v>43226.035127314812</c:v>
                      </c:pt>
                      <c:pt idx="6495">
                        <c:v>43226.035138888888</c:v>
                      </c:pt>
                      <c:pt idx="6496">
                        <c:v>43226.035150462965</c:v>
                      </c:pt>
                      <c:pt idx="6497">
                        <c:v>43226.035162037035</c:v>
                      </c:pt>
                      <c:pt idx="6498">
                        <c:v>43226.035173611112</c:v>
                      </c:pt>
                      <c:pt idx="6499">
                        <c:v>43226.035185185188</c:v>
                      </c:pt>
                      <c:pt idx="6500">
                        <c:v>43226.035196759258</c:v>
                      </c:pt>
                      <c:pt idx="6501">
                        <c:v>43226.035208333335</c:v>
                      </c:pt>
                      <c:pt idx="6502">
                        <c:v>43226.035219907404</c:v>
                      </c:pt>
                      <c:pt idx="6503">
                        <c:v>43226.035231481481</c:v>
                      </c:pt>
                      <c:pt idx="6504">
                        <c:v>43226.035243055558</c:v>
                      </c:pt>
                      <c:pt idx="6505">
                        <c:v>43226.035254629627</c:v>
                      </c:pt>
                      <c:pt idx="6506">
                        <c:v>43226.035266203704</c:v>
                      </c:pt>
                      <c:pt idx="6507">
                        <c:v>43226.035277777781</c:v>
                      </c:pt>
                      <c:pt idx="6508">
                        <c:v>43226.03528935185</c:v>
                      </c:pt>
                      <c:pt idx="6509">
                        <c:v>43226.035300925927</c:v>
                      </c:pt>
                      <c:pt idx="6510">
                        <c:v>43226.035312499997</c:v>
                      </c:pt>
                      <c:pt idx="6511">
                        <c:v>43226.035324074073</c:v>
                      </c:pt>
                      <c:pt idx="6512">
                        <c:v>43226.03533564815</c:v>
                      </c:pt>
                      <c:pt idx="6513">
                        <c:v>43226.03534722222</c:v>
                      </c:pt>
                      <c:pt idx="6514">
                        <c:v>43226.035358796296</c:v>
                      </c:pt>
                      <c:pt idx="6515">
                        <c:v>43226.035370370373</c:v>
                      </c:pt>
                      <c:pt idx="6516">
                        <c:v>43226.035381944443</c:v>
                      </c:pt>
                      <c:pt idx="6517">
                        <c:v>43226.035393518519</c:v>
                      </c:pt>
                      <c:pt idx="6518">
                        <c:v>43226.035405092596</c:v>
                      </c:pt>
                      <c:pt idx="6519">
                        <c:v>43226.035416666666</c:v>
                      </c:pt>
                      <c:pt idx="6520">
                        <c:v>43226.035428240742</c:v>
                      </c:pt>
                      <c:pt idx="6521">
                        <c:v>43226.035439814812</c:v>
                      </c:pt>
                      <c:pt idx="6522">
                        <c:v>43226.035451388889</c:v>
                      </c:pt>
                      <c:pt idx="6523">
                        <c:v>43226.035462962966</c:v>
                      </c:pt>
                      <c:pt idx="6524">
                        <c:v>43226.035474537035</c:v>
                      </c:pt>
                      <c:pt idx="6525">
                        <c:v>43226.035486111112</c:v>
                      </c:pt>
                      <c:pt idx="6526">
                        <c:v>43226.035497685189</c:v>
                      </c:pt>
                      <c:pt idx="6527">
                        <c:v>43226.035509259258</c:v>
                      </c:pt>
                      <c:pt idx="6528">
                        <c:v>43226.035520833335</c:v>
                      </c:pt>
                      <c:pt idx="6529">
                        <c:v>43226.035532407404</c:v>
                      </c:pt>
                      <c:pt idx="6530">
                        <c:v>43226.035543981481</c:v>
                      </c:pt>
                      <c:pt idx="6531">
                        <c:v>43226.035555555558</c:v>
                      </c:pt>
                      <c:pt idx="6532">
                        <c:v>43226.035567129627</c:v>
                      </c:pt>
                      <c:pt idx="6533">
                        <c:v>43226.035578703704</c:v>
                      </c:pt>
                      <c:pt idx="6534">
                        <c:v>43226.035590277781</c:v>
                      </c:pt>
                      <c:pt idx="6535">
                        <c:v>43226.035601851851</c:v>
                      </c:pt>
                      <c:pt idx="6536">
                        <c:v>43226.035613425927</c:v>
                      </c:pt>
                      <c:pt idx="6537">
                        <c:v>43226.035624999997</c:v>
                      </c:pt>
                      <c:pt idx="6538">
                        <c:v>43226.035636574074</c:v>
                      </c:pt>
                      <c:pt idx="6539">
                        <c:v>43226.03564814815</c:v>
                      </c:pt>
                      <c:pt idx="6540">
                        <c:v>43226.03565972222</c:v>
                      </c:pt>
                      <c:pt idx="6541">
                        <c:v>43226.035671296297</c:v>
                      </c:pt>
                      <c:pt idx="6542">
                        <c:v>43226.035682870373</c:v>
                      </c:pt>
                      <c:pt idx="6543">
                        <c:v>43226.035694444443</c:v>
                      </c:pt>
                      <c:pt idx="6544">
                        <c:v>43226.03570601852</c:v>
                      </c:pt>
                      <c:pt idx="6545">
                        <c:v>43226.035717592589</c:v>
                      </c:pt>
                      <c:pt idx="6546">
                        <c:v>43226.035729166666</c:v>
                      </c:pt>
                      <c:pt idx="6547">
                        <c:v>43226.035740740743</c:v>
                      </c:pt>
                      <c:pt idx="6548">
                        <c:v>43226.035752314812</c:v>
                      </c:pt>
                      <c:pt idx="6549">
                        <c:v>43226.035763888889</c:v>
                      </c:pt>
                      <c:pt idx="6550">
                        <c:v>43226.035775462966</c:v>
                      </c:pt>
                      <c:pt idx="6551">
                        <c:v>43226.035787037035</c:v>
                      </c:pt>
                      <c:pt idx="6552">
                        <c:v>43226.035787037035</c:v>
                      </c:pt>
                      <c:pt idx="6553">
                        <c:v>43226.035798611112</c:v>
                      </c:pt>
                      <c:pt idx="6554">
                        <c:v>43226.035810185182</c:v>
                      </c:pt>
                      <c:pt idx="6555">
                        <c:v>43226.035821759258</c:v>
                      </c:pt>
                      <c:pt idx="6556">
                        <c:v>43226.035833333335</c:v>
                      </c:pt>
                      <c:pt idx="6557">
                        <c:v>43226.035844907405</c:v>
                      </c:pt>
                      <c:pt idx="6558">
                        <c:v>43226.035856481481</c:v>
                      </c:pt>
                      <c:pt idx="6559">
                        <c:v>43226.035868055558</c:v>
                      </c:pt>
                      <c:pt idx="6560">
                        <c:v>43226.035879629628</c:v>
                      </c:pt>
                      <c:pt idx="6561">
                        <c:v>43226.035891203705</c:v>
                      </c:pt>
                      <c:pt idx="6562">
                        <c:v>43226.035902777781</c:v>
                      </c:pt>
                      <c:pt idx="6563">
                        <c:v>43226.035914351851</c:v>
                      </c:pt>
                      <c:pt idx="6564">
                        <c:v>43226.035925925928</c:v>
                      </c:pt>
                      <c:pt idx="6565">
                        <c:v>43226.035937499997</c:v>
                      </c:pt>
                      <c:pt idx="6566">
                        <c:v>43226.035949074074</c:v>
                      </c:pt>
                      <c:pt idx="6567">
                        <c:v>43226.035960648151</c:v>
                      </c:pt>
                      <c:pt idx="6568">
                        <c:v>43226.03597222222</c:v>
                      </c:pt>
                      <c:pt idx="6569">
                        <c:v>43226.035983796297</c:v>
                      </c:pt>
                      <c:pt idx="6570">
                        <c:v>43226.035995370374</c:v>
                      </c:pt>
                      <c:pt idx="6571">
                        <c:v>43226.036006944443</c:v>
                      </c:pt>
                      <c:pt idx="6572">
                        <c:v>43226.03601851852</c:v>
                      </c:pt>
                      <c:pt idx="6573">
                        <c:v>43226.036030092589</c:v>
                      </c:pt>
                      <c:pt idx="6574">
                        <c:v>43226.036041666666</c:v>
                      </c:pt>
                      <c:pt idx="6575">
                        <c:v>43226.036053240743</c:v>
                      </c:pt>
                      <c:pt idx="6576">
                        <c:v>43226.036064814813</c:v>
                      </c:pt>
                      <c:pt idx="6577">
                        <c:v>43226.036076388889</c:v>
                      </c:pt>
                      <c:pt idx="6578">
                        <c:v>43226.036087962966</c:v>
                      </c:pt>
                      <c:pt idx="6579">
                        <c:v>43226.036099537036</c:v>
                      </c:pt>
                      <c:pt idx="6580">
                        <c:v>43226.036111111112</c:v>
                      </c:pt>
                      <c:pt idx="6581">
                        <c:v>43226.036122685182</c:v>
                      </c:pt>
                      <c:pt idx="6582">
                        <c:v>43226.036134259259</c:v>
                      </c:pt>
                      <c:pt idx="6583">
                        <c:v>43226.036145833335</c:v>
                      </c:pt>
                      <c:pt idx="6584">
                        <c:v>43226.036157407405</c:v>
                      </c:pt>
                      <c:pt idx="6585">
                        <c:v>43226.036168981482</c:v>
                      </c:pt>
                      <c:pt idx="6586">
                        <c:v>43226.036180555559</c:v>
                      </c:pt>
                      <c:pt idx="6587">
                        <c:v>43226.036192129628</c:v>
                      </c:pt>
                      <c:pt idx="6588">
                        <c:v>43226.036203703705</c:v>
                      </c:pt>
                      <c:pt idx="6589">
                        <c:v>43226.036215277774</c:v>
                      </c:pt>
                      <c:pt idx="6590">
                        <c:v>43226.036226851851</c:v>
                      </c:pt>
                      <c:pt idx="6591">
                        <c:v>43226.036238425928</c:v>
                      </c:pt>
                      <c:pt idx="6592">
                        <c:v>43226.036249999997</c:v>
                      </c:pt>
                      <c:pt idx="6593">
                        <c:v>43226.036261574074</c:v>
                      </c:pt>
                      <c:pt idx="6594">
                        <c:v>43226.036273148151</c:v>
                      </c:pt>
                      <c:pt idx="6595">
                        <c:v>43226.03628472222</c:v>
                      </c:pt>
                      <c:pt idx="6596">
                        <c:v>43226.036296296297</c:v>
                      </c:pt>
                      <c:pt idx="6597">
                        <c:v>43226.036307870374</c:v>
                      </c:pt>
                      <c:pt idx="6598">
                        <c:v>43226.036319444444</c:v>
                      </c:pt>
                      <c:pt idx="6599">
                        <c:v>43226.03633101852</c:v>
                      </c:pt>
                      <c:pt idx="6600">
                        <c:v>43226.03634259259</c:v>
                      </c:pt>
                      <c:pt idx="6601">
                        <c:v>43226.036354166667</c:v>
                      </c:pt>
                      <c:pt idx="6602">
                        <c:v>43226.036365740743</c:v>
                      </c:pt>
                      <c:pt idx="6603">
                        <c:v>43226.036377314813</c:v>
                      </c:pt>
                      <c:pt idx="6604">
                        <c:v>43226.03638888889</c:v>
                      </c:pt>
                      <c:pt idx="6605">
                        <c:v>43226.036400462966</c:v>
                      </c:pt>
                      <c:pt idx="6606">
                        <c:v>43226.036412037036</c:v>
                      </c:pt>
                      <c:pt idx="6607">
                        <c:v>43226.036423611113</c:v>
                      </c:pt>
                      <c:pt idx="6608">
                        <c:v>43226.036435185182</c:v>
                      </c:pt>
                      <c:pt idx="6609">
                        <c:v>43226.036446759259</c:v>
                      </c:pt>
                      <c:pt idx="6610">
                        <c:v>43226.036458333336</c:v>
                      </c:pt>
                      <c:pt idx="6611">
                        <c:v>43226.036469907405</c:v>
                      </c:pt>
                      <c:pt idx="6612">
                        <c:v>43226.036481481482</c:v>
                      </c:pt>
                      <c:pt idx="6613">
                        <c:v>43226.036493055559</c:v>
                      </c:pt>
                      <c:pt idx="6614">
                        <c:v>43226.036504629628</c:v>
                      </c:pt>
                      <c:pt idx="6615">
                        <c:v>43226.036516203705</c:v>
                      </c:pt>
                      <c:pt idx="6616">
                        <c:v>43226.036527777775</c:v>
                      </c:pt>
                      <c:pt idx="6617">
                        <c:v>43226.036539351851</c:v>
                      </c:pt>
                      <c:pt idx="6618">
                        <c:v>43226.036550925928</c:v>
                      </c:pt>
                      <c:pt idx="6619">
                        <c:v>43226.036562499998</c:v>
                      </c:pt>
                      <c:pt idx="6620">
                        <c:v>43226.036574074074</c:v>
                      </c:pt>
                      <c:pt idx="6621">
                        <c:v>43226.036585648151</c:v>
                      </c:pt>
                      <c:pt idx="6622">
                        <c:v>43226.036597222221</c:v>
                      </c:pt>
                      <c:pt idx="6623">
                        <c:v>43226.036608796298</c:v>
                      </c:pt>
                      <c:pt idx="6624">
                        <c:v>43226.036620370367</c:v>
                      </c:pt>
                      <c:pt idx="6625">
                        <c:v>43226.036631944444</c:v>
                      </c:pt>
                      <c:pt idx="6626">
                        <c:v>43226.036643518521</c:v>
                      </c:pt>
                      <c:pt idx="6627">
                        <c:v>43226.03665509259</c:v>
                      </c:pt>
                      <c:pt idx="6628">
                        <c:v>43226.036666666667</c:v>
                      </c:pt>
                      <c:pt idx="6629">
                        <c:v>43226.036678240744</c:v>
                      </c:pt>
                      <c:pt idx="6630">
                        <c:v>43226.036689814813</c:v>
                      </c:pt>
                      <c:pt idx="6631">
                        <c:v>43226.03670138889</c:v>
                      </c:pt>
                      <c:pt idx="6632">
                        <c:v>43226.036712962959</c:v>
                      </c:pt>
                      <c:pt idx="6633">
                        <c:v>43226.036724537036</c:v>
                      </c:pt>
                      <c:pt idx="6634">
                        <c:v>43226.036724537036</c:v>
                      </c:pt>
                      <c:pt idx="6635">
                        <c:v>43226.036736111113</c:v>
                      </c:pt>
                      <c:pt idx="6636">
                        <c:v>43226.036747685182</c:v>
                      </c:pt>
                      <c:pt idx="6637">
                        <c:v>43226.036759259259</c:v>
                      </c:pt>
                      <c:pt idx="6638">
                        <c:v>43226.036770833336</c:v>
                      </c:pt>
                      <c:pt idx="6639">
                        <c:v>43226.036782407406</c:v>
                      </c:pt>
                      <c:pt idx="6640">
                        <c:v>43226.036793981482</c:v>
                      </c:pt>
                      <c:pt idx="6641">
                        <c:v>43226.036805555559</c:v>
                      </c:pt>
                      <c:pt idx="6642">
                        <c:v>43226.036817129629</c:v>
                      </c:pt>
                      <c:pt idx="6643">
                        <c:v>43226.036828703705</c:v>
                      </c:pt>
                      <c:pt idx="6644">
                        <c:v>43226.036840277775</c:v>
                      </c:pt>
                      <c:pt idx="6645">
                        <c:v>43226.036851851852</c:v>
                      </c:pt>
                      <c:pt idx="6646">
                        <c:v>43226.036863425928</c:v>
                      </c:pt>
                      <c:pt idx="6647">
                        <c:v>43226.036874999998</c:v>
                      </c:pt>
                      <c:pt idx="6648">
                        <c:v>43226.036886574075</c:v>
                      </c:pt>
                      <c:pt idx="6649">
                        <c:v>43226.036898148152</c:v>
                      </c:pt>
                      <c:pt idx="6650">
                        <c:v>43226.036909722221</c:v>
                      </c:pt>
                      <c:pt idx="6651">
                        <c:v>43226.036921296298</c:v>
                      </c:pt>
                      <c:pt idx="6652">
                        <c:v>43226.036932870367</c:v>
                      </c:pt>
                      <c:pt idx="6653">
                        <c:v>43226.036944444444</c:v>
                      </c:pt>
                      <c:pt idx="6654">
                        <c:v>43226.036956018521</c:v>
                      </c:pt>
                      <c:pt idx="6655">
                        <c:v>43226.03696759259</c:v>
                      </c:pt>
                      <c:pt idx="6656">
                        <c:v>43226.036979166667</c:v>
                      </c:pt>
                      <c:pt idx="6657">
                        <c:v>43226.036990740744</c:v>
                      </c:pt>
                      <c:pt idx="6658">
                        <c:v>43226.037002314813</c:v>
                      </c:pt>
                      <c:pt idx="6659">
                        <c:v>43226.03701388889</c:v>
                      </c:pt>
                      <c:pt idx="6660">
                        <c:v>43226.03702546296</c:v>
                      </c:pt>
                      <c:pt idx="6661">
                        <c:v>43226.037037037036</c:v>
                      </c:pt>
                      <c:pt idx="6662">
                        <c:v>43226.037048611113</c:v>
                      </c:pt>
                      <c:pt idx="6663">
                        <c:v>43226.037060185183</c:v>
                      </c:pt>
                      <c:pt idx="6664">
                        <c:v>43226.03707175926</c:v>
                      </c:pt>
                      <c:pt idx="6665">
                        <c:v>43226.037083333336</c:v>
                      </c:pt>
                      <c:pt idx="6666">
                        <c:v>43226.037094907406</c:v>
                      </c:pt>
                      <c:pt idx="6667">
                        <c:v>43226.037106481483</c:v>
                      </c:pt>
                      <c:pt idx="6668">
                        <c:v>43226.037118055552</c:v>
                      </c:pt>
                      <c:pt idx="6669">
                        <c:v>43226.037129629629</c:v>
                      </c:pt>
                      <c:pt idx="6670">
                        <c:v>43226.037141203706</c:v>
                      </c:pt>
                      <c:pt idx="6671">
                        <c:v>43226.037152777775</c:v>
                      </c:pt>
                      <c:pt idx="6672">
                        <c:v>43226.037164351852</c:v>
                      </c:pt>
                      <c:pt idx="6673">
                        <c:v>43226.037175925929</c:v>
                      </c:pt>
                      <c:pt idx="6674">
                        <c:v>43226.037187499998</c:v>
                      </c:pt>
                      <c:pt idx="6675">
                        <c:v>43226.037199074075</c:v>
                      </c:pt>
                      <c:pt idx="6676">
                        <c:v>43226.037210648145</c:v>
                      </c:pt>
                      <c:pt idx="6677">
                        <c:v>43226.037222222221</c:v>
                      </c:pt>
                      <c:pt idx="6678">
                        <c:v>43226.037233796298</c:v>
                      </c:pt>
                      <c:pt idx="6679">
                        <c:v>43226.037245370368</c:v>
                      </c:pt>
                      <c:pt idx="6680">
                        <c:v>43226.037256944444</c:v>
                      </c:pt>
                      <c:pt idx="6681">
                        <c:v>43226.037268518521</c:v>
                      </c:pt>
                      <c:pt idx="6682">
                        <c:v>43226.037280092591</c:v>
                      </c:pt>
                      <c:pt idx="6683">
                        <c:v>43226.037291666667</c:v>
                      </c:pt>
                      <c:pt idx="6684">
                        <c:v>43226.037303240744</c:v>
                      </c:pt>
                      <c:pt idx="6685">
                        <c:v>43226.037314814814</c:v>
                      </c:pt>
                      <c:pt idx="6686">
                        <c:v>43226.037326388891</c:v>
                      </c:pt>
                      <c:pt idx="6687">
                        <c:v>43226.03733796296</c:v>
                      </c:pt>
                      <c:pt idx="6688">
                        <c:v>43226.037349537037</c:v>
                      </c:pt>
                      <c:pt idx="6689">
                        <c:v>43226.037361111114</c:v>
                      </c:pt>
                      <c:pt idx="6690">
                        <c:v>43226.037372685183</c:v>
                      </c:pt>
                      <c:pt idx="6691">
                        <c:v>43226.03738425926</c:v>
                      </c:pt>
                      <c:pt idx="6692">
                        <c:v>43226.037395833337</c:v>
                      </c:pt>
                      <c:pt idx="6693">
                        <c:v>43226.037407407406</c:v>
                      </c:pt>
                      <c:pt idx="6694">
                        <c:v>43226.037418981483</c:v>
                      </c:pt>
                      <c:pt idx="6695">
                        <c:v>43226.037430555552</c:v>
                      </c:pt>
                      <c:pt idx="6696">
                        <c:v>43226.037442129629</c:v>
                      </c:pt>
                      <c:pt idx="6697">
                        <c:v>43226.037453703706</c:v>
                      </c:pt>
                      <c:pt idx="6698">
                        <c:v>43226.037465277775</c:v>
                      </c:pt>
                      <c:pt idx="6699">
                        <c:v>43226.037476851852</c:v>
                      </c:pt>
                      <c:pt idx="6700">
                        <c:v>43226.037488425929</c:v>
                      </c:pt>
                      <c:pt idx="6701">
                        <c:v>43226.037499999999</c:v>
                      </c:pt>
                      <c:pt idx="6702">
                        <c:v>43226.037511574075</c:v>
                      </c:pt>
                      <c:pt idx="6703">
                        <c:v>43226.037523148145</c:v>
                      </c:pt>
                      <c:pt idx="6704">
                        <c:v>43226.037534722222</c:v>
                      </c:pt>
                      <c:pt idx="6705">
                        <c:v>43226.037546296298</c:v>
                      </c:pt>
                      <c:pt idx="6706">
                        <c:v>43226.037557870368</c:v>
                      </c:pt>
                      <c:pt idx="6707">
                        <c:v>43226.037569444445</c:v>
                      </c:pt>
                      <c:pt idx="6708">
                        <c:v>43226.037581018521</c:v>
                      </c:pt>
                      <c:pt idx="6709">
                        <c:v>43226.037592592591</c:v>
                      </c:pt>
                      <c:pt idx="6710">
                        <c:v>43226.037604166668</c:v>
                      </c:pt>
                      <c:pt idx="6711">
                        <c:v>43226.037604166668</c:v>
                      </c:pt>
                      <c:pt idx="6712">
                        <c:v>43226.037615740737</c:v>
                      </c:pt>
                      <c:pt idx="6713">
                        <c:v>43226.037627314814</c:v>
                      </c:pt>
                      <c:pt idx="6714">
                        <c:v>43226.037638888891</c:v>
                      </c:pt>
                      <c:pt idx="6715">
                        <c:v>43226.03765046296</c:v>
                      </c:pt>
                      <c:pt idx="6716">
                        <c:v>43226.037662037037</c:v>
                      </c:pt>
                      <c:pt idx="6717">
                        <c:v>43226.037673611114</c:v>
                      </c:pt>
                      <c:pt idx="6718">
                        <c:v>43226.037685185183</c:v>
                      </c:pt>
                      <c:pt idx="6719">
                        <c:v>43226.03769675926</c:v>
                      </c:pt>
                      <c:pt idx="6720">
                        <c:v>43226.037708333337</c:v>
                      </c:pt>
                      <c:pt idx="6721">
                        <c:v>43226.037719907406</c:v>
                      </c:pt>
                      <c:pt idx="6722">
                        <c:v>43226.037731481483</c:v>
                      </c:pt>
                      <c:pt idx="6723">
                        <c:v>43226.037743055553</c:v>
                      </c:pt>
                      <c:pt idx="6724">
                        <c:v>43226.037754629629</c:v>
                      </c:pt>
                      <c:pt idx="6725">
                        <c:v>43226.037766203706</c:v>
                      </c:pt>
                      <c:pt idx="6726">
                        <c:v>43226.037777777776</c:v>
                      </c:pt>
                      <c:pt idx="6727">
                        <c:v>43226.037789351853</c:v>
                      </c:pt>
                      <c:pt idx="6728">
                        <c:v>43226.037800925929</c:v>
                      </c:pt>
                      <c:pt idx="6729">
                        <c:v>43226.037812499999</c:v>
                      </c:pt>
                      <c:pt idx="6730">
                        <c:v>43226.037824074076</c:v>
                      </c:pt>
                      <c:pt idx="6731">
                        <c:v>43226.037835648145</c:v>
                      </c:pt>
                      <c:pt idx="6732">
                        <c:v>43226.037847222222</c:v>
                      </c:pt>
                      <c:pt idx="6733">
                        <c:v>43226.037858796299</c:v>
                      </c:pt>
                      <c:pt idx="6734">
                        <c:v>43226.037870370368</c:v>
                      </c:pt>
                      <c:pt idx="6735">
                        <c:v>43226.037881944445</c:v>
                      </c:pt>
                      <c:pt idx="6736">
                        <c:v>43226.037893518522</c:v>
                      </c:pt>
                      <c:pt idx="6737">
                        <c:v>43226.037905092591</c:v>
                      </c:pt>
                      <c:pt idx="6738">
                        <c:v>43226.037916666668</c:v>
                      </c:pt>
                      <c:pt idx="6739">
                        <c:v>43226.037928240738</c:v>
                      </c:pt>
                      <c:pt idx="6740">
                        <c:v>43226.037939814814</c:v>
                      </c:pt>
                      <c:pt idx="6741">
                        <c:v>43226.037951388891</c:v>
                      </c:pt>
                      <c:pt idx="6742">
                        <c:v>43226.037962962961</c:v>
                      </c:pt>
                      <c:pt idx="6743">
                        <c:v>43226.037974537037</c:v>
                      </c:pt>
                      <c:pt idx="6744">
                        <c:v>43226.037986111114</c:v>
                      </c:pt>
                      <c:pt idx="6745">
                        <c:v>43226.037997685184</c:v>
                      </c:pt>
                      <c:pt idx="6746">
                        <c:v>43226.03800925926</c:v>
                      </c:pt>
                      <c:pt idx="6747">
                        <c:v>43226.03802083333</c:v>
                      </c:pt>
                      <c:pt idx="6748">
                        <c:v>43226.038032407407</c:v>
                      </c:pt>
                      <c:pt idx="6749">
                        <c:v>43226.038043981483</c:v>
                      </c:pt>
                      <c:pt idx="6750">
                        <c:v>43226.038055555553</c:v>
                      </c:pt>
                      <c:pt idx="6751">
                        <c:v>43226.03806712963</c:v>
                      </c:pt>
                      <c:pt idx="6752">
                        <c:v>43226.038078703707</c:v>
                      </c:pt>
                      <c:pt idx="6753">
                        <c:v>43226.038090277776</c:v>
                      </c:pt>
                      <c:pt idx="6754">
                        <c:v>43226.038101851853</c:v>
                      </c:pt>
                      <c:pt idx="6755">
                        <c:v>43226.038113425922</c:v>
                      </c:pt>
                      <c:pt idx="6756">
                        <c:v>43226.038124999999</c:v>
                      </c:pt>
                      <c:pt idx="6757">
                        <c:v>43226.038136574076</c:v>
                      </c:pt>
                      <c:pt idx="6758">
                        <c:v>43226.038148148145</c:v>
                      </c:pt>
                      <c:pt idx="6759">
                        <c:v>43226.038159722222</c:v>
                      </c:pt>
                      <c:pt idx="6760">
                        <c:v>43226.038171296299</c:v>
                      </c:pt>
                      <c:pt idx="6761">
                        <c:v>43226.038182870368</c:v>
                      </c:pt>
                      <c:pt idx="6762">
                        <c:v>43226.038194444445</c:v>
                      </c:pt>
                      <c:pt idx="6763">
                        <c:v>43226.038206018522</c:v>
                      </c:pt>
                      <c:pt idx="6764">
                        <c:v>43226.038217592592</c:v>
                      </c:pt>
                      <c:pt idx="6765">
                        <c:v>43226.038229166668</c:v>
                      </c:pt>
                      <c:pt idx="6766">
                        <c:v>43226.038240740738</c:v>
                      </c:pt>
                      <c:pt idx="6767">
                        <c:v>43226.038252314815</c:v>
                      </c:pt>
                      <c:pt idx="6768">
                        <c:v>43226.038263888891</c:v>
                      </c:pt>
                      <c:pt idx="6769">
                        <c:v>43226.038275462961</c:v>
                      </c:pt>
                      <c:pt idx="6770">
                        <c:v>43226.038287037038</c:v>
                      </c:pt>
                      <c:pt idx="6771">
                        <c:v>43226.038298611114</c:v>
                      </c:pt>
                      <c:pt idx="6772">
                        <c:v>43226.038310185184</c:v>
                      </c:pt>
                      <c:pt idx="6773">
                        <c:v>43226.038321759261</c:v>
                      </c:pt>
                      <c:pt idx="6774">
                        <c:v>43226.03833333333</c:v>
                      </c:pt>
                      <c:pt idx="6775">
                        <c:v>43226.038344907407</c:v>
                      </c:pt>
                      <c:pt idx="6776">
                        <c:v>43226.038356481484</c:v>
                      </c:pt>
                      <c:pt idx="6777">
                        <c:v>43226.038368055553</c:v>
                      </c:pt>
                      <c:pt idx="6778">
                        <c:v>43226.03837962963</c:v>
                      </c:pt>
                      <c:pt idx="6779">
                        <c:v>43226.038391203707</c:v>
                      </c:pt>
                      <c:pt idx="6780">
                        <c:v>43226.038402777776</c:v>
                      </c:pt>
                      <c:pt idx="6781">
                        <c:v>43226.038414351853</c:v>
                      </c:pt>
                      <c:pt idx="6782">
                        <c:v>43226.038425925923</c:v>
                      </c:pt>
                      <c:pt idx="6783">
                        <c:v>43226.038437499999</c:v>
                      </c:pt>
                      <c:pt idx="6784">
                        <c:v>43226.038449074076</c:v>
                      </c:pt>
                      <c:pt idx="6785">
                        <c:v>43226.038460648146</c:v>
                      </c:pt>
                      <c:pt idx="6786">
                        <c:v>43226.038472222222</c:v>
                      </c:pt>
                      <c:pt idx="6787">
                        <c:v>43226.038483796299</c:v>
                      </c:pt>
                      <c:pt idx="6788">
                        <c:v>43226.038483796299</c:v>
                      </c:pt>
                      <c:pt idx="6789">
                        <c:v>43226.038495370369</c:v>
                      </c:pt>
                      <c:pt idx="6790">
                        <c:v>43226.038506944446</c:v>
                      </c:pt>
                      <c:pt idx="6791">
                        <c:v>43226.038518518515</c:v>
                      </c:pt>
                      <c:pt idx="6792">
                        <c:v>43226.038530092592</c:v>
                      </c:pt>
                      <c:pt idx="6793">
                        <c:v>43226.038541666669</c:v>
                      </c:pt>
                      <c:pt idx="6794">
                        <c:v>43226.038553240738</c:v>
                      </c:pt>
                      <c:pt idx="6795">
                        <c:v>43226.038564814815</c:v>
                      </c:pt>
                      <c:pt idx="6796">
                        <c:v>43226.038576388892</c:v>
                      </c:pt>
                      <c:pt idx="6797">
                        <c:v>43226.038587962961</c:v>
                      </c:pt>
                      <c:pt idx="6798">
                        <c:v>43226.038599537038</c:v>
                      </c:pt>
                      <c:pt idx="6799">
                        <c:v>43226.038611111115</c:v>
                      </c:pt>
                      <c:pt idx="6800">
                        <c:v>43226.038622685184</c:v>
                      </c:pt>
                      <c:pt idx="6801">
                        <c:v>43226.038634259261</c:v>
                      </c:pt>
                      <c:pt idx="6802">
                        <c:v>43226.038645833331</c:v>
                      </c:pt>
                      <c:pt idx="6803">
                        <c:v>43226.038657407407</c:v>
                      </c:pt>
                      <c:pt idx="6804">
                        <c:v>43226.038668981484</c:v>
                      </c:pt>
                      <c:pt idx="6805">
                        <c:v>43226.038680555554</c:v>
                      </c:pt>
                      <c:pt idx="6806">
                        <c:v>43226.03869212963</c:v>
                      </c:pt>
                      <c:pt idx="6807">
                        <c:v>43226.038703703707</c:v>
                      </c:pt>
                      <c:pt idx="6808">
                        <c:v>43226.038715277777</c:v>
                      </c:pt>
                      <c:pt idx="6809">
                        <c:v>43226.038726851853</c:v>
                      </c:pt>
                      <c:pt idx="6810">
                        <c:v>43226.038738425923</c:v>
                      </c:pt>
                      <c:pt idx="6811">
                        <c:v>43226.03875</c:v>
                      </c:pt>
                      <c:pt idx="6812">
                        <c:v>43226.038761574076</c:v>
                      </c:pt>
                      <c:pt idx="6813">
                        <c:v>43226.038773148146</c:v>
                      </c:pt>
                      <c:pt idx="6814">
                        <c:v>43226.038784722223</c:v>
                      </c:pt>
                      <c:pt idx="6815">
                        <c:v>43226.0387962963</c:v>
                      </c:pt>
                      <c:pt idx="6816">
                        <c:v>43226.038807870369</c:v>
                      </c:pt>
                      <c:pt idx="6817">
                        <c:v>43226.038819444446</c:v>
                      </c:pt>
                      <c:pt idx="6818">
                        <c:v>43226.038831018515</c:v>
                      </c:pt>
                      <c:pt idx="6819">
                        <c:v>43226.038842592592</c:v>
                      </c:pt>
                      <c:pt idx="6820">
                        <c:v>43226.038854166669</c:v>
                      </c:pt>
                      <c:pt idx="6821">
                        <c:v>43226.038865740738</c:v>
                      </c:pt>
                      <c:pt idx="6822">
                        <c:v>43226.038877314815</c:v>
                      </c:pt>
                      <c:pt idx="6823">
                        <c:v>43226.038888888892</c:v>
                      </c:pt>
                      <c:pt idx="6824">
                        <c:v>43226.038900462961</c:v>
                      </c:pt>
                      <c:pt idx="6825">
                        <c:v>43226.038912037038</c:v>
                      </c:pt>
                      <c:pt idx="6826">
                        <c:v>43226.038923611108</c:v>
                      </c:pt>
                      <c:pt idx="6827">
                        <c:v>43226.038935185185</c:v>
                      </c:pt>
                      <c:pt idx="6828">
                        <c:v>43226.038946759261</c:v>
                      </c:pt>
                      <c:pt idx="6829">
                        <c:v>43226.038958333331</c:v>
                      </c:pt>
                      <c:pt idx="6830">
                        <c:v>43226.038969907408</c:v>
                      </c:pt>
                      <c:pt idx="6831">
                        <c:v>43226.038981481484</c:v>
                      </c:pt>
                      <c:pt idx="6832">
                        <c:v>43226.038993055554</c:v>
                      </c:pt>
                      <c:pt idx="6833">
                        <c:v>43226.039004629631</c:v>
                      </c:pt>
                      <c:pt idx="6834">
                        <c:v>43226.0390162037</c:v>
                      </c:pt>
                      <c:pt idx="6835">
                        <c:v>43226.039027777777</c:v>
                      </c:pt>
                      <c:pt idx="6836">
                        <c:v>43226.039039351854</c:v>
                      </c:pt>
                      <c:pt idx="6837">
                        <c:v>43226.039050925923</c:v>
                      </c:pt>
                      <c:pt idx="6838">
                        <c:v>43226.0390625</c:v>
                      </c:pt>
                      <c:pt idx="6839">
                        <c:v>43226.039074074077</c:v>
                      </c:pt>
                      <c:pt idx="6840">
                        <c:v>43226.039085648146</c:v>
                      </c:pt>
                      <c:pt idx="6841">
                        <c:v>43226.039097222223</c:v>
                      </c:pt>
                      <c:pt idx="6842">
                        <c:v>43226.0391087963</c:v>
                      </c:pt>
                      <c:pt idx="6843">
                        <c:v>43226.039120370369</c:v>
                      </c:pt>
                      <c:pt idx="6844">
                        <c:v>43226.039131944446</c:v>
                      </c:pt>
                      <c:pt idx="6845">
                        <c:v>43226.039143518516</c:v>
                      </c:pt>
                      <c:pt idx="6846">
                        <c:v>43226.039155092592</c:v>
                      </c:pt>
                      <c:pt idx="6847">
                        <c:v>43226.039166666669</c:v>
                      </c:pt>
                      <c:pt idx="6848">
                        <c:v>43226.039178240739</c:v>
                      </c:pt>
                      <c:pt idx="6849">
                        <c:v>43226.039189814815</c:v>
                      </c:pt>
                      <c:pt idx="6850">
                        <c:v>43226.039201388892</c:v>
                      </c:pt>
                      <c:pt idx="6851">
                        <c:v>43226.039212962962</c:v>
                      </c:pt>
                      <c:pt idx="6852">
                        <c:v>43226.039224537039</c:v>
                      </c:pt>
                      <c:pt idx="6853">
                        <c:v>43226.039236111108</c:v>
                      </c:pt>
                      <c:pt idx="6854">
                        <c:v>43226.039247685185</c:v>
                      </c:pt>
                      <c:pt idx="6855">
                        <c:v>43226.039259259262</c:v>
                      </c:pt>
                      <c:pt idx="6856">
                        <c:v>43226.039270833331</c:v>
                      </c:pt>
                      <c:pt idx="6857">
                        <c:v>43226.039282407408</c:v>
                      </c:pt>
                      <c:pt idx="6858">
                        <c:v>43226.039293981485</c:v>
                      </c:pt>
                      <c:pt idx="6859">
                        <c:v>43226.039305555554</c:v>
                      </c:pt>
                      <c:pt idx="6860">
                        <c:v>43226.039317129631</c:v>
                      </c:pt>
                      <c:pt idx="6861">
                        <c:v>43226.0393287037</c:v>
                      </c:pt>
                      <c:pt idx="6862">
                        <c:v>43226.039340277777</c:v>
                      </c:pt>
                      <c:pt idx="6863">
                        <c:v>43226.039340277777</c:v>
                      </c:pt>
                      <c:pt idx="6864">
                        <c:v>43226.039351851854</c:v>
                      </c:pt>
                      <c:pt idx="6865">
                        <c:v>43226.039363425924</c:v>
                      </c:pt>
                      <c:pt idx="6866">
                        <c:v>43226.039375</c:v>
                      </c:pt>
                      <c:pt idx="6867">
                        <c:v>43226.039386574077</c:v>
                      </c:pt>
                      <c:pt idx="6868">
                        <c:v>43226.039398148147</c:v>
                      </c:pt>
                      <c:pt idx="6869">
                        <c:v>43226.039409722223</c:v>
                      </c:pt>
                      <c:pt idx="6870">
                        <c:v>43226.039421296293</c:v>
                      </c:pt>
                      <c:pt idx="6871">
                        <c:v>43226.03943287037</c:v>
                      </c:pt>
                      <c:pt idx="6872">
                        <c:v>43226.039444444446</c:v>
                      </c:pt>
                      <c:pt idx="6873">
                        <c:v>43226.039456018516</c:v>
                      </c:pt>
                      <c:pt idx="6874">
                        <c:v>43226.039467592593</c:v>
                      </c:pt>
                      <c:pt idx="6875">
                        <c:v>43226.039479166669</c:v>
                      </c:pt>
                      <c:pt idx="6876">
                        <c:v>43226.039490740739</c:v>
                      </c:pt>
                      <c:pt idx="6877">
                        <c:v>43226.039502314816</c:v>
                      </c:pt>
                      <c:pt idx="6878">
                        <c:v>43226.039513888885</c:v>
                      </c:pt>
                      <c:pt idx="6879">
                        <c:v>43226.039525462962</c:v>
                      </c:pt>
                      <c:pt idx="6880">
                        <c:v>43226.039537037039</c:v>
                      </c:pt>
                      <c:pt idx="6881">
                        <c:v>43226.039548611108</c:v>
                      </c:pt>
                      <c:pt idx="6882">
                        <c:v>43226.039560185185</c:v>
                      </c:pt>
                      <c:pt idx="6883">
                        <c:v>43226.039571759262</c:v>
                      </c:pt>
                      <c:pt idx="6884">
                        <c:v>43226.039583333331</c:v>
                      </c:pt>
                      <c:pt idx="6885">
                        <c:v>43226.039594907408</c:v>
                      </c:pt>
                      <c:pt idx="6886">
                        <c:v>43226.039606481485</c:v>
                      </c:pt>
                      <c:pt idx="6887">
                        <c:v>43226.039618055554</c:v>
                      </c:pt>
                      <c:pt idx="6888">
                        <c:v>43226.039629629631</c:v>
                      </c:pt>
                      <c:pt idx="6889">
                        <c:v>43226.039641203701</c:v>
                      </c:pt>
                      <c:pt idx="6890">
                        <c:v>43226.039652777778</c:v>
                      </c:pt>
                      <c:pt idx="6891">
                        <c:v>43226.039664351854</c:v>
                      </c:pt>
                      <c:pt idx="6892">
                        <c:v>43226.039675925924</c:v>
                      </c:pt>
                      <c:pt idx="6893">
                        <c:v>43226.039687500001</c:v>
                      </c:pt>
                      <c:pt idx="6894">
                        <c:v>43226.039699074077</c:v>
                      </c:pt>
                      <c:pt idx="6895">
                        <c:v>43226.039710648147</c:v>
                      </c:pt>
                      <c:pt idx="6896">
                        <c:v>43226.039722222224</c:v>
                      </c:pt>
                      <c:pt idx="6897">
                        <c:v>43226.039733796293</c:v>
                      </c:pt>
                      <c:pt idx="6898">
                        <c:v>43226.03974537037</c:v>
                      </c:pt>
                      <c:pt idx="6899">
                        <c:v>43226.039756944447</c:v>
                      </c:pt>
                      <c:pt idx="6900">
                        <c:v>43226.039768518516</c:v>
                      </c:pt>
                      <c:pt idx="6901">
                        <c:v>43226.039780092593</c:v>
                      </c:pt>
                      <c:pt idx="6902">
                        <c:v>43226.03979166667</c:v>
                      </c:pt>
                      <c:pt idx="6903">
                        <c:v>43226.039803240739</c:v>
                      </c:pt>
                      <c:pt idx="6904">
                        <c:v>43226.039814814816</c:v>
                      </c:pt>
                      <c:pt idx="6905">
                        <c:v>43226.039826388886</c:v>
                      </c:pt>
                      <c:pt idx="6906">
                        <c:v>43226.039837962962</c:v>
                      </c:pt>
                      <c:pt idx="6907">
                        <c:v>43226.039849537039</c:v>
                      </c:pt>
                      <c:pt idx="6908">
                        <c:v>43226.039861111109</c:v>
                      </c:pt>
                      <c:pt idx="6909">
                        <c:v>43226.039872685185</c:v>
                      </c:pt>
                      <c:pt idx="6910">
                        <c:v>43226.039884259262</c:v>
                      </c:pt>
                      <c:pt idx="6911">
                        <c:v>43226.039895833332</c:v>
                      </c:pt>
                      <c:pt idx="6912">
                        <c:v>43226.039907407408</c:v>
                      </c:pt>
                      <c:pt idx="6913">
                        <c:v>43226.039918981478</c:v>
                      </c:pt>
                      <c:pt idx="6914">
                        <c:v>43226.039930555555</c:v>
                      </c:pt>
                      <c:pt idx="6915">
                        <c:v>43226.039942129632</c:v>
                      </c:pt>
                      <c:pt idx="6916">
                        <c:v>43226.039953703701</c:v>
                      </c:pt>
                      <c:pt idx="6917">
                        <c:v>43226.039965277778</c:v>
                      </c:pt>
                      <c:pt idx="6918">
                        <c:v>43226.039976851855</c:v>
                      </c:pt>
                      <c:pt idx="6919">
                        <c:v>43226.039988425924</c:v>
                      </c:pt>
                      <c:pt idx="6920">
                        <c:v>43226.04</c:v>
                      </c:pt>
                      <c:pt idx="6921">
                        <c:v>43226.040011574078</c:v>
                      </c:pt>
                      <c:pt idx="6922">
                        <c:v>43226.040023148147</c:v>
                      </c:pt>
                      <c:pt idx="6923">
                        <c:v>43226.040034722224</c:v>
                      </c:pt>
                      <c:pt idx="6924">
                        <c:v>43226.040046296293</c:v>
                      </c:pt>
                      <c:pt idx="6925">
                        <c:v>43226.04005787037</c:v>
                      </c:pt>
                      <c:pt idx="6926">
                        <c:v>43226.040069444447</c:v>
                      </c:pt>
                      <c:pt idx="6927">
                        <c:v>43226.040081018517</c:v>
                      </c:pt>
                      <c:pt idx="6928">
                        <c:v>43226.040092592593</c:v>
                      </c:pt>
                      <c:pt idx="6929">
                        <c:v>43226.04010416667</c:v>
                      </c:pt>
                      <c:pt idx="6930">
                        <c:v>43226.04011574074</c:v>
                      </c:pt>
                      <c:pt idx="6931">
                        <c:v>43226.040127314816</c:v>
                      </c:pt>
                      <c:pt idx="6932">
                        <c:v>43226.040138888886</c:v>
                      </c:pt>
                      <c:pt idx="6933">
                        <c:v>43226.040150462963</c:v>
                      </c:pt>
                      <c:pt idx="6934">
                        <c:v>43226.040162037039</c:v>
                      </c:pt>
                      <c:pt idx="6935">
                        <c:v>43226.040173611109</c:v>
                      </c:pt>
                      <c:pt idx="6936">
                        <c:v>43226.040185185186</c:v>
                      </c:pt>
                      <c:pt idx="6937">
                        <c:v>43226.040196759262</c:v>
                      </c:pt>
                      <c:pt idx="6938">
                        <c:v>43226.040208333332</c:v>
                      </c:pt>
                      <c:pt idx="6939">
                        <c:v>43226.040219907409</c:v>
                      </c:pt>
                      <c:pt idx="6940">
                        <c:v>43226.040231481478</c:v>
                      </c:pt>
                      <c:pt idx="6941">
                        <c:v>43226.040243055555</c:v>
                      </c:pt>
                      <c:pt idx="6942">
                        <c:v>43226.040254629632</c:v>
                      </c:pt>
                      <c:pt idx="6943">
                        <c:v>43226.040266203701</c:v>
                      </c:pt>
                      <c:pt idx="6944">
                        <c:v>43226.040277777778</c:v>
                      </c:pt>
                      <c:pt idx="6945">
                        <c:v>43226.040277777778</c:v>
                      </c:pt>
                      <c:pt idx="6946">
                        <c:v>43226.040289351855</c:v>
                      </c:pt>
                      <c:pt idx="6947">
                        <c:v>43226.040300925924</c:v>
                      </c:pt>
                      <c:pt idx="6948">
                        <c:v>43226.040312500001</c:v>
                      </c:pt>
                      <c:pt idx="6949">
                        <c:v>43226.040324074071</c:v>
                      </c:pt>
                      <c:pt idx="6950">
                        <c:v>43226.040335648147</c:v>
                      </c:pt>
                      <c:pt idx="6951">
                        <c:v>43226.040347222224</c:v>
                      </c:pt>
                      <c:pt idx="6952">
                        <c:v>43226.040358796294</c:v>
                      </c:pt>
                      <c:pt idx="6953">
                        <c:v>43226.040370370371</c:v>
                      </c:pt>
                      <c:pt idx="6954">
                        <c:v>43226.040381944447</c:v>
                      </c:pt>
                      <c:pt idx="6955">
                        <c:v>43226.040393518517</c:v>
                      </c:pt>
                      <c:pt idx="6956">
                        <c:v>43226.040405092594</c:v>
                      </c:pt>
                      <c:pt idx="6957">
                        <c:v>43226.040416666663</c:v>
                      </c:pt>
                      <c:pt idx="6958">
                        <c:v>43226.04042824074</c:v>
                      </c:pt>
                      <c:pt idx="6959">
                        <c:v>43226.040439814817</c:v>
                      </c:pt>
                      <c:pt idx="6960">
                        <c:v>43226.040451388886</c:v>
                      </c:pt>
                      <c:pt idx="6961">
                        <c:v>43226.040462962963</c:v>
                      </c:pt>
                      <c:pt idx="6962">
                        <c:v>43226.04047453704</c:v>
                      </c:pt>
                      <c:pt idx="6963">
                        <c:v>43226.040486111109</c:v>
                      </c:pt>
                      <c:pt idx="6964">
                        <c:v>43226.040497685186</c:v>
                      </c:pt>
                      <c:pt idx="6965">
                        <c:v>43226.040509259263</c:v>
                      </c:pt>
                      <c:pt idx="6966">
                        <c:v>43226.040520833332</c:v>
                      </c:pt>
                      <c:pt idx="6967">
                        <c:v>43226.040532407409</c:v>
                      </c:pt>
                      <c:pt idx="6968">
                        <c:v>43226.040543981479</c:v>
                      </c:pt>
                      <c:pt idx="6969">
                        <c:v>43226.040555555555</c:v>
                      </c:pt>
                      <c:pt idx="6970">
                        <c:v>43226.040567129632</c:v>
                      </c:pt>
                      <c:pt idx="6971">
                        <c:v>43226.040578703702</c:v>
                      </c:pt>
                      <c:pt idx="6972">
                        <c:v>43226.040590277778</c:v>
                      </c:pt>
                      <c:pt idx="6973">
                        <c:v>43226.040601851855</c:v>
                      </c:pt>
                      <c:pt idx="6974">
                        <c:v>43226.040613425925</c:v>
                      </c:pt>
                      <c:pt idx="6975">
                        <c:v>43226.040625000001</c:v>
                      </c:pt>
                      <c:pt idx="6976">
                        <c:v>43226.040636574071</c:v>
                      </c:pt>
                      <c:pt idx="6977">
                        <c:v>43226.040648148148</c:v>
                      </c:pt>
                      <c:pt idx="6978">
                        <c:v>43226.040659722225</c:v>
                      </c:pt>
                      <c:pt idx="6979">
                        <c:v>43226.040671296294</c:v>
                      </c:pt>
                      <c:pt idx="6980">
                        <c:v>43226.040682870371</c:v>
                      </c:pt>
                      <c:pt idx="6981">
                        <c:v>43226.040694444448</c:v>
                      </c:pt>
                      <c:pt idx="6982">
                        <c:v>43226.040706018517</c:v>
                      </c:pt>
                      <c:pt idx="6983">
                        <c:v>43226.040717592594</c:v>
                      </c:pt>
                      <c:pt idx="6984">
                        <c:v>43226.040729166663</c:v>
                      </c:pt>
                      <c:pt idx="6985">
                        <c:v>43226.04074074074</c:v>
                      </c:pt>
                      <c:pt idx="6986">
                        <c:v>43226.040752314817</c:v>
                      </c:pt>
                      <c:pt idx="6987">
                        <c:v>43226.040763888886</c:v>
                      </c:pt>
                      <c:pt idx="6988">
                        <c:v>43226.040775462963</c:v>
                      </c:pt>
                      <c:pt idx="6989">
                        <c:v>43226.04078703704</c:v>
                      </c:pt>
                      <c:pt idx="6990">
                        <c:v>43226.040798611109</c:v>
                      </c:pt>
                      <c:pt idx="6991">
                        <c:v>43226.040810185186</c:v>
                      </c:pt>
                      <c:pt idx="6992">
                        <c:v>43226.040821759256</c:v>
                      </c:pt>
                      <c:pt idx="6993">
                        <c:v>43226.040833333333</c:v>
                      </c:pt>
                      <c:pt idx="6994">
                        <c:v>43226.040844907409</c:v>
                      </c:pt>
                      <c:pt idx="6995">
                        <c:v>43226.040856481479</c:v>
                      </c:pt>
                      <c:pt idx="6996">
                        <c:v>43226.040868055556</c:v>
                      </c:pt>
                      <c:pt idx="6997">
                        <c:v>43226.040879629632</c:v>
                      </c:pt>
                      <c:pt idx="6998">
                        <c:v>43226.040891203702</c:v>
                      </c:pt>
                      <c:pt idx="6999">
                        <c:v>43226.040902777779</c:v>
                      </c:pt>
                      <c:pt idx="7000">
                        <c:v>43226.040914351855</c:v>
                      </c:pt>
                      <c:pt idx="7001">
                        <c:v>43226.040925925925</c:v>
                      </c:pt>
                      <c:pt idx="7002">
                        <c:v>43226.040937500002</c:v>
                      </c:pt>
                      <c:pt idx="7003">
                        <c:v>43226.040949074071</c:v>
                      </c:pt>
                      <c:pt idx="7004">
                        <c:v>43226.040960648148</c:v>
                      </c:pt>
                      <c:pt idx="7005">
                        <c:v>43226.040972222225</c:v>
                      </c:pt>
                      <c:pt idx="7006">
                        <c:v>43226.040983796294</c:v>
                      </c:pt>
                      <c:pt idx="7007">
                        <c:v>43226.040995370371</c:v>
                      </c:pt>
                      <c:pt idx="7008">
                        <c:v>43226.041006944448</c:v>
                      </c:pt>
                      <c:pt idx="7009">
                        <c:v>43226.041018518517</c:v>
                      </c:pt>
                      <c:pt idx="7010">
                        <c:v>43226.041030092594</c:v>
                      </c:pt>
                      <c:pt idx="7011">
                        <c:v>43226.041041666664</c:v>
                      </c:pt>
                      <c:pt idx="7012">
                        <c:v>43226.04105324074</c:v>
                      </c:pt>
                      <c:pt idx="7013">
                        <c:v>43226.041064814817</c:v>
                      </c:pt>
                      <c:pt idx="7014">
                        <c:v>43226.041076388887</c:v>
                      </c:pt>
                      <c:pt idx="7015">
                        <c:v>43226.041087962964</c:v>
                      </c:pt>
                      <c:pt idx="7016">
                        <c:v>43226.04109953704</c:v>
                      </c:pt>
                      <c:pt idx="7017">
                        <c:v>43226.04111111111</c:v>
                      </c:pt>
                      <c:pt idx="7018">
                        <c:v>43226.041122685187</c:v>
                      </c:pt>
                      <c:pt idx="7019">
                        <c:v>43226.041134259256</c:v>
                      </c:pt>
                      <c:pt idx="7020">
                        <c:v>43226.041145833333</c:v>
                      </c:pt>
                      <c:pt idx="7021">
                        <c:v>43226.041145833333</c:v>
                      </c:pt>
                      <c:pt idx="7022">
                        <c:v>43226.04115740741</c:v>
                      </c:pt>
                      <c:pt idx="7023">
                        <c:v>43226.041168981479</c:v>
                      </c:pt>
                      <c:pt idx="7024">
                        <c:v>43226.041180555556</c:v>
                      </c:pt>
                      <c:pt idx="7025">
                        <c:v>43226.041192129633</c:v>
                      </c:pt>
                      <c:pt idx="7026">
                        <c:v>43226.041203703702</c:v>
                      </c:pt>
                      <c:pt idx="7027">
                        <c:v>43226.041215277779</c:v>
                      </c:pt>
                      <c:pt idx="7028">
                        <c:v>43226.041226851848</c:v>
                      </c:pt>
                      <c:pt idx="7029">
                        <c:v>43226.041238425925</c:v>
                      </c:pt>
                      <c:pt idx="7030">
                        <c:v>43226.041250000002</c:v>
                      </c:pt>
                      <c:pt idx="7031">
                        <c:v>43226.041261574072</c:v>
                      </c:pt>
                      <c:pt idx="7032">
                        <c:v>43226.041273148148</c:v>
                      </c:pt>
                      <c:pt idx="7033">
                        <c:v>43226.041284722225</c:v>
                      </c:pt>
                      <c:pt idx="7034">
                        <c:v>43226.041296296295</c:v>
                      </c:pt>
                      <c:pt idx="7035">
                        <c:v>43226.041307870371</c:v>
                      </c:pt>
                      <c:pt idx="7036">
                        <c:v>43226.041319444441</c:v>
                      </c:pt>
                      <c:pt idx="7037">
                        <c:v>43226.041331018518</c:v>
                      </c:pt>
                      <c:pt idx="7038">
                        <c:v>43226.041342592594</c:v>
                      </c:pt>
                      <c:pt idx="7039">
                        <c:v>43226.041354166664</c:v>
                      </c:pt>
                      <c:pt idx="7040">
                        <c:v>43226.041365740741</c:v>
                      </c:pt>
                      <c:pt idx="7041">
                        <c:v>43226.041377314818</c:v>
                      </c:pt>
                      <c:pt idx="7042">
                        <c:v>43226.041388888887</c:v>
                      </c:pt>
                      <c:pt idx="7043">
                        <c:v>43226.041400462964</c:v>
                      </c:pt>
                      <c:pt idx="7044">
                        <c:v>43226.041412037041</c:v>
                      </c:pt>
                      <c:pt idx="7045">
                        <c:v>43226.04142361111</c:v>
                      </c:pt>
                      <c:pt idx="7046">
                        <c:v>43226.041435185187</c:v>
                      </c:pt>
                      <c:pt idx="7047">
                        <c:v>43226.041446759256</c:v>
                      </c:pt>
                      <c:pt idx="7048">
                        <c:v>43226.041458333333</c:v>
                      </c:pt>
                      <c:pt idx="7049">
                        <c:v>43226.04146990741</c:v>
                      </c:pt>
                      <c:pt idx="7050">
                        <c:v>43226.041481481479</c:v>
                      </c:pt>
                      <c:pt idx="7051">
                        <c:v>43226.041493055556</c:v>
                      </c:pt>
                      <c:pt idx="7052">
                        <c:v>43226.041504629633</c:v>
                      </c:pt>
                      <c:pt idx="7053">
                        <c:v>43226.041516203702</c:v>
                      </c:pt>
                      <c:pt idx="7054">
                        <c:v>43226.041527777779</c:v>
                      </c:pt>
                      <c:pt idx="7055">
                        <c:v>43226.041539351849</c:v>
                      </c:pt>
                      <c:pt idx="7056">
                        <c:v>43226.041550925926</c:v>
                      </c:pt>
                      <c:pt idx="7057">
                        <c:v>43226.041562500002</c:v>
                      </c:pt>
                      <c:pt idx="7058">
                        <c:v>43226.041574074072</c:v>
                      </c:pt>
                      <c:pt idx="7059">
                        <c:v>43226.041585648149</c:v>
                      </c:pt>
                      <c:pt idx="7060">
                        <c:v>43226.041597222225</c:v>
                      </c:pt>
                      <c:pt idx="7061">
                        <c:v>43226.041608796295</c:v>
                      </c:pt>
                      <c:pt idx="7062">
                        <c:v>43226.041620370372</c:v>
                      </c:pt>
                      <c:pt idx="7063">
                        <c:v>43226.041631944441</c:v>
                      </c:pt>
                      <c:pt idx="7064">
                        <c:v>43226.041643518518</c:v>
                      </c:pt>
                      <c:pt idx="7065">
                        <c:v>43226.041655092595</c:v>
                      </c:pt>
                      <c:pt idx="7066">
                        <c:v>43226.041666666664</c:v>
                      </c:pt>
                      <c:pt idx="7067">
                        <c:v>43226.041678240741</c:v>
                      </c:pt>
                      <c:pt idx="7068">
                        <c:v>43226.041689814818</c:v>
                      </c:pt>
                      <c:pt idx="7069">
                        <c:v>43226.041701388887</c:v>
                      </c:pt>
                      <c:pt idx="7070">
                        <c:v>43226.041712962964</c:v>
                      </c:pt>
                      <c:pt idx="7071">
                        <c:v>43226.041724537034</c:v>
                      </c:pt>
                      <c:pt idx="7072">
                        <c:v>43226.04173611111</c:v>
                      </c:pt>
                      <c:pt idx="7073">
                        <c:v>43226.041747685187</c:v>
                      </c:pt>
                      <c:pt idx="7074">
                        <c:v>43226.041759259257</c:v>
                      </c:pt>
                      <c:pt idx="7075">
                        <c:v>43226.041770833333</c:v>
                      </c:pt>
                      <c:pt idx="7076">
                        <c:v>43226.04178240741</c:v>
                      </c:pt>
                      <c:pt idx="7077">
                        <c:v>43226.04179398148</c:v>
                      </c:pt>
                      <c:pt idx="7078">
                        <c:v>43226.041805555556</c:v>
                      </c:pt>
                      <c:pt idx="7079">
                        <c:v>43226.041817129626</c:v>
                      </c:pt>
                      <c:pt idx="7080">
                        <c:v>43226.041828703703</c:v>
                      </c:pt>
                      <c:pt idx="7081">
                        <c:v>43226.04184027778</c:v>
                      </c:pt>
                      <c:pt idx="7082">
                        <c:v>43226.041851851849</c:v>
                      </c:pt>
                      <c:pt idx="7083">
                        <c:v>43226.041863425926</c:v>
                      </c:pt>
                      <c:pt idx="7084">
                        <c:v>43226.041875000003</c:v>
                      </c:pt>
                      <c:pt idx="7085">
                        <c:v>43226.041886574072</c:v>
                      </c:pt>
                      <c:pt idx="7086">
                        <c:v>43226.041898148149</c:v>
                      </c:pt>
                      <c:pt idx="7087">
                        <c:v>43226.041909722226</c:v>
                      </c:pt>
                      <c:pt idx="7088">
                        <c:v>43226.041921296295</c:v>
                      </c:pt>
                      <c:pt idx="7089">
                        <c:v>43226.041932870372</c:v>
                      </c:pt>
                      <c:pt idx="7090">
                        <c:v>43226.041944444441</c:v>
                      </c:pt>
                      <c:pt idx="7091">
                        <c:v>43226.041956018518</c:v>
                      </c:pt>
                      <c:pt idx="7092">
                        <c:v>43226.041967592595</c:v>
                      </c:pt>
                      <c:pt idx="7093">
                        <c:v>43226.041979166665</c:v>
                      </c:pt>
                      <c:pt idx="7094">
                        <c:v>43226.041990740741</c:v>
                      </c:pt>
                      <c:pt idx="7095">
                        <c:v>43226.042002314818</c:v>
                      </c:pt>
                      <c:pt idx="7096">
                        <c:v>43226.042013888888</c:v>
                      </c:pt>
                      <c:pt idx="7097">
                        <c:v>43226.042025462964</c:v>
                      </c:pt>
                      <c:pt idx="7098">
                        <c:v>43226.042025462964</c:v>
                      </c:pt>
                      <c:pt idx="7099">
                        <c:v>43226.042037037034</c:v>
                      </c:pt>
                      <c:pt idx="7100">
                        <c:v>43226.042048611111</c:v>
                      </c:pt>
                      <c:pt idx="7101">
                        <c:v>43226.042060185187</c:v>
                      </c:pt>
                      <c:pt idx="7102">
                        <c:v>43226.042071759257</c:v>
                      </c:pt>
                      <c:pt idx="7103">
                        <c:v>43226.042083333334</c:v>
                      </c:pt>
                      <c:pt idx="7104">
                        <c:v>43226.042094907411</c:v>
                      </c:pt>
                      <c:pt idx="7105">
                        <c:v>43226.04210648148</c:v>
                      </c:pt>
                      <c:pt idx="7106">
                        <c:v>43226.042118055557</c:v>
                      </c:pt>
                      <c:pt idx="7107">
                        <c:v>43226.042129629626</c:v>
                      </c:pt>
                      <c:pt idx="7108">
                        <c:v>43226.042141203703</c:v>
                      </c:pt>
                      <c:pt idx="7109">
                        <c:v>43226.04215277778</c:v>
                      </c:pt>
                      <c:pt idx="7110">
                        <c:v>43226.042164351849</c:v>
                      </c:pt>
                      <c:pt idx="7111">
                        <c:v>43226.042175925926</c:v>
                      </c:pt>
                      <c:pt idx="7112">
                        <c:v>43226.042187500003</c:v>
                      </c:pt>
                      <c:pt idx="7113">
                        <c:v>43226.042199074072</c:v>
                      </c:pt>
                      <c:pt idx="7114">
                        <c:v>43226.042210648149</c:v>
                      </c:pt>
                      <c:pt idx="7115">
                        <c:v>43226.042222222219</c:v>
                      </c:pt>
                      <c:pt idx="7116">
                        <c:v>43226.042233796295</c:v>
                      </c:pt>
                      <c:pt idx="7117">
                        <c:v>43226.042245370372</c:v>
                      </c:pt>
                      <c:pt idx="7118">
                        <c:v>43226.042256944442</c:v>
                      </c:pt>
                      <c:pt idx="7119">
                        <c:v>43226.042268518519</c:v>
                      </c:pt>
                      <c:pt idx="7120">
                        <c:v>43226.042280092595</c:v>
                      </c:pt>
                      <c:pt idx="7121">
                        <c:v>43226.042291666665</c:v>
                      </c:pt>
                      <c:pt idx="7122">
                        <c:v>43226.042303240742</c:v>
                      </c:pt>
                      <c:pt idx="7123">
                        <c:v>43226.042314814818</c:v>
                      </c:pt>
                      <c:pt idx="7124">
                        <c:v>43226.042326388888</c:v>
                      </c:pt>
                      <c:pt idx="7125">
                        <c:v>43226.042337962965</c:v>
                      </c:pt>
                      <c:pt idx="7126">
                        <c:v>43226.042349537034</c:v>
                      </c:pt>
                      <c:pt idx="7127">
                        <c:v>43226.042361111111</c:v>
                      </c:pt>
                      <c:pt idx="7128">
                        <c:v>43226.042372685188</c:v>
                      </c:pt>
                      <c:pt idx="7129">
                        <c:v>43226.042384259257</c:v>
                      </c:pt>
                      <c:pt idx="7130">
                        <c:v>43226.042395833334</c:v>
                      </c:pt>
                      <c:pt idx="7131">
                        <c:v>43226.042407407411</c:v>
                      </c:pt>
                      <c:pt idx="7132">
                        <c:v>43226.04241898148</c:v>
                      </c:pt>
                      <c:pt idx="7133">
                        <c:v>43226.042430555557</c:v>
                      </c:pt>
                      <c:pt idx="7134">
                        <c:v>43226.042442129627</c:v>
                      </c:pt>
                      <c:pt idx="7135">
                        <c:v>43226.042453703703</c:v>
                      </c:pt>
                      <c:pt idx="7136">
                        <c:v>43226.04246527778</c:v>
                      </c:pt>
                      <c:pt idx="7137">
                        <c:v>43226.04247685185</c:v>
                      </c:pt>
                      <c:pt idx="7138">
                        <c:v>43226.042488425926</c:v>
                      </c:pt>
                      <c:pt idx="7139">
                        <c:v>43226.042500000003</c:v>
                      </c:pt>
                      <c:pt idx="7140">
                        <c:v>43226.042511574073</c:v>
                      </c:pt>
                      <c:pt idx="7141">
                        <c:v>43226.042523148149</c:v>
                      </c:pt>
                      <c:pt idx="7142">
                        <c:v>43226.042534722219</c:v>
                      </c:pt>
                      <c:pt idx="7143">
                        <c:v>43226.042546296296</c:v>
                      </c:pt>
                      <c:pt idx="7144">
                        <c:v>43226.042557870373</c:v>
                      </c:pt>
                      <c:pt idx="7145">
                        <c:v>43226.042569444442</c:v>
                      </c:pt>
                      <c:pt idx="7146">
                        <c:v>43226.042581018519</c:v>
                      </c:pt>
                      <c:pt idx="7147">
                        <c:v>43226.042592592596</c:v>
                      </c:pt>
                      <c:pt idx="7148">
                        <c:v>43226.042604166665</c:v>
                      </c:pt>
                      <c:pt idx="7149">
                        <c:v>43226.042615740742</c:v>
                      </c:pt>
                      <c:pt idx="7150">
                        <c:v>43226.042627314811</c:v>
                      </c:pt>
                      <c:pt idx="7151">
                        <c:v>43226.042638888888</c:v>
                      </c:pt>
                      <c:pt idx="7152">
                        <c:v>43226.042650462965</c:v>
                      </c:pt>
                      <c:pt idx="7153">
                        <c:v>43226.042662037034</c:v>
                      </c:pt>
                      <c:pt idx="7154">
                        <c:v>43226.042673611111</c:v>
                      </c:pt>
                      <c:pt idx="7155">
                        <c:v>43226.042685185188</c:v>
                      </c:pt>
                      <c:pt idx="7156">
                        <c:v>43226.042696759258</c:v>
                      </c:pt>
                      <c:pt idx="7157">
                        <c:v>43226.042708333334</c:v>
                      </c:pt>
                      <c:pt idx="7158">
                        <c:v>43226.042719907404</c:v>
                      </c:pt>
                      <c:pt idx="7159">
                        <c:v>43226.042731481481</c:v>
                      </c:pt>
                      <c:pt idx="7160">
                        <c:v>43226.042743055557</c:v>
                      </c:pt>
                      <c:pt idx="7161">
                        <c:v>43226.042754629627</c:v>
                      </c:pt>
                      <c:pt idx="7162">
                        <c:v>43226.042766203704</c:v>
                      </c:pt>
                      <c:pt idx="7163">
                        <c:v>43226.04277777778</c:v>
                      </c:pt>
                      <c:pt idx="7164">
                        <c:v>43226.04278935185</c:v>
                      </c:pt>
                      <c:pt idx="7165">
                        <c:v>43226.042800925927</c:v>
                      </c:pt>
                      <c:pt idx="7166">
                        <c:v>43226.042812500003</c:v>
                      </c:pt>
                      <c:pt idx="7167">
                        <c:v>43226.042824074073</c:v>
                      </c:pt>
                      <c:pt idx="7168">
                        <c:v>43226.04283564815</c:v>
                      </c:pt>
                      <c:pt idx="7169">
                        <c:v>43226.042847222219</c:v>
                      </c:pt>
                      <c:pt idx="7170">
                        <c:v>43226.042858796296</c:v>
                      </c:pt>
                      <c:pt idx="7171">
                        <c:v>43226.042870370373</c:v>
                      </c:pt>
                      <c:pt idx="7172">
                        <c:v>43226.042881944442</c:v>
                      </c:pt>
                      <c:pt idx="7173">
                        <c:v>43226.042881944442</c:v>
                      </c:pt>
                      <c:pt idx="7174">
                        <c:v>43226.042893518519</c:v>
                      </c:pt>
                      <c:pt idx="7175">
                        <c:v>43226.042905092596</c:v>
                      </c:pt>
                      <c:pt idx="7176">
                        <c:v>43226.042916666665</c:v>
                      </c:pt>
                      <c:pt idx="7177">
                        <c:v>43226.042928240742</c:v>
                      </c:pt>
                      <c:pt idx="7178">
                        <c:v>43226.042939814812</c:v>
                      </c:pt>
                      <c:pt idx="7179">
                        <c:v>43226.042951388888</c:v>
                      </c:pt>
                      <c:pt idx="7180">
                        <c:v>43226.042962962965</c:v>
                      </c:pt>
                      <c:pt idx="7181">
                        <c:v>43226.042974537035</c:v>
                      </c:pt>
                      <c:pt idx="7182">
                        <c:v>43226.042986111112</c:v>
                      </c:pt>
                      <c:pt idx="7183">
                        <c:v>43226.042997685188</c:v>
                      </c:pt>
                      <c:pt idx="7184">
                        <c:v>43226.043009259258</c:v>
                      </c:pt>
                      <c:pt idx="7185">
                        <c:v>43226.043020833335</c:v>
                      </c:pt>
                      <c:pt idx="7186">
                        <c:v>43226.043032407404</c:v>
                      </c:pt>
                      <c:pt idx="7187">
                        <c:v>43226.043043981481</c:v>
                      </c:pt>
                      <c:pt idx="7188">
                        <c:v>43226.043055555558</c:v>
                      </c:pt>
                      <c:pt idx="7189">
                        <c:v>43226.043067129627</c:v>
                      </c:pt>
                      <c:pt idx="7190">
                        <c:v>43226.043078703704</c:v>
                      </c:pt>
                      <c:pt idx="7191">
                        <c:v>43226.043090277781</c:v>
                      </c:pt>
                      <c:pt idx="7192">
                        <c:v>43226.04310185185</c:v>
                      </c:pt>
                      <c:pt idx="7193">
                        <c:v>43226.043113425927</c:v>
                      </c:pt>
                      <c:pt idx="7194">
                        <c:v>43226.043124999997</c:v>
                      </c:pt>
                      <c:pt idx="7195">
                        <c:v>43226.043136574073</c:v>
                      </c:pt>
                      <c:pt idx="7196">
                        <c:v>43226.04314814815</c:v>
                      </c:pt>
                      <c:pt idx="7197">
                        <c:v>43226.04315972222</c:v>
                      </c:pt>
                      <c:pt idx="7198">
                        <c:v>43226.043171296296</c:v>
                      </c:pt>
                      <c:pt idx="7199">
                        <c:v>43226.043182870373</c:v>
                      </c:pt>
                      <c:pt idx="7200">
                        <c:v>43226.043194444443</c:v>
                      </c:pt>
                      <c:pt idx="7201">
                        <c:v>43226.043206018519</c:v>
                      </c:pt>
                      <c:pt idx="7202">
                        <c:v>43226.043217592596</c:v>
                      </c:pt>
                      <c:pt idx="7203">
                        <c:v>43226.043229166666</c:v>
                      </c:pt>
                      <c:pt idx="7204">
                        <c:v>43226.043240740742</c:v>
                      </c:pt>
                      <c:pt idx="7205">
                        <c:v>43226.043252314812</c:v>
                      </c:pt>
                      <c:pt idx="7206">
                        <c:v>43226.043263888889</c:v>
                      </c:pt>
                      <c:pt idx="7207">
                        <c:v>43226.043275462966</c:v>
                      </c:pt>
                      <c:pt idx="7208">
                        <c:v>43226.043287037035</c:v>
                      </c:pt>
                      <c:pt idx="7209">
                        <c:v>43226.043298611112</c:v>
                      </c:pt>
                      <c:pt idx="7210">
                        <c:v>43226.043310185189</c:v>
                      </c:pt>
                      <c:pt idx="7211">
                        <c:v>43226.043321759258</c:v>
                      </c:pt>
                      <c:pt idx="7212">
                        <c:v>43226.043333333335</c:v>
                      </c:pt>
                      <c:pt idx="7213">
                        <c:v>43226.043344907404</c:v>
                      </c:pt>
                      <c:pt idx="7214">
                        <c:v>43226.043356481481</c:v>
                      </c:pt>
                      <c:pt idx="7215">
                        <c:v>43226.043368055558</c:v>
                      </c:pt>
                      <c:pt idx="7216">
                        <c:v>43226.043379629627</c:v>
                      </c:pt>
                      <c:pt idx="7217">
                        <c:v>43226.043391203704</c:v>
                      </c:pt>
                      <c:pt idx="7218">
                        <c:v>43226.043402777781</c:v>
                      </c:pt>
                      <c:pt idx="7219">
                        <c:v>43226.043414351851</c:v>
                      </c:pt>
                      <c:pt idx="7220">
                        <c:v>43226.043425925927</c:v>
                      </c:pt>
                      <c:pt idx="7221">
                        <c:v>43226.043437499997</c:v>
                      </c:pt>
                      <c:pt idx="7222">
                        <c:v>43226.043449074074</c:v>
                      </c:pt>
                      <c:pt idx="7223">
                        <c:v>43226.04346064815</c:v>
                      </c:pt>
                      <c:pt idx="7224">
                        <c:v>43226.04347222222</c:v>
                      </c:pt>
                      <c:pt idx="7225">
                        <c:v>43226.043483796297</c:v>
                      </c:pt>
                      <c:pt idx="7226">
                        <c:v>43226.043495370373</c:v>
                      </c:pt>
                      <c:pt idx="7227">
                        <c:v>43226.043506944443</c:v>
                      </c:pt>
                      <c:pt idx="7228">
                        <c:v>43226.04351851852</c:v>
                      </c:pt>
                      <c:pt idx="7229">
                        <c:v>43226.043530092589</c:v>
                      </c:pt>
                      <c:pt idx="7230">
                        <c:v>43226.043541666666</c:v>
                      </c:pt>
                      <c:pt idx="7231">
                        <c:v>43226.043553240743</c:v>
                      </c:pt>
                      <c:pt idx="7232">
                        <c:v>43226.043564814812</c:v>
                      </c:pt>
                      <c:pt idx="7233">
                        <c:v>43226.043576388889</c:v>
                      </c:pt>
                      <c:pt idx="7234">
                        <c:v>43226.043587962966</c:v>
                      </c:pt>
                      <c:pt idx="7235">
                        <c:v>43226.043599537035</c:v>
                      </c:pt>
                      <c:pt idx="7236">
                        <c:v>43226.043611111112</c:v>
                      </c:pt>
                      <c:pt idx="7237">
                        <c:v>43226.043622685182</c:v>
                      </c:pt>
                      <c:pt idx="7238">
                        <c:v>43226.043634259258</c:v>
                      </c:pt>
                      <c:pt idx="7239">
                        <c:v>43226.043645833335</c:v>
                      </c:pt>
                      <c:pt idx="7240">
                        <c:v>43226.043657407405</c:v>
                      </c:pt>
                      <c:pt idx="7241">
                        <c:v>43226.043668981481</c:v>
                      </c:pt>
                      <c:pt idx="7242">
                        <c:v>43226.043680555558</c:v>
                      </c:pt>
                      <c:pt idx="7243">
                        <c:v>43226.043692129628</c:v>
                      </c:pt>
                      <c:pt idx="7244">
                        <c:v>43226.043703703705</c:v>
                      </c:pt>
                      <c:pt idx="7245">
                        <c:v>43226.043715277781</c:v>
                      </c:pt>
                      <c:pt idx="7246">
                        <c:v>43226.043726851851</c:v>
                      </c:pt>
                      <c:pt idx="7247">
                        <c:v>43226.043738425928</c:v>
                      </c:pt>
                      <c:pt idx="7248">
                        <c:v>43226.043749999997</c:v>
                      </c:pt>
                      <c:pt idx="7249">
                        <c:v>43226.043761574074</c:v>
                      </c:pt>
                      <c:pt idx="7250">
                        <c:v>43226.043773148151</c:v>
                      </c:pt>
                      <c:pt idx="7251">
                        <c:v>43226.04378472222</c:v>
                      </c:pt>
                      <c:pt idx="7252">
                        <c:v>43226.043796296297</c:v>
                      </c:pt>
                      <c:pt idx="7253">
                        <c:v>43226.043807870374</c:v>
                      </c:pt>
                      <c:pt idx="7254">
                        <c:v>43226.043819444443</c:v>
                      </c:pt>
                      <c:pt idx="7255">
                        <c:v>43226.043819444443</c:v>
                      </c:pt>
                      <c:pt idx="7256">
                        <c:v>43226.04383101852</c:v>
                      </c:pt>
                      <c:pt idx="7257">
                        <c:v>43226.043842592589</c:v>
                      </c:pt>
                      <c:pt idx="7258">
                        <c:v>43226.043854166666</c:v>
                      </c:pt>
                      <c:pt idx="7259">
                        <c:v>43226.043865740743</c:v>
                      </c:pt>
                      <c:pt idx="7260">
                        <c:v>43226.043877314813</c:v>
                      </c:pt>
                      <c:pt idx="7261">
                        <c:v>43226.043888888889</c:v>
                      </c:pt>
                      <c:pt idx="7262">
                        <c:v>43226.043900462966</c:v>
                      </c:pt>
                      <c:pt idx="7263">
                        <c:v>43226.043912037036</c:v>
                      </c:pt>
                      <c:pt idx="7264">
                        <c:v>43226.043923611112</c:v>
                      </c:pt>
                      <c:pt idx="7265">
                        <c:v>43226.043935185182</c:v>
                      </c:pt>
                      <c:pt idx="7266">
                        <c:v>43226.043946759259</c:v>
                      </c:pt>
                      <c:pt idx="7267">
                        <c:v>43226.043958333335</c:v>
                      </c:pt>
                      <c:pt idx="7268">
                        <c:v>43226.043969907405</c:v>
                      </c:pt>
                      <c:pt idx="7269">
                        <c:v>43226.043981481482</c:v>
                      </c:pt>
                      <c:pt idx="7270">
                        <c:v>43226.043993055559</c:v>
                      </c:pt>
                      <c:pt idx="7271">
                        <c:v>43226.044004629628</c:v>
                      </c:pt>
                      <c:pt idx="7272">
                        <c:v>43226.044016203705</c:v>
                      </c:pt>
                      <c:pt idx="7273">
                        <c:v>43226.044027777774</c:v>
                      </c:pt>
                      <c:pt idx="7274">
                        <c:v>43226.044039351851</c:v>
                      </c:pt>
                      <c:pt idx="7275">
                        <c:v>43226.044050925928</c:v>
                      </c:pt>
                      <c:pt idx="7276">
                        <c:v>43226.044062499997</c:v>
                      </c:pt>
                      <c:pt idx="7277">
                        <c:v>43226.044074074074</c:v>
                      </c:pt>
                      <c:pt idx="7278">
                        <c:v>43226.044085648151</c:v>
                      </c:pt>
                      <c:pt idx="7279">
                        <c:v>43226.04409722222</c:v>
                      </c:pt>
                      <c:pt idx="7280">
                        <c:v>43226.044108796297</c:v>
                      </c:pt>
                      <c:pt idx="7281">
                        <c:v>43226.044120370374</c:v>
                      </c:pt>
                      <c:pt idx="7282">
                        <c:v>43226.044131944444</c:v>
                      </c:pt>
                      <c:pt idx="7283">
                        <c:v>43226.04414351852</c:v>
                      </c:pt>
                      <c:pt idx="7284">
                        <c:v>43226.04415509259</c:v>
                      </c:pt>
                      <c:pt idx="7285">
                        <c:v>43226.044166666667</c:v>
                      </c:pt>
                      <c:pt idx="7286">
                        <c:v>43226.044178240743</c:v>
                      </c:pt>
                      <c:pt idx="7287">
                        <c:v>43226.044189814813</c:v>
                      </c:pt>
                      <c:pt idx="7288">
                        <c:v>43226.04420138889</c:v>
                      </c:pt>
                      <c:pt idx="7289">
                        <c:v>43226.044212962966</c:v>
                      </c:pt>
                      <c:pt idx="7290">
                        <c:v>43226.044224537036</c:v>
                      </c:pt>
                      <c:pt idx="7291">
                        <c:v>43226.044236111113</c:v>
                      </c:pt>
                      <c:pt idx="7292">
                        <c:v>43226.044247685182</c:v>
                      </c:pt>
                      <c:pt idx="7293">
                        <c:v>43226.044259259259</c:v>
                      </c:pt>
                      <c:pt idx="7294">
                        <c:v>43226.044270833336</c:v>
                      </c:pt>
                      <c:pt idx="7295">
                        <c:v>43226.044282407405</c:v>
                      </c:pt>
                      <c:pt idx="7296">
                        <c:v>43226.044293981482</c:v>
                      </c:pt>
                      <c:pt idx="7297">
                        <c:v>43226.044305555559</c:v>
                      </c:pt>
                      <c:pt idx="7298">
                        <c:v>43226.044317129628</c:v>
                      </c:pt>
                      <c:pt idx="7299">
                        <c:v>43226.044328703705</c:v>
                      </c:pt>
                      <c:pt idx="7300">
                        <c:v>43226.044340277775</c:v>
                      </c:pt>
                      <c:pt idx="7301">
                        <c:v>43226.044351851851</c:v>
                      </c:pt>
                      <c:pt idx="7302">
                        <c:v>43226.044363425928</c:v>
                      </c:pt>
                      <c:pt idx="7303">
                        <c:v>43226.044374999998</c:v>
                      </c:pt>
                      <c:pt idx="7304">
                        <c:v>43226.044386574074</c:v>
                      </c:pt>
                      <c:pt idx="7305">
                        <c:v>43226.044398148151</c:v>
                      </c:pt>
                      <c:pt idx="7306">
                        <c:v>43226.044409722221</c:v>
                      </c:pt>
                      <c:pt idx="7307">
                        <c:v>43226.044421296298</c:v>
                      </c:pt>
                      <c:pt idx="7308">
                        <c:v>43226.044432870367</c:v>
                      </c:pt>
                      <c:pt idx="7309">
                        <c:v>43226.044444444444</c:v>
                      </c:pt>
                      <c:pt idx="7310">
                        <c:v>43226.044456018521</c:v>
                      </c:pt>
                      <c:pt idx="7311">
                        <c:v>43226.04446759259</c:v>
                      </c:pt>
                      <c:pt idx="7312">
                        <c:v>43226.044479166667</c:v>
                      </c:pt>
                      <c:pt idx="7313">
                        <c:v>43226.044490740744</c:v>
                      </c:pt>
                      <c:pt idx="7314">
                        <c:v>43226.044502314813</c:v>
                      </c:pt>
                      <c:pt idx="7315">
                        <c:v>43226.04451388889</c:v>
                      </c:pt>
                      <c:pt idx="7316">
                        <c:v>43226.044525462959</c:v>
                      </c:pt>
                      <c:pt idx="7317">
                        <c:v>43226.044537037036</c:v>
                      </c:pt>
                      <c:pt idx="7318">
                        <c:v>43226.044548611113</c:v>
                      </c:pt>
                      <c:pt idx="7319">
                        <c:v>43226.044560185182</c:v>
                      </c:pt>
                      <c:pt idx="7320">
                        <c:v>43226.044571759259</c:v>
                      </c:pt>
                      <c:pt idx="7321">
                        <c:v>43226.044583333336</c:v>
                      </c:pt>
                      <c:pt idx="7322">
                        <c:v>43226.044594907406</c:v>
                      </c:pt>
                      <c:pt idx="7323">
                        <c:v>43226.044606481482</c:v>
                      </c:pt>
                      <c:pt idx="7324">
                        <c:v>43226.044618055559</c:v>
                      </c:pt>
                      <c:pt idx="7325">
                        <c:v>43226.044629629629</c:v>
                      </c:pt>
                      <c:pt idx="7326">
                        <c:v>43226.044641203705</c:v>
                      </c:pt>
                      <c:pt idx="7327">
                        <c:v>43226.044652777775</c:v>
                      </c:pt>
                      <c:pt idx="7328">
                        <c:v>43226.044664351852</c:v>
                      </c:pt>
                      <c:pt idx="7329">
                        <c:v>43226.044675925928</c:v>
                      </c:pt>
                      <c:pt idx="7330">
                        <c:v>43226.044675925928</c:v>
                      </c:pt>
                      <c:pt idx="7331">
                        <c:v>43226.044687499998</c:v>
                      </c:pt>
                      <c:pt idx="7332">
                        <c:v>43226.044699074075</c:v>
                      </c:pt>
                      <c:pt idx="7333">
                        <c:v>43226.044710648152</c:v>
                      </c:pt>
                      <c:pt idx="7334">
                        <c:v>43226.044722222221</c:v>
                      </c:pt>
                      <c:pt idx="7335">
                        <c:v>43226.044733796298</c:v>
                      </c:pt>
                      <c:pt idx="7336">
                        <c:v>43226.044745370367</c:v>
                      </c:pt>
                      <c:pt idx="7337">
                        <c:v>43226.044756944444</c:v>
                      </c:pt>
                      <c:pt idx="7338">
                        <c:v>43226.044768518521</c:v>
                      </c:pt>
                      <c:pt idx="7339">
                        <c:v>43226.04478009259</c:v>
                      </c:pt>
                      <c:pt idx="7340">
                        <c:v>43226.044791666667</c:v>
                      </c:pt>
                      <c:pt idx="7341">
                        <c:v>43226.044803240744</c:v>
                      </c:pt>
                      <c:pt idx="7342">
                        <c:v>43226.044814814813</c:v>
                      </c:pt>
                      <c:pt idx="7343">
                        <c:v>43226.04482638889</c:v>
                      </c:pt>
                      <c:pt idx="7344">
                        <c:v>43226.04483796296</c:v>
                      </c:pt>
                      <c:pt idx="7345">
                        <c:v>43226.044849537036</c:v>
                      </c:pt>
                      <c:pt idx="7346">
                        <c:v>43226.044861111113</c:v>
                      </c:pt>
                      <c:pt idx="7347">
                        <c:v>43226.044872685183</c:v>
                      </c:pt>
                      <c:pt idx="7348">
                        <c:v>43226.04488425926</c:v>
                      </c:pt>
                      <c:pt idx="7349">
                        <c:v>43226.044895833336</c:v>
                      </c:pt>
                      <c:pt idx="7350">
                        <c:v>43226.044907407406</c:v>
                      </c:pt>
                      <c:pt idx="7351">
                        <c:v>43226.044918981483</c:v>
                      </c:pt>
                      <c:pt idx="7352">
                        <c:v>43226.044930555552</c:v>
                      </c:pt>
                      <c:pt idx="7353">
                        <c:v>43226.044942129629</c:v>
                      </c:pt>
                      <c:pt idx="7354">
                        <c:v>43226.044953703706</c:v>
                      </c:pt>
                      <c:pt idx="7355">
                        <c:v>43226.044965277775</c:v>
                      </c:pt>
                      <c:pt idx="7356">
                        <c:v>43226.044976851852</c:v>
                      </c:pt>
                      <c:pt idx="7357">
                        <c:v>43226.044988425929</c:v>
                      </c:pt>
                      <c:pt idx="7358">
                        <c:v>43226.044999999998</c:v>
                      </c:pt>
                      <c:pt idx="7359">
                        <c:v>43226.045011574075</c:v>
                      </c:pt>
                      <c:pt idx="7360">
                        <c:v>43226.045023148145</c:v>
                      </c:pt>
                      <c:pt idx="7361">
                        <c:v>43226.045034722221</c:v>
                      </c:pt>
                      <c:pt idx="7362">
                        <c:v>43226.045046296298</c:v>
                      </c:pt>
                      <c:pt idx="7363">
                        <c:v>43226.045057870368</c:v>
                      </c:pt>
                      <c:pt idx="7364">
                        <c:v>43226.045069444444</c:v>
                      </c:pt>
                      <c:pt idx="7365">
                        <c:v>43226.045081018521</c:v>
                      </c:pt>
                      <c:pt idx="7366">
                        <c:v>43226.045092592591</c:v>
                      </c:pt>
                      <c:pt idx="7367">
                        <c:v>43226.045104166667</c:v>
                      </c:pt>
                      <c:pt idx="7368">
                        <c:v>43226.045115740744</c:v>
                      </c:pt>
                      <c:pt idx="7369">
                        <c:v>43226.045127314814</c:v>
                      </c:pt>
                      <c:pt idx="7370">
                        <c:v>43226.045138888891</c:v>
                      </c:pt>
                      <c:pt idx="7371">
                        <c:v>43226.04515046296</c:v>
                      </c:pt>
                      <c:pt idx="7372">
                        <c:v>43226.045162037037</c:v>
                      </c:pt>
                      <c:pt idx="7373">
                        <c:v>43226.045173611114</c:v>
                      </c:pt>
                      <c:pt idx="7374">
                        <c:v>43226.045185185183</c:v>
                      </c:pt>
                      <c:pt idx="7375">
                        <c:v>43226.04519675926</c:v>
                      </c:pt>
                      <c:pt idx="7376">
                        <c:v>43226.045208333337</c:v>
                      </c:pt>
                      <c:pt idx="7377">
                        <c:v>43226.045219907406</c:v>
                      </c:pt>
                      <c:pt idx="7378">
                        <c:v>43226.045231481483</c:v>
                      </c:pt>
                      <c:pt idx="7379">
                        <c:v>43226.045243055552</c:v>
                      </c:pt>
                      <c:pt idx="7380">
                        <c:v>43226.045254629629</c:v>
                      </c:pt>
                      <c:pt idx="7381">
                        <c:v>43226.045266203706</c:v>
                      </c:pt>
                      <c:pt idx="7382">
                        <c:v>43226.045277777775</c:v>
                      </c:pt>
                      <c:pt idx="7383">
                        <c:v>43226.045289351852</c:v>
                      </c:pt>
                      <c:pt idx="7384">
                        <c:v>43226.045300925929</c:v>
                      </c:pt>
                      <c:pt idx="7385">
                        <c:v>43226.045312499999</c:v>
                      </c:pt>
                      <c:pt idx="7386">
                        <c:v>43226.045324074075</c:v>
                      </c:pt>
                      <c:pt idx="7387">
                        <c:v>43226.045335648145</c:v>
                      </c:pt>
                      <c:pt idx="7388">
                        <c:v>43226.045347222222</c:v>
                      </c:pt>
                      <c:pt idx="7389">
                        <c:v>43226.045358796298</c:v>
                      </c:pt>
                      <c:pt idx="7390">
                        <c:v>43226.045370370368</c:v>
                      </c:pt>
                      <c:pt idx="7391">
                        <c:v>43226.045381944445</c:v>
                      </c:pt>
                      <c:pt idx="7392">
                        <c:v>43226.045393518521</c:v>
                      </c:pt>
                      <c:pt idx="7393">
                        <c:v>43226.045405092591</c:v>
                      </c:pt>
                      <c:pt idx="7394">
                        <c:v>43226.045416666668</c:v>
                      </c:pt>
                      <c:pt idx="7395">
                        <c:v>43226.045428240737</c:v>
                      </c:pt>
                      <c:pt idx="7396">
                        <c:v>43226.045439814814</c:v>
                      </c:pt>
                      <c:pt idx="7397">
                        <c:v>43226.045451388891</c:v>
                      </c:pt>
                      <c:pt idx="7398">
                        <c:v>43226.04546296296</c:v>
                      </c:pt>
                      <c:pt idx="7399">
                        <c:v>43226.045474537037</c:v>
                      </c:pt>
                      <c:pt idx="7400">
                        <c:v>43226.045486111114</c:v>
                      </c:pt>
                      <c:pt idx="7401">
                        <c:v>43226.045497685183</c:v>
                      </c:pt>
                      <c:pt idx="7402">
                        <c:v>43226.04550925926</c:v>
                      </c:pt>
                      <c:pt idx="7403">
                        <c:v>43226.045520833337</c:v>
                      </c:pt>
                      <c:pt idx="7404">
                        <c:v>43226.045532407406</c:v>
                      </c:pt>
                      <c:pt idx="7405">
                        <c:v>43226.045532407406</c:v>
                      </c:pt>
                      <c:pt idx="7406">
                        <c:v>43226.045543981483</c:v>
                      </c:pt>
                      <c:pt idx="7407">
                        <c:v>43226.045555555553</c:v>
                      </c:pt>
                      <c:pt idx="7408">
                        <c:v>43226.045567129629</c:v>
                      </c:pt>
                      <c:pt idx="7409">
                        <c:v>43226.045578703706</c:v>
                      </c:pt>
                      <c:pt idx="7410">
                        <c:v>43226.045590277776</c:v>
                      </c:pt>
                      <c:pt idx="7411">
                        <c:v>43226.045601851853</c:v>
                      </c:pt>
                      <c:pt idx="7412">
                        <c:v>43226.045613425929</c:v>
                      </c:pt>
                      <c:pt idx="7413">
                        <c:v>43226.045624999999</c:v>
                      </c:pt>
                      <c:pt idx="7414">
                        <c:v>43226.045636574076</c:v>
                      </c:pt>
                      <c:pt idx="7415">
                        <c:v>43226.045648148145</c:v>
                      </c:pt>
                      <c:pt idx="7416">
                        <c:v>43226.045659722222</c:v>
                      </c:pt>
                      <c:pt idx="7417">
                        <c:v>43226.045671296299</c:v>
                      </c:pt>
                      <c:pt idx="7418">
                        <c:v>43226.045682870368</c:v>
                      </c:pt>
                      <c:pt idx="7419">
                        <c:v>43226.045694444445</c:v>
                      </c:pt>
                      <c:pt idx="7420">
                        <c:v>43226.045706018522</c:v>
                      </c:pt>
                      <c:pt idx="7421">
                        <c:v>43226.045717592591</c:v>
                      </c:pt>
                      <c:pt idx="7422">
                        <c:v>43226.045729166668</c:v>
                      </c:pt>
                      <c:pt idx="7423">
                        <c:v>43226.045740740738</c:v>
                      </c:pt>
                      <c:pt idx="7424">
                        <c:v>43226.045752314814</c:v>
                      </c:pt>
                      <c:pt idx="7425">
                        <c:v>43226.045763888891</c:v>
                      </c:pt>
                      <c:pt idx="7426">
                        <c:v>43226.045775462961</c:v>
                      </c:pt>
                      <c:pt idx="7427">
                        <c:v>43226.045787037037</c:v>
                      </c:pt>
                      <c:pt idx="7428">
                        <c:v>43226.045798611114</c:v>
                      </c:pt>
                      <c:pt idx="7429">
                        <c:v>43226.045810185184</c:v>
                      </c:pt>
                      <c:pt idx="7430">
                        <c:v>43226.04582175926</c:v>
                      </c:pt>
                      <c:pt idx="7431">
                        <c:v>43226.04583333333</c:v>
                      </c:pt>
                      <c:pt idx="7432">
                        <c:v>43226.045844907407</c:v>
                      </c:pt>
                      <c:pt idx="7433">
                        <c:v>43226.045856481483</c:v>
                      </c:pt>
                      <c:pt idx="7434">
                        <c:v>43226.045868055553</c:v>
                      </c:pt>
                      <c:pt idx="7435">
                        <c:v>43226.04587962963</c:v>
                      </c:pt>
                      <c:pt idx="7436">
                        <c:v>43226.045891203707</c:v>
                      </c:pt>
                      <c:pt idx="7437">
                        <c:v>43226.045902777776</c:v>
                      </c:pt>
                      <c:pt idx="7438">
                        <c:v>43226.045914351853</c:v>
                      </c:pt>
                      <c:pt idx="7439">
                        <c:v>43226.045925925922</c:v>
                      </c:pt>
                      <c:pt idx="7440">
                        <c:v>43226.045937499999</c:v>
                      </c:pt>
                      <c:pt idx="7441">
                        <c:v>43226.045949074076</c:v>
                      </c:pt>
                      <c:pt idx="7442">
                        <c:v>43226.045960648145</c:v>
                      </c:pt>
                      <c:pt idx="7443">
                        <c:v>43226.045972222222</c:v>
                      </c:pt>
                      <c:pt idx="7444">
                        <c:v>43226.045983796299</c:v>
                      </c:pt>
                      <c:pt idx="7445">
                        <c:v>43226.045995370368</c:v>
                      </c:pt>
                      <c:pt idx="7446">
                        <c:v>43226.046006944445</c:v>
                      </c:pt>
                      <c:pt idx="7447">
                        <c:v>43226.046018518522</c:v>
                      </c:pt>
                      <c:pt idx="7448">
                        <c:v>43226.046030092592</c:v>
                      </c:pt>
                      <c:pt idx="7449">
                        <c:v>43226.046041666668</c:v>
                      </c:pt>
                      <c:pt idx="7450">
                        <c:v>43226.046053240738</c:v>
                      </c:pt>
                      <c:pt idx="7451">
                        <c:v>43226.046064814815</c:v>
                      </c:pt>
                      <c:pt idx="7452">
                        <c:v>43226.046076388891</c:v>
                      </c:pt>
                      <c:pt idx="7453">
                        <c:v>43226.046087962961</c:v>
                      </c:pt>
                      <c:pt idx="7454">
                        <c:v>43226.046099537038</c:v>
                      </c:pt>
                      <c:pt idx="7455">
                        <c:v>43226.046111111114</c:v>
                      </c:pt>
                      <c:pt idx="7456">
                        <c:v>43226.046122685184</c:v>
                      </c:pt>
                      <c:pt idx="7457">
                        <c:v>43226.046134259261</c:v>
                      </c:pt>
                      <c:pt idx="7458">
                        <c:v>43226.04614583333</c:v>
                      </c:pt>
                      <c:pt idx="7459">
                        <c:v>43226.046157407407</c:v>
                      </c:pt>
                      <c:pt idx="7460">
                        <c:v>43226.046168981484</c:v>
                      </c:pt>
                      <c:pt idx="7461">
                        <c:v>43226.046180555553</c:v>
                      </c:pt>
                      <c:pt idx="7462">
                        <c:v>43226.04619212963</c:v>
                      </c:pt>
                      <c:pt idx="7463">
                        <c:v>43226.046203703707</c:v>
                      </c:pt>
                      <c:pt idx="7464">
                        <c:v>43226.046215277776</c:v>
                      </c:pt>
                      <c:pt idx="7465">
                        <c:v>43226.046226851853</c:v>
                      </c:pt>
                      <c:pt idx="7466">
                        <c:v>43226.046238425923</c:v>
                      </c:pt>
                      <c:pt idx="7467">
                        <c:v>43226.046249999999</c:v>
                      </c:pt>
                      <c:pt idx="7468">
                        <c:v>43226.046261574076</c:v>
                      </c:pt>
                      <c:pt idx="7469">
                        <c:v>43226.046273148146</c:v>
                      </c:pt>
                      <c:pt idx="7470">
                        <c:v>43226.046284722222</c:v>
                      </c:pt>
                      <c:pt idx="7471">
                        <c:v>43226.046296296299</c:v>
                      </c:pt>
                      <c:pt idx="7472">
                        <c:v>43226.046307870369</c:v>
                      </c:pt>
                      <c:pt idx="7473">
                        <c:v>43226.046319444446</c:v>
                      </c:pt>
                      <c:pt idx="7474">
                        <c:v>43226.046331018515</c:v>
                      </c:pt>
                      <c:pt idx="7475">
                        <c:v>43226.046342592592</c:v>
                      </c:pt>
                      <c:pt idx="7476">
                        <c:v>43226.046354166669</c:v>
                      </c:pt>
                      <c:pt idx="7477">
                        <c:v>43226.046365740738</c:v>
                      </c:pt>
                      <c:pt idx="7478">
                        <c:v>43226.046377314815</c:v>
                      </c:pt>
                      <c:pt idx="7479">
                        <c:v>43226.046388888892</c:v>
                      </c:pt>
                      <c:pt idx="7480">
                        <c:v>43226.046400462961</c:v>
                      </c:pt>
                      <c:pt idx="7481">
                        <c:v>43226.046400462961</c:v>
                      </c:pt>
                      <c:pt idx="7482">
                        <c:v>43226.046412037038</c:v>
                      </c:pt>
                      <c:pt idx="7483">
                        <c:v>43226.046423611115</c:v>
                      </c:pt>
                      <c:pt idx="7484">
                        <c:v>43226.046435185184</c:v>
                      </c:pt>
                      <c:pt idx="7485">
                        <c:v>43226.046446759261</c:v>
                      </c:pt>
                      <c:pt idx="7486">
                        <c:v>43226.046458333331</c:v>
                      </c:pt>
                      <c:pt idx="7487">
                        <c:v>43226.046469907407</c:v>
                      </c:pt>
                      <c:pt idx="7488">
                        <c:v>43226.046481481484</c:v>
                      </c:pt>
                      <c:pt idx="7489">
                        <c:v>43226.046493055554</c:v>
                      </c:pt>
                      <c:pt idx="7490">
                        <c:v>43226.04650462963</c:v>
                      </c:pt>
                      <c:pt idx="7491">
                        <c:v>43226.046516203707</c:v>
                      </c:pt>
                      <c:pt idx="7492">
                        <c:v>43226.046527777777</c:v>
                      </c:pt>
                      <c:pt idx="7493">
                        <c:v>43226.046539351853</c:v>
                      </c:pt>
                      <c:pt idx="7494">
                        <c:v>43226.046550925923</c:v>
                      </c:pt>
                      <c:pt idx="7495">
                        <c:v>43226.0465625</c:v>
                      </c:pt>
                      <c:pt idx="7496">
                        <c:v>43226.046574074076</c:v>
                      </c:pt>
                      <c:pt idx="7497">
                        <c:v>43226.046585648146</c:v>
                      </c:pt>
                      <c:pt idx="7498">
                        <c:v>43226.046597222223</c:v>
                      </c:pt>
                      <c:pt idx="7499">
                        <c:v>43226.0466087963</c:v>
                      </c:pt>
                      <c:pt idx="7500">
                        <c:v>43226.046620370369</c:v>
                      </c:pt>
                      <c:pt idx="7501">
                        <c:v>43226.046631944446</c:v>
                      </c:pt>
                      <c:pt idx="7502">
                        <c:v>43226.046643518515</c:v>
                      </c:pt>
                      <c:pt idx="7503">
                        <c:v>43226.046655092592</c:v>
                      </c:pt>
                      <c:pt idx="7504">
                        <c:v>43226.046666666669</c:v>
                      </c:pt>
                      <c:pt idx="7505">
                        <c:v>43226.046678240738</c:v>
                      </c:pt>
                      <c:pt idx="7506">
                        <c:v>43226.046689814815</c:v>
                      </c:pt>
                      <c:pt idx="7507">
                        <c:v>43226.046701388892</c:v>
                      </c:pt>
                      <c:pt idx="7508">
                        <c:v>43226.046712962961</c:v>
                      </c:pt>
                      <c:pt idx="7509">
                        <c:v>43226.046724537038</c:v>
                      </c:pt>
                      <c:pt idx="7510">
                        <c:v>43226.046736111108</c:v>
                      </c:pt>
                      <c:pt idx="7511">
                        <c:v>43226.046747685185</c:v>
                      </c:pt>
                      <c:pt idx="7512">
                        <c:v>43226.046759259261</c:v>
                      </c:pt>
                      <c:pt idx="7513">
                        <c:v>43226.046770833331</c:v>
                      </c:pt>
                      <c:pt idx="7514">
                        <c:v>43226.046782407408</c:v>
                      </c:pt>
                      <c:pt idx="7515">
                        <c:v>43226.046793981484</c:v>
                      </c:pt>
                      <c:pt idx="7516">
                        <c:v>43226.046805555554</c:v>
                      </c:pt>
                      <c:pt idx="7517">
                        <c:v>43226.046817129631</c:v>
                      </c:pt>
                      <c:pt idx="7518">
                        <c:v>43226.0468287037</c:v>
                      </c:pt>
                      <c:pt idx="7519">
                        <c:v>43226.046840277777</c:v>
                      </c:pt>
                      <c:pt idx="7520">
                        <c:v>43226.046851851854</c:v>
                      </c:pt>
                      <c:pt idx="7521">
                        <c:v>43226.046863425923</c:v>
                      </c:pt>
                      <c:pt idx="7522">
                        <c:v>43226.046875</c:v>
                      </c:pt>
                      <c:pt idx="7523">
                        <c:v>43226.046886574077</c:v>
                      </c:pt>
                      <c:pt idx="7524">
                        <c:v>43226.046898148146</c:v>
                      </c:pt>
                      <c:pt idx="7525">
                        <c:v>43226.046909722223</c:v>
                      </c:pt>
                      <c:pt idx="7526">
                        <c:v>43226.0469212963</c:v>
                      </c:pt>
                      <c:pt idx="7527">
                        <c:v>43226.046932870369</c:v>
                      </c:pt>
                      <c:pt idx="7528">
                        <c:v>43226.046944444446</c:v>
                      </c:pt>
                      <c:pt idx="7529">
                        <c:v>43226.046956018516</c:v>
                      </c:pt>
                      <c:pt idx="7530">
                        <c:v>43226.046967592592</c:v>
                      </c:pt>
                      <c:pt idx="7531">
                        <c:v>43226.046979166669</c:v>
                      </c:pt>
                      <c:pt idx="7532">
                        <c:v>43226.046990740739</c:v>
                      </c:pt>
                      <c:pt idx="7533">
                        <c:v>43226.047002314815</c:v>
                      </c:pt>
                      <c:pt idx="7534">
                        <c:v>43226.047013888892</c:v>
                      </c:pt>
                      <c:pt idx="7535">
                        <c:v>43226.047025462962</c:v>
                      </c:pt>
                      <c:pt idx="7536">
                        <c:v>43226.047037037039</c:v>
                      </c:pt>
                      <c:pt idx="7537">
                        <c:v>43226.047048611108</c:v>
                      </c:pt>
                      <c:pt idx="7538">
                        <c:v>43226.047060185185</c:v>
                      </c:pt>
                      <c:pt idx="7539">
                        <c:v>43226.047071759262</c:v>
                      </c:pt>
                      <c:pt idx="7540">
                        <c:v>43226.047083333331</c:v>
                      </c:pt>
                      <c:pt idx="7541">
                        <c:v>43226.047094907408</c:v>
                      </c:pt>
                      <c:pt idx="7542">
                        <c:v>43226.047106481485</c:v>
                      </c:pt>
                      <c:pt idx="7543">
                        <c:v>43226.047118055554</c:v>
                      </c:pt>
                      <c:pt idx="7544">
                        <c:v>43226.047129629631</c:v>
                      </c:pt>
                      <c:pt idx="7545">
                        <c:v>43226.0471412037</c:v>
                      </c:pt>
                      <c:pt idx="7546">
                        <c:v>43226.047152777777</c:v>
                      </c:pt>
                      <c:pt idx="7547">
                        <c:v>43226.047164351854</c:v>
                      </c:pt>
                      <c:pt idx="7548">
                        <c:v>43226.047175925924</c:v>
                      </c:pt>
                      <c:pt idx="7549">
                        <c:v>43226.0471875</c:v>
                      </c:pt>
                      <c:pt idx="7550">
                        <c:v>43226.047199074077</c:v>
                      </c:pt>
                      <c:pt idx="7551">
                        <c:v>43226.047210648147</c:v>
                      </c:pt>
                      <c:pt idx="7552">
                        <c:v>43226.047222222223</c:v>
                      </c:pt>
                      <c:pt idx="7553">
                        <c:v>43226.047233796293</c:v>
                      </c:pt>
                      <c:pt idx="7554">
                        <c:v>43226.04724537037</c:v>
                      </c:pt>
                      <c:pt idx="7555">
                        <c:v>43226.047256944446</c:v>
                      </c:pt>
                      <c:pt idx="7556">
                        <c:v>43226.047268518516</c:v>
                      </c:pt>
                      <c:pt idx="7557">
                        <c:v>43226.047280092593</c:v>
                      </c:pt>
                      <c:pt idx="7558">
                        <c:v>43226.047291666669</c:v>
                      </c:pt>
                      <c:pt idx="7559">
                        <c:v>43226.047303240739</c:v>
                      </c:pt>
                      <c:pt idx="7560">
                        <c:v>43226.047314814816</c:v>
                      </c:pt>
                      <c:pt idx="7561">
                        <c:v>43226.047326388885</c:v>
                      </c:pt>
                      <c:pt idx="7562">
                        <c:v>43226.047326388885</c:v>
                      </c:pt>
                      <c:pt idx="7563">
                        <c:v>43226.047337962962</c:v>
                      </c:pt>
                      <c:pt idx="7564">
                        <c:v>43226.047349537039</c:v>
                      </c:pt>
                      <c:pt idx="7565">
                        <c:v>43226.047361111108</c:v>
                      </c:pt>
                      <c:pt idx="7566">
                        <c:v>43226.047372685185</c:v>
                      </c:pt>
                      <c:pt idx="7567">
                        <c:v>43226.047384259262</c:v>
                      </c:pt>
                      <c:pt idx="7568">
                        <c:v>43226.047395833331</c:v>
                      </c:pt>
                      <c:pt idx="7569">
                        <c:v>43226.047407407408</c:v>
                      </c:pt>
                      <c:pt idx="7570">
                        <c:v>43226.047418981485</c:v>
                      </c:pt>
                      <c:pt idx="7571">
                        <c:v>43226.047430555554</c:v>
                      </c:pt>
                      <c:pt idx="7572">
                        <c:v>43226.047442129631</c:v>
                      </c:pt>
                      <c:pt idx="7573">
                        <c:v>43226.047453703701</c:v>
                      </c:pt>
                      <c:pt idx="7574">
                        <c:v>43226.047465277778</c:v>
                      </c:pt>
                      <c:pt idx="7575">
                        <c:v>43226.047476851854</c:v>
                      </c:pt>
                      <c:pt idx="7576">
                        <c:v>43226.047488425924</c:v>
                      </c:pt>
                      <c:pt idx="7577">
                        <c:v>43226.047500000001</c:v>
                      </c:pt>
                      <c:pt idx="7578">
                        <c:v>43226.047511574077</c:v>
                      </c:pt>
                      <c:pt idx="7579">
                        <c:v>43226.047523148147</c:v>
                      </c:pt>
                      <c:pt idx="7580">
                        <c:v>43226.047534722224</c:v>
                      </c:pt>
                      <c:pt idx="7581">
                        <c:v>43226.047546296293</c:v>
                      </c:pt>
                      <c:pt idx="7582">
                        <c:v>43226.04755787037</c:v>
                      </c:pt>
                      <c:pt idx="7583">
                        <c:v>43226.047569444447</c:v>
                      </c:pt>
                      <c:pt idx="7584">
                        <c:v>43226.047581018516</c:v>
                      </c:pt>
                      <c:pt idx="7585">
                        <c:v>43226.047592592593</c:v>
                      </c:pt>
                      <c:pt idx="7586">
                        <c:v>43226.04760416667</c:v>
                      </c:pt>
                      <c:pt idx="7587">
                        <c:v>43226.047615740739</c:v>
                      </c:pt>
                      <c:pt idx="7588">
                        <c:v>43226.047627314816</c:v>
                      </c:pt>
                      <c:pt idx="7589">
                        <c:v>43226.047638888886</c:v>
                      </c:pt>
                      <c:pt idx="7590">
                        <c:v>43226.047650462962</c:v>
                      </c:pt>
                      <c:pt idx="7591">
                        <c:v>43226.047662037039</c:v>
                      </c:pt>
                      <c:pt idx="7592">
                        <c:v>43226.047673611109</c:v>
                      </c:pt>
                      <c:pt idx="7593">
                        <c:v>43226.047685185185</c:v>
                      </c:pt>
                      <c:pt idx="7594">
                        <c:v>43226.047696759262</c:v>
                      </c:pt>
                      <c:pt idx="7595">
                        <c:v>43226.047708333332</c:v>
                      </c:pt>
                      <c:pt idx="7596">
                        <c:v>43226.047719907408</c:v>
                      </c:pt>
                      <c:pt idx="7597">
                        <c:v>43226.047731481478</c:v>
                      </c:pt>
                      <c:pt idx="7598">
                        <c:v>43226.047743055555</c:v>
                      </c:pt>
                      <c:pt idx="7599">
                        <c:v>43226.047754629632</c:v>
                      </c:pt>
                      <c:pt idx="7600">
                        <c:v>43226.047766203701</c:v>
                      </c:pt>
                      <c:pt idx="7601">
                        <c:v>43226.047777777778</c:v>
                      </c:pt>
                      <c:pt idx="7602">
                        <c:v>43226.047789351855</c:v>
                      </c:pt>
                      <c:pt idx="7603">
                        <c:v>43226.047800925924</c:v>
                      </c:pt>
                      <c:pt idx="7604">
                        <c:v>43226.047812500001</c:v>
                      </c:pt>
                      <c:pt idx="7605">
                        <c:v>43226.047824074078</c:v>
                      </c:pt>
                      <c:pt idx="7606">
                        <c:v>43226.047835648147</c:v>
                      </c:pt>
                      <c:pt idx="7607">
                        <c:v>43226.047847222224</c:v>
                      </c:pt>
                      <c:pt idx="7608">
                        <c:v>43226.047858796293</c:v>
                      </c:pt>
                      <c:pt idx="7609">
                        <c:v>43226.04787037037</c:v>
                      </c:pt>
                      <c:pt idx="7610">
                        <c:v>43226.047881944447</c:v>
                      </c:pt>
                      <c:pt idx="7611">
                        <c:v>43226.047893518517</c:v>
                      </c:pt>
                      <c:pt idx="7612">
                        <c:v>43226.047905092593</c:v>
                      </c:pt>
                      <c:pt idx="7613">
                        <c:v>43226.04791666667</c:v>
                      </c:pt>
                      <c:pt idx="7614">
                        <c:v>43226.04792824074</c:v>
                      </c:pt>
                      <c:pt idx="7615">
                        <c:v>43226.047939814816</c:v>
                      </c:pt>
                      <c:pt idx="7616">
                        <c:v>43226.047951388886</c:v>
                      </c:pt>
                      <c:pt idx="7617">
                        <c:v>43226.047962962963</c:v>
                      </c:pt>
                      <c:pt idx="7618">
                        <c:v>43226.047974537039</c:v>
                      </c:pt>
                      <c:pt idx="7619">
                        <c:v>43226.047986111109</c:v>
                      </c:pt>
                      <c:pt idx="7620">
                        <c:v>43226.047997685186</c:v>
                      </c:pt>
                      <c:pt idx="7621">
                        <c:v>43226.048009259262</c:v>
                      </c:pt>
                      <c:pt idx="7622">
                        <c:v>43226.048020833332</c:v>
                      </c:pt>
                      <c:pt idx="7623">
                        <c:v>43226.048032407409</c:v>
                      </c:pt>
                      <c:pt idx="7624">
                        <c:v>43226.048043981478</c:v>
                      </c:pt>
                      <c:pt idx="7625">
                        <c:v>43226.048055555555</c:v>
                      </c:pt>
                      <c:pt idx="7626">
                        <c:v>43226.048067129632</c:v>
                      </c:pt>
                      <c:pt idx="7627">
                        <c:v>43226.048078703701</c:v>
                      </c:pt>
                      <c:pt idx="7628">
                        <c:v>43226.048090277778</c:v>
                      </c:pt>
                      <c:pt idx="7629">
                        <c:v>43226.048101851855</c:v>
                      </c:pt>
                      <c:pt idx="7630">
                        <c:v>43226.048113425924</c:v>
                      </c:pt>
                      <c:pt idx="7631">
                        <c:v>43226.048125000001</c:v>
                      </c:pt>
                      <c:pt idx="7632">
                        <c:v>43226.048136574071</c:v>
                      </c:pt>
                      <c:pt idx="7633">
                        <c:v>43226.048148148147</c:v>
                      </c:pt>
                      <c:pt idx="7634">
                        <c:v>43226.048159722224</c:v>
                      </c:pt>
                      <c:pt idx="7635">
                        <c:v>43226.048171296294</c:v>
                      </c:pt>
                      <c:pt idx="7636">
                        <c:v>43226.048182870371</c:v>
                      </c:pt>
                      <c:pt idx="7637">
                        <c:v>43226.048194444447</c:v>
                      </c:pt>
                      <c:pt idx="7638">
                        <c:v>43226.048194444447</c:v>
                      </c:pt>
                      <c:pt idx="7639">
                        <c:v>43226.048206018517</c:v>
                      </c:pt>
                      <c:pt idx="7640">
                        <c:v>43226.048217592594</c:v>
                      </c:pt>
                      <c:pt idx="7641">
                        <c:v>43226.048229166663</c:v>
                      </c:pt>
                      <c:pt idx="7642">
                        <c:v>43226.04824074074</c:v>
                      </c:pt>
                      <c:pt idx="7643">
                        <c:v>43226.048252314817</c:v>
                      </c:pt>
                      <c:pt idx="7644">
                        <c:v>43226.048263888886</c:v>
                      </c:pt>
                      <c:pt idx="7645">
                        <c:v>43226.048275462963</c:v>
                      </c:pt>
                      <c:pt idx="7646">
                        <c:v>43226.04828703704</c:v>
                      </c:pt>
                      <c:pt idx="7647">
                        <c:v>43226.048298611109</c:v>
                      </c:pt>
                      <c:pt idx="7648">
                        <c:v>43226.048310185186</c:v>
                      </c:pt>
                      <c:pt idx="7649">
                        <c:v>43226.048321759263</c:v>
                      </c:pt>
                      <c:pt idx="7650">
                        <c:v>43226.048333333332</c:v>
                      </c:pt>
                      <c:pt idx="7651">
                        <c:v>43226.048344907409</c:v>
                      </c:pt>
                      <c:pt idx="7652">
                        <c:v>43226.048356481479</c:v>
                      </c:pt>
                      <c:pt idx="7653">
                        <c:v>43226.048368055555</c:v>
                      </c:pt>
                      <c:pt idx="7654">
                        <c:v>43226.048379629632</c:v>
                      </c:pt>
                      <c:pt idx="7655">
                        <c:v>43226.048391203702</c:v>
                      </c:pt>
                      <c:pt idx="7656">
                        <c:v>43226.048402777778</c:v>
                      </c:pt>
                      <c:pt idx="7657">
                        <c:v>43226.048414351855</c:v>
                      </c:pt>
                      <c:pt idx="7658">
                        <c:v>43226.048425925925</c:v>
                      </c:pt>
                      <c:pt idx="7659">
                        <c:v>43226.048437500001</c:v>
                      </c:pt>
                      <c:pt idx="7660">
                        <c:v>43226.048449074071</c:v>
                      </c:pt>
                      <c:pt idx="7661">
                        <c:v>43226.048460648148</c:v>
                      </c:pt>
                      <c:pt idx="7662">
                        <c:v>43226.048472222225</c:v>
                      </c:pt>
                      <c:pt idx="7663">
                        <c:v>43226.048483796294</c:v>
                      </c:pt>
                      <c:pt idx="7664">
                        <c:v>43226.048495370371</c:v>
                      </c:pt>
                      <c:pt idx="7665">
                        <c:v>43226.048506944448</c:v>
                      </c:pt>
                      <c:pt idx="7666">
                        <c:v>43226.048518518517</c:v>
                      </c:pt>
                      <c:pt idx="7667">
                        <c:v>43226.048530092594</c:v>
                      </c:pt>
                      <c:pt idx="7668">
                        <c:v>43226.048541666663</c:v>
                      </c:pt>
                      <c:pt idx="7669">
                        <c:v>43226.04855324074</c:v>
                      </c:pt>
                      <c:pt idx="7670">
                        <c:v>43226.048564814817</c:v>
                      </c:pt>
                      <c:pt idx="7671">
                        <c:v>43226.048576388886</c:v>
                      </c:pt>
                      <c:pt idx="7672">
                        <c:v>43226.048587962963</c:v>
                      </c:pt>
                      <c:pt idx="7673">
                        <c:v>43226.04859953704</c:v>
                      </c:pt>
                      <c:pt idx="7674">
                        <c:v>43226.048611111109</c:v>
                      </c:pt>
                      <c:pt idx="7675">
                        <c:v>43226.048622685186</c:v>
                      </c:pt>
                      <c:pt idx="7676">
                        <c:v>43226.048634259256</c:v>
                      </c:pt>
                      <c:pt idx="7677">
                        <c:v>43226.048645833333</c:v>
                      </c:pt>
                      <c:pt idx="7678">
                        <c:v>43226.048657407409</c:v>
                      </c:pt>
                      <c:pt idx="7679">
                        <c:v>43226.048668981479</c:v>
                      </c:pt>
                      <c:pt idx="7680">
                        <c:v>43226.048680555556</c:v>
                      </c:pt>
                      <c:pt idx="7681">
                        <c:v>43226.048692129632</c:v>
                      </c:pt>
                      <c:pt idx="7682">
                        <c:v>43226.048703703702</c:v>
                      </c:pt>
                      <c:pt idx="7683">
                        <c:v>43226.048715277779</c:v>
                      </c:pt>
                      <c:pt idx="7684">
                        <c:v>43226.048726851855</c:v>
                      </c:pt>
                      <c:pt idx="7685">
                        <c:v>43226.048738425925</c:v>
                      </c:pt>
                      <c:pt idx="7686">
                        <c:v>43226.048750000002</c:v>
                      </c:pt>
                      <c:pt idx="7687">
                        <c:v>43226.048761574071</c:v>
                      </c:pt>
                      <c:pt idx="7688">
                        <c:v>43226.048773148148</c:v>
                      </c:pt>
                      <c:pt idx="7689">
                        <c:v>43226.048784722225</c:v>
                      </c:pt>
                      <c:pt idx="7690">
                        <c:v>43226.048796296294</c:v>
                      </c:pt>
                      <c:pt idx="7691">
                        <c:v>43226.048807870371</c:v>
                      </c:pt>
                      <c:pt idx="7692">
                        <c:v>43226.048819444448</c:v>
                      </c:pt>
                      <c:pt idx="7693">
                        <c:v>43226.048831018517</c:v>
                      </c:pt>
                      <c:pt idx="7694">
                        <c:v>43226.048842592594</c:v>
                      </c:pt>
                      <c:pt idx="7695">
                        <c:v>43226.048854166664</c:v>
                      </c:pt>
                      <c:pt idx="7696">
                        <c:v>43226.04886574074</c:v>
                      </c:pt>
                      <c:pt idx="7697">
                        <c:v>43226.048877314817</c:v>
                      </c:pt>
                      <c:pt idx="7698">
                        <c:v>43226.048888888887</c:v>
                      </c:pt>
                      <c:pt idx="7699">
                        <c:v>43226.048900462964</c:v>
                      </c:pt>
                      <c:pt idx="7700">
                        <c:v>43226.04891203704</c:v>
                      </c:pt>
                      <c:pt idx="7701">
                        <c:v>43226.04892361111</c:v>
                      </c:pt>
                      <c:pt idx="7702">
                        <c:v>43226.048935185187</c:v>
                      </c:pt>
                      <c:pt idx="7703">
                        <c:v>43226.048946759256</c:v>
                      </c:pt>
                      <c:pt idx="7704">
                        <c:v>43226.048958333333</c:v>
                      </c:pt>
                      <c:pt idx="7705">
                        <c:v>43226.04896990741</c:v>
                      </c:pt>
                      <c:pt idx="7706">
                        <c:v>43226.048981481479</c:v>
                      </c:pt>
                      <c:pt idx="7707">
                        <c:v>43226.048993055556</c:v>
                      </c:pt>
                      <c:pt idx="7708">
                        <c:v>43226.049004629633</c:v>
                      </c:pt>
                      <c:pt idx="7709">
                        <c:v>43226.049016203702</c:v>
                      </c:pt>
                      <c:pt idx="7710">
                        <c:v>43226.049027777779</c:v>
                      </c:pt>
                      <c:pt idx="7711">
                        <c:v>43226.049039351848</c:v>
                      </c:pt>
                      <c:pt idx="7712">
                        <c:v>43226.049039351848</c:v>
                      </c:pt>
                      <c:pt idx="7713">
                        <c:v>43226.049050925925</c:v>
                      </c:pt>
                      <c:pt idx="7714">
                        <c:v>43226.049062500002</c:v>
                      </c:pt>
                      <c:pt idx="7715">
                        <c:v>43226.049074074072</c:v>
                      </c:pt>
                      <c:pt idx="7716">
                        <c:v>43226.049085648148</c:v>
                      </c:pt>
                      <c:pt idx="7717">
                        <c:v>43226.049097222225</c:v>
                      </c:pt>
                      <c:pt idx="7718">
                        <c:v>43226.049108796295</c:v>
                      </c:pt>
                      <c:pt idx="7719">
                        <c:v>43226.049120370371</c:v>
                      </c:pt>
                      <c:pt idx="7720">
                        <c:v>43226.049131944441</c:v>
                      </c:pt>
                      <c:pt idx="7721">
                        <c:v>43226.049143518518</c:v>
                      </c:pt>
                      <c:pt idx="7722">
                        <c:v>43226.049155092594</c:v>
                      </c:pt>
                      <c:pt idx="7723">
                        <c:v>43226.049166666664</c:v>
                      </c:pt>
                      <c:pt idx="7724">
                        <c:v>43226.049178240741</c:v>
                      </c:pt>
                      <c:pt idx="7725">
                        <c:v>43226.049189814818</c:v>
                      </c:pt>
                      <c:pt idx="7726">
                        <c:v>43226.049201388887</c:v>
                      </c:pt>
                      <c:pt idx="7727">
                        <c:v>43226.049212962964</c:v>
                      </c:pt>
                      <c:pt idx="7728">
                        <c:v>43226.049224537041</c:v>
                      </c:pt>
                      <c:pt idx="7729">
                        <c:v>43226.04923611111</c:v>
                      </c:pt>
                      <c:pt idx="7730">
                        <c:v>43226.049247685187</c:v>
                      </c:pt>
                      <c:pt idx="7731">
                        <c:v>43226.049259259256</c:v>
                      </c:pt>
                      <c:pt idx="7732">
                        <c:v>43226.049270833333</c:v>
                      </c:pt>
                      <c:pt idx="7733">
                        <c:v>43226.04928240741</c:v>
                      </c:pt>
                      <c:pt idx="7734">
                        <c:v>43226.049293981479</c:v>
                      </c:pt>
                      <c:pt idx="7735">
                        <c:v>43226.049305555556</c:v>
                      </c:pt>
                      <c:pt idx="7736">
                        <c:v>43226.049317129633</c:v>
                      </c:pt>
                      <c:pt idx="7737">
                        <c:v>43226.049328703702</c:v>
                      </c:pt>
                      <c:pt idx="7738">
                        <c:v>43226.049340277779</c:v>
                      </c:pt>
                      <c:pt idx="7739">
                        <c:v>43226.049351851849</c:v>
                      </c:pt>
                      <c:pt idx="7740">
                        <c:v>43226.049363425926</c:v>
                      </c:pt>
                      <c:pt idx="7741">
                        <c:v>43226.049375000002</c:v>
                      </c:pt>
                      <c:pt idx="7742">
                        <c:v>43226.049386574072</c:v>
                      </c:pt>
                      <c:pt idx="7743">
                        <c:v>43226.049398148149</c:v>
                      </c:pt>
                      <c:pt idx="7744">
                        <c:v>43226.049409722225</c:v>
                      </c:pt>
                      <c:pt idx="7745">
                        <c:v>43226.049421296295</c:v>
                      </c:pt>
                      <c:pt idx="7746">
                        <c:v>43226.049432870372</c:v>
                      </c:pt>
                      <c:pt idx="7747">
                        <c:v>43226.049444444441</c:v>
                      </c:pt>
                      <c:pt idx="7748">
                        <c:v>43226.049456018518</c:v>
                      </c:pt>
                      <c:pt idx="7749">
                        <c:v>43226.049467592595</c:v>
                      </c:pt>
                      <c:pt idx="7750">
                        <c:v>43226.049479166664</c:v>
                      </c:pt>
                      <c:pt idx="7751">
                        <c:v>43226.049490740741</c:v>
                      </c:pt>
                      <c:pt idx="7752">
                        <c:v>43226.049502314818</c:v>
                      </c:pt>
                      <c:pt idx="7753">
                        <c:v>43226.049513888887</c:v>
                      </c:pt>
                      <c:pt idx="7754">
                        <c:v>43226.049525462964</c:v>
                      </c:pt>
                      <c:pt idx="7755">
                        <c:v>43226.049537037034</c:v>
                      </c:pt>
                      <c:pt idx="7756">
                        <c:v>43226.04954861111</c:v>
                      </c:pt>
                      <c:pt idx="7757">
                        <c:v>43226.049560185187</c:v>
                      </c:pt>
                      <c:pt idx="7758">
                        <c:v>43226.049571759257</c:v>
                      </c:pt>
                      <c:pt idx="7759">
                        <c:v>43226.049583333333</c:v>
                      </c:pt>
                      <c:pt idx="7760">
                        <c:v>43226.04959490741</c:v>
                      </c:pt>
                      <c:pt idx="7761">
                        <c:v>43226.04960648148</c:v>
                      </c:pt>
                      <c:pt idx="7762">
                        <c:v>43226.049618055556</c:v>
                      </c:pt>
                      <c:pt idx="7763">
                        <c:v>43226.049629629626</c:v>
                      </c:pt>
                      <c:pt idx="7764">
                        <c:v>43226.049641203703</c:v>
                      </c:pt>
                      <c:pt idx="7765">
                        <c:v>43226.04965277778</c:v>
                      </c:pt>
                      <c:pt idx="7766">
                        <c:v>43226.049664351849</c:v>
                      </c:pt>
                      <c:pt idx="7767">
                        <c:v>43226.049675925926</c:v>
                      </c:pt>
                      <c:pt idx="7768">
                        <c:v>43226.049687500003</c:v>
                      </c:pt>
                      <c:pt idx="7769">
                        <c:v>43226.049699074072</c:v>
                      </c:pt>
                      <c:pt idx="7770">
                        <c:v>43226.049710648149</c:v>
                      </c:pt>
                      <c:pt idx="7771">
                        <c:v>43226.049722222226</c:v>
                      </c:pt>
                      <c:pt idx="7772">
                        <c:v>43226.049733796295</c:v>
                      </c:pt>
                      <c:pt idx="7773">
                        <c:v>43226.049745370372</c:v>
                      </c:pt>
                      <c:pt idx="7774">
                        <c:v>43226.049756944441</c:v>
                      </c:pt>
                      <c:pt idx="7775">
                        <c:v>43226.049768518518</c:v>
                      </c:pt>
                      <c:pt idx="7776">
                        <c:v>43226.049780092595</c:v>
                      </c:pt>
                      <c:pt idx="7777">
                        <c:v>43226.049791666665</c:v>
                      </c:pt>
                      <c:pt idx="7778">
                        <c:v>43226.049803240741</c:v>
                      </c:pt>
                      <c:pt idx="7779">
                        <c:v>43226.049814814818</c:v>
                      </c:pt>
                      <c:pt idx="7780">
                        <c:v>43226.049826388888</c:v>
                      </c:pt>
                      <c:pt idx="7781">
                        <c:v>43226.049837962964</c:v>
                      </c:pt>
                      <c:pt idx="7782">
                        <c:v>43226.049849537034</c:v>
                      </c:pt>
                      <c:pt idx="7783">
                        <c:v>43226.049861111111</c:v>
                      </c:pt>
                      <c:pt idx="7784">
                        <c:v>43226.049872685187</c:v>
                      </c:pt>
                      <c:pt idx="7785">
                        <c:v>43226.049884259257</c:v>
                      </c:pt>
                      <c:pt idx="7786">
                        <c:v>43226.049895833334</c:v>
                      </c:pt>
                      <c:pt idx="7787">
                        <c:v>43226.049907407411</c:v>
                      </c:pt>
                      <c:pt idx="7788">
                        <c:v>43226.04991898148</c:v>
                      </c:pt>
                      <c:pt idx="7789">
                        <c:v>43226.04991898148</c:v>
                      </c:pt>
                      <c:pt idx="7790">
                        <c:v>43226.049930555557</c:v>
                      </c:pt>
                      <c:pt idx="7791">
                        <c:v>43226.049942129626</c:v>
                      </c:pt>
                      <c:pt idx="7792">
                        <c:v>43226.049953703703</c:v>
                      </c:pt>
                      <c:pt idx="7793">
                        <c:v>43226.04996527778</c:v>
                      </c:pt>
                      <c:pt idx="7794">
                        <c:v>43226.049976851849</c:v>
                      </c:pt>
                      <c:pt idx="7795">
                        <c:v>43226.049988425926</c:v>
                      </c:pt>
                      <c:pt idx="7796">
                        <c:v>43226.05</c:v>
                      </c:pt>
                      <c:pt idx="7797">
                        <c:v>43226.050011574072</c:v>
                      </c:pt>
                      <c:pt idx="7798">
                        <c:v>43226.050023148149</c:v>
                      </c:pt>
                      <c:pt idx="7799">
                        <c:v>43226.050034722219</c:v>
                      </c:pt>
                      <c:pt idx="7800">
                        <c:v>43226.050046296295</c:v>
                      </c:pt>
                      <c:pt idx="7801">
                        <c:v>43226.050057870372</c:v>
                      </c:pt>
                      <c:pt idx="7802">
                        <c:v>43226.050069444442</c:v>
                      </c:pt>
                      <c:pt idx="7803">
                        <c:v>43226.050081018519</c:v>
                      </c:pt>
                      <c:pt idx="7804">
                        <c:v>43226.050092592595</c:v>
                      </c:pt>
                      <c:pt idx="7805">
                        <c:v>43226.050104166665</c:v>
                      </c:pt>
                      <c:pt idx="7806">
                        <c:v>43226.050115740742</c:v>
                      </c:pt>
                      <c:pt idx="7807">
                        <c:v>43226.050127314818</c:v>
                      </c:pt>
                      <c:pt idx="7808">
                        <c:v>43226.050138888888</c:v>
                      </c:pt>
                      <c:pt idx="7809">
                        <c:v>43226.050150462965</c:v>
                      </c:pt>
                      <c:pt idx="7810">
                        <c:v>43226.050162037034</c:v>
                      </c:pt>
                      <c:pt idx="7811">
                        <c:v>43226.050173611111</c:v>
                      </c:pt>
                      <c:pt idx="7812">
                        <c:v>43226.050185185188</c:v>
                      </c:pt>
                      <c:pt idx="7813">
                        <c:v>43226.050196759257</c:v>
                      </c:pt>
                      <c:pt idx="7814">
                        <c:v>43226.050208333334</c:v>
                      </c:pt>
                      <c:pt idx="7815">
                        <c:v>43226.050219907411</c:v>
                      </c:pt>
                      <c:pt idx="7816">
                        <c:v>43226.05023148148</c:v>
                      </c:pt>
                      <c:pt idx="7817">
                        <c:v>43226.050243055557</c:v>
                      </c:pt>
                      <c:pt idx="7818">
                        <c:v>43226.050254629627</c:v>
                      </c:pt>
                      <c:pt idx="7819">
                        <c:v>43226.050266203703</c:v>
                      </c:pt>
                      <c:pt idx="7820">
                        <c:v>43226.05027777778</c:v>
                      </c:pt>
                      <c:pt idx="7821">
                        <c:v>43226.05028935185</c:v>
                      </c:pt>
                      <c:pt idx="7822">
                        <c:v>43226.050300925926</c:v>
                      </c:pt>
                      <c:pt idx="7823">
                        <c:v>43226.050312500003</c:v>
                      </c:pt>
                      <c:pt idx="7824">
                        <c:v>43226.050324074073</c:v>
                      </c:pt>
                      <c:pt idx="7825">
                        <c:v>43226.050335648149</c:v>
                      </c:pt>
                      <c:pt idx="7826">
                        <c:v>43226.050347222219</c:v>
                      </c:pt>
                      <c:pt idx="7827">
                        <c:v>43226.050358796296</c:v>
                      </c:pt>
                      <c:pt idx="7828">
                        <c:v>43226.050370370373</c:v>
                      </c:pt>
                      <c:pt idx="7829">
                        <c:v>43226.050381944442</c:v>
                      </c:pt>
                      <c:pt idx="7830">
                        <c:v>43226.050393518519</c:v>
                      </c:pt>
                      <c:pt idx="7831">
                        <c:v>43226.050405092596</c:v>
                      </c:pt>
                      <c:pt idx="7832">
                        <c:v>43226.050416666665</c:v>
                      </c:pt>
                      <c:pt idx="7833">
                        <c:v>43226.050428240742</c:v>
                      </c:pt>
                      <c:pt idx="7834">
                        <c:v>43226.050439814811</c:v>
                      </c:pt>
                      <c:pt idx="7835">
                        <c:v>43226.050451388888</c:v>
                      </c:pt>
                      <c:pt idx="7836">
                        <c:v>43226.050462962965</c:v>
                      </c:pt>
                      <c:pt idx="7837">
                        <c:v>43226.050474537034</c:v>
                      </c:pt>
                      <c:pt idx="7838">
                        <c:v>43226.050486111111</c:v>
                      </c:pt>
                      <c:pt idx="7839">
                        <c:v>43226.050497685188</c:v>
                      </c:pt>
                      <c:pt idx="7840">
                        <c:v>43226.050509259258</c:v>
                      </c:pt>
                      <c:pt idx="7841">
                        <c:v>43226.050520833334</c:v>
                      </c:pt>
                      <c:pt idx="7842">
                        <c:v>43226.050532407404</c:v>
                      </c:pt>
                      <c:pt idx="7843">
                        <c:v>43226.050543981481</c:v>
                      </c:pt>
                      <c:pt idx="7844">
                        <c:v>43226.050555555557</c:v>
                      </c:pt>
                      <c:pt idx="7845">
                        <c:v>43226.050567129627</c:v>
                      </c:pt>
                      <c:pt idx="7846">
                        <c:v>43226.050578703704</c:v>
                      </c:pt>
                      <c:pt idx="7847">
                        <c:v>43226.05059027778</c:v>
                      </c:pt>
                      <c:pt idx="7848">
                        <c:v>43226.05060185185</c:v>
                      </c:pt>
                      <c:pt idx="7849">
                        <c:v>43226.050613425927</c:v>
                      </c:pt>
                      <c:pt idx="7850">
                        <c:v>43226.050625000003</c:v>
                      </c:pt>
                      <c:pt idx="7851">
                        <c:v>43226.050636574073</c:v>
                      </c:pt>
                      <c:pt idx="7852">
                        <c:v>43226.05064814815</c:v>
                      </c:pt>
                      <c:pt idx="7853">
                        <c:v>43226.050659722219</c:v>
                      </c:pt>
                      <c:pt idx="7854">
                        <c:v>43226.050671296296</c:v>
                      </c:pt>
                      <c:pt idx="7855">
                        <c:v>43226.050682870373</c:v>
                      </c:pt>
                      <c:pt idx="7856">
                        <c:v>43226.050694444442</c:v>
                      </c:pt>
                      <c:pt idx="7857">
                        <c:v>43226.050706018519</c:v>
                      </c:pt>
                      <c:pt idx="7858">
                        <c:v>43226.050717592596</c:v>
                      </c:pt>
                      <c:pt idx="7859">
                        <c:v>43226.050729166665</c:v>
                      </c:pt>
                      <c:pt idx="7860">
                        <c:v>43226.050740740742</c:v>
                      </c:pt>
                      <c:pt idx="7861">
                        <c:v>43226.050752314812</c:v>
                      </c:pt>
                      <c:pt idx="7862">
                        <c:v>43226.050763888888</c:v>
                      </c:pt>
                      <c:pt idx="7863">
                        <c:v>43226.050775462965</c:v>
                      </c:pt>
                      <c:pt idx="7864">
                        <c:v>43226.050787037035</c:v>
                      </c:pt>
                      <c:pt idx="7865">
                        <c:v>43226.050798611112</c:v>
                      </c:pt>
                      <c:pt idx="7866">
                        <c:v>43226.050810185188</c:v>
                      </c:pt>
                      <c:pt idx="7867">
                        <c:v>43226.050821759258</c:v>
                      </c:pt>
                      <c:pt idx="7868">
                        <c:v>43226.050833333335</c:v>
                      </c:pt>
                      <c:pt idx="7869">
                        <c:v>43226.050833333335</c:v>
                      </c:pt>
                      <c:pt idx="7870">
                        <c:v>43226.050844907404</c:v>
                      </c:pt>
                      <c:pt idx="7871">
                        <c:v>43226.050856481481</c:v>
                      </c:pt>
                      <c:pt idx="7872">
                        <c:v>43226.050868055558</c:v>
                      </c:pt>
                      <c:pt idx="7873">
                        <c:v>43226.050879629627</c:v>
                      </c:pt>
                      <c:pt idx="7874">
                        <c:v>43226.050891203704</c:v>
                      </c:pt>
                      <c:pt idx="7875">
                        <c:v>43226.050902777781</c:v>
                      </c:pt>
                      <c:pt idx="7876">
                        <c:v>43226.05091435185</c:v>
                      </c:pt>
                      <c:pt idx="7877">
                        <c:v>43226.050925925927</c:v>
                      </c:pt>
                      <c:pt idx="7878">
                        <c:v>43226.050937499997</c:v>
                      </c:pt>
                      <c:pt idx="7879">
                        <c:v>43226.050949074073</c:v>
                      </c:pt>
                      <c:pt idx="7880">
                        <c:v>43226.05096064815</c:v>
                      </c:pt>
                      <c:pt idx="7881">
                        <c:v>43226.05097222222</c:v>
                      </c:pt>
                      <c:pt idx="7882">
                        <c:v>43226.050983796296</c:v>
                      </c:pt>
                      <c:pt idx="7883">
                        <c:v>43226.050995370373</c:v>
                      </c:pt>
                      <c:pt idx="7884">
                        <c:v>43226.051006944443</c:v>
                      </c:pt>
                      <c:pt idx="7885">
                        <c:v>43226.051018518519</c:v>
                      </c:pt>
                      <c:pt idx="7886">
                        <c:v>43226.051030092596</c:v>
                      </c:pt>
                      <c:pt idx="7887">
                        <c:v>43226.051041666666</c:v>
                      </c:pt>
                      <c:pt idx="7888">
                        <c:v>43226.051053240742</c:v>
                      </c:pt>
                      <c:pt idx="7889">
                        <c:v>43226.051064814812</c:v>
                      </c:pt>
                      <c:pt idx="7890">
                        <c:v>43226.051076388889</c:v>
                      </c:pt>
                      <c:pt idx="7891">
                        <c:v>43226.051087962966</c:v>
                      </c:pt>
                      <c:pt idx="7892">
                        <c:v>43226.051099537035</c:v>
                      </c:pt>
                      <c:pt idx="7893">
                        <c:v>43226.051111111112</c:v>
                      </c:pt>
                      <c:pt idx="7894">
                        <c:v>43226.051122685189</c:v>
                      </c:pt>
                      <c:pt idx="7895">
                        <c:v>43226.051134259258</c:v>
                      </c:pt>
                      <c:pt idx="7896">
                        <c:v>43226.051145833335</c:v>
                      </c:pt>
                      <c:pt idx="7897">
                        <c:v>43226.051157407404</c:v>
                      </c:pt>
                      <c:pt idx="7898">
                        <c:v>43226.051168981481</c:v>
                      </c:pt>
                      <c:pt idx="7899">
                        <c:v>43226.051180555558</c:v>
                      </c:pt>
                      <c:pt idx="7900">
                        <c:v>43226.051192129627</c:v>
                      </c:pt>
                      <c:pt idx="7901">
                        <c:v>43226.051203703704</c:v>
                      </c:pt>
                      <c:pt idx="7902">
                        <c:v>43226.051215277781</c:v>
                      </c:pt>
                      <c:pt idx="7903">
                        <c:v>43226.051226851851</c:v>
                      </c:pt>
                      <c:pt idx="7904">
                        <c:v>43226.051238425927</c:v>
                      </c:pt>
                      <c:pt idx="7905">
                        <c:v>43226.051249999997</c:v>
                      </c:pt>
                      <c:pt idx="7906">
                        <c:v>43226.051261574074</c:v>
                      </c:pt>
                      <c:pt idx="7907">
                        <c:v>43226.05127314815</c:v>
                      </c:pt>
                      <c:pt idx="7908">
                        <c:v>43226.05128472222</c:v>
                      </c:pt>
                      <c:pt idx="7909">
                        <c:v>43226.051296296297</c:v>
                      </c:pt>
                      <c:pt idx="7910">
                        <c:v>43226.051307870373</c:v>
                      </c:pt>
                      <c:pt idx="7911">
                        <c:v>43226.051319444443</c:v>
                      </c:pt>
                      <c:pt idx="7912">
                        <c:v>43226.05133101852</c:v>
                      </c:pt>
                      <c:pt idx="7913">
                        <c:v>43226.051342592589</c:v>
                      </c:pt>
                      <c:pt idx="7914">
                        <c:v>43226.051354166666</c:v>
                      </c:pt>
                      <c:pt idx="7915">
                        <c:v>43226.051365740743</c:v>
                      </c:pt>
                      <c:pt idx="7916">
                        <c:v>43226.051377314812</c:v>
                      </c:pt>
                      <c:pt idx="7917">
                        <c:v>43226.051388888889</c:v>
                      </c:pt>
                      <c:pt idx="7918">
                        <c:v>43226.051400462966</c:v>
                      </c:pt>
                      <c:pt idx="7919">
                        <c:v>43226.051412037035</c:v>
                      </c:pt>
                      <c:pt idx="7920">
                        <c:v>43226.051423611112</c:v>
                      </c:pt>
                      <c:pt idx="7921">
                        <c:v>43226.051435185182</c:v>
                      </c:pt>
                      <c:pt idx="7922">
                        <c:v>43226.051446759258</c:v>
                      </c:pt>
                      <c:pt idx="7923">
                        <c:v>43226.051458333335</c:v>
                      </c:pt>
                      <c:pt idx="7924">
                        <c:v>43226.051469907405</c:v>
                      </c:pt>
                      <c:pt idx="7925">
                        <c:v>43226.051481481481</c:v>
                      </c:pt>
                      <c:pt idx="7926">
                        <c:v>43226.051493055558</c:v>
                      </c:pt>
                      <c:pt idx="7927">
                        <c:v>43226.051504629628</c:v>
                      </c:pt>
                      <c:pt idx="7928">
                        <c:v>43226.051516203705</c:v>
                      </c:pt>
                      <c:pt idx="7929">
                        <c:v>43226.051527777781</c:v>
                      </c:pt>
                      <c:pt idx="7930">
                        <c:v>43226.051539351851</c:v>
                      </c:pt>
                      <c:pt idx="7931">
                        <c:v>43226.051550925928</c:v>
                      </c:pt>
                      <c:pt idx="7932">
                        <c:v>43226.051562499997</c:v>
                      </c:pt>
                      <c:pt idx="7933">
                        <c:v>43226.051574074074</c:v>
                      </c:pt>
                      <c:pt idx="7934">
                        <c:v>43226.051585648151</c:v>
                      </c:pt>
                      <c:pt idx="7935">
                        <c:v>43226.05159722222</c:v>
                      </c:pt>
                      <c:pt idx="7936">
                        <c:v>43226.051608796297</c:v>
                      </c:pt>
                      <c:pt idx="7937">
                        <c:v>43226.051620370374</c:v>
                      </c:pt>
                      <c:pt idx="7938">
                        <c:v>43226.051631944443</c:v>
                      </c:pt>
                      <c:pt idx="7939">
                        <c:v>43226.05164351852</c:v>
                      </c:pt>
                      <c:pt idx="7940">
                        <c:v>43226.051655092589</c:v>
                      </c:pt>
                      <c:pt idx="7941">
                        <c:v>43226.051666666666</c:v>
                      </c:pt>
                      <c:pt idx="7942">
                        <c:v>43226.051678240743</c:v>
                      </c:pt>
                      <c:pt idx="7943">
                        <c:v>43226.051689814813</c:v>
                      </c:pt>
                      <c:pt idx="7944">
                        <c:v>43226.051701388889</c:v>
                      </c:pt>
                      <c:pt idx="7945">
                        <c:v>43226.051701388889</c:v>
                      </c:pt>
                      <c:pt idx="7946">
                        <c:v>43226.051712962966</c:v>
                      </c:pt>
                      <c:pt idx="7947">
                        <c:v>43226.051724537036</c:v>
                      </c:pt>
                      <c:pt idx="7948">
                        <c:v>43226.051736111112</c:v>
                      </c:pt>
                      <c:pt idx="7949">
                        <c:v>43226.051747685182</c:v>
                      </c:pt>
                      <c:pt idx="7950">
                        <c:v>43226.051759259259</c:v>
                      </c:pt>
                      <c:pt idx="7951">
                        <c:v>43226.051770833335</c:v>
                      </c:pt>
                      <c:pt idx="7952">
                        <c:v>43226.051782407405</c:v>
                      </c:pt>
                      <c:pt idx="7953">
                        <c:v>43226.051793981482</c:v>
                      </c:pt>
                      <c:pt idx="7954">
                        <c:v>43226.051805555559</c:v>
                      </c:pt>
                      <c:pt idx="7955">
                        <c:v>43226.051817129628</c:v>
                      </c:pt>
                      <c:pt idx="7956">
                        <c:v>43226.051828703705</c:v>
                      </c:pt>
                      <c:pt idx="7957">
                        <c:v>43226.051840277774</c:v>
                      </c:pt>
                      <c:pt idx="7958">
                        <c:v>43226.051851851851</c:v>
                      </c:pt>
                      <c:pt idx="7959">
                        <c:v>43226.051863425928</c:v>
                      </c:pt>
                      <c:pt idx="7960">
                        <c:v>43226.051874999997</c:v>
                      </c:pt>
                      <c:pt idx="7961">
                        <c:v>43226.051886574074</c:v>
                      </c:pt>
                      <c:pt idx="7962">
                        <c:v>43226.051898148151</c:v>
                      </c:pt>
                      <c:pt idx="7963">
                        <c:v>43226.05190972222</c:v>
                      </c:pt>
                      <c:pt idx="7964">
                        <c:v>43226.051921296297</c:v>
                      </c:pt>
                      <c:pt idx="7965">
                        <c:v>43226.051932870374</c:v>
                      </c:pt>
                      <c:pt idx="7966">
                        <c:v>43226.051944444444</c:v>
                      </c:pt>
                      <c:pt idx="7967">
                        <c:v>43226.05195601852</c:v>
                      </c:pt>
                      <c:pt idx="7968">
                        <c:v>43226.05196759259</c:v>
                      </c:pt>
                      <c:pt idx="7969">
                        <c:v>43226.051979166667</c:v>
                      </c:pt>
                      <c:pt idx="7970">
                        <c:v>43226.051990740743</c:v>
                      </c:pt>
                      <c:pt idx="7971">
                        <c:v>43226.052002314813</c:v>
                      </c:pt>
                      <c:pt idx="7972">
                        <c:v>43226.05201388889</c:v>
                      </c:pt>
                      <c:pt idx="7973">
                        <c:v>43226.052025462966</c:v>
                      </c:pt>
                      <c:pt idx="7974">
                        <c:v>43226.052037037036</c:v>
                      </c:pt>
                      <c:pt idx="7975">
                        <c:v>43226.052048611113</c:v>
                      </c:pt>
                      <c:pt idx="7976">
                        <c:v>43226.052060185182</c:v>
                      </c:pt>
                      <c:pt idx="7977">
                        <c:v>43226.052071759259</c:v>
                      </c:pt>
                      <c:pt idx="7978">
                        <c:v>43226.052083333336</c:v>
                      </c:pt>
                      <c:pt idx="7979">
                        <c:v>43226.052094907405</c:v>
                      </c:pt>
                      <c:pt idx="7980">
                        <c:v>43226.052106481482</c:v>
                      </c:pt>
                      <c:pt idx="7981">
                        <c:v>43226.052118055559</c:v>
                      </c:pt>
                      <c:pt idx="7982">
                        <c:v>43226.052129629628</c:v>
                      </c:pt>
                      <c:pt idx="7983">
                        <c:v>43226.052141203705</c:v>
                      </c:pt>
                      <c:pt idx="7984">
                        <c:v>43226.052152777775</c:v>
                      </c:pt>
                      <c:pt idx="7985">
                        <c:v>43226.052164351851</c:v>
                      </c:pt>
                      <c:pt idx="7986">
                        <c:v>43226.052175925928</c:v>
                      </c:pt>
                      <c:pt idx="7987">
                        <c:v>43226.052187499998</c:v>
                      </c:pt>
                      <c:pt idx="7988">
                        <c:v>43226.052199074074</c:v>
                      </c:pt>
                      <c:pt idx="7989">
                        <c:v>43226.052210648151</c:v>
                      </c:pt>
                      <c:pt idx="7990">
                        <c:v>43226.052222222221</c:v>
                      </c:pt>
                      <c:pt idx="7991">
                        <c:v>43226.052233796298</c:v>
                      </c:pt>
                      <c:pt idx="7992">
                        <c:v>43226.052245370367</c:v>
                      </c:pt>
                      <c:pt idx="7993">
                        <c:v>43226.052256944444</c:v>
                      </c:pt>
                      <c:pt idx="7994">
                        <c:v>43226.052268518521</c:v>
                      </c:pt>
                      <c:pt idx="7995">
                        <c:v>43226.05228009259</c:v>
                      </c:pt>
                      <c:pt idx="7996">
                        <c:v>43226.052291666667</c:v>
                      </c:pt>
                      <c:pt idx="7997">
                        <c:v>43226.052303240744</c:v>
                      </c:pt>
                      <c:pt idx="7998">
                        <c:v>43226.052314814813</c:v>
                      </c:pt>
                      <c:pt idx="7999">
                        <c:v>43226.05232638889</c:v>
                      </c:pt>
                      <c:pt idx="8000">
                        <c:v>43226.052337962959</c:v>
                      </c:pt>
                      <c:pt idx="8001">
                        <c:v>43226.052349537036</c:v>
                      </c:pt>
                      <c:pt idx="8002">
                        <c:v>43226.052361111113</c:v>
                      </c:pt>
                      <c:pt idx="8003">
                        <c:v>43226.052372685182</c:v>
                      </c:pt>
                      <c:pt idx="8004">
                        <c:v>43226.052384259259</c:v>
                      </c:pt>
                      <c:pt idx="8005">
                        <c:v>43226.052395833336</c:v>
                      </c:pt>
                      <c:pt idx="8006">
                        <c:v>43226.052407407406</c:v>
                      </c:pt>
                      <c:pt idx="8007">
                        <c:v>43226.052418981482</c:v>
                      </c:pt>
                      <c:pt idx="8008">
                        <c:v>43226.052430555559</c:v>
                      </c:pt>
                      <c:pt idx="8009">
                        <c:v>43226.052442129629</c:v>
                      </c:pt>
                      <c:pt idx="8010">
                        <c:v>43226.052453703705</c:v>
                      </c:pt>
                      <c:pt idx="8011">
                        <c:v>43226.052465277775</c:v>
                      </c:pt>
                      <c:pt idx="8012">
                        <c:v>43226.052476851852</c:v>
                      </c:pt>
                      <c:pt idx="8013">
                        <c:v>43226.052488425928</c:v>
                      </c:pt>
                      <c:pt idx="8014">
                        <c:v>43226.052499999998</c:v>
                      </c:pt>
                      <c:pt idx="8015">
                        <c:v>43226.052511574075</c:v>
                      </c:pt>
                      <c:pt idx="8016">
                        <c:v>43226.052523148152</c:v>
                      </c:pt>
                      <c:pt idx="8017">
                        <c:v>43226.052534722221</c:v>
                      </c:pt>
                      <c:pt idx="8018">
                        <c:v>43226.052546296298</c:v>
                      </c:pt>
                      <c:pt idx="8019">
                        <c:v>43226.052557870367</c:v>
                      </c:pt>
                      <c:pt idx="8020">
                        <c:v>43226.052569444444</c:v>
                      </c:pt>
                      <c:pt idx="8021">
                        <c:v>43226.052569444444</c:v>
                      </c:pt>
                      <c:pt idx="8022">
                        <c:v>43226.052581018521</c:v>
                      </c:pt>
                      <c:pt idx="8023">
                        <c:v>43226.05259259259</c:v>
                      </c:pt>
                      <c:pt idx="8024">
                        <c:v>43226.052604166667</c:v>
                      </c:pt>
                      <c:pt idx="8025">
                        <c:v>43226.052615740744</c:v>
                      </c:pt>
                      <c:pt idx="8026">
                        <c:v>43226.052627314813</c:v>
                      </c:pt>
                      <c:pt idx="8027">
                        <c:v>43226.05263888889</c:v>
                      </c:pt>
                      <c:pt idx="8028">
                        <c:v>43226.05265046296</c:v>
                      </c:pt>
                      <c:pt idx="8029">
                        <c:v>43226.052662037036</c:v>
                      </c:pt>
                      <c:pt idx="8030">
                        <c:v>43226.052673611113</c:v>
                      </c:pt>
                      <c:pt idx="8031">
                        <c:v>43226.052685185183</c:v>
                      </c:pt>
                      <c:pt idx="8032">
                        <c:v>43226.05269675926</c:v>
                      </c:pt>
                      <c:pt idx="8033">
                        <c:v>43226.052708333336</c:v>
                      </c:pt>
                      <c:pt idx="8034">
                        <c:v>43226.052719907406</c:v>
                      </c:pt>
                      <c:pt idx="8035">
                        <c:v>43226.052731481483</c:v>
                      </c:pt>
                      <c:pt idx="8036">
                        <c:v>43226.052743055552</c:v>
                      </c:pt>
                      <c:pt idx="8037">
                        <c:v>43226.052754629629</c:v>
                      </c:pt>
                      <c:pt idx="8038">
                        <c:v>43226.052766203706</c:v>
                      </c:pt>
                      <c:pt idx="8039">
                        <c:v>43226.052777777775</c:v>
                      </c:pt>
                      <c:pt idx="8040">
                        <c:v>43226.052789351852</c:v>
                      </c:pt>
                      <c:pt idx="8041">
                        <c:v>43226.052800925929</c:v>
                      </c:pt>
                      <c:pt idx="8042">
                        <c:v>43226.052812499998</c:v>
                      </c:pt>
                      <c:pt idx="8043">
                        <c:v>43226.052824074075</c:v>
                      </c:pt>
                      <c:pt idx="8044">
                        <c:v>43226.052835648145</c:v>
                      </c:pt>
                      <c:pt idx="8045">
                        <c:v>43226.052847222221</c:v>
                      </c:pt>
                      <c:pt idx="8046">
                        <c:v>43226.052858796298</c:v>
                      </c:pt>
                      <c:pt idx="8047">
                        <c:v>43226.052870370368</c:v>
                      </c:pt>
                      <c:pt idx="8048">
                        <c:v>43226.052881944444</c:v>
                      </c:pt>
                      <c:pt idx="8049">
                        <c:v>43226.052893518521</c:v>
                      </c:pt>
                      <c:pt idx="8050">
                        <c:v>43226.052905092591</c:v>
                      </c:pt>
                      <c:pt idx="8051">
                        <c:v>43226.052916666667</c:v>
                      </c:pt>
                      <c:pt idx="8052">
                        <c:v>43226.052928240744</c:v>
                      </c:pt>
                      <c:pt idx="8053">
                        <c:v>43226.052939814814</c:v>
                      </c:pt>
                      <c:pt idx="8054">
                        <c:v>43226.052951388891</c:v>
                      </c:pt>
                      <c:pt idx="8055">
                        <c:v>43226.05296296296</c:v>
                      </c:pt>
                      <c:pt idx="8056">
                        <c:v>43226.052974537037</c:v>
                      </c:pt>
                      <c:pt idx="8057">
                        <c:v>43226.052986111114</c:v>
                      </c:pt>
                      <c:pt idx="8058">
                        <c:v>43226.052997685183</c:v>
                      </c:pt>
                      <c:pt idx="8059">
                        <c:v>43226.05300925926</c:v>
                      </c:pt>
                      <c:pt idx="8060">
                        <c:v>43226.053020833337</c:v>
                      </c:pt>
                      <c:pt idx="8061">
                        <c:v>43226.053032407406</c:v>
                      </c:pt>
                      <c:pt idx="8062">
                        <c:v>43226.053043981483</c:v>
                      </c:pt>
                      <c:pt idx="8063">
                        <c:v>43226.053055555552</c:v>
                      </c:pt>
                      <c:pt idx="8064">
                        <c:v>43226.053067129629</c:v>
                      </c:pt>
                      <c:pt idx="8065">
                        <c:v>43226.053078703706</c:v>
                      </c:pt>
                      <c:pt idx="8066">
                        <c:v>43226.053090277775</c:v>
                      </c:pt>
                      <c:pt idx="8067">
                        <c:v>43226.053101851852</c:v>
                      </c:pt>
                      <c:pt idx="8068">
                        <c:v>43226.053113425929</c:v>
                      </c:pt>
                      <c:pt idx="8069">
                        <c:v>43226.053124999999</c:v>
                      </c:pt>
                      <c:pt idx="8070">
                        <c:v>43226.053136574075</c:v>
                      </c:pt>
                      <c:pt idx="8071">
                        <c:v>43226.053148148145</c:v>
                      </c:pt>
                      <c:pt idx="8072">
                        <c:v>43226.053159722222</c:v>
                      </c:pt>
                      <c:pt idx="8073">
                        <c:v>43226.053171296298</c:v>
                      </c:pt>
                      <c:pt idx="8074">
                        <c:v>43226.053182870368</c:v>
                      </c:pt>
                      <c:pt idx="8075">
                        <c:v>43226.053194444445</c:v>
                      </c:pt>
                      <c:pt idx="8076">
                        <c:v>43226.053206018521</c:v>
                      </c:pt>
                      <c:pt idx="8077">
                        <c:v>43226.053217592591</c:v>
                      </c:pt>
                      <c:pt idx="8078">
                        <c:v>43226.053229166668</c:v>
                      </c:pt>
                      <c:pt idx="8079">
                        <c:v>43226.053240740737</c:v>
                      </c:pt>
                      <c:pt idx="8080">
                        <c:v>43226.053252314814</c:v>
                      </c:pt>
                      <c:pt idx="8081">
                        <c:v>43226.053263888891</c:v>
                      </c:pt>
                      <c:pt idx="8082">
                        <c:v>43226.05327546296</c:v>
                      </c:pt>
                      <c:pt idx="8083">
                        <c:v>43226.053287037037</c:v>
                      </c:pt>
                      <c:pt idx="8084">
                        <c:v>43226.053298611114</c:v>
                      </c:pt>
                      <c:pt idx="8085">
                        <c:v>43226.053310185183</c:v>
                      </c:pt>
                      <c:pt idx="8086">
                        <c:v>43226.05332175926</c:v>
                      </c:pt>
                      <c:pt idx="8087">
                        <c:v>43226.053333333337</c:v>
                      </c:pt>
                      <c:pt idx="8088">
                        <c:v>43226.053344907406</c:v>
                      </c:pt>
                      <c:pt idx="8089">
                        <c:v>43226.053356481483</c:v>
                      </c:pt>
                      <c:pt idx="8090">
                        <c:v>43226.053368055553</c:v>
                      </c:pt>
                      <c:pt idx="8091">
                        <c:v>43226.053379629629</c:v>
                      </c:pt>
                      <c:pt idx="8092">
                        <c:v>43226.053391203706</c:v>
                      </c:pt>
                      <c:pt idx="8093">
                        <c:v>43226.053402777776</c:v>
                      </c:pt>
                      <c:pt idx="8094">
                        <c:v>43226.053414351853</c:v>
                      </c:pt>
                      <c:pt idx="8095">
                        <c:v>43226.053425925929</c:v>
                      </c:pt>
                      <c:pt idx="8096">
                        <c:v>43226.053437499999</c:v>
                      </c:pt>
                      <c:pt idx="8097">
                        <c:v>43226.053437499999</c:v>
                      </c:pt>
                      <c:pt idx="8098">
                        <c:v>43226.053449074076</c:v>
                      </c:pt>
                      <c:pt idx="8099">
                        <c:v>43226.053460648145</c:v>
                      </c:pt>
                      <c:pt idx="8100">
                        <c:v>43226.053472222222</c:v>
                      </c:pt>
                      <c:pt idx="8101">
                        <c:v>43226.053483796299</c:v>
                      </c:pt>
                      <c:pt idx="8102">
                        <c:v>43226.053495370368</c:v>
                      </c:pt>
                      <c:pt idx="8103">
                        <c:v>43226.053506944445</c:v>
                      </c:pt>
                      <c:pt idx="8104">
                        <c:v>43226.053518518522</c:v>
                      </c:pt>
                      <c:pt idx="8105">
                        <c:v>43226.053530092591</c:v>
                      </c:pt>
                      <c:pt idx="8106">
                        <c:v>43226.053541666668</c:v>
                      </c:pt>
                      <c:pt idx="8107">
                        <c:v>43226.053553240738</c:v>
                      </c:pt>
                      <c:pt idx="8108">
                        <c:v>43226.053564814814</c:v>
                      </c:pt>
                      <c:pt idx="8109">
                        <c:v>43226.053576388891</c:v>
                      </c:pt>
                      <c:pt idx="8110">
                        <c:v>43226.053587962961</c:v>
                      </c:pt>
                      <c:pt idx="8111">
                        <c:v>43226.053599537037</c:v>
                      </c:pt>
                      <c:pt idx="8112">
                        <c:v>43226.053611111114</c:v>
                      </c:pt>
                      <c:pt idx="8113">
                        <c:v>43226.053622685184</c:v>
                      </c:pt>
                      <c:pt idx="8114">
                        <c:v>43226.05363425926</c:v>
                      </c:pt>
                      <c:pt idx="8115">
                        <c:v>43226.05364583333</c:v>
                      </c:pt>
                      <c:pt idx="8116">
                        <c:v>43226.053657407407</c:v>
                      </c:pt>
                      <c:pt idx="8117">
                        <c:v>43226.053668981483</c:v>
                      </c:pt>
                      <c:pt idx="8118">
                        <c:v>43226.053680555553</c:v>
                      </c:pt>
                      <c:pt idx="8119">
                        <c:v>43226.05369212963</c:v>
                      </c:pt>
                      <c:pt idx="8120">
                        <c:v>43226.053703703707</c:v>
                      </c:pt>
                      <c:pt idx="8121">
                        <c:v>43226.053715277776</c:v>
                      </c:pt>
                      <c:pt idx="8122">
                        <c:v>43226.053726851853</c:v>
                      </c:pt>
                      <c:pt idx="8123">
                        <c:v>43226.053738425922</c:v>
                      </c:pt>
                      <c:pt idx="8124">
                        <c:v>43226.053749999999</c:v>
                      </c:pt>
                      <c:pt idx="8125">
                        <c:v>43226.053761574076</c:v>
                      </c:pt>
                      <c:pt idx="8126">
                        <c:v>43226.053773148145</c:v>
                      </c:pt>
                      <c:pt idx="8127">
                        <c:v>43226.053784722222</c:v>
                      </c:pt>
                      <c:pt idx="8128">
                        <c:v>43226.053796296299</c:v>
                      </c:pt>
                      <c:pt idx="8129">
                        <c:v>43226.053807870368</c:v>
                      </c:pt>
                      <c:pt idx="8130">
                        <c:v>43226.053819444445</c:v>
                      </c:pt>
                      <c:pt idx="8131">
                        <c:v>43226.053831018522</c:v>
                      </c:pt>
                      <c:pt idx="8132">
                        <c:v>43226.053842592592</c:v>
                      </c:pt>
                      <c:pt idx="8133">
                        <c:v>43226.053854166668</c:v>
                      </c:pt>
                      <c:pt idx="8134">
                        <c:v>43226.053865740738</c:v>
                      </c:pt>
                      <c:pt idx="8135">
                        <c:v>43226.053877314815</c:v>
                      </c:pt>
                      <c:pt idx="8136">
                        <c:v>43226.053888888891</c:v>
                      </c:pt>
                      <c:pt idx="8137">
                        <c:v>43226.053900462961</c:v>
                      </c:pt>
                      <c:pt idx="8138">
                        <c:v>43226.053912037038</c:v>
                      </c:pt>
                      <c:pt idx="8139">
                        <c:v>43226.053923611114</c:v>
                      </c:pt>
                      <c:pt idx="8140">
                        <c:v>43226.053935185184</c:v>
                      </c:pt>
                      <c:pt idx="8141">
                        <c:v>43226.053946759261</c:v>
                      </c:pt>
                      <c:pt idx="8142">
                        <c:v>43226.05395833333</c:v>
                      </c:pt>
                      <c:pt idx="8143">
                        <c:v>43226.053969907407</c:v>
                      </c:pt>
                      <c:pt idx="8144">
                        <c:v>43226.053981481484</c:v>
                      </c:pt>
                      <c:pt idx="8145">
                        <c:v>43226.053993055553</c:v>
                      </c:pt>
                      <c:pt idx="8146">
                        <c:v>43226.05400462963</c:v>
                      </c:pt>
                      <c:pt idx="8147">
                        <c:v>43226.054016203707</c:v>
                      </c:pt>
                      <c:pt idx="8148">
                        <c:v>43226.054027777776</c:v>
                      </c:pt>
                      <c:pt idx="8149">
                        <c:v>43226.054039351853</c:v>
                      </c:pt>
                      <c:pt idx="8150">
                        <c:v>43226.054050925923</c:v>
                      </c:pt>
                      <c:pt idx="8151">
                        <c:v>43226.054062499999</c:v>
                      </c:pt>
                      <c:pt idx="8152">
                        <c:v>43226.054074074076</c:v>
                      </c:pt>
                      <c:pt idx="8153">
                        <c:v>43226.054085648146</c:v>
                      </c:pt>
                      <c:pt idx="8154">
                        <c:v>43226.054097222222</c:v>
                      </c:pt>
                      <c:pt idx="8155">
                        <c:v>43226.054108796299</c:v>
                      </c:pt>
                      <c:pt idx="8156">
                        <c:v>43226.054120370369</c:v>
                      </c:pt>
                      <c:pt idx="8157">
                        <c:v>43226.054131944446</c:v>
                      </c:pt>
                      <c:pt idx="8158">
                        <c:v>43226.054143518515</c:v>
                      </c:pt>
                      <c:pt idx="8159">
                        <c:v>43226.054155092592</c:v>
                      </c:pt>
                      <c:pt idx="8160">
                        <c:v>43226.054166666669</c:v>
                      </c:pt>
                      <c:pt idx="8161">
                        <c:v>43226.054178240738</c:v>
                      </c:pt>
                      <c:pt idx="8162">
                        <c:v>43226.054189814815</c:v>
                      </c:pt>
                      <c:pt idx="8163">
                        <c:v>43226.054201388892</c:v>
                      </c:pt>
                      <c:pt idx="8164">
                        <c:v>43226.054212962961</c:v>
                      </c:pt>
                      <c:pt idx="8165">
                        <c:v>43226.054224537038</c:v>
                      </c:pt>
                      <c:pt idx="8166">
                        <c:v>43226.054236111115</c:v>
                      </c:pt>
                      <c:pt idx="8167">
                        <c:v>43226.054247685184</c:v>
                      </c:pt>
                      <c:pt idx="8168">
                        <c:v>43226.054259259261</c:v>
                      </c:pt>
                      <c:pt idx="8169">
                        <c:v>43226.054270833331</c:v>
                      </c:pt>
                      <c:pt idx="8170">
                        <c:v>43226.054282407407</c:v>
                      </c:pt>
                      <c:pt idx="8171">
                        <c:v>43226.054293981484</c:v>
                      </c:pt>
                      <c:pt idx="8172">
                        <c:v>43226.054305555554</c:v>
                      </c:pt>
                      <c:pt idx="8173">
                        <c:v>43226.05431712963</c:v>
                      </c:pt>
                      <c:pt idx="8174">
                        <c:v>43226.054328703707</c:v>
                      </c:pt>
                      <c:pt idx="8175">
                        <c:v>43226.054340277777</c:v>
                      </c:pt>
                      <c:pt idx="8176">
                        <c:v>43226.054351851853</c:v>
                      </c:pt>
                      <c:pt idx="8177">
                        <c:v>43226.054363425923</c:v>
                      </c:pt>
                      <c:pt idx="8178">
                        <c:v>43226.054375</c:v>
                      </c:pt>
                      <c:pt idx="8179">
                        <c:v>43226.054375</c:v>
                      </c:pt>
                      <c:pt idx="8180">
                        <c:v>43226.054386574076</c:v>
                      </c:pt>
                      <c:pt idx="8181">
                        <c:v>43226.054398148146</c:v>
                      </c:pt>
                      <c:pt idx="8182">
                        <c:v>43226.054409722223</c:v>
                      </c:pt>
                      <c:pt idx="8183">
                        <c:v>43226.0544212963</c:v>
                      </c:pt>
                      <c:pt idx="8184">
                        <c:v>43226.054432870369</c:v>
                      </c:pt>
                      <c:pt idx="8185">
                        <c:v>43226.054444444446</c:v>
                      </c:pt>
                      <c:pt idx="8186">
                        <c:v>43226.054456018515</c:v>
                      </c:pt>
                      <c:pt idx="8187">
                        <c:v>43226.054467592592</c:v>
                      </c:pt>
                      <c:pt idx="8188">
                        <c:v>43226.054479166669</c:v>
                      </c:pt>
                      <c:pt idx="8189">
                        <c:v>43226.054490740738</c:v>
                      </c:pt>
                      <c:pt idx="8190">
                        <c:v>43226.054502314815</c:v>
                      </c:pt>
                      <c:pt idx="8191">
                        <c:v>43226.054513888892</c:v>
                      </c:pt>
                      <c:pt idx="8192">
                        <c:v>43226.054525462961</c:v>
                      </c:pt>
                      <c:pt idx="8193">
                        <c:v>43226.054537037038</c:v>
                      </c:pt>
                      <c:pt idx="8194">
                        <c:v>43226.054548611108</c:v>
                      </c:pt>
                      <c:pt idx="8195">
                        <c:v>43226.054560185185</c:v>
                      </c:pt>
                      <c:pt idx="8196">
                        <c:v>43226.054571759261</c:v>
                      </c:pt>
                      <c:pt idx="8197">
                        <c:v>43226.054583333331</c:v>
                      </c:pt>
                      <c:pt idx="8198">
                        <c:v>43226.054594907408</c:v>
                      </c:pt>
                      <c:pt idx="8199">
                        <c:v>43226.054606481484</c:v>
                      </c:pt>
                      <c:pt idx="8200">
                        <c:v>43226.054618055554</c:v>
                      </c:pt>
                      <c:pt idx="8201">
                        <c:v>43226.054629629631</c:v>
                      </c:pt>
                      <c:pt idx="8202">
                        <c:v>43226.0546412037</c:v>
                      </c:pt>
                      <c:pt idx="8203">
                        <c:v>43226.054652777777</c:v>
                      </c:pt>
                      <c:pt idx="8204">
                        <c:v>43226.054664351854</c:v>
                      </c:pt>
                      <c:pt idx="8205">
                        <c:v>43226.054675925923</c:v>
                      </c:pt>
                      <c:pt idx="8206">
                        <c:v>43226.0546875</c:v>
                      </c:pt>
                      <c:pt idx="8207">
                        <c:v>43226.054699074077</c:v>
                      </c:pt>
                      <c:pt idx="8208">
                        <c:v>43226.054710648146</c:v>
                      </c:pt>
                      <c:pt idx="8209">
                        <c:v>43226.054722222223</c:v>
                      </c:pt>
                      <c:pt idx="8210">
                        <c:v>43226.0547337963</c:v>
                      </c:pt>
                      <c:pt idx="8211">
                        <c:v>43226.054745370369</c:v>
                      </c:pt>
                      <c:pt idx="8212">
                        <c:v>43226.054756944446</c:v>
                      </c:pt>
                      <c:pt idx="8213">
                        <c:v>43226.054768518516</c:v>
                      </c:pt>
                      <c:pt idx="8214">
                        <c:v>43226.054780092592</c:v>
                      </c:pt>
                      <c:pt idx="8215">
                        <c:v>43226.054791666669</c:v>
                      </c:pt>
                      <c:pt idx="8216">
                        <c:v>43226.054803240739</c:v>
                      </c:pt>
                      <c:pt idx="8217">
                        <c:v>43226.054814814815</c:v>
                      </c:pt>
                      <c:pt idx="8218">
                        <c:v>43226.054826388892</c:v>
                      </c:pt>
                      <c:pt idx="8219">
                        <c:v>43226.054837962962</c:v>
                      </c:pt>
                      <c:pt idx="8220">
                        <c:v>43226.054849537039</c:v>
                      </c:pt>
                      <c:pt idx="8221">
                        <c:v>43226.054861111108</c:v>
                      </c:pt>
                      <c:pt idx="8222">
                        <c:v>43226.054872685185</c:v>
                      </c:pt>
                      <c:pt idx="8223">
                        <c:v>43226.054884259262</c:v>
                      </c:pt>
                      <c:pt idx="8224">
                        <c:v>43226.054895833331</c:v>
                      </c:pt>
                      <c:pt idx="8225">
                        <c:v>43226.054907407408</c:v>
                      </c:pt>
                      <c:pt idx="8226">
                        <c:v>43226.054918981485</c:v>
                      </c:pt>
                      <c:pt idx="8227">
                        <c:v>43226.054930555554</c:v>
                      </c:pt>
                      <c:pt idx="8228">
                        <c:v>43226.054942129631</c:v>
                      </c:pt>
                      <c:pt idx="8229">
                        <c:v>43226.0549537037</c:v>
                      </c:pt>
                      <c:pt idx="8230">
                        <c:v>43226.054965277777</c:v>
                      </c:pt>
                      <c:pt idx="8231">
                        <c:v>43226.054976851854</c:v>
                      </c:pt>
                      <c:pt idx="8232">
                        <c:v>43226.054988425924</c:v>
                      </c:pt>
                      <c:pt idx="8233">
                        <c:v>43226.055</c:v>
                      </c:pt>
                      <c:pt idx="8234">
                        <c:v>43226.055011574077</c:v>
                      </c:pt>
                      <c:pt idx="8235">
                        <c:v>43226.055023148147</c:v>
                      </c:pt>
                      <c:pt idx="8236">
                        <c:v>43226.055034722223</c:v>
                      </c:pt>
                      <c:pt idx="8237">
                        <c:v>43226.055046296293</c:v>
                      </c:pt>
                      <c:pt idx="8238">
                        <c:v>43226.05505787037</c:v>
                      </c:pt>
                      <c:pt idx="8239">
                        <c:v>43226.055069444446</c:v>
                      </c:pt>
                      <c:pt idx="8240">
                        <c:v>43226.055081018516</c:v>
                      </c:pt>
                      <c:pt idx="8241">
                        <c:v>43226.055092592593</c:v>
                      </c:pt>
                      <c:pt idx="8242">
                        <c:v>43226.055104166669</c:v>
                      </c:pt>
                      <c:pt idx="8243">
                        <c:v>43226.055115740739</c:v>
                      </c:pt>
                      <c:pt idx="8244">
                        <c:v>43226.055127314816</c:v>
                      </c:pt>
                      <c:pt idx="8245">
                        <c:v>43226.055138888885</c:v>
                      </c:pt>
                      <c:pt idx="8246">
                        <c:v>43226.055150462962</c:v>
                      </c:pt>
                      <c:pt idx="8247">
                        <c:v>43226.055162037039</c:v>
                      </c:pt>
                      <c:pt idx="8248">
                        <c:v>43226.055173611108</c:v>
                      </c:pt>
                      <c:pt idx="8249">
                        <c:v>43226.055185185185</c:v>
                      </c:pt>
                      <c:pt idx="8250">
                        <c:v>43226.055196759262</c:v>
                      </c:pt>
                      <c:pt idx="8251">
                        <c:v>43226.055208333331</c:v>
                      </c:pt>
                      <c:pt idx="8252">
                        <c:v>43226.055219907408</c:v>
                      </c:pt>
                      <c:pt idx="8253">
                        <c:v>43226.055231481485</c:v>
                      </c:pt>
                      <c:pt idx="8254">
                        <c:v>43226.055243055554</c:v>
                      </c:pt>
                      <c:pt idx="8255">
                        <c:v>43226.055243055554</c:v>
                      </c:pt>
                      <c:pt idx="8256">
                        <c:v>43226.055254629631</c:v>
                      </c:pt>
                      <c:pt idx="8257">
                        <c:v>43226.055266203701</c:v>
                      </c:pt>
                      <c:pt idx="8258">
                        <c:v>43226.055277777778</c:v>
                      </c:pt>
                      <c:pt idx="8259">
                        <c:v>43226.055289351854</c:v>
                      </c:pt>
                      <c:pt idx="8260">
                        <c:v>43226.055300925924</c:v>
                      </c:pt>
                      <c:pt idx="8261">
                        <c:v>43226.055312500001</c:v>
                      </c:pt>
                      <c:pt idx="8262">
                        <c:v>43226.055324074077</c:v>
                      </c:pt>
                      <c:pt idx="8263">
                        <c:v>43226.055335648147</c:v>
                      </c:pt>
                      <c:pt idx="8264">
                        <c:v>43226.055347222224</c:v>
                      </c:pt>
                      <c:pt idx="8265">
                        <c:v>43226.055358796293</c:v>
                      </c:pt>
                      <c:pt idx="8266">
                        <c:v>43226.05537037037</c:v>
                      </c:pt>
                      <c:pt idx="8267">
                        <c:v>43226.055381944447</c:v>
                      </c:pt>
                      <c:pt idx="8268">
                        <c:v>43226.055393518516</c:v>
                      </c:pt>
                      <c:pt idx="8269">
                        <c:v>43226.055405092593</c:v>
                      </c:pt>
                      <c:pt idx="8270">
                        <c:v>43226.05541666667</c:v>
                      </c:pt>
                      <c:pt idx="8271">
                        <c:v>43226.055428240739</c:v>
                      </c:pt>
                      <c:pt idx="8272">
                        <c:v>43226.055439814816</c:v>
                      </c:pt>
                      <c:pt idx="8273">
                        <c:v>43226.055451388886</c:v>
                      </c:pt>
                      <c:pt idx="8274">
                        <c:v>43226.055462962962</c:v>
                      </c:pt>
                      <c:pt idx="8275">
                        <c:v>43226.055474537039</c:v>
                      </c:pt>
                      <c:pt idx="8276">
                        <c:v>43226.055486111109</c:v>
                      </c:pt>
                      <c:pt idx="8277">
                        <c:v>43226.055497685185</c:v>
                      </c:pt>
                      <c:pt idx="8278">
                        <c:v>43226.055509259262</c:v>
                      </c:pt>
                      <c:pt idx="8279">
                        <c:v>43226.055520833332</c:v>
                      </c:pt>
                      <c:pt idx="8280">
                        <c:v>43226.055532407408</c:v>
                      </c:pt>
                      <c:pt idx="8281">
                        <c:v>43226.055543981478</c:v>
                      </c:pt>
                      <c:pt idx="8282">
                        <c:v>43226.055555555555</c:v>
                      </c:pt>
                      <c:pt idx="8283">
                        <c:v>43226.055567129632</c:v>
                      </c:pt>
                      <c:pt idx="8284">
                        <c:v>43226.055578703701</c:v>
                      </c:pt>
                      <c:pt idx="8285">
                        <c:v>43226.055590277778</c:v>
                      </c:pt>
                      <c:pt idx="8286">
                        <c:v>43226.055601851855</c:v>
                      </c:pt>
                      <c:pt idx="8287">
                        <c:v>43226.055613425924</c:v>
                      </c:pt>
                      <c:pt idx="8288">
                        <c:v>43226.055625000001</c:v>
                      </c:pt>
                      <c:pt idx="8289">
                        <c:v>43226.055636574078</c:v>
                      </c:pt>
                      <c:pt idx="8290">
                        <c:v>43226.055648148147</c:v>
                      </c:pt>
                      <c:pt idx="8291">
                        <c:v>43226.055659722224</c:v>
                      </c:pt>
                      <c:pt idx="8292">
                        <c:v>43226.055671296293</c:v>
                      </c:pt>
                      <c:pt idx="8293">
                        <c:v>43226.05568287037</c:v>
                      </c:pt>
                      <c:pt idx="8294">
                        <c:v>43226.055694444447</c:v>
                      </c:pt>
                      <c:pt idx="8295">
                        <c:v>43226.055706018517</c:v>
                      </c:pt>
                      <c:pt idx="8296">
                        <c:v>43226.055717592593</c:v>
                      </c:pt>
                      <c:pt idx="8297">
                        <c:v>43226.05572916667</c:v>
                      </c:pt>
                      <c:pt idx="8298">
                        <c:v>43226.05574074074</c:v>
                      </c:pt>
                      <c:pt idx="8299">
                        <c:v>43226.055752314816</c:v>
                      </c:pt>
                      <c:pt idx="8300">
                        <c:v>43226.055763888886</c:v>
                      </c:pt>
                      <c:pt idx="8301">
                        <c:v>43226.055775462963</c:v>
                      </c:pt>
                      <c:pt idx="8302">
                        <c:v>43226.055787037039</c:v>
                      </c:pt>
                      <c:pt idx="8303">
                        <c:v>43226.055798611109</c:v>
                      </c:pt>
                      <c:pt idx="8304">
                        <c:v>43226.055810185186</c:v>
                      </c:pt>
                      <c:pt idx="8305">
                        <c:v>43226.055821759262</c:v>
                      </c:pt>
                      <c:pt idx="8306">
                        <c:v>43226.055833333332</c:v>
                      </c:pt>
                      <c:pt idx="8307">
                        <c:v>43226.055844907409</c:v>
                      </c:pt>
                      <c:pt idx="8308">
                        <c:v>43226.055856481478</c:v>
                      </c:pt>
                      <c:pt idx="8309">
                        <c:v>43226.055868055555</c:v>
                      </c:pt>
                      <c:pt idx="8310">
                        <c:v>43226.055879629632</c:v>
                      </c:pt>
                      <c:pt idx="8311">
                        <c:v>43226.055891203701</c:v>
                      </c:pt>
                      <c:pt idx="8312">
                        <c:v>43226.055902777778</c:v>
                      </c:pt>
                      <c:pt idx="8313">
                        <c:v>43226.055914351855</c:v>
                      </c:pt>
                      <c:pt idx="8314">
                        <c:v>43226.055925925924</c:v>
                      </c:pt>
                      <c:pt idx="8315">
                        <c:v>43226.055937500001</c:v>
                      </c:pt>
                      <c:pt idx="8316">
                        <c:v>43226.055949074071</c:v>
                      </c:pt>
                      <c:pt idx="8317">
                        <c:v>43226.055960648147</c:v>
                      </c:pt>
                      <c:pt idx="8318">
                        <c:v>43226.055972222224</c:v>
                      </c:pt>
                      <c:pt idx="8319">
                        <c:v>43226.055983796294</c:v>
                      </c:pt>
                      <c:pt idx="8320">
                        <c:v>43226.055995370371</c:v>
                      </c:pt>
                      <c:pt idx="8321">
                        <c:v>43226.056006944447</c:v>
                      </c:pt>
                      <c:pt idx="8322">
                        <c:v>43226.056018518517</c:v>
                      </c:pt>
                      <c:pt idx="8323">
                        <c:v>43226.056030092594</c:v>
                      </c:pt>
                      <c:pt idx="8324">
                        <c:v>43226.056041666663</c:v>
                      </c:pt>
                      <c:pt idx="8325">
                        <c:v>43226.05605324074</c:v>
                      </c:pt>
                      <c:pt idx="8326">
                        <c:v>43226.056064814817</c:v>
                      </c:pt>
                      <c:pt idx="8327">
                        <c:v>43226.056076388886</c:v>
                      </c:pt>
                      <c:pt idx="8328">
                        <c:v>43226.056087962963</c:v>
                      </c:pt>
                      <c:pt idx="8329">
                        <c:v>43226.05609953704</c:v>
                      </c:pt>
                      <c:pt idx="8330">
                        <c:v>43226.056111111109</c:v>
                      </c:pt>
                      <c:pt idx="8331">
                        <c:v>43226.056122685186</c:v>
                      </c:pt>
                      <c:pt idx="8332">
                        <c:v>43226.056122685186</c:v>
                      </c:pt>
                      <c:pt idx="8333">
                        <c:v>43226.056134259263</c:v>
                      </c:pt>
                      <c:pt idx="8334">
                        <c:v>43226.056145833332</c:v>
                      </c:pt>
                      <c:pt idx="8335">
                        <c:v>43226.056157407409</c:v>
                      </c:pt>
                      <c:pt idx="8336">
                        <c:v>43226.056168981479</c:v>
                      </c:pt>
                      <c:pt idx="8337">
                        <c:v>43226.056180555555</c:v>
                      </c:pt>
                      <c:pt idx="8338">
                        <c:v>43226.056192129632</c:v>
                      </c:pt>
                      <c:pt idx="8339">
                        <c:v>43226.056203703702</c:v>
                      </c:pt>
                      <c:pt idx="8340">
                        <c:v>43226.056215277778</c:v>
                      </c:pt>
                      <c:pt idx="8341">
                        <c:v>43226.056226851855</c:v>
                      </c:pt>
                      <c:pt idx="8342">
                        <c:v>43226.056238425925</c:v>
                      </c:pt>
                      <c:pt idx="8343">
                        <c:v>43226.056250000001</c:v>
                      </c:pt>
                      <c:pt idx="8344">
                        <c:v>43226.056261574071</c:v>
                      </c:pt>
                      <c:pt idx="8345">
                        <c:v>43226.056273148148</c:v>
                      </c:pt>
                      <c:pt idx="8346">
                        <c:v>43226.056284722225</c:v>
                      </c:pt>
                      <c:pt idx="8347">
                        <c:v>43226.056296296294</c:v>
                      </c:pt>
                      <c:pt idx="8348">
                        <c:v>43226.056307870371</c:v>
                      </c:pt>
                      <c:pt idx="8349">
                        <c:v>43226.056319444448</c:v>
                      </c:pt>
                      <c:pt idx="8350">
                        <c:v>43226.056331018517</c:v>
                      </c:pt>
                      <c:pt idx="8351">
                        <c:v>43226.056342592594</c:v>
                      </c:pt>
                      <c:pt idx="8352">
                        <c:v>43226.056354166663</c:v>
                      </c:pt>
                      <c:pt idx="8353">
                        <c:v>43226.05636574074</c:v>
                      </c:pt>
                      <c:pt idx="8354">
                        <c:v>43226.056377314817</c:v>
                      </c:pt>
                      <c:pt idx="8355">
                        <c:v>43226.056388888886</c:v>
                      </c:pt>
                      <c:pt idx="8356">
                        <c:v>43226.056400462963</c:v>
                      </c:pt>
                      <c:pt idx="8357">
                        <c:v>43226.05641203704</c:v>
                      </c:pt>
                      <c:pt idx="8358">
                        <c:v>43226.056423611109</c:v>
                      </c:pt>
                      <c:pt idx="8359">
                        <c:v>43226.056435185186</c:v>
                      </c:pt>
                      <c:pt idx="8360">
                        <c:v>43226.056446759256</c:v>
                      </c:pt>
                      <c:pt idx="8361">
                        <c:v>43226.056458333333</c:v>
                      </c:pt>
                      <c:pt idx="8362">
                        <c:v>43226.056469907409</c:v>
                      </c:pt>
                      <c:pt idx="8363">
                        <c:v>43226.056481481479</c:v>
                      </c:pt>
                      <c:pt idx="8364">
                        <c:v>43226.056493055556</c:v>
                      </c:pt>
                      <c:pt idx="8365">
                        <c:v>43226.056504629632</c:v>
                      </c:pt>
                      <c:pt idx="8366">
                        <c:v>43226.056516203702</c:v>
                      </c:pt>
                      <c:pt idx="8367">
                        <c:v>43226.056527777779</c:v>
                      </c:pt>
                      <c:pt idx="8368">
                        <c:v>43226.056539351855</c:v>
                      </c:pt>
                      <c:pt idx="8369">
                        <c:v>43226.056550925925</c:v>
                      </c:pt>
                      <c:pt idx="8370">
                        <c:v>43226.056562500002</c:v>
                      </c:pt>
                      <c:pt idx="8371">
                        <c:v>43226.056574074071</c:v>
                      </c:pt>
                      <c:pt idx="8372">
                        <c:v>43226.056585648148</c:v>
                      </c:pt>
                      <c:pt idx="8373">
                        <c:v>43226.056597222225</c:v>
                      </c:pt>
                      <c:pt idx="8374">
                        <c:v>43226.056608796294</c:v>
                      </c:pt>
                      <c:pt idx="8375">
                        <c:v>43226.056620370371</c:v>
                      </c:pt>
                      <c:pt idx="8376">
                        <c:v>43226.056631944448</c:v>
                      </c:pt>
                      <c:pt idx="8377">
                        <c:v>43226.056643518517</c:v>
                      </c:pt>
                      <c:pt idx="8378">
                        <c:v>43226.056655092594</c:v>
                      </c:pt>
                      <c:pt idx="8379">
                        <c:v>43226.056666666664</c:v>
                      </c:pt>
                      <c:pt idx="8380">
                        <c:v>43226.05667824074</c:v>
                      </c:pt>
                      <c:pt idx="8381">
                        <c:v>43226.056689814817</c:v>
                      </c:pt>
                      <c:pt idx="8382">
                        <c:v>43226.056701388887</c:v>
                      </c:pt>
                      <c:pt idx="8383">
                        <c:v>43226.056712962964</c:v>
                      </c:pt>
                      <c:pt idx="8384">
                        <c:v>43226.05672453704</c:v>
                      </c:pt>
                      <c:pt idx="8385">
                        <c:v>43226.05673611111</c:v>
                      </c:pt>
                      <c:pt idx="8386">
                        <c:v>43226.056747685187</c:v>
                      </c:pt>
                      <c:pt idx="8387">
                        <c:v>43226.056759259256</c:v>
                      </c:pt>
                      <c:pt idx="8388">
                        <c:v>43226.056770833333</c:v>
                      </c:pt>
                      <c:pt idx="8389">
                        <c:v>43226.05678240741</c:v>
                      </c:pt>
                      <c:pt idx="8390">
                        <c:v>43226.056793981479</c:v>
                      </c:pt>
                      <c:pt idx="8391">
                        <c:v>43226.056805555556</c:v>
                      </c:pt>
                      <c:pt idx="8392">
                        <c:v>43226.056817129633</c:v>
                      </c:pt>
                      <c:pt idx="8393">
                        <c:v>43226.056828703702</c:v>
                      </c:pt>
                      <c:pt idx="8394">
                        <c:v>43226.056840277779</c:v>
                      </c:pt>
                      <c:pt idx="8395">
                        <c:v>43226.056851851848</c:v>
                      </c:pt>
                      <c:pt idx="8396">
                        <c:v>43226.056863425925</c:v>
                      </c:pt>
                      <c:pt idx="8397">
                        <c:v>43226.056875000002</c:v>
                      </c:pt>
                      <c:pt idx="8398">
                        <c:v>43226.056886574072</c:v>
                      </c:pt>
                      <c:pt idx="8399">
                        <c:v>43226.056898148148</c:v>
                      </c:pt>
                      <c:pt idx="8400">
                        <c:v>43226.056909722225</c:v>
                      </c:pt>
                      <c:pt idx="8401">
                        <c:v>43226.056921296295</c:v>
                      </c:pt>
                      <c:pt idx="8402">
                        <c:v>43226.056932870371</c:v>
                      </c:pt>
                      <c:pt idx="8403">
                        <c:v>43226.056944444441</c:v>
                      </c:pt>
                      <c:pt idx="8404">
                        <c:v>43226.056956018518</c:v>
                      </c:pt>
                      <c:pt idx="8405">
                        <c:v>43226.056967592594</c:v>
                      </c:pt>
                      <c:pt idx="8406">
                        <c:v>43226.056979166664</c:v>
                      </c:pt>
                      <c:pt idx="8407">
                        <c:v>43226.056990740741</c:v>
                      </c:pt>
                      <c:pt idx="8408">
                        <c:v>43226.057002314818</c:v>
                      </c:pt>
                      <c:pt idx="8409">
                        <c:v>43226.057013888887</c:v>
                      </c:pt>
                      <c:pt idx="8410">
                        <c:v>43226.059293981481</c:v>
                      </c:pt>
                      <c:pt idx="8411">
                        <c:v>43226.059537037036</c:v>
                      </c:pt>
                      <c:pt idx="8412">
                        <c:v>43226.05978009259</c:v>
                      </c:pt>
                      <c:pt idx="8413">
                        <c:v>43226.060023148151</c:v>
                      </c:pt>
                      <c:pt idx="8414">
                        <c:v>43226.060266203705</c:v>
                      </c:pt>
                      <c:pt idx="8415">
                        <c:v>43226.06050925926</c:v>
                      </c:pt>
                      <c:pt idx="8416">
                        <c:v>43226.060740740744</c:v>
                      </c:pt>
                      <c:pt idx="8417">
                        <c:v>43226.060983796298</c:v>
                      </c:pt>
                      <c:pt idx="8418">
                        <c:v>43226.061226851853</c:v>
                      </c:pt>
                      <c:pt idx="8419">
                        <c:v>43226.061469907407</c:v>
                      </c:pt>
                      <c:pt idx="8420">
                        <c:v>43226.061712962961</c:v>
                      </c:pt>
                      <c:pt idx="8421">
                        <c:v>43226.061956018515</c:v>
                      </c:pt>
                      <c:pt idx="8422">
                        <c:v>43226.062199074076</c:v>
                      </c:pt>
                      <c:pt idx="8423">
                        <c:v>43226.062442129631</c:v>
                      </c:pt>
                      <c:pt idx="8424">
                        <c:v>43226.062685185185</c:v>
                      </c:pt>
                      <c:pt idx="8425">
                        <c:v>43226.062928240739</c:v>
                      </c:pt>
                      <c:pt idx="8426">
                        <c:v>43226.063171296293</c:v>
                      </c:pt>
                      <c:pt idx="8427">
                        <c:v>43226.063414351855</c:v>
                      </c:pt>
                      <c:pt idx="8428">
                        <c:v>43226.063657407409</c:v>
                      </c:pt>
                      <c:pt idx="8429">
                        <c:v>43226.063900462963</c:v>
                      </c:pt>
                      <c:pt idx="8430">
                        <c:v>43226.064143518517</c:v>
                      </c:pt>
                      <c:pt idx="8431">
                        <c:v>43226.064386574071</c:v>
                      </c:pt>
                      <c:pt idx="8432">
                        <c:v>43226.064629629633</c:v>
                      </c:pt>
                      <c:pt idx="8433">
                        <c:v>43226.064872685187</c:v>
                      </c:pt>
                      <c:pt idx="8434">
                        <c:v>43226.065115740741</c:v>
                      </c:pt>
                      <c:pt idx="8435">
                        <c:v>43226.065358796295</c:v>
                      </c:pt>
                      <c:pt idx="8436">
                        <c:v>43226.065601851849</c:v>
                      </c:pt>
                      <c:pt idx="8437">
                        <c:v>43226.065844907411</c:v>
                      </c:pt>
                      <c:pt idx="8438">
                        <c:v>43226.066087962965</c:v>
                      </c:pt>
                      <c:pt idx="8439">
                        <c:v>43226.066331018519</c:v>
                      </c:pt>
                      <c:pt idx="8440">
                        <c:v>43226.066574074073</c:v>
                      </c:pt>
                      <c:pt idx="8441">
                        <c:v>43226.066817129627</c:v>
                      </c:pt>
                      <c:pt idx="8442">
                        <c:v>43226.067060185182</c:v>
                      </c:pt>
                      <c:pt idx="8443">
                        <c:v>43226.067303240743</c:v>
                      </c:pt>
                      <c:pt idx="8444">
                        <c:v>43226.067546296297</c:v>
                      </c:pt>
                      <c:pt idx="8445">
                        <c:v>43226.067789351851</c:v>
                      </c:pt>
                      <c:pt idx="8446">
                        <c:v>43226.068032407406</c:v>
                      </c:pt>
                      <c:pt idx="8447">
                        <c:v>43226.06827546296</c:v>
                      </c:pt>
                      <c:pt idx="8448">
                        <c:v>43226.068518518521</c:v>
                      </c:pt>
                      <c:pt idx="8449">
                        <c:v>43226.068761574075</c:v>
                      </c:pt>
                      <c:pt idx="8450">
                        <c:v>43226.069004629629</c:v>
                      </c:pt>
                      <c:pt idx="8451">
                        <c:v>43226.069247685184</c:v>
                      </c:pt>
                      <c:pt idx="8452">
                        <c:v>43226.069490740738</c:v>
                      </c:pt>
                      <c:pt idx="8453">
                        <c:v>43226.069733796299</c:v>
                      </c:pt>
                      <c:pt idx="8454">
                        <c:v>43226.069976851853</c:v>
                      </c:pt>
                      <c:pt idx="8455">
                        <c:v>43226.070219907408</c:v>
                      </c:pt>
                      <c:pt idx="8456">
                        <c:v>43226.070462962962</c:v>
                      </c:pt>
                      <c:pt idx="8457">
                        <c:v>43226.070706018516</c:v>
                      </c:pt>
                      <c:pt idx="8458">
                        <c:v>43226.070949074077</c:v>
                      </c:pt>
                      <c:pt idx="8459">
                        <c:v>43226.071192129632</c:v>
                      </c:pt>
                      <c:pt idx="8460">
                        <c:v>43226.071423611109</c:v>
                      </c:pt>
                      <c:pt idx="8461">
                        <c:v>43226.071666666663</c:v>
                      </c:pt>
                      <c:pt idx="8462">
                        <c:v>43226.071909722225</c:v>
                      </c:pt>
                      <c:pt idx="8463">
                        <c:v>43226.072152777779</c:v>
                      </c:pt>
                      <c:pt idx="8464">
                        <c:v>43226.072395833333</c:v>
                      </c:pt>
                      <c:pt idx="8465">
                        <c:v>43226.072638888887</c:v>
                      </c:pt>
                      <c:pt idx="8466">
                        <c:v>43226.072881944441</c:v>
                      </c:pt>
                      <c:pt idx="8467">
                        <c:v>43226.073125000003</c:v>
                      </c:pt>
                      <c:pt idx="8468">
                        <c:v>43226.073368055557</c:v>
                      </c:pt>
                      <c:pt idx="8469">
                        <c:v>43226.073611111111</c:v>
                      </c:pt>
                      <c:pt idx="8470">
                        <c:v>43226.073854166665</c:v>
                      </c:pt>
                      <c:pt idx="8471">
                        <c:v>43226.074097222219</c:v>
                      </c:pt>
                      <c:pt idx="8472">
                        <c:v>43226.074340277781</c:v>
                      </c:pt>
                      <c:pt idx="8473">
                        <c:v>43226.074583333335</c:v>
                      </c:pt>
                      <c:pt idx="8474">
                        <c:v>43226.074826388889</c:v>
                      </c:pt>
                      <c:pt idx="8475">
                        <c:v>43226.075069444443</c:v>
                      </c:pt>
                      <c:pt idx="8476">
                        <c:v>43226.075312499997</c:v>
                      </c:pt>
                      <c:pt idx="8477">
                        <c:v>43226.075555555559</c:v>
                      </c:pt>
                      <c:pt idx="8478">
                        <c:v>43226.075798611113</c:v>
                      </c:pt>
                      <c:pt idx="8479">
                        <c:v>43226.076041666667</c:v>
                      </c:pt>
                      <c:pt idx="8480">
                        <c:v>43226.076284722221</c:v>
                      </c:pt>
                      <c:pt idx="8481">
                        <c:v>43226.076527777775</c:v>
                      </c:pt>
                      <c:pt idx="8482">
                        <c:v>43226.076770833337</c:v>
                      </c:pt>
                      <c:pt idx="8483">
                        <c:v>43226.077013888891</c:v>
                      </c:pt>
                      <c:pt idx="8484">
                        <c:v>43226.077256944445</c:v>
                      </c:pt>
                      <c:pt idx="8485">
                        <c:v>43226.077499999999</c:v>
                      </c:pt>
                      <c:pt idx="8486">
                        <c:v>43226.077743055554</c:v>
                      </c:pt>
                      <c:pt idx="8487">
                        <c:v>43226.077986111108</c:v>
                      </c:pt>
                      <c:pt idx="8488">
                        <c:v>43226.078229166669</c:v>
                      </c:pt>
                      <c:pt idx="8489">
                        <c:v>43226.078472222223</c:v>
                      </c:pt>
                      <c:pt idx="8490">
                        <c:v>43226.078715277778</c:v>
                      </c:pt>
                      <c:pt idx="8491">
                        <c:v>43226.078958333332</c:v>
                      </c:pt>
                      <c:pt idx="8492">
                        <c:v>43226.079201388886</c:v>
                      </c:pt>
                      <c:pt idx="8493">
                        <c:v>43226.079444444447</c:v>
                      </c:pt>
                      <c:pt idx="8494">
                        <c:v>43226.079687500001</c:v>
                      </c:pt>
                      <c:pt idx="8495">
                        <c:v>43226.079930555556</c:v>
                      </c:pt>
                      <c:pt idx="8496">
                        <c:v>43226.08017361111</c:v>
                      </c:pt>
                      <c:pt idx="8497">
                        <c:v>43226.080416666664</c:v>
                      </c:pt>
                      <c:pt idx="8498">
                        <c:v>43226.080659722225</c:v>
                      </c:pt>
                      <c:pt idx="8499">
                        <c:v>43226.08090277778</c:v>
                      </c:pt>
                      <c:pt idx="8500">
                        <c:v>43226.081145833334</c:v>
                      </c:pt>
                      <c:pt idx="8501">
                        <c:v>43226.081388888888</c:v>
                      </c:pt>
                      <c:pt idx="8502">
                        <c:v>43226.081631944442</c:v>
                      </c:pt>
                      <c:pt idx="8503">
                        <c:v>43226.081863425927</c:v>
                      </c:pt>
                      <c:pt idx="8504">
                        <c:v>43226.082106481481</c:v>
                      </c:pt>
                      <c:pt idx="8505">
                        <c:v>43226.082349537035</c:v>
                      </c:pt>
                      <c:pt idx="8506">
                        <c:v>43226.082592592589</c:v>
                      </c:pt>
                      <c:pt idx="8507">
                        <c:v>43226.082835648151</c:v>
                      </c:pt>
                      <c:pt idx="8508">
                        <c:v>43226.083078703705</c:v>
                      </c:pt>
                      <c:pt idx="8509">
                        <c:v>43226.083321759259</c:v>
                      </c:pt>
                      <c:pt idx="8510">
                        <c:v>43226.083564814813</c:v>
                      </c:pt>
                      <c:pt idx="8511">
                        <c:v>43226.083807870367</c:v>
                      </c:pt>
                      <c:pt idx="8512">
                        <c:v>43226.084050925929</c:v>
                      </c:pt>
                      <c:pt idx="8513">
                        <c:v>43226.084293981483</c:v>
                      </c:pt>
                      <c:pt idx="8514">
                        <c:v>43226.084537037037</c:v>
                      </c:pt>
                      <c:pt idx="8515">
                        <c:v>43226.084780092591</c:v>
                      </c:pt>
                      <c:pt idx="8516">
                        <c:v>43226.085023148145</c:v>
                      </c:pt>
                      <c:pt idx="8517">
                        <c:v>43226.085266203707</c:v>
                      </c:pt>
                      <c:pt idx="8518">
                        <c:v>43226.085509259261</c:v>
                      </c:pt>
                      <c:pt idx="8519">
                        <c:v>43226.085752314815</c:v>
                      </c:pt>
                      <c:pt idx="8520">
                        <c:v>43226.085995370369</c:v>
                      </c:pt>
                      <c:pt idx="8521">
                        <c:v>43226.086238425924</c:v>
                      </c:pt>
                      <c:pt idx="8522">
                        <c:v>43226.086481481485</c:v>
                      </c:pt>
                      <c:pt idx="8523">
                        <c:v>43226.086724537039</c:v>
                      </c:pt>
                      <c:pt idx="8524">
                        <c:v>43226.086967592593</c:v>
                      </c:pt>
                      <c:pt idx="8525">
                        <c:v>43226.087210648147</c:v>
                      </c:pt>
                      <c:pt idx="8526">
                        <c:v>43226.087453703702</c:v>
                      </c:pt>
                      <c:pt idx="8527">
                        <c:v>43226.087696759256</c:v>
                      </c:pt>
                      <c:pt idx="8528">
                        <c:v>43226.087939814817</c:v>
                      </c:pt>
                      <c:pt idx="8529">
                        <c:v>43226.088182870371</c:v>
                      </c:pt>
                      <c:pt idx="8530">
                        <c:v>43226.088425925926</c:v>
                      </c:pt>
                      <c:pt idx="8531">
                        <c:v>43226.08866898148</c:v>
                      </c:pt>
                      <c:pt idx="8532">
                        <c:v>43226.088912037034</c:v>
                      </c:pt>
                      <c:pt idx="8533">
                        <c:v>43226.089155092595</c:v>
                      </c:pt>
                      <c:pt idx="8534">
                        <c:v>43226.089398148149</c:v>
                      </c:pt>
                      <c:pt idx="8535">
                        <c:v>43226.089641203704</c:v>
                      </c:pt>
                      <c:pt idx="8536">
                        <c:v>43226.089884259258</c:v>
                      </c:pt>
                      <c:pt idx="8537">
                        <c:v>43226.090127314812</c:v>
                      </c:pt>
                      <c:pt idx="8538">
                        <c:v>43226.090370370373</c:v>
                      </c:pt>
                      <c:pt idx="8539">
                        <c:v>43226.090613425928</c:v>
                      </c:pt>
                      <c:pt idx="8540">
                        <c:v>43226.090856481482</c:v>
                      </c:pt>
                      <c:pt idx="8541">
                        <c:v>43226.091099537036</c:v>
                      </c:pt>
                      <c:pt idx="8542">
                        <c:v>43226.09134259259</c:v>
                      </c:pt>
                      <c:pt idx="8543">
                        <c:v>43226.091585648152</c:v>
                      </c:pt>
                      <c:pt idx="8544">
                        <c:v>43226.091828703706</c:v>
                      </c:pt>
                      <c:pt idx="8545">
                        <c:v>43226.09207175926</c:v>
                      </c:pt>
                      <c:pt idx="8546">
                        <c:v>43226.092314814814</c:v>
                      </c:pt>
                      <c:pt idx="8547">
                        <c:v>43226.092557870368</c:v>
                      </c:pt>
                      <c:pt idx="8548">
                        <c:v>43226.092789351853</c:v>
                      </c:pt>
                      <c:pt idx="8549">
                        <c:v>43226.093032407407</c:v>
                      </c:pt>
                      <c:pt idx="8550">
                        <c:v>43226.093275462961</c:v>
                      </c:pt>
                      <c:pt idx="8551">
                        <c:v>43226.093518518515</c:v>
                      </c:pt>
                      <c:pt idx="8552">
                        <c:v>43226.093761574077</c:v>
                      </c:pt>
                      <c:pt idx="8553">
                        <c:v>43226.094004629631</c:v>
                      </c:pt>
                      <c:pt idx="8554">
                        <c:v>43226.094247685185</c:v>
                      </c:pt>
                      <c:pt idx="8555">
                        <c:v>43226.094490740739</c:v>
                      </c:pt>
                      <c:pt idx="8556">
                        <c:v>43226.094733796293</c:v>
                      </c:pt>
                      <c:pt idx="8557">
                        <c:v>43226.094976851855</c:v>
                      </c:pt>
                      <c:pt idx="8558">
                        <c:v>43226.095219907409</c:v>
                      </c:pt>
                      <c:pt idx="8559">
                        <c:v>43226.095462962963</c:v>
                      </c:pt>
                      <c:pt idx="8560">
                        <c:v>43226.095706018517</c:v>
                      </c:pt>
                      <c:pt idx="8561">
                        <c:v>43226.095949074072</c:v>
                      </c:pt>
                      <c:pt idx="8562">
                        <c:v>43226.096192129633</c:v>
                      </c:pt>
                      <c:pt idx="8563">
                        <c:v>43226.096435185187</c:v>
                      </c:pt>
                      <c:pt idx="8564">
                        <c:v>43226.096678240741</c:v>
                      </c:pt>
                      <c:pt idx="8565">
                        <c:v>43226.096921296295</c:v>
                      </c:pt>
                      <c:pt idx="8566">
                        <c:v>43226.09716435185</c:v>
                      </c:pt>
                      <c:pt idx="8567">
                        <c:v>43226.097407407404</c:v>
                      </c:pt>
                      <c:pt idx="8568">
                        <c:v>43226.097650462965</c:v>
                      </c:pt>
                      <c:pt idx="8569">
                        <c:v>43226.097893518519</c:v>
                      </c:pt>
                      <c:pt idx="8570">
                        <c:v>43226.098136574074</c:v>
                      </c:pt>
                      <c:pt idx="8571">
                        <c:v>43226.098379629628</c:v>
                      </c:pt>
                      <c:pt idx="8572">
                        <c:v>43226.098622685182</c:v>
                      </c:pt>
                      <c:pt idx="8573">
                        <c:v>43226.098865740743</c:v>
                      </c:pt>
                      <c:pt idx="8574">
                        <c:v>43226.099108796298</c:v>
                      </c:pt>
                      <c:pt idx="8575">
                        <c:v>43226.099351851852</c:v>
                      </c:pt>
                      <c:pt idx="8576">
                        <c:v>43226.099594907406</c:v>
                      </c:pt>
                      <c:pt idx="8577">
                        <c:v>43226.09983796296</c:v>
                      </c:pt>
                      <c:pt idx="8578">
                        <c:v>43226.100081018521</c:v>
                      </c:pt>
                      <c:pt idx="8579">
                        <c:v>43226.100324074076</c:v>
                      </c:pt>
                      <c:pt idx="8580">
                        <c:v>43226.10056712963</c:v>
                      </c:pt>
                      <c:pt idx="8581">
                        <c:v>43226.100810185184</c:v>
                      </c:pt>
                      <c:pt idx="8582">
                        <c:v>43226.101053240738</c:v>
                      </c:pt>
                      <c:pt idx="8583">
                        <c:v>43226.1012962963</c:v>
                      </c:pt>
                      <c:pt idx="8584">
                        <c:v>43226.101539351854</c:v>
                      </c:pt>
                      <c:pt idx="8585">
                        <c:v>43226.101782407408</c:v>
                      </c:pt>
                      <c:pt idx="8586">
                        <c:v>43226.102025462962</c:v>
                      </c:pt>
                      <c:pt idx="8587">
                        <c:v>43226.102268518516</c:v>
                      </c:pt>
                      <c:pt idx="8588">
                        <c:v>43226.102511574078</c:v>
                      </c:pt>
                      <c:pt idx="8589">
                        <c:v>43226.102754629632</c:v>
                      </c:pt>
                      <c:pt idx="8590">
                        <c:v>43226.102997685186</c:v>
                      </c:pt>
                      <c:pt idx="8591">
                        <c:v>43226.10324074074</c:v>
                      </c:pt>
                      <c:pt idx="8592">
                        <c:v>43226.103472222225</c:v>
                      </c:pt>
                      <c:pt idx="8593">
                        <c:v>43226.103715277779</c:v>
                      </c:pt>
                      <c:pt idx="8594">
                        <c:v>43226.103958333333</c:v>
                      </c:pt>
                      <c:pt idx="8595">
                        <c:v>43226.104201388887</c:v>
                      </c:pt>
                      <c:pt idx="8596">
                        <c:v>43226.104444444441</c:v>
                      </c:pt>
                      <c:pt idx="8597">
                        <c:v>43226.104687500003</c:v>
                      </c:pt>
                      <c:pt idx="8598">
                        <c:v>43226.104930555557</c:v>
                      </c:pt>
                      <c:pt idx="8599">
                        <c:v>43226.105173611111</c:v>
                      </c:pt>
                      <c:pt idx="8600">
                        <c:v>43226.105416666665</c:v>
                      </c:pt>
                      <c:pt idx="8601">
                        <c:v>43226.10565972222</c:v>
                      </c:pt>
                      <c:pt idx="8602">
                        <c:v>43226.105902777781</c:v>
                      </c:pt>
                      <c:pt idx="8603">
                        <c:v>43226.106145833335</c:v>
                      </c:pt>
                      <c:pt idx="8604">
                        <c:v>43226.106388888889</c:v>
                      </c:pt>
                      <c:pt idx="8605">
                        <c:v>43226.106631944444</c:v>
                      </c:pt>
                      <c:pt idx="8606">
                        <c:v>43226.106874999998</c:v>
                      </c:pt>
                      <c:pt idx="8607">
                        <c:v>43226.107118055559</c:v>
                      </c:pt>
                      <c:pt idx="8608">
                        <c:v>43226.107361111113</c:v>
                      </c:pt>
                      <c:pt idx="8609">
                        <c:v>43226.107604166667</c:v>
                      </c:pt>
                      <c:pt idx="8610">
                        <c:v>43226.107847222222</c:v>
                      </c:pt>
                      <c:pt idx="8611">
                        <c:v>43226.108090277776</c:v>
                      </c:pt>
                      <c:pt idx="8612">
                        <c:v>43226.10833333333</c:v>
                      </c:pt>
                      <c:pt idx="8613">
                        <c:v>43226.108576388891</c:v>
                      </c:pt>
                      <c:pt idx="8614">
                        <c:v>43226.108819444446</c:v>
                      </c:pt>
                      <c:pt idx="8615">
                        <c:v>43226.1090625</c:v>
                      </c:pt>
                      <c:pt idx="8616">
                        <c:v>43226.109305555554</c:v>
                      </c:pt>
                      <c:pt idx="8617">
                        <c:v>43226.109548611108</c:v>
                      </c:pt>
                      <c:pt idx="8618">
                        <c:v>43226.109791666669</c:v>
                      </c:pt>
                      <c:pt idx="8619">
                        <c:v>43226.110034722224</c:v>
                      </c:pt>
                      <c:pt idx="8620">
                        <c:v>43226.110277777778</c:v>
                      </c:pt>
                      <c:pt idx="8621">
                        <c:v>43226.110520833332</c:v>
                      </c:pt>
                      <c:pt idx="8622">
                        <c:v>43226.110763888886</c:v>
                      </c:pt>
                      <c:pt idx="8623">
                        <c:v>43226.111006944448</c:v>
                      </c:pt>
                      <c:pt idx="8624">
                        <c:v>43226.111250000002</c:v>
                      </c:pt>
                      <c:pt idx="8625">
                        <c:v>43226.111493055556</c:v>
                      </c:pt>
                      <c:pt idx="8626">
                        <c:v>43226.11173611111</c:v>
                      </c:pt>
                      <c:pt idx="8627">
                        <c:v>43226.111979166664</c:v>
                      </c:pt>
                      <c:pt idx="8628">
                        <c:v>43226.112222222226</c:v>
                      </c:pt>
                      <c:pt idx="8629">
                        <c:v>43226.11246527778</c:v>
                      </c:pt>
                      <c:pt idx="8630">
                        <c:v>43226.112708333334</c:v>
                      </c:pt>
                      <c:pt idx="8631">
                        <c:v>43226.112951388888</c:v>
                      </c:pt>
                      <c:pt idx="8632">
                        <c:v>43226.113194444442</c:v>
                      </c:pt>
                      <c:pt idx="8633">
                        <c:v>43226.113437499997</c:v>
                      </c:pt>
                      <c:pt idx="8634">
                        <c:v>43226.113680555558</c:v>
                      </c:pt>
                      <c:pt idx="8635">
                        <c:v>43226.113923611112</c:v>
                      </c:pt>
                      <c:pt idx="8636">
                        <c:v>43226.114155092589</c:v>
                      </c:pt>
                      <c:pt idx="8637">
                        <c:v>43226.114398148151</c:v>
                      </c:pt>
                      <c:pt idx="8638">
                        <c:v>43226.114641203705</c:v>
                      </c:pt>
                      <c:pt idx="8639">
                        <c:v>43226.114884259259</c:v>
                      </c:pt>
                      <c:pt idx="8640">
                        <c:v>43226.115127314813</c:v>
                      </c:pt>
                      <c:pt idx="8641">
                        <c:v>43226.115370370368</c:v>
                      </c:pt>
                      <c:pt idx="8642">
                        <c:v>43226.115613425929</c:v>
                      </c:pt>
                      <c:pt idx="8643">
                        <c:v>43226.115856481483</c:v>
                      </c:pt>
                      <c:pt idx="8644">
                        <c:v>43226.116099537037</c:v>
                      </c:pt>
                      <c:pt idx="8645">
                        <c:v>43226.116342592592</c:v>
                      </c:pt>
                      <c:pt idx="8646">
                        <c:v>43226.116585648146</c:v>
                      </c:pt>
                      <c:pt idx="8647">
                        <c:v>43226.116828703707</c:v>
                      </c:pt>
                      <c:pt idx="8648">
                        <c:v>43226.117071759261</c:v>
                      </c:pt>
                      <c:pt idx="8649">
                        <c:v>43226.117314814815</c:v>
                      </c:pt>
                      <c:pt idx="8650">
                        <c:v>43226.11755787037</c:v>
                      </c:pt>
                      <c:pt idx="8651">
                        <c:v>43226.117800925924</c:v>
                      </c:pt>
                      <c:pt idx="8652">
                        <c:v>43226.118043981478</c:v>
                      </c:pt>
                      <c:pt idx="8653">
                        <c:v>43226.118287037039</c:v>
                      </c:pt>
                      <c:pt idx="8654">
                        <c:v>43226.118530092594</c:v>
                      </c:pt>
                      <c:pt idx="8655">
                        <c:v>43226.118773148148</c:v>
                      </c:pt>
                      <c:pt idx="8656">
                        <c:v>43226.119016203702</c:v>
                      </c:pt>
                      <c:pt idx="8657">
                        <c:v>43226.119259259256</c:v>
                      </c:pt>
                      <c:pt idx="8658">
                        <c:v>43226.119502314818</c:v>
                      </c:pt>
                      <c:pt idx="8659">
                        <c:v>43226.119745370372</c:v>
                      </c:pt>
                      <c:pt idx="8660">
                        <c:v>43226.119988425926</c:v>
                      </c:pt>
                      <c:pt idx="8661">
                        <c:v>43226.12023148148</c:v>
                      </c:pt>
                      <c:pt idx="8662">
                        <c:v>43226.120474537034</c:v>
                      </c:pt>
                      <c:pt idx="8663">
                        <c:v>43226.120717592596</c:v>
                      </c:pt>
                      <c:pt idx="8664">
                        <c:v>43226.12096064815</c:v>
                      </c:pt>
                      <c:pt idx="8665">
                        <c:v>43226.121203703704</c:v>
                      </c:pt>
                      <c:pt idx="8666">
                        <c:v>43226.121446759258</c:v>
                      </c:pt>
                      <c:pt idx="8667">
                        <c:v>43226.121689814812</c:v>
                      </c:pt>
                      <c:pt idx="8668">
                        <c:v>43226.121932870374</c:v>
                      </c:pt>
                      <c:pt idx="8669">
                        <c:v>43226.122175925928</c:v>
                      </c:pt>
                      <c:pt idx="8670">
                        <c:v>43226.122418981482</c:v>
                      </c:pt>
                      <c:pt idx="8671">
                        <c:v>43226.122662037036</c:v>
                      </c:pt>
                      <c:pt idx="8672">
                        <c:v>43226.12290509259</c:v>
                      </c:pt>
                      <c:pt idx="8673">
                        <c:v>43226.123148148145</c:v>
                      </c:pt>
                      <c:pt idx="8674">
                        <c:v>43226.123391203706</c:v>
                      </c:pt>
                      <c:pt idx="8675">
                        <c:v>43226.12363425926</c:v>
                      </c:pt>
                      <c:pt idx="8676">
                        <c:v>43226.123877314814</c:v>
                      </c:pt>
                      <c:pt idx="8677">
                        <c:v>43226.124120370368</c:v>
                      </c:pt>
                      <c:pt idx="8678">
                        <c:v>43226.124363425923</c:v>
                      </c:pt>
                      <c:pt idx="8679">
                        <c:v>43226.124606481484</c:v>
                      </c:pt>
                      <c:pt idx="8680">
                        <c:v>43226.124837962961</c:v>
                      </c:pt>
                      <c:pt idx="8681">
                        <c:v>43226.125081018516</c:v>
                      </c:pt>
                      <c:pt idx="8682">
                        <c:v>43226.125324074077</c:v>
                      </c:pt>
                      <c:pt idx="8683">
                        <c:v>43226.125567129631</c:v>
                      </c:pt>
                      <c:pt idx="8684">
                        <c:v>43226.125810185185</c:v>
                      </c:pt>
                      <c:pt idx="8685">
                        <c:v>43226.12605324074</c:v>
                      </c:pt>
                      <c:pt idx="8686">
                        <c:v>43226.126296296294</c:v>
                      </c:pt>
                      <c:pt idx="8687">
                        <c:v>43226.126539351855</c:v>
                      </c:pt>
                      <c:pt idx="8688">
                        <c:v>43226.126782407409</c:v>
                      </c:pt>
                      <c:pt idx="8689">
                        <c:v>43226.127025462964</c:v>
                      </c:pt>
                      <c:pt idx="8690">
                        <c:v>43226.127268518518</c:v>
                      </c:pt>
                      <c:pt idx="8691">
                        <c:v>43226.127511574072</c:v>
                      </c:pt>
                      <c:pt idx="8692">
                        <c:v>43226.127754629626</c:v>
                      </c:pt>
                      <c:pt idx="8693">
                        <c:v>43226.127997685187</c:v>
                      </c:pt>
                      <c:pt idx="8694">
                        <c:v>43226.128240740742</c:v>
                      </c:pt>
                      <c:pt idx="8695">
                        <c:v>43226.128483796296</c:v>
                      </c:pt>
                      <c:pt idx="8696">
                        <c:v>43226.12872685185</c:v>
                      </c:pt>
                      <c:pt idx="8697">
                        <c:v>43226.128969907404</c:v>
                      </c:pt>
                      <c:pt idx="8698">
                        <c:v>43226.129212962966</c:v>
                      </c:pt>
                      <c:pt idx="8699">
                        <c:v>43226.12945601852</c:v>
                      </c:pt>
                      <c:pt idx="8700">
                        <c:v>43226.129699074074</c:v>
                      </c:pt>
                      <c:pt idx="8701">
                        <c:v>43226.129942129628</c:v>
                      </c:pt>
                      <c:pt idx="8702">
                        <c:v>43226.130185185182</c:v>
                      </c:pt>
                      <c:pt idx="8703">
                        <c:v>43226.130428240744</c:v>
                      </c:pt>
                      <c:pt idx="8704">
                        <c:v>43226.130671296298</c:v>
                      </c:pt>
                      <c:pt idx="8705">
                        <c:v>43226.130914351852</c:v>
                      </c:pt>
                      <c:pt idx="8706">
                        <c:v>43226.131157407406</c:v>
                      </c:pt>
                      <c:pt idx="8707">
                        <c:v>43226.13140046296</c:v>
                      </c:pt>
                      <c:pt idx="8708">
                        <c:v>43226.131643518522</c:v>
                      </c:pt>
                      <c:pt idx="8709">
                        <c:v>43226.131886574076</c:v>
                      </c:pt>
                      <c:pt idx="8710">
                        <c:v>43226.13212962963</c:v>
                      </c:pt>
                      <c:pt idx="8711">
                        <c:v>43226.132372685184</c:v>
                      </c:pt>
                      <c:pt idx="8712">
                        <c:v>43226.132615740738</c:v>
                      </c:pt>
                      <c:pt idx="8713">
                        <c:v>43226.1328587963</c:v>
                      </c:pt>
                      <c:pt idx="8714">
                        <c:v>43226.133101851854</c:v>
                      </c:pt>
                      <c:pt idx="8715">
                        <c:v>43226.133344907408</c:v>
                      </c:pt>
                      <c:pt idx="8716">
                        <c:v>43226.133587962962</c:v>
                      </c:pt>
                      <c:pt idx="8717">
                        <c:v>43226.133831018517</c:v>
                      </c:pt>
                      <c:pt idx="8718">
                        <c:v>43226.134074074071</c:v>
                      </c:pt>
                      <c:pt idx="8719">
                        <c:v>43226.134317129632</c:v>
                      </c:pt>
                      <c:pt idx="8720">
                        <c:v>43226.134560185186</c:v>
                      </c:pt>
                      <c:pt idx="8721">
                        <c:v>43226.13480324074</c:v>
                      </c:pt>
                      <c:pt idx="8722">
                        <c:v>43226.135046296295</c:v>
                      </c:pt>
                      <c:pt idx="8723">
                        <c:v>43226.135289351849</c:v>
                      </c:pt>
                      <c:pt idx="8724">
                        <c:v>43226.13553240741</c:v>
                      </c:pt>
                      <c:pt idx="8725">
                        <c:v>43226.135775462964</c:v>
                      </c:pt>
                      <c:pt idx="8726">
                        <c:v>43226.136018518519</c:v>
                      </c:pt>
                      <c:pt idx="8727">
                        <c:v>43226.136261574073</c:v>
                      </c:pt>
                      <c:pt idx="8728">
                        <c:v>43226.136504629627</c:v>
                      </c:pt>
                      <c:pt idx="8729">
                        <c:v>43226.136736111112</c:v>
                      </c:pt>
                      <c:pt idx="8730">
                        <c:v>43226.136979166666</c:v>
                      </c:pt>
                      <c:pt idx="8731">
                        <c:v>43226.13722222222</c:v>
                      </c:pt>
                      <c:pt idx="8732">
                        <c:v>43226.137465277781</c:v>
                      </c:pt>
                      <c:pt idx="8733">
                        <c:v>43226.137708333335</c:v>
                      </c:pt>
                      <c:pt idx="8734">
                        <c:v>43226.13795138889</c:v>
                      </c:pt>
                      <c:pt idx="8735">
                        <c:v>43226.138194444444</c:v>
                      </c:pt>
                      <c:pt idx="8736">
                        <c:v>43226.138437499998</c:v>
                      </c:pt>
                      <c:pt idx="8737">
                        <c:v>43226.138680555552</c:v>
                      </c:pt>
                      <c:pt idx="8738">
                        <c:v>43226.138923611114</c:v>
                      </c:pt>
                      <c:pt idx="8739">
                        <c:v>43226.139166666668</c:v>
                      </c:pt>
                      <c:pt idx="8740">
                        <c:v>43226.139409722222</c:v>
                      </c:pt>
                      <c:pt idx="8741">
                        <c:v>43226.139652777776</c:v>
                      </c:pt>
                      <c:pt idx="8742">
                        <c:v>43226.13989583333</c:v>
                      </c:pt>
                      <c:pt idx="8743">
                        <c:v>43226.140138888892</c:v>
                      </c:pt>
                      <c:pt idx="8744">
                        <c:v>43226.140381944446</c:v>
                      </c:pt>
                      <c:pt idx="8745">
                        <c:v>43226.140625</c:v>
                      </c:pt>
                      <c:pt idx="8746">
                        <c:v>43226.140868055554</c:v>
                      </c:pt>
                      <c:pt idx="8747">
                        <c:v>43226.141111111108</c:v>
                      </c:pt>
                      <c:pt idx="8748">
                        <c:v>43226.14135416667</c:v>
                      </c:pt>
                      <c:pt idx="8749">
                        <c:v>43226.141597222224</c:v>
                      </c:pt>
                      <c:pt idx="8750">
                        <c:v>43226.141840277778</c:v>
                      </c:pt>
                      <c:pt idx="8751">
                        <c:v>43226.142083333332</c:v>
                      </c:pt>
                      <c:pt idx="8752">
                        <c:v>43226.142326388886</c:v>
                      </c:pt>
                      <c:pt idx="8753">
                        <c:v>43226.142569444448</c:v>
                      </c:pt>
                      <c:pt idx="8754">
                        <c:v>43226.142812500002</c:v>
                      </c:pt>
                      <c:pt idx="8755">
                        <c:v>43226.143055555556</c:v>
                      </c:pt>
                      <c:pt idx="8756">
                        <c:v>43226.14329861111</c:v>
                      </c:pt>
                      <c:pt idx="8757">
                        <c:v>43226.143541666665</c:v>
                      </c:pt>
                      <c:pt idx="8758">
                        <c:v>43226.143784722219</c:v>
                      </c:pt>
                      <c:pt idx="8759">
                        <c:v>43226.14402777778</c:v>
                      </c:pt>
                      <c:pt idx="8760">
                        <c:v>43226.144270833334</c:v>
                      </c:pt>
                      <c:pt idx="8761">
                        <c:v>43226.144513888888</c:v>
                      </c:pt>
                      <c:pt idx="8762">
                        <c:v>43226.144756944443</c:v>
                      </c:pt>
                      <c:pt idx="8763">
                        <c:v>43226.144999999997</c:v>
                      </c:pt>
                      <c:pt idx="8764">
                        <c:v>43226.145243055558</c:v>
                      </c:pt>
                      <c:pt idx="8765">
                        <c:v>43226.145486111112</c:v>
                      </c:pt>
                      <c:pt idx="8766">
                        <c:v>43226.145729166667</c:v>
                      </c:pt>
                      <c:pt idx="8767">
                        <c:v>43226.145972222221</c:v>
                      </c:pt>
                      <c:pt idx="8768">
                        <c:v>43226.146215277775</c:v>
                      </c:pt>
                      <c:pt idx="8769">
                        <c:v>43226.146458333336</c:v>
                      </c:pt>
                      <c:pt idx="8770">
                        <c:v>43226.146701388891</c:v>
                      </c:pt>
                      <c:pt idx="8771">
                        <c:v>43226.146944444445</c:v>
                      </c:pt>
                      <c:pt idx="8772">
                        <c:v>43226.147187499999</c:v>
                      </c:pt>
                      <c:pt idx="8773">
                        <c:v>43226.147430555553</c:v>
                      </c:pt>
                      <c:pt idx="8774">
                        <c:v>43226.147662037038</c:v>
                      </c:pt>
                      <c:pt idx="8775">
                        <c:v>43226.147905092592</c:v>
                      </c:pt>
                      <c:pt idx="8776">
                        <c:v>43226.148148148146</c:v>
                      </c:pt>
                      <c:pt idx="8777">
                        <c:v>43226.1483912037</c:v>
                      </c:pt>
                      <c:pt idx="8778">
                        <c:v>43226.148634259262</c:v>
                      </c:pt>
                      <c:pt idx="8779">
                        <c:v>43226.148877314816</c:v>
                      </c:pt>
                      <c:pt idx="8780">
                        <c:v>43226.14912037037</c:v>
                      </c:pt>
                      <c:pt idx="8781">
                        <c:v>43226.149363425924</c:v>
                      </c:pt>
                      <c:pt idx="8782">
                        <c:v>43226.149606481478</c:v>
                      </c:pt>
                      <c:pt idx="8783">
                        <c:v>43226.14984953704</c:v>
                      </c:pt>
                      <c:pt idx="8784">
                        <c:v>43226.150092592594</c:v>
                      </c:pt>
                      <c:pt idx="8785">
                        <c:v>43226.150335648148</c:v>
                      </c:pt>
                      <c:pt idx="8786">
                        <c:v>43226.150578703702</c:v>
                      </c:pt>
                      <c:pt idx="8787">
                        <c:v>43226.150821759256</c:v>
                      </c:pt>
                      <c:pt idx="8788">
                        <c:v>43226.151064814818</c:v>
                      </c:pt>
                      <c:pt idx="8789">
                        <c:v>43226.151307870372</c:v>
                      </c:pt>
                      <c:pt idx="8790">
                        <c:v>43226.151550925926</c:v>
                      </c:pt>
                      <c:pt idx="8791">
                        <c:v>43226.15179398148</c:v>
                      </c:pt>
                      <c:pt idx="8792">
                        <c:v>43226.152037037034</c:v>
                      </c:pt>
                      <c:pt idx="8793">
                        <c:v>43226.152280092596</c:v>
                      </c:pt>
                      <c:pt idx="8794">
                        <c:v>43226.15252314815</c:v>
                      </c:pt>
                      <c:pt idx="8795">
                        <c:v>43226.152766203704</c:v>
                      </c:pt>
                      <c:pt idx="8796">
                        <c:v>43226.153009259258</c:v>
                      </c:pt>
                      <c:pt idx="8797">
                        <c:v>43226.153252314813</c:v>
                      </c:pt>
                      <c:pt idx="8798">
                        <c:v>43226.153495370374</c:v>
                      </c:pt>
                      <c:pt idx="8799">
                        <c:v>43226.153738425928</c:v>
                      </c:pt>
                      <c:pt idx="8800">
                        <c:v>43226.153981481482</c:v>
                      </c:pt>
                      <c:pt idx="8801">
                        <c:v>43226.154224537036</c:v>
                      </c:pt>
                      <c:pt idx="8802">
                        <c:v>43226.154467592591</c:v>
                      </c:pt>
                      <c:pt idx="8803">
                        <c:v>43226.154710648145</c:v>
                      </c:pt>
                      <c:pt idx="8804">
                        <c:v>43226.154953703706</c:v>
                      </c:pt>
                      <c:pt idx="8805">
                        <c:v>43226.15519675926</c:v>
                      </c:pt>
                      <c:pt idx="8806">
                        <c:v>43226.155439814815</c:v>
                      </c:pt>
                      <c:pt idx="8807">
                        <c:v>43226.155682870369</c:v>
                      </c:pt>
                      <c:pt idx="8808">
                        <c:v>43226.155925925923</c:v>
                      </c:pt>
                      <c:pt idx="8809">
                        <c:v>43226.156168981484</c:v>
                      </c:pt>
                      <c:pt idx="8810">
                        <c:v>43226.156412037039</c:v>
                      </c:pt>
                      <c:pt idx="8811">
                        <c:v>43226.156655092593</c:v>
                      </c:pt>
                      <c:pt idx="8812">
                        <c:v>43226.156898148147</c:v>
                      </c:pt>
                      <c:pt idx="8813">
                        <c:v>43226.157141203701</c:v>
                      </c:pt>
                      <c:pt idx="8814">
                        <c:v>43226.157384259262</c:v>
                      </c:pt>
                      <c:pt idx="8815">
                        <c:v>43226.157627314817</c:v>
                      </c:pt>
                      <c:pt idx="8816">
                        <c:v>43226.157870370371</c:v>
                      </c:pt>
                      <c:pt idx="8817">
                        <c:v>43226.158113425925</c:v>
                      </c:pt>
                      <c:pt idx="8818">
                        <c:v>43226.15834490741</c:v>
                      </c:pt>
                      <c:pt idx="8819">
                        <c:v>43226.158587962964</c:v>
                      </c:pt>
                      <c:pt idx="8820">
                        <c:v>43226.158831018518</c:v>
                      </c:pt>
                      <c:pt idx="8821">
                        <c:v>43226.159074074072</c:v>
                      </c:pt>
                      <c:pt idx="8822">
                        <c:v>43226.159317129626</c:v>
                      </c:pt>
                      <c:pt idx="8823">
                        <c:v>43226.159560185188</c:v>
                      </c:pt>
                      <c:pt idx="8824">
                        <c:v>43226.159803240742</c:v>
                      </c:pt>
                      <c:pt idx="8825">
                        <c:v>43226.160046296296</c:v>
                      </c:pt>
                      <c:pt idx="8826">
                        <c:v>43226.16028935185</c:v>
                      </c:pt>
                      <c:pt idx="8827">
                        <c:v>43226.160532407404</c:v>
                      </c:pt>
                      <c:pt idx="8828">
                        <c:v>43226.160775462966</c:v>
                      </c:pt>
                      <c:pt idx="8829">
                        <c:v>43226.16101851852</c:v>
                      </c:pt>
                      <c:pt idx="8830">
                        <c:v>43226.161261574074</c:v>
                      </c:pt>
                      <c:pt idx="8831">
                        <c:v>43226.161504629628</c:v>
                      </c:pt>
                      <c:pt idx="8832">
                        <c:v>43226.161747685182</c:v>
                      </c:pt>
                      <c:pt idx="8833">
                        <c:v>43226.161990740744</c:v>
                      </c:pt>
                      <c:pt idx="8834">
                        <c:v>43226.162233796298</c:v>
                      </c:pt>
                      <c:pt idx="8835">
                        <c:v>43226.162476851852</c:v>
                      </c:pt>
                      <c:pt idx="8836">
                        <c:v>43226.162719907406</c:v>
                      </c:pt>
                      <c:pt idx="8837">
                        <c:v>43226.162962962961</c:v>
                      </c:pt>
                      <c:pt idx="8838">
                        <c:v>43226.163206018522</c:v>
                      </c:pt>
                      <c:pt idx="8839">
                        <c:v>43226.163449074076</c:v>
                      </c:pt>
                      <c:pt idx="8840">
                        <c:v>43226.16369212963</c:v>
                      </c:pt>
                      <c:pt idx="8841">
                        <c:v>43226.163935185185</c:v>
                      </c:pt>
                      <c:pt idx="8842">
                        <c:v>43226.164178240739</c:v>
                      </c:pt>
                      <c:pt idx="8843">
                        <c:v>43226.164421296293</c:v>
                      </c:pt>
                      <c:pt idx="8844">
                        <c:v>43226.164664351854</c:v>
                      </c:pt>
                      <c:pt idx="8845">
                        <c:v>43226.164907407408</c:v>
                      </c:pt>
                      <c:pt idx="8846">
                        <c:v>43226.165150462963</c:v>
                      </c:pt>
                      <c:pt idx="8847">
                        <c:v>43226.165393518517</c:v>
                      </c:pt>
                      <c:pt idx="8848">
                        <c:v>43226.165636574071</c:v>
                      </c:pt>
                      <c:pt idx="8849">
                        <c:v>43226.165879629632</c:v>
                      </c:pt>
                      <c:pt idx="8850">
                        <c:v>43226.166122685187</c:v>
                      </c:pt>
                      <c:pt idx="8851">
                        <c:v>43226.166365740741</c:v>
                      </c:pt>
                      <c:pt idx="8852">
                        <c:v>43226.166608796295</c:v>
                      </c:pt>
                      <c:pt idx="8853">
                        <c:v>43226.166851851849</c:v>
                      </c:pt>
                      <c:pt idx="8854">
                        <c:v>43226.167094907411</c:v>
                      </c:pt>
                      <c:pt idx="8855">
                        <c:v>43226.167337962965</c:v>
                      </c:pt>
                      <c:pt idx="8856">
                        <c:v>43226.167581018519</c:v>
                      </c:pt>
                      <c:pt idx="8857">
                        <c:v>43226.167824074073</c:v>
                      </c:pt>
                      <c:pt idx="8858">
                        <c:v>43226.168067129627</c:v>
                      </c:pt>
                      <c:pt idx="8859">
                        <c:v>43226.168310185189</c:v>
                      </c:pt>
                      <c:pt idx="8860">
                        <c:v>43226.168553240743</c:v>
                      </c:pt>
                      <c:pt idx="8861">
                        <c:v>43226.168796296297</c:v>
                      </c:pt>
                      <c:pt idx="8862">
                        <c:v>43226.169039351851</c:v>
                      </c:pt>
                      <c:pt idx="8863">
                        <c:v>43226.169270833336</c:v>
                      </c:pt>
                      <c:pt idx="8864">
                        <c:v>43226.16951388889</c:v>
                      </c:pt>
                      <c:pt idx="8865">
                        <c:v>43226.169756944444</c:v>
                      </c:pt>
                      <c:pt idx="8866">
                        <c:v>43226.17</c:v>
                      </c:pt>
                      <c:pt idx="8867">
                        <c:v>43226.170243055552</c:v>
                      </c:pt>
                      <c:pt idx="8868">
                        <c:v>43226.170486111114</c:v>
                      </c:pt>
                      <c:pt idx="8869">
                        <c:v>43226.170729166668</c:v>
                      </c:pt>
                      <c:pt idx="8870">
                        <c:v>43226.170972222222</c:v>
                      </c:pt>
                      <c:pt idx="8871">
                        <c:v>43226.171215277776</c:v>
                      </c:pt>
                      <c:pt idx="8872">
                        <c:v>43226.171458333331</c:v>
                      </c:pt>
                      <c:pt idx="8873">
                        <c:v>43226.171701388892</c:v>
                      </c:pt>
                      <c:pt idx="8874">
                        <c:v>43226.171944444446</c:v>
                      </c:pt>
                      <c:pt idx="8875">
                        <c:v>43226.1721875</c:v>
                      </c:pt>
                      <c:pt idx="8876">
                        <c:v>43226.172430555554</c:v>
                      </c:pt>
                      <c:pt idx="8877">
                        <c:v>43226.172673611109</c:v>
                      </c:pt>
                      <c:pt idx="8878">
                        <c:v>43226.17291666667</c:v>
                      </c:pt>
                      <c:pt idx="8879">
                        <c:v>43226.173159722224</c:v>
                      </c:pt>
                      <c:pt idx="8880">
                        <c:v>43226.173402777778</c:v>
                      </c:pt>
                      <c:pt idx="8881">
                        <c:v>43226.173645833333</c:v>
                      </c:pt>
                      <c:pt idx="8882">
                        <c:v>43226.173888888887</c:v>
                      </c:pt>
                      <c:pt idx="8883">
                        <c:v>43226.174131944441</c:v>
                      </c:pt>
                      <c:pt idx="8884">
                        <c:v>43226.174375000002</c:v>
                      </c:pt>
                      <c:pt idx="8885">
                        <c:v>43226.174618055556</c:v>
                      </c:pt>
                      <c:pt idx="8886">
                        <c:v>43226.174861111111</c:v>
                      </c:pt>
                      <c:pt idx="8887">
                        <c:v>43226.175104166665</c:v>
                      </c:pt>
                      <c:pt idx="8888">
                        <c:v>43226.175347222219</c:v>
                      </c:pt>
                      <c:pt idx="8889">
                        <c:v>43226.17559027778</c:v>
                      </c:pt>
                      <c:pt idx="8890">
                        <c:v>43226.175833333335</c:v>
                      </c:pt>
                      <c:pt idx="8891">
                        <c:v>43226.176076388889</c:v>
                      </c:pt>
                      <c:pt idx="8892">
                        <c:v>43226.176319444443</c:v>
                      </c:pt>
                      <c:pt idx="8893">
                        <c:v>43226.176562499997</c:v>
                      </c:pt>
                      <c:pt idx="8894">
                        <c:v>43226.176805555559</c:v>
                      </c:pt>
                      <c:pt idx="8895">
                        <c:v>43226.177048611113</c:v>
                      </c:pt>
                      <c:pt idx="8896">
                        <c:v>43226.177291666667</c:v>
                      </c:pt>
                      <c:pt idx="8897">
                        <c:v>43226.177534722221</c:v>
                      </c:pt>
                      <c:pt idx="8898">
                        <c:v>43226.177777777775</c:v>
                      </c:pt>
                      <c:pt idx="8899">
                        <c:v>43226.178020833337</c:v>
                      </c:pt>
                      <c:pt idx="8900">
                        <c:v>43226.178263888891</c:v>
                      </c:pt>
                      <c:pt idx="8901">
                        <c:v>43226.178506944445</c:v>
                      </c:pt>
                      <c:pt idx="8902">
                        <c:v>43226.178749999999</c:v>
                      </c:pt>
                      <c:pt idx="8903">
                        <c:v>43226.178993055553</c:v>
                      </c:pt>
                      <c:pt idx="8904">
                        <c:v>43226.179236111115</c:v>
                      </c:pt>
                      <c:pt idx="8905">
                        <c:v>43226.179479166669</c:v>
                      </c:pt>
                      <c:pt idx="8906">
                        <c:v>43226.179722222223</c:v>
                      </c:pt>
                      <c:pt idx="8907">
                        <c:v>43226.179965277777</c:v>
                      </c:pt>
                      <c:pt idx="8908">
                        <c:v>43226.180196759262</c:v>
                      </c:pt>
                      <c:pt idx="8909">
                        <c:v>43226.180439814816</c:v>
                      </c:pt>
                      <c:pt idx="8910">
                        <c:v>43226.18068287037</c:v>
                      </c:pt>
                      <c:pt idx="8911">
                        <c:v>43226.180925925924</c:v>
                      </c:pt>
                      <c:pt idx="8912">
                        <c:v>43226.181168981479</c:v>
                      </c:pt>
                      <c:pt idx="8913">
                        <c:v>43226.18141203704</c:v>
                      </c:pt>
                      <c:pt idx="8914">
                        <c:v>43226.181655092594</c:v>
                      </c:pt>
                      <c:pt idx="8915">
                        <c:v>43226.181898148148</c:v>
                      </c:pt>
                      <c:pt idx="8916">
                        <c:v>43226.182141203702</c:v>
                      </c:pt>
                      <c:pt idx="8917">
                        <c:v>43226.182384259257</c:v>
                      </c:pt>
                      <c:pt idx="8918">
                        <c:v>43226.182627314818</c:v>
                      </c:pt>
                      <c:pt idx="8919">
                        <c:v>43226.182870370372</c:v>
                      </c:pt>
                      <c:pt idx="8920">
                        <c:v>43226.183113425926</c:v>
                      </c:pt>
                      <c:pt idx="8921">
                        <c:v>43226.183356481481</c:v>
                      </c:pt>
                      <c:pt idx="8922">
                        <c:v>43226.183599537035</c:v>
                      </c:pt>
                      <c:pt idx="8923">
                        <c:v>43226.183842592596</c:v>
                      </c:pt>
                      <c:pt idx="8924">
                        <c:v>43226.18408564815</c:v>
                      </c:pt>
                      <c:pt idx="8925">
                        <c:v>43226.184328703705</c:v>
                      </c:pt>
                      <c:pt idx="8926">
                        <c:v>43226.184571759259</c:v>
                      </c:pt>
                      <c:pt idx="8927">
                        <c:v>43226.184814814813</c:v>
                      </c:pt>
                      <c:pt idx="8928">
                        <c:v>43226.185057870367</c:v>
                      </c:pt>
                      <c:pt idx="8929">
                        <c:v>43226.185300925928</c:v>
                      </c:pt>
                      <c:pt idx="8930">
                        <c:v>43226.185543981483</c:v>
                      </c:pt>
                      <c:pt idx="8931">
                        <c:v>43226.185787037037</c:v>
                      </c:pt>
                      <c:pt idx="8932">
                        <c:v>43226.186030092591</c:v>
                      </c:pt>
                      <c:pt idx="8933">
                        <c:v>43226.186273148145</c:v>
                      </c:pt>
                      <c:pt idx="8934">
                        <c:v>43226.186516203707</c:v>
                      </c:pt>
                      <c:pt idx="8935">
                        <c:v>43226.186759259261</c:v>
                      </c:pt>
                      <c:pt idx="8936">
                        <c:v>43226.187002314815</c:v>
                      </c:pt>
                      <c:pt idx="8937">
                        <c:v>43226.187245370369</c:v>
                      </c:pt>
                      <c:pt idx="8938">
                        <c:v>43226.187488425923</c:v>
                      </c:pt>
                      <c:pt idx="8939">
                        <c:v>43226.187731481485</c:v>
                      </c:pt>
                      <c:pt idx="8940">
                        <c:v>43226.187974537039</c:v>
                      </c:pt>
                      <c:pt idx="8941">
                        <c:v>43226.188217592593</c:v>
                      </c:pt>
                      <c:pt idx="8942">
                        <c:v>43226.188460648147</c:v>
                      </c:pt>
                      <c:pt idx="8943">
                        <c:v>43226.188703703701</c:v>
                      </c:pt>
                      <c:pt idx="8944">
                        <c:v>43226.188946759263</c:v>
                      </c:pt>
                      <c:pt idx="8945">
                        <c:v>43226.189189814817</c:v>
                      </c:pt>
                      <c:pt idx="8946">
                        <c:v>43226.189432870371</c:v>
                      </c:pt>
                      <c:pt idx="8947">
                        <c:v>43226.189675925925</c:v>
                      </c:pt>
                      <c:pt idx="8948">
                        <c:v>43226.189918981479</c:v>
                      </c:pt>
                      <c:pt idx="8949">
                        <c:v>43226.190162037034</c:v>
                      </c:pt>
                      <c:pt idx="8950">
                        <c:v>43226.190405092595</c:v>
                      </c:pt>
                      <c:pt idx="8951">
                        <c:v>43226.190648148149</c:v>
                      </c:pt>
                      <c:pt idx="8952">
                        <c:v>43226.190891203703</c:v>
                      </c:pt>
                      <c:pt idx="8953">
                        <c:v>43226.191122685188</c:v>
                      </c:pt>
                      <c:pt idx="8954">
                        <c:v>43226.191365740742</c:v>
                      </c:pt>
                      <c:pt idx="8955">
                        <c:v>43226.191608796296</c:v>
                      </c:pt>
                      <c:pt idx="8956">
                        <c:v>43226.191851851851</c:v>
                      </c:pt>
                      <c:pt idx="8957">
                        <c:v>43226.192094907405</c:v>
                      </c:pt>
                      <c:pt idx="8958">
                        <c:v>43226.192337962966</c:v>
                      </c:pt>
                      <c:pt idx="8959">
                        <c:v>43226.19258101852</c:v>
                      </c:pt>
                      <c:pt idx="8960">
                        <c:v>43226.192824074074</c:v>
                      </c:pt>
                      <c:pt idx="8961">
                        <c:v>43226.193067129629</c:v>
                      </c:pt>
                      <c:pt idx="8962">
                        <c:v>43226.193310185183</c:v>
                      </c:pt>
                      <c:pt idx="8963">
                        <c:v>43226.193553240744</c:v>
                      </c:pt>
                      <c:pt idx="8964">
                        <c:v>43226.193796296298</c:v>
                      </c:pt>
                      <c:pt idx="8965">
                        <c:v>43226.194039351853</c:v>
                      </c:pt>
                      <c:pt idx="8966">
                        <c:v>43226.194282407407</c:v>
                      </c:pt>
                      <c:pt idx="8967">
                        <c:v>43226.194525462961</c:v>
                      </c:pt>
                      <c:pt idx="8968">
                        <c:v>43226.194768518515</c:v>
                      </c:pt>
                      <c:pt idx="8969">
                        <c:v>43226.195011574076</c:v>
                      </c:pt>
                      <c:pt idx="8970">
                        <c:v>43226.195254629631</c:v>
                      </c:pt>
                      <c:pt idx="8971">
                        <c:v>43226.195497685185</c:v>
                      </c:pt>
                      <c:pt idx="8972">
                        <c:v>43226.195740740739</c:v>
                      </c:pt>
                      <c:pt idx="8973">
                        <c:v>43226.195983796293</c:v>
                      </c:pt>
                      <c:pt idx="8974">
                        <c:v>43226.196226851855</c:v>
                      </c:pt>
                      <c:pt idx="8975">
                        <c:v>43226.196469907409</c:v>
                      </c:pt>
                      <c:pt idx="8976">
                        <c:v>43226.196712962963</c:v>
                      </c:pt>
                      <c:pt idx="8977">
                        <c:v>43226.196956018517</c:v>
                      </c:pt>
                      <c:pt idx="8978">
                        <c:v>43226.197199074071</c:v>
                      </c:pt>
                      <c:pt idx="8979">
                        <c:v>43226.197442129633</c:v>
                      </c:pt>
                      <c:pt idx="8980">
                        <c:v>43226.197685185187</c:v>
                      </c:pt>
                      <c:pt idx="8981">
                        <c:v>43226.197928240741</c:v>
                      </c:pt>
                      <c:pt idx="8982">
                        <c:v>43226.198171296295</c:v>
                      </c:pt>
                      <c:pt idx="8983">
                        <c:v>43226.198414351849</c:v>
                      </c:pt>
                      <c:pt idx="8984">
                        <c:v>43226.198657407411</c:v>
                      </c:pt>
                      <c:pt idx="8985">
                        <c:v>43226.198900462965</c:v>
                      </c:pt>
                      <c:pt idx="8986">
                        <c:v>43226.199143518519</c:v>
                      </c:pt>
                      <c:pt idx="8987">
                        <c:v>43226.199386574073</c:v>
                      </c:pt>
                      <c:pt idx="8988">
                        <c:v>43226.199629629627</c:v>
                      </c:pt>
                      <c:pt idx="8989">
                        <c:v>43226.199872685182</c:v>
                      </c:pt>
                      <c:pt idx="8990">
                        <c:v>43226.200115740743</c:v>
                      </c:pt>
                      <c:pt idx="8991">
                        <c:v>43226.200358796297</c:v>
                      </c:pt>
                      <c:pt idx="8992">
                        <c:v>43226.200601851851</c:v>
                      </c:pt>
                      <c:pt idx="8993">
                        <c:v>43226.200844907406</c:v>
                      </c:pt>
                      <c:pt idx="8994">
                        <c:v>43226.20108796296</c:v>
                      </c:pt>
                      <c:pt idx="8995">
                        <c:v>43226.201331018521</c:v>
                      </c:pt>
                      <c:pt idx="8996">
                        <c:v>43226.201574074075</c:v>
                      </c:pt>
                      <c:pt idx="8997">
                        <c:v>43226.201817129629</c:v>
                      </c:pt>
                      <c:pt idx="8998">
                        <c:v>43226.202060185184</c:v>
                      </c:pt>
                      <c:pt idx="8999">
                        <c:v>43226.202303240738</c:v>
                      </c:pt>
                      <c:pt idx="9000">
                        <c:v>43226.202546296299</c:v>
                      </c:pt>
                      <c:pt idx="9001">
                        <c:v>43226.202777777777</c:v>
                      </c:pt>
                      <c:pt idx="9002">
                        <c:v>43226.203020833331</c:v>
                      </c:pt>
                      <c:pt idx="9003">
                        <c:v>43226.203263888892</c:v>
                      </c:pt>
                      <c:pt idx="9004">
                        <c:v>43226.203506944446</c:v>
                      </c:pt>
                      <c:pt idx="9005">
                        <c:v>43226.203750000001</c:v>
                      </c:pt>
                      <c:pt idx="9006">
                        <c:v>43226.203993055555</c:v>
                      </c:pt>
                      <c:pt idx="9007">
                        <c:v>43226.204236111109</c:v>
                      </c:pt>
                      <c:pt idx="9008">
                        <c:v>43226.204479166663</c:v>
                      </c:pt>
                      <c:pt idx="9009">
                        <c:v>43226.204722222225</c:v>
                      </c:pt>
                      <c:pt idx="9010">
                        <c:v>43226.204965277779</c:v>
                      </c:pt>
                      <c:pt idx="9011">
                        <c:v>43226.205208333333</c:v>
                      </c:pt>
                      <c:pt idx="9012">
                        <c:v>43226.205451388887</c:v>
                      </c:pt>
                      <c:pt idx="9013">
                        <c:v>43226.205694444441</c:v>
                      </c:pt>
                      <c:pt idx="9014">
                        <c:v>43226.205937500003</c:v>
                      </c:pt>
                      <c:pt idx="9015">
                        <c:v>43226.206180555557</c:v>
                      </c:pt>
                      <c:pt idx="9016">
                        <c:v>43226.206423611111</c:v>
                      </c:pt>
                      <c:pt idx="9017">
                        <c:v>43226.206666666665</c:v>
                      </c:pt>
                      <c:pt idx="9018">
                        <c:v>43226.206909722219</c:v>
                      </c:pt>
                      <c:pt idx="9019">
                        <c:v>43226.207152777781</c:v>
                      </c:pt>
                      <c:pt idx="9020">
                        <c:v>43226.207395833335</c:v>
                      </c:pt>
                      <c:pt idx="9021">
                        <c:v>43226.207638888889</c:v>
                      </c:pt>
                      <c:pt idx="9022">
                        <c:v>43226.207881944443</c:v>
                      </c:pt>
                      <c:pt idx="9023">
                        <c:v>43226.208124999997</c:v>
                      </c:pt>
                      <c:pt idx="9024">
                        <c:v>43226.208368055559</c:v>
                      </c:pt>
                      <c:pt idx="9025">
                        <c:v>43226.208611111113</c:v>
                      </c:pt>
                      <c:pt idx="9026">
                        <c:v>43226.208854166667</c:v>
                      </c:pt>
                      <c:pt idx="9027">
                        <c:v>43226.209097222221</c:v>
                      </c:pt>
                      <c:pt idx="9028">
                        <c:v>43226.209340277775</c:v>
                      </c:pt>
                      <c:pt idx="9029">
                        <c:v>43226.209583333337</c:v>
                      </c:pt>
                      <c:pt idx="9030">
                        <c:v>43226.209826388891</c:v>
                      </c:pt>
                      <c:pt idx="9031">
                        <c:v>43226.210069444445</c:v>
                      </c:pt>
                      <c:pt idx="9032">
                        <c:v>43226.210312499999</c:v>
                      </c:pt>
                      <c:pt idx="9033">
                        <c:v>43226.210555555554</c:v>
                      </c:pt>
                      <c:pt idx="9034">
                        <c:v>43226.210798611108</c:v>
                      </c:pt>
                      <c:pt idx="9035">
                        <c:v>43226.211041666669</c:v>
                      </c:pt>
                      <c:pt idx="9036">
                        <c:v>43226.211284722223</c:v>
                      </c:pt>
                      <c:pt idx="9037">
                        <c:v>43226.211527777778</c:v>
                      </c:pt>
                      <c:pt idx="9038">
                        <c:v>43226.211770833332</c:v>
                      </c:pt>
                      <c:pt idx="9039">
                        <c:v>43226.212013888886</c:v>
                      </c:pt>
                      <c:pt idx="9040">
                        <c:v>43226.212256944447</c:v>
                      </c:pt>
                      <c:pt idx="9041">
                        <c:v>43226.212500000001</c:v>
                      </c:pt>
                      <c:pt idx="9042">
                        <c:v>43226.212743055556</c:v>
                      </c:pt>
                      <c:pt idx="9043">
                        <c:v>43226.21298611111</c:v>
                      </c:pt>
                      <c:pt idx="9044">
                        <c:v>43226.213229166664</c:v>
                      </c:pt>
                      <c:pt idx="9045">
                        <c:v>43226.213472222225</c:v>
                      </c:pt>
                      <c:pt idx="9046">
                        <c:v>43226.213703703703</c:v>
                      </c:pt>
                      <c:pt idx="9047">
                        <c:v>43226.213946759257</c:v>
                      </c:pt>
                      <c:pt idx="9048">
                        <c:v>43226.214189814818</c:v>
                      </c:pt>
                      <c:pt idx="9049">
                        <c:v>43226.214432870373</c:v>
                      </c:pt>
                      <c:pt idx="9050">
                        <c:v>43226.214675925927</c:v>
                      </c:pt>
                      <c:pt idx="9051">
                        <c:v>43226.214918981481</c:v>
                      </c:pt>
                      <c:pt idx="9052">
                        <c:v>43226.215162037035</c:v>
                      </c:pt>
                      <c:pt idx="9053">
                        <c:v>43226.215405092589</c:v>
                      </c:pt>
                      <c:pt idx="9054">
                        <c:v>43226.215648148151</c:v>
                      </c:pt>
                      <c:pt idx="9055">
                        <c:v>43226.215891203705</c:v>
                      </c:pt>
                      <c:pt idx="9056">
                        <c:v>43226.216134259259</c:v>
                      </c:pt>
                      <c:pt idx="9057">
                        <c:v>43226.216377314813</c:v>
                      </c:pt>
                      <c:pt idx="9058">
                        <c:v>43226.216620370367</c:v>
                      </c:pt>
                      <c:pt idx="9059">
                        <c:v>43226.216863425929</c:v>
                      </c:pt>
                      <c:pt idx="9060">
                        <c:v>43226.217106481483</c:v>
                      </c:pt>
                      <c:pt idx="9061">
                        <c:v>43226.217349537037</c:v>
                      </c:pt>
                      <c:pt idx="9062">
                        <c:v>43226.217592592591</c:v>
                      </c:pt>
                      <c:pt idx="9063">
                        <c:v>43226.217835648145</c:v>
                      </c:pt>
                      <c:pt idx="9064">
                        <c:v>43226.218078703707</c:v>
                      </c:pt>
                      <c:pt idx="9065">
                        <c:v>43226.218321759261</c:v>
                      </c:pt>
                      <c:pt idx="9066">
                        <c:v>43226.218564814815</c:v>
                      </c:pt>
                      <c:pt idx="9067">
                        <c:v>43226.218807870369</c:v>
                      </c:pt>
                      <c:pt idx="9068">
                        <c:v>43226.219050925924</c:v>
                      </c:pt>
                      <c:pt idx="9069">
                        <c:v>43226.219293981485</c:v>
                      </c:pt>
                      <c:pt idx="9070">
                        <c:v>43226.219537037039</c:v>
                      </c:pt>
                      <c:pt idx="9071">
                        <c:v>43226.219780092593</c:v>
                      </c:pt>
                      <c:pt idx="9072">
                        <c:v>43226.220023148147</c:v>
                      </c:pt>
                      <c:pt idx="9073">
                        <c:v>43226.220266203702</c:v>
                      </c:pt>
                      <c:pt idx="9074">
                        <c:v>43226.220509259256</c:v>
                      </c:pt>
                      <c:pt idx="9075">
                        <c:v>43226.220752314817</c:v>
                      </c:pt>
                      <c:pt idx="9076">
                        <c:v>43226.220995370371</c:v>
                      </c:pt>
                      <c:pt idx="9077">
                        <c:v>43226.221238425926</c:v>
                      </c:pt>
                      <c:pt idx="9078">
                        <c:v>43226.22148148148</c:v>
                      </c:pt>
                      <c:pt idx="9079">
                        <c:v>43226.221724537034</c:v>
                      </c:pt>
                      <c:pt idx="9080">
                        <c:v>43226.221967592595</c:v>
                      </c:pt>
                      <c:pt idx="9081">
                        <c:v>43226.222210648149</c:v>
                      </c:pt>
                      <c:pt idx="9082">
                        <c:v>43226.222453703704</c:v>
                      </c:pt>
                      <c:pt idx="9083">
                        <c:v>43226.222696759258</c:v>
                      </c:pt>
                      <c:pt idx="9084">
                        <c:v>43226.222939814812</c:v>
                      </c:pt>
                      <c:pt idx="9085">
                        <c:v>43226.223182870373</c:v>
                      </c:pt>
                      <c:pt idx="9086">
                        <c:v>43226.223425925928</c:v>
                      </c:pt>
                      <c:pt idx="9087">
                        <c:v>43226.223668981482</c:v>
                      </c:pt>
                      <c:pt idx="9088">
                        <c:v>43226.223912037036</c:v>
                      </c:pt>
                      <c:pt idx="9089">
                        <c:v>43226.22415509259</c:v>
                      </c:pt>
                      <c:pt idx="9090">
                        <c:v>43226.224386574075</c:v>
                      </c:pt>
                      <c:pt idx="9091">
                        <c:v>43226.224629629629</c:v>
                      </c:pt>
                      <c:pt idx="9092">
                        <c:v>43226.224872685183</c:v>
                      </c:pt>
                      <c:pt idx="9093">
                        <c:v>43226.225115740737</c:v>
                      </c:pt>
                      <c:pt idx="9094">
                        <c:v>43226.225358796299</c:v>
                      </c:pt>
                      <c:pt idx="9095">
                        <c:v>43226.225601851853</c:v>
                      </c:pt>
                      <c:pt idx="9096">
                        <c:v>43226.225844907407</c:v>
                      </c:pt>
                      <c:pt idx="9097">
                        <c:v>43226.226087962961</c:v>
                      </c:pt>
                      <c:pt idx="9098">
                        <c:v>43226.226331018515</c:v>
                      </c:pt>
                      <c:pt idx="9099">
                        <c:v>43226.226574074077</c:v>
                      </c:pt>
                      <c:pt idx="9100">
                        <c:v>43226.226817129631</c:v>
                      </c:pt>
                      <c:pt idx="9101">
                        <c:v>43226.227060185185</c:v>
                      </c:pt>
                      <c:pt idx="9102">
                        <c:v>43226.227303240739</c:v>
                      </c:pt>
                      <c:pt idx="9103">
                        <c:v>43226.227546296293</c:v>
                      </c:pt>
                      <c:pt idx="9104">
                        <c:v>43226.227789351855</c:v>
                      </c:pt>
                      <c:pt idx="9105">
                        <c:v>43226.228032407409</c:v>
                      </c:pt>
                      <c:pt idx="9106">
                        <c:v>43226.228275462963</c:v>
                      </c:pt>
                      <c:pt idx="9107">
                        <c:v>43226.228518518517</c:v>
                      </c:pt>
                      <c:pt idx="9108">
                        <c:v>43226.228761574072</c:v>
                      </c:pt>
                      <c:pt idx="9109">
                        <c:v>43226.229004629633</c:v>
                      </c:pt>
                      <c:pt idx="9110">
                        <c:v>43226.229247685187</c:v>
                      </c:pt>
                      <c:pt idx="9111">
                        <c:v>43226.229490740741</c:v>
                      </c:pt>
                      <c:pt idx="9112">
                        <c:v>43226.229733796295</c:v>
                      </c:pt>
                      <c:pt idx="9113">
                        <c:v>43226.22997685185</c:v>
                      </c:pt>
                      <c:pt idx="9114">
                        <c:v>43226.230219907404</c:v>
                      </c:pt>
                      <c:pt idx="9115">
                        <c:v>43226.230462962965</c:v>
                      </c:pt>
                      <c:pt idx="9116">
                        <c:v>43226.230706018519</c:v>
                      </c:pt>
                      <c:pt idx="9117">
                        <c:v>43226.230949074074</c:v>
                      </c:pt>
                      <c:pt idx="9118">
                        <c:v>43226.231192129628</c:v>
                      </c:pt>
                      <c:pt idx="9119">
                        <c:v>43226.231435185182</c:v>
                      </c:pt>
                      <c:pt idx="9120">
                        <c:v>43226.231678240743</c:v>
                      </c:pt>
                      <c:pt idx="9121">
                        <c:v>43226.231921296298</c:v>
                      </c:pt>
                      <c:pt idx="9122">
                        <c:v>43226.232164351852</c:v>
                      </c:pt>
                      <c:pt idx="9123">
                        <c:v>43226.232407407406</c:v>
                      </c:pt>
                      <c:pt idx="9124">
                        <c:v>43226.23265046296</c:v>
                      </c:pt>
                      <c:pt idx="9125">
                        <c:v>43226.232893518521</c:v>
                      </c:pt>
                      <c:pt idx="9126">
                        <c:v>43226.233136574076</c:v>
                      </c:pt>
                      <c:pt idx="9127">
                        <c:v>43226.23337962963</c:v>
                      </c:pt>
                      <c:pt idx="9128">
                        <c:v>43226.233622685184</c:v>
                      </c:pt>
                      <c:pt idx="9129">
                        <c:v>43226.233865740738</c:v>
                      </c:pt>
                      <c:pt idx="9130">
                        <c:v>43226.2341087963</c:v>
                      </c:pt>
                      <c:pt idx="9131">
                        <c:v>43226.234351851854</c:v>
                      </c:pt>
                      <c:pt idx="9132">
                        <c:v>43226.234594907408</c:v>
                      </c:pt>
                      <c:pt idx="9133">
                        <c:v>43226.234837962962</c:v>
                      </c:pt>
                      <c:pt idx="9134">
                        <c:v>43226.235081018516</c:v>
                      </c:pt>
                      <c:pt idx="9135">
                        <c:v>43226.235312500001</c:v>
                      </c:pt>
                      <c:pt idx="9136">
                        <c:v>43226.235555555555</c:v>
                      </c:pt>
                      <c:pt idx="9137">
                        <c:v>43226.235798611109</c:v>
                      </c:pt>
                      <c:pt idx="9138">
                        <c:v>43226.236041666663</c:v>
                      </c:pt>
                      <c:pt idx="9139">
                        <c:v>43226.236284722225</c:v>
                      </c:pt>
                      <c:pt idx="9140">
                        <c:v>43226.236527777779</c:v>
                      </c:pt>
                      <c:pt idx="9141">
                        <c:v>43226.236770833333</c:v>
                      </c:pt>
                      <c:pt idx="9142">
                        <c:v>43226.237013888887</c:v>
                      </c:pt>
                      <c:pt idx="9143">
                        <c:v>43226.237256944441</c:v>
                      </c:pt>
                      <c:pt idx="9144">
                        <c:v>43226.237500000003</c:v>
                      </c:pt>
                      <c:pt idx="9145">
                        <c:v>43226.237743055557</c:v>
                      </c:pt>
                      <c:pt idx="9146">
                        <c:v>43226.237986111111</c:v>
                      </c:pt>
                      <c:pt idx="9147">
                        <c:v>43226.238229166665</c:v>
                      </c:pt>
                      <c:pt idx="9148">
                        <c:v>43226.23847222222</c:v>
                      </c:pt>
                      <c:pt idx="9149">
                        <c:v>43226.238715277781</c:v>
                      </c:pt>
                      <c:pt idx="9150">
                        <c:v>43226.238958333335</c:v>
                      </c:pt>
                      <c:pt idx="9151">
                        <c:v>43226.239201388889</c:v>
                      </c:pt>
                      <c:pt idx="9152">
                        <c:v>43226.239444444444</c:v>
                      </c:pt>
                      <c:pt idx="9153">
                        <c:v>43226.239687499998</c:v>
                      </c:pt>
                      <c:pt idx="9154">
                        <c:v>43226.239930555559</c:v>
                      </c:pt>
                      <c:pt idx="9155">
                        <c:v>43226.240173611113</c:v>
                      </c:pt>
                      <c:pt idx="9156">
                        <c:v>43226.240416666667</c:v>
                      </c:pt>
                      <c:pt idx="9157">
                        <c:v>43226.240659722222</c:v>
                      </c:pt>
                      <c:pt idx="9158">
                        <c:v>43226.240902777776</c:v>
                      </c:pt>
                      <c:pt idx="9159">
                        <c:v>43226.24114583333</c:v>
                      </c:pt>
                      <c:pt idx="9160">
                        <c:v>43226.241388888891</c:v>
                      </c:pt>
                      <c:pt idx="9161">
                        <c:v>43226.241631944446</c:v>
                      </c:pt>
                      <c:pt idx="9162">
                        <c:v>43226.241875</c:v>
                      </c:pt>
                      <c:pt idx="9163">
                        <c:v>43226.242118055554</c:v>
                      </c:pt>
                      <c:pt idx="9164">
                        <c:v>43226.242361111108</c:v>
                      </c:pt>
                      <c:pt idx="9165">
                        <c:v>43226.242604166669</c:v>
                      </c:pt>
                      <c:pt idx="9166">
                        <c:v>43226.242847222224</c:v>
                      </c:pt>
                      <c:pt idx="9167">
                        <c:v>43226.243090277778</c:v>
                      </c:pt>
                      <c:pt idx="9168">
                        <c:v>43226.243333333332</c:v>
                      </c:pt>
                      <c:pt idx="9169">
                        <c:v>43226.243576388886</c:v>
                      </c:pt>
                      <c:pt idx="9170">
                        <c:v>43226.243819444448</c:v>
                      </c:pt>
                      <c:pt idx="9171">
                        <c:v>43226.244062500002</c:v>
                      </c:pt>
                      <c:pt idx="9172">
                        <c:v>43226.244305555556</c:v>
                      </c:pt>
                      <c:pt idx="9173">
                        <c:v>43226.24454861111</c:v>
                      </c:pt>
                      <c:pt idx="9174">
                        <c:v>43226.244791666664</c:v>
                      </c:pt>
                      <c:pt idx="9175">
                        <c:v>43226.245034722226</c:v>
                      </c:pt>
                      <c:pt idx="9176">
                        <c:v>43226.24527777778</c:v>
                      </c:pt>
                      <c:pt idx="9177">
                        <c:v>43226.245520833334</c:v>
                      </c:pt>
                      <c:pt idx="9178">
                        <c:v>43226.245763888888</c:v>
                      </c:pt>
                      <c:pt idx="9179">
                        <c:v>43226.246006944442</c:v>
                      </c:pt>
                      <c:pt idx="9180">
                        <c:v>43226.246238425927</c:v>
                      </c:pt>
                      <c:pt idx="9181">
                        <c:v>43226.246481481481</c:v>
                      </c:pt>
                      <c:pt idx="9182">
                        <c:v>43226.246724537035</c:v>
                      </c:pt>
                      <c:pt idx="9183">
                        <c:v>43226.246967592589</c:v>
                      </c:pt>
                      <c:pt idx="9184">
                        <c:v>43226.247210648151</c:v>
                      </c:pt>
                      <c:pt idx="9185">
                        <c:v>43226.247453703705</c:v>
                      </c:pt>
                      <c:pt idx="9186">
                        <c:v>43226.247696759259</c:v>
                      </c:pt>
                      <c:pt idx="9187">
                        <c:v>43226.247939814813</c:v>
                      </c:pt>
                      <c:pt idx="9188">
                        <c:v>43226.248182870368</c:v>
                      </c:pt>
                      <c:pt idx="9189">
                        <c:v>43226.248425925929</c:v>
                      </c:pt>
                      <c:pt idx="9190">
                        <c:v>43226.248668981483</c:v>
                      </c:pt>
                      <c:pt idx="9191">
                        <c:v>43226.248912037037</c:v>
                      </c:pt>
                      <c:pt idx="9192">
                        <c:v>43226.249155092592</c:v>
                      </c:pt>
                      <c:pt idx="9193">
                        <c:v>43226.249398148146</c:v>
                      </c:pt>
                      <c:pt idx="9194">
                        <c:v>43226.249641203707</c:v>
                      </c:pt>
                      <c:pt idx="9195">
                        <c:v>43226.249884259261</c:v>
                      </c:pt>
                      <c:pt idx="9196">
                        <c:v>43226.250127314815</c:v>
                      </c:pt>
                      <c:pt idx="9197">
                        <c:v>43226.25037037037</c:v>
                      </c:pt>
                      <c:pt idx="9198">
                        <c:v>43226.250613425924</c:v>
                      </c:pt>
                      <c:pt idx="9199">
                        <c:v>43226.250856481478</c:v>
                      </c:pt>
                      <c:pt idx="9200">
                        <c:v>43226.251099537039</c:v>
                      </c:pt>
                      <c:pt idx="9201">
                        <c:v>43226.251342592594</c:v>
                      </c:pt>
                      <c:pt idx="9202">
                        <c:v>43226.251585648148</c:v>
                      </c:pt>
                      <c:pt idx="9203">
                        <c:v>43226.251828703702</c:v>
                      </c:pt>
                      <c:pt idx="9204">
                        <c:v>43226.252071759256</c:v>
                      </c:pt>
                      <c:pt idx="9205">
                        <c:v>43226.252314814818</c:v>
                      </c:pt>
                      <c:pt idx="9206">
                        <c:v>43226.252557870372</c:v>
                      </c:pt>
                      <c:pt idx="9207">
                        <c:v>43226.252800925926</c:v>
                      </c:pt>
                      <c:pt idx="9208">
                        <c:v>43226.25304398148</c:v>
                      </c:pt>
                      <c:pt idx="9209">
                        <c:v>43226.253287037034</c:v>
                      </c:pt>
                      <c:pt idx="9210">
                        <c:v>43226.253530092596</c:v>
                      </c:pt>
                      <c:pt idx="9211">
                        <c:v>43226.25377314815</c:v>
                      </c:pt>
                      <c:pt idx="9212">
                        <c:v>43226.254016203704</c:v>
                      </c:pt>
                      <c:pt idx="9213">
                        <c:v>43226.254259259258</c:v>
                      </c:pt>
                      <c:pt idx="9214">
                        <c:v>43226.254502314812</c:v>
                      </c:pt>
                      <c:pt idx="9215">
                        <c:v>43226.254745370374</c:v>
                      </c:pt>
                      <c:pt idx="9216">
                        <c:v>43226.254988425928</c:v>
                      </c:pt>
                      <c:pt idx="9217">
                        <c:v>43226.255231481482</c:v>
                      </c:pt>
                      <c:pt idx="9218">
                        <c:v>43226.255474537036</c:v>
                      </c:pt>
                      <c:pt idx="9219">
                        <c:v>43226.25571759259</c:v>
                      </c:pt>
                      <c:pt idx="9220">
                        <c:v>43226.255960648145</c:v>
                      </c:pt>
                      <c:pt idx="9221">
                        <c:v>43226.256203703706</c:v>
                      </c:pt>
                      <c:pt idx="9222">
                        <c:v>43226.25644675926</c:v>
                      </c:pt>
                      <c:pt idx="9223">
                        <c:v>43226.256689814814</c:v>
                      </c:pt>
                      <c:pt idx="9224">
                        <c:v>43226.256921296299</c:v>
                      </c:pt>
                      <c:pt idx="9225">
                        <c:v>43226.257164351853</c:v>
                      </c:pt>
                      <c:pt idx="9226">
                        <c:v>43226.257407407407</c:v>
                      </c:pt>
                      <c:pt idx="9227">
                        <c:v>43226.257650462961</c:v>
                      </c:pt>
                      <c:pt idx="9228">
                        <c:v>43226.257893518516</c:v>
                      </c:pt>
                      <c:pt idx="9229">
                        <c:v>43226.258136574077</c:v>
                      </c:pt>
                      <c:pt idx="9230">
                        <c:v>43226.258379629631</c:v>
                      </c:pt>
                      <c:pt idx="9231">
                        <c:v>43226.258622685185</c:v>
                      </c:pt>
                      <c:pt idx="9232">
                        <c:v>43226.25886574074</c:v>
                      </c:pt>
                      <c:pt idx="9233">
                        <c:v>43226.259108796294</c:v>
                      </c:pt>
                      <c:pt idx="9234">
                        <c:v>43226.259351851855</c:v>
                      </c:pt>
                      <c:pt idx="9235">
                        <c:v>43226.259594907409</c:v>
                      </c:pt>
                      <c:pt idx="9236">
                        <c:v>43226.259837962964</c:v>
                      </c:pt>
                      <c:pt idx="9237">
                        <c:v>43226.260081018518</c:v>
                      </c:pt>
                      <c:pt idx="9238">
                        <c:v>43226.260324074072</c:v>
                      </c:pt>
                      <c:pt idx="9239">
                        <c:v>43226.260567129626</c:v>
                      </c:pt>
                      <c:pt idx="9240">
                        <c:v>43226.260810185187</c:v>
                      </c:pt>
                      <c:pt idx="9241">
                        <c:v>43226.261053240742</c:v>
                      </c:pt>
                      <c:pt idx="9242">
                        <c:v>43226.261296296296</c:v>
                      </c:pt>
                      <c:pt idx="9243">
                        <c:v>43226.26153935185</c:v>
                      </c:pt>
                      <c:pt idx="9244">
                        <c:v>43226.261782407404</c:v>
                      </c:pt>
                      <c:pt idx="9245">
                        <c:v>43226.262025462966</c:v>
                      </c:pt>
                      <c:pt idx="9246">
                        <c:v>43226.26226851852</c:v>
                      </c:pt>
                      <c:pt idx="9247">
                        <c:v>43226.262511574074</c:v>
                      </c:pt>
                      <c:pt idx="9248">
                        <c:v>43226.262754629628</c:v>
                      </c:pt>
                      <c:pt idx="9249">
                        <c:v>43226.262997685182</c:v>
                      </c:pt>
                      <c:pt idx="9250">
                        <c:v>43226.263240740744</c:v>
                      </c:pt>
                      <c:pt idx="9251">
                        <c:v>43226.263483796298</c:v>
                      </c:pt>
                      <c:pt idx="9252">
                        <c:v>43226.263726851852</c:v>
                      </c:pt>
                      <c:pt idx="9253">
                        <c:v>43226.263969907406</c:v>
                      </c:pt>
                      <c:pt idx="9254">
                        <c:v>43226.26421296296</c:v>
                      </c:pt>
                      <c:pt idx="9255">
                        <c:v>43226.264456018522</c:v>
                      </c:pt>
                      <c:pt idx="9256">
                        <c:v>43226.264699074076</c:v>
                      </c:pt>
                      <c:pt idx="9257">
                        <c:v>43226.26494212963</c:v>
                      </c:pt>
                      <c:pt idx="9258">
                        <c:v>43226.265185185184</c:v>
                      </c:pt>
                      <c:pt idx="9259">
                        <c:v>43226.265428240738</c:v>
                      </c:pt>
                      <c:pt idx="9260">
                        <c:v>43226.2656712963</c:v>
                      </c:pt>
                      <c:pt idx="9261">
                        <c:v>43226.265914351854</c:v>
                      </c:pt>
                      <c:pt idx="9262">
                        <c:v>43226.266157407408</c:v>
                      </c:pt>
                      <c:pt idx="9263">
                        <c:v>43226.266400462962</c:v>
                      </c:pt>
                      <c:pt idx="9264">
                        <c:v>43226.266643518517</c:v>
                      </c:pt>
                      <c:pt idx="9265">
                        <c:v>43226.266886574071</c:v>
                      </c:pt>
                      <c:pt idx="9266">
                        <c:v>43226.267129629632</c:v>
                      </c:pt>
                      <c:pt idx="9267">
                        <c:v>43226.267372685186</c:v>
                      </c:pt>
                      <c:pt idx="9268">
                        <c:v>43226.26761574074</c:v>
                      </c:pt>
                      <c:pt idx="9269">
                        <c:v>43226.267847222225</c:v>
                      </c:pt>
                      <c:pt idx="9270">
                        <c:v>43226.268090277779</c:v>
                      </c:pt>
                      <c:pt idx="9271">
                        <c:v>43226.268333333333</c:v>
                      </c:pt>
                      <c:pt idx="9272">
                        <c:v>43226.268576388888</c:v>
                      </c:pt>
                      <c:pt idx="9273">
                        <c:v>43226.268819444442</c:v>
                      </c:pt>
                      <c:pt idx="9274">
                        <c:v>43226.269062500003</c:v>
                      </c:pt>
                      <c:pt idx="9275">
                        <c:v>43226.269305555557</c:v>
                      </c:pt>
                      <c:pt idx="9276">
                        <c:v>43226.269548611112</c:v>
                      </c:pt>
                      <c:pt idx="9277">
                        <c:v>43226.269791666666</c:v>
                      </c:pt>
                      <c:pt idx="9278">
                        <c:v>43226.27003472222</c:v>
                      </c:pt>
                      <c:pt idx="9279">
                        <c:v>43226.270277777781</c:v>
                      </c:pt>
                      <c:pt idx="9280">
                        <c:v>43226.270520833335</c:v>
                      </c:pt>
                      <c:pt idx="9281">
                        <c:v>43226.27076388889</c:v>
                      </c:pt>
                      <c:pt idx="9282">
                        <c:v>43226.271006944444</c:v>
                      </c:pt>
                      <c:pt idx="9283">
                        <c:v>43226.271249999998</c:v>
                      </c:pt>
                      <c:pt idx="9284">
                        <c:v>43226.271493055552</c:v>
                      </c:pt>
                      <c:pt idx="9285">
                        <c:v>43226.271736111114</c:v>
                      </c:pt>
                      <c:pt idx="9286">
                        <c:v>43226.271979166668</c:v>
                      </c:pt>
                      <c:pt idx="9287">
                        <c:v>43226.272222222222</c:v>
                      </c:pt>
                      <c:pt idx="9288">
                        <c:v>43226.272465277776</c:v>
                      </c:pt>
                      <c:pt idx="9289">
                        <c:v>43226.27270833333</c:v>
                      </c:pt>
                      <c:pt idx="9290">
                        <c:v>43226.272951388892</c:v>
                      </c:pt>
                      <c:pt idx="9291">
                        <c:v>43226.273194444446</c:v>
                      </c:pt>
                      <c:pt idx="9292">
                        <c:v>43226.2734375</c:v>
                      </c:pt>
                      <c:pt idx="9293">
                        <c:v>43226.273680555554</c:v>
                      </c:pt>
                      <c:pt idx="9294">
                        <c:v>43226.273923611108</c:v>
                      </c:pt>
                      <c:pt idx="9295">
                        <c:v>43226.27416666667</c:v>
                      </c:pt>
                      <c:pt idx="9296">
                        <c:v>43226.274409722224</c:v>
                      </c:pt>
                      <c:pt idx="9297">
                        <c:v>43226.274652777778</c:v>
                      </c:pt>
                      <c:pt idx="9298">
                        <c:v>43226.274895833332</c:v>
                      </c:pt>
                      <c:pt idx="9299">
                        <c:v>43226.275138888886</c:v>
                      </c:pt>
                      <c:pt idx="9300">
                        <c:v>43226.275381944448</c:v>
                      </c:pt>
                      <c:pt idx="9301">
                        <c:v>43226.275625000002</c:v>
                      </c:pt>
                      <c:pt idx="9302">
                        <c:v>43226.275868055556</c:v>
                      </c:pt>
                      <c:pt idx="9303">
                        <c:v>43226.27611111111</c:v>
                      </c:pt>
                      <c:pt idx="9304">
                        <c:v>43226.276354166665</c:v>
                      </c:pt>
                      <c:pt idx="9305">
                        <c:v>43226.276597222219</c:v>
                      </c:pt>
                      <c:pt idx="9306">
                        <c:v>43226.27684027778</c:v>
                      </c:pt>
                      <c:pt idx="9307">
                        <c:v>43226.277083333334</c:v>
                      </c:pt>
                      <c:pt idx="9308">
                        <c:v>43226.277326388888</c:v>
                      </c:pt>
                      <c:pt idx="9309">
                        <c:v>43226.277569444443</c:v>
                      </c:pt>
                      <c:pt idx="9310">
                        <c:v>43226.277812499997</c:v>
                      </c:pt>
                      <c:pt idx="9311">
                        <c:v>43226.278055555558</c:v>
                      </c:pt>
                      <c:pt idx="9312">
                        <c:v>43226.278298611112</c:v>
                      </c:pt>
                      <c:pt idx="9313">
                        <c:v>43226.278541666667</c:v>
                      </c:pt>
                      <c:pt idx="9314">
                        <c:v>43226.278784722221</c:v>
                      </c:pt>
                      <c:pt idx="9315">
                        <c:v>43226.279027777775</c:v>
                      </c:pt>
                      <c:pt idx="9316">
                        <c:v>43226.279270833336</c:v>
                      </c:pt>
                      <c:pt idx="9317">
                        <c:v>43226.279502314814</c:v>
                      </c:pt>
                      <c:pt idx="9318">
                        <c:v>43226.279745370368</c:v>
                      </c:pt>
                      <c:pt idx="9319">
                        <c:v>43226.279988425929</c:v>
                      </c:pt>
                      <c:pt idx="9320">
                        <c:v>43226.280231481483</c:v>
                      </c:pt>
                      <c:pt idx="9321">
                        <c:v>43226.280474537038</c:v>
                      </c:pt>
                      <c:pt idx="9322">
                        <c:v>43226.280717592592</c:v>
                      </c:pt>
                      <c:pt idx="9323">
                        <c:v>43226.280960648146</c:v>
                      </c:pt>
                      <c:pt idx="9324">
                        <c:v>43226.2812037037</c:v>
                      </c:pt>
                      <c:pt idx="9325">
                        <c:v>43226.281446759262</c:v>
                      </c:pt>
                      <c:pt idx="9326">
                        <c:v>43226.281689814816</c:v>
                      </c:pt>
                      <c:pt idx="9327">
                        <c:v>43226.28193287037</c:v>
                      </c:pt>
                      <c:pt idx="9328">
                        <c:v>43226.282175925924</c:v>
                      </c:pt>
                      <c:pt idx="9329">
                        <c:v>43226.282418981478</c:v>
                      </c:pt>
                      <c:pt idx="9330">
                        <c:v>43226.28266203704</c:v>
                      </c:pt>
                      <c:pt idx="9331">
                        <c:v>43226.282905092594</c:v>
                      </c:pt>
                      <c:pt idx="9332">
                        <c:v>43226.283148148148</c:v>
                      </c:pt>
                      <c:pt idx="9333">
                        <c:v>43226.283391203702</c:v>
                      </c:pt>
                      <c:pt idx="9334">
                        <c:v>43226.283634259256</c:v>
                      </c:pt>
                      <c:pt idx="9335">
                        <c:v>43226.283877314818</c:v>
                      </c:pt>
                      <c:pt idx="9336">
                        <c:v>43226.284120370372</c:v>
                      </c:pt>
                      <c:pt idx="9337">
                        <c:v>43226.284363425926</c:v>
                      </c:pt>
                      <c:pt idx="9338">
                        <c:v>43226.28460648148</c:v>
                      </c:pt>
                      <c:pt idx="9339">
                        <c:v>43226.284849537034</c:v>
                      </c:pt>
                      <c:pt idx="9340">
                        <c:v>43226.285092592596</c:v>
                      </c:pt>
                      <c:pt idx="9341">
                        <c:v>43226.28533564815</c:v>
                      </c:pt>
                      <c:pt idx="9342">
                        <c:v>43226.285578703704</c:v>
                      </c:pt>
                      <c:pt idx="9343">
                        <c:v>43226.285821759258</c:v>
                      </c:pt>
                      <c:pt idx="9344">
                        <c:v>43226.286064814813</c:v>
                      </c:pt>
                      <c:pt idx="9345">
                        <c:v>43226.286307870374</c:v>
                      </c:pt>
                      <c:pt idx="9346">
                        <c:v>43226.286550925928</c:v>
                      </c:pt>
                      <c:pt idx="9347">
                        <c:v>43226.286793981482</c:v>
                      </c:pt>
                      <c:pt idx="9348">
                        <c:v>43226.287037037036</c:v>
                      </c:pt>
                      <c:pt idx="9349">
                        <c:v>43226.287280092591</c:v>
                      </c:pt>
                      <c:pt idx="9350">
                        <c:v>43226.287523148145</c:v>
                      </c:pt>
                      <c:pt idx="9351">
                        <c:v>43226.287766203706</c:v>
                      </c:pt>
                      <c:pt idx="9352">
                        <c:v>43226.28800925926</c:v>
                      </c:pt>
                      <c:pt idx="9353">
                        <c:v>43226.288252314815</c:v>
                      </c:pt>
                      <c:pt idx="9354">
                        <c:v>43226.288495370369</c:v>
                      </c:pt>
                      <c:pt idx="9355">
                        <c:v>43226.288738425923</c:v>
                      </c:pt>
                      <c:pt idx="9356">
                        <c:v>43226.288981481484</c:v>
                      </c:pt>
                      <c:pt idx="9357">
                        <c:v>43226.289224537039</c:v>
                      </c:pt>
                      <c:pt idx="9358">
                        <c:v>43226.289467592593</c:v>
                      </c:pt>
                      <c:pt idx="9359">
                        <c:v>43226.289710648147</c:v>
                      </c:pt>
                      <c:pt idx="9360">
                        <c:v>43226.289953703701</c:v>
                      </c:pt>
                      <c:pt idx="9361">
                        <c:v>43226.290196759262</c:v>
                      </c:pt>
                      <c:pt idx="9362">
                        <c:v>43226.29042824074</c:v>
                      </c:pt>
                      <c:pt idx="9363">
                        <c:v>43226.290671296294</c:v>
                      </c:pt>
                      <c:pt idx="9364">
                        <c:v>43226.290914351855</c:v>
                      </c:pt>
                      <c:pt idx="9365">
                        <c:v>43226.29115740741</c:v>
                      </c:pt>
                      <c:pt idx="9366">
                        <c:v>43226.291400462964</c:v>
                      </c:pt>
                      <c:pt idx="9367">
                        <c:v>43226.291643518518</c:v>
                      </c:pt>
                      <c:pt idx="9368">
                        <c:v>43226.291886574072</c:v>
                      </c:pt>
                      <c:pt idx="9369">
                        <c:v>43226.292129629626</c:v>
                      </c:pt>
                      <c:pt idx="9370">
                        <c:v>43226.292372685188</c:v>
                      </c:pt>
                      <c:pt idx="9371">
                        <c:v>43226.292615740742</c:v>
                      </c:pt>
                      <c:pt idx="9372">
                        <c:v>43226.292858796296</c:v>
                      </c:pt>
                      <c:pt idx="9373">
                        <c:v>43226.29310185185</c:v>
                      </c:pt>
                      <c:pt idx="9374">
                        <c:v>43226.293344907404</c:v>
                      </c:pt>
                      <c:pt idx="9375">
                        <c:v>43226.293587962966</c:v>
                      </c:pt>
                      <c:pt idx="9376">
                        <c:v>43226.29383101852</c:v>
                      </c:pt>
                      <c:pt idx="9377">
                        <c:v>43226.294074074074</c:v>
                      </c:pt>
                      <c:pt idx="9378">
                        <c:v>43226.294317129628</c:v>
                      </c:pt>
                      <c:pt idx="9379">
                        <c:v>43226.294560185182</c:v>
                      </c:pt>
                      <c:pt idx="9380">
                        <c:v>43226.294803240744</c:v>
                      </c:pt>
                      <c:pt idx="9381">
                        <c:v>43226.295046296298</c:v>
                      </c:pt>
                      <c:pt idx="9382">
                        <c:v>43226.295289351852</c:v>
                      </c:pt>
                      <c:pt idx="9383">
                        <c:v>43226.295532407406</c:v>
                      </c:pt>
                      <c:pt idx="9384">
                        <c:v>43226.295775462961</c:v>
                      </c:pt>
                      <c:pt idx="9385">
                        <c:v>43226.296018518522</c:v>
                      </c:pt>
                      <c:pt idx="9386">
                        <c:v>43226.296261574076</c:v>
                      </c:pt>
                      <c:pt idx="9387">
                        <c:v>43226.29650462963</c:v>
                      </c:pt>
                      <c:pt idx="9388">
                        <c:v>43226.296747685185</c:v>
                      </c:pt>
                      <c:pt idx="9389">
                        <c:v>43226.296990740739</c:v>
                      </c:pt>
                      <c:pt idx="9390">
                        <c:v>43226.297233796293</c:v>
                      </c:pt>
                      <c:pt idx="9391">
                        <c:v>43226.297476851854</c:v>
                      </c:pt>
                      <c:pt idx="9392">
                        <c:v>43226.297719907408</c:v>
                      </c:pt>
                      <c:pt idx="9393">
                        <c:v>43226.297962962963</c:v>
                      </c:pt>
                      <c:pt idx="9394">
                        <c:v>43226.298206018517</c:v>
                      </c:pt>
                      <c:pt idx="9395">
                        <c:v>43226.298449074071</c:v>
                      </c:pt>
                      <c:pt idx="9396">
                        <c:v>43226.298692129632</c:v>
                      </c:pt>
                      <c:pt idx="9397">
                        <c:v>43226.298935185187</c:v>
                      </c:pt>
                      <c:pt idx="9398">
                        <c:v>43226.299178240741</c:v>
                      </c:pt>
                      <c:pt idx="9399">
                        <c:v>43226.299421296295</c:v>
                      </c:pt>
                      <c:pt idx="9400">
                        <c:v>43226.299664351849</c:v>
                      </c:pt>
                      <c:pt idx="9401">
                        <c:v>43226.299907407411</c:v>
                      </c:pt>
                      <c:pt idx="9402">
                        <c:v>43226.300150462965</c:v>
                      </c:pt>
                      <c:pt idx="9403">
                        <c:v>43226.300393518519</c:v>
                      </c:pt>
                      <c:pt idx="9404">
                        <c:v>43226.300636574073</c:v>
                      </c:pt>
                      <c:pt idx="9405">
                        <c:v>43226.300879629627</c:v>
                      </c:pt>
                      <c:pt idx="9406">
                        <c:v>43226.301122685189</c:v>
                      </c:pt>
                      <c:pt idx="9407">
                        <c:v>43226.301354166666</c:v>
                      </c:pt>
                      <c:pt idx="9408">
                        <c:v>43226.30159722222</c:v>
                      </c:pt>
                      <c:pt idx="9409">
                        <c:v>43226.301840277774</c:v>
                      </c:pt>
                      <c:pt idx="9410">
                        <c:v>43226.302083333336</c:v>
                      </c:pt>
                      <c:pt idx="9411">
                        <c:v>43226.30232638889</c:v>
                      </c:pt>
                      <c:pt idx="9412">
                        <c:v>43226.302569444444</c:v>
                      </c:pt>
                      <c:pt idx="9413">
                        <c:v>43226.302812499998</c:v>
                      </c:pt>
                      <c:pt idx="9414">
                        <c:v>43226.303055555552</c:v>
                      </c:pt>
                      <c:pt idx="9415">
                        <c:v>43226.303298611114</c:v>
                      </c:pt>
                      <c:pt idx="9416">
                        <c:v>43226.303541666668</c:v>
                      </c:pt>
                      <c:pt idx="9417">
                        <c:v>43226.303784722222</c:v>
                      </c:pt>
                      <c:pt idx="9418">
                        <c:v>43226.304027777776</c:v>
                      </c:pt>
                      <c:pt idx="9419">
                        <c:v>43226.304270833331</c:v>
                      </c:pt>
                      <c:pt idx="9420">
                        <c:v>43226.304513888892</c:v>
                      </c:pt>
                      <c:pt idx="9421">
                        <c:v>43226.304756944446</c:v>
                      </c:pt>
                      <c:pt idx="9422">
                        <c:v>43226.305</c:v>
                      </c:pt>
                      <c:pt idx="9423">
                        <c:v>43226.305243055554</c:v>
                      </c:pt>
                      <c:pt idx="9424">
                        <c:v>43226.305486111109</c:v>
                      </c:pt>
                      <c:pt idx="9425">
                        <c:v>43226.30572916667</c:v>
                      </c:pt>
                      <c:pt idx="9426">
                        <c:v>43226.305972222224</c:v>
                      </c:pt>
                      <c:pt idx="9427">
                        <c:v>43226.306215277778</c:v>
                      </c:pt>
                      <c:pt idx="9428">
                        <c:v>43226.306458333333</c:v>
                      </c:pt>
                      <c:pt idx="9429">
                        <c:v>43226.306701388887</c:v>
                      </c:pt>
                      <c:pt idx="9430">
                        <c:v>43226.306944444441</c:v>
                      </c:pt>
                      <c:pt idx="9431">
                        <c:v>43226.307187500002</c:v>
                      </c:pt>
                      <c:pt idx="9432">
                        <c:v>43226.307430555556</c:v>
                      </c:pt>
                      <c:pt idx="9433">
                        <c:v>43226.307673611111</c:v>
                      </c:pt>
                      <c:pt idx="9434">
                        <c:v>43226.307916666665</c:v>
                      </c:pt>
                      <c:pt idx="9435">
                        <c:v>43226.308159722219</c:v>
                      </c:pt>
                      <c:pt idx="9436">
                        <c:v>43226.30840277778</c:v>
                      </c:pt>
                      <c:pt idx="9437">
                        <c:v>43226.308645833335</c:v>
                      </c:pt>
                      <c:pt idx="9438">
                        <c:v>43226.308888888889</c:v>
                      </c:pt>
                      <c:pt idx="9439">
                        <c:v>43226.309131944443</c:v>
                      </c:pt>
                      <c:pt idx="9440">
                        <c:v>43226.309374999997</c:v>
                      </c:pt>
                      <c:pt idx="9441">
                        <c:v>43226.309618055559</c:v>
                      </c:pt>
                      <c:pt idx="9442">
                        <c:v>43226.309861111113</c:v>
                      </c:pt>
                      <c:pt idx="9443">
                        <c:v>43226.310104166667</c:v>
                      </c:pt>
                      <c:pt idx="9444">
                        <c:v>43226.310347222221</c:v>
                      </c:pt>
                      <c:pt idx="9445">
                        <c:v>43226.310590277775</c:v>
                      </c:pt>
                      <c:pt idx="9446">
                        <c:v>43226.310833333337</c:v>
                      </c:pt>
                      <c:pt idx="9447">
                        <c:v>43226.311076388891</c:v>
                      </c:pt>
                      <c:pt idx="9448">
                        <c:v>43226.311319444445</c:v>
                      </c:pt>
                      <c:pt idx="9449">
                        <c:v>43226.311562499999</c:v>
                      </c:pt>
                      <c:pt idx="9450">
                        <c:v>43226.311805555553</c:v>
                      </c:pt>
                      <c:pt idx="9451">
                        <c:v>43226.312048611115</c:v>
                      </c:pt>
                      <c:pt idx="9452">
                        <c:v>43226.312280092592</c:v>
                      </c:pt>
                      <c:pt idx="9453">
                        <c:v>43226.312523148146</c:v>
                      </c:pt>
                      <c:pt idx="9454">
                        <c:v>43226.3127662037</c:v>
                      </c:pt>
                      <c:pt idx="9455">
                        <c:v>43226.313009259262</c:v>
                      </c:pt>
                      <c:pt idx="9456">
                        <c:v>43226.313252314816</c:v>
                      </c:pt>
                      <c:pt idx="9457">
                        <c:v>43226.31349537037</c:v>
                      </c:pt>
                      <c:pt idx="9458">
                        <c:v>43226.313738425924</c:v>
                      </c:pt>
                      <c:pt idx="9459">
                        <c:v>43226.313981481479</c:v>
                      </c:pt>
                      <c:pt idx="9460">
                        <c:v>43226.31422453704</c:v>
                      </c:pt>
                      <c:pt idx="9461">
                        <c:v>43226.314467592594</c:v>
                      </c:pt>
                      <c:pt idx="9462">
                        <c:v>43226.314710648148</c:v>
                      </c:pt>
                      <c:pt idx="9463">
                        <c:v>43226.314953703702</c:v>
                      </c:pt>
                      <c:pt idx="9464">
                        <c:v>43226.315196759257</c:v>
                      </c:pt>
                      <c:pt idx="9465">
                        <c:v>43226.315439814818</c:v>
                      </c:pt>
                      <c:pt idx="9466">
                        <c:v>43226.315682870372</c:v>
                      </c:pt>
                      <c:pt idx="9467">
                        <c:v>43226.315925925926</c:v>
                      </c:pt>
                      <c:pt idx="9468">
                        <c:v>43226.316168981481</c:v>
                      </c:pt>
                      <c:pt idx="9469">
                        <c:v>43226.316412037035</c:v>
                      </c:pt>
                      <c:pt idx="9470">
                        <c:v>43226.316655092596</c:v>
                      </c:pt>
                      <c:pt idx="9471">
                        <c:v>43226.31689814815</c:v>
                      </c:pt>
                      <c:pt idx="9472">
                        <c:v>43226.317141203705</c:v>
                      </c:pt>
                      <c:pt idx="9473">
                        <c:v>43226.317384259259</c:v>
                      </c:pt>
                      <c:pt idx="9474">
                        <c:v>43226.317627314813</c:v>
                      </c:pt>
                      <c:pt idx="9475">
                        <c:v>43226.317870370367</c:v>
                      </c:pt>
                      <c:pt idx="9476">
                        <c:v>43226.318113425928</c:v>
                      </c:pt>
                      <c:pt idx="9477">
                        <c:v>43226.318356481483</c:v>
                      </c:pt>
                      <c:pt idx="9478">
                        <c:v>43226.318599537037</c:v>
                      </c:pt>
                      <c:pt idx="9479">
                        <c:v>43226.318842592591</c:v>
                      </c:pt>
                      <c:pt idx="9480">
                        <c:v>43226.319085648145</c:v>
                      </c:pt>
                      <c:pt idx="9481">
                        <c:v>43226.319328703707</c:v>
                      </c:pt>
                      <c:pt idx="9482">
                        <c:v>43226.319571759261</c:v>
                      </c:pt>
                      <c:pt idx="9483">
                        <c:v>43226.319814814815</c:v>
                      </c:pt>
                      <c:pt idx="9484">
                        <c:v>43226.320057870369</c:v>
                      </c:pt>
                      <c:pt idx="9485">
                        <c:v>43226.320300925923</c:v>
                      </c:pt>
                      <c:pt idx="9486">
                        <c:v>43226.320543981485</c:v>
                      </c:pt>
                      <c:pt idx="9487">
                        <c:v>43226.320787037039</c:v>
                      </c:pt>
                      <c:pt idx="9488">
                        <c:v>43226.321030092593</c:v>
                      </c:pt>
                      <c:pt idx="9489">
                        <c:v>43226.321273148147</c:v>
                      </c:pt>
                      <c:pt idx="9490">
                        <c:v>43226.321516203701</c:v>
                      </c:pt>
                      <c:pt idx="9491">
                        <c:v>43226.321759259263</c:v>
                      </c:pt>
                      <c:pt idx="9492">
                        <c:v>43226.322002314817</c:v>
                      </c:pt>
                      <c:pt idx="9493">
                        <c:v>43226.322245370371</c:v>
                      </c:pt>
                      <c:pt idx="9494">
                        <c:v>43226.322488425925</c:v>
                      </c:pt>
                      <c:pt idx="9495">
                        <c:v>43226.322731481479</c:v>
                      </c:pt>
                      <c:pt idx="9496">
                        <c:v>43226.322974537034</c:v>
                      </c:pt>
                      <c:pt idx="9497">
                        <c:v>43226.323217592595</c:v>
                      </c:pt>
                      <c:pt idx="9498">
                        <c:v>43226.323449074072</c:v>
                      </c:pt>
                      <c:pt idx="9499">
                        <c:v>43226.323692129627</c:v>
                      </c:pt>
                      <c:pt idx="9500">
                        <c:v>43226.323935185188</c:v>
                      </c:pt>
                      <c:pt idx="9501">
                        <c:v>43226.324178240742</c:v>
                      </c:pt>
                      <c:pt idx="9502">
                        <c:v>43226.324421296296</c:v>
                      </c:pt>
                      <c:pt idx="9503">
                        <c:v>43226.324664351851</c:v>
                      </c:pt>
                      <c:pt idx="9504">
                        <c:v>43226.324907407405</c:v>
                      </c:pt>
                      <c:pt idx="9505">
                        <c:v>43226.325150462966</c:v>
                      </c:pt>
                      <c:pt idx="9506">
                        <c:v>43226.32539351852</c:v>
                      </c:pt>
                      <c:pt idx="9507">
                        <c:v>43226.325636574074</c:v>
                      </c:pt>
                      <c:pt idx="9508">
                        <c:v>43226.325879629629</c:v>
                      </c:pt>
                      <c:pt idx="9509">
                        <c:v>43226.326122685183</c:v>
                      </c:pt>
                      <c:pt idx="9510">
                        <c:v>43226.326365740744</c:v>
                      </c:pt>
                      <c:pt idx="9511">
                        <c:v>43226.326608796298</c:v>
                      </c:pt>
                      <c:pt idx="9512">
                        <c:v>43226.326851851853</c:v>
                      </c:pt>
                      <c:pt idx="9513">
                        <c:v>43226.327094907407</c:v>
                      </c:pt>
                      <c:pt idx="9514">
                        <c:v>43226.327337962961</c:v>
                      </c:pt>
                      <c:pt idx="9515">
                        <c:v>43226.327581018515</c:v>
                      </c:pt>
                      <c:pt idx="9516">
                        <c:v>43226.327824074076</c:v>
                      </c:pt>
                      <c:pt idx="9517">
                        <c:v>43226.328067129631</c:v>
                      </c:pt>
                      <c:pt idx="9518">
                        <c:v>43226.328310185185</c:v>
                      </c:pt>
                      <c:pt idx="9519">
                        <c:v>43226.328553240739</c:v>
                      </c:pt>
                      <c:pt idx="9520">
                        <c:v>43226.328796296293</c:v>
                      </c:pt>
                      <c:pt idx="9521">
                        <c:v>43226.329039351855</c:v>
                      </c:pt>
                      <c:pt idx="9522">
                        <c:v>43226.329282407409</c:v>
                      </c:pt>
                      <c:pt idx="9523">
                        <c:v>43226.329525462963</c:v>
                      </c:pt>
                      <c:pt idx="9524">
                        <c:v>43226.329768518517</c:v>
                      </c:pt>
                      <c:pt idx="9525">
                        <c:v>43226.330011574071</c:v>
                      </c:pt>
                      <c:pt idx="9526">
                        <c:v>43226.330254629633</c:v>
                      </c:pt>
                      <c:pt idx="9527">
                        <c:v>43226.330497685187</c:v>
                      </c:pt>
                      <c:pt idx="9528">
                        <c:v>43226.330740740741</c:v>
                      </c:pt>
                      <c:pt idx="9529">
                        <c:v>43226.330983796295</c:v>
                      </c:pt>
                      <c:pt idx="9530">
                        <c:v>43226.331226851849</c:v>
                      </c:pt>
                      <c:pt idx="9531">
                        <c:v>43226.331469907411</c:v>
                      </c:pt>
                      <c:pt idx="9532">
                        <c:v>43226.331712962965</c:v>
                      </c:pt>
                      <c:pt idx="9533">
                        <c:v>43226.331956018519</c:v>
                      </c:pt>
                      <c:pt idx="9534">
                        <c:v>43226.332199074073</c:v>
                      </c:pt>
                      <c:pt idx="9535">
                        <c:v>43226.332442129627</c:v>
                      </c:pt>
                      <c:pt idx="9536">
                        <c:v>43226.332685185182</c:v>
                      </c:pt>
                      <c:pt idx="9537">
                        <c:v>43226.332928240743</c:v>
                      </c:pt>
                      <c:pt idx="9538">
                        <c:v>43226.333171296297</c:v>
                      </c:pt>
                      <c:pt idx="9539">
                        <c:v>43226.333414351851</c:v>
                      </c:pt>
                      <c:pt idx="9540">
                        <c:v>43226.333657407406</c:v>
                      </c:pt>
                      <c:pt idx="9541">
                        <c:v>43226.33390046296</c:v>
                      </c:pt>
                      <c:pt idx="9542">
                        <c:v>43226.334143518521</c:v>
                      </c:pt>
                      <c:pt idx="9543">
                        <c:v>43226.334386574075</c:v>
                      </c:pt>
                      <c:pt idx="9544">
                        <c:v>43226.334618055553</c:v>
                      </c:pt>
                      <c:pt idx="9545">
                        <c:v>43226.334861111114</c:v>
                      </c:pt>
                      <c:pt idx="9546">
                        <c:v>43226.335104166668</c:v>
                      </c:pt>
                      <c:pt idx="9547">
                        <c:v>43226.335347222222</c:v>
                      </c:pt>
                      <c:pt idx="9548">
                        <c:v>43226.335590277777</c:v>
                      </c:pt>
                      <c:pt idx="9549">
                        <c:v>43226.335833333331</c:v>
                      </c:pt>
                      <c:pt idx="9550">
                        <c:v>43226.336076388892</c:v>
                      </c:pt>
                      <c:pt idx="9551">
                        <c:v>43226.336319444446</c:v>
                      </c:pt>
                      <c:pt idx="9552">
                        <c:v>43226.336562500001</c:v>
                      </c:pt>
                      <c:pt idx="9553">
                        <c:v>43226.336805555555</c:v>
                      </c:pt>
                      <c:pt idx="9554">
                        <c:v>43226.337048611109</c:v>
                      </c:pt>
                      <c:pt idx="9555">
                        <c:v>43226.337291666663</c:v>
                      </c:pt>
                      <c:pt idx="9556">
                        <c:v>43226.337534722225</c:v>
                      </c:pt>
                      <c:pt idx="9557">
                        <c:v>43226.337777777779</c:v>
                      </c:pt>
                      <c:pt idx="9558">
                        <c:v>43226.338020833333</c:v>
                      </c:pt>
                      <c:pt idx="9559">
                        <c:v>43226.338263888887</c:v>
                      </c:pt>
                      <c:pt idx="9560">
                        <c:v>43226.338506944441</c:v>
                      </c:pt>
                      <c:pt idx="9561">
                        <c:v>43226.338750000003</c:v>
                      </c:pt>
                      <c:pt idx="9562">
                        <c:v>43226.338993055557</c:v>
                      </c:pt>
                      <c:pt idx="9563">
                        <c:v>43226.339236111111</c:v>
                      </c:pt>
                      <c:pt idx="9564">
                        <c:v>43226.339479166665</c:v>
                      </c:pt>
                      <c:pt idx="9565">
                        <c:v>43226.339722222219</c:v>
                      </c:pt>
                      <c:pt idx="9566">
                        <c:v>43226.339965277781</c:v>
                      </c:pt>
                      <c:pt idx="9567">
                        <c:v>43226.340208333335</c:v>
                      </c:pt>
                      <c:pt idx="9568">
                        <c:v>43226.340451388889</c:v>
                      </c:pt>
                      <c:pt idx="9569">
                        <c:v>43226.340694444443</c:v>
                      </c:pt>
                      <c:pt idx="9570">
                        <c:v>43226.340937499997</c:v>
                      </c:pt>
                      <c:pt idx="9571">
                        <c:v>43226.341180555559</c:v>
                      </c:pt>
                      <c:pt idx="9572">
                        <c:v>43226.341423611113</c:v>
                      </c:pt>
                      <c:pt idx="9573">
                        <c:v>43226.341666666667</c:v>
                      </c:pt>
                      <c:pt idx="9574">
                        <c:v>43226.341909722221</c:v>
                      </c:pt>
                      <c:pt idx="9575">
                        <c:v>43226.342152777775</c:v>
                      </c:pt>
                      <c:pt idx="9576">
                        <c:v>43226.342395833337</c:v>
                      </c:pt>
                      <c:pt idx="9577">
                        <c:v>43226.342638888891</c:v>
                      </c:pt>
                      <c:pt idx="9578">
                        <c:v>43226.342881944445</c:v>
                      </c:pt>
                      <c:pt idx="9579">
                        <c:v>43226.343124999999</c:v>
                      </c:pt>
                      <c:pt idx="9580">
                        <c:v>43226.343368055554</c:v>
                      </c:pt>
                      <c:pt idx="9581">
                        <c:v>43226.343611111108</c:v>
                      </c:pt>
                      <c:pt idx="9582">
                        <c:v>43226.343854166669</c:v>
                      </c:pt>
                      <c:pt idx="9583">
                        <c:v>43226.344097222223</c:v>
                      </c:pt>
                      <c:pt idx="9584">
                        <c:v>43226.344340277778</c:v>
                      </c:pt>
                      <c:pt idx="9585">
                        <c:v>43226.344583333332</c:v>
                      </c:pt>
                      <c:pt idx="9586">
                        <c:v>43226.344826388886</c:v>
                      </c:pt>
                      <c:pt idx="9587">
                        <c:v>43226.345069444447</c:v>
                      </c:pt>
                      <c:pt idx="9588">
                        <c:v>43226.345312500001</c:v>
                      </c:pt>
                      <c:pt idx="9589">
                        <c:v>43226.345555555556</c:v>
                      </c:pt>
                      <c:pt idx="9590">
                        <c:v>43226.34579861111</c:v>
                      </c:pt>
                      <c:pt idx="9591">
                        <c:v>43226.346041666664</c:v>
                      </c:pt>
                      <c:pt idx="9592">
                        <c:v>43226.346284722225</c:v>
                      </c:pt>
                      <c:pt idx="9593">
                        <c:v>43226.346516203703</c:v>
                      </c:pt>
                      <c:pt idx="9594">
                        <c:v>43226.346759259257</c:v>
                      </c:pt>
                      <c:pt idx="9595">
                        <c:v>43226.347002314818</c:v>
                      </c:pt>
                      <c:pt idx="9596">
                        <c:v>43226.347245370373</c:v>
                      </c:pt>
                      <c:pt idx="9597">
                        <c:v>43226.347488425927</c:v>
                      </c:pt>
                      <c:pt idx="9598">
                        <c:v>43226.347731481481</c:v>
                      </c:pt>
                      <c:pt idx="9599">
                        <c:v>43226.347974537035</c:v>
                      </c:pt>
                      <c:pt idx="9600">
                        <c:v>43226.348217592589</c:v>
                      </c:pt>
                      <c:pt idx="9601">
                        <c:v>43226.348460648151</c:v>
                      </c:pt>
                      <c:pt idx="9602">
                        <c:v>43226.348703703705</c:v>
                      </c:pt>
                      <c:pt idx="9603">
                        <c:v>43226.348946759259</c:v>
                      </c:pt>
                      <c:pt idx="9604">
                        <c:v>43226.349189814813</c:v>
                      </c:pt>
                      <c:pt idx="9605">
                        <c:v>43226.349432870367</c:v>
                      </c:pt>
                      <c:pt idx="9606">
                        <c:v>43226.349675925929</c:v>
                      </c:pt>
                      <c:pt idx="9607">
                        <c:v>43226.349918981483</c:v>
                      </c:pt>
                      <c:pt idx="9608">
                        <c:v>43226.350162037037</c:v>
                      </c:pt>
                      <c:pt idx="9609">
                        <c:v>43226.350405092591</c:v>
                      </c:pt>
                      <c:pt idx="9610">
                        <c:v>43226.350648148145</c:v>
                      </c:pt>
                      <c:pt idx="9611">
                        <c:v>43226.350891203707</c:v>
                      </c:pt>
                      <c:pt idx="9612">
                        <c:v>43226.351134259261</c:v>
                      </c:pt>
                      <c:pt idx="9613">
                        <c:v>43226.351377314815</c:v>
                      </c:pt>
                      <c:pt idx="9614">
                        <c:v>43226.351620370369</c:v>
                      </c:pt>
                      <c:pt idx="9615">
                        <c:v>43226.351863425924</c:v>
                      </c:pt>
                      <c:pt idx="9616">
                        <c:v>43226.352106481485</c:v>
                      </c:pt>
                      <c:pt idx="9617">
                        <c:v>43226.352349537039</c:v>
                      </c:pt>
                      <c:pt idx="9618">
                        <c:v>43226.352592592593</c:v>
                      </c:pt>
                      <c:pt idx="9619">
                        <c:v>43226.352835648147</c:v>
                      </c:pt>
                      <c:pt idx="9620">
                        <c:v>43226.353078703702</c:v>
                      </c:pt>
                      <c:pt idx="9621">
                        <c:v>43226.353321759256</c:v>
                      </c:pt>
                      <c:pt idx="9622">
                        <c:v>43226.353564814817</c:v>
                      </c:pt>
                      <c:pt idx="9623">
                        <c:v>43226.353807870371</c:v>
                      </c:pt>
                      <c:pt idx="9624">
                        <c:v>43226.354050925926</c:v>
                      </c:pt>
                      <c:pt idx="9625">
                        <c:v>43226.35429398148</c:v>
                      </c:pt>
                      <c:pt idx="9626">
                        <c:v>43226.354537037034</c:v>
                      </c:pt>
                      <c:pt idx="9627">
                        <c:v>43226.354780092595</c:v>
                      </c:pt>
                      <c:pt idx="9628">
                        <c:v>43226.355023148149</c:v>
                      </c:pt>
                      <c:pt idx="9629">
                        <c:v>43226.355266203704</c:v>
                      </c:pt>
                      <c:pt idx="9630">
                        <c:v>43226.355509259258</c:v>
                      </c:pt>
                      <c:pt idx="9631">
                        <c:v>43226.355752314812</c:v>
                      </c:pt>
                      <c:pt idx="9632">
                        <c:v>43226.355995370373</c:v>
                      </c:pt>
                      <c:pt idx="9633">
                        <c:v>43226.356238425928</c:v>
                      </c:pt>
                      <c:pt idx="9634">
                        <c:v>43226.356481481482</c:v>
                      </c:pt>
                      <c:pt idx="9635">
                        <c:v>43226.356724537036</c:v>
                      </c:pt>
                      <c:pt idx="9636">
                        <c:v>43226.35696759259</c:v>
                      </c:pt>
                      <c:pt idx="9637">
                        <c:v>43226.357210648152</c:v>
                      </c:pt>
                      <c:pt idx="9638">
                        <c:v>43226.357453703706</c:v>
                      </c:pt>
                      <c:pt idx="9639">
                        <c:v>43226.357685185183</c:v>
                      </c:pt>
                      <c:pt idx="9640">
                        <c:v>43226.357928240737</c:v>
                      </c:pt>
                      <c:pt idx="9641">
                        <c:v>43226.358171296299</c:v>
                      </c:pt>
                      <c:pt idx="9642">
                        <c:v>43226.358414351853</c:v>
                      </c:pt>
                      <c:pt idx="9643">
                        <c:v>43226.358657407407</c:v>
                      </c:pt>
                      <c:pt idx="9644">
                        <c:v>43226.358900462961</c:v>
                      </c:pt>
                      <c:pt idx="9645">
                        <c:v>43226.359143518515</c:v>
                      </c:pt>
                      <c:pt idx="9646">
                        <c:v>43226.359386574077</c:v>
                      </c:pt>
                      <c:pt idx="9647">
                        <c:v>43226.359629629631</c:v>
                      </c:pt>
                      <c:pt idx="9648">
                        <c:v>43226.359872685185</c:v>
                      </c:pt>
                      <c:pt idx="9649">
                        <c:v>43226.360115740739</c:v>
                      </c:pt>
                      <c:pt idx="9650">
                        <c:v>43226.360358796293</c:v>
                      </c:pt>
                      <c:pt idx="9651">
                        <c:v>43226.360601851855</c:v>
                      </c:pt>
                      <c:pt idx="9652">
                        <c:v>43226.360844907409</c:v>
                      </c:pt>
                      <c:pt idx="9653">
                        <c:v>43226.361087962963</c:v>
                      </c:pt>
                      <c:pt idx="9654">
                        <c:v>43226.361331018517</c:v>
                      </c:pt>
                      <c:pt idx="9655">
                        <c:v>43226.361574074072</c:v>
                      </c:pt>
                      <c:pt idx="9656">
                        <c:v>43226.361817129633</c:v>
                      </c:pt>
                      <c:pt idx="9657">
                        <c:v>43226.362060185187</c:v>
                      </c:pt>
                      <c:pt idx="9658">
                        <c:v>43226.362303240741</c:v>
                      </c:pt>
                      <c:pt idx="9659">
                        <c:v>43226.362546296295</c:v>
                      </c:pt>
                      <c:pt idx="9660">
                        <c:v>43226.36278935185</c:v>
                      </c:pt>
                      <c:pt idx="9661">
                        <c:v>43226.363032407404</c:v>
                      </c:pt>
                      <c:pt idx="9662">
                        <c:v>43226.363275462965</c:v>
                      </c:pt>
                      <c:pt idx="9663">
                        <c:v>43226.363518518519</c:v>
                      </c:pt>
                      <c:pt idx="9664">
                        <c:v>43226.363761574074</c:v>
                      </c:pt>
                      <c:pt idx="9665">
                        <c:v>43226.364004629628</c:v>
                      </c:pt>
                      <c:pt idx="9666">
                        <c:v>43226.364247685182</c:v>
                      </c:pt>
                      <c:pt idx="9667">
                        <c:v>43226.364490740743</c:v>
                      </c:pt>
                      <c:pt idx="9668">
                        <c:v>43226.364733796298</c:v>
                      </c:pt>
                      <c:pt idx="9669">
                        <c:v>43226.364976851852</c:v>
                      </c:pt>
                      <c:pt idx="9670">
                        <c:v>43226.365219907406</c:v>
                      </c:pt>
                      <c:pt idx="9671">
                        <c:v>43226.36546296296</c:v>
                      </c:pt>
                      <c:pt idx="9672">
                        <c:v>43226.365706018521</c:v>
                      </c:pt>
                      <c:pt idx="9673">
                        <c:v>43226.365949074076</c:v>
                      </c:pt>
                      <c:pt idx="9674">
                        <c:v>43226.36619212963</c:v>
                      </c:pt>
                      <c:pt idx="9675">
                        <c:v>43226.366435185184</c:v>
                      </c:pt>
                      <c:pt idx="9676">
                        <c:v>43226.366678240738</c:v>
                      </c:pt>
                      <c:pt idx="9677">
                        <c:v>43226.3669212963</c:v>
                      </c:pt>
                      <c:pt idx="9678">
                        <c:v>43226.367164351854</c:v>
                      </c:pt>
                      <c:pt idx="9679">
                        <c:v>43226.367407407408</c:v>
                      </c:pt>
                      <c:pt idx="9680">
                        <c:v>43226.367650462962</c:v>
                      </c:pt>
                      <c:pt idx="9681">
                        <c:v>43226.367893518516</c:v>
                      </c:pt>
                      <c:pt idx="9682">
                        <c:v>43226.368136574078</c:v>
                      </c:pt>
                      <c:pt idx="9683">
                        <c:v>43226.368379629632</c:v>
                      </c:pt>
                      <c:pt idx="9684">
                        <c:v>43226.368622685186</c:v>
                      </c:pt>
                      <c:pt idx="9685">
                        <c:v>43226.368854166663</c:v>
                      </c:pt>
                      <c:pt idx="9686">
                        <c:v>43226.369097222225</c:v>
                      </c:pt>
                      <c:pt idx="9687">
                        <c:v>43226.369340277779</c:v>
                      </c:pt>
                      <c:pt idx="9688">
                        <c:v>43226.369583333333</c:v>
                      </c:pt>
                      <c:pt idx="9689">
                        <c:v>43226.369826388887</c:v>
                      </c:pt>
                      <c:pt idx="9690">
                        <c:v>43226.370069444441</c:v>
                      </c:pt>
                      <c:pt idx="9691">
                        <c:v>43226.370312500003</c:v>
                      </c:pt>
                      <c:pt idx="9692">
                        <c:v>43226.370555555557</c:v>
                      </c:pt>
                      <c:pt idx="9693">
                        <c:v>43226.370798611111</c:v>
                      </c:pt>
                      <c:pt idx="9694">
                        <c:v>43226.371041666665</c:v>
                      </c:pt>
                      <c:pt idx="9695">
                        <c:v>43226.37128472222</c:v>
                      </c:pt>
                      <c:pt idx="9696">
                        <c:v>43226.371527777781</c:v>
                      </c:pt>
                      <c:pt idx="9697">
                        <c:v>43226.371770833335</c:v>
                      </c:pt>
                      <c:pt idx="9698">
                        <c:v>43226.372013888889</c:v>
                      </c:pt>
                      <c:pt idx="9699">
                        <c:v>43226.372256944444</c:v>
                      </c:pt>
                      <c:pt idx="9700">
                        <c:v>43226.372499999998</c:v>
                      </c:pt>
                      <c:pt idx="9701">
                        <c:v>43226.372743055559</c:v>
                      </c:pt>
                      <c:pt idx="9702">
                        <c:v>43226.372986111113</c:v>
                      </c:pt>
                      <c:pt idx="9703">
                        <c:v>43226.373229166667</c:v>
                      </c:pt>
                      <c:pt idx="9704">
                        <c:v>43226.373472222222</c:v>
                      </c:pt>
                      <c:pt idx="9705">
                        <c:v>43226.373715277776</c:v>
                      </c:pt>
                      <c:pt idx="9706">
                        <c:v>43226.37395833333</c:v>
                      </c:pt>
                      <c:pt idx="9707">
                        <c:v>43226.374201388891</c:v>
                      </c:pt>
                      <c:pt idx="9708">
                        <c:v>43226.374444444446</c:v>
                      </c:pt>
                      <c:pt idx="9709">
                        <c:v>43226.3746875</c:v>
                      </c:pt>
                      <c:pt idx="9710">
                        <c:v>43226.374930555554</c:v>
                      </c:pt>
                      <c:pt idx="9711">
                        <c:v>43226.375173611108</c:v>
                      </c:pt>
                      <c:pt idx="9712">
                        <c:v>43226.375416666669</c:v>
                      </c:pt>
                      <c:pt idx="9713">
                        <c:v>43226.375659722224</c:v>
                      </c:pt>
                      <c:pt idx="9714">
                        <c:v>43226.375902777778</c:v>
                      </c:pt>
                      <c:pt idx="9715">
                        <c:v>43226.376145833332</c:v>
                      </c:pt>
                      <c:pt idx="9716">
                        <c:v>43226.376388888886</c:v>
                      </c:pt>
                      <c:pt idx="9717">
                        <c:v>43226.376631944448</c:v>
                      </c:pt>
                      <c:pt idx="9718">
                        <c:v>43226.376875000002</c:v>
                      </c:pt>
                      <c:pt idx="9719">
                        <c:v>43226.377118055556</c:v>
                      </c:pt>
                      <c:pt idx="9720">
                        <c:v>43226.37736111111</c:v>
                      </c:pt>
                      <c:pt idx="9721">
                        <c:v>43226.377604166664</c:v>
                      </c:pt>
                      <c:pt idx="9722">
                        <c:v>43226.377847222226</c:v>
                      </c:pt>
                      <c:pt idx="9723">
                        <c:v>43226.37809027778</c:v>
                      </c:pt>
                      <c:pt idx="9724">
                        <c:v>43226.378333333334</c:v>
                      </c:pt>
                      <c:pt idx="9725">
                        <c:v>43226.378576388888</c:v>
                      </c:pt>
                      <c:pt idx="9726">
                        <c:v>43226.378819444442</c:v>
                      </c:pt>
                      <c:pt idx="9727">
                        <c:v>43226.379062499997</c:v>
                      </c:pt>
                      <c:pt idx="9728">
                        <c:v>43226.379305555558</c:v>
                      </c:pt>
                      <c:pt idx="9729">
                        <c:v>43226.379548611112</c:v>
                      </c:pt>
                      <c:pt idx="9730">
                        <c:v>43226.379780092589</c:v>
                      </c:pt>
                      <c:pt idx="9731">
                        <c:v>43226.380023148151</c:v>
                      </c:pt>
                      <c:pt idx="9732">
                        <c:v>43226.380266203705</c:v>
                      </c:pt>
                      <c:pt idx="9733">
                        <c:v>43226.380509259259</c:v>
                      </c:pt>
                      <c:pt idx="9734">
                        <c:v>43226.380752314813</c:v>
                      </c:pt>
                      <c:pt idx="9735">
                        <c:v>43226.380995370368</c:v>
                      </c:pt>
                      <c:pt idx="9736">
                        <c:v>43226.381238425929</c:v>
                      </c:pt>
                      <c:pt idx="9737">
                        <c:v>43226.381481481483</c:v>
                      </c:pt>
                      <c:pt idx="9738">
                        <c:v>43226.381724537037</c:v>
                      </c:pt>
                      <c:pt idx="9739">
                        <c:v>43226.381967592592</c:v>
                      </c:pt>
                      <c:pt idx="9740">
                        <c:v>43226.382210648146</c:v>
                      </c:pt>
                      <c:pt idx="9741">
                        <c:v>43226.382453703707</c:v>
                      </c:pt>
                      <c:pt idx="9742">
                        <c:v>43226.382696759261</c:v>
                      </c:pt>
                      <c:pt idx="9743">
                        <c:v>43226.382939814815</c:v>
                      </c:pt>
                      <c:pt idx="9744">
                        <c:v>43226.38318287037</c:v>
                      </c:pt>
                      <c:pt idx="9745">
                        <c:v>43226.383425925924</c:v>
                      </c:pt>
                      <c:pt idx="9746">
                        <c:v>43226.383668981478</c:v>
                      </c:pt>
                      <c:pt idx="9747">
                        <c:v>43226.383912037039</c:v>
                      </c:pt>
                      <c:pt idx="9748">
                        <c:v>43226.384155092594</c:v>
                      </c:pt>
                      <c:pt idx="9749">
                        <c:v>43226.384398148148</c:v>
                      </c:pt>
                      <c:pt idx="9750">
                        <c:v>43226.384641203702</c:v>
                      </c:pt>
                      <c:pt idx="9751">
                        <c:v>43226.384884259256</c:v>
                      </c:pt>
                      <c:pt idx="9752">
                        <c:v>43226.385127314818</c:v>
                      </c:pt>
                      <c:pt idx="9753">
                        <c:v>43226.385370370372</c:v>
                      </c:pt>
                      <c:pt idx="9754">
                        <c:v>43226.385613425926</c:v>
                      </c:pt>
                      <c:pt idx="9755">
                        <c:v>43226.38585648148</c:v>
                      </c:pt>
                      <c:pt idx="9756">
                        <c:v>43226.386099537034</c:v>
                      </c:pt>
                      <c:pt idx="9757">
                        <c:v>43226.386342592596</c:v>
                      </c:pt>
                      <c:pt idx="9758">
                        <c:v>43226.38658564815</c:v>
                      </c:pt>
                      <c:pt idx="9759">
                        <c:v>43226.386828703704</c:v>
                      </c:pt>
                      <c:pt idx="9760">
                        <c:v>43226.387071759258</c:v>
                      </c:pt>
                      <c:pt idx="9761">
                        <c:v>43226.387314814812</c:v>
                      </c:pt>
                      <c:pt idx="9762">
                        <c:v>43226.387557870374</c:v>
                      </c:pt>
                      <c:pt idx="9763">
                        <c:v>43226.387800925928</c:v>
                      </c:pt>
                      <c:pt idx="9764">
                        <c:v>43226.388043981482</c:v>
                      </c:pt>
                      <c:pt idx="9765">
                        <c:v>43226.388287037036</c:v>
                      </c:pt>
                      <c:pt idx="9766">
                        <c:v>43226.38853009259</c:v>
                      </c:pt>
                      <c:pt idx="9767">
                        <c:v>43226.388773148145</c:v>
                      </c:pt>
                      <c:pt idx="9768">
                        <c:v>43226.389016203706</c:v>
                      </c:pt>
                      <c:pt idx="9769">
                        <c:v>43226.38925925926</c:v>
                      </c:pt>
                      <c:pt idx="9770">
                        <c:v>43226.389502314814</c:v>
                      </c:pt>
                      <c:pt idx="9771">
                        <c:v>43226.389745370368</c:v>
                      </c:pt>
                      <c:pt idx="9772">
                        <c:v>43226.389988425923</c:v>
                      </c:pt>
                      <c:pt idx="9773">
                        <c:v>43226.390231481484</c:v>
                      </c:pt>
                      <c:pt idx="9774">
                        <c:v>43226.390474537038</c:v>
                      </c:pt>
                      <c:pt idx="9775">
                        <c:v>43226.390717592592</c:v>
                      </c:pt>
                      <c:pt idx="9776">
                        <c:v>43226.390960648147</c:v>
                      </c:pt>
                      <c:pt idx="9777">
                        <c:v>43226.391192129631</c:v>
                      </c:pt>
                      <c:pt idx="9778">
                        <c:v>43226.391435185185</c:v>
                      </c:pt>
                      <c:pt idx="9779">
                        <c:v>43226.39167824074</c:v>
                      </c:pt>
                      <c:pt idx="9780">
                        <c:v>43226.391921296294</c:v>
                      </c:pt>
                      <c:pt idx="9781">
                        <c:v>43226.392164351855</c:v>
                      </c:pt>
                      <c:pt idx="9782">
                        <c:v>43226.392407407409</c:v>
                      </c:pt>
                      <c:pt idx="9783">
                        <c:v>43226.392650462964</c:v>
                      </c:pt>
                      <c:pt idx="9784">
                        <c:v>43226.392893518518</c:v>
                      </c:pt>
                      <c:pt idx="9785">
                        <c:v>43226.393136574072</c:v>
                      </c:pt>
                      <c:pt idx="9786">
                        <c:v>43226.393379629626</c:v>
                      </c:pt>
                      <c:pt idx="9787">
                        <c:v>43226.393622685187</c:v>
                      </c:pt>
                      <c:pt idx="9788">
                        <c:v>43226.393865740742</c:v>
                      </c:pt>
                      <c:pt idx="9789">
                        <c:v>43226.394108796296</c:v>
                      </c:pt>
                      <c:pt idx="9790">
                        <c:v>43226.39435185185</c:v>
                      </c:pt>
                      <c:pt idx="9791">
                        <c:v>43226.394594907404</c:v>
                      </c:pt>
                      <c:pt idx="9792">
                        <c:v>43226.394837962966</c:v>
                      </c:pt>
                      <c:pt idx="9793">
                        <c:v>43226.39508101852</c:v>
                      </c:pt>
                      <c:pt idx="9794">
                        <c:v>43226.395324074074</c:v>
                      </c:pt>
                      <c:pt idx="9795">
                        <c:v>43226.395567129628</c:v>
                      </c:pt>
                      <c:pt idx="9796">
                        <c:v>43226.395810185182</c:v>
                      </c:pt>
                      <c:pt idx="9797">
                        <c:v>43226.396053240744</c:v>
                      </c:pt>
                      <c:pt idx="9798">
                        <c:v>43226.396296296298</c:v>
                      </c:pt>
                      <c:pt idx="9799">
                        <c:v>43226.396539351852</c:v>
                      </c:pt>
                      <c:pt idx="9800">
                        <c:v>43226.396782407406</c:v>
                      </c:pt>
                      <c:pt idx="9801">
                        <c:v>43226.39702546296</c:v>
                      </c:pt>
                      <c:pt idx="9802">
                        <c:v>43226.397268518522</c:v>
                      </c:pt>
                      <c:pt idx="9803">
                        <c:v>43226.397511574076</c:v>
                      </c:pt>
                      <c:pt idx="9804">
                        <c:v>43226.39775462963</c:v>
                      </c:pt>
                      <c:pt idx="9805">
                        <c:v>43226.397997685184</c:v>
                      </c:pt>
                      <c:pt idx="9806">
                        <c:v>43226.398240740738</c:v>
                      </c:pt>
                      <c:pt idx="9807">
                        <c:v>43226.3984837963</c:v>
                      </c:pt>
                      <c:pt idx="9808">
                        <c:v>43226.398726851854</c:v>
                      </c:pt>
                      <c:pt idx="9809">
                        <c:v>43226.398969907408</c:v>
                      </c:pt>
                      <c:pt idx="9810">
                        <c:v>43226.399212962962</c:v>
                      </c:pt>
                      <c:pt idx="9811">
                        <c:v>43226.399456018517</c:v>
                      </c:pt>
                      <c:pt idx="9812">
                        <c:v>43226.399699074071</c:v>
                      </c:pt>
                      <c:pt idx="9813">
                        <c:v>43226.399942129632</c:v>
                      </c:pt>
                      <c:pt idx="9814">
                        <c:v>43226.400185185186</c:v>
                      </c:pt>
                      <c:pt idx="9815">
                        <c:v>43226.40042824074</c:v>
                      </c:pt>
                      <c:pt idx="9816">
                        <c:v>43226.400671296295</c:v>
                      </c:pt>
                      <c:pt idx="9817">
                        <c:v>43226.400914351849</c:v>
                      </c:pt>
                      <c:pt idx="9818">
                        <c:v>43226.40115740741</c:v>
                      </c:pt>
                      <c:pt idx="9819">
                        <c:v>43226.401400462964</c:v>
                      </c:pt>
                      <c:pt idx="9820">
                        <c:v>43226.401643518519</c:v>
                      </c:pt>
                      <c:pt idx="9821">
                        <c:v>43226.401886574073</c:v>
                      </c:pt>
                      <c:pt idx="9822">
                        <c:v>43226.402129629627</c:v>
                      </c:pt>
                      <c:pt idx="9823">
                        <c:v>43226.402372685188</c:v>
                      </c:pt>
                      <c:pt idx="9824">
                        <c:v>43226.402604166666</c:v>
                      </c:pt>
                      <c:pt idx="9825">
                        <c:v>43226.40284722222</c:v>
                      </c:pt>
                      <c:pt idx="9826">
                        <c:v>43226.403090277781</c:v>
                      </c:pt>
                      <c:pt idx="9827">
                        <c:v>43226.403333333335</c:v>
                      </c:pt>
                      <c:pt idx="9828">
                        <c:v>43226.40357638889</c:v>
                      </c:pt>
                      <c:pt idx="9829">
                        <c:v>43226.403819444444</c:v>
                      </c:pt>
                      <c:pt idx="9830">
                        <c:v>43226.404062499998</c:v>
                      </c:pt>
                      <c:pt idx="9831">
                        <c:v>43226.404305555552</c:v>
                      </c:pt>
                      <c:pt idx="9832">
                        <c:v>43226.404548611114</c:v>
                      </c:pt>
                      <c:pt idx="9833">
                        <c:v>43226.404791666668</c:v>
                      </c:pt>
                      <c:pt idx="9834">
                        <c:v>43226.405034722222</c:v>
                      </c:pt>
                      <c:pt idx="9835">
                        <c:v>43226.405277777776</c:v>
                      </c:pt>
                      <c:pt idx="9836">
                        <c:v>43226.40552083333</c:v>
                      </c:pt>
                      <c:pt idx="9837">
                        <c:v>43226.405763888892</c:v>
                      </c:pt>
                      <c:pt idx="9838">
                        <c:v>43226.406006944446</c:v>
                      </c:pt>
                      <c:pt idx="9839">
                        <c:v>43226.40625</c:v>
                      </c:pt>
                      <c:pt idx="9840">
                        <c:v>43226.406493055554</c:v>
                      </c:pt>
                      <c:pt idx="9841">
                        <c:v>43226.406736111108</c:v>
                      </c:pt>
                      <c:pt idx="9842">
                        <c:v>43226.40697916667</c:v>
                      </c:pt>
                      <c:pt idx="9843">
                        <c:v>43226.407222222224</c:v>
                      </c:pt>
                      <c:pt idx="9844">
                        <c:v>43226.407465277778</c:v>
                      </c:pt>
                      <c:pt idx="9845">
                        <c:v>43226.407708333332</c:v>
                      </c:pt>
                      <c:pt idx="9846">
                        <c:v>43226.407951388886</c:v>
                      </c:pt>
                      <c:pt idx="9847">
                        <c:v>43226.408194444448</c:v>
                      </c:pt>
                      <c:pt idx="9848">
                        <c:v>43226.408437500002</c:v>
                      </c:pt>
                      <c:pt idx="9849">
                        <c:v>43226.408680555556</c:v>
                      </c:pt>
                      <c:pt idx="9850">
                        <c:v>43226.40892361111</c:v>
                      </c:pt>
                      <c:pt idx="9851">
                        <c:v>43226.409166666665</c:v>
                      </c:pt>
                      <c:pt idx="9852">
                        <c:v>43226.409409722219</c:v>
                      </c:pt>
                      <c:pt idx="9853">
                        <c:v>43226.40965277778</c:v>
                      </c:pt>
                      <c:pt idx="9854">
                        <c:v>43226.409895833334</c:v>
                      </c:pt>
                      <c:pt idx="9855">
                        <c:v>43226.410138888888</c:v>
                      </c:pt>
                      <c:pt idx="9856">
                        <c:v>43226.410381944443</c:v>
                      </c:pt>
                      <c:pt idx="9857">
                        <c:v>43226.410624999997</c:v>
                      </c:pt>
                      <c:pt idx="9858">
                        <c:v>43226.410868055558</c:v>
                      </c:pt>
                      <c:pt idx="9859">
                        <c:v>43226.411111111112</c:v>
                      </c:pt>
                      <c:pt idx="9860">
                        <c:v>43226.411354166667</c:v>
                      </c:pt>
                      <c:pt idx="9861">
                        <c:v>43226.411597222221</c:v>
                      </c:pt>
                      <c:pt idx="9862">
                        <c:v>43226.411840277775</c:v>
                      </c:pt>
                      <c:pt idx="9863">
                        <c:v>43226.412083333336</c:v>
                      </c:pt>
                      <c:pt idx="9864">
                        <c:v>43226.412326388891</c:v>
                      </c:pt>
                      <c:pt idx="9865">
                        <c:v>43226.412569444445</c:v>
                      </c:pt>
                      <c:pt idx="9866">
                        <c:v>43226.412812499999</c:v>
                      </c:pt>
                      <c:pt idx="9867">
                        <c:v>43226.413055555553</c:v>
                      </c:pt>
                      <c:pt idx="9868">
                        <c:v>43226.413298611114</c:v>
                      </c:pt>
                      <c:pt idx="9869">
                        <c:v>43226.413541666669</c:v>
                      </c:pt>
                      <c:pt idx="9870">
                        <c:v>43226.413784722223</c:v>
                      </c:pt>
                      <c:pt idx="9871">
                        <c:v>43226.414027777777</c:v>
                      </c:pt>
                      <c:pt idx="9872">
                        <c:v>43226.414270833331</c:v>
                      </c:pt>
                      <c:pt idx="9873">
                        <c:v>43226.414513888885</c:v>
                      </c:pt>
                      <c:pt idx="9874">
                        <c:v>43226.414756944447</c:v>
                      </c:pt>
                      <c:pt idx="9875">
                        <c:v>43226.415000000001</c:v>
                      </c:pt>
                      <c:pt idx="9876">
                        <c:v>43226.415231481478</c:v>
                      </c:pt>
                      <c:pt idx="9877">
                        <c:v>43226.41547453704</c:v>
                      </c:pt>
                      <c:pt idx="9878">
                        <c:v>43226.415717592594</c:v>
                      </c:pt>
                      <c:pt idx="9879">
                        <c:v>43226.415960648148</c:v>
                      </c:pt>
                      <c:pt idx="9880">
                        <c:v>43226.416203703702</c:v>
                      </c:pt>
                      <c:pt idx="9881">
                        <c:v>43226.416446759256</c:v>
                      </c:pt>
                      <c:pt idx="9882">
                        <c:v>43226.416689814818</c:v>
                      </c:pt>
                      <c:pt idx="9883">
                        <c:v>43226.416932870372</c:v>
                      </c:pt>
                      <c:pt idx="9884">
                        <c:v>43226.417175925926</c:v>
                      </c:pt>
                      <c:pt idx="9885">
                        <c:v>43226.41741898148</c:v>
                      </c:pt>
                      <c:pt idx="9886">
                        <c:v>43226.417662037034</c:v>
                      </c:pt>
                      <c:pt idx="9887">
                        <c:v>43226.417905092596</c:v>
                      </c:pt>
                      <c:pt idx="9888">
                        <c:v>43226.41814814815</c:v>
                      </c:pt>
                      <c:pt idx="9889">
                        <c:v>43226.418391203704</c:v>
                      </c:pt>
                      <c:pt idx="9890">
                        <c:v>43226.418634259258</c:v>
                      </c:pt>
                      <c:pt idx="9891">
                        <c:v>43226.418877314813</c:v>
                      </c:pt>
                      <c:pt idx="9892">
                        <c:v>43226.419120370374</c:v>
                      </c:pt>
                      <c:pt idx="9893">
                        <c:v>43226.419363425928</c:v>
                      </c:pt>
                      <c:pt idx="9894">
                        <c:v>43226.419606481482</c:v>
                      </c:pt>
                      <c:pt idx="9895">
                        <c:v>43226.419849537036</c:v>
                      </c:pt>
                      <c:pt idx="9896">
                        <c:v>43226.420092592591</c:v>
                      </c:pt>
                      <c:pt idx="9897">
                        <c:v>43226.420335648145</c:v>
                      </c:pt>
                      <c:pt idx="9898">
                        <c:v>43226.420578703706</c:v>
                      </c:pt>
                      <c:pt idx="9899">
                        <c:v>43226.42082175926</c:v>
                      </c:pt>
                      <c:pt idx="9900">
                        <c:v>43226.421064814815</c:v>
                      </c:pt>
                      <c:pt idx="9901">
                        <c:v>43226.421307870369</c:v>
                      </c:pt>
                      <c:pt idx="9902">
                        <c:v>43226.421550925923</c:v>
                      </c:pt>
                      <c:pt idx="9903">
                        <c:v>43226.421793981484</c:v>
                      </c:pt>
                      <c:pt idx="9904">
                        <c:v>43226.422037037039</c:v>
                      </c:pt>
                      <c:pt idx="9905">
                        <c:v>43226.422280092593</c:v>
                      </c:pt>
                      <c:pt idx="9906">
                        <c:v>43226.422523148147</c:v>
                      </c:pt>
                      <c:pt idx="9907">
                        <c:v>43226.422766203701</c:v>
                      </c:pt>
                      <c:pt idx="9908">
                        <c:v>43226.423009259262</c:v>
                      </c:pt>
                      <c:pt idx="9909">
                        <c:v>43226.423252314817</c:v>
                      </c:pt>
                      <c:pt idx="9910">
                        <c:v>43226.423495370371</c:v>
                      </c:pt>
                      <c:pt idx="9911">
                        <c:v>43226.423738425925</c:v>
                      </c:pt>
                      <c:pt idx="9912">
                        <c:v>43226.423981481479</c:v>
                      </c:pt>
                      <c:pt idx="9913">
                        <c:v>43226.424224537041</c:v>
                      </c:pt>
                      <c:pt idx="9914">
                        <c:v>43226.424467592595</c:v>
                      </c:pt>
                      <c:pt idx="9915">
                        <c:v>43226.424710648149</c:v>
                      </c:pt>
                      <c:pt idx="9916">
                        <c:v>43226.424953703703</c:v>
                      </c:pt>
                      <c:pt idx="9917">
                        <c:v>43226.425196759257</c:v>
                      </c:pt>
                      <c:pt idx="9918">
                        <c:v>43226.425439814811</c:v>
                      </c:pt>
                      <c:pt idx="9919">
                        <c:v>43226.425682870373</c:v>
                      </c:pt>
                      <c:pt idx="9920">
                        <c:v>43226.425925925927</c:v>
                      </c:pt>
                      <c:pt idx="9921">
                        <c:v>43226.426168981481</c:v>
                      </c:pt>
                      <c:pt idx="9922">
                        <c:v>43226.426412037035</c:v>
                      </c:pt>
                      <c:pt idx="9923">
                        <c:v>43226.426655092589</c:v>
                      </c:pt>
                      <c:pt idx="9924">
                        <c:v>43226.426886574074</c:v>
                      </c:pt>
                      <c:pt idx="9925">
                        <c:v>43226.427129629628</c:v>
                      </c:pt>
                      <c:pt idx="9926">
                        <c:v>43226.427372685182</c:v>
                      </c:pt>
                      <c:pt idx="9927">
                        <c:v>43226.427615740744</c:v>
                      </c:pt>
                      <c:pt idx="9928">
                        <c:v>43226.427858796298</c:v>
                      </c:pt>
                      <c:pt idx="9929">
                        <c:v>43226.428101851852</c:v>
                      </c:pt>
                      <c:pt idx="9930">
                        <c:v>43226.428344907406</c:v>
                      </c:pt>
                      <c:pt idx="9931">
                        <c:v>43226.428587962961</c:v>
                      </c:pt>
                      <c:pt idx="9932">
                        <c:v>43226.428831018522</c:v>
                      </c:pt>
                      <c:pt idx="9933">
                        <c:v>43226.429074074076</c:v>
                      </c:pt>
                      <c:pt idx="9934">
                        <c:v>43226.42931712963</c:v>
                      </c:pt>
                      <c:pt idx="9935">
                        <c:v>43226.429560185185</c:v>
                      </c:pt>
                      <c:pt idx="9936">
                        <c:v>43226.429803240739</c:v>
                      </c:pt>
                      <c:pt idx="9937">
                        <c:v>43226.430046296293</c:v>
                      </c:pt>
                      <c:pt idx="9938">
                        <c:v>43226.430289351854</c:v>
                      </c:pt>
                      <c:pt idx="9939">
                        <c:v>43226.430532407408</c:v>
                      </c:pt>
                      <c:pt idx="9940">
                        <c:v>43226.430775462963</c:v>
                      </c:pt>
                      <c:pt idx="9941">
                        <c:v>43226.431018518517</c:v>
                      </c:pt>
                      <c:pt idx="9942">
                        <c:v>43226.431261574071</c:v>
                      </c:pt>
                      <c:pt idx="9943">
                        <c:v>43226.431504629632</c:v>
                      </c:pt>
                      <c:pt idx="9944">
                        <c:v>43226.431747685187</c:v>
                      </c:pt>
                      <c:pt idx="9945">
                        <c:v>43226.431990740741</c:v>
                      </c:pt>
                      <c:pt idx="9946">
                        <c:v>43226.432233796295</c:v>
                      </c:pt>
                      <c:pt idx="9947">
                        <c:v>43226.432476851849</c:v>
                      </c:pt>
                      <c:pt idx="9948">
                        <c:v>43226.432719907411</c:v>
                      </c:pt>
                      <c:pt idx="9949">
                        <c:v>43226.432962962965</c:v>
                      </c:pt>
                      <c:pt idx="9950">
                        <c:v>43226.433206018519</c:v>
                      </c:pt>
                      <c:pt idx="9951">
                        <c:v>43226.433449074073</c:v>
                      </c:pt>
                      <c:pt idx="9952">
                        <c:v>43226.433692129627</c:v>
                      </c:pt>
                      <c:pt idx="9953">
                        <c:v>43226.433935185189</c:v>
                      </c:pt>
                      <c:pt idx="9954">
                        <c:v>43226.434178240743</c:v>
                      </c:pt>
                      <c:pt idx="9955">
                        <c:v>43226.434421296297</c:v>
                      </c:pt>
                      <c:pt idx="9956">
                        <c:v>43226.434664351851</c:v>
                      </c:pt>
                      <c:pt idx="9957">
                        <c:v>43226.434907407405</c:v>
                      </c:pt>
                      <c:pt idx="9958">
                        <c:v>43226.435150462959</c:v>
                      </c:pt>
                      <c:pt idx="9959">
                        <c:v>43226.435393518521</c:v>
                      </c:pt>
                      <c:pt idx="9960">
                        <c:v>43226.435636574075</c:v>
                      </c:pt>
                      <c:pt idx="9961">
                        <c:v>43226.435879629629</c:v>
                      </c:pt>
                      <c:pt idx="9962">
                        <c:v>43226.436122685183</c:v>
                      </c:pt>
                      <c:pt idx="9963">
                        <c:v>43226.436365740738</c:v>
                      </c:pt>
                      <c:pt idx="9964">
                        <c:v>43226.436608796299</c:v>
                      </c:pt>
                      <c:pt idx="9965">
                        <c:v>43226.436851851853</c:v>
                      </c:pt>
                      <c:pt idx="9966">
                        <c:v>43226.437094907407</c:v>
                      </c:pt>
                      <c:pt idx="9967">
                        <c:v>43226.437337962961</c:v>
                      </c:pt>
                      <c:pt idx="9968">
                        <c:v>43226.437581018516</c:v>
                      </c:pt>
                      <c:pt idx="9969">
                        <c:v>43226.437824074077</c:v>
                      </c:pt>
                      <c:pt idx="9970">
                        <c:v>43226.438067129631</c:v>
                      </c:pt>
                      <c:pt idx="9971">
                        <c:v>43226.438298611109</c:v>
                      </c:pt>
                      <c:pt idx="9972">
                        <c:v>43226.43854166667</c:v>
                      </c:pt>
                      <c:pt idx="9973">
                        <c:v>43226.438784722224</c:v>
                      </c:pt>
                      <c:pt idx="9974">
                        <c:v>43226.439027777778</c:v>
                      </c:pt>
                      <c:pt idx="9975">
                        <c:v>43226.439270833333</c:v>
                      </c:pt>
                      <c:pt idx="9976">
                        <c:v>43226.439513888887</c:v>
                      </c:pt>
                      <c:pt idx="9977">
                        <c:v>43226.439756944441</c:v>
                      </c:pt>
                      <c:pt idx="9978">
                        <c:v>43226.44</c:v>
                      </c:pt>
                      <c:pt idx="9979">
                        <c:v>43226.440243055556</c:v>
                      </c:pt>
                      <c:pt idx="9980">
                        <c:v>43226.440486111111</c:v>
                      </c:pt>
                      <c:pt idx="9981">
                        <c:v>43226.440729166665</c:v>
                      </c:pt>
                      <c:pt idx="9982">
                        <c:v>43226.440972222219</c:v>
                      </c:pt>
                      <c:pt idx="9983">
                        <c:v>43226.44121527778</c:v>
                      </c:pt>
                      <c:pt idx="9984">
                        <c:v>43226.441458333335</c:v>
                      </c:pt>
                      <c:pt idx="9985">
                        <c:v>43226.441701388889</c:v>
                      </c:pt>
                      <c:pt idx="9986">
                        <c:v>43226.441944444443</c:v>
                      </c:pt>
                      <c:pt idx="9987">
                        <c:v>43226.442187499997</c:v>
                      </c:pt>
                      <c:pt idx="9988">
                        <c:v>43226.442430555559</c:v>
                      </c:pt>
                      <c:pt idx="9989">
                        <c:v>43226.442673611113</c:v>
                      </c:pt>
                      <c:pt idx="9990">
                        <c:v>43226.442916666667</c:v>
                      </c:pt>
                      <c:pt idx="9991">
                        <c:v>43226.443159722221</c:v>
                      </c:pt>
                      <c:pt idx="9992">
                        <c:v>43226.443402777775</c:v>
                      </c:pt>
                      <c:pt idx="9993">
                        <c:v>43226.443645833337</c:v>
                      </c:pt>
                      <c:pt idx="9994">
                        <c:v>43226.443888888891</c:v>
                      </c:pt>
                      <c:pt idx="9995">
                        <c:v>43226.444131944445</c:v>
                      </c:pt>
                      <c:pt idx="9996">
                        <c:v>43226.444374999999</c:v>
                      </c:pt>
                      <c:pt idx="9997">
                        <c:v>43226.444618055553</c:v>
                      </c:pt>
                      <c:pt idx="9998">
                        <c:v>43226.444861111115</c:v>
                      </c:pt>
                      <c:pt idx="9999">
                        <c:v>43226.445104166669</c:v>
                      </c:pt>
                      <c:pt idx="10000">
                        <c:v>43226.445347222223</c:v>
                      </c:pt>
                      <c:pt idx="10001">
                        <c:v>43226.445590277777</c:v>
                      </c:pt>
                      <c:pt idx="10002">
                        <c:v>43226.445833333331</c:v>
                      </c:pt>
                      <c:pt idx="10003">
                        <c:v>43226.446076388886</c:v>
                      </c:pt>
                      <c:pt idx="10004">
                        <c:v>43226.446319444447</c:v>
                      </c:pt>
                      <c:pt idx="10005">
                        <c:v>43226.446562500001</c:v>
                      </c:pt>
                      <c:pt idx="10006">
                        <c:v>43226.446805555555</c:v>
                      </c:pt>
                      <c:pt idx="10007">
                        <c:v>43226.447048611109</c:v>
                      </c:pt>
                      <c:pt idx="10008">
                        <c:v>43226.447291666664</c:v>
                      </c:pt>
                      <c:pt idx="10009">
                        <c:v>43226.447534722225</c:v>
                      </c:pt>
                      <c:pt idx="10010">
                        <c:v>43226.447777777779</c:v>
                      </c:pt>
                      <c:pt idx="10011">
                        <c:v>43226.448020833333</c:v>
                      </c:pt>
                      <c:pt idx="10012">
                        <c:v>43226.448263888888</c:v>
                      </c:pt>
                      <c:pt idx="10013">
                        <c:v>43226.448506944442</c:v>
                      </c:pt>
                      <c:pt idx="10014">
                        <c:v>43226.448750000003</c:v>
                      </c:pt>
                      <c:pt idx="10015">
                        <c:v>43226.448993055557</c:v>
                      </c:pt>
                      <c:pt idx="10016">
                        <c:v>43226.449236111112</c:v>
                      </c:pt>
                      <c:pt idx="10017">
                        <c:v>43226.449479166666</c:v>
                      </c:pt>
                      <c:pt idx="10018">
                        <c:v>43226.44972222222</c:v>
                      </c:pt>
                      <c:pt idx="10019">
                        <c:v>43226.449965277781</c:v>
                      </c:pt>
                      <c:pt idx="10020">
                        <c:v>43226.450208333335</c:v>
                      </c:pt>
                      <c:pt idx="10021">
                        <c:v>43226.450439814813</c:v>
                      </c:pt>
                      <c:pt idx="10022">
                        <c:v>43226.450682870367</c:v>
                      </c:pt>
                      <c:pt idx="10023">
                        <c:v>43226.450925925928</c:v>
                      </c:pt>
                      <c:pt idx="10024">
                        <c:v>43226.451168981483</c:v>
                      </c:pt>
                      <c:pt idx="10025">
                        <c:v>43226.451412037037</c:v>
                      </c:pt>
                      <c:pt idx="10026">
                        <c:v>43226.451655092591</c:v>
                      </c:pt>
                      <c:pt idx="10027">
                        <c:v>43226.451898148145</c:v>
                      </c:pt>
                      <c:pt idx="10028">
                        <c:v>43226.452141203707</c:v>
                      </c:pt>
                      <c:pt idx="10029">
                        <c:v>43226.452384259261</c:v>
                      </c:pt>
                      <c:pt idx="10030">
                        <c:v>43226.452627314815</c:v>
                      </c:pt>
                      <c:pt idx="10031">
                        <c:v>43226.452870370369</c:v>
                      </c:pt>
                      <c:pt idx="10032">
                        <c:v>43226.453113425923</c:v>
                      </c:pt>
                      <c:pt idx="10033">
                        <c:v>43226.453356481485</c:v>
                      </c:pt>
                      <c:pt idx="10034">
                        <c:v>43226.453599537039</c:v>
                      </c:pt>
                      <c:pt idx="10035">
                        <c:v>43226.453842592593</c:v>
                      </c:pt>
                      <c:pt idx="10036">
                        <c:v>43226.454085648147</c:v>
                      </c:pt>
                      <c:pt idx="10037">
                        <c:v>43226.454328703701</c:v>
                      </c:pt>
                      <c:pt idx="10038">
                        <c:v>43226.454571759263</c:v>
                      </c:pt>
                      <c:pt idx="10039">
                        <c:v>43226.454814814817</c:v>
                      </c:pt>
                      <c:pt idx="10040">
                        <c:v>43226.455057870371</c:v>
                      </c:pt>
                      <c:pt idx="10041">
                        <c:v>43226.455300925925</c:v>
                      </c:pt>
                      <c:pt idx="10042">
                        <c:v>43226.455543981479</c:v>
                      </c:pt>
                      <c:pt idx="10043">
                        <c:v>43226.455787037034</c:v>
                      </c:pt>
                      <c:pt idx="10044">
                        <c:v>43226.456030092595</c:v>
                      </c:pt>
                      <c:pt idx="10045">
                        <c:v>43226.456273148149</c:v>
                      </c:pt>
                      <c:pt idx="10046">
                        <c:v>43226.456516203703</c:v>
                      </c:pt>
                      <c:pt idx="10047">
                        <c:v>43226.456759259258</c:v>
                      </c:pt>
                      <c:pt idx="10048">
                        <c:v>43226.457002314812</c:v>
                      </c:pt>
                      <c:pt idx="10049">
                        <c:v>43226.457245370373</c:v>
                      </c:pt>
                      <c:pt idx="10050">
                        <c:v>43226.457488425927</c:v>
                      </c:pt>
                      <c:pt idx="10051">
                        <c:v>43226.457731481481</c:v>
                      </c:pt>
                      <c:pt idx="10052">
                        <c:v>43226.457974537036</c:v>
                      </c:pt>
                      <c:pt idx="10053">
                        <c:v>43226.45821759259</c:v>
                      </c:pt>
                      <c:pt idx="10054">
                        <c:v>43226.458460648151</c:v>
                      </c:pt>
                      <c:pt idx="10055">
                        <c:v>43226.458703703705</c:v>
                      </c:pt>
                      <c:pt idx="10056">
                        <c:v>43226.45894675926</c:v>
                      </c:pt>
                      <c:pt idx="10057">
                        <c:v>43226.459189814814</c:v>
                      </c:pt>
                      <c:pt idx="10058">
                        <c:v>43226.459432870368</c:v>
                      </c:pt>
                      <c:pt idx="10059">
                        <c:v>43226.459675925929</c:v>
                      </c:pt>
                      <c:pt idx="10060">
                        <c:v>43226.459918981483</c:v>
                      </c:pt>
                      <c:pt idx="10061">
                        <c:v>43226.460162037038</c:v>
                      </c:pt>
                      <c:pt idx="10062">
                        <c:v>43226.460405092592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HEADER!$G$78:$G$10140</c15:sqref>
                        </c15:formulaRef>
                      </c:ext>
                    </c:extLst>
                    <c:numCache>
                      <c:formatCode>General</c:formatCode>
                      <c:ptCount val="10063"/>
                      <c:pt idx="0">
                        <c:v>14.701000000000001</c:v>
                      </c:pt>
                      <c:pt idx="1">
                        <c:v>14.706</c:v>
                      </c:pt>
                      <c:pt idx="2">
                        <c:v>14.692</c:v>
                      </c:pt>
                      <c:pt idx="3">
                        <c:v>14.672000000000001</c:v>
                      </c:pt>
                      <c:pt idx="4">
                        <c:v>14.651</c:v>
                      </c:pt>
                      <c:pt idx="5">
                        <c:v>14.63</c:v>
                      </c:pt>
                      <c:pt idx="6">
                        <c:v>14.606</c:v>
                      </c:pt>
                      <c:pt idx="7">
                        <c:v>14.584</c:v>
                      </c:pt>
                      <c:pt idx="8">
                        <c:v>14.561999999999999</c:v>
                      </c:pt>
                      <c:pt idx="9">
                        <c:v>14.54</c:v>
                      </c:pt>
                      <c:pt idx="10">
                        <c:v>14.519</c:v>
                      </c:pt>
                      <c:pt idx="11">
                        <c:v>14.496</c:v>
                      </c:pt>
                      <c:pt idx="12">
                        <c:v>14.473000000000001</c:v>
                      </c:pt>
                      <c:pt idx="13">
                        <c:v>14.449</c:v>
                      </c:pt>
                      <c:pt idx="14">
                        <c:v>14.425000000000001</c:v>
                      </c:pt>
                      <c:pt idx="15">
                        <c:v>14.404</c:v>
                      </c:pt>
                      <c:pt idx="16">
                        <c:v>14.379</c:v>
                      </c:pt>
                      <c:pt idx="17">
                        <c:v>14.358000000000001</c:v>
                      </c:pt>
                      <c:pt idx="18">
                        <c:v>14.333</c:v>
                      </c:pt>
                      <c:pt idx="19">
                        <c:v>14.31</c:v>
                      </c:pt>
                      <c:pt idx="20">
                        <c:v>14.282999999999999</c:v>
                      </c:pt>
                      <c:pt idx="21">
                        <c:v>14.262</c:v>
                      </c:pt>
                      <c:pt idx="22">
                        <c:v>14.241</c:v>
                      </c:pt>
                      <c:pt idx="23">
                        <c:v>14.22</c:v>
                      </c:pt>
                      <c:pt idx="24">
                        <c:v>14.202</c:v>
                      </c:pt>
                      <c:pt idx="25">
                        <c:v>14.186</c:v>
                      </c:pt>
                      <c:pt idx="26">
                        <c:v>14.167999999999999</c:v>
                      </c:pt>
                      <c:pt idx="27">
                        <c:v>14.151</c:v>
                      </c:pt>
                      <c:pt idx="28">
                        <c:v>14.135999999999999</c:v>
                      </c:pt>
                      <c:pt idx="29">
                        <c:v>14.119</c:v>
                      </c:pt>
                      <c:pt idx="30">
                        <c:v>14.106999999999999</c:v>
                      </c:pt>
                      <c:pt idx="31">
                        <c:v>14.096</c:v>
                      </c:pt>
                      <c:pt idx="32">
                        <c:v>14.081</c:v>
                      </c:pt>
                      <c:pt idx="33">
                        <c:v>14.068</c:v>
                      </c:pt>
                      <c:pt idx="34">
                        <c:v>14.054</c:v>
                      </c:pt>
                      <c:pt idx="35">
                        <c:v>14.037000000000001</c:v>
                      </c:pt>
                      <c:pt idx="36">
                        <c:v>14.022</c:v>
                      </c:pt>
                      <c:pt idx="37">
                        <c:v>13.997999999999999</c:v>
                      </c:pt>
                      <c:pt idx="38">
                        <c:v>13.981</c:v>
                      </c:pt>
                      <c:pt idx="39">
                        <c:v>13.96</c:v>
                      </c:pt>
                      <c:pt idx="40">
                        <c:v>13.926</c:v>
                      </c:pt>
                      <c:pt idx="41">
                        <c:v>13.893000000000001</c:v>
                      </c:pt>
                      <c:pt idx="42">
                        <c:v>13.868</c:v>
                      </c:pt>
                      <c:pt idx="43">
                        <c:v>13.853</c:v>
                      </c:pt>
                      <c:pt idx="44">
                        <c:v>13.837999999999999</c:v>
                      </c:pt>
                      <c:pt idx="45">
                        <c:v>13.821999999999999</c:v>
                      </c:pt>
                      <c:pt idx="46">
                        <c:v>13.807</c:v>
                      </c:pt>
                      <c:pt idx="47">
                        <c:v>13.792999999999999</c:v>
                      </c:pt>
                      <c:pt idx="48">
                        <c:v>13.763999999999999</c:v>
                      </c:pt>
                      <c:pt idx="49">
                        <c:v>13.74</c:v>
                      </c:pt>
                      <c:pt idx="50">
                        <c:v>13.725</c:v>
                      </c:pt>
                      <c:pt idx="51">
                        <c:v>13.709</c:v>
                      </c:pt>
                      <c:pt idx="52">
                        <c:v>13.694000000000001</c:v>
                      </c:pt>
                      <c:pt idx="53">
                        <c:v>13.679</c:v>
                      </c:pt>
                      <c:pt idx="54">
                        <c:v>13.667999999999999</c:v>
                      </c:pt>
                      <c:pt idx="55">
                        <c:v>13.659000000000001</c:v>
                      </c:pt>
                      <c:pt idx="56">
                        <c:v>13.651</c:v>
                      </c:pt>
                      <c:pt idx="57">
                        <c:v>13.643000000000001</c:v>
                      </c:pt>
                      <c:pt idx="58">
                        <c:v>13.63</c:v>
                      </c:pt>
                      <c:pt idx="59">
                        <c:v>13.622</c:v>
                      </c:pt>
                      <c:pt idx="60">
                        <c:v>13.613</c:v>
                      </c:pt>
                      <c:pt idx="61">
                        <c:v>13.606999999999999</c:v>
                      </c:pt>
                      <c:pt idx="62">
                        <c:v>13.599</c:v>
                      </c:pt>
                      <c:pt idx="63">
                        <c:v>13.589</c:v>
                      </c:pt>
                      <c:pt idx="64">
                        <c:v>13.581</c:v>
                      </c:pt>
                      <c:pt idx="65">
                        <c:v>13.576000000000001</c:v>
                      </c:pt>
                      <c:pt idx="66">
                        <c:v>13.568</c:v>
                      </c:pt>
                      <c:pt idx="67">
                        <c:v>13.561</c:v>
                      </c:pt>
                      <c:pt idx="68">
                        <c:v>13.551</c:v>
                      </c:pt>
                      <c:pt idx="69">
                        <c:v>13.542999999999999</c:v>
                      </c:pt>
                      <c:pt idx="70">
                        <c:v>13.529</c:v>
                      </c:pt>
                      <c:pt idx="71">
                        <c:v>13.521000000000001</c:v>
                      </c:pt>
                      <c:pt idx="72">
                        <c:v>13.510999999999999</c:v>
                      </c:pt>
                      <c:pt idx="73">
                        <c:v>13.502000000000001</c:v>
                      </c:pt>
                      <c:pt idx="74">
                        <c:v>13.494999999999999</c:v>
                      </c:pt>
                      <c:pt idx="75">
                        <c:v>13.484</c:v>
                      </c:pt>
                      <c:pt idx="76">
                        <c:v>13.478999999999999</c:v>
                      </c:pt>
                      <c:pt idx="77">
                        <c:v>13.467000000000001</c:v>
                      </c:pt>
                      <c:pt idx="78">
                        <c:v>13.461</c:v>
                      </c:pt>
                      <c:pt idx="79">
                        <c:v>13.451000000000001</c:v>
                      </c:pt>
                      <c:pt idx="80">
                        <c:v>13.438000000000001</c:v>
                      </c:pt>
                      <c:pt idx="81">
                        <c:v>13.427</c:v>
                      </c:pt>
                      <c:pt idx="82">
                        <c:v>13.420999999999999</c:v>
                      </c:pt>
                      <c:pt idx="83">
                        <c:v>13.414</c:v>
                      </c:pt>
                      <c:pt idx="84">
                        <c:v>13.401</c:v>
                      </c:pt>
                      <c:pt idx="85">
                        <c:v>13.391999999999999</c:v>
                      </c:pt>
                      <c:pt idx="86">
                        <c:v>13.385</c:v>
                      </c:pt>
                      <c:pt idx="87">
                        <c:v>13.379</c:v>
                      </c:pt>
                      <c:pt idx="88">
                        <c:v>13.372999999999999</c:v>
                      </c:pt>
                      <c:pt idx="89">
                        <c:v>13.366</c:v>
                      </c:pt>
                      <c:pt idx="90">
                        <c:v>13.363</c:v>
                      </c:pt>
                      <c:pt idx="91">
                        <c:v>13.359</c:v>
                      </c:pt>
                      <c:pt idx="92">
                        <c:v>13.356999999999999</c:v>
                      </c:pt>
                      <c:pt idx="93">
                        <c:v>13.348000000000001</c:v>
                      </c:pt>
                      <c:pt idx="94">
                        <c:v>13.346</c:v>
                      </c:pt>
                      <c:pt idx="95">
                        <c:v>13.346</c:v>
                      </c:pt>
                      <c:pt idx="96">
                        <c:v>13.345000000000001</c:v>
                      </c:pt>
                      <c:pt idx="97">
                        <c:v>13.339</c:v>
                      </c:pt>
                      <c:pt idx="98">
                        <c:v>13.336</c:v>
                      </c:pt>
                      <c:pt idx="99">
                        <c:v>13.324999999999999</c:v>
                      </c:pt>
                      <c:pt idx="100">
                        <c:v>13.317</c:v>
                      </c:pt>
                      <c:pt idx="101">
                        <c:v>13.294</c:v>
                      </c:pt>
                      <c:pt idx="102">
                        <c:v>13.285</c:v>
                      </c:pt>
                      <c:pt idx="103">
                        <c:v>13.276999999999999</c:v>
                      </c:pt>
                      <c:pt idx="104">
                        <c:v>13.272</c:v>
                      </c:pt>
                      <c:pt idx="105">
                        <c:v>13.266</c:v>
                      </c:pt>
                      <c:pt idx="106">
                        <c:v>13.260999999999999</c:v>
                      </c:pt>
                      <c:pt idx="107">
                        <c:v>13.256</c:v>
                      </c:pt>
                      <c:pt idx="108">
                        <c:v>13.244</c:v>
                      </c:pt>
                      <c:pt idx="109">
                        <c:v>13.218</c:v>
                      </c:pt>
                      <c:pt idx="110">
                        <c:v>13.214</c:v>
                      </c:pt>
                      <c:pt idx="111">
                        <c:v>13.214</c:v>
                      </c:pt>
                      <c:pt idx="112">
                        <c:v>13.204000000000001</c:v>
                      </c:pt>
                      <c:pt idx="113">
                        <c:v>13.198</c:v>
                      </c:pt>
                      <c:pt idx="114">
                        <c:v>13.2</c:v>
                      </c:pt>
                      <c:pt idx="115">
                        <c:v>13.196999999999999</c:v>
                      </c:pt>
                      <c:pt idx="116">
                        <c:v>13.194000000000001</c:v>
                      </c:pt>
                      <c:pt idx="117">
                        <c:v>13.192</c:v>
                      </c:pt>
                      <c:pt idx="118">
                        <c:v>13.192</c:v>
                      </c:pt>
                      <c:pt idx="119">
                        <c:v>13.193</c:v>
                      </c:pt>
                      <c:pt idx="120">
                        <c:v>13.196</c:v>
                      </c:pt>
                      <c:pt idx="121">
                        <c:v>13.196</c:v>
                      </c:pt>
                      <c:pt idx="122">
                        <c:v>13.196</c:v>
                      </c:pt>
                      <c:pt idx="123">
                        <c:v>13.193</c:v>
                      </c:pt>
                      <c:pt idx="124">
                        <c:v>13.192</c:v>
                      </c:pt>
                      <c:pt idx="125">
                        <c:v>13.188000000000001</c:v>
                      </c:pt>
                      <c:pt idx="126">
                        <c:v>13.183</c:v>
                      </c:pt>
                      <c:pt idx="127">
                        <c:v>13.177</c:v>
                      </c:pt>
                      <c:pt idx="128">
                        <c:v>13.17</c:v>
                      </c:pt>
                      <c:pt idx="129">
                        <c:v>13.159000000000001</c:v>
                      </c:pt>
                      <c:pt idx="130">
                        <c:v>13.146000000000001</c:v>
                      </c:pt>
                      <c:pt idx="131">
                        <c:v>13.132</c:v>
                      </c:pt>
                      <c:pt idx="132">
                        <c:v>13.116</c:v>
                      </c:pt>
                      <c:pt idx="133">
                        <c:v>13.098000000000001</c:v>
                      </c:pt>
                      <c:pt idx="134">
                        <c:v>13.08</c:v>
                      </c:pt>
                      <c:pt idx="135">
                        <c:v>13.071</c:v>
                      </c:pt>
                      <c:pt idx="136">
                        <c:v>13.058999999999999</c:v>
                      </c:pt>
                      <c:pt idx="137">
                        <c:v>13.045</c:v>
                      </c:pt>
                      <c:pt idx="138">
                        <c:v>13.029</c:v>
                      </c:pt>
                      <c:pt idx="139">
                        <c:v>13.021000000000001</c:v>
                      </c:pt>
                      <c:pt idx="140">
                        <c:v>13.012</c:v>
                      </c:pt>
                      <c:pt idx="141">
                        <c:v>13</c:v>
                      </c:pt>
                      <c:pt idx="142">
                        <c:v>12.991</c:v>
                      </c:pt>
                      <c:pt idx="143">
                        <c:v>12.984999999999999</c:v>
                      </c:pt>
                      <c:pt idx="144">
                        <c:v>12.975</c:v>
                      </c:pt>
                      <c:pt idx="145">
                        <c:v>12.97</c:v>
                      </c:pt>
                      <c:pt idx="146">
                        <c:v>12.965999999999999</c:v>
                      </c:pt>
                      <c:pt idx="147">
                        <c:v>12.96</c:v>
                      </c:pt>
                      <c:pt idx="148">
                        <c:v>12.957000000000001</c:v>
                      </c:pt>
                      <c:pt idx="149">
                        <c:v>12.951000000000001</c:v>
                      </c:pt>
                      <c:pt idx="150">
                        <c:v>12.946999999999999</c:v>
                      </c:pt>
                      <c:pt idx="151">
                        <c:v>12.942</c:v>
                      </c:pt>
                      <c:pt idx="152">
                        <c:v>12.936999999999999</c:v>
                      </c:pt>
                      <c:pt idx="153">
                        <c:v>12.933</c:v>
                      </c:pt>
                      <c:pt idx="154">
                        <c:v>12.928000000000001</c:v>
                      </c:pt>
                      <c:pt idx="155">
                        <c:v>12.925000000000001</c:v>
                      </c:pt>
                      <c:pt idx="156">
                        <c:v>12.919</c:v>
                      </c:pt>
                      <c:pt idx="157">
                        <c:v>12.911</c:v>
                      </c:pt>
                      <c:pt idx="158">
                        <c:v>12.898999999999999</c:v>
                      </c:pt>
                      <c:pt idx="159">
                        <c:v>12.879</c:v>
                      </c:pt>
                      <c:pt idx="160">
                        <c:v>12.848000000000001</c:v>
                      </c:pt>
                      <c:pt idx="161">
                        <c:v>12.827</c:v>
                      </c:pt>
                      <c:pt idx="162">
                        <c:v>12.811</c:v>
                      </c:pt>
                      <c:pt idx="163">
                        <c:v>12.803000000000001</c:v>
                      </c:pt>
                      <c:pt idx="164">
                        <c:v>12.8</c:v>
                      </c:pt>
                      <c:pt idx="165">
                        <c:v>12.792999999999999</c:v>
                      </c:pt>
                      <c:pt idx="166">
                        <c:v>12.788</c:v>
                      </c:pt>
                      <c:pt idx="167">
                        <c:v>12.782</c:v>
                      </c:pt>
                      <c:pt idx="168">
                        <c:v>12.782</c:v>
                      </c:pt>
                      <c:pt idx="169">
                        <c:v>12.779</c:v>
                      </c:pt>
                      <c:pt idx="170">
                        <c:v>12.779</c:v>
                      </c:pt>
                      <c:pt idx="171">
                        <c:v>12.781000000000001</c:v>
                      </c:pt>
                      <c:pt idx="172">
                        <c:v>12.779</c:v>
                      </c:pt>
                      <c:pt idx="173">
                        <c:v>12.78</c:v>
                      </c:pt>
                      <c:pt idx="174">
                        <c:v>12.781000000000001</c:v>
                      </c:pt>
                      <c:pt idx="175">
                        <c:v>12.781000000000001</c:v>
                      </c:pt>
                      <c:pt idx="176">
                        <c:v>12.782999999999999</c:v>
                      </c:pt>
                      <c:pt idx="177">
                        <c:v>12.782</c:v>
                      </c:pt>
                      <c:pt idx="178">
                        <c:v>12.782</c:v>
                      </c:pt>
                      <c:pt idx="179">
                        <c:v>12.78</c:v>
                      </c:pt>
                      <c:pt idx="180">
                        <c:v>12.779</c:v>
                      </c:pt>
                      <c:pt idx="181">
                        <c:v>12.776999999999999</c:v>
                      </c:pt>
                      <c:pt idx="182">
                        <c:v>12.778</c:v>
                      </c:pt>
                      <c:pt idx="183">
                        <c:v>12.773999999999999</c:v>
                      </c:pt>
                      <c:pt idx="184">
                        <c:v>12.772</c:v>
                      </c:pt>
                      <c:pt idx="185">
                        <c:v>12.766999999999999</c:v>
                      </c:pt>
                      <c:pt idx="186">
                        <c:v>12.757</c:v>
                      </c:pt>
                      <c:pt idx="187">
                        <c:v>12.741</c:v>
                      </c:pt>
                      <c:pt idx="188">
                        <c:v>12.72</c:v>
                      </c:pt>
                      <c:pt idx="189">
                        <c:v>12.7</c:v>
                      </c:pt>
                      <c:pt idx="190">
                        <c:v>12.686999999999999</c:v>
                      </c:pt>
                      <c:pt idx="191">
                        <c:v>12.673999999999999</c:v>
                      </c:pt>
                      <c:pt idx="192">
                        <c:v>12.667</c:v>
                      </c:pt>
                      <c:pt idx="193">
                        <c:v>12.657</c:v>
                      </c:pt>
                      <c:pt idx="194">
                        <c:v>12.647</c:v>
                      </c:pt>
                      <c:pt idx="195">
                        <c:v>12.641</c:v>
                      </c:pt>
                      <c:pt idx="196">
                        <c:v>12.631</c:v>
                      </c:pt>
                      <c:pt idx="197">
                        <c:v>12.625</c:v>
                      </c:pt>
                      <c:pt idx="198">
                        <c:v>12.614000000000001</c:v>
                      </c:pt>
                      <c:pt idx="199">
                        <c:v>12.606999999999999</c:v>
                      </c:pt>
                      <c:pt idx="200">
                        <c:v>12.599</c:v>
                      </c:pt>
                      <c:pt idx="201">
                        <c:v>12.592000000000001</c:v>
                      </c:pt>
                      <c:pt idx="202">
                        <c:v>12.587</c:v>
                      </c:pt>
                      <c:pt idx="203">
                        <c:v>12.581</c:v>
                      </c:pt>
                      <c:pt idx="204">
                        <c:v>12.574999999999999</c:v>
                      </c:pt>
                      <c:pt idx="205">
                        <c:v>12.567</c:v>
                      </c:pt>
                      <c:pt idx="206">
                        <c:v>12.563000000000001</c:v>
                      </c:pt>
                      <c:pt idx="207">
                        <c:v>12.558</c:v>
                      </c:pt>
                      <c:pt idx="208">
                        <c:v>12.555</c:v>
                      </c:pt>
                      <c:pt idx="209">
                        <c:v>12.548999999999999</c:v>
                      </c:pt>
                      <c:pt idx="210">
                        <c:v>12.547000000000001</c:v>
                      </c:pt>
                      <c:pt idx="211">
                        <c:v>12.545</c:v>
                      </c:pt>
                      <c:pt idx="212">
                        <c:v>12.539</c:v>
                      </c:pt>
                      <c:pt idx="213">
                        <c:v>12.532999999999999</c:v>
                      </c:pt>
                      <c:pt idx="214">
                        <c:v>12.518000000000001</c:v>
                      </c:pt>
                      <c:pt idx="215">
                        <c:v>12.51</c:v>
                      </c:pt>
                      <c:pt idx="216">
                        <c:v>12.503</c:v>
                      </c:pt>
                      <c:pt idx="217">
                        <c:v>12.499000000000001</c:v>
                      </c:pt>
                      <c:pt idx="218">
                        <c:v>12.49</c:v>
                      </c:pt>
                      <c:pt idx="219">
                        <c:v>12.483000000000001</c:v>
                      </c:pt>
                      <c:pt idx="220">
                        <c:v>12.477</c:v>
                      </c:pt>
                      <c:pt idx="221">
                        <c:v>12.473000000000001</c:v>
                      </c:pt>
                      <c:pt idx="222">
                        <c:v>12.468</c:v>
                      </c:pt>
                      <c:pt idx="223">
                        <c:v>12.464</c:v>
                      </c:pt>
                      <c:pt idx="224">
                        <c:v>12.457000000000001</c:v>
                      </c:pt>
                      <c:pt idx="225">
                        <c:v>12.451000000000001</c:v>
                      </c:pt>
                      <c:pt idx="226">
                        <c:v>12.439</c:v>
                      </c:pt>
                      <c:pt idx="227">
                        <c:v>12.427</c:v>
                      </c:pt>
                      <c:pt idx="228">
                        <c:v>12.411</c:v>
                      </c:pt>
                      <c:pt idx="229">
                        <c:v>12.396000000000001</c:v>
                      </c:pt>
                      <c:pt idx="230">
                        <c:v>12.378</c:v>
                      </c:pt>
                      <c:pt idx="231">
                        <c:v>12.364000000000001</c:v>
                      </c:pt>
                      <c:pt idx="232">
                        <c:v>12.355</c:v>
                      </c:pt>
                      <c:pt idx="233">
                        <c:v>12.351000000000001</c:v>
                      </c:pt>
                      <c:pt idx="234">
                        <c:v>12.343</c:v>
                      </c:pt>
                      <c:pt idx="235">
                        <c:v>12.339</c:v>
                      </c:pt>
                      <c:pt idx="236">
                        <c:v>12.334</c:v>
                      </c:pt>
                      <c:pt idx="237">
                        <c:v>12.327</c:v>
                      </c:pt>
                      <c:pt idx="238">
                        <c:v>12.323</c:v>
                      </c:pt>
                      <c:pt idx="239">
                        <c:v>12.32</c:v>
                      </c:pt>
                      <c:pt idx="240">
                        <c:v>12.314</c:v>
                      </c:pt>
                      <c:pt idx="241">
                        <c:v>12.305</c:v>
                      </c:pt>
                      <c:pt idx="242">
                        <c:v>12.298</c:v>
                      </c:pt>
                      <c:pt idx="243">
                        <c:v>12.29</c:v>
                      </c:pt>
                      <c:pt idx="244">
                        <c:v>12.263999999999999</c:v>
                      </c:pt>
                      <c:pt idx="245">
                        <c:v>12.24</c:v>
                      </c:pt>
                      <c:pt idx="246">
                        <c:v>12.217000000000001</c:v>
                      </c:pt>
                      <c:pt idx="247">
                        <c:v>12.204000000000001</c:v>
                      </c:pt>
                      <c:pt idx="248">
                        <c:v>12.202</c:v>
                      </c:pt>
                      <c:pt idx="249">
                        <c:v>12.2</c:v>
                      </c:pt>
                      <c:pt idx="250">
                        <c:v>12.2</c:v>
                      </c:pt>
                      <c:pt idx="251">
                        <c:v>12.196999999999999</c:v>
                      </c:pt>
                      <c:pt idx="252">
                        <c:v>12.196</c:v>
                      </c:pt>
                      <c:pt idx="253">
                        <c:v>12.195</c:v>
                      </c:pt>
                      <c:pt idx="254">
                        <c:v>12.194000000000001</c:v>
                      </c:pt>
                      <c:pt idx="255">
                        <c:v>12.193</c:v>
                      </c:pt>
                      <c:pt idx="256">
                        <c:v>12.193</c:v>
                      </c:pt>
                      <c:pt idx="257">
                        <c:v>12.195</c:v>
                      </c:pt>
                      <c:pt idx="258">
                        <c:v>12.196999999999999</c:v>
                      </c:pt>
                      <c:pt idx="259">
                        <c:v>12.199</c:v>
                      </c:pt>
                      <c:pt idx="260">
                        <c:v>12.196</c:v>
                      </c:pt>
                      <c:pt idx="261">
                        <c:v>12.196999999999999</c:v>
                      </c:pt>
                      <c:pt idx="262">
                        <c:v>12.199</c:v>
                      </c:pt>
                      <c:pt idx="263">
                        <c:v>12.204000000000001</c:v>
                      </c:pt>
                      <c:pt idx="264">
                        <c:v>12.207000000000001</c:v>
                      </c:pt>
                      <c:pt idx="265">
                        <c:v>12.205</c:v>
                      </c:pt>
                      <c:pt idx="266">
                        <c:v>12.207000000000001</c:v>
                      </c:pt>
                      <c:pt idx="267">
                        <c:v>12.202</c:v>
                      </c:pt>
                      <c:pt idx="268">
                        <c:v>12.195</c:v>
                      </c:pt>
                      <c:pt idx="269">
                        <c:v>12.19</c:v>
                      </c:pt>
                      <c:pt idx="270">
                        <c:v>12.186999999999999</c:v>
                      </c:pt>
                      <c:pt idx="271">
                        <c:v>12.19</c:v>
                      </c:pt>
                      <c:pt idx="272">
                        <c:v>12.182</c:v>
                      </c:pt>
                      <c:pt idx="273">
                        <c:v>12.151</c:v>
                      </c:pt>
                      <c:pt idx="274">
                        <c:v>12.132999999999999</c:v>
                      </c:pt>
                      <c:pt idx="275">
                        <c:v>12.132</c:v>
                      </c:pt>
                      <c:pt idx="276">
                        <c:v>12.131</c:v>
                      </c:pt>
                      <c:pt idx="277">
                        <c:v>12.129</c:v>
                      </c:pt>
                      <c:pt idx="278">
                        <c:v>12.128</c:v>
                      </c:pt>
                      <c:pt idx="279">
                        <c:v>12.124000000000001</c:v>
                      </c:pt>
                      <c:pt idx="280">
                        <c:v>12.118</c:v>
                      </c:pt>
                      <c:pt idx="281">
                        <c:v>12.112</c:v>
                      </c:pt>
                      <c:pt idx="282">
                        <c:v>12.106</c:v>
                      </c:pt>
                      <c:pt idx="283">
                        <c:v>12.099</c:v>
                      </c:pt>
                      <c:pt idx="284">
                        <c:v>12.097</c:v>
                      </c:pt>
                      <c:pt idx="285">
                        <c:v>12.093999999999999</c:v>
                      </c:pt>
                      <c:pt idx="286">
                        <c:v>12.090999999999999</c:v>
                      </c:pt>
                      <c:pt idx="287">
                        <c:v>12.087</c:v>
                      </c:pt>
                      <c:pt idx="288">
                        <c:v>12.086</c:v>
                      </c:pt>
                      <c:pt idx="289">
                        <c:v>12.076000000000001</c:v>
                      </c:pt>
                      <c:pt idx="290">
                        <c:v>12.076000000000001</c:v>
                      </c:pt>
                      <c:pt idx="291">
                        <c:v>12.067</c:v>
                      </c:pt>
                      <c:pt idx="292">
                        <c:v>12.066000000000001</c:v>
                      </c:pt>
                      <c:pt idx="293">
                        <c:v>12.058999999999999</c:v>
                      </c:pt>
                      <c:pt idx="294">
                        <c:v>12.058</c:v>
                      </c:pt>
                      <c:pt idx="295">
                        <c:v>12.053000000000001</c:v>
                      </c:pt>
                      <c:pt idx="296">
                        <c:v>12.05</c:v>
                      </c:pt>
                      <c:pt idx="297">
                        <c:v>12.045</c:v>
                      </c:pt>
                      <c:pt idx="298">
                        <c:v>12.039</c:v>
                      </c:pt>
                      <c:pt idx="299">
                        <c:v>12.032</c:v>
                      </c:pt>
                      <c:pt idx="300">
                        <c:v>12.023999999999999</c:v>
                      </c:pt>
                      <c:pt idx="301">
                        <c:v>12.021000000000001</c:v>
                      </c:pt>
                      <c:pt idx="302">
                        <c:v>12.013999999999999</c:v>
                      </c:pt>
                      <c:pt idx="303">
                        <c:v>12.01</c:v>
                      </c:pt>
                      <c:pt idx="304">
                        <c:v>12.005000000000001</c:v>
                      </c:pt>
                      <c:pt idx="305">
                        <c:v>12.000999999999999</c:v>
                      </c:pt>
                      <c:pt idx="306">
                        <c:v>12.002000000000001</c:v>
                      </c:pt>
                      <c:pt idx="307">
                        <c:v>12</c:v>
                      </c:pt>
                      <c:pt idx="308">
                        <c:v>11.999000000000001</c:v>
                      </c:pt>
                      <c:pt idx="309">
                        <c:v>12</c:v>
                      </c:pt>
                      <c:pt idx="310">
                        <c:v>11.997999999999999</c:v>
                      </c:pt>
                      <c:pt idx="311">
                        <c:v>12.000999999999999</c:v>
                      </c:pt>
                      <c:pt idx="312">
                        <c:v>11.999000000000001</c:v>
                      </c:pt>
                      <c:pt idx="313">
                        <c:v>11.997</c:v>
                      </c:pt>
                      <c:pt idx="314">
                        <c:v>11.996</c:v>
                      </c:pt>
                      <c:pt idx="315">
                        <c:v>11.994</c:v>
                      </c:pt>
                      <c:pt idx="316">
                        <c:v>11.989000000000001</c:v>
                      </c:pt>
                      <c:pt idx="317">
                        <c:v>11.988</c:v>
                      </c:pt>
                      <c:pt idx="318">
                        <c:v>11.984</c:v>
                      </c:pt>
                      <c:pt idx="319">
                        <c:v>11.983000000000001</c:v>
                      </c:pt>
                      <c:pt idx="320">
                        <c:v>11.981</c:v>
                      </c:pt>
                      <c:pt idx="321">
                        <c:v>11.978</c:v>
                      </c:pt>
                      <c:pt idx="322">
                        <c:v>11.977</c:v>
                      </c:pt>
                      <c:pt idx="323">
                        <c:v>11.975</c:v>
                      </c:pt>
                      <c:pt idx="324">
                        <c:v>11.972</c:v>
                      </c:pt>
                      <c:pt idx="325">
                        <c:v>11.967000000000001</c:v>
                      </c:pt>
                      <c:pt idx="326">
                        <c:v>11.965</c:v>
                      </c:pt>
                      <c:pt idx="327">
                        <c:v>11.962</c:v>
                      </c:pt>
                      <c:pt idx="328">
                        <c:v>11.948</c:v>
                      </c:pt>
                      <c:pt idx="329">
                        <c:v>11.941000000000001</c:v>
                      </c:pt>
                      <c:pt idx="330">
                        <c:v>11.942</c:v>
                      </c:pt>
                      <c:pt idx="331">
                        <c:v>11.942</c:v>
                      </c:pt>
                      <c:pt idx="332">
                        <c:v>11.941000000000001</c:v>
                      </c:pt>
                      <c:pt idx="333">
                        <c:v>11.944000000000001</c:v>
                      </c:pt>
                      <c:pt idx="334">
                        <c:v>11.945</c:v>
                      </c:pt>
                      <c:pt idx="335">
                        <c:v>11.946999999999999</c:v>
                      </c:pt>
                      <c:pt idx="336">
                        <c:v>11.948</c:v>
                      </c:pt>
                      <c:pt idx="337">
                        <c:v>11.943</c:v>
                      </c:pt>
                      <c:pt idx="338">
                        <c:v>11.943</c:v>
                      </c:pt>
                      <c:pt idx="339">
                        <c:v>11.936</c:v>
                      </c:pt>
                      <c:pt idx="340">
                        <c:v>11.933999999999999</c:v>
                      </c:pt>
                      <c:pt idx="341">
                        <c:v>11.920999999999999</c:v>
                      </c:pt>
                      <c:pt idx="342">
                        <c:v>11.911</c:v>
                      </c:pt>
                      <c:pt idx="343">
                        <c:v>11.894</c:v>
                      </c:pt>
                      <c:pt idx="344">
                        <c:v>11.887</c:v>
                      </c:pt>
                      <c:pt idx="345">
                        <c:v>11.877000000000001</c:v>
                      </c:pt>
                      <c:pt idx="346">
                        <c:v>11.871</c:v>
                      </c:pt>
                      <c:pt idx="347">
                        <c:v>11.87</c:v>
                      </c:pt>
                      <c:pt idx="348">
                        <c:v>11.868</c:v>
                      </c:pt>
                      <c:pt idx="349">
                        <c:v>11.867000000000001</c:v>
                      </c:pt>
                      <c:pt idx="350">
                        <c:v>11.867000000000001</c:v>
                      </c:pt>
                      <c:pt idx="351">
                        <c:v>11.868</c:v>
                      </c:pt>
                      <c:pt idx="352">
                        <c:v>11.868</c:v>
                      </c:pt>
                      <c:pt idx="353">
                        <c:v>11.87</c:v>
                      </c:pt>
                      <c:pt idx="354">
                        <c:v>11.867000000000001</c:v>
                      </c:pt>
                      <c:pt idx="355">
                        <c:v>11.868</c:v>
                      </c:pt>
                      <c:pt idx="356">
                        <c:v>11.866</c:v>
                      </c:pt>
                      <c:pt idx="357">
                        <c:v>11.866</c:v>
                      </c:pt>
                      <c:pt idx="358">
                        <c:v>11.867000000000001</c:v>
                      </c:pt>
                      <c:pt idx="359">
                        <c:v>11.866</c:v>
                      </c:pt>
                      <c:pt idx="360">
                        <c:v>11.863</c:v>
                      </c:pt>
                      <c:pt idx="361">
                        <c:v>11.863</c:v>
                      </c:pt>
                      <c:pt idx="362">
                        <c:v>11.863</c:v>
                      </c:pt>
                      <c:pt idx="363">
                        <c:v>11.863</c:v>
                      </c:pt>
                      <c:pt idx="364">
                        <c:v>11.862</c:v>
                      </c:pt>
                      <c:pt idx="365">
                        <c:v>11.86</c:v>
                      </c:pt>
                      <c:pt idx="366">
                        <c:v>11.856</c:v>
                      </c:pt>
                      <c:pt idx="367">
                        <c:v>11.855</c:v>
                      </c:pt>
                      <c:pt idx="368">
                        <c:v>11.853999999999999</c:v>
                      </c:pt>
                      <c:pt idx="369">
                        <c:v>11.853999999999999</c:v>
                      </c:pt>
                      <c:pt idx="370">
                        <c:v>11.85</c:v>
                      </c:pt>
                      <c:pt idx="371">
                        <c:v>11.847</c:v>
                      </c:pt>
                      <c:pt idx="372">
                        <c:v>11.843999999999999</c:v>
                      </c:pt>
                      <c:pt idx="373">
                        <c:v>11.84</c:v>
                      </c:pt>
                      <c:pt idx="374">
                        <c:v>11.836</c:v>
                      </c:pt>
                      <c:pt idx="375">
                        <c:v>11.835000000000001</c:v>
                      </c:pt>
                      <c:pt idx="376">
                        <c:v>11.827</c:v>
                      </c:pt>
                      <c:pt idx="377">
                        <c:v>11.824</c:v>
                      </c:pt>
                      <c:pt idx="378">
                        <c:v>11.814</c:v>
                      </c:pt>
                      <c:pt idx="379">
                        <c:v>11.81</c:v>
                      </c:pt>
                      <c:pt idx="380">
                        <c:v>11.802</c:v>
                      </c:pt>
                      <c:pt idx="381">
                        <c:v>11.8</c:v>
                      </c:pt>
                      <c:pt idx="382">
                        <c:v>11.792999999999999</c:v>
                      </c:pt>
                      <c:pt idx="383">
                        <c:v>11.786</c:v>
                      </c:pt>
                      <c:pt idx="384">
                        <c:v>11.778</c:v>
                      </c:pt>
                      <c:pt idx="385">
                        <c:v>11.771000000000001</c:v>
                      </c:pt>
                      <c:pt idx="386">
                        <c:v>11.765000000000001</c:v>
                      </c:pt>
                      <c:pt idx="387">
                        <c:v>11.76</c:v>
                      </c:pt>
                      <c:pt idx="388">
                        <c:v>11.755000000000001</c:v>
                      </c:pt>
                      <c:pt idx="389">
                        <c:v>11.744999999999999</c:v>
                      </c:pt>
                      <c:pt idx="390">
                        <c:v>11.736000000000001</c:v>
                      </c:pt>
                      <c:pt idx="391">
                        <c:v>11.727</c:v>
                      </c:pt>
                      <c:pt idx="392">
                        <c:v>11.718999999999999</c:v>
                      </c:pt>
                      <c:pt idx="393">
                        <c:v>11.711</c:v>
                      </c:pt>
                      <c:pt idx="394">
                        <c:v>11.705</c:v>
                      </c:pt>
                      <c:pt idx="395">
                        <c:v>11.691000000000001</c:v>
                      </c:pt>
                      <c:pt idx="396">
                        <c:v>11.680999999999999</c:v>
                      </c:pt>
                      <c:pt idx="397">
                        <c:v>11.666</c:v>
                      </c:pt>
                      <c:pt idx="398">
                        <c:v>11.657</c:v>
                      </c:pt>
                      <c:pt idx="399">
                        <c:v>11.651</c:v>
                      </c:pt>
                      <c:pt idx="400">
                        <c:v>11.646000000000001</c:v>
                      </c:pt>
                      <c:pt idx="401">
                        <c:v>11.641</c:v>
                      </c:pt>
                      <c:pt idx="402">
                        <c:v>11.635</c:v>
                      </c:pt>
                      <c:pt idx="403">
                        <c:v>11.638</c:v>
                      </c:pt>
                      <c:pt idx="404">
                        <c:v>11.631</c:v>
                      </c:pt>
                      <c:pt idx="405">
                        <c:v>11.629</c:v>
                      </c:pt>
                      <c:pt idx="406">
                        <c:v>11.628</c:v>
                      </c:pt>
                      <c:pt idx="407">
                        <c:v>11.625999999999999</c:v>
                      </c:pt>
                      <c:pt idx="408">
                        <c:v>11.622999999999999</c:v>
                      </c:pt>
                      <c:pt idx="409">
                        <c:v>11.62</c:v>
                      </c:pt>
                      <c:pt idx="410">
                        <c:v>11.621</c:v>
                      </c:pt>
                      <c:pt idx="411">
                        <c:v>11.619</c:v>
                      </c:pt>
                      <c:pt idx="412">
                        <c:v>11.618</c:v>
                      </c:pt>
                      <c:pt idx="413">
                        <c:v>11.622</c:v>
                      </c:pt>
                      <c:pt idx="414">
                        <c:v>11.617000000000001</c:v>
                      </c:pt>
                      <c:pt idx="415">
                        <c:v>11.611000000000001</c:v>
                      </c:pt>
                      <c:pt idx="416">
                        <c:v>11.608000000000001</c:v>
                      </c:pt>
                      <c:pt idx="417">
                        <c:v>11.598000000000001</c:v>
                      </c:pt>
                      <c:pt idx="418">
                        <c:v>11.596</c:v>
                      </c:pt>
                      <c:pt idx="419">
                        <c:v>11.593</c:v>
                      </c:pt>
                      <c:pt idx="420">
                        <c:v>11.59</c:v>
                      </c:pt>
                      <c:pt idx="421">
                        <c:v>11.583</c:v>
                      </c:pt>
                      <c:pt idx="422">
                        <c:v>11.574</c:v>
                      </c:pt>
                      <c:pt idx="423">
                        <c:v>11.564</c:v>
                      </c:pt>
                      <c:pt idx="424">
                        <c:v>11.564</c:v>
                      </c:pt>
                      <c:pt idx="425">
                        <c:v>11.551</c:v>
                      </c:pt>
                      <c:pt idx="426">
                        <c:v>11.545</c:v>
                      </c:pt>
                      <c:pt idx="427">
                        <c:v>11.537000000000001</c:v>
                      </c:pt>
                      <c:pt idx="428">
                        <c:v>11.519</c:v>
                      </c:pt>
                      <c:pt idx="429">
                        <c:v>11.513999999999999</c:v>
                      </c:pt>
                      <c:pt idx="430">
                        <c:v>11.510999999999999</c:v>
                      </c:pt>
                      <c:pt idx="431">
                        <c:v>11.5</c:v>
                      </c:pt>
                      <c:pt idx="432">
                        <c:v>11.496</c:v>
                      </c:pt>
                      <c:pt idx="433">
                        <c:v>11.494999999999999</c:v>
                      </c:pt>
                      <c:pt idx="434">
                        <c:v>11.493</c:v>
                      </c:pt>
                      <c:pt idx="435">
                        <c:v>11.487</c:v>
                      </c:pt>
                      <c:pt idx="436">
                        <c:v>11.484999999999999</c:v>
                      </c:pt>
                      <c:pt idx="437">
                        <c:v>11.481999999999999</c:v>
                      </c:pt>
                      <c:pt idx="438">
                        <c:v>11.481</c:v>
                      </c:pt>
                      <c:pt idx="439">
                        <c:v>11.481</c:v>
                      </c:pt>
                      <c:pt idx="440">
                        <c:v>11.48</c:v>
                      </c:pt>
                      <c:pt idx="441">
                        <c:v>11.483000000000001</c:v>
                      </c:pt>
                      <c:pt idx="442">
                        <c:v>11.481999999999999</c:v>
                      </c:pt>
                      <c:pt idx="443">
                        <c:v>11.483000000000001</c:v>
                      </c:pt>
                      <c:pt idx="444">
                        <c:v>11.484999999999999</c:v>
                      </c:pt>
                      <c:pt idx="445">
                        <c:v>11.483000000000001</c:v>
                      </c:pt>
                      <c:pt idx="446">
                        <c:v>11.483000000000001</c:v>
                      </c:pt>
                      <c:pt idx="447">
                        <c:v>11.486000000000001</c:v>
                      </c:pt>
                      <c:pt idx="448">
                        <c:v>11.487</c:v>
                      </c:pt>
                      <c:pt idx="449">
                        <c:v>11.486000000000001</c:v>
                      </c:pt>
                      <c:pt idx="450">
                        <c:v>11.481999999999999</c:v>
                      </c:pt>
                      <c:pt idx="451">
                        <c:v>11.473000000000001</c:v>
                      </c:pt>
                      <c:pt idx="452">
                        <c:v>11.475</c:v>
                      </c:pt>
                      <c:pt idx="453">
                        <c:v>11.47</c:v>
                      </c:pt>
                      <c:pt idx="454">
                        <c:v>11.465</c:v>
                      </c:pt>
                      <c:pt idx="455">
                        <c:v>11.462</c:v>
                      </c:pt>
                      <c:pt idx="456">
                        <c:v>11.458</c:v>
                      </c:pt>
                      <c:pt idx="457">
                        <c:v>11.456</c:v>
                      </c:pt>
                      <c:pt idx="458">
                        <c:v>11.448</c:v>
                      </c:pt>
                      <c:pt idx="459">
                        <c:v>11.446999999999999</c:v>
                      </c:pt>
                      <c:pt idx="460">
                        <c:v>11.44</c:v>
                      </c:pt>
                      <c:pt idx="461">
                        <c:v>11.435</c:v>
                      </c:pt>
                      <c:pt idx="462">
                        <c:v>11.430999999999999</c:v>
                      </c:pt>
                      <c:pt idx="463">
                        <c:v>11.429</c:v>
                      </c:pt>
                      <c:pt idx="464">
                        <c:v>11.423999999999999</c:v>
                      </c:pt>
                      <c:pt idx="465">
                        <c:v>11.42</c:v>
                      </c:pt>
                      <c:pt idx="466">
                        <c:v>11.419</c:v>
                      </c:pt>
                      <c:pt idx="467">
                        <c:v>11.42</c:v>
                      </c:pt>
                      <c:pt idx="468">
                        <c:v>11.417999999999999</c:v>
                      </c:pt>
                      <c:pt idx="469">
                        <c:v>11.419</c:v>
                      </c:pt>
                      <c:pt idx="470">
                        <c:v>11.42</c:v>
                      </c:pt>
                      <c:pt idx="471">
                        <c:v>11.419</c:v>
                      </c:pt>
                      <c:pt idx="472">
                        <c:v>11.417</c:v>
                      </c:pt>
                      <c:pt idx="473">
                        <c:v>11.416</c:v>
                      </c:pt>
                      <c:pt idx="474">
                        <c:v>11.413</c:v>
                      </c:pt>
                      <c:pt idx="475">
                        <c:v>11.41</c:v>
                      </c:pt>
                      <c:pt idx="476">
                        <c:v>11.388999999999999</c:v>
                      </c:pt>
                      <c:pt idx="477">
                        <c:v>11.364000000000001</c:v>
                      </c:pt>
                      <c:pt idx="478">
                        <c:v>11.358000000000001</c:v>
                      </c:pt>
                      <c:pt idx="479">
                        <c:v>11.348000000000001</c:v>
                      </c:pt>
                      <c:pt idx="480">
                        <c:v>11.347</c:v>
                      </c:pt>
                      <c:pt idx="481">
                        <c:v>11.345000000000001</c:v>
                      </c:pt>
                      <c:pt idx="482">
                        <c:v>11.339</c:v>
                      </c:pt>
                      <c:pt idx="483">
                        <c:v>11.337999999999999</c:v>
                      </c:pt>
                      <c:pt idx="484">
                        <c:v>11.337999999999999</c:v>
                      </c:pt>
                      <c:pt idx="485">
                        <c:v>11.339</c:v>
                      </c:pt>
                      <c:pt idx="486">
                        <c:v>11.340999999999999</c:v>
                      </c:pt>
                      <c:pt idx="487">
                        <c:v>11.340999999999999</c:v>
                      </c:pt>
                      <c:pt idx="488">
                        <c:v>11.343</c:v>
                      </c:pt>
                      <c:pt idx="489">
                        <c:v>11.342000000000001</c:v>
                      </c:pt>
                      <c:pt idx="490">
                        <c:v>11.337</c:v>
                      </c:pt>
                      <c:pt idx="491">
                        <c:v>11.336</c:v>
                      </c:pt>
                      <c:pt idx="492">
                        <c:v>11.326000000000001</c:v>
                      </c:pt>
                      <c:pt idx="493">
                        <c:v>11.319000000000001</c:v>
                      </c:pt>
                      <c:pt idx="494">
                        <c:v>11.314</c:v>
                      </c:pt>
                      <c:pt idx="495">
                        <c:v>11.305</c:v>
                      </c:pt>
                      <c:pt idx="496">
                        <c:v>11.294</c:v>
                      </c:pt>
                      <c:pt idx="497">
                        <c:v>11.281000000000001</c:v>
                      </c:pt>
                      <c:pt idx="498">
                        <c:v>11.273999999999999</c:v>
                      </c:pt>
                      <c:pt idx="499">
                        <c:v>11.268000000000001</c:v>
                      </c:pt>
                      <c:pt idx="500">
                        <c:v>11.263</c:v>
                      </c:pt>
                      <c:pt idx="501">
                        <c:v>11.257</c:v>
                      </c:pt>
                      <c:pt idx="502">
                        <c:v>11.254</c:v>
                      </c:pt>
                      <c:pt idx="503">
                        <c:v>11.247999999999999</c:v>
                      </c:pt>
                      <c:pt idx="504">
                        <c:v>11.244999999999999</c:v>
                      </c:pt>
                      <c:pt idx="505">
                        <c:v>11.244999999999999</c:v>
                      </c:pt>
                      <c:pt idx="506">
                        <c:v>11.243</c:v>
                      </c:pt>
                      <c:pt idx="507">
                        <c:v>11.239000000000001</c:v>
                      </c:pt>
                      <c:pt idx="508">
                        <c:v>11.234999999999999</c:v>
                      </c:pt>
                      <c:pt idx="509">
                        <c:v>11.237</c:v>
                      </c:pt>
                      <c:pt idx="510">
                        <c:v>11.236000000000001</c:v>
                      </c:pt>
                      <c:pt idx="511">
                        <c:v>11.234999999999999</c:v>
                      </c:pt>
                      <c:pt idx="512">
                        <c:v>11.233000000000001</c:v>
                      </c:pt>
                      <c:pt idx="513">
                        <c:v>11.227</c:v>
                      </c:pt>
                      <c:pt idx="514">
                        <c:v>11.199</c:v>
                      </c:pt>
                      <c:pt idx="515">
                        <c:v>11.183999999999999</c:v>
                      </c:pt>
                      <c:pt idx="516">
                        <c:v>11.177</c:v>
                      </c:pt>
                      <c:pt idx="517">
                        <c:v>11.157</c:v>
                      </c:pt>
                      <c:pt idx="518">
                        <c:v>11.148</c:v>
                      </c:pt>
                      <c:pt idx="519">
                        <c:v>11.145</c:v>
                      </c:pt>
                      <c:pt idx="520">
                        <c:v>11.14</c:v>
                      </c:pt>
                      <c:pt idx="521">
                        <c:v>11.138</c:v>
                      </c:pt>
                      <c:pt idx="522">
                        <c:v>11.134</c:v>
                      </c:pt>
                      <c:pt idx="523">
                        <c:v>11.132</c:v>
                      </c:pt>
                      <c:pt idx="524">
                        <c:v>11.135</c:v>
                      </c:pt>
                      <c:pt idx="525">
                        <c:v>11.132</c:v>
                      </c:pt>
                      <c:pt idx="526">
                        <c:v>11.127000000000001</c:v>
                      </c:pt>
                      <c:pt idx="527">
                        <c:v>11.129</c:v>
                      </c:pt>
                      <c:pt idx="528">
                        <c:v>11.132999999999999</c:v>
                      </c:pt>
                      <c:pt idx="529">
                        <c:v>11.135</c:v>
                      </c:pt>
                      <c:pt idx="530">
                        <c:v>11.138</c:v>
                      </c:pt>
                      <c:pt idx="531">
                        <c:v>11.138</c:v>
                      </c:pt>
                      <c:pt idx="532">
                        <c:v>11.135999999999999</c:v>
                      </c:pt>
                      <c:pt idx="533">
                        <c:v>11.137</c:v>
                      </c:pt>
                      <c:pt idx="534">
                        <c:v>11.138</c:v>
                      </c:pt>
                      <c:pt idx="535">
                        <c:v>11.141</c:v>
                      </c:pt>
                      <c:pt idx="536">
                        <c:v>11.141</c:v>
                      </c:pt>
                      <c:pt idx="537">
                        <c:v>11.141999999999999</c:v>
                      </c:pt>
                      <c:pt idx="538">
                        <c:v>11.138999999999999</c:v>
                      </c:pt>
                      <c:pt idx="539">
                        <c:v>11.138</c:v>
                      </c:pt>
                      <c:pt idx="540">
                        <c:v>11.132</c:v>
                      </c:pt>
                      <c:pt idx="541">
                        <c:v>11.125999999999999</c:v>
                      </c:pt>
                      <c:pt idx="542">
                        <c:v>11.125</c:v>
                      </c:pt>
                      <c:pt idx="543">
                        <c:v>11.12</c:v>
                      </c:pt>
                      <c:pt idx="544">
                        <c:v>11.114000000000001</c:v>
                      </c:pt>
                      <c:pt idx="545">
                        <c:v>11.108000000000001</c:v>
                      </c:pt>
                      <c:pt idx="546">
                        <c:v>11.102</c:v>
                      </c:pt>
                      <c:pt idx="547">
                        <c:v>11.099</c:v>
                      </c:pt>
                      <c:pt idx="548">
                        <c:v>11.095000000000001</c:v>
                      </c:pt>
                      <c:pt idx="549">
                        <c:v>11.092000000000001</c:v>
                      </c:pt>
                      <c:pt idx="550">
                        <c:v>11.089</c:v>
                      </c:pt>
                      <c:pt idx="551">
                        <c:v>11.087</c:v>
                      </c:pt>
                      <c:pt idx="552">
                        <c:v>11.086</c:v>
                      </c:pt>
                      <c:pt idx="553">
                        <c:v>11.083</c:v>
                      </c:pt>
                      <c:pt idx="554">
                        <c:v>11.079000000000001</c:v>
                      </c:pt>
                      <c:pt idx="555">
                        <c:v>11.076000000000001</c:v>
                      </c:pt>
                      <c:pt idx="556">
                        <c:v>11.071999999999999</c:v>
                      </c:pt>
                      <c:pt idx="557">
                        <c:v>11.067</c:v>
                      </c:pt>
                      <c:pt idx="558">
                        <c:v>11.064</c:v>
                      </c:pt>
                      <c:pt idx="559">
                        <c:v>11.061</c:v>
                      </c:pt>
                      <c:pt idx="560">
                        <c:v>11.055999999999999</c:v>
                      </c:pt>
                      <c:pt idx="561">
                        <c:v>11.054</c:v>
                      </c:pt>
                      <c:pt idx="562">
                        <c:v>11.048999999999999</c:v>
                      </c:pt>
                      <c:pt idx="563">
                        <c:v>11.048</c:v>
                      </c:pt>
                      <c:pt idx="564">
                        <c:v>11.047000000000001</c:v>
                      </c:pt>
                      <c:pt idx="565">
                        <c:v>11.042</c:v>
                      </c:pt>
                      <c:pt idx="566">
                        <c:v>11.039</c:v>
                      </c:pt>
                      <c:pt idx="567">
                        <c:v>11.038</c:v>
                      </c:pt>
                      <c:pt idx="568">
                        <c:v>11.034000000000001</c:v>
                      </c:pt>
                      <c:pt idx="569">
                        <c:v>11.035</c:v>
                      </c:pt>
                      <c:pt idx="570">
                        <c:v>11.032999999999999</c:v>
                      </c:pt>
                      <c:pt idx="571">
                        <c:v>11.031000000000001</c:v>
                      </c:pt>
                      <c:pt idx="572">
                        <c:v>11.031000000000001</c:v>
                      </c:pt>
                      <c:pt idx="573">
                        <c:v>11.029</c:v>
                      </c:pt>
                      <c:pt idx="574">
                        <c:v>11.023999999999999</c:v>
                      </c:pt>
                      <c:pt idx="575">
                        <c:v>11.023</c:v>
                      </c:pt>
                      <c:pt idx="576">
                        <c:v>11.02</c:v>
                      </c:pt>
                      <c:pt idx="577">
                        <c:v>11.019</c:v>
                      </c:pt>
                      <c:pt idx="578">
                        <c:v>11.015000000000001</c:v>
                      </c:pt>
                      <c:pt idx="579">
                        <c:v>11.013</c:v>
                      </c:pt>
                      <c:pt idx="580">
                        <c:v>11.012</c:v>
                      </c:pt>
                      <c:pt idx="581">
                        <c:v>11.01</c:v>
                      </c:pt>
                      <c:pt idx="582">
                        <c:v>11.01</c:v>
                      </c:pt>
                      <c:pt idx="583">
                        <c:v>11.007999999999999</c:v>
                      </c:pt>
                      <c:pt idx="584">
                        <c:v>11.003</c:v>
                      </c:pt>
                      <c:pt idx="585">
                        <c:v>11.003</c:v>
                      </c:pt>
                      <c:pt idx="586">
                        <c:v>11.004</c:v>
                      </c:pt>
                      <c:pt idx="587">
                        <c:v>11.005000000000001</c:v>
                      </c:pt>
                      <c:pt idx="588">
                        <c:v>11.005000000000001</c:v>
                      </c:pt>
                      <c:pt idx="589">
                        <c:v>11.006</c:v>
                      </c:pt>
                      <c:pt idx="590">
                        <c:v>11.003</c:v>
                      </c:pt>
                      <c:pt idx="591">
                        <c:v>11.003</c:v>
                      </c:pt>
                      <c:pt idx="592">
                        <c:v>11.002000000000001</c:v>
                      </c:pt>
                      <c:pt idx="593">
                        <c:v>11</c:v>
                      </c:pt>
                      <c:pt idx="594">
                        <c:v>10.997999999999999</c:v>
                      </c:pt>
                      <c:pt idx="595">
                        <c:v>10.997999999999999</c:v>
                      </c:pt>
                      <c:pt idx="596">
                        <c:v>10.997</c:v>
                      </c:pt>
                      <c:pt idx="597">
                        <c:v>10.993</c:v>
                      </c:pt>
                      <c:pt idx="598">
                        <c:v>10.991</c:v>
                      </c:pt>
                      <c:pt idx="599">
                        <c:v>10.986000000000001</c:v>
                      </c:pt>
                      <c:pt idx="600">
                        <c:v>10.983000000000001</c:v>
                      </c:pt>
                      <c:pt idx="601">
                        <c:v>10.978</c:v>
                      </c:pt>
                      <c:pt idx="602">
                        <c:v>10.974</c:v>
                      </c:pt>
                      <c:pt idx="603">
                        <c:v>10.971</c:v>
                      </c:pt>
                      <c:pt idx="604">
                        <c:v>10.965999999999999</c:v>
                      </c:pt>
                      <c:pt idx="605">
                        <c:v>10.96</c:v>
                      </c:pt>
                      <c:pt idx="606">
                        <c:v>10.954000000000001</c:v>
                      </c:pt>
                      <c:pt idx="607">
                        <c:v>10.946999999999999</c:v>
                      </c:pt>
                      <c:pt idx="608">
                        <c:v>10.944000000000001</c:v>
                      </c:pt>
                      <c:pt idx="609">
                        <c:v>10.939</c:v>
                      </c:pt>
                      <c:pt idx="610">
                        <c:v>10.935</c:v>
                      </c:pt>
                      <c:pt idx="611">
                        <c:v>10.933</c:v>
                      </c:pt>
                      <c:pt idx="612">
                        <c:v>10.929</c:v>
                      </c:pt>
                      <c:pt idx="613">
                        <c:v>10.926</c:v>
                      </c:pt>
                      <c:pt idx="614">
                        <c:v>10.922000000000001</c:v>
                      </c:pt>
                      <c:pt idx="615">
                        <c:v>10.92</c:v>
                      </c:pt>
                      <c:pt idx="616">
                        <c:v>10.916</c:v>
                      </c:pt>
                      <c:pt idx="617">
                        <c:v>10.913</c:v>
                      </c:pt>
                      <c:pt idx="618">
                        <c:v>10.91</c:v>
                      </c:pt>
                      <c:pt idx="619">
                        <c:v>10.911</c:v>
                      </c:pt>
                      <c:pt idx="620">
                        <c:v>10.906000000000001</c:v>
                      </c:pt>
                      <c:pt idx="621">
                        <c:v>10.898999999999999</c:v>
                      </c:pt>
                      <c:pt idx="622">
                        <c:v>10.896000000000001</c:v>
                      </c:pt>
                      <c:pt idx="623">
                        <c:v>10.895</c:v>
                      </c:pt>
                      <c:pt idx="624">
                        <c:v>10.893000000000001</c:v>
                      </c:pt>
                      <c:pt idx="625">
                        <c:v>10.891999999999999</c:v>
                      </c:pt>
                      <c:pt idx="626">
                        <c:v>10.891</c:v>
                      </c:pt>
                      <c:pt idx="627">
                        <c:v>10.891999999999999</c:v>
                      </c:pt>
                      <c:pt idx="628">
                        <c:v>10.888999999999999</c:v>
                      </c:pt>
                      <c:pt idx="629">
                        <c:v>10.891</c:v>
                      </c:pt>
                      <c:pt idx="630">
                        <c:v>10.89</c:v>
                      </c:pt>
                      <c:pt idx="631">
                        <c:v>10.891</c:v>
                      </c:pt>
                      <c:pt idx="632">
                        <c:v>10.888</c:v>
                      </c:pt>
                      <c:pt idx="633">
                        <c:v>10.887</c:v>
                      </c:pt>
                      <c:pt idx="634">
                        <c:v>10.885</c:v>
                      </c:pt>
                      <c:pt idx="635">
                        <c:v>10.879</c:v>
                      </c:pt>
                      <c:pt idx="636">
                        <c:v>10.872999999999999</c:v>
                      </c:pt>
                      <c:pt idx="637">
                        <c:v>10.866</c:v>
                      </c:pt>
                      <c:pt idx="638">
                        <c:v>10.858000000000001</c:v>
                      </c:pt>
                      <c:pt idx="639">
                        <c:v>10.852</c:v>
                      </c:pt>
                      <c:pt idx="640">
                        <c:v>10.846</c:v>
                      </c:pt>
                      <c:pt idx="641">
                        <c:v>10.845000000000001</c:v>
                      </c:pt>
                      <c:pt idx="642">
                        <c:v>10.842000000000001</c:v>
                      </c:pt>
                      <c:pt idx="643">
                        <c:v>10.84</c:v>
                      </c:pt>
                      <c:pt idx="644">
                        <c:v>10.837999999999999</c:v>
                      </c:pt>
                      <c:pt idx="645">
                        <c:v>10.834</c:v>
                      </c:pt>
                      <c:pt idx="646">
                        <c:v>10.834</c:v>
                      </c:pt>
                      <c:pt idx="647">
                        <c:v>10.824999999999999</c:v>
                      </c:pt>
                      <c:pt idx="648">
                        <c:v>10.82</c:v>
                      </c:pt>
                      <c:pt idx="649">
                        <c:v>10.815</c:v>
                      </c:pt>
                      <c:pt idx="650">
                        <c:v>10.811999999999999</c:v>
                      </c:pt>
                      <c:pt idx="651">
                        <c:v>10.81</c:v>
                      </c:pt>
                      <c:pt idx="652">
                        <c:v>10.804</c:v>
                      </c:pt>
                      <c:pt idx="653">
                        <c:v>10.8</c:v>
                      </c:pt>
                      <c:pt idx="654">
                        <c:v>10.797000000000001</c:v>
                      </c:pt>
                      <c:pt idx="655">
                        <c:v>10.789</c:v>
                      </c:pt>
                      <c:pt idx="656">
                        <c:v>10.781000000000001</c:v>
                      </c:pt>
                      <c:pt idx="657">
                        <c:v>10.776</c:v>
                      </c:pt>
                      <c:pt idx="658">
                        <c:v>10.771000000000001</c:v>
                      </c:pt>
                      <c:pt idx="659">
                        <c:v>10.766999999999999</c:v>
                      </c:pt>
                      <c:pt idx="660">
                        <c:v>10.762</c:v>
                      </c:pt>
                      <c:pt idx="661">
                        <c:v>10.762</c:v>
                      </c:pt>
                      <c:pt idx="662">
                        <c:v>10.760999999999999</c:v>
                      </c:pt>
                      <c:pt idx="663">
                        <c:v>10.756</c:v>
                      </c:pt>
                      <c:pt idx="664">
                        <c:v>10.753</c:v>
                      </c:pt>
                      <c:pt idx="665">
                        <c:v>10.755000000000001</c:v>
                      </c:pt>
                      <c:pt idx="666">
                        <c:v>10.752000000000001</c:v>
                      </c:pt>
                      <c:pt idx="667">
                        <c:v>10.749000000000001</c:v>
                      </c:pt>
                      <c:pt idx="668">
                        <c:v>10.75</c:v>
                      </c:pt>
                      <c:pt idx="669">
                        <c:v>10.750999999999999</c:v>
                      </c:pt>
                      <c:pt idx="670">
                        <c:v>10.75</c:v>
                      </c:pt>
                      <c:pt idx="671">
                        <c:v>10.747</c:v>
                      </c:pt>
                      <c:pt idx="672">
                        <c:v>10.749000000000001</c:v>
                      </c:pt>
                      <c:pt idx="673">
                        <c:v>10.747999999999999</c:v>
                      </c:pt>
                      <c:pt idx="674">
                        <c:v>10.747</c:v>
                      </c:pt>
                      <c:pt idx="675">
                        <c:v>10.743</c:v>
                      </c:pt>
                      <c:pt idx="676">
                        <c:v>10.728</c:v>
                      </c:pt>
                      <c:pt idx="677">
                        <c:v>10.726000000000001</c:v>
                      </c:pt>
                      <c:pt idx="678">
                        <c:v>10.718999999999999</c:v>
                      </c:pt>
                      <c:pt idx="679">
                        <c:v>10.711</c:v>
                      </c:pt>
                      <c:pt idx="680">
                        <c:v>10.707000000000001</c:v>
                      </c:pt>
                      <c:pt idx="681">
                        <c:v>10.698</c:v>
                      </c:pt>
                      <c:pt idx="682">
                        <c:v>10.698</c:v>
                      </c:pt>
                      <c:pt idx="683">
                        <c:v>10.696999999999999</c:v>
                      </c:pt>
                      <c:pt idx="684">
                        <c:v>10.701000000000001</c:v>
                      </c:pt>
                      <c:pt idx="685">
                        <c:v>10.701000000000001</c:v>
                      </c:pt>
                      <c:pt idx="686">
                        <c:v>10.701000000000001</c:v>
                      </c:pt>
                      <c:pt idx="687">
                        <c:v>10.702999999999999</c:v>
                      </c:pt>
                      <c:pt idx="688">
                        <c:v>10.704000000000001</c:v>
                      </c:pt>
                      <c:pt idx="689">
                        <c:v>10.707000000000001</c:v>
                      </c:pt>
                      <c:pt idx="690">
                        <c:v>10.707000000000001</c:v>
                      </c:pt>
                      <c:pt idx="691">
                        <c:v>10.708</c:v>
                      </c:pt>
                      <c:pt idx="692">
                        <c:v>10.71</c:v>
                      </c:pt>
                      <c:pt idx="693">
                        <c:v>10.707000000000001</c:v>
                      </c:pt>
                      <c:pt idx="694">
                        <c:v>10.706</c:v>
                      </c:pt>
                      <c:pt idx="695">
                        <c:v>10.702</c:v>
                      </c:pt>
                      <c:pt idx="696">
                        <c:v>10.695</c:v>
                      </c:pt>
                      <c:pt idx="697">
                        <c:v>10.693</c:v>
                      </c:pt>
                      <c:pt idx="698">
                        <c:v>10.686999999999999</c:v>
                      </c:pt>
                      <c:pt idx="699">
                        <c:v>10.680999999999999</c:v>
                      </c:pt>
                      <c:pt idx="700">
                        <c:v>10.679</c:v>
                      </c:pt>
                      <c:pt idx="701">
                        <c:v>10.676</c:v>
                      </c:pt>
                      <c:pt idx="702">
                        <c:v>10.670999999999999</c:v>
                      </c:pt>
                      <c:pt idx="703">
                        <c:v>10.664</c:v>
                      </c:pt>
                      <c:pt idx="704">
                        <c:v>10.656000000000001</c:v>
                      </c:pt>
                      <c:pt idx="705">
                        <c:v>10.648999999999999</c:v>
                      </c:pt>
                      <c:pt idx="706">
                        <c:v>10.641999999999999</c:v>
                      </c:pt>
                      <c:pt idx="707">
                        <c:v>10.637</c:v>
                      </c:pt>
                      <c:pt idx="708">
                        <c:v>10.629</c:v>
                      </c:pt>
                      <c:pt idx="709">
                        <c:v>10.621</c:v>
                      </c:pt>
                      <c:pt idx="710">
                        <c:v>10.616</c:v>
                      </c:pt>
                      <c:pt idx="711">
                        <c:v>10.613</c:v>
                      </c:pt>
                      <c:pt idx="712">
                        <c:v>10.606999999999999</c:v>
                      </c:pt>
                      <c:pt idx="713">
                        <c:v>10.602</c:v>
                      </c:pt>
                      <c:pt idx="714">
                        <c:v>10.6</c:v>
                      </c:pt>
                      <c:pt idx="715">
                        <c:v>10.601000000000001</c:v>
                      </c:pt>
                      <c:pt idx="716">
                        <c:v>10.596</c:v>
                      </c:pt>
                      <c:pt idx="717">
                        <c:v>10.593</c:v>
                      </c:pt>
                      <c:pt idx="718">
                        <c:v>10.593999999999999</c:v>
                      </c:pt>
                      <c:pt idx="719">
                        <c:v>10.590999999999999</c:v>
                      </c:pt>
                      <c:pt idx="720">
                        <c:v>10.587</c:v>
                      </c:pt>
                      <c:pt idx="721">
                        <c:v>10.585000000000001</c:v>
                      </c:pt>
                      <c:pt idx="722">
                        <c:v>10.584</c:v>
                      </c:pt>
                      <c:pt idx="723">
                        <c:v>10.584</c:v>
                      </c:pt>
                      <c:pt idx="724">
                        <c:v>10.584</c:v>
                      </c:pt>
                      <c:pt idx="725">
                        <c:v>10.582000000000001</c:v>
                      </c:pt>
                      <c:pt idx="726">
                        <c:v>10.577</c:v>
                      </c:pt>
                      <c:pt idx="727">
                        <c:v>10.574</c:v>
                      </c:pt>
                      <c:pt idx="728">
                        <c:v>10.57</c:v>
                      </c:pt>
                      <c:pt idx="729">
                        <c:v>10.57</c:v>
                      </c:pt>
                      <c:pt idx="730">
                        <c:v>10.569000000000001</c:v>
                      </c:pt>
                      <c:pt idx="731">
                        <c:v>10.569000000000001</c:v>
                      </c:pt>
                      <c:pt idx="732">
                        <c:v>10.57</c:v>
                      </c:pt>
                      <c:pt idx="733">
                        <c:v>10.571</c:v>
                      </c:pt>
                      <c:pt idx="734">
                        <c:v>10.57</c:v>
                      </c:pt>
                      <c:pt idx="735">
                        <c:v>10.571999999999999</c:v>
                      </c:pt>
                      <c:pt idx="736">
                        <c:v>10.574</c:v>
                      </c:pt>
                      <c:pt idx="737">
                        <c:v>10.573</c:v>
                      </c:pt>
                      <c:pt idx="738">
                        <c:v>10.574</c:v>
                      </c:pt>
                      <c:pt idx="739">
                        <c:v>10.571999999999999</c:v>
                      </c:pt>
                      <c:pt idx="740">
                        <c:v>10.574999999999999</c:v>
                      </c:pt>
                      <c:pt idx="741">
                        <c:v>10.577</c:v>
                      </c:pt>
                      <c:pt idx="742">
                        <c:v>10.577</c:v>
                      </c:pt>
                      <c:pt idx="743">
                        <c:v>10.577999999999999</c:v>
                      </c:pt>
                      <c:pt idx="744">
                        <c:v>10.577</c:v>
                      </c:pt>
                      <c:pt idx="745">
                        <c:v>10.583</c:v>
                      </c:pt>
                      <c:pt idx="746">
                        <c:v>10.579000000000001</c:v>
                      </c:pt>
                      <c:pt idx="747">
                        <c:v>10.579000000000001</c:v>
                      </c:pt>
                      <c:pt idx="748">
                        <c:v>10.579000000000001</c:v>
                      </c:pt>
                      <c:pt idx="749">
                        <c:v>10.577999999999999</c:v>
                      </c:pt>
                      <c:pt idx="750">
                        <c:v>10.577</c:v>
                      </c:pt>
                      <c:pt idx="751">
                        <c:v>10.574999999999999</c:v>
                      </c:pt>
                      <c:pt idx="752">
                        <c:v>10.577</c:v>
                      </c:pt>
                      <c:pt idx="753">
                        <c:v>10.574999999999999</c:v>
                      </c:pt>
                      <c:pt idx="754">
                        <c:v>10.574</c:v>
                      </c:pt>
                      <c:pt idx="755">
                        <c:v>10.573</c:v>
                      </c:pt>
                      <c:pt idx="756">
                        <c:v>10.574</c:v>
                      </c:pt>
                      <c:pt idx="757">
                        <c:v>10.571999999999999</c:v>
                      </c:pt>
                      <c:pt idx="758">
                        <c:v>10.571</c:v>
                      </c:pt>
                      <c:pt idx="759">
                        <c:v>10.566000000000001</c:v>
                      </c:pt>
                      <c:pt idx="760">
                        <c:v>10.566000000000001</c:v>
                      </c:pt>
                      <c:pt idx="761">
                        <c:v>10.564</c:v>
                      </c:pt>
                      <c:pt idx="762">
                        <c:v>10.561</c:v>
                      </c:pt>
                      <c:pt idx="763">
                        <c:v>10.561999999999999</c:v>
                      </c:pt>
                      <c:pt idx="764">
                        <c:v>10.557</c:v>
                      </c:pt>
                      <c:pt idx="765">
                        <c:v>10.553000000000001</c:v>
                      </c:pt>
                      <c:pt idx="766">
                        <c:v>10.548</c:v>
                      </c:pt>
                      <c:pt idx="767">
                        <c:v>10.548999999999999</c:v>
                      </c:pt>
                      <c:pt idx="768">
                        <c:v>10.547000000000001</c:v>
                      </c:pt>
                      <c:pt idx="769">
                        <c:v>10.544</c:v>
                      </c:pt>
                      <c:pt idx="770">
                        <c:v>10.542999999999999</c:v>
                      </c:pt>
                      <c:pt idx="771">
                        <c:v>10.542</c:v>
                      </c:pt>
                      <c:pt idx="772">
                        <c:v>10.537000000000001</c:v>
                      </c:pt>
                      <c:pt idx="773">
                        <c:v>10.536</c:v>
                      </c:pt>
                      <c:pt idx="774">
                        <c:v>10.53</c:v>
                      </c:pt>
                      <c:pt idx="775">
                        <c:v>10.526</c:v>
                      </c:pt>
                      <c:pt idx="776">
                        <c:v>10.523</c:v>
                      </c:pt>
                      <c:pt idx="777">
                        <c:v>10.523999999999999</c:v>
                      </c:pt>
                      <c:pt idx="778">
                        <c:v>10.52</c:v>
                      </c:pt>
                      <c:pt idx="779">
                        <c:v>10.516999999999999</c:v>
                      </c:pt>
                      <c:pt idx="780">
                        <c:v>10.513</c:v>
                      </c:pt>
                      <c:pt idx="781">
                        <c:v>10.510999999999999</c:v>
                      </c:pt>
                      <c:pt idx="782">
                        <c:v>10.510999999999999</c:v>
                      </c:pt>
                      <c:pt idx="783">
                        <c:v>10.507999999999999</c:v>
                      </c:pt>
                      <c:pt idx="784">
                        <c:v>10.507999999999999</c:v>
                      </c:pt>
                      <c:pt idx="785">
                        <c:v>10.502000000000001</c:v>
                      </c:pt>
                      <c:pt idx="786">
                        <c:v>10.504</c:v>
                      </c:pt>
                      <c:pt idx="787">
                        <c:v>10.499000000000001</c:v>
                      </c:pt>
                      <c:pt idx="788">
                        <c:v>10.496</c:v>
                      </c:pt>
                      <c:pt idx="789">
                        <c:v>10.494</c:v>
                      </c:pt>
                      <c:pt idx="790">
                        <c:v>10.496</c:v>
                      </c:pt>
                      <c:pt idx="791">
                        <c:v>10.493</c:v>
                      </c:pt>
                      <c:pt idx="792">
                        <c:v>10.492000000000001</c:v>
                      </c:pt>
                      <c:pt idx="793">
                        <c:v>10.489000000000001</c:v>
                      </c:pt>
                      <c:pt idx="794">
                        <c:v>10.486000000000001</c:v>
                      </c:pt>
                      <c:pt idx="795">
                        <c:v>10.477</c:v>
                      </c:pt>
                      <c:pt idx="796">
                        <c:v>10.472</c:v>
                      </c:pt>
                      <c:pt idx="797">
                        <c:v>10.474</c:v>
                      </c:pt>
                      <c:pt idx="798">
                        <c:v>10.468999999999999</c:v>
                      </c:pt>
                      <c:pt idx="799">
                        <c:v>10.462999999999999</c:v>
                      </c:pt>
                      <c:pt idx="800">
                        <c:v>10.46</c:v>
                      </c:pt>
                      <c:pt idx="801">
                        <c:v>10.457000000000001</c:v>
                      </c:pt>
                      <c:pt idx="802">
                        <c:v>10.45</c:v>
                      </c:pt>
                      <c:pt idx="803">
                        <c:v>10.435</c:v>
                      </c:pt>
                      <c:pt idx="804">
                        <c:v>10.423999999999999</c:v>
                      </c:pt>
                      <c:pt idx="805">
                        <c:v>10.414</c:v>
                      </c:pt>
                      <c:pt idx="806">
                        <c:v>10.401999999999999</c:v>
                      </c:pt>
                      <c:pt idx="807">
                        <c:v>10.393000000000001</c:v>
                      </c:pt>
                      <c:pt idx="808">
                        <c:v>10.393000000000001</c:v>
                      </c:pt>
                      <c:pt idx="809">
                        <c:v>10.394</c:v>
                      </c:pt>
                      <c:pt idx="810">
                        <c:v>10.391999999999999</c:v>
                      </c:pt>
                      <c:pt idx="811">
                        <c:v>10.388</c:v>
                      </c:pt>
                      <c:pt idx="812">
                        <c:v>10.388999999999999</c:v>
                      </c:pt>
                      <c:pt idx="813">
                        <c:v>10.381</c:v>
                      </c:pt>
                      <c:pt idx="814">
                        <c:v>10.371</c:v>
                      </c:pt>
                      <c:pt idx="815">
                        <c:v>10.363</c:v>
                      </c:pt>
                      <c:pt idx="816">
                        <c:v>10.353999999999999</c:v>
                      </c:pt>
                      <c:pt idx="817">
                        <c:v>10.339</c:v>
                      </c:pt>
                      <c:pt idx="818">
                        <c:v>10.342000000000001</c:v>
                      </c:pt>
                      <c:pt idx="819">
                        <c:v>10.343999999999999</c:v>
                      </c:pt>
                      <c:pt idx="820">
                        <c:v>10.346</c:v>
                      </c:pt>
                      <c:pt idx="821">
                        <c:v>10.345000000000001</c:v>
                      </c:pt>
                      <c:pt idx="822">
                        <c:v>10.343999999999999</c:v>
                      </c:pt>
                      <c:pt idx="823">
                        <c:v>10.34</c:v>
                      </c:pt>
                      <c:pt idx="824">
                        <c:v>10.340999999999999</c:v>
                      </c:pt>
                      <c:pt idx="825">
                        <c:v>10.334</c:v>
                      </c:pt>
                      <c:pt idx="826">
                        <c:v>10.331</c:v>
                      </c:pt>
                      <c:pt idx="827">
                        <c:v>10.331</c:v>
                      </c:pt>
                      <c:pt idx="828">
                        <c:v>10.327</c:v>
                      </c:pt>
                      <c:pt idx="829">
                        <c:v>10.326000000000001</c:v>
                      </c:pt>
                      <c:pt idx="830">
                        <c:v>10.319000000000001</c:v>
                      </c:pt>
                      <c:pt idx="831">
                        <c:v>10.313000000000001</c:v>
                      </c:pt>
                      <c:pt idx="832">
                        <c:v>10.301</c:v>
                      </c:pt>
                      <c:pt idx="833">
                        <c:v>10.301</c:v>
                      </c:pt>
                      <c:pt idx="834">
                        <c:v>10.295</c:v>
                      </c:pt>
                      <c:pt idx="835">
                        <c:v>10.295</c:v>
                      </c:pt>
                      <c:pt idx="836">
                        <c:v>10.297000000000001</c:v>
                      </c:pt>
                      <c:pt idx="837">
                        <c:v>10.295999999999999</c:v>
                      </c:pt>
                      <c:pt idx="838">
                        <c:v>10.297000000000001</c:v>
                      </c:pt>
                      <c:pt idx="839">
                        <c:v>10.3</c:v>
                      </c:pt>
                      <c:pt idx="840">
                        <c:v>10.303000000000001</c:v>
                      </c:pt>
                      <c:pt idx="841">
                        <c:v>10.298999999999999</c:v>
                      </c:pt>
                      <c:pt idx="842">
                        <c:v>10.297000000000001</c:v>
                      </c:pt>
                      <c:pt idx="843">
                        <c:v>10.295</c:v>
                      </c:pt>
                      <c:pt idx="844">
                        <c:v>10.292</c:v>
                      </c:pt>
                      <c:pt idx="845">
                        <c:v>10.285</c:v>
                      </c:pt>
                      <c:pt idx="846">
                        <c:v>10.282</c:v>
                      </c:pt>
                      <c:pt idx="847">
                        <c:v>10.276999999999999</c:v>
                      </c:pt>
                      <c:pt idx="848">
                        <c:v>10.275</c:v>
                      </c:pt>
                      <c:pt idx="849">
                        <c:v>10.273999999999999</c:v>
                      </c:pt>
                      <c:pt idx="850">
                        <c:v>10.27</c:v>
                      </c:pt>
                      <c:pt idx="851">
                        <c:v>10.266999999999999</c:v>
                      </c:pt>
                      <c:pt idx="852">
                        <c:v>10.266</c:v>
                      </c:pt>
                      <c:pt idx="853">
                        <c:v>10.265000000000001</c:v>
                      </c:pt>
                      <c:pt idx="854">
                        <c:v>10.263</c:v>
                      </c:pt>
                      <c:pt idx="855">
                        <c:v>10.26</c:v>
                      </c:pt>
                      <c:pt idx="856">
                        <c:v>10.259</c:v>
                      </c:pt>
                      <c:pt idx="857">
                        <c:v>10.257999999999999</c:v>
                      </c:pt>
                      <c:pt idx="858">
                        <c:v>10.260999999999999</c:v>
                      </c:pt>
                      <c:pt idx="859">
                        <c:v>10.260999999999999</c:v>
                      </c:pt>
                      <c:pt idx="860">
                        <c:v>10.257999999999999</c:v>
                      </c:pt>
                      <c:pt idx="861">
                        <c:v>10.254</c:v>
                      </c:pt>
                      <c:pt idx="862">
                        <c:v>10.247999999999999</c:v>
                      </c:pt>
                      <c:pt idx="863">
                        <c:v>10.244</c:v>
                      </c:pt>
                      <c:pt idx="864">
                        <c:v>10.24</c:v>
                      </c:pt>
                      <c:pt idx="865">
                        <c:v>10.234</c:v>
                      </c:pt>
                      <c:pt idx="866">
                        <c:v>10.227</c:v>
                      </c:pt>
                      <c:pt idx="867">
                        <c:v>10.224</c:v>
                      </c:pt>
                      <c:pt idx="868">
                        <c:v>10.222</c:v>
                      </c:pt>
                      <c:pt idx="869">
                        <c:v>10.221</c:v>
                      </c:pt>
                      <c:pt idx="870">
                        <c:v>10.217000000000001</c:v>
                      </c:pt>
                      <c:pt idx="871">
                        <c:v>10.215</c:v>
                      </c:pt>
                      <c:pt idx="872">
                        <c:v>10.214</c:v>
                      </c:pt>
                      <c:pt idx="873">
                        <c:v>10.215</c:v>
                      </c:pt>
                      <c:pt idx="874">
                        <c:v>10.212</c:v>
                      </c:pt>
                      <c:pt idx="875">
                        <c:v>10.212</c:v>
                      </c:pt>
                      <c:pt idx="876">
                        <c:v>10.209</c:v>
                      </c:pt>
                      <c:pt idx="877">
                        <c:v>10.208</c:v>
                      </c:pt>
                      <c:pt idx="878">
                        <c:v>10.206</c:v>
                      </c:pt>
                      <c:pt idx="879">
                        <c:v>10.202999999999999</c:v>
                      </c:pt>
                      <c:pt idx="880">
                        <c:v>10.202999999999999</c:v>
                      </c:pt>
                      <c:pt idx="881">
                        <c:v>10.198</c:v>
                      </c:pt>
                      <c:pt idx="882">
                        <c:v>10.198</c:v>
                      </c:pt>
                      <c:pt idx="883">
                        <c:v>10.196</c:v>
                      </c:pt>
                      <c:pt idx="884">
                        <c:v>10.188000000000001</c:v>
                      </c:pt>
                      <c:pt idx="885">
                        <c:v>10.183</c:v>
                      </c:pt>
                      <c:pt idx="886">
                        <c:v>10.177</c:v>
                      </c:pt>
                      <c:pt idx="887">
                        <c:v>10.170999999999999</c:v>
                      </c:pt>
                      <c:pt idx="888">
                        <c:v>10.166</c:v>
                      </c:pt>
                      <c:pt idx="889">
                        <c:v>10.16</c:v>
                      </c:pt>
                      <c:pt idx="890">
                        <c:v>10.157</c:v>
                      </c:pt>
                      <c:pt idx="891">
                        <c:v>10.153</c:v>
                      </c:pt>
                      <c:pt idx="892">
                        <c:v>10.151</c:v>
                      </c:pt>
                      <c:pt idx="893">
                        <c:v>10.148</c:v>
                      </c:pt>
                      <c:pt idx="894">
                        <c:v>10.145</c:v>
                      </c:pt>
                      <c:pt idx="895">
                        <c:v>10.141999999999999</c:v>
                      </c:pt>
                      <c:pt idx="896">
                        <c:v>10.14</c:v>
                      </c:pt>
                      <c:pt idx="897">
                        <c:v>10.138999999999999</c:v>
                      </c:pt>
                      <c:pt idx="898">
                        <c:v>10.132999999999999</c:v>
                      </c:pt>
                      <c:pt idx="899">
                        <c:v>10.129</c:v>
                      </c:pt>
                      <c:pt idx="900">
                        <c:v>10.127000000000001</c:v>
                      </c:pt>
                      <c:pt idx="901">
                        <c:v>10.122</c:v>
                      </c:pt>
                      <c:pt idx="902">
                        <c:v>10.115</c:v>
                      </c:pt>
                      <c:pt idx="903">
                        <c:v>10.112</c:v>
                      </c:pt>
                      <c:pt idx="904">
                        <c:v>10.111000000000001</c:v>
                      </c:pt>
                      <c:pt idx="905">
                        <c:v>10.106999999999999</c:v>
                      </c:pt>
                      <c:pt idx="906">
                        <c:v>10.106999999999999</c:v>
                      </c:pt>
                      <c:pt idx="907">
                        <c:v>10.106999999999999</c:v>
                      </c:pt>
                      <c:pt idx="908">
                        <c:v>10.108000000000001</c:v>
                      </c:pt>
                      <c:pt idx="909">
                        <c:v>10.111000000000001</c:v>
                      </c:pt>
                      <c:pt idx="910">
                        <c:v>10.114000000000001</c:v>
                      </c:pt>
                      <c:pt idx="911">
                        <c:v>10.114000000000001</c:v>
                      </c:pt>
                      <c:pt idx="912">
                        <c:v>10.114000000000001</c:v>
                      </c:pt>
                      <c:pt idx="913">
                        <c:v>10.112</c:v>
                      </c:pt>
                      <c:pt idx="914">
                        <c:v>10.097</c:v>
                      </c:pt>
                      <c:pt idx="915">
                        <c:v>10.090999999999999</c:v>
                      </c:pt>
                      <c:pt idx="916">
                        <c:v>10.086</c:v>
                      </c:pt>
                      <c:pt idx="917">
                        <c:v>10.08</c:v>
                      </c:pt>
                      <c:pt idx="918">
                        <c:v>10.076000000000001</c:v>
                      </c:pt>
                      <c:pt idx="919">
                        <c:v>10.07</c:v>
                      </c:pt>
                      <c:pt idx="920">
                        <c:v>10.068</c:v>
                      </c:pt>
                      <c:pt idx="921">
                        <c:v>10.069000000000001</c:v>
                      </c:pt>
                      <c:pt idx="922">
                        <c:v>10.064</c:v>
                      </c:pt>
                      <c:pt idx="923">
                        <c:v>10.055</c:v>
                      </c:pt>
                      <c:pt idx="924">
                        <c:v>10.052</c:v>
                      </c:pt>
                      <c:pt idx="925">
                        <c:v>10.048999999999999</c:v>
                      </c:pt>
                      <c:pt idx="926">
                        <c:v>10.048999999999999</c:v>
                      </c:pt>
                      <c:pt idx="927">
                        <c:v>10.045</c:v>
                      </c:pt>
                      <c:pt idx="928">
                        <c:v>10.045</c:v>
                      </c:pt>
                      <c:pt idx="929">
                        <c:v>10.045</c:v>
                      </c:pt>
                      <c:pt idx="930">
                        <c:v>10.044</c:v>
                      </c:pt>
                      <c:pt idx="931">
                        <c:v>10.041</c:v>
                      </c:pt>
                      <c:pt idx="932">
                        <c:v>10.039</c:v>
                      </c:pt>
                      <c:pt idx="933">
                        <c:v>10.036</c:v>
                      </c:pt>
                      <c:pt idx="934">
                        <c:v>10.038</c:v>
                      </c:pt>
                      <c:pt idx="935">
                        <c:v>10.035</c:v>
                      </c:pt>
                      <c:pt idx="936">
                        <c:v>10.029999999999999</c:v>
                      </c:pt>
                      <c:pt idx="937">
                        <c:v>10.035</c:v>
                      </c:pt>
                      <c:pt idx="938">
                        <c:v>10.037000000000001</c:v>
                      </c:pt>
                      <c:pt idx="939">
                        <c:v>10.032999999999999</c:v>
                      </c:pt>
                      <c:pt idx="940">
                        <c:v>10.035</c:v>
                      </c:pt>
                      <c:pt idx="941">
                        <c:v>10.034000000000001</c:v>
                      </c:pt>
                      <c:pt idx="942">
                        <c:v>10.034000000000001</c:v>
                      </c:pt>
                      <c:pt idx="943">
                        <c:v>10.032999999999999</c:v>
                      </c:pt>
                      <c:pt idx="944">
                        <c:v>10.026999999999999</c:v>
                      </c:pt>
                      <c:pt idx="945">
                        <c:v>10.026999999999999</c:v>
                      </c:pt>
                      <c:pt idx="946">
                        <c:v>10.026999999999999</c:v>
                      </c:pt>
                      <c:pt idx="947">
                        <c:v>10.026</c:v>
                      </c:pt>
                      <c:pt idx="948">
                        <c:v>10.029</c:v>
                      </c:pt>
                      <c:pt idx="949">
                        <c:v>10.026</c:v>
                      </c:pt>
                      <c:pt idx="950">
                        <c:v>10.025</c:v>
                      </c:pt>
                      <c:pt idx="951">
                        <c:v>10.019</c:v>
                      </c:pt>
                      <c:pt idx="952">
                        <c:v>10.016</c:v>
                      </c:pt>
                      <c:pt idx="953">
                        <c:v>10.016999999999999</c:v>
                      </c:pt>
                      <c:pt idx="954">
                        <c:v>10.022</c:v>
                      </c:pt>
                      <c:pt idx="955">
                        <c:v>10.018000000000001</c:v>
                      </c:pt>
                      <c:pt idx="956">
                        <c:v>10.021000000000001</c:v>
                      </c:pt>
                      <c:pt idx="957">
                        <c:v>10.022</c:v>
                      </c:pt>
                      <c:pt idx="958">
                        <c:v>10.02</c:v>
                      </c:pt>
                      <c:pt idx="959">
                        <c:v>10.018000000000001</c:v>
                      </c:pt>
                      <c:pt idx="960">
                        <c:v>10.016</c:v>
                      </c:pt>
                      <c:pt idx="961">
                        <c:v>10.013999999999999</c:v>
                      </c:pt>
                      <c:pt idx="962">
                        <c:v>10.010999999999999</c:v>
                      </c:pt>
                      <c:pt idx="963">
                        <c:v>10.007999999999999</c:v>
                      </c:pt>
                      <c:pt idx="964">
                        <c:v>10.005000000000001</c:v>
                      </c:pt>
                      <c:pt idx="965">
                        <c:v>10.003</c:v>
                      </c:pt>
                      <c:pt idx="966">
                        <c:v>10</c:v>
                      </c:pt>
                      <c:pt idx="967">
                        <c:v>9.9990000000000006</c:v>
                      </c:pt>
                      <c:pt idx="968">
                        <c:v>9.9960000000000004</c:v>
                      </c:pt>
                      <c:pt idx="969">
                        <c:v>9.9979999999999993</c:v>
                      </c:pt>
                      <c:pt idx="970">
                        <c:v>9.9979999999999993</c:v>
                      </c:pt>
                      <c:pt idx="971">
                        <c:v>9.9990000000000006</c:v>
                      </c:pt>
                      <c:pt idx="972">
                        <c:v>10.004</c:v>
                      </c:pt>
                      <c:pt idx="973">
                        <c:v>10.002000000000001</c:v>
                      </c:pt>
                      <c:pt idx="974">
                        <c:v>10.002000000000001</c:v>
                      </c:pt>
                      <c:pt idx="975">
                        <c:v>10.006</c:v>
                      </c:pt>
                      <c:pt idx="976">
                        <c:v>10.006</c:v>
                      </c:pt>
                      <c:pt idx="977">
                        <c:v>10.006</c:v>
                      </c:pt>
                      <c:pt idx="978">
                        <c:v>10.007999999999999</c:v>
                      </c:pt>
                      <c:pt idx="979">
                        <c:v>10.010999999999999</c:v>
                      </c:pt>
                      <c:pt idx="980">
                        <c:v>10.012</c:v>
                      </c:pt>
                      <c:pt idx="981">
                        <c:v>10.009</c:v>
                      </c:pt>
                      <c:pt idx="982">
                        <c:v>10.007999999999999</c:v>
                      </c:pt>
                      <c:pt idx="983">
                        <c:v>10.009</c:v>
                      </c:pt>
                      <c:pt idx="984">
                        <c:v>10.009</c:v>
                      </c:pt>
                      <c:pt idx="985">
                        <c:v>10.007</c:v>
                      </c:pt>
                      <c:pt idx="986">
                        <c:v>10.003</c:v>
                      </c:pt>
                      <c:pt idx="987">
                        <c:v>10.000999999999999</c:v>
                      </c:pt>
                      <c:pt idx="988">
                        <c:v>10</c:v>
                      </c:pt>
                      <c:pt idx="989">
                        <c:v>10.000999999999999</c:v>
                      </c:pt>
                      <c:pt idx="990">
                        <c:v>9.9979999999999993</c:v>
                      </c:pt>
                      <c:pt idx="991">
                        <c:v>10</c:v>
                      </c:pt>
                      <c:pt idx="992">
                        <c:v>9.9990000000000006</c:v>
                      </c:pt>
                      <c:pt idx="993">
                        <c:v>10.000999999999999</c:v>
                      </c:pt>
                      <c:pt idx="994">
                        <c:v>10</c:v>
                      </c:pt>
                      <c:pt idx="995">
                        <c:v>9.9979999999999993</c:v>
                      </c:pt>
                      <c:pt idx="996">
                        <c:v>10</c:v>
                      </c:pt>
                      <c:pt idx="997">
                        <c:v>9.9979999999999993</c:v>
                      </c:pt>
                      <c:pt idx="998">
                        <c:v>9.9969999999999999</c:v>
                      </c:pt>
                      <c:pt idx="999">
                        <c:v>9.9949999999999992</c:v>
                      </c:pt>
                      <c:pt idx="1000">
                        <c:v>9.9939999999999998</c:v>
                      </c:pt>
                      <c:pt idx="1001">
                        <c:v>9.9949999999999992</c:v>
                      </c:pt>
                      <c:pt idx="1002">
                        <c:v>9.9939999999999998</c:v>
                      </c:pt>
                      <c:pt idx="1003">
                        <c:v>9.9939999999999998</c:v>
                      </c:pt>
                      <c:pt idx="1004">
                        <c:v>9.9909999999999997</c:v>
                      </c:pt>
                      <c:pt idx="1005">
                        <c:v>9.9890000000000008</c:v>
                      </c:pt>
                      <c:pt idx="1006">
                        <c:v>9.9890000000000008</c:v>
                      </c:pt>
                      <c:pt idx="1007">
                        <c:v>9.9879999999999995</c:v>
                      </c:pt>
                      <c:pt idx="1008">
                        <c:v>9.9870000000000001</c:v>
                      </c:pt>
                      <c:pt idx="1009">
                        <c:v>9.9860000000000007</c:v>
                      </c:pt>
                      <c:pt idx="1010">
                        <c:v>9.984</c:v>
                      </c:pt>
                      <c:pt idx="1011">
                        <c:v>9.9830000000000005</c:v>
                      </c:pt>
                      <c:pt idx="1012">
                        <c:v>9.9789999999999992</c:v>
                      </c:pt>
                      <c:pt idx="1013">
                        <c:v>9.9710000000000001</c:v>
                      </c:pt>
                      <c:pt idx="1014">
                        <c:v>9.9710000000000001</c:v>
                      </c:pt>
                      <c:pt idx="1015">
                        <c:v>9.9689999999999994</c:v>
                      </c:pt>
                      <c:pt idx="1016">
                        <c:v>9.9659999999999993</c:v>
                      </c:pt>
                      <c:pt idx="1017">
                        <c:v>9.9600000000000009</c:v>
                      </c:pt>
                      <c:pt idx="1018">
                        <c:v>9.9550000000000001</c:v>
                      </c:pt>
                      <c:pt idx="1019">
                        <c:v>9.9529999999999994</c:v>
                      </c:pt>
                      <c:pt idx="1020">
                        <c:v>9.9489999999999998</c:v>
                      </c:pt>
                      <c:pt idx="1021">
                        <c:v>9.9429999999999996</c:v>
                      </c:pt>
                      <c:pt idx="1022">
                        <c:v>9.9420000000000002</c:v>
                      </c:pt>
                      <c:pt idx="1023">
                        <c:v>9.9350000000000005</c:v>
                      </c:pt>
                      <c:pt idx="1024">
                        <c:v>9.9320000000000004</c:v>
                      </c:pt>
                      <c:pt idx="1025">
                        <c:v>9.9269999999999996</c:v>
                      </c:pt>
                      <c:pt idx="1026">
                        <c:v>9.9209999999999994</c:v>
                      </c:pt>
                      <c:pt idx="1027">
                        <c:v>9.9160000000000004</c:v>
                      </c:pt>
                      <c:pt idx="1028">
                        <c:v>9.9139999999999997</c:v>
                      </c:pt>
                      <c:pt idx="1029">
                        <c:v>9.9090000000000007</c:v>
                      </c:pt>
                      <c:pt idx="1030">
                        <c:v>9.9030000000000005</c:v>
                      </c:pt>
                      <c:pt idx="1031">
                        <c:v>9.9</c:v>
                      </c:pt>
                      <c:pt idx="1032">
                        <c:v>9.8940000000000001</c:v>
                      </c:pt>
                      <c:pt idx="1033">
                        <c:v>9.8940000000000001</c:v>
                      </c:pt>
                      <c:pt idx="1034">
                        <c:v>9.8889999999999993</c:v>
                      </c:pt>
                      <c:pt idx="1035">
                        <c:v>9.8859999999999992</c:v>
                      </c:pt>
                      <c:pt idx="1036">
                        <c:v>9.8840000000000003</c:v>
                      </c:pt>
                      <c:pt idx="1037">
                        <c:v>9.8819999999999997</c:v>
                      </c:pt>
                      <c:pt idx="1038">
                        <c:v>9.8800000000000008</c:v>
                      </c:pt>
                      <c:pt idx="1039">
                        <c:v>9.8800000000000008</c:v>
                      </c:pt>
                      <c:pt idx="1040">
                        <c:v>9.8759999999999994</c:v>
                      </c:pt>
                      <c:pt idx="1041">
                        <c:v>9.8770000000000007</c:v>
                      </c:pt>
                      <c:pt idx="1042">
                        <c:v>9.8740000000000006</c:v>
                      </c:pt>
                      <c:pt idx="1043">
                        <c:v>9.8770000000000007</c:v>
                      </c:pt>
                      <c:pt idx="1044">
                        <c:v>9.8719999999999999</c:v>
                      </c:pt>
                      <c:pt idx="1045">
                        <c:v>9.8710000000000004</c:v>
                      </c:pt>
                      <c:pt idx="1046">
                        <c:v>9.8719999999999999</c:v>
                      </c:pt>
                      <c:pt idx="1047">
                        <c:v>9.8699999999999992</c:v>
                      </c:pt>
                      <c:pt idx="1048">
                        <c:v>9.8670000000000009</c:v>
                      </c:pt>
                      <c:pt idx="1049">
                        <c:v>9.8689999999999998</c:v>
                      </c:pt>
                      <c:pt idx="1050">
                        <c:v>9.8670000000000009</c:v>
                      </c:pt>
                      <c:pt idx="1051">
                        <c:v>9.8640000000000008</c:v>
                      </c:pt>
                      <c:pt idx="1052">
                        <c:v>9.8629999999999995</c:v>
                      </c:pt>
                      <c:pt idx="1053">
                        <c:v>9.8640000000000008</c:v>
                      </c:pt>
                      <c:pt idx="1054">
                        <c:v>9.8620000000000001</c:v>
                      </c:pt>
                      <c:pt idx="1055">
                        <c:v>9.8640000000000008</c:v>
                      </c:pt>
                      <c:pt idx="1056">
                        <c:v>9.8610000000000007</c:v>
                      </c:pt>
                      <c:pt idx="1057">
                        <c:v>9.8620000000000001</c:v>
                      </c:pt>
                      <c:pt idx="1058">
                        <c:v>9.8620000000000001</c:v>
                      </c:pt>
                      <c:pt idx="1059">
                        <c:v>9.8610000000000007</c:v>
                      </c:pt>
                      <c:pt idx="1060">
                        <c:v>9.86</c:v>
                      </c:pt>
                      <c:pt idx="1061">
                        <c:v>9.8629999999999995</c:v>
                      </c:pt>
                      <c:pt idx="1062">
                        <c:v>9.8659999999999997</c:v>
                      </c:pt>
                      <c:pt idx="1063">
                        <c:v>9.8659999999999997</c:v>
                      </c:pt>
                      <c:pt idx="1064">
                        <c:v>9.8670000000000009</c:v>
                      </c:pt>
                      <c:pt idx="1065">
                        <c:v>9.8659999999999997</c:v>
                      </c:pt>
                      <c:pt idx="1066">
                        <c:v>9.8650000000000002</c:v>
                      </c:pt>
                      <c:pt idx="1067">
                        <c:v>9.8629999999999995</c:v>
                      </c:pt>
                      <c:pt idx="1068">
                        <c:v>9.8620000000000001</c:v>
                      </c:pt>
                      <c:pt idx="1069">
                        <c:v>9.8569999999999993</c:v>
                      </c:pt>
                      <c:pt idx="1070">
                        <c:v>9.8539999999999992</c:v>
                      </c:pt>
                      <c:pt idx="1071">
                        <c:v>9.8529999999999998</c:v>
                      </c:pt>
                      <c:pt idx="1072">
                        <c:v>9.8490000000000002</c:v>
                      </c:pt>
                      <c:pt idx="1073">
                        <c:v>9.8460000000000001</c:v>
                      </c:pt>
                      <c:pt idx="1074">
                        <c:v>9.843</c:v>
                      </c:pt>
                      <c:pt idx="1075">
                        <c:v>9.8379999999999992</c:v>
                      </c:pt>
                      <c:pt idx="1076">
                        <c:v>9.8369999999999997</c:v>
                      </c:pt>
                      <c:pt idx="1077">
                        <c:v>9.8320000000000007</c:v>
                      </c:pt>
                      <c:pt idx="1078">
                        <c:v>9.83</c:v>
                      </c:pt>
                      <c:pt idx="1079">
                        <c:v>9.8260000000000005</c:v>
                      </c:pt>
                      <c:pt idx="1080">
                        <c:v>9.8230000000000004</c:v>
                      </c:pt>
                      <c:pt idx="1081">
                        <c:v>9.8190000000000008</c:v>
                      </c:pt>
                      <c:pt idx="1082">
                        <c:v>9.8190000000000008</c:v>
                      </c:pt>
                      <c:pt idx="1083">
                        <c:v>9.8140000000000001</c:v>
                      </c:pt>
                      <c:pt idx="1084">
                        <c:v>9.81</c:v>
                      </c:pt>
                      <c:pt idx="1085">
                        <c:v>9.8109999999999999</c:v>
                      </c:pt>
                      <c:pt idx="1086">
                        <c:v>9.8119999999999994</c:v>
                      </c:pt>
                      <c:pt idx="1087">
                        <c:v>9.81</c:v>
                      </c:pt>
                      <c:pt idx="1088">
                        <c:v>9.81</c:v>
                      </c:pt>
                      <c:pt idx="1089">
                        <c:v>9.8070000000000004</c:v>
                      </c:pt>
                      <c:pt idx="1090">
                        <c:v>9.8049999999999997</c:v>
                      </c:pt>
                      <c:pt idx="1091">
                        <c:v>9.8059999999999992</c:v>
                      </c:pt>
                      <c:pt idx="1092">
                        <c:v>9.8030000000000008</c:v>
                      </c:pt>
                      <c:pt idx="1093">
                        <c:v>9.8019999999999996</c:v>
                      </c:pt>
                      <c:pt idx="1094">
                        <c:v>9.798</c:v>
                      </c:pt>
                      <c:pt idx="1095">
                        <c:v>9.7940000000000005</c:v>
                      </c:pt>
                      <c:pt idx="1096">
                        <c:v>9.7910000000000004</c:v>
                      </c:pt>
                      <c:pt idx="1097">
                        <c:v>9.7880000000000003</c:v>
                      </c:pt>
                      <c:pt idx="1098">
                        <c:v>9.7859999999999996</c:v>
                      </c:pt>
                      <c:pt idx="1099">
                        <c:v>9.7870000000000008</c:v>
                      </c:pt>
                      <c:pt idx="1100">
                        <c:v>9.7840000000000007</c:v>
                      </c:pt>
                      <c:pt idx="1101">
                        <c:v>9.7840000000000007</c:v>
                      </c:pt>
                      <c:pt idx="1102">
                        <c:v>9.7810000000000006</c:v>
                      </c:pt>
                      <c:pt idx="1103">
                        <c:v>9.7810000000000006</c:v>
                      </c:pt>
                      <c:pt idx="1104">
                        <c:v>9.7789999999999999</c:v>
                      </c:pt>
                      <c:pt idx="1105">
                        <c:v>9.7789999999999999</c:v>
                      </c:pt>
                      <c:pt idx="1106">
                        <c:v>9.7780000000000005</c:v>
                      </c:pt>
                      <c:pt idx="1107">
                        <c:v>9.7780000000000005</c:v>
                      </c:pt>
                      <c:pt idx="1108">
                        <c:v>9.7780000000000005</c:v>
                      </c:pt>
                      <c:pt idx="1109">
                        <c:v>9.7780000000000005</c:v>
                      </c:pt>
                      <c:pt idx="1110">
                        <c:v>9.7780000000000005</c:v>
                      </c:pt>
                      <c:pt idx="1111">
                        <c:v>9.7769999999999992</c:v>
                      </c:pt>
                      <c:pt idx="1112">
                        <c:v>9.7769999999999992</c:v>
                      </c:pt>
                      <c:pt idx="1113">
                        <c:v>9.7759999999999998</c:v>
                      </c:pt>
                      <c:pt idx="1114">
                        <c:v>9.7759999999999998</c:v>
                      </c:pt>
                      <c:pt idx="1115">
                        <c:v>9.7739999999999991</c:v>
                      </c:pt>
                      <c:pt idx="1116">
                        <c:v>9.7710000000000008</c:v>
                      </c:pt>
                      <c:pt idx="1117">
                        <c:v>9.77</c:v>
                      </c:pt>
                      <c:pt idx="1118">
                        <c:v>9.7690000000000001</c:v>
                      </c:pt>
                      <c:pt idx="1119">
                        <c:v>9.7639999999999993</c:v>
                      </c:pt>
                      <c:pt idx="1120">
                        <c:v>9.7590000000000003</c:v>
                      </c:pt>
                      <c:pt idx="1121">
                        <c:v>9.7539999999999996</c:v>
                      </c:pt>
                      <c:pt idx="1122">
                        <c:v>9.7520000000000007</c:v>
                      </c:pt>
                      <c:pt idx="1123">
                        <c:v>9.7490000000000006</c:v>
                      </c:pt>
                      <c:pt idx="1124">
                        <c:v>9.75</c:v>
                      </c:pt>
                      <c:pt idx="1125">
                        <c:v>9.7479999999999993</c:v>
                      </c:pt>
                      <c:pt idx="1126">
                        <c:v>9.7439999999999998</c:v>
                      </c:pt>
                      <c:pt idx="1127">
                        <c:v>9.7460000000000004</c:v>
                      </c:pt>
                      <c:pt idx="1128">
                        <c:v>9.7449999999999992</c:v>
                      </c:pt>
                      <c:pt idx="1129">
                        <c:v>9.7449999999999992</c:v>
                      </c:pt>
                      <c:pt idx="1130">
                        <c:v>9.74</c:v>
                      </c:pt>
                      <c:pt idx="1131">
                        <c:v>9.7379999999999995</c:v>
                      </c:pt>
                      <c:pt idx="1132">
                        <c:v>9.7330000000000005</c:v>
                      </c:pt>
                      <c:pt idx="1133">
                        <c:v>9.7230000000000008</c:v>
                      </c:pt>
                      <c:pt idx="1134">
                        <c:v>9.7210000000000001</c:v>
                      </c:pt>
                      <c:pt idx="1135">
                        <c:v>9.7170000000000005</c:v>
                      </c:pt>
                      <c:pt idx="1136">
                        <c:v>9.7129999999999992</c:v>
                      </c:pt>
                      <c:pt idx="1137">
                        <c:v>9.7129999999999992</c:v>
                      </c:pt>
                      <c:pt idx="1138">
                        <c:v>9.7100000000000009</c:v>
                      </c:pt>
                      <c:pt idx="1139">
                        <c:v>9.7080000000000002</c:v>
                      </c:pt>
                      <c:pt idx="1140">
                        <c:v>9.7059999999999995</c:v>
                      </c:pt>
                      <c:pt idx="1141">
                        <c:v>9.7050000000000001</c:v>
                      </c:pt>
                      <c:pt idx="1142">
                        <c:v>9.702</c:v>
                      </c:pt>
                      <c:pt idx="1143">
                        <c:v>9.6959999999999997</c:v>
                      </c:pt>
                      <c:pt idx="1144">
                        <c:v>9.6959999999999997</c:v>
                      </c:pt>
                      <c:pt idx="1145">
                        <c:v>9.6969999999999992</c:v>
                      </c:pt>
                      <c:pt idx="1146">
                        <c:v>9.6959999999999997</c:v>
                      </c:pt>
                      <c:pt idx="1147">
                        <c:v>9.6969999999999992</c:v>
                      </c:pt>
                      <c:pt idx="1148">
                        <c:v>9.6950000000000003</c:v>
                      </c:pt>
                      <c:pt idx="1149">
                        <c:v>9.6920000000000002</c:v>
                      </c:pt>
                      <c:pt idx="1150">
                        <c:v>9.69</c:v>
                      </c:pt>
                      <c:pt idx="1151">
                        <c:v>9.6829999999999998</c:v>
                      </c:pt>
                      <c:pt idx="1152">
                        <c:v>9.68</c:v>
                      </c:pt>
                      <c:pt idx="1153">
                        <c:v>9.6780000000000008</c:v>
                      </c:pt>
                      <c:pt idx="1154">
                        <c:v>9.6769999999999996</c:v>
                      </c:pt>
                      <c:pt idx="1155">
                        <c:v>9.6790000000000003</c:v>
                      </c:pt>
                      <c:pt idx="1156">
                        <c:v>9.6769999999999996</c:v>
                      </c:pt>
                      <c:pt idx="1157">
                        <c:v>9.6679999999999993</c:v>
                      </c:pt>
                      <c:pt idx="1158">
                        <c:v>9.6649999999999991</c:v>
                      </c:pt>
                      <c:pt idx="1159">
                        <c:v>9.6590000000000007</c:v>
                      </c:pt>
                      <c:pt idx="1160">
                        <c:v>9.6620000000000008</c:v>
                      </c:pt>
                      <c:pt idx="1161">
                        <c:v>9.66</c:v>
                      </c:pt>
                      <c:pt idx="1162">
                        <c:v>9.6630000000000003</c:v>
                      </c:pt>
                      <c:pt idx="1163">
                        <c:v>9.6630000000000003</c:v>
                      </c:pt>
                      <c:pt idx="1164">
                        <c:v>9.6649999999999991</c:v>
                      </c:pt>
                      <c:pt idx="1165">
                        <c:v>9.6660000000000004</c:v>
                      </c:pt>
                      <c:pt idx="1166">
                        <c:v>9.6639999999999997</c:v>
                      </c:pt>
                      <c:pt idx="1167">
                        <c:v>9.6630000000000003</c:v>
                      </c:pt>
                      <c:pt idx="1168">
                        <c:v>9.6649999999999991</c:v>
                      </c:pt>
                      <c:pt idx="1169">
                        <c:v>9.6639999999999997</c:v>
                      </c:pt>
                      <c:pt idx="1170">
                        <c:v>9.6630000000000003</c:v>
                      </c:pt>
                      <c:pt idx="1171">
                        <c:v>9.6630000000000003</c:v>
                      </c:pt>
                      <c:pt idx="1172">
                        <c:v>9.6649999999999991</c:v>
                      </c:pt>
                      <c:pt idx="1173">
                        <c:v>9.6669999999999998</c:v>
                      </c:pt>
                      <c:pt idx="1174">
                        <c:v>9.6669999999999998</c:v>
                      </c:pt>
                      <c:pt idx="1175">
                        <c:v>9.6669999999999998</c:v>
                      </c:pt>
                      <c:pt idx="1176">
                        <c:v>9.6690000000000005</c:v>
                      </c:pt>
                      <c:pt idx="1177">
                        <c:v>9.6679999999999993</c:v>
                      </c:pt>
                      <c:pt idx="1178">
                        <c:v>9.6690000000000005</c:v>
                      </c:pt>
                      <c:pt idx="1179">
                        <c:v>9.6669999999999998</c:v>
                      </c:pt>
                      <c:pt idx="1180">
                        <c:v>9.6660000000000004</c:v>
                      </c:pt>
                      <c:pt idx="1181">
                        <c:v>9.6639999999999997</c:v>
                      </c:pt>
                      <c:pt idx="1182">
                        <c:v>9.6630000000000003</c:v>
                      </c:pt>
                      <c:pt idx="1183">
                        <c:v>9.6620000000000008</c:v>
                      </c:pt>
                      <c:pt idx="1184">
                        <c:v>9.6620000000000008</c:v>
                      </c:pt>
                      <c:pt idx="1185">
                        <c:v>9.6630000000000003</c:v>
                      </c:pt>
                      <c:pt idx="1186">
                        <c:v>9.6639999999999997</c:v>
                      </c:pt>
                      <c:pt idx="1187">
                        <c:v>9.6669999999999998</c:v>
                      </c:pt>
                      <c:pt idx="1188">
                        <c:v>9.6660000000000004</c:v>
                      </c:pt>
                      <c:pt idx="1189">
                        <c:v>9.6679999999999993</c:v>
                      </c:pt>
                      <c:pt idx="1190">
                        <c:v>9.6690000000000005</c:v>
                      </c:pt>
                      <c:pt idx="1191">
                        <c:v>9.6690000000000005</c:v>
                      </c:pt>
                      <c:pt idx="1192">
                        <c:v>9.6679999999999993</c:v>
                      </c:pt>
                      <c:pt idx="1193">
                        <c:v>9.6669999999999998</c:v>
                      </c:pt>
                      <c:pt idx="1194">
                        <c:v>9.6679999999999993</c:v>
                      </c:pt>
                      <c:pt idx="1195">
                        <c:v>9.6649999999999991</c:v>
                      </c:pt>
                      <c:pt idx="1196">
                        <c:v>9.6660000000000004</c:v>
                      </c:pt>
                      <c:pt idx="1197">
                        <c:v>9.6649999999999991</c:v>
                      </c:pt>
                      <c:pt idx="1198">
                        <c:v>9.6649999999999991</c:v>
                      </c:pt>
                      <c:pt idx="1199">
                        <c:v>9.6649999999999991</c:v>
                      </c:pt>
                      <c:pt idx="1200">
                        <c:v>9.6649999999999991</c:v>
                      </c:pt>
                      <c:pt idx="1201">
                        <c:v>9.6649999999999991</c:v>
                      </c:pt>
                      <c:pt idx="1202">
                        <c:v>9.6639999999999997</c:v>
                      </c:pt>
                      <c:pt idx="1203">
                        <c:v>9.6620000000000008</c:v>
                      </c:pt>
                      <c:pt idx="1204">
                        <c:v>9.6639999999999997</c:v>
                      </c:pt>
                      <c:pt idx="1205">
                        <c:v>9.6630000000000003</c:v>
                      </c:pt>
                      <c:pt idx="1206">
                        <c:v>9.6609999999999996</c:v>
                      </c:pt>
                      <c:pt idx="1207">
                        <c:v>9.6620000000000008</c:v>
                      </c:pt>
                      <c:pt idx="1208">
                        <c:v>9.6630000000000003</c:v>
                      </c:pt>
                      <c:pt idx="1209">
                        <c:v>9.66</c:v>
                      </c:pt>
                      <c:pt idx="1210">
                        <c:v>9.6590000000000007</c:v>
                      </c:pt>
                      <c:pt idx="1211">
                        <c:v>9.6579999999999995</c:v>
                      </c:pt>
                      <c:pt idx="1212">
                        <c:v>9.6560000000000006</c:v>
                      </c:pt>
                      <c:pt idx="1213">
                        <c:v>9.6539999999999999</c:v>
                      </c:pt>
                      <c:pt idx="1214">
                        <c:v>9.6549999999999994</c:v>
                      </c:pt>
                      <c:pt idx="1215">
                        <c:v>9.6539999999999999</c:v>
                      </c:pt>
                      <c:pt idx="1216">
                        <c:v>9.6509999999999998</c:v>
                      </c:pt>
                      <c:pt idx="1217">
                        <c:v>9.65</c:v>
                      </c:pt>
                      <c:pt idx="1218">
                        <c:v>9.6479999999999997</c:v>
                      </c:pt>
                      <c:pt idx="1219">
                        <c:v>9.6470000000000002</c:v>
                      </c:pt>
                      <c:pt idx="1220">
                        <c:v>9.6470000000000002</c:v>
                      </c:pt>
                      <c:pt idx="1221">
                        <c:v>9.6479999999999997</c:v>
                      </c:pt>
                      <c:pt idx="1222">
                        <c:v>9.6440000000000001</c:v>
                      </c:pt>
                      <c:pt idx="1223">
                        <c:v>9.6470000000000002</c:v>
                      </c:pt>
                      <c:pt idx="1224">
                        <c:v>9.6470000000000002</c:v>
                      </c:pt>
                      <c:pt idx="1225">
                        <c:v>9.6470000000000002</c:v>
                      </c:pt>
                      <c:pt idx="1226">
                        <c:v>9.6479999999999997</c:v>
                      </c:pt>
                      <c:pt idx="1227">
                        <c:v>9.6470000000000002</c:v>
                      </c:pt>
                      <c:pt idx="1228">
                        <c:v>9.6470000000000002</c:v>
                      </c:pt>
                      <c:pt idx="1229">
                        <c:v>9.6449999999999996</c:v>
                      </c:pt>
                      <c:pt idx="1230">
                        <c:v>9.6430000000000007</c:v>
                      </c:pt>
                      <c:pt idx="1231">
                        <c:v>9.6430000000000007</c:v>
                      </c:pt>
                      <c:pt idx="1232">
                        <c:v>9.641</c:v>
                      </c:pt>
                      <c:pt idx="1233">
                        <c:v>9.6370000000000005</c:v>
                      </c:pt>
                      <c:pt idx="1234">
                        <c:v>9.6349999999999998</c:v>
                      </c:pt>
                      <c:pt idx="1235">
                        <c:v>9.6349999999999998</c:v>
                      </c:pt>
                      <c:pt idx="1236">
                        <c:v>9.6340000000000003</c:v>
                      </c:pt>
                      <c:pt idx="1237">
                        <c:v>9.6340000000000003</c:v>
                      </c:pt>
                      <c:pt idx="1238">
                        <c:v>9.6329999999999991</c:v>
                      </c:pt>
                      <c:pt idx="1239">
                        <c:v>9.6340000000000003</c:v>
                      </c:pt>
                      <c:pt idx="1240">
                        <c:v>9.6340000000000003</c:v>
                      </c:pt>
                      <c:pt idx="1241">
                        <c:v>9.6319999999999997</c:v>
                      </c:pt>
                      <c:pt idx="1242">
                        <c:v>9.6319999999999997</c:v>
                      </c:pt>
                      <c:pt idx="1243">
                        <c:v>9.6319999999999997</c:v>
                      </c:pt>
                      <c:pt idx="1244">
                        <c:v>9.6310000000000002</c:v>
                      </c:pt>
                      <c:pt idx="1245">
                        <c:v>9.6310000000000002</c:v>
                      </c:pt>
                      <c:pt idx="1246">
                        <c:v>9.6370000000000005</c:v>
                      </c:pt>
                      <c:pt idx="1247">
                        <c:v>9.6379999999999999</c:v>
                      </c:pt>
                      <c:pt idx="1248">
                        <c:v>9.6389999999999993</c:v>
                      </c:pt>
                      <c:pt idx="1249">
                        <c:v>9.6419999999999995</c:v>
                      </c:pt>
                      <c:pt idx="1250">
                        <c:v>9.6470000000000002</c:v>
                      </c:pt>
                      <c:pt idx="1251">
                        <c:v>9.6509999999999998</c:v>
                      </c:pt>
                      <c:pt idx="1252">
                        <c:v>9.6549999999999994</c:v>
                      </c:pt>
                      <c:pt idx="1253">
                        <c:v>9.6590000000000007</c:v>
                      </c:pt>
                      <c:pt idx="1254">
                        <c:v>9.6649999999999991</c:v>
                      </c:pt>
                      <c:pt idx="1255">
                        <c:v>9.6669999999999998</c:v>
                      </c:pt>
                      <c:pt idx="1256">
                        <c:v>9.673</c:v>
                      </c:pt>
                      <c:pt idx="1257">
                        <c:v>9.6760000000000002</c:v>
                      </c:pt>
                      <c:pt idx="1258">
                        <c:v>9.6780000000000008</c:v>
                      </c:pt>
                      <c:pt idx="1259">
                        <c:v>9.6780000000000008</c:v>
                      </c:pt>
                      <c:pt idx="1260">
                        <c:v>9.6790000000000003</c:v>
                      </c:pt>
                      <c:pt idx="1261">
                        <c:v>9.6820000000000004</c:v>
                      </c:pt>
                      <c:pt idx="1262">
                        <c:v>9.6839999999999993</c:v>
                      </c:pt>
                      <c:pt idx="1263">
                        <c:v>9.6839999999999993</c:v>
                      </c:pt>
                      <c:pt idx="1264">
                        <c:v>9.6829999999999998</c:v>
                      </c:pt>
                      <c:pt idx="1265">
                        <c:v>9.6839999999999993</c:v>
                      </c:pt>
                      <c:pt idx="1266">
                        <c:v>9.6829999999999998</c:v>
                      </c:pt>
                      <c:pt idx="1267">
                        <c:v>9.6850000000000005</c:v>
                      </c:pt>
                      <c:pt idx="1268">
                        <c:v>9.6820000000000004</c:v>
                      </c:pt>
                      <c:pt idx="1269">
                        <c:v>9.6809999999999992</c:v>
                      </c:pt>
                      <c:pt idx="1270">
                        <c:v>9.6809999999999992</c:v>
                      </c:pt>
                      <c:pt idx="1271">
                        <c:v>9.6780000000000008</c:v>
                      </c:pt>
                      <c:pt idx="1272">
                        <c:v>9.6760000000000002</c:v>
                      </c:pt>
                      <c:pt idx="1273">
                        <c:v>9.6750000000000007</c:v>
                      </c:pt>
                      <c:pt idx="1274">
                        <c:v>9.6709999999999994</c:v>
                      </c:pt>
                      <c:pt idx="1275">
                        <c:v>9.6709999999999994</c:v>
                      </c:pt>
                      <c:pt idx="1276">
                        <c:v>9.67</c:v>
                      </c:pt>
                      <c:pt idx="1277">
                        <c:v>9.6679999999999993</c:v>
                      </c:pt>
                      <c:pt idx="1278">
                        <c:v>9.6669999999999998</c:v>
                      </c:pt>
                      <c:pt idx="1279">
                        <c:v>9.6620000000000008</c:v>
                      </c:pt>
                      <c:pt idx="1280">
                        <c:v>9.6620000000000008</c:v>
                      </c:pt>
                      <c:pt idx="1281">
                        <c:v>9.6590000000000007</c:v>
                      </c:pt>
                      <c:pt idx="1282">
                        <c:v>9.6579999999999995</c:v>
                      </c:pt>
                      <c:pt idx="1283">
                        <c:v>9.6549999999999994</c:v>
                      </c:pt>
                      <c:pt idx="1284">
                        <c:v>9.6539999999999999</c:v>
                      </c:pt>
                      <c:pt idx="1285">
                        <c:v>9.6530000000000005</c:v>
                      </c:pt>
                      <c:pt idx="1286">
                        <c:v>9.6549999999999994</c:v>
                      </c:pt>
                      <c:pt idx="1287">
                        <c:v>9.6530000000000005</c:v>
                      </c:pt>
                      <c:pt idx="1288">
                        <c:v>9.6530000000000005</c:v>
                      </c:pt>
                      <c:pt idx="1289">
                        <c:v>9.6519999999999992</c:v>
                      </c:pt>
                      <c:pt idx="1290">
                        <c:v>9.65</c:v>
                      </c:pt>
                      <c:pt idx="1291">
                        <c:v>9.6509999999999998</c:v>
                      </c:pt>
                      <c:pt idx="1292">
                        <c:v>9.6509999999999998</c:v>
                      </c:pt>
                      <c:pt idx="1293">
                        <c:v>9.6509999999999998</c:v>
                      </c:pt>
                      <c:pt idx="1294">
                        <c:v>9.65</c:v>
                      </c:pt>
                      <c:pt idx="1295">
                        <c:v>9.6509999999999998</c:v>
                      </c:pt>
                      <c:pt idx="1296">
                        <c:v>9.6539999999999999</c:v>
                      </c:pt>
                      <c:pt idx="1297">
                        <c:v>9.6560000000000006</c:v>
                      </c:pt>
                      <c:pt idx="1298">
                        <c:v>9.6560000000000006</c:v>
                      </c:pt>
                      <c:pt idx="1299">
                        <c:v>9.6579999999999995</c:v>
                      </c:pt>
                      <c:pt idx="1300">
                        <c:v>9.6579999999999995</c:v>
                      </c:pt>
                      <c:pt idx="1301">
                        <c:v>9.6579999999999995</c:v>
                      </c:pt>
                      <c:pt idx="1302">
                        <c:v>9.6549999999999994</c:v>
                      </c:pt>
                      <c:pt idx="1303">
                        <c:v>9.6549999999999994</c:v>
                      </c:pt>
                      <c:pt idx="1304">
                        <c:v>9.6539999999999999</c:v>
                      </c:pt>
                      <c:pt idx="1305">
                        <c:v>9.6530000000000005</c:v>
                      </c:pt>
                      <c:pt idx="1306">
                        <c:v>9.6539999999999999</c:v>
                      </c:pt>
                      <c:pt idx="1307">
                        <c:v>9.6549999999999994</c:v>
                      </c:pt>
                      <c:pt idx="1308">
                        <c:v>9.6549999999999994</c:v>
                      </c:pt>
                      <c:pt idx="1309">
                        <c:v>9.6509999999999998</c:v>
                      </c:pt>
                      <c:pt idx="1310">
                        <c:v>9.6509999999999998</c:v>
                      </c:pt>
                      <c:pt idx="1311">
                        <c:v>9.6509999999999998</c:v>
                      </c:pt>
                      <c:pt idx="1312">
                        <c:v>9.6519999999999992</c:v>
                      </c:pt>
                      <c:pt idx="1313">
                        <c:v>9.65</c:v>
                      </c:pt>
                      <c:pt idx="1314">
                        <c:v>9.65</c:v>
                      </c:pt>
                      <c:pt idx="1315">
                        <c:v>9.6449999999999996</c:v>
                      </c:pt>
                      <c:pt idx="1316">
                        <c:v>9.6449999999999996</c:v>
                      </c:pt>
                      <c:pt idx="1317">
                        <c:v>9.641</c:v>
                      </c:pt>
                      <c:pt idx="1318">
                        <c:v>9.64</c:v>
                      </c:pt>
                      <c:pt idx="1319">
                        <c:v>9.6419999999999995</c:v>
                      </c:pt>
                      <c:pt idx="1320">
                        <c:v>9.641</c:v>
                      </c:pt>
                      <c:pt idx="1321">
                        <c:v>9.64</c:v>
                      </c:pt>
                      <c:pt idx="1322">
                        <c:v>9.6389999999999993</c:v>
                      </c:pt>
                      <c:pt idx="1323">
                        <c:v>9.6359999999999992</c:v>
                      </c:pt>
                      <c:pt idx="1324">
                        <c:v>9.6319999999999997</c:v>
                      </c:pt>
                      <c:pt idx="1325">
                        <c:v>9.6319999999999997</c:v>
                      </c:pt>
                      <c:pt idx="1326">
                        <c:v>9.6319999999999997</c:v>
                      </c:pt>
                      <c:pt idx="1327">
                        <c:v>9.6289999999999996</c:v>
                      </c:pt>
                      <c:pt idx="1328">
                        <c:v>9.6280000000000001</c:v>
                      </c:pt>
                      <c:pt idx="1329">
                        <c:v>9.6270000000000007</c:v>
                      </c:pt>
                      <c:pt idx="1330">
                        <c:v>9.6270000000000007</c:v>
                      </c:pt>
                      <c:pt idx="1331">
                        <c:v>9.6280000000000001</c:v>
                      </c:pt>
                      <c:pt idx="1332">
                        <c:v>9.6270000000000007</c:v>
                      </c:pt>
                      <c:pt idx="1333">
                        <c:v>9.6240000000000006</c:v>
                      </c:pt>
                      <c:pt idx="1334">
                        <c:v>9.6259999999999994</c:v>
                      </c:pt>
                      <c:pt idx="1335">
                        <c:v>9.625</c:v>
                      </c:pt>
                      <c:pt idx="1336">
                        <c:v>9.625</c:v>
                      </c:pt>
                      <c:pt idx="1337">
                        <c:v>9.6219999999999999</c:v>
                      </c:pt>
                      <c:pt idx="1338">
                        <c:v>9.6240000000000006</c:v>
                      </c:pt>
                      <c:pt idx="1339">
                        <c:v>9.6189999999999998</c:v>
                      </c:pt>
                      <c:pt idx="1340">
                        <c:v>9.6189999999999998</c:v>
                      </c:pt>
                      <c:pt idx="1341">
                        <c:v>9.6170000000000009</c:v>
                      </c:pt>
                      <c:pt idx="1342">
                        <c:v>9.6159999999999997</c:v>
                      </c:pt>
                      <c:pt idx="1343">
                        <c:v>9.6110000000000007</c:v>
                      </c:pt>
                      <c:pt idx="1344">
                        <c:v>9.6110000000000007</c:v>
                      </c:pt>
                      <c:pt idx="1345">
                        <c:v>9.6110000000000007</c:v>
                      </c:pt>
                      <c:pt idx="1346">
                        <c:v>9.61</c:v>
                      </c:pt>
                      <c:pt idx="1347">
                        <c:v>9.609</c:v>
                      </c:pt>
                      <c:pt idx="1348">
                        <c:v>9.609</c:v>
                      </c:pt>
                      <c:pt idx="1349">
                        <c:v>9.6069999999999993</c:v>
                      </c:pt>
                      <c:pt idx="1350">
                        <c:v>9.6069999999999993</c:v>
                      </c:pt>
                      <c:pt idx="1351">
                        <c:v>9.6080000000000005</c:v>
                      </c:pt>
                      <c:pt idx="1352">
                        <c:v>9.61</c:v>
                      </c:pt>
                      <c:pt idx="1353">
                        <c:v>9.6129999999999995</c:v>
                      </c:pt>
                      <c:pt idx="1354">
                        <c:v>9.61</c:v>
                      </c:pt>
                      <c:pt idx="1355">
                        <c:v>9.6110000000000007</c:v>
                      </c:pt>
                      <c:pt idx="1356">
                        <c:v>9.6120000000000001</c:v>
                      </c:pt>
                      <c:pt idx="1357">
                        <c:v>9.61</c:v>
                      </c:pt>
                      <c:pt idx="1358">
                        <c:v>9.6110000000000007</c:v>
                      </c:pt>
                      <c:pt idx="1359">
                        <c:v>9.609</c:v>
                      </c:pt>
                      <c:pt idx="1360">
                        <c:v>9.6080000000000005</c:v>
                      </c:pt>
                      <c:pt idx="1361">
                        <c:v>9.6039999999999992</c:v>
                      </c:pt>
                      <c:pt idx="1362">
                        <c:v>9.6020000000000003</c:v>
                      </c:pt>
                      <c:pt idx="1363">
                        <c:v>9.6039999999999992</c:v>
                      </c:pt>
                      <c:pt idx="1364">
                        <c:v>9.6</c:v>
                      </c:pt>
                      <c:pt idx="1365">
                        <c:v>9.6020000000000003</c:v>
                      </c:pt>
                      <c:pt idx="1366">
                        <c:v>9.5980000000000008</c:v>
                      </c:pt>
                      <c:pt idx="1367">
                        <c:v>9.5950000000000006</c:v>
                      </c:pt>
                      <c:pt idx="1368">
                        <c:v>9.5950000000000006</c:v>
                      </c:pt>
                      <c:pt idx="1369">
                        <c:v>9.59</c:v>
                      </c:pt>
                      <c:pt idx="1370">
                        <c:v>9.5860000000000003</c:v>
                      </c:pt>
                      <c:pt idx="1371">
                        <c:v>9.5839999999999996</c:v>
                      </c:pt>
                      <c:pt idx="1372">
                        <c:v>9.5830000000000002</c:v>
                      </c:pt>
                      <c:pt idx="1373">
                        <c:v>9.58</c:v>
                      </c:pt>
                      <c:pt idx="1374">
                        <c:v>9.5760000000000005</c:v>
                      </c:pt>
                      <c:pt idx="1375">
                        <c:v>9.5749999999999993</c:v>
                      </c:pt>
                      <c:pt idx="1376">
                        <c:v>9.5709999999999997</c:v>
                      </c:pt>
                      <c:pt idx="1377">
                        <c:v>9.57</c:v>
                      </c:pt>
                      <c:pt idx="1378">
                        <c:v>9.5709999999999997</c:v>
                      </c:pt>
                      <c:pt idx="1379">
                        <c:v>9.5679999999999996</c:v>
                      </c:pt>
                      <c:pt idx="1380">
                        <c:v>9.5690000000000008</c:v>
                      </c:pt>
                      <c:pt idx="1381">
                        <c:v>9.5679999999999996</c:v>
                      </c:pt>
                      <c:pt idx="1382">
                        <c:v>9.5649999999999995</c:v>
                      </c:pt>
                      <c:pt idx="1383">
                        <c:v>9.5670000000000002</c:v>
                      </c:pt>
                      <c:pt idx="1384">
                        <c:v>9.5670000000000002</c:v>
                      </c:pt>
                      <c:pt idx="1385">
                        <c:v>9.5649999999999995</c:v>
                      </c:pt>
                      <c:pt idx="1386">
                        <c:v>9.5630000000000006</c:v>
                      </c:pt>
                      <c:pt idx="1387">
                        <c:v>9.5609999999999999</c:v>
                      </c:pt>
                      <c:pt idx="1388">
                        <c:v>9.5609999999999999</c:v>
                      </c:pt>
                      <c:pt idx="1389">
                        <c:v>9.5579999999999998</c:v>
                      </c:pt>
                      <c:pt idx="1390">
                        <c:v>9.5559999999999992</c:v>
                      </c:pt>
                      <c:pt idx="1391">
                        <c:v>9.5579999999999998</c:v>
                      </c:pt>
                      <c:pt idx="1392">
                        <c:v>9.5559999999999992</c:v>
                      </c:pt>
                      <c:pt idx="1393">
                        <c:v>9.5559999999999992</c:v>
                      </c:pt>
                      <c:pt idx="1394">
                        <c:v>9.5510000000000002</c:v>
                      </c:pt>
                      <c:pt idx="1395">
                        <c:v>9.5510000000000002</c:v>
                      </c:pt>
                      <c:pt idx="1396">
                        <c:v>9.548</c:v>
                      </c:pt>
                      <c:pt idx="1397">
                        <c:v>9.5489999999999995</c:v>
                      </c:pt>
                      <c:pt idx="1398">
                        <c:v>9.5429999999999993</c:v>
                      </c:pt>
                      <c:pt idx="1399">
                        <c:v>9.5440000000000005</c:v>
                      </c:pt>
                      <c:pt idx="1400">
                        <c:v>9.5410000000000004</c:v>
                      </c:pt>
                      <c:pt idx="1401">
                        <c:v>9.5389999999999997</c:v>
                      </c:pt>
                      <c:pt idx="1402">
                        <c:v>9.5350000000000001</c:v>
                      </c:pt>
                      <c:pt idx="1403">
                        <c:v>9.5350000000000001</c:v>
                      </c:pt>
                      <c:pt idx="1404">
                        <c:v>9.532</c:v>
                      </c:pt>
                      <c:pt idx="1405">
                        <c:v>9.5289999999999999</c:v>
                      </c:pt>
                      <c:pt idx="1406">
                        <c:v>9.5280000000000005</c:v>
                      </c:pt>
                      <c:pt idx="1407">
                        <c:v>9.5259999999999998</c:v>
                      </c:pt>
                      <c:pt idx="1408">
                        <c:v>9.5229999999999997</c:v>
                      </c:pt>
                      <c:pt idx="1409">
                        <c:v>9.5229999999999997</c:v>
                      </c:pt>
                      <c:pt idx="1410">
                        <c:v>9.5190000000000001</c:v>
                      </c:pt>
                      <c:pt idx="1411">
                        <c:v>9.5180000000000007</c:v>
                      </c:pt>
                      <c:pt idx="1412">
                        <c:v>9.5190000000000001</c:v>
                      </c:pt>
                      <c:pt idx="1413">
                        <c:v>9.516</c:v>
                      </c:pt>
                      <c:pt idx="1414">
                        <c:v>9.5120000000000005</c:v>
                      </c:pt>
                      <c:pt idx="1415">
                        <c:v>9.5079999999999991</c:v>
                      </c:pt>
                      <c:pt idx="1416">
                        <c:v>9.5090000000000003</c:v>
                      </c:pt>
                      <c:pt idx="1417">
                        <c:v>9.5069999999999997</c:v>
                      </c:pt>
                      <c:pt idx="1418">
                        <c:v>9.5030000000000001</c:v>
                      </c:pt>
                      <c:pt idx="1419">
                        <c:v>9.5030000000000001</c:v>
                      </c:pt>
                      <c:pt idx="1420">
                        <c:v>9.5039999999999996</c:v>
                      </c:pt>
                      <c:pt idx="1421">
                        <c:v>9.5009999999999994</c:v>
                      </c:pt>
                      <c:pt idx="1422">
                        <c:v>9.5020000000000007</c:v>
                      </c:pt>
                      <c:pt idx="1423">
                        <c:v>9.4990000000000006</c:v>
                      </c:pt>
                      <c:pt idx="1424">
                        <c:v>9.5</c:v>
                      </c:pt>
                      <c:pt idx="1425">
                        <c:v>9.4979999999999993</c:v>
                      </c:pt>
                      <c:pt idx="1426">
                        <c:v>9.4969999999999999</c:v>
                      </c:pt>
                      <c:pt idx="1427">
                        <c:v>9.4969999999999999</c:v>
                      </c:pt>
                      <c:pt idx="1428">
                        <c:v>9.4990000000000006</c:v>
                      </c:pt>
                      <c:pt idx="1429">
                        <c:v>9.4979999999999993</c:v>
                      </c:pt>
                      <c:pt idx="1430">
                        <c:v>9.4979999999999993</c:v>
                      </c:pt>
                      <c:pt idx="1431">
                        <c:v>9.4969999999999999</c:v>
                      </c:pt>
                      <c:pt idx="1432">
                        <c:v>9.4939999999999998</c:v>
                      </c:pt>
                      <c:pt idx="1433">
                        <c:v>9.4930000000000003</c:v>
                      </c:pt>
                      <c:pt idx="1434">
                        <c:v>9.4930000000000003</c:v>
                      </c:pt>
                      <c:pt idx="1435">
                        <c:v>9.4920000000000009</c:v>
                      </c:pt>
                      <c:pt idx="1436">
                        <c:v>9.49</c:v>
                      </c:pt>
                      <c:pt idx="1437">
                        <c:v>9.49</c:v>
                      </c:pt>
                      <c:pt idx="1438">
                        <c:v>9.49</c:v>
                      </c:pt>
                      <c:pt idx="1439">
                        <c:v>9.4860000000000007</c:v>
                      </c:pt>
                      <c:pt idx="1440">
                        <c:v>9.484</c:v>
                      </c:pt>
                      <c:pt idx="1441">
                        <c:v>9.48</c:v>
                      </c:pt>
                      <c:pt idx="1442">
                        <c:v>9.4779999999999998</c:v>
                      </c:pt>
                      <c:pt idx="1443">
                        <c:v>9.4760000000000009</c:v>
                      </c:pt>
                      <c:pt idx="1444">
                        <c:v>9.4740000000000002</c:v>
                      </c:pt>
                      <c:pt idx="1445">
                        <c:v>9.4710000000000001</c:v>
                      </c:pt>
                      <c:pt idx="1446">
                        <c:v>9.4700000000000006</c:v>
                      </c:pt>
                      <c:pt idx="1447">
                        <c:v>9.4710000000000001</c:v>
                      </c:pt>
                      <c:pt idx="1448">
                        <c:v>9.4689999999999994</c:v>
                      </c:pt>
                      <c:pt idx="1449">
                        <c:v>9.4670000000000005</c:v>
                      </c:pt>
                      <c:pt idx="1450">
                        <c:v>9.4640000000000004</c:v>
                      </c:pt>
                      <c:pt idx="1451">
                        <c:v>9.4649999999999999</c:v>
                      </c:pt>
                      <c:pt idx="1452">
                        <c:v>9.4640000000000004</c:v>
                      </c:pt>
                      <c:pt idx="1453">
                        <c:v>9.4619999999999997</c:v>
                      </c:pt>
                      <c:pt idx="1454">
                        <c:v>9.4610000000000003</c:v>
                      </c:pt>
                      <c:pt idx="1455">
                        <c:v>9.4580000000000002</c:v>
                      </c:pt>
                      <c:pt idx="1456">
                        <c:v>9.4589999999999996</c:v>
                      </c:pt>
                      <c:pt idx="1457">
                        <c:v>9.4580000000000002</c:v>
                      </c:pt>
                      <c:pt idx="1458">
                        <c:v>9.4550000000000001</c:v>
                      </c:pt>
                      <c:pt idx="1459">
                        <c:v>9.4570000000000007</c:v>
                      </c:pt>
                      <c:pt idx="1460">
                        <c:v>9.4559999999999995</c:v>
                      </c:pt>
                      <c:pt idx="1461">
                        <c:v>9.4559999999999995</c:v>
                      </c:pt>
                      <c:pt idx="1462">
                        <c:v>9.4529999999999994</c:v>
                      </c:pt>
                      <c:pt idx="1463">
                        <c:v>9.452</c:v>
                      </c:pt>
                      <c:pt idx="1464">
                        <c:v>9.4489999999999998</c:v>
                      </c:pt>
                      <c:pt idx="1465">
                        <c:v>9.452</c:v>
                      </c:pt>
                      <c:pt idx="1466">
                        <c:v>9.4499999999999993</c:v>
                      </c:pt>
                      <c:pt idx="1467">
                        <c:v>9.4489999999999998</c:v>
                      </c:pt>
                      <c:pt idx="1468">
                        <c:v>9.4450000000000003</c:v>
                      </c:pt>
                      <c:pt idx="1469">
                        <c:v>9.4450000000000003</c:v>
                      </c:pt>
                      <c:pt idx="1470">
                        <c:v>9.4459999999999997</c:v>
                      </c:pt>
                      <c:pt idx="1471">
                        <c:v>9.4440000000000008</c:v>
                      </c:pt>
                      <c:pt idx="1472">
                        <c:v>9.4420000000000002</c:v>
                      </c:pt>
                      <c:pt idx="1473">
                        <c:v>9.4410000000000007</c:v>
                      </c:pt>
                      <c:pt idx="1474">
                        <c:v>9.4380000000000006</c:v>
                      </c:pt>
                      <c:pt idx="1475">
                        <c:v>9.4380000000000006</c:v>
                      </c:pt>
                      <c:pt idx="1476">
                        <c:v>9.4350000000000005</c:v>
                      </c:pt>
                      <c:pt idx="1477">
                        <c:v>9.4359999999999999</c:v>
                      </c:pt>
                      <c:pt idx="1478">
                        <c:v>9.4359999999999999</c:v>
                      </c:pt>
                      <c:pt idx="1479">
                        <c:v>9.4339999999999993</c:v>
                      </c:pt>
                      <c:pt idx="1480">
                        <c:v>9.44</c:v>
                      </c:pt>
                      <c:pt idx="1481">
                        <c:v>9.4359999999999999</c:v>
                      </c:pt>
                      <c:pt idx="1482">
                        <c:v>9.4339999999999993</c:v>
                      </c:pt>
                      <c:pt idx="1483">
                        <c:v>9.4369999999999994</c:v>
                      </c:pt>
                      <c:pt idx="1484">
                        <c:v>9.4359999999999999</c:v>
                      </c:pt>
                      <c:pt idx="1485">
                        <c:v>9.4359999999999999</c:v>
                      </c:pt>
                      <c:pt idx="1486">
                        <c:v>9.4359999999999999</c:v>
                      </c:pt>
                      <c:pt idx="1487">
                        <c:v>9.4339999999999993</c:v>
                      </c:pt>
                      <c:pt idx="1488">
                        <c:v>9.4329999999999998</c:v>
                      </c:pt>
                      <c:pt idx="1489">
                        <c:v>9.4320000000000004</c:v>
                      </c:pt>
                      <c:pt idx="1490">
                        <c:v>9.43</c:v>
                      </c:pt>
                      <c:pt idx="1491">
                        <c:v>9.4290000000000003</c:v>
                      </c:pt>
                      <c:pt idx="1492">
                        <c:v>9.4269999999999996</c:v>
                      </c:pt>
                      <c:pt idx="1493">
                        <c:v>9.4260000000000002</c:v>
                      </c:pt>
                      <c:pt idx="1494">
                        <c:v>9.4250000000000007</c:v>
                      </c:pt>
                      <c:pt idx="1495">
                        <c:v>9.4239999999999995</c:v>
                      </c:pt>
                      <c:pt idx="1496">
                        <c:v>9.4250000000000007</c:v>
                      </c:pt>
                      <c:pt idx="1497">
                        <c:v>9.423</c:v>
                      </c:pt>
                      <c:pt idx="1498">
                        <c:v>9.423</c:v>
                      </c:pt>
                      <c:pt idx="1499">
                        <c:v>9.4209999999999994</c:v>
                      </c:pt>
                      <c:pt idx="1500">
                        <c:v>9.4209999999999994</c:v>
                      </c:pt>
                      <c:pt idx="1501">
                        <c:v>9.4179999999999993</c:v>
                      </c:pt>
                      <c:pt idx="1502">
                        <c:v>9.4160000000000004</c:v>
                      </c:pt>
                      <c:pt idx="1503">
                        <c:v>9.4149999999999991</c:v>
                      </c:pt>
                      <c:pt idx="1504">
                        <c:v>9.4149999999999991</c:v>
                      </c:pt>
                      <c:pt idx="1505">
                        <c:v>9.4139999999999997</c:v>
                      </c:pt>
                      <c:pt idx="1506">
                        <c:v>9.4130000000000003</c:v>
                      </c:pt>
                      <c:pt idx="1507">
                        <c:v>9.4079999999999995</c:v>
                      </c:pt>
                      <c:pt idx="1508">
                        <c:v>9.4060000000000006</c:v>
                      </c:pt>
                      <c:pt idx="1509">
                        <c:v>9.407</c:v>
                      </c:pt>
                      <c:pt idx="1510">
                        <c:v>9.4060000000000006</c:v>
                      </c:pt>
                      <c:pt idx="1511">
                        <c:v>9.4019999999999992</c:v>
                      </c:pt>
                      <c:pt idx="1512">
                        <c:v>9.3970000000000002</c:v>
                      </c:pt>
                      <c:pt idx="1513">
                        <c:v>9.3989999999999991</c:v>
                      </c:pt>
                      <c:pt idx="1514">
                        <c:v>9.3970000000000002</c:v>
                      </c:pt>
                      <c:pt idx="1515">
                        <c:v>9.3949999999999996</c:v>
                      </c:pt>
                      <c:pt idx="1516">
                        <c:v>9.3949999999999996</c:v>
                      </c:pt>
                      <c:pt idx="1517">
                        <c:v>9.3919999999999995</c:v>
                      </c:pt>
                      <c:pt idx="1518">
                        <c:v>9.391</c:v>
                      </c:pt>
                      <c:pt idx="1519">
                        <c:v>9.3889999999999993</c:v>
                      </c:pt>
                      <c:pt idx="1520">
                        <c:v>9.3870000000000005</c:v>
                      </c:pt>
                      <c:pt idx="1521">
                        <c:v>9.3829999999999991</c:v>
                      </c:pt>
                      <c:pt idx="1522">
                        <c:v>9.3800000000000008</c:v>
                      </c:pt>
                      <c:pt idx="1523">
                        <c:v>9.3770000000000007</c:v>
                      </c:pt>
                      <c:pt idx="1524">
                        <c:v>9.3719999999999999</c:v>
                      </c:pt>
                      <c:pt idx="1525">
                        <c:v>9.3689999999999998</c:v>
                      </c:pt>
                      <c:pt idx="1526">
                        <c:v>9.3680000000000003</c:v>
                      </c:pt>
                      <c:pt idx="1527">
                        <c:v>9.3640000000000008</c:v>
                      </c:pt>
                      <c:pt idx="1528">
                        <c:v>9.3580000000000005</c:v>
                      </c:pt>
                      <c:pt idx="1529">
                        <c:v>9.359</c:v>
                      </c:pt>
                      <c:pt idx="1530">
                        <c:v>9.359</c:v>
                      </c:pt>
                      <c:pt idx="1531">
                        <c:v>9.3550000000000004</c:v>
                      </c:pt>
                      <c:pt idx="1532">
                        <c:v>9.3520000000000003</c:v>
                      </c:pt>
                      <c:pt idx="1533">
                        <c:v>9.3510000000000009</c:v>
                      </c:pt>
                      <c:pt idx="1534">
                        <c:v>9.3510000000000009</c:v>
                      </c:pt>
                      <c:pt idx="1535">
                        <c:v>9.35</c:v>
                      </c:pt>
                      <c:pt idx="1536">
                        <c:v>9.3490000000000002</c:v>
                      </c:pt>
                      <c:pt idx="1537">
                        <c:v>9.3490000000000002</c:v>
                      </c:pt>
                      <c:pt idx="1538">
                        <c:v>9.3469999999999995</c:v>
                      </c:pt>
                      <c:pt idx="1539">
                        <c:v>9.3460000000000001</c:v>
                      </c:pt>
                      <c:pt idx="1540">
                        <c:v>9.3460000000000001</c:v>
                      </c:pt>
                      <c:pt idx="1541">
                        <c:v>9.3460000000000001</c:v>
                      </c:pt>
                      <c:pt idx="1542">
                        <c:v>9.3420000000000005</c:v>
                      </c:pt>
                      <c:pt idx="1543">
                        <c:v>9.3420000000000005</c:v>
                      </c:pt>
                      <c:pt idx="1544">
                        <c:v>9.34</c:v>
                      </c:pt>
                      <c:pt idx="1545">
                        <c:v>9.34</c:v>
                      </c:pt>
                      <c:pt idx="1546">
                        <c:v>9.3369999999999997</c:v>
                      </c:pt>
                      <c:pt idx="1547">
                        <c:v>9.3350000000000009</c:v>
                      </c:pt>
                      <c:pt idx="1548">
                        <c:v>9.3330000000000002</c:v>
                      </c:pt>
                      <c:pt idx="1549">
                        <c:v>9.3320000000000007</c:v>
                      </c:pt>
                      <c:pt idx="1550">
                        <c:v>9.3309999999999995</c:v>
                      </c:pt>
                      <c:pt idx="1551">
                        <c:v>9.33</c:v>
                      </c:pt>
                      <c:pt idx="1552">
                        <c:v>9.327</c:v>
                      </c:pt>
                      <c:pt idx="1553">
                        <c:v>9.3260000000000005</c:v>
                      </c:pt>
                      <c:pt idx="1554">
                        <c:v>9.3249999999999993</c:v>
                      </c:pt>
                      <c:pt idx="1555">
                        <c:v>9.3230000000000004</c:v>
                      </c:pt>
                      <c:pt idx="1556">
                        <c:v>9.3239999999999998</c:v>
                      </c:pt>
                      <c:pt idx="1557">
                        <c:v>9.3219999999999992</c:v>
                      </c:pt>
                      <c:pt idx="1558">
                        <c:v>9.3179999999999996</c:v>
                      </c:pt>
                      <c:pt idx="1559">
                        <c:v>9.3160000000000007</c:v>
                      </c:pt>
                      <c:pt idx="1560">
                        <c:v>9.3170000000000002</c:v>
                      </c:pt>
                      <c:pt idx="1561">
                        <c:v>9.3179999999999996</c:v>
                      </c:pt>
                      <c:pt idx="1562">
                        <c:v>9.3149999999999995</c:v>
                      </c:pt>
                      <c:pt idx="1563">
                        <c:v>9.3160000000000007</c:v>
                      </c:pt>
                      <c:pt idx="1564">
                        <c:v>9.3160000000000007</c:v>
                      </c:pt>
                      <c:pt idx="1565">
                        <c:v>9.3149999999999995</c:v>
                      </c:pt>
                      <c:pt idx="1566">
                        <c:v>9.3140000000000001</c:v>
                      </c:pt>
                      <c:pt idx="1567">
                        <c:v>9.3149999999999995</c:v>
                      </c:pt>
                      <c:pt idx="1568">
                        <c:v>9.3160000000000007</c:v>
                      </c:pt>
                      <c:pt idx="1569">
                        <c:v>9.3140000000000001</c:v>
                      </c:pt>
                      <c:pt idx="1570">
                        <c:v>9.3170000000000002</c:v>
                      </c:pt>
                      <c:pt idx="1571">
                        <c:v>9.3190000000000008</c:v>
                      </c:pt>
                      <c:pt idx="1572">
                        <c:v>9.3190000000000008</c:v>
                      </c:pt>
                      <c:pt idx="1573">
                        <c:v>9.3219999999999992</c:v>
                      </c:pt>
                      <c:pt idx="1574">
                        <c:v>9.3239999999999998</c:v>
                      </c:pt>
                      <c:pt idx="1575">
                        <c:v>9.3260000000000005</c:v>
                      </c:pt>
                      <c:pt idx="1576">
                        <c:v>9.3279999999999994</c:v>
                      </c:pt>
                      <c:pt idx="1577">
                        <c:v>9.3279999999999994</c:v>
                      </c:pt>
                      <c:pt idx="1578">
                        <c:v>9.3309999999999995</c:v>
                      </c:pt>
                      <c:pt idx="1579">
                        <c:v>9.3290000000000006</c:v>
                      </c:pt>
                      <c:pt idx="1580">
                        <c:v>9.3279999999999994</c:v>
                      </c:pt>
                      <c:pt idx="1581">
                        <c:v>9.33</c:v>
                      </c:pt>
                      <c:pt idx="1582">
                        <c:v>9.33</c:v>
                      </c:pt>
                      <c:pt idx="1583">
                        <c:v>9.3309999999999995</c:v>
                      </c:pt>
                      <c:pt idx="1584">
                        <c:v>9.3339999999999996</c:v>
                      </c:pt>
                      <c:pt idx="1585">
                        <c:v>9.3320000000000007</c:v>
                      </c:pt>
                      <c:pt idx="1586">
                        <c:v>9.3339999999999996</c:v>
                      </c:pt>
                      <c:pt idx="1587">
                        <c:v>9.3330000000000002</c:v>
                      </c:pt>
                      <c:pt idx="1588">
                        <c:v>9.3330000000000002</c:v>
                      </c:pt>
                      <c:pt idx="1589">
                        <c:v>9.3330000000000002</c:v>
                      </c:pt>
                      <c:pt idx="1590">
                        <c:v>9.3339999999999996</c:v>
                      </c:pt>
                      <c:pt idx="1591">
                        <c:v>9.3320000000000007</c:v>
                      </c:pt>
                      <c:pt idx="1592">
                        <c:v>9.33</c:v>
                      </c:pt>
                      <c:pt idx="1593">
                        <c:v>9.33</c:v>
                      </c:pt>
                      <c:pt idx="1594">
                        <c:v>9.3290000000000006</c:v>
                      </c:pt>
                      <c:pt idx="1595">
                        <c:v>9.3279999999999994</c:v>
                      </c:pt>
                      <c:pt idx="1596">
                        <c:v>9.3249999999999993</c:v>
                      </c:pt>
                      <c:pt idx="1597">
                        <c:v>9.3239999999999998</c:v>
                      </c:pt>
                      <c:pt idx="1598">
                        <c:v>9.3209999999999997</c:v>
                      </c:pt>
                      <c:pt idx="1599">
                        <c:v>9.3190000000000008</c:v>
                      </c:pt>
                      <c:pt idx="1600">
                        <c:v>9.3149999999999995</c:v>
                      </c:pt>
                      <c:pt idx="1601">
                        <c:v>9.3140000000000001</c:v>
                      </c:pt>
                      <c:pt idx="1602">
                        <c:v>9.3130000000000006</c:v>
                      </c:pt>
                      <c:pt idx="1603">
                        <c:v>9.3109999999999999</c:v>
                      </c:pt>
                      <c:pt idx="1604">
                        <c:v>9.3130000000000006</c:v>
                      </c:pt>
                      <c:pt idx="1605">
                        <c:v>9.3089999999999993</c:v>
                      </c:pt>
                      <c:pt idx="1606">
                        <c:v>9.3059999999999992</c:v>
                      </c:pt>
                      <c:pt idx="1607">
                        <c:v>9.3040000000000003</c:v>
                      </c:pt>
                      <c:pt idx="1608">
                        <c:v>9.3030000000000008</c:v>
                      </c:pt>
                      <c:pt idx="1609">
                        <c:v>9.2989999999999995</c:v>
                      </c:pt>
                      <c:pt idx="1610">
                        <c:v>9.298</c:v>
                      </c:pt>
                      <c:pt idx="1611">
                        <c:v>9.2949999999999999</c:v>
                      </c:pt>
                      <c:pt idx="1612">
                        <c:v>9.2949999999999999</c:v>
                      </c:pt>
                      <c:pt idx="1613">
                        <c:v>9.2880000000000003</c:v>
                      </c:pt>
                      <c:pt idx="1614">
                        <c:v>9.2880000000000003</c:v>
                      </c:pt>
                      <c:pt idx="1615">
                        <c:v>9.2870000000000008</c:v>
                      </c:pt>
                      <c:pt idx="1616">
                        <c:v>9.2840000000000007</c:v>
                      </c:pt>
                      <c:pt idx="1617">
                        <c:v>9.282</c:v>
                      </c:pt>
                      <c:pt idx="1618">
                        <c:v>9.282</c:v>
                      </c:pt>
                      <c:pt idx="1619">
                        <c:v>9.2810000000000006</c:v>
                      </c:pt>
                      <c:pt idx="1620">
                        <c:v>9.2789999999999999</c:v>
                      </c:pt>
                      <c:pt idx="1621">
                        <c:v>9.2769999999999992</c:v>
                      </c:pt>
                      <c:pt idx="1622">
                        <c:v>9.2759999999999998</c:v>
                      </c:pt>
                      <c:pt idx="1623">
                        <c:v>9.2739999999999991</c:v>
                      </c:pt>
                      <c:pt idx="1624">
                        <c:v>9.2720000000000002</c:v>
                      </c:pt>
                      <c:pt idx="1625">
                        <c:v>9.2720000000000002</c:v>
                      </c:pt>
                      <c:pt idx="1626">
                        <c:v>9.2739999999999991</c:v>
                      </c:pt>
                      <c:pt idx="1627">
                        <c:v>9.2710000000000008</c:v>
                      </c:pt>
                      <c:pt idx="1628">
                        <c:v>9.27</c:v>
                      </c:pt>
                      <c:pt idx="1629">
                        <c:v>9.2720000000000002</c:v>
                      </c:pt>
                      <c:pt idx="1630">
                        <c:v>9.2729999999999997</c:v>
                      </c:pt>
                      <c:pt idx="1631">
                        <c:v>9.27</c:v>
                      </c:pt>
                      <c:pt idx="1632">
                        <c:v>9.2690000000000001</c:v>
                      </c:pt>
                      <c:pt idx="1633">
                        <c:v>9.2669999999999995</c:v>
                      </c:pt>
                      <c:pt idx="1634">
                        <c:v>9.2669999999999995</c:v>
                      </c:pt>
                      <c:pt idx="1635">
                        <c:v>9.266</c:v>
                      </c:pt>
                      <c:pt idx="1636">
                        <c:v>9.27</c:v>
                      </c:pt>
                      <c:pt idx="1637">
                        <c:v>9.2680000000000007</c:v>
                      </c:pt>
                      <c:pt idx="1638">
                        <c:v>9.27</c:v>
                      </c:pt>
                      <c:pt idx="1639">
                        <c:v>9.2669999999999995</c:v>
                      </c:pt>
                      <c:pt idx="1640">
                        <c:v>9.2680000000000007</c:v>
                      </c:pt>
                      <c:pt idx="1641">
                        <c:v>9.266</c:v>
                      </c:pt>
                      <c:pt idx="1642">
                        <c:v>9.266</c:v>
                      </c:pt>
                      <c:pt idx="1643">
                        <c:v>9.2650000000000006</c:v>
                      </c:pt>
                      <c:pt idx="1644">
                        <c:v>9.2650000000000006</c:v>
                      </c:pt>
                      <c:pt idx="1645">
                        <c:v>9.2650000000000006</c:v>
                      </c:pt>
                      <c:pt idx="1646">
                        <c:v>9.2629999999999999</c:v>
                      </c:pt>
                      <c:pt idx="1647">
                        <c:v>9.2620000000000005</c:v>
                      </c:pt>
                      <c:pt idx="1648">
                        <c:v>9.26</c:v>
                      </c:pt>
                      <c:pt idx="1649">
                        <c:v>9.2579999999999991</c:v>
                      </c:pt>
                      <c:pt idx="1650">
                        <c:v>9.2590000000000003</c:v>
                      </c:pt>
                      <c:pt idx="1651">
                        <c:v>9.2539999999999996</c:v>
                      </c:pt>
                      <c:pt idx="1652">
                        <c:v>9.2539999999999996</c:v>
                      </c:pt>
                      <c:pt idx="1653">
                        <c:v>9.2509999999999994</c:v>
                      </c:pt>
                      <c:pt idx="1654">
                        <c:v>9.2479999999999993</c:v>
                      </c:pt>
                      <c:pt idx="1655">
                        <c:v>9.2469999999999999</c:v>
                      </c:pt>
                      <c:pt idx="1656">
                        <c:v>9.2460000000000004</c:v>
                      </c:pt>
                      <c:pt idx="1657">
                        <c:v>9.2439999999999998</c:v>
                      </c:pt>
                      <c:pt idx="1658">
                        <c:v>9.2430000000000003</c:v>
                      </c:pt>
                      <c:pt idx="1659">
                        <c:v>9.2420000000000009</c:v>
                      </c:pt>
                      <c:pt idx="1660">
                        <c:v>9.2409999999999997</c:v>
                      </c:pt>
                      <c:pt idx="1661">
                        <c:v>9.2409999999999997</c:v>
                      </c:pt>
                      <c:pt idx="1662">
                        <c:v>9.2370000000000001</c:v>
                      </c:pt>
                      <c:pt idx="1663">
                        <c:v>9.2390000000000008</c:v>
                      </c:pt>
                      <c:pt idx="1664">
                        <c:v>9.2390000000000008</c:v>
                      </c:pt>
                      <c:pt idx="1665">
                        <c:v>9.2379999999999995</c:v>
                      </c:pt>
                      <c:pt idx="1666">
                        <c:v>9.2349999999999994</c:v>
                      </c:pt>
                      <c:pt idx="1667">
                        <c:v>9.2360000000000007</c:v>
                      </c:pt>
                      <c:pt idx="1668">
                        <c:v>9.2330000000000005</c:v>
                      </c:pt>
                      <c:pt idx="1669">
                        <c:v>9.2319999999999993</c:v>
                      </c:pt>
                      <c:pt idx="1670">
                        <c:v>9.2319999999999993</c:v>
                      </c:pt>
                      <c:pt idx="1671">
                        <c:v>9.2289999999999992</c:v>
                      </c:pt>
                      <c:pt idx="1672">
                        <c:v>9.2289999999999992</c:v>
                      </c:pt>
                      <c:pt idx="1673">
                        <c:v>9.2279999999999998</c:v>
                      </c:pt>
                      <c:pt idx="1674">
                        <c:v>9.2260000000000009</c:v>
                      </c:pt>
                      <c:pt idx="1675">
                        <c:v>9.2260000000000009</c:v>
                      </c:pt>
                      <c:pt idx="1676">
                        <c:v>9.2230000000000008</c:v>
                      </c:pt>
                      <c:pt idx="1677">
                        <c:v>9.2270000000000003</c:v>
                      </c:pt>
                      <c:pt idx="1678">
                        <c:v>9.2260000000000009</c:v>
                      </c:pt>
                      <c:pt idx="1679">
                        <c:v>9.2200000000000006</c:v>
                      </c:pt>
                      <c:pt idx="1680">
                        <c:v>9.2210000000000001</c:v>
                      </c:pt>
                      <c:pt idx="1681">
                        <c:v>9.2210000000000001</c:v>
                      </c:pt>
                      <c:pt idx="1682">
                        <c:v>9.2219999999999995</c:v>
                      </c:pt>
                      <c:pt idx="1683">
                        <c:v>9.2189999999999994</c:v>
                      </c:pt>
                      <c:pt idx="1684">
                        <c:v>9.2159999999999993</c:v>
                      </c:pt>
                      <c:pt idx="1685">
                        <c:v>9.2159999999999993</c:v>
                      </c:pt>
                      <c:pt idx="1686">
                        <c:v>9.2170000000000005</c:v>
                      </c:pt>
                      <c:pt idx="1687">
                        <c:v>9.2170000000000005</c:v>
                      </c:pt>
                      <c:pt idx="1688">
                        <c:v>9.2140000000000004</c:v>
                      </c:pt>
                      <c:pt idx="1689">
                        <c:v>9.2129999999999992</c:v>
                      </c:pt>
                      <c:pt idx="1690">
                        <c:v>9.2119999999999997</c:v>
                      </c:pt>
                      <c:pt idx="1691">
                        <c:v>9.2110000000000003</c:v>
                      </c:pt>
                      <c:pt idx="1692">
                        <c:v>9.2119999999999997</c:v>
                      </c:pt>
                      <c:pt idx="1693">
                        <c:v>9.2070000000000007</c:v>
                      </c:pt>
                      <c:pt idx="1694">
                        <c:v>9.2080000000000002</c:v>
                      </c:pt>
                      <c:pt idx="1695">
                        <c:v>9.2050000000000001</c:v>
                      </c:pt>
                      <c:pt idx="1696">
                        <c:v>9.2029999999999994</c:v>
                      </c:pt>
                      <c:pt idx="1697">
                        <c:v>9.2010000000000005</c:v>
                      </c:pt>
                      <c:pt idx="1698">
                        <c:v>9.2029999999999994</c:v>
                      </c:pt>
                      <c:pt idx="1699">
                        <c:v>9.2070000000000007</c:v>
                      </c:pt>
                      <c:pt idx="1700">
                        <c:v>9.2100000000000009</c:v>
                      </c:pt>
                      <c:pt idx="1701">
                        <c:v>9.2089999999999996</c:v>
                      </c:pt>
                      <c:pt idx="1702">
                        <c:v>9.2110000000000003</c:v>
                      </c:pt>
                      <c:pt idx="1703">
                        <c:v>9.2100000000000009</c:v>
                      </c:pt>
                      <c:pt idx="1704">
                        <c:v>9.2110000000000003</c:v>
                      </c:pt>
                      <c:pt idx="1705">
                        <c:v>9.2119999999999997</c:v>
                      </c:pt>
                      <c:pt idx="1706">
                        <c:v>9.2140000000000004</c:v>
                      </c:pt>
                      <c:pt idx="1707">
                        <c:v>9.2140000000000004</c:v>
                      </c:pt>
                      <c:pt idx="1708">
                        <c:v>9.2129999999999992</c:v>
                      </c:pt>
                      <c:pt idx="1709">
                        <c:v>9.2119999999999997</c:v>
                      </c:pt>
                      <c:pt idx="1710">
                        <c:v>9.2140000000000004</c:v>
                      </c:pt>
                      <c:pt idx="1711">
                        <c:v>9.2110000000000003</c:v>
                      </c:pt>
                      <c:pt idx="1712">
                        <c:v>9.2070000000000007</c:v>
                      </c:pt>
                      <c:pt idx="1713">
                        <c:v>9.2050000000000001</c:v>
                      </c:pt>
                      <c:pt idx="1714">
                        <c:v>9.2040000000000006</c:v>
                      </c:pt>
                      <c:pt idx="1715">
                        <c:v>9.1999999999999993</c:v>
                      </c:pt>
                      <c:pt idx="1716">
                        <c:v>9.1969999999999992</c:v>
                      </c:pt>
                      <c:pt idx="1717">
                        <c:v>9.1940000000000008</c:v>
                      </c:pt>
                      <c:pt idx="1718">
                        <c:v>9.19</c:v>
                      </c:pt>
                      <c:pt idx="1719">
                        <c:v>9.1890000000000001</c:v>
                      </c:pt>
                      <c:pt idx="1720">
                        <c:v>9.1859999999999999</c:v>
                      </c:pt>
                      <c:pt idx="1721">
                        <c:v>9.1869999999999994</c:v>
                      </c:pt>
                      <c:pt idx="1722">
                        <c:v>9.1839999999999993</c:v>
                      </c:pt>
                      <c:pt idx="1723">
                        <c:v>9.1829999999999998</c:v>
                      </c:pt>
                      <c:pt idx="1724">
                        <c:v>9.1820000000000004</c:v>
                      </c:pt>
                      <c:pt idx="1725">
                        <c:v>9.1790000000000003</c:v>
                      </c:pt>
                      <c:pt idx="1726">
                        <c:v>9.18</c:v>
                      </c:pt>
                      <c:pt idx="1727">
                        <c:v>9.18</c:v>
                      </c:pt>
                      <c:pt idx="1728">
                        <c:v>9.18</c:v>
                      </c:pt>
                      <c:pt idx="1729">
                        <c:v>9.1780000000000008</c:v>
                      </c:pt>
                      <c:pt idx="1730">
                        <c:v>9.18</c:v>
                      </c:pt>
                      <c:pt idx="1731">
                        <c:v>9.1790000000000003</c:v>
                      </c:pt>
                      <c:pt idx="1732">
                        <c:v>9.1769999999999996</c:v>
                      </c:pt>
                      <c:pt idx="1733">
                        <c:v>9.1780000000000008</c:v>
                      </c:pt>
                      <c:pt idx="1734">
                        <c:v>9.1769999999999996</c:v>
                      </c:pt>
                      <c:pt idx="1735">
                        <c:v>9.1769999999999996</c:v>
                      </c:pt>
                      <c:pt idx="1736">
                        <c:v>9.18</c:v>
                      </c:pt>
                      <c:pt idx="1737">
                        <c:v>9.1769999999999996</c:v>
                      </c:pt>
                      <c:pt idx="1738">
                        <c:v>9.1760000000000002</c:v>
                      </c:pt>
                      <c:pt idx="1739">
                        <c:v>9.1790000000000003</c:v>
                      </c:pt>
                      <c:pt idx="1740">
                        <c:v>9.1809999999999992</c:v>
                      </c:pt>
                      <c:pt idx="1741">
                        <c:v>9.18</c:v>
                      </c:pt>
                      <c:pt idx="1742">
                        <c:v>9.1829999999999998</c:v>
                      </c:pt>
                      <c:pt idx="1743">
                        <c:v>9.1850000000000005</c:v>
                      </c:pt>
                      <c:pt idx="1744">
                        <c:v>9.1839999999999993</c:v>
                      </c:pt>
                      <c:pt idx="1745">
                        <c:v>9.1809999999999992</c:v>
                      </c:pt>
                      <c:pt idx="1746">
                        <c:v>9.1809999999999992</c:v>
                      </c:pt>
                      <c:pt idx="1747">
                        <c:v>9.1769999999999996</c:v>
                      </c:pt>
                      <c:pt idx="1748">
                        <c:v>9.1790000000000003</c:v>
                      </c:pt>
                      <c:pt idx="1749">
                        <c:v>9.1760000000000002</c:v>
                      </c:pt>
                      <c:pt idx="1750">
                        <c:v>9.1739999999999995</c:v>
                      </c:pt>
                      <c:pt idx="1751">
                        <c:v>9.1750000000000007</c:v>
                      </c:pt>
                      <c:pt idx="1752">
                        <c:v>9.1739999999999995</c:v>
                      </c:pt>
                      <c:pt idx="1753">
                        <c:v>9.1769999999999996</c:v>
                      </c:pt>
                      <c:pt idx="1754">
                        <c:v>9.1780000000000008</c:v>
                      </c:pt>
                      <c:pt idx="1755">
                        <c:v>9.1780000000000008</c:v>
                      </c:pt>
                      <c:pt idx="1756">
                        <c:v>9.1809999999999992</c:v>
                      </c:pt>
                      <c:pt idx="1757">
                        <c:v>9.1820000000000004</c:v>
                      </c:pt>
                      <c:pt idx="1758">
                        <c:v>9.1859999999999999</c:v>
                      </c:pt>
                      <c:pt idx="1759">
                        <c:v>9.1890000000000001</c:v>
                      </c:pt>
                      <c:pt idx="1760">
                        <c:v>9.1890000000000001</c:v>
                      </c:pt>
                      <c:pt idx="1761">
                        <c:v>9.1929999999999996</c:v>
                      </c:pt>
                      <c:pt idx="1762">
                        <c:v>9.1950000000000003</c:v>
                      </c:pt>
                      <c:pt idx="1763">
                        <c:v>9.1969999999999992</c:v>
                      </c:pt>
                      <c:pt idx="1764">
                        <c:v>9.1980000000000004</c:v>
                      </c:pt>
                      <c:pt idx="1765">
                        <c:v>9.2010000000000005</c:v>
                      </c:pt>
                      <c:pt idx="1766">
                        <c:v>9.2010000000000005</c:v>
                      </c:pt>
                      <c:pt idx="1767">
                        <c:v>9.2059999999999995</c:v>
                      </c:pt>
                      <c:pt idx="1768">
                        <c:v>9.2059999999999995</c:v>
                      </c:pt>
                      <c:pt idx="1769">
                        <c:v>9.2080000000000002</c:v>
                      </c:pt>
                      <c:pt idx="1770">
                        <c:v>9.2119999999999997</c:v>
                      </c:pt>
                      <c:pt idx="1771">
                        <c:v>9.2159999999999993</c:v>
                      </c:pt>
                      <c:pt idx="1772">
                        <c:v>9.2159999999999993</c:v>
                      </c:pt>
                      <c:pt idx="1773">
                        <c:v>9.218</c:v>
                      </c:pt>
                      <c:pt idx="1774">
                        <c:v>9.2240000000000002</c:v>
                      </c:pt>
                      <c:pt idx="1775">
                        <c:v>9.2210000000000001</c:v>
                      </c:pt>
                      <c:pt idx="1776">
                        <c:v>9.2219999999999995</c:v>
                      </c:pt>
                      <c:pt idx="1777">
                        <c:v>9.2309999999999999</c:v>
                      </c:pt>
                      <c:pt idx="1778">
                        <c:v>9.2349999999999994</c:v>
                      </c:pt>
                      <c:pt idx="1779">
                        <c:v>9.2360000000000007</c:v>
                      </c:pt>
                      <c:pt idx="1780">
                        <c:v>9.234</c:v>
                      </c:pt>
                      <c:pt idx="1781">
                        <c:v>9.2349999999999994</c:v>
                      </c:pt>
                      <c:pt idx="1782">
                        <c:v>9.234</c:v>
                      </c:pt>
                      <c:pt idx="1783">
                        <c:v>9.2370000000000001</c:v>
                      </c:pt>
                      <c:pt idx="1784">
                        <c:v>9.234</c:v>
                      </c:pt>
                      <c:pt idx="1785">
                        <c:v>9.2370000000000001</c:v>
                      </c:pt>
                      <c:pt idx="1786">
                        <c:v>9.234</c:v>
                      </c:pt>
                      <c:pt idx="1787">
                        <c:v>9.2309999999999999</c:v>
                      </c:pt>
                      <c:pt idx="1788">
                        <c:v>9.2319999999999993</c:v>
                      </c:pt>
                      <c:pt idx="1789">
                        <c:v>9.2309999999999999</c:v>
                      </c:pt>
                      <c:pt idx="1790">
                        <c:v>9.2260000000000009</c:v>
                      </c:pt>
                      <c:pt idx="1791">
                        <c:v>9.2260000000000009</c:v>
                      </c:pt>
                      <c:pt idx="1792">
                        <c:v>9.2279999999999998</c:v>
                      </c:pt>
                      <c:pt idx="1793">
                        <c:v>9.23</c:v>
                      </c:pt>
                      <c:pt idx="1794">
                        <c:v>9.23</c:v>
                      </c:pt>
                      <c:pt idx="1795">
                        <c:v>9.2279999999999998</c:v>
                      </c:pt>
                      <c:pt idx="1796">
                        <c:v>9.23</c:v>
                      </c:pt>
                      <c:pt idx="1797">
                        <c:v>9.2289999999999992</c:v>
                      </c:pt>
                      <c:pt idx="1798">
                        <c:v>9.2349999999999994</c:v>
                      </c:pt>
                      <c:pt idx="1799">
                        <c:v>9.2390000000000008</c:v>
                      </c:pt>
                      <c:pt idx="1800">
                        <c:v>9.2430000000000003</c:v>
                      </c:pt>
                      <c:pt idx="1801">
                        <c:v>9.2449999999999992</c:v>
                      </c:pt>
                      <c:pt idx="1802">
                        <c:v>9.2469999999999999</c:v>
                      </c:pt>
                      <c:pt idx="1803">
                        <c:v>9.2490000000000006</c:v>
                      </c:pt>
                      <c:pt idx="1804">
                        <c:v>9.2530000000000001</c:v>
                      </c:pt>
                      <c:pt idx="1805">
                        <c:v>9.2530000000000001</c:v>
                      </c:pt>
                      <c:pt idx="1806">
                        <c:v>9.2550000000000008</c:v>
                      </c:pt>
                      <c:pt idx="1807">
                        <c:v>9.2520000000000007</c:v>
                      </c:pt>
                      <c:pt idx="1808">
                        <c:v>9.2539999999999996</c:v>
                      </c:pt>
                      <c:pt idx="1809">
                        <c:v>9.2569999999999997</c:v>
                      </c:pt>
                      <c:pt idx="1810">
                        <c:v>9.2550000000000008</c:v>
                      </c:pt>
                      <c:pt idx="1811">
                        <c:v>9.2550000000000008</c:v>
                      </c:pt>
                      <c:pt idx="1812">
                        <c:v>9.2560000000000002</c:v>
                      </c:pt>
                      <c:pt idx="1813">
                        <c:v>9.2590000000000003</c:v>
                      </c:pt>
                      <c:pt idx="1814">
                        <c:v>9.2620000000000005</c:v>
                      </c:pt>
                      <c:pt idx="1815">
                        <c:v>9.2629999999999999</c:v>
                      </c:pt>
                      <c:pt idx="1816">
                        <c:v>9.2620000000000005</c:v>
                      </c:pt>
                      <c:pt idx="1817">
                        <c:v>9.2710000000000008</c:v>
                      </c:pt>
                      <c:pt idx="1818">
                        <c:v>9.2720000000000002</c:v>
                      </c:pt>
                      <c:pt idx="1819">
                        <c:v>9.2759999999999998</c:v>
                      </c:pt>
                      <c:pt idx="1820">
                        <c:v>9.2759999999999998</c:v>
                      </c:pt>
                      <c:pt idx="1821">
                        <c:v>9.2789999999999999</c:v>
                      </c:pt>
                      <c:pt idx="1822">
                        <c:v>9.2840000000000007</c:v>
                      </c:pt>
                      <c:pt idx="1823">
                        <c:v>9.2850000000000001</c:v>
                      </c:pt>
                      <c:pt idx="1824">
                        <c:v>9.2859999999999996</c:v>
                      </c:pt>
                      <c:pt idx="1825">
                        <c:v>9.2850000000000001</c:v>
                      </c:pt>
                      <c:pt idx="1826">
                        <c:v>9.2829999999999995</c:v>
                      </c:pt>
                      <c:pt idx="1827">
                        <c:v>9.282</c:v>
                      </c:pt>
                      <c:pt idx="1828">
                        <c:v>9.2829999999999995</c:v>
                      </c:pt>
                      <c:pt idx="1829">
                        <c:v>9.2859999999999996</c:v>
                      </c:pt>
                      <c:pt idx="1830">
                        <c:v>9.2880000000000003</c:v>
                      </c:pt>
                      <c:pt idx="1831">
                        <c:v>9.2899999999999991</c:v>
                      </c:pt>
                      <c:pt idx="1832">
                        <c:v>9.2889999999999997</c:v>
                      </c:pt>
                      <c:pt idx="1833">
                        <c:v>9.2899999999999991</c:v>
                      </c:pt>
                      <c:pt idx="1834">
                        <c:v>9.2870000000000008</c:v>
                      </c:pt>
                      <c:pt idx="1835">
                        <c:v>9.2859999999999996</c:v>
                      </c:pt>
                      <c:pt idx="1836">
                        <c:v>9.2840000000000007</c:v>
                      </c:pt>
                      <c:pt idx="1837">
                        <c:v>9.282</c:v>
                      </c:pt>
                      <c:pt idx="1838">
                        <c:v>9.2799999999999994</c:v>
                      </c:pt>
                      <c:pt idx="1839">
                        <c:v>9.2810000000000006</c:v>
                      </c:pt>
                      <c:pt idx="1840">
                        <c:v>9.2789999999999999</c:v>
                      </c:pt>
                      <c:pt idx="1841">
                        <c:v>9.2780000000000005</c:v>
                      </c:pt>
                      <c:pt idx="1842">
                        <c:v>9.2759999999999998</c:v>
                      </c:pt>
                      <c:pt idx="1843">
                        <c:v>9.2759999999999998</c:v>
                      </c:pt>
                      <c:pt idx="1844">
                        <c:v>9.2799999999999994</c:v>
                      </c:pt>
                      <c:pt idx="1845">
                        <c:v>9.2789999999999999</c:v>
                      </c:pt>
                      <c:pt idx="1846">
                        <c:v>9.2759999999999998</c:v>
                      </c:pt>
                      <c:pt idx="1847">
                        <c:v>9.2729999999999997</c:v>
                      </c:pt>
                      <c:pt idx="1848">
                        <c:v>9.2729999999999997</c:v>
                      </c:pt>
                      <c:pt idx="1849">
                        <c:v>9.27</c:v>
                      </c:pt>
                      <c:pt idx="1850">
                        <c:v>9.2669999999999995</c:v>
                      </c:pt>
                      <c:pt idx="1851">
                        <c:v>9.2629999999999999</c:v>
                      </c:pt>
                      <c:pt idx="1852">
                        <c:v>9.2620000000000005</c:v>
                      </c:pt>
                      <c:pt idx="1853">
                        <c:v>9.2590000000000003</c:v>
                      </c:pt>
                      <c:pt idx="1854">
                        <c:v>9.2569999999999997</c:v>
                      </c:pt>
                      <c:pt idx="1855">
                        <c:v>9.2550000000000008</c:v>
                      </c:pt>
                      <c:pt idx="1856">
                        <c:v>9.2530000000000001</c:v>
                      </c:pt>
                      <c:pt idx="1857">
                        <c:v>9.2539999999999996</c:v>
                      </c:pt>
                      <c:pt idx="1858">
                        <c:v>9.2539999999999996</c:v>
                      </c:pt>
                      <c:pt idx="1859">
                        <c:v>9.2560000000000002</c:v>
                      </c:pt>
                      <c:pt idx="1860">
                        <c:v>9.2530000000000001</c:v>
                      </c:pt>
                      <c:pt idx="1861">
                        <c:v>9.2560000000000002</c:v>
                      </c:pt>
                      <c:pt idx="1862">
                        <c:v>9.2569999999999997</c:v>
                      </c:pt>
                      <c:pt idx="1863">
                        <c:v>9.2530000000000001</c:v>
                      </c:pt>
                      <c:pt idx="1864">
                        <c:v>9.2530000000000001</c:v>
                      </c:pt>
                      <c:pt idx="1865">
                        <c:v>9.2560000000000002</c:v>
                      </c:pt>
                      <c:pt idx="1866">
                        <c:v>9.2509999999999994</c:v>
                      </c:pt>
                      <c:pt idx="1867">
                        <c:v>9.2530000000000001</c:v>
                      </c:pt>
                      <c:pt idx="1868">
                        <c:v>9.2509999999999994</c:v>
                      </c:pt>
                      <c:pt idx="1869">
                        <c:v>9.25</c:v>
                      </c:pt>
                      <c:pt idx="1870">
                        <c:v>9.2490000000000006</c:v>
                      </c:pt>
                      <c:pt idx="1871">
                        <c:v>9.2460000000000004</c:v>
                      </c:pt>
                      <c:pt idx="1872">
                        <c:v>9.2479999999999993</c:v>
                      </c:pt>
                      <c:pt idx="1873">
                        <c:v>9.2449999999999992</c:v>
                      </c:pt>
                      <c:pt idx="1874">
                        <c:v>9.2449999999999992</c:v>
                      </c:pt>
                      <c:pt idx="1875">
                        <c:v>9.2409999999999997</c:v>
                      </c:pt>
                      <c:pt idx="1876">
                        <c:v>9.2420000000000009</c:v>
                      </c:pt>
                      <c:pt idx="1877">
                        <c:v>9.24</c:v>
                      </c:pt>
                      <c:pt idx="1878">
                        <c:v>9.2379999999999995</c:v>
                      </c:pt>
                      <c:pt idx="1879">
                        <c:v>9.2379999999999995</c:v>
                      </c:pt>
                      <c:pt idx="1880">
                        <c:v>9.2379999999999995</c:v>
                      </c:pt>
                      <c:pt idx="1881">
                        <c:v>9.2390000000000008</c:v>
                      </c:pt>
                      <c:pt idx="1882">
                        <c:v>9.2409999999999997</c:v>
                      </c:pt>
                      <c:pt idx="1883">
                        <c:v>9.2439999999999998</c:v>
                      </c:pt>
                      <c:pt idx="1884">
                        <c:v>9.2420000000000009</c:v>
                      </c:pt>
                      <c:pt idx="1885">
                        <c:v>9.2390000000000008</c:v>
                      </c:pt>
                      <c:pt idx="1886">
                        <c:v>9.24</c:v>
                      </c:pt>
                      <c:pt idx="1887">
                        <c:v>9.2409999999999997</c:v>
                      </c:pt>
                      <c:pt idx="1888">
                        <c:v>9.2430000000000003</c:v>
                      </c:pt>
                      <c:pt idx="1889">
                        <c:v>9.24</c:v>
                      </c:pt>
                      <c:pt idx="1890">
                        <c:v>9.2439999999999998</c:v>
                      </c:pt>
                      <c:pt idx="1891">
                        <c:v>9.2449999999999992</c:v>
                      </c:pt>
                      <c:pt idx="1892">
                        <c:v>9.2469999999999999</c:v>
                      </c:pt>
                      <c:pt idx="1893">
                        <c:v>9.2490000000000006</c:v>
                      </c:pt>
                      <c:pt idx="1894">
                        <c:v>9.2509999999999994</c:v>
                      </c:pt>
                      <c:pt idx="1895">
                        <c:v>9.2520000000000007</c:v>
                      </c:pt>
                      <c:pt idx="1896">
                        <c:v>9.2530000000000001</c:v>
                      </c:pt>
                      <c:pt idx="1897">
                        <c:v>9.2560000000000002</c:v>
                      </c:pt>
                      <c:pt idx="1898">
                        <c:v>9.2560000000000002</c:v>
                      </c:pt>
                      <c:pt idx="1899">
                        <c:v>9.2579999999999991</c:v>
                      </c:pt>
                      <c:pt idx="1900">
                        <c:v>9.2669999999999995</c:v>
                      </c:pt>
                      <c:pt idx="1901">
                        <c:v>9.2739999999999991</c:v>
                      </c:pt>
                      <c:pt idx="1902">
                        <c:v>9.27</c:v>
                      </c:pt>
                      <c:pt idx="1903">
                        <c:v>9.2729999999999997</c:v>
                      </c:pt>
                      <c:pt idx="1904">
                        <c:v>9.2720000000000002</c:v>
                      </c:pt>
                      <c:pt idx="1905">
                        <c:v>9.2690000000000001</c:v>
                      </c:pt>
                      <c:pt idx="1906">
                        <c:v>9.2669999999999995</c:v>
                      </c:pt>
                      <c:pt idx="1907">
                        <c:v>9.2639999999999993</c:v>
                      </c:pt>
                      <c:pt idx="1908">
                        <c:v>9.2609999999999992</c:v>
                      </c:pt>
                      <c:pt idx="1909">
                        <c:v>9.2569999999999997</c:v>
                      </c:pt>
                      <c:pt idx="1910">
                        <c:v>9.2550000000000008</c:v>
                      </c:pt>
                      <c:pt idx="1911">
                        <c:v>9.2550000000000008</c:v>
                      </c:pt>
                      <c:pt idx="1912">
                        <c:v>9.2520000000000007</c:v>
                      </c:pt>
                      <c:pt idx="1913">
                        <c:v>9.2530000000000001</c:v>
                      </c:pt>
                      <c:pt idx="1914">
                        <c:v>9.2560000000000002</c:v>
                      </c:pt>
                      <c:pt idx="1915">
                        <c:v>9.2539999999999996</c:v>
                      </c:pt>
                      <c:pt idx="1916">
                        <c:v>9.2520000000000007</c:v>
                      </c:pt>
                      <c:pt idx="1917">
                        <c:v>9.2490000000000006</c:v>
                      </c:pt>
                      <c:pt idx="1918">
                        <c:v>9.2520000000000007</c:v>
                      </c:pt>
                      <c:pt idx="1919">
                        <c:v>9.2539999999999996</c:v>
                      </c:pt>
                      <c:pt idx="1920">
                        <c:v>9.2539999999999996</c:v>
                      </c:pt>
                      <c:pt idx="1921">
                        <c:v>9.25</c:v>
                      </c:pt>
                      <c:pt idx="1922">
                        <c:v>9.2490000000000006</c:v>
                      </c:pt>
                      <c:pt idx="1923">
                        <c:v>9.2490000000000006</c:v>
                      </c:pt>
                      <c:pt idx="1924">
                        <c:v>9.2469999999999999</c:v>
                      </c:pt>
                      <c:pt idx="1925">
                        <c:v>9.2490000000000006</c:v>
                      </c:pt>
                      <c:pt idx="1926">
                        <c:v>9.2430000000000003</c:v>
                      </c:pt>
                      <c:pt idx="1927">
                        <c:v>9.2390000000000008</c:v>
                      </c:pt>
                      <c:pt idx="1928">
                        <c:v>9.234</c:v>
                      </c:pt>
                      <c:pt idx="1929">
                        <c:v>9.2319999999999993</c:v>
                      </c:pt>
                      <c:pt idx="1930">
                        <c:v>9.2309999999999999</c:v>
                      </c:pt>
                      <c:pt idx="1931">
                        <c:v>9.2279999999999998</c:v>
                      </c:pt>
                      <c:pt idx="1932">
                        <c:v>9.2279999999999998</c:v>
                      </c:pt>
                      <c:pt idx="1933">
                        <c:v>9.2279999999999998</c:v>
                      </c:pt>
                      <c:pt idx="1934">
                        <c:v>9.2279999999999998</c:v>
                      </c:pt>
                      <c:pt idx="1935">
                        <c:v>9.2279999999999998</c:v>
                      </c:pt>
                      <c:pt idx="1936">
                        <c:v>9.2210000000000001</c:v>
                      </c:pt>
                      <c:pt idx="1937">
                        <c:v>9.2210000000000001</c:v>
                      </c:pt>
                      <c:pt idx="1938">
                        <c:v>9.2210000000000001</c:v>
                      </c:pt>
                      <c:pt idx="1939">
                        <c:v>9.2219999999999995</c:v>
                      </c:pt>
                      <c:pt idx="1940">
                        <c:v>9.2279999999999998</c:v>
                      </c:pt>
                      <c:pt idx="1941">
                        <c:v>9.2240000000000002</c:v>
                      </c:pt>
                      <c:pt idx="1942">
                        <c:v>9.2260000000000009</c:v>
                      </c:pt>
                      <c:pt idx="1943">
                        <c:v>9.2289999999999992</c:v>
                      </c:pt>
                      <c:pt idx="1944">
                        <c:v>9.23</c:v>
                      </c:pt>
                      <c:pt idx="1945">
                        <c:v>9.23</c:v>
                      </c:pt>
                      <c:pt idx="1946">
                        <c:v>9.2319999999999993</c:v>
                      </c:pt>
                      <c:pt idx="1947">
                        <c:v>9.234</c:v>
                      </c:pt>
                      <c:pt idx="1948">
                        <c:v>9.2390000000000008</c:v>
                      </c:pt>
                      <c:pt idx="1949">
                        <c:v>9.2449999999999992</c:v>
                      </c:pt>
                      <c:pt idx="1950">
                        <c:v>9.25</c:v>
                      </c:pt>
                      <c:pt idx="1951">
                        <c:v>9.2509999999999994</c:v>
                      </c:pt>
                      <c:pt idx="1952">
                        <c:v>9.2569999999999997</c:v>
                      </c:pt>
                      <c:pt idx="1953">
                        <c:v>9.26</c:v>
                      </c:pt>
                      <c:pt idx="1954">
                        <c:v>9.2609999999999992</c:v>
                      </c:pt>
                      <c:pt idx="1955">
                        <c:v>9.2650000000000006</c:v>
                      </c:pt>
                      <c:pt idx="1956">
                        <c:v>9.27</c:v>
                      </c:pt>
                      <c:pt idx="1957">
                        <c:v>9.27</c:v>
                      </c:pt>
                      <c:pt idx="1958">
                        <c:v>9.2729999999999997</c:v>
                      </c:pt>
                      <c:pt idx="1959">
                        <c:v>9.27</c:v>
                      </c:pt>
                      <c:pt idx="1960">
                        <c:v>9.2720000000000002</c:v>
                      </c:pt>
                      <c:pt idx="1961">
                        <c:v>9.2710000000000008</c:v>
                      </c:pt>
                      <c:pt idx="1962">
                        <c:v>9.2710000000000008</c:v>
                      </c:pt>
                      <c:pt idx="1963">
                        <c:v>9.2710000000000008</c:v>
                      </c:pt>
                      <c:pt idx="1964">
                        <c:v>9.27</c:v>
                      </c:pt>
                      <c:pt idx="1965">
                        <c:v>9.2710000000000008</c:v>
                      </c:pt>
                      <c:pt idx="1966">
                        <c:v>9.2710000000000008</c:v>
                      </c:pt>
                      <c:pt idx="1967">
                        <c:v>9.2780000000000005</c:v>
                      </c:pt>
                      <c:pt idx="1968">
                        <c:v>9.2840000000000007</c:v>
                      </c:pt>
                      <c:pt idx="1969">
                        <c:v>9.2829999999999995</c:v>
                      </c:pt>
                      <c:pt idx="1970">
                        <c:v>9.2889999999999997</c:v>
                      </c:pt>
                      <c:pt idx="1971">
                        <c:v>9.3000000000000007</c:v>
                      </c:pt>
                      <c:pt idx="1972">
                        <c:v>9.2949999999999999</c:v>
                      </c:pt>
                      <c:pt idx="1973">
                        <c:v>9.2929999999999993</c:v>
                      </c:pt>
                      <c:pt idx="1974">
                        <c:v>9.2929999999999993</c:v>
                      </c:pt>
                      <c:pt idx="1975">
                        <c:v>9.2880000000000003</c:v>
                      </c:pt>
                      <c:pt idx="1976">
                        <c:v>9.2870000000000008</c:v>
                      </c:pt>
                      <c:pt idx="1977">
                        <c:v>9.2850000000000001</c:v>
                      </c:pt>
                      <c:pt idx="1978">
                        <c:v>9.2810000000000006</c:v>
                      </c:pt>
                      <c:pt idx="1979">
                        <c:v>9.2780000000000005</c:v>
                      </c:pt>
                      <c:pt idx="1980">
                        <c:v>9.2739999999999991</c:v>
                      </c:pt>
                      <c:pt idx="1981">
                        <c:v>9.27</c:v>
                      </c:pt>
                      <c:pt idx="1982">
                        <c:v>9.2680000000000007</c:v>
                      </c:pt>
                      <c:pt idx="1983">
                        <c:v>9.2639999999999993</c:v>
                      </c:pt>
                      <c:pt idx="1984">
                        <c:v>9.26</c:v>
                      </c:pt>
                      <c:pt idx="1985">
                        <c:v>9.2569999999999997</c:v>
                      </c:pt>
                      <c:pt idx="1986">
                        <c:v>9.2530000000000001</c:v>
                      </c:pt>
                      <c:pt idx="1987">
                        <c:v>9.2509999999999994</c:v>
                      </c:pt>
                      <c:pt idx="1988">
                        <c:v>9.2490000000000006</c:v>
                      </c:pt>
                      <c:pt idx="1989">
                        <c:v>9.2460000000000004</c:v>
                      </c:pt>
                      <c:pt idx="1990">
                        <c:v>9.2430000000000003</c:v>
                      </c:pt>
                      <c:pt idx="1991">
                        <c:v>9.24</c:v>
                      </c:pt>
                      <c:pt idx="1992">
                        <c:v>9.2360000000000007</c:v>
                      </c:pt>
                      <c:pt idx="1993">
                        <c:v>9.234</c:v>
                      </c:pt>
                      <c:pt idx="1994">
                        <c:v>9.23</c:v>
                      </c:pt>
                      <c:pt idx="1995">
                        <c:v>9.2270000000000003</c:v>
                      </c:pt>
                      <c:pt idx="1996">
                        <c:v>9.2279999999999998</c:v>
                      </c:pt>
                      <c:pt idx="1997">
                        <c:v>9.2249999999999996</c:v>
                      </c:pt>
                      <c:pt idx="1998">
                        <c:v>9.2249999999999996</c:v>
                      </c:pt>
                      <c:pt idx="1999">
                        <c:v>9.2230000000000008</c:v>
                      </c:pt>
                      <c:pt idx="2000">
                        <c:v>9.2189999999999994</c:v>
                      </c:pt>
                      <c:pt idx="2001">
                        <c:v>9.2200000000000006</c:v>
                      </c:pt>
                      <c:pt idx="2002">
                        <c:v>9.218</c:v>
                      </c:pt>
                      <c:pt idx="2003">
                        <c:v>9.2159999999999993</c:v>
                      </c:pt>
                      <c:pt idx="2004">
                        <c:v>9.2149999999999999</c:v>
                      </c:pt>
                      <c:pt idx="2005">
                        <c:v>9.2100000000000009</c:v>
                      </c:pt>
                      <c:pt idx="2006">
                        <c:v>9.2070000000000007</c:v>
                      </c:pt>
                      <c:pt idx="2007">
                        <c:v>9.2029999999999994</c:v>
                      </c:pt>
                      <c:pt idx="2008">
                        <c:v>9.2050000000000001</c:v>
                      </c:pt>
                      <c:pt idx="2009">
                        <c:v>9.2070000000000007</c:v>
                      </c:pt>
                      <c:pt idx="2010">
                        <c:v>9.2059999999999995</c:v>
                      </c:pt>
                      <c:pt idx="2011">
                        <c:v>9.2050000000000001</c:v>
                      </c:pt>
                      <c:pt idx="2012">
                        <c:v>9.2040000000000006</c:v>
                      </c:pt>
                      <c:pt idx="2013">
                        <c:v>9.2010000000000005</c:v>
                      </c:pt>
                      <c:pt idx="2014">
                        <c:v>9.1989999999999998</c:v>
                      </c:pt>
                      <c:pt idx="2015">
                        <c:v>9.1989999999999998</c:v>
                      </c:pt>
                      <c:pt idx="2016">
                        <c:v>9.1980000000000004</c:v>
                      </c:pt>
                      <c:pt idx="2017">
                        <c:v>9.1989999999999998</c:v>
                      </c:pt>
                      <c:pt idx="2018">
                        <c:v>9.1940000000000008</c:v>
                      </c:pt>
                      <c:pt idx="2019">
                        <c:v>9.1959999999999997</c:v>
                      </c:pt>
                      <c:pt idx="2020">
                        <c:v>9.1989999999999998</c:v>
                      </c:pt>
                      <c:pt idx="2021">
                        <c:v>9.1929999999999996</c:v>
                      </c:pt>
                      <c:pt idx="2022">
                        <c:v>9.1920000000000002</c:v>
                      </c:pt>
                      <c:pt idx="2023">
                        <c:v>9.1890000000000001</c:v>
                      </c:pt>
                      <c:pt idx="2024">
                        <c:v>9.1890000000000001</c:v>
                      </c:pt>
                      <c:pt idx="2025">
                        <c:v>9.1859999999999999</c:v>
                      </c:pt>
                      <c:pt idx="2026">
                        <c:v>9.1829999999999998</c:v>
                      </c:pt>
                      <c:pt idx="2027">
                        <c:v>9.1809999999999992</c:v>
                      </c:pt>
                      <c:pt idx="2028">
                        <c:v>9.1769999999999996</c:v>
                      </c:pt>
                      <c:pt idx="2029">
                        <c:v>9.173</c:v>
                      </c:pt>
                      <c:pt idx="2030">
                        <c:v>9.173</c:v>
                      </c:pt>
                      <c:pt idx="2031">
                        <c:v>9.17</c:v>
                      </c:pt>
                      <c:pt idx="2032">
                        <c:v>9.1720000000000006</c:v>
                      </c:pt>
                      <c:pt idx="2033">
                        <c:v>9.1660000000000004</c:v>
                      </c:pt>
                      <c:pt idx="2034">
                        <c:v>9.1620000000000008</c:v>
                      </c:pt>
                      <c:pt idx="2035">
                        <c:v>9.1620000000000008</c:v>
                      </c:pt>
                      <c:pt idx="2036">
                        <c:v>9.16</c:v>
                      </c:pt>
                      <c:pt idx="2037">
                        <c:v>9.1579999999999995</c:v>
                      </c:pt>
                      <c:pt idx="2038">
                        <c:v>9.157</c:v>
                      </c:pt>
                      <c:pt idx="2039">
                        <c:v>9.1539999999999999</c:v>
                      </c:pt>
                      <c:pt idx="2040">
                        <c:v>9.1530000000000005</c:v>
                      </c:pt>
                      <c:pt idx="2041">
                        <c:v>9.1530000000000005</c:v>
                      </c:pt>
                      <c:pt idx="2042">
                        <c:v>9.1509999999999998</c:v>
                      </c:pt>
                      <c:pt idx="2043">
                        <c:v>9.1519999999999992</c:v>
                      </c:pt>
                      <c:pt idx="2044">
                        <c:v>9.1479999999999997</c:v>
                      </c:pt>
                      <c:pt idx="2045">
                        <c:v>9.1460000000000008</c:v>
                      </c:pt>
                      <c:pt idx="2046">
                        <c:v>9.1460000000000008</c:v>
                      </c:pt>
                      <c:pt idx="2047">
                        <c:v>9.1440000000000001</c:v>
                      </c:pt>
                      <c:pt idx="2048">
                        <c:v>9.1460000000000008</c:v>
                      </c:pt>
                      <c:pt idx="2049">
                        <c:v>9.141</c:v>
                      </c:pt>
                      <c:pt idx="2050">
                        <c:v>9.1379999999999999</c:v>
                      </c:pt>
                      <c:pt idx="2051">
                        <c:v>9.1359999999999992</c:v>
                      </c:pt>
                      <c:pt idx="2052">
                        <c:v>9.1319999999999997</c:v>
                      </c:pt>
                      <c:pt idx="2053">
                        <c:v>9.1280000000000001</c:v>
                      </c:pt>
                      <c:pt idx="2054">
                        <c:v>9.1270000000000007</c:v>
                      </c:pt>
                      <c:pt idx="2055">
                        <c:v>9.125</c:v>
                      </c:pt>
                      <c:pt idx="2056">
                        <c:v>9.1219999999999999</c:v>
                      </c:pt>
                      <c:pt idx="2057">
                        <c:v>9.1240000000000006</c:v>
                      </c:pt>
                      <c:pt idx="2058">
                        <c:v>9.1229999999999993</c:v>
                      </c:pt>
                      <c:pt idx="2059">
                        <c:v>9.125</c:v>
                      </c:pt>
                      <c:pt idx="2060">
                        <c:v>9.1210000000000004</c:v>
                      </c:pt>
                      <c:pt idx="2061">
                        <c:v>9.1199999999999992</c:v>
                      </c:pt>
                      <c:pt idx="2062">
                        <c:v>9.1189999999999998</c:v>
                      </c:pt>
                      <c:pt idx="2063">
                        <c:v>9.1180000000000003</c:v>
                      </c:pt>
                      <c:pt idx="2064">
                        <c:v>9.1159999999999997</c:v>
                      </c:pt>
                      <c:pt idx="2065">
                        <c:v>9.1159999999999997</c:v>
                      </c:pt>
                      <c:pt idx="2066">
                        <c:v>9.1140000000000008</c:v>
                      </c:pt>
                      <c:pt idx="2067">
                        <c:v>9.1140000000000008</c:v>
                      </c:pt>
                      <c:pt idx="2068">
                        <c:v>9.1129999999999995</c:v>
                      </c:pt>
                      <c:pt idx="2069">
                        <c:v>9.1129999999999995</c:v>
                      </c:pt>
                      <c:pt idx="2070">
                        <c:v>9.1129999999999995</c:v>
                      </c:pt>
                      <c:pt idx="2071">
                        <c:v>9.1140000000000008</c:v>
                      </c:pt>
                      <c:pt idx="2072">
                        <c:v>9.1140000000000008</c:v>
                      </c:pt>
                      <c:pt idx="2073">
                        <c:v>9.1150000000000002</c:v>
                      </c:pt>
                      <c:pt idx="2074">
                        <c:v>9.1180000000000003</c:v>
                      </c:pt>
                      <c:pt idx="2075">
                        <c:v>9.1189999999999998</c:v>
                      </c:pt>
                      <c:pt idx="2076">
                        <c:v>9.1189999999999998</c:v>
                      </c:pt>
                      <c:pt idx="2077">
                        <c:v>9.1199999999999992</c:v>
                      </c:pt>
                      <c:pt idx="2078">
                        <c:v>9.1210000000000004</c:v>
                      </c:pt>
                      <c:pt idx="2079">
                        <c:v>9.1219999999999999</c:v>
                      </c:pt>
                      <c:pt idx="2080">
                        <c:v>9.1229999999999993</c:v>
                      </c:pt>
                      <c:pt idx="2081">
                        <c:v>9.1229999999999993</c:v>
                      </c:pt>
                      <c:pt idx="2082">
                        <c:v>9.1259999999999994</c:v>
                      </c:pt>
                      <c:pt idx="2083">
                        <c:v>9.1270000000000007</c:v>
                      </c:pt>
                      <c:pt idx="2084">
                        <c:v>9.1359999999999992</c:v>
                      </c:pt>
                      <c:pt idx="2085">
                        <c:v>9.1419999999999995</c:v>
                      </c:pt>
                      <c:pt idx="2086">
                        <c:v>9.1419999999999995</c:v>
                      </c:pt>
                      <c:pt idx="2087">
                        <c:v>9.1430000000000007</c:v>
                      </c:pt>
                      <c:pt idx="2088">
                        <c:v>9.1489999999999991</c:v>
                      </c:pt>
                      <c:pt idx="2089">
                        <c:v>9.1519999999999992</c:v>
                      </c:pt>
                      <c:pt idx="2090">
                        <c:v>9.1509999999999998</c:v>
                      </c:pt>
                      <c:pt idx="2091">
                        <c:v>9.1519999999999992</c:v>
                      </c:pt>
                      <c:pt idx="2092">
                        <c:v>9.15</c:v>
                      </c:pt>
                      <c:pt idx="2093">
                        <c:v>9.1549999999999994</c:v>
                      </c:pt>
                      <c:pt idx="2094">
                        <c:v>9.1530000000000005</c:v>
                      </c:pt>
                      <c:pt idx="2095">
                        <c:v>9.157</c:v>
                      </c:pt>
                      <c:pt idx="2096">
                        <c:v>9.16</c:v>
                      </c:pt>
                      <c:pt idx="2097">
                        <c:v>9.1579999999999995</c:v>
                      </c:pt>
                      <c:pt idx="2098">
                        <c:v>9.1560000000000006</c:v>
                      </c:pt>
                      <c:pt idx="2099">
                        <c:v>9.1560000000000006</c:v>
                      </c:pt>
                      <c:pt idx="2100">
                        <c:v>9.157</c:v>
                      </c:pt>
                      <c:pt idx="2101">
                        <c:v>9.1549999999999994</c:v>
                      </c:pt>
                      <c:pt idx="2102">
                        <c:v>9.1549999999999994</c:v>
                      </c:pt>
                      <c:pt idx="2103">
                        <c:v>9.157</c:v>
                      </c:pt>
                      <c:pt idx="2104">
                        <c:v>9.157</c:v>
                      </c:pt>
                      <c:pt idx="2105">
                        <c:v>9.157</c:v>
                      </c:pt>
                      <c:pt idx="2106">
                        <c:v>9.157</c:v>
                      </c:pt>
                      <c:pt idx="2107">
                        <c:v>9.1579999999999995</c:v>
                      </c:pt>
                      <c:pt idx="2108">
                        <c:v>9.157</c:v>
                      </c:pt>
                      <c:pt idx="2109">
                        <c:v>9.1579999999999995</c:v>
                      </c:pt>
                      <c:pt idx="2110">
                        <c:v>9.1560000000000006</c:v>
                      </c:pt>
                      <c:pt idx="2111">
                        <c:v>9.1560000000000006</c:v>
                      </c:pt>
                      <c:pt idx="2112">
                        <c:v>9.1560000000000006</c:v>
                      </c:pt>
                      <c:pt idx="2113">
                        <c:v>9.1549999999999994</c:v>
                      </c:pt>
                      <c:pt idx="2114">
                        <c:v>9.1539999999999999</c:v>
                      </c:pt>
                      <c:pt idx="2115">
                        <c:v>9.1519999999999992</c:v>
                      </c:pt>
                      <c:pt idx="2116">
                        <c:v>9.1530000000000005</c:v>
                      </c:pt>
                      <c:pt idx="2117">
                        <c:v>9.1590000000000007</c:v>
                      </c:pt>
                      <c:pt idx="2118">
                        <c:v>9.1649999999999991</c:v>
                      </c:pt>
                      <c:pt idx="2119">
                        <c:v>9.1669999999999998</c:v>
                      </c:pt>
                      <c:pt idx="2120">
                        <c:v>9.1690000000000005</c:v>
                      </c:pt>
                      <c:pt idx="2121">
                        <c:v>9.1679999999999993</c:v>
                      </c:pt>
                      <c:pt idx="2122">
                        <c:v>9.1720000000000006</c:v>
                      </c:pt>
                      <c:pt idx="2123">
                        <c:v>9.1760000000000002</c:v>
                      </c:pt>
                      <c:pt idx="2124">
                        <c:v>9.1750000000000007</c:v>
                      </c:pt>
                      <c:pt idx="2125">
                        <c:v>9.1750000000000007</c:v>
                      </c:pt>
                      <c:pt idx="2126">
                        <c:v>9.1750000000000007</c:v>
                      </c:pt>
                      <c:pt idx="2127">
                        <c:v>9.1750000000000007</c:v>
                      </c:pt>
                      <c:pt idx="2128">
                        <c:v>9.1739999999999995</c:v>
                      </c:pt>
                      <c:pt idx="2129">
                        <c:v>9.1709999999999994</c:v>
                      </c:pt>
                      <c:pt idx="2130">
                        <c:v>9.1769999999999996</c:v>
                      </c:pt>
                      <c:pt idx="2131">
                        <c:v>9.1850000000000005</c:v>
                      </c:pt>
                      <c:pt idx="2132">
                        <c:v>9.1880000000000006</c:v>
                      </c:pt>
                      <c:pt idx="2133">
                        <c:v>9.1869999999999994</c:v>
                      </c:pt>
                      <c:pt idx="2134">
                        <c:v>9.1859999999999999</c:v>
                      </c:pt>
                      <c:pt idx="2135">
                        <c:v>9.1869999999999994</c:v>
                      </c:pt>
                      <c:pt idx="2136">
                        <c:v>9.1880000000000006</c:v>
                      </c:pt>
                      <c:pt idx="2137">
                        <c:v>9.1910000000000007</c:v>
                      </c:pt>
                      <c:pt idx="2138">
                        <c:v>9.1929999999999996</c:v>
                      </c:pt>
                      <c:pt idx="2139">
                        <c:v>9.1950000000000003</c:v>
                      </c:pt>
                      <c:pt idx="2140">
                        <c:v>9.1920000000000002</c:v>
                      </c:pt>
                      <c:pt idx="2141">
                        <c:v>9.1929999999999996</c:v>
                      </c:pt>
                      <c:pt idx="2142">
                        <c:v>9.1959999999999997</c:v>
                      </c:pt>
                      <c:pt idx="2143">
                        <c:v>9.1959999999999997</c:v>
                      </c:pt>
                      <c:pt idx="2144">
                        <c:v>9.2010000000000005</c:v>
                      </c:pt>
                      <c:pt idx="2145">
                        <c:v>9.1999999999999993</c:v>
                      </c:pt>
                      <c:pt idx="2146">
                        <c:v>9.2010000000000005</c:v>
                      </c:pt>
                      <c:pt idx="2147">
                        <c:v>9.202</c:v>
                      </c:pt>
                      <c:pt idx="2148">
                        <c:v>9.1980000000000004</c:v>
                      </c:pt>
                      <c:pt idx="2149">
                        <c:v>9.1999999999999993</c:v>
                      </c:pt>
                      <c:pt idx="2150">
                        <c:v>9.1959999999999997</c:v>
                      </c:pt>
                      <c:pt idx="2151">
                        <c:v>9.1959999999999997</c:v>
                      </c:pt>
                      <c:pt idx="2152">
                        <c:v>9.1959999999999997</c:v>
                      </c:pt>
                      <c:pt idx="2153">
                        <c:v>9.1950000000000003</c:v>
                      </c:pt>
                      <c:pt idx="2154">
                        <c:v>9.2010000000000005</c:v>
                      </c:pt>
                      <c:pt idx="2155">
                        <c:v>9.2059999999999995</c:v>
                      </c:pt>
                      <c:pt idx="2156">
                        <c:v>9.2110000000000003</c:v>
                      </c:pt>
                      <c:pt idx="2157">
                        <c:v>9.2089999999999996</c:v>
                      </c:pt>
                      <c:pt idx="2158">
                        <c:v>9.2059999999999995</c:v>
                      </c:pt>
                      <c:pt idx="2159">
                        <c:v>9.2040000000000006</c:v>
                      </c:pt>
                      <c:pt idx="2160">
                        <c:v>9.1989999999999998</c:v>
                      </c:pt>
                      <c:pt idx="2161">
                        <c:v>9.1989999999999998</c:v>
                      </c:pt>
                      <c:pt idx="2162">
                        <c:v>9.1910000000000007</c:v>
                      </c:pt>
                      <c:pt idx="2163">
                        <c:v>9.1869999999999994</c:v>
                      </c:pt>
                      <c:pt idx="2164">
                        <c:v>9.1809999999999992</c:v>
                      </c:pt>
                      <c:pt idx="2165">
                        <c:v>9.1780000000000008</c:v>
                      </c:pt>
                      <c:pt idx="2166">
                        <c:v>9.1780000000000008</c:v>
                      </c:pt>
                      <c:pt idx="2167">
                        <c:v>9.1720000000000006</c:v>
                      </c:pt>
                      <c:pt idx="2168">
                        <c:v>9.1720000000000006</c:v>
                      </c:pt>
                      <c:pt idx="2169">
                        <c:v>9.17</c:v>
                      </c:pt>
                      <c:pt idx="2170">
                        <c:v>9.1630000000000003</c:v>
                      </c:pt>
                      <c:pt idx="2171">
                        <c:v>9.1620000000000008</c:v>
                      </c:pt>
                      <c:pt idx="2172">
                        <c:v>9.1620000000000008</c:v>
                      </c:pt>
                      <c:pt idx="2173">
                        <c:v>9.16</c:v>
                      </c:pt>
                      <c:pt idx="2174">
                        <c:v>9.16</c:v>
                      </c:pt>
                      <c:pt idx="2175">
                        <c:v>9.1590000000000007</c:v>
                      </c:pt>
                      <c:pt idx="2176">
                        <c:v>9.1579999999999995</c:v>
                      </c:pt>
                      <c:pt idx="2177">
                        <c:v>9.1590000000000007</c:v>
                      </c:pt>
                      <c:pt idx="2178">
                        <c:v>9.1539999999999999</c:v>
                      </c:pt>
                      <c:pt idx="2179">
                        <c:v>9.1509999999999998</c:v>
                      </c:pt>
                      <c:pt idx="2180">
                        <c:v>9.1530000000000005</c:v>
                      </c:pt>
                      <c:pt idx="2181">
                        <c:v>9.1519999999999992</c:v>
                      </c:pt>
                      <c:pt idx="2182">
                        <c:v>9.1509999999999998</c:v>
                      </c:pt>
                      <c:pt idx="2183">
                        <c:v>9.1519999999999992</c:v>
                      </c:pt>
                      <c:pt idx="2184">
                        <c:v>9.1509999999999998</c:v>
                      </c:pt>
                      <c:pt idx="2185">
                        <c:v>9.1479999999999997</c:v>
                      </c:pt>
                      <c:pt idx="2186">
                        <c:v>9.1479999999999997</c:v>
                      </c:pt>
                      <c:pt idx="2187">
                        <c:v>9.1470000000000002</c:v>
                      </c:pt>
                      <c:pt idx="2188">
                        <c:v>9.1470000000000002</c:v>
                      </c:pt>
                      <c:pt idx="2189">
                        <c:v>9.1440000000000001</c:v>
                      </c:pt>
                      <c:pt idx="2190">
                        <c:v>9.1440000000000001</c:v>
                      </c:pt>
                      <c:pt idx="2191">
                        <c:v>9.1389999999999993</c:v>
                      </c:pt>
                      <c:pt idx="2192">
                        <c:v>9.1379999999999999</c:v>
                      </c:pt>
                      <c:pt idx="2193">
                        <c:v>9.1349999999999998</c:v>
                      </c:pt>
                      <c:pt idx="2194">
                        <c:v>9.1319999999999997</c:v>
                      </c:pt>
                      <c:pt idx="2195">
                        <c:v>9.1329999999999991</c:v>
                      </c:pt>
                      <c:pt idx="2196">
                        <c:v>9.1359999999999992</c:v>
                      </c:pt>
                      <c:pt idx="2197">
                        <c:v>9.1389999999999993</c:v>
                      </c:pt>
                      <c:pt idx="2198">
                        <c:v>9.1349999999999998</c:v>
                      </c:pt>
                      <c:pt idx="2199">
                        <c:v>9.1340000000000003</c:v>
                      </c:pt>
                      <c:pt idx="2200">
                        <c:v>9.1319999999999997</c:v>
                      </c:pt>
                      <c:pt idx="2201">
                        <c:v>9.1310000000000002</c:v>
                      </c:pt>
                      <c:pt idx="2202">
                        <c:v>9.1259999999999994</c:v>
                      </c:pt>
                      <c:pt idx="2203">
                        <c:v>9.125</c:v>
                      </c:pt>
                      <c:pt idx="2204">
                        <c:v>9.1210000000000004</c:v>
                      </c:pt>
                      <c:pt idx="2205">
                        <c:v>9.1189999999999998</c:v>
                      </c:pt>
                      <c:pt idx="2206">
                        <c:v>9.1189999999999998</c:v>
                      </c:pt>
                      <c:pt idx="2207">
                        <c:v>9.1150000000000002</c:v>
                      </c:pt>
                      <c:pt idx="2208">
                        <c:v>9.1140000000000008</c:v>
                      </c:pt>
                      <c:pt idx="2209">
                        <c:v>9.1150000000000002</c:v>
                      </c:pt>
                      <c:pt idx="2210">
                        <c:v>9.1110000000000007</c:v>
                      </c:pt>
                      <c:pt idx="2211">
                        <c:v>9.1219999999999999</c:v>
                      </c:pt>
                      <c:pt idx="2212">
                        <c:v>9.1280000000000001</c:v>
                      </c:pt>
                      <c:pt idx="2213">
                        <c:v>9.1270000000000007</c:v>
                      </c:pt>
                      <c:pt idx="2214">
                        <c:v>9.1270000000000007</c:v>
                      </c:pt>
                      <c:pt idx="2215">
                        <c:v>9.1329999999999991</c:v>
                      </c:pt>
                      <c:pt idx="2216">
                        <c:v>9.1319999999999997</c:v>
                      </c:pt>
                      <c:pt idx="2217">
                        <c:v>9.1270000000000007</c:v>
                      </c:pt>
                      <c:pt idx="2218">
                        <c:v>9.1289999999999996</c:v>
                      </c:pt>
                      <c:pt idx="2219">
                        <c:v>9.125</c:v>
                      </c:pt>
                      <c:pt idx="2220">
                        <c:v>9.1199999999999992</c:v>
                      </c:pt>
                      <c:pt idx="2221">
                        <c:v>9.1219999999999999</c:v>
                      </c:pt>
                      <c:pt idx="2222">
                        <c:v>9.1199999999999992</c:v>
                      </c:pt>
                      <c:pt idx="2223">
                        <c:v>9.1180000000000003</c:v>
                      </c:pt>
                      <c:pt idx="2224">
                        <c:v>9.1170000000000009</c:v>
                      </c:pt>
                      <c:pt idx="2225">
                        <c:v>9.1180000000000003</c:v>
                      </c:pt>
                      <c:pt idx="2226">
                        <c:v>9.1170000000000009</c:v>
                      </c:pt>
                      <c:pt idx="2227">
                        <c:v>9.1140000000000008</c:v>
                      </c:pt>
                      <c:pt idx="2228">
                        <c:v>9.1159999999999997</c:v>
                      </c:pt>
                      <c:pt idx="2229">
                        <c:v>9.1140000000000008</c:v>
                      </c:pt>
                      <c:pt idx="2230">
                        <c:v>9.1150000000000002</c:v>
                      </c:pt>
                      <c:pt idx="2231">
                        <c:v>9.1150000000000002</c:v>
                      </c:pt>
                      <c:pt idx="2232">
                        <c:v>9.1150000000000002</c:v>
                      </c:pt>
                      <c:pt idx="2233">
                        <c:v>9.1150000000000002</c:v>
                      </c:pt>
                      <c:pt idx="2234">
                        <c:v>9.1140000000000008</c:v>
                      </c:pt>
                      <c:pt idx="2235">
                        <c:v>9.1129999999999995</c:v>
                      </c:pt>
                      <c:pt idx="2236">
                        <c:v>9.1120000000000001</c:v>
                      </c:pt>
                      <c:pt idx="2237">
                        <c:v>9.11</c:v>
                      </c:pt>
                      <c:pt idx="2238">
                        <c:v>9.1080000000000005</c:v>
                      </c:pt>
                      <c:pt idx="2239">
                        <c:v>9.1039999999999992</c:v>
                      </c:pt>
                      <c:pt idx="2240">
                        <c:v>9.1010000000000009</c:v>
                      </c:pt>
                      <c:pt idx="2241">
                        <c:v>9.0980000000000008</c:v>
                      </c:pt>
                      <c:pt idx="2242">
                        <c:v>9.0960000000000001</c:v>
                      </c:pt>
                      <c:pt idx="2243">
                        <c:v>9.09</c:v>
                      </c:pt>
                      <c:pt idx="2244">
                        <c:v>9.09</c:v>
                      </c:pt>
                      <c:pt idx="2245">
                        <c:v>9.0879999999999992</c:v>
                      </c:pt>
                      <c:pt idx="2246">
                        <c:v>9.0860000000000003</c:v>
                      </c:pt>
                      <c:pt idx="2247">
                        <c:v>9.0879999999999992</c:v>
                      </c:pt>
                      <c:pt idx="2248">
                        <c:v>9.0890000000000004</c:v>
                      </c:pt>
                      <c:pt idx="2249">
                        <c:v>9.0869999999999997</c:v>
                      </c:pt>
                      <c:pt idx="2250">
                        <c:v>9.0860000000000003</c:v>
                      </c:pt>
                      <c:pt idx="2251">
                        <c:v>9.0879999999999992</c:v>
                      </c:pt>
                      <c:pt idx="2252">
                        <c:v>9.0850000000000009</c:v>
                      </c:pt>
                      <c:pt idx="2253">
                        <c:v>9.0809999999999995</c:v>
                      </c:pt>
                      <c:pt idx="2254">
                        <c:v>9.0790000000000006</c:v>
                      </c:pt>
                      <c:pt idx="2255">
                        <c:v>9.0809999999999995</c:v>
                      </c:pt>
                      <c:pt idx="2256">
                        <c:v>9.0779999999999994</c:v>
                      </c:pt>
                      <c:pt idx="2257">
                        <c:v>9.0730000000000004</c:v>
                      </c:pt>
                      <c:pt idx="2258">
                        <c:v>9.0709999999999997</c:v>
                      </c:pt>
                      <c:pt idx="2259">
                        <c:v>9.0690000000000008</c:v>
                      </c:pt>
                      <c:pt idx="2260">
                        <c:v>9.0640000000000001</c:v>
                      </c:pt>
                      <c:pt idx="2261">
                        <c:v>9.0649999999999995</c:v>
                      </c:pt>
                      <c:pt idx="2262">
                        <c:v>9.0649999999999995</c:v>
                      </c:pt>
                      <c:pt idx="2263">
                        <c:v>9.0690000000000008</c:v>
                      </c:pt>
                      <c:pt idx="2264">
                        <c:v>9.0690000000000008</c:v>
                      </c:pt>
                      <c:pt idx="2265">
                        <c:v>9.0709999999999997</c:v>
                      </c:pt>
                      <c:pt idx="2266">
                        <c:v>9.0779999999999994</c:v>
                      </c:pt>
                      <c:pt idx="2267">
                        <c:v>9.0790000000000006</c:v>
                      </c:pt>
                      <c:pt idx="2268">
                        <c:v>9.0760000000000005</c:v>
                      </c:pt>
                      <c:pt idx="2269">
                        <c:v>9.0760000000000005</c:v>
                      </c:pt>
                      <c:pt idx="2270">
                        <c:v>9.0719999999999992</c:v>
                      </c:pt>
                      <c:pt idx="2271">
                        <c:v>9.0739999999999998</c:v>
                      </c:pt>
                      <c:pt idx="2272">
                        <c:v>9.0709999999999997</c:v>
                      </c:pt>
                      <c:pt idx="2273">
                        <c:v>9.0709999999999997</c:v>
                      </c:pt>
                      <c:pt idx="2274">
                        <c:v>9.0679999999999996</c:v>
                      </c:pt>
                      <c:pt idx="2275">
                        <c:v>9.0690000000000008</c:v>
                      </c:pt>
                      <c:pt idx="2276">
                        <c:v>9.0679999999999996</c:v>
                      </c:pt>
                      <c:pt idx="2277">
                        <c:v>9.0679999999999996</c:v>
                      </c:pt>
                      <c:pt idx="2278">
                        <c:v>9.0670000000000002</c:v>
                      </c:pt>
                      <c:pt idx="2279">
                        <c:v>9.0630000000000006</c:v>
                      </c:pt>
                      <c:pt idx="2280">
                        <c:v>9.0640000000000001</c:v>
                      </c:pt>
                      <c:pt idx="2281">
                        <c:v>9.0630000000000006</c:v>
                      </c:pt>
                      <c:pt idx="2282">
                        <c:v>9.0640000000000001</c:v>
                      </c:pt>
                      <c:pt idx="2283">
                        <c:v>9.0640000000000001</c:v>
                      </c:pt>
                      <c:pt idx="2284">
                        <c:v>9.0670000000000002</c:v>
                      </c:pt>
                      <c:pt idx="2285">
                        <c:v>9.07</c:v>
                      </c:pt>
                      <c:pt idx="2286">
                        <c:v>9.0730000000000004</c:v>
                      </c:pt>
                      <c:pt idx="2287">
                        <c:v>9.0739999999999998</c:v>
                      </c:pt>
                      <c:pt idx="2288">
                        <c:v>9.0760000000000005</c:v>
                      </c:pt>
                      <c:pt idx="2289">
                        <c:v>9.0749999999999993</c:v>
                      </c:pt>
                      <c:pt idx="2290">
                        <c:v>9.0739999999999998</c:v>
                      </c:pt>
                      <c:pt idx="2291">
                        <c:v>9.077</c:v>
                      </c:pt>
                      <c:pt idx="2292">
                        <c:v>9.0760000000000005</c:v>
                      </c:pt>
                      <c:pt idx="2293">
                        <c:v>9.0760000000000005</c:v>
                      </c:pt>
                      <c:pt idx="2294">
                        <c:v>9.0779999999999994</c:v>
                      </c:pt>
                      <c:pt idx="2295">
                        <c:v>9.08</c:v>
                      </c:pt>
                      <c:pt idx="2296">
                        <c:v>9.0779999999999994</c:v>
                      </c:pt>
                      <c:pt idx="2297">
                        <c:v>9.08</c:v>
                      </c:pt>
                      <c:pt idx="2298">
                        <c:v>9.08</c:v>
                      </c:pt>
                      <c:pt idx="2299">
                        <c:v>9.0820000000000007</c:v>
                      </c:pt>
                      <c:pt idx="2300">
                        <c:v>9.077</c:v>
                      </c:pt>
                      <c:pt idx="2301">
                        <c:v>9.077</c:v>
                      </c:pt>
                      <c:pt idx="2302">
                        <c:v>9.0790000000000006</c:v>
                      </c:pt>
                      <c:pt idx="2303">
                        <c:v>9.077</c:v>
                      </c:pt>
                      <c:pt idx="2304">
                        <c:v>9.0749999999999993</c:v>
                      </c:pt>
                      <c:pt idx="2305">
                        <c:v>9.0760000000000005</c:v>
                      </c:pt>
                      <c:pt idx="2306">
                        <c:v>9.077</c:v>
                      </c:pt>
                      <c:pt idx="2307">
                        <c:v>9.0709999999999997</c:v>
                      </c:pt>
                      <c:pt idx="2308">
                        <c:v>9.0709999999999997</c:v>
                      </c:pt>
                      <c:pt idx="2309">
                        <c:v>9.0690000000000008</c:v>
                      </c:pt>
                      <c:pt idx="2310">
                        <c:v>9.0690000000000008</c:v>
                      </c:pt>
                      <c:pt idx="2311">
                        <c:v>9.0719999999999992</c:v>
                      </c:pt>
                      <c:pt idx="2312">
                        <c:v>9.0730000000000004</c:v>
                      </c:pt>
                      <c:pt idx="2313">
                        <c:v>9.0709999999999997</c:v>
                      </c:pt>
                      <c:pt idx="2314">
                        <c:v>9.0690000000000008</c:v>
                      </c:pt>
                      <c:pt idx="2315">
                        <c:v>9.0660000000000007</c:v>
                      </c:pt>
                      <c:pt idx="2316">
                        <c:v>9.0660000000000007</c:v>
                      </c:pt>
                      <c:pt idx="2317">
                        <c:v>9.0690000000000008</c:v>
                      </c:pt>
                      <c:pt idx="2318">
                        <c:v>9.0649999999999995</c:v>
                      </c:pt>
                      <c:pt idx="2319">
                        <c:v>9.0619999999999994</c:v>
                      </c:pt>
                      <c:pt idx="2320">
                        <c:v>9.0589999999999993</c:v>
                      </c:pt>
                      <c:pt idx="2321">
                        <c:v>9.0579999999999998</c:v>
                      </c:pt>
                      <c:pt idx="2322">
                        <c:v>9.0519999999999996</c:v>
                      </c:pt>
                      <c:pt idx="2323">
                        <c:v>9.0500000000000007</c:v>
                      </c:pt>
                      <c:pt idx="2324">
                        <c:v>9.0470000000000006</c:v>
                      </c:pt>
                      <c:pt idx="2325">
                        <c:v>9.0449999999999999</c:v>
                      </c:pt>
                      <c:pt idx="2326">
                        <c:v>9.0429999999999993</c:v>
                      </c:pt>
                      <c:pt idx="2327">
                        <c:v>9.0410000000000004</c:v>
                      </c:pt>
                      <c:pt idx="2328">
                        <c:v>9.0410000000000004</c:v>
                      </c:pt>
                      <c:pt idx="2329">
                        <c:v>9.0370000000000008</c:v>
                      </c:pt>
                      <c:pt idx="2330">
                        <c:v>9.0389999999999997</c:v>
                      </c:pt>
                      <c:pt idx="2331">
                        <c:v>9.0340000000000007</c:v>
                      </c:pt>
                      <c:pt idx="2332">
                        <c:v>9.0350000000000001</c:v>
                      </c:pt>
                      <c:pt idx="2333">
                        <c:v>9.0350000000000001</c:v>
                      </c:pt>
                      <c:pt idx="2334">
                        <c:v>9.032</c:v>
                      </c:pt>
                      <c:pt idx="2335">
                        <c:v>9.0329999999999995</c:v>
                      </c:pt>
                      <c:pt idx="2336">
                        <c:v>9.032</c:v>
                      </c:pt>
                      <c:pt idx="2337">
                        <c:v>9.0340000000000007</c:v>
                      </c:pt>
                      <c:pt idx="2338">
                        <c:v>9.0350000000000001</c:v>
                      </c:pt>
                      <c:pt idx="2339">
                        <c:v>9.0370000000000008</c:v>
                      </c:pt>
                      <c:pt idx="2340">
                        <c:v>9.0370000000000008</c:v>
                      </c:pt>
                      <c:pt idx="2341">
                        <c:v>9.0389999999999997</c:v>
                      </c:pt>
                      <c:pt idx="2342">
                        <c:v>9.0389999999999997</c:v>
                      </c:pt>
                      <c:pt idx="2343">
                        <c:v>9.0410000000000004</c:v>
                      </c:pt>
                      <c:pt idx="2344">
                        <c:v>9.0429999999999993</c:v>
                      </c:pt>
                      <c:pt idx="2345">
                        <c:v>9.0419999999999998</c:v>
                      </c:pt>
                      <c:pt idx="2346">
                        <c:v>9.0459999999999994</c:v>
                      </c:pt>
                      <c:pt idx="2347">
                        <c:v>9.0449999999999999</c:v>
                      </c:pt>
                      <c:pt idx="2348">
                        <c:v>9.0419999999999998</c:v>
                      </c:pt>
                      <c:pt idx="2349">
                        <c:v>9.0410000000000004</c:v>
                      </c:pt>
                      <c:pt idx="2350">
                        <c:v>9.0410000000000004</c:v>
                      </c:pt>
                      <c:pt idx="2351">
                        <c:v>9.0389999999999997</c:v>
                      </c:pt>
                      <c:pt idx="2352">
                        <c:v>9.0350000000000001</c:v>
                      </c:pt>
                      <c:pt idx="2353">
                        <c:v>9.032</c:v>
                      </c:pt>
                      <c:pt idx="2354">
                        <c:v>9.0310000000000006</c:v>
                      </c:pt>
                      <c:pt idx="2355">
                        <c:v>9.0269999999999992</c:v>
                      </c:pt>
                      <c:pt idx="2356">
                        <c:v>9.0250000000000004</c:v>
                      </c:pt>
                      <c:pt idx="2357">
                        <c:v>9.0220000000000002</c:v>
                      </c:pt>
                      <c:pt idx="2358">
                        <c:v>9.0190000000000001</c:v>
                      </c:pt>
                      <c:pt idx="2359">
                        <c:v>9.0150000000000006</c:v>
                      </c:pt>
                      <c:pt idx="2360">
                        <c:v>9.0129999999999999</c:v>
                      </c:pt>
                      <c:pt idx="2361">
                        <c:v>9.01</c:v>
                      </c:pt>
                      <c:pt idx="2362">
                        <c:v>9.0079999999999991</c:v>
                      </c:pt>
                      <c:pt idx="2363">
                        <c:v>9.0039999999999996</c:v>
                      </c:pt>
                      <c:pt idx="2364">
                        <c:v>9</c:v>
                      </c:pt>
                      <c:pt idx="2365">
                        <c:v>8.9949999999999992</c:v>
                      </c:pt>
                      <c:pt idx="2366">
                        <c:v>8.9930000000000003</c:v>
                      </c:pt>
                      <c:pt idx="2367">
                        <c:v>8.9890000000000008</c:v>
                      </c:pt>
                      <c:pt idx="2368">
                        <c:v>8.9870000000000001</c:v>
                      </c:pt>
                      <c:pt idx="2369">
                        <c:v>8.9830000000000005</c:v>
                      </c:pt>
                      <c:pt idx="2370">
                        <c:v>8.9830000000000005</c:v>
                      </c:pt>
                      <c:pt idx="2371">
                        <c:v>8.9809999999999999</c:v>
                      </c:pt>
                      <c:pt idx="2372">
                        <c:v>8.9809999999999999</c:v>
                      </c:pt>
                      <c:pt idx="2373">
                        <c:v>8.9779999999999998</c:v>
                      </c:pt>
                      <c:pt idx="2374">
                        <c:v>8.9749999999999996</c:v>
                      </c:pt>
                      <c:pt idx="2375">
                        <c:v>8.9749999999999996</c:v>
                      </c:pt>
                      <c:pt idx="2376">
                        <c:v>8.9730000000000008</c:v>
                      </c:pt>
                      <c:pt idx="2377">
                        <c:v>8.9730000000000008</c:v>
                      </c:pt>
                      <c:pt idx="2378">
                        <c:v>8.9710000000000001</c:v>
                      </c:pt>
                      <c:pt idx="2379">
                        <c:v>8.9710000000000001</c:v>
                      </c:pt>
                      <c:pt idx="2380">
                        <c:v>8.968</c:v>
                      </c:pt>
                      <c:pt idx="2381">
                        <c:v>8.9649999999999999</c:v>
                      </c:pt>
                      <c:pt idx="2382">
                        <c:v>8.9649999999999999</c:v>
                      </c:pt>
                      <c:pt idx="2383">
                        <c:v>8.9640000000000004</c:v>
                      </c:pt>
                      <c:pt idx="2384">
                        <c:v>8.9619999999999997</c:v>
                      </c:pt>
                      <c:pt idx="2385">
                        <c:v>8.9589999999999996</c:v>
                      </c:pt>
                      <c:pt idx="2386">
                        <c:v>8.9570000000000007</c:v>
                      </c:pt>
                      <c:pt idx="2387">
                        <c:v>8.9540000000000006</c:v>
                      </c:pt>
                      <c:pt idx="2388">
                        <c:v>8.9529999999999994</c:v>
                      </c:pt>
                      <c:pt idx="2389">
                        <c:v>8.9510000000000005</c:v>
                      </c:pt>
                      <c:pt idx="2390">
                        <c:v>8.9499999999999993</c:v>
                      </c:pt>
                      <c:pt idx="2391">
                        <c:v>8.9469999999999992</c:v>
                      </c:pt>
                      <c:pt idx="2392">
                        <c:v>8.9450000000000003</c:v>
                      </c:pt>
                      <c:pt idx="2393">
                        <c:v>8.9420000000000002</c:v>
                      </c:pt>
                      <c:pt idx="2394">
                        <c:v>8.9390000000000001</c:v>
                      </c:pt>
                      <c:pt idx="2395">
                        <c:v>8.9369999999999994</c:v>
                      </c:pt>
                      <c:pt idx="2396">
                        <c:v>8.9350000000000005</c:v>
                      </c:pt>
                      <c:pt idx="2397">
                        <c:v>8.9350000000000005</c:v>
                      </c:pt>
                      <c:pt idx="2398">
                        <c:v>8.9329999999999998</c:v>
                      </c:pt>
                      <c:pt idx="2399">
                        <c:v>8.93</c:v>
                      </c:pt>
                      <c:pt idx="2400">
                        <c:v>8.9309999999999992</c:v>
                      </c:pt>
                      <c:pt idx="2401">
                        <c:v>8.93</c:v>
                      </c:pt>
                      <c:pt idx="2402">
                        <c:v>8.9290000000000003</c:v>
                      </c:pt>
                      <c:pt idx="2403">
                        <c:v>8.9269999999999996</c:v>
                      </c:pt>
                      <c:pt idx="2404">
                        <c:v>8.93</c:v>
                      </c:pt>
                      <c:pt idx="2405">
                        <c:v>8.9280000000000008</c:v>
                      </c:pt>
                      <c:pt idx="2406">
                        <c:v>8.9290000000000003</c:v>
                      </c:pt>
                      <c:pt idx="2407">
                        <c:v>8.9239999999999995</c:v>
                      </c:pt>
                      <c:pt idx="2408">
                        <c:v>8.9239999999999995</c:v>
                      </c:pt>
                      <c:pt idx="2409">
                        <c:v>8.9220000000000006</c:v>
                      </c:pt>
                      <c:pt idx="2410">
                        <c:v>8.9220000000000006</c:v>
                      </c:pt>
                      <c:pt idx="2411">
                        <c:v>8.9179999999999993</c:v>
                      </c:pt>
                      <c:pt idx="2412">
                        <c:v>8.92</c:v>
                      </c:pt>
                      <c:pt idx="2413">
                        <c:v>8.9190000000000005</c:v>
                      </c:pt>
                      <c:pt idx="2414">
                        <c:v>8.9160000000000004</c:v>
                      </c:pt>
                      <c:pt idx="2415">
                        <c:v>8.9139999999999997</c:v>
                      </c:pt>
                      <c:pt idx="2416">
                        <c:v>8.9149999999999991</c:v>
                      </c:pt>
                      <c:pt idx="2417">
                        <c:v>8.9120000000000008</c:v>
                      </c:pt>
                      <c:pt idx="2418">
                        <c:v>8.9139999999999997</c:v>
                      </c:pt>
                      <c:pt idx="2419">
                        <c:v>8.9130000000000003</c:v>
                      </c:pt>
                      <c:pt idx="2420">
                        <c:v>8.9109999999999996</c:v>
                      </c:pt>
                      <c:pt idx="2421">
                        <c:v>8.91</c:v>
                      </c:pt>
                      <c:pt idx="2422">
                        <c:v>8.9079999999999995</c:v>
                      </c:pt>
                      <c:pt idx="2423">
                        <c:v>8.9049999999999994</c:v>
                      </c:pt>
                      <c:pt idx="2424">
                        <c:v>8.9030000000000005</c:v>
                      </c:pt>
                      <c:pt idx="2425">
                        <c:v>8.8989999999999991</c:v>
                      </c:pt>
                      <c:pt idx="2426">
                        <c:v>8.8989999999999991</c:v>
                      </c:pt>
                      <c:pt idx="2427">
                        <c:v>8.8960000000000008</c:v>
                      </c:pt>
                      <c:pt idx="2428">
                        <c:v>8.8930000000000007</c:v>
                      </c:pt>
                      <c:pt idx="2429">
                        <c:v>8.89</c:v>
                      </c:pt>
                      <c:pt idx="2430">
                        <c:v>8.891</c:v>
                      </c:pt>
                      <c:pt idx="2431">
                        <c:v>8.891</c:v>
                      </c:pt>
                      <c:pt idx="2432">
                        <c:v>8.8879999999999999</c:v>
                      </c:pt>
                      <c:pt idx="2433">
                        <c:v>8.8879999999999999</c:v>
                      </c:pt>
                      <c:pt idx="2434">
                        <c:v>8.8889999999999993</c:v>
                      </c:pt>
                      <c:pt idx="2435">
                        <c:v>8.8879999999999999</c:v>
                      </c:pt>
                      <c:pt idx="2436">
                        <c:v>8.89</c:v>
                      </c:pt>
                      <c:pt idx="2437">
                        <c:v>8.8879999999999999</c:v>
                      </c:pt>
                      <c:pt idx="2438">
                        <c:v>8.8889999999999993</c:v>
                      </c:pt>
                      <c:pt idx="2439">
                        <c:v>8.8870000000000005</c:v>
                      </c:pt>
                      <c:pt idx="2440">
                        <c:v>8.8870000000000005</c:v>
                      </c:pt>
                      <c:pt idx="2441">
                        <c:v>8.8859999999999992</c:v>
                      </c:pt>
                      <c:pt idx="2442">
                        <c:v>8.8849999999999998</c:v>
                      </c:pt>
                      <c:pt idx="2443">
                        <c:v>8.8819999999999997</c:v>
                      </c:pt>
                      <c:pt idx="2444">
                        <c:v>8.8800000000000008</c:v>
                      </c:pt>
                      <c:pt idx="2445">
                        <c:v>8.8800000000000008</c:v>
                      </c:pt>
                      <c:pt idx="2446">
                        <c:v>8.8800000000000008</c:v>
                      </c:pt>
                      <c:pt idx="2447">
                        <c:v>8.8770000000000007</c:v>
                      </c:pt>
                      <c:pt idx="2448">
                        <c:v>8.8780000000000001</c:v>
                      </c:pt>
                      <c:pt idx="2449">
                        <c:v>8.8740000000000006</c:v>
                      </c:pt>
                      <c:pt idx="2450">
                        <c:v>8.8729999999999993</c:v>
                      </c:pt>
                      <c:pt idx="2451">
                        <c:v>8.8729999999999993</c:v>
                      </c:pt>
                      <c:pt idx="2452">
                        <c:v>8.8689999999999998</c:v>
                      </c:pt>
                      <c:pt idx="2453">
                        <c:v>8.8710000000000004</c:v>
                      </c:pt>
                      <c:pt idx="2454">
                        <c:v>8.8680000000000003</c:v>
                      </c:pt>
                      <c:pt idx="2455">
                        <c:v>8.8650000000000002</c:v>
                      </c:pt>
                      <c:pt idx="2456">
                        <c:v>8.8650000000000002</c:v>
                      </c:pt>
                      <c:pt idx="2457">
                        <c:v>8.8629999999999995</c:v>
                      </c:pt>
                      <c:pt idx="2458">
                        <c:v>8.8610000000000007</c:v>
                      </c:pt>
                      <c:pt idx="2459">
                        <c:v>8.859</c:v>
                      </c:pt>
                      <c:pt idx="2460">
                        <c:v>8.859</c:v>
                      </c:pt>
                      <c:pt idx="2461">
                        <c:v>8.8550000000000004</c:v>
                      </c:pt>
                      <c:pt idx="2462">
                        <c:v>8.8529999999999998</c:v>
                      </c:pt>
                      <c:pt idx="2463">
                        <c:v>8.8529999999999998</c:v>
                      </c:pt>
                      <c:pt idx="2464">
                        <c:v>8.8539999999999992</c:v>
                      </c:pt>
                      <c:pt idx="2465">
                        <c:v>8.8520000000000003</c:v>
                      </c:pt>
                      <c:pt idx="2466">
                        <c:v>8.85</c:v>
                      </c:pt>
                      <c:pt idx="2467">
                        <c:v>8.8490000000000002</c:v>
                      </c:pt>
                      <c:pt idx="2468">
                        <c:v>8.8520000000000003</c:v>
                      </c:pt>
                      <c:pt idx="2469">
                        <c:v>8.8520000000000003</c:v>
                      </c:pt>
                      <c:pt idx="2470">
                        <c:v>8.8510000000000009</c:v>
                      </c:pt>
                      <c:pt idx="2471">
                        <c:v>8.8510000000000009</c:v>
                      </c:pt>
                      <c:pt idx="2472">
                        <c:v>8.8529999999999998</c:v>
                      </c:pt>
                      <c:pt idx="2473">
                        <c:v>8.8539999999999992</c:v>
                      </c:pt>
                      <c:pt idx="2474">
                        <c:v>8.8539999999999992</c:v>
                      </c:pt>
                      <c:pt idx="2475">
                        <c:v>8.8569999999999993</c:v>
                      </c:pt>
                      <c:pt idx="2476">
                        <c:v>8.8610000000000007</c:v>
                      </c:pt>
                      <c:pt idx="2477">
                        <c:v>8.8650000000000002</c:v>
                      </c:pt>
                      <c:pt idx="2478">
                        <c:v>8.8670000000000009</c:v>
                      </c:pt>
                      <c:pt idx="2479">
                        <c:v>8.8729999999999993</c:v>
                      </c:pt>
                      <c:pt idx="2480">
                        <c:v>8.8770000000000007</c:v>
                      </c:pt>
                      <c:pt idx="2481">
                        <c:v>8.8770000000000007</c:v>
                      </c:pt>
                      <c:pt idx="2482">
                        <c:v>8.8849999999999998</c:v>
                      </c:pt>
                      <c:pt idx="2483">
                        <c:v>8.8849999999999998</c:v>
                      </c:pt>
                      <c:pt idx="2484">
                        <c:v>8.8889999999999993</c:v>
                      </c:pt>
                      <c:pt idx="2485">
                        <c:v>8.8889999999999993</c:v>
                      </c:pt>
                      <c:pt idx="2486">
                        <c:v>8.891</c:v>
                      </c:pt>
                      <c:pt idx="2487">
                        <c:v>8.8919999999999995</c:v>
                      </c:pt>
                      <c:pt idx="2488">
                        <c:v>8.8919999999999995</c:v>
                      </c:pt>
                      <c:pt idx="2489">
                        <c:v>8.8930000000000007</c:v>
                      </c:pt>
                      <c:pt idx="2490">
                        <c:v>8.8930000000000007</c:v>
                      </c:pt>
                      <c:pt idx="2491">
                        <c:v>8.8919999999999995</c:v>
                      </c:pt>
                      <c:pt idx="2492">
                        <c:v>8.891</c:v>
                      </c:pt>
                      <c:pt idx="2493">
                        <c:v>8.891</c:v>
                      </c:pt>
                      <c:pt idx="2494">
                        <c:v>8.8930000000000007</c:v>
                      </c:pt>
                      <c:pt idx="2495">
                        <c:v>8.8870000000000005</c:v>
                      </c:pt>
                      <c:pt idx="2496">
                        <c:v>8.8889999999999993</c:v>
                      </c:pt>
                      <c:pt idx="2497">
                        <c:v>8.8859999999999992</c:v>
                      </c:pt>
                      <c:pt idx="2498">
                        <c:v>8.8859999999999992</c:v>
                      </c:pt>
                      <c:pt idx="2499">
                        <c:v>8.8859999999999992</c:v>
                      </c:pt>
                      <c:pt idx="2500">
                        <c:v>8.8840000000000003</c:v>
                      </c:pt>
                      <c:pt idx="2501">
                        <c:v>8.8800000000000008</c:v>
                      </c:pt>
                      <c:pt idx="2502">
                        <c:v>8.8780000000000001</c:v>
                      </c:pt>
                      <c:pt idx="2503">
                        <c:v>8.8719999999999999</c:v>
                      </c:pt>
                      <c:pt idx="2504">
                        <c:v>8.8710000000000004</c:v>
                      </c:pt>
                      <c:pt idx="2505">
                        <c:v>8.8680000000000003</c:v>
                      </c:pt>
                      <c:pt idx="2506">
                        <c:v>8.8629999999999995</c:v>
                      </c:pt>
                      <c:pt idx="2507">
                        <c:v>8.86</c:v>
                      </c:pt>
                      <c:pt idx="2508">
                        <c:v>8.8580000000000005</c:v>
                      </c:pt>
                      <c:pt idx="2509">
                        <c:v>8.8580000000000005</c:v>
                      </c:pt>
                      <c:pt idx="2510">
                        <c:v>8.86</c:v>
                      </c:pt>
                      <c:pt idx="2511">
                        <c:v>8.8580000000000005</c:v>
                      </c:pt>
                      <c:pt idx="2512">
                        <c:v>8.8569999999999993</c:v>
                      </c:pt>
                      <c:pt idx="2513">
                        <c:v>8.8569999999999993</c:v>
                      </c:pt>
                      <c:pt idx="2514">
                        <c:v>8.86</c:v>
                      </c:pt>
                      <c:pt idx="2515">
                        <c:v>8.8610000000000007</c:v>
                      </c:pt>
                      <c:pt idx="2516">
                        <c:v>8.859</c:v>
                      </c:pt>
                      <c:pt idx="2517">
                        <c:v>8.8650000000000002</c:v>
                      </c:pt>
                      <c:pt idx="2518">
                        <c:v>8.8689999999999998</c:v>
                      </c:pt>
                      <c:pt idx="2519">
                        <c:v>8.8670000000000009</c:v>
                      </c:pt>
                      <c:pt idx="2520">
                        <c:v>8.8629999999999995</c:v>
                      </c:pt>
                      <c:pt idx="2521">
                        <c:v>8.8670000000000009</c:v>
                      </c:pt>
                      <c:pt idx="2522">
                        <c:v>8.8680000000000003</c:v>
                      </c:pt>
                      <c:pt idx="2523">
                        <c:v>8.8659999999999997</c:v>
                      </c:pt>
                      <c:pt idx="2524">
                        <c:v>8.8689999999999998</c:v>
                      </c:pt>
                      <c:pt idx="2525">
                        <c:v>8.8680000000000003</c:v>
                      </c:pt>
                      <c:pt idx="2526">
                        <c:v>8.8670000000000009</c:v>
                      </c:pt>
                      <c:pt idx="2527">
                        <c:v>8.8620000000000001</c:v>
                      </c:pt>
                      <c:pt idx="2528">
                        <c:v>8.86</c:v>
                      </c:pt>
                      <c:pt idx="2529">
                        <c:v>8.8580000000000005</c:v>
                      </c:pt>
                      <c:pt idx="2530">
                        <c:v>8.8559999999999999</c:v>
                      </c:pt>
                      <c:pt idx="2531">
                        <c:v>8.8529999999999998</c:v>
                      </c:pt>
                      <c:pt idx="2532">
                        <c:v>8.8539999999999992</c:v>
                      </c:pt>
                      <c:pt idx="2533">
                        <c:v>8.8539999999999992</c:v>
                      </c:pt>
                      <c:pt idx="2534">
                        <c:v>8.8520000000000003</c:v>
                      </c:pt>
                      <c:pt idx="2535">
                        <c:v>8.8480000000000008</c:v>
                      </c:pt>
                      <c:pt idx="2536">
                        <c:v>8.8450000000000006</c:v>
                      </c:pt>
                      <c:pt idx="2537">
                        <c:v>8.8420000000000005</c:v>
                      </c:pt>
                      <c:pt idx="2538">
                        <c:v>8.8390000000000004</c:v>
                      </c:pt>
                      <c:pt idx="2539">
                        <c:v>8.8350000000000009</c:v>
                      </c:pt>
                      <c:pt idx="2540">
                        <c:v>8.8330000000000002</c:v>
                      </c:pt>
                      <c:pt idx="2541">
                        <c:v>8.8320000000000007</c:v>
                      </c:pt>
                      <c:pt idx="2542">
                        <c:v>8.8279999999999994</c:v>
                      </c:pt>
                      <c:pt idx="2543">
                        <c:v>8.8239999999999998</c:v>
                      </c:pt>
                      <c:pt idx="2544">
                        <c:v>8.8209999999999997</c:v>
                      </c:pt>
                      <c:pt idx="2545">
                        <c:v>8.8170000000000002</c:v>
                      </c:pt>
                      <c:pt idx="2546">
                        <c:v>8.8190000000000008</c:v>
                      </c:pt>
                      <c:pt idx="2547">
                        <c:v>8.8160000000000007</c:v>
                      </c:pt>
                      <c:pt idx="2548">
                        <c:v>8.8149999999999995</c:v>
                      </c:pt>
                      <c:pt idx="2549">
                        <c:v>8.8109999999999999</c:v>
                      </c:pt>
                      <c:pt idx="2550">
                        <c:v>8.8140000000000001</c:v>
                      </c:pt>
                      <c:pt idx="2551">
                        <c:v>8.8149999999999995</c:v>
                      </c:pt>
                      <c:pt idx="2552">
                        <c:v>8.8149999999999995</c:v>
                      </c:pt>
                      <c:pt idx="2553">
                        <c:v>8.8149999999999995</c:v>
                      </c:pt>
                      <c:pt idx="2554">
                        <c:v>8.8140000000000001</c:v>
                      </c:pt>
                      <c:pt idx="2555">
                        <c:v>8.8140000000000001</c:v>
                      </c:pt>
                      <c:pt idx="2556">
                        <c:v>8.8149999999999995</c:v>
                      </c:pt>
                      <c:pt idx="2557">
                        <c:v>8.8140000000000001</c:v>
                      </c:pt>
                      <c:pt idx="2558">
                        <c:v>8.8140000000000001</c:v>
                      </c:pt>
                      <c:pt idx="2559">
                        <c:v>8.8130000000000006</c:v>
                      </c:pt>
                      <c:pt idx="2560">
                        <c:v>8.8160000000000007</c:v>
                      </c:pt>
                      <c:pt idx="2561">
                        <c:v>8.8149999999999995</c:v>
                      </c:pt>
                      <c:pt idx="2562">
                        <c:v>8.8179999999999996</c:v>
                      </c:pt>
                      <c:pt idx="2563">
                        <c:v>8.8160000000000007</c:v>
                      </c:pt>
                      <c:pt idx="2564">
                        <c:v>8.8170000000000002</c:v>
                      </c:pt>
                      <c:pt idx="2565">
                        <c:v>8.8219999999999992</c:v>
                      </c:pt>
                      <c:pt idx="2566">
                        <c:v>8.8209999999999997</c:v>
                      </c:pt>
                      <c:pt idx="2567">
                        <c:v>8.8249999999999993</c:v>
                      </c:pt>
                      <c:pt idx="2568">
                        <c:v>8.8290000000000006</c:v>
                      </c:pt>
                      <c:pt idx="2569">
                        <c:v>8.8290000000000006</c:v>
                      </c:pt>
                      <c:pt idx="2570">
                        <c:v>8.8330000000000002</c:v>
                      </c:pt>
                      <c:pt idx="2571">
                        <c:v>8.8330000000000002</c:v>
                      </c:pt>
                      <c:pt idx="2572">
                        <c:v>8.8339999999999996</c:v>
                      </c:pt>
                      <c:pt idx="2573">
                        <c:v>8.8330000000000002</c:v>
                      </c:pt>
                      <c:pt idx="2574">
                        <c:v>8.8339999999999996</c:v>
                      </c:pt>
                      <c:pt idx="2575">
                        <c:v>8.8369999999999997</c:v>
                      </c:pt>
                      <c:pt idx="2576">
                        <c:v>8.8390000000000004</c:v>
                      </c:pt>
                      <c:pt idx="2577">
                        <c:v>8.8390000000000004</c:v>
                      </c:pt>
                      <c:pt idx="2578">
                        <c:v>8.8360000000000003</c:v>
                      </c:pt>
                      <c:pt idx="2579">
                        <c:v>8.8360000000000003</c:v>
                      </c:pt>
                      <c:pt idx="2580">
                        <c:v>8.8309999999999995</c:v>
                      </c:pt>
                      <c:pt idx="2581">
                        <c:v>8.8279999999999994</c:v>
                      </c:pt>
                      <c:pt idx="2582">
                        <c:v>8.8239999999999998</c:v>
                      </c:pt>
                      <c:pt idx="2583">
                        <c:v>8.8219999999999992</c:v>
                      </c:pt>
                      <c:pt idx="2584">
                        <c:v>8.8190000000000008</c:v>
                      </c:pt>
                      <c:pt idx="2585">
                        <c:v>8.8160000000000007</c:v>
                      </c:pt>
                      <c:pt idx="2586">
                        <c:v>8.8149999999999995</c:v>
                      </c:pt>
                      <c:pt idx="2587">
                        <c:v>8.8109999999999999</c:v>
                      </c:pt>
                      <c:pt idx="2588">
                        <c:v>8.8109999999999999</c:v>
                      </c:pt>
                      <c:pt idx="2589">
                        <c:v>8.8089999999999993</c:v>
                      </c:pt>
                      <c:pt idx="2590">
                        <c:v>8.8059999999999992</c:v>
                      </c:pt>
                      <c:pt idx="2591">
                        <c:v>8.8070000000000004</c:v>
                      </c:pt>
                      <c:pt idx="2592">
                        <c:v>8.8030000000000008</c:v>
                      </c:pt>
                      <c:pt idx="2593">
                        <c:v>8.8030000000000008</c:v>
                      </c:pt>
                      <c:pt idx="2594">
                        <c:v>8.8000000000000007</c:v>
                      </c:pt>
                      <c:pt idx="2595">
                        <c:v>8.798</c:v>
                      </c:pt>
                      <c:pt idx="2596">
                        <c:v>8.7970000000000006</c:v>
                      </c:pt>
                      <c:pt idx="2597">
                        <c:v>8.7929999999999993</c:v>
                      </c:pt>
                      <c:pt idx="2598">
                        <c:v>8.7919999999999998</c:v>
                      </c:pt>
                      <c:pt idx="2599">
                        <c:v>8.7889999999999997</c:v>
                      </c:pt>
                      <c:pt idx="2600">
                        <c:v>8.7870000000000008</c:v>
                      </c:pt>
                      <c:pt idx="2601">
                        <c:v>8.7840000000000007</c:v>
                      </c:pt>
                      <c:pt idx="2602">
                        <c:v>8.7859999999999996</c:v>
                      </c:pt>
                      <c:pt idx="2603">
                        <c:v>8.7859999999999996</c:v>
                      </c:pt>
                      <c:pt idx="2604">
                        <c:v>8.7829999999999995</c:v>
                      </c:pt>
                      <c:pt idx="2605">
                        <c:v>8.7829999999999995</c:v>
                      </c:pt>
                      <c:pt idx="2606">
                        <c:v>8.7850000000000001</c:v>
                      </c:pt>
                      <c:pt idx="2607">
                        <c:v>8.7810000000000006</c:v>
                      </c:pt>
                      <c:pt idx="2608">
                        <c:v>8.782</c:v>
                      </c:pt>
                      <c:pt idx="2609">
                        <c:v>8.7799999999999994</c:v>
                      </c:pt>
                      <c:pt idx="2610">
                        <c:v>8.7799999999999994</c:v>
                      </c:pt>
                      <c:pt idx="2611">
                        <c:v>8.7829999999999995</c:v>
                      </c:pt>
                      <c:pt idx="2612">
                        <c:v>8.7829999999999995</c:v>
                      </c:pt>
                      <c:pt idx="2613">
                        <c:v>8.7810000000000006</c:v>
                      </c:pt>
                      <c:pt idx="2614">
                        <c:v>8.7810000000000006</c:v>
                      </c:pt>
                      <c:pt idx="2615">
                        <c:v>8.7810000000000006</c:v>
                      </c:pt>
                      <c:pt idx="2616">
                        <c:v>8.7789999999999999</c:v>
                      </c:pt>
                      <c:pt idx="2617">
                        <c:v>8.7780000000000005</c:v>
                      </c:pt>
                      <c:pt idx="2618">
                        <c:v>8.7750000000000004</c:v>
                      </c:pt>
                      <c:pt idx="2619">
                        <c:v>8.7759999999999998</c:v>
                      </c:pt>
                      <c:pt idx="2620">
                        <c:v>8.7739999999999991</c:v>
                      </c:pt>
                      <c:pt idx="2621">
                        <c:v>8.7729999999999997</c:v>
                      </c:pt>
                      <c:pt idx="2622">
                        <c:v>8.7720000000000002</c:v>
                      </c:pt>
                      <c:pt idx="2623">
                        <c:v>8.7680000000000007</c:v>
                      </c:pt>
                      <c:pt idx="2624">
                        <c:v>8.766</c:v>
                      </c:pt>
                      <c:pt idx="2625">
                        <c:v>8.7680000000000007</c:v>
                      </c:pt>
                      <c:pt idx="2626">
                        <c:v>8.766</c:v>
                      </c:pt>
                      <c:pt idx="2627">
                        <c:v>8.7639999999999993</c:v>
                      </c:pt>
                      <c:pt idx="2628">
                        <c:v>8.7639999999999993</c:v>
                      </c:pt>
                      <c:pt idx="2629">
                        <c:v>8.7620000000000005</c:v>
                      </c:pt>
                      <c:pt idx="2630">
                        <c:v>8.7620000000000005</c:v>
                      </c:pt>
                      <c:pt idx="2631">
                        <c:v>8.7609999999999992</c:v>
                      </c:pt>
                      <c:pt idx="2632">
                        <c:v>8.7650000000000006</c:v>
                      </c:pt>
                      <c:pt idx="2633">
                        <c:v>8.766</c:v>
                      </c:pt>
                      <c:pt idx="2634">
                        <c:v>8.7669999999999995</c:v>
                      </c:pt>
                      <c:pt idx="2635">
                        <c:v>8.7669999999999995</c:v>
                      </c:pt>
                      <c:pt idx="2636">
                        <c:v>8.7680000000000007</c:v>
                      </c:pt>
                      <c:pt idx="2637">
                        <c:v>8.7669999999999995</c:v>
                      </c:pt>
                      <c:pt idx="2638">
                        <c:v>8.77</c:v>
                      </c:pt>
                      <c:pt idx="2639">
                        <c:v>8.7690000000000001</c:v>
                      </c:pt>
                      <c:pt idx="2640">
                        <c:v>8.77</c:v>
                      </c:pt>
                      <c:pt idx="2641">
                        <c:v>8.7729999999999997</c:v>
                      </c:pt>
                      <c:pt idx="2642">
                        <c:v>8.7750000000000004</c:v>
                      </c:pt>
                      <c:pt idx="2643">
                        <c:v>8.7789999999999999</c:v>
                      </c:pt>
                      <c:pt idx="2644">
                        <c:v>8.7810000000000006</c:v>
                      </c:pt>
                      <c:pt idx="2645">
                        <c:v>8.7810000000000006</c:v>
                      </c:pt>
                      <c:pt idx="2646">
                        <c:v>8.7829999999999995</c:v>
                      </c:pt>
                      <c:pt idx="2647">
                        <c:v>8.782</c:v>
                      </c:pt>
                      <c:pt idx="2648">
                        <c:v>8.782</c:v>
                      </c:pt>
                      <c:pt idx="2649">
                        <c:v>8.7780000000000005</c:v>
                      </c:pt>
                      <c:pt idx="2650">
                        <c:v>8.7769999999999992</c:v>
                      </c:pt>
                      <c:pt idx="2651">
                        <c:v>8.7750000000000004</c:v>
                      </c:pt>
                      <c:pt idx="2652">
                        <c:v>8.7710000000000008</c:v>
                      </c:pt>
                      <c:pt idx="2653">
                        <c:v>8.7650000000000006</c:v>
                      </c:pt>
                      <c:pt idx="2654">
                        <c:v>8.7629999999999999</c:v>
                      </c:pt>
                      <c:pt idx="2655">
                        <c:v>8.7590000000000003</c:v>
                      </c:pt>
                      <c:pt idx="2656">
                        <c:v>8.76</c:v>
                      </c:pt>
                      <c:pt idx="2657">
                        <c:v>8.7590000000000003</c:v>
                      </c:pt>
                      <c:pt idx="2658">
                        <c:v>8.7560000000000002</c:v>
                      </c:pt>
                      <c:pt idx="2659">
                        <c:v>8.7539999999999996</c:v>
                      </c:pt>
                      <c:pt idx="2660">
                        <c:v>8.7590000000000003</c:v>
                      </c:pt>
                      <c:pt idx="2661">
                        <c:v>8.7590000000000003</c:v>
                      </c:pt>
                      <c:pt idx="2662">
                        <c:v>8.7609999999999992</c:v>
                      </c:pt>
                      <c:pt idx="2663">
                        <c:v>8.7639999999999993</c:v>
                      </c:pt>
                      <c:pt idx="2664">
                        <c:v>8.7650000000000006</c:v>
                      </c:pt>
                      <c:pt idx="2665">
                        <c:v>8.7669999999999995</c:v>
                      </c:pt>
                      <c:pt idx="2666">
                        <c:v>8.77</c:v>
                      </c:pt>
                      <c:pt idx="2667">
                        <c:v>8.7729999999999997</c:v>
                      </c:pt>
                      <c:pt idx="2668">
                        <c:v>8.7720000000000002</c:v>
                      </c:pt>
                      <c:pt idx="2669">
                        <c:v>8.7729999999999997</c:v>
                      </c:pt>
                      <c:pt idx="2670">
                        <c:v>8.77</c:v>
                      </c:pt>
                      <c:pt idx="2671">
                        <c:v>8.77</c:v>
                      </c:pt>
                      <c:pt idx="2672">
                        <c:v>8.7650000000000006</c:v>
                      </c:pt>
                      <c:pt idx="2673">
                        <c:v>8.7650000000000006</c:v>
                      </c:pt>
                      <c:pt idx="2674">
                        <c:v>8.76</c:v>
                      </c:pt>
                      <c:pt idx="2675">
                        <c:v>8.7590000000000003</c:v>
                      </c:pt>
                      <c:pt idx="2676">
                        <c:v>8.7539999999999996</c:v>
                      </c:pt>
                      <c:pt idx="2677">
                        <c:v>8.7520000000000007</c:v>
                      </c:pt>
                      <c:pt idx="2678">
                        <c:v>8.7490000000000006</c:v>
                      </c:pt>
                      <c:pt idx="2679">
                        <c:v>8.7460000000000004</c:v>
                      </c:pt>
                      <c:pt idx="2680">
                        <c:v>8.7490000000000006</c:v>
                      </c:pt>
                      <c:pt idx="2681">
                        <c:v>8.7449999999999992</c:v>
                      </c:pt>
                      <c:pt idx="2682">
                        <c:v>8.74</c:v>
                      </c:pt>
                      <c:pt idx="2683">
                        <c:v>8.7390000000000008</c:v>
                      </c:pt>
                      <c:pt idx="2684">
                        <c:v>8.7370000000000001</c:v>
                      </c:pt>
                      <c:pt idx="2685">
                        <c:v>8.7370000000000001</c:v>
                      </c:pt>
                      <c:pt idx="2686">
                        <c:v>8.7390000000000008</c:v>
                      </c:pt>
                      <c:pt idx="2687">
                        <c:v>8.74</c:v>
                      </c:pt>
                      <c:pt idx="2688">
                        <c:v>8.74</c:v>
                      </c:pt>
                      <c:pt idx="2689">
                        <c:v>8.7409999999999997</c:v>
                      </c:pt>
                      <c:pt idx="2690">
                        <c:v>8.7430000000000003</c:v>
                      </c:pt>
                      <c:pt idx="2691">
                        <c:v>8.7420000000000009</c:v>
                      </c:pt>
                      <c:pt idx="2692">
                        <c:v>8.7430000000000003</c:v>
                      </c:pt>
                      <c:pt idx="2693">
                        <c:v>8.74</c:v>
                      </c:pt>
                      <c:pt idx="2694">
                        <c:v>8.7409999999999997</c:v>
                      </c:pt>
                      <c:pt idx="2695">
                        <c:v>8.74</c:v>
                      </c:pt>
                      <c:pt idx="2696">
                        <c:v>8.74</c:v>
                      </c:pt>
                      <c:pt idx="2697">
                        <c:v>8.74</c:v>
                      </c:pt>
                      <c:pt idx="2698">
                        <c:v>8.7379999999999995</c:v>
                      </c:pt>
                      <c:pt idx="2699">
                        <c:v>8.7390000000000008</c:v>
                      </c:pt>
                      <c:pt idx="2700">
                        <c:v>8.7379999999999995</c:v>
                      </c:pt>
                      <c:pt idx="2701">
                        <c:v>8.7360000000000007</c:v>
                      </c:pt>
                      <c:pt idx="2702">
                        <c:v>8.7390000000000008</c:v>
                      </c:pt>
                      <c:pt idx="2703">
                        <c:v>8.7379999999999995</c:v>
                      </c:pt>
                      <c:pt idx="2704">
                        <c:v>8.7479999999999993</c:v>
                      </c:pt>
                      <c:pt idx="2705">
                        <c:v>8.7539999999999996</c:v>
                      </c:pt>
                      <c:pt idx="2706">
                        <c:v>8.7620000000000005</c:v>
                      </c:pt>
                      <c:pt idx="2707">
                        <c:v>8.7759999999999998</c:v>
                      </c:pt>
                      <c:pt idx="2708">
                        <c:v>8.7870000000000008</c:v>
                      </c:pt>
                      <c:pt idx="2709">
                        <c:v>8.7929999999999993</c:v>
                      </c:pt>
                      <c:pt idx="2710">
                        <c:v>8.7989999999999995</c:v>
                      </c:pt>
                      <c:pt idx="2711">
                        <c:v>8.8040000000000003</c:v>
                      </c:pt>
                      <c:pt idx="2712">
                        <c:v>8.8040000000000003</c:v>
                      </c:pt>
                      <c:pt idx="2713">
                        <c:v>8.8070000000000004</c:v>
                      </c:pt>
                      <c:pt idx="2714">
                        <c:v>8.8089999999999993</c:v>
                      </c:pt>
                      <c:pt idx="2715">
                        <c:v>8.8149999999999995</c:v>
                      </c:pt>
                      <c:pt idx="2716">
                        <c:v>8.8149999999999995</c:v>
                      </c:pt>
                      <c:pt idx="2717">
                        <c:v>8.8130000000000006</c:v>
                      </c:pt>
                      <c:pt idx="2718">
                        <c:v>8.8079999999999998</c:v>
                      </c:pt>
                      <c:pt idx="2719">
                        <c:v>8.8059999999999992</c:v>
                      </c:pt>
                      <c:pt idx="2720">
                        <c:v>8.7989999999999995</c:v>
                      </c:pt>
                      <c:pt idx="2721">
                        <c:v>8.7949999999999999</c:v>
                      </c:pt>
                      <c:pt idx="2722">
                        <c:v>8.7940000000000005</c:v>
                      </c:pt>
                      <c:pt idx="2723">
                        <c:v>8.7940000000000005</c:v>
                      </c:pt>
                      <c:pt idx="2724">
                        <c:v>8.7929999999999993</c:v>
                      </c:pt>
                      <c:pt idx="2725">
                        <c:v>8.7910000000000004</c:v>
                      </c:pt>
                      <c:pt idx="2726">
                        <c:v>8.7919999999999998</c:v>
                      </c:pt>
                      <c:pt idx="2727">
                        <c:v>8.7970000000000006</c:v>
                      </c:pt>
                      <c:pt idx="2728">
                        <c:v>8.7940000000000005</c:v>
                      </c:pt>
                      <c:pt idx="2729">
                        <c:v>8.7940000000000005</c:v>
                      </c:pt>
                      <c:pt idx="2730">
                        <c:v>8.7929999999999993</c:v>
                      </c:pt>
                      <c:pt idx="2731">
                        <c:v>8.7910000000000004</c:v>
                      </c:pt>
                      <c:pt idx="2732">
                        <c:v>8.7889999999999997</c:v>
                      </c:pt>
                      <c:pt idx="2733">
                        <c:v>8.7859999999999996</c:v>
                      </c:pt>
                      <c:pt idx="2734">
                        <c:v>8.7889999999999997</c:v>
                      </c:pt>
                      <c:pt idx="2735">
                        <c:v>8.7799999999999994</c:v>
                      </c:pt>
                      <c:pt idx="2736">
                        <c:v>8.7789999999999999</c:v>
                      </c:pt>
                      <c:pt idx="2737">
                        <c:v>8.7789999999999999</c:v>
                      </c:pt>
                      <c:pt idx="2738">
                        <c:v>8.7750000000000004</c:v>
                      </c:pt>
                      <c:pt idx="2739">
                        <c:v>8.7780000000000005</c:v>
                      </c:pt>
                      <c:pt idx="2740">
                        <c:v>8.7759999999999998</c:v>
                      </c:pt>
                      <c:pt idx="2741">
                        <c:v>8.7769999999999992</c:v>
                      </c:pt>
                      <c:pt idx="2742">
                        <c:v>8.7750000000000004</c:v>
                      </c:pt>
                      <c:pt idx="2743">
                        <c:v>8.7769999999999992</c:v>
                      </c:pt>
                      <c:pt idx="2744">
                        <c:v>8.7799999999999994</c:v>
                      </c:pt>
                      <c:pt idx="2745">
                        <c:v>8.7829999999999995</c:v>
                      </c:pt>
                      <c:pt idx="2746">
                        <c:v>8.7789999999999999</c:v>
                      </c:pt>
                      <c:pt idx="2747">
                        <c:v>8.7829999999999995</c:v>
                      </c:pt>
                      <c:pt idx="2748">
                        <c:v>8.782</c:v>
                      </c:pt>
                      <c:pt idx="2749">
                        <c:v>8.7840000000000007</c:v>
                      </c:pt>
                      <c:pt idx="2750">
                        <c:v>8.7789999999999999</c:v>
                      </c:pt>
                      <c:pt idx="2751">
                        <c:v>8.7799999999999994</c:v>
                      </c:pt>
                      <c:pt idx="2752">
                        <c:v>8.7810000000000006</c:v>
                      </c:pt>
                      <c:pt idx="2753">
                        <c:v>8.7780000000000005</c:v>
                      </c:pt>
                      <c:pt idx="2754">
                        <c:v>8.7759999999999998</c:v>
                      </c:pt>
                      <c:pt idx="2755">
                        <c:v>8.7769999999999992</c:v>
                      </c:pt>
                      <c:pt idx="2756">
                        <c:v>8.7769999999999992</c:v>
                      </c:pt>
                      <c:pt idx="2757">
                        <c:v>8.7769999999999992</c:v>
                      </c:pt>
                      <c:pt idx="2758">
                        <c:v>8.7769999999999992</c:v>
                      </c:pt>
                      <c:pt idx="2759">
                        <c:v>8.7750000000000004</c:v>
                      </c:pt>
                      <c:pt idx="2760">
                        <c:v>8.7750000000000004</c:v>
                      </c:pt>
                      <c:pt idx="2761">
                        <c:v>8.7690000000000001</c:v>
                      </c:pt>
                      <c:pt idx="2762">
                        <c:v>8.7650000000000006</c:v>
                      </c:pt>
                      <c:pt idx="2763">
                        <c:v>8.7629999999999999</c:v>
                      </c:pt>
                      <c:pt idx="2764">
                        <c:v>8.76</c:v>
                      </c:pt>
                      <c:pt idx="2765">
                        <c:v>8.7620000000000005</c:v>
                      </c:pt>
                      <c:pt idx="2766">
                        <c:v>8.76</c:v>
                      </c:pt>
                      <c:pt idx="2767">
                        <c:v>8.77</c:v>
                      </c:pt>
                      <c:pt idx="2768">
                        <c:v>8.7720000000000002</c:v>
                      </c:pt>
                      <c:pt idx="2769">
                        <c:v>8.7739999999999991</c:v>
                      </c:pt>
                      <c:pt idx="2770">
                        <c:v>8.7739999999999991</c:v>
                      </c:pt>
                      <c:pt idx="2771">
                        <c:v>8.7729999999999997</c:v>
                      </c:pt>
                      <c:pt idx="2772">
                        <c:v>8.7720000000000002</c:v>
                      </c:pt>
                      <c:pt idx="2773">
                        <c:v>8.7680000000000007</c:v>
                      </c:pt>
                      <c:pt idx="2774">
                        <c:v>8.7690000000000001</c:v>
                      </c:pt>
                      <c:pt idx="2775">
                        <c:v>8.7750000000000004</c:v>
                      </c:pt>
                      <c:pt idx="2776">
                        <c:v>8.7710000000000008</c:v>
                      </c:pt>
                      <c:pt idx="2777">
                        <c:v>8.7720000000000002</c:v>
                      </c:pt>
                      <c:pt idx="2778">
                        <c:v>8.7710000000000008</c:v>
                      </c:pt>
                      <c:pt idx="2779">
                        <c:v>8.7639999999999993</c:v>
                      </c:pt>
                      <c:pt idx="2780">
                        <c:v>8.7609999999999992</c:v>
                      </c:pt>
                      <c:pt idx="2781">
                        <c:v>8.7609999999999992</c:v>
                      </c:pt>
                      <c:pt idx="2782">
                        <c:v>8.7550000000000008</c:v>
                      </c:pt>
                      <c:pt idx="2783">
                        <c:v>8.7520000000000007</c:v>
                      </c:pt>
                      <c:pt idx="2784">
                        <c:v>8.7509999999999994</c:v>
                      </c:pt>
                      <c:pt idx="2785">
                        <c:v>8.7479999999999993</c:v>
                      </c:pt>
                      <c:pt idx="2786">
                        <c:v>8.7460000000000004</c:v>
                      </c:pt>
                      <c:pt idx="2787">
                        <c:v>8.7439999999999998</c:v>
                      </c:pt>
                      <c:pt idx="2788">
                        <c:v>8.7439999999999998</c:v>
                      </c:pt>
                      <c:pt idx="2789">
                        <c:v>8.7439999999999998</c:v>
                      </c:pt>
                      <c:pt idx="2790">
                        <c:v>8.7449999999999992</c:v>
                      </c:pt>
                      <c:pt idx="2791">
                        <c:v>8.7449999999999992</c:v>
                      </c:pt>
                      <c:pt idx="2792">
                        <c:v>8.7479999999999993</c:v>
                      </c:pt>
                      <c:pt idx="2793">
                        <c:v>8.7460000000000004</c:v>
                      </c:pt>
                      <c:pt idx="2794">
                        <c:v>8.75</c:v>
                      </c:pt>
                      <c:pt idx="2795">
                        <c:v>8.7509999999999994</c:v>
                      </c:pt>
                      <c:pt idx="2796">
                        <c:v>8.7509999999999994</c:v>
                      </c:pt>
                      <c:pt idx="2797">
                        <c:v>8.7509999999999994</c:v>
                      </c:pt>
                      <c:pt idx="2798">
                        <c:v>8.7490000000000006</c:v>
                      </c:pt>
                      <c:pt idx="2799">
                        <c:v>8.7539999999999996</c:v>
                      </c:pt>
                      <c:pt idx="2800">
                        <c:v>8.7509999999999994</c:v>
                      </c:pt>
                      <c:pt idx="2801">
                        <c:v>8.7560000000000002</c:v>
                      </c:pt>
                      <c:pt idx="2802">
                        <c:v>8.7579999999999991</c:v>
                      </c:pt>
                      <c:pt idx="2803">
                        <c:v>8.7560000000000002</c:v>
                      </c:pt>
                      <c:pt idx="2804">
                        <c:v>8.7579999999999991</c:v>
                      </c:pt>
                      <c:pt idx="2805">
                        <c:v>8.7629999999999999</c:v>
                      </c:pt>
                      <c:pt idx="2806">
                        <c:v>8.7650000000000006</c:v>
                      </c:pt>
                      <c:pt idx="2807">
                        <c:v>8.7759999999999998</c:v>
                      </c:pt>
                      <c:pt idx="2808">
                        <c:v>8.7799999999999994</c:v>
                      </c:pt>
                      <c:pt idx="2809">
                        <c:v>8.7870000000000008</c:v>
                      </c:pt>
                      <c:pt idx="2810">
                        <c:v>8.7870000000000008</c:v>
                      </c:pt>
                      <c:pt idx="2811">
                        <c:v>8.7899999999999991</c:v>
                      </c:pt>
                      <c:pt idx="2812">
                        <c:v>8.7910000000000004</c:v>
                      </c:pt>
                      <c:pt idx="2813">
                        <c:v>8.7910000000000004</c:v>
                      </c:pt>
                      <c:pt idx="2814">
                        <c:v>8.7910000000000004</c:v>
                      </c:pt>
                      <c:pt idx="2815">
                        <c:v>8.7910000000000004</c:v>
                      </c:pt>
                      <c:pt idx="2816">
                        <c:v>8.7899999999999991</c:v>
                      </c:pt>
                      <c:pt idx="2817">
                        <c:v>8.7859999999999996</c:v>
                      </c:pt>
                      <c:pt idx="2818">
                        <c:v>8.7859999999999996</c:v>
                      </c:pt>
                      <c:pt idx="2819">
                        <c:v>8.7840000000000007</c:v>
                      </c:pt>
                      <c:pt idx="2820">
                        <c:v>8.7810000000000006</c:v>
                      </c:pt>
                      <c:pt idx="2821">
                        <c:v>8.7769999999999992</c:v>
                      </c:pt>
                      <c:pt idx="2822">
                        <c:v>8.7720000000000002</c:v>
                      </c:pt>
                      <c:pt idx="2823">
                        <c:v>8.7720000000000002</c:v>
                      </c:pt>
                      <c:pt idx="2824">
                        <c:v>8.7720000000000002</c:v>
                      </c:pt>
                      <c:pt idx="2825">
                        <c:v>8.7739999999999991</c:v>
                      </c:pt>
                      <c:pt idx="2826">
                        <c:v>8.7729999999999997</c:v>
                      </c:pt>
                      <c:pt idx="2827">
                        <c:v>8.7750000000000004</c:v>
                      </c:pt>
                      <c:pt idx="2828">
                        <c:v>8.7769999999999992</c:v>
                      </c:pt>
                      <c:pt idx="2829">
                        <c:v>8.7750000000000004</c:v>
                      </c:pt>
                      <c:pt idx="2830">
                        <c:v>8.7739999999999991</c:v>
                      </c:pt>
                      <c:pt idx="2831">
                        <c:v>8.7739999999999991</c:v>
                      </c:pt>
                      <c:pt idx="2832">
                        <c:v>8.7750000000000004</c:v>
                      </c:pt>
                      <c:pt idx="2833">
                        <c:v>8.7759999999999998</c:v>
                      </c:pt>
                      <c:pt idx="2834">
                        <c:v>8.7750000000000004</c:v>
                      </c:pt>
                      <c:pt idx="2835">
                        <c:v>8.7769999999999992</c:v>
                      </c:pt>
                      <c:pt idx="2836">
                        <c:v>8.7799999999999994</c:v>
                      </c:pt>
                      <c:pt idx="2837">
                        <c:v>8.7840000000000007</c:v>
                      </c:pt>
                      <c:pt idx="2838">
                        <c:v>8.7880000000000003</c:v>
                      </c:pt>
                      <c:pt idx="2839">
                        <c:v>8.7970000000000006</c:v>
                      </c:pt>
                      <c:pt idx="2840">
                        <c:v>8.8209999999999997</c:v>
                      </c:pt>
                      <c:pt idx="2841">
                        <c:v>8.8420000000000005</c:v>
                      </c:pt>
                      <c:pt idx="2842">
                        <c:v>8.8610000000000007</c:v>
                      </c:pt>
                      <c:pt idx="2843">
                        <c:v>8.8740000000000006</c:v>
                      </c:pt>
                      <c:pt idx="2844">
                        <c:v>8.8889999999999993</c:v>
                      </c:pt>
                      <c:pt idx="2845">
                        <c:v>8.8979999999999997</c:v>
                      </c:pt>
                      <c:pt idx="2846">
                        <c:v>8.9019999999999992</c:v>
                      </c:pt>
                      <c:pt idx="2847">
                        <c:v>8.9079999999999995</c:v>
                      </c:pt>
                      <c:pt idx="2848">
                        <c:v>8.9139999999999997</c:v>
                      </c:pt>
                      <c:pt idx="2849">
                        <c:v>8.9130000000000003</c:v>
                      </c:pt>
                      <c:pt idx="2850">
                        <c:v>8.9130000000000003</c:v>
                      </c:pt>
                      <c:pt idx="2851">
                        <c:v>8.9120000000000008</c:v>
                      </c:pt>
                      <c:pt idx="2852">
                        <c:v>8.9120000000000008</c:v>
                      </c:pt>
                      <c:pt idx="2853">
                        <c:v>8.91</c:v>
                      </c:pt>
                      <c:pt idx="2854">
                        <c:v>8.9120000000000008</c:v>
                      </c:pt>
                      <c:pt idx="2855">
                        <c:v>8.9109999999999996</c:v>
                      </c:pt>
                      <c:pt idx="2856">
                        <c:v>8.9060000000000006</c:v>
                      </c:pt>
                      <c:pt idx="2857">
                        <c:v>8.907</c:v>
                      </c:pt>
                      <c:pt idx="2858">
                        <c:v>8.9049999999999994</c:v>
                      </c:pt>
                      <c:pt idx="2859">
                        <c:v>8.9</c:v>
                      </c:pt>
                      <c:pt idx="2860">
                        <c:v>8.9009999999999998</c:v>
                      </c:pt>
                      <c:pt idx="2861">
                        <c:v>8.8979999999999997</c:v>
                      </c:pt>
                      <c:pt idx="2862">
                        <c:v>8.8919999999999995</c:v>
                      </c:pt>
                      <c:pt idx="2863">
                        <c:v>8.8919999999999995</c:v>
                      </c:pt>
                      <c:pt idx="2864">
                        <c:v>8.89</c:v>
                      </c:pt>
                      <c:pt idx="2865">
                        <c:v>8.8889999999999993</c:v>
                      </c:pt>
                      <c:pt idx="2866">
                        <c:v>8.8859999999999992</c:v>
                      </c:pt>
                      <c:pt idx="2867">
                        <c:v>8.8829999999999991</c:v>
                      </c:pt>
                      <c:pt idx="2868">
                        <c:v>8.8819999999999997</c:v>
                      </c:pt>
                      <c:pt idx="2869">
                        <c:v>8.8770000000000007</c:v>
                      </c:pt>
                      <c:pt idx="2870">
                        <c:v>8.8740000000000006</c:v>
                      </c:pt>
                      <c:pt idx="2871">
                        <c:v>8.8729999999999993</c:v>
                      </c:pt>
                      <c:pt idx="2872">
                        <c:v>8.8689999999999998</c:v>
                      </c:pt>
                      <c:pt idx="2873">
                        <c:v>8.8659999999999997</c:v>
                      </c:pt>
                      <c:pt idx="2874">
                        <c:v>8.8629999999999995</c:v>
                      </c:pt>
                      <c:pt idx="2875">
                        <c:v>8.8569999999999993</c:v>
                      </c:pt>
                      <c:pt idx="2876">
                        <c:v>8.8550000000000004</c:v>
                      </c:pt>
                      <c:pt idx="2877">
                        <c:v>8.8510000000000009</c:v>
                      </c:pt>
                      <c:pt idx="2878">
                        <c:v>8.8520000000000003</c:v>
                      </c:pt>
                      <c:pt idx="2879">
                        <c:v>8.8490000000000002</c:v>
                      </c:pt>
                      <c:pt idx="2880">
                        <c:v>8.8460000000000001</c:v>
                      </c:pt>
                      <c:pt idx="2881">
                        <c:v>8.8460000000000001</c:v>
                      </c:pt>
                      <c:pt idx="2882">
                        <c:v>8.8460000000000001</c:v>
                      </c:pt>
                      <c:pt idx="2883">
                        <c:v>8.8450000000000006</c:v>
                      </c:pt>
                      <c:pt idx="2884">
                        <c:v>8.8420000000000005</c:v>
                      </c:pt>
                      <c:pt idx="2885">
                        <c:v>8.8409999999999993</c:v>
                      </c:pt>
                      <c:pt idx="2886">
                        <c:v>8.84</c:v>
                      </c:pt>
                      <c:pt idx="2887">
                        <c:v>8.8360000000000003</c:v>
                      </c:pt>
                      <c:pt idx="2888">
                        <c:v>8.8339999999999996</c:v>
                      </c:pt>
                      <c:pt idx="2889">
                        <c:v>8.8330000000000002</c:v>
                      </c:pt>
                      <c:pt idx="2890">
                        <c:v>8.8290000000000006</c:v>
                      </c:pt>
                      <c:pt idx="2891">
                        <c:v>8.827</c:v>
                      </c:pt>
                      <c:pt idx="2892">
                        <c:v>8.8290000000000006</c:v>
                      </c:pt>
                      <c:pt idx="2893">
                        <c:v>8.83</c:v>
                      </c:pt>
                      <c:pt idx="2894">
                        <c:v>8.8279999999999994</c:v>
                      </c:pt>
                      <c:pt idx="2895">
                        <c:v>8.8309999999999995</c:v>
                      </c:pt>
                      <c:pt idx="2896">
                        <c:v>8.84</c:v>
                      </c:pt>
                      <c:pt idx="2897">
                        <c:v>8.8420000000000005</c:v>
                      </c:pt>
                      <c:pt idx="2898">
                        <c:v>8.8379999999999992</c:v>
                      </c:pt>
                      <c:pt idx="2899">
                        <c:v>8.8309999999999995</c:v>
                      </c:pt>
                      <c:pt idx="2900">
                        <c:v>8.83</c:v>
                      </c:pt>
                      <c:pt idx="2901">
                        <c:v>8.8249999999999993</c:v>
                      </c:pt>
                      <c:pt idx="2902">
                        <c:v>8.8209999999999997</c:v>
                      </c:pt>
                      <c:pt idx="2903">
                        <c:v>8.8179999999999996</c:v>
                      </c:pt>
                      <c:pt idx="2904">
                        <c:v>8.8119999999999994</c:v>
                      </c:pt>
                      <c:pt idx="2905">
                        <c:v>8.8079999999999998</c:v>
                      </c:pt>
                      <c:pt idx="2906">
                        <c:v>8.8070000000000004</c:v>
                      </c:pt>
                      <c:pt idx="2907">
                        <c:v>8.8040000000000003</c:v>
                      </c:pt>
                      <c:pt idx="2908">
                        <c:v>8.8030000000000008</c:v>
                      </c:pt>
                      <c:pt idx="2909">
                        <c:v>8.8000000000000007</c:v>
                      </c:pt>
                      <c:pt idx="2910">
                        <c:v>8.7989999999999995</c:v>
                      </c:pt>
                      <c:pt idx="2911">
                        <c:v>8.798</c:v>
                      </c:pt>
                      <c:pt idx="2912">
                        <c:v>8.8010000000000002</c:v>
                      </c:pt>
                      <c:pt idx="2913">
                        <c:v>8.8010000000000002</c:v>
                      </c:pt>
                      <c:pt idx="2914">
                        <c:v>8.8000000000000007</c:v>
                      </c:pt>
                      <c:pt idx="2915">
                        <c:v>8.8010000000000002</c:v>
                      </c:pt>
                      <c:pt idx="2916">
                        <c:v>8.7970000000000006</c:v>
                      </c:pt>
                      <c:pt idx="2917">
                        <c:v>8.7949999999999999</c:v>
                      </c:pt>
                      <c:pt idx="2918">
                        <c:v>8.7910000000000004</c:v>
                      </c:pt>
                      <c:pt idx="2919">
                        <c:v>8.7880000000000003</c:v>
                      </c:pt>
                      <c:pt idx="2920">
                        <c:v>8.7829999999999995</c:v>
                      </c:pt>
                      <c:pt idx="2921">
                        <c:v>8.7810000000000006</c:v>
                      </c:pt>
                      <c:pt idx="2922">
                        <c:v>8.7789999999999999</c:v>
                      </c:pt>
                      <c:pt idx="2923">
                        <c:v>8.7789999999999999</c:v>
                      </c:pt>
                      <c:pt idx="2924">
                        <c:v>8.7769999999999992</c:v>
                      </c:pt>
                      <c:pt idx="2925">
                        <c:v>8.7759999999999998</c:v>
                      </c:pt>
                      <c:pt idx="2926">
                        <c:v>8.7720000000000002</c:v>
                      </c:pt>
                      <c:pt idx="2927">
                        <c:v>8.77</c:v>
                      </c:pt>
                      <c:pt idx="2928">
                        <c:v>8.7690000000000001</c:v>
                      </c:pt>
                      <c:pt idx="2929">
                        <c:v>8.7690000000000001</c:v>
                      </c:pt>
                      <c:pt idx="2930">
                        <c:v>8.7680000000000007</c:v>
                      </c:pt>
                      <c:pt idx="2931">
                        <c:v>8.77</c:v>
                      </c:pt>
                      <c:pt idx="2932">
                        <c:v>8.77</c:v>
                      </c:pt>
                      <c:pt idx="2933">
                        <c:v>8.7720000000000002</c:v>
                      </c:pt>
                      <c:pt idx="2934">
                        <c:v>8.7759999999999998</c:v>
                      </c:pt>
                      <c:pt idx="2935">
                        <c:v>8.7769999999999992</c:v>
                      </c:pt>
                      <c:pt idx="2936">
                        <c:v>8.7759999999999998</c:v>
                      </c:pt>
                      <c:pt idx="2937">
                        <c:v>8.7750000000000004</c:v>
                      </c:pt>
                      <c:pt idx="2938">
                        <c:v>8.7739999999999991</c:v>
                      </c:pt>
                      <c:pt idx="2939">
                        <c:v>8.7720000000000002</c:v>
                      </c:pt>
                      <c:pt idx="2940">
                        <c:v>8.77</c:v>
                      </c:pt>
                      <c:pt idx="2941">
                        <c:v>8.7680000000000007</c:v>
                      </c:pt>
                      <c:pt idx="2942">
                        <c:v>8.7650000000000006</c:v>
                      </c:pt>
                      <c:pt idx="2943">
                        <c:v>8.7609999999999992</c:v>
                      </c:pt>
                      <c:pt idx="2944">
                        <c:v>8.7590000000000003</c:v>
                      </c:pt>
                      <c:pt idx="2945">
                        <c:v>8.7550000000000008</c:v>
                      </c:pt>
                      <c:pt idx="2946">
                        <c:v>8.7560000000000002</c:v>
                      </c:pt>
                      <c:pt idx="2947">
                        <c:v>8.7539999999999996</c:v>
                      </c:pt>
                      <c:pt idx="2948">
                        <c:v>8.7530000000000001</c:v>
                      </c:pt>
                      <c:pt idx="2949">
                        <c:v>8.7490000000000006</c:v>
                      </c:pt>
                      <c:pt idx="2950">
                        <c:v>8.7490000000000006</c:v>
                      </c:pt>
                      <c:pt idx="2951">
                        <c:v>8.7479999999999993</c:v>
                      </c:pt>
                      <c:pt idx="2952">
                        <c:v>8.7469999999999999</c:v>
                      </c:pt>
                      <c:pt idx="2953">
                        <c:v>8.7509999999999994</c:v>
                      </c:pt>
                      <c:pt idx="2954">
                        <c:v>8.7490000000000006</c:v>
                      </c:pt>
                      <c:pt idx="2955">
                        <c:v>8.7520000000000007</c:v>
                      </c:pt>
                      <c:pt idx="2956">
                        <c:v>8.7569999999999997</c:v>
                      </c:pt>
                      <c:pt idx="2957">
                        <c:v>8.7530000000000001</c:v>
                      </c:pt>
                      <c:pt idx="2958">
                        <c:v>8.7520000000000007</c:v>
                      </c:pt>
                      <c:pt idx="2959">
                        <c:v>8.7520000000000007</c:v>
                      </c:pt>
                      <c:pt idx="2960">
                        <c:v>8.7490000000000006</c:v>
                      </c:pt>
                      <c:pt idx="2961">
                        <c:v>8.7460000000000004</c:v>
                      </c:pt>
                      <c:pt idx="2962">
                        <c:v>8.7490000000000006</c:v>
                      </c:pt>
                      <c:pt idx="2963">
                        <c:v>8.7490000000000006</c:v>
                      </c:pt>
                      <c:pt idx="2964">
                        <c:v>8.7539999999999996</c:v>
                      </c:pt>
                      <c:pt idx="2965">
                        <c:v>8.7620000000000005</c:v>
                      </c:pt>
                      <c:pt idx="2966">
                        <c:v>8.7569999999999997</c:v>
                      </c:pt>
                      <c:pt idx="2967">
                        <c:v>8.7590000000000003</c:v>
                      </c:pt>
                      <c:pt idx="2968">
                        <c:v>8.7620000000000005</c:v>
                      </c:pt>
                      <c:pt idx="2969">
                        <c:v>8.76</c:v>
                      </c:pt>
                      <c:pt idx="2970">
                        <c:v>8.76</c:v>
                      </c:pt>
                      <c:pt idx="2971">
                        <c:v>8.76</c:v>
                      </c:pt>
                      <c:pt idx="2972">
                        <c:v>8.7579999999999991</c:v>
                      </c:pt>
                      <c:pt idx="2973">
                        <c:v>8.7539999999999996</c:v>
                      </c:pt>
                      <c:pt idx="2974">
                        <c:v>8.7509999999999994</c:v>
                      </c:pt>
                      <c:pt idx="2975">
                        <c:v>8.7460000000000004</c:v>
                      </c:pt>
                      <c:pt idx="2976">
                        <c:v>8.7390000000000008</c:v>
                      </c:pt>
                      <c:pt idx="2977">
                        <c:v>8.7370000000000001</c:v>
                      </c:pt>
                      <c:pt idx="2978">
                        <c:v>8.7370000000000001</c:v>
                      </c:pt>
                      <c:pt idx="2979">
                        <c:v>8.7360000000000007</c:v>
                      </c:pt>
                      <c:pt idx="2980">
                        <c:v>8.7289999999999992</c:v>
                      </c:pt>
                      <c:pt idx="2981">
                        <c:v>8.73</c:v>
                      </c:pt>
                      <c:pt idx="2982">
                        <c:v>8.7240000000000002</c:v>
                      </c:pt>
                      <c:pt idx="2983">
                        <c:v>8.7189999999999994</c:v>
                      </c:pt>
                      <c:pt idx="2984">
                        <c:v>8.718</c:v>
                      </c:pt>
                      <c:pt idx="2985">
                        <c:v>8.7149999999999999</c:v>
                      </c:pt>
                      <c:pt idx="2986">
                        <c:v>8.7119999999999997</c:v>
                      </c:pt>
                      <c:pt idx="2987">
                        <c:v>8.7100000000000009</c:v>
                      </c:pt>
                      <c:pt idx="2988">
                        <c:v>8.7110000000000003</c:v>
                      </c:pt>
                      <c:pt idx="2989">
                        <c:v>8.7080000000000002</c:v>
                      </c:pt>
                      <c:pt idx="2990">
                        <c:v>8.7070000000000007</c:v>
                      </c:pt>
                      <c:pt idx="2991">
                        <c:v>8.7050000000000001</c:v>
                      </c:pt>
                      <c:pt idx="2992">
                        <c:v>8.7040000000000006</c:v>
                      </c:pt>
                      <c:pt idx="2993">
                        <c:v>8.7050000000000001</c:v>
                      </c:pt>
                      <c:pt idx="2994">
                        <c:v>8.7050000000000001</c:v>
                      </c:pt>
                      <c:pt idx="2995">
                        <c:v>8.7040000000000006</c:v>
                      </c:pt>
                      <c:pt idx="2996">
                        <c:v>8.7040000000000006</c:v>
                      </c:pt>
                      <c:pt idx="2997">
                        <c:v>8.7059999999999995</c:v>
                      </c:pt>
                      <c:pt idx="2998">
                        <c:v>8.7040000000000006</c:v>
                      </c:pt>
                      <c:pt idx="2999">
                        <c:v>8.7040000000000006</c:v>
                      </c:pt>
                      <c:pt idx="3000">
                        <c:v>8.7040000000000006</c:v>
                      </c:pt>
                      <c:pt idx="3001">
                        <c:v>8.702</c:v>
                      </c:pt>
                      <c:pt idx="3002">
                        <c:v>8.7029999999999994</c:v>
                      </c:pt>
                      <c:pt idx="3003">
                        <c:v>8.7029999999999994</c:v>
                      </c:pt>
                      <c:pt idx="3004">
                        <c:v>8.702</c:v>
                      </c:pt>
                      <c:pt idx="3005">
                        <c:v>8.7040000000000006</c:v>
                      </c:pt>
                      <c:pt idx="3006">
                        <c:v>8.7059999999999995</c:v>
                      </c:pt>
                      <c:pt idx="3007">
                        <c:v>8.7040000000000006</c:v>
                      </c:pt>
                      <c:pt idx="3008">
                        <c:v>8.7070000000000007</c:v>
                      </c:pt>
                      <c:pt idx="3009">
                        <c:v>8.7070000000000007</c:v>
                      </c:pt>
                      <c:pt idx="3010">
                        <c:v>8.7050000000000001</c:v>
                      </c:pt>
                      <c:pt idx="3011">
                        <c:v>8.7050000000000001</c:v>
                      </c:pt>
                      <c:pt idx="3012">
                        <c:v>8.7029999999999994</c:v>
                      </c:pt>
                      <c:pt idx="3013">
                        <c:v>8.702</c:v>
                      </c:pt>
                      <c:pt idx="3014">
                        <c:v>8.7010000000000005</c:v>
                      </c:pt>
                      <c:pt idx="3015">
                        <c:v>8.702</c:v>
                      </c:pt>
                      <c:pt idx="3016">
                        <c:v>8.702</c:v>
                      </c:pt>
                      <c:pt idx="3017">
                        <c:v>8.7040000000000006</c:v>
                      </c:pt>
                      <c:pt idx="3018">
                        <c:v>8.7050000000000001</c:v>
                      </c:pt>
                      <c:pt idx="3019">
                        <c:v>8.7100000000000009</c:v>
                      </c:pt>
                      <c:pt idx="3020">
                        <c:v>8.7140000000000004</c:v>
                      </c:pt>
                      <c:pt idx="3021">
                        <c:v>8.7189999999999994</c:v>
                      </c:pt>
                      <c:pt idx="3022">
                        <c:v>8.7189999999999994</c:v>
                      </c:pt>
                      <c:pt idx="3023">
                        <c:v>8.7249999999999996</c:v>
                      </c:pt>
                      <c:pt idx="3024">
                        <c:v>8.7309999999999999</c:v>
                      </c:pt>
                      <c:pt idx="3025">
                        <c:v>8.7349999999999994</c:v>
                      </c:pt>
                      <c:pt idx="3026">
                        <c:v>8.7370000000000001</c:v>
                      </c:pt>
                      <c:pt idx="3027">
                        <c:v>8.7330000000000005</c:v>
                      </c:pt>
                      <c:pt idx="3028">
                        <c:v>8.7319999999999993</c:v>
                      </c:pt>
                      <c:pt idx="3029">
                        <c:v>8.7319999999999993</c:v>
                      </c:pt>
                      <c:pt idx="3030">
                        <c:v>8.7330000000000005</c:v>
                      </c:pt>
                      <c:pt idx="3031">
                        <c:v>8.73</c:v>
                      </c:pt>
                      <c:pt idx="3032">
                        <c:v>8.734</c:v>
                      </c:pt>
                      <c:pt idx="3033">
                        <c:v>8.7309999999999999</c:v>
                      </c:pt>
                      <c:pt idx="3034">
                        <c:v>8.73</c:v>
                      </c:pt>
                      <c:pt idx="3035">
                        <c:v>8.7319999999999993</c:v>
                      </c:pt>
                      <c:pt idx="3036">
                        <c:v>8.7349999999999994</c:v>
                      </c:pt>
                      <c:pt idx="3037">
                        <c:v>8.7349999999999994</c:v>
                      </c:pt>
                      <c:pt idx="3038">
                        <c:v>8.7349999999999994</c:v>
                      </c:pt>
                      <c:pt idx="3039">
                        <c:v>8.7360000000000007</c:v>
                      </c:pt>
                      <c:pt idx="3040">
                        <c:v>8.7370000000000001</c:v>
                      </c:pt>
                      <c:pt idx="3041">
                        <c:v>8.734</c:v>
                      </c:pt>
                      <c:pt idx="3042">
                        <c:v>8.7319999999999993</c:v>
                      </c:pt>
                      <c:pt idx="3043">
                        <c:v>8.7349999999999994</c:v>
                      </c:pt>
                      <c:pt idx="3044">
                        <c:v>8.73</c:v>
                      </c:pt>
                      <c:pt idx="3045">
                        <c:v>8.7289999999999992</c:v>
                      </c:pt>
                      <c:pt idx="3046">
                        <c:v>8.7289999999999992</c:v>
                      </c:pt>
                      <c:pt idx="3047">
                        <c:v>8.7249999999999996</c:v>
                      </c:pt>
                      <c:pt idx="3048">
                        <c:v>8.7270000000000003</c:v>
                      </c:pt>
                      <c:pt idx="3049">
                        <c:v>8.7240000000000002</c:v>
                      </c:pt>
                      <c:pt idx="3050">
                        <c:v>8.7240000000000002</c:v>
                      </c:pt>
                      <c:pt idx="3051">
                        <c:v>8.73</c:v>
                      </c:pt>
                      <c:pt idx="3052">
                        <c:v>8.7309999999999999</c:v>
                      </c:pt>
                      <c:pt idx="3053">
                        <c:v>8.7289999999999992</c:v>
                      </c:pt>
                      <c:pt idx="3054">
                        <c:v>8.7289999999999992</c:v>
                      </c:pt>
                      <c:pt idx="3055">
                        <c:v>8.7279999999999998</c:v>
                      </c:pt>
                      <c:pt idx="3056">
                        <c:v>8.7309999999999999</c:v>
                      </c:pt>
                      <c:pt idx="3057">
                        <c:v>8.7289999999999992</c:v>
                      </c:pt>
                      <c:pt idx="3058">
                        <c:v>8.7289999999999992</c:v>
                      </c:pt>
                      <c:pt idx="3059">
                        <c:v>8.7279999999999998</c:v>
                      </c:pt>
                      <c:pt idx="3060">
                        <c:v>8.7270000000000003</c:v>
                      </c:pt>
                      <c:pt idx="3061">
                        <c:v>8.7279999999999998</c:v>
                      </c:pt>
                      <c:pt idx="3062">
                        <c:v>8.7309999999999999</c:v>
                      </c:pt>
                      <c:pt idx="3063">
                        <c:v>8.73</c:v>
                      </c:pt>
                      <c:pt idx="3064">
                        <c:v>8.7289999999999992</c:v>
                      </c:pt>
                      <c:pt idx="3065">
                        <c:v>8.73</c:v>
                      </c:pt>
                      <c:pt idx="3066">
                        <c:v>8.7270000000000003</c:v>
                      </c:pt>
                      <c:pt idx="3067">
                        <c:v>8.7249999999999996</c:v>
                      </c:pt>
                      <c:pt idx="3068">
                        <c:v>8.7240000000000002</c:v>
                      </c:pt>
                      <c:pt idx="3069">
                        <c:v>8.7249999999999996</c:v>
                      </c:pt>
                      <c:pt idx="3070">
                        <c:v>8.7230000000000008</c:v>
                      </c:pt>
                      <c:pt idx="3071">
                        <c:v>8.7230000000000008</c:v>
                      </c:pt>
                      <c:pt idx="3072">
                        <c:v>8.7200000000000006</c:v>
                      </c:pt>
                      <c:pt idx="3073">
                        <c:v>8.7240000000000002</c:v>
                      </c:pt>
                      <c:pt idx="3074">
                        <c:v>8.7189999999999994</c:v>
                      </c:pt>
                      <c:pt idx="3075">
                        <c:v>8.7159999999999993</c:v>
                      </c:pt>
                      <c:pt idx="3076">
                        <c:v>8.7149999999999999</c:v>
                      </c:pt>
                      <c:pt idx="3077">
                        <c:v>8.7100000000000009</c:v>
                      </c:pt>
                      <c:pt idx="3078">
                        <c:v>8.7070000000000007</c:v>
                      </c:pt>
                      <c:pt idx="3079">
                        <c:v>8.7010000000000005</c:v>
                      </c:pt>
                      <c:pt idx="3080">
                        <c:v>8.7010000000000005</c:v>
                      </c:pt>
                      <c:pt idx="3081">
                        <c:v>8.702</c:v>
                      </c:pt>
                      <c:pt idx="3082">
                        <c:v>8.7059999999999995</c:v>
                      </c:pt>
                      <c:pt idx="3083">
                        <c:v>8.7119999999999997</c:v>
                      </c:pt>
                      <c:pt idx="3084">
                        <c:v>8.718</c:v>
                      </c:pt>
                      <c:pt idx="3085">
                        <c:v>8.7240000000000002</c:v>
                      </c:pt>
                      <c:pt idx="3086">
                        <c:v>8.7330000000000005</c:v>
                      </c:pt>
                      <c:pt idx="3087">
                        <c:v>8.7330000000000005</c:v>
                      </c:pt>
                      <c:pt idx="3088">
                        <c:v>8.7360000000000007</c:v>
                      </c:pt>
                      <c:pt idx="3089">
                        <c:v>8.7360000000000007</c:v>
                      </c:pt>
                      <c:pt idx="3090">
                        <c:v>8.7379999999999995</c:v>
                      </c:pt>
                      <c:pt idx="3091">
                        <c:v>8.7469999999999999</c:v>
                      </c:pt>
                      <c:pt idx="3092">
                        <c:v>8.7449999999999992</c:v>
                      </c:pt>
                      <c:pt idx="3093">
                        <c:v>8.7490000000000006</c:v>
                      </c:pt>
                      <c:pt idx="3094">
                        <c:v>8.75</c:v>
                      </c:pt>
                      <c:pt idx="3095">
                        <c:v>8.7560000000000002</c:v>
                      </c:pt>
                      <c:pt idx="3096">
                        <c:v>8.7569999999999997</c:v>
                      </c:pt>
                      <c:pt idx="3097">
                        <c:v>8.7530000000000001</c:v>
                      </c:pt>
                      <c:pt idx="3098">
                        <c:v>8.7550000000000008</c:v>
                      </c:pt>
                      <c:pt idx="3099">
                        <c:v>8.7579999999999991</c:v>
                      </c:pt>
                      <c:pt idx="3100">
                        <c:v>8.7590000000000003</c:v>
                      </c:pt>
                      <c:pt idx="3101">
                        <c:v>8.7609999999999992</c:v>
                      </c:pt>
                      <c:pt idx="3102">
                        <c:v>8.7639999999999993</c:v>
                      </c:pt>
                      <c:pt idx="3103">
                        <c:v>8.7639999999999993</c:v>
                      </c:pt>
                      <c:pt idx="3104">
                        <c:v>8.7639999999999993</c:v>
                      </c:pt>
                      <c:pt idx="3105">
                        <c:v>8.7620000000000005</c:v>
                      </c:pt>
                      <c:pt idx="3106">
                        <c:v>8.76</c:v>
                      </c:pt>
                      <c:pt idx="3107">
                        <c:v>8.76</c:v>
                      </c:pt>
                      <c:pt idx="3108">
                        <c:v>8.76</c:v>
                      </c:pt>
                      <c:pt idx="3109">
                        <c:v>8.7590000000000003</c:v>
                      </c:pt>
                      <c:pt idx="3110">
                        <c:v>8.7569999999999997</c:v>
                      </c:pt>
                      <c:pt idx="3111">
                        <c:v>8.7560000000000002</c:v>
                      </c:pt>
                      <c:pt idx="3112">
                        <c:v>8.7530000000000001</c:v>
                      </c:pt>
                      <c:pt idx="3113">
                        <c:v>8.7550000000000008</c:v>
                      </c:pt>
                      <c:pt idx="3114">
                        <c:v>8.7530000000000001</c:v>
                      </c:pt>
                      <c:pt idx="3115">
                        <c:v>8.7539999999999996</c:v>
                      </c:pt>
                      <c:pt idx="3116">
                        <c:v>8.7530000000000001</c:v>
                      </c:pt>
                      <c:pt idx="3117">
                        <c:v>8.7509999999999994</c:v>
                      </c:pt>
                      <c:pt idx="3118">
                        <c:v>8.7509999999999994</c:v>
                      </c:pt>
                      <c:pt idx="3119">
                        <c:v>8.7479999999999993</c:v>
                      </c:pt>
                      <c:pt idx="3120">
                        <c:v>8.7469999999999999</c:v>
                      </c:pt>
                      <c:pt idx="3121">
                        <c:v>8.7460000000000004</c:v>
                      </c:pt>
                      <c:pt idx="3122">
                        <c:v>8.7469999999999999</c:v>
                      </c:pt>
                      <c:pt idx="3123">
                        <c:v>8.7449999999999992</c:v>
                      </c:pt>
                      <c:pt idx="3124">
                        <c:v>8.7439999999999998</c:v>
                      </c:pt>
                      <c:pt idx="3125">
                        <c:v>8.7469999999999999</c:v>
                      </c:pt>
                      <c:pt idx="3126">
                        <c:v>8.75</c:v>
                      </c:pt>
                      <c:pt idx="3127">
                        <c:v>8.75</c:v>
                      </c:pt>
                      <c:pt idx="3128">
                        <c:v>8.7479999999999993</c:v>
                      </c:pt>
                      <c:pt idx="3129">
                        <c:v>8.7479999999999993</c:v>
                      </c:pt>
                      <c:pt idx="3130">
                        <c:v>8.75</c:v>
                      </c:pt>
                      <c:pt idx="3131">
                        <c:v>8.7479999999999993</c:v>
                      </c:pt>
                      <c:pt idx="3132">
                        <c:v>8.7430000000000003</c:v>
                      </c:pt>
                      <c:pt idx="3133">
                        <c:v>8.7420000000000009</c:v>
                      </c:pt>
                      <c:pt idx="3134">
                        <c:v>8.7379999999999995</c:v>
                      </c:pt>
                      <c:pt idx="3135">
                        <c:v>8.7409999999999997</c:v>
                      </c:pt>
                      <c:pt idx="3136">
                        <c:v>8.7430000000000003</c:v>
                      </c:pt>
                      <c:pt idx="3137">
                        <c:v>8.7449999999999992</c:v>
                      </c:pt>
                      <c:pt idx="3138">
                        <c:v>8.7520000000000007</c:v>
                      </c:pt>
                      <c:pt idx="3139">
                        <c:v>8.76</c:v>
                      </c:pt>
                      <c:pt idx="3140">
                        <c:v>8.7629999999999999</c:v>
                      </c:pt>
                      <c:pt idx="3141">
                        <c:v>8.7639999999999993</c:v>
                      </c:pt>
                      <c:pt idx="3142">
                        <c:v>8.7639999999999993</c:v>
                      </c:pt>
                      <c:pt idx="3143">
                        <c:v>8.7669999999999995</c:v>
                      </c:pt>
                      <c:pt idx="3144">
                        <c:v>8.7650000000000006</c:v>
                      </c:pt>
                      <c:pt idx="3145">
                        <c:v>8.7629999999999999</c:v>
                      </c:pt>
                      <c:pt idx="3146">
                        <c:v>8.7629999999999999</c:v>
                      </c:pt>
                      <c:pt idx="3147">
                        <c:v>8.7629999999999999</c:v>
                      </c:pt>
                      <c:pt idx="3148">
                        <c:v>8.7609999999999992</c:v>
                      </c:pt>
                      <c:pt idx="3149">
                        <c:v>8.7609999999999992</c:v>
                      </c:pt>
                      <c:pt idx="3150">
                        <c:v>8.7579999999999991</c:v>
                      </c:pt>
                      <c:pt idx="3151">
                        <c:v>8.7609999999999992</c:v>
                      </c:pt>
                      <c:pt idx="3152">
                        <c:v>8.7609999999999992</c:v>
                      </c:pt>
                      <c:pt idx="3153">
                        <c:v>8.76</c:v>
                      </c:pt>
                      <c:pt idx="3154">
                        <c:v>8.7609999999999992</c:v>
                      </c:pt>
                      <c:pt idx="3155">
                        <c:v>8.7650000000000006</c:v>
                      </c:pt>
                      <c:pt idx="3156">
                        <c:v>8.7609999999999992</c:v>
                      </c:pt>
                      <c:pt idx="3157">
                        <c:v>8.7590000000000003</c:v>
                      </c:pt>
                      <c:pt idx="3158">
                        <c:v>8.7669999999999995</c:v>
                      </c:pt>
                      <c:pt idx="3159">
                        <c:v>8.77</c:v>
                      </c:pt>
                      <c:pt idx="3160">
                        <c:v>8.766</c:v>
                      </c:pt>
                      <c:pt idx="3161">
                        <c:v>8.766</c:v>
                      </c:pt>
                      <c:pt idx="3162">
                        <c:v>8.7609999999999992</c:v>
                      </c:pt>
                      <c:pt idx="3163">
                        <c:v>8.7579999999999991</c:v>
                      </c:pt>
                      <c:pt idx="3164">
                        <c:v>8.7569999999999997</c:v>
                      </c:pt>
                      <c:pt idx="3165">
                        <c:v>8.7539999999999996</c:v>
                      </c:pt>
                      <c:pt idx="3166">
                        <c:v>8.7520000000000007</c:v>
                      </c:pt>
                      <c:pt idx="3167">
                        <c:v>8.7479999999999993</c:v>
                      </c:pt>
                      <c:pt idx="3168">
                        <c:v>8.7469999999999999</c:v>
                      </c:pt>
                      <c:pt idx="3169">
                        <c:v>8.7439999999999998</c:v>
                      </c:pt>
                      <c:pt idx="3170">
                        <c:v>8.7420000000000009</c:v>
                      </c:pt>
                      <c:pt idx="3171">
                        <c:v>8.734</c:v>
                      </c:pt>
                      <c:pt idx="3172">
                        <c:v>8.7330000000000005</c:v>
                      </c:pt>
                      <c:pt idx="3173">
                        <c:v>8.73</c:v>
                      </c:pt>
                      <c:pt idx="3174">
                        <c:v>8.7270000000000003</c:v>
                      </c:pt>
                      <c:pt idx="3175">
                        <c:v>8.7260000000000009</c:v>
                      </c:pt>
                      <c:pt idx="3176">
                        <c:v>8.7210000000000001</c:v>
                      </c:pt>
                      <c:pt idx="3177">
                        <c:v>8.7170000000000005</c:v>
                      </c:pt>
                      <c:pt idx="3178">
                        <c:v>8.7159999999999993</c:v>
                      </c:pt>
                      <c:pt idx="3179">
                        <c:v>8.7129999999999992</c:v>
                      </c:pt>
                      <c:pt idx="3180">
                        <c:v>8.7089999999999996</c:v>
                      </c:pt>
                      <c:pt idx="3181">
                        <c:v>8.7080000000000002</c:v>
                      </c:pt>
                      <c:pt idx="3182">
                        <c:v>8.7080000000000002</c:v>
                      </c:pt>
                      <c:pt idx="3183">
                        <c:v>8.7089999999999996</c:v>
                      </c:pt>
                      <c:pt idx="3184">
                        <c:v>8.7110000000000003</c:v>
                      </c:pt>
                      <c:pt idx="3185">
                        <c:v>8.7110000000000003</c:v>
                      </c:pt>
                      <c:pt idx="3186">
                        <c:v>8.7100000000000009</c:v>
                      </c:pt>
                      <c:pt idx="3187">
                        <c:v>8.7089999999999996</c:v>
                      </c:pt>
                      <c:pt idx="3188">
                        <c:v>8.7059999999999995</c:v>
                      </c:pt>
                      <c:pt idx="3189">
                        <c:v>8.7050000000000001</c:v>
                      </c:pt>
                      <c:pt idx="3190">
                        <c:v>8.7050000000000001</c:v>
                      </c:pt>
                      <c:pt idx="3191">
                        <c:v>8.7040000000000006</c:v>
                      </c:pt>
                      <c:pt idx="3192">
                        <c:v>8.6999999999999993</c:v>
                      </c:pt>
                      <c:pt idx="3193">
                        <c:v>8.7010000000000005</c:v>
                      </c:pt>
                      <c:pt idx="3194">
                        <c:v>8.6969999999999992</c:v>
                      </c:pt>
                      <c:pt idx="3195">
                        <c:v>8.6980000000000004</c:v>
                      </c:pt>
                      <c:pt idx="3196">
                        <c:v>8.6959999999999997</c:v>
                      </c:pt>
                      <c:pt idx="3197">
                        <c:v>8.6959999999999997</c:v>
                      </c:pt>
                      <c:pt idx="3198">
                        <c:v>8.6959999999999997</c:v>
                      </c:pt>
                      <c:pt idx="3199">
                        <c:v>8.6959999999999997</c:v>
                      </c:pt>
                      <c:pt idx="3200">
                        <c:v>8.6929999999999996</c:v>
                      </c:pt>
                      <c:pt idx="3201">
                        <c:v>8.6910000000000007</c:v>
                      </c:pt>
                      <c:pt idx="3202">
                        <c:v>8.6880000000000006</c:v>
                      </c:pt>
                      <c:pt idx="3203">
                        <c:v>8.6850000000000005</c:v>
                      </c:pt>
                      <c:pt idx="3204">
                        <c:v>8.6820000000000004</c:v>
                      </c:pt>
                      <c:pt idx="3205">
                        <c:v>8.6769999999999996</c:v>
                      </c:pt>
                      <c:pt idx="3206">
                        <c:v>8.6750000000000007</c:v>
                      </c:pt>
                      <c:pt idx="3207">
                        <c:v>8.6679999999999993</c:v>
                      </c:pt>
                      <c:pt idx="3208">
                        <c:v>8.6639999999999997</c:v>
                      </c:pt>
                      <c:pt idx="3209">
                        <c:v>8.6609999999999996</c:v>
                      </c:pt>
                      <c:pt idx="3210">
                        <c:v>8.6579999999999995</c:v>
                      </c:pt>
                      <c:pt idx="3211">
                        <c:v>8.6579999999999995</c:v>
                      </c:pt>
                      <c:pt idx="3212">
                        <c:v>8.657</c:v>
                      </c:pt>
                      <c:pt idx="3213">
                        <c:v>8.6549999999999994</c:v>
                      </c:pt>
                      <c:pt idx="3214">
                        <c:v>8.6539999999999999</c:v>
                      </c:pt>
                      <c:pt idx="3215">
                        <c:v>8.65</c:v>
                      </c:pt>
                      <c:pt idx="3216">
                        <c:v>8.6460000000000008</c:v>
                      </c:pt>
                      <c:pt idx="3217">
                        <c:v>8.6440000000000001</c:v>
                      </c:pt>
                      <c:pt idx="3218">
                        <c:v>8.6419999999999995</c:v>
                      </c:pt>
                      <c:pt idx="3219">
                        <c:v>8.64</c:v>
                      </c:pt>
                      <c:pt idx="3220">
                        <c:v>8.6379999999999999</c:v>
                      </c:pt>
                      <c:pt idx="3221">
                        <c:v>8.6370000000000005</c:v>
                      </c:pt>
                      <c:pt idx="3222">
                        <c:v>8.6359999999999992</c:v>
                      </c:pt>
                      <c:pt idx="3223">
                        <c:v>8.6340000000000003</c:v>
                      </c:pt>
                      <c:pt idx="3224">
                        <c:v>8.6349999999999998</c:v>
                      </c:pt>
                      <c:pt idx="3225">
                        <c:v>8.6349999999999998</c:v>
                      </c:pt>
                      <c:pt idx="3226">
                        <c:v>8.6329999999999991</c:v>
                      </c:pt>
                      <c:pt idx="3227">
                        <c:v>8.6319999999999997</c:v>
                      </c:pt>
                      <c:pt idx="3228">
                        <c:v>8.6329999999999991</c:v>
                      </c:pt>
                      <c:pt idx="3229">
                        <c:v>8.6340000000000003</c:v>
                      </c:pt>
                      <c:pt idx="3230">
                        <c:v>8.6359999999999992</c:v>
                      </c:pt>
                      <c:pt idx="3231">
                        <c:v>8.6359999999999992</c:v>
                      </c:pt>
                      <c:pt idx="3232">
                        <c:v>8.6379999999999999</c:v>
                      </c:pt>
                      <c:pt idx="3233">
                        <c:v>8.6389999999999993</c:v>
                      </c:pt>
                      <c:pt idx="3234">
                        <c:v>8.6430000000000007</c:v>
                      </c:pt>
                      <c:pt idx="3235">
                        <c:v>8.6440000000000001</c:v>
                      </c:pt>
                      <c:pt idx="3236">
                        <c:v>8.6419999999999995</c:v>
                      </c:pt>
                      <c:pt idx="3237">
                        <c:v>8.6460000000000008</c:v>
                      </c:pt>
                      <c:pt idx="3238">
                        <c:v>8.6430000000000007</c:v>
                      </c:pt>
                      <c:pt idx="3239">
                        <c:v>8.641</c:v>
                      </c:pt>
                      <c:pt idx="3240">
                        <c:v>8.641</c:v>
                      </c:pt>
                      <c:pt idx="3241">
                        <c:v>8.6389999999999993</c:v>
                      </c:pt>
                      <c:pt idx="3242">
                        <c:v>8.6359999999999992</c:v>
                      </c:pt>
                      <c:pt idx="3243">
                        <c:v>8.6379999999999999</c:v>
                      </c:pt>
                      <c:pt idx="3244">
                        <c:v>8.6379999999999999</c:v>
                      </c:pt>
                      <c:pt idx="3245">
                        <c:v>8.6340000000000003</c:v>
                      </c:pt>
                      <c:pt idx="3246">
                        <c:v>8.6340000000000003</c:v>
                      </c:pt>
                      <c:pt idx="3247">
                        <c:v>8.64</c:v>
                      </c:pt>
                      <c:pt idx="3248">
                        <c:v>8.6379999999999999</c:v>
                      </c:pt>
                      <c:pt idx="3249">
                        <c:v>8.64</c:v>
                      </c:pt>
                      <c:pt idx="3250">
                        <c:v>8.6389999999999993</c:v>
                      </c:pt>
                      <c:pt idx="3251">
                        <c:v>8.641</c:v>
                      </c:pt>
                      <c:pt idx="3252">
                        <c:v>8.641</c:v>
                      </c:pt>
                      <c:pt idx="3253">
                        <c:v>8.6430000000000007</c:v>
                      </c:pt>
                      <c:pt idx="3254">
                        <c:v>8.6419999999999995</c:v>
                      </c:pt>
                      <c:pt idx="3255">
                        <c:v>8.6430000000000007</c:v>
                      </c:pt>
                      <c:pt idx="3256">
                        <c:v>8.6449999999999996</c:v>
                      </c:pt>
                      <c:pt idx="3257">
                        <c:v>8.6460000000000008</c:v>
                      </c:pt>
                      <c:pt idx="3258">
                        <c:v>8.6449999999999996</c:v>
                      </c:pt>
                      <c:pt idx="3259">
                        <c:v>8.6430000000000007</c:v>
                      </c:pt>
                      <c:pt idx="3260">
                        <c:v>8.6449999999999996</c:v>
                      </c:pt>
                      <c:pt idx="3261">
                        <c:v>8.6449999999999996</c:v>
                      </c:pt>
                      <c:pt idx="3262">
                        <c:v>8.6470000000000002</c:v>
                      </c:pt>
                      <c:pt idx="3263">
                        <c:v>8.6470000000000002</c:v>
                      </c:pt>
                      <c:pt idx="3264">
                        <c:v>8.6479999999999997</c:v>
                      </c:pt>
                      <c:pt idx="3265">
                        <c:v>8.6509999999999998</c:v>
                      </c:pt>
                      <c:pt idx="3266">
                        <c:v>8.65</c:v>
                      </c:pt>
                      <c:pt idx="3267">
                        <c:v>8.6519999999999992</c:v>
                      </c:pt>
                      <c:pt idx="3268">
                        <c:v>8.6530000000000005</c:v>
                      </c:pt>
                      <c:pt idx="3269">
                        <c:v>8.657</c:v>
                      </c:pt>
                      <c:pt idx="3270">
                        <c:v>8.6549999999999994</c:v>
                      </c:pt>
                      <c:pt idx="3271">
                        <c:v>8.657</c:v>
                      </c:pt>
                      <c:pt idx="3272">
                        <c:v>8.6549999999999994</c:v>
                      </c:pt>
                      <c:pt idx="3273">
                        <c:v>8.6549999999999994</c:v>
                      </c:pt>
                      <c:pt idx="3274">
                        <c:v>8.6509999999999998</c:v>
                      </c:pt>
                      <c:pt idx="3275">
                        <c:v>8.6530000000000005</c:v>
                      </c:pt>
                      <c:pt idx="3276">
                        <c:v>8.6539999999999999</c:v>
                      </c:pt>
                      <c:pt idx="3277">
                        <c:v>8.6519999999999992</c:v>
                      </c:pt>
                      <c:pt idx="3278">
                        <c:v>8.6539999999999999</c:v>
                      </c:pt>
                      <c:pt idx="3279">
                        <c:v>8.6509999999999998</c:v>
                      </c:pt>
                      <c:pt idx="3280">
                        <c:v>8.6549999999999994</c:v>
                      </c:pt>
                      <c:pt idx="3281">
                        <c:v>8.6669999999999998</c:v>
                      </c:pt>
                      <c:pt idx="3282">
                        <c:v>8.6709999999999994</c:v>
                      </c:pt>
                      <c:pt idx="3283">
                        <c:v>8.6829999999999998</c:v>
                      </c:pt>
                      <c:pt idx="3284">
                        <c:v>8.6869999999999994</c:v>
                      </c:pt>
                      <c:pt idx="3285">
                        <c:v>8.6910000000000007</c:v>
                      </c:pt>
                      <c:pt idx="3286">
                        <c:v>8.6969999999999992</c:v>
                      </c:pt>
                      <c:pt idx="3287">
                        <c:v>8.702</c:v>
                      </c:pt>
                      <c:pt idx="3288">
                        <c:v>8.7029999999999994</c:v>
                      </c:pt>
                      <c:pt idx="3289">
                        <c:v>8.7040000000000006</c:v>
                      </c:pt>
                      <c:pt idx="3290">
                        <c:v>8.7040000000000006</c:v>
                      </c:pt>
                      <c:pt idx="3291">
                        <c:v>8.7080000000000002</c:v>
                      </c:pt>
                      <c:pt idx="3292">
                        <c:v>8.7110000000000003</c:v>
                      </c:pt>
                      <c:pt idx="3293">
                        <c:v>8.7089999999999996</c:v>
                      </c:pt>
                      <c:pt idx="3294">
                        <c:v>8.7140000000000004</c:v>
                      </c:pt>
                      <c:pt idx="3295">
                        <c:v>8.7119999999999997</c:v>
                      </c:pt>
                      <c:pt idx="3296">
                        <c:v>8.7149999999999999</c:v>
                      </c:pt>
                      <c:pt idx="3297">
                        <c:v>8.718</c:v>
                      </c:pt>
                      <c:pt idx="3298">
                        <c:v>8.7200000000000006</c:v>
                      </c:pt>
                      <c:pt idx="3299">
                        <c:v>8.718</c:v>
                      </c:pt>
                      <c:pt idx="3300">
                        <c:v>8.7170000000000005</c:v>
                      </c:pt>
                      <c:pt idx="3301">
                        <c:v>8.7140000000000004</c:v>
                      </c:pt>
                      <c:pt idx="3302">
                        <c:v>8.7140000000000004</c:v>
                      </c:pt>
                      <c:pt idx="3303">
                        <c:v>8.7080000000000002</c:v>
                      </c:pt>
                      <c:pt idx="3304">
                        <c:v>8.7010000000000005</c:v>
                      </c:pt>
                      <c:pt idx="3305">
                        <c:v>8.6969999999999992</c:v>
                      </c:pt>
                      <c:pt idx="3306">
                        <c:v>8.6929999999999996</c:v>
                      </c:pt>
                      <c:pt idx="3307">
                        <c:v>8.6859999999999999</c:v>
                      </c:pt>
                      <c:pt idx="3308">
                        <c:v>8.6809999999999992</c:v>
                      </c:pt>
                      <c:pt idx="3309">
                        <c:v>8.6780000000000008</c:v>
                      </c:pt>
                      <c:pt idx="3310">
                        <c:v>8.6760000000000002</c:v>
                      </c:pt>
                      <c:pt idx="3311">
                        <c:v>8.6750000000000007</c:v>
                      </c:pt>
                      <c:pt idx="3312">
                        <c:v>8.6739999999999995</c:v>
                      </c:pt>
                      <c:pt idx="3313">
                        <c:v>8.673</c:v>
                      </c:pt>
                      <c:pt idx="3314">
                        <c:v>8.6709999999999994</c:v>
                      </c:pt>
                      <c:pt idx="3315">
                        <c:v>8.6660000000000004</c:v>
                      </c:pt>
                      <c:pt idx="3316">
                        <c:v>8.6620000000000008</c:v>
                      </c:pt>
                      <c:pt idx="3317">
                        <c:v>8.6590000000000007</c:v>
                      </c:pt>
                      <c:pt idx="3318">
                        <c:v>8.6560000000000006</c:v>
                      </c:pt>
                      <c:pt idx="3319">
                        <c:v>8.6549999999999994</c:v>
                      </c:pt>
                      <c:pt idx="3320">
                        <c:v>8.6519999999999992</c:v>
                      </c:pt>
                      <c:pt idx="3321">
                        <c:v>8.6489999999999991</c:v>
                      </c:pt>
                      <c:pt idx="3322">
                        <c:v>8.6449999999999996</c:v>
                      </c:pt>
                      <c:pt idx="3323">
                        <c:v>8.6440000000000001</c:v>
                      </c:pt>
                      <c:pt idx="3324">
                        <c:v>8.6440000000000001</c:v>
                      </c:pt>
                      <c:pt idx="3325">
                        <c:v>8.6449999999999996</c:v>
                      </c:pt>
                      <c:pt idx="3326">
                        <c:v>8.6419999999999995</c:v>
                      </c:pt>
                      <c:pt idx="3327">
                        <c:v>8.6430000000000007</c:v>
                      </c:pt>
                      <c:pt idx="3328">
                        <c:v>8.6430000000000007</c:v>
                      </c:pt>
                      <c:pt idx="3329">
                        <c:v>8.6419999999999995</c:v>
                      </c:pt>
                      <c:pt idx="3330">
                        <c:v>8.64</c:v>
                      </c:pt>
                      <c:pt idx="3331">
                        <c:v>8.6370000000000005</c:v>
                      </c:pt>
                      <c:pt idx="3332">
                        <c:v>8.6379999999999999</c:v>
                      </c:pt>
                      <c:pt idx="3333">
                        <c:v>8.6370000000000005</c:v>
                      </c:pt>
                      <c:pt idx="3334">
                        <c:v>8.6389999999999993</c:v>
                      </c:pt>
                      <c:pt idx="3335">
                        <c:v>8.6359999999999992</c:v>
                      </c:pt>
                      <c:pt idx="3336">
                        <c:v>8.6370000000000005</c:v>
                      </c:pt>
                      <c:pt idx="3337">
                        <c:v>8.6370000000000005</c:v>
                      </c:pt>
                      <c:pt idx="3338">
                        <c:v>8.6370000000000005</c:v>
                      </c:pt>
                      <c:pt idx="3339">
                        <c:v>8.6419999999999995</c:v>
                      </c:pt>
                      <c:pt idx="3340">
                        <c:v>8.6460000000000008</c:v>
                      </c:pt>
                      <c:pt idx="3341">
                        <c:v>8.65</c:v>
                      </c:pt>
                      <c:pt idx="3342">
                        <c:v>8.65</c:v>
                      </c:pt>
                      <c:pt idx="3343">
                        <c:v>8.65</c:v>
                      </c:pt>
                      <c:pt idx="3344">
                        <c:v>8.65</c:v>
                      </c:pt>
                      <c:pt idx="3345">
                        <c:v>8.65</c:v>
                      </c:pt>
                      <c:pt idx="3346">
                        <c:v>8.6519999999999992</c:v>
                      </c:pt>
                      <c:pt idx="3347">
                        <c:v>8.6509999999999998</c:v>
                      </c:pt>
                      <c:pt idx="3348">
                        <c:v>8.6489999999999991</c:v>
                      </c:pt>
                      <c:pt idx="3349">
                        <c:v>8.6479999999999997</c:v>
                      </c:pt>
                      <c:pt idx="3350">
                        <c:v>8.6470000000000002</c:v>
                      </c:pt>
                      <c:pt idx="3351">
                        <c:v>8.6470000000000002</c:v>
                      </c:pt>
                      <c:pt idx="3352">
                        <c:v>8.6430000000000007</c:v>
                      </c:pt>
                      <c:pt idx="3353">
                        <c:v>8.6389999999999993</c:v>
                      </c:pt>
                      <c:pt idx="3354">
                        <c:v>8.6349999999999998</c:v>
                      </c:pt>
                      <c:pt idx="3355">
                        <c:v>8.6319999999999997</c:v>
                      </c:pt>
                      <c:pt idx="3356">
                        <c:v>8.6319999999999997</c:v>
                      </c:pt>
                      <c:pt idx="3357">
                        <c:v>8.6289999999999996</c:v>
                      </c:pt>
                      <c:pt idx="3358">
                        <c:v>8.6270000000000007</c:v>
                      </c:pt>
                      <c:pt idx="3359">
                        <c:v>8.625</c:v>
                      </c:pt>
                      <c:pt idx="3360">
                        <c:v>8.6259999999999994</c:v>
                      </c:pt>
                      <c:pt idx="3361">
                        <c:v>8.6280000000000001</c:v>
                      </c:pt>
                      <c:pt idx="3362">
                        <c:v>8.6289999999999996</c:v>
                      </c:pt>
                      <c:pt idx="3363">
                        <c:v>8.6329999999999991</c:v>
                      </c:pt>
                      <c:pt idx="3364">
                        <c:v>8.6359999999999992</c:v>
                      </c:pt>
                      <c:pt idx="3365">
                        <c:v>8.6379999999999999</c:v>
                      </c:pt>
                      <c:pt idx="3366">
                        <c:v>8.6440000000000001</c:v>
                      </c:pt>
                      <c:pt idx="3367">
                        <c:v>8.6530000000000005</c:v>
                      </c:pt>
                      <c:pt idx="3368">
                        <c:v>8.6620000000000008</c:v>
                      </c:pt>
                      <c:pt idx="3369">
                        <c:v>8.6690000000000005</c:v>
                      </c:pt>
                      <c:pt idx="3370">
                        <c:v>8.6660000000000004</c:v>
                      </c:pt>
                      <c:pt idx="3371">
                        <c:v>8.6679999999999993</c:v>
                      </c:pt>
                      <c:pt idx="3372">
                        <c:v>8.6709999999999994</c:v>
                      </c:pt>
                      <c:pt idx="3373">
                        <c:v>8.673</c:v>
                      </c:pt>
                      <c:pt idx="3374">
                        <c:v>8.673</c:v>
                      </c:pt>
                      <c:pt idx="3375">
                        <c:v>8.67</c:v>
                      </c:pt>
                      <c:pt idx="3376">
                        <c:v>8.6669999999999998</c:v>
                      </c:pt>
                      <c:pt idx="3377">
                        <c:v>8.6639999999999997</c:v>
                      </c:pt>
                      <c:pt idx="3378">
                        <c:v>8.67</c:v>
                      </c:pt>
                      <c:pt idx="3379">
                        <c:v>8.6649999999999991</c:v>
                      </c:pt>
                      <c:pt idx="3380">
                        <c:v>8.6630000000000003</c:v>
                      </c:pt>
                      <c:pt idx="3381">
                        <c:v>8.66</c:v>
                      </c:pt>
                      <c:pt idx="3382">
                        <c:v>8.6579999999999995</c:v>
                      </c:pt>
                      <c:pt idx="3383">
                        <c:v>8.6560000000000006</c:v>
                      </c:pt>
                      <c:pt idx="3384">
                        <c:v>8.65</c:v>
                      </c:pt>
                      <c:pt idx="3385">
                        <c:v>8.6479999999999997</c:v>
                      </c:pt>
                      <c:pt idx="3386">
                        <c:v>8.6460000000000008</c:v>
                      </c:pt>
                      <c:pt idx="3387">
                        <c:v>8.64</c:v>
                      </c:pt>
                      <c:pt idx="3388">
                        <c:v>8.6370000000000005</c:v>
                      </c:pt>
                      <c:pt idx="3389">
                        <c:v>8.6329999999999991</c:v>
                      </c:pt>
                      <c:pt idx="3390">
                        <c:v>8.6270000000000007</c:v>
                      </c:pt>
                      <c:pt idx="3391">
                        <c:v>8.6229999999999993</c:v>
                      </c:pt>
                      <c:pt idx="3392">
                        <c:v>8.6219999999999999</c:v>
                      </c:pt>
                      <c:pt idx="3393">
                        <c:v>8.6219999999999999</c:v>
                      </c:pt>
                      <c:pt idx="3394">
                        <c:v>8.6210000000000004</c:v>
                      </c:pt>
                      <c:pt idx="3395">
                        <c:v>8.6219999999999999</c:v>
                      </c:pt>
                      <c:pt idx="3396">
                        <c:v>8.6259999999999994</c:v>
                      </c:pt>
                      <c:pt idx="3397">
                        <c:v>8.6319999999999997</c:v>
                      </c:pt>
                      <c:pt idx="3398">
                        <c:v>8.6370000000000005</c:v>
                      </c:pt>
                      <c:pt idx="3399">
                        <c:v>8.6430000000000007</c:v>
                      </c:pt>
                      <c:pt idx="3400">
                        <c:v>8.6419999999999995</c:v>
                      </c:pt>
                      <c:pt idx="3401">
                        <c:v>8.641</c:v>
                      </c:pt>
                      <c:pt idx="3402">
                        <c:v>8.64</c:v>
                      </c:pt>
                      <c:pt idx="3403">
                        <c:v>8.6370000000000005</c:v>
                      </c:pt>
                      <c:pt idx="3404">
                        <c:v>8.6359999999999992</c:v>
                      </c:pt>
                      <c:pt idx="3405">
                        <c:v>8.6379999999999999</c:v>
                      </c:pt>
                      <c:pt idx="3406">
                        <c:v>8.6379999999999999</c:v>
                      </c:pt>
                      <c:pt idx="3407">
                        <c:v>8.6359999999999992</c:v>
                      </c:pt>
                      <c:pt idx="3408">
                        <c:v>8.6359999999999992</c:v>
                      </c:pt>
                      <c:pt idx="3409">
                        <c:v>8.6349999999999998</c:v>
                      </c:pt>
                      <c:pt idx="3410">
                        <c:v>8.6349999999999998</c:v>
                      </c:pt>
                      <c:pt idx="3411">
                        <c:v>8.6370000000000005</c:v>
                      </c:pt>
                      <c:pt idx="3412">
                        <c:v>8.6359999999999992</c:v>
                      </c:pt>
                      <c:pt idx="3413">
                        <c:v>8.6370000000000005</c:v>
                      </c:pt>
                      <c:pt idx="3414">
                        <c:v>8.6379999999999999</c:v>
                      </c:pt>
                      <c:pt idx="3415">
                        <c:v>8.64</c:v>
                      </c:pt>
                      <c:pt idx="3416">
                        <c:v>8.641</c:v>
                      </c:pt>
                      <c:pt idx="3417">
                        <c:v>8.6449999999999996</c:v>
                      </c:pt>
                      <c:pt idx="3418">
                        <c:v>8.6479999999999997</c:v>
                      </c:pt>
                      <c:pt idx="3419">
                        <c:v>8.6489999999999991</c:v>
                      </c:pt>
                      <c:pt idx="3420">
                        <c:v>8.65</c:v>
                      </c:pt>
                      <c:pt idx="3421">
                        <c:v>8.65</c:v>
                      </c:pt>
                      <c:pt idx="3422">
                        <c:v>8.6549999999999994</c:v>
                      </c:pt>
                      <c:pt idx="3423">
                        <c:v>8.6609999999999996</c:v>
                      </c:pt>
                      <c:pt idx="3424">
                        <c:v>8.6630000000000003</c:v>
                      </c:pt>
                      <c:pt idx="3425">
                        <c:v>8.6649999999999991</c:v>
                      </c:pt>
                      <c:pt idx="3426">
                        <c:v>8.6690000000000005</c:v>
                      </c:pt>
                      <c:pt idx="3427">
                        <c:v>8.67</c:v>
                      </c:pt>
                      <c:pt idx="3428">
                        <c:v>8.6690000000000005</c:v>
                      </c:pt>
                      <c:pt idx="3429">
                        <c:v>8.6690000000000005</c:v>
                      </c:pt>
                      <c:pt idx="3430">
                        <c:v>8.6679999999999993</c:v>
                      </c:pt>
                      <c:pt idx="3431">
                        <c:v>8.6709999999999994</c:v>
                      </c:pt>
                      <c:pt idx="3432">
                        <c:v>8.6750000000000007</c:v>
                      </c:pt>
                      <c:pt idx="3433">
                        <c:v>8.67</c:v>
                      </c:pt>
                      <c:pt idx="3434">
                        <c:v>8.67</c:v>
                      </c:pt>
                      <c:pt idx="3435">
                        <c:v>8.6639999999999997</c:v>
                      </c:pt>
                      <c:pt idx="3436">
                        <c:v>8.66</c:v>
                      </c:pt>
                      <c:pt idx="3437">
                        <c:v>8.6609999999999996</c:v>
                      </c:pt>
                      <c:pt idx="3438">
                        <c:v>8.6590000000000007</c:v>
                      </c:pt>
                      <c:pt idx="3439">
                        <c:v>8.657</c:v>
                      </c:pt>
                      <c:pt idx="3440">
                        <c:v>8.657</c:v>
                      </c:pt>
                      <c:pt idx="3441">
                        <c:v>8.6609999999999996</c:v>
                      </c:pt>
                      <c:pt idx="3442">
                        <c:v>8.6679999999999993</c:v>
                      </c:pt>
                      <c:pt idx="3443">
                        <c:v>8.6750000000000007</c:v>
                      </c:pt>
                      <c:pt idx="3444">
                        <c:v>8.6769999999999996</c:v>
                      </c:pt>
                      <c:pt idx="3445">
                        <c:v>8.6769999999999996</c:v>
                      </c:pt>
                      <c:pt idx="3446">
                        <c:v>8.6769999999999996</c:v>
                      </c:pt>
                      <c:pt idx="3447">
                        <c:v>8.6809999999999992</c:v>
                      </c:pt>
                      <c:pt idx="3448">
                        <c:v>8.6809999999999992</c:v>
                      </c:pt>
                      <c:pt idx="3449">
                        <c:v>8.6820000000000004</c:v>
                      </c:pt>
                      <c:pt idx="3450">
                        <c:v>8.6829999999999998</c:v>
                      </c:pt>
                      <c:pt idx="3451">
                        <c:v>8.68</c:v>
                      </c:pt>
                      <c:pt idx="3452">
                        <c:v>8.6790000000000003</c:v>
                      </c:pt>
                      <c:pt idx="3453">
                        <c:v>8.6769999999999996</c:v>
                      </c:pt>
                      <c:pt idx="3454">
                        <c:v>8.6780000000000008</c:v>
                      </c:pt>
                      <c:pt idx="3455">
                        <c:v>8.6780000000000008</c:v>
                      </c:pt>
                      <c:pt idx="3456">
                        <c:v>8.6769999999999996</c:v>
                      </c:pt>
                      <c:pt idx="3457">
                        <c:v>8.6760000000000002</c:v>
                      </c:pt>
                      <c:pt idx="3458">
                        <c:v>8.6720000000000006</c:v>
                      </c:pt>
                      <c:pt idx="3459">
                        <c:v>8.6720000000000006</c:v>
                      </c:pt>
                      <c:pt idx="3460">
                        <c:v>8.673</c:v>
                      </c:pt>
                      <c:pt idx="3461">
                        <c:v>8.6679999999999993</c:v>
                      </c:pt>
                      <c:pt idx="3462">
                        <c:v>8.6709999999999994</c:v>
                      </c:pt>
                      <c:pt idx="3463">
                        <c:v>8.6790000000000003</c:v>
                      </c:pt>
                      <c:pt idx="3464">
                        <c:v>8.6790000000000003</c:v>
                      </c:pt>
                      <c:pt idx="3465">
                        <c:v>8.6790000000000003</c:v>
                      </c:pt>
                      <c:pt idx="3466">
                        <c:v>8.6750000000000007</c:v>
                      </c:pt>
                      <c:pt idx="3467">
                        <c:v>8.6760000000000002</c:v>
                      </c:pt>
                      <c:pt idx="3468">
                        <c:v>8.6750000000000007</c:v>
                      </c:pt>
                      <c:pt idx="3469">
                        <c:v>8.67</c:v>
                      </c:pt>
                      <c:pt idx="3470">
                        <c:v>8.6690000000000005</c:v>
                      </c:pt>
                      <c:pt idx="3471">
                        <c:v>8.6649999999999991</c:v>
                      </c:pt>
                      <c:pt idx="3472">
                        <c:v>8.6609999999999996</c:v>
                      </c:pt>
                      <c:pt idx="3473">
                        <c:v>8.6560000000000006</c:v>
                      </c:pt>
                      <c:pt idx="3474">
                        <c:v>8.6509999999999998</c:v>
                      </c:pt>
                      <c:pt idx="3475">
                        <c:v>8.6440000000000001</c:v>
                      </c:pt>
                      <c:pt idx="3476">
                        <c:v>8.6430000000000007</c:v>
                      </c:pt>
                      <c:pt idx="3477">
                        <c:v>8.6379999999999999</c:v>
                      </c:pt>
                      <c:pt idx="3478">
                        <c:v>8.6329999999999991</c:v>
                      </c:pt>
                      <c:pt idx="3479">
                        <c:v>8.6319999999999997</c:v>
                      </c:pt>
                      <c:pt idx="3480">
                        <c:v>8.6280000000000001</c:v>
                      </c:pt>
                      <c:pt idx="3481">
                        <c:v>8.625</c:v>
                      </c:pt>
                      <c:pt idx="3482">
                        <c:v>8.625</c:v>
                      </c:pt>
                      <c:pt idx="3483">
                        <c:v>8.6259999999999994</c:v>
                      </c:pt>
                      <c:pt idx="3484">
                        <c:v>8.6219999999999999</c:v>
                      </c:pt>
                      <c:pt idx="3485">
                        <c:v>8.6219999999999999</c:v>
                      </c:pt>
                      <c:pt idx="3486">
                        <c:v>8.6189999999999998</c:v>
                      </c:pt>
                      <c:pt idx="3487">
                        <c:v>8.6189999999999998</c:v>
                      </c:pt>
                      <c:pt idx="3488">
                        <c:v>8.6129999999999995</c:v>
                      </c:pt>
                      <c:pt idx="3489">
                        <c:v>8.6129999999999995</c:v>
                      </c:pt>
                      <c:pt idx="3490">
                        <c:v>8.609</c:v>
                      </c:pt>
                      <c:pt idx="3491">
                        <c:v>8.6110000000000007</c:v>
                      </c:pt>
                      <c:pt idx="3492">
                        <c:v>8.61</c:v>
                      </c:pt>
                      <c:pt idx="3493">
                        <c:v>8.6140000000000008</c:v>
                      </c:pt>
                      <c:pt idx="3494">
                        <c:v>8.6129999999999995</c:v>
                      </c:pt>
                      <c:pt idx="3495">
                        <c:v>8.6150000000000002</c:v>
                      </c:pt>
                      <c:pt idx="3496">
                        <c:v>8.6199999999999992</c:v>
                      </c:pt>
                      <c:pt idx="3497">
                        <c:v>8.6229999999999993</c:v>
                      </c:pt>
                      <c:pt idx="3498">
                        <c:v>8.6270000000000007</c:v>
                      </c:pt>
                      <c:pt idx="3499">
                        <c:v>8.6280000000000001</c:v>
                      </c:pt>
                      <c:pt idx="3500">
                        <c:v>8.6300000000000008</c:v>
                      </c:pt>
                      <c:pt idx="3501">
                        <c:v>8.6340000000000003</c:v>
                      </c:pt>
                      <c:pt idx="3502">
                        <c:v>8.6359999999999992</c:v>
                      </c:pt>
                      <c:pt idx="3503">
                        <c:v>8.64</c:v>
                      </c:pt>
                      <c:pt idx="3504">
                        <c:v>8.6449999999999996</c:v>
                      </c:pt>
                      <c:pt idx="3505">
                        <c:v>8.6479999999999997</c:v>
                      </c:pt>
                      <c:pt idx="3506">
                        <c:v>8.6590000000000007</c:v>
                      </c:pt>
                      <c:pt idx="3507">
                        <c:v>8.6709999999999994</c:v>
                      </c:pt>
                      <c:pt idx="3508">
                        <c:v>8.6829999999999998</c:v>
                      </c:pt>
                      <c:pt idx="3509">
                        <c:v>8.6969999999999992</c:v>
                      </c:pt>
                      <c:pt idx="3510">
                        <c:v>8.7159999999999993</c:v>
                      </c:pt>
                      <c:pt idx="3511">
                        <c:v>8.7330000000000005</c:v>
                      </c:pt>
                      <c:pt idx="3512">
                        <c:v>8.7469999999999999</c:v>
                      </c:pt>
                      <c:pt idx="3513">
                        <c:v>8.7590000000000003</c:v>
                      </c:pt>
                      <c:pt idx="3514">
                        <c:v>8.7680000000000007</c:v>
                      </c:pt>
                      <c:pt idx="3515">
                        <c:v>8.7810000000000006</c:v>
                      </c:pt>
                      <c:pt idx="3516">
                        <c:v>8.7870000000000008</c:v>
                      </c:pt>
                      <c:pt idx="3517">
                        <c:v>8.798</c:v>
                      </c:pt>
                      <c:pt idx="3518">
                        <c:v>8.8089999999999993</c:v>
                      </c:pt>
                      <c:pt idx="3519">
                        <c:v>8.8149999999999995</c:v>
                      </c:pt>
                      <c:pt idx="3520">
                        <c:v>8.827</c:v>
                      </c:pt>
                      <c:pt idx="3521">
                        <c:v>8.8350000000000009</c:v>
                      </c:pt>
                      <c:pt idx="3522">
                        <c:v>8.8379999999999992</c:v>
                      </c:pt>
                      <c:pt idx="3523">
                        <c:v>8.843</c:v>
                      </c:pt>
                      <c:pt idx="3524">
                        <c:v>8.8460000000000001</c:v>
                      </c:pt>
                      <c:pt idx="3525">
                        <c:v>8.85</c:v>
                      </c:pt>
                      <c:pt idx="3526">
                        <c:v>8.8510000000000009</c:v>
                      </c:pt>
                      <c:pt idx="3527">
                        <c:v>8.8510000000000009</c:v>
                      </c:pt>
                      <c:pt idx="3528">
                        <c:v>8.8490000000000002</c:v>
                      </c:pt>
                      <c:pt idx="3529">
                        <c:v>8.85</c:v>
                      </c:pt>
                      <c:pt idx="3530">
                        <c:v>8.85</c:v>
                      </c:pt>
                      <c:pt idx="3531">
                        <c:v>8.8490000000000002</c:v>
                      </c:pt>
                      <c:pt idx="3532">
                        <c:v>8.8490000000000002</c:v>
                      </c:pt>
                      <c:pt idx="3533">
                        <c:v>8.8460000000000001</c:v>
                      </c:pt>
                      <c:pt idx="3534">
                        <c:v>8.8450000000000006</c:v>
                      </c:pt>
                      <c:pt idx="3535">
                        <c:v>8.8409999999999993</c:v>
                      </c:pt>
                      <c:pt idx="3536">
                        <c:v>8.8390000000000004</c:v>
                      </c:pt>
                      <c:pt idx="3537">
                        <c:v>8.8360000000000003</c:v>
                      </c:pt>
                      <c:pt idx="3538">
                        <c:v>8.8309999999999995</c:v>
                      </c:pt>
                      <c:pt idx="3539">
                        <c:v>8.83</c:v>
                      </c:pt>
                      <c:pt idx="3540">
                        <c:v>8.8260000000000005</c:v>
                      </c:pt>
                      <c:pt idx="3541">
                        <c:v>8.8209999999999997</c:v>
                      </c:pt>
                      <c:pt idx="3542">
                        <c:v>8.8179999999999996</c:v>
                      </c:pt>
                      <c:pt idx="3543">
                        <c:v>8.8160000000000007</c:v>
                      </c:pt>
                      <c:pt idx="3544">
                        <c:v>8.8140000000000001</c:v>
                      </c:pt>
                      <c:pt idx="3545">
                        <c:v>8.8130000000000006</c:v>
                      </c:pt>
                      <c:pt idx="3546">
                        <c:v>8.8109999999999999</c:v>
                      </c:pt>
                      <c:pt idx="3547">
                        <c:v>8.8079999999999998</c:v>
                      </c:pt>
                      <c:pt idx="3548">
                        <c:v>8.8049999999999997</c:v>
                      </c:pt>
                      <c:pt idx="3549">
                        <c:v>8.8030000000000008</c:v>
                      </c:pt>
                      <c:pt idx="3550">
                        <c:v>8.8000000000000007</c:v>
                      </c:pt>
                      <c:pt idx="3551">
                        <c:v>8.8049999999999997</c:v>
                      </c:pt>
                      <c:pt idx="3552">
                        <c:v>8.8049999999999997</c:v>
                      </c:pt>
                      <c:pt idx="3553">
                        <c:v>8.8059999999999992</c:v>
                      </c:pt>
                      <c:pt idx="3554">
                        <c:v>8.8059999999999992</c:v>
                      </c:pt>
                      <c:pt idx="3555">
                        <c:v>8.8049999999999997</c:v>
                      </c:pt>
                      <c:pt idx="3556">
                        <c:v>8.8019999999999996</c:v>
                      </c:pt>
                      <c:pt idx="3557">
                        <c:v>8.7989999999999995</c:v>
                      </c:pt>
                      <c:pt idx="3558">
                        <c:v>8.8000000000000007</c:v>
                      </c:pt>
                      <c:pt idx="3559">
                        <c:v>8.8000000000000007</c:v>
                      </c:pt>
                      <c:pt idx="3560">
                        <c:v>8.7989999999999995</c:v>
                      </c:pt>
                      <c:pt idx="3561">
                        <c:v>8.8059999999999992</c:v>
                      </c:pt>
                      <c:pt idx="3562">
                        <c:v>8.8070000000000004</c:v>
                      </c:pt>
                      <c:pt idx="3563">
                        <c:v>8.8059999999999992</c:v>
                      </c:pt>
                      <c:pt idx="3564">
                        <c:v>8.8040000000000003</c:v>
                      </c:pt>
                      <c:pt idx="3565">
                        <c:v>8.8119999999999994</c:v>
                      </c:pt>
                      <c:pt idx="3566">
                        <c:v>8.8149999999999995</c:v>
                      </c:pt>
                      <c:pt idx="3567">
                        <c:v>8.81</c:v>
                      </c:pt>
                      <c:pt idx="3568">
                        <c:v>8.8119999999999994</c:v>
                      </c:pt>
                      <c:pt idx="3569">
                        <c:v>8.81</c:v>
                      </c:pt>
                      <c:pt idx="3570">
                        <c:v>8.8049999999999997</c:v>
                      </c:pt>
                      <c:pt idx="3571">
                        <c:v>8.8040000000000003</c:v>
                      </c:pt>
                      <c:pt idx="3572">
                        <c:v>8.8059999999999992</c:v>
                      </c:pt>
                      <c:pt idx="3573">
                        <c:v>8.8059999999999992</c:v>
                      </c:pt>
                      <c:pt idx="3574">
                        <c:v>8.8070000000000004</c:v>
                      </c:pt>
                      <c:pt idx="3575">
                        <c:v>8.8089999999999993</c:v>
                      </c:pt>
                      <c:pt idx="3576">
                        <c:v>8.81</c:v>
                      </c:pt>
                      <c:pt idx="3577">
                        <c:v>8.8070000000000004</c:v>
                      </c:pt>
                      <c:pt idx="3578">
                        <c:v>8.8019999999999996</c:v>
                      </c:pt>
                      <c:pt idx="3579">
                        <c:v>8.8019999999999996</c:v>
                      </c:pt>
                      <c:pt idx="3580">
                        <c:v>8.8079999999999998</c:v>
                      </c:pt>
                      <c:pt idx="3581">
                        <c:v>8.8059999999999992</c:v>
                      </c:pt>
                      <c:pt idx="3582">
                        <c:v>8.8000000000000007</c:v>
                      </c:pt>
                      <c:pt idx="3583">
                        <c:v>8.7949999999999999</c:v>
                      </c:pt>
                      <c:pt idx="3584">
                        <c:v>8.7919999999999998</c:v>
                      </c:pt>
                      <c:pt idx="3585">
                        <c:v>8.7880000000000003</c:v>
                      </c:pt>
                      <c:pt idx="3586">
                        <c:v>8.7850000000000001</c:v>
                      </c:pt>
                      <c:pt idx="3587">
                        <c:v>8.7859999999999996</c:v>
                      </c:pt>
                      <c:pt idx="3588">
                        <c:v>8.7919999999999998</c:v>
                      </c:pt>
                      <c:pt idx="3589">
                        <c:v>8.8000000000000007</c:v>
                      </c:pt>
                      <c:pt idx="3590">
                        <c:v>8.8019999999999996</c:v>
                      </c:pt>
                      <c:pt idx="3591">
                        <c:v>8.8119999999999994</c:v>
                      </c:pt>
                      <c:pt idx="3592">
                        <c:v>8.8130000000000006</c:v>
                      </c:pt>
                      <c:pt idx="3593">
                        <c:v>8.81</c:v>
                      </c:pt>
                      <c:pt idx="3594">
                        <c:v>8.8089999999999993</c:v>
                      </c:pt>
                      <c:pt idx="3595">
                        <c:v>8.8089999999999993</c:v>
                      </c:pt>
                      <c:pt idx="3596">
                        <c:v>8.8109999999999999</c:v>
                      </c:pt>
                      <c:pt idx="3597">
                        <c:v>8.8170000000000002</c:v>
                      </c:pt>
                      <c:pt idx="3598">
                        <c:v>8.8209999999999997</c:v>
                      </c:pt>
                      <c:pt idx="3599">
                        <c:v>8.827</c:v>
                      </c:pt>
                      <c:pt idx="3600">
                        <c:v>8.8450000000000006</c:v>
                      </c:pt>
                      <c:pt idx="3601">
                        <c:v>8.8450000000000006</c:v>
                      </c:pt>
                      <c:pt idx="3602">
                        <c:v>8.8480000000000008</c:v>
                      </c:pt>
                      <c:pt idx="3603">
                        <c:v>8.8510000000000009</c:v>
                      </c:pt>
                      <c:pt idx="3604">
                        <c:v>8.8569999999999993</c:v>
                      </c:pt>
                      <c:pt idx="3605">
                        <c:v>8.8710000000000004</c:v>
                      </c:pt>
                      <c:pt idx="3606">
                        <c:v>8.8759999999999994</c:v>
                      </c:pt>
                      <c:pt idx="3607">
                        <c:v>8.8840000000000003</c:v>
                      </c:pt>
                      <c:pt idx="3608">
                        <c:v>8.89</c:v>
                      </c:pt>
                      <c:pt idx="3609">
                        <c:v>8.8930000000000007</c:v>
                      </c:pt>
                      <c:pt idx="3610">
                        <c:v>8.9019999999999992</c:v>
                      </c:pt>
                      <c:pt idx="3611">
                        <c:v>8.9</c:v>
                      </c:pt>
                      <c:pt idx="3612">
                        <c:v>8.8930000000000007</c:v>
                      </c:pt>
                      <c:pt idx="3613">
                        <c:v>8.8949999999999996</c:v>
                      </c:pt>
                      <c:pt idx="3614">
                        <c:v>8.8940000000000001</c:v>
                      </c:pt>
                      <c:pt idx="3615">
                        <c:v>8.89</c:v>
                      </c:pt>
                      <c:pt idx="3616">
                        <c:v>8.8879999999999999</c:v>
                      </c:pt>
                      <c:pt idx="3617">
                        <c:v>8.8859999999999992</c:v>
                      </c:pt>
                      <c:pt idx="3618">
                        <c:v>8.8840000000000003</c:v>
                      </c:pt>
                      <c:pt idx="3619">
                        <c:v>8.8800000000000008</c:v>
                      </c:pt>
                      <c:pt idx="3620">
                        <c:v>8.875</c:v>
                      </c:pt>
                      <c:pt idx="3621">
                        <c:v>8.8719999999999999</c:v>
                      </c:pt>
                      <c:pt idx="3622">
                        <c:v>8.8659999999999997</c:v>
                      </c:pt>
                      <c:pt idx="3623">
                        <c:v>8.8610000000000007</c:v>
                      </c:pt>
                      <c:pt idx="3624">
                        <c:v>8.8580000000000005</c:v>
                      </c:pt>
                      <c:pt idx="3625">
                        <c:v>8.8620000000000001</c:v>
                      </c:pt>
                      <c:pt idx="3626">
                        <c:v>8.86</c:v>
                      </c:pt>
                      <c:pt idx="3627">
                        <c:v>8.8539999999999992</c:v>
                      </c:pt>
                      <c:pt idx="3628">
                        <c:v>8.8520000000000003</c:v>
                      </c:pt>
                      <c:pt idx="3629">
                        <c:v>8.8469999999999995</c:v>
                      </c:pt>
                      <c:pt idx="3630">
                        <c:v>8.8420000000000005</c:v>
                      </c:pt>
                      <c:pt idx="3631">
                        <c:v>8.8360000000000003</c:v>
                      </c:pt>
                      <c:pt idx="3632">
                        <c:v>8.8309999999999995</c:v>
                      </c:pt>
                      <c:pt idx="3633">
                        <c:v>8.83</c:v>
                      </c:pt>
                      <c:pt idx="3634">
                        <c:v>8.827</c:v>
                      </c:pt>
                      <c:pt idx="3635">
                        <c:v>8.827</c:v>
                      </c:pt>
                      <c:pt idx="3636">
                        <c:v>8.8219999999999992</c:v>
                      </c:pt>
                      <c:pt idx="3637">
                        <c:v>8.8209999999999997</c:v>
                      </c:pt>
                      <c:pt idx="3638">
                        <c:v>8.8190000000000008</c:v>
                      </c:pt>
                      <c:pt idx="3639">
                        <c:v>8.8140000000000001</c:v>
                      </c:pt>
                      <c:pt idx="3640">
                        <c:v>8.8109999999999999</c:v>
                      </c:pt>
                      <c:pt idx="3641">
                        <c:v>8.8079999999999998</c:v>
                      </c:pt>
                      <c:pt idx="3642">
                        <c:v>8.8070000000000004</c:v>
                      </c:pt>
                      <c:pt idx="3643">
                        <c:v>8.8119999999999994</c:v>
                      </c:pt>
                      <c:pt idx="3644">
                        <c:v>8.8140000000000001</c:v>
                      </c:pt>
                      <c:pt idx="3645">
                        <c:v>8.8119999999999994</c:v>
                      </c:pt>
                      <c:pt idx="3646">
                        <c:v>8.8109999999999999</c:v>
                      </c:pt>
                      <c:pt idx="3647">
                        <c:v>8.81</c:v>
                      </c:pt>
                      <c:pt idx="3648">
                        <c:v>8.8079999999999998</c:v>
                      </c:pt>
                      <c:pt idx="3649">
                        <c:v>8.8059999999999992</c:v>
                      </c:pt>
                      <c:pt idx="3650">
                        <c:v>8.8030000000000008</c:v>
                      </c:pt>
                      <c:pt idx="3651">
                        <c:v>8.8049999999999997</c:v>
                      </c:pt>
                      <c:pt idx="3652">
                        <c:v>8.8040000000000003</c:v>
                      </c:pt>
                      <c:pt idx="3653">
                        <c:v>8.8030000000000008</c:v>
                      </c:pt>
                      <c:pt idx="3654">
                        <c:v>8.8040000000000003</c:v>
                      </c:pt>
                      <c:pt idx="3655">
                        <c:v>8.8079999999999998</c:v>
                      </c:pt>
                      <c:pt idx="3656">
                        <c:v>8.8070000000000004</c:v>
                      </c:pt>
                      <c:pt idx="3657">
                        <c:v>8.81</c:v>
                      </c:pt>
                      <c:pt idx="3658">
                        <c:v>8.8140000000000001</c:v>
                      </c:pt>
                      <c:pt idx="3659">
                        <c:v>8.8119999999999994</c:v>
                      </c:pt>
                      <c:pt idx="3660">
                        <c:v>8.8119999999999994</c:v>
                      </c:pt>
                      <c:pt idx="3661">
                        <c:v>8.8109999999999999</c:v>
                      </c:pt>
                      <c:pt idx="3662">
                        <c:v>8.8070000000000004</c:v>
                      </c:pt>
                      <c:pt idx="3663">
                        <c:v>8.8070000000000004</c:v>
                      </c:pt>
                      <c:pt idx="3664">
                        <c:v>8.8119999999999994</c:v>
                      </c:pt>
                      <c:pt idx="3665">
                        <c:v>8.8130000000000006</c:v>
                      </c:pt>
                      <c:pt idx="3666">
                        <c:v>8.82</c:v>
                      </c:pt>
                      <c:pt idx="3667">
                        <c:v>8.8209999999999997</c:v>
                      </c:pt>
                      <c:pt idx="3668">
                        <c:v>8.827</c:v>
                      </c:pt>
                      <c:pt idx="3669">
                        <c:v>8.8320000000000007</c:v>
                      </c:pt>
                      <c:pt idx="3670">
                        <c:v>8.8339999999999996</c:v>
                      </c:pt>
                      <c:pt idx="3671">
                        <c:v>8.8330000000000002</c:v>
                      </c:pt>
                      <c:pt idx="3672">
                        <c:v>8.8279999999999994</c:v>
                      </c:pt>
                      <c:pt idx="3673">
                        <c:v>8.8279999999999994</c:v>
                      </c:pt>
                      <c:pt idx="3674">
                        <c:v>8.8219999999999992</c:v>
                      </c:pt>
                      <c:pt idx="3675">
                        <c:v>8.8170000000000002</c:v>
                      </c:pt>
                      <c:pt idx="3676">
                        <c:v>8.8109999999999999</c:v>
                      </c:pt>
                      <c:pt idx="3677">
                        <c:v>8.81</c:v>
                      </c:pt>
                      <c:pt idx="3678">
                        <c:v>8.8089999999999993</c:v>
                      </c:pt>
                      <c:pt idx="3679">
                        <c:v>8.8079999999999998</c:v>
                      </c:pt>
                      <c:pt idx="3680">
                        <c:v>8.8070000000000004</c:v>
                      </c:pt>
                      <c:pt idx="3681">
                        <c:v>8.8030000000000008</c:v>
                      </c:pt>
                      <c:pt idx="3682">
                        <c:v>8.7970000000000006</c:v>
                      </c:pt>
                      <c:pt idx="3683">
                        <c:v>8.7940000000000005</c:v>
                      </c:pt>
                      <c:pt idx="3684">
                        <c:v>8.7899999999999991</c:v>
                      </c:pt>
                      <c:pt idx="3685">
                        <c:v>8.7870000000000008</c:v>
                      </c:pt>
                      <c:pt idx="3686">
                        <c:v>8.7850000000000001</c:v>
                      </c:pt>
                      <c:pt idx="3687">
                        <c:v>8.782</c:v>
                      </c:pt>
                      <c:pt idx="3688">
                        <c:v>8.7780000000000005</c:v>
                      </c:pt>
                      <c:pt idx="3689">
                        <c:v>8.7759999999999998</c:v>
                      </c:pt>
                      <c:pt idx="3690">
                        <c:v>8.7759999999999998</c:v>
                      </c:pt>
                      <c:pt idx="3691">
                        <c:v>8.7739999999999991</c:v>
                      </c:pt>
                      <c:pt idx="3692">
                        <c:v>8.7739999999999991</c:v>
                      </c:pt>
                      <c:pt idx="3693">
                        <c:v>8.7690000000000001</c:v>
                      </c:pt>
                      <c:pt idx="3694">
                        <c:v>8.7710000000000008</c:v>
                      </c:pt>
                      <c:pt idx="3695">
                        <c:v>8.7690000000000001</c:v>
                      </c:pt>
                      <c:pt idx="3696">
                        <c:v>8.766</c:v>
                      </c:pt>
                      <c:pt idx="3697">
                        <c:v>8.7710000000000008</c:v>
                      </c:pt>
                      <c:pt idx="3698">
                        <c:v>8.7710000000000008</c:v>
                      </c:pt>
                      <c:pt idx="3699">
                        <c:v>8.7710000000000008</c:v>
                      </c:pt>
                      <c:pt idx="3700">
                        <c:v>8.7690000000000001</c:v>
                      </c:pt>
                      <c:pt idx="3701">
                        <c:v>8.7669999999999995</c:v>
                      </c:pt>
                      <c:pt idx="3702">
                        <c:v>8.7669999999999995</c:v>
                      </c:pt>
                      <c:pt idx="3703">
                        <c:v>8.7650000000000006</c:v>
                      </c:pt>
                      <c:pt idx="3704">
                        <c:v>8.766</c:v>
                      </c:pt>
                      <c:pt idx="3705">
                        <c:v>8.7639999999999993</c:v>
                      </c:pt>
                      <c:pt idx="3706">
                        <c:v>8.7650000000000006</c:v>
                      </c:pt>
                      <c:pt idx="3707">
                        <c:v>8.7650000000000006</c:v>
                      </c:pt>
                      <c:pt idx="3708">
                        <c:v>8.7650000000000006</c:v>
                      </c:pt>
                      <c:pt idx="3709">
                        <c:v>8.7669999999999995</c:v>
                      </c:pt>
                      <c:pt idx="3710">
                        <c:v>8.77</c:v>
                      </c:pt>
                      <c:pt idx="3711">
                        <c:v>8.7780000000000005</c:v>
                      </c:pt>
                      <c:pt idx="3712">
                        <c:v>8.7859999999999996</c:v>
                      </c:pt>
                      <c:pt idx="3713">
                        <c:v>8.7870000000000008</c:v>
                      </c:pt>
                      <c:pt idx="3714">
                        <c:v>8.7949999999999999</c:v>
                      </c:pt>
                      <c:pt idx="3715">
                        <c:v>8.8089999999999993</c:v>
                      </c:pt>
                      <c:pt idx="3716">
                        <c:v>8.8079999999999998</c:v>
                      </c:pt>
                      <c:pt idx="3717">
                        <c:v>8.8119999999999994</c:v>
                      </c:pt>
                      <c:pt idx="3718">
                        <c:v>8.8140000000000001</c:v>
                      </c:pt>
                      <c:pt idx="3719">
                        <c:v>8.8209999999999997</c:v>
                      </c:pt>
                      <c:pt idx="3720">
                        <c:v>8.827</c:v>
                      </c:pt>
                      <c:pt idx="3721">
                        <c:v>8.8350000000000009</c:v>
                      </c:pt>
                      <c:pt idx="3722">
                        <c:v>8.8350000000000009</c:v>
                      </c:pt>
                      <c:pt idx="3723">
                        <c:v>8.8439999999999994</c:v>
                      </c:pt>
                      <c:pt idx="3724">
                        <c:v>8.8520000000000003</c:v>
                      </c:pt>
                      <c:pt idx="3725">
                        <c:v>8.8529999999999998</c:v>
                      </c:pt>
                      <c:pt idx="3726">
                        <c:v>8.8529999999999998</c:v>
                      </c:pt>
                      <c:pt idx="3727">
                        <c:v>8.8439999999999994</c:v>
                      </c:pt>
                      <c:pt idx="3728">
                        <c:v>8.8409999999999993</c:v>
                      </c:pt>
                      <c:pt idx="3729">
                        <c:v>8.8379999999999992</c:v>
                      </c:pt>
                      <c:pt idx="3730">
                        <c:v>8.8309999999999995</c:v>
                      </c:pt>
                      <c:pt idx="3731">
                        <c:v>8.827</c:v>
                      </c:pt>
                      <c:pt idx="3732">
                        <c:v>8.8219999999999992</c:v>
                      </c:pt>
                      <c:pt idx="3733">
                        <c:v>8.8130000000000006</c:v>
                      </c:pt>
                      <c:pt idx="3734">
                        <c:v>8.8109999999999999</c:v>
                      </c:pt>
                      <c:pt idx="3735">
                        <c:v>8.8030000000000008</c:v>
                      </c:pt>
                      <c:pt idx="3736">
                        <c:v>8.798</c:v>
                      </c:pt>
                      <c:pt idx="3737">
                        <c:v>8.7949999999999999</c:v>
                      </c:pt>
                      <c:pt idx="3738">
                        <c:v>8.7940000000000005</c:v>
                      </c:pt>
                      <c:pt idx="3739">
                        <c:v>8.7880000000000003</c:v>
                      </c:pt>
                      <c:pt idx="3740">
                        <c:v>8.7870000000000008</c:v>
                      </c:pt>
                      <c:pt idx="3741">
                        <c:v>8.7840000000000007</c:v>
                      </c:pt>
                      <c:pt idx="3742">
                        <c:v>8.782</c:v>
                      </c:pt>
                      <c:pt idx="3743">
                        <c:v>8.7810000000000006</c:v>
                      </c:pt>
                      <c:pt idx="3744">
                        <c:v>8.7759999999999998</c:v>
                      </c:pt>
                      <c:pt idx="3745">
                        <c:v>8.7729999999999997</c:v>
                      </c:pt>
                      <c:pt idx="3746">
                        <c:v>8.7690000000000001</c:v>
                      </c:pt>
                      <c:pt idx="3747">
                        <c:v>8.7710000000000008</c:v>
                      </c:pt>
                      <c:pt idx="3748">
                        <c:v>8.7690000000000001</c:v>
                      </c:pt>
                      <c:pt idx="3749">
                        <c:v>8.7669999999999995</c:v>
                      </c:pt>
                      <c:pt idx="3750">
                        <c:v>8.7710000000000008</c:v>
                      </c:pt>
                      <c:pt idx="3751">
                        <c:v>8.7759999999999998</c:v>
                      </c:pt>
                      <c:pt idx="3752">
                        <c:v>8.7789999999999999</c:v>
                      </c:pt>
                      <c:pt idx="3753">
                        <c:v>8.7870000000000008</c:v>
                      </c:pt>
                      <c:pt idx="3754">
                        <c:v>8.7959999999999994</c:v>
                      </c:pt>
                      <c:pt idx="3755">
                        <c:v>8.8070000000000004</c:v>
                      </c:pt>
                      <c:pt idx="3756">
                        <c:v>8.8160000000000007</c:v>
                      </c:pt>
                      <c:pt idx="3757">
                        <c:v>8.8230000000000004</c:v>
                      </c:pt>
                      <c:pt idx="3758">
                        <c:v>8.8279999999999994</c:v>
                      </c:pt>
                      <c:pt idx="3759">
                        <c:v>8.83</c:v>
                      </c:pt>
                      <c:pt idx="3760">
                        <c:v>8.8409999999999993</c:v>
                      </c:pt>
                      <c:pt idx="3761">
                        <c:v>8.8480000000000008</c:v>
                      </c:pt>
                      <c:pt idx="3762">
                        <c:v>8.8670000000000009</c:v>
                      </c:pt>
                      <c:pt idx="3763">
                        <c:v>8.8800000000000008</c:v>
                      </c:pt>
                      <c:pt idx="3764">
                        <c:v>8.8800000000000008</c:v>
                      </c:pt>
                      <c:pt idx="3765">
                        <c:v>8.8879999999999999</c:v>
                      </c:pt>
                      <c:pt idx="3766">
                        <c:v>8.8940000000000001</c:v>
                      </c:pt>
                      <c:pt idx="3767">
                        <c:v>8.8919999999999995</c:v>
                      </c:pt>
                      <c:pt idx="3768">
                        <c:v>8.8930000000000007</c:v>
                      </c:pt>
                      <c:pt idx="3769">
                        <c:v>8.9030000000000005</c:v>
                      </c:pt>
                      <c:pt idx="3770">
                        <c:v>8.9039999999999999</c:v>
                      </c:pt>
                      <c:pt idx="3771">
                        <c:v>8.9049999999999994</c:v>
                      </c:pt>
                      <c:pt idx="3772">
                        <c:v>8.9060000000000006</c:v>
                      </c:pt>
                      <c:pt idx="3773">
                        <c:v>8.9009999999999998</c:v>
                      </c:pt>
                      <c:pt idx="3774">
                        <c:v>8.8919999999999995</c:v>
                      </c:pt>
                      <c:pt idx="3775">
                        <c:v>8.8879999999999999</c:v>
                      </c:pt>
                      <c:pt idx="3776">
                        <c:v>8.8819999999999997</c:v>
                      </c:pt>
                      <c:pt idx="3777">
                        <c:v>8.8759999999999994</c:v>
                      </c:pt>
                      <c:pt idx="3778">
                        <c:v>8.8699999999999992</c:v>
                      </c:pt>
                      <c:pt idx="3779">
                        <c:v>8.8650000000000002</c:v>
                      </c:pt>
                      <c:pt idx="3780">
                        <c:v>8.8580000000000005</c:v>
                      </c:pt>
                      <c:pt idx="3781">
                        <c:v>8.8539999999999992</c:v>
                      </c:pt>
                      <c:pt idx="3782">
                        <c:v>8.8450000000000006</c:v>
                      </c:pt>
                      <c:pt idx="3783">
                        <c:v>8.8369999999999997</c:v>
                      </c:pt>
                      <c:pt idx="3784">
                        <c:v>8.8339999999999996</c:v>
                      </c:pt>
                      <c:pt idx="3785">
                        <c:v>8.8290000000000006</c:v>
                      </c:pt>
                      <c:pt idx="3786">
                        <c:v>8.8279999999999994</c:v>
                      </c:pt>
                      <c:pt idx="3787">
                        <c:v>8.8260000000000005</c:v>
                      </c:pt>
                      <c:pt idx="3788">
                        <c:v>8.8219999999999992</c:v>
                      </c:pt>
                      <c:pt idx="3789">
                        <c:v>8.8209999999999997</c:v>
                      </c:pt>
                      <c:pt idx="3790">
                        <c:v>8.8179999999999996</c:v>
                      </c:pt>
                      <c:pt idx="3791">
                        <c:v>8.8130000000000006</c:v>
                      </c:pt>
                      <c:pt idx="3792">
                        <c:v>8.81</c:v>
                      </c:pt>
                      <c:pt idx="3793">
                        <c:v>8.8059999999999992</c:v>
                      </c:pt>
                      <c:pt idx="3794">
                        <c:v>8.8030000000000008</c:v>
                      </c:pt>
                      <c:pt idx="3795">
                        <c:v>8.8019999999999996</c:v>
                      </c:pt>
                      <c:pt idx="3796">
                        <c:v>8.7970000000000006</c:v>
                      </c:pt>
                      <c:pt idx="3797">
                        <c:v>8.798</c:v>
                      </c:pt>
                      <c:pt idx="3798">
                        <c:v>8.7959999999999994</c:v>
                      </c:pt>
                      <c:pt idx="3799">
                        <c:v>8.7959999999999994</c:v>
                      </c:pt>
                      <c:pt idx="3800">
                        <c:v>8.7919999999999998</c:v>
                      </c:pt>
                      <c:pt idx="3801">
                        <c:v>8.7899999999999991</c:v>
                      </c:pt>
                      <c:pt idx="3802">
                        <c:v>8.7880000000000003</c:v>
                      </c:pt>
                      <c:pt idx="3803">
                        <c:v>8.7880000000000003</c:v>
                      </c:pt>
                      <c:pt idx="3804">
                        <c:v>8.7870000000000008</c:v>
                      </c:pt>
                      <c:pt idx="3805">
                        <c:v>8.7859999999999996</c:v>
                      </c:pt>
                      <c:pt idx="3806">
                        <c:v>8.7870000000000008</c:v>
                      </c:pt>
                      <c:pt idx="3807">
                        <c:v>8.7829999999999995</c:v>
                      </c:pt>
                      <c:pt idx="3808">
                        <c:v>8.782</c:v>
                      </c:pt>
                      <c:pt idx="3809">
                        <c:v>8.782</c:v>
                      </c:pt>
                      <c:pt idx="3810">
                        <c:v>8.7799999999999994</c:v>
                      </c:pt>
                      <c:pt idx="3811">
                        <c:v>8.7759999999999998</c:v>
                      </c:pt>
                      <c:pt idx="3812">
                        <c:v>8.7750000000000004</c:v>
                      </c:pt>
                      <c:pt idx="3813">
                        <c:v>8.7710000000000008</c:v>
                      </c:pt>
                      <c:pt idx="3814">
                        <c:v>8.77</c:v>
                      </c:pt>
                      <c:pt idx="3815">
                        <c:v>8.7729999999999997</c:v>
                      </c:pt>
                      <c:pt idx="3816">
                        <c:v>8.7690000000000001</c:v>
                      </c:pt>
                      <c:pt idx="3817">
                        <c:v>8.766</c:v>
                      </c:pt>
                      <c:pt idx="3818">
                        <c:v>8.7639999999999993</c:v>
                      </c:pt>
                      <c:pt idx="3819">
                        <c:v>8.7620000000000005</c:v>
                      </c:pt>
                      <c:pt idx="3820">
                        <c:v>8.7560000000000002</c:v>
                      </c:pt>
                      <c:pt idx="3821">
                        <c:v>8.7560000000000002</c:v>
                      </c:pt>
                      <c:pt idx="3822">
                        <c:v>8.7579999999999991</c:v>
                      </c:pt>
                      <c:pt idx="3823">
                        <c:v>8.7590000000000003</c:v>
                      </c:pt>
                      <c:pt idx="3824">
                        <c:v>8.7650000000000006</c:v>
                      </c:pt>
                      <c:pt idx="3825">
                        <c:v>8.766</c:v>
                      </c:pt>
                      <c:pt idx="3826">
                        <c:v>8.7680000000000007</c:v>
                      </c:pt>
                      <c:pt idx="3827">
                        <c:v>8.7669999999999995</c:v>
                      </c:pt>
                      <c:pt idx="3828">
                        <c:v>8.7680000000000007</c:v>
                      </c:pt>
                      <c:pt idx="3829">
                        <c:v>8.766</c:v>
                      </c:pt>
                      <c:pt idx="3830">
                        <c:v>8.7669999999999995</c:v>
                      </c:pt>
                      <c:pt idx="3831">
                        <c:v>8.766</c:v>
                      </c:pt>
                      <c:pt idx="3832">
                        <c:v>8.7690000000000001</c:v>
                      </c:pt>
                      <c:pt idx="3833">
                        <c:v>8.77</c:v>
                      </c:pt>
                      <c:pt idx="3834">
                        <c:v>8.7710000000000008</c:v>
                      </c:pt>
                      <c:pt idx="3835">
                        <c:v>8.7729999999999997</c:v>
                      </c:pt>
                      <c:pt idx="3836">
                        <c:v>8.7759999999999998</c:v>
                      </c:pt>
                      <c:pt idx="3837">
                        <c:v>8.7810000000000006</c:v>
                      </c:pt>
                      <c:pt idx="3838">
                        <c:v>8.7810000000000006</c:v>
                      </c:pt>
                      <c:pt idx="3839">
                        <c:v>8.782</c:v>
                      </c:pt>
                      <c:pt idx="3840">
                        <c:v>8.7870000000000008</c:v>
                      </c:pt>
                      <c:pt idx="3841">
                        <c:v>8.7899999999999991</c:v>
                      </c:pt>
                      <c:pt idx="3842">
                        <c:v>8.7910000000000004</c:v>
                      </c:pt>
                      <c:pt idx="3843">
                        <c:v>8.7899999999999991</c:v>
                      </c:pt>
                      <c:pt idx="3844">
                        <c:v>8.7910000000000004</c:v>
                      </c:pt>
                      <c:pt idx="3845">
                        <c:v>8.7880000000000003</c:v>
                      </c:pt>
                      <c:pt idx="3846">
                        <c:v>8.7899999999999991</c:v>
                      </c:pt>
                      <c:pt idx="3847">
                        <c:v>8.7870000000000008</c:v>
                      </c:pt>
                      <c:pt idx="3848">
                        <c:v>8.7870000000000008</c:v>
                      </c:pt>
                      <c:pt idx="3849">
                        <c:v>8.7829999999999995</c:v>
                      </c:pt>
                      <c:pt idx="3850">
                        <c:v>8.7799999999999994</c:v>
                      </c:pt>
                      <c:pt idx="3851">
                        <c:v>8.7780000000000005</c:v>
                      </c:pt>
                      <c:pt idx="3852">
                        <c:v>8.7759999999999998</c:v>
                      </c:pt>
                      <c:pt idx="3853">
                        <c:v>8.7750000000000004</c:v>
                      </c:pt>
                      <c:pt idx="3854">
                        <c:v>8.7739999999999991</c:v>
                      </c:pt>
                      <c:pt idx="3855">
                        <c:v>8.7729999999999997</c:v>
                      </c:pt>
                      <c:pt idx="3856">
                        <c:v>8.7690000000000001</c:v>
                      </c:pt>
                      <c:pt idx="3857">
                        <c:v>8.766</c:v>
                      </c:pt>
                      <c:pt idx="3858">
                        <c:v>8.7639999999999993</c:v>
                      </c:pt>
                      <c:pt idx="3859">
                        <c:v>8.766</c:v>
                      </c:pt>
                      <c:pt idx="3860">
                        <c:v>8.7680000000000007</c:v>
                      </c:pt>
                      <c:pt idx="3861">
                        <c:v>8.7690000000000001</c:v>
                      </c:pt>
                      <c:pt idx="3862">
                        <c:v>8.7669999999999995</c:v>
                      </c:pt>
                      <c:pt idx="3863">
                        <c:v>8.7669999999999995</c:v>
                      </c:pt>
                      <c:pt idx="3864">
                        <c:v>8.766</c:v>
                      </c:pt>
                      <c:pt idx="3865">
                        <c:v>8.7629999999999999</c:v>
                      </c:pt>
                      <c:pt idx="3866">
                        <c:v>8.7609999999999992</c:v>
                      </c:pt>
                      <c:pt idx="3867">
                        <c:v>8.7629999999999999</c:v>
                      </c:pt>
                      <c:pt idx="3868">
                        <c:v>8.7629999999999999</c:v>
                      </c:pt>
                      <c:pt idx="3869">
                        <c:v>8.7650000000000006</c:v>
                      </c:pt>
                      <c:pt idx="3870">
                        <c:v>8.7639999999999993</c:v>
                      </c:pt>
                      <c:pt idx="3871">
                        <c:v>8.7620000000000005</c:v>
                      </c:pt>
                      <c:pt idx="3872">
                        <c:v>8.76</c:v>
                      </c:pt>
                      <c:pt idx="3873">
                        <c:v>8.7569999999999997</c:v>
                      </c:pt>
                      <c:pt idx="3874">
                        <c:v>8.7530000000000001</c:v>
                      </c:pt>
                      <c:pt idx="3875">
                        <c:v>8.7469999999999999</c:v>
                      </c:pt>
                      <c:pt idx="3876">
                        <c:v>8.7439999999999998</c:v>
                      </c:pt>
                      <c:pt idx="3877">
                        <c:v>8.74</c:v>
                      </c:pt>
                      <c:pt idx="3878">
                        <c:v>8.7370000000000001</c:v>
                      </c:pt>
                      <c:pt idx="3879">
                        <c:v>8.7349999999999994</c:v>
                      </c:pt>
                      <c:pt idx="3880">
                        <c:v>8.73</c:v>
                      </c:pt>
                      <c:pt idx="3881">
                        <c:v>8.7279999999999998</c:v>
                      </c:pt>
                      <c:pt idx="3882">
                        <c:v>8.7240000000000002</c:v>
                      </c:pt>
                      <c:pt idx="3883">
                        <c:v>8.7230000000000008</c:v>
                      </c:pt>
                      <c:pt idx="3884">
                        <c:v>8.7189999999999994</c:v>
                      </c:pt>
                      <c:pt idx="3885">
                        <c:v>8.7149999999999999</c:v>
                      </c:pt>
                      <c:pt idx="3886">
                        <c:v>8.7110000000000003</c:v>
                      </c:pt>
                      <c:pt idx="3887">
                        <c:v>8.7080000000000002</c:v>
                      </c:pt>
                      <c:pt idx="3888">
                        <c:v>8.7050000000000001</c:v>
                      </c:pt>
                      <c:pt idx="3889">
                        <c:v>8.7010000000000005</c:v>
                      </c:pt>
                      <c:pt idx="3890">
                        <c:v>8.6959999999999997</c:v>
                      </c:pt>
                      <c:pt idx="3891">
                        <c:v>8.6920000000000002</c:v>
                      </c:pt>
                      <c:pt idx="3892">
                        <c:v>8.6910000000000007</c:v>
                      </c:pt>
                      <c:pt idx="3893">
                        <c:v>8.6839999999999993</c:v>
                      </c:pt>
                      <c:pt idx="3894">
                        <c:v>8.6809999999999992</c:v>
                      </c:pt>
                      <c:pt idx="3895">
                        <c:v>8.6790000000000003</c:v>
                      </c:pt>
                      <c:pt idx="3896">
                        <c:v>8.6790000000000003</c:v>
                      </c:pt>
                      <c:pt idx="3897">
                        <c:v>8.6760000000000002</c:v>
                      </c:pt>
                      <c:pt idx="3898">
                        <c:v>8.6760000000000002</c:v>
                      </c:pt>
                      <c:pt idx="3899">
                        <c:v>8.673</c:v>
                      </c:pt>
                      <c:pt idx="3900">
                        <c:v>8.6760000000000002</c:v>
                      </c:pt>
                      <c:pt idx="3901">
                        <c:v>8.6720000000000006</c:v>
                      </c:pt>
                      <c:pt idx="3902">
                        <c:v>8.6709999999999994</c:v>
                      </c:pt>
                      <c:pt idx="3903">
                        <c:v>8.6669999999999998</c:v>
                      </c:pt>
                      <c:pt idx="3904">
                        <c:v>8.6630000000000003</c:v>
                      </c:pt>
                      <c:pt idx="3905">
                        <c:v>8.6620000000000008</c:v>
                      </c:pt>
                      <c:pt idx="3906">
                        <c:v>8.66</c:v>
                      </c:pt>
                      <c:pt idx="3907">
                        <c:v>8.66</c:v>
                      </c:pt>
                      <c:pt idx="3908">
                        <c:v>8.6579999999999995</c:v>
                      </c:pt>
                      <c:pt idx="3909">
                        <c:v>8.6579999999999995</c:v>
                      </c:pt>
                      <c:pt idx="3910">
                        <c:v>8.6579999999999995</c:v>
                      </c:pt>
                      <c:pt idx="3911">
                        <c:v>8.6609999999999996</c:v>
                      </c:pt>
                      <c:pt idx="3912">
                        <c:v>8.6609999999999996</c:v>
                      </c:pt>
                      <c:pt idx="3913">
                        <c:v>8.6639999999999997</c:v>
                      </c:pt>
                      <c:pt idx="3914">
                        <c:v>8.6669999999999998</c:v>
                      </c:pt>
                      <c:pt idx="3915">
                        <c:v>8.6660000000000004</c:v>
                      </c:pt>
                      <c:pt idx="3916">
                        <c:v>8.6679999999999993</c:v>
                      </c:pt>
                      <c:pt idx="3917">
                        <c:v>8.67</c:v>
                      </c:pt>
                      <c:pt idx="3918">
                        <c:v>8.673</c:v>
                      </c:pt>
                      <c:pt idx="3919">
                        <c:v>8.6760000000000002</c:v>
                      </c:pt>
                      <c:pt idx="3920">
                        <c:v>8.6820000000000004</c:v>
                      </c:pt>
                      <c:pt idx="3921">
                        <c:v>8.6839999999999993</c:v>
                      </c:pt>
                      <c:pt idx="3922">
                        <c:v>8.6880000000000006</c:v>
                      </c:pt>
                      <c:pt idx="3923">
                        <c:v>8.69</c:v>
                      </c:pt>
                      <c:pt idx="3924">
                        <c:v>8.6950000000000003</c:v>
                      </c:pt>
                      <c:pt idx="3925">
                        <c:v>8.6950000000000003</c:v>
                      </c:pt>
                      <c:pt idx="3926">
                        <c:v>8.6980000000000004</c:v>
                      </c:pt>
                      <c:pt idx="3927">
                        <c:v>8.6989999999999998</c:v>
                      </c:pt>
                      <c:pt idx="3928">
                        <c:v>8.6980000000000004</c:v>
                      </c:pt>
                      <c:pt idx="3929">
                        <c:v>8.6999999999999993</c:v>
                      </c:pt>
                      <c:pt idx="3930">
                        <c:v>8.6999999999999993</c:v>
                      </c:pt>
                      <c:pt idx="3931">
                        <c:v>8.6999999999999993</c:v>
                      </c:pt>
                      <c:pt idx="3932">
                        <c:v>8.6989999999999998</c:v>
                      </c:pt>
                      <c:pt idx="3933">
                        <c:v>8.6989999999999998</c:v>
                      </c:pt>
                      <c:pt idx="3934">
                        <c:v>8.6980000000000004</c:v>
                      </c:pt>
                      <c:pt idx="3935">
                        <c:v>8.6980000000000004</c:v>
                      </c:pt>
                      <c:pt idx="3936">
                        <c:v>8.6999999999999993</c:v>
                      </c:pt>
                      <c:pt idx="3937">
                        <c:v>8.6980000000000004</c:v>
                      </c:pt>
                      <c:pt idx="3938">
                        <c:v>8.7010000000000005</c:v>
                      </c:pt>
                      <c:pt idx="3939">
                        <c:v>8.7029999999999994</c:v>
                      </c:pt>
                      <c:pt idx="3940">
                        <c:v>8.6999999999999993</c:v>
                      </c:pt>
                      <c:pt idx="3941">
                        <c:v>8.7010000000000005</c:v>
                      </c:pt>
                      <c:pt idx="3942">
                        <c:v>8.6989999999999998</c:v>
                      </c:pt>
                      <c:pt idx="3943">
                        <c:v>8.6969999999999992</c:v>
                      </c:pt>
                      <c:pt idx="3944">
                        <c:v>8.6969999999999992</c:v>
                      </c:pt>
                      <c:pt idx="3945">
                        <c:v>8.6950000000000003</c:v>
                      </c:pt>
                      <c:pt idx="3946">
                        <c:v>8.6920000000000002</c:v>
                      </c:pt>
                      <c:pt idx="3947">
                        <c:v>8.69</c:v>
                      </c:pt>
                      <c:pt idx="3948">
                        <c:v>8.6890000000000001</c:v>
                      </c:pt>
                      <c:pt idx="3949">
                        <c:v>8.6880000000000006</c:v>
                      </c:pt>
                      <c:pt idx="3950">
                        <c:v>8.6859999999999999</c:v>
                      </c:pt>
                      <c:pt idx="3951">
                        <c:v>8.6829999999999998</c:v>
                      </c:pt>
                      <c:pt idx="3952">
                        <c:v>8.6859999999999999</c:v>
                      </c:pt>
                      <c:pt idx="3953">
                        <c:v>8.6850000000000005</c:v>
                      </c:pt>
                      <c:pt idx="3954">
                        <c:v>8.6839999999999993</c:v>
                      </c:pt>
                      <c:pt idx="3955">
                        <c:v>8.6809999999999992</c:v>
                      </c:pt>
                      <c:pt idx="3956">
                        <c:v>8.6829999999999998</c:v>
                      </c:pt>
                      <c:pt idx="3957">
                        <c:v>8.68</c:v>
                      </c:pt>
                      <c:pt idx="3958">
                        <c:v>8.68</c:v>
                      </c:pt>
                      <c:pt idx="3959">
                        <c:v>8.6760000000000002</c:v>
                      </c:pt>
                      <c:pt idx="3960">
                        <c:v>8.6739999999999995</c:v>
                      </c:pt>
                      <c:pt idx="3961">
                        <c:v>8.6750000000000007</c:v>
                      </c:pt>
                      <c:pt idx="3962">
                        <c:v>8.673</c:v>
                      </c:pt>
                      <c:pt idx="3963">
                        <c:v>8.6760000000000002</c:v>
                      </c:pt>
                      <c:pt idx="3964">
                        <c:v>8.6769999999999996</c:v>
                      </c:pt>
                      <c:pt idx="3965">
                        <c:v>8.67</c:v>
                      </c:pt>
                      <c:pt idx="3966">
                        <c:v>8.673</c:v>
                      </c:pt>
                      <c:pt idx="3967">
                        <c:v>8.673</c:v>
                      </c:pt>
                      <c:pt idx="3968">
                        <c:v>8.6690000000000005</c:v>
                      </c:pt>
                      <c:pt idx="3969">
                        <c:v>8.6669999999999998</c:v>
                      </c:pt>
                      <c:pt idx="3970">
                        <c:v>8.6660000000000004</c:v>
                      </c:pt>
                      <c:pt idx="3971">
                        <c:v>8.6639999999999997</c:v>
                      </c:pt>
                      <c:pt idx="3972">
                        <c:v>8.6609999999999996</c:v>
                      </c:pt>
                      <c:pt idx="3973">
                        <c:v>8.6590000000000007</c:v>
                      </c:pt>
                      <c:pt idx="3974">
                        <c:v>8.6560000000000006</c:v>
                      </c:pt>
                      <c:pt idx="3975">
                        <c:v>8.65</c:v>
                      </c:pt>
                      <c:pt idx="3976">
                        <c:v>8.6489999999999991</c:v>
                      </c:pt>
                      <c:pt idx="3977">
                        <c:v>8.65</c:v>
                      </c:pt>
                      <c:pt idx="3978">
                        <c:v>8.6489999999999991</c:v>
                      </c:pt>
                      <c:pt idx="3979">
                        <c:v>8.6479999999999997</c:v>
                      </c:pt>
                      <c:pt idx="3980">
                        <c:v>8.6440000000000001</c:v>
                      </c:pt>
                      <c:pt idx="3981">
                        <c:v>8.6419999999999995</c:v>
                      </c:pt>
                      <c:pt idx="3982">
                        <c:v>8.64</c:v>
                      </c:pt>
                      <c:pt idx="3983">
                        <c:v>8.6359999999999992</c:v>
                      </c:pt>
                      <c:pt idx="3984">
                        <c:v>8.6359999999999992</c:v>
                      </c:pt>
                      <c:pt idx="3985">
                        <c:v>8.6319999999999997</c:v>
                      </c:pt>
                      <c:pt idx="3986">
                        <c:v>8.6300000000000008</c:v>
                      </c:pt>
                      <c:pt idx="3987">
                        <c:v>8.6289999999999996</c:v>
                      </c:pt>
                      <c:pt idx="3988">
                        <c:v>8.6289999999999996</c:v>
                      </c:pt>
                      <c:pt idx="3989">
                        <c:v>8.6310000000000002</c:v>
                      </c:pt>
                      <c:pt idx="3990">
                        <c:v>8.6270000000000007</c:v>
                      </c:pt>
                      <c:pt idx="3991">
                        <c:v>8.625</c:v>
                      </c:pt>
                      <c:pt idx="3992">
                        <c:v>8.6210000000000004</c:v>
                      </c:pt>
                      <c:pt idx="3993">
                        <c:v>8.6210000000000004</c:v>
                      </c:pt>
                      <c:pt idx="3994">
                        <c:v>8.6189999999999998</c:v>
                      </c:pt>
                      <c:pt idx="3995">
                        <c:v>8.6180000000000003</c:v>
                      </c:pt>
                      <c:pt idx="3996">
                        <c:v>8.6180000000000003</c:v>
                      </c:pt>
                      <c:pt idx="3997">
                        <c:v>8.6150000000000002</c:v>
                      </c:pt>
                      <c:pt idx="3998">
                        <c:v>8.6150000000000002</c:v>
                      </c:pt>
                      <c:pt idx="3999">
                        <c:v>8.6110000000000007</c:v>
                      </c:pt>
                      <c:pt idx="4000">
                        <c:v>8.61</c:v>
                      </c:pt>
                      <c:pt idx="4001">
                        <c:v>8.61</c:v>
                      </c:pt>
                      <c:pt idx="4002">
                        <c:v>8.6080000000000005</c:v>
                      </c:pt>
                      <c:pt idx="4003">
                        <c:v>8.6050000000000004</c:v>
                      </c:pt>
                      <c:pt idx="4004">
                        <c:v>8.6010000000000009</c:v>
                      </c:pt>
                      <c:pt idx="4005">
                        <c:v>8.6029999999999998</c:v>
                      </c:pt>
                      <c:pt idx="4006">
                        <c:v>8.5950000000000006</c:v>
                      </c:pt>
                      <c:pt idx="4007">
                        <c:v>8.5960000000000001</c:v>
                      </c:pt>
                      <c:pt idx="4008">
                        <c:v>8.5950000000000006</c:v>
                      </c:pt>
                      <c:pt idx="4009">
                        <c:v>8.6020000000000003</c:v>
                      </c:pt>
                      <c:pt idx="4010">
                        <c:v>8.6129999999999995</c:v>
                      </c:pt>
                      <c:pt idx="4011">
                        <c:v>8.6159999999999997</c:v>
                      </c:pt>
                      <c:pt idx="4012">
                        <c:v>8.6170000000000009</c:v>
                      </c:pt>
                      <c:pt idx="4013">
                        <c:v>8.6159999999999997</c:v>
                      </c:pt>
                      <c:pt idx="4014">
                        <c:v>8.6170000000000009</c:v>
                      </c:pt>
                      <c:pt idx="4015">
                        <c:v>8.6180000000000003</c:v>
                      </c:pt>
                      <c:pt idx="4016">
                        <c:v>8.6199999999999992</c:v>
                      </c:pt>
                      <c:pt idx="4017">
                        <c:v>8.6259999999999994</c:v>
                      </c:pt>
                      <c:pt idx="4018">
                        <c:v>8.6280000000000001</c:v>
                      </c:pt>
                      <c:pt idx="4019">
                        <c:v>8.625</c:v>
                      </c:pt>
                      <c:pt idx="4020">
                        <c:v>8.6219999999999999</c:v>
                      </c:pt>
                      <c:pt idx="4021">
                        <c:v>8.6189999999999998</c:v>
                      </c:pt>
                      <c:pt idx="4022">
                        <c:v>8.6150000000000002</c:v>
                      </c:pt>
                      <c:pt idx="4023">
                        <c:v>8.609</c:v>
                      </c:pt>
                      <c:pt idx="4024">
                        <c:v>8.6059999999999999</c:v>
                      </c:pt>
                      <c:pt idx="4025">
                        <c:v>8.6020000000000003</c:v>
                      </c:pt>
                      <c:pt idx="4026">
                        <c:v>8.6029999999999998</c:v>
                      </c:pt>
                      <c:pt idx="4027">
                        <c:v>8.5980000000000008</c:v>
                      </c:pt>
                      <c:pt idx="4028">
                        <c:v>8.5980000000000008</c:v>
                      </c:pt>
                      <c:pt idx="4029">
                        <c:v>8.5939999999999994</c:v>
                      </c:pt>
                      <c:pt idx="4030">
                        <c:v>8.5920000000000005</c:v>
                      </c:pt>
                      <c:pt idx="4031">
                        <c:v>8.5950000000000006</c:v>
                      </c:pt>
                      <c:pt idx="4032">
                        <c:v>8.5939999999999994</c:v>
                      </c:pt>
                      <c:pt idx="4033">
                        <c:v>8.5920000000000005</c:v>
                      </c:pt>
                      <c:pt idx="4034">
                        <c:v>8.5960000000000001</c:v>
                      </c:pt>
                      <c:pt idx="4035">
                        <c:v>8.5990000000000002</c:v>
                      </c:pt>
                      <c:pt idx="4036">
                        <c:v>8.6039999999999992</c:v>
                      </c:pt>
                      <c:pt idx="4037">
                        <c:v>8.6080000000000005</c:v>
                      </c:pt>
                      <c:pt idx="4038">
                        <c:v>8.6120000000000001</c:v>
                      </c:pt>
                      <c:pt idx="4039">
                        <c:v>8.6159999999999997</c:v>
                      </c:pt>
                      <c:pt idx="4040">
                        <c:v>8.625</c:v>
                      </c:pt>
                      <c:pt idx="4041">
                        <c:v>8.6259999999999994</c:v>
                      </c:pt>
                      <c:pt idx="4042">
                        <c:v>8.6280000000000001</c:v>
                      </c:pt>
                      <c:pt idx="4043">
                        <c:v>8.6310000000000002</c:v>
                      </c:pt>
                      <c:pt idx="4044">
                        <c:v>8.6349999999999998</c:v>
                      </c:pt>
                      <c:pt idx="4045">
                        <c:v>8.64</c:v>
                      </c:pt>
                      <c:pt idx="4046">
                        <c:v>8.6440000000000001</c:v>
                      </c:pt>
                      <c:pt idx="4047">
                        <c:v>8.6449999999999996</c:v>
                      </c:pt>
                      <c:pt idx="4048">
                        <c:v>8.6530000000000005</c:v>
                      </c:pt>
                      <c:pt idx="4049">
                        <c:v>8.6539999999999999</c:v>
                      </c:pt>
                      <c:pt idx="4050">
                        <c:v>8.6590000000000007</c:v>
                      </c:pt>
                      <c:pt idx="4051">
                        <c:v>8.66</c:v>
                      </c:pt>
                      <c:pt idx="4052">
                        <c:v>8.6620000000000008</c:v>
                      </c:pt>
                      <c:pt idx="4053">
                        <c:v>8.6620000000000008</c:v>
                      </c:pt>
                      <c:pt idx="4054">
                        <c:v>8.6639999999999997</c:v>
                      </c:pt>
                      <c:pt idx="4055">
                        <c:v>8.6639999999999997</c:v>
                      </c:pt>
                      <c:pt idx="4056">
                        <c:v>8.66</c:v>
                      </c:pt>
                      <c:pt idx="4057">
                        <c:v>8.6560000000000006</c:v>
                      </c:pt>
                      <c:pt idx="4058">
                        <c:v>8.657</c:v>
                      </c:pt>
                      <c:pt idx="4059">
                        <c:v>8.6530000000000005</c:v>
                      </c:pt>
                      <c:pt idx="4060">
                        <c:v>8.6509999999999998</c:v>
                      </c:pt>
                      <c:pt idx="4061">
                        <c:v>8.6489999999999991</c:v>
                      </c:pt>
                      <c:pt idx="4062">
                        <c:v>8.6470000000000002</c:v>
                      </c:pt>
                      <c:pt idx="4063">
                        <c:v>8.6430000000000007</c:v>
                      </c:pt>
                      <c:pt idx="4064">
                        <c:v>8.6389999999999993</c:v>
                      </c:pt>
                      <c:pt idx="4065">
                        <c:v>8.6389999999999993</c:v>
                      </c:pt>
                      <c:pt idx="4066">
                        <c:v>8.6349999999999998</c:v>
                      </c:pt>
                      <c:pt idx="4067">
                        <c:v>8.6300000000000008</c:v>
                      </c:pt>
                      <c:pt idx="4068">
                        <c:v>8.625</c:v>
                      </c:pt>
                      <c:pt idx="4069">
                        <c:v>8.6189999999999998</c:v>
                      </c:pt>
                      <c:pt idx="4070">
                        <c:v>8.6180000000000003</c:v>
                      </c:pt>
                      <c:pt idx="4071">
                        <c:v>8.6150000000000002</c:v>
                      </c:pt>
                      <c:pt idx="4072">
                        <c:v>8.6159999999999997</c:v>
                      </c:pt>
                      <c:pt idx="4073">
                        <c:v>8.6110000000000007</c:v>
                      </c:pt>
                      <c:pt idx="4074">
                        <c:v>8.6080000000000005</c:v>
                      </c:pt>
                      <c:pt idx="4075">
                        <c:v>8.6039999999999992</c:v>
                      </c:pt>
                      <c:pt idx="4076">
                        <c:v>8.6029999999999998</c:v>
                      </c:pt>
                      <c:pt idx="4077">
                        <c:v>8.5980000000000008</c:v>
                      </c:pt>
                      <c:pt idx="4078">
                        <c:v>8.5960000000000001</c:v>
                      </c:pt>
                      <c:pt idx="4079">
                        <c:v>8.593</c:v>
                      </c:pt>
                      <c:pt idx="4080">
                        <c:v>8.5909999999999993</c:v>
                      </c:pt>
                      <c:pt idx="4081">
                        <c:v>8.5909999999999993</c:v>
                      </c:pt>
                      <c:pt idx="4082">
                        <c:v>8.5850000000000009</c:v>
                      </c:pt>
                      <c:pt idx="4083">
                        <c:v>8.5850000000000009</c:v>
                      </c:pt>
                      <c:pt idx="4084">
                        <c:v>8.5820000000000007</c:v>
                      </c:pt>
                      <c:pt idx="4085">
                        <c:v>8.5820000000000007</c:v>
                      </c:pt>
                      <c:pt idx="4086">
                        <c:v>8.5830000000000002</c:v>
                      </c:pt>
                      <c:pt idx="4087">
                        <c:v>8.58</c:v>
                      </c:pt>
                      <c:pt idx="4088">
                        <c:v>8.5809999999999995</c:v>
                      </c:pt>
                      <c:pt idx="4089">
                        <c:v>8.577</c:v>
                      </c:pt>
                      <c:pt idx="4090">
                        <c:v>8.58</c:v>
                      </c:pt>
                      <c:pt idx="4091">
                        <c:v>8.5779999999999994</c:v>
                      </c:pt>
                      <c:pt idx="4092">
                        <c:v>8.5790000000000006</c:v>
                      </c:pt>
                      <c:pt idx="4093">
                        <c:v>8.58</c:v>
                      </c:pt>
                      <c:pt idx="4094">
                        <c:v>8.5839999999999996</c:v>
                      </c:pt>
                      <c:pt idx="4095">
                        <c:v>8.5850000000000009</c:v>
                      </c:pt>
                      <c:pt idx="4096">
                        <c:v>8.5869999999999997</c:v>
                      </c:pt>
                      <c:pt idx="4097">
                        <c:v>8.5879999999999992</c:v>
                      </c:pt>
                      <c:pt idx="4098">
                        <c:v>8.5860000000000003</c:v>
                      </c:pt>
                      <c:pt idx="4099">
                        <c:v>8.5890000000000004</c:v>
                      </c:pt>
                      <c:pt idx="4100">
                        <c:v>8.5879999999999992</c:v>
                      </c:pt>
                      <c:pt idx="4101">
                        <c:v>8.593</c:v>
                      </c:pt>
                      <c:pt idx="4102">
                        <c:v>8.5960000000000001</c:v>
                      </c:pt>
                      <c:pt idx="4103">
                        <c:v>8.5969999999999995</c:v>
                      </c:pt>
                      <c:pt idx="4104">
                        <c:v>8.5960000000000001</c:v>
                      </c:pt>
                      <c:pt idx="4105">
                        <c:v>8.5990000000000002</c:v>
                      </c:pt>
                      <c:pt idx="4106">
                        <c:v>8.6010000000000009</c:v>
                      </c:pt>
                      <c:pt idx="4107">
                        <c:v>8.6010000000000009</c:v>
                      </c:pt>
                      <c:pt idx="4108">
                        <c:v>8.6010000000000009</c:v>
                      </c:pt>
                      <c:pt idx="4109">
                        <c:v>8.6</c:v>
                      </c:pt>
                      <c:pt idx="4110">
                        <c:v>8.6010000000000009</c:v>
                      </c:pt>
                      <c:pt idx="4111">
                        <c:v>8.6</c:v>
                      </c:pt>
                      <c:pt idx="4112">
                        <c:v>8.5980000000000008</c:v>
                      </c:pt>
                      <c:pt idx="4113">
                        <c:v>8.5969999999999995</c:v>
                      </c:pt>
                      <c:pt idx="4114">
                        <c:v>8.5969999999999995</c:v>
                      </c:pt>
                      <c:pt idx="4115">
                        <c:v>8.6010000000000009</c:v>
                      </c:pt>
                      <c:pt idx="4116">
                        <c:v>8.6039999999999992</c:v>
                      </c:pt>
                      <c:pt idx="4117">
                        <c:v>8.6120000000000001</c:v>
                      </c:pt>
                      <c:pt idx="4118">
                        <c:v>8.6159999999999997</c:v>
                      </c:pt>
                      <c:pt idx="4119">
                        <c:v>8.6199999999999992</c:v>
                      </c:pt>
                      <c:pt idx="4120">
                        <c:v>8.6259999999999994</c:v>
                      </c:pt>
                      <c:pt idx="4121">
                        <c:v>8.6280000000000001</c:v>
                      </c:pt>
                      <c:pt idx="4122">
                        <c:v>8.6359999999999992</c:v>
                      </c:pt>
                      <c:pt idx="4123">
                        <c:v>8.6430000000000007</c:v>
                      </c:pt>
                      <c:pt idx="4124">
                        <c:v>8.6440000000000001</c:v>
                      </c:pt>
                      <c:pt idx="4125">
                        <c:v>8.6449999999999996</c:v>
                      </c:pt>
                      <c:pt idx="4126">
                        <c:v>8.6449999999999996</c:v>
                      </c:pt>
                      <c:pt idx="4127">
                        <c:v>8.6489999999999991</c:v>
                      </c:pt>
                      <c:pt idx="4128">
                        <c:v>8.6539999999999999</c:v>
                      </c:pt>
                      <c:pt idx="4129">
                        <c:v>8.6509999999999998</c:v>
                      </c:pt>
                      <c:pt idx="4130">
                        <c:v>8.6470000000000002</c:v>
                      </c:pt>
                      <c:pt idx="4131">
                        <c:v>8.6460000000000008</c:v>
                      </c:pt>
                      <c:pt idx="4132">
                        <c:v>8.6419999999999995</c:v>
                      </c:pt>
                      <c:pt idx="4133">
                        <c:v>8.6419999999999995</c:v>
                      </c:pt>
                      <c:pt idx="4134">
                        <c:v>8.6449999999999996</c:v>
                      </c:pt>
                      <c:pt idx="4135">
                        <c:v>8.6479999999999997</c:v>
                      </c:pt>
                      <c:pt idx="4136">
                        <c:v>8.6430000000000007</c:v>
                      </c:pt>
                      <c:pt idx="4137">
                        <c:v>8.641</c:v>
                      </c:pt>
                      <c:pt idx="4138">
                        <c:v>8.641</c:v>
                      </c:pt>
                      <c:pt idx="4139">
                        <c:v>8.641</c:v>
                      </c:pt>
                      <c:pt idx="4140">
                        <c:v>8.6430000000000007</c:v>
                      </c:pt>
                      <c:pt idx="4141">
                        <c:v>8.6449999999999996</c:v>
                      </c:pt>
                      <c:pt idx="4142">
                        <c:v>8.6430000000000007</c:v>
                      </c:pt>
                      <c:pt idx="4143">
                        <c:v>8.6430000000000007</c:v>
                      </c:pt>
                      <c:pt idx="4144">
                        <c:v>8.641</c:v>
                      </c:pt>
                      <c:pt idx="4145">
                        <c:v>8.6509999999999998</c:v>
                      </c:pt>
                      <c:pt idx="4146">
                        <c:v>8.66</c:v>
                      </c:pt>
                      <c:pt idx="4147">
                        <c:v>8.6649999999999991</c:v>
                      </c:pt>
                      <c:pt idx="4148">
                        <c:v>8.6720000000000006</c:v>
                      </c:pt>
                      <c:pt idx="4149">
                        <c:v>8.6709999999999994</c:v>
                      </c:pt>
                      <c:pt idx="4150">
                        <c:v>8.6679999999999993</c:v>
                      </c:pt>
                      <c:pt idx="4151">
                        <c:v>8.6660000000000004</c:v>
                      </c:pt>
                      <c:pt idx="4152">
                        <c:v>8.6649999999999991</c:v>
                      </c:pt>
                      <c:pt idx="4153">
                        <c:v>8.6620000000000008</c:v>
                      </c:pt>
                      <c:pt idx="4154">
                        <c:v>8.6590000000000007</c:v>
                      </c:pt>
                      <c:pt idx="4155">
                        <c:v>8.657</c:v>
                      </c:pt>
                      <c:pt idx="4156">
                        <c:v>8.6539999999999999</c:v>
                      </c:pt>
                      <c:pt idx="4157">
                        <c:v>8.6519999999999992</c:v>
                      </c:pt>
                      <c:pt idx="4158">
                        <c:v>8.6449999999999996</c:v>
                      </c:pt>
                      <c:pt idx="4159">
                        <c:v>8.6440000000000001</c:v>
                      </c:pt>
                      <c:pt idx="4160">
                        <c:v>8.6419999999999995</c:v>
                      </c:pt>
                      <c:pt idx="4161">
                        <c:v>8.64</c:v>
                      </c:pt>
                      <c:pt idx="4162">
                        <c:v>8.6379999999999999</c:v>
                      </c:pt>
                      <c:pt idx="4163">
                        <c:v>8.6370000000000005</c:v>
                      </c:pt>
                      <c:pt idx="4164">
                        <c:v>8.6349999999999998</c:v>
                      </c:pt>
                      <c:pt idx="4165">
                        <c:v>8.6329999999999991</c:v>
                      </c:pt>
                      <c:pt idx="4166">
                        <c:v>8.6289999999999996</c:v>
                      </c:pt>
                      <c:pt idx="4167">
                        <c:v>8.6289999999999996</c:v>
                      </c:pt>
                      <c:pt idx="4168">
                        <c:v>8.6259999999999994</c:v>
                      </c:pt>
                      <c:pt idx="4169">
                        <c:v>8.6280000000000001</c:v>
                      </c:pt>
                      <c:pt idx="4170">
                        <c:v>8.6270000000000007</c:v>
                      </c:pt>
                      <c:pt idx="4171">
                        <c:v>8.6289999999999996</c:v>
                      </c:pt>
                      <c:pt idx="4172">
                        <c:v>8.6289999999999996</c:v>
                      </c:pt>
                      <c:pt idx="4173">
                        <c:v>8.6319999999999997</c:v>
                      </c:pt>
                      <c:pt idx="4174">
                        <c:v>8.6319999999999997</c:v>
                      </c:pt>
                      <c:pt idx="4175">
                        <c:v>8.6310000000000002</c:v>
                      </c:pt>
                      <c:pt idx="4176">
                        <c:v>8.6359999999999992</c:v>
                      </c:pt>
                      <c:pt idx="4177">
                        <c:v>8.64</c:v>
                      </c:pt>
                      <c:pt idx="4178">
                        <c:v>8.6440000000000001</c:v>
                      </c:pt>
                      <c:pt idx="4179">
                        <c:v>8.6449999999999996</c:v>
                      </c:pt>
                      <c:pt idx="4180">
                        <c:v>8.6479999999999997</c:v>
                      </c:pt>
                      <c:pt idx="4181">
                        <c:v>8.6479999999999997</c:v>
                      </c:pt>
                      <c:pt idx="4182">
                        <c:v>8.6560000000000006</c:v>
                      </c:pt>
                      <c:pt idx="4183">
                        <c:v>8.6590000000000007</c:v>
                      </c:pt>
                      <c:pt idx="4184">
                        <c:v>8.6579999999999995</c:v>
                      </c:pt>
                      <c:pt idx="4185">
                        <c:v>8.6579999999999995</c:v>
                      </c:pt>
                      <c:pt idx="4186">
                        <c:v>8.66</c:v>
                      </c:pt>
                      <c:pt idx="4187">
                        <c:v>8.66</c:v>
                      </c:pt>
                      <c:pt idx="4188">
                        <c:v>8.66</c:v>
                      </c:pt>
                      <c:pt idx="4189">
                        <c:v>8.6620000000000008</c:v>
                      </c:pt>
                      <c:pt idx="4190">
                        <c:v>8.6630000000000003</c:v>
                      </c:pt>
                      <c:pt idx="4191">
                        <c:v>8.6609999999999996</c:v>
                      </c:pt>
                      <c:pt idx="4192">
                        <c:v>8.6590000000000007</c:v>
                      </c:pt>
                      <c:pt idx="4193">
                        <c:v>8.66</c:v>
                      </c:pt>
                      <c:pt idx="4194">
                        <c:v>8.6590000000000007</c:v>
                      </c:pt>
                      <c:pt idx="4195">
                        <c:v>8.6590000000000007</c:v>
                      </c:pt>
                      <c:pt idx="4196">
                        <c:v>8.6609999999999996</c:v>
                      </c:pt>
                      <c:pt idx="4197">
                        <c:v>8.6590000000000007</c:v>
                      </c:pt>
                      <c:pt idx="4198">
                        <c:v>8.6579999999999995</c:v>
                      </c:pt>
                      <c:pt idx="4199">
                        <c:v>8.6579999999999995</c:v>
                      </c:pt>
                      <c:pt idx="4200">
                        <c:v>8.657</c:v>
                      </c:pt>
                      <c:pt idx="4201">
                        <c:v>8.6590000000000007</c:v>
                      </c:pt>
                      <c:pt idx="4202">
                        <c:v>8.6579999999999995</c:v>
                      </c:pt>
                      <c:pt idx="4203">
                        <c:v>8.657</c:v>
                      </c:pt>
                      <c:pt idx="4204">
                        <c:v>8.657</c:v>
                      </c:pt>
                      <c:pt idx="4205">
                        <c:v>8.6590000000000007</c:v>
                      </c:pt>
                      <c:pt idx="4206">
                        <c:v>8.66</c:v>
                      </c:pt>
                      <c:pt idx="4207">
                        <c:v>8.6549999999999994</c:v>
                      </c:pt>
                      <c:pt idx="4208">
                        <c:v>8.6549999999999994</c:v>
                      </c:pt>
                      <c:pt idx="4209">
                        <c:v>8.6519999999999992</c:v>
                      </c:pt>
                      <c:pt idx="4210">
                        <c:v>8.6509999999999998</c:v>
                      </c:pt>
                      <c:pt idx="4211">
                        <c:v>8.6489999999999991</c:v>
                      </c:pt>
                      <c:pt idx="4212">
                        <c:v>8.6460000000000008</c:v>
                      </c:pt>
                      <c:pt idx="4213">
                        <c:v>8.6430000000000007</c:v>
                      </c:pt>
                      <c:pt idx="4214">
                        <c:v>8.64</c:v>
                      </c:pt>
                      <c:pt idx="4215">
                        <c:v>8.6379999999999999</c:v>
                      </c:pt>
                      <c:pt idx="4216">
                        <c:v>8.6359999999999992</c:v>
                      </c:pt>
                      <c:pt idx="4217">
                        <c:v>8.6310000000000002</c:v>
                      </c:pt>
                      <c:pt idx="4218">
                        <c:v>8.6270000000000007</c:v>
                      </c:pt>
                      <c:pt idx="4219">
                        <c:v>8.6219999999999999</c:v>
                      </c:pt>
                      <c:pt idx="4220">
                        <c:v>8.6189999999999998</c:v>
                      </c:pt>
                      <c:pt idx="4221">
                        <c:v>8.6150000000000002</c:v>
                      </c:pt>
                      <c:pt idx="4222">
                        <c:v>8.6129999999999995</c:v>
                      </c:pt>
                      <c:pt idx="4223">
                        <c:v>8.6120000000000001</c:v>
                      </c:pt>
                      <c:pt idx="4224">
                        <c:v>8.6069999999999993</c:v>
                      </c:pt>
                      <c:pt idx="4225">
                        <c:v>8.6029999999999998</c:v>
                      </c:pt>
                      <c:pt idx="4226">
                        <c:v>8.6010000000000009</c:v>
                      </c:pt>
                      <c:pt idx="4227">
                        <c:v>8.5969999999999995</c:v>
                      </c:pt>
                      <c:pt idx="4228">
                        <c:v>8.5909999999999993</c:v>
                      </c:pt>
                      <c:pt idx="4229">
                        <c:v>8.5879999999999992</c:v>
                      </c:pt>
                      <c:pt idx="4230">
                        <c:v>8.5860000000000003</c:v>
                      </c:pt>
                      <c:pt idx="4231">
                        <c:v>8.5830000000000002</c:v>
                      </c:pt>
                      <c:pt idx="4232">
                        <c:v>8.5830000000000002</c:v>
                      </c:pt>
                      <c:pt idx="4233">
                        <c:v>8.5790000000000006</c:v>
                      </c:pt>
                      <c:pt idx="4234">
                        <c:v>8.577</c:v>
                      </c:pt>
                      <c:pt idx="4235">
                        <c:v>8.5739999999999998</c:v>
                      </c:pt>
                      <c:pt idx="4236">
                        <c:v>8.5690000000000008</c:v>
                      </c:pt>
                      <c:pt idx="4237">
                        <c:v>8.5679999999999996</c:v>
                      </c:pt>
                      <c:pt idx="4238">
                        <c:v>8.5640000000000001</c:v>
                      </c:pt>
                      <c:pt idx="4239">
                        <c:v>8.5630000000000006</c:v>
                      </c:pt>
                      <c:pt idx="4240">
                        <c:v>8.5609999999999999</c:v>
                      </c:pt>
                      <c:pt idx="4241">
                        <c:v>8.5579999999999998</c:v>
                      </c:pt>
                      <c:pt idx="4242">
                        <c:v>8.5530000000000008</c:v>
                      </c:pt>
                      <c:pt idx="4243">
                        <c:v>8.5540000000000003</c:v>
                      </c:pt>
                      <c:pt idx="4244">
                        <c:v>8.5489999999999995</c:v>
                      </c:pt>
                      <c:pt idx="4245">
                        <c:v>8.548</c:v>
                      </c:pt>
                      <c:pt idx="4246">
                        <c:v>8.548</c:v>
                      </c:pt>
                      <c:pt idx="4247">
                        <c:v>8.5459999999999994</c:v>
                      </c:pt>
                      <c:pt idx="4248">
                        <c:v>8.5500000000000007</c:v>
                      </c:pt>
                      <c:pt idx="4249">
                        <c:v>8.5489999999999995</c:v>
                      </c:pt>
                      <c:pt idx="4250">
                        <c:v>8.548</c:v>
                      </c:pt>
                      <c:pt idx="4251">
                        <c:v>8.548</c:v>
                      </c:pt>
                      <c:pt idx="4252">
                        <c:v>8.5489999999999995</c:v>
                      </c:pt>
                      <c:pt idx="4253">
                        <c:v>8.5459999999999994</c:v>
                      </c:pt>
                      <c:pt idx="4254">
                        <c:v>8.5459999999999994</c:v>
                      </c:pt>
                      <c:pt idx="4255">
                        <c:v>8.5449999999999999</c:v>
                      </c:pt>
                      <c:pt idx="4256">
                        <c:v>8.5399999999999991</c:v>
                      </c:pt>
                      <c:pt idx="4257">
                        <c:v>8.5380000000000003</c:v>
                      </c:pt>
                      <c:pt idx="4258">
                        <c:v>8.5340000000000007</c:v>
                      </c:pt>
                      <c:pt idx="4259">
                        <c:v>8.5289999999999999</c:v>
                      </c:pt>
                      <c:pt idx="4260">
                        <c:v>8.5239999999999991</c:v>
                      </c:pt>
                      <c:pt idx="4261">
                        <c:v>8.5210000000000008</c:v>
                      </c:pt>
                      <c:pt idx="4262">
                        <c:v>8.5180000000000007</c:v>
                      </c:pt>
                      <c:pt idx="4263">
                        <c:v>8.5129999999999999</c:v>
                      </c:pt>
                      <c:pt idx="4264">
                        <c:v>8.5120000000000005</c:v>
                      </c:pt>
                      <c:pt idx="4265">
                        <c:v>8.51</c:v>
                      </c:pt>
                      <c:pt idx="4266">
                        <c:v>8.51</c:v>
                      </c:pt>
                      <c:pt idx="4267">
                        <c:v>8.5079999999999991</c:v>
                      </c:pt>
                      <c:pt idx="4268">
                        <c:v>8.5069999999999997</c:v>
                      </c:pt>
                      <c:pt idx="4269">
                        <c:v>8.5090000000000003</c:v>
                      </c:pt>
                      <c:pt idx="4270">
                        <c:v>8.5139999999999993</c:v>
                      </c:pt>
                      <c:pt idx="4271">
                        <c:v>8.5180000000000007</c:v>
                      </c:pt>
                      <c:pt idx="4272">
                        <c:v>8.5180000000000007</c:v>
                      </c:pt>
                      <c:pt idx="4273">
                        <c:v>8.52</c:v>
                      </c:pt>
                      <c:pt idx="4274">
                        <c:v>8.5220000000000002</c:v>
                      </c:pt>
                      <c:pt idx="4275">
                        <c:v>8.5210000000000008</c:v>
                      </c:pt>
                      <c:pt idx="4276">
                        <c:v>8.5220000000000002</c:v>
                      </c:pt>
                      <c:pt idx="4277">
                        <c:v>8.5229999999999997</c:v>
                      </c:pt>
                      <c:pt idx="4278">
                        <c:v>8.5229999999999997</c:v>
                      </c:pt>
                      <c:pt idx="4279">
                        <c:v>8.5259999999999998</c:v>
                      </c:pt>
                      <c:pt idx="4280">
                        <c:v>8.5269999999999992</c:v>
                      </c:pt>
                      <c:pt idx="4281">
                        <c:v>8.5280000000000005</c:v>
                      </c:pt>
                      <c:pt idx="4282">
                        <c:v>8.5299999999999994</c:v>
                      </c:pt>
                      <c:pt idx="4283">
                        <c:v>8.5299999999999994</c:v>
                      </c:pt>
                      <c:pt idx="4284">
                        <c:v>8.5310000000000006</c:v>
                      </c:pt>
                      <c:pt idx="4285">
                        <c:v>8.5299999999999994</c:v>
                      </c:pt>
                      <c:pt idx="4286">
                        <c:v>8.5299999999999994</c:v>
                      </c:pt>
                      <c:pt idx="4287">
                        <c:v>8.5299999999999994</c:v>
                      </c:pt>
                      <c:pt idx="4288">
                        <c:v>8.5280000000000005</c:v>
                      </c:pt>
                      <c:pt idx="4289">
                        <c:v>8.5250000000000004</c:v>
                      </c:pt>
                      <c:pt idx="4290">
                        <c:v>8.5229999999999997</c:v>
                      </c:pt>
                      <c:pt idx="4291">
                        <c:v>8.5239999999999991</c:v>
                      </c:pt>
                      <c:pt idx="4292">
                        <c:v>8.5190000000000001</c:v>
                      </c:pt>
                      <c:pt idx="4293">
                        <c:v>8.516</c:v>
                      </c:pt>
                      <c:pt idx="4294">
                        <c:v>8.516</c:v>
                      </c:pt>
                      <c:pt idx="4295">
                        <c:v>8.5120000000000005</c:v>
                      </c:pt>
                      <c:pt idx="4296">
                        <c:v>8.5150000000000006</c:v>
                      </c:pt>
                      <c:pt idx="4297">
                        <c:v>8.5090000000000003</c:v>
                      </c:pt>
                      <c:pt idx="4298">
                        <c:v>8.5090000000000003</c:v>
                      </c:pt>
                      <c:pt idx="4299">
                        <c:v>8.5069999999999997</c:v>
                      </c:pt>
                      <c:pt idx="4300">
                        <c:v>8.5030000000000001</c:v>
                      </c:pt>
                      <c:pt idx="4301">
                        <c:v>8.4990000000000006</c:v>
                      </c:pt>
                      <c:pt idx="4302">
                        <c:v>8.4990000000000006</c:v>
                      </c:pt>
                      <c:pt idx="4303">
                        <c:v>8.4990000000000006</c:v>
                      </c:pt>
                      <c:pt idx="4304">
                        <c:v>8.4990000000000006</c:v>
                      </c:pt>
                      <c:pt idx="4305">
                        <c:v>8.5</c:v>
                      </c:pt>
                      <c:pt idx="4306">
                        <c:v>8.4990000000000006</c:v>
                      </c:pt>
                      <c:pt idx="4307">
                        <c:v>8.4990000000000006</c:v>
                      </c:pt>
                      <c:pt idx="4308">
                        <c:v>8.5020000000000007</c:v>
                      </c:pt>
                      <c:pt idx="4309">
                        <c:v>8.5039999999999996</c:v>
                      </c:pt>
                      <c:pt idx="4310">
                        <c:v>8.5069999999999997</c:v>
                      </c:pt>
                      <c:pt idx="4311">
                        <c:v>8.5069999999999997</c:v>
                      </c:pt>
                      <c:pt idx="4312">
                        <c:v>8.5150000000000006</c:v>
                      </c:pt>
                      <c:pt idx="4313">
                        <c:v>8.5190000000000001</c:v>
                      </c:pt>
                      <c:pt idx="4314">
                        <c:v>8.5350000000000001</c:v>
                      </c:pt>
                      <c:pt idx="4315">
                        <c:v>8.5470000000000006</c:v>
                      </c:pt>
                      <c:pt idx="4316">
                        <c:v>8.5510000000000002</c:v>
                      </c:pt>
                      <c:pt idx="4317">
                        <c:v>8.5510000000000002</c:v>
                      </c:pt>
                      <c:pt idx="4318">
                        <c:v>8.548</c:v>
                      </c:pt>
                      <c:pt idx="4319">
                        <c:v>8.5459999999999994</c:v>
                      </c:pt>
                      <c:pt idx="4320">
                        <c:v>8.5470000000000006</c:v>
                      </c:pt>
                      <c:pt idx="4321">
                        <c:v>8.5500000000000007</c:v>
                      </c:pt>
                      <c:pt idx="4322">
                        <c:v>8.5540000000000003</c:v>
                      </c:pt>
                      <c:pt idx="4323">
                        <c:v>8.5510000000000002</c:v>
                      </c:pt>
                      <c:pt idx="4324">
                        <c:v>8.548</c:v>
                      </c:pt>
                      <c:pt idx="4325">
                        <c:v>8.5419999999999998</c:v>
                      </c:pt>
                      <c:pt idx="4326">
                        <c:v>8.5410000000000004</c:v>
                      </c:pt>
                      <c:pt idx="4327">
                        <c:v>8.5359999999999996</c:v>
                      </c:pt>
                      <c:pt idx="4328">
                        <c:v>8.5299999999999994</c:v>
                      </c:pt>
                      <c:pt idx="4329">
                        <c:v>8.5239999999999991</c:v>
                      </c:pt>
                      <c:pt idx="4330">
                        <c:v>8.52</c:v>
                      </c:pt>
                      <c:pt idx="4331">
                        <c:v>8.5180000000000007</c:v>
                      </c:pt>
                      <c:pt idx="4332">
                        <c:v>8.5109999999999992</c:v>
                      </c:pt>
                      <c:pt idx="4333">
                        <c:v>8.5109999999999992</c:v>
                      </c:pt>
                      <c:pt idx="4334">
                        <c:v>8.51</c:v>
                      </c:pt>
                      <c:pt idx="4335">
                        <c:v>8.5069999999999997</c:v>
                      </c:pt>
                      <c:pt idx="4336">
                        <c:v>8.5060000000000002</c:v>
                      </c:pt>
                      <c:pt idx="4337">
                        <c:v>8.5039999999999996</c:v>
                      </c:pt>
                      <c:pt idx="4338">
                        <c:v>8.5020000000000007</c:v>
                      </c:pt>
                      <c:pt idx="4339">
                        <c:v>8.5</c:v>
                      </c:pt>
                      <c:pt idx="4340">
                        <c:v>8.4979999999999993</c:v>
                      </c:pt>
                      <c:pt idx="4341">
                        <c:v>8.4930000000000003</c:v>
                      </c:pt>
                      <c:pt idx="4342">
                        <c:v>8.4920000000000009</c:v>
                      </c:pt>
                      <c:pt idx="4343">
                        <c:v>8.4890000000000008</c:v>
                      </c:pt>
                      <c:pt idx="4344">
                        <c:v>8.4890000000000008</c:v>
                      </c:pt>
                      <c:pt idx="4345">
                        <c:v>8.4849999999999994</c:v>
                      </c:pt>
                      <c:pt idx="4346">
                        <c:v>8.4830000000000005</c:v>
                      </c:pt>
                      <c:pt idx="4347">
                        <c:v>8.4789999999999992</c:v>
                      </c:pt>
                      <c:pt idx="4348">
                        <c:v>8.4770000000000003</c:v>
                      </c:pt>
                      <c:pt idx="4349">
                        <c:v>8.4770000000000003</c:v>
                      </c:pt>
                      <c:pt idx="4350">
                        <c:v>8.4760000000000009</c:v>
                      </c:pt>
                      <c:pt idx="4351">
                        <c:v>8.4789999999999992</c:v>
                      </c:pt>
                      <c:pt idx="4352">
                        <c:v>8.4760000000000009</c:v>
                      </c:pt>
                      <c:pt idx="4353">
                        <c:v>8.4760000000000009</c:v>
                      </c:pt>
                      <c:pt idx="4354">
                        <c:v>8.4760000000000009</c:v>
                      </c:pt>
                      <c:pt idx="4355">
                        <c:v>8.4789999999999992</c:v>
                      </c:pt>
                      <c:pt idx="4356">
                        <c:v>8.4789999999999992</c:v>
                      </c:pt>
                      <c:pt idx="4357">
                        <c:v>8.4789999999999992</c:v>
                      </c:pt>
                      <c:pt idx="4358">
                        <c:v>8.48</c:v>
                      </c:pt>
                      <c:pt idx="4359">
                        <c:v>8.48</c:v>
                      </c:pt>
                      <c:pt idx="4360">
                        <c:v>8.48</c:v>
                      </c:pt>
                      <c:pt idx="4361">
                        <c:v>8.4789999999999992</c:v>
                      </c:pt>
                      <c:pt idx="4362">
                        <c:v>8.4760000000000009</c:v>
                      </c:pt>
                      <c:pt idx="4363">
                        <c:v>8.4740000000000002</c:v>
                      </c:pt>
                      <c:pt idx="4364">
                        <c:v>8.4719999999999995</c:v>
                      </c:pt>
                      <c:pt idx="4365">
                        <c:v>8.4700000000000006</c:v>
                      </c:pt>
                      <c:pt idx="4366">
                        <c:v>8.4689999999999994</c:v>
                      </c:pt>
                      <c:pt idx="4367">
                        <c:v>8.4659999999999993</c:v>
                      </c:pt>
                      <c:pt idx="4368">
                        <c:v>8.4589999999999996</c:v>
                      </c:pt>
                      <c:pt idx="4369">
                        <c:v>8.4570000000000007</c:v>
                      </c:pt>
                      <c:pt idx="4370">
                        <c:v>8.4550000000000001</c:v>
                      </c:pt>
                      <c:pt idx="4371">
                        <c:v>8.4529999999999994</c:v>
                      </c:pt>
                      <c:pt idx="4372">
                        <c:v>8.4480000000000004</c:v>
                      </c:pt>
                      <c:pt idx="4373">
                        <c:v>8.4450000000000003</c:v>
                      </c:pt>
                      <c:pt idx="4374">
                        <c:v>8.4420000000000002</c:v>
                      </c:pt>
                      <c:pt idx="4375">
                        <c:v>8.4410000000000007</c:v>
                      </c:pt>
                      <c:pt idx="4376">
                        <c:v>8.4359999999999999</c:v>
                      </c:pt>
                      <c:pt idx="4377">
                        <c:v>8.4359999999999999</c:v>
                      </c:pt>
                      <c:pt idx="4378">
                        <c:v>8.4359999999999999</c:v>
                      </c:pt>
                      <c:pt idx="4379">
                        <c:v>8.4309999999999992</c:v>
                      </c:pt>
                      <c:pt idx="4380">
                        <c:v>8.43</c:v>
                      </c:pt>
                      <c:pt idx="4381">
                        <c:v>8.43</c:v>
                      </c:pt>
                      <c:pt idx="4382">
                        <c:v>8.4250000000000007</c:v>
                      </c:pt>
                      <c:pt idx="4383">
                        <c:v>8.4250000000000007</c:v>
                      </c:pt>
                      <c:pt idx="4384">
                        <c:v>8.423</c:v>
                      </c:pt>
                      <c:pt idx="4385">
                        <c:v>8.42</c:v>
                      </c:pt>
                      <c:pt idx="4386">
                        <c:v>8.4220000000000006</c:v>
                      </c:pt>
                      <c:pt idx="4387">
                        <c:v>8.4190000000000005</c:v>
                      </c:pt>
                      <c:pt idx="4388">
                        <c:v>8.42</c:v>
                      </c:pt>
                      <c:pt idx="4389">
                        <c:v>8.42</c:v>
                      </c:pt>
                      <c:pt idx="4390">
                        <c:v>8.4190000000000005</c:v>
                      </c:pt>
                      <c:pt idx="4391">
                        <c:v>8.4209999999999994</c:v>
                      </c:pt>
                      <c:pt idx="4392">
                        <c:v>8.423</c:v>
                      </c:pt>
                      <c:pt idx="4393">
                        <c:v>8.4239999999999995</c:v>
                      </c:pt>
                      <c:pt idx="4394">
                        <c:v>8.4250000000000007</c:v>
                      </c:pt>
                      <c:pt idx="4395">
                        <c:v>8.423</c:v>
                      </c:pt>
                      <c:pt idx="4396">
                        <c:v>8.4269999999999996</c:v>
                      </c:pt>
                      <c:pt idx="4397">
                        <c:v>8.4290000000000003</c:v>
                      </c:pt>
                      <c:pt idx="4398">
                        <c:v>8.4320000000000004</c:v>
                      </c:pt>
                      <c:pt idx="4399">
                        <c:v>8.4339999999999993</c:v>
                      </c:pt>
                      <c:pt idx="4400">
                        <c:v>8.4359999999999999</c:v>
                      </c:pt>
                      <c:pt idx="4401">
                        <c:v>8.4339999999999993</c:v>
                      </c:pt>
                      <c:pt idx="4402">
                        <c:v>8.4369999999999994</c:v>
                      </c:pt>
                      <c:pt idx="4403">
                        <c:v>8.44</c:v>
                      </c:pt>
                      <c:pt idx="4404">
                        <c:v>8.4410000000000007</c:v>
                      </c:pt>
                      <c:pt idx="4405">
                        <c:v>8.4420000000000002</c:v>
                      </c:pt>
                      <c:pt idx="4406">
                        <c:v>8.4420000000000002</c:v>
                      </c:pt>
                      <c:pt idx="4407">
                        <c:v>8.4410000000000007</c:v>
                      </c:pt>
                      <c:pt idx="4408">
                        <c:v>8.4459999999999997</c:v>
                      </c:pt>
                      <c:pt idx="4409">
                        <c:v>8.4459999999999997</c:v>
                      </c:pt>
                      <c:pt idx="4410">
                        <c:v>8.4480000000000004</c:v>
                      </c:pt>
                      <c:pt idx="4411">
                        <c:v>8.4489999999999998</c:v>
                      </c:pt>
                      <c:pt idx="4412">
                        <c:v>8.4499999999999993</c:v>
                      </c:pt>
                      <c:pt idx="4413">
                        <c:v>8.4459999999999997</c:v>
                      </c:pt>
                      <c:pt idx="4414">
                        <c:v>8.4480000000000004</c:v>
                      </c:pt>
                      <c:pt idx="4415">
                        <c:v>8.4459999999999997</c:v>
                      </c:pt>
                      <c:pt idx="4416">
                        <c:v>8.4459999999999997</c:v>
                      </c:pt>
                      <c:pt idx="4417">
                        <c:v>8.4459999999999997</c:v>
                      </c:pt>
                      <c:pt idx="4418">
                        <c:v>8.4429999999999996</c:v>
                      </c:pt>
                      <c:pt idx="4419">
                        <c:v>8.4390000000000001</c:v>
                      </c:pt>
                      <c:pt idx="4420">
                        <c:v>8.44</c:v>
                      </c:pt>
                      <c:pt idx="4421">
                        <c:v>8.4380000000000006</c:v>
                      </c:pt>
                      <c:pt idx="4422">
                        <c:v>8.4369999999999994</c:v>
                      </c:pt>
                      <c:pt idx="4423">
                        <c:v>8.4369999999999994</c:v>
                      </c:pt>
                      <c:pt idx="4424">
                        <c:v>8.4339999999999993</c:v>
                      </c:pt>
                      <c:pt idx="4425">
                        <c:v>8.4339999999999993</c:v>
                      </c:pt>
                      <c:pt idx="4426">
                        <c:v>8.4290000000000003</c:v>
                      </c:pt>
                      <c:pt idx="4427">
                        <c:v>8.43</c:v>
                      </c:pt>
                      <c:pt idx="4428">
                        <c:v>8.4269999999999996</c:v>
                      </c:pt>
                      <c:pt idx="4429">
                        <c:v>8.423</c:v>
                      </c:pt>
                      <c:pt idx="4430">
                        <c:v>8.42</c:v>
                      </c:pt>
                      <c:pt idx="4431">
                        <c:v>8.4179999999999993</c:v>
                      </c:pt>
                      <c:pt idx="4432">
                        <c:v>8.4149999999999991</c:v>
                      </c:pt>
                      <c:pt idx="4433">
                        <c:v>8.4139999999999997</c:v>
                      </c:pt>
                      <c:pt idx="4434">
                        <c:v>8.4130000000000003</c:v>
                      </c:pt>
                      <c:pt idx="4435">
                        <c:v>8.41</c:v>
                      </c:pt>
                      <c:pt idx="4436">
                        <c:v>8.4060000000000006</c:v>
                      </c:pt>
                      <c:pt idx="4437">
                        <c:v>8.4049999999999994</c:v>
                      </c:pt>
                      <c:pt idx="4438">
                        <c:v>8.4019999999999992</c:v>
                      </c:pt>
                      <c:pt idx="4439">
                        <c:v>8.4</c:v>
                      </c:pt>
                      <c:pt idx="4440">
                        <c:v>8.3979999999999997</c:v>
                      </c:pt>
                      <c:pt idx="4441">
                        <c:v>8.3949999999999996</c:v>
                      </c:pt>
                      <c:pt idx="4442">
                        <c:v>8.3930000000000007</c:v>
                      </c:pt>
                      <c:pt idx="4443">
                        <c:v>8.3940000000000001</c:v>
                      </c:pt>
                      <c:pt idx="4444">
                        <c:v>8.3940000000000001</c:v>
                      </c:pt>
                      <c:pt idx="4445">
                        <c:v>8.3949999999999996</c:v>
                      </c:pt>
                      <c:pt idx="4446">
                        <c:v>8.3949999999999996</c:v>
                      </c:pt>
                      <c:pt idx="4447">
                        <c:v>8.3940000000000001</c:v>
                      </c:pt>
                      <c:pt idx="4448">
                        <c:v>8.3970000000000002</c:v>
                      </c:pt>
                      <c:pt idx="4449">
                        <c:v>8.3940000000000001</c:v>
                      </c:pt>
                      <c:pt idx="4450">
                        <c:v>8.391</c:v>
                      </c:pt>
                      <c:pt idx="4451">
                        <c:v>8.3889999999999993</c:v>
                      </c:pt>
                      <c:pt idx="4452">
                        <c:v>8.3889999999999993</c:v>
                      </c:pt>
                      <c:pt idx="4453">
                        <c:v>8.3840000000000003</c:v>
                      </c:pt>
                      <c:pt idx="4454">
                        <c:v>8.3819999999999997</c:v>
                      </c:pt>
                      <c:pt idx="4455">
                        <c:v>8.3810000000000002</c:v>
                      </c:pt>
                      <c:pt idx="4456">
                        <c:v>8.3800000000000008</c:v>
                      </c:pt>
                      <c:pt idx="4457">
                        <c:v>8.3770000000000007</c:v>
                      </c:pt>
                      <c:pt idx="4458">
                        <c:v>8.375</c:v>
                      </c:pt>
                      <c:pt idx="4459">
                        <c:v>8.3729999999999993</c:v>
                      </c:pt>
                      <c:pt idx="4460">
                        <c:v>8.3699999999999992</c:v>
                      </c:pt>
                      <c:pt idx="4461">
                        <c:v>8.3680000000000003</c:v>
                      </c:pt>
                      <c:pt idx="4462">
                        <c:v>8.3670000000000009</c:v>
                      </c:pt>
                      <c:pt idx="4463">
                        <c:v>8.3659999999999997</c:v>
                      </c:pt>
                      <c:pt idx="4464">
                        <c:v>8.3620000000000001</c:v>
                      </c:pt>
                      <c:pt idx="4465">
                        <c:v>8.3610000000000007</c:v>
                      </c:pt>
                      <c:pt idx="4466">
                        <c:v>8.3610000000000007</c:v>
                      </c:pt>
                      <c:pt idx="4467">
                        <c:v>8.3620000000000001</c:v>
                      </c:pt>
                      <c:pt idx="4468">
                        <c:v>8.359</c:v>
                      </c:pt>
                      <c:pt idx="4469">
                        <c:v>8.3550000000000004</c:v>
                      </c:pt>
                      <c:pt idx="4470">
                        <c:v>8.3569999999999993</c:v>
                      </c:pt>
                      <c:pt idx="4471">
                        <c:v>8.3539999999999992</c:v>
                      </c:pt>
                      <c:pt idx="4472">
                        <c:v>8.3550000000000004</c:v>
                      </c:pt>
                      <c:pt idx="4473">
                        <c:v>8.3520000000000003</c:v>
                      </c:pt>
                      <c:pt idx="4474">
                        <c:v>8.35</c:v>
                      </c:pt>
                      <c:pt idx="4475">
                        <c:v>8.35</c:v>
                      </c:pt>
                      <c:pt idx="4476">
                        <c:v>8.3529999999999998</c:v>
                      </c:pt>
                      <c:pt idx="4477">
                        <c:v>8.3529999999999998</c:v>
                      </c:pt>
                      <c:pt idx="4478">
                        <c:v>8.3539999999999992</c:v>
                      </c:pt>
                      <c:pt idx="4479">
                        <c:v>8.3539999999999992</c:v>
                      </c:pt>
                      <c:pt idx="4480">
                        <c:v>8.3520000000000003</c:v>
                      </c:pt>
                      <c:pt idx="4481">
                        <c:v>8.3529999999999998</c:v>
                      </c:pt>
                      <c:pt idx="4482">
                        <c:v>8.3539999999999992</c:v>
                      </c:pt>
                      <c:pt idx="4483">
                        <c:v>8.3539999999999992</c:v>
                      </c:pt>
                      <c:pt idx="4484">
                        <c:v>8.3559999999999999</c:v>
                      </c:pt>
                      <c:pt idx="4485">
                        <c:v>8.3550000000000004</c:v>
                      </c:pt>
                      <c:pt idx="4486">
                        <c:v>8.3550000000000004</c:v>
                      </c:pt>
                      <c:pt idx="4487">
                        <c:v>8.3550000000000004</c:v>
                      </c:pt>
                      <c:pt idx="4488">
                        <c:v>8.3550000000000004</c:v>
                      </c:pt>
                      <c:pt idx="4489">
                        <c:v>8.3539999999999992</c:v>
                      </c:pt>
                      <c:pt idx="4490">
                        <c:v>8.3550000000000004</c:v>
                      </c:pt>
                      <c:pt idx="4491">
                        <c:v>8.3510000000000009</c:v>
                      </c:pt>
                      <c:pt idx="4492">
                        <c:v>8.35</c:v>
                      </c:pt>
                      <c:pt idx="4493">
                        <c:v>8.3520000000000003</c:v>
                      </c:pt>
                      <c:pt idx="4494">
                        <c:v>8.3510000000000009</c:v>
                      </c:pt>
                      <c:pt idx="4495">
                        <c:v>8.3510000000000009</c:v>
                      </c:pt>
                      <c:pt idx="4496">
                        <c:v>8.3520000000000003</c:v>
                      </c:pt>
                      <c:pt idx="4497">
                        <c:v>8.35</c:v>
                      </c:pt>
                      <c:pt idx="4498">
                        <c:v>8.35</c:v>
                      </c:pt>
                      <c:pt idx="4499">
                        <c:v>8.3490000000000002</c:v>
                      </c:pt>
                      <c:pt idx="4500">
                        <c:v>8.3490000000000002</c:v>
                      </c:pt>
                      <c:pt idx="4501">
                        <c:v>8.3469999999999995</c:v>
                      </c:pt>
                      <c:pt idx="4502">
                        <c:v>8.3510000000000009</c:v>
                      </c:pt>
                      <c:pt idx="4503">
                        <c:v>8.35</c:v>
                      </c:pt>
                      <c:pt idx="4504">
                        <c:v>8.3510000000000009</c:v>
                      </c:pt>
                      <c:pt idx="4505">
                        <c:v>8.35</c:v>
                      </c:pt>
                      <c:pt idx="4506">
                        <c:v>8.3520000000000003</c:v>
                      </c:pt>
                      <c:pt idx="4507">
                        <c:v>8.3510000000000009</c:v>
                      </c:pt>
                      <c:pt idx="4508">
                        <c:v>8.3559999999999999</c:v>
                      </c:pt>
                      <c:pt idx="4509">
                        <c:v>8.3680000000000003</c:v>
                      </c:pt>
                      <c:pt idx="4510">
                        <c:v>8.3770000000000007</c:v>
                      </c:pt>
                      <c:pt idx="4511">
                        <c:v>8.3740000000000006</c:v>
                      </c:pt>
                      <c:pt idx="4512">
                        <c:v>8.3759999999999994</c:v>
                      </c:pt>
                      <c:pt idx="4513">
                        <c:v>8.3770000000000007</c:v>
                      </c:pt>
                      <c:pt idx="4514">
                        <c:v>8.3810000000000002</c:v>
                      </c:pt>
                      <c:pt idx="4515">
                        <c:v>8.3870000000000005</c:v>
                      </c:pt>
                      <c:pt idx="4516">
                        <c:v>8.391</c:v>
                      </c:pt>
                      <c:pt idx="4517">
                        <c:v>8.3930000000000007</c:v>
                      </c:pt>
                      <c:pt idx="4518">
                        <c:v>8.3930000000000007</c:v>
                      </c:pt>
                      <c:pt idx="4519">
                        <c:v>8.3960000000000008</c:v>
                      </c:pt>
                      <c:pt idx="4520">
                        <c:v>8.3940000000000001</c:v>
                      </c:pt>
                      <c:pt idx="4521">
                        <c:v>8.3979999999999997</c:v>
                      </c:pt>
                      <c:pt idx="4522">
                        <c:v>8.3979999999999997</c:v>
                      </c:pt>
                      <c:pt idx="4523">
                        <c:v>8.3979999999999997</c:v>
                      </c:pt>
                      <c:pt idx="4524">
                        <c:v>8.3979999999999997</c:v>
                      </c:pt>
                      <c:pt idx="4525">
                        <c:v>8.4009999999999998</c:v>
                      </c:pt>
                      <c:pt idx="4526">
                        <c:v>8.407</c:v>
                      </c:pt>
                      <c:pt idx="4527">
                        <c:v>8.4060000000000006</c:v>
                      </c:pt>
                      <c:pt idx="4528">
                        <c:v>8.407</c:v>
                      </c:pt>
                      <c:pt idx="4529">
                        <c:v>8.4149999999999991</c:v>
                      </c:pt>
                      <c:pt idx="4530">
                        <c:v>8.4120000000000008</c:v>
                      </c:pt>
                      <c:pt idx="4531">
                        <c:v>8.4149999999999991</c:v>
                      </c:pt>
                      <c:pt idx="4532">
                        <c:v>8.4209999999999994</c:v>
                      </c:pt>
                      <c:pt idx="4533">
                        <c:v>8.4209999999999994</c:v>
                      </c:pt>
                      <c:pt idx="4534">
                        <c:v>8.4160000000000004</c:v>
                      </c:pt>
                      <c:pt idx="4535">
                        <c:v>8.4160000000000004</c:v>
                      </c:pt>
                      <c:pt idx="4536">
                        <c:v>8.4120000000000008</c:v>
                      </c:pt>
                      <c:pt idx="4537">
                        <c:v>8.4130000000000003</c:v>
                      </c:pt>
                      <c:pt idx="4538">
                        <c:v>8.4120000000000008</c:v>
                      </c:pt>
                      <c:pt idx="4539">
                        <c:v>8.4109999999999996</c:v>
                      </c:pt>
                      <c:pt idx="4540">
                        <c:v>8.4079999999999995</c:v>
                      </c:pt>
                      <c:pt idx="4541">
                        <c:v>8.407</c:v>
                      </c:pt>
                      <c:pt idx="4542">
                        <c:v>8.4060000000000006</c:v>
                      </c:pt>
                      <c:pt idx="4543">
                        <c:v>8.4030000000000005</c:v>
                      </c:pt>
                      <c:pt idx="4544">
                        <c:v>8.3970000000000002</c:v>
                      </c:pt>
                      <c:pt idx="4545">
                        <c:v>8.3960000000000008</c:v>
                      </c:pt>
                      <c:pt idx="4546">
                        <c:v>8.3930000000000007</c:v>
                      </c:pt>
                      <c:pt idx="4547">
                        <c:v>8.3889999999999993</c:v>
                      </c:pt>
                      <c:pt idx="4548">
                        <c:v>8.3849999999999998</c:v>
                      </c:pt>
                      <c:pt idx="4549">
                        <c:v>8.3819999999999997</c:v>
                      </c:pt>
                      <c:pt idx="4550">
                        <c:v>8.3780000000000001</c:v>
                      </c:pt>
                      <c:pt idx="4551">
                        <c:v>8.3800000000000008</c:v>
                      </c:pt>
                      <c:pt idx="4552">
                        <c:v>8.3770000000000007</c:v>
                      </c:pt>
                      <c:pt idx="4553">
                        <c:v>8.3819999999999997</c:v>
                      </c:pt>
                      <c:pt idx="4554">
                        <c:v>8.3819999999999997</c:v>
                      </c:pt>
                      <c:pt idx="4555">
                        <c:v>8.3810000000000002</c:v>
                      </c:pt>
                      <c:pt idx="4556">
                        <c:v>8.3819999999999997</c:v>
                      </c:pt>
                      <c:pt idx="4557">
                        <c:v>8.3819999999999997</c:v>
                      </c:pt>
                      <c:pt idx="4558">
                        <c:v>8.3810000000000002</c:v>
                      </c:pt>
                      <c:pt idx="4559">
                        <c:v>8.3819999999999997</c:v>
                      </c:pt>
                      <c:pt idx="4560">
                        <c:v>8.3829999999999991</c:v>
                      </c:pt>
                      <c:pt idx="4561">
                        <c:v>8.3800000000000008</c:v>
                      </c:pt>
                      <c:pt idx="4562">
                        <c:v>8.3800000000000008</c:v>
                      </c:pt>
                      <c:pt idx="4563">
                        <c:v>8.3770000000000007</c:v>
                      </c:pt>
                      <c:pt idx="4564">
                        <c:v>8.3770000000000007</c:v>
                      </c:pt>
                      <c:pt idx="4565">
                        <c:v>8.3780000000000001</c:v>
                      </c:pt>
                      <c:pt idx="4566">
                        <c:v>8.3780000000000001</c:v>
                      </c:pt>
                      <c:pt idx="4567">
                        <c:v>8.3770000000000007</c:v>
                      </c:pt>
                      <c:pt idx="4568">
                        <c:v>8.3759999999999994</c:v>
                      </c:pt>
                      <c:pt idx="4569">
                        <c:v>8.3740000000000006</c:v>
                      </c:pt>
                      <c:pt idx="4570">
                        <c:v>8.3719999999999999</c:v>
                      </c:pt>
                      <c:pt idx="4571">
                        <c:v>8.3689999999999998</c:v>
                      </c:pt>
                      <c:pt idx="4572">
                        <c:v>8.3689999999999998</c:v>
                      </c:pt>
                      <c:pt idx="4573">
                        <c:v>8.3659999999999997</c:v>
                      </c:pt>
                      <c:pt idx="4574">
                        <c:v>8.3670000000000009</c:v>
                      </c:pt>
                      <c:pt idx="4575">
                        <c:v>8.3650000000000002</c:v>
                      </c:pt>
                      <c:pt idx="4576">
                        <c:v>8.3620000000000001</c:v>
                      </c:pt>
                      <c:pt idx="4577">
                        <c:v>8.36</c:v>
                      </c:pt>
                      <c:pt idx="4578">
                        <c:v>8.3620000000000001</c:v>
                      </c:pt>
                      <c:pt idx="4579">
                        <c:v>8.359</c:v>
                      </c:pt>
                      <c:pt idx="4580">
                        <c:v>8.3580000000000005</c:v>
                      </c:pt>
                      <c:pt idx="4581">
                        <c:v>8.359</c:v>
                      </c:pt>
                      <c:pt idx="4582">
                        <c:v>8.36</c:v>
                      </c:pt>
                      <c:pt idx="4583">
                        <c:v>8.3629999999999995</c:v>
                      </c:pt>
                      <c:pt idx="4584">
                        <c:v>8.3610000000000007</c:v>
                      </c:pt>
                      <c:pt idx="4585">
                        <c:v>8.36</c:v>
                      </c:pt>
                      <c:pt idx="4586">
                        <c:v>8.3569999999999993</c:v>
                      </c:pt>
                      <c:pt idx="4587">
                        <c:v>8.3580000000000005</c:v>
                      </c:pt>
                      <c:pt idx="4588">
                        <c:v>8.3559999999999999</c:v>
                      </c:pt>
                      <c:pt idx="4589">
                        <c:v>8.3529999999999998</c:v>
                      </c:pt>
                      <c:pt idx="4590">
                        <c:v>8.3510000000000009</c:v>
                      </c:pt>
                      <c:pt idx="4591">
                        <c:v>8.3480000000000008</c:v>
                      </c:pt>
                      <c:pt idx="4592">
                        <c:v>8.3439999999999994</c:v>
                      </c:pt>
                      <c:pt idx="4593">
                        <c:v>8.343</c:v>
                      </c:pt>
                      <c:pt idx="4594">
                        <c:v>8.343</c:v>
                      </c:pt>
                      <c:pt idx="4595">
                        <c:v>8.3369999999999997</c:v>
                      </c:pt>
                      <c:pt idx="4596">
                        <c:v>8.3390000000000004</c:v>
                      </c:pt>
                      <c:pt idx="4597">
                        <c:v>8.3350000000000009</c:v>
                      </c:pt>
                      <c:pt idx="4598">
                        <c:v>8.3320000000000007</c:v>
                      </c:pt>
                      <c:pt idx="4599">
                        <c:v>8.327</c:v>
                      </c:pt>
                      <c:pt idx="4600">
                        <c:v>8.3239999999999998</c:v>
                      </c:pt>
                      <c:pt idx="4601">
                        <c:v>8.3219999999999992</c:v>
                      </c:pt>
                      <c:pt idx="4602">
                        <c:v>8.3179999999999996</c:v>
                      </c:pt>
                      <c:pt idx="4603">
                        <c:v>8.3170000000000002</c:v>
                      </c:pt>
                      <c:pt idx="4604">
                        <c:v>8.3179999999999996</c:v>
                      </c:pt>
                      <c:pt idx="4605">
                        <c:v>8.3179999999999996</c:v>
                      </c:pt>
                      <c:pt idx="4606">
                        <c:v>8.3170000000000002</c:v>
                      </c:pt>
                      <c:pt idx="4607">
                        <c:v>8.3190000000000008</c:v>
                      </c:pt>
                      <c:pt idx="4608">
                        <c:v>8.32</c:v>
                      </c:pt>
                      <c:pt idx="4609">
                        <c:v>8.3209999999999997</c:v>
                      </c:pt>
                      <c:pt idx="4610">
                        <c:v>8.3219999999999992</c:v>
                      </c:pt>
                      <c:pt idx="4611">
                        <c:v>8.3239999999999998</c:v>
                      </c:pt>
                      <c:pt idx="4612">
                        <c:v>8.3249999999999993</c:v>
                      </c:pt>
                      <c:pt idx="4613">
                        <c:v>8.327</c:v>
                      </c:pt>
                      <c:pt idx="4614">
                        <c:v>8.3360000000000003</c:v>
                      </c:pt>
                      <c:pt idx="4615">
                        <c:v>8.34</c:v>
                      </c:pt>
                      <c:pt idx="4616">
                        <c:v>8.3420000000000005</c:v>
                      </c:pt>
                      <c:pt idx="4617">
                        <c:v>8.3460000000000001</c:v>
                      </c:pt>
                      <c:pt idx="4618">
                        <c:v>8.3520000000000003</c:v>
                      </c:pt>
                      <c:pt idx="4619">
                        <c:v>8.3529999999999998</c:v>
                      </c:pt>
                      <c:pt idx="4620">
                        <c:v>8.36</c:v>
                      </c:pt>
                      <c:pt idx="4621">
                        <c:v>8.3659999999999997</c:v>
                      </c:pt>
                      <c:pt idx="4622">
                        <c:v>8.3680000000000003</c:v>
                      </c:pt>
                      <c:pt idx="4623">
                        <c:v>8.3819999999999997</c:v>
                      </c:pt>
                      <c:pt idx="4624">
                        <c:v>8.3870000000000005</c:v>
                      </c:pt>
                      <c:pt idx="4625">
                        <c:v>8.3919999999999995</c:v>
                      </c:pt>
                      <c:pt idx="4626">
                        <c:v>8.3930000000000007</c:v>
                      </c:pt>
                      <c:pt idx="4627">
                        <c:v>8.3979999999999997</c:v>
                      </c:pt>
                      <c:pt idx="4628">
                        <c:v>8.3970000000000002</c:v>
                      </c:pt>
                      <c:pt idx="4629">
                        <c:v>8.3979999999999997</c:v>
                      </c:pt>
                      <c:pt idx="4630">
                        <c:v>8.3960000000000008</c:v>
                      </c:pt>
                      <c:pt idx="4631">
                        <c:v>8.4009999999999998</c:v>
                      </c:pt>
                      <c:pt idx="4632">
                        <c:v>8.3989999999999991</c:v>
                      </c:pt>
                      <c:pt idx="4633">
                        <c:v>8.4030000000000005</c:v>
                      </c:pt>
                      <c:pt idx="4634">
                        <c:v>8.4090000000000007</c:v>
                      </c:pt>
                      <c:pt idx="4635">
                        <c:v>8.4139999999999997</c:v>
                      </c:pt>
                      <c:pt idx="4636">
                        <c:v>8.4239999999999995</c:v>
                      </c:pt>
                      <c:pt idx="4637">
                        <c:v>8.4390000000000001</c:v>
                      </c:pt>
                      <c:pt idx="4638">
                        <c:v>8.4529999999999994</c:v>
                      </c:pt>
                      <c:pt idx="4639">
                        <c:v>8.4659999999999993</c:v>
                      </c:pt>
                      <c:pt idx="4640">
                        <c:v>8.4749999999999996</c:v>
                      </c:pt>
                      <c:pt idx="4641">
                        <c:v>8.4870000000000001</c:v>
                      </c:pt>
                      <c:pt idx="4642">
                        <c:v>8.4949999999999992</c:v>
                      </c:pt>
                      <c:pt idx="4643">
                        <c:v>8.4990000000000006</c:v>
                      </c:pt>
                      <c:pt idx="4644">
                        <c:v>8.5030000000000001</c:v>
                      </c:pt>
                      <c:pt idx="4645">
                        <c:v>8.5060000000000002</c:v>
                      </c:pt>
                      <c:pt idx="4646">
                        <c:v>8.5020000000000007</c:v>
                      </c:pt>
                      <c:pt idx="4647">
                        <c:v>8.5030000000000001</c:v>
                      </c:pt>
                      <c:pt idx="4648">
                        <c:v>8.5030000000000001</c:v>
                      </c:pt>
                      <c:pt idx="4649">
                        <c:v>8.5139999999999993</c:v>
                      </c:pt>
                      <c:pt idx="4650">
                        <c:v>8.5169999999999995</c:v>
                      </c:pt>
                      <c:pt idx="4651">
                        <c:v>8.5269999999999992</c:v>
                      </c:pt>
                      <c:pt idx="4652">
                        <c:v>8.5350000000000001</c:v>
                      </c:pt>
                      <c:pt idx="4653">
                        <c:v>8.5410000000000004</c:v>
                      </c:pt>
                      <c:pt idx="4654">
                        <c:v>8.5389999999999997</c:v>
                      </c:pt>
                      <c:pt idx="4655">
                        <c:v>8.5419999999999998</c:v>
                      </c:pt>
                      <c:pt idx="4656">
                        <c:v>8.5389999999999997</c:v>
                      </c:pt>
                      <c:pt idx="4657">
                        <c:v>8.5429999999999993</c:v>
                      </c:pt>
                      <c:pt idx="4658">
                        <c:v>8.5399999999999991</c:v>
                      </c:pt>
                      <c:pt idx="4659">
                        <c:v>8.5399999999999991</c:v>
                      </c:pt>
                      <c:pt idx="4660">
                        <c:v>8.5419999999999998</c:v>
                      </c:pt>
                      <c:pt idx="4661">
                        <c:v>8.5419999999999998</c:v>
                      </c:pt>
                      <c:pt idx="4662">
                        <c:v>8.5419999999999998</c:v>
                      </c:pt>
                      <c:pt idx="4663">
                        <c:v>8.5429999999999993</c:v>
                      </c:pt>
                      <c:pt idx="4664">
                        <c:v>8.5419999999999998</c:v>
                      </c:pt>
                      <c:pt idx="4665">
                        <c:v>8.5449999999999999</c:v>
                      </c:pt>
                      <c:pt idx="4666">
                        <c:v>8.5429999999999993</c:v>
                      </c:pt>
                      <c:pt idx="4667">
                        <c:v>8.5410000000000004</c:v>
                      </c:pt>
                      <c:pt idx="4668">
                        <c:v>8.5389999999999997</c:v>
                      </c:pt>
                      <c:pt idx="4669">
                        <c:v>8.5370000000000008</c:v>
                      </c:pt>
                      <c:pt idx="4670">
                        <c:v>8.5340000000000007</c:v>
                      </c:pt>
                      <c:pt idx="4671">
                        <c:v>8.5310000000000006</c:v>
                      </c:pt>
                      <c:pt idx="4672">
                        <c:v>8.5340000000000007</c:v>
                      </c:pt>
                      <c:pt idx="4673">
                        <c:v>8.5359999999999996</c:v>
                      </c:pt>
                      <c:pt idx="4674">
                        <c:v>8.5389999999999997</c:v>
                      </c:pt>
                      <c:pt idx="4675">
                        <c:v>8.5440000000000005</c:v>
                      </c:pt>
                      <c:pt idx="4676">
                        <c:v>8.5530000000000008</c:v>
                      </c:pt>
                      <c:pt idx="4677">
                        <c:v>8.5530000000000008</c:v>
                      </c:pt>
                      <c:pt idx="4678">
                        <c:v>8.5589999999999993</c:v>
                      </c:pt>
                      <c:pt idx="4679">
                        <c:v>8.5640000000000001</c:v>
                      </c:pt>
                      <c:pt idx="4680">
                        <c:v>8.5670000000000002</c:v>
                      </c:pt>
                      <c:pt idx="4681">
                        <c:v>8.5670000000000002</c:v>
                      </c:pt>
                      <c:pt idx="4682">
                        <c:v>8.5670000000000002</c:v>
                      </c:pt>
                      <c:pt idx="4683">
                        <c:v>8.5670000000000002</c:v>
                      </c:pt>
                      <c:pt idx="4684">
                        <c:v>8.5660000000000007</c:v>
                      </c:pt>
                      <c:pt idx="4685">
                        <c:v>8.5649999999999995</c:v>
                      </c:pt>
                      <c:pt idx="4686">
                        <c:v>8.5649999999999995</c:v>
                      </c:pt>
                      <c:pt idx="4687">
                        <c:v>8.5640000000000001</c:v>
                      </c:pt>
                      <c:pt idx="4688">
                        <c:v>8.5640000000000001</c:v>
                      </c:pt>
                      <c:pt idx="4689">
                        <c:v>8.5649999999999995</c:v>
                      </c:pt>
                      <c:pt idx="4690">
                        <c:v>8.5640000000000001</c:v>
                      </c:pt>
                      <c:pt idx="4691">
                        <c:v>8.5670000000000002</c:v>
                      </c:pt>
                      <c:pt idx="4692">
                        <c:v>8.5640000000000001</c:v>
                      </c:pt>
                      <c:pt idx="4693">
                        <c:v>8.5649999999999995</c:v>
                      </c:pt>
                      <c:pt idx="4694">
                        <c:v>8.5640000000000001</c:v>
                      </c:pt>
                      <c:pt idx="4695">
                        <c:v>8.5640000000000001</c:v>
                      </c:pt>
                      <c:pt idx="4696">
                        <c:v>8.5660000000000007</c:v>
                      </c:pt>
                      <c:pt idx="4697">
                        <c:v>8.5679999999999996</c:v>
                      </c:pt>
                      <c:pt idx="4698">
                        <c:v>8.5749999999999993</c:v>
                      </c:pt>
                      <c:pt idx="4699">
                        <c:v>8.59</c:v>
                      </c:pt>
                      <c:pt idx="4700">
                        <c:v>8.6140000000000008</c:v>
                      </c:pt>
                      <c:pt idx="4701">
                        <c:v>8.6329999999999991</c:v>
                      </c:pt>
                      <c:pt idx="4702">
                        <c:v>8.6509999999999998</c:v>
                      </c:pt>
                      <c:pt idx="4703">
                        <c:v>8.6750000000000007</c:v>
                      </c:pt>
                      <c:pt idx="4704">
                        <c:v>8.6859999999999999</c:v>
                      </c:pt>
                      <c:pt idx="4705">
                        <c:v>8.6959999999999997</c:v>
                      </c:pt>
                      <c:pt idx="4706">
                        <c:v>8.7029999999999994</c:v>
                      </c:pt>
                      <c:pt idx="4707">
                        <c:v>8.7159999999999993</c:v>
                      </c:pt>
                      <c:pt idx="4708">
                        <c:v>8.7089999999999996</c:v>
                      </c:pt>
                      <c:pt idx="4709">
                        <c:v>8.7029999999999994</c:v>
                      </c:pt>
                      <c:pt idx="4710">
                        <c:v>8.7010000000000005</c:v>
                      </c:pt>
                      <c:pt idx="4711">
                        <c:v>8.6989999999999998</c:v>
                      </c:pt>
                      <c:pt idx="4712">
                        <c:v>8.6950000000000003</c:v>
                      </c:pt>
                      <c:pt idx="4713">
                        <c:v>8.6929999999999996</c:v>
                      </c:pt>
                      <c:pt idx="4714">
                        <c:v>8.6880000000000006</c:v>
                      </c:pt>
                      <c:pt idx="4715">
                        <c:v>8.6820000000000004</c:v>
                      </c:pt>
                      <c:pt idx="4716">
                        <c:v>8.68</c:v>
                      </c:pt>
                      <c:pt idx="4717">
                        <c:v>8.673</c:v>
                      </c:pt>
                      <c:pt idx="4718">
                        <c:v>8.6679999999999993</c:v>
                      </c:pt>
                      <c:pt idx="4719">
                        <c:v>8.6620000000000008</c:v>
                      </c:pt>
                      <c:pt idx="4720">
                        <c:v>8.6539999999999999</c:v>
                      </c:pt>
                      <c:pt idx="4721">
                        <c:v>8.6479999999999997</c:v>
                      </c:pt>
                      <c:pt idx="4722">
                        <c:v>8.6419999999999995</c:v>
                      </c:pt>
                      <c:pt idx="4723">
                        <c:v>8.6349999999999998</c:v>
                      </c:pt>
                      <c:pt idx="4724">
                        <c:v>8.6310000000000002</c:v>
                      </c:pt>
                      <c:pt idx="4725">
                        <c:v>8.625</c:v>
                      </c:pt>
                      <c:pt idx="4726">
                        <c:v>8.6210000000000004</c:v>
                      </c:pt>
                      <c:pt idx="4727">
                        <c:v>8.6189999999999998</c:v>
                      </c:pt>
                      <c:pt idx="4728">
                        <c:v>8.6170000000000009</c:v>
                      </c:pt>
                      <c:pt idx="4729">
                        <c:v>8.6159999999999997</c:v>
                      </c:pt>
                      <c:pt idx="4730">
                        <c:v>8.6140000000000008</c:v>
                      </c:pt>
                      <c:pt idx="4731">
                        <c:v>8.6129999999999995</c:v>
                      </c:pt>
                      <c:pt idx="4732">
                        <c:v>8.6140000000000008</c:v>
                      </c:pt>
                      <c:pt idx="4733">
                        <c:v>8.6120000000000001</c:v>
                      </c:pt>
                      <c:pt idx="4734">
                        <c:v>8.61</c:v>
                      </c:pt>
                      <c:pt idx="4735">
                        <c:v>8.61</c:v>
                      </c:pt>
                      <c:pt idx="4736">
                        <c:v>8.61</c:v>
                      </c:pt>
                      <c:pt idx="4737">
                        <c:v>8.6059999999999999</c:v>
                      </c:pt>
                      <c:pt idx="4738">
                        <c:v>8.6059999999999999</c:v>
                      </c:pt>
                      <c:pt idx="4739">
                        <c:v>8.61</c:v>
                      </c:pt>
                      <c:pt idx="4740">
                        <c:v>8.61</c:v>
                      </c:pt>
                      <c:pt idx="4741">
                        <c:v>8.61</c:v>
                      </c:pt>
                      <c:pt idx="4742">
                        <c:v>8.609</c:v>
                      </c:pt>
                      <c:pt idx="4743">
                        <c:v>8.6069999999999993</c:v>
                      </c:pt>
                      <c:pt idx="4744">
                        <c:v>8.6050000000000004</c:v>
                      </c:pt>
                      <c:pt idx="4745">
                        <c:v>8.6010000000000009</c:v>
                      </c:pt>
                      <c:pt idx="4746">
                        <c:v>8.5980000000000008</c:v>
                      </c:pt>
                      <c:pt idx="4747">
                        <c:v>8.5990000000000002</c:v>
                      </c:pt>
                      <c:pt idx="4748">
                        <c:v>8.5980000000000008</c:v>
                      </c:pt>
                      <c:pt idx="4749">
                        <c:v>8.593</c:v>
                      </c:pt>
                      <c:pt idx="4750">
                        <c:v>8.5909999999999993</c:v>
                      </c:pt>
                      <c:pt idx="4751">
                        <c:v>8.59</c:v>
                      </c:pt>
                      <c:pt idx="4752">
                        <c:v>8.5869999999999997</c:v>
                      </c:pt>
                      <c:pt idx="4753">
                        <c:v>8.5860000000000003</c:v>
                      </c:pt>
                      <c:pt idx="4754">
                        <c:v>8.5820000000000007</c:v>
                      </c:pt>
                      <c:pt idx="4755">
                        <c:v>8.58</c:v>
                      </c:pt>
                      <c:pt idx="4756">
                        <c:v>8.5779999999999994</c:v>
                      </c:pt>
                      <c:pt idx="4757">
                        <c:v>8.5779999999999994</c:v>
                      </c:pt>
                      <c:pt idx="4758">
                        <c:v>8.5760000000000005</c:v>
                      </c:pt>
                      <c:pt idx="4759">
                        <c:v>8.5760000000000005</c:v>
                      </c:pt>
                      <c:pt idx="4760">
                        <c:v>8.5719999999999992</c:v>
                      </c:pt>
                      <c:pt idx="4761">
                        <c:v>8.5709999999999997</c:v>
                      </c:pt>
                      <c:pt idx="4762">
                        <c:v>8.57</c:v>
                      </c:pt>
                      <c:pt idx="4763">
                        <c:v>8.5690000000000008</c:v>
                      </c:pt>
                      <c:pt idx="4764">
                        <c:v>8.57</c:v>
                      </c:pt>
                      <c:pt idx="4765">
                        <c:v>8.5670000000000002</c:v>
                      </c:pt>
                      <c:pt idx="4766">
                        <c:v>8.5709999999999997</c:v>
                      </c:pt>
                      <c:pt idx="4767">
                        <c:v>8.5749999999999993</c:v>
                      </c:pt>
                      <c:pt idx="4768">
                        <c:v>8.5730000000000004</c:v>
                      </c:pt>
                      <c:pt idx="4769">
                        <c:v>8.5749999999999993</c:v>
                      </c:pt>
                      <c:pt idx="4770">
                        <c:v>8.5749999999999993</c:v>
                      </c:pt>
                      <c:pt idx="4771">
                        <c:v>8.5739999999999998</c:v>
                      </c:pt>
                      <c:pt idx="4772">
                        <c:v>8.58</c:v>
                      </c:pt>
                      <c:pt idx="4773">
                        <c:v>8.5860000000000003</c:v>
                      </c:pt>
                      <c:pt idx="4774">
                        <c:v>8.5909999999999993</c:v>
                      </c:pt>
                      <c:pt idx="4775">
                        <c:v>8.5969999999999995</c:v>
                      </c:pt>
                      <c:pt idx="4776">
                        <c:v>8.6069999999999993</c:v>
                      </c:pt>
                      <c:pt idx="4777">
                        <c:v>8.6229999999999993</c:v>
                      </c:pt>
                      <c:pt idx="4778">
                        <c:v>8.6419999999999995</c:v>
                      </c:pt>
                      <c:pt idx="4779">
                        <c:v>8.657</c:v>
                      </c:pt>
                      <c:pt idx="4780">
                        <c:v>8.673</c:v>
                      </c:pt>
                      <c:pt idx="4781">
                        <c:v>8.6880000000000006</c:v>
                      </c:pt>
                      <c:pt idx="4782">
                        <c:v>8.7059999999999995</c:v>
                      </c:pt>
                      <c:pt idx="4783">
                        <c:v>8.7289999999999992</c:v>
                      </c:pt>
                      <c:pt idx="4784">
                        <c:v>8.734</c:v>
                      </c:pt>
                      <c:pt idx="4785">
                        <c:v>8.7430000000000003</c:v>
                      </c:pt>
                      <c:pt idx="4786">
                        <c:v>8.7449999999999992</c:v>
                      </c:pt>
                      <c:pt idx="4787">
                        <c:v>8.7479999999999993</c:v>
                      </c:pt>
                      <c:pt idx="4788">
                        <c:v>8.7460000000000004</c:v>
                      </c:pt>
                      <c:pt idx="4789">
                        <c:v>8.7479999999999993</c:v>
                      </c:pt>
                      <c:pt idx="4790">
                        <c:v>8.7469999999999999</c:v>
                      </c:pt>
                      <c:pt idx="4791">
                        <c:v>8.7460000000000004</c:v>
                      </c:pt>
                      <c:pt idx="4792">
                        <c:v>8.7420000000000009</c:v>
                      </c:pt>
                      <c:pt idx="4793">
                        <c:v>8.7409999999999997</c:v>
                      </c:pt>
                      <c:pt idx="4794">
                        <c:v>8.74</c:v>
                      </c:pt>
                      <c:pt idx="4795">
                        <c:v>8.734</c:v>
                      </c:pt>
                      <c:pt idx="4796">
                        <c:v>8.7289999999999992</c:v>
                      </c:pt>
                      <c:pt idx="4797">
                        <c:v>8.7270000000000003</c:v>
                      </c:pt>
                      <c:pt idx="4798">
                        <c:v>8.7249999999999996</c:v>
                      </c:pt>
                      <c:pt idx="4799">
                        <c:v>8.7230000000000008</c:v>
                      </c:pt>
                      <c:pt idx="4800">
                        <c:v>8.7210000000000001</c:v>
                      </c:pt>
                      <c:pt idx="4801">
                        <c:v>8.7149999999999999</c:v>
                      </c:pt>
                      <c:pt idx="4802">
                        <c:v>8.7249999999999996</c:v>
                      </c:pt>
                      <c:pt idx="4803">
                        <c:v>8.7230000000000008</c:v>
                      </c:pt>
                      <c:pt idx="4804">
                        <c:v>8.7189999999999994</c:v>
                      </c:pt>
                      <c:pt idx="4805">
                        <c:v>8.7170000000000005</c:v>
                      </c:pt>
                      <c:pt idx="4806">
                        <c:v>8.7149999999999999</c:v>
                      </c:pt>
                      <c:pt idx="4807">
                        <c:v>8.7140000000000004</c:v>
                      </c:pt>
                      <c:pt idx="4808">
                        <c:v>8.7110000000000003</c:v>
                      </c:pt>
                      <c:pt idx="4809">
                        <c:v>8.7050000000000001</c:v>
                      </c:pt>
                      <c:pt idx="4810">
                        <c:v>8.7059999999999995</c:v>
                      </c:pt>
                      <c:pt idx="4811">
                        <c:v>8.7089999999999996</c:v>
                      </c:pt>
                      <c:pt idx="4812">
                        <c:v>8.7029999999999994</c:v>
                      </c:pt>
                      <c:pt idx="4813">
                        <c:v>8.6989999999999998</c:v>
                      </c:pt>
                      <c:pt idx="4814">
                        <c:v>8.7010000000000005</c:v>
                      </c:pt>
                      <c:pt idx="4815">
                        <c:v>8.6969999999999992</c:v>
                      </c:pt>
                      <c:pt idx="4816">
                        <c:v>8.6910000000000007</c:v>
                      </c:pt>
                      <c:pt idx="4817">
                        <c:v>8.6910000000000007</c:v>
                      </c:pt>
                      <c:pt idx="4818">
                        <c:v>8.6850000000000005</c:v>
                      </c:pt>
                      <c:pt idx="4819">
                        <c:v>8.6869999999999994</c:v>
                      </c:pt>
                      <c:pt idx="4820">
                        <c:v>8.68</c:v>
                      </c:pt>
                      <c:pt idx="4821">
                        <c:v>8.6769999999999996</c:v>
                      </c:pt>
                      <c:pt idx="4822">
                        <c:v>8.6720000000000006</c:v>
                      </c:pt>
                      <c:pt idx="4823">
                        <c:v>8.6709999999999994</c:v>
                      </c:pt>
                      <c:pt idx="4824">
                        <c:v>8.673</c:v>
                      </c:pt>
                      <c:pt idx="4825">
                        <c:v>8.6709999999999994</c:v>
                      </c:pt>
                      <c:pt idx="4826">
                        <c:v>8.6739999999999995</c:v>
                      </c:pt>
                      <c:pt idx="4827">
                        <c:v>8.6750000000000007</c:v>
                      </c:pt>
                      <c:pt idx="4828">
                        <c:v>8.673</c:v>
                      </c:pt>
                      <c:pt idx="4829">
                        <c:v>8.6709999999999994</c:v>
                      </c:pt>
                      <c:pt idx="4830">
                        <c:v>8.6690000000000005</c:v>
                      </c:pt>
                      <c:pt idx="4831">
                        <c:v>8.6639999999999997</c:v>
                      </c:pt>
                      <c:pt idx="4832">
                        <c:v>8.6630000000000003</c:v>
                      </c:pt>
                      <c:pt idx="4833">
                        <c:v>8.6630000000000003</c:v>
                      </c:pt>
                      <c:pt idx="4834">
                        <c:v>8.6590000000000007</c:v>
                      </c:pt>
                      <c:pt idx="4835">
                        <c:v>8.657</c:v>
                      </c:pt>
                      <c:pt idx="4836">
                        <c:v>8.6549999999999994</c:v>
                      </c:pt>
                      <c:pt idx="4837">
                        <c:v>8.65</c:v>
                      </c:pt>
                      <c:pt idx="4838">
                        <c:v>8.6489999999999991</c:v>
                      </c:pt>
                      <c:pt idx="4839">
                        <c:v>8.6530000000000005</c:v>
                      </c:pt>
                      <c:pt idx="4840">
                        <c:v>8.6479999999999997</c:v>
                      </c:pt>
                      <c:pt idx="4841">
                        <c:v>8.6479999999999997</c:v>
                      </c:pt>
                      <c:pt idx="4842">
                        <c:v>8.6449999999999996</c:v>
                      </c:pt>
                      <c:pt idx="4843">
                        <c:v>8.6440000000000001</c:v>
                      </c:pt>
                      <c:pt idx="4844">
                        <c:v>8.6460000000000008</c:v>
                      </c:pt>
                      <c:pt idx="4845">
                        <c:v>8.6440000000000001</c:v>
                      </c:pt>
                      <c:pt idx="4846">
                        <c:v>8.6419999999999995</c:v>
                      </c:pt>
                      <c:pt idx="4847">
                        <c:v>8.6440000000000001</c:v>
                      </c:pt>
                      <c:pt idx="4848">
                        <c:v>8.6460000000000008</c:v>
                      </c:pt>
                      <c:pt idx="4849">
                        <c:v>8.6519999999999992</c:v>
                      </c:pt>
                      <c:pt idx="4850">
                        <c:v>8.66</c:v>
                      </c:pt>
                      <c:pt idx="4851">
                        <c:v>8.6609999999999996</c:v>
                      </c:pt>
                      <c:pt idx="4852">
                        <c:v>8.6509999999999998</c:v>
                      </c:pt>
                      <c:pt idx="4853">
                        <c:v>8.6470000000000002</c:v>
                      </c:pt>
                      <c:pt idx="4854">
                        <c:v>8.6449999999999996</c:v>
                      </c:pt>
                      <c:pt idx="4855">
                        <c:v>8.641</c:v>
                      </c:pt>
                      <c:pt idx="4856">
                        <c:v>8.6389999999999993</c:v>
                      </c:pt>
                      <c:pt idx="4857">
                        <c:v>8.6379999999999999</c:v>
                      </c:pt>
                      <c:pt idx="4858">
                        <c:v>8.6389999999999993</c:v>
                      </c:pt>
                      <c:pt idx="4859">
                        <c:v>8.6349999999999998</c:v>
                      </c:pt>
                      <c:pt idx="4860">
                        <c:v>8.6340000000000003</c:v>
                      </c:pt>
                      <c:pt idx="4861">
                        <c:v>8.6340000000000003</c:v>
                      </c:pt>
                      <c:pt idx="4862">
                        <c:v>8.6319999999999997</c:v>
                      </c:pt>
                      <c:pt idx="4863">
                        <c:v>8.6300000000000008</c:v>
                      </c:pt>
                      <c:pt idx="4864">
                        <c:v>8.6289999999999996</c:v>
                      </c:pt>
                      <c:pt idx="4865">
                        <c:v>8.625</c:v>
                      </c:pt>
                      <c:pt idx="4866">
                        <c:v>8.625</c:v>
                      </c:pt>
                      <c:pt idx="4867">
                        <c:v>8.6229999999999993</c:v>
                      </c:pt>
                      <c:pt idx="4868">
                        <c:v>8.6210000000000004</c:v>
                      </c:pt>
                      <c:pt idx="4869">
                        <c:v>8.6159999999999997</c:v>
                      </c:pt>
                      <c:pt idx="4870">
                        <c:v>8.6170000000000009</c:v>
                      </c:pt>
                      <c:pt idx="4871">
                        <c:v>8.6150000000000002</c:v>
                      </c:pt>
                      <c:pt idx="4872">
                        <c:v>8.6180000000000003</c:v>
                      </c:pt>
                      <c:pt idx="4873">
                        <c:v>8.6229999999999993</c:v>
                      </c:pt>
                      <c:pt idx="4874">
                        <c:v>8.6300000000000008</c:v>
                      </c:pt>
                      <c:pt idx="4875">
                        <c:v>8.6419999999999995</c:v>
                      </c:pt>
                      <c:pt idx="4876">
                        <c:v>8.657</c:v>
                      </c:pt>
                      <c:pt idx="4877">
                        <c:v>8.6669999999999998</c:v>
                      </c:pt>
                      <c:pt idx="4878">
                        <c:v>8.6780000000000008</c:v>
                      </c:pt>
                      <c:pt idx="4879">
                        <c:v>8.6809999999999992</c:v>
                      </c:pt>
                      <c:pt idx="4880">
                        <c:v>8.6880000000000006</c:v>
                      </c:pt>
                      <c:pt idx="4881">
                        <c:v>8.702</c:v>
                      </c:pt>
                      <c:pt idx="4882">
                        <c:v>8.7230000000000008</c:v>
                      </c:pt>
                      <c:pt idx="4883">
                        <c:v>8.7240000000000002</c:v>
                      </c:pt>
                      <c:pt idx="4884">
                        <c:v>8.7170000000000005</c:v>
                      </c:pt>
                      <c:pt idx="4885">
                        <c:v>8.7200000000000006</c:v>
                      </c:pt>
                      <c:pt idx="4886">
                        <c:v>8.7189999999999994</c:v>
                      </c:pt>
                      <c:pt idx="4887">
                        <c:v>8.7170000000000005</c:v>
                      </c:pt>
                      <c:pt idx="4888">
                        <c:v>8.7149999999999999</c:v>
                      </c:pt>
                      <c:pt idx="4889">
                        <c:v>8.7140000000000004</c:v>
                      </c:pt>
                      <c:pt idx="4890">
                        <c:v>8.7100000000000009</c:v>
                      </c:pt>
                      <c:pt idx="4891">
                        <c:v>8.7070000000000007</c:v>
                      </c:pt>
                      <c:pt idx="4892">
                        <c:v>8.7040000000000006</c:v>
                      </c:pt>
                      <c:pt idx="4893">
                        <c:v>8.7010000000000005</c:v>
                      </c:pt>
                      <c:pt idx="4894">
                        <c:v>8.7029999999999994</c:v>
                      </c:pt>
                      <c:pt idx="4895">
                        <c:v>8.702</c:v>
                      </c:pt>
                      <c:pt idx="4896">
                        <c:v>8.7050000000000001</c:v>
                      </c:pt>
                      <c:pt idx="4897">
                        <c:v>8.7050000000000001</c:v>
                      </c:pt>
                      <c:pt idx="4898">
                        <c:v>8.7059999999999995</c:v>
                      </c:pt>
                      <c:pt idx="4899">
                        <c:v>8.7040000000000006</c:v>
                      </c:pt>
                      <c:pt idx="4900">
                        <c:v>8.7010000000000005</c:v>
                      </c:pt>
                      <c:pt idx="4901">
                        <c:v>8.6999999999999993</c:v>
                      </c:pt>
                      <c:pt idx="4902">
                        <c:v>8.6999999999999993</c:v>
                      </c:pt>
                      <c:pt idx="4903">
                        <c:v>8.6999999999999993</c:v>
                      </c:pt>
                      <c:pt idx="4904">
                        <c:v>8.6980000000000004</c:v>
                      </c:pt>
                      <c:pt idx="4905">
                        <c:v>8.6929999999999996</c:v>
                      </c:pt>
                      <c:pt idx="4906">
                        <c:v>8.6980000000000004</c:v>
                      </c:pt>
                      <c:pt idx="4907">
                        <c:v>8.6950000000000003</c:v>
                      </c:pt>
                      <c:pt idx="4908">
                        <c:v>8.6950000000000003</c:v>
                      </c:pt>
                      <c:pt idx="4909">
                        <c:v>8.6950000000000003</c:v>
                      </c:pt>
                      <c:pt idx="4910">
                        <c:v>8.6940000000000008</c:v>
                      </c:pt>
                      <c:pt idx="4911">
                        <c:v>8.6920000000000002</c:v>
                      </c:pt>
                      <c:pt idx="4912">
                        <c:v>8.6989999999999998</c:v>
                      </c:pt>
                      <c:pt idx="4913">
                        <c:v>8.6950000000000003</c:v>
                      </c:pt>
                      <c:pt idx="4914">
                        <c:v>8.6999999999999993</c:v>
                      </c:pt>
                      <c:pt idx="4915">
                        <c:v>8.702</c:v>
                      </c:pt>
                      <c:pt idx="4916">
                        <c:v>8.7050000000000001</c:v>
                      </c:pt>
                      <c:pt idx="4917">
                        <c:v>8.7110000000000003</c:v>
                      </c:pt>
                      <c:pt idx="4918">
                        <c:v>8.7080000000000002</c:v>
                      </c:pt>
                      <c:pt idx="4919">
                        <c:v>8.7029999999999994</c:v>
                      </c:pt>
                      <c:pt idx="4920">
                        <c:v>8.7070000000000007</c:v>
                      </c:pt>
                      <c:pt idx="4921">
                        <c:v>8.7050000000000001</c:v>
                      </c:pt>
                      <c:pt idx="4922">
                        <c:v>8.7040000000000006</c:v>
                      </c:pt>
                      <c:pt idx="4923">
                        <c:v>8.702</c:v>
                      </c:pt>
                      <c:pt idx="4924">
                        <c:v>8.6999999999999993</c:v>
                      </c:pt>
                      <c:pt idx="4925">
                        <c:v>8.7029999999999994</c:v>
                      </c:pt>
                      <c:pt idx="4926">
                        <c:v>8.7029999999999994</c:v>
                      </c:pt>
                      <c:pt idx="4927">
                        <c:v>8.6989999999999998</c:v>
                      </c:pt>
                      <c:pt idx="4928">
                        <c:v>8.7010000000000005</c:v>
                      </c:pt>
                      <c:pt idx="4929">
                        <c:v>8.6959999999999997</c:v>
                      </c:pt>
                      <c:pt idx="4930">
                        <c:v>8.7010000000000005</c:v>
                      </c:pt>
                      <c:pt idx="4931">
                        <c:v>8.7050000000000001</c:v>
                      </c:pt>
                      <c:pt idx="4932">
                        <c:v>8.7089999999999996</c:v>
                      </c:pt>
                      <c:pt idx="4933">
                        <c:v>8.7110000000000003</c:v>
                      </c:pt>
                      <c:pt idx="4934">
                        <c:v>8.7029999999999994</c:v>
                      </c:pt>
                      <c:pt idx="4935">
                        <c:v>8.6989999999999998</c:v>
                      </c:pt>
                      <c:pt idx="4936">
                        <c:v>8.6920000000000002</c:v>
                      </c:pt>
                      <c:pt idx="4937">
                        <c:v>8.6869999999999994</c:v>
                      </c:pt>
                      <c:pt idx="4938">
                        <c:v>8.6829999999999998</c:v>
                      </c:pt>
                      <c:pt idx="4939">
                        <c:v>8.68</c:v>
                      </c:pt>
                      <c:pt idx="4940">
                        <c:v>8.6760000000000002</c:v>
                      </c:pt>
                      <c:pt idx="4941">
                        <c:v>8.673</c:v>
                      </c:pt>
                      <c:pt idx="4942">
                        <c:v>8.6690000000000005</c:v>
                      </c:pt>
                      <c:pt idx="4943">
                        <c:v>8.6630000000000003</c:v>
                      </c:pt>
                      <c:pt idx="4944">
                        <c:v>8.66</c:v>
                      </c:pt>
                      <c:pt idx="4945">
                        <c:v>8.6579999999999995</c:v>
                      </c:pt>
                      <c:pt idx="4946">
                        <c:v>8.6530000000000005</c:v>
                      </c:pt>
                      <c:pt idx="4947">
                        <c:v>8.65</c:v>
                      </c:pt>
                      <c:pt idx="4948">
                        <c:v>8.6489999999999991</c:v>
                      </c:pt>
                      <c:pt idx="4949">
                        <c:v>8.6479999999999997</c:v>
                      </c:pt>
                      <c:pt idx="4950">
                        <c:v>8.6460000000000008</c:v>
                      </c:pt>
                      <c:pt idx="4951">
                        <c:v>8.6419999999999995</c:v>
                      </c:pt>
                      <c:pt idx="4952">
                        <c:v>8.6440000000000001</c:v>
                      </c:pt>
                      <c:pt idx="4953">
                        <c:v>8.6430000000000007</c:v>
                      </c:pt>
                      <c:pt idx="4954">
                        <c:v>8.6530000000000005</c:v>
                      </c:pt>
                      <c:pt idx="4955">
                        <c:v>8.6470000000000002</c:v>
                      </c:pt>
                      <c:pt idx="4956">
                        <c:v>8.6489999999999991</c:v>
                      </c:pt>
                      <c:pt idx="4957">
                        <c:v>8.6530000000000005</c:v>
                      </c:pt>
                      <c:pt idx="4958">
                        <c:v>8.6530000000000005</c:v>
                      </c:pt>
                      <c:pt idx="4959">
                        <c:v>8.6560000000000006</c:v>
                      </c:pt>
                      <c:pt idx="4960">
                        <c:v>8.6590000000000007</c:v>
                      </c:pt>
                      <c:pt idx="4961">
                        <c:v>8.657</c:v>
                      </c:pt>
                      <c:pt idx="4962">
                        <c:v>8.6579999999999995</c:v>
                      </c:pt>
                      <c:pt idx="4963">
                        <c:v>8.657</c:v>
                      </c:pt>
                      <c:pt idx="4964">
                        <c:v>8.657</c:v>
                      </c:pt>
                      <c:pt idx="4965">
                        <c:v>8.6590000000000007</c:v>
                      </c:pt>
                      <c:pt idx="4966">
                        <c:v>8.6590000000000007</c:v>
                      </c:pt>
                      <c:pt idx="4967">
                        <c:v>8.6609999999999996</c:v>
                      </c:pt>
                      <c:pt idx="4968">
                        <c:v>8.6620000000000008</c:v>
                      </c:pt>
                      <c:pt idx="4969">
                        <c:v>8.6609999999999996</c:v>
                      </c:pt>
                      <c:pt idx="4970">
                        <c:v>8.6630000000000003</c:v>
                      </c:pt>
                      <c:pt idx="4971">
                        <c:v>8.673</c:v>
                      </c:pt>
                      <c:pt idx="4972">
                        <c:v>8.6820000000000004</c:v>
                      </c:pt>
                      <c:pt idx="4973">
                        <c:v>8.7029999999999994</c:v>
                      </c:pt>
                      <c:pt idx="4974">
                        <c:v>8.7140000000000004</c:v>
                      </c:pt>
                      <c:pt idx="4975">
                        <c:v>8.7119999999999997</c:v>
                      </c:pt>
                      <c:pt idx="4976">
                        <c:v>8.7159999999999993</c:v>
                      </c:pt>
                      <c:pt idx="4977">
                        <c:v>8.7289999999999992</c:v>
                      </c:pt>
                      <c:pt idx="4978">
                        <c:v>8.7360000000000007</c:v>
                      </c:pt>
                      <c:pt idx="4979">
                        <c:v>8.7360000000000007</c:v>
                      </c:pt>
                      <c:pt idx="4980">
                        <c:v>8.73</c:v>
                      </c:pt>
                      <c:pt idx="4981">
                        <c:v>8.7370000000000001</c:v>
                      </c:pt>
                      <c:pt idx="4982">
                        <c:v>8.7390000000000008</c:v>
                      </c:pt>
                      <c:pt idx="4983">
                        <c:v>8.7330000000000005</c:v>
                      </c:pt>
                      <c:pt idx="4984">
                        <c:v>8.7319999999999993</c:v>
                      </c:pt>
                      <c:pt idx="4985">
                        <c:v>8.7289999999999992</c:v>
                      </c:pt>
                      <c:pt idx="4986">
                        <c:v>8.7170000000000005</c:v>
                      </c:pt>
                      <c:pt idx="4987">
                        <c:v>8.7129999999999992</c:v>
                      </c:pt>
                      <c:pt idx="4988">
                        <c:v>8.7059999999999995</c:v>
                      </c:pt>
                      <c:pt idx="4989">
                        <c:v>8.6959999999999997</c:v>
                      </c:pt>
                      <c:pt idx="4990">
                        <c:v>8.6910000000000007</c:v>
                      </c:pt>
                      <c:pt idx="4991">
                        <c:v>8.6859999999999999</c:v>
                      </c:pt>
                      <c:pt idx="4992">
                        <c:v>8.6859999999999999</c:v>
                      </c:pt>
                      <c:pt idx="4993">
                        <c:v>8.6790000000000003</c:v>
                      </c:pt>
                      <c:pt idx="4994">
                        <c:v>8.6760000000000002</c:v>
                      </c:pt>
                      <c:pt idx="4995">
                        <c:v>8.673</c:v>
                      </c:pt>
                      <c:pt idx="4996">
                        <c:v>8.673</c:v>
                      </c:pt>
                      <c:pt idx="4997">
                        <c:v>8.673</c:v>
                      </c:pt>
                      <c:pt idx="4998">
                        <c:v>8.6780000000000008</c:v>
                      </c:pt>
                      <c:pt idx="4999">
                        <c:v>8.6869999999999994</c:v>
                      </c:pt>
                      <c:pt idx="5000">
                        <c:v>8.6839999999999993</c:v>
                      </c:pt>
                      <c:pt idx="5001">
                        <c:v>8.6829999999999998</c:v>
                      </c:pt>
                      <c:pt idx="5002">
                        <c:v>8.6780000000000008</c:v>
                      </c:pt>
                      <c:pt idx="5003">
                        <c:v>8.6709999999999994</c:v>
                      </c:pt>
                      <c:pt idx="5004">
                        <c:v>8.6679999999999993</c:v>
                      </c:pt>
                      <c:pt idx="5005">
                        <c:v>8.6649999999999991</c:v>
                      </c:pt>
                      <c:pt idx="5006">
                        <c:v>8.66</c:v>
                      </c:pt>
                      <c:pt idx="5007">
                        <c:v>8.6579999999999995</c:v>
                      </c:pt>
                      <c:pt idx="5008">
                        <c:v>8.6519999999999992</c:v>
                      </c:pt>
                      <c:pt idx="5009">
                        <c:v>8.6460000000000008</c:v>
                      </c:pt>
                      <c:pt idx="5010">
                        <c:v>8.6460000000000008</c:v>
                      </c:pt>
                      <c:pt idx="5011">
                        <c:v>8.64</c:v>
                      </c:pt>
                      <c:pt idx="5012">
                        <c:v>8.6359999999999992</c:v>
                      </c:pt>
                      <c:pt idx="5013">
                        <c:v>8.6319999999999997</c:v>
                      </c:pt>
                      <c:pt idx="5014">
                        <c:v>8.6280000000000001</c:v>
                      </c:pt>
                      <c:pt idx="5015">
                        <c:v>8.625</c:v>
                      </c:pt>
                      <c:pt idx="5016">
                        <c:v>8.6240000000000006</c:v>
                      </c:pt>
                      <c:pt idx="5017">
                        <c:v>8.6199999999999992</c:v>
                      </c:pt>
                      <c:pt idx="5018">
                        <c:v>8.6229999999999993</c:v>
                      </c:pt>
                      <c:pt idx="5019">
                        <c:v>8.6189999999999998</c:v>
                      </c:pt>
                      <c:pt idx="5020">
                        <c:v>8.6180000000000003</c:v>
                      </c:pt>
                      <c:pt idx="5021">
                        <c:v>8.6140000000000008</c:v>
                      </c:pt>
                      <c:pt idx="5022">
                        <c:v>8.6120000000000001</c:v>
                      </c:pt>
                      <c:pt idx="5023">
                        <c:v>8.6140000000000008</c:v>
                      </c:pt>
                      <c:pt idx="5024">
                        <c:v>8.6210000000000004</c:v>
                      </c:pt>
                      <c:pt idx="5025">
                        <c:v>8.6199999999999992</c:v>
                      </c:pt>
                      <c:pt idx="5026">
                        <c:v>8.6189999999999998</c:v>
                      </c:pt>
                      <c:pt idx="5027">
                        <c:v>8.6180000000000003</c:v>
                      </c:pt>
                      <c:pt idx="5028">
                        <c:v>8.6140000000000008</c:v>
                      </c:pt>
                      <c:pt idx="5029">
                        <c:v>8.6159999999999997</c:v>
                      </c:pt>
                      <c:pt idx="5030">
                        <c:v>8.6159999999999997</c:v>
                      </c:pt>
                      <c:pt idx="5031">
                        <c:v>8.6140000000000008</c:v>
                      </c:pt>
                      <c:pt idx="5032">
                        <c:v>8.6140000000000008</c:v>
                      </c:pt>
                      <c:pt idx="5033">
                        <c:v>8.6159999999999997</c:v>
                      </c:pt>
                      <c:pt idx="5034">
                        <c:v>8.6150000000000002</c:v>
                      </c:pt>
                      <c:pt idx="5035">
                        <c:v>8.6129999999999995</c:v>
                      </c:pt>
                      <c:pt idx="5036">
                        <c:v>8.6150000000000002</c:v>
                      </c:pt>
                      <c:pt idx="5037">
                        <c:v>8.6120000000000001</c:v>
                      </c:pt>
                      <c:pt idx="5038">
                        <c:v>8.6120000000000001</c:v>
                      </c:pt>
                      <c:pt idx="5039">
                        <c:v>8.61</c:v>
                      </c:pt>
                      <c:pt idx="5040">
                        <c:v>8.6080000000000005</c:v>
                      </c:pt>
                      <c:pt idx="5041">
                        <c:v>8.6080000000000005</c:v>
                      </c:pt>
                      <c:pt idx="5042">
                        <c:v>8.6059999999999999</c:v>
                      </c:pt>
                      <c:pt idx="5043">
                        <c:v>8.6029999999999998</c:v>
                      </c:pt>
                      <c:pt idx="5044">
                        <c:v>8.6029999999999998</c:v>
                      </c:pt>
                      <c:pt idx="5045">
                        <c:v>8.5990000000000002</c:v>
                      </c:pt>
                      <c:pt idx="5046">
                        <c:v>8.5960000000000001</c:v>
                      </c:pt>
                      <c:pt idx="5047">
                        <c:v>8.5969999999999995</c:v>
                      </c:pt>
                      <c:pt idx="5048">
                        <c:v>8.5950000000000006</c:v>
                      </c:pt>
                      <c:pt idx="5049">
                        <c:v>8.5939999999999994</c:v>
                      </c:pt>
                      <c:pt idx="5050">
                        <c:v>8.5920000000000005</c:v>
                      </c:pt>
                      <c:pt idx="5051">
                        <c:v>8.5909999999999993</c:v>
                      </c:pt>
                      <c:pt idx="5052">
                        <c:v>8.5879999999999992</c:v>
                      </c:pt>
                      <c:pt idx="5053">
                        <c:v>8.5879999999999992</c:v>
                      </c:pt>
                      <c:pt idx="5054">
                        <c:v>8.5839999999999996</c:v>
                      </c:pt>
                      <c:pt idx="5055">
                        <c:v>8.5839999999999996</c:v>
                      </c:pt>
                      <c:pt idx="5056">
                        <c:v>8.58</c:v>
                      </c:pt>
                      <c:pt idx="5057">
                        <c:v>8.5830000000000002</c:v>
                      </c:pt>
                      <c:pt idx="5058">
                        <c:v>8.5809999999999995</c:v>
                      </c:pt>
                      <c:pt idx="5059">
                        <c:v>8.5760000000000005</c:v>
                      </c:pt>
                      <c:pt idx="5060">
                        <c:v>8.5739999999999998</c:v>
                      </c:pt>
                      <c:pt idx="5061">
                        <c:v>8.5749999999999993</c:v>
                      </c:pt>
                      <c:pt idx="5062">
                        <c:v>8.5709999999999997</c:v>
                      </c:pt>
                      <c:pt idx="5063">
                        <c:v>8.5679999999999996</c:v>
                      </c:pt>
                      <c:pt idx="5064">
                        <c:v>8.5660000000000007</c:v>
                      </c:pt>
                      <c:pt idx="5065">
                        <c:v>8.5679999999999996</c:v>
                      </c:pt>
                      <c:pt idx="5066">
                        <c:v>8.5660000000000007</c:v>
                      </c:pt>
                      <c:pt idx="5067">
                        <c:v>8.57</c:v>
                      </c:pt>
                      <c:pt idx="5068">
                        <c:v>8.5730000000000004</c:v>
                      </c:pt>
                      <c:pt idx="5069">
                        <c:v>8.5760000000000005</c:v>
                      </c:pt>
                      <c:pt idx="5070">
                        <c:v>8.5749999999999993</c:v>
                      </c:pt>
                      <c:pt idx="5071">
                        <c:v>8.5719999999999992</c:v>
                      </c:pt>
                      <c:pt idx="5072">
                        <c:v>8.5709999999999997</c:v>
                      </c:pt>
                      <c:pt idx="5073">
                        <c:v>8.5649999999999995</c:v>
                      </c:pt>
                      <c:pt idx="5074">
                        <c:v>8.5640000000000001</c:v>
                      </c:pt>
                      <c:pt idx="5075">
                        <c:v>8.5609999999999999</c:v>
                      </c:pt>
                      <c:pt idx="5076">
                        <c:v>8.5589999999999993</c:v>
                      </c:pt>
                      <c:pt idx="5077">
                        <c:v>8.5570000000000004</c:v>
                      </c:pt>
                      <c:pt idx="5078">
                        <c:v>8.5540000000000003</c:v>
                      </c:pt>
                      <c:pt idx="5079">
                        <c:v>8.5540000000000003</c:v>
                      </c:pt>
                      <c:pt idx="5080">
                        <c:v>8.5510000000000002</c:v>
                      </c:pt>
                      <c:pt idx="5081">
                        <c:v>8.5489999999999995</c:v>
                      </c:pt>
                      <c:pt idx="5082">
                        <c:v>8.5459999999999994</c:v>
                      </c:pt>
                      <c:pt idx="5083">
                        <c:v>8.5440000000000005</c:v>
                      </c:pt>
                      <c:pt idx="5084">
                        <c:v>8.5389999999999997</c:v>
                      </c:pt>
                      <c:pt idx="5085">
                        <c:v>8.5370000000000008</c:v>
                      </c:pt>
                      <c:pt idx="5086">
                        <c:v>8.5329999999999995</c:v>
                      </c:pt>
                      <c:pt idx="5087">
                        <c:v>8.5250000000000004</c:v>
                      </c:pt>
                      <c:pt idx="5088">
                        <c:v>8.5229999999999997</c:v>
                      </c:pt>
                      <c:pt idx="5089">
                        <c:v>8.5220000000000002</c:v>
                      </c:pt>
                      <c:pt idx="5090">
                        <c:v>8.516</c:v>
                      </c:pt>
                      <c:pt idx="5091">
                        <c:v>8.5129999999999999</c:v>
                      </c:pt>
                      <c:pt idx="5092">
                        <c:v>8.51</c:v>
                      </c:pt>
                      <c:pt idx="5093">
                        <c:v>8.5109999999999992</c:v>
                      </c:pt>
                      <c:pt idx="5094">
                        <c:v>8.51</c:v>
                      </c:pt>
                      <c:pt idx="5095">
                        <c:v>8.5090000000000003</c:v>
                      </c:pt>
                      <c:pt idx="5096">
                        <c:v>8.5090000000000003</c:v>
                      </c:pt>
                      <c:pt idx="5097">
                        <c:v>8.5079999999999991</c:v>
                      </c:pt>
                      <c:pt idx="5098">
                        <c:v>8.5120000000000005</c:v>
                      </c:pt>
                      <c:pt idx="5099">
                        <c:v>8.5109999999999992</c:v>
                      </c:pt>
                      <c:pt idx="5100">
                        <c:v>8.5109999999999992</c:v>
                      </c:pt>
                      <c:pt idx="5101">
                        <c:v>8.5129999999999999</c:v>
                      </c:pt>
                      <c:pt idx="5102">
                        <c:v>8.5190000000000001</c:v>
                      </c:pt>
                      <c:pt idx="5103">
                        <c:v>8.5259999999999998</c:v>
                      </c:pt>
                      <c:pt idx="5104">
                        <c:v>8.5299999999999994</c:v>
                      </c:pt>
                      <c:pt idx="5105">
                        <c:v>8.5389999999999997</c:v>
                      </c:pt>
                      <c:pt idx="5106">
                        <c:v>8.5419999999999998</c:v>
                      </c:pt>
                      <c:pt idx="5107">
                        <c:v>8.5459999999999994</c:v>
                      </c:pt>
                      <c:pt idx="5108">
                        <c:v>8.5519999999999996</c:v>
                      </c:pt>
                      <c:pt idx="5109">
                        <c:v>8.5540000000000003</c:v>
                      </c:pt>
                      <c:pt idx="5110">
                        <c:v>8.5630000000000006</c:v>
                      </c:pt>
                      <c:pt idx="5111">
                        <c:v>8.5649999999999995</c:v>
                      </c:pt>
                      <c:pt idx="5112">
                        <c:v>8.5670000000000002</c:v>
                      </c:pt>
                      <c:pt idx="5113">
                        <c:v>8.5670000000000002</c:v>
                      </c:pt>
                      <c:pt idx="5114">
                        <c:v>8.5679999999999996</c:v>
                      </c:pt>
                      <c:pt idx="5115">
                        <c:v>8.5709999999999997</c:v>
                      </c:pt>
                      <c:pt idx="5116">
                        <c:v>8.5760000000000005</c:v>
                      </c:pt>
                      <c:pt idx="5117">
                        <c:v>8.5779999999999994</c:v>
                      </c:pt>
                      <c:pt idx="5118">
                        <c:v>8.5779999999999994</c:v>
                      </c:pt>
                      <c:pt idx="5119">
                        <c:v>8.5790000000000006</c:v>
                      </c:pt>
                      <c:pt idx="5120">
                        <c:v>8.5779999999999994</c:v>
                      </c:pt>
                      <c:pt idx="5121">
                        <c:v>8.58</c:v>
                      </c:pt>
                      <c:pt idx="5122">
                        <c:v>8.58</c:v>
                      </c:pt>
                      <c:pt idx="5123">
                        <c:v>8.58</c:v>
                      </c:pt>
                      <c:pt idx="5124">
                        <c:v>8.58</c:v>
                      </c:pt>
                      <c:pt idx="5125">
                        <c:v>8.5790000000000006</c:v>
                      </c:pt>
                      <c:pt idx="5126">
                        <c:v>8.5779999999999994</c:v>
                      </c:pt>
                      <c:pt idx="5127">
                        <c:v>8.5790000000000006</c:v>
                      </c:pt>
                      <c:pt idx="5128">
                        <c:v>8.577</c:v>
                      </c:pt>
                      <c:pt idx="5129">
                        <c:v>8.5749999999999993</c:v>
                      </c:pt>
                      <c:pt idx="5130">
                        <c:v>8.5749999999999993</c:v>
                      </c:pt>
                      <c:pt idx="5131">
                        <c:v>8.5730000000000004</c:v>
                      </c:pt>
                      <c:pt idx="5132">
                        <c:v>8.5739999999999998</c:v>
                      </c:pt>
                      <c:pt idx="5133">
                        <c:v>8.5730000000000004</c:v>
                      </c:pt>
                      <c:pt idx="5134">
                        <c:v>8.57</c:v>
                      </c:pt>
                      <c:pt idx="5135">
                        <c:v>8.5709999999999997</c:v>
                      </c:pt>
                      <c:pt idx="5136">
                        <c:v>8.57</c:v>
                      </c:pt>
                      <c:pt idx="5137">
                        <c:v>8.5690000000000008</c:v>
                      </c:pt>
                      <c:pt idx="5138">
                        <c:v>8.57</c:v>
                      </c:pt>
                      <c:pt idx="5139">
                        <c:v>8.5690000000000008</c:v>
                      </c:pt>
                      <c:pt idx="5140">
                        <c:v>8.5670000000000002</c:v>
                      </c:pt>
                      <c:pt idx="5141">
                        <c:v>8.5640000000000001</c:v>
                      </c:pt>
                      <c:pt idx="5142">
                        <c:v>8.56</c:v>
                      </c:pt>
                      <c:pt idx="5143">
                        <c:v>8.5570000000000004</c:v>
                      </c:pt>
                      <c:pt idx="5144">
                        <c:v>8.5570000000000004</c:v>
                      </c:pt>
                      <c:pt idx="5145">
                        <c:v>8.5500000000000007</c:v>
                      </c:pt>
                      <c:pt idx="5146">
                        <c:v>8.5500000000000007</c:v>
                      </c:pt>
                      <c:pt idx="5147">
                        <c:v>8.5440000000000005</c:v>
                      </c:pt>
                      <c:pt idx="5148">
                        <c:v>8.5410000000000004</c:v>
                      </c:pt>
                      <c:pt idx="5149">
                        <c:v>8.5410000000000004</c:v>
                      </c:pt>
                      <c:pt idx="5150">
                        <c:v>8.5410000000000004</c:v>
                      </c:pt>
                      <c:pt idx="5151">
                        <c:v>8.5429999999999993</c:v>
                      </c:pt>
                      <c:pt idx="5152">
                        <c:v>8.548</c:v>
                      </c:pt>
                      <c:pt idx="5153">
                        <c:v>8.5510000000000002</c:v>
                      </c:pt>
                      <c:pt idx="5154">
                        <c:v>8.5559999999999992</c:v>
                      </c:pt>
                      <c:pt idx="5155">
                        <c:v>8.56</c:v>
                      </c:pt>
                      <c:pt idx="5156">
                        <c:v>8.5660000000000007</c:v>
                      </c:pt>
                      <c:pt idx="5157">
                        <c:v>8.5679999999999996</c:v>
                      </c:pt>
                      <c:pt idx="5158">
                        <c:v>8.5749999999999993</c:v>
                      </c:pt>
                      <c:pt idx="5159">
                        <c:v>8.5779999999999994</c:v>
                      </c:pt>
                      <c:pt idx="5160">
                        <c:v>8.5820000000000007</c:v>
                      </c:pt>
                      <c:pt idx="5161">
                        <c:v>8.5850000000000009</c:v>
                      </c:pt>
                      <c:pt idx="5162">
                        <c:v>8.5860000000000003</c:v>
                      </c:pt>
                      <c:pt idx="5163">
                        <c:v>8.5879999999999992</c:v>
                      </c:pt>
                      <c:pt idx="5164">
                        <c:v>8.5920000000000005</c:v>
                      </c:pt>
                      <c:pt idx="5165">
                        <c:v>8.5920000000000005</c:v>
                      </c:pt>
                      <c:pt idx="5166">
                        <c:v>8.593</c:v>
                      </c:pt>
                      <c:pt idx="5167">
                        <c:v>8.5960000000000001</c:v>
                      </c:pt>
                      <c:pt idx="5168">
                        <c:v>8.5990000000000002</c:v>
                      </c:pt>
                      <c:pt idx="5169">
                        <c:v>8.5990000000000002</c:v>
                      </c:pt>
                      <c:pt idx="5170">
                        <c:v>8.6</c:v>
                      </c:pt>
                      <c:pt idx="5171">
                        <c:v>8.6050000000000004</c:v>
                      </c:pt>
                      <c:pt idx="5172">
                        <c:v>8.6120000000000001</c:v>
                      </c:pt>
                      <c:pt idx="5173">
                        <c:v>8.6120000000000001</c:v>
                      </c:pt>
                      <c:pt idx="5174">
                        <c:v>8.6129999999999995</c:v>
                      </c:pt>
                      <c:pt idx="5175">
                        <c:v>8.6180000000000003</c:v>
                      </c:pt>
                      <c:pt idx="5176">
                        <c:v>8.6170000000000009</c:v>
                      </c:pt>
                      <c:pt idx="5177">
                        <c:v>8.6170000000000009</c:v>
                      </c:pt>
                      <c:pt idx="5178">
                        <c:v>8.6219999999999999</c:v>
                      </c:pt>
                      <c:pt idx="5179">
                        <c:v>8.6259999999999994</c:v>
                      </c:pt>
                      <c:pt idx="5180">
                        <c:v>8.6270000000000007</c:v>
                      </c:pt>
                      <c:pt idx="5181">
                        <c:v>8.6379999999999999</c:v>
                      </c:pt>
                      <c:pt idx="5182">
                        <c:v>8.6460000000000008</c:v>
                      </c:pt>
                      <c:pt idx="5183">
                        <c:v>8.6519999999999992</c:v>
                      </c:pt>
                      <c:pt idx="5184">
                        <c:v>8.6579999999999995</c:v>
                      </c:pt>
                      <c:pt idx="5185">
                        <c:v>8.6579999999999995</c:v>
                      </c:pt>
                      <c:pt idx="5186">
                        <c:v>8.673</c:v>
                      </c:pt>
                      <c:pt idx="5187">
                        <c:v>8.6809999999999992</c:v>
                      </c:pt>
                      <c:pt idx="5188">
                        <c:v>8.6980000000000004</c:v>
                      </c:pt>
                      <c:pt idx="5189">
                        <c:v>8.7070000000000007</c:v>
                      </c:pt>
                      <c:pt idx="5190">
                        <c:v>8.7129999999999992</c:v>
                      </c:pt>
                      <c:pt idx="5191">
                        <c:v>8.7170000000000005</c:v>
                      </c:pt>
                      <c:pt idx="5192">
                        <c:v>8.73</c:v>
                      </c:pt>
                      <c:pt idx="5193">
                        <c:v>8.7439999999999998</c:v>
                      </c:pt>
                      <c:pt idx="5194">
                        <c:v>8.7620000000000005</c:v>
                      </c:pt>
                      <c:pt idx="5195">
                        <c:v>8.7720000000000002</c:v>
                      </c:pt>
                      <c:pt idx="5196">
                        <c:v>8.7810000000000006</c:v>
                      </c:pt>
                      <c:pt idx="5197">
                        <c:v>8.7880000000000003</c:v>
                      </c:pt>
                      <c:pt idx="5198">
                        <c:v>8.7910000000000004</c:v>
                      </c:pt>
                      <c:pt idx="5199">
                        <c:v>8.7940000000000005</c:v>
                      </c:pt>
                      <c:pt idx="5200">
                        <c:v>8.7959999999999994</c:v>
                      </c:pt>
                      <c:pt idx="5201">
                        <c:v>8.7949999999999999</c:v>
                      </c:pt>
                      <c:pt idx="5202">
                        <c:v>8.7959999999999994</c:v>
                      </c:pt>
                      <c:pt idx="5203">
                        <c:v>8.7940000000000005</c:v>
                      </c:pt>
                      <c:pt idx="5204">
                        <c:v>8.7970000000000006</c:v>
                      </c:pt>
                      <c:pt idx="5205">
                        <c:v>8.798</c:v>
                      </c:pt>
                      <c:pt idx="5206">
                        <c:v>8.8010000000000002</c:v>
                      </c:pt>
                      <c:pt idx="5207">
                        <c:v>8.8010000000000002</c:v>
                      </c:pt>
                      <c:pt idx="5208">
                        <c:v>8.7989999999999995</c:v>
                      </c:pt>
                      <c:pt idx="5209">
                        <c:v>8.7989999999999995</c:v>
                      </c:pt>
                      <c:pt idx="5210">
                        <c:v>8.7970000000000006</c:v>
                      </c:pt>
                      <c:pt idx="5211">
                        <c:v>8.7989999999999995</c:v>
                      </c:pt>
                      <c:pt idx="5212">
                        <c:v>8.8000000000000007</c:v>
                      </c:pt>
                      <c:pt idx="5213">
                        <c:v>8.8030000000000008</c:v>
                      </c:pt>
                      <c:pt idx="5214">
                        <c:v>8.8049999999999997</c:v>
                      </c:pt>
                      <c:pt idx="5215">
                        <c:v>8.8109999999999999</c:v>
                      </c:pt>
                      <c:pt idx="5216">
                        <c:v>8.8219999999999992</c:v>
                      </c:pt>
                      <c:pt idx="5217">
                        <c:v>8.8179999999999996</c:v>
                      </c:pt>
                      <c:pt idx="5218">
                        <c:v>8.82</c:v>
                      </c:pt>
                      <c:pt idx="5219">
                        <c:v>8.8119999999999994</c:v>
                      </c:pt>
                      <c:pt idx="5220">
                        <c:v>8.8140000000000001</c:v>
                      </c:pt>
                      <c:pt idx="5221">
                        <c:v>8.8119999999999994</c:v>
                      </c:pt>
                      <c:pt idx="5222">
                        <c:v>8.81</c:v>
                      </c:pt>
                      <c:pt idx="5223">
                        <c:v>8.81</c:v>
                      </c:pt>
                      <c:pt idx="5224">
                        <c:v>8.81</c:v>
                      </c:pt>
                      <c:pt idx="5225">
                        <c:v>8.8149999999999995</c:v>
                      </c:pt>
                      <c:pt idx="5226">
                        <c:v>8.8230000000000004</c:v>
                      </c:pt>
                      <c:pt idx="5227">
                        <c:v>8.8249999999999993</c:v>
                      </c:pt>
                      <c:pt idx="5228">
                        <c:v>8.8209999999999997</c:v>
                      </c:pt>
                      <c:pt idx="5229">
                        <c:v>8.8179999999999996</c:v>
                      </c:pt>
                      <c:pt idx="5230">
                        <c:v>8.8149999999999995</c:v>
                      </c:pt>
                      <c:pt idx="5231">
                        <c:v>8.8109999999999999</c:v>
                      </c:pt>
                      <c:pt idx="5232">
                        <c:v>8.8079999999999998</c:v>
                      </c:pt>
                      <c:pt idx="5233">
                        <c:v>8.8160000000000007</c:v>
                      </c:pt>
                      <c:pt idx="5234">
                        <c:v>8.8179999999999996</c:v>
                      </c:pt>
                      <c:pt idx="5235">
                        <c:v>8.8140000000000001</c:v>
                      </c:pt>
                      <c:pt idx="5236">
                        <c:v>8.8140000000000001</c:v>
                      </c:pt>
                      <c:pt idx="5237">
                        <c:v>8.8030000000000008</c:v>
                      </c:pt>
                      <c:pt idx="5238">
                        <c:v>8.798</c:v>
                      </c:pt>
                      <c:pt idx="5239">
                        <c:v>8.7929999999999993</c:v>
                      </c:pt>
                      <c:pt idx="5240">
                        <c:v>8.7880000000000003</c:v>
                      </c:pt>
                      <c:pt idx="5241">
                        <c:v>8.7789999999999999</c:v>
                      </c:pt>
                      <c:pt idx="5242">
                        <c:v>8.7720000000000002</c:v>
                      </c:pt>
                      <c:pt idx="5243">
                        <c:v>8.7639999999999993</c:v>
                      </c:pt>
                      <c:pt idx="5244">
                        <c:v>8.7569999999999997</c:v>
                      </c:pt>
                      <c:pt idx="5245">
                        <c:v>8.7469999999999999</c:v>
                      </c:pt>
                      <c:pt idx="5246">
                        <c:v>8.7379999999999995</c:v>
                      </c:pt>
                      <c:pt idx="5247">
                        <c:v>8.734</c:v>
                      </c:pt>
                      <c:pt idx="5248">
                        <c:v>8.7279999999999998</c:v>
                      </c:pt>
                      <c:pt idx="5249">
                        <c:v>8.7260000000000009</c:v>
                      </c:pt>
                      <c:pt idx="5250">
                        <c:v>8.7260000000000009</c:v>
                      </c:pt>
                      <c:pt idx="5251">
                        <c:v>8.7439999999999998</c:v>
                      </c:pt>
                      <c:pt idx="5252">
                        <c:v>8.7390000000000008</c:v>
                      </c:pt>
                      <c:pt idx="5253">
                        <c:v>8.7370000000000001</c:v>
                      </c:pt>
                      <c:pt idx="5254">
                        <c:v>8.7349999999999994</c:v>
                      </c:pt>
                      <c:pt idx="5255">
                        <c:v>8.7360000000000007</c:v>
                      </c:pt>
                      <c:pt idx="5256">
                        <c:v>8.7370000000000001</c:v>
                      </c:pt>
                      <c:pt idx="5257">
                        <c:v>8.7349999999999994</c:v>
                      </c:pt>
                      <c:pt idx="5258">
                        <c:v>8.7319999999999993</c:v>
                      </c:pt>
                      <c:pt idx="5259">
                        <c:v>8.7330000000000005</c:v>
                      </c:pt>
                      <c:pt idx="5260">
                        <c:v>8.7420000000000009</c:v>
                      </c:pt>
                      <c:pt idx="5261">
                        <c:v>8.7569999999999997</c:v>
                      </c:pt>
                      <c:pt idx="5262">
                        <c:v>8.7650000000000006</c:v>
                      </c:pt>
                      <c:pt idx="5263">
                        <c:v>8.7769999999999992</c:v>
                      </c:pt>
                      <c:pt idx="5264">
                        <c:v>8.7789999999999999</c:v>
                      </c:pt>
                      <c:pt idx="5265">
                        <c:v>8.7769999999999992</c:v>
                      </c:pt>
                      <c:pt idx="5266">
                        <c:v>8.782</c:v>
                      </c:pt>
                      <c:pt idx="5267">
                        <c:v>8.7870000000000008</c:v>
                      </c:pt>
                      <c:pt idx="5268">
                        <c:v>8.798</c:v>
                      </c:pt>
                      <c:pt idx="5269">
                        <c:v>8.7940000000000005</c:v>
                      </c:pt>
                      <c:pt idx="5270">
                        <c:v>8.7850000000000001</c:v>
                      </c:pt>
                      <c:pt idx="5271">
                        <c:v>8.7799999999999994</c:v>
                      </c:pt>
                      <c:pt idx="5272">
                        <c:v>8.7710000000000008</c:v>
                      </c:pt>
                      <c:pt idx="5273">
                        <c:v>8.7639999999999993</c:v>
                      </c:pt>
                      <c:pt idx="5274">
                        <c:v>8.7550000000000008</c:v>
                      </c:pt>
                      <c:pt idx="5275">
                        <c:v>8.7479999999999993</c:v>
                      </c:pt>
                      <c:pt idx="5276">
                        <c:v>8.7420000000000009</c:v>
                      </c:pt>
                      <c:pt idx="5277">
                        <c:v>8.7390000000000008</c:v>
                      </c:pt>
                      <c:pt idx="5278">
                        <c:v>8.7330000000000005</c:v>
                      </c:pt>
                      <c:pt idx="5279">
                        <c:v>8.7279999999999998</c:v>
                      </c:pt>
                      <c:pt idx="5280">
                        <c:v>8.7289999999999992</c:v>
                      </c:pt>
                      <c:pt idx="5281">
                        <c:v>8.7289999999999992</c:v>
                      </c:pt>
                      <c:pt idx="5282">
                        <c:v>8.7270000000000003</c:v>
                      </c:pt>
                      <c:pt idx="5283">
                        <c:v>8.7260000000000009</c:v>
                      </c:pt>
                      <c:pt idx="5284">
                        <c:v>8.7279999999999998</c:v>
                      </c:pt>
                      <c:pt idx="5285">
                        <c:v>8.73</c:v>
                      </c:pt>
                      <c:pt idx="5286">
                        <c:v>8.7289999999999992</c:v>
                      </c:pt>
                      <c:pt idx="5287">
                        <c:v>8.7249999999999996</c:v>
                      </c:pt>
                      <c:pt idx="5288">
                        <c:v>8.7219999999999995</c:v>
                      </c:pt>
                      <c:pt idx="5289">
                        <c:v>8.7200000000000006</c:v>
                      </c:pt>
                      <c:pt idx="5290">
                        <c:v>8.7159999999999993</c:v>
                      </c:pt>
                      <c:pt idx="5291">
                        <c:v>8.7159999999999993</c:v>
                      </c:pt>
                      <c:pt idx="5292">
                        <c:v>8.7119999999999997</c:v>
                      </c:pt>
                      <c:pt idx="5293">
                        <c:v>8.7070000000000007</c:v>
                      </c:pt>
                      <c:pt idx="5294">
                        <c:v>8.7010000000000005</c:v>
                      </c:pt>
                      <c:pt idx="5295">
                        <c:v>8.6989999999999998</c:v>
                      </c:pt>
                      <c:pt idx="5296">
                        <c:v>8.6920000000000002</c:v>
                      </c:pt>
                      <c:pt idx="5297">
                        <c:v>8.6859999999999999</c:v>
                      </c:pt>
                      <c:pt idx="5298">
                        <c:v>8.6839999999999993</c:v>
                      </c:pt>
                      <c:pt idx="5299">
                        <c:v>8.6769999999999996</c:v>
                      </c:pt>
                      <c:pt idx="5300">
                        <c:v>8.6720000000000006</c:v>
                      </c:pt>
                      <c:pt idx="5301">
                        <c:v>8.6630000000000003</c:v>
                      </c:pt>
                      <c:pt idx="5302">
                        <c:v>8.6549999999999994</c:v>
                      </c:pt>
                      <c:pt idx="5303">
                        <c:v>8.6489999999999991</c:v>
                      </c:pt>
                      <c:pt idx="5304">
                        <c:v>8.6419999999999995</c:v>
                      </c:pt>
                      <c:pt idx="5305">
                        <c:v>8.6379999999999999</c:v>
                      </c:pt>
                      <c:pt idx="5306">
                        <c:v>8.6349999999999998</c:v>
                      </c:pt>
                      <c:pt idx="5307">
                        <c:v>8.6289999999999996</c:v>
                      </c:pt>
                      <c:pt idx="5308">
                        <c:v>8.6219999999999999</c:v>
                      </c:pt>
                      <c:pt idx="5309">
                        <c:v>8.6170000000000009</c:v>
                      </c:pt>
                      <c:pt idx="5310">
                        <c:v>8.61</c:v>
                      </c:pt>
                      <c:pt idx="5311">
                        <c:v>8.6069999999999993</c:v>
                      </c:pt>
                      <c:pt idx="5312">
                        <c:v>8.6020000000000003</c:v>
                      </c:pt>
                      <c:pt idx="5313">
                        <c:v>8.5990000000000002</c:v>
                      </c:pt>
                      <c:pt idx="5314">
                        <c:v>8.5939999999999994</c:v>
                      </c:pt>
                      <c:pt idx="5315">
                        <c:v>8.59</c:v>
                      </c:pt>
                      <c:pt idx="5316">
                        <c:v>8.5850000000000009</c:v>
                      </c:pt>
                      <c:pt idx="5317">
                        <c:v>8.5830000000000002</c:v>
                      </c:pt>
                      <c:pt idx="5318">
                        <c:v>8.5779999999999994</c:v>
                      </c:pt>
                      <c:pt idx="5319">
                        <c:v>8.58</c:v>
                      </c:pt>
                      <c:pt idx="5320">
                        <c:v>8.5790000000000006</c:v>
                      </c:pt>
                      <c:pt idx="5321">
                        <c:v>8.58</c:v>
                      </c:pt>
                      <c:pt idx="5322">
                        <c:v>8.577</c:v>
                      </c:pt>
                      <c:pt idx="5323">
                        <c:v>8.5730000000000004</c:v>
                      </c:pt>
                      <c:pt idx="5324">
                        <c:v>8.5719999999999992</c:v>
                      </c:pt>
                      <c:pt idx="5325">
                        <c:v>8.5709999999999997</c:v>
                      </c:pt>
                      <c:pt idx="5326">
                        <c:v>8.5670000000000002</c:v>
                      </c:pt>
                      <c:pt idx="5327">
                        <c:v>8.5640000000000001</c:v>
                      </c:pt>
                      <c:pt idx="5328">
                        <c:v>8.5619999999999994</c:v>
                      </c:pt>
                      <c:pt idx="5329">
                        <c:v>8.5579999999999998</c:v>
                      </c:pt>
                      <c:pt idx="5330">
                        <c:v>8.5519999999999996</c:v>
                      </c:pt>
                      <c:pt idx="5331">
                        <c:v>8.5500000000000007</c:v>
                      </c:pt>
                      <c:pt idx="5332">
                        <c:v>8.5449999999999999</c:v>
                      </c:pt>
                      <c:pt idx="5333">
                        <c:v>8.5440000000000005</c:v>
                      </c:pt>
                      <c:pt idx="5334">
                        <c:v>8.5449999999999999</c:v>
                      </c:pt>
                      <c:pt idx="5335">
                        <c:v>8.5489999999999995</c:v>
                      </c:pt>
                      <c:pt idx="5336">
                        <c:v>8.5470000000000006</c:v>
                      </c:pt>
                      <c:pt idx="5337">
                        <c:v>8.5459999999999994</c:v>
                      </c:pt>
                      <c:pt idx="5338">
                        <c:v>8.5470000000000006</c:v>
                      </c:pt>
                      <c:pt idx="5339">
                        <c:v>8.5449999999999999</c:v>
                      </c:pt>
                      <c:pt idx="5340">
                        <c:v>8.5459999999999994</c:v>
                      </c:pt>
                      <c:pt idx="5341">
                        <c:v>8.5440000000000005</c:v>
                      </c:pt>
                      <c:pt idx="5342">
                        <c:v>8.5429999999999993</c:v>
                      </c:pt>
                      <c:pt idx="5343">
                        <c:v>8.5419999999999998</c:v>
                      </c:pt>
                      <c:pt idx="5344">
                        <c:v>8.5399999999999991</c:v>
                      </c:pt>
                      <c:pt idx="5345">
                        <c:v>8.5370000000000008</c:v>
                      </c:pt>
                      <c:pt idx="5346">
                        <c:v>8.5370000000000008</c:v>
                      </c:pt>
                      <c:pt idx="5347">
                        <c:v>8.5350000000000001</c:v>
                      </c:pt>
                      <c:pt idx="5348">
                        <c:v>8.5359999999999996</c:v>
                      </c:pt>
                      <c:pt idx="5349">
                        <c:v>8.5310000000000006</c:v>
                      </c:pt>
                      <c:pt idx="5350">
                        <c:v>8.5280000000000005</c:v>
                      </c:pt>
                      <c:pt idx="5351">
                        <c:v>8.5259999999999998</c:v>
                      </c:pt>
                      <c:pt idx="5352">
                        <c:v>8.5269999999999992</c:v>
                      </c:pt>
                      <c:pt idx="5353">
                        <c:v>8.5239999999999991</c:v>
                      </c:pt>
                      <c:pt idx="5354">
                        <c:v>8.5229999999999997</c:v>
                      </c:pt>
                      <c:pt idx="5355">
                        <c:v>8.5190000000000001</c:v>
                      </c:pt>
                      <c:pt idx="5356">
                        <c:v>8.5169999999999995</c:v>
                      </c:pt>
                      <c:pt idx="5357">
                        <c:v>8.516</c:v>
                      </c:pt>
                      <c:pt idx="5358">
                        <c:v>8.5129999999999999</c:v>
                      </c:pt>
                      <c:pt idx="5359">
                        <c:v>8.5120000000000005</c:v>
                      </c:pt>
                      <c:pt idx="5360">
                        <c:v>8.5079999999999991</c:v>
                      </c:pt>
                      <c:pt idx="5361">
                        <c:v>8.5030000000000001</c:v>
                      </c:pt>
                      <c:pt idx="5362">
                        <c:v>8.5</c:v>
                      </c:pt>
                      <c:pt idx="5363">
                        <c:v>8.4949999999999992</c:v>
                      </c:pt>
                      <c:pt idx="5364">
                        <c:v>8.4930000000000003</c:v>
                      </c:pt>
                      <c:pt idx="5365">
                        <c:v>8.4879999999999995</c:v>
                      </c:pt>
                      <c:pt idx="5366">
                        <c:v>8.4860000000000007</c:v>
                      </c:pt>
                      <c:pt idx="5367">
                        <c:v>8.4809999999999999</c:v>
                      </c:pt>
                      <c:pt idx="5368">
                        <c:v>8.4819999999999993</c:v>
                      </c:pt>
                      <c:pt idx="5369">
                        <c:v>8.4789999999999992</c:v>
                      </c:pt>
                      <c:pt idx="5370">
                        <c:v>8.4770000000000003</c:v>
                      </c:pt>
                      <c:pt idx="5371">
                        <c:v>8.4749999999999996</c:v>
                      </c:pt>
                      <c:pt idx="5372">
                        <c:v>8.4740000000000002</c:v>
                      </c:pt>
                      <c:pt idx="5373">
                        <c:v>8.4719999999999995</c:v>
                      </c:pt>
                      <c:pt idx="5374">
                        <c:v>8.4689999999999994</c:v>
                      </c:pt>
                      <c:pt idx="5375">
                        <c:v>8.4670000000000005</c:v>
                      </c:pt>
                      <c:pt idx="5376">
                        <c:v>8.4670000000000005</c:v>
                      </c:pt>
                      <c:pt idx="5377">
                        <c:v>8.4629999999999992</c:v>
                      </c:pt>
                      <c:pt idx="5378">
                        <c:v>8.4600000000000009</c:v>
                      </c:pt>
                      <c:pt idx="5379">
                        <c:v>8.4580000000000002</c:v>
                      </c:pt>
                      <c:pt idx="5380">
                        <c:v>8.4589999999999996</c:v>
                      </c:pt>
                      <c:pt idx="5381">
                        <c:v>8.4589999999999996</c:v>
                      </c:pt>
                      <c:pt idx="5382">
                        <c:v>8.4589999999999996</c:v>
                      </c:pt>
                      <c:pt idx="5383">
                        <c:v>8.4580000000000002</c:v>
                      </c:pt>
                      <c:pt idx="5384">
                        <c:v>8.4580000000000002</c:v>
                      </c:pt>
                      <c:pt idx="5385">
                        <c:v>8.4619999999999997</c:v>
                      </c:pt>
                      <c:pt idx="5386">
                        <c:v>8.4629999999999992</c:v>
                      </c:pt>
                      <c:pt idx="5387">
                        <c:v>8.4619999999999997</c:v>
                      </c:pt>
                      <c:pt idx="5388">
                        <c:v>8.4600000000000009</c:v>
                      </c:pt>
                      <c:pt idx="5389">
                        <c:v>8.4600000000000009</c:v>
                      </c:pt>
                      <c:pt idx="5390">
                        <c:v>8.4659999999999993</c:v>
                      </c:pt>
                      <c:pt idx="5391">
                        <c:v>8.4670000000000005</c:v>
                      </c:pt>
                      <c:pt idx="5392">
                        <c:v>8.484</c:v>
                      </c:pt>
                      <c:pt idx="5393">
                        <c:v>8.4819999999999993</c:v>
                      </c:pt>
                      <c:pt idx="5394">
                        <c:v>8.4830000000000005</c:v>
                      </c:pt>
                      <c:pt idx="5395">
                        <c:v>8.4870000000000001</c:v>
                      </c:pt>
                      <c:pt idx="5396">
                        <c:v>8.4879999999999995</c:v>
                      </c:pt>
                      <c:pt idx="5397">
                        <c:v>8.49</c:v>
                      </c:pt>
                      <c:pt idx="5398">
                        <c:v>8.4930000000000003</c:v>
                      </c:pt>
                      <c:pt idx="5399">
                        <c:v>8.4920000000000009</c:v>
                      </c:pt>
                      <c:pt idx="5400">
                        <c:v>8.4909999999999997</c:v>
                      </c:pt>
                      <c:pt idx="5401">
                        <c:v>8.4879999999999995</c:v>
                      </c:pt>
                      <c:pt idx="5402">
                        <c:v>8.4879999999999995</c:v>
                      </c:pt>
                      <c:pt idx="5403">
                        <c:v>8.4870000000000001</c:v>
                      </c:pt>
                      <c:pt idx="5404">
                        <c:v>8.4849999999999994</c:v>
                      </c:pt>
                      <c:pt idx="5405">
                        <c:v>8.4879999999999995</c:v>
                      </c:pt>
                      <c:pt idx="5406">
                        <c:v>8.4920000000000009</c:v>
                      </c:pt>
                      <c:pt idx="5407">
                        <c:v>8.4930000000000003</c:v>
                      </c:pt>
                      <c:pt idx="5408">
                        <c:v>8.4979999999999993</c:v>
                      </c:pt>
                      <c:pt idx="5409">
                        <c:v>8.5020000000000007</c:v>
                      </c:pt>
                      <c:pt idx="5410">
                        <c:v>8.5030000000000001</c:v>
                      </c:pt>
                      <c:pt idx="5411">
                        <c:v>8.5050000000000008</c:v>
                      </c:pt>
                      <c:pt idx="5412">
                        <c:v>8.5050000000000008</c:v>
                      </c:pt>
                      <c:pt idx="5413">
                        <c:v>8.5039999999999996</c:v>
                      </c:pt>
                      <c:pt idx="5414">
                        <c:v>8.5090000000000003</c:v>
                      </c:pt>
                      <c:pt idx="5415">
                        <c:v>8.5079999999999991</c:v>
                      </c:pt>
                      <c:pt idx="5416">
                        <c:v>8.5109999999999992</c:v>
                      </c:pt>
                      <c:pt idx="5417">
                        <c:v>8.5139999999999993</c:v>
                      </c:pt>
                      <c:pt idx="5418">
                        <c:v>8.516</c:v>
                      </c:pt>
                      <c:pt idx="5419">
                        <c:v>8.5180000000000007</c:v>
                      </c:pt>
                      <c:pt idx="5420">
                        <c:v>8.5220000000000002</c:v>
                      </c:pt>
                      <c:pt idx="5421">
                        <c:v>8.5229999999999997</c:v>
                      </c:pt>
                      <c:pt idx="5422">
                        <c:v>8.5239999999999991</c:v>
                      </c:pt>
                      <c:pt idx="5423">
                        <c:v>8.5229999999999997</c:v>
                      </c:pt>
                      <c:pt idx="5424">
                        <c:v>8.5299999999999994</c:v>
                      </c:pt>
                      <c:pt idx="5425">
                        <c:v>8.5329999999999995</c:v>
                      </c:pt>
                      <c:pt idx="5426">
                        <c:v>8.5329999999999995</c:v>
                      </c:pt>
                      <c:pt idx="5427">
                        <c:v>8.5350000000000001</c:v>
                      </c:pt>
                      <c:pt idx="5428">
                        <c:v>8.5399999999999991</c:v>
                      </c:pt>
                      <c:pt idx="5429">
                        <c:v>8.5459999999999994</c:v>
                      </c:pt>
                      <c:pt idx="5430">
                        <c:v>8.5440000000000005</c:v>
                      </c:pt>
                      <c:pt idx="5431">
                        <c:v>8.548</c:v>
                      </c:pt>
                      <c:pt idx="5432">
                        <c:v>8.5440000000000005</c:v>
                      </c:pt>
                      <c:pt idx="5433">
                        <c:v>8.5440000000000005</c:v>
                      </c:pt>
                      <c:pt idx="5434">
                        <c:v>8.5410000000000004</c:v>
                      </c:pt>
                      <c:pt idx="5435">
                        <c:v>8.5440000000000005</c:v>
                      </c:pt>
                      <c:pt idx="5436">
                        <c:v>8.5429999999999993</c:v>
                      </c:pt>
                      <c:pt idx="5437">
                        <c:v>8.5419999999999998</c:v>
                      </c:pt>
                      <c:pt idx="5438">
                        <c:v>8.5399999999999991</c:v>
                      </c:pt>
                      <c:pt idx="5439">
                        <c:v>8.5389999999999997</c:v>
                      </c:pt>
                      <c:pt idx="5440">
                        <c:v>8.5370000000000008</c:v>
                      </c:pt>
                      <c:pt idx="5441">
                        <c:v>8.5329999999999995</c:v>
                      </c:pt>
                      <c:pt idx="5442">
                        <c:v>8.5310000000000006</c:v>
                      </c:pt>
                      <c:pt idx="5443">
                        <c:v>8.5280000000000005</c:v>
                      </c:pt>
                      <c:pt idx="5444">
                        <c:v>8.5280000000000005</c:v>
                      </c:pt>
                      <c:pt idx="5445">
                        <c:v>8.5220000000000002</c:v>
                      </c:pt>
                      <c:pt idx="5446">
                        <c:v>8.516</c:v>
                      </c:pt>
                      <c:pt idx="5447">
                        <c:v>8.52</c:v>
                      </c:pt>
                      <c:pt idx="5448">
                        <c:v>8.5169999999999995</c:v>
                      </c:pt>
                      <c:pt idx="5449">
                        <c:v>8.5150000000000006</c:v>
                      </c:pt>
                      <c:pt idx="5450">
                        <c:v>8.5150000000000006</c:v>
                      </c:pt>
                      <c:pt idx="5451">
                        <c:v>8.5109999999999992</c:v>
                      </c:pt>
                      <c:pt idx="5452">
                        <c:v>8.5090000000000003</c:v>
                      </c:pt>
                      <c:pt idx="5453">
                        <c:v>8.5050000000000008</c:v>
                      </c:pt>
                      <c:pt idx="5454">
                        <c:v>8.5090000000000003</c:v>
                      </c:pt>
                      <c:pt idx="5455">
                        <c:v>8.5069999999999997</c:v>
                      </c:pt>
                      <c:pt idx="5456">
                        <c:v>8.5030000000000001</c:v>
                      </c:pt>
                      <c:pt idx="5457">
                        <c:v>8.5</c:v>
                      </c:pt>
                      <c:pt idx="5458">
                        <c:v>8.4979999999999993</c:v>
                      </c:pt>
                      <c:pt idx="5459">
                        <c:v>8.4960000000000004</c:v>
                      </c:pt>
                      <c:pt idx="5460">
                        <c:v>8.4939999999999998</c:v>
                      </c:pt>
                      <c:pt idx="5461">
                        <c:v>8.4890000000000008</c:v>
                      </c:pt>
                      <c:pt idx="5462">
                        <c:v>8.4849999999999994</c:v>
                      </c:pt>
                      <c:pt idx="5463">
                        <c:v>8.4819999999999993</c:v>
                      </c:pt>
                      <c:pt idx="5464">
                        <c:v>8.4789999999999992</c:v>
                      </c:pt>
                      <c:pt idx="5465">
                        <c:v>8.4740000000000002</c:v>
                      </c:pt>
                      <c:pt idx="5466">
                        <c:v>8.4700000000000006</c:v>
                      </c:pt>
                      <c:pt idx="5467">
                        <c:v>8.4689999999999994</c:v>
                      </c:pt>
                      <c:pt idx="5468">
                        <c:v>8.4649999999999999</c:v>
                      </c:pt>
                      <c:pt idx="5469">
                        <c:v>8.4619999999999997</c:v>
                      </c:pt>
                      <c:pt idx="5470">
                        <c:v>8.4619999999999997</c:v>
                      </c:pt>
                      <c:pt idx="5471">
                        <c:v>8.4589999999999996</c:v>
                      </c:pt>
                      <c:pt idx="5472">
                        <c:v>8.4629999999999992</c:v>
                      </c:pt>
                      <c:pt idx="5473">
                        <c:v>8.4610000000000003</c:v>
                      </c:pt>
                      <c:pt idx="5474">
                        <c:v>8.4600000000000009</c:v>
                      </c:pt>
                      <c:pt idx="5475">
                        <c:v>8.4610000000000003</c:v>
                      </c:pt>
                      <c:pt idx="5476">
                        <c:v>8.4580000000000002</c:v>
                      </c:pt>
                      <c:pt idx="5477">
                        <c:v>8.4600000000000009</c:v>
                      </c:pt>
                      <c:pt idx="5478">
                        <c:v>8.4610000000000003</c:v>
                      </c:pt>
                      <c:pt idx="5479">
                        <c:v>8.4619999999999997</c:v>
                      </c:pt>
                      <c:pt idx="5480">
                        <c:v>8.4619999999999997</c:v>
                      </c:pt>
                      <c:pt idx="5481">
                        <c:v>8.4629999999999992</c:v>
                      </c:pt>
                      <c:pt idx="5482">
                        <c:v>8.4659999999999993</c:v>
                      </c:pt>
                      <c:pt idx="5483">
                        <c:v>8.4640000000000004</c:v>
                      </c:pt>
                      <c:pt idx="5484">
                        <c:v>8.4659999999999993</c:v>
                      </c:pt>
                      <c:pt idx="5485">
                        <c:v>8.4649999999999999</c:v>
                      </c:pt>
                      <c:pt idx="5486">
                        <c:v>8.4629999999999992</c:v>
                      </c:pt>
                      <c:pt idx="5487">
                        <c:v>8.4610000000000003</c:v>
                      </c:pt>
                      <c:pt idx="5488">
                        <c:v>8.4589999999999996</c:v>
                      </c:pt>
                      <c:pt idx="5489">
                        <c:v>8.4600000000000009</c:v>
                      </c:pt>
                      <c:pt idx="5490">
                        <c:v>8.4570000000000007</c:v>
                      </c:pt>
                      <c:pt idx="5491">
                        <c:v>8.4559999999999995</c:v>
                      </c:pt>
                      <c:pt idx="5492">
                        <c:v>8.4550000000000001</c:v>
                      </c:pt>
                      <c:pt idx="5493">
                        <c:v>8.4529999999999994</c:v>
                      </c:pt>
                      <c:pt idx="5494">
                        <c:v>8.4540000000000006</c:v>
                      </c:pt>
                      <c:pt idx="5495">
                        <c:v>8.4540000000000006</c:v>
                      </c:pt>
                      <c:pt idx="5496">
                        <c:v>8.4570000000000007</c:v>
                      </c:pt>
                      <c:pt idx="5497">
                        <c:v>8.4559999999999995</c:v>
                      </c:pt>
                      <c:pt idx="5498">
                        <c:v>8.4559999999999995</c:v>
                      </c:pt>
                      <c:pt idx="5499">
                        <c:v>8.4510000000000005</c:v>
                      </c:pt>
                      <c:pt idx="5500">
                        <c:v>8.4529999999999994</c:v>
                      </c:pt>
                      <c:pt idx="5501">
                        <c:v>8.4529999999999994</c:v>
                      </c:pt>
                      <c:pt idx="5502">
                        <c:v>8.4510000000000005</c:v>
                      </c:pt>
                      <c:pt idx="5503">
                        <c:v>8.452</c:v>
                      </c:pt>
                      <c:pt idx="5504">
                        <c:v>8.452</c:v>
                      </c:pt>
                      <c:pt idx="5505">
                        <c:v>8.4529999999999994</c:v>
                      </c:pt>
                      <c:pt idx="5506">
                        <c:v>8.4480000000000004</c:v>
                      </c:pt>
                      <c:pt idx="5507">
                        <c:v>8.4469999999999992</c:v>
                      </c:pt>
                      <c:pt idx="5508">
                        <c:v>8.4429999999999996</c:v>
                      </c:pt>
                      <c:pt idx="5509">
                        <c:v>8.4420000000000002</c:v>
                      </c:pt>
                      <c:pt idx="5510">
                        <c:v>8.4429999999999996</c:v>
                      </c:pt>
                      <c:pt idx="5511">
                        <c:v>8.4420000000000002</c:v>
                      </c:pt>
                      <c:pt idx="5512">
                        <c:v>8.4420000000000002</c:v>
                      </c:pt>
                      <c:pt idx="5513">
                        <c:v>8.4410000000000007</c:v>
                      </c:pt>
                      <c:pt idx="5514">
                        <c:v>8.4410000000000007</c:v>
                      </c:pt>
                      <c:pt idx="5515">
                        <c:v>8.4429999999999996</c:v>
                      </c:pt>
                      <c:pt idx="5516">
                        <c:v>8.4410000000000007</c:v>
                      </c:pt>
                      <c:pt idx="5517">
                        <c:v>8.4450000000000003</c:v>
                      </c:pt>
                      <c:pt idx="5518">
                        <c:v>8.4450000000000003</c:v>
                      </c:pt>
                      <c:pt idx="5519">
                        <c:v>8.4480000000000004</c:v>
                      </c:pt>
                      <c:pt idx="5520">
                        <c:v>8.452</c:v>
                      </c:pt>
                      <c:pt idx="5521">
                        <c:v>8.4589999999999996</c:v>
                      </c:pt>
                      <c:pt idx="5522">
                        <c:v>8.4629999999999992</c:v>
                      </c:pt>
                      <c:pt idx="5523">
                        <c:v>8.4640000000000004</c:v>
                      </c:pt>
                      <c:pt idx="5524">
                        <c:v>8.4649999999999999</c:v>
                      </c:pt>
                      <c:pt idx="5525">
                        <c:v>8.4760000000000009</c:v>
                      </c:pt>
                      <c:pt idx="5526">
                        <c:v>8.4789999999999992</c:v>
                      </c:pt>
                      <c:pt idx="5527">
                        <c:v>8.4819999999999993</c:v>
                      </c:pt>
                      <c:pt idx="5528">
                        <c:v>8.4860000000000007</c:v>
                      </c:pt>
                      <c:pt idx="5529">
                        <c:v>8.4909999999999997</c:v>
                      </c:pt>
                      <c:pt idx="5530">
                        <c:v>8.49</c:v>
                      </c:pt>
                      <c:pt idx="5531">
                        <c:v>8.4909999999999997</c:v>
                      </c:pt>
                      <c:pt idx="5532">
                        <c:v>8.4849999999999994</c:v>
                      </c:pt>
                      <c:pt idx="5533">
                        <c:v>8.4830000000000005</c:v>
                      </c:pt>
                      <c:pt idx="5534">
                        <c:v>8.4830000000000005</c:v>
                      </c:pt>
                      <c:pt idx="5535">
                        <c:v>8.4779999999999998</c:v>
                      </c:pt>
                      <c:pt idx="5536">
                        <c:v>8.4789999999999992</c:v>
                      </c:pt>
                      <c:pt idx="5537">
                        <c:v>8.4770000000000003</c:v>
                      </c:pt>
                      <c:pt idx="5538">
                        <c:v>8.4700000000000006</c:v>
                      </c:pt>
                      <c:pt idx="5539">
                        <c:v>8.4670000000000005</c:v>
                      </c:pt>
                      <c:pt idx="5540">
                        <c:v>8.4640000000000004</c:v>
                      </c:pt>
                      <c:pt idx="5541">
                        <c:v>8.4580000000000002</c:v>
                      </c:pt>
                      <c:pt idx="5542">
                        <c:v>8.452</c:v>
                      </c:pt>
                      <c:pt idx="5543">
                        <c:v>8.4489999999999998</c:v>
                      </c:pt>
                      <c:pt idx="5544">
                        <c:v>8.4429999999999996</c:v>
                      </c:pt>
                      <c:pt idx="5545">
                        <c:v>8.4390000000000001</c:v>
                      </c:pt>
                      <c:pt idx="5546">
                        <c:v>8.4329999999999998</c:v>
                      </c:pt>
                      <c:pt idx="5547">
                        <c:v>8.4309999999999992</c:v>
                      </c:pt>
                      <c:pt idx="5548">
                        <c:v>8.4260000000000002</c:v>
                      </c:pt>
                      <c:pt idx="5549">
                        <c:v>8.423</c:v>
                      </c:pt>
                      <c:pt idx="5550">
                        <c:v>8.42</c:v>
                      </c:pt>
                      <c:pt idx="5551">
                        <c:v>8.4169999999999998</c:v>
                      </c:pt>
                      <c:pt idx="5552">
                        <c:v>8.4149999999999991</c:v>
                      </c:pt>
                      <c:pt idx="5553">
                        <c:v>8.4090000000000007</c:v>
                      </c:pt>
                      <c:pt idx="5554">
                        <c:v>8.4039999999999999</c:v>
                      </c:pt>
                      <c:pt idx="5555">
                        <c:v>8.4039999999999999</c:v>
                      </c:pt>
                      <c:pt idx="5556">
                        <c:v>8.4019999999999992</c:v>
                      </c:pt>
                      <c:pt idx="5557">
                        <c:v>8.4039999999999999</c:v>
                      </c:pt>
                      <c:pt idx="5558">
                        <c:v>8.4030000000000005</c:v>
                      </c:pt>
                      <c:pt idx="5559">
                        <c:v>8.4049999999999994</c:v>
                      </c:pt>
                      <c:pt idx="5560">
                        <c:v>8.4049999999999994</c:v>
                      </c:pt>
                      <c:pt idx="5561">
                        <c:v>8.4019999999999992</c:v>
                      </c:pt>
                      <c:pt idx="5562">
                        <c:v>8.4019999999999992</c:v>
                      </c:pt>
                      <c:pt idx="5563">
                        <c:v>8.3989999999999991</c:v>
                      </c:pt>
                      <c:pt idx="5564">
                        <c:v>8.3979999999999997</c:v>
                      </c:pt>
                      <c:pt idx="5565">
                        <c:v>8.3960000000000008</c:v>
                      </c:pt>
                      <c:pt idx="5566">
                        <c:v>8.3960000000000008</c:v>
                      </c:pt>
                      <c:pt idx="5567">
                        <c:v>8.3940000000000001</c:v>
                      </c:pt>
                      <c:pt idx="5568">
                        <c:v>8.3919999999999995</c:v>
                      </c:pt>
                      <c:pt idx="5569">
                        <c:v>8.3870000000000005</c:v>
                      </c:pt>
                      <c:pt idx="5570">
                        <c:v>8.3849999999999998</c:v>
                      </c:pt>
                      <c:pt idx="5571">
                        <c:v>8.3840000000000003</c:v>
                      </c:pt>
                      <c:pt idx="5572">
                        <c:v>8.3829999999999991</c:v>
                      </c:pt>
                      <c:pt idx="5573">
                        <c:v>8.3849999999999998</c:v>
                      </c:pt>
                      <c:pt idx="5574">
                        <c:v>8.3879999999999999</c:v>
                      </c:pt>
                      <c:pt idx="5575">
                        <c:v>8.39</c:v>
                      </c:pt>
                      <c:pt idx="5576">
                        <c:v>8.39</c:v>
                      </c:pt>
                      <c:pt idx="5577">
                        <c:v>8.3940000000000001</c:v>
                      </c:pt>
                      <c:pt idx="5578">
                        <c:v>8.4</c:v>
                      </c:pt>
                      <c:pt idx="5579">
                        <c:v>8.4039999999999999</c:v>
                      </c:pt>
                      <c:pt idx="5580">
                        <c:v>8.4060000000000006</c:v>
                      </c:pt>
                      <c:pt idx="5581">
                        <c:v>8.4039999999999999</c:v>
                      </c:pt>
                      <c:pt idx="5582">
                        <c:v>8.4090000000000007</c:v>
                      </c:pt>
                      <c:pt idx="5583">
                        <c:v>8.4130000000000003</c:v>
                      </c:pt>
                      <c:pt idx="5584">
                        <c:v>8.4160000000000004</c:v>
                      </c:pt>
                      <c:pt idx="5585">
                        <c:v>8.4160000000000004</c:v>
                      </c:pt>
                      <c:pt idx="5586">
                        <c:v>8.42</c:v>
                      </c:pt>
                      <c:pt idx="5587">
                        <c:v>8.4209999999999994</c:v>
                      </c:pt>
                      <c:pt idx="5588">
                        <c:v>8.423</c:v>
                      </c:pt>
                      <c:pt idx="5589">
                        <c:v>8.423</c:v>
                      </c:pt>
                      <c:pt idx="5590">
                        <c:v>8.4239999999999995</c:v>
                      </c:pt>
                      <c:pt idx="5591">
                        <c:v>8.4260000000000002</c:v>
                      </c:pt>
                      <c:pt idx="5592">
                        <c:v>8.4250000000000007</c:v>
                      </c:pt>
                      <c:pt idx="5593">
                        <c:v>8.4260000000000002</c:v>
                      </c:pt>
                      <c:pt idx="5594">
                        <c:v>8.4250000000000007</c:v>
                      </c:pt>
                      <c:pt idx="5595">
                        <c:v>8.4239999999999995</c:v>
                      </c:pt>
                      <c:pt idx="5596">
                        <c:v>8.4269999999999996</c:v>
                      </c:pt>
                      <c:pt idx="5597">
                        <c:v>8.4239999999999995</c:v>
                      </c:pt>
                      <c:pt idx="5598">
                        <c:v>8.423</c:v>
                      </c:pt>
                      <c:pt idx="5599">
                        <c:v>8.42</c:v>
                      </c:pt>
                      <c:pt idx="5600">
                        <c:v>8.4169999999999998</c:v>
                      </c:pt>
                      <c:pt idx="5601">
                        <c:v>8.4169999999999998</c:v>
                      </c:pt>
                      <c:pt idx="5602">
                        <c:v>8.4149999999999991</c:v>
                      </c:pt>
                      <c:pt idx="5603">
                        <c:v>8.4139999999999997</c:v>
                      </c:pt>
                      <c:pt idx="5604">
                        <c:v>8.4130000000000003</c:v>
                      </c:pt>
                      <c:pt idx="5605">
                        <c:v>8.4120000000000008</c:v>
                      </c:pt>
                      <c:pt idx="5606">
                        <c:v>8.4090000000000007</c:v>
                      </c:pt>
                      <c:pt idx="5607">
                        <c:v>8.4079999999999995</c:v>
                      </c:pt>
                      <c:pt idx="5608">
                        <c:v>8.4039999999999999</c:v>
                      </c:pt>
                      <c:pt idx="5609">
                        <c:v>8.4039999999999999</c:v>
                      </c:pt>
                      <c:pt idx="5610">
                        <c:v>8.3979999999999997</c:v>
                      </c:pt>
                      <c:pt idx="5611">
                        <c:v>8.3960000000000008</c:v>
                      </c:pt>
                      <c:pt idx="5612">
                        <c:v>8.3940000000000001</c:v>
                      </c:pt>
                      <c:pt idx="5613">
                        <c:v>8.3889999999999993</c:v>
                      </c:pt>
                      <c:pt idx="5614">
                        <c:v>8.3859999999999992</c:v>
                      </c:pt>
                      <c:pt idx="5615">
                        <c:v>8.3879999999999999</c:v>
                      </c:pt>
                      <c:pt idx="5616">
                        <c:v>8.391</c:v>
                      </c:pt>
                      <c:pt idx="5617">
                        <c:v>8.3960000000000008</c:v>
                      </c:pt>
                      <c:pt idx="5618">
                        <c:v>8.4</c:v>
                      </c:pt>
                      <c:pt idx="5619">
                        <c:v>8.4049999999999994</c:v>
                      </c:pt>
                      <c:pt idx="5620">
                        <c:v>8.4079999999999995</c:v>
                      </c:pt>
                      <c:pt idx="5621">
                        <c:v>8.4139999999999997</c:v>
                      </c:pt>
                      <c:pt idx="5622">
                        <c:v>8.4149999999999991</c:v>
                      </c:pt>
                      <c:pt idx="5623">
                        <c:v>8.4190000000000005</c:v>
                      </c:pt>
                      <c:pt idx="5624">
                        <c:v>8.4209999999999994</c:v>
                      </c:pt>
                      <c:pt idx="5625">
                        <c:v>8.4209999999999994</c:v>
                      </c:pt>
                      <c:pt idx="5626">
                        <c:v>8.4179999999999993</c:v>
                      </c:pt>
                      <c:pt idx="5627">
                        <c:v>8.4179999999999993</c:v>
                      </c:pt>
                      <c:pt idx="5628">
                        <c:v>8.4190000000000005</c:v>
                      </c:pt>
                      <c:pt idx="5629">
                        <c:v>8.4160000000000004</c:v>
                      </c:pt>
                      <c:pt idx="5630">
                        <c:v>8.4149999999999991</c:v>
                      </c:pt>
                      <c:pt idx="5631">
                        <c:v>8.4120000000000008</c:v>
                      </c:pt>
                      <c:pt idx="5632">
                        <c:v>8.4090000000000007</c:v>
                      </c:pt>
                      <c:pt idx="5633">
                        <c:v>8.4090000000000007</c:v>
                      </c:pt>
                      <c:pt idx="5634">
                        <c:v>8.4090000000000007</c:v>
                      </c:pt>
                      <c:pt idx="5635">
                        <c:v>8.407</c:v>
                      </c:pt>
                      <c:pt idx="5636">
                        <c:v>8.4049999999999994</c:v>
                      </c:pt>
                      <c:pt idx="5637">
                        <c:v>8.4039999999999999</c:v>
                      </c:pt>
                      <c:pt idx="5638">
                        <c:v>8.4030000000000005</c:v>
                      </c:pt>
                      <c:pt idx="5639">
                        <c:v>8.4030000000000005</c:v>
                      </c:pt>
                      <c:pt idx="5640">
                        <c:v>8.4030000000000005</c:v>
                      </c:pt>
                      <c:pt idx="5641">
                        <c:v>8.4009999999999998</c:v>
                      </c:pt>
                      <c:pt idx="5642">
                        <c:v>8.3989999999999991</c:v>
                      </c:pt>
                      <c:pt idx="5643">
                        <c:v>8.3930000000000007</c:v>
                      </c:pt>
                      <c:pt idx="5644">
                        <c:v>8.3919999999999995</c:v>
                      </c:pt>
                      <c:pt idx="5645">
                        <c:v>8.3879999999999999</c:v>
                      </c:pt>
                      <c:pt idx="5646">
                        <c:v>8.3870000000000005</c:v>
                      </c:pt>
                      <c:pt idx="5647">
                        <c:v>8.3829999999999991</c:v>
                      </c:pt>
                      <c:pt idx="5648">
                        <c:v>8.3840000000000003</c:v>
                      </c:pt>
                      <c:pt idx="5649">
                        <c:v>8.3819999999999997</c:v>
                      </c:pt>
                      <c:pt idx="5650">
                        <c:v>8.3829999999999991</c:v>
                      </c:pt>
                      <c:pt idx="5651">
                        <c:v>8.3810000000000002</c:v>
                      </c:pt>
                      <c:pt idx="5652">
                        <c:v>8.3840000000000003</c:v>
                      </c:pt>
                      <c:pt idx="5653">
                        <c:v>8.3819999999999997</c:v>
                      </c:pt>
                      <c:pt idx="5654">
                        <c:v>8.3780000000000001</c:v>
                      </c:pt>
                      <c:pt idx="5655">
                        <c:v>8.3770000000000007</c:v>
                      </c:pt>
                      <c:pt idx="5656">
                        <c:v>8.3729999999999993</c:v>
                      </c:pt>
                      <c:pt idx="5657">
                        <c:v>8.3719999999999999</c:v>
                      </c:pt>
                      <c:pt idx="5658">
                        <c:v>8.3719999999999999</c:v>
                      </c:pt>
                      <c:pt idx="5659">
                        <c:v>8.3710000000000004</c:v>
                      </c:pt>
                      <c:pt idx="5660">
                        <c:v>8.3680000000000003</c:v>
                      </c:pt>
                      <c:pt idx="5661">
                        <c:v>8.3699999999999992</c:v>
                      </c:pt>
                      <c:pt idx="5662">
                        <c:v>8.3710000000000004</c:v>
                      </c:pt>
                      <c:pt idx="5663">
                        <c:v>8.3710000000000004</c:v>
                      </c:pt>
                      <c:pt idx="5664">
                        <c:v>8.3710000000000004</c:v>
                      </c:pt>
                      <c:pt idx="5665">
                        <c:v>8.3780000000000001</c:v>
                      </c:pt>
                      <c:pt idx="5666">
                        <c:v>8.3789999999999996</c:v>
                      </c:pt>
                      <c:pt idx="5667">
                        <c:v>8.3800000000000008</c:v>
                      </c:pt>
                      <c:pt idx="5668">
                        <c:v>8.3829999999999991</c:v>
                      </c:pt>
                      <c:pt idx="5669">
                        <c:v>8.3930000000000007</c:v>
                      </c:pt>
                      <c:pt idx="5670">
                        <c:v>8.4030000000000005</c:v>
                      </c:pt>
                      <c:pt idx="5671">
                        <c:v>8.4179999999999993</c:v>
                      </c:pt>
                      <c:pt idx="5672">
                        <c:v>8.4260000000000002</c:v>
                      </c:pt>
                      <c:pt idx="5673">
                        <c:v>8.4329999999999998</c:v>
                      </c:pt>
                      <c:pt idx="5674">
                        <c:v>8.4329999999999998</c:v>
                      </c:pt>
                      <c:pt idx="5675">
                        <c:v>8.4390000000000001</c:v>
                      </c:pt>
                      <c:pt idx="5676">
                        <c:v>8.4440000000000008</c:v>
                      </c:pt>
                      <c:pt idx="5677">
                        <c:v>8.4459999999999997</c:v>
                      </c:pt>
                      <c:pt idx="5678">
                        <c:v>8.4480000000000004</c:v>
                      </c:pt>
                      <c:pt idx="5679">
                        <c:v>8.4529999999999994</c:v>
                      </c:pt>
                      <c:pt idx="5680">
                        <c:v>8.4589999999999996</c:v>
                      </c:pt>
                      <c:pt idx="5681">
                        <c:v>8.4570000000000007</c:v>
                      </c:pt>
                      <c:pt idx="5682">
                        <c:v>8.4629999999999992</c:v>
                      </c:pt>
                      <c:pt idx="5683">
                        <c:v>8.4659999999999993</c:v>
                      </c:pt>
                      <c:pt idx="5684">
                        <c:v>8.4710000000000001</c:v>
                      </c:pt>
                      <c:pt idx="5685">
                        <c:v>8.4849999999999994</c:v>
                      </c:pt>
                      <c:pt idx="5686">
                        <c:v>8.4879999999999995</c:v>
                      </c:pt>
                      <c:pt idx="5687">
                        <c:v>8.4939999999999998</c:v>
                      </c:pt>
                      <c:pt idx="5688">
                        <c:v>8.4969999999999999</c:v>
                      </c:pt>
                      <c:pt idx="5689">
                        <c:v>8.4990000000000006</c:v>
                      </c:pt>
                      <c:pt idx="5690">
                        <c:v>8.5030000000000001</c:v>
                      </c:pt>
                      <c:pt idx="5691">
                        <c:v>8.5020000000000007</c:v>
                      </c:pt>
                      <c:pt idx="5692">
                        <c:v>8.51</c:v>
                      </c:pt>
                      <c:pt idx="5693">
                        <c:v>8.5079999999999991</c:v>
                      </c:pt>
                      <c:pt idx="5694">
                        <c:v>8.5090000000000003</c:v>
                      </c:pt>
                      <c:pt idx="5695">
                        <c:v>8.5079999999999991</c:v>
                      </c:pt>
                      <c:pt idx="5696">
                        <c:v>8.5079999999999991</c:v>
                      </c:pt>
                      <c:pt idx="5697">
                        <c:v>8.5060000000000002</c:v>
                      </c:pt>
                      <c:pt idx="5698">
                        <c:v>8.5129999999999999</c:v>
                      </c:pt>
                      <c:pt idx="5699">
                        <c:v>8.5139999999999993</c:v>
                      </c:pt>
                      <c:pt idx="5700">
                        <c:v>8.5139999999999993</c:v>
                      </c:pt>
                      <c:pt idx="5701">
                        <c:v>8.5210000000000008</c:v>
                      </c:pt>
                      <c:pt idx="5702">
                        <c:v>8.5229999999999997</c:v>
                      </c:pt>
                      <c:pt idx="5703">
                        <c:v>8.5220000000000002</c:v>
                      </c:pt>
                      <c:pt idx="5704">
                        <c:v>8.5259999999999998</c:v>
                      </c:pt>
                      <c:pt idx="5705">
                        <c:v>8.5280000000000005</c:v>
                      </c:pt>
                      <c:pt idx="5706">
                        <c:v>8.5350000000000001</c:v>
                      </c:pt>
                      <c:pt idx="5707">
                        <c:v>8.5419999999999998</c:v>
                      </c:pt>
                      <c:pt idx="5708">
                        <c:v>8.5440000000000005</c:v>
                      </c:pt>
                      <c:pt idx="5709">
                        <c:v>8.5440000000000005</c:v>
                      </c:pt>
                      <c:pt idx="5710">
                        <c:v>8.5419999999999998</c:v>
                      </c:pt>
                      <c:pt idx="5711">
                        <c:v>8.5370000000000008</c:v>
                      </c:pt>
                      <c:pt idx="5712">
                        <c:v>8.5359999999999996</c:v>
                      </c:pt>
                      <c:pt idx="5713">
                        <c:v>8.5359999999999996</c:v>
                      </c:pt>
                      <c:pt idx="5714">
                        <c:v>8.5329999999999995</c:v>
                      </c:pt>
                      <c:pt idx="5715">
                        <c:v>8.5310000000000006</c:v>
                      </c:pt>
                      <c:pt idx="5716">
                        <c:v>8.5289999999999999</c:v>
                      </c:pt>
                      <c:pt idx="5717">
                        <c:v>8.5250000000000004</c:v>
                      </c:pt>
                      <c:pt idx="5718">
                        <c:v>8.5239999999999991</c:v>
                      </c:pt>
                      <c:pt idx="5719">
                        <c:v>8.5259999999999998</c:v>
                      </c:pt>
                      <c:pt idx="5720">
                        <c:v>8.5269999999999992</c:v>
                      </c:pt>
                      <c:pt idx="5721">
                        <c:v>8.5220000000000002</c:v>
                      </c:pt>
                      <c:pt idx="5722">
                        <c:v>8.5150000000000006</c:v>
                      </c:pt>
                      <c:pt idx="5723">
                        <c:v>8.5120000000000005</c:v>
                      </c:pt>
                      <c:pt idx="5724">
                        <c:v>8.5069999999999997</c:v>
                      </c:pt>
                      <c:pt idx="5725">
                        <c:v>8.5030000000000001</c:v>
                      </c:pt>
                      <c:pt idx="5726">
                        <c:v>8.5060000000000002</c:v>
                      </c:pt>
                      <c:pt idx="5727">
                        <c:v>8.5060000000000002</c:v>
                      </c:pt>
                      <c:pt idx="5728">
                        <c:v>8.5030000000000001</c:v>
                      </c:pt>
                      <c:pt idx="5729">
                        <c:v>8.5079999999999991</c:v>
                      </c:pt>
                      <c:pt idx="5730">
                        <c:v>8.5039999999999996</c:v>
                      </c:pt>
                      <c:pt idx="5731">
                        <c:v>8.51</c:v>
                      </c:pt>
                      <c:pt idx="5732">
                        <c:v>8.5190000000000001</c:v>
                      </c:pt>
                      <c:pt idx="5733">
                        <c:v>8.5229999999999997</c:v>
                      </c:pt>
                      <c:pt idx="5734">
                        <c:v>8.5359999999999996</c:v>
                      </c:pt>
                      <c:pt idx="5735">
                        <c:v>8.5440000000000005</c:v>
                      </c:pt>
                      <c:pt idx="5736">
                        <c:v>8.5489999999999995</c:v>
                      </c:pt>
                      <c:pt idx="5737">
                        <c:v>8.5619999999999994</c:v>
                      </c:pt>
                      <c:pt idx="5738">
                        <c:v>8.5530000000000008</c:v>
                      </c:pt>
                      <c:pt idx="5739">
                        <c:v>8.5510000000000002</c:v>
                      </c:pt>
                      <c:pt idx="5740">
                        <c:v>8.5489999999999995</c:v>
                      </c:pt>
                      <c:pt idx="5741">
                        <c:v>8.5410000000000004</c:v>
                      </c:pt>
                      <c:pt idx="5742">
                        <c:v>8.5340000000000007</c:v>
                      </c:pt>
                      <c:pt idx="5743">
                        <c:v>8.5340000000000007</c:v>
                      </c:pt>
                      <c:pt idx="5744">
                        <c:v>8.5310000000000006</c:v>
                      </c:pt>
                      <c:pt idx="5745">
                        <c:v>8.5259999999999998</c:v>
                      </c:pt>
                      <c:pt idx="5746">
                        <c:v>8.5250000000000004</c:v>
                      </c:pt>
                      <c:pt idx="5747">
                        <c:v>8.5210000000000008</c:v>
                      </c:pt>
                      <c:pt idx="5748">
                        <c:v>8.5239999999999991</c:v>
                      </c:pt>
                      <c:pt idx="5749">
                        <c:v>8.5280000000000005</c:v>
                      </c:pt>
                      <c:pt idx="5750">
                        <c:v>8.5280000000000005</c:v>
                      </c:pt>
                      <c:pt idx="5751">
                        <c:v>8.5229999999999997</c:v>
                      </c:pt>
                      <c:pt idx="5752">
                        <c:v>8.5220000000000002</c:v>
                      </c:pt>
                      <c:pt idx="5753">
                        <c:v>8.52</c:v>
                      </c:pt>
                      <c:pt idx="5754">
                        <c:v>8.516</c:v>
                      </c:pt>
                      <c:pt idx="5755">
                        <c:v>8.5079999999999991</c:v>
                      </c:pt>
                      <c:pt idx="5756">
                        <c:v>8.5069999999999997</c:v>
                      </c:pt>
                      <c:pt idx="5757">
                        <c:v>8.5120000000000005</c:v>
                      </c:pt>
                      <c:pt idx="5758">
                        <c:v>8.5109999999999992</c:v>
                      </c:pt>
                      <c:pt idx="5759">
                        <c:v>8.5030000000000001</c:v>
                      </c:pt>
                      <c:pt idx="5760">
                        <c:v>8.4990000000000006</c:v>
                      </c:pt>
                      <c:pt idx="5761">
                        <c:v>8.4949999999999992</c:v>
                      </c:pt>
                      <c:pt idx="5762">
                        <c:v>8.4909999999999997</c:v>
                      </c:pt>
                      <c:pt idx="5763">
                        <c:v>8.4860000000000007</c:v>
                      </c:pt>
                      <c:pt idx="5764">
                        <c:v>8.49</c:v>
                      </c:pt>
                      <c:pt idx="5765">
                        <c:v>8.4979999999999993</c:v>
                      </c:pt>
                      <c:pt idx="5766">
                        <c:v>8.5060000000000002</c:v>
                      </c:pt>
                      <c:pt idx="5767">
                        <c:v>8.5069999999999997</c:v>
                      </c:pt>
                      <c:pt idx="5768">
                        <c:v>8.5020000000000007</c:v>
                      </c:pt>
                      <c:pt idx="5769">
                        <c:v>8.5</c:v>
                      </c:pt>
                      <c:pt idx="5770">
                        <c:v>8.4930000000000003</c:v>
                      </c:pt>
                      <c:pt idx="5771">
                        <c:v>8.49</c:v>
                      </c:pt>
                      <c:pt idx="5772">
                        <c:v>8.4860000000000007</c:v>
                      </c:pt>
                      <c:pt idx="5773">
                        <c:v>8.4819999999999993</c:v>
                      </c:pt>
                      <c:pt idx="5774">
                        <c:v>8.484</c:v>
                      </c:pt>
                      <c:pt idx="5775">
                        <c:v>8.4779999999999998</c:v>
                      </c:pt>
                      <c:pt idx="5776">
                        <c:v>8.4749999999999996</c:v>
                      </c:pt>
                      <c:pt idx="5777">
                        <c:v>8.468</c:v>
                      </c:pt>
                      <c:pt idx="5778">
                        <c:v>8.4640000000000004</c:v>
                      </c:pt>
                      <c:pt idx="5779">
                        <c:v>8.4589999999999996</c:v>
                      </c:pt>
                      <c:pt idx="5780">
                        <c:v>8.452</c:v>
                      </c:pt>
                      <c:pt idx="5781">
                        <c:v>8.4489999999999998</c:v>
                      </c:pt>
                      <c:pt idx="5782">
                        <c:v>8.4429999999999996</c:v>
                      </c:pt>
                      <c:pt idx="5783">
                        <c:v>8.4380000000000006</c:v>
                      </c:pt>
                      <c:pt idx="5784">
                        <c:v>8.4309999999999992</c:v>
                      </c:pt>
                      <c:pt idx="5785">
                        <c:v>8.4269999999999996</c:v>
                      </c:pt>
                      <c:pt idx="5786">
                        <c:v>8.4209999999999994</c:v>
                      </c:pt>
                      <c:pt idx="5787">
                        <c:v>8.4190000000000005</c:v>
                      </c:pt>
                      <c:pt idx="5788">
                        <c:v>8.4149999999999991</c:v>
                      </c:pt>
                      <c:pt idx="5789">
                        <c:v>8.4149999999999991</c:v>
                      </c:pt>
                      <c:pt idx="5790">
                        <c:v>8.4130000000000003</c:v>
                      </c:pt>
                      <c:pt idx="5791">
                        <c:v>8.41</c:v>
                      </c:pt>
                      <c:pt idx="5792">
                        <c:v>8.4079999999999995</c:v>
                      </c:pt>
                      <c:pt idx="5793">
                        <c:v>8.407</c:v>
                      </c:pt>
                      <c:pt idx="5794">
                        <c:v>8.4060000000000006</c:v>
                      </c:pt>
                      <c:pt idx="5795">
                        <c:v>8.4039999999999999</c:v>
                      </c:pt>
                      <c:pt idx="5796">
                        <c:v>8.3989999999999991</c:v>
                      </c:pt>
                      <c:pt idx="5797">
                        <c:v>8.3960000000000008</c:v>
                      </c:pt>
                      <c:pt idx="5798">
                        <c:v>8.391</c:v>
                      </c:pt>
                      <c:pt idx="5799">
                        <c:v>8.3879999999999999</c:v>
                      </c:pt>
                      <c:pt idx="5800">
                        <c:v>8.3859999999999992</c:v>
                      </c:pt>
                      <c:pt idx="5801">
                        <c:v>8.3870000000000005</c:v>
                      </c:pt>
                      <c:pt idx="5802">
                        <c:v>8.3840000000000003</c:v>
                      </c:pt>
                      <c:pt idx="5803">
                        <c:v>8.3829999999999991</c:v>
                      </c:pt>
                      <c:pt idx="5804">
                        <c:v>8.3810000000000002</c:v>
                      </c:pt>
                      <c:pt idx="5805">
                        <c:v>8.3800000000000008</c:v>
                      </c:pt>
                      <c:pt idx="5806">
                        <c:v>8.3789999999999996</c:v>
                      </c:pt>
                      <c:pt idx="5807">
                        <c:v>8.3780000000000001</c:v>
                      </c:pt>
                      <c:pt idx="5808">
                        <c:v>8.3770000000000007</c:v>
                      </c:pt>
                      <c:pt idx="5809">
                        <c:v>8.3759999999999994</c:v>
                      </c:pt>
                      <c:pt idx="5810">
                        <c:v>8.3770000000000007</c:v>
                      </c:pt>
                      <c:pt idx="5811">
                        <c:v>8.3780000000000001</c:v>
                      </c:pt>
                      <c:pt idx="5812">
                        <c:v>8.3759999999999994</c:v>
                      </c:pt>
                      <c:pt idx="5813">
                        <c:v>8.3789999999999996</c:v>
                      </c:pt>
                      <c:pt idx="5814">
                        <c:v>8.3770000000000007</c:v>
                      </c:pt>
                      <c:pt idx="5815">
                        <c:v>8.3770000000000007</c:v>
                      </c:pt>
                      <c:pt idx="5816">
                        <c:v>8.375</c:v>
                      </c:pt>
                      <c:pt idx="5817">
                        <c:v>8.3770000000000007</c:v>
                      </c:pt>
                      <c:pt idx="5818">
                        <c:v>8.375</c:v>
                      </c:pt>
                      <c:pt idx="5819">
                        <c:v>8.3729999999999993</c:v>
                      </c:pt>
                      <c:pt idx="5820">
                        <c:v>8.3689999999999998</c:v>
                      </c:pt>
                      <c:pt idx="5821">
                        <c:v>8.3670000000000009</c:v>
                      </c:pt>
                      <c:pt idx="5822">
                        <c:v>8.3670000000000009</c:v>
                      </c:pt>
                      <c:pt idx="5823">
                        <c:v>8.3629999999999995</c:v>
                      </c:pt>
                      <c:pt idx="5824">
                        <c:v>8.3620000000000001</c:v>
                      </c:pt>
                      <c:pt idx="5825">
                        <c:v>8.359</c:v>
                      </c:pt>
                      <c:pt idx="5826">
                        <c:v>8.3580000000000005</c:v>
                      </c:pt>
                      <c:pt idx="5827">
                        <c:v>8.3580000000000005</c:v>
                      </c:pt>
                      <c:pt idx="5828">
                        <c:v>8.3569999999999993</c:v>
                      </c:pt>
                      <c:pt idx="5829">
                        <c:v>8.3569999999999993</c:v>
                      </c:pt>
                      <c:pt idx="5830">
                        <c:v>8.3559999999999999</c:v>
                      </c:pt>
                      <c:pt idx="5831">
                        <c:v>8.35</c:v>
                      </c:pt>
                      <c:pt idx="5832">
                        <c:v>8.3520000000000003</c:v>
                      </c:pt>
                      <c:pt idx="5833">
                        <c:v>8.3480000000000008</c:v>
                      </c:pt>
                      <c:pt idx="5834">
                        <c:v>8.3469999999999995</c:v>
                      </c:pt>
                      <c:pt idx="5835">
                        <c:v>8.3439999999999994</c:v>
                      </c:pt>
                      <c:pt idx="5836">
                        <c:v>8.343</c:v>
                      </c:pt>
                      <c:pt idx="5837">
                        <c:v>8.3460000000000001</c:v>
                      </c:pt>
                      <c:pt idx="5838">
                        <c:v>8.3439999999999994</c:v>
                      </c:pt>
                      <c:pt idx="5839">
                        <c:v>8.3460000000000001</c:v>
                      </c:pt>
                      <c:pt idx="5840">
                        <c:v>8.3480000000000008</c:v>
                      </c:pt>
                      <c:pt idx="5841">
                        <c:v>8.3450000000000006</c:v>
                      </c:pt>
                      <c:pt idx="5842">
                        <c:v>8.3480000000000008</c:v>
                      </c:pt>
                      <c:pt idx="5843">
                        <c:v>8.35</c:v>
                      </c:pt>
                      <c:pt idx="5844">
                        <c:v>8.3490000000000002</c:v>
                      </c:pt>
                      <c:pt idx="5845">
                        <c:v>8.35</c:v>
                      </c:pt>
                      <c:pt idx="5846">
                        <c:v>8.3490000000000002</c:v>
                      </c:pt>
                      <c:pt idx="5847">
                        <c:v>8.3510000000000009</c:v>
                      </c:pt>
                      <c:pt idx="5848">
                        <c:v>8.35</c:v>
                      </c:pt>
                      <c:pt idx="5849">
                        <c:v>8.3490000000000002</c:v>
                      </c:pt>
                      <c:pt idx="5850">
                        <c:v>8.3469999999999995</c:v>
                      </c:pt>
                      <c:pt idx="5851">
                        <c:v>8.3469999999999995</c:v>
                      </c:pt>
                      <c:pt idx="5852">
                        <c:v>8.3490000000000002</c:v>
                      </c:pt>
                      <c:pt idx="5853">
                        <c:v>8.35</c:v>
                      </c:pt>
                      <c:pt idx="5854">
                        <c:v>8.3439999999999994</c:v>
                      </c:pt>
                      <c:pt idx="5855">
                        <c:v>8.3450000000000006</c:v>
                      </c:pt>
                      <c:pt idx="5856">
                        <c:v>8.3409999999999993</c:v>
                      </c:pt>
                      <c:pt idx="5857">
                        <c:v>8.3409999999999993</c:v>
                      </c:pt>
                      <c:pt idx="5858">
                        <c:v>8.34</c:v>
                      </c:pt>
                      <c:pt idx="5859">
                        <c:v>8.3369999999999997</c:v>
                      </c:pt>
                      <c:pt idx="5860">
                        <c:v>8.3330000000000002</c:v>
                      </c:pt>
                      <c:pt idx="5861">
                        <c:v>8.3309999999999995</c:v>
                      </c:pt>
                      <c:pt idx="5862">
                        <c:v>8.3279999999999994</c:v>
                      </c:pt>
                      <c:pt idx="5863">
                        <c:v>8.3249999999999993</c:v>
                      </c:pt>
                      <c:pt idx="5864">
                        <c:v>8.3260000000000005</c:v>
                      </c:pt>
                      <c:pt idx="5865">
                        <c:v>8.3339999999999996</c:v>
                      </c:pt>
                      <c:pt idx="5866">
                        <c:v>8.34</c:v>
                      </c:pt>
                      <c:pt idx="5867">
                        <c:v>8.35</c:v>
                      </c:pt>
                      <c:pt idx="5868">
                        <c:v>8.3569999999999993</c:v>
                      </c:pt>
                      <c:pt idx="5869">
                        <c:v>8.3629999999999995</c:v>
                      </c:pt>
                      <c:pt idx="5870">
                        <c:v>8.3729999999999993</c:v>
                      </c:pt>
                      <c:pt idx="5871">
                        <c:v>8.3780000000000001</c:v>
                      </c:pt>
                      <c:pt idx="5872">
                        <c:v>8.3810000000000002</c:v>
                      </c:pt>
                      <c:pt idx="5873">
                        <c:v>8.3840000000000003</c:v>
                      </c:pt>
                      <c:pt idx="5874">
                        <c:v>8.3849999999999998</c:v>
                      </c:pt>
                      <c:pt idx="5875">
                        <c:v>8.3870000000000005</c:v>
                      </c:pt>
                      <c:pt idx="5876">
                        <c:v>8.3879999999999999</c:v>
                      </c:pt>
                      <c:pt idx="5877">
                        <c:v>8.3889999999999993</c:v>
                      </c:pt>
                      <c:pt idx="5878">
                        <c:v>8.3879999999999999</c:v>
                      </c:pt>
                      <c:pt idx="5879">
                        <c:v>8.3889999999999993</c:v>
                      </c:pt>
                      <c:pt idx="5880">
                        <c:v>8.3849999999999998</c:v>
                      </c:pt>
                      <c:pt idx="5881">
                        <c:v>8.3819999999999997</c:v>
                      </c:pt>
                      <c:pt idx="5882">
                        <c:v>8.3819999999999997</c:v>
                      </c:pt>
                      <c:pt idx="5883">
                        <c:v>8.3819999999999997</c:v>
                      </c:pt>
                      <c:pt idx="5884">
                        <c:v>8.3800000000000008</c:v>
                      </c:pt>
                      <c:pt idx="5885">
                        <c:v>8.3759999999999994</c:v>
                      </c:pt>
                      <c:pt idx="5886">
                        <c:v>8.375</c:v>
                      </c:pt>
                      <c:pt idx="5887">
                        <c:v>8.3719999999999999</c:v>
                      </c:pt>
                      <c:pt idx="5888">
                        <c:v>8.3719999999999999</c:v>
                      </c:pt>
                      <c:pt idx="5889">
                        <c:v>8.3710000000000004</c:v>
                      </c:pt>
                      <c:pt idx="5890">
                        <c:v>8.3680000000000003</c:v>
                      </c:pt>
                      <c:pt idx="5891">
                        <c:v>8.3680000000000003</c:v>
                      </c:pt>
                      <c:pt idx="5892">
                        <c:v>8.3629999999999995</c:v>
                      </c:pt>
                      <c:pt idx="5893">
                        <c:v>8.3659999999999997</c:v>
                      </c:pt>
                      <c:pt idx="5894">
                        <c:v>8.3659999999999997</c:v>
                      </c:pt>
                      <c:pt idx="5895">
                        <c:v>8.3680000000000003</c:v>
                      </c:pt>
                      <c:pt idx="5896">
                        <c:v>8.3699999999999992</c:v>
                      </c:pt>
                      <c:pt idx="5897">
                        <c:v>8.3670000000000009</c:v>
                      </c:pt>
                      <c:pt idx="5898">
                        <c:v>8.3710000000000004</c:v>
                      </c:pt>
                      <c:pt idx="5899">
                        <c:v>8.3719999999999999</c:v>
                      </c:pt>
                      <c:pt idx="5900">
                        <c:v>8.3729999999999993</c:v>
                      </c:pt>
                      <c:pt idx="5901">
                        <c:v>8.3710000000000004</c:v>
                      </c:pt>
                      <c:pt idx="5902">
                        <c:v>8.3740000000000006</c:v>
                      </c:pt>
                      <c:pt idx="5903">
                        <c:v>8.3740000000000006</c:v>
                      </c:pt>
                      <c:pt idx="5904">
                        <c:v>8.375</c:v>
                      </c:pt>
                      <c:pt idx="5905">
                        <c:v>8.3729999999999993</c:v>
                      </c:pt>
                      <c:pt idx="5906">
                        <c:v>8.3770000000000007</c:v>
                      </c:pt>
                      <c:pt idx="5907">
                        <c:v>8.3770000000000007</c:v>
                      </c:pt>
                      <c:pt idx="5908">
                        <c:v>8.3759999999999994</c:v>
                      </c:pt>
                      <c:pt idx="5909">
                        <c:v>8.3780000000000001</c:v>
                      </c:pt>
                      <c:pt idx="5910">
                        <c:v>8.3759999999999994</c:v>
                      </c:pt>
                      <c:pt idx="5911">
                        <c:v>8.3759999999999994</c:v>
                      </c:pt>
                      <c:pt idx="5912">
                        <c:v>8.3780000000000001</c:v>
                      </c:pt>
                      <c:pt idx="5913">
                        <c:v>8.3770000000000007</c:v>
                      </c:pt>
                      <c:pt idx="5914">
                        <c:v>8.3759999999999994</c:v>
                      </c:pt>
                      <c:pt idx="5915">
                        <c:v>8.375</c:v>
                      </c:pt>
                      <c:pt idx="5916">
                        <c:v>8.3729999999999993</c:v>
                      </c:pt>
                      <c:pt idx="5917">
                        <c:v>8.3699999999999992</c:v>
                      </c:pt>
                      <c:pt idx="5918">
                        <c:v>8.3680000000000003</c:v>
                      </c:pt>
                      <c:pt idx="5919">
                        <c:v>8.3680000000000003</c:v>
                      </c:pt>
                      <c:pt idx="5920">
                        <c:v>8.3699999999999992</c:v>
                      </c:pt>
                      <c:pt idx="5921">
                        <c:v>8.3689999999999998</c:v>
                      </c:pt>
                      <c:pt idx="5922">
                        <c:v>8.3659999999999997</c:v>
                      </c:pt>
                      <c:pt idx="5923">
                        <c:v>8.3670000000000009</c:v>
                      </c:pt>
                      <c:pt idx="5924">
                        <c:v>8.3629999999999995</c:v>
                      </c:pt>
                      <c:pt idx="5925">
                        <c:v>8.36</c:v>
                      </c:pt>
                      <c:pt idx="5926">
                        <c:v>8.3529999999999998</c:v>
                      </c:pt>
                      <c:pt idx="5927">
                        <c:v>8.3510000000000009</c:v>
                      </c:pt>
                      <c:pt idx="5928">
                        <c:v>8.3439999999999994</c:v>
                      </c:pt>
                      <c:pt idx="5929">
                        <c:v>8.3409999999999993</c:v>
                      </c:pt>
                      <c:pt idx="5930">
                        <c:v>8.34</c:v>
                      </c:pt>
                      <c:pt idx="5931">
                        <c:v>8.3379999999999992</c:v>
                      </c:pt>
                      <c:pt idx="5932">
                        <c:v>8.3360000000000003</c:v>
                      </c:pt>
                      <c:pt idx="5933">
                        <c:v>8.3350000000000009</c:v>
                      </c:pt>
                      <c:pt idx="5934">
                        <c:v>8.3350000000000009</c:v>
                      </c:pt>
                      <c:pt idx="5935">
                        <c:v>8.34</c:v>
                      </c:pt>
                      <c:pt idx="5936">
                        <c:v>8.3450000000000006</c:v>
                      </c:pt>
                      <c:pt idx="5937">
                        <c:v>8.3480000000000008</c:v>
                      </c:pt>
                      <c:pt idx="5938">
                        <c:v>8.3510000000000009</c:v>
                      </c:pt>
                      <c:pt idx="5939">
                        <c:v>8.3569999999999993</c:v>
                      </c:pt>
                      <c:pt idx="5940">
                        <c:v>8.3610000000000007</c:v>
                      </c:pt>
                      <c:pt idx="5941">
                        <c:v>8.3620000000000001</c:v>
                      </c:pt>
                      <c:pt idx="5942">
                        <c:v>8.3640000000000008</c:v>
                      </c:pt>
                      <c:pt idx="5943">
                        <c:v>8.3699999999999992</c:v>
                      </c:pt>
                      <c:pt idx="5944">
                        <c:v>8.3819999999999997</c:v>
                      </c:pt>
                      <c:pt idx="5945">
                        <c:v>8.3789999999999996</c:v>
                      </c:pt>
                      <c:pt idx="5946">
                        <c:v>8.3849999999999998</c:v>
                      </c:pt>
                      <c:pt idx="5947">
                        <c:v>8.3870000000000005</c:v>
                      </c:pt>
                      <c:pt idx="5948">
                        <c:v>8.391</c:v>
                      </c:pt>
                      <c:pt idx="5949">
                        <c:v>8.3879999999999999</c:v>
                      </c:pt>
                      <c:pt idx="5950">
                        <c:v>8.3849999999999998</c:v>
                      </c:pt>
                      <c:pt idx="5951">
                        <c:v>8.3849999999999998</c:v>
                      </c:pt>
                      <c:pt idx="5952">
                        <c:v>8.3829999999999991</c:v>
                      </c:pt>
                      <c:pt idx="5953">
                        <c:v>8.39</c:v>
                      </c:pt>
                      <c:pt idx="5954">
                        <c:v>8.3879999999999999</c:v>
                      </c:pt>
                      <c:pt idx="5955">
                        <c:v>8.3889999999999993</c:v>
                      </c:pt>
                      <c:pt idx="5956">
                        <c:v>8.3859999999999992</c:v>
                      </c:pt>
                      <c:pt idx="5957">
                        <c:v>8.3870000000000005</c:v>
                      </c:pt>
                      <c:pt idx="5958">
                        <c:v>8.3849999999999998</c:v>
                      </c:pt>
                      <c:pt idx="5959">
                        <c:v>8.3859999999999992</c:v>
                      </c:pt>
                      <c:pt idx="5960">
                        <c:v>8.39</c:v>
                      </c:pt>
                      <c:pt idx="5961">
                        <c:v>8.3940000000000001</c:v>
                      </c:pt>
                      <c:pt idx="5962">
                        <c:v>8.3879999999999999</c:v>
                      </c:pt>
                      <c:pt idx="5963">
                        <c:v>8.3829999999999991</c:v>
                      </c:pt>
                      <c:pt idx="5964">
                        <c:v>8.3780000000000001</c:v>
                      </c:pt>
                      <c:pt idx="5965">
                        <c:v>8.3740000000000006</c:v>
                      </c:pt>
                      <c:pt idx="5966">
                        <c:v>8.3710000000000004</c:v>
                      </c:pt>
                      <c:pt idx="5967">
                        <c:v>8.3650000000000002</c:v>
                      </c:pt>
                      <c:pt idx="5968">
                        <c:v>8.3629999999999995</c:v>
                      </c:pt>
                      <c:pt idx="5969">
                        <c:v>8.3580000000000005</c:v>
                      </c:pt>
                      <c:pt idx="5970">
                        <c:v>8.3539999999999992</c:v>
                      </c:pt>
                      <c:pt idx="5971">
                        <c:v>8.35</c:v>
                      </c:pt>
                      <c:pt idx="5972">
                        <c:v>8.3460000000000001</c:v>
                      </c:pt>
                      <c:pt idx="5973">
                        <c:v>8.3460000000000001</c:v>
                      </c:pt>
                      <c:pt idx="5974">
                        <c:v>8.34</c:v>
                      </c:pt>
                      <c:pt idx="5975">
                        <c:v>8.3360000000000003</c:v>
                      </c:pt>
                      <c:pt idx="5976">
                        <c:v>8.3320000000000007</c:v>
                      </c:pt>
                      <c:pt idx="5977">
                        <c:v>8.3260000000000005</c:v>
                      </c:pt>
                      <c:pt idx="5978">
                        <c:v>8.3249999999999993</c:v>
                      </c:pt>
                      <c:pt idx="5979">
                        <c:v>8.3190000000000008</c:v>
                      </c:pt>
                      <c:pt idx="5980">
                        <c:v>8.3149999999999995</c:v>
                      </c:pt>
                      <c:pt idx="5981">
                        <c:v>8.31</c:v>
                      </c:pt>
                      <c:pt idx="5982">
                        <c:v>8.3049999999999997</c:v>
                      </c:pt>
                      <c:pt idx="5983">
                        <c:v>8.3049999999999997</c:v>
                      </c:pt>
                      <c:pt idx="5984">
                        <c:v>8.2970000000000006</c:v>
                      </c:pt>
                      <c:pt idx="5985">
                        <c:v>8.2949999999999999</c:v>
                      </c:pt>
                      <c:pt idx="5986">
                        <c:v>8.2919999999999998</c:v>
                      </c:pt>
                      <c:pt idx="5987">
                        <c:v>8.2880000000000003</c:v>
                      </c:pt>
                      <c:pt idx="5988">
                        <c:v>8.282</c:v>
                      </c:pt>
                      <c:pt idx="5989">
                        <c:v>8.2769999999999992</c:v>
                      </c:pt>
                      <c:pt idx="5990">
                        <c:v>8.2729999999999997</c:v>
                      </c:pt>
                      <c:pt idx="5991">
                        <c:v>8.27</c:v>
                      </c:pt>
                      <c:pt idx="5992">
                        <c:v>8.266</c:v>
                      </c:pt>
                      <c:pt idx="5993">
                        <c:v>8.2609999999999992</c:v>
                      </c:pt>
                      <c:pt idx="5994">
                        <c:v>8.2590000000000003</c:v>
                      </c:pt>
                      <c:pt idx="5995">
                        <c:v>8.2550000000000008</c:v>
                      </c:pt>
                      <c:pt idx="5996">
                        <c:v>8.2539999999999996</c:v>
                      </c:pt>
                      <c:pt idx="5997">
                        <c:v>8.2520000000000007</c:v>
                      </c:pt>
                      <c:pt idx="5998">
                        <c:v>8.2479999999999993</c:v>
                      </c:pt>
                      <c:pt idx="5999">
                        <c:v>8.2449999999999992</c:v>
                      </c:pt>
                      <c:pt idx="6000">
                        <c:v>8.2439999999999998</c:v>
                      </c:pt>
                      <c:pt idx="6001">
                        <c:v>8.2390000000000008</c:v>
                      </c:pt>
                      <c:pt idx="6002">
                        <c:v>8.24</c:v>
                      </c:pt>
                      <c:pt idx="6003">
                        <c:v>8.2379999999999995</c:v>
                      </c:pt>
                      <c:pt idx="6004">
                        <c:v>8.2360000000000007</c:v>
                      </c:pt>
                      <c:pt idx="6005">
                        <c:v>8.2360000000000007</c:v>
                      </c:pt>
                      <c:pt idx="6006">
                        <c:v>8.2390000000000008</c:v>
                      </c:pt>
                      <c:pt idx="6007">
                        <c:v>8.2360000000000007</c:v>
                      </c:pt>
                      <c:pt idx="6008">
                        <c:v>8.2370000000000001</c:v>
                      </c:pt>
                      <c:pt idx="6009">
                        <c:v>8.2349999999999994</c:v>
                      </c:pt>
                      <c:pt idx="6010">
                        <c:v>8.24</c:v>
                      </c:pt>
                      <c:pt idx="6011">
                        <c:v>8.2390000000000008</c:v>
                      </c:pt>
                      <c:pt idx="6012">
                        <c:v>8.2390000000000008</c:v>
                      </c:pt>
                      <c:pt idx="6013">
                        <c:v>8.24</c:v>
                      </c:pt>
                      <c:pt idx="6014">
                        <c:v>8.2390000000000008</c:v>
                      </c:pt>
                      <c:pt idx="6015">
                        <c:v>8.2390000000000008</c:v>
                      </c:pt>
                      <c:pt idx="6016">
                        <c:v>8.2409999999999997</c:v>
                      </c:pt>
                      <c:pt idx="6017">
                        <c:v>8.2379999999999995</c:v>
                      </c:pt>
                      <c:pt idx="6018">
                        <c:v>8.2390000000000008</c:v>
                      </c:pt>
                      <c:pt idx="6019">
                        <c:v>8.2360000000000007</c:v>
                      </c:pt>
                      <c:pt idx="6020">
                        <c:v>8.2330000000000005</c:v>
                      </c:pt>
                      <c:pt idx="6021">
                        <c:v>8.2289999999999992</c:v>
                      </c:pt>
                      <c:pt idx="6022">
                        <c:v>8.2270000000000003</c:v>
                      </c:pt>
                      <c:pt idx="6023">
                        <c:v>8.2240000000000002</c:v>
                      </c:pt>
                      <c:pt idx="6024">
                        <c:v>8.2230000000000008</c:v>
                      </c:pt>
                      <c:pt idx="6025">
                        <c:v>8.2189999999999994</c:v>
                      </c:pt>
                      <c:pt idx="6026">
                        <c:v>8.2170000000000005</c:v>
                      </c:pt>
                      <c:pt idx="6027">
                        <c:v>8.2149999999999999</c:v>
                      </c:pt>
                      <c:pt idx="6028">
                        <c:v>8.2129999999999992</c:v>
                      </c:pt>
                      <c:pt idx="6029">
                        <c:v>8.2100000000000009</c:v>
                      </c:pt>
                      <c:pt idx="6030">
                        <c:v>8.2089999999999996</c:v>
                      </c:pt>
                      <c:pt idx="6031">
                        <c:v>8.2059999999999995</c:v>
                      </c:pt>
                      <c:pt idx="6032">
                        <c:v>8.2070000000000007</c:v>
                      </c:pt>
                      <c:pt idx="6033">
                        <c:v>8.2070000000000007</c:v>
                      </c:pt>
                      <c:pt idx="6034">
                        <c:v>8.2029999999999994</c:v>
                      </c:pt>
                      <c:pt idx="6035">
                        <c:v>8.2040000000000006</c:v>
                      </c:pt>
                      <c:pt idx="6036">
                        <c:v>8.2050000000000001</c:v>
                      </c:pt>
                      <c:pt idx="6037">
                        <c:v>8.2040000000000006</c:v>
                      </c:pt>
                      <c:pt idx="6038">
                        <c:v>8.2040000000000006</c:v>
                      </c:pt>
                      <c:pt idx="6039">
                        <c:v>8.2050000000000001</c:v>
                      </c:pt>
                      <c:pt idx="6040">
                        <c:v>8.2050000000000001</c:v>
                      </c:pt>
                      <c:pt idx="6041">
                        <c:v>8.2029999999999994</c:v>
                      </c:pt>
                      <c:pt idx="6042">
                        <c:v>8.2029999999999994</c:v>
                      </c:pt>
                      <c:pt idx="6043">
                        <c:v>8.1980000000000004</c:v>
                      </c:pt>
                      <c:pt idx="6044">
                        <c:v>8.1989999999999998</c:v>
                      </c:pt>
                      <c:pt idx="6045">
                        <c:v>8.1989999999999998</c:v>
                      </c:pt>
                      <c:pt idx="6046">
                        <c:v>8.1969999999999992</c:v>
                      </c:pt>
                      <c:pt idx="6047">
                        <c:v>8.1969999999999992</c:v>
                      </c:pt>
                      <c:pt idx="6048">
                        <c:v>8.1980000000000004</c:v>
                      </c:pt>
                      <c:pt idx="6049">
                        <c:v>8.202</c:v>
                      </c:pt>
                      <c:pt idx="6050">
                        <c:v>8.1959999999999997</c:v>
                      </c:pt>
                      <c:pt idx="6051">
                        <c:v>8.2029999999999994</c:v>
                      </c:pt>
                      <c:pt idx="6052">
                        <c:v>8.2089999999999996</c:v>
                      </c:pt>
                      <c:pt idx="6053">
                        <c:v>8.2140000000000004</c:v>
                      </c:pt>
                      <c:pt idx="6054">
                        <c:v>8.2200000000000006</c:v>
                      </c:pt>
                      <c:pt idx="6055">
                        <c:v>8.2279999999999998</c:v>
                      </c:pt>
                      <c:pt idx="6056">
                        <c:v>8.2330000000000005</c:v>
                      </c:pt>
                      <c:pt idx="6057">
                        <c:v>8.2439999999999998</c:v>
                      </c:pt>
                      <c:pt idx="6058">
                        <c:v>8.2430000000000003</c:v>
                      </c:pt>
                      <c:pt idx="6059">
                        <c:v>8.2490000000000006</c:v>
                      </c:pt>
                      <c:pt idx="6060">
                        <c:v>8.25</c:v>
                      </c:pt>
                      <c:pt idx="6061">
                        <c:v>8.2539999999999996</c:v>
                      </c:pt>
                      <c:pt idx="6062">
                        <c:v>8.2579999999999991</c:v>
                      </c:pt>
                      <c:pt idx="6063">
                        <c:v>8.26</c:v>
                      </c:pt>
                      <c:pt idx="6064">
                        <c:v>8.2590000000000003</c:v>
                      </c:pt>
                      <c:pt idx="6065">
                        <c:v>8.26</c:v>
                      </c:pt>
                      <c:pt idx="6066">
                        <c:v>8.2609999999999992</c:v>
                      </c:pt>
                      <c:pt idx="6067">
                        <c:v>8.266</c:v>
                      </c:pt>
                      <c:pt idx="6068">
                        <c:v>8.2680000000000007</c:v>
                      </c:pt>
                      <c:pt idx="6069">
                        <c:v>8.2680000000000007</c:v>
                      </c:pt>
                      <c:pt idx="6070">
                        <c:v>8.2669999999999995</c:v>
                      </c:pt>
                      <c:pt idx="6071">
                        <c:v>8.2680000000000007</c:v>
                      </c:pt>
                      <c:pt idx="6072">
                        <c:v>8.2669999999999995</c:v>
                      </c:pt>
                      <c:pt idx="6073">
                        <c:v>8.2669999999999995</c:v>
                      </c:pt>
                      <c:pt idx="6074">
                        <c:v>8.2669999999999995</c:v>
                      </c:pt>
                      <c:pt idx="6075">
                        <c:v>8.2650000000000006</c:v>
                      </c:pt>
                      <c:pt idx="6076">
                        <c:v>8.2650000000000006</c:v>
                      </c:pt>
                      <c:pt idx="6077">
                        <c:v>8.2620000000000005</c:v>
                      </c:pt>
                      <c:pt idx="6078">
                        <c:v>8.2609999999999992</c:v>
                      </c:pt>
                      <c:pt idx="6079">
                        <c:v>8.2629999999999999</c:v>
                      </c:pt>
                      <c:pt idx="6080">
                        <c:v>8.2609999999999992</c:v>
                      </c:pt>
                      <c:pt idx="6081">
                        <c:v>8.2569999999999997</c:v>
                      </c:pt>
                      <c:pt idx="6082">
                        <c:v>8.26</c:v>
                      </c:pt>
                      <c:pt idx="6083">
                        <c:v>8.2579999999999991</c:v>
                      </c:pt>
                      <c:pt idx="6084">
                        <c:v>8.26</c:v>
                      </c:pt>
                      <c:pt idx="6085">
                        <c:v>8.2620000000000005</c:v>
                      </c:pt>
                      <c:pt idx="6086">
                        <c:v>8.2620000000000005</c:v>
                      </c:pt>
                      <c:pt idx="6087">
                        <c:v>8.2650000000000006</c:v>
                      </c:pt>
                      <c:pt idx="6088">
                        <c:v>8.2650000000000006</c:v>
                      </c:pt>
                      <c:pt idx="6089">
                        <c:v>8.2690000000000001</c:v>
                      </c:pt>
                      <c:pt idx="6090">
                        <c:v>8.27</c:v>
                      </c:pt>
                      <c:pt idx="6091">
                        <c:v>8.2680000000000007</c:v>
                      </c:pt>
                      <c:pt idx="6092">
                        <c:v>8.2710000000000008</c:v>
                      </c:pt>
                      <c:pt idx="6093">
                        <c:v>8.2729999999999997</c:v>
                      </c:pt>
                      <c:pt idx="6094">
                        <c:v>8.2739999999999991</c:v>
                      </c:pt>
                      <c:pt idx="6095">
                        <c:v>8.2750000000000004</c:v>
                      </c:pt>
                      <c:pt idx="6096">
                        <c:v>8.2789999999999999</c:v>
                      </c:pt>
                      <c:pt idx="6097">
                        <c:v>8.2789999999999999</c:v>
                      </c:pt>
                      <c:pt idx="6098">
                        <c:v>8.2780000000000005</c:v>
                      </c:pt>
                      <c:pt idx="6099">
                        <c:v>8.2769999999999992</c:v>
                      </c:pt>
                      <c:pt idx="6100">
                        <c:v>8.2750000000000004</c:v>
                      </c:pt>
                      <c:pt idx="6101">
                        <c:v>8.2780000000000005</c:v>
                      </c:pt>
                      <c:pt idx="6102">
                        <c:v>8.2759999999999998</c:v>
                      </c:pt>
                      <c:pt idx="6103">
                        <c:v>8.2759999999999998</c:v>
                      </c:pt>
                      <c:pt idx="6104">
                        <c:v>8.2759999999999998</c:v>
                      </c:pt>
                      <c:pt idx="6105">
                        <c:v>8.2750000000000004</c:v>
                      </c:pt>
                      <c:pt idx="6106">
                        <c:v>8.2739999999999991</c:v>
                      </c:pt>
                      <c:pt idx="6107">
                        <c:v>8.2739999999999991</c:v>
                      </c:pt>
                      <c:pt idx="6108">
                        <c:v>8.2720000000000002</c:v>
                      </c:pt>
                      <c:pt idx="6109">
                        <c:v>8.2720000000000002</c:v>
                      </c:pt>
                      <c:pt idx="6110">
                        <c:v>8.2710000000000008</c:v>
                      </c:pt>
                      <c:pt idx="6111">
                        <c:v>8.2680000000000007</c:v>
                      </c:pt>
                      <c:pt idx="6112">
                        <c:v>8.2669999999999995</c:v>
                      </c:pt>
                      <c:pt idx="6113">
                        <c:v>8.2669999999999995</c:v>
                      </c:pt>
                      <c:pt idx="6114">
                        <c:v>8.266</c:v>
                      </c:pt>
                      <c:pt idx="6115">
                        <c:v>8.2629999999999999</c:v>
                      </c:pt>
                      <c:pt idx="6116">
                        <c:v>8.2629999999999999</c:v>
                      </c:pt>
                      <c:pt idx="6117">
                        <c:v>8.2609999999999992</c:v>
                      </c:pt>
                      <c:pt idx="6118">
                        <c:v>8.2609999999999992</c:v>
                      </c:pt>
                      <c:pt idx="6119">
                        <c:v>8.2590000000000003</c:v>
                      </c:pt>
                      <c:pt idx="6120">
                        <c:v>8.2620000000000005</c:v>
                      </c:pt>
                      <c:pt idx="6121">
                        <c:v>8.2590000000000003</c:v>
                      </c:pt>
                      <c:pt idx="6122">
                        <c:v>8.26</c:v>
                      </c:pt>
                      <c:pt idx="6123">
                        <c:v>8.2620000000000005</c:v>
                      </c:pt>
                      <c:pt idx="6124">
                        <c:v>8.2569999999999997</c:v>
                      </c:pt>
                      <c:pt idx="6125">
                        <c:v>8.2560000000000002</c:v>
                      </c:pt>
                      <c:pt idx="6126">
                        <c:v>8.2530000000000001</c:v>
                      </c:pt>
                      <c:pt idx="6127">
                        <c:v>8.2479999999999993</c:v>
                      </c:pt>
                      <c:pt idx="6128">
                        <c:v>8.2449999999999992</c:v>
                      </c:pt>
                      <c:pt idx="6129">
                        <c:v>8.2420000000000009</c:v>
                      </c:pt>
                      <c:pt idx="6130">
                        <c:v>8.2390000000000008</c:v>
                      </c:pt>
                      <c:pt idx="6131">
                        <c:v>8.2360000000000007</c:v>
                      </c:pt>
                      <c:pt idx="6132">
                        <c:v>8.234</c:v>
                      </c:pt>
                      <c:pt idx="6133">
                        <c:v>8.2319999999999993</c:v>
                      </c:pt>
                      <c:pt idx="6134">
                        <c:v>8.2260000000000009</c:v>
                      </c:pt>
                      <c:pt idx="6135">
                        <c:v>8.2289999999999992</c:v>
                      </c:pt>
                      <c:pt idx="6136">
                        <c:v>8.2260000000000009</c:v>
                      </c:pt>
                      <c:pt idx="6137">
                        <c:v>8.2249999999999996</c:v>
                      </c:pt>
                      <c:pt idx="6138">
                        <c:v>8.2270000000000003</c:v>
                      </c:pt>
                      <c:pt idx="6139">
                        <c:v>8.2260000000000009</c:v>
                      </c:pt>
                      <c:pt idx="6140">
                        <c:v>8.2270000000000003</c:v>
                      </c:pt>
                      <c:pt idx="6141">
                        <c:v>8.2289999999999992</c:v>
                      </c:pt>
                      <c:pt idx="6142">
                        <c:v>8.2309999999999999</c:v>
                      </c:pt>
                      <c:pt idx="6143">
                        <c:v>8.234</c:v>
                      </c:pt>
                      <c:pt idx="6144">
                        <c:v>8.2330000000000005</c:v>
                      </c:pt>
                      <c:pt idx="6145">
                        <c:v>8.23</c:v>
                      </c:pt>
                      <c:pt idx="6146">
                        <c:v>8.2309999999999999</c:v>
                      </c:pt>
                      <c:pt idx="6147">
                        <c:v>8.23</c:v>
                      </c:pt>
                      <c:pt idx="6148">
                        <c:v>8.2270000000000003</c:v>
                      </c:pt>
                      <c:pt idx="6149">
                        <c:v>8.2279999999999998</c:v>
                      </c:pt>
                      <c:pt idx="6150">
                        <c:v>8.2349999999999994</c:v>
                      </c:pt>
                      <c:pt idx="6151">
                        <c:v>8.2379999999999995</c:v>
                      </c:pt>
                      <c:pt idx="6152">
                        <c:v>8.2449999999999992</c:v>
                      </c:pt>
                      <c:pt idx="6153">
                        <c:v>8.2520000000000007</c:v>
                      </c:pt>
                      <c:pt idx="6154">
                        <c:v>8.2579999999999991</c:v>
                      </c:pt>
                      <c:pt idx="6155">
                        <c:v>8.2569999999999997</c:v>
                      </c:pt>
                      <c:pt idx="6156">
                        <c:v>8.2629999999999999</c:v>
                      </c:pt>
                      <c:pt idx="6157">
                        <c:v>8.2690000000000001</c:v>
                      </c:pt>
                      <c:pt idx="6158">
                        <c:v>8.2729999999999997</c:v>
                      </c:pt>
                      <c:pt idx="6159">
                        <c:v>8.2769999999999992</c:v>
                      </c:pt>
                      <c:pt idx="6160">
                        <c:v>8.2759999999999998</c:v>
                      </c:pt>
                      <c:pt idx="6161">
                        <c:v>8.2750000000000004</c:v>
                      </c:pt>
                      <c:pt idx="6162">
                        <c:v>8.2759999999999998</c:v>
                      </c:pt>
                      <c:pt idx="6163">
                        <c:v>8.2750000000000004</c:v>
                      </c:pt>
                      <c:pt idx="6164">
                        <c:v>8.2759999999999998</c:v>
                      </c:pt>
                      <c:pt idx="6165">
                        <c:v>8.2729999999999997</c:v>
                      </c:pt>
                      <c:pt idx="6166">
                        <c:v>8.2710000000000008</c:v>
                      </c:pt>
                      <c:pt idx="6167">
                        <c:v>8.2690000000000001</c:v>
                      </c:pt>
                      <c:pt idx="6168">
                        <c:v>8.266</c:v>
                      </c:pt>
                      <c:pt idx="6169">
                        <c:v>8.2639999999999993</c:v>
                      </c:pt>
                      <c:pt idx="6170">
                        <c:v>8.266</c:v>
                      </c:pt>
                      <c:pt idx="6171">
                        <c:v>8.266</c:v>
                      </c:pt>
                      <c:pt idx="6172">
                        <c:v>8.2680000000000007</c:v>
                      </c:pt>
                      <c:pt idx="6173">
                        <c:v>8.2680000000000007</c:v>
                      </c:pt>
                      <c:pt idx="6174">
                        <c:v>8.27</c:v>
                      </c:pt>
                      <c:pt idx="6175">
                        <c:v>8.2680000000000007</c:v>
                      </c:pt>
                      <c:pt idx="6176">
                        <c:v>8.2629999999999999</c:v>
                      </c:pt>
                      <c:pt idx="6177">
                        <c:v>8.27</c:v>
                      </c:pt>
                      <c:pt idx="6178">
                        <c:v>8.2720000000000002</c:v>
                      </c:pt>
                      <c:pt idx="6179">
                        <c:v>8.2759999999999998</c:v>
                      </c:pt>
                      <c:pt idx="6180">
                        <c:v>8.2759999999999998</c:v>
                      </c:pt>
                      <c:pt idx="6181">
                        <c:v>8.2750000000000004</c:v>
                      </c:pt>
                      <c:pt idx="6182">
                        <c:v>8.2799999999999994</c:v>
                      </c:pt>
                      <c:pt idx="6183">
                        <c:v>8.2810000000000006</c:v>
                      </c:pt>
                      <c:pt idx="6184">
                        <c:v>8.282</c:v>
                      </c:pt>
                      <c:pt idx="6185">
                        <c:v>8.282</c:v>
                      </c:pt>
                      <c:pt idx="6186">
                        <c:v>8.282</c:v>
                      </c:pt>
                      <c:pt idx="6187">
                        <c:v>8.2859999999999996</c:v>
                      </c:pt>
                      <c:pt idx="6188">
                        <c:v>8.2910000000000004</c:v>
                      </c:pt>
                      <c:pt idx="6189">
                        <c:v>8.3019999999999996</c:v>
                      </c:pt>
                      <c:pt idx="6190">
                        <c:v>8.3030000000000008</c:v>
                      </c:pt>
                      <c:pt idx="6191">
                        <c:v>8.3019999999999996</c:v>
                      </c:pt>
                      <c:pt idx="6192">
                        <c:v>8.3000000000000007</c:v>
                      </c:pt>
                      <c:pt idx="6193">
                        <c:v>8.3010000000000002</c:v>
                      </c:pt>
                      <c:pt idx="6194">
                        <c:v>8.3059999999999992</c:v>
                      </c:pt>
                      <c:pt idx="6195">
                        <c:v>8.2970000000000006</c:v>
                      </c:pt>
                      <c:pt idx="6196">
                        <c:v>8.298</c:v>
                      </c:pt>
                      <c:pt idx="6197">
                        <c:v>8.2940000000000005</c:v>
                      </c:pt>
                      <c:pt idx="6198">
                        <c:v>8.2850000000000001</c:v>
                      </c:pt>
                      <c:pt idx="6199">
                        <c:v>8.2829999999999995</c:v>
                      </c:pt>
                      <c:pt idx="6200">
                        <c:v>8.2789999999999999</c:v>
                      </c:pt>
                      <c:pt idx="6201">
                        <c:v>8.2750000000000004</c:v>
                      </c:pt>
                      <c:pt idx="6202">
                        <c:v>8.2720000000000002</c:v>
                      </c:pt>
                      <c:pt idx="6203">
                        <c:v>8.27</c:v>
                      </c:pt>
                      <c:pt idx="6204">
                        <c:v>8.2690000000000001</c:v>
                      </c:pt>
                      <c:pt idx="6205">
                        <c:v>8.2690000000000001</c:v>
                      </c:pt>
                      <c:pt idx="6206">
                        <c:v>8.2680000000000007</c:v>
                      </c:pt>
                      <c:pt idx="6207">
                        <c:v>8.2639999999999993</c:v>
                      </c:pt>
                      <c:pt idx="6208">
                        <c:v>8.2650000000000006</c:v>
                      </c:pt>
                      <c:pt idx="6209">
                        <c:v>8.2620000000000005</c:v>
                      </c:pt>
                      <c:pt idx="6210">
                        <c:v>8.2629999999999999</c:v>
                      </c:pt>
                      <c:pt idx="6211">
                        <c:v>8.2639999999999993</c:v>
                      </c:pt>
                      <c:pt idx="6212">
                        <c:v>8.2629999999999999</c:v>
                      </c:pt>
                      <c:pt idx="6213">
                        <c:v>8.2590000000000003</c:v>
                      </c:pt>
                      <c:pt idx="6214">
                        <c:v>8.2590000000000003</c:v>
                      </c:pt>
                      <c:pt idx="6215">
                        <c:v>8.2590000000000003</c:v>
                      </c:pt>
                      <c:pt idx="6216">
                        <c:v>8.2550000000000008</c:v>
                      </c:pt>
                      <c:pt idx="6217">
                        <c:v>8.2530000000000001</c:v>
                      </c:pt>
                      <c:pt idx="6218">
                        <c:v>8.2479999999999993</c:v>
                      </c:pt>
                      <c:pt idx="6219">
                        <c:v>8.2469999999999999</c:v>
                      </c:pt>
                      <c:pt idx="6220">
                        <c:v>8.2409999999999997</c:v>
                      </c:pt>
                      <c:pt idx="6221">
                        <c:v>8.2379999999999995</c:v>
                      </c:pt>
                      <c:pt idx="6222">
                        <c:v>8.2330000000000005</c:v>
                      </c:pt>
                      <c:pt idx="6223">
                        <c:v>8.2289999999999992</c:v>
                      </c:pt>
                      <c:pt idx="6224">
                        <c:v>8.2249999999999996</c:v>
                      </c:pt>
                      <c:pt idx="6225">
                        <c:v>8.2210000000000001</c:v>
                      </c:pt>
                      <c:pt idx="6226">
                        <c:v>8.218</c:v>
                      </c:pt>
                      <c:pt idx="6227">
                        <c:v>8.2129999999999992</c:v>
                      </c:pt>
                      <c:pt idx="6228">
                        <c:v>8.2129999999999992</c:v>
                      </c:pt>
                      <c:pt idx="6229">
                        <c:v>8.2170000000000005</c:v>
                      </c:pt>
                      <c:pt idx="6230">
                        <c:v>8.218</c:v>
                      </c:pt>
                      <c:pt idx="6231">
                        <c:v>8.2149999999999999</c:v>
                      </c:pt>
                      <c:pt idx="6232">
                        <c:v>8.2159999999999993</c:v>
                      </c:pt>
                      <c:pt idx="6233">
                        <c:v>8.2129999999999992</c:v>
                      </c:pt>
                      <c:pt idx="6234">
                        <c:v>8.2089999999999996</c:v>
                      </c:pt>
                      <c:pt idx="6235">
                        <c:v>8.2089999999999996</c:v>
                      </c:pt>
                      <c:pt idx="6236">
                        <c:v>8.2050000000000001</c:v>
                      </c:pt>
                      <c:pt idx="6237">
                        <c:v>8.202</c:v>
                      </c:pt>
                      <c:pt idx="6238">
                        <c:v>8.2010000000000005</c:v>
                      </c:pt>
                      <c:pt idx="6239">
                        <c:v>8.2010000000000005</c:v>
                      </c:pt>
                      <c:pt idx="6240">
                        <c:v>8.2029999999999994</c:v>
                      </c:pt>
                      <c:pt idx="6241">
                        <c:v>8.2040000000000006</c:v>
                      </c:pt>
                      <c:pt idx="6242">
                        <c:v>8.2050000000000001</c:v>
                      </c:pt>
                      <c:pt idx="6243">
                        <c:v>8.2059999999999995</c:v>
                      </c:pt>
                      <c:pt idx="6244">
                        <c:v>8.2089999999999996</c:v>
                      </c:pt>
                      <c:pt idx="6245">
                        <c:v>8.2059999999999995</c:v>
                      </c:pt>
                      <c:pt idx="6246">
                        <c:v>8.2059999999999995</c:v>
                      </c:pt>
                      <c:pt idx="6247">
                        <c:v>8.2059999999999995</c:v>
                      </c:pt>
                      <c:pt idx="6248">
                        <c:v>8.2040000000000006</c:v>
                      </c:pt>
                      <c:pt idx="6249">
                        <c:v>8.2029999999999994</c:v>
                      </c:pt>
                      <c:pt idx="6250">
                        <c:v>8.2040000000000006</c:v>
                      </c:pt>
                      <c:pt idx="6251">
                        <c:v>8.2010000000000005</c:v>
                      </c:pt>
                      <c:pt idx="6252">
                        <c:v>8.1999999999999993</c:v>
                      </c:pt>
                      <c:pt idx="6253">
                        <c:v>8.1980000000000004</c:v>
                      </c:pt>
                      <c:pt idx="6254">
                        <c:v>8.1980000000000004</c:v>
                      </c:pt>
                      <c:pt idx="6255">
                        <c:v>8.1940000000000008</c:v>
                      </c:pt>
                      <c:pt idx="6256">
                        <c:v>8.1929999999999996</c:v>
                      </c:pt>
                      <c:pt idx="6257">
                        <c:v>8.1929999999999996</c:v>
                      </c:pt>
                      <c:pt idx="6258">
                        <c:v>8.1989999999999998</c:v>
                      </c:pt>
                      <c:pt idx="6259">
                        <c:v>8.2010000000000005</c:v>
                      </c:pt>
                      <c:pt idx="6260">
                        <c:v>8.2010000000000005</c:v>
                      </c:pt>
                      <c:pt idx="6261">
                        <c:v>8.2070000000000007</c:v>
                      </c:pt>
                      <c:pt idx="6262">
                        <c:v>8.2059999999999995</c:v>
                      </c:pt>
                      <c:pt idx="6263">
                        <c:v>8.2050000000000001</c:v>
                      </c:pt>
                      <c:pt idx="6264">
                        <c:v>8.2100000000000009</c:v>
                      </c:pt>
                      <c:pt idx="6265">
                        <c:v>8.2110000000000003</c:v>
                      </c:pt>
                      <c:pt idx="6266">
                        <c:v>8.2159999999999993</c:v>
                      </c:pt>
                      <c:pt idx="6267">
                        <c:v>8.2249999999999996</c:v>
                      </c:pt>
                      <c:pt idx="6268">
                        <c:v>8.2279999999999998</c:v>
                      </c:pt>
                      <c:pt idx="6269">
                        <c:v>8.2309999999999999</c:v>
                      </c:pt>
                      <c:pt idx="6270">
                        <c:v>8.2349999999999994</c:v>
                      </c:pt>
                      <c:pt idx="6271">
                        <c:v>8.2379999999999995</c:v>
                      </c:pt>
                      <c:pt idx="6272">
                        <c:v>8.2430000000000003</c:v>
                      </c:pt>
                      <c:pt idx="6273">
                        <c:v>8.2420000000000009</c:v>
                      </c:pt>
                      <c:pt idx="6274">
                        <c:v>8.2520000000000007</c:v>
                      </c:pt>
                      <c:pt idx="6275">
                        <c:v>8.2539999999999996</c:v>
                      </c:pt>
                      <c:pt idx="6276">
                        <c:v>8.27</c:v>
                      </c:pt>
                      <c:pt idx="6277">
                        <c:v>8.2859999999999996</c:v>
                      </c:pt>
                      <c:pt idx="6278">
                        <c:v>8.2859999999999996</c:v>
                      </c:pt>
                      <c:pt idx="6279">
                        <c:v>8.2880000000000003</c:v>
                      </c:pt>
                      <c:pt idx="6280">
                        <c:v>8.2870000000000008</c:v>
                      </c:pt>
                      <c:pt idx="6281">
                        <c:v>8.2870000000000008</c:v>
                      </c:pt>
                      <c:pt idx="6282">
                        <c:v>8.2910000000000004</c:v>
                      </c:pt>
                      <c:pt idx="6283">
                        <c:v>8.2959999999999994</c:v>
                      </c:pt>
                      <c:pt idx="6284">
                        <c:v>8.2919999999999998</c:v>
                      </c:pt>
                      <c:pt idx="6285">
                        <c:v>8.3040000000000003</c:v>
                      </c:pt>
                      <c:pt idx="6286">
                        <c:v>8.3149999999999995</c:v>
                      </c:pt>
                      <c:pt idx="6287">
                        <c:v>8.3239999999999998</c:v>
                      </c:pt>
                      <c:pt idx="6288">
                        <c:v>8.3309999999999995</c:v>
                      </c:pt>
                      <c:pt idx="6289">
                        <c:v>8.3390000000000004</c:v>
                      </c:pt>
                      <c:pt idx="6290">
                        <c:v>8.3420000000000005</c:v>
                      </c:pt>
                      <c:pt idx="6291">
                        <c:v>8.343</c:v>
                      </c:pt>
                      <c:pt idx="6292">
                        <c:v>8.3529999999999998</c:v>
                      </c:pt>
                      <c:pt idx="6293">
                        <c:v>8.3710000000000004</c:v>
                      </c:pt>
                      <c:pt idx="6294">
                        <c:v>8.3759999999999994</c:v>
                      </c:pt>
                      <c:pt idx="6295">
                        <c:v>8.3759999999999994</c:v>
                      </c:pt>
                      <c:pt idx="6296">
                        <c:v>8.3780000000000001</c:v>
                      </c:pt>
                      <c:pt idx="6297">
                        <c:v>8.3800000000000008</c:v>
                      </c:pt>
                      <c:pt idx="6298">
                        <c:v>8.3819999999999997</c:v>
                      </c:pt>
                      <c:pt idx="6299">
                        <c:v>8.3789999999999996</c:v>
                      </c:pt>
                      <c:pt idx="6300">
                        <c:v>8.3759999999999994</c:v>
                      </c:pt>
                      <c:pt idx="6301">
                        <c:v>8.3780000000000001</c:v>
                      </c:pt>
                      <c:pt idx="6302">
                        <c:v>8.375</c:v>
                      </c:pt>
                      <c:pt idx="6303">
                        <c:v>8.375</c:v>
                      </c:pt>
                      <c:pt idx="6304">
                        <c:v>8.3770000000000007</c:v>
                      </c:pt>
                      <c:pt idx="6305">
                        <c:v>8.3840000000000003</c:v>
                      </c:pt>
                      <c:pt idx="6306">
                        <c:v>8.3780000000000001</c:v>
                      </c:pt>
                      <c:pt idx="6307">
                        <c:v>8.3729999999999993</c:v>
                      </c:pt>
                      <c:pt idx="6308">
                        <c:v>8.3780000000000001</c:v>
                      </c:pt>
                      <c:pt idx="6309">
                        <c:v>8.3740000000000006</c:v>
                      </c:pt>
                      <c:pt idx="6310">
                        <c:v>8.3710000000000004</c:v>
                      </c:pt>
                      <c:pt idx="6311">
                        <c:v>8.3710000000000004</c:v>
                      </c:pt>
                      <c:pt idx="6312">
                        <c:v>8.3729999999999993</c:v>
                      </c:pt>
                      <c:pt idx="6313">
                        <c:v>8.3770000000000007</c:v>
                      </c:pt>
                      <c:pt idx="6314">
                        <c:v>8.3810000000000002</c:v>
                      </c:pt>
                      <c:pt idx="6315">
                        <c:v>8.3780000000000001</c:v>
                      </c:pt>
                      <c:pt idx="6316">
                        <c:v>8.3770000000000007</c:v>
                      </c:pt>
                      <c:pt idx="6317">
                        <c:v>8.3710000000000004</c:v>
                      </c:pt>
                      <c:pt idx="6318">
                        <c:v>8.375</c:v>
                      </c:pt>
                      <c:pt idx="6319">
                        <c:v>8.3810000000000002</c:v>
                      </c:pt>
                      <c:pt idx="6320">
                        <c:v>8.3819999999999997</c:v>
                      </c:pt>
                      <c:pt idx="6321">
                        <c:v>8.3780000000000001</c:v>
                      </c:pt>
                      <c:pt idx="6322">
                        <c:v>8.3849999999999998</c:v>
                      </c:pt>
                      <c:pt idx="6323">
                        <c:v>8.391</c:v>
                      </c:pt>
                      <c:pt idx="6324">
                        <c:v>8.3949999999999996</c:v>
                      </c:pt>
                      <c:pt idx="6325">
                        <c:v>8.391</c:v>
                      </c:pt>
                      <c:pt idx="6326">
                        <c:v>8.3870000000000005</c:v>
                      </c:pt>
                      <c:pt idx="6327">
                        <c:v>8.3879999999999999</c:v>
                      </c:pt>
                      <c:pt idx="6328">
                        <c:v>8.3859999999999992</c:v>
                      </c:pt>
                      <c:pt idx="6329">
                        <c:v>8.3840000000000003</c:v>
                      </c:pt>
                      <c:pt idx="6330">
                        <c:v>8.3770000000000007</c:v>
                      </c:pt>
                      <c:pt idx="6331">
                        <c:v>8.3699999999999992</c:v>
                      </c:pt>
                      <c:pt idx="6332">
                        <c:v>8.3629999999999995</c:v>
                      </c:pt>
                      <c:pt idx="6333">
                        <c:v>8.3580000000000005</c:v>
                      </c:pt>
                      <c:pt idx="6334">
                        <c:v>8.3510000000000009</c:v>
                      </c:pt>
                      <c:pt idx="6335">
                        <c:v>8.3469999999999995</c:v>
                      </c:pt>
                      <c:pt idx="6336">
                        <c:v>8.3390000000000004</c:v>
                      </c:pt>
                      <c:pt idx="6337">
                        <c:v>8.3320000000000007</c:v>
                      </c:pt>
                      <c:pt idx="6338">
                        <c:v>8.3239999999999998</c:v>
                      </c:pt>
                      <c:pt idx="6339">
                        <c:v>8.3209999999999997</c:v>
                      </c:pt>
                      <c:pt idx="6340">
                        <c:v>8.3140000000000001</c:v>
                      </c:pt>
                      <c:pt idx="6341">
                        <c:v>8.3119999999999994</c:v>
                      </c:pt>
                      <c:pt idx="6342">
                        <c:v>8.3059999999999992</c:v>
                      </c:pt>
                      <c:pt idx="6343">
                        <c:v>8.3010000000000002</c:v>
                      </c:pt>
                      <c:pt idx="6344">
                        <c:v>8.2970000000000006</c:v>
                      </c:pt>
                      <c:pt idx="6345">
                        <c:v>8.2919999999999998</c:v>
                      </c:pt>
                      <c:pt idx="6346">
                        <c:v>8.2899999999999991</c:v>
                      </c:pt>
                      <c:pt idx="6347">
                        <c:v>8.2880000000000003</c:v>
                      </c:pt>
                      <c:pt idx="6348">
                        <c:v>8.2870000000000008</c:v>
                      </c:pt>
                      <c:pt idx="6349">
                        <c:v>8.2880000000000003</c:v>
                      </c:pt>
                      <c:pt idx="6350">
                        <c:v>8.2919999999999998</c:v>
                      </c:pt>
                      <c:pt idx="6351">
                        <c:v>8.2910000000000004</c:v>
                      </c:pt>
                      <c:pt idx="6352">
                        <c:v>8.2859999999999996</c:v>
                      </c:pt>
                      <c:pt idx="6353">
                        <c:v>8.2829999999999995</c:v>
                      </c:pt>
                      <c:pt idx="6354">
                        <c:v>8.2810000000000006</c:v>
                      </c:pt>
                      <c:pt idx="6355">
                        <c:v>8.2769999999999992</c:v>
                      </c:pt>
                      <c:pt idx="6356">
                        <c:v>8.2739999999999991</c:v>
                      </c:pt>
                      <c:pt idx="6357">
                        <c:v>8.2729999999999997</c:v>
                      </c:pt>
                      <c:pt idx="6358">
                        <c:v>8.2669999999999995</c:v>
                      </c:pt>
                      <c:pt idx="6359">
                        <c:v>8.2639999999999993</c:v>
                      </c:pt>
                      <c:pt idx="6360">
                        <c:v>8.2609999999999992</c:v>
                      </c:pt>
                      <c:pt idx="6361">
                        <c:v>8.26</c:v>
                      </c:pt>
                      <c:pt idx="6362">
                        <c:v>8.26</c:v>
                      </c:pt>
                      <c:pt idx="6363">
                        <c:v>8.26</c:v>
                      </c:pt>
                      <c:pt idx="6364">
                        <c:v>8.2569999999999997</c:v>
                      </c:pt>
                      <c:pt idx="6365">
                        <c:v>8.2530000000000001</c:v>
                      </c:pt>
                      <c:pt idx="6366">
                        <c:v>8.2490000000000006</c:v>
                      </c:pt>
                      <c:pt idx="6367">
                        <c:v>8.2520000000000007</c:v>
                      </c:pt>
                      <c:pt idx="6368">
                        <c:v>8.2530000000000001</c:v>
                      </c:pt>
                      <c:pt idx="6369">
                        <c:v>8.2560000000000002</c:v>
                      </c:pt>
                      <c:pt idx="6370">
                        <c:v>8.2609999999999992</c:v>
                      </c:pt>
                      <c:pt idx="6371">
                        <c:v>8.2639999999999993</c:v>
                      </c:pt>
                      <c:pt idx="6372">
                        <c:v>8.27</c:v>
                      </c:pt>
                      <c:pt idx="6373">
                        <c:v>8.2729999999999997</c:v>
                      </c:pt>
                      <c:pt idx="6374">
                        <c:v>8.2780000000000005</c:v>
                      </c:pt>
                      <c:pt idx="6375">
                        <c:v>8.2799999999999994</c:v>
                      </c:pt>
                      <c:pt idx="6376">
                        <c:v>8.282</c:v>
                      </c:pt>
                      <c:pt idx="6377">
                        <c:v>8.2880000000000003</c:v>
                      </c:pt>
                      <c:pt idx="6378">
                        <c:v>8.2919999999999998</c:v>
                      </c:pt>
                      <c:pt idx="6379">
                        <c:v>8.2959999999999994</c:v>
                      </c:pt>
                      <c:pt idx="6380">
                        <c:v>8.3040000000000003</c:v>
                      </c:pt>
                      <c:pt idx="6381">
                        <c:v>8.31</c:v>
                      </c:pt>
                      <c:pt idx="6382">
                        <c:v>8.3209999999999997</c:v>
                      </c:pt>
                      <c:pt idx="6383">
                        <c:v>8.33</c:v>
                      </c:pt>
                      <c:pt idx="6384">
                        <c:v>8.3360000000000003</c:v>
                      </c:pt>
                      <c:pt idx="6385">
                        <c:v>8.3420000000000005</c:v>
                      </c:pt>
                      <c:pt idx="6386">
                        <c:v>8.3510000000000009</c:v>
                      </c:pt>
                      <c:pt idx="6387">
                        <c:v>8.3469999999999995</c:v>
                      </c:pt>
                      <c:pt idx="6388">
                        <c:v>8.3469999999999995</c:v>
                      </c:pt>
                      <c:pt idx="6389">
                        <c:v>8.3529999999999998</c:v>
                      </c:pt>
                      <c:pt idx="6390">
                        <c:v>8.3490000000000002</c:v>
                      </c:pt>
                      <c:pt idx="6391">
                        <c:v>8.35</c:v>
                      </c:pt>
                      <c:pt idx="6392">
                        <c:v>8.36</c:v>
                      </c:pt>
                      <c:pt idx="6393">
                        <c:v>8.3670000000000009</c:v>
                      </c:pt>
                      <c:pt idx="6394">
                        <c:v>8.3659999999999997</c:v>
                      </c:pt>
                      <c:pt idx="6395">
                        <c:v>8.3640000000000008</c:v>
                      </c:pt>
                      <c:pt idx="6396">
                        <c:v>8.3620000000000001</c:v>
                      </c:pt>
                      <c:pt idx="6397">
                        <c:v>8.3659999999999997</c:v>
                      </c:pt>
                      <c:pt idx="6398">
                        <c:v>8.3659999999999997</c:v>
                      </c:pt>
                      <c:pt idx="6399">
                        <c:v>8.3650000000000002</c:v>
                      </c:pt>
                      <c:pt idx="6400">
                        <c:v>8.3610000000000007</c:v>
                      </c:pt>
                      <c:pt idx="6401">
                        <c:v>8.3620000000000001</c:v>
                      </c:pt>
                      <c:pt idx="6402">
                        <c:v>8.3659999999999997</c:v>
                      </c:pt>
                      <c:pt idx="6403">
                        <c:v>8.3640000000000008</c:v>
                      </c:pt>
                      <c:pt idx="6404">
                        <c:v>8.3689999999999998</c:v>
                      </c:pt>
                      <c:pt idx="6405">
                        <c:v>8.3659999999999997</c:v>
                      </c:pt>
                      <c:pt idx="6406">
                        <c:v>8.3670000000000009</c:v>
                      </c:pt>
                      <c:pt idx="6407">
                        <c:v>8.3629999999999995</c:v>
                      </c:pt>
                      <c:pt idx="6408">
                        <c:v>8.3580000000000005</c:v>
                      </c:pt>
                      <c:pt idx="6409">
                        <c:v>8.3510000000000009</c:v>
                      </c:pt>
                      <c:pt idx="6410">
                        <c:v>8.3480000000000008</c:v>
                      </c:pt>
                      <c:pt idx="6411">
                        <c:v>8.34</c:v>
                      </c:pt>
                      <c:pt idx="6412">
                        <c:v>8.3330000000000002</c:v>
                      </c:pt>
                      <c:pt idx="6413">
                        <c:v>8.3279999999999994</c:v>
                      </c:pt>
                      <c:pt idx="6414">
                        <c:v>8.327</c:v>
                      </c:pt>
                      <c:pt idx="6415">
                        <c:v>8.3239999999999998</c:v>
                      </c:pt>
                      <c:pt idx="6416">
                        <c:v>8.32</c:v>
                      </c:pt>
                      <c:pt idx="6417">
                        <c:v>8.3290000000000006</c:v>
                      </c:pt>
                      <c:pt idx="6418">
                        <c:v>8.3320000000000007</c:v>
                      </c:pt>
                      <c:pt idx="6419">
                        <c:v>8.33</c:v>
                      </c:pt>
                      <c:pt idx="6420">
                        <c:v>8.3230000000000004</c:v>
                      </c:pt>
                      <c:pt idx="6421">
                        <c:v>8.3170000000000002</c:v>
                      </c:pt>
                      <c:pt idx="6422">
                        <c:v>8.3140000000000001</c:v>
                      </c:pt>
                      <c:pt idx="6423">
                        <c:v>8.3109999999999999</c:v>
                      </c:pt>
                      <c:pt idx="6424">
                        <c:v>8.3059999999999992</c:v>
                      </c:pt>
                      <c:pt idx="6425">
                        <c:v>8.3010000000000002</c:v>
                      </c:pt>
                      <c:pt idx="6426">
                        <c:v>8.2959999999999994</c:v>
                      </c:pt>
                      <c:pt idx="6427">
                        <c:v>8.2919999999999998</c:v>
                      </c:pt>
                      <c:pt idx="6428">
                        <c:v>8.2940000000000005</c:v>
                      </c:pt>
                      <c:pt idx="6429">
                        <c:v>8.2940000000000005</c:v>
                      </c:pt>
                      <c:pt idx="6430">
                        <c:v>8.2919999999999998</c:v>
                      </c:pt>
                      <c:pt idx="6431">
                        <c:v>8.2989999999999995</c:v>
                      </c:pt>
                      <c:pt idx="6432">
                        <c:v>8.3000000000000007</c:v>
                      </c:pt>
                      <c:pt idx="6433">
                        <c:v>8.2970000000000006</c:v>
                      </c:pt>
                      <c:pt idx="6434">
                        <c:v>8.2989999999999995</c:v>
                      </c:pt>
                      <c:pt idx="6435">
                        <c:v>8.2970000000000006</c:v>
                      </c:pt>
                      <c:pt idx="6436">
                        <c:v>8.3000000000000007</c:v>
                      </c:pt>
                      <c:pt idx="6437">
                        <c:v>8.3030000000000008</c:v>
                      </c:pt>
                      <c:pt idx="6438">
                        <c:v>8.3019999999999996</c:v>
                      </c:pt>
                      <c:pt idx="6439">
                        <c:v>8.3040000000000003</c:v>
                      </c:pt>
                      <c:pt idx="6440">
                        <c:v>8.3079999999999998</c:v>
                      </c:pt>
                      <c:pt idx="6441">
                        <c:v>8.3089999999999993</c:v>
                      </c:pt>
                      <c:pt idx="6442">
                        <c:v>8.3109999999999999</c:v>
                      </c:pt>
                      <c:pt idx="6443">
                        <c:v>8.3130000000000006</c:v>
                      </c:pt>
                      <c:pt idx="6444">
                        <c:v>8.3149999999999995</c:v>
                      </c:pt>
                      <c:pt idx="6445">
                        <c:v>8.3179999999999996</c:v>
                      </c:pt>
                      <c:pt idx="6446">
                        <c:v>8.3219999999999992</c:v>
                      </c:pt>
                      <c:pt idx="6447">
                        <c:v>8.32</c:v>
                      </c:pt>
                      <c:pt idx="6448">
                        <c:v>8.3179999999999996</c:v>
                      </c:pt>
                      <c:pt idx="6449">
                        <c:v>8.32</c:v>
                      </c:pt>
                      <c:pt idx="6450">
                        <c:v>8.3179999999999996</c:v>
                      </c:pt>
                      <c:pt idx="6451">
                        <c:v>8.32</c:v>
                      </c:pt>
                      <c:pt idx="6452">
                        <c:v>8.32</c:v>
                      </c:pt>
                      <c:pt idx="6453">
                        <c:v>8.3179999999999996</c:v>
                      </c:pt>
                      <c:pt idx="6454">
                        <c:v>8.3160000000000007</c:v>
                      </c:pt>
                      <c:pt idx="6455">
                        <c:v>8.3160000000000007</c:v>
                      </c:pt>
                      <c:pt idx="6456">
                        <c:v>8.3230000000000004</c:v>
                      </c:pt>
                      <c:pt idx="6457">
                        <c:v>8.33</c:v>
                      </c:pt>
                      <c:pt idx="6458">
                        <c:v>8.3309999999999995</c:v>
                      </c:pt>
                      <c:pt idx="6459">
                        <c:v>8.3350000000000009</c:v>
                      </c:pt>
                      <c:pt idx="6460">
                        <c:v>8.34</c:v>
                      </c:pt>
                      <c:pt idx="6461">
                        <c:v>8.3409999999999993</c:v>
                      </c:pt>
                      <c:pt idx="6462">
                        <c:v>8.3390000000000004</c:v>
                      </c:pt>
                      <c:pt idx="6463">
                        <c:v>8.3450000000000006</c:v>
                      </c:pt>
                      <c:pt idx="6464">
                        <c:v>8.343</c:v>
                      </c:pt>
                      <c:pt idx="6465">
                        <c:v>8.34</c:v>
                      </c:pt>
                      <c:pt idx="6466">
                        <c:v>8.34</c:v>
                      </c:pt>
                      <c:pt idx="6467">
                        <c:v>8.3379999999999992</c:v>
                      </c:pt>
                      <c:pt idx="6468">
                        <c:v>8.3369999999999997</c:v>
                      </c:pt>
                      <c:pt idx="6469">
                        <c:v>8.3369999999999997</c:v>
                      </c:pt>
                      <c:pt idx="6470">
                        <c:v>8.3360000000000003</c:v>
                      </c:pt>
                      <c:pt idx="6471">
                        <c:v>8.3360000000000003</c:v>
                      </c:pt>
                      <c:pt idx="6472">
                        <c:v>8.3309999999999995</c:v>
                      </c:pt>
                      <c:pt idx="6473">
                        <c:v>8.3260000000000005</c:v>
                      </c:pt>
                      <c:pt idx="6474">
                        <c:v>8.3249999999999993</c:v>
                      </c:pt>
                      <c:pt idx="6475">
                        <c:v>8.32</c:v>
                      </c:pt>
                      <c:pt idx="6476">
                        <c:v>8.3179999999999996</c:v>
                      </c:pt>
                      <c:pt idx="6477">
                        <c:v>8.3170000000000002</c:v>
                      </c:pt>
                      <c:pt idx="6478">
                        <c:v>8.3130000000000006</c:v>
                      </c:pt>
                      <c:pt idx="6479">
                        <c:v>8.3079999999999998</c:v>
                      </c:pt>
                      <c:pt idx="6480">
                        <c:v>8.3059999999999992</c:v>
                      </c:pt>
                      <c:pt idx="6481">
                        <c:v>8.3030000000000008</c:v>
                      </c:pt>
                      <c:pt idx="6482">
                        <c:v>8.2989999999999995</c:v>
                      </c:pt>
                      <c:pt idx="6483">
                        <c:v>8.2940000000000005</c:v>
                      </c:pt>
                      <c:pt idx="6484">
                        <c:v>8.2859999999999996</c:v>
                      </c:pt>
                      <c:pt idx="6485">
                        <c:v>8.2859999999999996</c:v>
                      </c:pt>
                      <c:pt idx="6486">
                        <c:v>8.282</c:v>
                      </c:pt>
                      <c:pt idx="6487">
                        <c:v>8.282</c:v>
                      </c:pt>
                      <c:pt idx="6488">
                        <c:v>8.2810000000000006</c:v>
                      </c:pt>
                      <c:pt idx="6489">
                        <c:v>8.2799999999999994</c:v>
                      </c:pt>
                      <c:pt idx="6490">
                        <c:v>8.2780000000000005</c:v>
                      </c:pt>
                      <c:pt idx="6491">
                        <c:v>8.2759999999999998</c:v>
                      </c:pt>
                      <c:pt idx="6492">
                        <c:v>8.2739999999999991</c:v>
                      </c:pt>
                      <c:pt idx="6493">
                        <c:v>8.2720000000000002</c:v>
                      </c:pt>
                      <c:pt idx="6494">
                        <c:v>8.2690000000000001</c:v>
                      </c:pt>
                      <c:pt idx="6495">
                        <c:v>8.2680000000000007</c:v>
                      </c:pt>
                      <c:pt idx="6496">
                        <c:v>8.266</c:v>
                      </c:pt>
                      <c:pt idx="6497">
                        <c:v>8.2639999999999993</c:v>
                      </c:pt>
                      <c:pt idx="6498">
                        <c:v>8.2629999999999999</c:v>
                      </c:pt>
                      <c:pt idx="6499">
                        <c:v>8.2629999999999999</c:v>
                      </c:pt>
                      <c:pt idx="6500">
                        <c:v>8.2629999999999999</c:v>
                      </c:pt>
                      <c:pt idx="6501">
                        <c:v>8.2629999999999999</c:v>
                      </c:pt>
                      <c:pt idx="6502">
                        <c:v>8.2609999999999992</c:v>
                      </c:pt>
                      <c:pt idx="6503">
                        <c:v>8.2609999999999992</c:v>
                      </c:pt>
                      <c:pt idx="6504">
                        <c:v>8.2590000000000003</c:v>
                      </c:pt>
                      <c:pt idx="6505">
                        <c:v>8.2590000000000003</c:v>
                      </c:pt>
                      <c:pt idx="6506">
                        <c:v>8.2590000000000003</c:v>
                      </c:pt>
                      <c:pt idx="6507">
                        <c:v>8.2569999999999997</c:v>
                      </c:pt>
                      <c:pt idx="6508">
                        <c:v>8.2579999999999991</c:v>
                      </c:pt>
                      <c:pt idx="6509">
                        <c:v>8.2569999999999997</c:v>
                      </c:pt>
                      <c:pt idx="6510">
                        <c:v>8.2530000000000001</c:v>
                      </c:pt>
                      <c:pt idx="6511">
                        <c:v>8.2579999999999991</c:v>
                      </c:pt>
                      <c:pt idx="6512">
                        <c:v>8.2560000000000002</c:v>
                      </c:pt>
                      <c:pt idx="6513">
                        <c:v>8.2550000000000008</c:v>
                      </c:pt>
                      <c:pt idx="6514">
                        <c:v>8.2550000000000008</c:v>
                      </c:pt>
                      <c:pt idx="6515">
                        <c:v>8.2560000000000002</c:v>
                      </c:pt>
                      <c:pt idx="6516">
                        <c:v>8.2560000000000002</c:v>
                      </c:pt>
                      <c:pt idx="6517">
                        <c:v>8.2530000000000001</c:v>
                      </c:pt>
                      <c:pt idx="6518">
                        <c:v>8.2520000000000007</c:v>
                      </c:pt>
                      <c:pt idx="6519">
                        <c:v>8.2509999999999994</c:v>
                      </c:pt>
                      <c:pt idx="6520">
                        <c:v>8.2449999999999992</c:v>
                      </c:pt>
                      <c:pt idx="6521">
                        <c:v>8.2449999999999992</c:v>
                      </c:pt>
                      <c:pt idx="6522">
                        <c:v>8.2439999999999998</c:v>
                      </c:pt>
                      <c:pt idx="6523">
                        <c:v>8.2439999999999998</c:v>
                      </c:pt>
                      <c:pt idx="6524">
                        <c:v>8.2430000000000003</c:v>
                      </c:pt>
                      <c:pt idx="6525">
                        <c:v>8.2430000000000003</c:v>
                      </c:pt>
                      <c:pt idx="6526">
                        <c:v>8.24</c:v>
                      </c:pt>
                      <c:pt idx="6527">
                        <c:v>8.2390000000000008</c:v>
                      </c:pt>
                      <c:pt idx="6528">
                        <c:v>8.2430000000000003</c:v>
                      </c:pt>
                      <c:pt idx="6529">
                        <c:v>8.2439999999999998</c:v>
                      </c:pt>
                      <c:pt idx="6530">
                        <c:v>8.2430000000000003</c:v>
                      </c:pt>
                      <c:pt idx="6531">
                        <c:v>8.2539999999999996</c:v>
                      </c:pt>
                      <c:pt idx="6532">
                        <c:v>8.2590000000000003</c:v>
                      </c:pt>
                      <c:pt idx="6533">
                        <c:v>8.26</c:v>
                      </c:pt>
                      <c:pt idx="6534">
                        <c:v>8.2680000000000007</c:v>
                      </c:pt>
                      <c:pt idx="6535">
                        <c:v>8.2680000000000007</c:v>
                      </c:pt>
                      <c:pt idx="6536">
                        <c:v>8.2710000000000008</c:v>
                      </c:pt>
                      <c:pt idx="6537">
                        <c:v>8.2690000000000001</c:v>
                      </c:pt>
                      <c:pt idx="6538">
                        <c:v>8.2710000000000008</c:v>
                      </c:pt>
                      <c:pt idx="6539">
                        <c:v>8.2690000000000001</c:v>
                      </c:pt>
                      <c:pt idx="6540">
                        <c:v>8.2690000000000001</c:v>
                      </c:pt>
                      <c:pt idx="6541">
                        <c:v>8.2690000000000001</c:v>
                      </c:pt>
                      <c:pt idx="6542">
                        <c:v>8.2690000000000001</c:v>
                      </c:pt>
                      <c:pt idx="6543">
                        <c:v>8.2690000000000001</c:v>
                      </c:pt>
                      <c:pt idx="6544">
                        <c:v>8.2729999999999997</c:v>
                      </c:pt>
                      <c:pt idx="6545">
                        <c:v>8.2720000000000002</c:v>
                      </c:pt>
                      <c:pt idx="6546">
                        <c:v>8.2720000000000002</c:v>
                      </c:pt>
                      <c:pt idx="6547">
                        <c:v>8.2729999999999997</c:v>
                      </c:pt>
                      <c:pt idx="6548">
                        <c:v>8.2780000000000005</c:v>
                      </c:pt>
                      <c:pt idx="6549">
                        <c:v>8.2750000000000004</c:v>
                      </c:pt>
                      <c:pt idx="6550">
                        <c:v>8.2680000000000007</c:v>
                      </c:pt>
                      <c:pt idx="6551">
                        <c:v>8.2669999999999995</c:v>
                      </c:pt>
                      <c:pt idx="6552">
                        <c:v>8.2629999999999999</c:v>
                      </c:pt>
                      <c:pt idx="6553">
                        <c:v>8.2620000000000005</c:v>
                      </c:pt>
                      <c:pt idx="6554">
                        <c:v>8.26</c:v>
                      </c:pt>
                      <c:pt idx="6555">
                        <c:v>8.2579999999999991</c:v>
                      </c:pt>
                      <c:pt idx="6556">
                        <c:v>8.2530000000000001</c:v>
                      </c:pt>
                      <c:pt idx="6557">
                        <c:v>8.2520000000000007</c:v>
                      </c:pt>
                      <c:pt idx="6558">
                        <c:v>8.2479999999999993</c:v>
                      </c:pt>
                      <c:pt idx="6559">
                        <c:v>8.2449999999999992</c:v>
                      </c:pt>
                      <c:pt idx="6560">
                        <c:v>8.2460000000000004</c:v>
                      </c:pt>
                      <c:pt idx="6561">
                        <c:v>8.2430000000000003</c:v>
                      </c:pt>
                      <c:pt idx="6562">
                        <c:v>8.2479999999999993</c:v>
                      </c:pt>
                      <c:pt idx="6563">
                        <c:v>8.2460000000000004</c:v>
                      </c:pt>
                      <c:pt idx="6564">
                        <c:v>8.2439999999999998</c:v>
                      </c:pt>
                      <c:pt idx="6565">
                        <c:v>8.2439999999999998</c:v>
                      </c:pt>
                      <c:pt idx="6566">
                        <c:v>8.2460000000000004</c:v>
                      </c:pt>
                      <c:pt idx="6567">
                        <c:v>8.2449999999999992</c:v>
                      </c:pt>
                      <c:pt idx="6568">
                        <c:v>8.2469999999999999</c:v>
                      </c:pt>
                      <c:pt idx="6569">
                        <c:v>8.2449999999999992</c:v>
                      </c:pt>
                      <c:pt idx="6570">
                        <c:v>8.2469999999999999</c:v>
                      </c:pt>
                      <c:pt idx="6571">
                        <c:v>8.2460000000000004</c:v>
                      </c:pt>
                      <c:pt idx="6572">
                        <c:v>8.2439999999999998</c:v>
                      </c:pt>
                      <c:pt idx="6573">
                        <c:v>8.2449999999999992</c:v>
                      </c:pt>
                      <c:pt idx="6574">
                        <c:v>8.2460000000000004</c:v>
                      </c:pt>
                      <c:pt idx="6575">
                        <c:v>8.2469999999999999</c:v>
                      </c:pt>
                      <c:pt idx="6576">
                        <c:v>8.2479999999999993</c:v>
                      </c:pt>
                      <c:pt idx="6577">
                        <c:v>8.2460000000000004</c:v>
                      </c:pt>
                      <c:pt idx="6578">
                        <c:v>8.2420000000000009</c:v>
                      </c:pt>
                      <c:pt idx="6579">
                        <c:v>8.2409999999999997</c:v>
                      </c:pt>
                      <c:pt idx="6580">
                        <c:v>8.2379999999999995</c:v>
                      </c:pt>
                      <c:pt idx="6581">
                        <c:v>8.234</c:v>
                      </c:pt>
                      <c:pt idx="6582">
                        <c:v>8.2319999999999993</c:v>
                      </c:pt>
                      <c:pt idx="6583">
                        <c:v>8.2309999999999999</c:v>
                      </c:pt>
                      <c:pt idx="6584">
                        <c:v>8.2289999999999992</c:v>
                      </c:pt>
                      <c:pt idx="6585">
                        <c:v>8.2270000000000003</c:v>
                      </c:pt>
                      <c:pt idx="6586">
                        <c:v>8.2260000000000009</c:v>
                      </c:pt>
                      <c:pt idx="6587">
                        <c:v>8.2240000000000002</c:v>
                      </c:pt>
                      <c:pt idx="6588">
                        <c:v>8.2230000000000008</c:v>
                      </c:pt>
                      <c:pt idx="6589">
                        <c:v>8.2240000000000002</c:v>
                      </c:pt>
                      <c:pt idx="6590">
                        <c:v>8.2210000000000001</c:v>
                      </c:pt>
                      <c:pt idx="6591">
                        <c:v>8.2210000000000001</c:v>
                      </c:pt>
                      <c:pt idx="6592">
                        <c:v>8.2210000000000001</c:v>
                      </c:pt>
                      <c:pt idx="6593">
                        <c:v>8.2200000000000006</c:v>
                      </c:pt>
                      <c:pt idx="6594">
                        <c:v>8.2200000000000006</c:v>
                      </c:pt>
                      <c:pt idx="6595">
                        <c:v>8.2210000000000001</c:v>
                      </c:pt>
                      <c:pt idx="6596">
                        <c:v>8.2230000000000008</c:v>
                      </c:pt>
                      <c:pt idx="6597">
                        <c:v>8.2210000000000001</c:v>
                      </c:pt>
                      <c:pt idx="6598">
                        <c:v>8.2219999999999995</c:v>
                      </c:pt>
                      <c:pt idx="6599">
                        <c:v>8.2219999999999995</c:v>
                      </c:pt>
                      <c:pt idx="6600">
                        <c:v>8.2240000000000002</c:v>
                      </c:pt>
                      <c:pt idx="6601">
                        <c:v>8.2240000000000002</c:v>
                      </c:pt>
                      <c:pt idx="6602">
                        <c:v>8.2240000000000002</c:v>
                      </c:pt>
                      <c:pt idx="6603">
                        <c:v>8.2219999999999995</c:v>
                      </c:pt>
                      <c:pt idx="6604">
                        <c:v>8.2230000000000008</c:v>
                      </c:pt>
                      <c:pt idx="6605">
                        <c:v>8.2230000000000008</c:v>
                      </c:pt>
                      <c:pt idx="6606">
                        <c:v>8.2230000000000008</c:v>
                      </c:pt>
                      <c:pt idx="6607">
                        <c:v>8.2189999999999994</c:v>
                      </c:pt>
                      <c:pt idx="6608">
                        <c:v>8.2200000000000006</c:v>
                      </c:pt>
                      <c:pt idx="6609">
                        <c:v>8.2219999999999995</c:v>
                      </c:pt>
                      <c:pt idx="6610">
                        <c:v>8.2210000000000001</c:v>
                      </c:pt>
                      <c:pt idx="6611">
                        <c:v>8.2189999999999994</c:v>
                      </c:pt>
                      <c:pt idx="6612">
                        <c:v>8.2189999999999994</c:v>
                      </c:pt>
                      <c:pt idx="6613">
                        <c:v>8.2210000000000001</c:v>
                      </c:pt>
                      <c:pt idx="6614">
                        <c:v>8.2230000000000008</c:v>
                      </c:pt>
                      <c:pt idx="6615">
                        <c:v>8.23</c:v>
                      </c:pt>
                      <c:pt idx="6616">
                        <c:v>8.2379999999999995</c:v>
                      </c:pt>
                      <c:pt idx="6617">
                        <c:v>8.2370000000000001</c:v>
                      </c:pt>
                      <c:pt idx="6618">
                        <c:v>8.2409999999999997</c:v>
                      </c:pt>
                      <c:pt idx="6619">
                        <c:v>8.2370000000000001</c:v>
                      </c:pt>
                      <c:pt idx="6620">
                        <c:v>8.2360000000000007</c:v>
                      </c:pt>
                      <c:pt idx="6621">
                        <c:v>8.2349999999999994</c:v>
                      </c:pt>
                      <c:pt idx="6622">
                        <c:v>8.2360000000000007</c:v>
                      </c:pt>
                      <c:pt idx="6623">
                        <c:v>8.2449999999999992</c:v>
                      </c:pt>
                      <c:pt idx="6624">
                        <c:v>8.2469999999999999</c:v>
                      </c:pt>
                      <c:pt idx="6625">
                        <c:v>8.2430000000000003</c:v>
                      </c:pt>
                      <c:pt idx="6626">
                        <c:v>8.2490000000000006</c:v>
                      </c:pt>
                      <c:pt idx="6627">
                        <c:v>8.2490000000000006</c:v>
                      </c:pt>
                      <c:pt idx="6628">
                        <c:v>8.2479999999999993</c:v>
                      </c:pt>
                      <c:pt idx="6629">
                        <c:v>8.2509999999999994</c:v>
                      </c:pt>
                      <c:pt idx="6630">
                        <c:v>8.2509999999999994</c:v>
                      </c:pt>
                      <c:pt idx="6631">
                        <c:v>8.2460000000000004</c:v>
                      </c:pt>
                      <c:pt idx="6632">
                        <c:v>8.2430000000000003</c:v>
                      </c:pt>
                      <c:pt idx="6633">
                        <c:v>8.2370000000000001</c:v>
                      </c:pt>
                      <c:pt idx="6634">
                        <c:v>8.2349999999999994</c:v>
                      </c:pt>
                      <c:pt idx="6635">
                        <c:v>8.2319999999999993</c:v>
                      </c:pt>
                      <c:pt idx="6636">
                        <c:v>8.2289999999999992</c:v>
                      </c:pt>
                      <c:pt idx="6637">
                        <c:v>8.2279999999999998</c:v>
                      </c:pt>
                      <c:pt idx="6638">
                        <c:v>8.234</c:v>
                      </c:pt>
                      <c:pt idx="6639">
                        <c:v>8.2309999999999999</c:v>
                      </c:pt>
                      <c:pt idx="6640">
                        <c:v>8.2390000000000008</c:v>
                      </c:pt>
                      <c:pt idx="6641">
                        <c:v>8.2409999999999997</c:v>
                      </c:pt>
                      <c:pt idx="6642">
                        <c:v>8.2539999999999996</c:v>
                      </c:pt>
                      <c:pt idx="6643">
                        <c:v>8.2530000000000001</c:v>
                      </c:pt>
                      <c:pt idx="6644">
                        <c:v>8.2520000000000007</c:v>
                      </c:pt>
                      <c:pt idx="6645">
                        <c:v>8.2509999999999994</c:v>
                      </c:pt>
                      <c:pt idx="6646">
                        <c:v>8.2479999999999993</c:v>
                      </c:pt>
                      <c:pt idx="6647">
                        <c:v>8.2449999999999992</c:v>
                      </c:pt>
                      <c:pt idx="6648">
                        <c:v>8.2430000000000003</c:v>
                      </c:pt>
                      <c:pt idx="6649">
                        <c:v>8.2370000000000001</c:v>
                      </c:pt>
                      <c:pt idx="6650">
                        <c:v>8.2360000000000007</c:v>
                      </c:pt>
                      <c:pt idx="6651">
                        <c:v>8.2370000000000001</c:v>
                      </c:pt>
                      <c:pt idx="6652">
                        <c:v>8.2360000000000007</c:v>
                      </c:pt>
                      <c:pt idx="6653">
                        <c:v>8.2360000000000007</c:v>
                      </c:pt>
                      <c:pt idx="6654">
                        <c:v>8.23</c:v>
                      </c:pt>
                      <c:pt idx="6655">
                        <c:v>8.2270000000000003</c:v>
                      </c:pt>
                      <c:pt idx="6656">
                        <c:v>8.2330000000000005</c:v>
                      </c:pt>
                      <c:pt idx="6657">
                        <c:v>8.23</c:v>
                      </c:pt>
                      <c:pt idx="6658">
                        <c:v>8.2289999999999992</c:v>
                      </c:pt>
                      <c:pt idx="6659">
                        <c:v>8.2349999999999994</c:v>
                      </c:pt>
                      <c:pt idx="6660">
                        <c:v>8.24</c:v>
                      </c:pt>
                      <c:pt idx="6661">
                        <c:v>8.2609999999999992</c:v>
                      </c:pt>
                      <c:pt idx="6662">
                        <c:v>8.2739999999999991</c:v>
                      </c:pt>
                      <c:pt idx="6663">
                        <c:v>8.2769999999999992</c:v>
                      </c:pt>
                      <c:pt idx="6664">
                        <c:v>8.2810000000000006</c:v>
                      </c:pt>
                      <c:pt idx="6665">
                        <c:v>8.2970000000000006</c:v>
                      </c:pt>
                      <c:pt idx="6666">
                        <c:v>8.3059999999999992</c:v>
                      </c:pt>
                      <c:pt idx="6667">
                        <c:v>8.3140000000000001</c:v>
                      </c:pt>
                      <c:pt idx="6668">
                        <c:v>8.3219999999999992</c:v>
                      </c:pt>
                      <c:pt idx="6669">
                        <c:v>8.3309999999999995</c:v>
                      </c:pt>
                      <c:pt idx="6670">
                        <c:v>8.34</c:v>
                      </c:pt>
                      <c:pt idx="6671">
                        <c:v>8.3439999999999994</c:v>
                      </c:pt>
                      <c:pt idx="6672">
                        <c:v>8.3510000000000009</c:v>
                      </c:pt>
                      <c:pt idx="6673">
                        <c:v>8.3620000000000001</c:v>
                      </c:pt>
                      <c:pt idx="6674">
                        <c:v>8.3670000000000009</c:v>
                      </c:pt>
                      <c:pt idx="6675">
                        <c:v>8.375</c:v>
                      </c:pt>
                      <c:pt idx="6676">
                        <c:v>8.3800000000000008</c:v>
                      </c:pt>
                      <c:pt idx="6677">
                        <c:v>8.3800000000000008</c:v>
                      </c:pt>
                      <c:pt idx="6678">
                        <c:v>8.3829999999999991</c:v>
                      </c:pt>
                      <c:pt idx="6679">
                        <c:v>8.3810000000000002</c:v>
                      </c:pt>
                      <c:pt idx="6680">
                        <c:v>8.3810000000000002</c:v>
                      </c:pt>
                      <c:pt idx="6681">
                        <c:v>8.3759999999999994</c:v>
                      </c:pt>
                      <c:pt idx="6682">
                        <c:v>8.3740000000000006</c:v>
                      </c:pt>
                      <c:pt idx="6683">
                        <c:v>8.3729999999999993</c:v>
                      </c:pt>
                      <c:pt idx="6684">
                        <c:v>8.3670000000000009</c:v>
                      </c:pt>
                      <c:pt idx="6685">
                        <c:v>8.3650000000000002</c:v>
                      </c:pt>
                      <c:pt idx="6686">
                        <c:v>8.3580000000000005</c:v>
                      </c:pt>
                      <c:pt idx="6687">
                        <c:v>8.3569999999999993</c:v>
                      </c:pt>
                      <c:pt idx="6688">
                        <c:v>8.3520000000000003</c:v>
                      </c:pt>
                      <c:pt idx="6689">
                        <c:v>8.3469999999999995</c:v>
                      </c:pt>
                      <c:pt idx="6690">
                        <c:v>8.3420000000000005</c:v>
                      </c:pt>
                      <c:pt idx="6691">
                        <c:v>8.3379999999999992</c:v>
                      </c:pt>
                      <c:pt idx="6692">
                        <c:v>8.3320000000000007</c:v>
                      </c:pt>
                      <c:pt idx="6693">
                        <c:v>8.3290000000000006</c:v>
                      </c:pt>
                      <c:pt idx="6694">
                        <c:v>8.327</c:v>
                      </c:pt>
                      <c:pt idx="6695">
                        <c:v>8.327</c:v>
                      </c:pt>
                      <c:pt idx="6696">
                        <c:v>8.3279999999999994</c:v>
                      </c:pt>
                      <c:pt idx="6697">
                        <c:v>8.3239999999999998</c:v>
                      </c:pt>
                      <c:pt idx="6698">
                        <c:v>8.3209999999999997</c:v>
                      </c:pt>
                      <c:pt idx="6699">
                        <c:v>8.3179999999999996</c:v>
                      </c:pt>
                      <c:pt idx="6700">
                        <c:v>8.3179999999999996</c:v>
                      </c:pt>
                      <c:pt idx="6701">
                        <c:v>8.3179999999999996</c:v>
                      </c:pt>
                      <c:pt idx="6702">
                        <c:v>8.3179999999999996</c:v>
                      </c:pt>
                      <c:pt idx="6703">
                        <c:v>8.3149999999999995</c:v>
                      </c:pt>
                      <c:pt idx="6704">
                        <c:v>8.3160000000000007</c:v>
                      </c:pt>
                      <c:pt idx="6705">
                        <c:v>8.3179999999999996</c:v>
                      </c:pt>
                      <c:pt idx="6706">
                        <c:v>8.3160000000000007</c:v>
                      </c:pt>
                      <c:pt idx="6707">
                        <c:v>8.3149999999999995</c:v>
                      </c:pt>
                      <c:pt idx="6708">
                        <c:v>8.3179999999999996</c:v>
                      </c:pt>
                      <c:pt idx="6709">
                        <c:v>8.3149999999999995</c:v>
                      </c:pt>
                      <c:pt idx="6710">
                        <c:v>8.3089999999999993</c:v>
                      </c:pt>
                      <c:pt idx="6711">
                        <c:v>8.3059999999999992</c:v>
                      </c:pt>
                      <c:pt idx="6712">
                        <c:v>8.3070000000000004</c:v>
                      </c:pt>
                      <c:pt idx="6713">
                        <c:v>8.3059999999999992</c:v>
                      </c:pt>
                      <c:pt idx="6714">
                        <c:v>8.3030000000000008</c:v>
                      </c:pt>
                      <c:pt idx="6715">
                        <c:v>8.3010000000000002</c:v>
                      </c:pt>
                      <c:pt idx="6716">
                        <c:v>8.2989999999999995</c:v>
                      </c:pt>
                      <c:pt idx="6717">
                        <c:v>8.2949999999999999</c:v>
                      </c:pt>
                      <c:pt idx="6718">
                        <c:v>8.2910000000000004</c:v>
                      </c:pt>
                      <c:pt idx="6719">
                        <c:v>8.2870000000000008</c:v>
                      </c:pt>
                      <c:pt idx="6720">
                        <c:v>8.2840000000000007</c:v>
                      </c:pt>
                      <c:pt idx="6721">
                        <c:v>8.2789999999999999</c:v>
                      </c:pt>
                      <c:pt idx="6722">
                        <c:v>8.2759999999999998</c:v>
                      </c:pt>
                      <c:pt idx="6723">
                        <c:v>8.2710000000000008</c:v>
                      </c:pt>
                      <c:pt idx="6724">
                        <c:v>8.2669999999999995</c:v>
                      </c:pt>
                      <c:pt idx="6725">
                        <c:v>8.2669999999999995</c:v>
                      </c:pt>
                      <c:pt idx="6726">
                        <c:v>8.2620000000000005</c:v>
                      </c:pt>
                      <c:pt idx="6727">
                        <c:v>8.2590000000000003</c:v>
                      </c:pt>
                      <c:pt idx="6728">
                        <c:v>8.2569999999999997</c:v>
                      </c:pt>
                      <c:pt idx="6729">
                        <c:v>8.2550000000000008</c:v>
                      </c:pt>
                      <c:pt idx="6730">
                        <c:v>8.2560000000000002</c:v>
                      </c:pt>
                      <c:pt idx="6731">
                        <c:v>8.2509999999999994</c:v>
                      </c:pt>
                      <c:pt idx="6732">
                        <c:v>8.2469999999999999</c:v>
                      </c:pt>
                      <c:pt idx="6733">
                        <c:v>8.2460000000000004</c:v>
                      </c:pt>
                      <c:pt idx="6734">
                        <c:v>8.24</c:v>
                      </c:pt>
                      <c:pt idx="6735">
                        <c:v>8.2370000000000001</c:v>
                      </c:pt>
                      <c:pt idx="6736">
                        <c:v>8.234</c:v>
                      </c:pt>
                      <c:pt idx="6737">
                        <c:v>8.23</c:v>
                      </c:pt>
                      <c:pt idx="6738">
                        <c:v>8.2240000000000002</c:v>
                      </c:pt>
                      <c:pt idx="6739">
                        <c:v>8.2189999999999994</c:v>
                      </c:pt>
                      <c:pt idx="6740">
                        <c:v>8.2159999999999993</c:v>
                      </c:pt>
                      <c:pt idx="6741">
                        <c:v>8.2110000000000003</c:v>
                      </c:pt>
                      <c:pt idx="6742">
                        <c:v>8.2110000000000003</c:v>
                      </c:pt>
                      <c:pt idx="6743">
                        <c:v>8.2080000000000002</c:v>
                      </c:pt>
                      <c:pt idx="6744">
                        <c:v>8.2059999999999995</c:v>
                      </c:pt>
                      <c:pt idx="6745">
                        <c:v>8.2050000000000001</c:v>
                      </c:pt>
                      <c:pt idx="6746">
                        <c:v>8.1999999999999993</c:v>
                      </c:pt>
                      <c:pt idx="6747">
                        <c:v>8.1980000000000004</c:v>
                      </c:pt>
                      <c:pt idx="6748">
                        <c:v>8.1969999999999992</c:v>
                      </c:pt>
                      <c:pt idx="6749">
                        <c:v>8.1910000000000007</c:v>
                      </c:pt>
                      <c:pt idx="6750">
                        <c:v>8.19</c:v>
                      </c:pt>
                      <c:pt idx="6751">
                        <c:v>8.1839999999999993</c:v>
                      </c:pt>
                      <c:pt idx="6752">
                        <c:v>8.18</c:v>
                      </c:pt>
                      <c:pt idx="6753">
                        <c:v>8.1750000000000007</c:v>
                      </c:pt>
                      <c:pt idx="6754">
                        <c:v>8.17</c:v>
                      </c:pt>
                      <c:pt idx="6755">
                        <c:v>8.1679999999999993</c:v>
                      </c:pt>
                      <c:pt idx="6756">
                        <c:v>8.1630000000000003</c:v>
                      </c:pt>
                      <c:pt idx="6757">
                        <c:v>8.157</c:v>
                      </c:pt>
                      <c:pt idx="6758">
                        <c:v>8.1539999999999999</c:v>
                      </c:pt>
                      <c:pt idx="6759">
                        <c:v>8.1489999999999991</c:v>
                      </c:pt>
                      <c:pt idx="6760">
                        <c:v>8.1449999999999996</c:v>
                      </c:pt>
                      <c:pt idx="6761">
                        <c:v>8.1419999999999995</c:v>
                      </c:pt>
                      <c:pt idx="6762">
                        <c:v>8.14</c:v>
                      </c:pt>
                      <c:pt idx="6763">
                        <c:v>8.1359999999999992</c:v>
                      </c:pt>
                      <c:pt idx="6764">
                        <c:v>8.1310000000000002</c:v>
                      </c:pt>
                      <c:pt idx="6765">
                        <c:v>8.1300000000000008</c:v>
                      </c:pt>
                      <c:pt idx="6766">
                        <c:v>8.1259999999999994</c:v>
                      </c:pt>
                      <c:pt idx="6767">
                        <c:v>8.1240000000000006</c:v>
                      </c:pt>
                      <c:pt idx="6768">
                        <c:v>8.1199999999999992</c:v>
                      </c:pt>
                      <c:pt idx="6769">
                        <c:v>8.1210000000000004</c:v>
                      </c:pt>
                      <c:pt idx="6770">
                        <c:v>8.1189999999999998</c:v>
                      </c:pt>
                      <c:pt idx="6771">
                        <c:v>8.1150000000000002</c:v>
                      </c:pt>
                      <c:pt idx="6772">
                        <c:v>8.1129999999999995</c:v>
                      </c:pt>
                      <c:pt idx="6773">
                        <c:v>8.109</c:v>
                      </c:pt>
                      <c:pt idx="6774">
                        <c:v>8.1059999999999999</c:v>
                      </c:pt>
                      <c:pt idx="6775">
                        <c:v>8.1039999999999992</c:v>
                      </c:pt>
                      <c:pt idx="6776">
                        <c:v>8.1010000000000009</c:v>
                      </c:pt>
                      <c:pt idx="6777">
                        <c:v>8.0980000000000008</c:v>
                      </c:pt>
                      <c:pt idx="6778">
                        <c:v>8.0960000000000001</c:v>
                      </c:pt>
                      <c:pt idx="6779">
                        <c:v>8.0960000000000001</c:v>
                      </c:pt>
                      <c:pt idx="6780">
                        <c:v>8.0939999999999994</c:v>
                      </c:pt>
                      <c:pt idx="6781">
                        <c:v>8.0909999999999993</c:v>
                      </c:pt>
                      <c:pt idx="6782">
                        <c:v>8.0909999999999993</c:v>
                      </c:pt>
                      <c:pt idx="6783">
                        <c:v>8.0890000000000004</c:v>
                      </c:pt>
                      <c:pt idx="6784">
                        <c:v>8.0869999999999997</c:v>
                      </c:pt>
                      <c:pt idx="6785">
                        <c:v>8.0860000000000003</c:v>
                      </c:pt>
                      <c:pt idx="6786">
                        <c:v>8.0830000000000002</c:v>
                      </c:pt>
                      <c:pt idx="6787">
                        <c:v>8.0790000000000006</c:v>
                      </c:pt>
                      <c:pt idx="6788">
                        <c:v>8.0779999999999994</c:v>
                      </c:pt>
                      <c:pt idx="6789">
                        <c:v>8.0760000000000005</c:v>
                      </c:pt>
                      <c:pt idx="6790">
                        <c:v>8.0739999999999998</c:v>
                      </c:pt>
                      <c:pt idx="6791">
                        <c:v>8.0749999999999993</c:v>
                      </c:pt>
                      <c:pt idx="6792">
                        <c:v>8.0739999999999998</c:v>
                      </c:pt>
                      <c:pt idx="6793">
                        <c:v>8.0730000000000004</c:v>
                      </c:pt>
                      <c:pt idx="6794">
                        <c:v>8.07</c:v>
                      </c:pt>
                      <c:pt idx="6795">
                        <c:v>8.0709999999999997</c:v>
                      </c:pt>
                      <c:pt idx="6796">
                        <c:v>8.0649999999999995</c:v>
                      </c:pt>
                      <c:pt idx="6797">
                        <c:v>8.0649999999999995</c:v>
                      </c:pt>
                      <c:pt idx="6798">
                        <c:v>8.0660000000000007</c:v>
                      </c:pt>
                      <c:pt idx="6799">
                        <c:v>8.0670000000000002</c:v>
                      </c:pt>
                      <c:pt idx="6800">
                        <c:v>8.0660000000000007</c:v>
                      </c:pt>
                      <c:pt idx="6801">
                        <c:v>8.0649999999999995</c:v>
                      </c:pt>
                      <c:pt idx="6802">
                        <c:v>8.0640000000000001</c:v>
                      </c:pt>
                      <c:pt idx="6803">
                        <c:v>8.0660000000000007</c:v>
                      </c:pt>
                      <c:pt idx="6804">
                        <c:v>8.0640000000000001</c:v>
                      </c:pt>
                      <c:pt idx="6805">
                        <c:v>8.0630000000000006</c:v>
                      </c:pt>
                      <c:pt idx="6806">
                        <c:v>8.0640000000000001</c:v>
                      </c:pt>
                      <c:pt idx="6807">
                        <c:v>8.0660000000000007</c:v>
                      </c:pt>
                      <c:pt idx="6808">
                        <c:v>8.0640000000000001</c:v>
                      </c:pt>
                      <c:pt idx="6809">
                        <c:v>8.0649999999999995</c:v>
                      </c:pt>
                      <c:pt idx="6810">
                        <c:v>8.0660000000000007</c:v>
                      </c:pt>
                      <c:pt idx="6811">
                        <c:v>8.0640000000000001</c:v>
                      </c:pt>
                      <c:pt idx="6812">
                        <c:v>8.0649999999999995</c:v>
                      </c:pt>
                      <c:pt idx="6813">
                        <c:v>8.0630000000000006</c:v>
                      </c:pt>
                      <c:pt idx="6814">
                        <c:v>8.0670000000000002</c:v>
                      </c:pt>
                      <c:pt idx="6815">
                        <c:v>8.0649999999999995</c:v>
                      </c:pt>
                      <c:pt idx="6816">
                        <c:v>8.0649999999999995</c:v>
                      </c:pt>
                      <c:pt idx="6817">
                        <c:v>8.0660000000000007</c:v>
                      </c:pt>
                      <c:pt idx="6818">
                        <c:v>8.0649999999999995</c:v>
                      </c:pt>
                      <c:pt idx="6819">
                        <c:v>8.0630000000000006</c:v>
                      </c:pt>
                      <c:pt idx="6820">
                        <c:v>8.0589999999999993</c:v>
                      </c:pt>
                      <c:pt idx="6821">
                        <c:v>8.06</c:v>
                      </c:pt>
                      <c:pt idx="6822">
                        <c:v>8.0579999999999998</c:v>
                      </c:pt>
                      <c:pt idx="6823">
                        <c:v>8.0549999999999997</c:v>
                      </c:pt>
                      <c:pt idx="6824">
                        <c:v>8.0549999999999997</c:v>
                      </c:pt>
                      <c:pt idx="6825">
                        <c:v>8.0510000000000002</c:v>
                      </c:pt>
                      <c:pt idx="6826">
                        <c:v>8.0519999999999996</c:v>
                      </c:pt>
                      <c:pt idx="6827">
                        <c:v>8.0510000000000002</c:v>
                      </c:pt>
                      <c:pt idx="6828">
                        <c:v>8.0459999999999994</c:v>
                      </c:pt>
                      <c:pt idx="6829">
                        <c:v>8.0440000000000005</c:v>
                      </c:pt>
                      <c:pt idx="6830">
                        <c:v>8.0419999999999998</c:v>
                      </c:pt>
                      <c:pt idx="6831">
                        <c:v>8.0410000000000004</c:v>
                      </c:pt>
                      <c:pt idx="6832">
                        <c:v>8.0399999999999991</c:v>
                      </c:pt>
                      <c:pt idx="6833">
                        <c:v>8.0389999999999997</c:v>
                      </c:pt>
                      <c:pt idx="6834">
                        <c:v>8.0370000000000008</c:v>
                      </c:pt>
                      <c:pt idx="6835">
                        <c:v>8.0340000000000007</c:v>
                      </c:pt>
                      <c:pt idx="6836">
                        <c:v>8.0340000000000007</c:v>
                      </c:pt>
                      <c:pt idx="6837">
                        <c:v>8.032</c:v>
                      </c:pt>
                      <c:pt idx="6838">
                        <c:v>8.0299999999999994</c:v>
                      </c:pt>
                      <c:pt idx="6839">
                        <c:v>8.0259999999999998</c:v>
                      </c:pt>
                      <c:pt idx="6840">
                        <c:v>8.0250000000000004</c:v>
                      </c:pt>
                      <c:pt idx="6841">
                        <c:v>8.0229999999999997</c:v>
                      </c:pt>
                      <c:pt idx="6842">
                        <c:v>8.0229999999999997</c:v>
                      </c:pt>
                      <c:pt idx="6843">
                        <c:v>8.0210000000000008</c:v>
                      </c:pt>
                      <c:pt idx="6844">
                        <c:v>8.0190000000000001</c:v>
                      </c:pt>
                      <c:pt idx="6845">
                        <c:v>8.0169999999999995</c:v>
                      </c:pt>
                      <c:pt idx="6846">
                        <c:v>8.0169999999999995</c:v>
                      </c:pt>
                      <c:pt idx="6847">
                        <c:v>8.0150000000000006</c:v>
                      </c:pt>
                      <c:pt idx="6848">
                        <c:v>8.0120000000000005</c:v>
                      </c:pt>
                      <c:pt idx="6849">
                        <c:v>8.016</c:v>
                      </c:pt>
                      <c:pt idx="6850">
                        <c:v>8.016</c:v>
                      </c:pt>
                      <c:pt idx="6851">
                        <c:v>8.0150000000000006</c:v>
                      </c:pt>
                      <c:pt idx="6852">
                        <c:v>8.0150000000000006</c:v>
                      </c:pt>
                      <c:pt idx="6853">
                        <c:v>8.016</c:v>
                      </c:pt>
                      <c:pt idx="6854">
                        <c:v>8.0139999999999993</c:v>
                      </c:pt>
                      <c:pt idx="6855">
                        <c:v>8.0169999999999995</c:v>
                      </c:pt>
                      <c:pt idx="6856">
                        <c:v>8.0150000000000006</c:v>
                      </c:pt>
                      <c:pt idx="6857">
                        <c:v>8.0129999999999999</c:v>
                      </c:pt>
                      <c:pt idx="6858">
                        <c:v>8.0120000000000005</c:v>
                      </c:pt>
                      <c:pt idx="6859">
                        <c:v>8.0109999999999992</c:v>
                      </c:pt>
                      <c:pt idx="6860">
                        <c:v>8.0120000000000005</c:v>
                      </c:pt>
                      <c:pt idx="6861">
                        <c:v>8.01</c:v>
                      </c:pt>
                      <c:pt idx="6862">
                        <c:v>8.0090000000000003</c:v>
                      </c:pt>
                      <c:pt idx="6863">
                        <c:v>8.0050000000000008</c:v>
                      </c:pt>
                      <c:pt idx="6864">
                        <c:v>8.0079999999999991</c:v>
                      </c:pt>
                      <c:pt idx="6865">
                        <c:v>8.0039999999999996</c:v>
                      </c:pt>
                      <c:pt idx="6866">
                        <c:v>8.0020000000000007</c:v>
                      </c:pt>
                      <c:pt idx="6867">
                        <c:v>8.0009999999999994</c:v>
                      </c:pt>
                      <c:pt idx="6868">
                        <c:v>8</c:v>
                      </c:pt>
                      <c:pt idx="6869">
                        <c:v>7.9989999999999997</c:v>
                      </c:pt>
                      <c:pt idx="6870">
                        <c:v>7.9989999999999997</c:v>
                      </c:pt>
                      <c:pt idx="6871">
                        <c:v>7.9950000000000001</c:v>
                      </c:pt>
                      <c:pt idx="6872">
                        <c:v>7.9950000000000001</c:v>
                      </c:pt>
                      <c:pt idx="6873">
                        <c:v>7.9950000000000001</c:v>
                      </c:pt>
                      <c:pt idx="6874">
                        <c:v>7.9950000000000001</c:v>
                      </c:pt>
                      <c:pt idx="6875">
                        <c:v>7.9909999999999997</c:v>
                      </c:pt>
                      <c:pt idx="6876">
                        <c:v>7.99</c:v>
                      </c:pt>
                      <c:pt idx="6877">
                        <c:v>7.9889999999999999</c:v>
                      </c:pt>
                      <c:pt idx="6878">
                        <c:v>7.9880000000000004</c:v>
                      </c:pt>
                      <c:pt idx="6879">
                        <c:v>7.9889999999999999</c:v>
                      </c:pt>
                      <c:pt idx="6880">
                        <c:v>7.9820000000000002</c:v>
                      </c:pt>
                      <c:pt idx="6881">
                        <c:v>7.9820000000000002</c:v>
                      </c:pt>
                      <c:pt idx="6882">
                        <c:v>7.9809999999999999</c:v>
                      </c:pt>
                      <c:pt idx="6883">
                        <c:v>7.98</c:v>
                      </c:pt>
                      <c:pt idx="6884">
                        <c:v>7.9770000000000003</c:v>
                      </c:pt>
                      <c:pt idx="6885">
                        <c:v>7.9749999999999996</c:v>
                      </c:pt>
                      <c:pt idx="6886">
                        <c:v>7.9749999999999996</c:v>
                      </c:pt>
                      <c:pt idx="6887">
                        <c:v>7.9770000000000003</c:v>
                      </c:pt>
                      <c:pt idx="6888">
                        <c:v>7.9770000000000003</c:v>
                      </c:pt>
                      <c:pt idx="6889">
                        <c:v>7.9770000000000003</c:v>
                      </c:pt>
                      <c:pt idx="6890">
                        <c:v>7.9779999999999998</c:v>
                      </c:pt>
                      <c:pt idx="6891">
                        <c:v>7.9779999999999998</c:v>
                      </c:pt>
                      <c:pt idx="6892">
                        <c:v>7.9790000000000001</c:v>
                      </c:pt>
                      <c:pt idx="6893">
                        <c:v>7.98</c:v>
                      </c:pt>
                      <c:pt idx="6894">
                        <c:v>7.98</c:v>
                      </c:pt>
                      <c:pt idx="6895">
                        <c:v>7.976</c:v>
                      </c:pt>
                      <c:pt idx="6896">
                        <c:v>7.9770000000000003</c:v>
                      </c:pt>
                      <c:pt idx="6897">
                        <c:v>7.9740000000000002</c:v>
                      </c:pt>
                      <c:pt idx="6898">
                        <c:v>7.9720000000000004</c:v>
                      </c:pt>
                      <c:pt idx="6899">
                        <c:v>7.97</c:v>
                      </c:pt>
                      <c:pt idx="6900">
                        <c:v>7.97</c:v>
                      </c:pt>
                      <c:pt idx="6901">
                        <c:v>7.9660000000000002</c:v>
                      </c:pt>
                      <c:pt idx="6902">
                        <c:v>7.9630000000000001</c:v>
                      </c:pt>
                      <c:pt idx="6903">
                        <c:v>7.9630000000000001</c:v>
                      </c:pt>
                      <c:pt idx="6904">
                        <c:v>7.9619999999999997</c:v>
                      </c:pt>
                      <c:pt idx="6905">
                        <c:v>7.9589999999999996</c:v>
                      </c:pt>
                      <c:pt idx="6906">
                        <c:v>7.9560000000000004</c:v>
                      </c:pt>
                      <c:pt idx="6907">
                        <c:v>7.9569999999999999</c:v>
                      </c:pt>
                      <c:pt idx="6908">
                        <c:v>7.9560000000000004</c:v>
                      </c:pt>
                      <c:pt idx="6909">
                        <c:v>7.9530000000000003</c:v>
                      </c:pt>
                      <c:pt idx="6910">
                        <c:v>7.952</c:v>
                      </c:pt>
                      <c:pt idx="6911">
                        <c:v>7.9489999999999998</c:v>
                      </c:pt>
                      <c:pt idx="6912">
                        <c:v>7.95</c:v>
                      </c:pt>
                      <c:pt idx="6913">
                        <c:v>7.9509999999999996</c:v>
                      </c:pt>
                      <c:pt idx="6914">
                        <c:v>7.9480000000000004</c:v>
                      </c:pt>
                      <c:pt idx="6915">
                        <c:v>7.9459999999999997</c:v>
                      </c:pt>
                      <c:pt idx="6916">
                        <c:v>7.9429999999999996</c:v>
                      </c:pt>
                      <c:pt idx="6917">
                        <c:v>7.9409999999999998</c:v>
                      </c:pt>
                      <c:pt idx="6918">
                        <c:v>7.94</c:v>
                      </c:pt>
                      <c:pt idx="6919">
                        <c:v>7.9390000000000001</c:v>
                      </c:pt>
                      <c:pt idx="6920">
                        <c:v>7.9409999999999998</c:v>
                      </c:pt>
                      <c:pt idx="6921">
                        <c:v>7.9390000000000001</c:v>
                      </c:pt>
                      <c:pt idx="6922">
                        <c:v>7.9370000000000003</c:v>
                      </c:pt>
                      <c:pt idx="6923">
                        <c:v>7.9390000000000001</c:v>
                      </c:pt>
                      <c:pt idx="6924">
                        <c:v>7.9390000000000001</c:v>
                      </c:pt>
                      <c:pt idx="6925">
                        <c:v>7.9359999999999999</c:v>
                      </c:pt>
                      <c:pt idx="6926">
                        <c:v>7.9340000000000002</c:v>
                      </c:pt>
                      <c:pt idx="6927">
                        <c:v>7.93</c:v>
                      </c:pt>
                      <c:pt idx="6928">
                        <c:v>7.93</c:v>
                      </c:pt>
                      <c:pt idx="6929">
                        <c:v>7.93</c:v>
                      </c:pt>
                      <c:pt idx="6930">
                        <c:v>7.9260000000000002</c:v>
                      </c:pt>
                      <c:pt idx="6931">
                        <c:v>7.9279999999999999</c:v>
                      </c:pt>
                      <c:pt idx="6932">
                        <c:v>7.9260000000000002</c:v>
                      </c:pt>
                      <c:pt idx="6933">
                        <c:v>7.9240000000000004</c:v>
                      </c:pt>
                      <c:pt idx="6934">
                        <c:v>7.9210000000000003</c:v>
                      </c:pt>
                      <c:pt idx="6935">
                        <c:v>7.9169999999999998</c:v>
                      </c:pt>
                      <c:pt idx="6936">
                        <c:v>7.9189999999999996</c:v>
                      </c:pt>
                      <c:pt idx="6937">
                        <c:v>7.9169999999999998</c:v>
                      </c:pt>
                      <c:pt idx="6938">
                        <c:v>7.9169999999999998</c:v>
                      </c:pt>
                      <c:pt idx="6939">
                        <c:v>7.9169999999999998</c:v>
                      </c:pt>
                      <c:pt idx="6940">
                        <c:v>7.9180000000000001</c:v>
                      </c:pt>
                      <c:pt idx="6941">
                        <c:v>7.9189999999999996</c:v>
                      </c:pt>
                      <c:pt idx="6942">
                        <c:v>7.9189999999999996</c:v>
                      </c:pt>
                      <c:pt idx="6943">
                        <c:v>7.9169999999999998</c:v>
                      </c:pt>
                      <c:pt idx="6944">
                        <c:v>7.9169999999999998</c:v>
                      </c:pt>
                      <c:pt idx="6945">
                        <c:v>7.915</c:v>
                      </c:pt>
                      <c:pt idx="6946">
                        <c:v>7.915</c:v>
                      </c:pt>
                      <c:pt idx="6947">
                        <c:v>7.9139999999999997</c:v>
                      </c:pt>
                      <c:pt idx="6948">
                        <c:v>7.9139999999999997</c:v>
                      </c:pt>
                      <c:pt idx="6949">
                        <c:v>7.9130000000000003</c:v>
                      </c:pt>
                      <c:pt idx="6950">
                        <c:v>7.9119999999999999</c:v>
                      </c:pt>
                      <c:pt idx="6951">
                        <c:v>7.9119999999999999</c:v>
                      </c:pt>
                      <c:pt idx="6952">
                        <c:v>7.9109999999999996</c:v>
                      </c:pt>
                      <c:pt idx="6953">
                        <c:v>7.907</c:v>
                      </c:pt>
                      <c:pt idx="6954">
                        <c:v>7.9059999999999997</c:v>
                      </c:pt>
                      <c:pt idx="6955">
                        <c:v>7.9080000000000004</c:v>
                      </c:pt>
                      <c:pt idx="6956">
                        <c:v>7.9039999999999999</c:v>
                      </c:pt>
                      <c:pt idx="6957">
                        <c:v>7.9039999999999999</c:v>
                      </c:pt>
                      <c:pt idx="6958">
                        <c:v>7.9020000000000001</c:v>
                      </c:pt>
                      <c:pt idx="6959">
                        <c:v>7.9029999999999996</c:v>
                      </c:pt>
                      <c:pt idx="6960">
                        <c:v>7.9009999999999998</c:v>
                      </c:pt>
                      <c:pt idx="6961">
                        <c:v>7.9009999999999998</c:v>
                      </c:pt>
                      <c:pt idx="6962">
                        <c:v>7.9039999999999999</c:v>
                      </c:pt>
                      <c:pt idx="6963">
                        <c:v>7.9080000000000004</c:v>
                      </c:pt>
                      <c:pt idx="6964">
                        <c:v>7.9089999999999998</c:v>
                      </c:pt>
                      <c:pt idx="6965">
                        <c:v>7.9119999999999999</c:v>
                      </c:pt>
                      <c:pt idx="6966">
                        <c:v>7.9109999999999996</c:v>
                      </c:pt>
                      <c:pt idx="6967">
                        <c:v>7.9089999999999998</c:v>
                      </c:pt>
                      <c:pt idx="6968">
                        <c:v>7.9080000000000004</c:v>
                      </c:pt>
                      <c:pt idx="6969">
                        <c:v>7.907</c:v>
                      </c:pt>
                      <c:pt idx="6970">
                        <c:v>7.9109999999999996</c:v>
                      </c:pt>
                      <c:pt idx="6971">
                        <c:v>7.915</c:v>
                      </c:pt>
                      <c:pt idx="6972">
                        <c:v>7.9160000000000004</c:v>
                      </c:pt>
                      <c:pt idx="6973">
                        <c:v>7.915</c:v>
                      </c:pt>
                      <c:pt idx="6974">
                        <c:v>7.9160000000000004</c:v>
                      </c:pt>
                      <c:pt idx="6975">
                        <c:v>7.9139999999999997</c:v>
                      </c:pt>
                      <c:pt idx="6976">
                        <c:v>7.9169999999999998</c:v>
                      </c:pt>
                      <c:pt idx="6977">
                        <c:v>7.9160000000000004</c:v>
                      </c:pt>
                      <c:pt idx="6978">
                        <c:v>7.9169999999999998</c:v>
                      </c:pt>
                      <c:pt idx="6979">
                        <c:v>7.92</c:v>
                      </c:pt>
                      <c:pt idx="6980">
                        <c:v>7.9160000000000004</c:v>
                      </c:pt>
                      <c:pt idx="6981">
                        <c:v>7.9180000000000001</c:v>
                      </c:pt>
                      <c:pt idx="6982">
                        <c:v>7.9189999999999996</c:v>
                      </c:pt>
                      <c:pt idx="6983">
                        <c:v>7.9219999999999997</c:v>
                      </c:pt>
                      <c:pt idx="6984">
                        <c:v>7.9160000000000004</c:v>
                      </c:pt>
                      <c:pt idx="6985">
                        <c:v>7.9180000000000001</c:v>
                      </c:pt>
                      <c:pt idx="6986">
                        <c:v>7.9210000000000003</c:v>
                      </c:pt>
                      <c:pt idx="6987">
                        <c:v>7.923</c:v>
                      </c:pt>
                      <c:pt idx="6988">
                        <c:v>7.9260000000000002</c:v>
                      </c:pt>
                      <c:pt idx="6989">
                        <c:v>7.9349999999999996</c:v>
                      </c:pt>
                      <c:pt idx="6990">
                        <c:v>7.9340000000000002</c:v>
                      </c:pt>
                      <c:pt idx="6991">
                        <c:v>7.94</c:v>
                      </c:pt>
                      <c:pt idx="6992">
                        <c:v>7.9429999999999996</c:v>
                      </c:pt>
                      <c:pt idx="6993">
                        <c:v>7.944</c:v>
                      </c:pt>
                      <c:pt idx="6994">
                        <c:v>7.944</c:v>
                      </c:pt>
                      <c:pt idx="6995">
                        <c:v>7.9459999999999997</c:v>
                      </c:pt>
                      <c:pt idx="6996">
                        <c:v>7.9450000000000003</c:v>
                      </c:pt>
                      <c:pt idx="6997">
                        <c:v>7.9459999999999997</c:v>
                      </c:pt>
                      <c:pt idx="6998">
                        <c:v>7.9429999999999996</c:v>
                      </c:pt>
                      <c:pt idx="6999">
                        <c:v>7.9450000000000003</c:v>
                      </c:pt>
                      <c:pt idx="7000">
                        <c:v>7.9409999999999998</c:v>
                      </c:pt>
                      <c:pt idx="7001">
                        <c:v>7.9390000000000001</c:v>
                      </c:pt>
                      <c:pt idx="7002">
                        <c:v>7.9359999999999999</c:v>
                      </c:pt>
                      <c:pt idx="7003">
                        <c:v>7.9349999999999996</c:v>
                      </c:pt>
                      <c:pt idx="7004">
                        <c:v>7.9349999999999996</c:v>
                      </c:pt>
                      <c:pt idx="7005">
                        <c:v>7.9409999999999998</c:v>
                      </c:pt>
                      <c:pt idx="7006">
                        <c:v>7.9450000000000003</c:v>
                      </c:pt>
                      <c:pt idx="7007">
                        <c:v>7.9459999999999997</c:v>
                      </c:pt>
                      <c:pt idx="7008">
                        <c:v>7.944</c:v>
                      </c:pt>
                      <c:pt idx="7009">
                        <c:v>7.9450000000000003</c:v>
                      </c:pt>
                      <c:pt idx="7010">
                        <c:v>7.9459999999999997</c:v>
                      </c:pt>
                      <c:pt idx="7011">
                        <c:v>7.9459999999999997</c:v>
                      </c:pt>
                      <c:pt idx="7012">
                        <c:v>7.9470000000000001</c:v>
                      </c:pt>
                      <c:pt idx="7013">
                        <c:v>7.9470000000000001</c:v>
                      </c:pt>
                      <c:pt idx="7014">
                        <c:v>7.9480000000000004</c:v>
                      </c:pt>
                      <c:pt idx="7015">
                        <c:v>7.9480000000000004</c:v>
                      </c:pt>
                      <c:pt idx="7016">
                        <c:v>7.9489999999999998</c:v>
                      </c:pt>
                      <c:pt idx="7017">
                        <c:v>7.9539999999999997</c:v>
                      </c:pt>
                      <c:pt idx="7018">
                        <c:v>7.9580000000000002</c:v>
                      </c:pt>
                      <c:pt idx="7019">
                        <c:v>7.9610000000000003</c:v>
                      </c:pt>
                      <c:pt idx="7020">
                        <c:v>7.9660000000000002</c:v>
                      </c:pt>
                      <c:pt idx="7021">
                        <c:v>7.9649999999999999</c:v>
                      </c:pt>
                      <c:pt idx="7022">
                        <c:v>7.9660000000000002</c:v>
                      </c:pt>
                      <c:pt idx="7023">
                        <c:v>7.9649999999999999</c:v>
                      </c:pt>
                      <c:pt idx="7024">
                        <c:v>7.9619999999999997</c:v>
                      </c:pt>
                      <c:pt idx="7025">
                        <c:v>7.9580000000000002</c:v>
                      </c:pt>
                      <c:pt idx="7026">
                        <c:v>7.9619999999999997</c:v>
                      </c:pt>
                      <c:pt idx="7027">
                        <c:v>7.9610000000000003</c:v>
                      </c:pt>
                      <c:pt idx="7028">
                        <c:v>7.9640000000000004</c:v>
                      </c:pt>
                      <c:pt idx="7029">
                        <c:v>7.9690000000000003</c:v>
                      </c:pt>
                      <c:pt idx="7030">
                        <c:v>7.968</c:v>
                      </c:pt>
                      <c:pt idx="7031">
                        <c:v>7.9669999999999996</c:v>
                      </c:pt>
                      <c:pt idx="7032">
                        <c:v>7.9649999999999999</c:v>
                      </c:pt>
                      <c:pt idx="7033">
                        <c:v>7.9630000000000001</c:v>
                      </c:pt>
                      <c:pt idx="7034">
                        <c:v>7.9610000000000003</c:v>
                      </c:pt>
                      <c:pt idx="7035">
                        <c:v>7.9560000000000004</c:v>
                      </c:pt>
                      <c:pt idx="7036">
                        <c:v>7.9539999999999997</c:v>
                      </c:pt>
                      <c:pt idx="7037">
                        <c:v>7.952</c:v>
                      </c:pt>
                      <c:pt idx="7038">
                        <c:v>7.9560000000000004</c:v>
                      </c:pt>
                      <c:pt idx="7039">
                        <c:v>7.9560000000000004</c:v>
                      </c:pt>
                      <c:pt idx="7040">
                        <c:v>7.9550000000000001</c:v>
                      </c:pt>
                      <c:pt idx="7041">
                        <c:v>7.9539999999999997</c:v>
                      </c:pt>
                      <c:pt idx="7042">
                        <c:v>7.9550000000000001</c:v>
                      </c:pt>
                      <c:pt idx="7043">
                        <c:v>7.9580000000000002</c:v>
                      </c:pt>
                      <c:pt idx="7044">
                        <c:v>7.9569999999999999</c:v>
                      </c:pt>
                      <c:pt idx="7045">
                        <c:v>7.96</c:v>
                      </c:pt>
                      <c:pt idx="7046">
                        <c:v>7.9630000000000001</c:v>
                      </c:pt>
                      <c:pt idx="7047">
                        <c:v>7.9710000000000001</c:v>
                      </c:pt>
                      <c:pt idx="7048">
                        <c:v>7.98</c:v>
                      </c:pt>
                      <c:pt idx="7049">
                        <c:v>7.9829999999999997</c:v>
                      </c:pt>
                      <c:pt idx="7050">
                        <c:v>7.98</c:v>
                      </c:pt>
                      <c:pt idx="7051">
                        <c:v>7.98</c:v>
                      </c:pt>
                      <c:pt idx="7052">
                        <c:v>7.984</c:v>
                      </c:pt>
                      <c:pt idx="7053">
                        <c:v>7.9889999999999999</c:v>
                      </c:pt>
                      <c:pt idx="7054">
                        <c:v>7.9930000000000003</c:v>
                      </c:pt>
                      <c:pt idx="7055">
                        <c:v>7.992</c:v>
                      </c:pt>
                      <c:pt idx="7056">
                        <c:v>7.9950000000000001</c:v>
                      </c:pt>
                      <c:pt idx="7057">
                        <c:v>8.0009999999999994</c:v>
                      </c:pt>
                      <c:pt idx="7058">
                        <c:v>8.0020000000000007</c:v>
                      </c:pt>
                      <c:pt idx="7059">
                        <c:v>8.0020000000000007</c:v>
                      </c:pt>
                      <c:pt idx="7060">
                        <c:v>8.0079999999999991</c:v>
                      </c:pt>
                      <c:pt idx="7061">
                        <c:v>8.01</c:v>
                      </c:pt>
                      <c:pt idx="7062">
                        <c:v>8.0109999999999992</c:v>
                      </c:pt>
                      <c:pt idx="7063">
                        <c:v>8.0109999999999992</c:v>
                      </c:pt>
                      <c:pt idx="7064">
                        <c:v>8.0139999999999993</c:v>
                      </c:pt>
                      <c:pt idx="7065">
                        <c:v>8.016</c:v>
                      </c:pt>
                      <c:pt idx="7066">
                        <c:v>8.0169999999999995</c:v>
                      </c:pt>
                      <c:pt idx="7067">
                        <c:v>8.0180000000000007</c:v>
                      </c:pt>
                      <c:pt idx="7068">
                        <c:v>8.0180000000000007</c:v>
                      </c:pt>
                      <c:pt idx="7069">
                        <c:v>8.0210000000000008</c:v>
                      </c:pt>
                      <c:pt idx="7070">
                        <c:v>8.0229999999999997</c:v>
                      </c:pt>
                      <c:pt idx="7071">
                        <c:v>8.0259999999999998</c:v>
                      </c:pt>
                      <c:pt idx="7072">
                        <c:v>8.0250000000000004</c:v>
                      </c:pt>
                      <c:pt idx="7073">
                        <c:v>8.0269999999999992</c:v>
                      </c:pt>
                      <c:pt idx="7074">
                        <c:v>8.0269999999999992</c:v>
                      </c:pt>
                      <c:pt idx="7075">
                        <c:v>8.0259999999999998</c:v>
                      </c:pt>
                      <c:pt idx="7076">
                        <c:v>8.0280000000000005</c:v>
                      </c:pt>
                      <c:pt idx="7077">
                        <c:v>8.0259999999999998</c:v>
                      </c:pt>
                      <c:pt idx="7078">
                        <c:v>8.0250000000000004</c:v>
                      </c:pt>
                      <c:pt idx="7079">
                        <c:v>8.0210000000000008</c:v>
                      </c:pt>
                      <c:pt idx="7080">
                        <c:v>8.02</c:v>
                      </c:pt>
                      <c:pt idx="7081">
                        <c:v>8.0169999999999995</c:v>
                      </c:pt>
                      <c:pt idx="7082">
                        <c:v>8.0120000000000005</c:v>
                      </c:pt>
                      <c:pt idx="7083">
                        <c:v>8.0090000000000003</c:v>
                      </c:pt>
                      <c:pt idx="7084">
                        <c:v>8.0030000000000001</c:v>
                      </c:pt>
                      <c:pt idx="7085">
                        <c:v>7.9980000000000002</c:v>
                      </c:pt>
                      <c:pt idx="7086">
                        <c:v>7.9939999999999998</c:v>
                      </c:pt>
                      <c:pt idx="7087">
                        <c:v>7.9909999999999997</c:v>
                      </c:pt>
                      <c:pt idx="7088">
                        <c:v>7.9880000000000004</c:v>
                      </c:pt>
                      <c:pt idx="7089">
                        <c:v>7.9820000000000002</c:v>
                      </c:pt>
                      <c:pt idx="7090">
                        <c:v>7.9779999999999998</c:v>
                      </c:pt>
                      <c:pt idx="7091">
                        <c:v>7.9749999999999996</c:v>
                      </c:pt>
                      <c:pt idx="7092">
                        <c:v>7.9720000000000004</c:v>
                      </c:pt>
                      <c:pt idx="7093">
                        <c:v>7.968</c:v>
                      </c:pt>
                      <c:pt idx="7094">
                        <c:v>7.9660000000000002</c:v>
                      </c:pt>
                      <c:pt idx="7095">
                        <c:v>7.9649999999999999</c:v>
                      </c:pt>
                      <c:pt idx="7096">
                        <c:v>7.9610000000000003</c:v>
                      </c:pt>
                      <c:pt idx="7097">
                        <c:v>7.9589999999999996</c:v>
                      </c:pt>
                      <c:pt idx="7098">
                        <c:v>7.9560000000000004</c:v>
                      </c:pt>
                      <c:pt idx="7099">
                        <c:v>7.9530000000000003</c:v>
                      </c:pt>
                      <c:pt idx="7100">
                        <c:v>7.9480000000000004</c:v>
                      </c:pt>
                      <c:pt idx="7101">
                        <c:v>7.9459999999999997</c:v>
                      </c:pt>
                      <c:pt idx="7102">
                        <c:v>7.9470000000000001</c:v>
                      </c:pt>
                      <c:pt idx="7103">
                        <c:v>7.9409999999999998</c:v>
                      </c:pt>
                      <c:pt idx="7104">
                        <c:v>7.94</c:v>
                      </c:pt>
                      <c:pt idx="7105">
                        <c:v>7.9390000000000001</c:v>
                      </c:pt>
                      <c:pt idx="7106">
                        <c:v>7.9390000000000001</c:v>
                      </c:pt>
                      <c:pt idx="7107">
                        <c:v>7.9359999999999999</c:v>
                      </c:pt>
                      <c:pt idx="7108">
                        <c:v>7.931</c:v>
                      </c:pt>
                      <c:pt idx="7109">
                        <c:v>7.9320000000000004</c:v>
                      </c:pt>
                      <c:pt idx="7110">
                        <c:v>7.9320000000000004</c:v>
                      </c:pt>
                      <c:pt idx="7111">
                        <c:v>7.9320000000000004</c:v>
                      </c:pt>
                      <c:pt idx="7112">
                        <c:v>7.9290000000000003</c:v>
                      </c:pt>
                      <c:pt idx="7113">
                        <c:v>7.931</c:v>
                      </c:pt>
                      <c:pt idx="7114">
                        <c:v>7.9269999999999996</c:v>
                      </c:pt>
                      <c:pt idx="7115">
                        <c:v>7.9279999999999999</c:v>
                      </c:pt>
                      <c:pt idx="7116">
                        <c:v>7.9269999999999996</c:v>
                      </c:pt>
                      <c:pt idx="7117">
                        <c:v>7.9279999999999999</c:v>
                      </c:pt>
                      <c:pt idx="7118">
                        <c:v>7.9290000000000003</c:v>
                      </c:pt>
                      <c:pt idx="7119">
                        <c:v>7.9320000000000004</c:v>
                      </c:pt>
                      <c:pt idx="7120">
                        <c:v>7.9290000000000003</c:v>
                      </c:pt>
                      <c:pt idx="7121">
                        <c:v>7.931</c:v>
                      </c:pt>
                      <c:pt idx="7122">
                        <c:v>7.931</c:v>
                      </c:pt>
                      <c:pt idx="7123">
                        <c:v>7.931</c:v>
                      </c:pt>
                      <c:pt idx="7124">
                        <c:v>7.931</c:v>
                      </c:pt>
                      <c:pt idx="7125">
                        <c:v>7.9320000000000004</c:v>
                      </c:pt>
                      <c:pt idx="7126">
                        <c:v>7.931</c:v>
                      </c:pt>
                      <c:pt idx="7127">
                        <c:v>7.931</c:v>
                      </c:pt>
                      <c:pt idx="7128">
                        <c:v>7.93</c:v>
                      </c:pt>
                      <c:pt idx="7129">
                        <c:v>7.93</c:v>
                      </c:pt>
                      <c:pt idx="7130">
                        <c:v>7.93</c:v>
                      </c:pt>
                      <c:pt idx="7131">
                        <c:v>7.9329999999999998</c:v>
                      </c:pt>
                      <c:pt idx="7132">
                        <c:v>7.9320000000000004</c:v>
                      </c:pt>
                      <c:pt idx="7133">
                        <c:v>7.9329999999999998</c:v>
                      </c:pt>
                      <c:pt idx="7134">
                        <c:v>7.9329999999999998</c:v>
                      </c:pt>
                      <c:pt idx="7135">
                        <c:v>7.9320000000000004</c:v>
                      </c:pt>
                      <c:pt idx="7136">
                        <c:v>7.9320000000000004</c:v>
                      </c:pt>
                      <c:pt idx="7137">
                        <c:v>7.931</c:v>
                      </c:pt>
                      <c:pt idx="7138">
                        <c:v>7.931</c:v>
                      </c:pt>
                      <c:pt idx="7139">
                        <c:v>7.9349999999999996</c:v>
                      </c:pt>
                      <c:pt idx="7140">
                        <c:v>7.931</c:v>
                      </c:pt>
                      <c:pt idx="7141">
                        <c:v>7.93</c:v>
                      </c:pt>
                      <c:pt idx="7142">
                        <c:v>7.9290000000000003</c:v>
                      </c:pt>
                      <c:pt idx="7143">
                        <c:v>7.9260000000000002</c:v>
                      </c:pt>
                      <c:pt idx="7144">
                        <c:v>7.9260000000000002</c:v>
                      </c:pt>
                      <c:pt idx="7145">
                        <c:v>7.9249999999999998</c:v>
                      </c:pt>
                      <c:pt idx="7146">
                        <c:v>7.9219999999999997</c:v>
                      </c:pt>
                      <c:pt idx="7147">
                        <c:v>7.923</c:v>
                      </c:pt>
                      <c:pt idx="7148">
                        <c:v>7.9219999999999997</c:v>
                      </c:pt>
                      <c:pt idx="7149">
                        <c:v>7.9219999999999997</c:v>
                      </c:pt>
                      <c:pt idx="7150">
                        <c:v>7.92</c:v>
                      </c:pt>
                      <c:pt idx="7151">
                        <c:v>7.9169999999999998</c:v>
                      </c:pt>
                      <c:pt idx="7152">
                        <c:v>7.9169999999999998</c:v>
                      </c:pt>
                      <c:pt idx="7153">
                        <c:v>7.9130000000000003</c:v>
                      </c:pt>
                      <c:pt idx="7154">
                        <c:v>7.9160000000000004</c:v>
                      </c:pt>
                      <c:pt idx="7155">
                        <c:v>7.9109999999999996</c:v>
                      </c:pt>
                      <c:pt idx="7156">
                        <c:v>7.9109999999999996</c:v>
                      </c:pt>
                      <c:pt idx="7157">
                        <c:v>7.9089999999999998</c:v>
                      </c:pt>
                      <c:pt idx="7158">
                        <c:v>7.9080000000000004</c:v>
                      </c:pt>
                      <c:pt idx="7159">
                        <c:v>7.907</c:v>
                      </c:pt>
                      <c:pt idx="7160">
                        <c:v>7.9059999999999997</c:v>
                      </c:pt>
                      <c:pt idx="7161">
                        <c:v>7.9020000000000001</c:v>
                      </c:pt>
                      <c:pt idx="7162">
                        <c:v>7.9009999999999998</c:v>
                      </c:pt>
                      <c:pt idx="7163">
                        <c:v>7.899</c:v>
                      </c:pt>
                      <c:pt idx="7164">
                        <c:v>7.8979999999999997</c:v>
                      </c:pt>
                      <c:pt idx="7165">
                        <c:v>7.8959999999999999</c:v>
                      </c:pt>
                      <c:pt idx="7166">
                        <c:v>7.8929999999999998</c:v>
                      </c:pt>
                      <c:pt idx="7167">
                        <c:v>7.89</c:v>
                      </c:pt>
                      <c:pt idx="7168">
                        <c:v>7.8920000000000003</c:v>
                      </c:pt>
                      <c:pt idx="7169">
                        <c:v>7.89</c:v>
                      </c:pt>
                      <c:pt idx="7170">
                        <c:v>7.8879999999999999</c:v>
                      </c:pt>
                      <c:pt idx="7171">
                        <c:v>7.8869999999999996</c:v>
                      </c:pt>
                      <c:pt idx="7172">
                        <c:v>7.8879999999999999</c:v>
                      </c:pt>
                      <c:pt idx="7173">
                        <c:v>7.8840000000000003</c:v>
                      </c:pt>
                      <c:pt idx="7174">
                        <c:v>7.8840000000000003</c:v>
                      </c:pt>
                      <c:pt idx="7175">
                        <c:v>7.8810000000000002</c:v>
                      </c:pt>
                      <c:pt idx="7176">
                        <c:v>7.88</c:v>
                      </c:pt>
                      <c:pt idx="7177">
                        <c:v>7.8789999999999996</c:v>
                      </c:pt>
                      <c:pt idx="7178">
                        <c:v>7.8760000000000003</c:v>
                      </c:pt>
                      <c:pt idx="7179">
                        <c:v>7.8780000000000001</c:v>
                      </c:pt>
                      <c:pt idx="7180">
                        <c:v>7.8730000000000002</c:v>
                      </c:pt>
                      <c:pt idx="7181">
                        <c:v>7.8719999999999999</c:v>
                      </c:pt>
                      <c:pt idx="7182">
                        <c:v>7.8719999999999999</c:v>
                      </c:pt>
                      <c:pt idx="7183">
                        <c:v>7.8689999999999998</c:v>
                      </c:pt>
                      <c:pt idx="7184">
                        <c:v>7.867</c:v>
                      </c:pt>
                      <c:pt idx="7185">
                        <c:v>7.8609999999999998</c:v>
                      </c:pt>
                      <c:pt idx="7186">
                        <c:v>7.8609999999999998</c:v>
                      </c:pt>
                      <c:pt idx="7187">
                        <c:v>7.8579999999999997</c:v>
                      </c:pt>
                      <c:pt idx="7188">
                        <c:v>7.8559999999999999</c:v>
                      </c:pt>
                      <c:pt idx="7189">
                        <c:v>7.8559999999999999</c:v>
                      </c:pt>
                      <c:pt idx="7190">
                        <c:v>7.8540000000000001</c:v>
                      </c:pt>
                      <c:pt idx="7191">
                        <c:v>7.8520000000000003</c:v>
                      </c:pt>
                      <c:pt idx="7192">
                        <c:v>7.8520000000000003</c:v>
                      </c:pt>
                      <c:pt idx="7193">
                        <c:v>7.8520000000000003</c:v>
                      </c:pt>
                      <c:pt idx="7194">
                        <c:v>7.8520000000000003</c:v>
                      </c:pt>
                      <c:pt idx="7195">
                        <c:v>7.8550000000000004</c:v>
                      </c:pt>
                      <c:pt idx="7196">
                        <c:v>7.8570000000000002</c:v>
                      </c:pt>
                      <c:pt idx="7197">
                        <c:v>7.8620000000000001</c:v>
                      </c:pt>
                      <c:pt idx="7198">
                        <c:v>7.8680000000000003</c:v>
                      </c:pt>
                      <c:pt idx="7199">
                        <c:v>7.8739999999999997</c:v>
                      </c:pt>
                      <c:pt idx="7200">
                        <c:v>7.8760000000000003</c:v>
                      </c:pt>
                      <c:pt idx="7201">
                        <c:v>7.8860000000000001</c:v>
                      </c:pt>
                      <c:pt idx="7202">
                        <c:v>7.8949999999999996</c:v>
                      </c:pt>
                      <c:pt idx="7203">
                        <c:v>7.8959999999999999</c:v>
                      </c:pt>
                      <c:pt idx="7204">
                        <c:v>7.8979999999999997</c:v>
                      </c:pt>
                      <c:pt idx="7205">
                        <c:v>7.8970000000000002</c:v>
                      </c:pt>
                      <c:pt idx="7206">
                        <c:v>7.9020000000000001</c:v>
                      </c:pt>
                      <c:pt idx="7207">
                        <c:v>7.9</c:v>
                      </c:pt>
                      <c:pt idx="7208">
                        <c:v>7.8970000000000002</c:v>
                      </c:pt>
                      <c:pt idx="7209">
                        <c:v>7.8949999999999996</c:v>
                      </c:pt>
                      <c:pt idx="7210">
                        <c:v>7.89</c:v>
                      </c:pt>
                      <c:pt idx="7211">
                        <c:v>7.891</c:v>
                      </c:pt>
                      <c:pt idx="7212">
                        <c:v>7.8890000000000002</c:v>
                      </c:pt>
                      <c:pt idx="7213">
                        <c:v>7.8860000000000001</c:v>
                      </c:pt>
                      <c:pt idx="7214">
                        <c:v>7.883</c:v>
                      </c:pt>
                      <c:pt idx="7215">
                        <c:v>7.875</c:v>
                      </c:pt>
                      <c:pt idx="7216">
                        <c:v>7.8719999999999999</c:v>
                      </c:pt>
                      <c:pt idx="7217">
                        <c:v>7.8730000000000002</c:v>
                      </c:pt>
                      <c:pt idx="7218">
                        <c:v>7.867</c:v>
                      </c:pt>
                      <c:pt idx="7219">
                        <c:v>7.8630000000000004</c:v>
                      </c:pt>
                      <c:pt idx="7220">
                        <c:v>7.86</c:v>
                      </c:pt>
                      <c:pt idx="7221">
                        <c:v>7.8579999999999997</c:v>
                      </c:pt>
                      <c:pt idx="7222">
                        <c:v>7.8540000000000001</c:v>
                      </c:pt>
                      <c:pt idx="7223">
                        <c:v>7.8520000000000003</c:v>
                      </c:pt>
                      <c:pt idx="7224">
                        <c:v>7.8470000000000004</c:v>
                      </c:pt>
                      <c:pt idx="7225">
                        <c:v>7.843</c:v>
                      </c:pt>
                      <c:pt idx="7226">
                        <c:v>7.8410000000000002</c:v>
                      </c:pt>
                      <c:pt idx="7227">
                        <c:v>7.8369999999999997</c:v>
                      </c:pt>
                      <c:pt idx="7228">
                        <c:v>7.8319999999999999</c:v>
                      </c:pt>
                      <c:pt idx="7229">
                        <c:v>7.83</c:v>
                      </c:pt>
                      <c:pt idx="7230">
                        <c:v>7.8259999999999996</c:v>
                      </c:pt>
                      <c:pt idx="7231">
                        <c:v>7.8230000000000004</c:v>
                      </c:pt>
                      <c:pt idx="7232">
                        <c:v>7.8230000000000004</c:v>
                      </c:pt>
                      <c:pt idx="7233">
                        <c:v>7.8179999999999996</c:v>
                      </c:pt>
                      <c:pt idx="7234">
                        <c:v>7.8170000000000002</c:v>
                      </c:pt>
                      <c:pt idx="7235">
                        <c:v>7.8159999999999998</c:v>
                      </c:pt>
                      <c:pt idx="7236">
                        <c:v>7.8140000000000001</c:v>
                      </c:pt>
                      <c:pt idx="7237">
                        <c:v>7.8109999999999999</c:v>
                      </c:pt>
                      <c:pt idx="7238">
                        <c:v>7.8079999999999998</c:v>
                      </c:pt>
                      <c:pt idx="7239">
                        <c:v>7.806</c:v>
                      </c:pt>
                      <c:pt idx="7240">
                        <c:v>7.806</c:v>
                      </c:pt>
                      <c:pt idx="7241">
                        <c:v>7.8049999999999997</c:v>
                      </c:pt>
                      <c:pt idx="7242">
                        <c:v>7.8049999999999997</c:v>
                      </c:pt>
                      <c:pt idx="7243">
                        <c:v>7.8040000000000003</c:v>
                      </c:pt>
                      <c:pt idx="7244">
                        <c:v>7.8029999999999999</c:v>
                      </c:pt>
                      <c:pt idx="7245">
                        <c:v>7.806</c:v>
                      </c:pt>
                      <c:pt idx="7246">
                        <c:v>7.8070000000000004</c:v>
                      </c:pt>
                      <c:pt idx="7247">
                        <c:v>7.8070000000000004</c:v>
                      </c:pt>
                      <c:pt idx="7248">
                        <c:v>7.8090000000000002</c:v>
                      </c:pt>
                      <c:pt idx="7249">
                        <c:v>7.8109999999999999</c:v>
                      </c:pt>
                      <c:pt idx="7250">
                        <c:v>7.8179999999999996</c:v>
                      </c:pt>
                      <c:pt idx="7251">
                        <c:v>7.82</c:v>
                      </c:pt>
                      <c:pt idx="7252">
                        <c:v>7.8239999999999998</c:v>
                      </c:pt>
                      <c:pt idx="7253">
                        <c:v>7.8280000000000003</c:v>
                      </c:pt>
                      <c:pt idx="7254">
                        <c:v>7.8310000000000004</c:v>
                      </c:pt>
                      <c:pt idx="7255">
                        <c:v>7.835</c:v>
                      </c:pt>
                      <c:pt idx="7256">
                        <c:v>7.8369999999999997</c:v>
                      </c:pt>
                      <c:pt idx="7257">
                        <c:v>7.84</c:v>
                      </c:pt>
                      <c:pt idx="7258">
                        <c:v>7.8419999999999996</c:v>
                      </c:pt>
                      <c:pt idx="7259">
                        <c:v>7.8440000000000003</c:v>
                      </c:pt>
                      <c:pt idx="7260">
                        <c:v>7.8440000000000003</c:v>
                      </c:pt>
                      <c:pt idx="7261">
                        <c:v>7.8449999999999998</c:v>
                      </c:pt>
                      <c:pt idx="7262">
                        <c:v>7.8470000000000004</c:v>
                      </c:pt>
                      <c:pt idx="7263">
                        <c:v>7.85</c:v>
                      </c:pt>
                      <c:pt idx="7264">
                        <c:v>7.851</c:v>
                      </c:pt>
                      <c:pt idx="7265">
                        <c:v>7.8520000000000003</c:v>
                      </c:pt>
                      <c:pt idx="7266">
                        <c:v>7.8520000000000003</c:v>
                      </c:pt>
                      <c:pt idx="7267">
                        <c:v>7.8529999999999998</c:v>
                      </c:pt>
                      <c:pt idx="7268">
                        <c:v>7.8540000000000001</c:v>
                      </c:pt>
                      <c:pt idx="7269">
                        <c:v>7.8550000000000004</c:v>
                      </c:pt>
                      <c:pt idx="7270">
                        <c:v>7.8559999999999999</c:v>
                      </c:pt>
                      <c:pt idx="7271">
                        <c:v>7.8529999999999998</c:v>
                      </c:pt>
                      <c:pt idx="7272">
                        <c:v>7.8550000000000004</c:v>
                      </c:pt>
                      <c:pt idx="7273">
                        <c:v>7.8540000000000001</c:v>
                      </c:pt>
                      <c:pt idx="7274">
                        <c:v>7.8529999999999998</c:v>
                      </c:pt>
                      <c:pt idx="7275">
                        <c:v>7.8529999999999998</c:v>
                      </c:pt>
                      <c:pt idx="7276">
                        <c:v>7.8520000000000003</c:v>
                      </c:pt>
                      <c:pt idx="7277">
                        <c:v>7.851</c:v>
                      </c:pt>
                      <c:pt idx="7278">
                        <c:v>7.8470000000000004</c:v>
                      </c:pt>
                      <c:pt idx="7279">
                        <c:v>7.8470000000000004</c:v>
                      </c:pt>
                      <c:pt idx="7280">
                        <c:v>7.8440000000000003</c:v>
                      </c:pt>
                      <c:pt idx="7281">
                        <c:v>7.8460000000000001</c:v>
                      </c:pt>
                      <c:pt idx="7282">
                        <c:v>7.8440000000000003</c:v>
                      </c:pt>
                      <c:pt idx="7283">
                        <c:v>7.84</c:v>
                      </c:pt>
                      <c:pt idx="7284">
                        <c:v>7.8369999999999997</c:v>
                      </c:pt>
                      <c:pt idx="7285">
                        <c:v>7.8339999999999996</c:v>
                      </c:pt>
                      <c:pt idx="7286">
                        <c:v>7.8319999999999999</c:v>
                      </c:pt>
                      <c:pt idx="7287">
                        <c:v>7.8330000000000002</c:v>
                      </c:pt>
                      <c:pt idx="7288">
                        <c:v>7.8319999999999999</c:v>
                      </c:pt>
                      <c:pt idx="7289">
                        <c:v>7.8339999999999996</c:v>
                      </c:pt>
                      <c:pt idx="7290">
                        <c:v>7.8339999999999996</c:v>
                      </c:pt>
                      <c:pt idx="7291">
                        <c:v>7.8310000000000004</c:v>
                      </c:pt>
                      <c:pt idx="7292">
                        <c:v>7.83</c:v>
                      </c:pt>
                      <c:pt idx="7293">
                        <c:v>7.83</c:v>
                      </c:pt>
                      <c:pt idx="7294">
                        <c:v>7.8280000000000003</c:v>
                      </c:pt>
                      <c:pt idx="7295">
                        <c:v>7.8250000000000002</c:v>
                      </c:pt>
                      <c:pt idx="7296">
                        <c:v>7.8230000000000004</c:v>
                      </c:pt>
                      <c:pt idx="7297">
                        <c:v>7.8220000000000001</c:v>
                      </c:pt>
                      <c:pt idx="7298">
                        <c:v>7.8209999999999997</c:v>
                      </c:pt>
                      <c:pt idx="7299">
                        <c:v>7.8179999999999996</c:v>
                      </c:pt>
                      <c:pt idx="7300">
                        <c:v>7.8150000000000004</c:v>
                      </c:pt>
                      <c:pt idx="7301">
                        <c:v>7.8170000000000002</c:v>
                      </c:pt>
                      <c:pt idx="7302">
                        <c:v>7.8150000000000004</c:v>
                      </c:pt>
                      <c:pt idx="7303">
                        <c:v>7.8140000000000001</c:v>
                      </c:pt>
                      <c:pt idx="7304">
                        <c:v>7.8120000000000003</c:v>
                      </c:pt>
                      <c:pt idx="7305">
                        <c:v>7.8140000000000001</c:v>
                      </c:pt>
                      <c:pt idx="7306">
                        <c:v>7.8129999999999997</c:v>
                      </c:pt>
                      <c:pt idx="7307">
                        <c:v>7.8120000000000003</c:v>
                      </c:pt>
                      <c:pt idx="7308">
                        <c:v>7.8120000000000003</c:v>
                      </c:pt>
                      <c:pt idx="7309">
                        <c:v>7.8129999999999997</c:v>
                      </c:pt>
                      <c:pt idx="7310">
                        <c:v>7.8179999999999996</c:v>
                      </c:pt>
                      <c:pt idx="7311">
                        <c:v>7.8220000000000001</c:v>
                      </c:pt>
                      <c:pt idx="7312">
                        <c:v>7.8250000000000002</c:v>
                      </c:pt>
                      <c:pt idx="7313">
                        <c:v>7.8289999999999997</c:v>
                      </c:pt>
                      <c:pt idx="7314">
                        <c:v>7.8310000000000004</c:v>
                      </c:pt>
                      <c:pt idx="7315">
                        <c:v>7.8319999999999999</c:v>
                      </c:pt>
                      <c:pt idx="7316">
                        <c:v>7.8369999999999997</c:v>
                      </c:pt>
                      <c:pt idx="7317">
                        <c:v>7.835</c:v>
                      </c:pt>
                      <c:pt idx="7318">
                        <c:v>7.8390000000000004</c:v>
                      </c:pt>
                      <c:pt idx="7319">
                        <c:v>7.8390000000000004</c:v>
                      </c:pt>
                      <c:pt idx="7320">
                        <c:v>7.8419999999999996</c:v>
                      </c:pt>
                      <c:pt idx="7321">
                        <c:v>7.8419999999999996</c:v>
                      </c:pt>
                      <c:pt idx="7322">
                        <c:v>7.843</c:v>
                      </c:pt>
                      <c:pt idx="7323">
                        <c:v>7.8419999999999996</c:v>
                      </c:pt>
                      <c:pt idx="7324">
                        <c:v>7.84</c:v>
                      </c:pt>
                      <c:pt idx="7325">
                        <c:v>7.8410000000000002</c:v>
                      </c:pt>
                      <c:pt idx="7326">
                        <c:v>7.84</c:v>
                      </c:pt>
                      <c:pt idx="7327">
                        <c:v>7.8369999999999997</c:v>
                      </c:pt>
                      <c:pt idx="7328">
                        <c:v>7.8410000000000002</c:v>
                      </c:pt>
                      <c:pt idx="7329">
                        <c:v>7.8419999999999996</c:v>
                      </c:pt>
                      <c:pt idx="7330">
                        <c:v>7.8449999999999998</c:v>
                      </c:pt>
                      <c:pt idx="7331">
                        <c:v>7.8470000000000004</c:v>
                      </c:pt>
                      <c:pt idx="7332">
                        <c:v>7.8470000000000004</c:v>
                      </c:pt>
                      <c:pt idx="7333">
                        <c:v>7.8470000000000004</c:v>
                      </c:pt>
                      <c:pt idx="7334">
                        <c:v>7.8440000000000003</c:v>
                      </c:pt>
                      <c:pt idx="7335">
                        <c:v>7.843</c:v>
                      </c:pt>
                      <c:pt idx="7336">
                        <c:v>7.8369999999999997</c:v>
                      </c:pt>
                      <c:pt idx="7337">
                        <c:v>7.8380000000000001</c:v>
                      </c:pt>
                      <c:pt idx="7338">
                        <c:v>7.835</c:v>
                      </c:pt>
                      <c:pt idx="7339">
                        <c:v>7.8330000000000002</c:v>
                      </c:pt>
                      <c:pt idx="7340">
                        <c:v>7.83</c:v>
                      </c:pt>
                      <c:pt idx="7341">
                        <c:v>7.827</c:v>
                      </c:pt>
                      <c:pt idx="7342">
                        <c:v>7.8280000000000003</c:v>
                      </c:pt>
                      <c:pt idx="7343">
                        <c:v>7.8230000000000004</c:v>
                      </c:pt>
                      <c:pt idx="7344">
                        <c:v>7.819</c:v>
                      </c:pt>
                      <c:pt idx="7345">
                        <c:v>7.8170000000000002</c:v>
                      </c:pt>
                      <c:pt idx="7346">
                        <c:v>7.8159999999999998</c:v>
                      </c:pt>
                      <c:pt idx="7347">
                        <c:v>7.8120000000000003</c:v>
                      </c:pt>
                      <c:pt idx="7348">
                        <c:v>7.8079999999999998</c:v>
                      </c:pt>
                      <c:pt idx="7349">
                        <c:v>7.806</c:v>
                      </c:pt>
                      <c:pt idx="7350">
                        <c:v>7.8070000000000004</c:v>
                      </c:pt>
                      <c:pt idx="7351">
                        <c:v>7.8019999999999996</c:v>
                      </c:pt>
                      <c:pt idx="7352">
                        <c:v>7.8010000000000002</c:v>
                      </c:pt>
                      <c:pt idx="7353">
                        <c:v>7.7990000000000004</c:v>
                      </c:pt>
                      <c:pt idx="7354">
                        <c:v>7.798</c:v>
                      </c:pt>
                      <c:pt idx="7355">
                        <c:v>7.7990000000000004</c:v>
                      </c:pt>
                      <c:pt idx="7356">
                        <c:v>7.7990000000000004</c:v>
                      </c:pt>
                      <c:pt idx="7357">
                        <c:v>7.8</c:v>
                      </c:pt>
                      <c:pt idx="7358">
                        <c:v>7.8</c:v>
                      </c:pt>
                      <c:pt idx="7359">
                        <c:v>7.7960000000000003</c:v>
                      </c:pt>
                      <c:pt idx="7360">
                        <c:v>7.7990000000000004</c:v>
                      </c:pt>
                      <c:pt idx="7361">
                        <c:v>7.7969999999999997</c:v>
                      </c:pt>
                      <c:pt idx="7362">
                        <c:v>7.7960000000000003</c:v>
                      </c:pt>
                      <c:pt idx="7363">
                        <c:v>7.7969999999999997</c:v>
                      </c:pt>
                      <c:pt idx="7364">
                        <c:v>7.7969999999999997</c:v>
                      </c:pt>
                      <c:pt idx="7365">
                        <c:v>7.7960000000000003</c:v>
                      </c:pt>
                      <c:pt idx="7366">
                        <c:v>7.7960000000000003</c:v>
                      </c:pt>
                      <c:pt idx="7367">
                        <c:v>7.7990000000000004</c:v>
                      </c:pt>
                      <c:pt idx="7368">
                        <c:v>7.7990000000000004</c:v>
                      </c:pt>
                      <c:pt idx="7369">
                        <c:v>7.8</c:v>
                      </c:pt>
                      <c:pt idx="7370">
                        <c:v>7.7990000000000004</c:v>
                      </c:pt>
                      <c:pt idx="7371">
                        <c:v>7.8</c:v>
                      </c:pt>
                      <c:pt idx="7372">
                        <c:v>7.8010000000000002</c:v>
                      </c:pt>
                      <c:pt idx="7373">
                        <c:v>7.8</c:v>
                      </c:pt>
                      <c:pt idx="7374">
                        <c:v>7.8019999999999996</c:v>
                      </c:pt>
                      <c:pt idx="7375">
                        <c:v>7.8019999999999996</c:v>
                      </c:pt>
                      <c:pt idx="7376">
                        <c:v>7.8</c:v>
                      </c:pt>
                      <c:pt idx="7377">
                        <c:v>7.7990000000000004</c:v>
                      </c:pt>
                      <c:pt idx="7378">
                        <c:v>7.7969999999999997</c:v>
                      </c:pt>
                      <c:pt idx="7379">
                        <c:v>7.7969999999999997</c:v>
                      </c:pt>
                      <c:pt idx="7380">
                        <c:v>7.7939999999999996</c:v>
                      </c:pt>
                      <c:pt idx="7381">
                        <c:v>7.7939999999999996</c:v>
                      </c:pt>
                      <c:pt idx="7382">
                        <c:v>7.7949999999999999</c:v>
                      </c:pt>
                      <c:pt idx="7383">
                        <c:v>7.7919999999999998</c:v>
                      </c:pt>
                      <c:pt idx="7384">
                        <c:v>7.7919999999999998</c:v>
                      </c:pt>
                      <c:pt idx="7385">
                        <c:v>7.7919999999999998</c:v>
                      </c:pt>
                      <c:pt idx="7386">
                        <c:v>7.79</c:v>
                      </c:pt>
                      <c:pt idx="7387">
                        <c:v>7.7859999999999996</c:v>
                      </c:pt>
                      <c:pt idx="7388">
                        <c:v>7.7869999999999999</c:v>
                      </c:pt>
                      <c:pt idx="7389">
                        <c:v>7.7850000000000001</c:v>
                      </c:pt>
                      <c:pt idx="7390">
                        <c:v>7.7859999999999996</c:v>
                      </c:pt>
                      <c:pt idx="7391">
                        <c:v>7.7830000000000004</c:v>
                      </c:pt>
                      <c:pt idx="7392">
                        <c:v>7.7839999999999998</c:v>
                      </c:pt>
                      <c:pt idx="7393">
                        <c:v>7.782</c:v>
                      </c:pt>
                      <c:pt idx="7394">
                        <c:v>7.782</c:v>
                      </c:pt>
                      <c:pt idx="7395">
                        <c:v>7.782</c:v>
                      </c:pt>
                      <c:pt idx="7396">
                        <c:v>7.7809999999999997</c:v>
                      </c:pt>
                      <c:pt idx="7397">
                        <c:v>7.7830000000000004</c:v>
                      </c:pt>
                      <c:pt idx="7398">
                        <c:v>7.7839999999999998</c:v>
                      </c:pt>
                      <c:pt idx="7399">
                        <c:v>7.7850000000000001</c:v>
                      </c:pt>
                      <c:pt idx="7400">
                        <c:v>7.7859999999999996</c:v>
                      </c:pt>
                      <c:pt idx="7401">
                        <c:v>7.7859999999999996</c:v>
                      </c:pt>
                      <c:pt idx="7402">
                        <c:v>7.7850000000000001</c:v>
                      </c:pt>
                      <c:pt idx="7403">
                        <c:v>7.7830000000000004</c:v>
                      </c:pt>
                      <c:pt idx="7404">
                        <c:v>7.7830000000000004</c:v>
                      </c:pt>
                      <c:pt idx="7405">
                        <c:v>7.7809999999999997</c:v>
                      </c:pt>
                      <c:pt idx="7406">
                        <c:v>7.7830000000000004</c:v>
                      </c:pt>
                      <c:pt idx="7407">
                        <c:v>7.782</c:v>
                      </c:pt>
                      <c:pt idx="7408">
                        <c:v>7.7830000000000004</c:v>
                      </c:pt>
                      <c:pt idx="7409">
                        <c:v>7.7809999999999997</c:v>
                      </c:pt>
                      <c:pt idx="7410">
                        <c:v>7.78</c:v>
                      </c:pt>
                      <c:pt idx="7411">
                        <c:v>7.7830000000000004</c:v>
                      </c:pt>
                      <c:pt idx="7412">
                        <c:v>7.782</c:v>
                      </c:pt>
                      <c:pt idx="7413">
                        <c:v>7.7809999999999997</c:v>
                      </c:pt>
                      <c:pt idx="7414">
                        <c:v>7.7809999999999997</c:v>
                      </c:pt>
                      <c:pt idx="7415">
                        <c:v>7.7779999999999996</c:v>
                      </c:pt>
                      <c:pt idx="7416">
                        <c:v>7.7789999999999999</c:v>
                      </c:pt>
                      <c:pt idx="7417">
                        <c:v>7.7779999999999996</c:v>
                      </c:pt>
                      <c:pt idx="7418">
                        <c:v>7.7789999999999999</c:v>
                      </c:pt>
                      <c:pt idx="7419">
                        <c:v>7.7779999999999996</c:v>
                      </c:pt>
                      <c:pt idx="7420">
                        <c:v>7.7770000000000001</c:v>
                      </c:pt>
                      <c:pt idx="7421">
                        <c:v>7.7779999999999996</c:v>
                      </c:pt>
                      <c:pt idx="7422">
                        <c:v>7.78</c:v>
                      </c:pt>
                      <c:pt idx="7423">
                        <c:v>7.7809999999999997</c:v>
                      </c:pt>
                      <c:pt idx="7424">
                        <c:v>7.7789999999999999</c:v>
                      </c:pt>
                      <c:pt idx="7425">
                        <c:v>7.78</c:v>
                      </c:pt>
                      <c:pt idx="7426">
                        <c:v>7.78</c:v>
                      </c:pt>
                      <c:pt idx="7427">
                        <c:v>7.7839999999999998</c:v>
                      </c:pt>
                      <c:pt idx="7428">
                        <c:v>7.7830000000000004</c:v>
                      </c:pt>
                      <c:pt idx="7429">
                        <c:v>7.782</c:v>
                      </c:pt>
                      <c:pt idx="7430">
                        <c:v>7.7839999999999998</c:v>
                      </c:pt>
                      <c:pt idx="7431">
                        <c:v>7.7809999999999997</c:v>
                      </c:pt>
                      <c:pt idx="7432">
                        <c:v>7.7809999999999997</c:v>
                      </c:pt>
                      <c:pt idx="7433">
                        <c:v>7.78</c:v>
                      </c:pt>
                      <c:pt idx="7434">
                        <c:v>7.7789999999999999</c:v>
                      </c:pt>
                      <c:pt idx="7435">
                        <c:v>7.7779999999999996</c:v>
                      </c:pt>
                      <c:pt idx="7436">
                        <c:v>7.7779999999999996</c:v>
                      </c:pt>
                      <c:pt idx="7437">
                        <c:v>7.7779999999999996</c:v>
                      </c:pt>
                      <c:pt idx="7438">
                        <c:v>7.774</c:v>
                      </c:pt>
                      <c:pt idx="7439">
                        <c:v>7.7750000000000004</c:v>
                      </c:pt>
                      <c:pt idx="7440">
                        <c:v>7.774</c:v>
                      </c:pt>
                      <c:pt idx="7441">
                        <c:v>7.774</c:v>
                      </c:pt>
                      <c:pt idx="7442">
                        <c:v>7.7729999999999997</c:v>
                      </c:pt>
                      <c:pt idx="7443">
                        <c:v>7.7729999999999997</c:v>
                      </c:pt>
                      <c:pt idx="7444">
                        <c:v>7.774</c:v>
                      </c:pt>
                      <c:pt idx="7445">
                        <c:v>7.77</c:v>
                      </c:pt>
                      <c:pt idx="7446">
                        <c:v>7.7709999999999999</c:v>
                      </c:pt>
                      <c:pt idx="7447">
                        <c:v>7.7759999999999998</c:v>
                      </c:pt>
                      <c:pt idx="7448">
                        <c:v>7.7720000000000002</c:v>
                      </c:pt>
                      <c:pt idx="7449">
                        <c:v>7.7720000000000002</c:v>
                      </c:pt>
                      <c:pt idx="7450">
                        <c:v>7.7709999999999999</c:v>
                      </c:pt>
                      <c:pt idx="7451">
                        <c:v>7.7750000000000004</c:v>
                      </c:pt>
                      <c:pt idx="7452">
                        <c:v>7.774</c:v>
                      </c:pt>
                      <c:pt idx="7453">
                        <c:v>7.7729999999999997</c:v>
                      </c:pt>
                      <c:pt idx="7454">
                        <c:v>7.7729999999999997</c:v>
                      </c:pt>
                      <c:pt idx="7455">
                        <c:v>7.7720000000000002</c:v>
                      </c:pt>
                      <c:pt idx="7456">
                        <c:v>7.7709999999999999</c:v>
                      </c:pt>
                      <c:pt idx="7457">
                        <c:v>7.7750000000000004</c:v>
                      </c:pt>
                      <c:pt idx="7458">
                        <c:v>7.7729999999999997</c:v>
                      </c:pt>
                      <c:pt idx="7459">
                        <c:v>7.7720000000000002</c:v>
                      </c:pt>
                      <c:pt idx="7460">
                        <c:v>7.7729999999999997</c:v>
                      </c:pt>
                      <c:pt idx="7461">
                        <c:v>7.7750000000000004</c:v>
                      </c:pt>
                      <c:pt idx="7462">
                        <c:v>7.7709999999999999</c:v>
                      </c:pt>
                      <c:pt idx="7463">
                        <c:v>7.7709999999999999</c:v>
                      </c:pt>
                      <c:pt idx="7464">
                        <c:v>7.7679999999999998</c:v>
                      </c:pt>
                      <c:pt idx="7465">
                        <c:v>7.77</c:v>
                      </c:pt>
                      <c:pt idx="7466">
                        <c:v>7.7670000000000003</c:v>
                      </c:pt>
                      <c:pt idx="7467">
                        <c:v>7.7670000000000003</c:v>
                      </c:pt>
                      <c:pt idx="7468">
                        <c:v>7.766</c:v>
                      </c:pt>
                      <c:pt idx="7469">
                        <c:v>7.7610000000000001</c:v>
                      </c:pt>
                      <c:pt idx="7470">
                        <c:v>7.76</c:v>
                      </c:pt>
                      <c:pt idx="7471">
                        <c:v>7.7640000000000002</c:v>
                      </c:pt>
                      <c:pt idx="7472">
                        <c:v>7.758</c:v>
                      </c:pt>
                      <c:pt idx="7473">
                        <c:v>7.7590000000000003</c:v>
                      </c:pt>
                      <c:pt idx="7474">
                        <c:v>7.7590000000000003</c:v>
                      </c:pt>
                      <c:pt idx="7475">
                        <c:v>7.7560000000000002</c:v>
                      </c:pt>
                      <c:pt idx="7476">
                        <c:v>7.7549999999999999</c:v>
                      </c:pt>
                      <c:pt idx="7477">
                        <c:v>7.7530000000000001</c:v>
                      </c:pt>
                      <c:pt idx="7478">
                        <c:v>7.7519999999999998</c:v>
                      </c:pt>
                      <c:pt idx="7479">
                        <c:v>7.75</c:v>
                      </c:pt>
                      <c:pt idx="7480">
                        <c:v>7.7510000000000003</c:v>
                      </c:pt>
                      <c:pt idx="7481">
                        <c:v>7.7460000000000004</c:v>
                      </c:pt>
                      <c:pt idx="7482">
                        <c:v>7.7460000000000004</c:v>
                      </c:pt>
                      <c:pt idx="7483">
                        <c:v>7.7450000000000001</c:v>
                      </c:pt>
                      <c:pt idx="7484">
                        <c:v>7.7450000000000001</c:v>
                      </c:pt>
                      <c:pt idx="7485">
                        <c:v>7.742</c:v>
                      </c:pt>
                      <c:pt idx="7486">
                        <c:v>7.7389999999999999</c:v>
                      </c:pt>
                      <c:pt idx="7487">
                        <c:v>7.74</c:v>
                      </c:pt>
                      <c:pt idx="7488">
                        <c:v>7.7370000000000001</c:v>
                      </c:pt>
                      <c:pt idx="7489">
                        <c:v>7.7329999999999997</c:v>
                      </c:pt>
                      <c:pt idx="7490">
                        <c:v>7.734</c:v>
                      </c:pt>
                      <c:pt idx="7491">
                        <c:v>7.7329999999999997</c:v>
                      </c:pt>
                      <c:pt idx="7492">
                        <c:v>7.7320000000000002</c:v>
                      </c:pt>
                      <c:pt idx="7493">
                        <c:v>7.7309999999999999</c:v>
                      </c:pt>
                      <c:pt idx="7494">
                        <c:v>7.7279999999999998</c:v>
                      </c:pt>
                      <c:pt idx="7495">
                        <c:v>7.7240000000000002</c:v>
                      </c:pt>
                      <c:pt idx="7496">
                        <c:v>7.7249999999999996</c:v>
                      </c:pt>
                      <c:pt idx="7497">
                        <c:v>7.7220000000000004</c:v>
                      </c:pt>
                      <c:pt idx="7498">
                        <c:v>7.7210000000000001</c:v>
                      </c:pt>
                      <c:pt idx="7499">
                        <c:v>7.72</c:v>
                      </c:pt>
                      <c:pt idx="7500">
                        <c:v>7.7190000000000003</c:v>
                      </c:pt>
                      <c:pt idx="7501">
                        <c:v>7.72</c:v>
                      </c:pt>
                      <c:pt idx="7502">
                        <c:v>7.7220000000000004</c:v>
                      </c:pt>
                      <c:pt idx="7503">
                        <c:v>7.7190000000000003</c:v>
                      </c:pt>
                      <c:pt idx="7504">
                        <c:v>7.7169999999999996</c:v>
                      </c:pt>
                      <c:pt idx="7505">
                        <c:v>7.7190000000000003</c:v>
                      </c:pt>
                      <c:pt idx="7506">
                        <c:v>7.718</c:v>
                      </c:pt>
                      <c:pt idx="7507">
                        <c:v>7.718</c:v>
                      </c:pt>
                      <c:pt idx="7508">
                        <c:v>7.72</c:v>
                      </c:pt>
                      <c:pt idx="7509">
                        <c:v>7.718</c:v>
                      </c:pt>
                      <c:pt idx="7510">
                        <c:v>7.718</c:v>
                      </c:pt>
                      <c:pt idx="7511">
                        <c:v>7.7160000000000002</c:v>
                      </c:pt>
                      <c:pt idx="7512">
                        <c:v>7.718</c:v>
                      </c:pt>
                      <c:pt idx="7513">
                        <c:v>7.7160000000000002</c:v>
                      </c:pt>
                      <c:pt idx="7514">
                        <c:v>7.7140000000000004</c:v>
                      </c:pt>
                      <c:pt idx="7515">
                        <c:v>7.7190000000000003</c:v>
                      </c:pt>
                      <c:pt idx="7516">
                        <c:v>7.7160000000000002</c:v>
                      </c:pt>
                      <c:pt idx="7517">
                        <c:v>7.7160000000000002</c:v>
                      </c:pt>
                      <c:pt idx="7518">
                        <c:v>7.7149999999999999</c:v>
                      </c:pt>
                      <c:pt idx="7519">
                        <c:v>7.7149999999999999</c:v>
                      </c:pt>
                      <c:pt idx="7520">
                        <c:v>7.7169999999999996</c:v>
                      </c:pt>
                      <c:pt idx="7521">
                        <c:v>7.7119999999999997</c:v>
                      </c:pt>
                      <c:pt idx="7522">
                        <c:v>7.7130000000000001</c:v>
                      </c:pt>
                      <c:pt idx="7523">
                        <c:v>7.7140000000000004</c:v>
                      </c:pt>
                      <c:pt idx="7524">
                        <c:v>7.7110000000000003</c:v>
                      </c:pt>
                      <c:pt idx="7525">
                        <c:v>7.71</c:v>
                      </c:pt>
                      <c:pt idx="7526">
                        <c:v>7.7080000000000002</c:v>
                      </c:pt>
                      <c:pt idx="7527">
                        <c:v>7.7069999999999999</c:v>
                      </c:pt>
                      <c:pt idx="7528">
                        <c:v>7.7050000000000001</c:v>
                      </c:pt>
                      <c:pt idx="7529">
                        <c:v>7.7050000000000001</c:v>
                      </c:pt>
                      <c:pt idx="7530">
                        <c:v>7.7050000000000001</c:v>
                      </c:pt>
                      <c:pt idx="7531">
                        <c:v>7.7039999999999997</c:v>
                      </c:pt>
                      <c:pt idx="7532">
                        <c:v>7.6989999999999998</c:v>
                      </c:pt>
                      <c:pt idx="7533">
                        <c:v>7.702</c:v>
                      </c:pt>
                      <c:pt idx="7534">
                        <c:v>7.7</c:v>
                      </c:pt>
                      <c:pt idx="7535">
                        <c:v>7.6970000000000001</c:v>
                      </c:pt>
                      <c:pt idx="7536">
                        <c:v>7.6989999999999998</c:v>
                      </c:pt>
                      <c:pt idx="7537">
                        <c:v>7.6970000000000001</c:v>
                      </c:pt>
                      <c:pt idx="7538">
                        <c:v>7.6989999999999998</c:v>
                      </c:pt>
                      <c:pt idx="7539">
                        <c:v>7.6970000000000001</c:v>
                      </c:pt>
                      <c:pt idx="7540">
                        <c:v>7.6909999999999998</c:v>
                      </c:pt>
                      <c:pt idx="7541">
                        <c:v>7.6909999999999998</c:v>
                      </c:pt>
                      <c:pt idx="7542">
                        <c:v>7.6909999999999998</c:v>
                      </c:pt>
                      <c:pt idx="7543">
                        <c:v>7.694</c:v>
                      </c:pt>
                      <c:pt idx="7544">
                        <c:v>7.7</c:v>
                      </c:pt>
                      <c:pt idx="7545">
                        <c:v>7.7009999999999996</c:v>
                      </c:pt>
                      <c:pt idx="7546">
                        <c:v>7.7</c:v>
                      </c:pt>
                      <c:pt idx="7547">
                        <c:v>7.6980000000000004</c:v>
                      </c:pt>
                      <c:pt idx="7548">
                        <c:v>7.7009999999999996</c:v>
                      </c:pt>
                      <c:pt idx="7549">
                        <c:v>7.7</c:v>
                      </c:pt>
                      <c:pt idx="7550">
                        <c:v>7.7009999999999996</c:v>
                      </c:pt>
                      <c:pt idx="7551">
                        <c:v>7.702</c:v>
                      </c:pt>
                      <c:pt idx="7552">
                        <c:v>7.7039999999999997</c:v>
                      </c:pt>
                      <c:pt idx="7553">
                        <c:v>7.7050000000000001</c:v>
                      </c:pt>
                      <c:pt idx="7554">
                        <c:v>7.7039999999999997</c:v>
                      </c:pt>
                      <c:pt idx="7555">
                        <c:v>7.7080000000000002</c:v>
                      </c:pt>
                      <c:pt idx="7556">
                        <c:v>7.7089999999999996</c:v>
                      </c:pt>
                      <c:pt idx="7557">
                        <c:v>7.71</c:v>
                      </c:pt>
                      <c:pt idx="7558">
                        <c:v>7.7110000000000003</c:v>
                      </c:pt>
                      <c:pt idx="7559">
                        <c:v>7.7130000000000001</c:v>
                      </c:pt>
                      <c:pt idx="7560">
                        <c:v>7.7149999999999999</c:v>
                      </c:pt>
                      <c:pt idx="7561">
                        <c:v>7.7140000000000004</c:v>
                      </c:pt>
                      <c:pt idx="7562">
                        <c:v>7.7169999999999996</c:v>
                      </c:pt>
                      <c:pt idx="7563">
                        <c:v>7.7210000000000001</c:v>
                      </c:pt>
                      <c:pt idx="7564">
                        <c:v>7.7229999999999999</c:v>
                      </c:pt>
                      <c:pt idx="7565">
                        <c:v>7.7249999999999996</c:v>
                      </c:pt>
                      <c:pt idx="7566">
                        <c:v>7.726</c:v>
                      </c:pt>
                      <c:pt idx="7567">
                        <c:v>7.7270000000000003</c:v>
                      </c:pt>
                      <c:pt idx="7568">
                        <c:v>7.7270000000000003</c:v>
                      </c:pt>
                      <c:pt idx="7569">
                        <c:v>7.7270000000000003</c:v>
                      </c:pt>
                      <c:pt idx="7570">
                        <c:v>7.7279999999999998</c:v>
                      </c:pt>
                      <c:pt idx="7571">
                        <c:v>7.7279999999999998</c:v>
                      </c:pt>
                      <c:pt idx="7572">
                        <c:v>7.73</c:v>
                      </c:pt>
                      <c:pt idx="7573">
                        <c:v>7.7279999999999998</c:v>
                      </c:pt>
                      <c:pt idx="7574">
                        <c:v>7.7279999999999998</c:v>
                      </c:pt>
                      <c:pt idx="7575">
                        <c:v>7.7320000000000002</c:v>
                      </c:pt>
                      <c:pt idx="7576">
                        <c:v>7.7309999999999999</c:v>
                      </c:pt>
                      <c:pt idx="7577">
                        <c:v>7.73</c:v>
                      </c:pt>
                      <c:pt idx="7578">
                        <c:v>7.7329999999999997</c:v>
                      </c:pt>
                      <c:pt idx="7579">
                        <c:v>7.74</c:v>
                      </c:pt>
                      <c:pt idx="7580">
                        <c:v>7.7409999999999997</c:v>
                      </c:pt>
                      <c:pt idx="7581">
                        <c:v>7.74</c:v>
                      </c:pt>
                      <c:pt idx="7582">
                        <c:v>7.7389999999999999</c:v>
                      </c:pt>
                      <c:pt idx="7583">
                        <c:v>7.7439999999999998</c:v>
                      </c:pt>
                      <c:pt idx="7584">
                        <c:v>7.7439999999999998</c:v>
                      </c:pt>
                      <c:pt idx="7585">
                        <c:v>7.7460000000000004</c:v>
                      </c:pt>
                      <c:pt idx="7586">
                        <c:v>7.7480000000000002</c:v>
                      </c:pt>
                      <c:pt idx="7587">
                        <c:v>7.7469999999999999</c:v>
                      </c:pt>
                      <c:pt idx="7588">
                        <c:v>7.7460000000000004</c:v>
                      </c:pt>
                      <c:pt idx="7589">
                        <c:v>7.7469999999999999</c:v>
                      </c:pt>
                      <c:pt idx="7590">
                        <c:v>7.7480000000000002</c:v>
                      </c:pt>
                      <c:pt idx="7591">
                        <c:v>7.7480000000000002</c:v>
                      </c:pt>
                      <c:pt idx="7592">
                        <c:v>7.7480000000000002</c:v>
                      </c:pt>
                      <c:pt idx="7593">
                        <c:v>7.7469999999999999</c:v>
                      </c:pt>
                      <c:pt idx="7594">
                        <c:v>7.7489999999999997</c:v>
                      </c:pt>
                      <c:pt idx="7595">
                        <c:v>7.7510000000000003</c:v>
                      </c:pt>
                      <c:pt idx="7596">
                        <c:v>7.75</c:v>
                      </c:pt>
                      <c:pt idx="7597">
                        <c:v>7.75</c:v>
                      </c:pt>
                      <c:pt idx="7598">
                        <c:v>7.7510000000000003</c:v>
                      </c:pt>
                      <c:pt idx="7599">
                        <c:v>7.7510000000000003</c:v>
                      </c:pt>
                      <c:pt idx="7600">
                        <c:v>7.7519999999999998</c:v>
                      </c:pt>
                      <c:pt idx="7601">
                        <c:v>7.7549999999999999</c:v>
                      </c:pt>
                      <c:pt idx="7602">
                        <c:v>7.7539999999999996</c:v>
                      </c:pt>
                      <c:pt idx="7603">
                        <c:v>7.7560000000000002</c:v>
                      </c:pt>
                      <c:pt idx="7604">
                        <c:v>7.7539999999999996</c:v>
                      </c:pt>
                      <c:pt idx="7605">
                        <c:v>7.7530000000000001</c:v>
                      </c:pt>
                      <c:pt idx="7606">
                        <c:v>7.7530000000000001</c:v>
                      </c:pt>
                      <c:pt idx="7607">
                        <c:v>7.7530000000000001</c:v>
                      </c:pt>
                      <c:pt idx="7608">
                        <c:v>7.7510000000000003</c:v>
                      </c:pt>
                      <c:pt idx="7609">
                        <c:v>7.7450000000000001</c:v>
                      </c:pt>
                      <c:pt idx="7610">
                        <c:v>7.7450000000000001</c:v>
                      </c:pt>
                      <c:pt idx="7611">
                        <c:v>7.742</c:v>
                      </c:pt>
                      <c:pt idx="7612">
                        <c:v>7.7409999999999997</c:v>
                      </c:pt>
                      <c:pt idx="7613">
                        <c:v>7.7389999999999999</c:v>
                      </c:pt>
                      <c:pt idx="7614">
                        <c:v>7.742</c:v>
                      </c:pt>
                      <c:pt idx="7615">
                        <c:v>7.7389999999999999</c:v>
                      </c:pt>
                      <c:pt idx="7616">
                        <c:v>7.7380000000000004</c:v>
                      </c:pt>
                      <c:pt idx="7617">
                        <c:v>7.7389999999999999</c:v>
                      </c:pt>
                      <c:pt idx="7618">
                        <c:v>7.7409999999999997</c:v>
                      </c:pt>
                      <c:pt idx="7619">
                        <c:v>7.7350000000000003</c:v>
                      </c:pt>
                      <c:pt idx="7620">
                        <c:v>7.734</c:v>
                      </c:pt>
                      <c:pt idx="7621">
                        <c:v>7.73</c:v>
                      </c:pt>
                      <c:pt idx="7622">
                        <c:v>7.7279999999999998</c:v>
                      </c:pt>
                      <c:pt idx="7623">
                        <c:v>7.7240000000000002</c:v>
                      </c:pt>
                      <c:pt idx="7624">
                        <c:v>7.72</c:v>
                      </c:pt>
                      <c:pt idx="7625">
                        <c:v>7.718</c:v>
                      </c:pt>
                      <c:pt idx="7626">
                        <c:v>7.7160000000000002</c:v>
                      </c:pt>
                      <c:pt idx="7627">
                        <c:v>7.7149999999999999</c:v>
                      </c:pt>
                      <c:pt idx="7628">
                        <c:v>7.7130000000000001</c:v>
                      </c:pt>
                      <c:pt idx="7629">
                        <c:v>7.7130000000000001</c:v>
                      </c:pt>
                      <c:pt idx="7630">
                        <c:v>7.7089999999999996</c:v>
                      </c:pt>
                      <c:pt idx="7631">
                        <c:v>7.7089999999999996</c:v>
                      </c:pt>
                      <c:pt idx="7632">
                        <c:v>7.71</c:v>
                      </c:pt>
                      <c:pt idx="7633">
                        <c:v>7.7060000000000004</c:v>
                      </c:pt>
                      <c:pt idx="7634">
                        <c:v>7.7060000000000004</c:v>
                      </c:pt>
                      <c:pt idx="7635">
                        <c:v>7.7069999999999999</c:v>
                      </c:pt>
                      <c:pt idx="7636">
                        <c:v>7.7089999999999996</c:v>
                      </c:pt>
                      <c:pt idx="7637">
                        <c:v>7.7069999999999999</c:v>
                      </c:pt>
                      <c:pt idx="7638">
                        <c:v>7.7130000000000001</c:v>
                      </c:pt>
                      <c:pt idx="7639">
                        <c:v>7.7130000000000001</c:v>
                      </c:pt>
                      <c:pt idx="7640">
                        <c:v>7.7169999999999996</c:v>
                      </c:pt>
                      <c:pt idx="7641">
                        <c:v>7.7160000000000002</c:v>
                      </c:pt>
                      <c:pt idx="7642">
                        <c:v>7.7249999999999996</c:v>
                      </c:pt>
                      <c:pt idx="7643">
                        <c:v>7.7270000000000003</c:v>
                      </c:pt>
                      <c:pt idx="7644">
                        <c:v>7.726</c:v>
                      </c:pt>
                      <c:pt idx="7645">
                        <c:v>7.7320000000000002</c:v>
                      </c:pt>
                      <c:pt idx="7646">
                        <c:v>7.7350000000000003</c:v>
                      </c:pt>
                      <c:pt idx="7647">
                        <c:v>7.7359999999999998</c:v>
                      </c:pt>
                      <c:pt idx="7648">
                        <c:v>7.7359999999999998</c:v>
                      </c:pt>
                      <c:pt idx="7649">
                        <c:v>7.7350000000000003</c:v>
                      </c:pt>
                      <c:pt idx="7650">
                        <c:v>7.7329999999999997</c:v>
                      </c:pt>
                      <c:pt idx="7651">
                        <c:v>7.7329999999999997</c:v>
                      </c:pt>
                      <c:pt idx="7652">
                        <c:v>7.73</c:v>
                      </c:pt>
                      <c:pt idx="7653">
                        <c:v>7.7350000000000003</c:v>
                      </c:pt>
                      <c:pt idx="7654">
                        <c:v>7.7380000000000004</c:v>
                      </c:pt>
                      <c:pt idx="7655">
                        <c:v>7.7439999999999998</c:v>
                      </c:pt>
                      <c:pt idx="7656">
                        <c:v>7.75</c:v>
                      </c:pt>
                      <c:pt idx="7657">
                        <c:v>7.7539999999999996</c:v>
                      </c:pt>
                      <c:pt idx="7658">
                        <c:v>7.7590000000000003</c:v>
                      </c:pt>
                      <c:pt idx="7659">
                        <c:v>7.76</c:v>
                      </c:pt>
                      <c:pt idx="7660">
                        <c:v>7.7619999999999996</c:v>
                      </c:pt>
                      <c:pt idx="7661">
                        <c:v>7.7720000000000002</c:v>
                      </c:pt>
                      <c:pt idx="7662">
                        <c:v>7.7770000000000001</c:v>
                      </c:pt>
                      <c:pt idx="7663">
                        <c:v>7.78</c:v>
                      </c:pt>
                      <c:pt idx="7664">
                        <c:v>7.7809999999999997</c:v>
                      </c:pt>
                      <c:pt idx="7665">
                        <c:v>7.7750000000000004</c:v>
                      </c:pt>
                      <c:pt idx="7666">
                        <c:v>7.77</c:v>
                      </c:pt>
                      <c:pt idx="7667">
                        <c:v>7.77</c:v>
                      </c:pt>
                      <c:pt idx="7668">
                        <c:v>7.766</c:v>
                      </c:pt>
                      <c:pt idx="7669">
                        <c:v>7.7610000000000001</c:v>
                      </c:pt>
                      <c:pt idx="7670">
                        <c:v>7.7569999999999997</c:v>
                      </c:pt>
                      <c:pt idx="7671">
                        <c:v>7.7569999999999997</c:v>
                      </c:pt>
                      <c:pt idx="7672">
                        <c:v>7.7560000000000002</c:v>
                      </c:pt>
                      <c:pt idx="7673">
                        <c:v>7.758</c:v>
                      </c:pt>
                      <c:pt idx="7674">
                        <c:v>7.758</c:v>
                      </c:pt>
                      <c:pt idx="7675">
                        <c:v>7.7549999999999999</c:v>
                      </c:pt>
                      <c:pt idx="7676">
                        <c:v>7.7569999999999997</c:v>
                      </c:pt>
                      <c:pt idx="7677">
                        <c:v>7.7569999999999997</c:v>
                      </c:pt>
                      <c:pt idx="7678">
                        <c:v>7.7569999999999997</c:v>
                      </c:pt>
                      <c:pt idx="7679">
                        <c:v>7.758</c:v>
                      </c:pt>
                      <c:pt idx="7680">
                        <c:v>7.7549999999999999</c:v>
                      </c:pt>
                      <c:pt idx="7681">
                        <c:v>7.7590000000000003</c:v>
                      </c:pt>
                      <c:pt idx="7682">
                        <c:v>7.7590000000000003</c:v>
                      </c:pt>
                      <c:pt idx="7683">
                        <c:v>7.7569999999999997</c:v>
                      </c:pt>
                      <c:pt idx="7684">
                        <c:v>7.76</c:v>
                      </c:pt>
                      <c:pt idx="7685">
                        <c:v>7.7619999999999996</c:v>
                      </c:pt>
                      <c:pt idx="7686">
                        <c:v>7.76</c:v>
                      </c:pt>
                      <c:pt idx="7687">
                        <c:v>7.7590000000000003</c:v>
                      </c:pt>
                      <c:pt idx="7688">
                        <c:v>7.7610000000000001</c:v>
                      </c:pt>
                      <c:pt idx="7689">
                        <c:v>7.7619999999999996</c:v>
                      </c:pt>
                      <c:pt idx="7690">
                        <c:v>7.7619999999999996</c:v>
                      </c:pt>
                      <c:pt idx="7691">
                        <c:v>7.7629999999999999</c:v>
                      </c:pt>
                      <c:pt idx="7692">
                        <c:v>7.7649999999999997</c:v>
                      </c:pt>
                      <c:pt idx="7693">
                        <c:v>7.7679999999999998</c:v>
                      </c:pt>
                      <c:pt idx="7694">
                        <c:v>7.7670000000000003</c:v>
                      </c:pt>
                      <c:pt idx="7695">
                        <c:v>7.7640000000000002</c:v>
                      </c:pt>
                      <c:pt idx="7696">
                        <c:v>7.77</c:v>
                      </c:pt>
                      <c:pt idx="7697">
                        <c:v>7.77</c:v>
                      </c:pt>
                      <c:pt idx="7698">
                        <c:v>7.7679999999999998</c:v>
                      </c:pt>
                      <c:pt idx="7699">
                        <c:v>7.7690000000000001</c:v>
                      </c:pt>
                      <c:pt idx="7700">
                        <c:v>7.77</c:v>
                      </c:pt>
                      <c:pt idx="7701">
                        <c:v>7.7670000000000003</c:v>
                      </c:pt>
                      <c:pt idx="7702">
                        <c:v>7.7649999999999997</c:v>
                      </c:pt>
                      <c:pt idx="7703">
                        <c:v>7.7670000000000003</c:v>
                      </c:pt>
                      <c:pt idx="7704">
                        <c:v>7.766</c:v>
                      </c:pt>
                      <c:pt idx="7705">
                        <c:v>7.7629999999999999</c:v>
                      </c:pt>
                      <c:pt idx="7706">
                        <c:v>7.7640000000000002</c:v>
                      </c:pt>
                      <c:pt idx="7707">
                        <c:v>7.7610000000000001</c:v>
                      </c:pt>
                      <c:pt idx="7708">
                        <c:v>7.758</c:v>
                      </c:pt>
                      <c:pt idx="7709">
                        <c:v>7.7560000000000002</c:v>
                      </c:pt>
                      <c:pt idx="7710">
                        <c:v>7.7530000000000001</c:v>
                      </c:pt>
                      <c:pt idx="7711">
                        <c:v>7.7549999999999999</c:v>
                      </c:pt>
                      <c:pt idx="7712">
                        <c:v>7.7480000000000002</c:v>
                      </c:pt>
                      <c:pt idx="7713">
                        <c:v>7.7460000000000004</c:v>
                      </c:pt>
                      <c:pt idx="7714">
                        <c:v>7.7480000000000002</c:v>
                      </c:pt>
                      <c:pt idx="7715">
                        <c:v>7.7430000000000003</c:v>
                      </c:pt>
                      <c:pt idx="7716">
                        <c:v>7.7430000000000003</c:v>
                      </c:pt>
                      <c:pt idx="7717">
                        <c:v>7.7430000000000003</c:v>
                      </c:pt>
                      <c:pt idx="7718">
                        <c:v>7.7430000000000003</c:v>
                      </c:pt>
                      <c:pt idx="7719">
                        <c:v>7.742</c:v>
                      </c:pt>
                      <c:pt idx="7720">
                        <c:v>7.742</c:v>
                      </c:pt>
                      <c:pt idx="7721">
                        <c:v>7.7430000000000003</c:v>
                      </c:pt>
                      <c:pt idx="7722">
                        <c:v>7.742</c:v>
                      </c:pt>
                      <c:pt idx="7723">
                        <c:v>7.742</c:v>
                      </c:pt>
                      <c:pt idx="7724">
                        <c:v>7.742</c:v>
                      </c:pt>
                      <c:pt idx="7725">
                        <c:v>7.7439999999999998</c:v>
                      </c:pt>
                      <c:pt idx="7726">
                        <c:v>7.7450000000000001</c:v>
                      </c:pt>
                      <c:pt idx="7727">
                        <c:v>7.7439999999999998</c:v>
                      </c:pt>
                      <c:pt idx="7728">
                        <c:v>7.7469999999999999</c:v>
                      </c:pt>
                      <c:pt idx="7729">
                        <c:v>7.7480000000000002</c:v>
                      </c:pt>
                      <c:pt idx="7730">
                        <c:v>7.7489999999999997</c:v>
                      </c:pt>
                      <c:pt idx="7731">
                        <c:v>7.7510000000000003</c:v>
                      </c:pt>
                      <c:pt idx="7732">
                        <c:v>7.75</c:v>
                      </c:pt>
                      <c:pt idx="7733">
                        <c:v>7.7489999999999997</c:v>
                      </c:pt>
                      <c:pt idx="7734">
                        <c:v>7.7450000000000001</c:v>
                      </c:pt>
                      <c:pt idx="7735">
                        <c:v>7.7460000000000004</c:v>
                      </c:pt>
                      <c:pt idx="7736">
                        <c:v>7.7460000000000004</c:v>
                      </c:pt>
                      <c:pt idx="7737">
                        <c:v>7.7439999999999998</c:v>
                      </c:pt>
                      <c:pt idx="7738">
                        <c:v>7.7450000000000001</c:v>
                      </c:pt>
                      <c:pt idx="7739">
                        <c:v>7.7450000000000001</c:v>
                      </c:pt>
                      <c:pt idx="7740">
                        <c:v>7.742</c:v>
                      </c:pt>
                      <c:pt idx="7741">
                        <c:v>7.7389999999999999</c:v>
                      </c:pt>
                      <c:pt idx="7742">
                        <c:v>7.7359999999999998</c:v>
                      </c:pt>
                      <c:pt idx="7743">
                        <c:v>7.734</c:v>
                      </c:pt>
                      <c:pt idx="7744">
                        <c:v>7.734</c:v>
                      </c:pt>
                      <c:pt idx="7745">
                        <c:v>7.73</c:v>
                      </c:pt>
                      <c:pt idx="7746">
                        <c:v>7.7320000000000002</c:v>
                      </c:pt>
                      <c:pt idx="7747">
                        <c:v>7.73</c:v>
                      </c:pt>
                      <c:pt idx="7748">
                        <c:v>7.7279999999999998</c:v>
                      </c:pt>
                      <c:pt idx="7749">
                        <c:v>7.7279999999999998</c:v>
                      </c:pt>
                      <c:pt idx="7750">
                        <c:v>7.7270000000000003</c:v>
                      </c:pt>
                      <c:pt idx="7751">
                        <c:v>7.7309999999999999</c:v>
                      </c:pt>
                      <c:pt idx="7752">
                        <c:v>7.734</c:v>
                      </c:pt>
                      <c:pt idx="7753">
                        <c:v>7.7380000000000004</c:v>
                      </c:pt>
                      <c:pt idx="7754">
                        <c:v>7.7460000000000004</c:v>
                      </c:pt>
                      <c:pt idx="7755">
                        <c:v>7.7530000000000001</c:v>
                      </c:pt>
                      <c:pt idx="7756">
                        <c:v>7.7619999999999996</c:v>
                      </c:pt>
                      <c:pt idx="7757">
                        <c:v>7.7690000000000001</c:v>
                      </c:pt>
                      <c:pt idx="7758">
                        <c:v>7.7729999999999997</c:v>
                      </c:pt>
                      <c:pt idx="7759">
                        <c:v>7.7770000000000001</c:v>
                      </c:pt>
                      <c:pt idx="7760">
                        <c:v>7.7839999999999998</c:v>
                      </c:pt>
                      <c:pt idx="7761">
                        <c:v>7.7880000000000003</c:v>
                      </c:pt>
                      <c:pt idx="7762">
                        <c:v>7.7939999999999996</c:v>
                      </c:pt>
                      <c:pt idx="7763">
                        <c:v>7.7969999999999997</c:v>
                      </c:pt>
                      <c:pt idx="7764">
                        <c:v>7.7990000000000004</c:v>
                      </c:pt>
                      <c:pt idx="7765">
                        <c:v>7.8010000000000002</c:v>
                      </c:pt>
                      <c:pt idx="7766">
                        <c:v>7.7990000000000004</c:v>
                      </c:pt>
                      <c:pt idx="7767">
                        <c:v>7.7960000000000003</c:v>
                      </c:pt>
                      <c:pt idx="7768">
                        <c:v>7.7960000000000003</c:v>
                      </c:pt>
                      <c:pt idx="7769">
                        <c:v>7.7930000000000001</c:v>
                      </c:pt>
                      <c:pt idx="7770">
                        <c:v>7.7930000000000001</c:v>
                      </c:pt>
                      <c:pt idx="7771">
                        <c:v>7.7910000000000004</c:v>
                      </c:pt>
                      <c:pt idx="7772">
                        <c:v>7.7859999999999996</c:v>
                      </c:pt>
                      <c:pt idx="7773">
                        <c:v>7.7850000000000001</c:v>
                      </c:pt>
                      <c:pt idx="7774">
                        <c:v>7.7830000000000004</c:v>
                      </c:pt>
                      <c:pt idx="7775">
                        <c:v>7.78</c:v>
                      </c:pt>
                      <c:pt idx="7776">
                        <c:v>7.7779999999999996</c:v>
                      </c:pt>
                      <c:pt idx="7777">
                        <c:v>7.7779999999999996</c:v>
                      </c:pt>
                      <c:pt idx="7778">
                        <c:v>7.7709999999999999</c:v>
                      </c:pt>
                      <c:pt idx="7779">
                        <c:v>7.7690000000000001</c:v>
                      </c:pt>
                      <c:pt idx="7780">
                        <c:v>7.7679999999999998</c:v>
                      </c:pt>
                      <c:pt idx="7781">
                        <c:v>7.7679999999999998</c:v>
                      </c:pt>
                      <c:pt idx="7782">
                        <c:v>7.7640000000000002</c:v>
                      </c:pt>
                      <c:pt idx="7783">
                        <c:v>7.7629999999999999</c:v>
                      </c:pt>
                      <c:pt idx="7784">
                        <c:v>7.7610000000000001</c:v>
                      </c:pt>
                      <c:pt idx="7785">
                        <c:v>7.76</c:v>
                      </c:pt>
                      <c:pt idx="7786">
                        <c:v>7.76</c:v>
                      </c:pt>
                      <c:pt idx="7787">
                        <c:v>7.7610000000000001</c:v>
                      </c:pt>
                      <c:pt idx="7788">
                        <c:v>7.7610000000000001</c:v>
                      </c:pt>
                      <c:pt idx="7789">
                        <c:v>7.7619999999999996</c:v>
                      </c:pt>
                      <c:pt idx="7790">
                        <c:v>7.7610000000000001</c:v>
                      </c:pt>
                      <c:pt idx="7791">
                        <c:v>7.7619999999999996</c:v>
                      </c:pt>
                      <c:pt idx="7792">
                        <c:v>7.76</c:v>
                      </c:pt>
                      <c:pt idx="7793">
                        <c:v>7.7640000000000002</c:v>
                      </c:pt>
                      <c:pt idx="7794">
                        <c:v>7.766</c:v>
                      </c:pt>
                      <c:pt idx="7795">
                        <c:v>7.7640000000000002</c:v>
                      </c:pt>
                      <c:pt idx="7796">
                        <c:v>7.7649999999999997</c:v>
                      </c:pt>
                      <c:pt idx="7797">
                        <c:v>7.7619999999999996</c:v>
                      </c:pt>
                      <c:pt idx="7798">
                        <c:v>7.7619999999999996</c:v>
                      </c:pt>
                      <c:pt idx="7799">
                        <c:v>7.7590000000000003</c:v>
                      </c:pt>
                      <c:pt idx="7800">
                        <c:v>7.7590000000000003</c:v>
                      </c:pt>
                      <c:pt idx="7801">
                        <c:v>7.7560000000000002</c:v>
                      </c:pt>
                      <c:pt idx="7802">
                        <c:v>7.7539999999999996</c:v>
                      </c:pt>
                      <c:pt idx="7803">
                        <c:v>7.7489999999999997</c:v>
                      </c:pt>
                      <c:pt idx="7804">
                        <c:v>7.7480000000000002</c:v>
                      </c:pt>
                      <c:pt idx="7805">
                        <c:v>7.7469999999999999</c:v>
                      </c:pt>
                      <c:pt idx="7806">
                        <c:v>7.7460000000000004</c:v>
                      </c:pt>
                      <c:pt idx="7807">
                        <c:v>7.742</c:v>
                      </c:pt>
                      <c:pt idx="7808">
                        <c:v>7.7389999999999999</c:v>
                      </c:pt>
                      <c:pt idx="7809">
                        <c:v>7.7350000000000003</c:v>
                      </c:pt>
                      <c:pt idx="7810">
                        <c:v>7.7350000000000003</c:v>
                      </c:pt>
                      <c:pt idx="7811">
                        <c:v>7.7329999999999997</c:v>
                      </c:pt>
                      <c:pt idx="7812">
                        <c:v>7.7309999999999999</c:v>
                      </c:pt>
                      <c:pt idx="7813">
                        <c:v>7.73</c:v>
                      </c:pt>
                      <c:pt idx="7814">
                        <c:v>7.734</c:v>
                      </c:pt>
                      <c:pt idx="7815">
                        <c:v>7.7320000000000002</c:v>
                      </c:pt>
                      <c:pt idx="7816">
                        <c:v>7.7320000000000002</c:v>
                      </c:pt>
                      <c:pt idx="7817">
                        <c:v>7.734</c:v>
                      </c:pt>
                      <c:pt idx="7818">
                        <c:v>7.7329999999999997</c:v>
                      </c:pt>
                      <c:pt idx="7819">
                        <c:v>7.734</c:v>
                      </c:pt>
                      <c:pt idx="7820">
                        <c:v>7.734</c:v>
                      </c:pt>
                      <c:pt idx="7821">
                        <c:v>7.734</c:v>
                      </c:pt>
                      <c:pt idx="7822">
                        <c:v>7.7380000000000004</c:v>
                      </c:pt>
                      <c:pt idx="7823">
                        <c:v>7.7380000000000004</c:v>
                      </c:pt>
                      <c:pt idx="7824">
                        <c:v>7.7370000000000001</c:v>
                      </c:pt>
                      <c:pt idx="7825">
                        <c:v>7.74</c:v>
                      </c:pt>
                      <c:pt idx="7826">
                        <c:v>7.7389999999999999</c:v>
                      </c:pt>
                      <c:pt idx="7827">
                        <c:v>7.74</c:v>
                      </c:pt>
                      <c:pt idx="7828">
                        <c:v>7.7430000000000003</c:v>
                      </c:pt>
                      <c:pt idx="7829">
                        <c:v>7.7450000000000001</c:v>
                      </c:pt>
                      <c:pt idx="7830">
                        <c:v>7.7460000000000004</c:v>
                      </c:pt>
                      <c:pt idx="7831">
                        <c:v>7.7469999999999999</c:v>
                      </c:pt>
                      <c:pt idx="7832">
                        <c:v>7.7489999999999997</c:v>
                      </c:pt>
                      <c:pt idx="7833">
                        <c:v>7.7489999999999997</c:v>
                      </c:pt>
                      <c:pt idx="7834">
                        <c:v>7.7480000000000002</c:v>
                      </c:pt>
                      <c:pt idx="7835">
                        <c:v>7.7480000000000002</c:v>
                      </c:pt>
                      <c:pt idx="7836">
                        <c:v>7.75</c:v>
                      </c:pt>
                      <c:pt idx="7837">
                        <c:v>7.75</c:v>
                      </c:pt>
                      <c:pt idx="7838">
                        <c:v>7.7489999999999997</c:v>
                      </c:pt>
                      <c:pt idx="7839">
                        <c:v>7.7519999999999998</c:v>
                      </c:pt>
                      <c:pt idx="7840">
                        <c:v>7.7489999999999997</c:v>
                      </c:pt>
                      <c:pt idx="7841">
                        <c:v>7.75</c:v>
                      </c:pt>
                      <c:pt idx="7842">
                        <c:v>7.7510000000000003</c:v>
                      </c:pt>
                      <c:pt idx="7843">
                        <c:v>7.7489999999999997</c:v>
                      </c:pt>
                      <c:pt idx="7844">
                        <c:v>7.7489999999999997</c:v>
                      </c:pt>
                      <c:pt idx="7845">
                        <c:v>7.7480000000000002</c:v>
                      </c:pt>
                      <c:pt idx="7846">
                        <c:v>7.7480000000000002</c:v>
                      </c:pt>
                      <c:pt idx="7847">
                        <c:v>7.7480000000000002</c:v>
                      </c:pt>
                      <c:pt idx="7848">
                        <c:v>7.7450000000000001</c:v>
                      </c:pt>
                      <c:pt idx="7849">
                        <c:v>7.7460000000000004</c:v>
                      </c:pt>
                      <c:pt idx="7850">
                        <c:v>7.742</c:v>
                      </c:pt>
                      <c:pt idx="7851">
                        <c:v>7.7389999999999999</c:v>
                      </c:pt>
                      <c:pt idx="7852">
                        <c:v>7.7389999999999999</c:v>
                      </c:pt>
                      <c:pt idx="7853">
                        <c:v>7.7389999999999999</c:v>
                      </c:pt>
                      <c:pt idx="7854">
                        <c:v>7.7380000000000004</c:v>
                      </c:pt>
                      <c:pt idx="7855">
                        <c:v>7.7350000000000003</c:v>
                      </c:pt>
                      <c:pt idx="7856">
                        <c:v>7.7329999999999997</c:v>
                      </c:pt>
                      <c:pt idx="7857">
                        <c:v>7.7320000000000002</c:v>
                      </c:pt>
                      <c:pt idx="7858">
                        <c:v>7.7329999999999997</c:v>
                      </c:pt>
                      <c:pt idx="7859">
                        <c:v>7.73</c:v>
                      </c:pt>
                      <c:pt idx="7860">
                        <c:v>7.7290000000000001</c:v>
                      </c:pt>
                      <c:pt idx="7861">
                        <c:v>7.7279999999999998</c:v>
                      </c:pt>
                      <c:pt idx="7862">
                        <c:v>7.7290000000000001</c:v>
                      </c:pt>
                      <c:pt idx="7863">
                        <c:v>7.7249999999999996</c:v>
                      </c:pt>
                      <c:pt idx="7864">
                        <c:v>7.7229999999999999</c:v>
                      </c:pt>
                      <c:pt idx="7865">
                        <c:v>7.72</c:v>
                      </c:pt>
                      <c:pt idx="7866">
                        <c:v>7.7190000000000003</c:v>
                      </c:pt>
                      <c:pt idx="7867">
                        <c:v>7.7149999999999999</c:v>
                      </c:pt>
                      <c:pt idx="7868">
                        <c:v>7.7169999999999996</c:v>
                      </c:pt>
                      <c:pt idx="7869">
                        <c:v>7.7149999999999999</c:v>
                      </c:pt>
                      <c:pt idx="7870">
                        <c:v>7.7119999999999997</c:v>
                      </c:pt>
                      <c:pt idx="7871">
                        <c:v>7.7089999999999996</c:v>
                      </c:pt>
                      <c:pt idx="7872">
                        <c:v>7.7080000000000002</c:v>
                      </c:pt>
                      <c:pt idx="7873">
                        <c:v>7.7050000000000001</c:v>
                      </c:pt>
                      <c:pt idx="7874">
                        <c:v>7.702</c:v>
                      </c:pt>
                      <c:pt idx="7875">
                        <c:v>7.702</c:v>
                      </c:pt>
                      <c:pt idx="7876">
                        <c:v>7.7</c:v>
                      </c:pt>
                      <c:pt idx="7877">
                        <c:v>7.7</c:v>
                      </c:pt>
                      <c:pt idx="7878">
                        <c:v>7.6950000000000003</c:v>
                      </c:pt>
                      <c:pt idx="7879">
                        <c:v>7.6929999999999996</c:v>
                      </c:pt>
                      <c:pt idx="7880">
                        <c:v>7.6929999999999996</c:v>
                      </c:pt>
                      <c:pt idx="7881">
                        <c:v>7.6920000000000002</c:v>
                      </c:pt>
                      <c:pt idx="7882">
                        <c:v>7.6890000000000001</c:v>
                      </c:pt>
                      <c:pt idx="7883">
                        <c:v>7.6909999999999998</c:v>
                      </c:pt>
                      <c:pt idx="7884">
                        <c:v>7.69</c:v>
                      </c:pt>
                      <c:pt idx="7885">
                        <c:v>7.6879999999999997</c:v>
                      </c:pt>
                      <c:pt idx="7886">
                        <c:v>7.69</c:v>
                      </c:pt>
                      <c:pt idx="7887">
                        <c:v>7.6890000000000001</c:v>
                      </c:pt>
                      <c:pt idx="7888">
                        <c:v>7.6950000000000003</c:v>
                      </c:pt>
                      <c:pt idx="7889">
                        <c:v>7.6950000000000003</c:v>
                      </c:pt>
                      <c:pt idx="7890">
                        <c:v>7.6989999999999998</c:v>
                      </c:pt>
                      <c:pt idx="7891">
                        <c:v>7.7009999999999996</c:v>
                      </c:pt>
                      <c:pt idx="7892">
                        <c:v>7.702</c:v>
                      </c:pt>
                      <c:pt idx="7893">
                        <c:v>7.6980000000000004</c:v>
                      </c:pt>
                      <c:pt idx="7894">
                        <c:v>7.6970000000000001</c:v>
                      </c:pt>
                      <c:pt idx="7895">
                        <c:v>7.6959999999999997</c:v>
                      </c:pt>
                      <c:pt idx="7896">
                        <c:v>7.6950000000000003</c:v>
                      </c:pt>
                      <c:pt idx="7897">
                        <c:v>7.694</c:v>
                      </c:pt>
                      <c:pt idx="7898">
                        <c:v>7.6920000000000002</c:v>
                      </c:pt>
                      <c:pt idx="7899">
                        <c:v>7.69</c:v>
                      </c:pt>
                      <c:pt idx="7900">
                        <c:v>7.6890000000000001</c:v>
                      </c:pt>
                      <c:pt idx="7901">
                        <c:v>7.6870000000000003</c:v>
                      </c:pt>
                      <c:pt idx="7902">
                        <c:v>7.6859999999999999</c:v>
                      </c:pt>
                      <c:pt idx="7903">
                        <c:v>7.6849999999999996</c:v>
                      </c:pt>
                      <c:pt idx="7904">
                        <c:v>7.6849999999999996</c:v>
                      </c:pt>
                      <c:pt idx="7905">
                        <c:v>7.6840000000000002</c:v>
                      </c:pt>
                      <c:pt idx="7906">
                        <c:v>7.681</c:v>
                      </c:pt>
                      <c:pt idx="7907">
                        <c:v>7.6829999999999998</c:v>
                      </c:pt>
                      <c:pt idx="7908">
                        <c:v>7.681</c:v>
                      </c:pt>
                      <c:pt idx="7909">
                        <c:v>7.681</c:v>
                      </c:pt>
                      <c:pt idx="7910">
                        <c:v>7.68</c:v>
                      </c:pt>
                      <c:pt idx="7911">
                        <c:v>7.6769999999999996</c:v>
                      </c:pt>
                      <c:pt idx="7912">
                        <c:v>7.6769999999999996</c:v>
                      </c:pt>
                      <c:pt idx="7913">
                        <c:v>7.6760000000000002</c:v>
                      </c:pt>
                      <c:pt idx="7914">
                        <c:v>7.6760000000000002</c:v>
                      </c:pt>
                      <c:pt idx="7915">
                        <c:v>7.6749999999999998</c:v>
                      </c:pt>
                      <c:pt idx="7916">
                        <c:v>7.673</c:v>
                      </c:pt>
                      <c:pt idx="7917">
                        <c:v>7.6740000000000004</c:v>
                      </c:pt>
                      <c:pt idx="7918">
                        <c:v>7.67</c:v>
                      </c:pt>
                      <c:pt idx="7919">
                        <c:v>7.6689999999999996</c:v>
                      </c:pt>
                      <c:pt idx="7920">
                        <c:v>7.6669999999999998</c:v>
                      </c:pt>
                      <c:pt idx="7921">
                        <c:v>7.6680000000000001</c:v>
                      </c:pt>
                      <c:pt idx="7922">
                        <c:v>7.6669999999999998</c:v>
                      </c:pt>
                      <c:pt idx="7923">
                        <c:v>7.6639999999999997</c:v>
                      </c:pt>
                      <c:pt idx="7924">
                        <c:v>7.6639999999999997</c:v>
                      </c:pt>
                      <c:pt idx="7925">
                        <c:v>7.6630000000000003</c:v>
                      </c:pt>
                      <c:pt idx="7926">
                        <c:v>7.6589999999999998</c:v>
                      </c:pt>
                      <c:pt idx="7927">
                        <c:v>7.66</c:v>
                      </c:pt>
                      <c:pt idx="7928">
                        <c:v>7.657</c:v>
                      </c:pt>
                      <c:pt idx="7929">
                        <c:v>7.657</c:v>
                      </c:pt>
                      <c:pt idx="7930">
                        <c:v>7.657</c:v>
                      </c:pt>
                      <c:pt idx="7931">
                        <c:v>7.6559999999999997</c:v>
                      </c:pt>
                      <c:pt idx="7932">
                        <c:v>7.6550000000000002</c:v>
                      </c:pt>
                      <c:pt idx="7933">
                        <c:v>7.6529999999999996</c:v>
                      </c:pt>
                      <c:pt idx="7934">
                        <c:v>7.6529999999999996</c:v>
                      </c:pt>
                      <c:pt idx="7935">
                        <c:v>7.6520000000000001</c:v>
                      </c:pt>
                      <c:pt idx="7936">
                        <c:v>7.65</c:v>
                      </c:pt>
                      <c:pt idx="7937">
                        <c:v>7.6520000000000001</c:v>
                      </c:pt>
                      <c:pt idx="7938">
                        <c:v>7.649</c:v>
                      </c:pt>
                      <c:pt idx="7939">
                        <c:v>7.65</c:v>
                      </c:pt>
                      <c:pt idx="7940">
                        <c:v>7.6520000000000001</c:v>
                      </c:pt>
                      <c:pt idx="7941">
                        <c:v>7.6559999999999997</c:v>
                      </c:pt>
                      <c:pt idx="7942">
                        <c:v>7.6589999999999998</c:v>
                      </c:pt>
                      <c:pt idx="7943">
                        <c:v>7.657</c:v>
                      </c:pt>
                      <c:pt idx="7944">
                        <c:v>7.66</c:v>
                      </c:pt>
                      <c:pt idx="7945">
                        <c:v>7.66</c:v>
                      </c:pt>
                      <c:pt idx="7946">
                        <c:v>7.66</c:v>
                      </c:pt>
                      <c:pt idx="7947">
                        <c:v>7.6609999999999996</c:v>
                      </c:pt>
                      <c:pt idx="7948">
                        <c:v>7.6630000000000003</c:v>
                      </c:pt>
                      <c:pt idx="7949">
                        <c:v>7.6630000000000003</c:v>
                      </c:pt>
                      <c:pt idx="7950">
                        <c:v>7.6609999999999996</c:v>
                      </c:pt>
                      <c:pt idx="7951">
                        <c:v>7.66</c:v>
                      </c:pt>
                      <c:pt idx="7952">
                        <c:v>7.6630000000000003</c:v>
                      </c:pt>
                      <c:pt idx="7953">
                        <c:v>7.6609999999999996</c:v>
                      </c:pt>
                      <c:pt idx="7954">
                        <c:v>7.6580000000000004</c:v>
                      </c:pt>
                      <c:pt idx="7955">
                        <c:v>7.66</c:v>
                      </c:pt>
                      <c:pt idx="7956">
                        <c:v>7.657</c:v>
                      </c:pt>
                      <c:pt idx="7957">
                        <c:v>7.6580000000000004</c:v>
                      </c:pt>
                      <c:pt idx="7958">
                        <c:v>7.657</c:v>
                      </c:pt>
                      <c:pt idx="7959">
                        <c:v>7.6550000000000002</c:v>
                      </c:pt>
                      <c:pt idx="7960">
                        <c:v>7.6539999999999999</c:v>
                      </c:pt>
                      <c:pt idx="7961">
                        <c:v>7.6529999999999996</c:v>
                      </c:pt>
                      <c:pt idx="7962">
                        <c:v>7.65</c:v>
                      </c:pt>
                      <c:pt idx="7963">
                        <c:v>7.6509999999999998</c:v>
                      </c:pt>
                      <c:pt idx="7964">
                        <c:v>7.6479999999999997</c:v>
                      </c:pt>
                      <c:pt idx="7965">
                        <c:v>7.6459999999999999</c:v>
                      </c:pt>
                      <c:pt idx="7966">
                        <c:v>7.6449999999999996</c:v>
                      </c:pt>
                      <c:pt idx="7967">
                        <c:v>7.6420000000000003</c:v>
                      </c:pt>
                      <c:pt idx="7968">
                        <c:v>7.64</c:v>
                      </c:pt>
                      <c:pt idx="7969">
                        <c:v>7.641</c:v>
                      </c:pt>
                      <c:pt idx="7970">
                        <c:v>7.6369999999999996</c:v>
                      </c:pt>
                      <c:pt idx="7971">
                        <c:v>7.6360000000000001</c:v>
                      </c:pt>
                      <c:pt idx="7972">
                        <c:v>7.6360000000000001</c:v>
                      </c:pt>
                      <c:pt idx="7973">
                        <c:v>7.6340000000000003</c:v>
                      </c:pt>
                      <c:pt idx="7974">
                        <c:v>7.6369999999999996</c:v>
                      </c:pt>
                      <c:pt idx="7975">
                        <c:v>7.6390000000000002</c:v>
                      </c:pt>
                      <c:pt idx="7976">
                        <c:v>7.6420000000000003</c:v>
                      </c:pt>
                      <c:pt idx="7977">
                        <c:v>7.6440000000000001</c:v>
                      </c:pt>
                      <c:pt idx="7978">
                        <c:v>7.6470000000000002</c:v>
                      </c:pt>
                      <c:pt idx="7979">
                        <c:v>7.6429999999999998</c:v>
                      </c:pt>
                      <c:pt idx="7980">
                        <c:v>7.6440000000000001</c:v>
                      </c:pt>
                      <c:pt idx="7981">
                        <c:v>7.6440000000000001</c:v>
                      </c:pt>
                      <c:pt idx="7982">
                        <c:v>7.6440000000000001</c:v>
                      </c:pt>
                      <c:pt idx="7983">
                        <c:v>7.64</c:v>
                      </c:pt>
                      <c:pt idx="7984">
                        <c:v>7.6379999999999999</c:v>
                      </c:pt>
                      <c:pt idx="7985">
                        <c:v>7.6340000000000003</c:v>
                      </c:pt>
                      <c:pt idx="7986">
                        <c:v>7.63</c:v>
                      </c:pt>
                      <c:pt idx="7987">
                        <c:v>7.6269999999999998</c:v>
                      </c:pt>
                      <c:pt idx="7988">
                        <c:v>7.6289999999999996</c:v>
                      </c:pt>
                      <c:pt idx="7989">
                        <c:v>7.6239999999999997</c:v>
                      </c:pt>
                      <c:pt idx="7990">
                        <c:v>7.6189999999999998</c:v>
                      </c:pt>
                      <c:pt idx="7991">
                        <c:v>7.6159999999999997</c:v>
                      </c:pt>
                      <c:pt idx="7992">
                        <c:v>7.6139999999999999</c:v>
                      </c:pt>
                      <c:pt idx="7993">
                        <c:v>7.6120000000000001</c:v>
                      </c:pt>
                      <c:pt idx="7994">
                        <c:v>7.6109999999999998</c:v>
                      </c:pt>
                      <c:pt idx="7995">
                        <c:v>7.61</c:v>
                      </c:pt>
                      <c:pt idx="7996">
                        <c:v>7.609</c:v>
                      </c:pt>
                      <c:pt idx="7997">
                        <c:v>7.609</c:v>
                      </c:pt>
                      <c:pt idx="7998">
                        <c:v>7.6079999999999997</c:v>
                      </c:pt>
                      <c:pt idx="7999">
                        <c:v>7.609</c:v>
                      </c:pt>
                      <c:pt idx="8000">
                        <c:v>7.6079999999999997</c:v>
                      </c:pt>
                      <c:pt idx="8001">
                        <c:v>7.609</c:v>
                      </c:pt>
                      <c:pt idx="8002">
                        <c:v>7.61</c:v>
                      </c:pt>
                      <c:pt idx="8003">
                        <c:v>7.6079999999999997</c:v>
                      </c:pt>
                      <c:pt idx="8004">
                        <c:v>7.6109999999999998</c:v>
                      </c:pt>
                      <c:pt idx="8005">
                        <c:v>7.6109999999999998</c:v>
                      </c:pt>
                      <c:pt idx="8006">
                        <c:v>7.6109999999999998</c:v>
                      </c:pt>
                      <c:pt idx="8007">
                        <c:v>7.6139999999999999</c:v>
                      </c:pt>
                      <c:pt idx="8008">
                        <c:v>7.6159999999999997</c:v>
                      </c:pt>
                      <c:pt idx="8009">
                        <c:v>7.6210000000000004</c:v>
                      </c:pt>
                      <c:pt idx="8010">
                        <c:v>7.6210000000000004</c:v>
                      </c:pt>
                      <c:pt idx="8011">
                        <c:v>7.6189999999999998</c:v>
                      </c:pt>
                      <c:pt idx="8012">
                        <c:v>7.6189999999999998</c:v>
                      </c:pt>
                      <c:pt idx="8013">
                        <c:v>7.6210000000000004</c:v>
                      </c:pt>
                      <c:pt idx="8014">
                        <c:v>7.6210000000000004</c:v>
                      </c:pt>
                      <c:pt idx="8015">
                        <c:v>7.6189999999999998</c:v>
                      </c:pt>
                      <c:pt idx="8016">
                        <c:v>7.6189999999999998</c:v>
                      </c:pt>
                      <c:pt idx="8017">
                        <c:v>7.6180000000000003</c:v>
                      </c:pt>
                      <c:pt idx="8018">
                        <c:v>7.617</c:v>
                      </c:pt>
                      <c:pt idx="8019">
                        <c:v>7.6150000000000002</c:v>
                      </c:pt>
                      <c:pt idx="8020">
                        <c:v>7.6109999999999998</c:v>
                      </c:pt>
                      <c:pt idx="8021">
                        <c:v>7.6120000000000001</c:v>
                      </c:pt>
                      <c:pt idx="8022">
                        <c:v>7.6109999999999998</c:v>
                      </c:pt>
                      <c:pt idx="8023">
                        <c:v>7.609</c:v>
                      </c:pt>
                      <c:pt idx="8024">
                        <c:v>7.609</c:v>
                      </c:pt>
                      <c:pt idx="8025">
                        <c:v>7.6079999999999997</c:v>
                      </c:pt>
                      <c:pt idx="8026">
                        <c:v>7.609</c:v>
                      </c:pt>
                      <c:pt idx="8027">
                        <c:v>7.6070000000000002</c:v>
                      </c:pt>
                      <c:pt idx="8028">
                        <c:v>7.6070000000000002</c:v>
                      </c:pt>
                      <c:pt idx="8029">
                        <c:v>7.6040000000000001</c:v>
                      </c:pt>
                      <c:pt idx="8030">
                        <c:v>7.6040000000000001</c:v>
                      </c:pt>
                      <c:pt idx="8031">
                        <c:v>7.601</c:v>
                      </c:pt>
                      <c:pt idx="8032">
                        <c:v>7.5979999999999999</c:v>
                      </c:pt>
                      <c:pt idx="8033">
                        <c:v>7.5970000000000004</c:v>
                      </c:pt>
                      <c:pt idx="8034">
                        <c:v>7.5940000000000003</c:v>
                      </c:pt>
                      <c:pt idx="8035">
                        <c:v>7.5910000000000002</c:v>
                      </c:pt>
                      <c:pt idx="8036">
                        <c:v>7.5869999999999997</c:v>
                      </c:pt>
                      <c:pt idx="8037">
                        <c:v>7.5869999999999997</c:v>
                      </c:pt>
                      <c:pt idx="8038">
                        <c:v>7.585</c:v>
                      </c:pt>
                      <c:pt idx="8039">
                        <c:v>7.5819999999999999</c:v>
                      </c:pt>
                      <c:pt idx="8040">
                        <c:v>7.5830000000000002</c:v>
                      </c:pt>
                      <c:pt idx="8041">
                        <c:v>7.5830000000000002</c:v>
                      </c:pt>
                      <c:pt idx="8042">
                        <c:v>7.5819999999999999</c:v>
                      </c:pt>
                      <c:pt idx="8043">
                        <c:v>7.5830000000000002</c:v>
                      </c:pt>
                      <c:pt idx="8044">
                        <c:v>7.5830000000000002</c:v>
                      </c:pt>
                      <c:pt idx="8045">
                        <c:v>7.585</c:v>
                      </c:pt>
                      <c:pt idx="8046">
                        <c:v>7.5830000000000002</c:v>
                      </c:pt>
                      <c:pt idx="8047">
                        <c:v>7.5839999999999996</c:v>
                      </c:pt>
                      <c:pt idx="8048">
                        <c:v>7.5860000000000003</c:v>
                      </c:pt>
                      <c:pt idx="8049">
                        <c:v>7.5860000000000003</c:v>
                      </c:pt>
                      <c:pt idx="8050">
                        <c:v>7.5890000000000004</c:v>
                      </c:pt>
                      <c:pt idx="8051">
                        <c:v>7.59</c:v>
                      </c:pt>
                      <c:pt idx="8052">
                        <c:v>7.5890000000000004</c:v>
                      </c:pt>
                      <c:pt idx="8053">
                        <c:v>7.5890000000000004</c:v>
                      </c:pt>
                      <c:pt idx="8054">
                        <c:v>7.5910000000000002</c:v>
                      </c:pt>
                      <c:pt idx="8055">
                        <c:v>7.5910000000000002</c:v>
                      </c:pt>
                      <c:pt idx="8056">
                        <c:v>7.5910000000000002</c:v>
                      </c:pt>
                      <c:pt idx="8057">
                        <c:v>7.5910000000000002</c:v>
                      </c:pt>
                      <c:pt idx="8058">
                        <c:v>7.5890000000000004</c:v>
                      </c:pt>
                      <c:pt idx="8059">
                        <c:v>7.59</c:v>
                      </c:pt>
                      <c:pt idx="8060">
                        <c:v>7.5919999999999996</c:v>
                      </c:pt>
                      <c:pt idx="8061">
                        <c:v>7.59</c:v>
                      </c:pt>
                      <c:pt idx="8062">
                        <c:v>7.593</c:v>
                      </c:pt>
                      <c:pt idx="8063">
                        <c:v>7.5910000000000002</c:v>
                      </c:pt>
                      <c:pt idx="8064">
                        <c:v>7.5910000000000002</c:v>
                      </c:pt>
                      <c:pt idx="8065">
                        <c:v>7.5890000000000004</c:v>
                      </c:pt>
                      <c:pt idx="8066">
                        <c:v>7.5890000000000004</c:v>
                      </c:pt>
                      <c:pt idx="8067">
                        <c:v>7.5890000000000004</c:v>
                      </c:pt>
                      <c:pt idx="8068">
                        <c:v>7.5869999999999997</c:v>
                      </c:pt>
                      <c:pt idx="8069">
                        <c:v>7.5880000000000001</c:v>
                      </c:pt>
                      <c:pt idx="8070">
                        <c:v>7.5890000000000004</c:v>
                      </c:pt>
                      <c:pt idx="8071">
                        <c:v>7.5890000000000004</c:v>
                      </c:pt>
                      <c:pt idx="8072">
                        <c:v>7.59</c:v>
                      </c:pt>
                      <c:pt idx="8073">
                        <c:v>7.59</c:v>
                      </c:pt>
                      <c:pt idx="8074">
                        <c:v>7.5910000000000002</c:v>
                      </c:pt>
                      <c:pt idx="8075">
                        <c:v>7.5890000000000004</c:v>
                      </c:pt>
                      <c:pt idx="8076">
                        <c:v>7.5919999999999996</c:v>
                      </c:pt>
                      <c:pt idx="8077">
                        <c:v>7.5890000000000004</c:v>
                      </c:pt>
                      <c:pt idx="8078">
                        <c:v>7.59</c:v>
                      </c:pt>
                      <c:pt idx="8079">
                        <c:v>7.5919999999999996</c:v>
                      </c:pt>
                      <c:pt idx="8080">
                        <c:v>7.59</c:v>
                      </c:pt>
                      <c:pt idx="8081">
                        <c:v>7.5940000000000003</c:v>
                      </c:pt>
                      <c:pt idx="8082">
                        <c:v>7.593</c:v>
                      </c:pt>
                      <c:pt idx="8083">
                        <c:v>7.593</c:v>
                      </c:pt>
                      <c:pt idx="8084">
                        <c:v>7.5940000000000003</c:v>
                      </c:pt>
                      <c:pt idx="8085">
                        <c:v>7.5960000000000001</c:v>
                      </c:pt>
                      <c:pt idx="8086">
                        <c:v>7.5949999999999998</c:v>
                      </c:pt>
                      <c:pt idx="8087">
                        <c:v>7.5940000000000003</c:v>
                      </c:pt>
                      <c:pt idx="8088">
                        <c:v>7.5940000000000003</c:v>
                      </c:pt>
                      <c:pt idx="8089">
                        <c:v>7.5949999999999998</c:v>
                      </c:pt>
                      <c:pt idx="8090">
                        <c:v>7.5940000000000003</c:v>
                      </c:pt>
                      <c:pt idx="8091">
                        <c:v>7.5960000000000001</c:v>
                      </c:pt>
                      <c:pt idx="8092">
                        <c:v>7.5949999999999998</c:v>
                      </c:pt>
                      <c:pt idx="8093">
                        <c:v>7.5949999999999998</c:v>
                      </c:pt>
                      <c:pt idx="8094">
                        <c:v>7.5940000000000003</c:v>
                      </c:pt>
                      <c:pt idx="8095">
                        <c:v>7.5949999999999998</c:v>
                      </c:pt>
                      <c:pt idx="8096">
                        <c:v>7.5940000000000003</c:v>
                      </c:pt>
                      <c:pt idx="8097">
                        <c:v>7.5940000000000003</c:v>
                      </c:pt>
                      <c:pt idx="8098">
                        <c:v>7.593</c:v>
                      </c:pt>
                      <c:pt idx="8099">
                        <c:v>7.5940000000000003</c:v>
                      </c:pt>
                      <c:pt idx="8100">
                        <c:v>7.5940000000000003</c:v>
                      </c:pt>
                      <c:pt idx="8101">
                        <c:v>7.593</c:v>
                      </c:pt>
                      <c:pt idx="8102">
                        <c:v>7.5970000000000004</c:v>
                      </c:pt>
                      <c:pt idx="8103">
                        <c:v>7.6020000000000003</c:v>
                      </c:pt>
                      <c:pt idx="8104">
                        <c:v>7.6050000000000004</c:v>
                      </c:pt>
                      <c:pt idx="8105">
                        <c:v>7.6059999999999999</c:v>
                      </c:pt>
                      <c:pt idx="8106">
                        <c:v>7.6139999999999999</c:v>
                      </c:pt>
                      <c:pt idx="8107">
                        <c:v>7.617</c:v>
                      </c:pt>
                      <c:pt idx="8108">
                        <c:v>7.617</c:v>
                      </c:pt>
                      <c:pt idx="8109">
                        <c:v>7.6180000000000003</c:v>
                      </c:pt>
                      <c:pt idx="8110">
                        <c:v>7.6219999999999999</c:v>
                      </c:pt>
                      <c:pt idx="8111">
                        <c:v>7.6260000000000003</c:v>
                      </c:pt>
                      <c:pt idx="8112">
                        <c:v>7.6310000000000002</c:v>
                      </c:pt>
                      <c:pt idx="8113">
                        <c:v>7.6340000000000003</c:v>
                      </c:pt>
                      <c:pt idx="8114">
                        <c:v>7.6360000000000001</c:v>
                      </c:pt>
                      <c:pt idx="8115">
                        <c:v>7.6360000000000001</c:v>
                      </c:pt>
                      <c:pt idx="8116">
                        <c:v>7.641</c:v>
                      </c:pt>
                      <c:pt idx="8117">
                        <c:v>7.6390000000000002</c:v>
                      </c:pt>
                      <c:pt idx="8118">
                        <c:v>7.6390000000000002</c:v>
                      </c:pt>
                      <c:pt idx="8119">
                        <c:v>7.6379999999999999</c:v>
                      </c:pt>
                      <c:pt idx="8120">
                        <c:v>7.6379999999999999</c:v>
                      </c:pt>
                      <c:pt idx="8121">
                        <c:v>7.6369999999999996</c:v>
                      </c:pt>
                      <c:pt idx="8122">
                        <c:v>7.64</c:v>
                      </c:pt>
                      <c:pt idx="8123">
                        <c:v>7.6379999999999999</c:v>
                      </c:pt>
                      <c:pt idx="8124">
                        <c:v>7.6360000000000001</c:v>
                      </c:pt>
                      <c:pt idx="8125">
                        <c:v>7.6390000000000002</c:v>
                      </c:pt>
                      <c:pt idx="8126">
                        <c:v>7.6379999999999999</c:v>
                      </c:pt>
                      <c:pt idx="8127">
                        <c:v>7.6390000000000002</c:v>
                      </c:pt>
                      <c:pt idx="8128">
                        <c:v>7.6390000000000002</c:v>
                      </c:pt>
                      <c:pt idx="8129">
                        <c:v>7.6429999999999998</c:v>
                      </c:pt>
                      <c:pt idx="8130">
                        <c:v>7.6420000000000003</c:v>
                      </c:pt>
                      <c:pt idx="8131">
                        <c:v>7.6459999999999999</c:v>
                      </c:pt>
                      <c:pt idx="8132">
                        <c:v>7.6509999999999998</c:v>
                      </c:pt>
                      <c:pt idx="8133">
                        <c:v>7.6509999999999998</c:v>
                      </c:pt>
                      <c:pt idx="8134">
                        <c:v>7.6559999999999997</c:v>
                      </c:pt>
                      <c:pt idx="8135">
                        <c:v>7.6639999999999997</c:v>
                      </c:pt>
                      <c:pt idx="8136">
                        <c:v>7.665</c:v>
                      </c:pt>
                      <c:pt idx="8137">
                        <c:v>7.6630000000000003</c:v>
                      </c:pt>
                      <c:pt idx="8138">
                        <c:v>7.6669999999999998</c:v>
                      </c:pt>
                      <c:pt idx="8139">
                        <c:v>7.6689999999999996</c:v>
                      </c:pt>
                      <c:pt idx="8140">
                        <c:v>7.6689999999999996</c:v>
                      </c:pt>
                      <c:pt idx="8141">
                        <c:v>7.6689999999999996</c:v>
                      </c:pt>
                      <c:pt idx="8142">
                        <c:v>7.6639999999999997</c:v>
                      </c:pt>
                      <c:pt idx="8143">
                        <c:v>7.6630000000000003</c:v>
                      </c:pt>
                      <c:pt idx="8144">
                        <c:v>7.6589999999999998</c:v>
                      </c:pt>
                      <c:pt idx="8145">
                        <c:v>7.657</c:v>
                      </c:pt>
                      <c:pt idx="8146">
                        <c:v>7.6550000000000002</c:v>
                      </c:pt>
                      <c:pt idx="8147">
                        <c:v>7.6529999999999996</c:v>
                      </c:pt>
                      <c:pt idx="8148">
                        <c:v>7.649</c:v>
                      </c:pt>
                      <c:pt idx="8149">
                        <c:v>7.6459999999999999</c:v>
                      </c:pt>
                      <c:pt idx="8150">
                        <c:v>7.6420000000000003</c:v>
                      </c:pt>
                      <c:pt idx="8151">
                        <c:v>7.6390000000000002</c:v>
                      </c:pt>
                      <c:pt idx="8152">
                        <c:v>7.6340000000000003</c:v>
                      </c:pt>
                      <c:pt idx="8153">
                        <c:v>7.6340000000000003</c:v>
                      </c:pt>
                      <c:pt idx="8154">
                        <c:v>7.63</c:v>
                      </c:pt>
                      <c:pt idx="8155">
                        <c:v>7.63</c:v>
                      </c:pt>
                      <c:pt idx="8156">
                        <c:v>7.63</c:v>
                      </c:pt>
                      <c:pt idx="8157">
                        <c:v>7.63</c:v>
                      </c:pt>
                      <c:pt idx="8158">
                        <c:v>7.63</c:v>
                      </c:pt>
                      <c:pt idx="8159">
                        <c:v>7.6319999999999997</c:v>
                      </c:pt>
                      <c:pt idx="8160">
                        <c:v>7.6310000000000002</c:v>
                      </c:pt>
                      <c:pt idx="8161">
                        <c:v>7.6310000000000002</c:v>
                      </c:pt>
                      <c:pt idx="8162">
                        <c:v>7.6310000000000002</c:v>
                      </c:pt>
                      <c:pt idx="8163">
                        <c:v>7.6369999999999996</c:v>
                      </c:pt>
                      <c:pt idx="8164">
                        <c:v>7.6369999999999996</c:v>
                      </c:pt>
                      <c:pt idx="8165">
                        <c:v>7.641</c:v>
                      </c:pt>
                      <c:pt idx="8166">
                        <c:v>7.6449999999999996</c:v>
                      </c:pt>
                      <c:pt idx="8167">
                        <c:v>7.6470000000000002</c:v>
                      </c:pt>
                      <c:pt idx="8168">
                        <c:v>7.649</c:v>
                      </c:pt>
                      <c:pt idx="8169">
                        <c:v>7.6479999999999997</c:v>
                      </c:pt>
                      <c:pt idx="8170">
                        <c:v>7.6470000000000002</c:v>
                      </c:pt>
                      <c:pt idx="8171">
                        <c:v>7.649</c:v>
                      </c:pt>
                      <c:pt idx="8172">
                        <c:v>7.649</c:v>
                      </c:pt>
                      <c:pt idx="8173">
                        <c:v>7.649</c:v>
                      </c:pt>
                      <c:pt idx="8174">
                        <c:v>7.6509999999999998</c:v>
                      </c:pt>
                      <c:pt idx="8175">
                        <c:v>7.649</c:v>
                      </c:pt>
                      <c:pt idx="8176">
                        <c:v>7.6520000000000001</c:v>
                      </c:pt>
                      <c:pt idx="8177">
                        <c:v>7.6520000000000001</c:v>
                      </c:pt>
                      <c:pt idx="8178">
                        <c:v>7.6520000000000001</c:v>
                      </c:pt>
                      <c:pt idx="8179">
                        <c:v>7.6559999999999997</c:v>
                      </c:pt>
                      <c:pt idx="8180">
                        <c:v>7.6580000000000004</c:v>
                      </c:pt>
                      <c:pt idx="8181">
                        <c:v>7.6589999999999998</c:v>
                      </c:pt>
                      <c:pt idx="8182">
                        <c:v>7.6609999999999996</c:v>
                      </c:pt>
                      <c:pt idx="8183">
                        <c:v>7.6639999999999997</c:v>
                      </c:pt>
                      <c:pt idx="8184">
                        <c:v>7.6639999999999997</c:v>
                      </c:pt>
                      <c:pt idx="8185">
                        <c:v>7.6669999999999998</c:v>
                      </c:pt>
                      <c:pt idx="8186">
                        <c:v>7.6680000000000001</c:v>
                      </c:pt>
                      <c:pt idx="8187">
                        <c:v>7.67</c:v>
                      </c:pt>
                      <c:pt idx="8188">
                        <c:v>7.67</c:v>
                      </c:pt>
                      <c:pt idx="8189">
                        <c:v>7.6710000000000003</c:v>
                      </c:pt>
                      <c:pt idx="8190">
                        <c:v>7.673</c:v>
                      </c:pt>
                      <c:pt idx="8191">
                        <c:v>7.673</c:v>
                      </c:pt>
                      <c:pt idx="8192">
                        <c:v>7.673</c:v>
                      </c:pt>
                      <c:pt idx="8193">
                        <c:v>7.6749999999999998</c:v>
                      </c:pt>
                      <c:pt idx="8194">
                        <c:v>7.6719999999999997</c:v>
                      </c:pt>
                      <c:pt idx="8195">
                        <c:v>7.6740000000000004</c:v>
                      </c:pt>
                      <c:pt idx="8196">
                        <c:v>7.6719999999999997</c:v>
                      </c:pt>
                      <c:pt idx="8197">
                        <c:v>7.6710000000000003</c:v>
                      </c:pt>
                      <c:pt idx="8198">
                        <c:v>7.67</c:v>
                      </c:pt>
                      <c:pt idx="8199">
                        <c:v>7.6689999999999996</c:v>
                      </c:pt>
                      <c:pt idx="8200">
                        <c:v>7.6680000000000001</c:v>
                      </c:pt>
                      <c:pt idx="8201">
                        <c:v>7.6680000000000001</c:v>
                      </c:pt>
                      <c:pt idx="8202">
                        <c:v>7.6689999999999996</c:v>
                      </c:pt>
                      <c:pt idx="8203">
                        <c:v>7.6740000000000004</c:v>
                      </c:pt>
                      <c:pt idx="8204">
                        <c:v>7.6749999999999998</c:v>
                      </c:pt>
                      <c:pt idx="8205">
                        <c:v>7.68</c:v>
                      </c:pt>
                      <c:pt idx="8206">
                        <c:v>7.681</c:v>
                      </c:pt>
                      <c:pt idx="8207">
                        <c:v>7.6849999999999996</c:v>
                      </c:pt>
                      <c:pt idx="8208">
                        <c:v>7.6890000000000001</c:v>
                      </c:pt>
                      <c:pt idx="8209">
                        <c:v>7.6920000000000002</c:v>
                      </c:pt>
                      <c:pt idx="8210">
                        <c:v>7.694</c:v>
                      </c:pt>
                      <c:pt idx="8211">
                        <c:v>7.694</c:v>
                      </c:pt>
                      <c:pt idx="8212">
                        <c:v>7.6959999999999997</c:v>
                      </c:pt>
                      <c:pt idx="8213">
                        <c:v>7.694</c:v>
                      </c:pt>
                      <c:pt idx="8214">
                        <c:v>7.6950000000000003</c:v>
                      </c:pt>
                      <c:pt idx="8215">
                        <c:v>7.6929999999999996</c:v>
                      </c:pt>
                      <c:pt idx="8216">
                        <c:v>7.6920000000000002</c:v>
                      </c:pt>
                      <c:pt idx="8217">
                        <c:v>7.6879999999999997</c:v>
                      </c:pt>
                      <c:pt idx="8218">
                        <c:v>7.6870000000000003</c:v>
                      </c:pt>
                      <c:pt idx="8219">
                        <c:v>7.6859999999999999</c:v>
                      </c:pt>
                      <c:pt idx="8220">
                        <c:v>7.6870000000000003</c:v>
                      </c:pt>
                      <c:pt idx="8221">
                        <c:v>7.6829999999999998</c:v>
                      </c:pt>
                      <c:pt idx="8222">
                        <c:v>7.6849999999999996</c:v>
                      </c:pt>
                      <c:pt idx="8223">
                        <c:v>7.68</c:v>
                      </c:pt>
                      <c:pt idx="8224">
                        <c:v>7.6769999999999996</c:v>
                      </c:pt>
                      <c:pt idx="8225">
                        <c:v>7.6749999999999998</c:v>
                      </c:pt>
                      <c:pt idx="8226">
                        <c:v>7.6749999999999998</c:v>
                      </c:pt>
                      <c:pt idx="8227">
                        <c:v>7.673</c:v>
                      </c:pt>
                      <c:pt idx="8228">
                        <c:v>7.6740000000000004</c:v>
                      </c:pt>
                      <c:pt idx="8229">
                        <c:v>7.673</c:v>
                      </c:pt>
                      <c:pt idx="8230">
                        <c:v>7.6710000000000003</c:v>
                      </c:pt>
                      <c:pt idx="8231">
                        <c:v>7.6719999999999997</c:v>
                      </c:pt>
                      <c:pt idx="8232">
                        <c:v>7.6680000000000001</c:v>
                      </c:pt>
                      <c:pt idx="8233">
                        <c:v>7.6680000000000001</c:v>
                      </c:pt>
                      <c:pt idx="8234">
                        <c:v>7.665</c:v>
                      </c:pt>
                      <c:pt idx="8235">
                        <c:v>7.6639999999999997</c:v>
                      </c:pt>
                      <c:pt idx="8236">
                        <c:v>7.6639999999999997</c:v>
                      </c:pt>
                      <c:pt idx="8237">
                        <c:v>7.6639999999999997</c:v>
                      </c:pt>
                      <c:pt idx="8238">
                        <c:v>7.66</c:v>
                      </c:pt>
                      <c:pt idx="8239">
                        <c:v>7.6589999999999998</c:v>
                      </c:pt>
                      <c:pt idx="8240">
                        <c:v>7.657</c:v>
                      </c:pt>
                      <c:pt idx="8241">
                        <c:v>7.6580000000000004</c:v>
                      </c:pt>
                      <c:pt idx="8242">
                        <c:v>7.6580000000000004</c:v>
                      </c:pt>
                      <c:pt idx="8243">
                        <c:v>7.6589999999999998</c:v>
                      </c:pt>
                      <c:pt idx="8244">
                        <c:v>7.657</c:v>
                      </c:pt>
                      <c:pt idx="8245">
                        <c:v>7.657</c:v>
                      </c:pt>
                      <c:pt idx="8246">
                        <c:v>7.6580000000000004</c:v>
                      </c:pt>
                      <c:pt idx="8247">
                        <c:v>7.6580000000000004</c:v>
                      </c:pt>
                      <c:pt idx="8248">
                        <c:v>7.6580000000000004</c:v>
                      </c:pt>
                      <c:pt idx="8249">
                        <c:v>7.6609999999999996</c:v>
                      </c:pt>
                      <c:pt idx="8250">
                        <c:v>7.6669999999999998</c:v>
                      </c:pt>
                      <c:pt idx="8251">
                        <c:v>7.6680000000000001</c:v>
                      </c:pt>
                      <c:pt idx="8252">
                        <c:v>7.6719999999999997</c:v>
                      </c:pt>
                      <c:pt idx="8253">
                        <c:v>7.6769999999999996</c:v>
                      </c:pt>
                      <c:pt idx="8254">
                        <c:v>7.6870000000000003</c:v>
                      </c:pt>
                      <c:pt idx="8255">
                        <c:v>7.6890000000000001</c:v>
                      </c:pt>
                      <c:pt idx="8256">
                        <c:v>7.694</c:v>
                      </c:pt>
                      <c:pt idx="8257">
                        <c:v>7.6970000000000001</c:v>
                      </c:pt>
                      <c:pt idx="8258">
                        <c:v>7.7030000000000003</c:v>
                      </c:pt>
                      <c:pt idx="8259">
                        <c:v>7.7039999999999997</c:v>
                      </c:pt>
                      <c:pt idx="8260">
                        <c:v>7.7069999999999999</c:v>
                      </c:pt>
                      <c:pt idx="8261">
                        <c:v>7.71</c:v>
                      </c:pt>
                      <c:pt idx="8262">
                        <c:v>7.7140000000000004</c:v>
                      </c:pt>
                      <c:pt idx="8263">
                        <c:v>7.7169999999999996</c:v>
                      </c:pt>
                      <c:pt idx="8264">
                        <c:v>7.7229999999999999</c:v>
                      </c:pt>
                      <c:pt idx="8265">
                        <c:v>7.7220000000000004</c:v>
                      </c:pt>
                      <c:pt idx="8266">
                        <c:v>7.7279999999999998</c:v>
                      </c:pt>
                      <c:pt idx="8267">
                        <c:v>7.7350000000000003</c:v>
                      </c:pt>
                      <c:pt idx="8268">
                        <c:v>7.7329999999999997</c:v>
                      </c:pt>
                      <c:pt idx="8269">
                        <c:v>7.7409999999999997</c:v>
                      </c:pt>
                      <c:pt idx="8270">
                        <c:v>7.7450000000000001</c:v>
                      </c:pt>
                      <c:pt idx="8271">
                        <c:v>7.7469999999999999</c:v>
                      </c:pt>
                      <c:pt idx="8272">
                        <c:v>7.75</c:v>
                      </c:pt>
                      <c:pt idx="8273">
                        <c:v>7.76</c:v>
                      </c:pt>
                      <c:pt idx="8274">
                        <c:v>7.7709999999999999</c:v>
                      </c:pt>
                      <c:pt idx="8275">
                        <c:v>7.7809999999999997</c:v>
                      </c:pt>
                      <c:pt idx="8276">
                        <c:v>7.7910000000000004</c:v>
                      </c:pt>
                      <c:pt idx="8277">
                        <c:v>7.7969999999999997</c:v>
                      </c:pt>
                      <c:pt idx="8278">
                        <c:v>7.8010000000000002</c:v>
                      </c:pt>
                      <c:pt idx="8279">
                        <c:v>7.8049999999999997</c:v>
                      </c:pt>
                      <c:pt idx="8280">
                        <c:v>7.8090000000000002</c:v>
                      </c:pt>
                      <c:pt idx="8281">
                        <c:v>7.8109999999999999</c:v>
                      </c:pt>
                      <c:pt idx="8282">
                        <c:v>7.8150000000000004</c:v>
                      </c:pt>
                      <c:pt idx="8283">
                        <c:v>7.8170000000000002</c:v>
                      </c:pt>
                      <c:pt idx="8284">
                        <c:v>7.819</c:v>
                      </c:pt>
                      <c:pt idx="8285">
                        <c:v>7.819</c:v>
                      </c:pt>
                      <c:pt idx="8286">
                        <c:v>7.8220000000000001</c:v>
                      </c:pt>
                      <c:pt idx="8287">
                        <c:v>7.8220000000000001</c:v>
                      </c:pt>
                      <c:pt idx="8288">
                        <c:v>7.8220000000000001</c:v>
                      </c:pt>
                      <c:pt idx="8289">
                        <c:v>7.8239999999999998</c:v>
                      </c:pt>
                      <c:pt idx="8290">
                        <c:v>7.8230000000000004</c:v>
                      </c:pt>
                      <c:pt idx="8291">
                        <c:v>7.8239999999999998</c:v>
                      </c:pt>
                      <c:pt idx="8292">
                        <c:v>7.8250000000000002</c:v>
                      </c:pt>
                      <c:pt idx="8293">
                        <c:v>7.8250000000000002</c:v>
                      </c:pt>
                      <c:pt idx="8294">
                        <c:v>7.8259999999999996</c:v>
                      </c:pt>
                      <c:pt idx="8295">
                        <c:v>7.8330000000000002</c:v>
                      </c:pt>
                      <c:pt idx="8296">
                        <c:v>7.835</c:v>
                      </c:pt>
                      <c:pt idx="8297">
                        <c:v>7.8390000000000004</c:v>
                      </c:pt>
                      <c:pt idx="8298">
                        <c:v>7.8440000000000003</c:v>
                      </c:pt>
                      <c:pt idx="8299">
                        <c:v>7.8470000000000004</c:v>
                      </c:pt>
                      <c:pt idx="8300">
                        <c:v>7.8449999999999998</c:v>
                      </c:pt>
                      <c:pt idx="8301">
                        <c:v>7.8479999999999999</c:v>
                      </c:pt>
                      <c:pt idx="8302">
                        <c:v>7.8520000000000003</c:v>
                      </c:pt>
                      <c:pt idx="8303">
                        <c:v>7.8540000000000001</c:v>
                      </c:pt>
                      <c:pt idx="8304">
                        <c:v>7.859</c:v>
                      </c:pt>
                      <c:pt idx="8305">
                        <c:v>7.8620000000000001</c:v>
                      </c:pt>
                      <c:pt idx="8306">
                        <c:v>7.8659999999999997</c:v>
                      </c:pt>
                      <c:pt idx="8307">
                        <c:v>7.8680000000000003</c:v>
                      </c:pt>
                      <c:pt idx="8308">
                        <c:v>7.8710000000000004</c:v>
                      </c:pt>
                      <c:pt idx="8309">
                        <c:v>7.8730000000000002</c:v>
                      </c:pt>
                      <c:pt idx="8310">
                        <c:v>7.8730000000000002</c:v>
                      </c:pt>
                      <c:pt idx="8311">
                        <c:v>7.8760000000000003</c:v>
                      </c:pt>
                      <c:pt idx="8312">
                        <c:v>7.8760000000000003</c:v>
                      </c:pt>
                      <c:pt idx="8313">
                        <c:v>7.88</c:v>
                      </c:pt>
                      <c:pt idx="8314">
                        <c:v>7.8869999999999996</c:v>
                      </c:pt>
                      <c:pt idx="8315">
                        <c:v>7.8949999999999996</c:v>
                      </c:pt>
                      <c:pt idx="8316">
                        <c:v>7.8979999999999997</c:v>
                      </c:pt>
                      <c:pt idx="8317">
                        <c:v>7.9020000000000001</c:v>
                      </c:pt>
                      <c:pt idx="8318">
                        <c:v>7.91</c:v>
                      </c:pt>
                      <c:pt idx="8319">
                        <c:v>7.9119999999999999</c:v>
                      </c:pt>
                      <c:pt idx="8320">
                        <c:v>7.9210000000000003</c:v>
                      </c:pt>
                      <c:pt idx="8321">
                        <c:v>7.9260000000000002</c:v>
                      </c:pt>
                      <c:pt idx="8322">
                        <c:v>7.9340000000000002</c:v>
                      </c:pt>
                      <c:pt idx="8323">
                        <c:v>7.9379999999999997</c:v>
                      </c:pt>
                      <c:pt idx="8324">
                        <c:v>7.9509999999999996</c:v>
                      </c:pt>
                      <c:pt idx="8325">
                        <c:v>7.96</c:v>
                      </c:pt>
                      <c:pt idx="8326">
                        <c:v>7.9690000000000003</c:v>
                      </c:pt>
                      <c:pt idx="8327">
                        <c:v>7.97</c:v>
                      </c:pt>
                      <c:pt idx="8328">
                        <c:v>7.9669999999999996</c:v>
                      </c:pt>
                      <c:pt idx="8329">
                        <c:v>7.9669999999999996</c:v>
                      </c:pt>
                      <c:pt idx="8330">
                        <c:v>7.9649999999999999</c:v>
                      </c:pt>
                      <c:pt idx="8331">
                        <c:v>7.96</c:v>
                      </c:pt>
                      <c:pt idx="8332">
                        <c:v>7.9539999999999997</c:v>
                      </c:pt>
                      <c:pt idx="8333">
                        <c:v>7.9550000000000001</c:v>
                      </c:pt>
                      <c:pt idx="8334">
                        <c:v>7.952</c:v>
                      </c:pt>
                      <c:pt idx="8335">
                        <c:v>7.9560000000000004</c:v>
                      </c:pt>
                      <c:pt idx="8336">
                        <c:v>7.9550000000000001</c:v>
                      </c:pt>
                      <c:pt idx="8337">
                        <c:v>7.9509999999999996</c:v>
                      </c:pt>
                      <c:pt idx="8338">
                        <c:v>7.944</c:v>
                      </c:pt>
                      <c:pt idx="8339">
                        <c:v>7.9420000000000002</c:v>
                      </c:pt>
                      <c:pt idx="8340">
                        <c:v>7.944</c:v>
                      </c:pt>
                      <c:pt idx="8341">
                        <c:v>7.9459999999999997</c:v>
                      </c:pt>
                      <c:pt idx="8342">
                        <c:v>7.9429999999999996</c:v>
                      </c:pt>
                      <c:pt idx="8343">
                        <c:v>7.9379999999999997</c:v>
                      </c:pt>
                      <c:pt idx="8344">
                        <c:v>7.9320000000000004</c:v>
                      </c:pt>
                      <c:pt idx="8345">
                        <c:v>7.9249999999999998</c:v>
                      </c:pt>
                      <c:pt idx="8346">
                        <c:v>7.92</c:v>
                      </c:pt>
                      <c:pt idx="8347">
                        <c:v>7.9119999999999999</c:v>
                      </c:pt>
                      <c:pt idx="8348">
                        <c:v>7.9059999999999997</c:v>
                      </c:pt>
                      <c:pt idx="8349">
                        <c:v>7.9029999999999996</c:v>
                      </c:pt>
                      <c:pt idx="8350">
                        <c:v>7.9</c:v>
                      </c:pt>
                      <c:pt idx="8351">
                        <c:v>7.8929999999999998</c:v>
                      </c:pt>
                      <c:pt idx="8352">
                        <c:v>7.8890000000000002</c:v>
                      </c:pt>
                      <c:pt idx="8353">
                        <c:v>7.8860000000000001</c:v>
                      </c:pt>
                      <c:pt idx="8354">
                        <c:v>7.8810000000000002</c:v>
                      </c:pt>
                      <c:pt idx="8355">
                        <c:v>7.88</c:v>
                      </c:pt>
                      <c:pt idx="8356">
                        <c:v>7.8780000000000001</c:v>
                      </c:pt>
                      <c:pt idx="8357">
                        <c:v>7.8810000000000002</c:v>
                      </c:pt>
                      <c:pt idx="8358">
                        <c:v>7.883</c:v>
                      </c:pt>
                      <c:pt idx="8359">
                        <c:v>7.8810000000000002</c:v>
                      </c:pt>
                      <c:pt idx="8360">
                        <c:v>7.8849999999999998</c:v>
                      </c:pt>
                      <c:pt idx="8361">
                        <c:v>7.8840000000000003</c:v>
                      </c:pt>
                      <c:pt idx="8362">
                        <c:v>7.88</c:v>
                      </c:pt>
                      <c:pt idx="8363">
                        <c:v>7.88</c:v>
                      </c:pt>
                      <c:pt idx="8364">
                        <c:v>7.8849999999999998</c:v>
                      </c:pt>
                      <c:pt idx="8365">
                        <c:v>7.8879999999999999</c:v>
                      </c:pt>
                      <c:pt idx="8366">
                        <c:v>7.8879999999999999</c:v>
                      </c:pt>
                      <c:pt idx="8367">
                        <c:v>7.89</c:v>
                      </c:pt>
                      <c:pt idx="8368">
                        <c:v>7.8929999999999998</c:v>
                      </c:pt>
                      <c:pt idx="8369">
                        <c:v>7.8940000000000001</c:v>
                      </c:pt>
                      <c:pt idx="8370">
                        <c:v>7.8949999999999996</c:v>
                      </c:pt>
                      <c:pt idx="8371">
                        <c:v>7.8920000000000003</c:v>
                      </c:pt>
                      <c:pt idx="8372">
                        <c:v>7.8949999999999996</c:v>
                      </c:pt>
                      <c:pt idx="8373">
                        <c:v>7.8940000000000001</c:v>
                      </c:pt>
                      <c:pt idx="8374">
                        <c:v>7.891</c:v>
                      </c:pt>
                      <c:pt idx="8375">
                        <c:v>7.8920000000000003</c:v>
                      </c:pt>
                      <c:pt idx="8376">
                        <c:v>7.8940000000000001</c:v>
                      </c:pt>
                      <c:pt idx="8377">
                        <c:v>7.8940000000000001</c:v>
                      </c:pt>
                      <c:pt idx="8378">
                        <c:v>7.8920000000000003</c:v>
                      </c:pt>
                      <c:pt idx="8379">
                        <c:v>7.8929999999999998</c:v>
                      </c:pt>
                      <c:pt idx="8380">
                        <c:v>7.8929999999999998</c:v>
                      </c:pt>
                      <c:pt idx="8381">
                        <c:v>7.8949999999999996</c:v>
                      </c:pt>
                      <c:pt idx="8382">
                        <c:v>7.8959999999999999</c:v>
                      </c:pt>
                      <c:pt idx="8383">
                        <c:v>7.891</c:v>
                      </c:pt>
                      <c:pt idx="8384">
                        <c:v>7.8940000000000001</c:v>
                      </c:pt>
                      <c:pt idx="8385">
                        <c:v>7.8929999999999998</c:v>
                      </c:pt>
                      <c:pt idx="8386">
                        <c:v>7.8879999999999999</c:v>
                      </c:pt>
                      <c:pt idx="8387">
                        <c:v>7.8849999999999998</c:v>
                      </c:pt>
                      <c:pt idx="8388">
                        <c:v>7.8810000000000002</c:v>
                      </c:pt>
                      <c:pt idx="8389">
                        <c:v>7.8780000000000001</c:v>
                      </c:pt>
                      <c:pt idx="8390">
                        <c:v>7.8760000000000003</c:v>
                      </c:pt>
                      <c:pt idx="8391">
                        <c:v>7.8730000000000002</c:v>
                      </c:pt>
                      <c:pt idx="8392">
                        <c:v>7.8689999999999998</c:v>
                      </c:pt>
                      <c:pt idx="8393">
                        <c:v>7.8689999999999998</c:v>
                      </c:pt>
                      <c:pt idx="8394">
                        <c:v>7.8719999999999999</c:v>
                      </c:pt>
                      <c:pt idx="8395">
                        <c:v>7.8710000000000004</c:v>
                      </c:pt>
                      <c:pt idx="8396">
                        <c:v>7.8739999999999997</c:v>
                      </c:pt>
                      <c:pt idx="8397">
                        <c:v>7.8769999999999998</c:v>
                      </c:pt>
                      <c:pt idx="8398">
                        <c:v>7.8760000000000003</c:v>
                      </c:pt>
                      <c:pt idx="8399">
                        <c:v>7.8769999999999998</c:v>
                      </c:pt>
                      <c:pt idx="8400">
                        <c:v>7.8810000000000002</c:v>
                      </c:pt>
                      <c:pt idx="8401">
                        <c:v>7.8860000000000001</c:v>
                      </c:pt>
                      <c:pt idx="8402">
                        <c:v>7.8879999999999999</c:v>
                      </c:pt>
                      <c:pt idx="8403">
                        <c:v>7.8920000000000003</c:v>
                      </c:pt>
                      <c:pt idx="8404">
                        <c:v>7.8959999999999999</c:v>
                      </c:pt>
                      <c:pt idx="8405">
                        <c:v>7.8940000000000001</c:v>
                      </c:pt>
                      <c:pt idx="8406">
                        <c:v>7.8929999999999998</c:v>
                      </c:pt>
                      <c:pt idx="8407">
                        <c:v>7.8860000000000001</c:v>
                      </c:pt>
                      <c:pt idx="8408">
                        <c:v>7.8819999999999997</c:v>
                      </c:pt>
                      <c:pt idx="8409">
                        <c:v>7.8819999999999997</c:v>
                      </c:pt>
                      <c:pt idx="8410">
                        <c:v>8.0579999999999998</c:v>
                      </c:pt>
                      <c:pt idx="8411">
                        <c:v>7.9080000000000004</c:v>
                      </c:pt>
                      <c:pt idx="8412">
                        <c:v>7.81</c:v>
                      </c:pt>
                      <c:pt idx="8413">
                        <c:v>7.7530000000000001</c:v>
                      </c:pt>
                      <c:pt idx="8414">
                        <c:v>7.7069999999999999</c:v>
                      </c:pt>
                      <c:pt idx="8415">
                        <c:v>7.6929999999999996</c:v>
                      </c:pt>
                      <c:pt idx="8416">
                        <c:v>7.8019999999999996</c:v>
                      </c:pt>
                      <c:pt idx="8417">
                        <c:v>7.8380000000000001</c:v>
                      </c:pt>
                      <c:pt idx="8418">
                        <c:v>7.8390000000000004</c:v>
                      </c:pt>
                      <c:pt idx="8419">
                        <c:v>7.8550000000000004</c:v>
                      </c:pt>
                      <c:pt idx="8420">
                        <c:v>7.9390000000000001</c:v>
                      </c:pt>
                      <c:pt idx="8421">
                        <c:v>8.0030000000000001</c:v>
                      </c:pt>
                      <c:pt idx="8422">
                        <c:v>7.9939999999999998</c:v>
                      </c:pt>
                      <c:pt idx="8423">
                        <c:v>8.0210000000000008</c:v>
                      </c:pt>
                      <c:pt idx="8424">
                        <c:v>7.9749999999999996</c:v>
                      </c:pt>
                      <c:pt idx="8425">
                        <c:v>7.968</c:v>
                      </c:pt>
                      <c:pt idx="8426">
                        <c:v>7.9619999999999997</c:v>
                      </c:pt>
                      <c:pt idx="8427">
                        <c:v>7.9450000000000003</c:v>
                      </c:pt>
                      <c:pt idx="8428">
                        <c:v>7.8959999999999999</c:v>
                      </c:pt>
                      <c:pt idx="8429">
                        <c:v>7.835</c:v>
                      </c:pt>
                      <c:pt idx="8430">
                        <c:v>7.7859999999999996</c:v>
                      </c:pt>
                      <c:pt idx="8431">
                        <c:v>7.7750000000000004</c:v>
                      </c:pt>
                      <c:pt idx="8432">
                        <c:v>7.8049999999999997</c:v>
                      </c:pt>
                      <c:pt idx="8433">
                        <c:v>7.7889999999999997</c:v>
                      </c:pt>
                      <c:pt idx="8434">
                        <c:v>7.806</c:v>
                      </c:pt>
                      <c:pt idx="8435">
                        <c:v>7.7750000000000004</c:v>
                      </c:pt>
                      <c:pt idx="8436">
                        <c:v>7.8070000000000004</c:v>
                      </c:pt>
                      <c:pt idx="8437">
                        <c:v>7.8230000000000004</c:v>
                      </c:pt>
                      <c:pt idx="8438">
                        <c:v>7.8369999999999997</c:v>
                      </c:pt>
                      <c:pt idx="8439">
                        <c:v>7.8040000000000003</c:v>
                      </c:pt>
                      <c:pt idx="8440">
                        <c:v>7.8470000000000004</c:v>
                      </c:pt>
                      <c:pt idx="8441">
                        <c:v>7.84</c:v>
                      </c:pt>
                      <c:pt idx="8442">
                        <c:v>7.8239999999999998</c:v>
                      </c:pt>
                      <c:pt idx="8443">
                        <c:v>7.9009999999999998</c:v>
                      </c:pt>
                      <c:pt idx="8444">
                        <c:v>7.9050000000000002</c:v>
                      </c:pt>
                      <c:pt idx="8445">
                        <c:v>7.8940000000000001</c:v>
                      </c:pt>
                      <c:pt idx="8446">
                        <c:v>7.8840000000000003</c:v>
                      </c:pt>
                      <c:pt idx="8447">
                        <c:v>7.8789999999999996</c:v>
                      </c:pt>
                      <c:pt idx="8448">
                        <c:v>7.8540000000000001</c:v>
                      </c:pt>
                      <c:pt idx="8449">
                        <c:v>7.8259999999999996</c:v>
                      </c:pt>
                      <c:pt idx="8450">
                        <c:v>7.8109999999999999</c:v>
                      </c:pt>
                      <c:pt idx="8451">
                        <c:v>7.8019999999999996</c:v>
                      </c:pt>
                      <c:pt idx="8452">
                        <c:v>7.8010000000000002</c:v>
                      </c:pt>
                      <c:pt idx="8453">
                        <c:v>7.8390000000000004</c:v>
                      </c:pt>
                      <c:pt idx="8454">
                        <c:v>7.992</c:v>
                      </c:pt>
                      <c:pt idx="8455">
                        <c:v>8.0299999999999994</c:v>
                      </c:pt>
                      <c:pt idx="8456">
                        <c:v>8.0670000000000002</c:v>
                      </c:pt>
                      <c:pt idx="8457">
                        <c:v>8.1010000000000009</c:v>
                      </c:pt>
                      <c:pt idx="8458">
                        <c:v>7.9829999999999997</c:v>
                      </c:pt>
                      <c:pt idx="8459">
                        <c:v>7.984</c:v>
                      </c:pt>
                      <c:pt idx="8460">
                        <c:v>7.9370000000000003</c:v>
                      </c:pt>
                      <c:pt idx="8461">
                        <c:v>7.8879999999999999</c:v>
                      </c:pt>
                      <c:pt idx="8462">
                        <c:v>7.8730000000000002</c:v>
                      </c:pt>
                      <c:pt idx="8463">
                        <c:v>7.8440000000000003</c:v>
                      </c:pt>
                      <c:pt idx="8464">
                        <c:v>7.8780000000000001</c:v>
                      </c:pt>
                      <c:pt idx="8465">
                        <c:v>7.8940000000000001</c:v>
                      </c:pt>
                      <c:pt idx="8466">
                        <c:v>7.8920000000000003</c:v>
                      </c:pt>
                      <c:pt idx="8467">
                        <c:v>7.9130000000000003</c:v>
                      </c:pt>
                      <c:pt idx="8468">
                        <c:v>7.899</c:v>
                      </c:pt>
                      <c:pt idx="8469">
                        <c:v>7.875</c:v>
                      </c:pt>
                      <c:pt idx="8470">
                        <c:v>7.8840000000000003</c:v>
                      </c:pt>
                      <c:pt idx="8471">
                        <c:v>7.8440000000000003</c:v>
                      </c:pt>
                      <c:pt idx="8472">
                        <c:v>7.8239999999999998</c:v>
                      </c:pt>
                      <c:pt idx="8473">
                        <c:v>7.7859999999999996</c:v>
                      </c:pt>
                      <c:pt idx="8474">
                        <c:v>7.7869999999999999</c:v>
                      </c:pt>
                      <c:pt idx="8475">
                        <c:v>7.74</c:v>
                      </c:pt>
                      <c:pt idx="8476">
                        <c:v>7.726</c:v>
                      </c:pt>
                      <c:pt idx="8477">
                        <c:v>7.71</c:v>
                      </c:pt>
                      <c:pt idx="8478">
                        <c:v>7.75</c:v>
                      </c:pt>
                      <c:pt idx="8479">
                        <c:v>7.7539999999999996</c:v>
                      </c:pt>
                      <c:pt idx="8480">
                        <c:v>7.7729999999999997</c:v>
                      </c:pt>
                      <c:pt idx="8481">
                        <c:v>7.843</c:v>
                      </c:pt>
                      <c:pt idx="8482">
                        <c:v>7.8609999999999998</c:v>
                      </c:pt>
                      <c:pt idx="8483">
                        <c:v>7.8339999999999996</c:v>
                      </c:pt>
                      <c:pt idx="8484">
                        <c:v>7.8280000000000003</c:v>
                      </c:pt>
                      <c:pt idx="8485">
                        <c:v>7.8179999999999996</c:v>
                      </c:pt>
                      <c:pt idx="8486">
                        <c:v>7.7770000000000001</c:v>
                      </c:pt>
                      <c:pt idx="8487">
                        <c:v>7.7679999999999998</c:v>
                      </c:pt>
                      <c:pt idx="8488">
                        <c:v>7.7060000000000004</c:v>
                      </c:pt>
                      <c:pt idx="8489">
                        <c:v>7.6790000000000003</c:v>
                      </c:pt>
                      <c:pt idx="8490">
                        <c:v>7.6790000000000003</c:v>
                      </c:pt>
                      <c:pt idx="8491">
                        <c:v>7.7279999999999998</c:v>
                      </c:pt>
                      <c:pt idx="8492">
                        <c:v>7.782</c:v>
                      </c:pt>
                      <c:pt idx="8493">
                        <c:v>7.8019999999999996</c:v>
                      </c:pt>
                      <c:pt idx="8494">
                        <c:v>7.8339999999999996</c:v>
                      </c:pt>
                      <c:pt idx="8495">
                        <c:v>7.851</c:v>
                      </c:pt>
                      <c:pt idx="8496">
                        <c:v>7.8419999999999996</c:v>
                      </c:pt>
                      <c:pt idx="8497">
                        <c:v>7.7450000000000001</c:v>
                      </c:pt>
                      <c:pt idx="8498">
                        <c:v>7.72</c:v>
                      </c:pt>
                      <c:pt idx="8499">
                        <c:v>7.7939999999999996</c:v>
                      </c:pt>
                      <c:pt idx="8500">
                        <c:v>7.8419999999999996</c:v>
                      </c:pt>
                      <c:pt idx="8501">
                        <c:v>7.8940000000000001</c:v>
                      </c:pt>
                      <c:pt idx="8502">
                        <c:v>7.97</c:v>
                      </c:pt>
                      <c:pt idx="8503">
                        <c:v>7.9189999999999996</c:v>
                      </c:pt>
                      <c:pt idx="8504">
                        <c:v>7.867</c:v>
                      </c:pt>
                      <c:pt idx="8505">
                        <c:v>7.8109999999999999</c:v>
                      </c:pt>
                      <c:pt idx="8506">
                        <c:v>7.8940000000000001</c:v>
                      </c:pt>
                      <c:pt idx="8507">
                        <c:v>7.95</c:v>
                      </c:pt>
                      <c:pt idx="8508">
                        <c:v>7.9939999999999998</c:v>
                      </c:pt>
                      <c:pt idx="8509">
                        <c:v>8.0939999999999994</c:v>
                      </c:pt>
                      <c:pt idx="8510">
                        <c:v>8.01</c:v>
                      </c:pt>
                      <c:pt idx="8511">
                        <c:v>7.9589999999999996</c:v>
                      </c:pt>
                      <c:pt idx="8512">
                        <c:v>7.9340000000000002</c:v>
                      </c:pt>
                      <c:pt idx="8513">
                        <c:v>7.9109999999999996</c:v>
                      </c:pt>
                      <c:pt idx="8514">
                        <c:v>8.0069999999999997</c:v>
                      </c:pt>
                      <c:pt idx="8515">
                        <c:v>8.0619999999999994</c:v>
                      </c:pt>
                      <c:pt idx="8516">
                        <c:v>8.0549999999999997</c:v>
                      </c:pt>
                      <c:pt idx="8517">
                        <c:v>8.1219999999999999</c:v>
                      </c:pt>
                      <c:pt idx="8518">
                        <c:v>8.08</c:v>
                      </c:pt>
                      <c:pt idx="8519">
                        <c:v>8.0809999999999995</c:v>
                      </c:pt>
                      <c:pt idx="8520">
                        <c:v>8.048</c:v>
                      </c:pt>
                      <c:pt idx="8521">
                        <c:v>7.9989999999999997</c:v>
                      </c:pt>
                      <c:pt idx="8522">
                        <c:v>8.09</c:v>
                      </c:pt>
                      <c:pt idx="8523">
                        <c:v>8.1419999999999995</c:v>
                      </c:pt>
                      <c:pt idx="8524">
                        <c:v>8.2189999999999994</c:v>
                      </c:pt>
                      <c:pt idx="8525">
                        <c:v>8.19</c:v>
                      </c:pt>
                      <c:pt idx="8526">
                        <c:v>8.2089999999999996</c:v>
                      </c:pt>
                      <c:pt idx="8527">
                        <c:v>8.2710000000000008</c:v>
                      </c:pt>
                      <c:pt idx="8528">
                        <c:v>8.2789999999999999</c:v>
                      </c:pt>
                      <c:pt idx="8529">
                        <c:v>8.26</c:v>
                      </c:pt>
                      <c:pt idx="8530">
                        <c:v>8.2230000000000008</c:v>
                      </c:pt>
                      <c:pt idx="8531">
                        <c:v>8.1460000000000008</c:v>
                      </c:pt>
                      <c:pt idx="8532">
                        <c:v>8.1180000000000003</c:v>
                      </c:pt>
                      <c:pt idx="8533">
                        <c:v>8.1449999999999996</c:v>
                      </c:pt>
                      <c:pt idx="8534">
                        <c:v>8.1020000000000003</c:v>
                      </c:pt>
                      <c:pt idx="8535">
                        <c:v>8.1069999999999993</c:v>
                      </c:pt>
                      <c:pt idx="8536">
                        <c:v>8.1150000000000002</c:v>
                      </c:pt>
                      <c:pt idx="8537">
                        <c:v>8.1319999999999997</c:v>
                      </c:pt>
                      <c:pt idx="8538">
                        <c:v>8.1150000000000002</c:v>
                      </c:pt>
                      <c:pt idx="8539">
                        <c:v>8.1859999999999999</c:v>
                      </c:pt>
                      <c:pt idx="8540">
                        <c:v>8.2520000000000007</c:v>
                      </c:pt>
                      <c:pt idx="8541">
                        <c:v>8.3320000000000007</c:v>
                      </c:pt>
                      <c:pt idx="8542">
                        <c:v>8.3490000000000002</c:v>
                      </c:pt>
                      <c:pt idx="8543">
                        <c:v>8.3040000000000003</c:v>
                      </c:pt>
                      <c:pt idx="8544">
                        <c:v>8.2129999999999992</c:v>
                      </c:pt>
                      <c:pt idx="8545">
                        <c:v>8.1929999999999996</c:v>
                      </c:pt>
                      <c:pt idx="8546">
                        <c:v>8.202</c:v>
                      </c:pt>
                      <c:pt idx="8547">
                        <c:v>8.2240000000000002</c:v>
                      </c:pt>
                      <c:pt idx="8548">
                        <c:v>8.2309999999999999</c:v>
                      </c:pt>
                      <c:pt idx="8549">
                        <c:v>8.2050000000000001</c:v>
                      </c:pt>
                      <c:pt idx="8550">
                        <c:v>8.2929999999999993</c:v>
                      </c:pt>
                      <c:pt idx="8551">
                        <c:v>8.3469999999999995</c:v>
                      </c:pt>
                      <c:pt idx="8552">
                        <c:v>8.2949999999999999</c:v>
                      </c:pt>
                      <c:pt idx="8553">
                        <c:v>8.2349999999999994</c:v>
                      </c:pt>
                      <c:pt idx="8554">
                        <c:v>8.31</c:v>
                      </c:pt>
                      <c:pt idx="8555">
                        <c:v>8.3439999999999994</c:v>
                      </c:pt>
                      <c:pt idx="8556">
                        <c:v>8.2579999999999991</c:v>
                      </c:pt>
                      <c:pt idx="8557">
                        <c:v>8.1850000000000005</c:v>
                      </c:pt>
                      <c:pt idx="8558">
                        <c:v>8.1750000000000007</c:v>
                      </c:pt>
                      <c:pt idx="8559">
                        <c:v>8.1560000000000006</c:v>
                      </c:pt>
                      <c:pt idx="8560">
                        <c:v>8.14</c:v>
                      </c:pt>
                      <c:pt idx="8561">
                        <c:v>8.1470000000000002</c:v>
                      </c:pt>
                      <c:pt idx="8562">
                        <c:v>8.2089999999999996</c:v>
                      </c:pt>
                      <c:pt idx="8563">
                        <c:v>8.2420000000000009</c:v>
                      </c:pt>
                      <c:pt idx="8564">
                        <c:v>8.2100000000000009</c:v>
                      </c:pt>
                      <c:pt idx="8565">
                        <c:v>8.1270000000000007</c:v>
                      </c:pt>
                      <c:pt idx="8566">
                        <c:v>8.1020000000000003</c:v>
                      </c:pt>
                      <c:pt idx="8567">
                        <c:v>8.0920000000000005</c:v>
                      </c:pt>
                      <c:pt idx="8568">
                        <c:v>8.1479999999999997</c:v>
                      </c:pt>
                      <c:pt idx="8569">
                        <c:v>8.0830000000000002</c:v>
                      </c:pt>
                      <c:pt idx="8570">
                        <c:v>8.0559999999999992</c:v>
                      </c:pt>
                      <c:pt idx="8571">
                        <c:v>8.1959999999999997</c:v>
                      </c:pt>
                      <c:pt idx="8572">
                        <c:v>8.2319999999999993</c:v>
                      </c:pt>
                      <c:pt idx="8573">
                        <c:v>8.2959999999999994</c:v>
                      </c:pt>
                      <c:pt idx="8574">
                        <c:v>8.2270000000000003</c:v>
                      </c:pt>
                      <c:pt idx="8575">
                        <c:v>8.3119999999999994</c:v>
                      </c:pt>
                      <c:pt idx="8576">
                        <c:v>8.3350000000000009</c:v>
                      </c:pt>
                      <c:pt idx="8577">
                        <c:v>8.359</c:v>
                      </c:pt>
                      <c:pt idx="8578">
                        <c:v>8.3539999999999992</c:v>
                      </c:pt>
                      <c:pt idx="8579">
                        <c:v>8.3260000000000005</c:v>
                      </c:pt>
                      <c:pt idx="8580">
                        <c:v>8.2789999999999999</c:v>
                      </c:pt>
                      <c:pt idx="8581">
                        <c:v>8.2940000000000005</c:v>
                      </c:pt>
                      <c:pt idx="8582">
                        <c:v>8.2669999999999995</c:v>
                      </c:pt>
                      <c:pt idx="8583">
                        <c:v>8.2420000000000009</c:v>
                      </c:pt>
                      <c:pt idx="8584">
                        <c:v>8.3170000000000002</c:v>
                      </c:pt>
                      <c:pt idx="8585">
                        <c:v>8.2370000000000001</c:v>
                      </c:pt>
                      <c:pt idx="8586">
                        <c:v>8.2040000000000006</c:v>
                      </c:pt>
                      <c:pt idx="8587">
                        <c:v>8.2569999999999997</c:v>
                      </c:pt>
                      <c:pt idx="8588">
                        <c:v>8.2569999999999997</c:v>
                      </c:pt>
                      <c:pt idx="8589">
                        <c:v>8.2319999999999993</c:v>
                      </c:pt>
                      <c:pt idx="8590">
                        <c:v>8.2919999999999998</c:v>
                      </c:pt>
                      <c:pt idx="8591">
                        <c:v>8.2330000000000005</c:v>
                      </c:pt>
                      <c:pt idx="8592">
                        <c:v>8.1660000000000004</c:v>
                      </c:pt>
                      <c:pt idx="8593">
                        <c:v>8.0890000000000004</c:v>
                      </c:pt>
                      <c:pt idx="8594">
                        <c:v>8.1010000000000009</c:v>
                      </c:pt>
                      <c:pt idx="8595">
                        <c:v>8.1270000000000007</c:v>
                      </c:pt>
                      <c:pt idx="8596">
                        <c:v>8.0809999999999995</c:v>
                      </c:pt>
                      <c:pt idx="8597">
                        <c:v>8.0619999999999994</c:v>
                      </c:pt>
                      <c:pt idx="8598">
                        <c:v>8.0489999999999995</c:v>
                      </c:pt>
                      <c:pt idx="8599">
                        <c:v>8.0459999999999994</c:v>
                      </c:pt>
                      <c:pt idx="8600">
                        <c:v>8.0250000000000004</c:v>
                      </c:pt>
                      <c:pt idx="8601">
                        <c:v>8.0549999999999997</c:v>
                      </c:pt>
                      <c:pt idx="8602">
                        <c:v>8.0500000000000007</c:v>
                      </c:pt>
                      <c:pt idx="8603">
                        <c:v>8.0449999999999999</c:v>
                      </c:pt>
                      <c:pt idx="8604">
                        <c:v>8.0329999999999995</c:v>
                      </c:pt>
                      <c:pt idx="8605">
                        <c:v>7.9960000000000004</c:v>
                      </c:pt>
                      <c:pt idx="8606">
                        <c:v>8.0060000000000002</c:v>
                      </c:pt>
                      <c:pt idx="8607">
                        <c:v>8.0950000000000006</c:v>
                      </c:pt>
                      <c:pt idx="8608">
                        <c:v>8.0570000000000004</c:v>
                      </c:pt>
                      <c:pt idx="8609">
                        <c:v>8.1199999999999992</c:v>
                      </c:pt>
                      <c:pt idx="8610">
                        <c:v>8.1310000000000002</c:v>
                      </c:pt>
                      <c:pt idx="8611">
                        <c:v>8.0950000000000006</c:v>
                      </c:pt>
                      <c:pt idx="8612">
                        <c:v>8.0519999999999996</c:v>
                      </c:pt>
                      <c:pt idx="8613">
                        <c:v>8.08</c:v>
                      </c:pt>
                      <c:pt idx="8614">
                        <c:v>8.15</c:v>
                      </c:pt>
                      <c:pt idx="8615">
                        <c:v>8.1950000000000003</c:v>
                      </c:pt>
                      <c:pt idx="8616">
                        <c:v>8.1489999999999991</c:v>
                      </c:pt>
                      <c:pt idx="8617">
                        <c:v>8.0719999999999992</c:v>
                      </c:pt>
                      <c:pt idx="8618">
                        <c:v>8.1470000000000002</c:v>
                      </c:pt>
                      <c:pt idx="8619">
                        <c:v>8.23</c:v>
                      </c:pt>
                      <c:pt idx="8620">
                        <c:v>8.2249999999999996</c:v>
                      </c:pt>
                      <c:pt idx="8621">
                        <c:v>8.23</c:v>
                      </c:pt>
                      <c:pt idx="8622">
                        <c:v>8.1539999999999999</c:v>
                      </c:pt>
                      <c:pt idx="8623">
                        <c:v>8.0879999999999992</c:v>
                      </c:pt>
                      <c:pt idx="8624">
                        <c:v>8.1449999999999996</c:v>
                      </c:pt>
                      <c:pt idx="8625">
                        <c:v>8.202</c:v>
                      </c:pt>
                      <c:pt idx="8626">
                        <c:v>8.1929999999999996</c:v>
                      </c:pt>
                      <c:pt idx="8627">
                        <c:v>8.1769999999999996</c:v>
                      </c:pt>
                      <c:pt idx="8628">
                        <c:v>8.3049999999999997</c:v>
                      </c:pt>
                      <c:pt idx="8629">
                        <c:v>8.234</c:v>
                      </c:pt>
                      <c:pt idx="8630">
                        <c:v>8.1669999999999998</c:v>
                      </c:pt>
                      <c:pt idx="8631">
                        <c:v>8.1189999999999998</c:v>
                      </c:pt>
                      <c:pt idx="8632">
                        <c:v>8.1129999999999995</c:v>
                      </c:pt>
                      <c:pt idx="8633">
                        <c:v>8.1940000000000008</c:v>
                      </c:pt>
                      <c:pt idx="8634">
                        <c:v>8.1300000000000008</c:v>
                      </c:pt>
                      <c:pt idx="8635">
                        <c:v>8.0419999999999998</c:v>
                      </c:pt>
                      <c:pt idx="8636">
                        <c:v>7.9740000000000002</c:v>
                      </c:pt>
                      <c:pt idx="8637">
                        <c:v>7.9720000000000004</c:v>
                      </c:pt>
                      <c:pt idx="8638">
                        <c:v>7.9470000000000001</c:v>
                      </c:pt>
                      <c:pt idx="8639">
                        <c:v>7.9279999999999999</c:v>
                      </c:pt>
                      <c:pt idx="8640">
                        <c:v>7.9729999999999999</c:v>
                      </c:pt>
                      <c:pt idx="8641">
                        <c:v>8</c:v>
                      </c:pt>
                      <c:pt idx="8642">
                        <c:v>8.0180000000000007</c:v>
                      </c:pt>
                      <c:pt idx="8643">
                        <c:v>8.0660000000000007</c:v>
                      </c:pt>
                      <c:pt idx="8644">
                        <c:v>8.0269999999999992</c:v>
                      </c:pt>
                      <c:pt idx="8645">
                        <c:v>8.1750000000000007</c:v>
                      </c:pt>
                      <c:pt idx="8646">
                        <c:v>8.1039999999999992</c:v>
                      </c:pt>
                      <c:pt idx="8647">
                        <c:v>8.0920000000000005</c:v>
                      </c:pt>
                      <c:pt idx="8648">
                        <c:v>8.1530000000000005</c:v>
                      </c:pt>
                      <c:pt idx="8649">
                        <c:v>8.1720000000000006</c:v>
                      </c:pt>
                      <c:pt idx="8650">
                        <c:v>8.2479999999999993</c:v>
                      </c:pt>
                      <c:pt idx="8651">
                        <c:v>8.2319999999999993</c:v>
                      </c:pt>
                      <c:pt idx="8652">
                        <c:v>8.2100000000000009</c:v>
                      </c:pt>
                      <c:pt idx="8653">
                        <c:v>8.3130000000000006</c:v>
                      </c:pt>
                      <c:pt idx="8654">
                        <c:v>8.4109999999999996</c:v>
                      </c:pt>
                      <c:pt idx="8655">
                        <c:v>8.4480000000000004</c:v>
                      </c:pt>
                      <c:pt idx="8656">
                        <c:v>8.3260000000000005</c:v>
                      </c:pt>
                      <c:pt idx="8657">
                        <c:v>8.2550000000000008</c:v>
                      </c:pt>
                      <c:pt idx="8658">
                        <c:v>8.2919999999999998</c:v>
                      </c:pt>
                      <c:pt idx="8659">
                        <c:v>8.2579999999999991</c:v>
                      </c:pt>
                      <c:pt idx="8660">
                        <c:v>8.2379999999999995</c:v>
                      </c:pt>
                      <c:pt idx="8661">
                        <c:v>8.2469999999999999</c:v>
                      </c:pt>
                      <c:pt idx="8662">
                        <c:v>8.2639999999999993</c:v>
                      </c:pt>
                      <c:pt idx="8663">
                        <c:v>8.3219999999999992</c:v>
                      </c:pt>
                      <c:pt idx="8664">
                        <c:v>8.2530000000000001</c:v>
                      </c:pt>
                      <c:pt idx="8665">
                        <c:v>8.3550000000000004</c:v>
                      </c:pt>
                      <c:pt idx="8666">
                        <c:v>8.4329999999999998</c:v>
                      </c:pt>
                      <c:pt idx="8667">
                        <c:v>8.4480000000000004</c:v>
                      </c:pt>
                      <c:pt idx="8668">
                        <c:v>8.5519999999999996</c:v>
                      </c:pt>
                      <c:pt idx="8669">
                        <c:v>8.69</c:v>
                      </c:pt>
                      <c:pt idx="8670">
                        <c:v>8.6110000000000007</c:v>
                      </c:pt>
                      <c:pt idx="8671">
                        <c:v>8.6259999999999994</c:v>
                      </c:pt>
                      <c:pt idx="8672">
                        <c:v>8.5440000000000005</c:v>
                      </c:pt>
                      <c:pt idx="8673">
                        <c:v>8.4689999999999994</c:v>
                      </c:pt>
                      <c:pt idx="8674">
                        <c:v>8.4469999999999992</c:v>
                      </c:pt>
                      <c:pt idx="8675">
                        <c:v>8.42</c:v>
                      </c:pt>
                      <c:pt idx="8676">
                        <c:v>8.3789999999999996</c:v>
                      </c:pt>
                      <c:pt idx="8677">
                        <c:v>8.407</c:v>
                      </c:pt>
                      <c:pt idx="8678">
                        <c:v>8.4169999999999998</c:v>
                      </c:pt>
                      <c:pt idx="8679">
                        <c:v>8.3810000000000002</c:v>
                      </c:pt>
                      <c:pt idx="8680">
                        <c:v>8.3450000000000006</c:v>
                      </c:pt>
                      <c:pt idx="8681">
                        <c:v>8.2449999999999992</c:v>
                      </c:pt>
                      <c:pt idx="8682">
                        <c:v>8.1969999999999992</c:v>
                      </c:pt>
                      <c:pt idx="8683">
                        <c:v>8.35</c:v>
                      </c:pt>
                      <c:pt idx="8684">
                        <c:v>8.3379999999999992</c:v>
                      </c:pt>
                      <c:pt idx="8685">
                        <c:v>8.3230000000000004</c:v>
                      </c:pt>
                      <c:pt idx="8686">
                        <c:v>8.3350000000000009</c:v>
                      </c:pt>
                      <c:pt idx="8687">
                        <c:v>8.3740000000000006</c:v>
                      </c:pt>
                      <c:pt idx="8688">
                        <c:v>8.3420000000000005</c:v>
                      </c:pt>
                      <c:pt idx="8689">
                        <c:v>8.3330000000000002</c:v>
                      </c:pt>
                      <c:pt idx="8690">
                        <c:v>8.3420000000000005</c:v>
                      </c:pt>
                      <c:pt idx="8691">
                        <c:v>8.282</c:v>
                      </c:pt>
                      <c:pt idx="8692">
                        <c:v>8.2729999999999997</c:v>
                      </c:pt>
                      <c:pt idx="8693">
                        <c:v>8.2940000000000005</c:v>
                      </c:pt>
                      <c:pt idx="8694">
                        <c:v>8.282</c:v>
                      </c:pt>
                      <c:pt idx="8695">
                        <c:v>8.3650000000000002</c:v>
                      </c:pt>
                      <c:pt idx="8696">
                        <c:v>8.3000000000000007</c:v>
                      </c:pt>
                      <c:pt idx="8697">
                        <c:v>8.2260000000000009</c:v>
                      </c:pt>
                      <c:pt idx="8698">
                        <c:v>8.1660000000000004</c:v>
                      </c:pt>
                      <c:pt idx="8699">
                        <c:v>8.1769999999999996</c:v>
                      </c:pt>
                      <c:pt idx="8700">
                        <c:v>8.0990000000000002</c:v>
                      </c:pt>
                      <c:pt idx="8701">
                        <c:v>8.0920000000000005</c:v>
                      </c:pt>
                      <c:pt idx="8702">
                        <c:v>8.2249999999999996</c:v>
                      </c:pt>
                      <c:pt idx="8703">
                        <c:v>8.1999999999999993</c:v>
                      </c:pt>
                      <c:pt idx="8704">
                        <c:v>8.2129999999999992</c:v>
                      </c:pt>
                      <c:pt idx="8705">
                        <c:v>8.3000000000000007</c:v>
                      </c:pt>
                      <c:pt idx="8706">
                        <c:v>8.2789999999999999</c:v>
                      </c:pt>
                      <c:pt idx="8707">
                        <c:v>8.1530000000000005</c:v>
                      </c:pt>
                      <c:pt idx="8708">
                        <c:v>8.2249999999999996</c:v>
                      </c:pt>
                      <c:pt idx="8709">
                        <c:v>8.2569999999999997</c:v>
                      </c:pt>
                      <c:pt idx="8710">
                        <c:v>8.2729999999999997</c:v>
                      </c:pt>
                      <c:pt idx="8711">
                        <c:v>8.2720000000000002</c:v>
                      </c:pt>
                      <c:pt idx="8712">
                        <c:v>8.3019999999999996</c:v>
                      </c:pt>
                      <c:pt idx="8713">
                        <c:v>8.34</c:v>
                      </c:pt>
                      <c:pt idx="8714">
                        <c:v>8.2609999999999992</c:v>
                      </c:pt>
                      <c:pt idx="8715">
                        <c:v>8.2230000000000008</c:v>
                      </c:pt>
                      <c:pt idx="8716">
                        <c:v>8.18</c:v>
                      </c:pt>
                      <c:pt idx="8717">
                        <c:v>8.202</c:v>
                      </c:pt>
                      <c:pt idx="8718">
                        <c:v>8.23</c:v>
                      </c:pt>
                      <c:pt idx="8719">
                        <c:v>8.1829999999999998</c:v>
                      </c:pt>
                      <c:pt idx="8720">
                        <c:v>8.1530000000000005</c:v>
                      </c:pt>
                      <c:pt idx="8721">
                        <c:v>8.16</c:v>
                      </c:pt>
                      <c:pt idx="8722">
                        <c:v>8.1449999999999996</c:v>
                      </c:pt>
                      <c:pt idx="8723">
                        <c:v>8.1319999999999997</c:v>
                      </c:pt>
                      <c:pt idx="8724">
                        <c:v>8.19</c:v>
                      </c:pt>
                      <c:pt idx="8725">
                        <c:v>8.1289999999999996</c:v>
                      </c:pt>
                      <c:pt idx="8726">
                        <c:v>8.1419999999999995</c:v>
                      </c:pt>
                      <c:pt idx="8727">
                        <c:v>8.1709999999999994</c:v>
                      </c:pt>
                      <c:pt idx="8728">
                        <c:v>8.1329999999999991</c:v>
                      </c:pt>
                      <c:pt idx="8729">
                        <c:v>8.1259999999999994</c:v>
                      </c:pt>
                      <c:pt idx="8730">
                        <c:v>8.1460000000000008</c:v>
                      </c:pt>
                      <c:pt idx="8731">
                        <c:v>8.1319999999999997</c:v>
                      </c:pt>
                      <c:pt idx="8732">
                        <c:v>8.06</c:v>
                      </c:pt>
                      <c:pt idx="8733">
                        <c:v>8.0370000000000008</c:v>
                      </c:pt>
                      <c:pt idx="8734">
                        <c:v>8.0329999999999995</c:v>
                      </c:pt>
                      <c:pt idx="8735">
                        <c:v>8.0429999999999993</c:v>
                      </c:pt>
                      <c:pt idx="8736">
                        <c:v>8.1609999999999996</c:v>
                      </c:pt>
                      <c:pt idx="8737">
                        <c:v>8.1940000000000008</c:v>
                      </c:pt>
                      <c:pt idx="8738">
                        <c:v>8.141</c:v>
                      </c:pt>
                      <c:pt idx="8739">
                        <c:v>8.1620000000000008</c:v>
                      </c:pt>
                      <c:pt idx="8740">
                        <c:v>8.1170000000000009</c:v>
                      </c:pt>
                      <c:pt idx="8741">
                        <c:v>8.0749999999999993</c:v>
                      </c:pt>
                      <c:pt idx="8742">
                        <c:v>8.093</c:v>
                      </c:pt>
                      <c:pt idx="8743">
                        <c:v>8.0839999999999996</c:v>
                      </c:pt>
                      <c:pt idx="8744">
                        <c:v>8.0640000000000001</c:v>
                      </c:pt>
                      <c:pt idx="8745">
                        <c:v>8.0280000000000005</c:v>
                      </c:pt>
                      <c:pt idx="8746">
                        <c:v>8.0289999999999999</c:v>
                      </c:pt>
                      <c:pt idx="8747">
                        <c:v>7.984</c:v>
                      </c:pt>
                      <c:pt idx="8748">
                        <c:v>8.0879999999999992</c:v>
                      </c:pt>
                      <c:pt idx="8749">
                        <c:v>8.0009999999999994</c:v>
                      </c:pt>
                      <c:pt idx="8750">
                        <c:v>8.07</c:v>
                      </c:pt>
                      <c:pt idx="8751">
                        <c:v>8.2260000000000009</c:v>
                      </c:pt>
                      <c:pt idx="8752">
                        <c:v>8.4260000000000002</c:v>
                      </c:pt>
                      <c:pt idx="8753">
                        <c:v>8.3439999999999994</c:v>
                      </c:pt>
                      <c:pt idx="8754">
                        <c:v>8.2910000000000004</c:v>
                      </c:pt>
                      <c:pt idx="8755">
                        <c:v>8.3059999999999992</c:v>
                      </c:pt>
                      <c:pt idx="8756">
                        <c:v>8.3070000000000004</c:v>
                      </c:pt>
                      <c:pt idx="8757">
                        <c:v>8.3859999999999992</c:v>
                      </c:pt>
                      <c:pt idx="8758">
                        <c:v>8.3710000000000004</c:v>
                      </c:pt>
                      <c:pt idx="8759">
                        <c:v>8.3659999999999997</c:v>
                      </c:pt>
                      <c:pt idx="8760">
                        <c:v>8.391</c:v>
                      </c:pt>
                      <c:pt idx="8761">
                        <c:v>8.3450000000000006</c:v>
                      </c:pt>
                      <c:pt idx="8762">
                        <c:v>8.3010000000000002</c:v>
                      </c:pt>
                      <c:pt idx="8763">
                        <c:v>8.2680000000000007</c:v>
                      </c:pt>
                      <c:pt idx="8764">
                        <c:v>8.2850000000000001</c:v>
                      </c:pt>
                      <c:pt idx="8765">
                        <c:v>8.3219999999999992</c:v>
                      </c:pt>
                      <c:pt idx="8766">
                        <c:v>8.2799999999999994</c:v>
                      </c:pt>
                      <c:pt idx="8767">
                        <c:v>8.2799999999999994</c:v>
                      </c:pt>
                      <c:pt idx="8768">
                        <c:v>8.3160000000000007</c:v>
                      </c:pt>
                      <c:pt idx="8769">
                        <c:v>8.343</c:v>
                      </c:pt>
                      <c:pt idx="8770">
                        <c:v>8.3019999999999996</c:v>
                      </c:pt>
                      <c:pt idx="8771">
                        <c:v>8.4149999999999991</c:v>
                      </c:pt>
                      <c:pt idx="8772">
                        <c:v>8.3290000000000006</c:v>
                      </c:pt>
                      <c:pt idx="8773">
                        <c:v>8.3260000000000005</c:v>
                      </c:pt>
                      <c:pt idx="8774">
                        <c:v>8.4440000000000008</c:v>
                      </c:pt>
                      <c:pt idx="8775">
                        <c:v>8.3949999999999996</c:v>
                      </c:pt>
                      <c:pt idx="8776">
                        <c:v>8.3330000000000002</c:v>
                      </c:pt>
                      <c:pt idx="8777">
                        <c:v>8.4120000000000008</c:v>
                      </c:pt>
                      <c:pt idx="8778">
                        <c:v>8.4559999999999995</c:v>
                      </c:pt>
                      <c:pt idx="8779">
                        <c:v>8.5139999999999993</c:v>
                      </c:pt>
                      <c:pt idx="8780">
                        <c:v>8.5909999999999993</c:v>
                      </c:pt>
                      <c:pt idx="8781">
                        <c:v>8.4920000000000009</c:v>
                      </c:pt>
                      <c:pt idx="8782">
                        <c:v>8.4909999999999997</c:v>
                      </c:pt>
                      <c:pt idx="8783">
                        <c:v>8.5619999999999994</c:v>
                      </c:pt>
                      <c:pt idx="8784">
                        <c:v>8.5559999999999992</c:v>
                      </c:pt>
                      <c:pt idx="8785">
                        <c:v>8.5239999999999991</c:v>
                      </c:pt>
                      <c:pt idx="8786">
                        <c:v>8.5640000000000001</c:v>
                      </c:pt>
                      <c:pt idx="8787">
                        <c:v>8.5470000000000006</c:v>
                      </c:pt>
                      <c:pt idx="8788">
                        <c:v>8.5</c:v>
                      </c:pt>
                      <c:pt idx="8789">
                        <c:v>8.51</c:v>
                      </c:pt>
                      <c:pt idx="8790">
                        <c:v>8.4719999999999995</c:v>
                      </c:pt>
                      <c:pt idx="8791">
                        <c:v>8.5399999999999991</c:v>
                      </c:pt>
                      <c:pt idx="8792">
                        <c:v>8.4879999999999995</c:v>
                      </c:pt>
                      <c:pt idx="8793">
                        <c:v>8.4380000000000006</c:v>
                      </c:pt>
                      <c:pt idx="8794">
                        <c:v>8.5090000000000003</c:v>
                      </c:pt>
                      <c:pt idx="8795">
                        <c:v>8.4600000000000009</c:v>
                      </c:pt>
                      <c:pt idx="8796">
                        <c:v>8.4830000000000005</c:v>
                      </c:pt>
                      <c:pt idx="8797">
                        <c:v>8.4789999999999992</c:v>
                      </c:pt>
                      <c:pt idx="8798">
                        <c:v>8.4930000000000003</c:v>
                      </c:pt>
                      <c:pt idx="8799">
                        <c:v>8.5289999999999999</c:v>
                      </c:pt>
                      <c:pt idx="8800">
                        <c:v>8.5120000000000005</c:v>
                      </c:pt>
                      <c:pt idx="8801">
                        <c:v>8.5630000000000006</c:v>
                      </c:pt>
                      <c:pt idx="8802">
                        <c:v>8.5489999999999995</c:v>
                      </c:pt>
                      <c:pt idx="8803">
                        <c:v>8.5109999999999992</c:v>
                      </c:pt>
                      <c:pt idx="8804">
                        <c:v>8.4410000000000007</c:v>
                      </c:pt>
                      <c:pt idx="8805">
                        <c:v>8.4489999999999998</c:v>
                      </c:pt>
                      <c:pt idx="8806">
                        <c:v>8.4489999999999998</c:v>
                      </c:pt>
                      <c:pt idx="8807">
                        <c:v>8.4480000000000004</c:v>
                      </c:pt>
                      <c:pt idx="8808">
                        <c:v>8.4979999999999993</c:v>
                      </c:pt>
                      <c:pt idx="8809">
                        <c:v>8.4779999999999998</c:v>
                      </c:pt>
                      <c:pt idx="8810">
                        <c:v>8.41</c:v>
                      </c:pt>
                      <c:pt idx="8811">
                        <c:v>8.3840000000000003</c:v>
                      </c:pt>
                      <c:pt idx="8812">
                        <c:v>8.4380000000000006</c:v>
                      </c:pt>
                      <c:pt idx="8813">
                        <c:v>8.4459999999999997</c:v>
                      </c:pt>
                      <c:pt idx="8814">
                        <c:v>8.52</c:v>
                      </c:pt>
                      <c:pt idx="8815">
                        <c:v>8.657</c:v>
                      </c:pt>
                      <c:pt idx="8816">
                        <c:v>8.6389999999999993</c:v>
                      </c:pt>
                      <c:pt idx="8817">
                        <c:v>8.6929999999999996</c:v>
                      </c:pt>
                      <c:pt idx="8818">
                        <c:v>8.6340000000000003</c:v>
                      </c:pt>
                      <c:pt idx="8819">
                        <c:v>8.5660000000000007</c:v>
                      </c:pt>
                      <c:pt idx="8820">
                        <c:v>8.4689999999999994</c:v>
                      </c:pt>
                      <c:pt idx="8821">
                        <c:v>8.4770000000000003</c:v>
                      </c:pt>
                      <c:pt idx="8822">
                        <c:v>8.4809999999999999</c:v>
                      </c:pt>
                      <c:pt idx="8823">
                        <c:v>8.4380000000000006</c:v>
                      </c:pt>
                      <c:pt idx="8824">
                        <c:v>8.4079999999999995</c:v>
                      </c:pt>
                      <c:pt idx="8825">
                        <c:v>8.3680000000000003</c:v>
                      </c:pt>
                      <c:pt idx="8826">
                        <c:v>8.3940000000000001</c:v>
                      </c:pt>
                      <c:pt idx="8827">
                        <c:v>8.468</c:v>
                      </c:pt>
                      <c:pt idx="8828">
                        <c:v>8.5050000000000008</c:v>
                      </c:pt>
                      <c:pt idx="8829">
                        <c:v>8.4359999999999999</c:v>
                      </c:pt>
                      <c:pt idx="8830">
                        <c:v>8.4149999999999991</c:v>
                      </c:pt>
                      <c:pt idx="8831">
                        <c:v>8.3650000000000002</c:v>
                      </c:pt>
                      <c:pt idx="8832">
                        <c:v>8.35</c:v>
                      </c:pt>
                      <c:pt idx="8833">
                        <c:v>8.3030000000000008</c:v>
                      </c:pt>
                      <c:pt idx="8834">
                        <c:v>8.3279999999999994</c:v>
                      </c:pt>
                      <c:pt idx="8835">
                        <c:v>8.3930000000000007</c:v>
                      </c:pt>
                      <c:pt idx="8836">
                        <c:v>8.3640000000000008</c:v>
                      </c:pt>
                      <c:pt idx="8837">
                        <c:v>8.34</c:v>
                      </c:pt>
                      <c:pt idx="8838">
                        <c:v>8.3640000000000008</c:v>
                      </c:pt>
                      <c:pt idx="8839">
                        <c:v>8.4060000000000006</c:v>
                      </c:pt>
                      <c:pt idx="8840">
                        <c:v>8.5090000000000003</c:v>
                      </c:pt>
                      <c:pt idx="8841">
                        <c:v>8.5419999999999998</c:v>
                      </c:pt>
                      <c:pt idx="8842">
                        <c:v>8.6270000000000007</c:v>
                      </c:pt>
                      <c:pt idx="8843">
                        <c:v>8.673</c:v>
                      </c:pt>
                      <c:pt idx="8844">
                        <c:v>8.7690000000000001</c:v>
                      </c:pt>
                      <c:pt idx="8845">
                        <c:v>8.7409999999999997</c:v>
                      </c:pt>
                      <c:pt idx="8846">
                        <c:v>8.7379999999999995</c:v>
                      </c:pt>
                      <c:pt idx="8847">
                        <c:v>8.6389999999999993</c:v>
                      </c:pt>
                      <c:pt idx="8848">
                        <c:v>8.6129999999999995</c:v>
                      </c:pt>
                      <c:pt idx="8849">
                        <c:v>8.5269999999999992</c:v>
                      </c:pt>
                      <c:pt idx="8850">
                        <c:v>8.4930000000000003</c:v>
                      </c:pt>
                      <c:pt idx="8851">
                        <c:v>8.4789999999999992</c:v>
                      </c:pt>
                      <c:pt idx="8852">
                        <c:v>8.5009999999999994</c:v>
                      </c:pt>
                      <c:pt idx="8853">
                        <c:v>8.5030000000000001</c:v>
                      </c:pt>
                      <c:pt idx="8854">
                        <c:v>8.5030000000000001</c:v>
                      </c:pt>
                      <c:pt idx="8855">
                        <c:v>8.5109999999999992</c:v>
                      </c:pt>
                      <c:pt idx="8856">
                        <c:v>8.5519999999999996</c:v>
                      </c:pt>
                      <c:pt idx="8857">
                        <c:v>8.52</c:v>
                      </c:pt>
                      <c:pt idx="8858">
                        <c:v>8.5289999999999999</c:v>
                      </c:pt>
                      <c:pt idx="8859">
                        <c:v>8.6370000000000005</c:v>
                      </c:pt>
                      <c:pt idx="8860">
                        <c:v>8.5839999999999996</c:v>
                      </c:pt>
                      <c:pt idx="8861">
                        <c:v>8.6120000000000001</c:v>
                      </c:pt>
                      <c:pt idx="8862">
                        <c:v>8.5389999999999997</c:v>
                      </c:pt>
                      <c:pt idx="8863">
                        <c:v>8.4819999999999993</c:v>
                      </c:pt>
                      <c:pt idx="8864">
                        <c:v>8.5069999999999997</c:v>
                      </c:pt>
                      <c:pt idx="8865">
                        <c:v>8.4939999999999998</c:v>
                      </c:pt>
                      <c:pt idx="8866">
                        <c:v>8.5079999999999991</c:v>
                      </c:pt>
                      <c:pt idx="8867">
                        <c:v>8.5630000000000006</c:v>
                      </c:pt>
                      <c:pt idx="8868">
                        <c:v>8.5489999999999995</c:v>
                      </c:pt>
                      <c:pt idx="8869">
                        <c:v>8.6270000000000007</c:v>
                      </c:pt>
                      <c:pt idx="8870">
                        <c:v>8.9909999999999997</c:v>
                      </c:pt>
                      <c:pt idx="8871">
                        <c:v>8.9819999999999993</c:v>
                      </c:pt>
                      <c:pt idx="8872">
                        <c:v>8.9250000000000007</c:v>
                      </c:pt>
                      <c:pt idx="8873">
                        <c:v>8.8680000000000003</c:v>
                      </c:pt>
                      <c:pt idx="8874">
                        <c:v>8.8109999999999999</c:v>
                      </c:pt>
                      <c:pt idx="8875">
                        <c:v>8.8710000000000004</c:v>
                      </c:pt>
                      <c:pt idx="8876">
                        <c:v>8.86</c:v>
                      </c:pt>
                      <c:pt idx="8877">
                        <c:v>8.7940000000000005</c:v>
                      </c:pt>
                      <c:pt idx="8878">
                        <c:v>8.827</c:v>
                      </c:pt>
                      <c:pt idx="8879">
                        <c:v>8.8339999999999996</c:v>
                      </c:pt>
                      <c:pt idx="8880">
                        <c:v>8.7870000000000008</c:v>
                      </c:pt>
                      <c:pt idx="8881">
                        <c:v>8.7029999999999994</c:v>
                      </c:pt>
                      <c:pt idx="8882">
                        <c:v>8.641</c:v>
                      </c:pt>
                      <c:pt idx="8883">
                        <c:v>8.6329999999999991</c:v>
                      </c:pt>
                      <c:pt idx="8884">
                        <c:v>8.6259999999999994</c:v>
                      </c:pt>
                      <c:pt idx="8885">
                        <c:v>8.7279999999999998</c:v>
                      </c:pt>
                      <c:pt idx="8886">
                        <c:v>8.7089999999999996</c:v>
                      </c:pt>
                      <c:pt idx="8887">
                        <c:v>8.76</c:v>
                      </c:pt>
                      <c:pt idx="8888">
                        <c:v>8.7520000000000007</c:v>
                      </c:pt>
                      <c:pt idx="8889">
                        <c:v>8.8279999999999994</c:v>
                      </c:pt>
                      <c:pt idx="8890">
                        <c:v>8.6679999999999993</c:v>
                      </c:pt>
                      <c:pt idx="8891">
                        <c:v>8.6679999999999993</c:v>
                      </c:pt>
                      <c:pt idx="8892">
                        <c:v>8.7479999999999993</c:v>
                      </c:pt>
                      <c:pt idx="8893">
                        <c:v>8.7360000000000007</c:v>
                      </c:pt>
                      <c:pt idx="8894">
                        <c:v>8.7200000000000006</c:v>
                      </c:pt>
                      <c:pt idx="8895">
                        <c:v>8.7059999999999995</c:v>
                      </c:pt>
                      <c:pt idx="8896">
                        <c:v>8.66</c:v>
                      </c:pt>
                      <c:pt idx="8897">
                        <c:v>8.6129999999999995</c:v>
                      </c:pt>
                      <c:pt idx="8898">
                        <c:v>8.5779999999999994</c:v>
                      </c:pt>
                      <c:pt idx="8899">
                        <c:v>8.8439999999999994</c:v>
                      </c:pt>
                      <c:pt idx="8900">
                        <c:v>8.9469999999999992</c:v>
                      </c:pt>
                      <c:pt idx="8901">
                        <c:v>8.9659999999999993</c:v>
                      </c:pt>
                      <c:pt idx="8902">
                        <c:v>8.8930000000000007</c:v>
                      </c:pt>
                      <c:pt idx="8903">
                        <c:v>8.9640000000000004</c:v>
                      </c:pt>
                      <c:pt idx="8904">
                        <c:v>8.9559999999999995</c:v>
                      </c:pt>
                      <c:pt idx="8905">
                        <c:v>8.9849999999999994</c:v>
                      </c:pt>
                      <c:pt idx="8906">
                        <c:v>8.9580000000000002</c:v>
                      </c:pt>
                      <c:pt idx="8907">
                        <c:v>8.9550000000000001</c:v>
                      </c:pt>
                      <c:pt idx="8908">
                        <c:v>8.9990000000000006</c:v>
                      </c:pt>
                      <c:pt idx="8909">
                        <c:v>8.8819999999999997</c:v>
                      </c:pt>
                      <c:pt idx="8910">
                        <c:v>8.7989999999999995</c:v>
                      </c:pt>
                      <c:pt idx="8911">
                        <c:v>8.766</c:v>
                      </c:pt>
                      <c:pt idx="8912">
                        <c:v>8.8719999999999999</c:v>
                      </c:pt>
                      <c:pt idx="8913">
                        <c:v>8.8789999999999996</c:v>
                      </c:pt>
                      <c:pt idx="8914">
                        <c:v>8.9</c:v>
                      </c:pt>
                      <c:pt idx="8915">
                        <c:v>8.8770000000000007</c:v>
                      </c:pt>
                      <c:pt idx="8916">
                        <c:v>8.827</c:v>
                      </c:pt>
                      <c:pt idx="8917">
                        <c:v>8.8230000000000004</c:v>
                      </c:pt>
                      <c:pt idx="8918">
                        <c:v>8.8949999999999996</c:v>
                      </c:pt>
                      <c:pt idx="8919">
                        <c:v>8.8109999999999999</c:v>
                      </c:pt>
                      <c:pt idx="8920">
                        <c:v>8.7620000000000005</c:v>
                      </c:pt>
                      <c:pt idx="8921">
                        <c:v>8.7859999999999996</c:v>
                      </c:pt>
                      <c:pt idx="8922">
                        <c:v>8.7219999999999995</c:v>
                      </c:pt>
                      <c:pt idx="8923">
                        <c:v>8.766</c:v>
                      </c:pt>
                      <c:pt idx="8924">
                        <c:v>8.85</c:v>
                      </c:pt>
                      <c:pt idx="8925">
                        <c:v>8.8650000000000002</c:v>
                      </c:pt>
                      <c:pt idx="8926">
                        <c:v>8.859</c:v>
                      </c:pt>
                      <c:pt idx="8927">
                        <c:v>8.8800000000000008</c:v>
                      </c:pt>
                      <c:pt idx="8928">
                        <c:v>8.8000000000000007</c:v>
                      </c:pt>
                      <c:pt idx="8929">
                        <c:v>8.7509999999999994</c:v>
                      </c:pt>
                      <c:pt idx="8930">
                        <c:v>8.7149999999999999</c:v>
                      </c:pt>
                      <c:pt idx="8931">
                        <c:v>8.6660000000000004</c:v>
                      </c:pt>
                      <c:pt idx="8932">
                        <c:v>8.6460000000000008</c:v>
                      </c:pt>
                      <c:pt idx="8933">
                        <c:v>8.5660000000000007</c:v>
                      </c:pt>
                      <c:pt idx="8934">
                        <c:v>8.5389999999999997</c:v>
                      </c:pt>
                      <c:pt idx="8935">
                        <c:v>8.5280000000000005</c:v>
                      </c:pt>
                      <c:pt idx="8936">
                        <c:v>8.6020000000000003</c:v>
                      </c:pt>
                      <c:pt idx="8937">
                        <c:v>8.6690000000000005</c:v>
                      </c:pt>
                      <c:pt idx="8938">
                        <c:v>8.7210000000000001</c:v>
                      </c:pt>
                      <c:pt idx="8939">
                        <c:v>8.8840000000000003</c:v>
                      </c:pt>
                      <c:pt idx="8940">
                        <c:v>8.8829999999999991</c:v>
                      </c:pt>
                      <c:pt idx="8941">
                        <c:v>8.8849999999999998</c:v>
                      </c:pt>
                      <c:pt idx="8942">
                        <c:v>8.8960000000000008</c:v>
                      </c:pt>
                      <c:pt idx="8943">
                        <c:v>8.8689999999999998</c:v>
                      </c:pt>
                      <c:pt idx="8944">
                        <c:v>8.93</c:v>
                      </c:pt>
                      <c:pt idx="8945">
                        <c:v>8.8970000000000002</c:v>
                      </c:pt>
                      <c:pt idx="8946">
                        <c:v>8.9139999999999997</c:v>
                      </c:pt>
                      <c:pt idx="8947">
                        <c:v>8.8960000000000008</c:v>
                      </c:pt>
                      <c:pt idx="8948">
                        <c:v>9.0060000000000002</c:v>
                      </c:pt>
                      <c:pt idx="8949">
                        <c:v>9.0039999999999996</c:v>
                      </c:pt>
                      <c:pt idx="8950">
                        <c:v>8.9619999999999997</c:v>
                      </c:pt>
                      <c:pt idx="8951">
                        <c:v>8.9160000000000004</c:v>
                      </c:pt>
                      <c:pt idx="8952">
                        <c:v>8.923</c:v>
                      </c:pt>
                      <c:pt idx="8953">
                        <c:v>8.8870000000000005</c:v>
                      </c:pt>
                      <c:pt idx="8954">
                        <c:v>8.8620000000000001</c:v>
                      </c:pt>
                      <c:pt idx="8955">
                        <c:v>8.8520000000000003</c:v>
                      </c:pt>
                      <c:pt idx="8956">
                        <c:v>8.8490000000000002</c:v>
                      </c:pt>
                      <c:pt idx="8957">
                        <c:v>8.8710000000000004</c:v>
                      </c:pt>
                      <c:pt idx="8958">
                        <c:v>8.92</c:v>
                      </c:pt>
                      <c:pt idx="8959">
                        <c:v>9.0039999999999996</c:v>
                      </c:pt>
                      <c:pt idx="8960">
                        <c:v>8.9209999999999994</c:v>
                      </c:pt>
                      <c:pt idx="8961">
                        <c:v>8.859</c:v>
                      </c:pt>
                      <c:pt idx="8962">
                        <c:v>8.8719999999999999</c:v>
                      </c:pt>
                      <c:pt idx="8963">
                        <c:v>8.8119999999999994</c:v>
                      </c:pt>
                      <c:pt idx="8964">
                        <c:v>8.7810000000000006</c:v>
                      </c:pt>
                      <c:pt idx="8965">
                        <c:v>8.766</c:v>
                      </c:pt>
                      <c:pt idx="8966">
                        <c:v>8.73</c:v>
                      </c:pt>
                      <c:pt idx="8967">
                        <c:v>8.6760000000000002</c:v>
                      </c:pt>
                      <c:pt idx="8968">
                        <c:v>8.6289999999999996</c:v>
                      </c:pt>
                      <c:pt idx="8969">
                        <c:v>8.6530000000000005</c:v>
                      </c:pt>
                      <c:pt idx="8970">
                        <c:v>8.625</c:v>
                      </c:pt>
                      <c:pt idx="8971">
                        <c:v>8.6340000000000003</c:v>
                      </c:pt>
                      <c:pt idx="8972">
                        <c:v>8.5589999999999993</c:v>
                      </c:pt>
                      <c:pt idx="8973">
                        <c:v>8.5169999999999995</c:v>
                      </c:pt>
                      <c:pt idx="8974">
                        <c:v>8.5340000000000007</c:v>
                      </c:pt>
                      <c:pt idx="8975">
                        <c:v>8.4960000000000004</c:v>
                      </c:pt>
                      <c:pt idx="8976">
                        <c:v>8.4710000000000001</c:v>
                      </c:pt>
                      <c:pt idx="8977">
                        <c:v>8.5020000000000007</c:v>
                      </c:pt>
                      <c:pt idx="8978">
                        <c:v>8.5109999999999992</c:v>
                      </c:pt>
                      <c:pt idx="8979">
                        <c:v>8.4450000000000003</c:v>
                      </c:pt>
                      <c:pt idx="8980">
                        <c:v>8.423</c:v>
                      </c:pt>
                      <c:pt idx="8981">
                        <c:v>8.4139999999999997</c:v>
                      </c:pt>
                      <c:pt idx="8982">
                        <c:v>8.4209999999999994</c:v>
                      </c:pt>
                      <c:pt idx="8983">
                        <c:v>8.3680000000000003</c:v>
                      </c:pt>
                      <c:pt idx="8984">
                        <c:v>8.3170000000000002</c:v>
                      </c:pt>
                      <c:pt idx="8985">
                        <c:v>8.2899999999999991</c:v>
                      </c:pt>
                      <c:pt idx="8986">
                        <c:v>8.2550000000000008</c:v>
                      </c:pt>
                      <c:pt idx="8987">
                        <c:v>8.2230000000000008</c:v>
                      </c:pt>
                      <c:pt idx="8988">
                        <c:v>8.3070000000000004</c:v>
                      </c:pt>
                      <c:pt idx="8989">
                        <c:v>8.4510000000000005</c:v>
                      </c:pt>
                      <c:pt idx="8990">
                        <c:v>8.49</c:v>
                      </c:pt>
                      <c:pt idx="8991">
                        <c:v>8.4120000000000008</c:v>
                      </c:pt>
                      <c:pt idx="8992">
                        <c:v>8.4390000000000001</c:v>
                      </c:pt>
                      <c:pt idx="8993">
                        <c:v>8.3780000000000001</c:v>
                      </c:pt>
                      <c:pt idx="8994">
                        <c:v>8.3330000000000002</c:v>
                      </c:pt>
                      <c:pt idx="8995">
                        <c:v>8.282</c:v>
                      </c:pt>
                      <c:pt idx="8996">
                        <c:v>8.2240000000000002</c:v>
                      </c:pt>
                      <c:pt idx="8997">
                        <c:v>8.1720000000000006</c:v>
                      </c:pt>
                      <c:pt idx="8998">
                        <c:v>8.19</c:v>
                      </c:pt>
                      <c:pt idx="8999">
                        <c:v>8.1859999999999999</c:v>
                      </c:pt>
                      <c:pt idx="9000">
                        <c:v>8.1289999999999996</c:v>
                      </c:pt>
                      <c:pt idx="9001">
                        <c:v>8.0990000000000002</c:v>
                      </c:pt>
                      <c:pt idx="9002">
                        <c:v>8.1549999999999994</c:v>
                      </c:pt>
                      <c:pt idx="9003">
                        <c:v>8.11</c:v>
                      </c:pt>
                      <c:pt idx="9004">
                        <c:v>8.1039999999999992</c:v>
                      </c:pt>
                      <c:pt idx="9005">
                        <c:v>8.0790000000000006</c:v>
                      </c:pt>
                      <c:pt idx="9006">
                        <c:v>8.2279999999999998</c:v>
                      </c:pt>
                      <c:pt idx="9007">
                        <c:v>8.2089999999999996</c:v>
                      </c:pt>
                      <c:pt idx="9008">
                        <c:v>8.1479999999999997</c:v>
                      </c:pt>
                      <c:pt idx="9009">
                        <c:v>8.0939999999999994</c:v>
                      </c:pt>
                      <c:pt idx="9010">
                        <c:v>8.1709999999999994</c:v>
                      </c:pt>
                      <c:pt idx="9011">
                        <c:v>8.2810000000000006</c:v>
                      </c:pt>
                      <c:pt idx="9012">
                        <c:v>8.3279999999999994</c:v>
                      </c:pt>
                      <c:pt idx="9013">
                        <c:v>8.2520000000000007</c:v>
                      </c:pt>
                      <c:pt idx="9014">
                        <c:v>8.3930000000000007</c:v>
                      </c:pt>
                      <c:pt idx="9015">
                        <c:v>8.39</c:v>
                      </c:pt>
                      <c:pt idx="9016">
                        <c:v>8.2870000000000008</c:v>
                      </c:pt>
                      <c:pt idx="9017">
                        <c:v>8.2970000000000006</c:v>
                      </c:pt>
                      <c:pt idx="9018">
                        <c:v>8.3800000000000008</c:v>
                      </c:pt>
                      <c:pt idx="9019">
                        <c:v>8.3369999999999997</c:v>
                      </c:pt>
                      <c:pt idx="9020">
                        <c:v>8.3000000000000007</c:v>
                      </c:pt>
                      <c:pt idx="9021">
                        <c:v>8.35</c:v>
                      </c:pt>
                      <c:pt idx="9022">
                        <c:v>8.3719999999999999</c:v>
                      </c:pt>
                      <c:pt idx="9023">
                        <c:v>8.4580000000000002</c:v>
                      </c:pt>
                      <c:pt idx="9024">
                        <c:v>8.3770000000000007</c:v>
                      </c:pt>
                      <c:pt idx="9025">
                        <c:v>8.3629999999999995</c:v>
                      </c:pt>
                      <c:pt idx="9026">
                        <c:v>8.4209999999999994</c:v>
                      </c:pt>
                      <c:pt idx="9027">
                        <c:v>8.61</c:v>
                      </c:pt>
                      <c:pt idx="9028">
                        <c:v>8.5679999999999996</c:v>
                      </c:pt>
                      <c:pt idx="9029">
                        <c:v>8.5359999999999996</c:v>
                      </c:pt>
                      <c:pt idx="9030">
                        <c:v>8.5589999999999993</c:v>
                      </c:pt>
                      <c:pt idx="9031">
                        <c:v>8.6340000000000003</c:v>
                      </c:pt>
                      <c:pt idx="9032">
                        <c:v>8.6850000000000005</c:v>
                      </c:pt>
                      <c:pt idx="9033">
                        <c:v>8.5229999999999997</c:v>
                      </c:pt>
                      <c:pt idx="9034">
                        <c:v>8.4649999999999999</c:v>
                      </c:pt>
                      <c:pt idx="9035">
                        <c:v>8.4629999999999992</c:v>
                      </c:pt>
                      <c:pt idx="9036">
                        <c:v>8.3569999999999993</c:v>
                      </c:pt>
                      <c:pt idx="9037">
                        <c:v>8.3230000000000004</c:v>
                      </c:pt>
                      <c:pt idx="9038">
                        <c:v>8.2309999999999999</c:v>
                      </c:pt>
                      <c:pt idx="9039">
                        <c:v>8.1859999999999999</c:v>
                      </c:pt>
                      <c:pt idx="9040">
                        <c:v>8.2119999999999997</c:v>
                      </c:pt>
                      <c:pt idx="9041">
                        <c:v>8.1809999999999992</c:v>
                      </c:pt>
                      <c:pt idx="9042">
                        <c:v>8.1790000000000003</c:v>
                      </c:pt>
                      <c:pt idx="9043">
                        <c:v>8.1669999999999998</c:v>
                      </c:pt>
                      <c:pt idx="9044">
                        <c:v>8.141</c:v>
                      </c:pt>
                      <c:pt idx="9045">
                        <c:v>8.1159999999999997</c:v>
                      </c:pt>
                      <c:pt idx="9046">
                        <c:v>8.2059999999999995</c:v>
                      </c:pt>
                      <c:pt idx="9047">
                        <c:v>8.2690000000000001</c:v>
                      </c:pt>
                      <c:pt idx="9048">
                        <c:v>8.2550000000000008</c:v>
                      </c:pt>
                      <c:pt idx="9049">
                        <c:v>8.2409999999999997</c:v>
                      </c:pt>
                      <c:pt idx="9050">
                        <c:v>8.3070000000000004</c:v>
                      </c:pt>
                      <c:pt idx="9051">
                        <c:v>8.3919999999999995</c:v>
                      </c:pt>
                      <c:pt idx="9052">
                        <c:v>8.3439999999999994</c:v>
                      </c:pt>
                      <c:pt idx="9053">
                        <c:v>8.3379999999999992</c:v>
                      </c:pt>
                      <c:pt idx="9054">
                        <c:v>8.2530000000000001</c:v>
                      </c:pt>
                      <c:pt idx="9055">
                        <c:v>8.1929999999999996</c:v>
                      </c:pt>
                      <c:pt idx="9056">
                        <c:v>8.1850000000000005</c:v>
                      </c:pt>
                      <c:pt idx="9057">
                        <c:v>8.3800000000000008</c:v>
                      </c:pt>
                      <c:pt idx="9058">
                        <c:v>8.3119999999999994</c:v>
                      </c:pt>
                      <c:pt idx="9059">
                        <c:v>8.2479999999999993</c:v>
                      </c:pt>
                      <c:pt idx="9060">
                        <c:v>8.2319999999999993</c:v>
                      </c:pt>
                      <c:pt idx="9061">
                        <c:v>8.2089999999999996</c:v>
                      </c:pt>
                      <c:pt idx="9062">
                        <c:v>8.1549999999999994</c:v>
                      </c:pt>
                      <c:pt idx="9063">
                        <c:v>8.1180000000000003</c:v>
                      </c:pt>
                      <c:pt idx="9064">
                        <c:v>8.11</c:v>
                      </c:pt>
                      <c:pt idx="9065">
                        <c:v>8.1649999999999991</c:v>
                      </c:pt>
                      <c:pt idx="9066">
                        <c:v>8.1210000000000004</c:v>
                      </c:pt>
                      <c:pt idx="9067">
                        <c:v>8.0960000000000001</c:v>
                      </c:pt>
                      <c:pt idx="9068">
                        <c:v>8.1679999999999993</c:v>
                      </c:pt>
                      <c:pt idx="9069">
                        <c:v>8.1440000000000001</c:v>
                      </c:pt>
                      <c:pt idx="9070">
                        <c:v>8.1210000000000004</c:v>
                      </c:pt>
                      <c:pt idx="9071">
                        <c:v>8.0969999999999995</c:v>
                      </c:pt>
                      <c:pt idx="9072">
                        <c:v>8.0960000000000001</c:v>
                      </c:pt>
                      <c:pt idx="9073">
                        <c:v>8.0869999999999997</c:v>
                      </c:pt>
                      <c:pt idx="9074">
                        <c:v>8.0250000000000004</c:v>
                      </c:pt>
                      <c:pt idx="9075">
                        <c:v>8.2200000000000006</c:v>
                      </c:pt>
                      <c:pt idx="9076">
                        <c:v>8.1929999999999996</c:v>
                      </c:pt>
                      <c:pt idx="9077">
                        <c:v>8.1129999999999995</c:v>
                      </c:pt>
                      <c:pt idx="9078">
                        <c:v>8.2230000000000008</c:v>
                      </c:pt>
                      <c:pt idx="9079">
                        <c:v>8.109</c:v>
                      </c:pt>
                      <c:pt idx="9080">
                        <c:v>8.0380000000000003</c:v>
                      </c:pt>
                      <c:pt idx="9081">
                        <c:v>7.9749999999999996</c:v>
                      </c:pt>
                      <c:pt idx="9082">
                        <c:v>7.9489999999999998</c:v>
                      </c:pt>
                      <c:pt idx="9083">
                        <c:v>7.91</c:v>
                      </c:pt>
                      <c:pt idx="9084">
                        <c:v>7.8470000000000004</c:v>
                      </c:pt>
                      <c:pt idx="9085">
                        <c:v>7.8289999999999997</c:v>
                      </c:pt>
                      <c:pt idx="9086">
                        <c:v>7.7969999999999997</c:v>
                      </c:pt>
                      <c:pt idx="9087">
                        <c:v>7.7830000000000004</c:v>
                      </c:pt>
                      <c:pt idx="9088">
                        <c:v>7.7409999999999997</c:v>
                      </c:pt>
                      <c:pt idx="9089">
                        <c:v>7.7130000000000001</c:v>
                      </c:pt>
                      <c:pt idx="9090">
                        <c:v>7.7690000000000001</c:v>
                      </c:pt>
                      <c:pt idx="9091">
                        <c:v>7.827</c:v>
                      </c:pt>
                      <c:pt idx="9092">
                        <c:v>7.7969999999999997</c:v>
                      </c:pt>
                      <c:pt idx="9093">
                        <c:v>7.7679999999999998</c:v>
                      </c:pt>
                      <c:pt idx="9094">
                        <c:v>7.9359999999999999</c:v>
                      </c:pt>
                      <c:pt idx="9095">
                        <c:v>7.91</c:v>
                      </c:pt>
                      <c:pt idx="9096">
                        <c:v>7.8220000000000001</c:v>
                      </c:pt>
                      <c:pt idx="9097">
                        <c:v>7.8410000000000002</c:v>
                      </c:pt>
                      <c:pt idx="9098">
                        <c:v>7.8739999999999997</c:v>
                      </c:pt>
                      <c:pt idx="9099">
                        <c:v>7.827</c:v>
                      </c:pt>
                      <c:pt idx="9100">
                        <c:v>7.7530000000000001</c:v>
                      </c:pt>
                      <c:pt idx="9101">
                        <c:v>7.7160000000000002</c:v>
                      </c:pt>
                      <c:pt idx="9102">
                        <c:v>7.7690000000000001</c:v>
                      </c:pt>
                      <c:pt idx="9103">
                        <c:v>7.8150000000000004</c:v>
                      </c:pt>
                      <c:pt idx="9104">
                        <c:v>7.8209999999999997</c:v>
                      </c:pt>
                      <c:pt idx="9105">
                        <c:v>8.1639999999999997</c:v>
                      </c:pt>
                      <c:pt idx="9106">
                        <c:v>8.0839999999999996</c:v>
                      </c:pt>
                      <c:pt idx="9107">
                        <c:v>8.2270000000000003</c:v>
                      </c:pt>
                      <c:pt idx="9108">
                        <c:v>8.1059999999999999</c:v>
                      </c:pt>
                      <c:pt idx="9109">
                        <c:v>8.1240000000000006</c:v>
                      </c:pt>
                      <c:pt idx="9110">
                        <c:v>8.0830000000000002</c:v>
                      </c:pt>
                      <c:pt idx="9111">
                        <c:v>7.9930000000000003</c:v>
                      </c:pt>
                      <c:pt idx="9112">
                        <c:v>7.9489999999999998</c:v>
                      </c:pt>
                      <c:pt idx="9113">
                        <c:v>7.9009999999999998</c:v>
                      </c:pt>
                      <c:pt idx="9114">
                        <c:v>7.968</c:v>
                      </c:pt>
                      <c:pt idx="9115">
                        <c:v>8.1859999999999999</c:v>
                      </c:pt>
                      <c:pt idx="9116">
                        <c:v>8.1010000000000009</c:v>
                      </c:pt>
                      <c:pt idx="9117">
                        <c:v>8.0890000000000004</c:v>
                      </c:pt>
                      <c:pt idx="9118">
                        <c:v>8.0429999999999993</c:v>
                      </c:pt>
                      <c:pt idx="9119">
                        <c:v>7.9950000000000001</c:v>
                      </c:pt>
                      <c:pt idx="9120">
                        <c:v>7.9320000000000004</c:v>
                      </c:pt>
                      <c:pt idx="9121">
                        <c:v>7.8979999999999997</c:v>
                      </c:pt>
                      <c:pt idx="9122">
                        <c:v>8.1020000000000003</c:v>
                      </c:pt>
                      <c:pt idx="9123">
                        <c:v>8.14</c:v>
                      </c:pt>
                      <c:pt idx="9124">
                        <c:v>8.1940000000000008</c:v>
                      </c:pt>
                      <c:pt idx="9125">
                        <c:v>8.1310000000000002</c:v>
                      </c:pt>
                      <c:pt idx="9126">
                        <c:v>8.0820000000000007</c:v>
                      </c:pt>
                      <c:pt idx="9127">
                        <c:v>8.1999999999999993</c:v>
                      </c:pt>
                      <c:pt idx="9128">
                        <c:v>8.1790000000000003</c:v>
                      </c:pt>
                      <c:pt idx="9129">
                        <c:v>8.1210000000000004</c:v>
                      </c:pt>
                      <c:pt idx="9130">
                        <c:v>8.18</c:v>
                      </c:pt>
                      <c:pt idx="9131">
                        <c:v>8.1110000000000007</c:v>
                      </c:pt>
                      <c:pt idx="9132">
                        <c:v>8.1630000000000003</c:v>
                      </c:pt>
                      <c:pt idx="9133">
                        <c:v>8.1539999999999999</c:v>
                      </c:pt>
                      <c:pt idx="9134">
                        <c:v>8.1430000000000007</c:v>
                      </c:pt>
                      <c:pt idx="9135">
                        <c:v>8.3279999999999994</c:v>
                      </c:pt>
                      <c:pt idx="9136">
                        <c:v>8.3849999999999998</c:v>
                      </c:pt>
                      <c:pt idx="9137">
                        <c:v>8.2780000000000005</c:v>
                      </c:pt>
                      <c:pt idx="9138">
                        <c:v>8.1649999999999991</c:v>
                      </c:pt>
                      <c:pt idx="9139">
                        <c:v>8.2050000000000001</c:v>
                      </c:pt>
                      <c:pt idx="9140">
                        <c:v>8.1679999999999993</c:v>
                      </c:pt>
                      <c:pt idx="9141">
                        <c:v>8.1950000000000003</c:v>
                      </c:pt>
                      <c:pt idx="9142">
                        <c:v>8.1020000000000003</c:v>
                      </c:pt>
                      <c:pt idx="9143">
                        <c:v>8.0839999999999996</c:v>
                      </c:pt>
                      <c:pt idx="9144">
                        <c:v>8.0289999999999999</c:v>
                      </c:pt>
                      <c:pt idx="9145">
                        <c:v>8.0470000000000006</c:v>
                      </c:pt>
                      <c:pt idx="9146">
                        <c:v>8.1229999999999993</c:v>
                      </c:pt>
                      <c:pt idx="9147">
                        <c:v>8.2059999999999995</c:v>
                      </c:pt>
                      <c:pt idx="9148">
                        <c:v>8.15</c:v>
                      </c:pt>
                      <c:pt idx="9149">
                        <c:v>8.0990000000000002</c:v>
                      </c:pt>
                      <c:pt idx="9150">
                        <c:v>8.1839999999999993</c:v>
                      </c:pt>
                      <c:pt idx="9151">
                        <c:v>8.0860000000000003</c:v>
                      </c:pt>
                      <c:pt idx="9152">
                        <c:v>8.1029999999999998</c:v>
                      </c:pt>
                      <c:pt idx="9153">
                        <c:v>8.0950000000000006</c:v>
                      </c:pt>
                      <c:pt idx="9154">
                        <c:v>8.3260000000000005</c:v>
                      </c:pt>
                      <c:pt idx="9155">
                        <c:v>8.4049999999999994</c:v>
                      </c:pt>
                      <c:pt idx="9156">
                        <c:v>8.44</c:v>
                      </c:pt>
                      <c:pt idx="9157">
                        <c:v>8.4139999999999997</c:v>
                      </c:pt>
                      <c:pt idx="9158">
                        <c:v>8.31</c:v>
                      </c:pt>
                      <c:pt idx="9159">
                        <c:v>8.3650000000000002</c:v>
                      </c:pt>
                      <c:pt idx="9160">
                        <c:v>8.3640000000000008</c:v>
                      </c:pt>
                      <c:pt idx="9161">
                        <c:v>8.1839999999999993</c:v>
                      </c:pt>
                      <c:pt idx="9162">
                        <c:v>8.2089999999999996</c:v>
                      </c:pt>
                      <c:pt idx="9163">
                        <c:v>8.1289999999999996</c:v>
                      </c:pt>
                      <c:pt idx="9164">
                        <c:v>8.109</c:v>
                      </c:pt>
                      <c:pt idx="9165">
                        <c:v>8.1310000000000002</c:v>
                      </c:pt>
                      <c:pt idx="9166">
                        <c:v>8.173</c:v>
                      </c:pt>
                      <c:pt idx="9167">
                        <c:v>8.1989999999999998</c:v>
                      </c:pt>
                      <c:pt idx="9168">
                        <c:v>8.26</c:v>
                      </c:pt>
                      <c:pt idx="9169">
                        <c:v>8.2840000000000007</c:v>
                      </c:pt>
                      <c:pt idx="9170">
                        <c:v>8.35</c:v>
                      </c:pt>
                      <c:pt idx="9171">
                        <c:v>8.3330000000000002</c:v>
                      </c:pt>
                      <c:pt idx="9172">
                        <c:v>8.4589999999999996</c:v>
                      </c:pt>
                      <c:pt idx="9173">
                        <c:v>8.33</c:v>
                      </c:pt>
                      <c:pt idx="9174">
                        <c:v>8.3789999999999996</c:v>
                      </c:pt>
                      <c:pt idx="9175">
                        <c:v>8.3320000000000007</c:v>
                      </c:pt>
                      <c:pt idx="9176">
                        <c:v>8.2690000000000001</c:v>
                      </c:pt>
                      <c:pt idx="9177">
                        <c:v>8.2810000000000006</c:v>
                      </c:pt>
                      <c:pt idx="9178">
                        <c:v>8.2620000000000005</c:v>
                      </c:pt>
                      <c:pt idx="9179">
                        <c:v>8.3040000000000003</c:v>
                      </c:pt>
                      <c:pt idx="9180">
                        <c:v>8.3279999999999994</c:v>
                      </c:pt>
                      <c:pt idx="9181">
                        <c:v>8.2449999999999992</c:v>
                      </c:pt>
                      <c:pt idx="9182">
                        <c:v>8.2349999999999994</c:v>
                      </c:pt>
                      <c:pt idx="9183">
                        <c:v>8.1300000000000008</c:v>
                      </c:pt>
                      <c:pt idx="9184">
                        <c:v>8.2509999999999994</c:v>
                      </c:pt>
                      <c:pt idx="9185">
                        <c:v>8.2289999999999992</c:v>
                      </c:pt>
                      <c:pt idx="9186">
                        <c:v>8.2319999999999993</c:v>
                      </c:pt>
                      <c:pt idx="9187">
                        <c:v>8.1950000000000003</c:v>
                      </c:pt>
                      <c:pt idx="9188">
                        <c:v>8.3119999999999994</c:v>
                      </c:pt>
                      <c:pt idx="9189">
                        <c:v>8.2829999999999995</c:v>
                      </c:pt>
                      <c:pt idx="9190">
                        <c:v>8.2680000000000007</c:v>
                      </c:pt>
                      <c:pt idx="9191">
                        <c:v>8.2379999999999995</c:v>
                      </c:pt>
                      <c:pt idx="9192">
                        <c:v>8.2490000000000006</c:v>
                      </c:pt>
                      <c:pt idx="9193">
                        <c:v>8.1639999999999997</c:v>
                      </c:pt>
                      <c:pt idx="9194">
                        <c:v>8.1210000000000004</c:v>
                      </c:pt>
                      <c:pt idx="9195">
                        <c:v>8.1850000000000005</c:v>
                      </c:pt>
                      <c:pt idx="9196">
                        <c:v>8.1430000000000007</c:v>
                      </c:pt>
                      <c:pt idx="9197">
                        <c:v>8.1029999999999998</c:v>
                      </c:pt>
                      <c:pt idx="9198">
                        <c:v>8.3409999999999993</c:v>
                      </c:pt>
                      <c:pt idx="9199">
                        <c:v>8.3770000000000007</c:v>
                      </c:pt>
                      <c:pt idx="9200">
                        <c:v>8.3369999999999997</c:v>
                      </c:pt>
                      <c:pt idx="9201">
                        <c:v>8.3040000000000003</c:v>
                      </c:pt>
                      <c:pt idx="9202">
                        <c:v>8.2390000000000008</c:v>
                      </c:pt>
                      <c:pt idx="9203">
                        <c:v>8.2479999999999993</c:v>
                      </c:pt>
                      <c:pt idx="9204">
                        <c:v>8.2899999999999991</c:v>
                      </c:pt>
                      <c:pt idx="9205">
                        <c:v>8.2690000000000001</c:v>
                      </c:pt>
                      <c:pt idx="9206">
                        <c:v>8.327</c:v>
                      </c:pt>
                      <c:pt idx="9207">
                        <c:v>8.327</c:v>
                      </c:pt>
                      <c:pt idx="9208">
                        <c:v>8.3620000000000001</c:v>
                      </c:pt>
                      <c:pt idx="9209">
                        <c:v>8.3490000000000002</c:v>
                      </c:pt>
                      <c:pt idx="9210">
                        <c:v>8.4329999999999998</c:v>
                      </c:pt>
                      <c:pt idx="9211">
                        <c:v>8.4280000000000008</c:v>
                      </c:pt>
                      <c:pt idx="9212">
                        <c:v>8.3550000000000004</c:v>
                      </c:pt>
                      <c:pt idx="9213">
                        <c:v>8.2789999999999999</c:v>
                      </c:pt>
                      <c:pt idx="9214">
                        <c:v>8.2370000000000001</c:v>
                      </c:pt>
                      <c:pt idx="9215">
                        <c:v>8.2379999999999995</c:v>
                      </c:pt>
                      <c:pt idx="9216">
                        <c:v>8.2149999999999999</c:v>
                      </c:pt>
                      <c:pt idx="9217">
                        <c:v>8.1780000000000008</c:v>
                      </c:pt>
                      <c:pt idx="9218">
                        <c:v>8.1129999999999995</c:v>
                      </c:pt>
                      <c:pt idx="9219">
                        <c:v>8.2249999999999996</c:v>
                      </c:pt>
                      <c:pt idx="9220">
                        <c:v>8.1820000000000004</c:v>
                      </c:pt>
                      <c:pt idx="9221">
                        <c:v>8.2110000000000003</c:v>
                      </c:pt>
                      <c:pt idx="9222">
                        <c:v>8.3239999999999998</c:v>
                      </c:pt>
                      <c:pt idx="9223">
                        <c:v>8.3089999999999993</c:v>
                      </c:pt>
                      <c:pt idx="9224">
                        <c:v>8.3070000000000004</c:v>
                      </c:pt>
                      <c:pt idx="9225">
                        <c:v>8.4499999999999993</c:v>
                      </c:pt>
                      <c:pt idx="9226">
                        <c:v>8.3089999999999993</c:v>
                      </c:pt>
                      <c:pt idx="9227">
                        <c:v>8.1950000000000003</c:v>
                      </c:pt>
                      <c:pt idx="9228">
                        <c:v>8.1880000000000006</c:v>
                      </c:pt>
                      <c:pt idx="9229">
                        <c:v>8.2210000000000001</c:v>
                      </c:pt>
                      <c:pt idx="9230">
                        <c:v>8.2569999999999997</c:v>
                      </c:pt>
                      <c:pt idx="9231">
                        <c:v>8.3650000000000002</c:v>
                      </c:pt>
                      <c:pt idx="9232">
                        <c:v>8.2789999999999999</c:v>
                      </c:pt>
                      <c:pt idx="9233">
                        <c:v>8.234</c:v>
                      </c:pt>
                      <c:pt idx="9234">
                        <c:v>8.1989999999999998</c:v>
                      </c:pt>
                      <c:pt idx="9235">
                        <c:v>8.1910000000000007</c:v>
                      </c:pt>
                      <c:pt idx="9236">
                        <c:v>8.1969999999999992</c:v>
                      </c:pt>
                      <c:pt idx="9237">
                        <c:v>8.173</c:v>
                      </c:pt>
                      <c:pt idx="9238">
                        <c:v>8.298</c:v>
                      </c:pt>
                      <c:pt idx="9239">
                        <c:v>8.3829999999999991</c:v>
                      </c:pt>
                      <c:pt idx="9240">
                        <c:v>8.3859999999999992</c:v>
                      </c:pt>
                      <c:pt idx="9241">
                        <c:v>8.4090000000000007</c:v>
                      </c:pt>
                      <c:pt idx="9242">
                        <c:v>8.3209999999999997</c:v>
                      </c:pt>
                      <c:pt idx="9243">
                        <c:v>8.2949999999999999</c:v>
                      </c:pt>
                      <c:pt idx="9244">
                        <c:v>8.2829999999999995</c:v>
                      </c:pt>
                      <c:pt idx="9245">
                        <c:v>8.2959999999999994</c:v>
                      </c:pt>
                      <c:pt idx="9246">
                        <c:v>8.2240000000000002</c:v>
                      </c:pt>
                      <c:pt idx="9247">
                        <c:v>8.2490000000000006</c:v>
                      </c:pt>
                      <c:pt idx="9248">
                        <c:v>8.2650000000000006</c:v>
                      </c:pt>
                      <c:pt idx="9249">
                        <c:v>8.2899999999999991</c:v>
                      </c:pt>
                      <c:pt idx="9250">
                        <c:v>8.34</c:v>
                      </c:pt>
                      <c:pt idx="9251">
                        <c:v>8.343</c:v>
                      </c:pt>
                      <c:pt idx="9252">
                        <c:v>8.2840000000000007</c:v>
                      </c:pt>
                      <c:pt idx="9253">
                        <c:v>8.2910000000000004</c:v>
                      </c:pt>
                      <c:pt idx="9254">
                        <c:v>8.3119999999999994</c:v>
                      </c:pt>
                      <c:pt idx="9255">
                        <c:v>8.3889999999999993</c:v>
                      </c:pt>
                      <c:pt idx="9256">
                        <c:v>8.39</c:v>
                      </c:pt>
                      <c:pt idx="9257">
                        <c:v>8.4909999999999997</c:v>
                      </c:pt>
                      <c:pt idx="9258">
                        <c:v>8.4480000000000004</c:v>
                      </c:pt>
                      <c:pt idx="9259">
                        <c:v>8.3859999999999992</c:v>
                      </c:pt>
                      <c:pt idx="9260">
                        <c:v>8.3239999999999998</c:v>
                      </c:pt>
                      <c:pt idx="9261">
                        <c:v>8.2959999999999994</c:v>
                      </c:pt>
                      <c:pt idx="9262">
                        <c:v>8.3040000000000003</c:v>
                      </c:pt>
                      <c:pt idx="9263">
                        <c:v>8.3350000000000009</c:v>
                      </c:pt>
                      <c:pt idx="9264">
                        <c:v>8.2859999999999996</c:v>
                      </c:pt>
                      <c:pt idx="9265">
                        <c:v>8.3010000000000002</c:v>
                      </c:pt>
                      <c:pt idx="9266">
                        <c:v>8.3889999999999993</c:v>
                      </c:pt>
                      <c:pt idx="9267">
                        <c:v>8.4369999999999994</c:v>
                      </c:pt>
                      <c:pt idx="9268">
                        <c:v>8.44</c:v>
                      </c:pt>
                      <c:pt idx="9269">
                        <c:v>8.4290000000000003</c:v>
                      </c:pt>
                      <c:pt idx="9270">
                        <c:v>8.4239999999999995</c:v>
                      </c:pt>
                      <c:pt idx="9271">
                        <c:v>8.39</c:v>
                      </c:pt>
                      <c:pt idx="9272">
                        <c:v>8.3680000000000003</c:v>
                      </c:pt>
                      <c:pt idx="9273">
                        <c:v>8.3960000000000008</c:v>
                      </c:pt>
                      <c:pt idx="9274">
                        <c:v>8.4939999999999998</c:v>
                      </c:pt>
                      <c:pt idx="9275">
                        <c:v>8.3960000000000008</c:v>
                      </c:pt>
                      <c:pt idx="9276">
                        <c:v>8.4619999999999997</c:v>
                      </c:pt>
                      <c:pt idx="9277">
                        <c:v>8.4130000000000003</c:v>
                      </c:pt>
                      <c:pt idx="9278">
                        <c:v>8.3469999999999995</c:v>
                      </c:pt>
                      <c:pt idx="9279">
                        <c:v>8.3569999999999993</c:v>
                      </c:pt>
                      <c:pt idx="9280">
                        <c:v>8.5090000000000003</c:v>
                      </c:pt>
                      <c:pt idx="9281">
                        <c:v>8.484</c:v>
                      </c:pt>
                      <c:pt idx="9282">
                        <c:v>8.44</c:v>
                      </c:pt>
                      <c:pt idx="9283">
                        <c:v>8.4179999999999993</c:v>
                      </c:pt>
                      <c:pt idx="9284">
                        <c:v>8.3689999999999998</c:v>
                      </c:pt>
                      <c:pt idx="9285">
                        <c:v>8.4160000000000004</c:v>
                      </c:pt>
                      <c:pt idx="9286">
                        <c:v>8.4329999999999998</c:v>
                      </c:pt>
                      <c:pt idx="9287">
                        <c:v>8.4290000000000003</c:v>
                      </c:pt>
                      <c:pt idx="9288">
                        <c:v>8.5329999999999995</c:v>
                      </c:pt>
                      <c:pt idx="9289">
                        <c:v>8.5340000000000007</c:v>
                      </c:pt>
                      <c:pt idx="9290">
                        <c:v>8.6609999999999996</c:v>
                      </c:pt>
                      <c:pt idx="9291">
                        <c:v>8.6750000000000007</c:v>
                      </c:pt>
                      <c:pt idx="9292">
                        <c:v>8.6470000000000002</c:v>
                      </c:pt>
                      <c:pt idx="9293">
                        <c:v>8.6379999999999999</c:v>
                      </c:pt>
                      <c:pt idx="9294">
                        <c:v>8.6470000000000002</c:v>
                      </c:pt>
                      <c:pt idx="9295">
                        <c:v>8.7970000000000006</c:v>
                      </c:pt>
                      <c:pt idx="9296">
                        <c:v>8.7629999999999999</c:v>
                      </c:pt>
                      <c:pt idx="9297">
                        <c:v>8.7230000000000008</c:v>
                      </c:pt>
                      <c:pt idx="9298">
                        <c:v>8.7230000000000008</c:v>
                      </c:pt>
                      <c:pt idx="9299">
                        <c:v>8.8019999999999996</c:v>
                      </c:pt>
                      <c:pt idx="9300">
                        <c:v>8.7129999999999992</c:v>
                      </c:pt>
                      <c:pt idx="9301">
                        <c:v>8.657</c:v>
                      </c:pt>
                      <c:pt idx="9302">
                        <c:v>8.6349999999999998</c:v>
                      </c:pt>
                      <c:pt idx="9303">
                        <c:v>8.5820000000000007</c:v>
                      </c:pt>
                      <c:pt idx="9304">
                        <c:v>8.6270000000000007</c:v>
                      </c:pt>
                      <c:pt idx="9305">
                        <c:v>8.6389999999999993</c:v>
                      </c:pt>
                      <c:pt idx="9306">
                        <c:v>8.7379999999999995</c:v>
                      </c:pt>
                      <c:pt idx="9307">
                        <c:v>8.7620000000000005</c:v>
                      </c:pt>
                      <c:pt idx="9308">
                        <c:v>8.7210000000000001</c:v>
                      </c:pt>
                      <c:pt idx="9309">
                        <c:v>8.6959999999999997</c:v>
                      </c:pt>
                      <c:pt idx="9310">
                        <c:v>8.7119999999999997</c:v>
                      </c:pt>
                      <c:pt idx="9311">
                        <c:v>8.6620000000000008</c:v>
                      </c:pt>
                      <c:pt idx="9312">
                        <c:v>8.6579999999999995</c:v>
                      </c:pt>
                      <c:pt idx="9313">
                        <c:v>8.67</c:v>
                      </c:pt>
                      <c:pt idx="9314">
                        <c:v>8.6739999999999995</c:v>
                      </c:pt>
                      <c:pt idx="9315">
                        <c:v>8.6080000000000005</c:v>
                      </c:pt>
                      <c:pt idx="9316">
                        <c:v>8.7110000000000003</c:v>
                      </c:pt>
                      <c:pt idx="9317">
                        <c:v>8.8770000000000007</c:v>
                      </c:pt>
                      <c:pt idx="9318">
                        <c:v>8.8510000000000009</c:v>
                      </c:pt>
                      <c:pt idx="9319">
                        <c:v>8.8620000000000001</c:v>
                      </c:pt>
                      <c:pt idx="9320">
                        <c:v>8.8390000000000004</c:v>
                      </c:pt>
                      <c:pt idx="9321">
                        <c:v>8.8019999999999996</c:v>
                      </c:pt>
                      <c:pt idx="9322">
                        <c:v>8.7490000000000006</c:v>
                      </c:pt>
                      <c:pt idx="9323">
                        <c:v>8.7080000000000002</c:v>
                      </c:pt>
                      <c:pt idx="9324">
                        <c:v>8.7520000000000007</c:v>
                      </c:pt>
                      <c:pt idx="9325">
                        <c:v>8.7129999999999992</c:v>
                      </c:pt>
                      <c:pt idx="9326">
                        <c:v>8.6910000000000007</c:v>
                      </c:pt>
                      <c:pt idx="9327">
                        <c:v>8.6980000000000004</c:v>
                      </c:pt>
                      <c:pt idx="9328">
                        <c:v>8.7210000000000001</c:v>
                      </c:pt>
                      <c:pt idx="9329">
                        <c:v>8.6839999999999993</c:v>
                      </c:pt>
                      <c:pt idx="9330">
                        <c:v>8.6880000000000006</c:v>
                      </c:pt>
                      <c:pt idx="9331">
                        <c:v>8.7789999999999999</c:v>
                      </c:pt>
                      <c:pt idx="9332">
                        <c:v>8.7959999999999994</c:v>
                      </c:pt>
                      <c:pt idx="9333">
                        <c:v>8.8350000000000009</c:v>
                      </c:pt>
                      <c:pt idx="9334">
                        <c:v>8.8140000000000001</c:v>
                      </c:pt>
                      <c:pt idx="9335">
                        <c:v>8.8439999999999994</c:v>
                      </c:pt>
                      <c:pt idx="9336">
                        <c:v>8.8160000000000007</c:v>
                      </c:pt>
                      <c:pt idx="9337">
                        <c:v>8.8030000000000008</c:v>
                      </c:pt>
                      <c:pt idx="9338">
                        <c:v>8.8190000000000008</c:v>
                      </c:pt>
                      <c:pt idx="9339">
                        <c:v>8.8529999999999998</c:v>
                      </c:pt>
                      <c:pt idx="9340">
                        <c:v>8.8789999999999996</c:v>
                      </c:pt>
                      <c:pt idx="9341">
                        <c:v>8.9179999999999993</c:v>
                      </c:pt>
                      <c:pt idx="9342">
                        <c:v>8.8480000000000008</c:v>
                      </c:pt>
                      <c:pt idx="9343">
                        <c:v>8.8019999999999996</c:v>
                      </c:pt>
                      <c:pt idx="9344">
                        <c:v>8.7729999999999997</c:v>
                      </c:pt>
                      <c:pt idx="9345">
                        <c:v>8.7490000000000006</c:v>
                      </c:pt>
                      <c:pt idx="9346">
                        <c:v>8.7370000000000001</c:v>
                      </c:pt>
                      <c:pt idx="9347">
                        <c:v>8.8369999999999997</c:v>
                      </c:pt>
                      <c:pt idx="9348">
                        <c:v>8.8670000000000009</c:v>
                      </c:pt>
                      <c:pt idx="9349">
                        <c:v>8.8439999999999994</c:v>
                      </c:pt>
                      <c:pt idx="9350">
                        <c:v>8.8510000000000009</c:v>
                      </c:pt>
                      <c:pt idx="9351">
                        <c:v>8.86</c:v>
                      </c:pt>
                      <c:pt idx="9352">
                        <c:v>8.8680000000000003</c:v>
                      </c:pt>
                      <c:pt idx="9353">
                        <c:v>8.8680000000000003</c:v>
                      </c:pt>
                      <c:pt idx="9354">
                        <c:v>8.8780000000000001</c:v>
                      </c:pt>
                      <c:pt idx="9355">
                        <c:v>8.8019999999999996</c:v>
                      </c:pt>
                      <c:pt idx="9356">
                        <c:v>8.76</c:v>
                      </c:pt>
                      <c:pt idx="9357">
                        <c:v>8.7210000000000001</c:v>
                      </c:pt>
                      <c:pt idx="9358">
                        <c:v>8.7539999999999996</c:v>
                      </c:pt>
                      <c:pt idx="9359">
                        <c:v>8.734</c:v>
                      </c:pt>
                      <c:pt idx="9360">
                        <c:v>8.7279999999999998</c:v>
                      </c:pt>
                      <c:pt idx="9361">
                        <c:v>8.7170000000000005</c:v>
                      </c:pt>
                      <c:pt idx="9362">
                        <c:v>8.7420000000000009</c:v>
                      </c:pt>
                      <c:pt idx="9363">
                        <c:v>8.7910000000000004</c:v>
                      </c:pt>
                      <c:pt idx="9364">
                        <c:v>8.8030000000000008</c:v>
                      </c:pt>
                      <c:pt idx="9365">
                        <c:v>8.7989999999999995</c:v>
                      </c:pt>
                      <c:pt idx="9366">
                        <c:v>8.8350000000000009</c:v>
                      </c:pt>
                      <c:pt idx="9367">
                        <c:v>8.9030000000000005</c:v>
                      </c:pt>
                      <c:pt idx="9368">
                        <c:v>8.9179999999999993</c:v>
                      </c:pt>
                      <c:pt idx="9369">
                        <c:v>8.9480000000000004</c:v>
                      </c:pt>
                      <c:pt idx="9370">
                        <c:v>8.9450000000000003</c:v>
                      </c:pt>
                      <c:pt idx="9371">
                        <c:v>8.9179999999999993</c:v>
                      </c:pt>
                      <c:pt idx="9372">
                        <c:v>8.8879999999999999</c:v>
                      </c:pt>
                      <c:pt idx="9373">
                        <c:v>8.8610000000000007</c:v>
                      </c:pt>
                      <c:pt idx="9374">
                        <c:v>8.8689999999999998</c:v>
                      </c:pt>
                      <c:pt idx="9375">
                        <c:v>8.875</c:v>
                      </c:pt>
                      <c:pt idx="9376">
                        <c:v>8.8650000000000002</c:v>
                      </c:pt>
                      <c:pt idx="9377">
                        <c:v>8.8320000000000007</c:v>
                      </c:pt>
                      <c:pt idx="9378">
                        <c:v>8.8170000000000002</c:v>
                      </c:pt>
                      <c:pt idx="9379">
                        <c:v>8.8409999999999993</c:v>
                      </c:pt>
                      <c:pt idx="9380">
                        <c:v>8.8190000000000008</c:v>
                      </c:pt>
                      <c:pt idx="9381">
                        <c:v>8.8049999999999997</c:v>
                      </c:pt>
                      <c:pt idx="9382">
                        <c:v>8.7910000000000004</c:v>
                      </c:pt>
                      <c:pt idx="9383">
                        <c:v>8.7669999999999995</c:v>
                      </c:pt>
                      <c:pt idx="9384">
                        <c:v>8.8230000000000004</c:v>
                      </c:pt>
                      <c:pt idx="9385">
                        <c:v>8.8390000000000004</c:v>
                      </c:pt>
                      <c:pt idx="9386">
                        <c:v>8.8539999999999992</c:v>
                      </c:pt>
                      <c:pt idx="9387">
                        <c:v>8.8239999999999998</c:v>
                      </c:pt>
                      <c:pt idx="9388">
                        <c:v>8.8109999999999999</c:v>
                      </c:pt>
                      <c:pt idx="9389">
                        <c:v>8.86</c:v>
                      </c:pt>
                      <c:pt idx="9390">
                        <c:v>8.8230000000000004</c:v>
                      </c:pt>
                      <c:pt idx="9391">
                        <c:v>8.8339999999999996</c:v>
                      </c:pt>
                      <c:pt idx="9392">
                        <c:v>8.8450000000000006</c:v>
                      </c:pt>
                      <c:pt idx="9393">
                        <c:v>8.9179999999999993</c:v>
                      </c:pt>
                      <c:pt idx="9394">
                        <c:v>8.8659999999999997</c:v>
                      </c:pt>
                      <c:pt idx="9395">
                        <c:v>8.9030000000000005</c:v>
                      </c:pt>
                      <c:pt idx="9396">
                        <c:v>8.8940000000000001</c:v>
                      </c:pt>
                      <c:pt idx="9397">
                        <c:v>8.8550000000000004</c:v>
                      </c:pt>
                      <c:pt idx="9398">
                        <c:v>8.8230000000000004</c:v>
                      </c:pt>
                      <c:pt idx="9399">
                        <c:v>8.8420000000000005</c:v>
                      </c:pt>
                      <c:pt idx="9400">
                        <c:v>8.8819999999999997</c:v>
                      </c:pt>
                      <c:pt idx="9401">
                        <c:v>9.0109999999999992</c:v>
                      </c:pt>
                      <c:pt idx="9402">
                        <c:v>8.99</c:v>
                      </c:pt>
                      <c:pt idx="9403">
                        <c:v>8.9489999999999998</c:v>
                      </c:pt>
                      <c:pt idx="9404">
                        <c:v>8.92</c:v>
                      </c:pt>
                      <c:pt idx="9405">
                        <c:v>8.8859999999999992</c:v>
                      </c:pt>
                      <c:pt idx="9406">
                        <c:v>8.8360000000000003</c:v>
                      </c:pt>
                      <c:pt idx="9407">
                        <c:v>8.8140000000000001</c:v>
                      </c:pt>
                      <c:pt idx="9408">
                        <c:v>8.83</c:v>
                      </c:pt>
                      <c:pt idx="9409">
                        <c:v>8.8190000000000008</c:v>
                      </c:pt>
                      <c:pt idx="9410">
                        <c:v>8.8179999999999996</c:v>
                      </c:pt>
                      <c:pt idx="9411">
                        <c:v>8.8140000000000001</c:v>
                      </c:pt>
                      <c:pt idx="9412">
                        <c:v>8.8089999999999993</c:v>
                      </c:pt>
                      <c:pt idx="9413">
                        <c:v>8.8889999999999993</c:v>
                      </c:pt>
                      <c:pt idx="9414">
                        <c:v>9.1170000000000009</c:v>
                      </c:pt>
                      <c:pt idx="9415">
                        <c:v>9.2040000000000006</c:v>
                      </c:pt>
                      <c:pt idx="9416">
                        <c:v>9.109</c:v>
                      </c:pt>
                      <c:pt idx="9417">
                        <c:v>9.093</c:v>
                      </c:pt>
                      <c:pt idx="9418">
                        <c:v>9.0820000000000007</c:v>
                      </c:pt>
                      <c:pt idx="9419">
                        <c:v>9.077</c:v>
                      </c:pt>
                      <c:pt idx="9420">
                        <c:v>9.0350000000000001</c:v>
                      </c:pt>
                      <c:pt idx="9421">
                        <c:v>9.0839999999999996</c:v>
                      </c:pt>
                      <c:pt idx="9422">
                        <c:v>9.0359999999999996</c:v>
                      </c:pt>
                      <c:pt idx="9423">
                        <c:v>9.032</c:v>
                      </c:pt>
                      <c:pt idx="9424">
                        <c:v>9.0649999999999995</c:v>
                      </c:pt>
                      <c:pt idx="9425">
                        <c:v>9.0739999999999998</c:v>
                      </c:pt>
                      <c:pt idx="9426">
                        <c:v>9.109</c:v>
                      </c:pt>
                      <c:pt idx="9427">
                        <c:v>9.157</c:v>
                      </c:pt>
                      <c:pt idx="9428">
                        <c:v>9.2129999999999992</c:v>
                      </c:pt>
                      <c:pt idx="9429">
                        <c:v>9.2799999999999994</c:v>
                      </c:pt>
                      <c:pt idx="9430">
                        <c:v>9.2279999999999998</c:v>
                      </c:pt>
                      <c:pt idx="9431">
                        <c:v>9.234</c:v>
                      </c:pt>
                      <c:pt idx="9432">
                        <c:v>9.2289999999999992</c:v>
                      </c:pt>
                      <c:pt idx="9433">
                        <c:v>9.25</c:v>
                      </c:pt>
                      <c:pt idx="9434">
                        <c:v>9.2550000000000008</c:v>
                      </c:pt>
                      <c:pt idx="9435">
                        <c:v>9.266</c:v>
                      </c:pt>
                      <c:pt idx="9436">
                        <c:v>9.3320000000000007</c:v>
                      </c:pt>
                      <c:pt idx="9437">
                        <c:v>9.3539999999999992</c:v>
                      </c:pt>
                      <c:pt idx="9438">
                        <c:v>9.3290000000000006</c:v>
                      </c:pt>
                      <c:pt idx="9439">
                        <c:v>9.3469999999999995</c:v>
                      </c:pt>
                      <c:pt idx="9440">
                        <c:v>9.3339999999999996</c:v>
                      </c:pt>
                      <c:pt idx="9441">
                        <c:v>9.3249999999999993</c:v>
                      </c:pt>
                      <c:pt idx="9442">
                        <c:v>9.3249999999999993</c:v>
                      </c:pt>
                      <c:pt idx="9443">
                        <c:v>9.3239999999999998</c:v>
                      </c:pt>
                      <c:pt idx="9444">
                        <c:v>9.3160000000000007</c:v>
                      </c:pt>
                      <c:pt idx="9445">
                        <c:v>9.3230000000000004</c:v>
                      </c:pt>
                      <c:pt idx="9446">
                        <c:v>9.3309999999999995</c:v>
                      </c:pt>
                      <c:pt idx="9447">
                        <c:v>9.3379999999999992</c:v>
                      </c:pt>
                      <c:pt idx="9448">
                        <c:v>9.3539999999999992</c:v>
                      </c:pt>
                      <c:pt idx="9449">
                        <c:v>9.3640000000000008</c:v>
                      </c:pt>
                      <c:pt idx="9450">
                        <c:v>9.3759999999999994</c:v>
                      </c:pt>
                      <c:pt idx="9451">
                        <c:v>9.3629999999999995</c:v>
                      </c:pt>
                      <c:pt idx="9452">
                        <c:v>9.4019999999999992</c:v>
                      </c:pt>
                      <c:pt idx="9453">
                        <c:v>9.5060000000000002</c:v>
                      </c:pt>
                      <c:pt idx="9454">
                        <c:v>9.5449999999999999</c:v>
                      </c:pt>
                      <c:pt idx="9455">
                        <c:v>9.5139999999999993</c:v>
                      </c:pt>
                      <c:pt idx="9456">
                        <c:v>9.484</c:v>
                      </c:pt>
                      <c:pt idx="9457">
                        <c:v>9.4529999999999994</c:v>
                      </c:pt>
                      <c:pt idx="9458">
                        <c:v>9.4979999999999993</c:v>
                      </c:pt>
                      <c:pt idx="9459">
                        <c:v>9.4760000000000009</c:v>
                      </c:pt>
                      <c:pt idx="9460">
                        <c:v>9.4789999999999992</c:v>
                      </c:pt>
                      <c:pt idx="9461">
                        <c:v>9.468</c:v>
                      </c:pt>
                      <c:pt idx="9462">
                        <c:v>9.5</c:v>
                      </c:pt>
                      <c:pt idx="9463">
                        <c:v>9.4870000000000001</c:v>
                      </c:pt>
                      <c:pt idx="9464">
                        <c:v>9.4860000000000007</c:v>
                      </c:pt>
                      <c:pt idx="9465">
                        <c:v>9.5129999999999999</c:v>
                      </c:pt>
                      <c:pt idx="9466">
                        <c:v>9.52</c:v>
                      </c:pt>
                      <c:pt idx="9467">
                        <c:v>9.4809999999999999</c:v>
                      </c:pt>
                      <c:pt idx="9468">
                        <c:v>9.532</c:v>
                      </c:pt>
                      <c:pt idx="9469">
                        <c:v>9.5410000000000004</c:v>
                      </c:pt>
                      <c:pt idx="9470">
                        <c:v>9.5280000000000005</c:v>
                      </c:pt>
                      <c:pt idx="9471">
                        <c:v>9.5060000000000002</c:v>
                      </c:pt>
                      <c:pt idx="9472">
                        <c:v>9.4849999999999994</c:v>
                      </c:pt>
                      <c:pt idx="9473">
                        <c:v>9.5589999999999993</c:v>
                      </c:pt>
                      <c:pt idx="9474">
                        <c:v>9.5370000000000008</c:v>
                      </c:pt>
                      <c:pt idx="9475">
                        <c:v>9.5380000000000003</c:v>
                      </c:pt>
                      <c:pt idx="9476">
                        <c:v>9.5380000000000003</c:v>
                      </c:pt>
                      <c:pt idx="9477">
                        <c:v>9.5649999999999995</c:v>
                      </c:pt>
                      <c:pt idx="9478">
                        <c:v>9.5980000000000008</c:v>
                      </c:pt>
                      <c:pt idx="9479">
                        <c:v>9.6349999999999998</c:v>
                      </c:pt>
                      <c:pt idx="9480">
                        <c:v>9.6530000000000005</c:v>
                      </c:pt>
                      <c:pt idx="9481">
                        <c:v>9.6649999999999991</c:v>
                      </c:pt>
                      <c:pt idx="9482">
                        <c:v>9.6839999999999993</c:v>
                      </c:pt>
                      <c:pt idx="9483">
                        <c:v>9.7579999999999991</c:v>
                      </c:pt>
                      <c:pt idx="9484">
                        <c:v>9.8079999999999998</c:v>
                      </c:pt>
                      <c:pt idx="9485">
                        <c:v>9.8420000000000005</c:v>
                      </c:pt>
                      <c:pt idx="9486">
                        <c:v>9.9019999999999992</c:v>
                      </c:pt>
                      <c:pt idx="9487">
                        <c:v>9.92</c:v>
                      </c:pt>
                      <c:pt idx="9488">
                        <c:v>9.9849999999999994</c:v>
                      </c:pt>
                      <c:pt idx="9489">
                        <c:v>10.031000000000001</c:v>
                      </c:pt>
                      <c:pt idx="9490">
                        <c:v>10.089</c:v>
                      </c:pt>
                      <c:pt idx="9491">
                        <c:v>10.148</c:v>
                      </c:pt>
                      <c:pt idx="9492">
                        <c:v>10.192</c:v>
                      </c:pt>
                      <c:pt idx="9493">
                        <c:v>10.263999999999999</c:v>
                      </c:pt>
                      <c:pt idx="9494">
                        <c:v>10.337999999999999</c:v>
                      </c:pt>
                      <c:pt idx="9495">
                        <c:v>10.36</c:v>
                      </c:pt>
                      <c:pt idx="9496">
                        <c:v>10.411</c:v>
                      </c:pt>
                      <c:pt idx="9497">
                        <c:v>10.476000000000001</c:v>
                      </c:pt>
                      <c:pt idx="9498">
                        <c:v>10.515000000000001</c:v>
                      </c:pt>
                      <c:pt idx="9499">
                        <c:v>10.525</c:v>
                      </c:pt>
                      <c:pt idx="9500">
                        <c:v>10.548</c:v>
                      </c:pt>
                      <c:pt idx="9501">
                        <c:v>10.579000000000001</c:v>
                      </c:pt>
                      <c:pt idx="9502">
                        <c:v>10.625</c:v>
                      </c:pt>
                      <c:pt idx="9503">
                        <c:v>10.66</c:v>
                      </c:pt>
                      <c:pt idx="9504">
                        <c:v>10.718</c:v>
                      </c:pt>
                      <c:pt idx="9505">
                        <c:v>10.759</c:v>
                      </c:pt>
                      <c:pt idx="9506">
                        <c:v>10.788</c:v>
                      </c:pt>
                      <c:pt idx="9507">
                        <c:v>10.846</c:v>
                      </c:pt>
                      <c:pt idx="9508">
                        <c:v>10.878</c:v>
                      </c:pt>
                      <c:pt idx="9509">
                        <c:v>10.916</c:v>
                      </c:pt>
                      <c:pt idx="9510">
                        <c:v>10.954000000000001</c:v>
                      </c:pt>
                      <c:pt idx="9511">
                        <c:v>10.988</c:v>
                      </c:pt>
                      <c:pt idx="9512">
                        <c:v>11.007</c:v>
                      </c:pt>
                      <c:pt idx="9513">
                        <c:v>11.064</c:v>
                      </c:pt>
                      <c:pt idx="9514">
                        <c:v>11.106999999999999</c:v>
                      </c:pt>
                      <c:pt idx="9515">
                        <c:v>11.137</c:v>
                      </c:pt>
                      <c:pt idx="9516">
                        <c:v>11.151</c:v>
                      </c:pt>
                      <c:pt idx="9517">
                        <c:v>11.151</c:v>
                      </c:pt>
                      <c:pt idx="9518">
                        <c:v>11.151</c:v>
                      </c:pt>
                      <c:pt idx="9519">
                        <c:v>11.141</c:v>
                      </c:pt>
                      <c:pt idx="9520">
                        <c:v>11.141</c:v>
                      </c:pt>
                      <c:pt idx="9521">
                        <c:v>11.151999999999999</c:v>
                      </c:pt>
                      <c:pt idx="9522">
                        <c:v>11.164</c:v>
                      </c:pt>
                      <c:pt idx="9523">
                        <c:v>11.169</c:v>
                      </c:pt>
                      <c:pt idx="9524">
                        <c:v>11.179</c:v>
                      </c:pt>
                      <c:pt idx="9525">
                        <c:v>11.214</c:v>
                      </c:pt>
                      <c:pt idx="9526">
                        <c:v>11.215999999999999</c:v>
                      </c:pt>
                      <c:pt idx="9527">
                        <c:v>11.237</c:v>
                      </c:pt>
                      <c:pt idx="9528">
                        <c:v>11.231999999999999</c:v>
                      </c:pt>
                      <c:pt idx="9529">
                        <c:v>11.222</c:v>
                      </c:pt>
                      <c:pt idx="9530">
                        <c:v>11.23</c:v>
                      </c:pt>
                      <c:pt idx="9531">
                        <c:v>11.23</c:v>
                      </c:pt>
                      <c:pt idx="9532">
                        <c:v>11.241</c:v>
                      </c:pt>
                      <c:pt idx="9533">
                        <c:v>11.298</c:v>
                      </c:pt>
                      <c:pt idx="9534">
                        <c:v>11.324999999999999</c:v>
                      </c:pt>
                      <c:pt idx="9535">
                        <c:v>11.337999999999999</c:v>
                      </c:pt>
                      <c:pt idx="9536">
                        <c:v>11.355</c:v>
                      </c:pt>
                      <c:pt idx="9537">
                        <c:v>11.387</c:v>
                      </c:pt>
                      <c:pt idx="9538">
                        <c:v>11.404</c:v>
                      </c:pt>
                      <c:pt idx="9539">
                        <c:v>11.427</c:v>
                      </c:pt>
                      <c:pt idx="9540">
                        <c:v>11.441000000000001</c:v>
                      </c:pt>
                      <c:pt idx="9541">
                        <c:v>11.43</c:v>
                      </c:pt>
                      <c:pt idx="9542">
                        <c:v>11.44</c:v>
                      </c:pt>
                      <c:pt idx="9543">
                        <c:v>11.465999999999999</c:v>
                      </c:pt>
                      <c:pt idx="9544">
                        <c:v>11.505000000000001</c:v>
                      </c:pt>
                      <c:pt idx="9545">
                        <c:v>11.494999999999999</c:v>
                      </c:pt>
                      <c:pt idx="9546">
                        <c:v>11.509</c:v>
                      </c:pt>
                      <c:pt idx="9547">
                        <c:v>11.507</c:v>
                      </c:pt>
                      <c:pt idx="9548">
                        <c:v>11.516</c:v>
                      </c:pt>
                      <c:pt idx="9549">
                        <c:v>11.571999999999999</c:v>
                      </c:pt>
                      <c:pt idx="9550">
                        <c:v>11.584</c:v>
                      </c:pt>
                      <c:pt idx="9551">
                        <c:v>11.590999999999999</c:v>
                      </c:pt>
                      <c:pt idx="9552">
                        <c:v>11.545999999999999</c:v>
                      </c:pt>
                      <c:pt idx="9553">
                        <c:v>11.509</c:v>
                      </c:pt>
                      <c:pt idx="9554">
                        <c:v>11.472</c:v>
                      </c:pt>
                      <c:pt idx="9555">
                        <c:v>11.436999999999999</c:v>
                      </c:pt>
                      <c:pt idx="9556">
                        <c:v>11.407999999999999</c:v>
                      </c:pt>
                      <c:pt idx="9557">
                        <c:v>11.388999999999999</c:v>
                      </c:pt>
                      <c:pt idx="9558">
                        <c:v>11.397</c:v>
                      </c:pt>
                      <c:pt idx="9559">
                        <c:v>11.385</c:v>
                      </c:pt>
                      <c:pt idx="9560">
                        <c:v>11.503</c:v>
                      </c:pt>
                      <c:pt idx="9561">
                        <c:v>11.571999999999999</c:v>
                      </c:pt>
                      <c:pt idx="9562">
                        <c:v>11.601000000000001</c:v>
                      </c:pt>
                      <c:pt idx="9563">
                        <c:v>11.587</c:v>
                      </c:pt>
                      <c:pt idx="9564">
                        <c:v>11.52</c:v>
                      </c:pt>
                      <c:pt idx="9565">
                        <c:v>11.459</c:v>
                      </c:pt>
                      <c:pt idx="9566">
                        <c:v>11.41</c:v>
                      </c:pt>
                      <c:pt idx="9567">
                        <c:v>11.305</c:v>
                      </c:pt>
                      <c:pt idx="9568">
                        <c:v>11.209</c:v>
                      </c:pt>
                      <c:pt idx="9569">
                        <c:v>11.178000000000001</c:v>
                      </c:pt>
                      <c:pt idx="9570">
                        <c:v>11.106999999999999</c:v>
                      </c:pt>
                      <c:pt idx="9571">
                        <c:v>11.063000000000001</c:v>
                      </c:pt>
                      <c:pt idx="9572">
                        <c:v>11.007</c:v>
                      </c:pt>
                      <c:pt idx="9573">
                        <c:v>10.973000000000001</c:v>
                      </c:pt>
                      <c:pt idx="9574">
                        <c:v>10.973000000000001</c:v>
                      </c:pt>
                      <c:pt idx="9575">
                        <c:v>10.957000000000001</c:v>
                      </c:pt>
                      <c:pt idx="9576">
                        <c:v>10.914999999999999</c:v>
                      </c:pt>
                      <c:pt idx="9577">
                        <c:v>10.894</c:v>
                      </c:pt>
                      <c:pt idx="9578">
                        <c:v>10.859</c:v>
                      </c:pt>
                      <c:pt idx="9579">
                        <c:v>10.811</c:v>
                      </c:pt>
                      <c:pt idx="9580">
                        <c:v>10.788</c:v>
                      </c:pt>
                      <c:pt idx="9581">
                        <c:v>10.798999999999999</c:v>
                      </c:pt>
                      <c:pt idx="9582">
                        <c:v>10.818</c:v>
                      </c:pt>
                      <c:pt idx="9583">
                        <c:v>10.816000000000001</c:v>
                      </c:pt>
                      <c:pt idx="9584">
                        <c:v>10.87</c:v>
                      </c:pt>
                      <c:pt idx="9585">
                        <c:v>11.015000000000001</c:v>
                      </c:pt>
                      <c:pt idx="9586">
                        <c:v>11.13</c:v>
                      </c:pt>
                      <c:pt idx="9587">
                        <c:v>11.099</c:v>
                      </c:pt>
                      <c:pt idx="9588">
                        <c:v>11.042</c:v>
                      </c:pt>
                      <c:pt idx="9589">
                        <c:v>10.968999999999999</c:v>
                      </c:pt>
                      <c:pt idx="9590">
                        <c:v>10.907</c:v>
                      </c:pt>
                      <c:pt idx="9591">
                        <c:v>10.87</c:v>
                      </c:pt>
                      <c:pt idx="9592">
                        <c:v>10.827</c:v>
                      </c:pt>
                      <c:pt idx="9593">
                        <c:v>10.805999999999999</c:v>
                      </c:pt>
                      <c:pt idx="9594">
                        <c:v>10.775</c:v>
                      </c:pt>
                      <c:pt idx="9595">
                        <c:v>10.763</c:v>
                      </c:pt>
                      <c:pt idx="9596">
                        <c:v>10.733000000000001</c:v>
                      </c:pt>
                      <c:pt idx="9597">
                        <c:v>10.711</c:v>
                      </c:pt>
                      <c:pt idx="9598">
                        <c:v>10.692</c:v>
                      </c:pt>
                      <c:pt idx="9599">
                        <c:v>10.7</c:v>
                      </c:pt>
                      <c:pt idx="9600">
                        <c:v>10.689</c:v>
                      </c:pt>
                      <c:pt idx="9601">
                        <c:v>10.685</c:v>
                      </c:pt>
                      <c:pt idx="9602">
                        <c:v>10.73</c:v>
                      </c:pt>
                      <c:pt idx="9603">
                        <c:v>10.772</c:v>
                      </c:pt>
                      <c:pt idx="9604">
                        <c:v>10.78</c:v>
                      </c:pt>
                      <c:pt idx="9605">
                        <c:v>10.803000000000001</c:v>
                      </c:pt>
                      <c:pt idx="9606">
                        <c:v>10.808</c:v>
                      </c:pt>
                      <c:pt idx="9607">
                        <c:v>10.795999999999999</c:v>
                      </c:pt>
                      <c:pt idx="9608">
                        <c:v>10.856</c:v>
                      </c:pt>
                      <c:pt idx="9609">
                        <c:v>10.859</c:v>
                      </c:pt>
                      <c:pt idx="9610">
                        <c:v>10.852</c:v>
                      </c:pt>
                      <c:pt idx="9611">
                        <c:v>10.819000000000001</c:v>
                      </c:pt>
                      <c:pt idx="9612">
                        <c:v>10.811999999999999</c:v>
                      </c:pt>
                      <c:pt idx="9613">
                        <c:v>10.779</c:v>
                      </c:pt>
                      <c:pt idx="9614">
                        <c:v>10.76</c:v>
                      </c:pt>
                      <c:pt idx="9615">
                        <c:v>10.715</c:v>
                      </c:pt>
                      <c:pt idx="9616">
                        <c:v>10.702999999999999</c:v>
                      </c:pt>
                      <c:pt idx="9617">
                        <c:v>10.746</c:v>
                      </c:pt>
                      <c:pt idx="9618">
                        <c:v>10.884</c:v>
                      </c:pt>
                      <c:pt idx="9619">
                        <c:v>11.268000000000001</c:v>
                      </c:pt>
                      <c:pt idx="9620">
                        <c:v>11.568</c:v>
                      </c:pt>
                      <c:pt idx="9621">
                        <c:v>11.848000000000001</c:v>
                      </c:pt>
                      <c:pt idx="9622">
                        <c:v>11.875999999999999</c:v>
                      </c:pt>
                      <c:pt idx="9623">
                        <c:v>11.839</c:v>
                      </c:pt>
                      <c:pt idx="9624">
                        <c:v>11.538</c:v>
                      </c:pt>
                      <c:pt idx="9625">
                        <c:v>11.353999999999999</c:v>
                      </c:pt>
                      <c:pt idx="9626">
                        <c:v>11.218999999999999</c:v>
                      </c:pt>
                      <c:pt idx="9627">
                        <c:v>11.129</c:v>
                      </c:pt>
                      <c:pt idx="9628">
                        <c:v>11.071</c:v>
                      </c:pt>
                      <c:pt idx="9629">
                        <c:v>11.028</c:v>
                      </c:pt>
                      <c:pt idx="9630">
                        <c:v>11.016999999999999</c:v>
                      </c:pt>
                      <c:pt idx="9631">
                        <c:v>11.206</c:v>
                      </c:pt>
                      <c:pt idx="9632">
                        <c:v>11.382</c:v>
                      </c:pt>
                      <c:pt idx="9633">
                        <c:v>11.391999999999999</c:v>
                      </c:pt>
                      <c:pt idx="9634">
                        <c:v>11.353999999999999</c:v>
                      </c:pt>
                      <c:pt idx="9635">
                        <c:v>11.234999999999999</c:v>
                      </c:pt>
                      <c:pt idx="9636">
                        <c:v>11.125999999999999</c:v>
                      </c:pt>
                      <c:pt idx="9637">
                        <c:v>11.061</c:v>
                      </c:pt>
                      <c:pt idx="9638">
                        <c:v>11.071</c:v>
                      </c:pt>
                      <c:pt idx="9639">
                        <c:v>11.122</c:v>
                      </c:pt>
                      <c:pt idx="9640">
                        <c:v>11.148</c:v>
                      </c:pt>
                      <c:pt idx="9641">
                        <c:v>11.166</c:v>
                      </c:pt>
                      <c:pt idx="9642">
                        <c:v>11.207000000000001</c:v>
                      </c:pt>
                      <c:pt idx="9643">
                        <c:v>11.265000000000001</c:v>
                      </c:pt>
                      <c:pt idx="9644">
                        <c:v>11.36</c:v>
                      </c:pt>
                      <c:pt idx="9645">
                        <c:v>11.516</c:v>
                      </c:pt>
                      <c:pt idx="9646">
                        <c:v>11.516</c:v>
                      </c:pt>
                      <c:pt idx="9647">
                        <c:v>11.504</c:v>
                      </c:pt>
                      <c:pt idx="9648">
                        <c:v>11.526999999999999</c:v>
                      </c:pt>
                      <c:pt idx="9649">
                        <c:v>11.632999999999999</c:v>
                      </c:pt>
                      <c:pt idx="9650">
                        <c:v>11.819000000000001</c:v>
                      </c:pt>
                      <c:pt idx="9651">
                        <c:v>12.071</c:v>
                      </c:pt>
                      <c:pt idx="9652">
                        <c:v>12.195</c:v>
                      </c:pt>
                      <c:pt idx="9653">
                        <c:v>12.398999999999999</c:v>
                      </c:pt>
                      <c:pt idx="9654">
                        <c:v>12.548999999999999</c:v>
                      </c:pt>
                      <c:pt idx="9655">
                        <c:v>12.507999999999999</c:v>
                      </c:pt>
                      <c:pt idx="9656">
                        <c:v>12.278</c:v>
                      </c:pt>
                      <c:pt idx="9657">
                        <c:v>12.026</c:v>
                      </c:pt>
                      <c:pt idx="9658">
                        <c:v>11.827</c:v>
                      </c:pt>
                      <c:pt idx="9659">
                        <c:v>11.819000000000001</c:v>
                      </c:pt>
                      <c:pt idx="9660">
                        <c:v>12.125</c:v>
                      </c:pt>
                      <c:pt idx="9661">
                        <c:v>12.257999999999999</c:v>
                      </c:pt>
                      <c:pt idx="9662">
                        <c:v>12.148999999999999</c:v>
                      </c:pt>
                      <c:pt idx="9663">
                        <c:v>12.143000000000001</c:v>
                      </c:pt>
                      <c:pt idx="9664">
                        <c:v>12.108000000000001</c:v>
                      </c:pt>
                      <c:pt idx="9665">
                        <c:v>12.010999999999999</c:v>
                      </c:pt>
                      <c:pt idx="9666">
                        <c:v>12.058999999999999</c:v>
                      </c:pt>
                      <c:pt idx="9667">
                        <c:v>12.022</c:v>
                      </c:pt>
                      <c:pt idx="9668">
                        <c:v>11.878</c:v>
                      </c:pt>
                      <c:pt idx="9669">
                        <c:v>11.765000000000001</c:v>
                      </c:pt>
                      <c:pt idx="9670">
                        <c:v>11.696999999999999</c:v>
                      </c:pt>
                      <c:pt idx="9671">
                        <c:v>11.603999999999999</c:v>
                      </c:pt>
                      <c:pt idx="9672">
                        <c:v>11.547000000000001</c:v>
                      </c:pt>
                      <c:pt idx="9673">
                        <c:v>11.496</c:v>
                      </c:pt>
                      <c:pt idx="9674">
                        <c:v>11.492000000000001</c:v>
                      </c:pt>
                      <c:pt idx="9675">
                        <c:v>11.493</c:v>
                      </c:pt>
                      <c:pt idx="9676">
                        <c:v>11.504</c:v>
                      </c:pt>
                      <c:pt idx="9677">
                        <c:v>11.484</c:v>
                      </c:pt>
                      <c:pt idx="9678">
                        <c:v>11.458</c:v>
                      </c:pt>
                      <c:pt idx="9679">
                        <c:v>11.435</c:v>
                      </c:pt>
                      <c:pt idx="9680">
                        <c:v>11.397</c:v>
                      </c:pt>
                      <c:pt idx="9681">
                        <c:v>11.37</c:v>
                      </c:pt>
                      <c:pt idx="9682">
                        <c:v>11.345000000000001</c:v>
                      </c:pt>
                      <c:pt idx="9683">
                        <c:v>11.332000000000001</c:v>
                      </c:pt>
                      <c:pt idx="9684">
                        <c:v>11.348000000000001</c:v>
                      </c:pt>
                      <c:pt idx="9685">
                        <c:v>11.37</c:v>
                      </c:pt>
                      <c:pt idx="9686">
                        <c:v>11.428000000000001</c:v>
                      </c:pt>
                      <c:pt idx="9687">
                        <c:v>11.484999999999999</c:v>
                      </c:pt>
                      <c:pt idx="9688">
                        <c:v>11.516</c:v>
                      </c:pt>
                      <c:pt idx="9689">
                        <c:v>11.516</c:v>
                      </c:pt>
                      <c:pt idx="9690">
                        <c:v>11.526</c:v>
                      </c:pt>
                      <c:pt idx="9691">
                        <c:v>11.592000000000001</c:v>
                      </c:pt>
                      <c:pt idx="9692">
                        <c:v>11.664999999999999</c:v>
                      </c:pt>
                      <c:pt idx="9693">
                        <c:v>11.645</c:v>
                      </c:pt>
                      <c:pt idx="9694">
                        <c:v>11.628</c:v>
                      </c:pt>
                      <c:pt idx="9695">
                        <c:v>11.648</c:v>
                      </c:pt>
                      <c:pt idx="9696">
                        <c:v>11.691000000000001</c:v>
                      </c:pt>
                      <c:pt idx="9697">
                        <c:v>11.734999999999999</c:v>
                      </c:pt>
                      <c:pt idx="9698">
                        <c:v>11.771000000000001</c:v>
                      </c:pt>
                      <c:pt idx="9699">
                        <c:v>11.74</c:v>
                      </c:pt>
                      <c:pt idx="9700">
                        <c:v>11.715</c:v>
                      </c:pt>
                      <c:pt idx="9701">
                        <c:v>11.678000000000001</c:v>
                      </c:pt>
                      <c:pt idx="9702">
                        <c:v>11.672000000000001</c:v>
                      </c:pt>
                      <c:pt idx="9703">
                        <c:v>11.707000000000001</c:v>
                      </c:pt>
                      <c:pt idx="9704">
                        <c:v>11.728</c:v>
                      </c:pt>
                      <c:pt idx="9705">
                        <c:v>11.741</c:v>
                      </c:pt>
                      <c:pt idx="9706">
                        <c:v>11.773999999999999</c:v>
                      </c:pt>
                      <c:pt idx="9707">
                        <c:v>11.788</c:v>
                      </c:pt>
                      <c:pt idx="9708">
                        <c:v>11.773999999999999</c:v>
                      </c:pt>
                      <c:pt idx="9709">
                        <c:v>11.781000000000001</c:v>
                      </c:pt>
                      <c:pt idx="9710">
                        <c:v>11.785</c:v>
                      </c:pt>
                      <c:pt idx="9711">
                        <c:v>11.836</c:v>
                      </c:pt>
                      <c:pt idx="9712">
                        <c:v>11.824999999999999</c:v>
                      </c:pt>
                      <c:pt idx="9713">
                        <c:v>11.82</c:v>
                      </c:pt>
                      <c:pt idx="9714">
                        <c:v>11.885</c:v>
                      </c:pt>
                      <c:pt idx="9715">
                        <c:v>11.888</c:v>
                      </c:pt>
                      <c:pt idx="9716">
                        <c:v>11.879</c:v>
                      </c:pt>
                      <c:pt idx="9717">
                        <c:v>11.831</c:v>
                      </c:pt>
                      <c:pt idx="9718">
                        <c:v>11.811</c:v>
                      </c:pt>
                      <c:pt idx="9719">
                        <c:v>11.757</c:v>
                      </c:pt>
                      <c:pt idx="9720">
                        <c:v>11.757999999999999</c:v>
                      </c:pt>
                      <c:pt idx="9721">
                        <c:v>11.749000000000001</c:v>
                      </c:pt>
                      <c:pt idx="9722">
                        <c:v>11.763999999999999</c:v>
                      </c:pt>
                      <c:pt idx="9723">
                        <c:v>11.757999999999999</c:v>
                      </c:pt>
                      <c:pt idx="9724">
                        <c:v>11.73</c:v>
                      </c:pt>
                      <c:pt idx="9725">
                        <c:v>11.717000000000001</c:v>
                      </c:pt>
                      <c:pt idx="9726">
                        <c:v>11.715</c:v>
                      </c:pt>
                      <c:pt idx="9727">
                        <c:v>11.71</c:v>
                      </c:pt>
                      <c:pt idx="9728">
                        <c:v>11.731999999999999</c:v>
                      </c:pt>
                      <c:pt idx="9729">
                        <c:v>11.747999999999999</c:v>
                      </c:pt>
                      <c:pt idx="9730">
                        <c:v>11.803000000000001</c:v>
                      </c:pt>
                      <c:pt idx="9731">
                        <c:v>11.819000000000001</c:v>
                      </c:pt>
                      <c:pt idx="9732">
                        <c:v>11.787000000000001</c:v>
                      </c:pt>
                      <c:pt idx="9733">
                        <c:v>11.763999999999999</c:v>
                      </c:pt>
                      <c:pt idx="9734">
                        <c:v>11.721</c:v>
                      </c:pt>
                      <c:pt idx="9735">
                        <c:v>11.734999999999999</c:v>
                      </c:pt>
                      <c:pt idx="9736">
                        <c:v>11.78</c:v>
                      </c:pt>
                      <c:pt idx="9737">
                        <c:v>11.846</c:v>
                      </c:pt>
                      <c:pt idx="9738">
                        <c:v>11.974</c:v>
                      </c:pt>
                      <c:pt idx="9739">
                        <c:v>12.183</c:v>
                      </c:pt>
                      <c:pt idx="9740">
                        <c:v>12.29</c:v>
                      </c:pt>
                      <c:pt idx="9741">
                        <c:v>12.355</c:v>
                      </c:pt>
                      <c:pt idx="9742">
                        <c:v>12.352</c:v>
                      </c:pt>
                      <c:pt idx="9743">
                        <c:v>12.308999999999999</c:v>
                      </c:pt>
                      <c:pt idx="9744">
                        <c:v>12.215999999999999</c:v>
                      </c:pt>
                      <c:pt idx="9745">
                        <c:v>12.212</c:v>
                      </c:pt>
                      <c:pt idx="9746">
                        <c:v>12.183999999999999</c:v>
                      </c:pt>
                      <c:pt idx="9747">
                        <c:v>12.138</c:v>
                      </c:pt>
                      <c:pt idx="9748">
                        <c:v>12.157999999999999</c:v>
                      </c:pt>
                      <c:pt idx="9749">
                        <c:v>12.135999999999999</c:v>
                      </c:pt>
                      <c:pt idx="9750">
                        <c:v>12.122999999999999</c:v>
                      </c:pt>
                      <c:pt idx="9751">
                        <c:v>12.167999999999999</c:v>
                      </c:pt>
                      <c:pt idx="9752">
                        <c:v>12.157999999999999</c:v>
                      </c:pt>
                      <c:pt idx="9753">
                        <c:v>12.157999999999999</c:v>
                      </c:pt>
                      <c:pt idx="9754">
                        <c:v>12.117000000000001</c:v>
                      </c:pt>
                      <c:pt idx="9755">
                        <c:v>12.157999999999999</c:v>
                      </c:pt>
                      <c:pt idx="9756">
                        <c:v>12.117000000000001</c:v>
                      </c:pt>
                      <c:pt idx="9757">
                        <c:v>12.090999999999999</c:v>
                      </c:pt>
                      <c:pt idx="9758">
                        <c:v>12.06</c:v>
                      </c:pt>
                      <c:pt idx="9759">
                        <c:v>12.055999999999999</c:v>
                      </c:pt>
                      <c:pt idx="9760">
                        <c:v>12.074999999999999</c:v>
                      </c:pt>
                      <c:pt idx="9761">
                        <c:v>12.141999999999999</c:v>
                      </c:pt>
                      <c:pt idx="9762">
                        <c:v>12.18</c:v>
                      </c:pt>
                      <c:pt idx="9763">
                        <c:v>12.199</c:v>
                      </c:pt>
                      <c:pt idx="9764">
                        <c:v>12.24</c:v>
                      </c:pt>
                      <c:pt idx="9765">
                        <c:v>12.157999999999999</c:v>
                      </c:pt>
                      <c:pt idx="9766">
                        <c:v>12.163</c:v>
                      </c:pt>
                      <c:pt idx="9767">
                        <c:v>12.201000000000001</c:v>
                      </c:pt>
                      <c:pt idx="9768">
                        <c:v>12.189</c:v>
                      </c:pt>
                      <c:pt idx="9769">
                        <c:v>12.226000000000001</c:v>
                      </c:pt>
                      <c:pt idx="9770">
                        <c:v>12.202</c:v>
                      </c:pt>
                      <c:pt idx="9771">
                        <c:v>12.356999999999999</c:v>
                      </c:pt>
                      <c:pt idx="9772">
                        <c:v>12.343999999999999</c:v>
                      </c:pt>
                      <c:pt idx="9773">
                        <c:v>12.273999999999999</c:v>
                      </c:pt>
                      <c:pt idx="9774">
                        <c:v>12.34</c:v>
                      </c:pt>
                      <c:pt idx="9775">
                        <c:v>12.391</c:v>
                      </c:pt>
                      <c:pt idx="9776">
                        <c:v>12.414999999999999</c:v>
                      </c:pt>
                      <c:pt idx="9777">
                        <c:v>12.407999999999999</c:v>
                      </c:pt>
                      <c:pt idx="9778">
                        <c:v>12.403</c:v>
                      </c:pt>
                      <c:pt idx="9779">
                        <c:v>12.388999999999999</c:v>
                      </c:pt>
                      <c:pt idx="9780">
                        <c:v>12.435</c:v>
                      </c:pt>
                      <c:pt idx="9781">
                        <c:v>12.446999999999999</c:v>
                      </c:pt>
                      <c:pt idx="9782">
                        <c:v>12.478999999999999</c:v>
                      </c:pt>
                      <c:pt idx="9783">
                        <c:v>12.491</c:v>
                      </c:pt>
                      <c:pt idx="9784">
                        <c:v>12.477</c:v>
                      </c:pt>
                      <c:pt idx="9785">
                        <c:v>12.454000000000001</c:v>
                      </c:pt>
                      <c:pt idx="9786">
                        <c:v>12.497</c:v>
                      </c:pt>
                      <c:pt idx="9787">
                        <c:v>12.467000000000001</c:v>
                      </c:pt>
                      <c:pt idx="9788">
                        <c:v>12.497</c:v>
                      </c:pt>
                      <c:pt idx="9789">
                        <c:v>12.51</c:v>
                      </c:pt>
                      <c:pt idx="9790">
                        <c:v>12.61</c:v>
                      </c:pt>
                      <c:pt idx="9791">
                        <c:v>12.662000000000001</c:v>
                      </c:pt>
                      <c:pt idx="9792">
                        <c:v>12.663</c:v>
                      </c:pt>
                      <c:pt idx="9793">
                        <c:v>12.688000000000001</c:v>
                      </c:pt>
                      <c:pt idx="9794">
                        <c:v>12.664999999999999</c:v>
                      </c:pt>
                      <c:pt idx="9795">
                        <c:v>12.622</c:v>
                      </c:pt>
                      <c:pt idx="9796">
                        <c:v>12.648999999999999</c:v>
                      </c:pt>
                      <c:pt idx="9797">
                        <c:v>12.616</c:v>
                      </c:pt>
                      <c:pt idx="9798">
                        <c:v>12.646000000000001</c:v>
                      </c:pt>
                      <c:pt idx="9799">
                        <c:v>12.64</c:v>
                      </c:pt>
                      <c:pt idx="9800">
                        <c:v>12.71</c:v>
                      </c:pt>
                      <c:pt idx="9801">
                        <c:v>12.733000000000001</c:v>
                      </c:pt>
                      <c:pt idx="9802">
                        <c:v>12.698</c:v>
                      </c:pt>
                      <c:pt idx="9803">
                        <c:v>12.731999999999999</c:v>
                      </c:pt>
                      <c:pt idx="9804">
                        <c:v>12.707000000000001</c:v>
                      </c:pt>
                      <c:pt idx="9805">
                        <c:v>12.699</c:v>
                      </c:pt>
                      <c:pt idx="9806">
                        <c:v>12.747999999999999</c:v>
                      </c:pt>
                      <c:pt idx="9807">
                        <c:v>12.731999999999999</c:v>
                      </c:pt>
                      <c:pt idx="9808">
                        <c:v>12.802</c:v>
                      </c:pt>
                      <c:pt idx="9809">
                        <c:v>12.96</c:v>
                      </c:pt>
                      <c:pt idx="9810">
                        <c:v>12.989000000000001</c:v>
                      </c:pt>
                      <c:pt idx="9811">
                        <c:v>13.002000000000001</c:v>
                      </c:pt>
                      <c:pt idx="9812">
                        <c:v>12.98</c:v>
                      </c:pt>
                      <c:pt idx="9813">
                        <c:v>12.994999999999999</c:v>
                      </c:pt>
                      <c:pt idx="9814">
                        <c:v>13.04</c:v>
                      </c:pt>
                      <c:pt idx="9815">
                        <c:v>13.02</c:v>
                      </c:pt>
                      <c:pt idx="9816">
                        <c:v>13.032</c:v>
                      </c:pt>
                      <c:pt idx="9817">
                        <c:v>13.003</c:v>
                      </c:pt>
                      <c:pt idx="9818">
                        <c:v>13.083</c:v>
                      </c:pt>
                      <c:pt idx="9819">
                        <c:v>13.016999999999999</c:v>
                      </c:pt>
                      <c:pt idx="9820">
                        <c:v>13.007999999999999</c:v>
                      </c:pt>
                      <c:pt idx="9821">
                        <c:v>13.063000000000001</c:v>
                      </c:pt>
                      <c:pt idx="9822">
                        <c:v>13.068</c:v>
                      </c:pt>
                      <c:pt idx="9823">
                        <c:v>13.096</c:v>
                      </c:pt>
                      <c:pt idx="9824">
                        <c:v>13.122999999999999</c:v>
                      </c:pt>
                      <c:pt idx="9825">
                        <c:v>13.042</c:v>
                      </c:pt>
                      <c:pt idx="9826">
                        <c:v>13.042999999999999</c:v>
                      </c:pt>
                      <c:pt idx="9827">
                        <c:v>13.032999999999999</c:v>
                      </c:pt>
                      <c:pt idx="9828">
                        <c:v>13.026</c:v>
                      </c:pt>
                      <c:pt idx="9829">
                        <c:v>13.052</c:v>
                      </c:pt>
                      <c:pt idx="9830">
                        <c:v>13.12</c:v>
                      </c:pt>
                      <c:pt idx="9831">
                        <c:v>13.068</c:v>
                      </c:pt>
                      <c:pt idx="9832">
                        <c:v>13.003</c:v>
                      </c:pt>
                      <c:pt idx="9833">
                        <c:v>13.087999999999999</c:v>
                      </c:pt>
                      <c:pt idx="9834">
                        <c:v>13.074</c:v>
                      </c:pt>
                      <c:pt idx="9835">
                        <c:v>13.02</c:v>
                      </c:pt>
                      <c:pt idx="9836">
                        <c:v>13.068</c:v>
                      </c:pt>
                      <c:pt idx="9837">
                        <c:v>13.199</c:v>
                      </c:pt>
                      <c:pt idx="9838">
                        <c:v>13.196999999999999</c:v>
                      </c:pt>
                      <c:pt idx="9839">
                        <c:v>13.218999999999999</c:v>
                      </c:pt>
                      <c:pt idx="9840">
                        <c:v>13.202</c:v>
                      </c:pt>
                      <c:pt idx="9841">
                        <c:v>13.148</c:v>
                      </c:pt>
                      <c:pt idx="9842">
                        <c:v>13.211</c:v>
                      </c:pt>
                      <c:pt idx="9843">
                        <c:v>13.250999999999999</c:v>
                      </c:pt>
                      <c:pt idx="9844">
                        <c:v>13.186</c:v>
                      </c:pt>
                      <c:pt idx="9845">
                        <c:v>13.183999999999999</c:v>
                      </c:pt>
                      <c:pt idx="9846">
                        <c:v>13.196</c:v>
                      </c:pt>
                      <c:pt idx="9847">
                        <c:v>13.117000000000001</c:v>
                      </c:pt>
                      <c:pt idx="9848">
                        <c:v>13.119</c:v>
                      </c:pt>
                      <c:pt idx="9849">
                        <c:v>13.135</c:v>
                      </c:pt>
                      <c:pt idx="9850">
                        <c:v>13.164999999999999</c:v>
                      </c:pt>
                      <c:pt idx="9851">
                        <c:v>13.276</c:v>
                      </c:pt>
                      <c:pt idx="9852">
                        <c:v>13.331</c:v>
                      </c:pt>
                      <c:pt idx="9853">
                        <c:v>13.375999999999999</c:v>
                      </c:pt>
                      <c:pt idx="9854">
                        <c:v>13.359</c:v>
                      </c:pt>
                      <c:pt idx="9855">
                        <c:v>13.365</c:v>
                      </c:pt>
                      <c:pt idx="9856">
                        <c:v>13.356</c:v>
                      </c:pt>
                      <c:pt idx="9857">
                        <c:v>13.359</c:v>
                      </c:pt>
                      <c:pt idx="9858">
                        <c:v>13.381</c:v>
                      </c:pt>
                      <c:pt idx="9859">
                        <c:v>13.452</c:v>
                      </c:pt>
                      <c:pt idx="9860">
                        <c:v>13.436</c:v>
                      </c:pt>
                      <c:pt idx="9861">
                        <c:v>13.46</c:v>
                      </c:pt>
                      <c:pt idx="9862">
                        <c:v>13.388</c:v>
                      </c:pt>
                      <c:pt idx="9863">
                        <c:v>13.327</c:v>
                      </c:pt>
                      <c:pt idx="9864">
                        <c:v>13.361000000000001</c:v>
                      </c:pt>
                      <c:pt idx="9865">
                        <c:v>13.404</c:v>
                      </c:pt>
                      <c:pt idx="9866">
                        <c:v>13.369</c:v>
                      </c:pt>
                      <c:pt idx="9867">
                        <c:v>13.552</c:v>
                      </c:pt>
                      <c:pt idx="9868">
                        <c:v>13.662000000000001</c:v>
                      </c:pt>
                      <c:pt idx="9869">
                        <c:v>13.568</c:v>
                      </c:pt>
                      <c:pt idx="9870">
                        <c:v>13.505000000000001</c:v>
                      </c:pt>
                      <c:pt idx="9871">
                        <c:v>13.471</c:v>
                      </c:pt>
                      <c:pt idx="9872">
                        <c:v>13.499000000000001</c:v>
                      </c:pt>
                      <c:pt idx="9873">
                        <c:v>13.619</c:v>
                      </c:pt>
                      <c:pt idx="9874">
                        <c:v>13.683999999999999</c:v>
                      </c:pt>
                      <c:pt idx="9875">
                        <c:v>13.759</c:v>
                      </c:pt>
                      <c:pt idx="9876">
                        <c:v>13.935</c:v>
                      </c:pt>
                      <c:pt idx="9877">
                        <c:v>14.151999999999999</c:v>
                      </c:pt>
                      <c:pt idx="9878">
                        <c:v>14.46</c:v>
                      </c:pt>
                      <c:pt idx="9879">
                        <c:v>14.496</c:v>
                      </c:pt>
                      <c:pt idx="9880">
                        <c:v>14.715</c:v>
                      </c:pt>
                      <c:pt idx="9881">
                        <c:v>14.863</c:v>
                      </c:pt>
                      <c:pt idx="9882">
                        <c:v>14.9</c:v>
                      </c:pt>
                      <c:pt idx="9883">
                        <c:v>14.702</c:v>
                      </c:pt>
                      <c:pt idx="9884">
                        <c:v>14.505000000000001</c:v>
                      </c:pt>
                      <c:pt idx="9885">
                        <c:v>14.417</c:v>
                      </c:pt>
                      <c:pt idx="9886">
                        <c:v>14.369</c:v>
                      </c:pt>
                      <c:pt idx="9887">
                        <c:v>14.459</c:v>
                      </c:pt>
                      <c:pt idx="9888">
                        <c:v>14.43</c:v>
                      </c:pt>
                      <c:pt idx="9889">
                        <c:v>14.54</c:v>
                      </c:pt>
                      <c:pt idx="9890">
                        <c:v>14.829000000000001</c:v>
                      </c:pt>
                      <c:pt idx="9891">
                        <c:v>15.106</c:v>
                      </c:pt>
                      <c:pt idx="9892">
                        <c:v>15.222</c:v>
                      </c:pt>
                      <c:pt idx="9893">
                        <c:v>15.294</c:v>
                      </c:pt>
                      <c:pt idx="9894">
                        <c:v>15.124000000000001</c:v>
                      </c:pt>
                      <c:pt idx="9895">
                        <c:v>14.957000000000001</c:v>
                      </c:pt>
                      <c:pt idx="9896">
                        <c:v>14.677</c:v>
                      </c:pt>
                      <c:pt idx="9897">
                        <c:v>14.669</c:v>
                      </c:pt>
                      <c:pt idx="9898">
                        <c:v>14.425000000000001</c:v>
                      </c:pt>
                      <c:pt idx="9899">
                        <c:v>14.348000000000001</c:v>
                      </c:pt>
                      <c:pt idx="9900">
                        <c:v>14.397</c:v>
                      </c:pt>
                      <c:pt idx="9901">
                        <c:v>14.571999999999999</c:v>
                      </c:pt>
                      <c:pt idx="9902">
                        <c:v>14.608000000000001</c:v>
                      </c:pt>
                      <c:pt idx="9903">
                        <c:v>14.504</c:v>
                      </c:pt>
                      <c:pt idx="9904">
                        <c:v>14.446999999999999</c:v>
                      </c:pt>
                      <c:pt idx="9905">
                        <c:v>14.609</c:v>
                      </c:pt>
                      <c:pt idx="9906">
                        <c:v>14.618</c:v>
                      </c:pt>
                      <c:pt idx="9907">
                        <c:v>14.675000000000001</c:v>
                      </c:pt>
                      <c:pt idx="9908">
                        <c:v>14.771000000000001</c:v>
                      </c:pt>
                      <c:pt idx="9909">
                        <c:v>14.893000000000001</c:v>
                      </c:pt>
                      <c:pt idx="9910">
                        <c:v>14.904</c:v>
                      </c:pt>
                      <c:pt idx="9911">
                        <c:v>14.977</c:v>
                      </c:pt>
                      <c:pt idx="9912">
                        <c:v>15.026</c:v>
                      </c:pt>
                      <c:pt idx="9913">
                        <c:v>15.01</c:v>
                      </c:pt>
                      <c:pt idx="9914">
                        <c:v>14.962999999999999</c:v>
                      </c:pt>
                      <c:pt idx="9915">
                        <c:v>14.91</c:v>
                      </c:pt>
                      <c:pt idx="9916">
                        <c:v>14.872999999999999</c:v>
                      </c:pt>
                      <c:pt idx="9917">
                        <c:v>14.891999999999999</c:v>
                      </c:pt>
                      <c:pt idx="9918">
                        <c:v>14.935</c:v>
                      </c:pt>
                      <c:pt idx="9919">
                        <c:v>14.827999999999999</c:v>
                      </c:pt>
                      <c:pt idx="9920">
                        <c:v>14.782</c:v>
                      </c:pt>
                      <c:pt idx="9921">
                        <c:v>14.897</c:v>
                      </c:pt>
                      <c:pt idx="9922">
                        <c:v>15.268000000000001</c:v>
                      </c:pt>
                      <c:pt idx="9923">
                        <c:v>15.478</c:v>
                      </c:pt>
                      <c:pt idx="9924">
                        <c:v>15.829000000000001</c:v>
                      </c:pt>
                      <c:pt idx="9925">
                        <c:v>16.385999999999999</c:v>
                      </c:pt>
                      <c:pt idx="9926">
                        <c:v>16.888999999999999</c:v>
                      </c:pt>
                      <c:pt idx="9927">
                        <c:v>17.169</c:v>
                      </c:pt>
                      <c:pt idx="9928">
                        <c:v>17.468</c:v>
                      </c:pt>
                      <c:pt idx="9929">
                        <c:v>17.893000000000001</c:v>
                      </c:pt>
                      <c:pt idx="9930">
                        <c:v>18.236000000000001</c:v>
                      </c:pt>
                      <c:pt idx="9931">
                        <c:v>18.187000000000001</c:v>
                      </c:pt>
                      <c:pt idx="9932">
                        <c:v>17.850999999999999</c:v>
                      </c:pt>
                      <c:pt idx="9933">
                        <c:v>17.329000000000001</c:v>
                      </c:pt>
                      <c:pt idx="9934">
                        <c:v>17.305</c:v>
                      </c:pt>
                      <c:pt idx="9935">
                        <c:v>17.111000000000001</c:v>
                      </c:pt>
                      <c:pt idx="9936">
                        <c:v>16.846</c:v>
                      </c:pt>
                      <c:pt idx="9937">
                        <c:v>16.809999999999999</c:v>
                      </c:pt>
                      <c:pt idx="9938">
                        <c:v>16.867999999999999</c:v>
                      </c:pt>
                      <c:pt idx="9939">
                        <c:v>17.003</c:v>
                      </c:pt>
                      <c:pt idx="9940">
                        <c:v>17.225999999999999</c:v>
                      </c:pt>
                      <c:pt idx="9941">
                        <c:v>17.347999999999999</c:v>
                      </c:pt>
                      <c:pt idx="9942">
                        <c:v>17.295000000000002</c:v>
                      </c:pt>
                      <c:pt idx="9943">
                        <c:v>17.587</c:v>
                      </c:pt>
                      <c:pt idx="9944">
                        <c:v>18.010999999999999</c:v>
                      </c:pt>
                      <c:pt idx="9945">
                        <c:v>18.823</c:v>
                      </c:pt>
                      <c:pt idx="9946">
                        <c:v>19.841000000000001</c:v>
                      </c:pt>
                      <c:pt idx="9947">
                        <c:v>21.29</c:v>
                      </c:pt>
                      <c:pt idx="9948">
                        <c:v>21.946999999999999</c:v>
                      </c:pt>
                      <c:pt idx="9949">
                        <c:v>23.245000000000001</c:v>
                      </c:pt>
                      <c:pt idx="9950">
                        <c:v>23.971</c:v>
                      </c:pt>
                      <c:pt idx="9951">
                        <c:v>24.827000000000002</c:v>
                      </c:pt>
                      <c:pt idx="9952">
                        <c:v>25.89</c:v>
                      </c:pt>
                      <c:pt idx="9953">
                        <c:v>25.858000000000001</c:v>
                      </c:pt>
                      <c:pt idx="9954">
                        <c:v>26.504000000000001</c:v>
                      </c:pt>
                      <c:pt idx="9955">
                        <c:v>27.396000000000001</c:v>
                      </c:pt>
                      <c:pt idx="9956">
                        <c:v>28.696000000000002</c:v>
                      </c:pt>
                      <c:pt idx="9957">
                        <c:v>28.518999999999998</c:v>
                      </c:pt>
                      <c:pt idx="9958">
                        <c:v>28.41</c:v>
                      </c:pt>
                      <c:pt idx="9959">
                        <c:v>28.384</c:v>
                      </c:pt>
                      <c:pt idx="9960">
                        <c:v>28.399000000000001</c:v>
                      </c:pt>
                      <c:pt idx="9961">
                        <c:v>28.568000000000001</c:v>
                      </c:pt>
                      <c:pt idx="9962">
                        <c:v>28.888000000000002</c:v>
                      </c:pt>
                      <c:pt idx="9963">
                        <c:v>29.004000000000001</c:v>
                      </c:pt>
                      <c:pt idx="9964">
                        <c:v>29.702999999999999</c:v>
                      </c:pt>
                      <c:pt idx="9965">
                        <c:v>29.382999999999999</c:v>
                      </c:pt>
                      <c:pt idx="9966">
                        <c:v>30.353999999999999</c:v>
                      </c:pt>
                      <c:pt idx="9967">
                        <c:v>30.847000000000001</c:v>
                      </c:pt>
                      <c:pt idx="9968">
                        <c:v>31.364999999999998</c:v>
                      </c:pt>
                      <c:pt idx="9969">
                        <c:v>31.655000000000001</c:v>
                      </c:pt>
                      <c:pt idx="9970">
                        <c:v>30.175999999999998</c:v>
                      </c:pt>
                      <c:pt idx="9971">
                        <c:v>30.218</c:v>
                      </c:pt>
                      <c:pt idx="9972">
                        <c:v>30.75</c:v>
                      </c:pt>
                      <c:pt idx="9973">
                        <c:v>30.553999999999998</c:v>
                      </c:pt>
                      <c:pt idx="9974">
                        <c:v>30.66</c:v>
                      </c:pt>
                      <c:pt idx="9975">
                        <c:v>30.385000000000002</c:v>
                      </c:pt>
                      <c:pt idx="9976">
                        <c:v>30.311</c:v>
                      </c:pt>
                      <c:pt idx="9977">
                        <c:v>31.065999999999999</c:v>
                      </c:pt>
                      <c:pt idx="9978">
                        <c:v>30.812999999999999</c:v>
                      </c:pt>
                      <c:pt idx="9979">
                        <c:v>29.843</c:v>
                      </c:pt>
                      <c:pt idx="9980">
                        <c:v>30.474</c:v>
                      </c:pt>
                      <c:pt idx="9981">
                        <c:v>31.542000000000002</c:v>
                      </c:pt>
                      <c:pt idx="9982">
                        <c:v>32.055999999999997</c:v>
                      </c:pt>
                      <c:pt idx="9983">
                        <c:v>31.21</c:v>
                      </c:pt>
                      <c:pt idx="9984">
                        <c:v>31.11</c:v>
                      </c:pt>
                      <c:pt idx="9985">
                        <c:v>31.936</c:v>
                      </c:pt>
                      <c:pt idx="9986">
                        <c:v>32.331000000000003</c:v>
                      </c:pt>
                      <c:pt idx="9987">
                        <c:v>31.492000000000001</c:v>
                      </c:pt>
                      <c:pt idx="9988">
                        <c:v>31.716999999999999</c:v>
                      </c:pt>
                      <c:pt idx="9989">
                        <c:v>31.347999999999999</c:v>
                      </c:pt>
                      <c:pt idx="9990">
                        <c:v>33.249000000000002</c:v>
                      </c:pt>
                      <c:pt idx="9991">
                        <c:v>33.987000000000002</c:v>
                      </c:pt>
                      <c:pt idx="9992">
                        <c:v>33.915999999999997</c:v>
                      </c:pt>
                      <c:pt idx="9993">
                        <c:v>33.738999999999997</c:v>
                      </c:pt>
                      <c:pt idx="9994">
                        <c:v>34.128</c:v>
                      </c:pt>
                      <c:pt idx="9995">
                        <c:v>35.322000000000003</c:v>
                      </c:pt>
                      <c:pt idx="9996">
                        <c:v>35.542999999999999</c:v>
                      </c:pt>
                      <c:pt idx="9997">
                        <c:v>35.229999999999997</c:v>
                      </c:pt>
                      <c:pt idx="9998">
                        <c:v>35.557000000000002</c:v>
                      </c:pt>
                      <c:pt idx="9999">
                        <c:v>35.670999999999999</c:v>
                      </c:pt>
                      <c:pt idx="10000">
                        <c:v>36.094999999999999</c:v>
                      </c:pt>
                      <c:pt idx="10001">
                        <c:v>35.655000000000001</c:v>
                      </c:pt>
                      <c:pt idx="10002">
                        <c:v>35.494999999999997</c:v>
                      </c:pt>
                      <c:pt idx="10003">
                        <c:v>35.722999999999999</c:v>
                      </c:pt>
                      <c:pt idx="10004">
                        <c:v>36.238</c:v>
                      </c:pt>
                      <c:pt idx="10005">
                        <c:v>36.04</c:v>
                      </c:pt>
                      <c:pt idx="10006">
                        <c:v>36.509</c:v>
                      </c:pt>
                      <c:pt idx="10007">
                        <c:v>35.987000000000002</c:v>
                      </c:pt>
                      <c:pt idx="10008">
                        <c:v>36.506999999999998</c:v>
                      </c:pt>
                      <c:pt idx="10009">
                        <c:v>36.381</c:v>
                      </c:pt>
                      <c:pt idx="10010">
                        <c:v>37.442</c:v>
                      </c:pt>
                      <c:pt idx="10011">
                        <c:v>35.741999999999997</c:v>
                      </c:pt>
                      <c:pt idx="10012">
                        <c:v>34.588999999999999</c:v>
                      </c:pt>
                      <c:pt idx="10013">
                        <c:v>34.354999999999997</c:v>
                      </c:pt>
                      <c:pt idx="10014">
                        <c:v>34.292999999999999</c:v>
                      </c:pt>
                      <c:pt idx="10015">
                        <c:v>34.531999999999996</c:v>
                      </c:pt>
                      <c:pt idx="10016">
                        <c:v>35.484000000000002</c:v>
                      </c:pt>
                      <c:pt idx="10017">
                        <c:v>34.557000000000002</c:v>
                      </c:pt>
                      <c:pt idx="10018">
                        <c:v>35.844000000000001</c:v>
                      </c:pt>
                      <c:pt idx="10019">
                        <c:v>36.744999999999997</c:v>
                      </c:pt>
                      <c:pt idx="10020">
                        <c:v>36.963000000000001</c:v>
                      </c:pt>
                      <c:pt idx="10021">
                        <c:v>37.457000000000001</c:v>
                      </c:pt>
                      <c:pt idx="10022">
                        <c:v>36.835000000000001</c:v>
                      </c:pt>
                      <c:pt idx="10023">
                        <c:v>38.241</c:v>
                      </c:pt>
                      <c:pt idx="10024">
                        <c:v>38.555999999999997</c:v>
                      </c:pt>
                      <c:pt idx="10025">
                        <c:v>37.701999999999998</c:v>
                      </c:pt>
                      <c:pt idx="10026">
                        <c:v>37.009</c:v>
                      </c:pt>
                      <c:pt idx="10027">
                        <c:v>36.938000000000002</c:v>
                      </c:pt>
                      <c:pt idx="10028">
                        <c:v>36.146000000000001</c:v>
                      </c:pt>
                      <c:pt idx="10029">
                        <c:v>35.860999999999997</c:v>
                      </c:pt>
                      <c:pt idx="10030">
                        <c:v>35.787999999999997</c:v>
                      </c:pt>
                      <c:pt idx="10031">
                        <c:v>36.819000000000003</c:v>
                      </c:pt>
                      <c:pt idx="10032">
                        <c:v>36.741999999999997</c:v>
                      </c:pt>
                      <c:pt idx="10033">
                        <c:v>35.981999999999999</c:v>
                      </c:pt>
                      <c:pt idx="10034">
                        <c:v>36.927999999999997</c:v>
                      </c:pt>
                      <c:pt idx="10035">
                        <c:v>35.761000000000003</c:v>
                      </c:pt>
                      <c:pt idx="10036">
                        <c:v>35.454000000000001</c:v>
                      </c:pt>
                      <c:pt idx="10037">
                        <c:v>34.354999999999997</c:v>
                      </c:pt>
                      <c:pt idx="10038">
                        <c:v>34.011000000000003</c:v>
                      </c:pt>
                      <c:pt idx="10039">
                        <c:v>34.496000000000002</c:v>
                      </c:pt>
                      <c:pt idx="10040">
                        <c:v>34.856999999999999</c:v>
                      </c:pt>
                      <c:pt idx="10041">
                        <c:v>34.56</c:v>
                      </c:pt>
                      <c:pt idx="10042">
                        <c:v>33.43</c:v>
                      </c:pt>
                      <c:pt idx="10043">
                        <c:v>33.418999999999997</c:v>
                      </c:pt>
                      <c:pt idx="10044">
                        <c:v>33.463999999999999</c:v>
                      </c:pt>
                      <c:pt idx="10045">
                        <c:v>33.771000000000001</c:v>
                      </c:pt>
                      <c:pt idx="10046">
                        <c:v>34.177999999999997</c:v>
                      </c:pt>
                      <c:pt idx="10047">
                        <c:v>33.301000000000002</c:v>
                      </c:pt>
                      <c:pt idx="10048">
                        <c:v>31.984999999999999</c:v>
                      </c:pt>
                      <c:pt idx="10049">
                        <c:v>33.924999999999997</c:v>
                      </c:pt>
                      <c:pt idx="10050">
                        <c:v>34.076000000000001</c:v>
                      </c:pt>
                      <c:pt idx="10051">
                        <c:v>33.667999999999999</c:v>
                      </c:pt>
                      <c:pt idx="10052">
                        <c:v>33.765000000000001</c:v>
                      </c:pt>
                      <c:pt idx="10053">
                        <c:v>34.134999999999998</c:v>
                      </c:pt>
                      <c:pt idx="10054">
                        <c:v>34.698999999999998</c:v>
                      </c:pt>
                      <c:pt idx="10055">
                        <c:v>34.198999999999998</c:v>
                      </c:pt>
                      <c:pt idx="10056">
                        <c:v>34.063000000000002</c:v>
                      </c:pt>
                      <c:pt idx="10057">
                        <c:v>35.247999999999998</c:v>
                      </c:pt>
                      <c:pt idx="10058">
                        <c:v>34.24</c:v>
                      </c:pt>
                      <c:pt idx="10059">
                        <c:v>34.982999999999997</c:v>
                      </c:pt>
                      <c:pt idx="10060">
                        <c:v>35.613</c:v>
                      </c:pt>
                      <c:pt idx="10061">
                        <c:v>35.573</c:v>
                      </c:pt>
                      <c:pt idx="10062">
                        <c:v>35.658000000000001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3337-415E-9BDE-D9E16B693278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HEADER!$F$1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HEADER!$H$78:$H$10140</c:f>
              <c:numCache>
                <c:formatCode>m/d/yy\ h:mm;@</c:formatCode>
                <c:ptCount val="10063"/>
                <c:pt idx="0">
                  <c:v>43225.960914351854</c:v>
                </c:pt>
                <c:pt idx="1">
                  <c:v>43225.960925925923</c:v>
                </c:pt>
                <c:pt idx="2">
                  <c:v>43225.9609375</c:v>
                </c:pt>
                <c:pt idx="3">
                  <c:v>43225.960949074077</c:v>
                </c:pt>
                <c:pt idx="4">
                  <c:v>43225.960960648146</c:v>
                </c:pt>
                <c:pt idx="5">
                  <c:v>43225.960972222223</c:v>
                </c:pt>
                <c:pt idx="6">
                  <c:v>43225.9609837963</c:v>
                </c:pt>
                <c:pt idx="7">
                  <c:v>43225.960995370369</c:v>
                </c:pt>
                <c:pt idx="8">
                  <c:v>43225.961006944446</c:v>
                </c:pt>
                <c:pt idx="9">
                  <c:v>43225.961018518516</c:v>
                </c:pt>
                <c:pt idx="10">
                  <c:v>43225.961030092592</c:v>
                </c:pt>
                <c:pt idx="11">
                  <c:v>43225.961041666669</c:v>
                </c:pt>
                <c:pt idx="12">
                  <c:v>43225.961053240739</c:v>
                </c:pt>
                <c:pt idx="13">
                  <c:v>43225.961064814815</c:v>
                </c:pt>
                <c:pt idx="14">
                  <c:v>43225.961076388892</c:v>
                </c:pt>
                <c:pt idx="15">
                  <c:v>43225.961087962962</c:v>
                </c:pt>
                <c:pt idx="16">
                  <c:v>43225.961099537039</c:v>
                </c:pt>
                <c:pt idx="17">
                  <c:v>43225.961111111108</c:v>
                </c:pt>
                <c:pt idx="18">
                  <c:v>43225.961122685185</c:v>
                </c:pt>
                <c:pt idx="19">
                  <c:v>43225.961134259262</c:v>
                </c:pt>
                <c:pt idx="20">
                  <c:v>43225.961145833331</c:v>
                </c:pt>
                <c:pt idx="21">
                  <c:v>43225.961157407408</c:v>
                </c:pt>
                <c:pt idx="22">
                  <c:v>43225.961168981485</c:v>
                </c:pt>
                <c:pt idx="23">
                  <c:v>43225.961180555554</c:v>
                </c:pt>
                <c:pt idx="24">
                  <c:v>43225.961192129631</c:v>
                </c:pt>
                <c:pt idx="25">
                  <c:v>43225.9612037037</c:v>
                </c:pt>
                <c:pt idx="26">
                  <c:v>43225.961215277777</c:v>
                </c:pt>
                <c:pt idx="27">
                  <c:v>43225.961226851854</c:v>
                </c:pt>
                <c:pt idx="28">
                  <c:v>43225.961238425924</c:v>
                </c:pt>
                <c:pt idx="29">
                  <c:v>43225.96125</c:v>
                </c:pt>
                <c:pt idx="30">
                  <c:v>43225.961261574077</c:v>
                </c:pt>
                <c:pt idx="31">
                  <c:v>43225.961273148147</c:v>
                </c:pt>
                <c:pt idx="32">
                  <c:v>43225.961284722223</c:v>
                </c:pt>
                <c:pt idx="33">
                  <c:v>43225.961296296293</c:v>
                </c:pt>
                <c:pt idx="34">
                  <c:v>43225.96130787037</c:v>
                </c:pt>
                <c:pt idx="35">
                  <c:v>43225.961319444446</c:v>
                </c:pt>
                <c:pt idx="36">
                  <c:v>43225.961331018516</c:v>
                </c:pt>
                <c:pt idx="37">
                  <c:v>43225.961342592593</c:v>
                </c:pt>
                <c:pt idx="38">
                  <c:v>43225.961354166669</c:v>
                </c:pt>
                <c:pt idx="39">
                  <c:v>43225.961365740739</c:v>
                </c:pt>
                <c:pt idx="40">
                  <c:v>43225.961377314816</c:v>
                </c:pt>
                <c:pt idx="41">
                  <c:v>43225.961388888885</c:v>
                </c:pt>
                <c:pt idx="42">
                  <c:v>43225.961400462962</c:v>
                </c:pt>
                <c:pt idx="43">
                  <c:v>43225.961412037039</c:v>
                </c:pt>
                <c:pt idx="44">
                  <c:v>43225.961423611108</c:v>
                </c:pt>
                <c:pt idx="45">
                  <c:v>43225.961435185185</c:v>
                </c:pt>
                <c:pt idx="46">
                  <c:v>43225.961446759262</c:v>
                </c:pt>
                <c:pt idx="47">
                  <c:v>43225.961458333331</c:v>
                </c:pt>
                <c:pt idx="48">
                  <c:v>43225.961469907408</c:v>
                </c:pt>
                <c:pt idx="49">
                  <c:v>43225.961481481485</c:v>
                </c:pt>
                <c:pt idx="50">
                  <c:v>43225.961493055554</c:v>
                </c:pt>
                <c:pt idx="51">
                  <c:v>43225.961504629631</c:v>
                </c:pt>
                <c:pt idx="52">
                  <c:v>43225.961516203701</c:v>
                </c:pt>
                <c:pt idx="53">
                  <c:v>43225.961527777778</c:v>
                </c:pt>
                <c:pt idx="54">
                  <c:v>43225.961539351854</c:v>
                </c:pt>
                <c:pt idx="55">
                  <c:v>43225.961550925924</c:v>
                </c:pt>
                <c:pt idx="56">
                  <c:v>43225.961562500001</c:v>
                </c:pt>
                <c:pt idx="57">
                  <c:v>43225.961574074077</c:v>
                </c:pt>
                <c:pt idx="58">
                  <c:v>43225.961585648147</c:v>
                </c:pt>
                <c:pt idx="59">
                  <c:v>43225.961597222224</c:v>
                </c:pt>
                <c:pt idx="60">
                  <c:v>43225.961608796293</c:v>
                </c:pt>
                <c:pt idx="61">
                  <c:v>43225.96162037037</c:v>
                </c:pt>
                <c:pt idx="62">
                  <c:v>43225.961631944447</c:v>
                </c:pt>
                <c:pt idx="63">
                  <c:v>43225.961643518516</c:v>
                </c:pt>
                <c:pt idx="64">
                  <c:v>43225.961655092593</c:v>
                </c:pt>
                <c:pt idx="65">
                  <c:v>43225.961655092593</c:v>
                </c:pt>
                <c:pt idx="66">
                  <c:v>43225.96166666667</c:v>
                </c:pt>
                <c:pt idx="67">
                  <c:v>43225.961678240739</c:v>
                </c:pt>
                <c:pt idx="68">
                  <c:v>43225.961689814816</c:v>
                </c:pt>
                <c:pt idx="69">
                  <c:v>43225.961701388886</c:v>
                </c:pt>
                <c:pt idx="70">
                  <c:v>43225.961712962962</c:v>
                </c:pt>
                <c:pt idx="71">
                  <c:v>43225.961724537039</c:v>
                </c:pt>
                <c:pt idx="72">
                  <c:v>43225.961736111109</c:v>
                </c:pt>
                <c:pt idx="73">
                  <c:v>43225.961747685185</c:v>
                </c:pt>
                <c:pt idx="74">
                  <c:v>43225.961759259262</c:v>
                </c:pt>
                <c:pt idx="75">
                  <c:v>43225.961770833332</c:v>
                </c:pt>
                <c:pt idx="76">
                  <c:v>43225.961782407408</c:v>
                </c:pt>
                <c:pt idx="77">
                  <c:v>43225.961793981478</c:v>
                </c:pt>
                <c:pt idx="78">
                  <c:v>43225.961805555555</c:v>
                </c:pt>
                <c:pt idx="79">
                  <c:v>43225.961817129632</c:v>
                </c:pt>
                <c:pt idx="80">
                  <c:v>43225.961828703701</c:v>
                </c:pt>
                <c:pt idx="81">
                  <c:v>43225.961840277778</c:v>
                </c:pt>
                <c:pt idx="82">
                  <c:v>43225.961851851855</c:v>
                </c:pt>
                <c:pt idx="83">
                  <c:v>43225.961863425924</c:v>
                </c:pt>
                <c:pt idx="84">
                  <c:v>43225.961875000001</c:v>
                </c:pt>
                <c:pt idx="85">
                  <c:v>43225.961886574078</c:v>
                </c:pt>
                <c:pt idx="86">
                  <c:v>43225.961898148147</c:v>
                </c:pt>
                <c:pt idx="87">
                  <c:v>43225.961909722224</c:v>
                </c:pt>
                <c:pt idx="88">
                  <c:v>43225.961921296293</c:v>
                </c:pt>
                <c:pt idx="89">
                  <c:v>43225.96193287037</c:v>
                </c:pt>
                <c:pt idx="90">
                  <c:v>43225.961944444447</c:v>
                </c:pt>
                <c:pt idx="91">
                  <c:v>43225.961956018517</c:v>
                </c:pt>
                <c:pt idx="92">
                  <c:v>43225.961967592593</c:v>
                </c:pt>
                <c:pt idx="93">
                  <c:v>43225.96197916667</c:v>
                </c:pt>
                <c:pt idx="94">
                  <c:v>43225.96199074074</c:v>
                </c:pt>
                <c:pt idx="95">
                  <c:v>43225.962002314816</c:v>
                </c:pt>
                <c:pt idx="96">
                  <c:v>43225.962013888886</c:v>
                </c:pt>
                <c:pt idx="97">
                  <c:v>43225.962025462963</c:v>
                </c:pt>
                <c:pt idx="98">
                  <c:v>43225.962037037039</c:v>
                </c:pt>
                <c:pt idx="99">
                  <c:v>43225.962048611109</c:v>
                </c:pt>
                <c:pt idx="100">
                  <c:v>43225.962060185186</c:v>
                </c:pt>
                <c:pt idx="101">
                  <c:v>43225.962071759262</c:v>
                </c:pt>
                <c:pt idx="102">
                  <c:v>43225.962083333332</c:v>
                </c:pt>
                <c:pt idx="103">
                  <c:v>43225.962094907409</c:v>
                </c:pt>
                <c:pt idx="104">
                  <c:v>43225.962106481478</c:v>
                </c:pt>
                <c:pt idx="105">
                  <c:v>43225.962118055555</c:v>
                </c:pt>
                <c:pt idx="106">
                  <c:v>43225.962129629632</c:v>
                </c:pt>
                <c:pt idx="107">
                  <c:v>43225.962141203701</c:v>
                </c:pt>
                <c:pt idx="108">
                  <c:v>43225.962152777778</c:v>
                </c:pt>
                <c:pt idx="109">
                  <c:v>43225.962164351855</c:v>
                </c:pt>
                <c:pt idx="110">
                  <c:v>43225.962175925924</c:v>
                </c:pt>
                <c:pt idx="111">
                  <c:v>43225.962187500001</c:v>
                </c:pt>
                <c:pt idx="112">
                  <c:v>43225.962199074071</c:v>
                </c:pt>
                <c:pt idx="113">
                  <c:v>43225.962210648147</c:v>
                </c:pt>
                <c:pt idx="114">
                  <c:v>43225.962222222224</c:v>
                </c:pt>
                <c:pt idx="115">
                  <c:v>43225.962233796294</c:v>
                </c:pt>
                <c:pt idx="116">
                  <c:v>43225.962245370371</c:v>
                </c:pt>
                <c:pt idx="117">
                  <c:v>43225.962256944447</c:v>
                </c:pt>
                <c:pt idx="118">
                  <c:v>43225.962268518517</c:v>
                </c:pt>
                <c:pt idx="119">
                  <c:v>43225.962280092594</c:v>
                </c:pt>
                <c:pt idx="120">
                  <c:v>43225.962291666663</c:v>
                </c:pt>
                <c:pt idx="121">
                  <c:v>43225.96230324074</c:v>
                </c:pt>
                <c:pt idx="122">
                  <c:v>43225.962314814817</c:v>
                </c:pt>
                <c:pt idx="123">
                  <c:v>43225.962326388886</c:v>
                </c:pt>
                <c:pt idx="124">
                  <c:v>43225.962337962963</c:v>
                </c:pt>
                <c:pt idx="125">
                  <c:v>43225.96234953704</c:v>
                </c:pt>
                <c:pt idx="126">
                  <c:v>43225.962361111109</c:v>
                </c:pt>
                <c:pt idx="127">
                  <c:v>43225.962372685186</c:v>
                </c:pt>
                <c:pt idx="128">
                  <c:v>43225.962384259263</c:v>
                </c:pt>
                <c:pt idx="129">
                  <c:v>43225.962395833332</c:v>
                </c:pt>
                <c:pt idx="130">
                  <c:v>43225.962407407409</c:v>
                </c:pt>
                <c:pt idx="131">
                  <c:v>43225.962418981479</c:v>
                </c:pt>
                <c:pt idx="132">
                  <c:v>43225.962430555555</c:v>
                </c:pt>
                <c:pt idx="133">
                  <c:v>43225.962442129632</c:v>
                </c:pt>
                <c:pt idx="134">
                  <c:v>43225.962442129632</c:v>
                </c:pt>
                <c:pt idx="135">
                  <c:v>43225.962453703702</c:v>
                </c:pt>
                <c:pt idx="136">
                  <c:v>43225.962465277778</c:v>
                </c:pt>
                <c:pt idx="137">
                  <c:v>43225.962476851855</c:v>
                </c:pt>
                <c:pt idx="138">
                  <c:v>43225.962488425925</c:v>
                </c:pt>
                <c:pt idx="139">
                  <c:v>43225.962500000001</c:v>
                </c:pt>
                <c:pt idx="140">
                  <c:v>43225.962511574071</c:v>
                </c:pt>
                <c:pt idx="141">
                  <c:v>43225.962523148148</c:v>
                </c:pt>
                <c:pt idx="142">
                  <c:v>43225.962534722225</c:v>
                </c:pt>
                <c:pt idx="143">
                  <c:v>43225.962546296294</c:v>
                </c:pt>
                <c:pt idx="144">
                  <c:v>43225.962557870371</c:v>
                </c:pt>
                <c:pt idx="145">
                  <c:v>43225.962569444448</c:v>
                </c:pt>
                <c:pt idx="146">
                  <c:v>43225.962581018517</c:v>
                </c:pt>
                <c:pt idx="147">
                  <c:v>43225.962592592594</c:v>
                </c:pt>
                <c:pt idx="148">
                  <c:v>43225.962604166663</c:v>
                </c:pt>
                <c:pt idx="149">
                  <c:v>43225.96261574074</c:v>
                </c:pt>
                <c:pt idx="150">
                  <c:v>43225.962627314817</c:v>
                </c:pt>
                <c:pt idx="151">
                  <c:v>43225.962638888886</c:v>
                </c:pt>
                <c:pt idx="152">
                  <c:v>43225.962650462963</c:v>
                </c:pt>
                <c:pt idx="153">
                  <c:v>43225.96266203704</c:v>
                </c:pt>
                <c:pt idx="154">
                  <c:v>43225.962673611109</c:v>
                </c:pt>
                <c:pt idx="155">
                  <c:v>43225.962685185186</c:v>
                </c:pt>
                <c:pt idx="156">
                  <c:v>43225.962696759256</c:v>
                </c:pt>
                <c:pt idx="157">
                  <c:v>43225.962708333333</c:v>
                </c:pt>
                <c:pt idx="158">
                  <c:v>43225.962719907409</c:v>
                </c:pt>
                <c:pt idx="159">
                  <c:v>43225.962731481479</c:v>
                </c:pt>
                <c:pt idx="160">
                  <c:v>43225.962743055556</c:v>
                </c:pt>
                <c:pt idx="161">
                  <c:v>43225.962754629632</c:v>
                </c:pt>
                <c:pt idx="162">
                  <c:v>43225.962766203702</c:v>
                </c:pt>
                <c:pt idx="163">
                  <c:v>43225.962777777779</c:v>
                </c:pt>
                <c:pt idx="164">
                  <c:v>43225.962789351855</c:v>
                </c:pt>
                <c:pt idx="165">
                  <c:v>43225.962800925925</c:v>
                </c:pt>
                <c:pt idx="166">
                  <c:v>43225.962812500002</c:v>
                </c:pt>
                <c:pt idx="167">
                  <c:v>43225.962824074071</c:v>
                </c:pt>
                <c:pt idx="168">
                  <c:v>43225.962835648148</c:v>
                </c:pt>
                <c:pt idx="169">
                  <c:v>43225.962847222225</c:v>
                </c:pt>
                <c:pt idx="170">
                  <c:v>43225.962858796294</c:v>
                </c:pt>
                <c:pt idx="171">
                  <c:v>43225.962870370371</c:v>
                </c:pt>
                <c:pt idx="172">
                  <c:v>43225.962881944448</c:v>
                </c:pt>
                <c:pt idx="173">
                  <c:v>43225.962893518517</c:v>
                </c:pt>
                <c:pt idx="174">
                  <c:v>43225.962905092594</c:v>
                </c:pt>
                <c:pt idx="175">
                  <c:v>43225.962916666664</c:v>
                </c:pt>
                <c:pt idx="176">
                  <c:v>43225.96292824074</c:v>
                </c:pt>
                <c:pt idx="177">
                  <c:v>43225.962939814817</c:v>
                </c:pt>
                <c:pt idx="178">
                  <c:v>43225.962951388887</c:v>
                </c:pt>
                <c:pt idx="179">
                  <c:v>43225.962962962964</c:v>
                </c:pt>
                <c:pt idx="180">
                  <c:v>43225.96297453704</c:v>
                </c:pt>
                <c:pt idx="181">
                  <c:v>43225.96298611111</c:v>
                </c:pt>
                <c:pt idx="182">
                  <c:v>43225.962997685187</c:v>
                </c:pt>
                <c:pt idx="183">
                  <c:v>43225.963009259256</c:v>
                </c:pt>
                <c:pt idx="184">
                  <c:v>43225.963020833333</c:v>
                </c:pt>
                <c:pt idx="185">
                  <c:v>43225.96303240741</c:v>
                </c:pt>
                <c:pt idx="186">
                  <c:v>43225.963043981479</c:v>
                </c:pt>
                <c:pt idx="187">
                  <c:v>43225.963055555556</c:v>
                </c:pt>
                <c:pt idx="188">
                  <c:v>43225.963067129633</c:v>
                </c:pt>
                <c:pt idx="189">
                  <c:v>43225.963078703702</c:v>
                </c:pt>
                <c:pt idx="190">
                  <c:v>43225.963090277779</c:v>
                </c:pt>
                <c:pt idx="191">
                  <c:v>43225.963101851848</c:v>
                </c:pt>
                <c:pt idx="192">
                  <c:v>43225.963113425925</c:v>
                </c:pt>
                <c:pt idx="193">
                  <c:v>43225.963125000002</c:v>
                </c:pt>
                <c:pt idx="194">
                  <c:v>43225.963136574072</c:v>
                </c:pt>
                <c:pt idx="195">
                  <c:v>43225.963148148148</c:v>
                </c:pt>
                <c:pt idx="196">
                  <c:v>43225.963159722225</c:v>
                </c:pt>
                <c:pt idx="197">
                  <c:v>43225.963171296295</c:v>
                </c:pt>
                <c:pt idx="198">
                  <c:v>43225.963182870371</c:v>
                </c:pt>
                <c:pt idx="199">
                  <c:v>43225.963194444441</c:v>
                </c:pt>
                <c:pt idx="200">
                  <c:v>43225.963206018518</c:v>
                </c:pt>
                <c:pt idx="201">
                  <c:v>43225.963217592594</c:v>
                </c:pt>
                <c:pt idx="202">
                  <c:v>43225.963229166664</c:v>
                </c:pt>
                <c:pt idx="203">
                  <c:v>43225.963240740741</c:v>
                </c:pt>
                <c:pt idx="204">
                  <c:v>43225.963240740741</c:v>
                </c:pt>
                <c:pt idx="205">
                  <c:v>43225.963252314818</c:v>
                </c:pt>
                <c:pt idx="206">
                  <c:v>43225.963263888887</c:v>
                </c:pt>
                <c:pt idx="207">
                  <c:v>43225.963275462964</c:v>
                </c:pt>
                <c:pt idx="208">
                  <c:v>43225.963287037041</c:v>
                </c:pt>
                <c:pt idx="209">
                  <c:v>43225.96329861111</c:v>
                </c:pt>
                <c:pt idx="210">
                  <c:v>43225.963310185187</c:v>
                </c:pt>
                <c:pt idx="211">
                  <c:v>43225.963321759256</c:v>
                </c:pt>
                <c:pt idx="212">
                  <c:v>43225.963333333333</c:v>
                </c:pt>
                <c:pt idx="213">
                  <c:v>43225.96334490741</c:v>
                </c:pt>
                <c:pt idx="214">
                  <c:v>43225.963356481479</c:v>
                </c:pt>
                <c:pt idx="215">
                  <c:v>43225.963368055556</c:v>
                </c:pt>
                <c:pt idx="216">
                  <c:v>43225.963379629633</c:v>
                </c:pt>
                <c:pt idx="217">
                  <c:v>43225.963391203702</c:v>
                </c:pt>
                <c:pt idx="218">
                  <c:v>43225.963402777779</c:v>
                </c:pt>
                <c:pt idx="219">
                  <c:v>43225.963414351849</c:v>
                </c:pt>
                <c:pt idx="220">
                  <c:v>43225.963425925926</c:v>
                </c:pt>
                <c:pt idx="221">
                  <c:v>43225.963437500002</c:v>
                </c:pt>
                <c:pt idx="222">
                  <c:v>43225.963449074072</c:v>
                </c:pt>
                <c:pt idx="223">
                  <c:v>43225.963460648149</c:v>
                </c:pt>
                <c:pt idx="224">
                  <c:v>43225.963472222225</c:v>
                </c:pt>
                <c:pt idx="225">
                  <c:v>43225.963483796295</c:v>
                </c:pt>
                <c:pt idx="226">
                  <c:v>43225.963495370372</c:v>
                </c:pt>
                <c:pt idx="227">
                  <c:v>43225.963506944441</c:v>
                </c:pt>
                <c:pt idx="228">
                  <c:v>43225.963518518518</c:v>
                </c:pt>
                <c:pt idx="229">
                  <c:v>43225.963530092595</c:v>
                </c:pt>
                <c:pt idx="230">
                  <c:v>43225.963541666664</c:v>
                </c:pt>
                <c:pt idx="231">
                  <c:v>43225.963553240741</c:v>
                </c:pt>
                <c:pt idx="232">
                  <c:v>43225.963564814818</c:v>
                </c:pt>
                <c:pt idx="233">
                  <c:v>43225.963576388887</c:v>
                </c:pt>
                <c:pt idx="234">
                  <c:v>43225.963587962964</c:v>
                </c:pt>
                <c:pt idx="235">
                  <c:v>43225.963599537034</c:v>
                </c:pt>
                <c:pt idx="236">
                  <c:v>43225.96361111111</c:v>
                </c:pt>
                <c:pt idx="237">
                  <c:v>43225.963622685187</c:v>
                </c:pt>
                <c:pt idx="238">
                  <c:v>43225.963634259257</c:v>
                </c:pt>
                <c:pt idx="239">
                  <c:v>43225.963645833333</c:v>
                </c:pt>
                <c:pt idx="240">
                  <c:v>43225.96365740741</c:v>
                </c:pt>
                <c:pt idx="241">
                  <c:v>43225.96366898148</c:v>
                </c:pt>
                <c:pt idx="242">
                  <c:v>43225.963680555556</c:v>
                </c:pt>
                <c:pt idx="243">
                  <c:v>43225.963692129626</c:v>
                </c:pt>
                <c:pt idx="244">
                  <c:v>43225.963703703703</c:v>
                </c:pt>
                <c:pt idx="245">
                  <c:v>43225.96371527778</c:v>
                </c:pt>
                <c:pt idx="246">
                  <c:v>43225.963726851849</c:v>
                </c:pt>
                <c:pt idx="247">
                  <c:v>43225.963738425926</c:v>
                </c:pt>
                <c:pt idx="248">
                  <c:v>43225.963750000003</c:v>
                </c:pt>
                <c:pt idx="249">
                  <c:v>43225.963761574072</c:v>
                </c:pt>
                <c:pt idx="250">
                  <c:v>43225.963773148149</c:v>
                </c:pt>
                <c:pt idx="251">
                  <c:v>43225.963784722226</c:v>
                </c:pt>
                <c:pt idx="252">
                  <c:v>43225.963796296295</c:v>
                </c:pt>
                <c:pt idx="253">
                  <c:v>43225.963807870372</c:v>
                </c:pt>
                <c:pt idx="254">
                  <c:v>43225.963819444441</c:v>
                </c:pt>
                <c:pt idx="255">
                  <c:v>43225.963831018518</c:v>
                </c:pt>
                <c:pt idx="256">
                  <c:v>43225.963842592595</c:v>
                </c:pt>
                <c:pt idx="257">
                  <c:v>43225.963854166665</c:v>
                </c:pt>
                <c:pt idx="258">
                  <c:v>43225.963865740741</c:v>
                </c:pt>
                <c:pt idx="259">
                  <c:v>43225.963877314818</c:v>
                </c:pt>
                <c:pt idx="260">
                  <c:v>43225.963888888888</c:v>
                </c:pt>
                <c:pt idx="261">
                  <c:v>43225.963900462964</c:v>
                </c:pt>
                <c:pt idx="262">
                  <c:v>43225.963912037034</c:v>
                </c:pt>
                <c:pt idx="263">
                  <c:v>43225.963923611111</c:v>
                </c:pt>
                <c:pt idx="264">
                  <c:v>43225.963935185187</c:v>
                </c:pt>
                <c:pt idx="265">
                  <c:v>43225.963946759257</c:v>
                </c:pt>
                <c:pt idx="266">
                  <c:v>43225.963958333334</c:v>
                </c:pt>
                <c:pt idx="267">
                  <c:v>43225.963969907411</c:v>
                </c:pt>
                <c:pt idx="268">
                  <c:v>43225.96398148148</c:v>
                </c:pt>
                <c:pt idx="269">
                  <c:v>43225.963993055557</c:v>
                </c:pt>
                <c:pt idx="270">
                  <c:v>43225.964004629626</c:v>
                </c:pt>
                <c:pt idx="271">
                  <c:v>43225.964004629626</c:v>
                </c:pt>
                <c:pt idx="272">
                  <c:v>43225.964016203703</c:v>
                </c:pt>
                <c:pt idx="273">
                  <c:v>43225.96402777778</c:v>
                </c:pt>
                <c:pt idx="274">
                  <c:v>43225.964039351849</c:v>
                </c:pt>
                <c:pt idx="275">
                  <c:v>43225.964050925926</c:v>
                </c:pt>
                <c:pt idx="276">
                  <c:v>43225.964062500003</c:v>
                </c:pt>
                <c:pt idx="277">
                  <c:v>43225.964074074072</c:v>
                </c:pt>
                <c:pt idx="278">
                  <c:v>43225.964085648149</c:v>
                </c:pt>
                <c:pt idx="279">
                  <c:v>43225.964097222219</c:v>
                </c:pt>
                <c:pt idx="280">
                  <c:v>43225.964108796295</c:v>
                </c:pt>
                <c:pt idx="281">
                  <c:v>43225.964120370372</c:v>
                </c:pt>
                <c:pt idx="282">
                  <c:v>43225.964131944442</c:v>
                </c:pt>
                <c:pt idx="283">
                  <c:v>43225.964143518519</c:v>
                </c:pt>
                <c:pt idx="284">
                  <c:v>43225.964155092595</c:v>
                </c:pt>
                <c:pt idx="285">
                  <c:v>43225.964166666665</c:v>
                </c:pt>
                <c:pt idx="286">
                  <c:v>43225.964178240742</c:v>
                </c:pt>
                <c:pt idx="287">
                  <c:v>43225.964189814818</c:v>
                </c:pt>
                <c:pt idx="288">
                  <c:v>43225.964201388888</c:v>
                </c:pt>
                <c:pt idx="289">
                  <c:v>43225.964212962965</c:v>
                </c:pt>
                <c:pt idx="290">
                  <c:v>43225.964224537034</c:v>
                </c:pt>
                <c:pt idx="291">
                  <c:v>43225.964236111111</c:v>
                </c:pt>
                <c:pt idx="292">
                  <c:v>43225.964247685188</c:v>
                </c:pt>
                <c:pt idx="293">
                  <c:v>43225.964259259257</c:v>
                </c:pt>
                <c:pt idx="294">
                  <c:v>43225.964270833334</c:v>
                </c:pt>
                <c:pt idx="295">
                  <c:v>43225.964282407411</c:v>
                </c:pt>
                <c:pt idx="296">
                  <c:v>43225.96429398148</c:v>
                </c:pt>
                <c:pt idx="297">
                  <c:v>43225.964305555557</c:v>
                </c:pt>
                <c:pt idx="298">
                  <c:v>43225.964317129627</c:v>
                </c:pt>
                <c:pt idx="299">
                  <c:v>43225.964328703703</c:v>
                </c:pt>
                <c:pt idx="300">
                  <c:v>43225.96434027778</c:v>
                </c:pt>
                <c:pt idx="301">
                  <c:v>43225.96435185185</c:v>
                </c:pt>
                <c:pt idx="302">
                  <c:v>43225.964363425926</c:v>
                </c:pt>
                <c:pt idx="303">
                  <c:v>43225.964375000003</c:v>
                </c:pt>
                <c:pt idx="304">
                  <c:v>43225.964386574073</c:v>
                </c:pt>
                <c:pt idx="305">
                  <c:v>43225.964398148149</c:v>
                </c:pt>
                <c:pt idx="306">
                  <c:v>43225.964409722219</c:v>
                </c:pt>
                <c:pt idx="307">
                  <c:v>43225.964421296296</c:v>
                </c:pt>
                <c:pt idx="308">
                  <c:v>43225.964432870373</c:v>
                </c:pt>
                <c:pt idx="309">
                  <c:v>43225.964444444442</c:v>
                </c:pt>
                <c:pt idx="310">
                  <c:v>43225.964456018519</c:v>
                </c:pt>
                <c:pt idx="311">
                  <c:v>43225.964467592596</c:v>
                </c:pt>
                <c:pt idx="312">
                  <c:v>43225.964479166665</c:v>
                </c:pt>
                <c:pt idx="313">
                  <c:v>43225.964490740742</c:v>
                </c:pt>
                <c:pt idx="314">
                  <c:v>43225.964502314811</c:v>
                </c:pt>
                <c:pt idx="315">
                  <c:v>43225.964513888888</c:v>
                </c:pt>
                <c:pt idx="316">
                  <c:v>43225.964525462965</c:v>
                </c:pt>
                <c:pt idx="317">
                  <c:v>43225.964537037034</c:v>
                </c:pt>
                <c:pt idx="318">
                  <c:v>43225.964548611111</c:v>
                </c:pt>
                <c:pt idx="319">
                  <c:v>43225.964560185188</c:v>
                </c:pt>
                <c:pt idx="320">
                  <c:v>43225.964571759258</c:v>
                </c:pt>
                <c:pt idx="321">
                  <c:v>43225.964583333334</c:v>
                </c:pt>
                <c:pt idx="322">
                  <c:v>43225.964594907404</c:v>
                </c:pt>
                <c:pt idx="323">
                  <c:v>43225.964606481481</c:v>
                </c:pt>
                <c:pt idx="324">
                  <c:v>43225.964618055557</c:v>
                </c:pt>
                <c:pt idx="325">
                  <c:v>43225.964629629627</c:v>
                </c:pt>
                <c:pt idx="326">
                  <c:v>43225.964641203704</c:v>
                </c:pt>
                <c:pt idx="327">
                  <c:v>43225.96465277778</c:v>
                </c:pt>
                <c:pt idx="328">
                  <c:v>43225.96466435185</c:v>
                </c:pt>
                <c:pt idx="329">
                  <c:v>43225.964675925927</c:v>
                </c:pt>
                <c:pt idx="330">
                  <c:v>43225.964687500003</c:v>
                </c:pt>
                <c:pt idx="331">
                  <c:v>43225.964699074073</c:v>
                </c:pt>
                <c:pt idx="332">
                  <c:v>43225.96471064815</c:v>
                </c:pt>
                <c:pt idx="333">
                  <c:v>43225.964722222219</c:v>
                </c:pt>
                <c:pt idx="334">
                  <c:v>43225.964733796296</c:v>
                </c:pt>
                <c:pt idx="335">
                  <c:v>43225.964745370373</c:v>
                </c:pt>
                <c:pt idx="336">
                  <c:v>43225.964756944442</c:v>
                </c:pt>
                <c:pt idx="337">
                  <c:v>43225.964768518519</c:v>
                </c:pt>
                <c:pt idx="338">
                  <c:v>43225.964780092596</c:v>
                </c:pt>
                <c:pt idx="339">
                  <c:v>43225.964780092596</c:v>
                </c:pt>
                <c:pt idx="340">
                  <c:v>43225.964791666665</c:v>
                </c:pt>
                <c:pt idx="341">
                  <c:v>43225.964803240742</c:v>
                </c:pt>
                <c:pt idx="342">
                  <c:v>43225.964814814812</c:v>
                </c:pt>
                <c:pt idx="343">
                  <c:v>43225.964826388888</c:v>
                </c:pt>
                <c:pt idx="344">
                  <c:v>43225.964837962965</c:v>
                </c:pt>
                <c:pt idx="345">
                  <c:v>43225.964849537035</c:v>
                </c:pt>
                <c:pt idx="346">
                  <c:v>43225.964861111112</c:v>
                </c:pt>
                <c:pt idx="347">
                  <c:v>43225.964872685188</c:v>
                </c:pt>
                <c:pt idx="348">
                  <c:v>43225.964884259258</c:v>
                </c:pt>
                <c:pt idx="349">
                  <c:v>43225.964895833335</c:v>
                </c:pt>
                <c:pt idx="350">
                  <c:v>43225.964907407404</c:v>
                </c:pt>
                <c:pt idx="351">
                  <c:v>43225.964918981481</c:v>
                </c:pt>
                <c:pt idx="352">
                  <c:v>43225.964930555558</c:v>
                </c:pt>
                <c:pt idx="353">
                  <c:v>43225.964942129627</c:v>
                </c:pt>
                <c:pt idx="354">
                  <c:v>43225.964953703704</c:v>
                </c:pt>
                <c:pt idx="355">
                  <c:v>43225.964965277781</c:v>
                </c:pt>
                <c:pt idx="356">
                  <c:v>43225.96497685185</c:v>
                </c:pt>
                <c:pt idx="357">
                  <c:v>43225.964988425927</c:v>
                </c:pt>
                <c:pt idx="358">
                  <c:v>43225.964999999997</c:v>
                </c:pt>
                <c:pt idx="359">
                  <c:v>43225.965011574073</c:v>
                </c:pt>
                <c:pt idx="360">
                  <c:v>43225.96502314815</c:v>
                </c:pt>
                <c:pt idx="361">
                  <c:v>43225.96503472222</c:v>
                </c:pt>
                <c:pt idx="362">
                  <c:v>43225.965046296296</c:v>
                </c:pt>
                <c:pt idx="363">
                  <c:v>43225.965057870373</c:v>
                </c:pt>
                <c:pt idx="364">
                  <c:v>43225.965069444443</c:v>
                </c:pt>
                <c:pt idx="365">
                  <c:v>43225.965081018519</c:v>
                </c:pt>
                <c:pt idx="366">
                  <c:v>43225.965092592596</c:v>
                </c:pt>
                <c:pt idx="367">
                  <c:v>43225.965104166666</c:v>
                </c:pt>
                <c:pt idx="368">
                  <c:v>43225.965115740742</c:v>
                </c:pt>
                <c:pt idx="369">
                  <c:v>43225.965127314812</c:v>
                </c:pt>
                <c:pt idx="370">
                  <c:v>43225.965138888889</c:v>
                </c:pt>
                <c:pt idx="371">
                  <c:v>43225.965150462966</c:v>
                </c:pt>
                <c:pt idx="372">
                  <c:v>43225.965162037035</c:v>
                </c:pt>
                <c:pt idx="373">
                  <c:v>43225.965173611112</c:v>
                </c:pt>
                <c:pt idx="374">
                  <c:v>43225.965185185189</c:v>
                </c:pt>
                <c:pt idx="375">
                  <c:v>43225.965196759258</c:v>
                </c:pt>
                <c:pt idx="376">
                  <c:v>43225.965208333335</c:v>
                </c:pt>
                <c:pt idx="377">
                  <c:v>43225.965219907404</c:v>
                </c:pt>
                <c:pt idx="378">
                  <c:v>43225.965231481481</c:v>
                </c:pt>
                <c:pt idx="379">
                  <c:v>43225.965243055558</c:v>
                </c:pt>
                <c:pt idx="380">
                  <c:v>43225.965254629627</c:v>
                </c:pt>
                <c:pt idx="381">
                  <c:v>43225.965266203704</c:v>
                </c:pt>
                <c:pt idx="382">
                  <c:v>43225.965277777781</c:v>
                </c:pt>
                <c:pt idx="383">
                  <c:v>43225.965289351851</c:v>
                </c:pt>
                <c:pt idx="384">
                  <c:v>43225.965300925927</c:v>
                </c:pt>
                <c:pt idx="385">
                  <c:v>43225.965312499997</c:v>
                </c:pt>
                <c:pt idx="386">
                  <c:v>43225.965324074074</c:v>
                </c:pt>
                <c:pt idx="387">
                  <c:v>43225.96533564815</c:v>
                </c:pt>
                <c:pt idx="388">
                  <c:v>43225.96534722222</c:v>
                </c:pt>
                <c:pt idx="389">
                  <c:v>43225.965358796297</c:v>
                </c:pt>
                <c:pt idx="390">
                  <c:v>43225.965370370373</c:v>
                </c:pt>
                <c:pt idx="391">
                  <c:v>43225.965381944443</c:v>
                </c:pt>
                <c:pt idx="392">
                  <c:v>43225.96539351852</c:v>
                </c:pt>
                <c:pt idx="393">
                  <c:v>43225.965405092589</c:v>
                </c:pt>
                <c:pt idx="394">
                  <c:v>43225.965416666666</c:v>
                </c:pt>
                <c:pt idx="395">
                  <c:v>43225.965428240743</c:v>
                </c:pt>
                <c:pt idx="396">
                  <c:v>43225.965439814812</c:v>
                </c:pt>
                <c:pt idx="397">
                  <c:v>43225.965451388889</c:v>
                </c:pt>
                <c:pt idx="398">
                  <c:v>43225.965462962966</c:v>
                </c:pt>
                <c:pt idx="399">
                  <c:v>43225.965474537035</c:v>
                </c:pt>
                <c:pt idx="400">
                  <c:v>43225.965486111112</c:v>
                </c:pt>
                <c:pt idx="401">
                  <c:v>43225.965497685182</c:v>
                </c:pt>
                <c:pt idx="402">
                  <c:v>43225.965509259258</c:v>
                </c:pt>
                <c:pt idx="403">
                  <c:v>43225.965520833335</c:v>
                </c:pt>
                <c:pt idx="404">
                  <c:v>43225.965532407405</c:v>
                </c:pt>
                <c:pt idx="405">
                  <c:v>43225.965543981481</c:v>
                </c:pt>
                <c:pt idx="406">
                  <c:v>43225.965555555558</c:v>
                </c:pt>
                <c:pt idx="407">
                  <c:v>43225.965555555558</c:v>
                </c:pt>
                <c:pt idx="408">
                  <c:v>43225.965567129628</c:v>
                </c:pt>
                <c:pt idx="409">
                  <c:v>43225.965578703705</c:v>
                </c:pt>
                <c:pt idx="410">
                  <c:v>43225.965590277781</c:v>
                </c:pt>
                <c:pt idx="411">
                  <c:v>43225.965601851851</c:v>
                </c:pt>
                <c:pt idx="412">
                  <c:v>43225.965613425928</c:v>
                </c:pt>
                <c:pt idx="413">
                  <c:v>43225.965624999997</c:v>
                </c:pt>
                <c:pt idx="414">
                  <c:v>43225.965636574074</c:v>
                </c:pt>
                <c:pt idx="415">
                  <c:v>43225.965648148151</c:v>
                </c:pt>
                <c:pt idx="416">
                  <c:v>43225.96565972222</c:v>
                </c:pt>
                <c:pt idx="417">
                  <c:v>43225.965671296297</c:v>
                </c:pt>
                <c:pt idx="418">
                  <c:v>43225.965682870374</c:v>
                </c:pt>
                <c:pt idx="419">
                  <c:v>43225.965694444443</c:v>
                </c:pt>
                <c:pt idx="420">
                  <c:v>43225.96570601852</c:v>
                </c:pt>
                <c:pt idx="421">
                  <c:v>43225.965717592589</c:v>
                </c:pt>
                <c:pt idx="422">
                  <c:v>43225.965729166666</c:v>
                </c:pt>
                <c:pt idx="423">
                  <c:v>43225.965740740743</c:v>
                </c:pt>
                <c:pt idx="424">
                  <c:v>43225.965752314813</c:v>
                </c:pt>
                <c:pt idx="425">
                  <c:v>43225.965763888889</c:v>
                </c:pt>
                <c:pt idx="426">
                  <c:v>43225.965775462966</c:v>
                </c:pt>
                <c:pt idx="427">
                  <c:v>43225.965787037036</c:v>
                </c:pt>
                <c:pt idx="428">
                  <c:v>43225.965798611112</c:v>
                </c:pt>
                <c:pt idx="429">
                  <c:v>43225.965810185182</c:v>
                </c:pt>
                <c:pt idx="430">
                  <c:v>43225.965821759259</c:v>
                </c:pt>
                <c:pt idx="431">
                  <c:v>43225.965833333335</c:v>
                </c:pt>
                <c:pt idx="432">
                  <c:v>43225.965844907405</c:v>
                </c:pt>
                <c:pt idx="433">
                  <c:v>43225.965856481482</c:v>
                </c:pt>
                <c:pt idx="434">
                  <c:v>43225.965868055559</c:v>
                </c:pt>
                <c:pt idx="435">
                  <c:v>43225.965879629628</c:v>
                </c:pt>
                <c:pt idx="436">
                  <c:v>43225.965891203705</c:v>
                </c:pt>
                <c:pt idx="437">
                  <c:v>43225.965902777774</c:v>
                </c:pt>
                <c:pt idx="438">
                  <c:v>43225.965914351851</c:v>
                </c:pt>
                <c:pt idx="439">
                  <c:v>43225.965925925928</c:v>
                </c:pt>
                <c:pt idx="440">
                  <c:v>43225.965937499997</c:v>
                </c:pt>
                <c:pt idx="441">
                  <c:v>43225.965949074074</c:v>
                </c:pt>
                <c:pt idx="442">
                  <c:v>43225.965960648151</c:v>
                </c:pt>
                <c:pt idx="443">
                  <c:v>43225.96597222222</c:v>
                </c:pt>
                <c:pt idx="444">
                  <c:v>43225.965983796297</c:v>
                </c:pt>
                <c:pt idx="445">
                  <c:v>43225.965995370374</c:v>
                </c:pt>
                <c:pt idx="446">
                  <c:v>43225.966006944444</c:v>
                </c:pt>
                <c:pt idx="447">
                  <c:v>43225.96601851852</c:v>
                </c:pt>
                <c:pt idx="448">
                  <c:v>43225.96603009259</c:v>
                </c:pt>
                <c:pt idx="449">
                  <c:v>43225.966041666667</c:v>
                </c:pt>
                <c:pt idx="450">
                  <c:v>43225.966053240743</c:v>
                </c:pt>
                <c:pt idx="451">
                  <c:v>43225.966064814813</c:v>
                </c:pt>
                <c:pt idx="452">
                  <c:v>43225.96607638889</c:v>
                </c:pt>
                <c:pt idx="453">
                  <c:v>43225.966087962966</c:v>
                </c:pt>
                <c:pt idx="454">
                  <c:v>43225.966099537036</c:v>
                </c:pt>
                <c:pt idx="455">
                  <c:v>43225.966111111113</c:v>
                </c:pt>
                <c:pt idx="456">
                  <c:v>43225.966122685182</c:v>
                </c:pt>
                <c:pt idx="457">
                  <c:v>43225.966134259259</c:v>
                </c:pt>
                <c:pt idx="458">
                  <c:v>43225.966145833336</c:v>
                </c:pt>
                <c:pt idx="459">
                  <c:v>43225.966157407405</c:v>
                </c:pt>
                <c:pt idx="460">
                  <c:v>43225.966168981482</c:v>
                </c:pt>
                <c:pt idx="461">
                  <c:v>43225.966180555559</c:v>
                </c:pt>
                <c:pt idx="462">
                  <c:v>43225.966192129628</c:v>
                </c:pt>
                <c:pt idx="463">
                  <c:v>43225.966203703705</c:v>
                </c:pt>
                <c:pt idx="464">
                  <c:v>43225.966215277775</c:v>
                </c:pt>
                <c:pt idx="465">
                  <c:v>43225.966226851851</c:v>
                </c:pt>
                <c:pt idx="466">
                  <c:v>43225.966238425928</c:v>
                </c:pt>
                <c:pt idx="467">
                  <c:v>43225.966249999998</c:v>
                </c:pt>
                <c:pt idx="468">
                  <c:v>43225.966261574074</c:v>
                </c:pt>
                <c:pt idx="469">
                  <c:v>43225.966273148151</c:v>
                </c:pt>
                <c:pt idx="470">
                  <c:v>43225.966284722221</c:v>
                </c:pt>
                <c:pt idx="471">
                  <c:v>43225.966296296298</c:v>
                </c:pt>
                <c:pt idx="472">
                  <c:v>43225.966307870367</c:v>
                </c:pt>
                <c:pt idx="473">
                  <c:v>43225.966319444444</c:v>
                </c:pt>
                <c:pt idx="474">
                  <c:v>43225.966319444444</c:v>
                </c:pt>
                <c:pt idx="475">
                  <c:v>43225.966331018521</c:v>
                </c:pt>
                <c:pt idx="476">
                  <c:v>43225.96634259259</c:v>
                </c:pt>
                <c:pt idx="477">
                  <c:v>43225.966354166667</c:v>
                </c:pt>
                <c:pt idx="478">
                  <c:v>43225.966365740744</c:v>
                </c:pt>
                <c:pt idx="479">
                  <c:v>43225.966377314813</c:v>
                </c:pt>
                <c:pt idx="480">
                  <c:v>43225.96638888889</c:v>
                </c:pt>
                <c:pt idx="481">
                  <c:v>43225.966400462959</c:v>
                </c:pt>
                <c:pt idx="482">
                  <c:v>43225.966412037036</c:v>
                </c:pt>
                <c:pt idx="483">
                  <c:v>43225.966423611113</c:v>
                </c:pt>
                <c:pt idx="484">
                  <c:v>43225.966435185182</c:v>
                </c:pt>
                <c:pt idx="485">
                  <c:v>43225.966446759259</c:v>
                </c:pt>
                <c:pt idx="486">
                  <c:v>43225.966458333336</c:v>
                </c:pt>
                <c:pt idx="487">
                  <c:v>43225.966469907406</c:v>
                </c:pt>
                <c:pt idx="488">
                  <c:v>43225.966481481482</c:v>
                </c:pt>
                <c:pt idx="489">
                  <c:v>43225.966493055559</c:v>
                </c:pt>
                <c:pt idx="490">
                  <c:v>43225.966504629629</c:v>
                </c:pt>
                <c:pt idx="491">
                  <c:v>43225.966516203705</c:v>
                </c:pt>
                <c:pt idx="492">
                  <c:v>43225.966527777775</c:v>
                </c:pt>
                <c:pt idx="493">
                  <c:v>43225.966539351852</c:v>
                </c:pt>
                <c:pt idx="494">
                  <c:v>43225.966550925928</c:v>
                </c:pt>
                <c:pt idx="495">
                  <c:v>43225.966562499998</c:v>
                </c:pt>
                <c:pt idx="496">
                  <c:v>43225.966574074075</c:v>
                </c:pt>
                <c:pt idx="497">
                  <c:v>43225.966585648152</c:v>
                </c:pt>
                <c:pt idx="498">
                  <c:v>43225.966597222221</c:v>
                </c:pt>
                <c:pt idx="499">
                  <c:v>43225.966608796298</c:v>
                </c:pt>
                <c:pt idx="500">
                  <c:v>43225.966620370367</c:v>
                </c:pt>
                <c:pt idx="501">
                  <c:v>43225.966631944444</c:v>
                </c:pt>
                <c:pt idx="502">
                  <c:v>43225.966643518521</c:v>
                </c:pt>
                <c:pt idx="503">
                  <c:v>43225.96665509259</c:v>
                </c:pt>
                <c:pt idx="504">
                  <c:v>43225.966666666667</c:v>
                </c:pt>
                <c:pt idx="505">
                  <c:v>43225.966678240744</c:v>
                </c:pt>
                <c:pt idx="506">
                  <c:v>43225.966689814813</c:v>
                </c:pt>
                <c:pt idx="507">
                  <c:v>43225.96670138889</c:v>
                </c:pt>
                <c:pt idx="508">
                  <c:v>43225.96671296296</c:v>
                </c:pt>
                <c:pt idx="509">
                  <c:v>43225.966724537036</c:v>
                </c:pt>
                <c:pt idx="510">
                  <c:v>43225.966736111113</c:v>
                </c:pt>
                <c:pt idx="511">
                  <c:v>43225.966747685183</c:v>
                </c:pt>
                <c:pt idx="512">
                  <c:v>43225.96675925926</c:v>
                </c:pt>
                <c:pt idx="513">
                  <c:v>43225.966770833336</c:v>
                </c:pt>
                <c:pt idx="514">
                  <c:v>43225.966782407406</c:v>
                </c:pt>
                <c:pt idx="515">
                  <c:v>43225.966793981483</c:v>
                </c:pt>
                <c:pt idx="516">
                  <c:v>43225.966805555552</c:v>
                </c:pt>
                <c:pt idx="517">
                  <c:v>43225.966817129629</c:v>
                </c:pt>
                <c:pt idx="518">
                  <c:v>43225.966828703706</c:v>
                </c:pt>
                <c:pt idx="519">
                  <c:v>43225.966840277775</c:v>
                </c:pt>
                <c:pt idx="520">
                  <c:v>43225.966851851852</c:v>
                </c:pt>
                <c:pt idx="521">
                  <c:v>43225.966863425929</c:v>
                </c:pt>
                <c:pt idx="522">
                  <c:v>43225.966874999998</c:v>
                </c:pt>
                <c:pt idx="523">
                  <c:v>43225.966886574075</c:v>
                </c:pt>
                <c:pt idx="524">
                  <c:v>43225.966898148145</c:v>
                </c:pt>
                <c:pt idx="525">
                  <c:v>43225.966909722221</c:v>
                </c:pt>
                <c:pt idx="526">
                  <c:v>43225.966921296298</c:v>
                </c:pt>
                <c:pt idx="527">
                  <c:v>43225.966932870368</c:v>
                </c:pt>
                <c:pt idx="528">
                  <c:v>43225.966944444444</c:v>
                </c:pt>
                <c:pt idx="529">
                  <c:v>43225.966956018521</c:v>
                </c:pt>
                <c:pt idx="530">
                  <c:v>43225.966967592591</c:v>
                </c:pt>
                <c:pt idx="531">
                  <c:v>43225.966979166667</c:v>
                </c:pt>
                <c:pt idx="532">
                  <c:v>43225.966990740744</c:v>
                </c:pt>
                <c:pt idx="533">
                  <c:v>43225.967002314814</c:v>
                </c:pt>
                <c:pt idx="534">
                  <c:v>43225.967013888891</c:v>
                </c:pt>
                <c:pt idx="535">
                  <c:v>43225.96702546296</c:v>
                </c:pt>
                <c:pt idx="536">
                  <c:v>43225.967037037037</c:v>
                </c:pt>
                <c:pt idx="537">
                  <c:v>43225.967048611114</c:v>
                </c:pt>
                <c:pt idx="538">
                  <c:v>43225.967060185183</c:v>
                </c:pt>
                <c:pt idx="539">
                  <c:v>43225.96707175926</c:v>
                </c:pt>
                <c:pt idx="540">
                  <c:v>43225.967083333337</c:v>
                </c:pt>
                <c:pt idx="541">
                  <c:v>43225.967094907406</c:v>
                </c:pt>
                <c:pt idx="542">
                  <c:v>43225.967106481483</c:v>
                </c:pt>
                <c:pt idx="543">
                  <c:v>43225.967118055552</c:v>
                </c:pt>
                <c:pt idx="544">
                  <c:v>43225.967129629629</c:v>
                </c:pt>
                <c:pt idx="545">
                  <c:v>43225.967141203706</c:v>
                </c:pt>
                <c:pt idx="546">
                  <c:v>43225.967152777775</c:v>
                </c:pt>
                <c:pt idx="547">
                  <c:v>43225.967164351852</c:v>
                </c:pt>
                <c:pt idx="548">
                  <c:v>43225.967175925929</c:v>
                </c:pt>
                <c:pt idx="549">
                  <c:v>43225.967187499999</c:v>
                </c:pt>
                <c:pt idx="550">
                  <c:v>43225.967199074075</c:v>
                </c:pt>
                <c:pt idx="551">
                  <c:v>43225.967210648145</c:v>
                </c:pt>
                <c:pt idx="552">
                  <c:v>43225.967222222222</c:v>
                </c:pt>
                <c:pt idx="553">
                  <c:v>43225.967233796298</c:v>
                </c:pt>
                <c:pt idx="554">
                  <c:v>43225.967245370368</c:v>
                </c:pt>
                <c:pt idx="555">
                  <c:v>43225.967245370368</c:v>
                </c:pt>
                <c:pt idx="556">
                  <c:v>43225.967256944445</c:v>
                </c:pt>
                <c:pt idx="557">
                  <c:v>43225.967268518521</c:v>
                </c:pt>
                <c:pt idx="558">
                  <c:v>43225.967280092591</c:v>
                </c:pt>
                <c:pt idx="559">
                  <c:v>43225.967291666668</c:v>
                </c:pt>
                <c:pt idx="560">
                  <c:v>43225.967303240737</c:v>
                </c:pt>
                <c:pt idx="561">
                  <c:v>43225.967314814814</c:v>
                </c:pt>
                <c:pt idx="562">
                  <c:v>43225.967326388891</c:v>
                </c:pt>
                <c:pt idx="563">
                  <c:v>43225.96733796296</c:v>
                </c:pt>
                <c:pt idx="564">
                  <c:v>43225.967349537037</c:v>
                </c:pt>
                <c:pt idx="565">
                  <c:v>43225.967361111114</c:v>
                </c:pt>
                <c:pt idx="566">
                  <c:v>43225.967372685183</c:v>
                </c:pt>
                <c:pt idx="567">
                  <c:v>43225.96738425926</c:v>
                </c:pt>
                <c:pt idx="568">
                  <c:v>43225.967395833337</c:v>
                </c:pt>
                <c:pt idx="569">
                  <c:v>43225.967407407406</c:v>
                </c:pt>
                <c:pt idx="570">
                  <c:v>43225.967418981483</c:v>
                </c:pt>
                <c:pt idx="571">
                  <c:v>43225.967430555553</c:v>
                </c:pt>
                <c:pt idx="572">
                  <c:v>43225.967442129629</c:v>
                </c:pt>
                <c:pt idx="573">
                  <c:v>43225.967453703706</c:v>
                </c:pt>
                <c:pt idx="574">
                  <c:v>43225.967465277776</c:v>
                </c:pt>
                <c:pt idx="575">
                  <c:v>43225.967476851853</c:v>
                </c:pt>
                <c:pt idx="576">
                  <c:v>43225.967488425929</c:v>
                </c:pt>
                <c:pt idx="577">
                  <c:v>43225.967499999999</c:v>
                </c:pt>
                <c:pt idx="578">
                  <c:v>43225.967511574076</c:v>
                </c:pt>
                <c:pt idx="579">
                  <c:v>43225.967523148145</c:v>
                </c:pt>
                <c:pt idx="580">
                  <c:v>43225.967534722222</c:v>
                </c:pt>
                <c:pt idx="581">
                  <c:v>43225.967546296299</c:v>
                </c:pt>
                <c:pt idx="582">
                  <c:v>43225.967557870368</c:v>
                </c:pt>
                <c:pt idx="583">
                  <c:v>43225.967569444445</c:v>
                </c:pt>
                <c:pt idx="584">
                  <c:v>43225.967581018522</c:v>
                </c:pt>
                <c:pt idx="585">
                  <c:v>43225.967592592591</c:v>
                </c:pt>
                <c:pt idx="586">
                  <c:v>43225.967604166668</c:v>
                </c:pt>
                <c:pt idx="587">
                  <c:v>43225.967615740738</c:v>
                </c:pt>
                <c:pt idx="588">
                  <c:v>43225.967627314814</c:v>
                </c:pt>
                <c:pt idx="589">
                  <c:v>43225.967638888891</c:v>
                </c:pt>
                <c:pt idx="590">
                  <c:v>43225.967650462961</c:v>
                </c:pt>
                <c:pt idx="591">
                  <c:v>43225.967662037037</c:v>
                </c:pt>
                <c:pt idx="592">
                  <c:v>43225.967673611114</c:v>
                </c:pt>
                <c:pt idx="593">
                  <c:v>43225.967685185184</c:v>
                </c:pt>
                <c:pt idx="594">
                  <c:v>43225.96769675926</c:v>
                </c:pt>
                <c:pt idx="595">
                  <c:v>43225.96770833333</c:v>
                </c:pt>
                <c:pt idx="596">
                  <c:v>43225.967719907407</c:v>
                </c:pt>
                <c:pt idx="597">
                  <c:v>43225.967731481483</c:v>
                </c:pt>
                <c:pt idx="598">
                  <c:v>43225.967743055553</c:v>
                </c:pt>
                <c:pt idx="599">
                  <c:v>43225.96775462963</c:v>
                </c:pt>
                <c:pt idx="600">
                  <c:v>43225.967766203707</c:v>
                </c:pt>
                <c:pt idx="601">
                  <c:v>43225.967777777776</c:v>
                </c:pt>
                <c:pt idx="602">
                  <c:v>43225.967789351853</c:v>
                </c:pt>
                <c:pt idx="603">
                  <c:v>43225.967800925922</c:v>
                </c:pt>
                <c:pt idx="604">
                  <c:v>43225.967812499999</c:v>
                </c:pt>
                <c:pt idx="605">
                  <c:v>43225.967824074076</c:v>
                </c:pt>
                <c:pt idx="606">
                  <c:v>43225.967835648145</c:v>
                </c:pt>
                <c:pt idx="607">
                  <c:v>43225.967847222222</c:v>
                </c:pt>
                <c:pt idx="608">
                  <c:v>43225.967858796299</c:v>
                </c:pt>
                <c:pt idx="609">
                  <c:v>43225.967870370368</c:v>
                </c:pt>
                <c:pt idx="610">
                  <c:v>43225.967881944445</c:v>
                </c:pt>
                <c:pt idx="611">
                  <c:v>43225.967893518522</c:v>
                </c:pt>
                <c:pt idx="612">
                  <c:v>43225.967905092592</c:v>
                </c:pt>
                <c:pt idx="613">
                  <c:v>43225.967916666668</c:v>
                </c:pt>
                <c:pt idx="614">
                  <c:v>43225.967928240738</c:v>
                </c:pt>
                <c:pt idx="615">
                  <c:v>43225.967939814815</c:v>
                </c:pt>
                <c:pt idx="616">
                  <c:v>43225.967951388891</c:v>
                </c:pt>
                <c:pt idx="617">
                  <c:v>43225.967962962961</c:v>
                </c:pt>
                <c:pt idx="618">
                  <c:v>43225.967974537038</c:v>
                </c:pt>
                <c:pt idx="619">
                  <c:v>43225.967986111114</c:v>
                </c:pt>
                <c:pt idx="620">
                  <c:v>43225.967997685184</c:v>
                </c:pt>
                <c:pt idx="621">
                  <c:v>43225.968009259261</c:v>
                </c:pt>
                <c:pt idx="622">
                  <c:v>43225.96802083333</c:v>
                </c:pt>
                <c:pt idx="623">
                  <c:v>43225.968032407407</c:v>
                </c:pt>
                <c:pt idx="624">
                  <c:v>43225.968043981484</c:v>
                </c:pt>
                <c:pt idx="625">
                  <c:v>43225.968055555553</c:v>
                </c:pt>
                <c:pt idx="626">
                  <c:v>43225.96806712963</c:v>
                </c:pt>
                <c:pt idx="627">
                  <c:v>43225.968078703707</c:v>
                </c:pt>
                <c:pt idx="628">
                  <c:v>43225.968090277776</c:v>
                </c:pt>
                <c:pt idx="629">
                  <c:v>43225.968101851853</c:v>
                </c:pt>
                <c:pt idx="630">
                  <c:v>43225.968113425923</c:v>
                </c:pt>
                <c:pt idx="631">
                  <c:v>43225.968124999999</c:v>
                </c:pt>
                <c:pt idx="632">
                  <c:v>43225.968136574076</c:v>
                </c:pt>
                <c:pt idx="633">
                  <c:v>43225.968148148146</c:v>
                </c:pt>
                <c:pt idx="634">
                  <c:v>43225.968159722222</c:v>
                </c:pt>
                <c:pt idx="635">
                  <c:v>43225.968159722222</c:v>
                </c:pt>
                <c:pt idx="636">
                  <c:v>43225.968171296299</c:v>
                </c:pt>
                <c:pt idx="637">
                  <c:v>43225.968182870369</c:v>
                </c:pt>
                <c:pt idx="638">
                  <c:v>43225.968194444446</c:v>
                </c:pt>
                <c:pt idx="639">
                  <c:v>43225.968206018515</c:v>
                </c:pt>
                <c:pt idx="640">
                  <c:v>43225.968217592592</c:v>
                </c:pt>
                <c:pt idx="641">
                  <c:v>43225.968229166669</c:v>
                </c:pt>
                <c:pt idx="642">
                  <c:v>43225.968240740738</c:v>
                </c:pt>
                <c:pt idx="643">
                  <c:v>43225.968252314815</c:v>
                </c:pt>
                <c:pt idx="644">
                  <c:v>43225.968263888892</c:v>
                </c:pt>
                <c:pt idx="645">
                  <c:v>43225.968275462961</c:v>
                </c:pt>
                <c:pt idx="646">
                  <c:v>43225.968287037038</c:v>
                </c:pt>
                <c:pt idx="647">
                  <c:v>43225.968298611115</c:v>
                </c:pt>
                <c:pt idx="648">
                  <c:v>43225.968310185184</c:v>
                </c:pt>
                <c:pt idx="649">
                  <c:v>43225.968321759261</c:v>
                </c:pt>
                <c:pt idx="650">
                  <c:v>43225.968333333331</c:v>
                </c:pt>
                <c:pt idx="651">
                  <c:v>43225.968344907407</c:v>
                </c:pt>
                <c:pt idx="652">
                  <c:v>43225.968356481484</c:v>
                </c:pt>
                <c:pt idx="653">
                  <c:v>43225.968368055554</c:v>
                </c:pt>
                <c:pt idx="654">
                  <c:v>43225.96837962963</c:v>
                </c:pt>
                <c:pt idx="655">
                  <c:v>43225.968391203707</c:v>
                </c:pt>
                <c:pt idx="656">
                  <c:v>43225.968402777777</c:v>
                </c:pt>
                <c:pt idx="657">
                  <c:v>43225.968414351853</c:v>
                </c:pt>
                <c:pt idx="658">
                  <c:v>43225.968425925923</c:v>
                </c:pt>
                <c:pt idx="659">
                  <c:v>43225.9684375</c:v>
                </c:pt>
                <c:pt idx="660">
                  <c:v>43225.968449074076</c:v>
                </c:pt>
                <c:pt idx="661">
                  <c:v>43225.968460648146</c:v>
                </c:pt>
                <c:pt idx="662">
                  <c:v>43225.968472222223</c:v>
                </c:pt>
                <c:pt idx="663">
                  <c:v>43225.9684837963</c:v>
                </c:pt>
                <c:pt idx="664">
                  <c:v>43225.968495370369</c:v>
                </c:pt>
                <c:pt idx="665">
                  <c:v>43225.968506944446</c:v>
                </c:pt>
                <c:pt idx="666">
                  <c:v>43225.968518518515</c:v>
                </c:pt>
                <c:pt idx="667">
                  <c:v>43225.968530092592</c:v>
                </c:pt>
                <c:pt idx="668">
                  <c:v>43225.968541666669</c:v>
                </c:pt>
                <c:pt idx="669">
                  <c:v>43225.968553240738</c:v>
                </c:pt>
                <c:pt idx="670">
                  <c:v>43225.968564814815</c:v>
                </c:pt>
                <c:pt idx="671">
                  <c:v>43225.968576388892</c:v>
                </c:pt>
                <c:pt idx="672">
                  <c:v>43225.968587962961</c:v>
                </c:pt>
                <c:pt idx="673">
                  <c:v>43225.968599537038</c:v>
                </c:pt>
                <c:pt idx="674">
                  <c:v>43225.968611111108</c:v>
                </c:pt>
                <c:pt idx="675">
                  <c:v>43225.968622685185</c:v>
                </c:pt>
                <c:pt idx="676">
                  <c:v>43225.968634259261</c:v>
                </c:pt>
                <c:pt idx="677">
                  <c:v>43225.968645833331</c:v>
                </c:pt>
                <c:pt idx="678">
                  <c:v>43225.968657407408</c:v>
                </c:pt>
                <c:pt idx="679">
                  <c:v>43225.968668981484</c:v>
                </c:pt>
                <c:pt idx="680">
                  <c:v>43225.968680555554</c:v>
                </c:pt>
                <c:pt idx="681">
                  <c:v>43225.968692129631</c:v>
                </c:pt>
                <c:pt idx="682">
                  <c:v>43225.9687037037</c:v>
                </c:pt>
                <c:pt idx="683">
                  <c:v>43225.968715277777</c:v>
                </c:pt>
                <c:pt idx="684">
                  <c:v>43225.968726851854</c:v>
                </c:pt>
                <c:pt idx="685">
                  <c:v>43225.968738425923</c:v>
                </c:pt>
                <c:pt idx="686">
                  <c:v>43225.96875</c:v>
                </c:pt>
                <c:pt idx="687">
                  <c:v>43225.968761574077</c:v>
                </c:pt>
                <c:pt idx="688">
                  <c:v>43225.968773148146</c:v>
                </c:pt>
                <c:pt idx="689">
                  <c:v>43225.968784722223</c:v>
                </c:pt>
                <c:pt idx="690">
                  <c:v>43225.9687962963</c:v>
                </c:pt>
                <c:pt idx="691">
                  <c:v>43225.968807870369</c:v>
                </c:pt>
                <c:pt idx="692">
                  <c:v>43225.968819444446</c:v>
                </c:pt>
                <c:pt idx="693">
                  <c:v>43225.968831018516</c:v>
                </c:pt>
                <c:pt idx="694">
                  <c:v>43225.968842592592</c:v>
                </c:pt>
                <c:pt idx="695">
                  <c:v>43225.968854166669</c:v>
                </c:pt>
                <c:pt idx="696">
                  <c:v>43225.968865740739</c:v>
                </c:pt>
                <c:pt idx="697">
                  <c:v>43225.968877314815</c:v>
                </c:pt>
                <c:pt idx="698">
                  <c:v>43225.968888888892</c:v>
                </c:pt>
                <c:pt idx="699">
                  <c:v>43225.968900462962</c:v>
                </c:pt>
                <c:pt idx="700">
                  <c:v>43225.968912037039</c:v>
                </c:pt>
                <c:pt idx="701">
                  <c:v>43225.968923611108</c:v>
                </c:pt>
                <c:pt idx="702">
                  <c:v>43225.968935185185</c:v>
                </c:pt>
                <c:pt idx="703">
                  <c:v>43225.968946759262</c:v>
                </c:pt>
                <c:pt idx="704">
                  <c:v>43225.968958333331</c:v>
                </c:pt>
                <c:pt idx="705">
                  <c:v>43225.968969907408</c:v>
                </c:pt>
                <c:pt idx="706">
                  <c:v>43225.968981481485</c:v>
                </c:pt>
                <c:pt idx="707">
                  <c:v>43225.968993055554</c:v>
                </c:pt>
                <c:pt idx="708">
                  <c:v>43225.969004629631</c:v>
                </c:pt>
                <c:pt idx="709">
                  <c:v>43225.9690162037</c:v>
                </c:pt>
                <c:pt idx="710">
                  <c:v>43225.969027777777</c:v>
                </c:pt>
                <c:pt idx="711">
                  <c:v>43225.969039351854</c:v>
                </c:pt>
                <c:pt idx="712">
                  <c:v>43225.969050925924</c:v>
                </c:pt>
                <c:pt idx="713">
                  <c:v>43225.9690625</c:v>
                </c:pt>
                <c:pt idx="714">
                  <c:v>43225.9690625</c:v>
                </c:pt>
                <c:pt idx="715">
                  <c:v>43225.969074074077</c:v>
                </c:pt>
                <c:pt idx="716">
                  <c:v>43225.969085648147</c:v>
                </c:pt>
                <c:pt idx="717">
                  <c:v>43225.969097222223</c:v>
                </c:pt>
                <c:pt idx="718">
                  <c:v>43225.969108796293</c:v>
                </c:pt>
                <c:pt idx="719">
                  <c:v>43225.96912037037</c:v>
                </c:pt>
                <c:pt idx="720">
                  <c:v>43225.969131944446</c:v>
                </c:pt>
                <c:pt idx="721">
                  <c:v>43225.969143518516</c:v>
                </c:pt>
                <c:pt idx="722">
                  <c:v>43225.969155092593</c:v>
                </c:pt>
                <c:pt idx="723">
                  <c:v>43225.969166666669</c:v>
                </c:pt>
                <c:pt idx="724">
                  <c:v>43225.969178240739</c:v>
                </c:pt>
                <c:pt idx="725">
                  <c:v>43225.969189814816</c:v>
                </c:pt>
                <c:pt idx="726">
                  <c:v>43225.969201388885</c:v>
                </c:pt>
                <c:pt idx="727">
                  <c:v>43225.969212962962</c:v>
                </c:pt>
                <c:pt idx="728">
                  <c:v>43225.969224537039</c:v>
                </c:pt>
                <c:pt idx="729">
                  <c:v>43225.969236111108</c:v>
                </c:pt>
                <c:pt idx="730">
                  <c:v>43225.969247685185</c:v>
                </c:pt>
                <c:pt idx="731">
                  <c:v>43225.969259259262</c:v>
                </c:pt>
                <c:pt idx="732">
                  <c:v>43225.969270833331</c:v>
                </c:pt>
                <c:pt idx="733">
                  <c:v>43225.969282407408</c:v>
                </c:pt>
                <c:pt idx="734">
                  <c:v>43225.969293981485</c:v>
                </c:pt>
                <c:pt idx="735">
                  <c:v>43225.969305555554</c:v>
                </c:pt>
                <c:pt idx="736">
                  <c:v>43225.969317129631</c:v>
                </c:pt>
                <c:pt idx="737">
                  <c:v>43225.969328703701</c:v>
                </c:pt>
                <c:pt idx="738">
                  <c:v>43225.969340277778</c:v>
                </c:pt>
                <c:pt idx="739">
                  <c:v>43225.969351851854</c:v>
                </c:pt>
                <c:pt idx="740">
                  <c:v>43225.969363425924</c:v>
                </c:pt>
                <c:pt idx="741">
                  <c:v>43225.969375000001</c:v>
                </c:pt>
                <c:pt idx="742">
                  <c:v>43225.969386574077</c:v>
                </c:pt>
                <c:pt idx="743">
                  <c:v>43225.969398148147</c:v>
                </c:pt>
                <c:pt idx="744">
                  <c:v>43225.969409722224</c:v>
                </c:pt>
                <c:pt idx="745">
                  <c:v>43225.969421296293</c:v>
                </c:pt>
                <c:pt idx="746">
                  <c:v>43225.96943287037</c:v>
                </c:pt>
                <c:pt idx="747">
                  <c:v>43225.969444444447</c:v>
                </c:pt>
                <c:pt idx="748">
                  <c:v>43225.969456018516</c:v>
                </c:pt>
                <c:pt idx="749">
                  <c:v>43225.969467592593</c:v>
                </c:pt>
                <c:pt idx="750">
                  <c:v>43225.96947916667</c:v>
                </c:pt>
                <c:pt idx="751">
                  <c:v>43225.969490740739</c:v>
                </c:pt>
                <c:pt idx="752">
                  <c:v>43225.969502314816</c:v>
                </c:pt>
                <c:pt idx="753">
                  <c:v>43225.969513888886</c:v>
                </c:pt>
                <c:pt idx="754">
                  <c:v>43225.969525462962</c:v>
                </c:pt>
                <c:pt idx="755">
                  <c:v>43225.969537037039</c:v>
                </c:pt>
                <c:pt idx="756">
                  <c:v>43225.969548611109</c:v>
                </c:pt>
                <c:pt idx="757">
                  <c:v>43225.969560185185</c:v>
                </c:pt>
                <c:pt idx="758">
                  <c:v>43225.969571759262</c:v>
                </c:pt>
                <c:pt idx="759">
                  <c:v>43225.969583333332</c:v>
                </c:pt>
                <c:pt idx="760">
                  <c:v>43225.969594907408</c:v>
                </c:pt>
                <c:pt idx="761">
                  <c:v>43225.969606481478</c:v>
                </c:pt>
                <c:pt idx="762">
                  <c:v>43225.969618055555</c:v>
                </c:pt>
                <c:pt idx="763">
                  <c:v>43225.969629629632</c:v>
                </c:pt>
                <c:pt idx="764">
                  <c:v>43225.969641203701</c:v>
                </c:pt>
                <c:pt idx="765">
                  <c:v>43225.969652777778</c:v>
                </c:pt>
                <c:pt idx="766">
                  <c:v>43225.969664351855</c:v>
                </c:pt>
                <c:pt idx="767">
                  <c:v>43225.969675925924</c:v>
                </c:pt>
                <c:pt idx="768">
                  <c:v>43225.969687500001</c:v>
                </c:pt>
                <c:pt idx="769">
                  <c:v>43225.969699074078</c:v>
                </c:pt>
                <c:pt idx="770">
                  <c:v>43225.969710648147</c:v>
                </c:pt>
                <c:pt idx="771">
                  <c:v>43225.969722222224</c:v>
                </c:pt>
                <c:pt idx="772">
                  <c:v>43225.969733796293</c:v>
                </c:pt>
                <c:pt idx="773">
                  <c:v>43225.96974537037</c:v>
                </c:pt>
                <c:pt idx="774">
                  <c:v>43225.969756944447</c:v>
                </c:pt>
                <c:pt idx="775">
                  <c:v>43225.969768518517</c:v>
                </c:pt>
                <c:pt idx="776">
                  <c:v>43225.969780092593</c:v>
                </c:pt>
                <c:pt idx="777">
                  <c:v>43225.96979166667</c:v>
                </c:pt>
                <c:pt idx="778">
                  <c:v>43225.96980324074</c:v>
                </c:pt>
                <c:pt idx="779">
                  <c:v>43225.969814814816</c:v>
                </c:pt>
                <c:pt idx="780">
                  <c:v>43225.969826388886</c:v>
                </c:pt>
                <c:pt idx="781">
                  <c:v>43225.969837962963</c:v>
                </c:pt>
                <c:pt idx="782">
                  <c:v>43225.969849537039</c:v>
                </c:pt>
                <c:pt idx="783">
                  <c:v>43225.969861111109</c:v>
                </c:pt>
                <c:pt idx="784">
                  <c:v>43225.969872685186</c:v>
                </c:pt>
                <c:pt idx="785">
                  <c:v>43225.969884259262</c:v>
                </c:pt>
                <c:pt idx="786">
                  <c:v>43225.969895833332</c:v>
                </c:pt>
                <c:pt idx="787">
                  <c:v>43225.969907407409</c:v>
                </c:pt>
                <c:pt idx="788">
                  <c:v>43225.969918981478</c:v>
                </c:pt>
                <c:pt idx="789">
                  <c:v>43225.969930555555</c:v>
                </c:pt>
                <c:pt idx="790">
                  <c:v>43225.969942129632</c:v>
                </c:pt>
                <c:pt idx="791">
                  <c:v>43225.969953703701</c:v>
                </c:pt>
                <c:pt idx="792">
                  <c:v>43225.969965277778</c:v>
                </c:pt>
                <c:pt idx="793">
                  <c:v>43225.969976851855</c:v>
                </c:pt>
                <c:pt idx="794">
                  <c:v>43225.969988425924</c:v>
                </c:pt>
                <c:pt idx="795">
                  <c:v>43225.97</c:v>
                </c:pt>
                <c:pt idx="796">
                  <c:v>43225.970011574071</c:v>
                </c:pt>
                <c:pt idx="797">
                  <c:v>43225.970023148147</c:v>
                </c:pt>
                <c:pt idx="798">
                  <c:v>43225.970034722224</c:v>
                </c:pt>
                <c:pt idx="799">
                  <c:v>43225.970046296294</c:v>
                </c:pt>
                <c:pt idx="800">
                  <c:v>43225.970057870371</c:v>
                </c:pt>
                <c:pt idx="801">
                  <c:v>43225.970069444447</c:v>
                </c:pt>
                <c:pt idx="802">
                  <c:v>43225.970069444447</c:v>
                </c:pt>
                <c:pt idx="803">
                  <c:v>43225.970081018517</c:v>
                </c:pt>
                <c:pt idx="804">
                  <c:v>43225.970092592594</c:v>
                </c:pt>
                <c:pt idx="805">
                  <c:v>43225.970104166663</c:v>
                </c:pt>
                <c:pt idx="806">
                  <c:v>43225.97011574074</c:v>
                </c:pt>
                <c:pt idx="807">
                  <c:v>43225.970127314817</c:v>
                </c:pt>
                <c:pt idx="808">
                  <c:v>43225.970138888886</c:v>
                </c:pt>
                <c:pt idx="809">
                  <c:v>43225.970150462963</c:v>
                </c:pt>
                <c:pt idx="810">
                  <c:v>43225.97016203704</c:v>
                </c:pt>
                <c:pt idx="811">
                  <c:v>43225.970173611109</c:v>
                </c:pt>
                <c:pt idx="812">
                  <c:v>43225.970185185186</c:v>
                </c:pt>
                <c:pt idx="813">
                  <c:v>43225.970196759263</c:v>
                </c:pt>
                <c:pt idx="814">
                  <c:v>43225.970208333332</c:v>
                </c:pt>
                <c:pt idx="815">
                  <c:v>43225.970219907409</c:v>
                </c:pt>
                <c:pt idx="816">
                  <c:v>43225.970231481479</c:v>
                </c:pt>
                <c:pt idx="817">
                  <c:v>43225.970243055555</c:v>
                </c:pt>
                <c:pt idx="818">
                  <c:v>43225.970254629632</c:v>
                </c:pt>
                <c:pt idx="819">
                  <c:v>43225.970266203702</c:v>
                </c:pt>
                <c:pt idx="820">
                  <c:v>43225.970277777778</c:v>
                </c:pt>
                <c:pt idx="821">
                  <c:v>43225.970289351855</c:v>
                </c:pt>
                <c:pt idx="822">
                  <c:v>43225.970300925925</c:v>
                </c:pt>
                <c:pt idx="823">
                  <c:v>43225.970312500001</c:v>
                </c:pt>
                <c:pt idx="824">
                  <c:v>43225.970324074071</c:v>
                </c:pt>
                <c:pt idx="825">
                  <c:v>43225.970335648148</c:v>
                </c:pt>
                <c:pt idx="826">
                  <c:v>43225.970347222225</c:v>
                </c:pt>
                <c:pt idx="827">
                  <c:v>43225.970358796294</c:v>
                </c:pt>
                <c:pt idx="828">
                  <c:v>43225.970370370371</c:v>
                </c:pt>
                <c:pt idx="829">
                  <c:v>43225.970381944448</c:v>
                </c:pt>
                <c:pt idx="830">
                  <c:v>43225.970393518517</c:v>
                </c:pt>
                <c:pt idx="831">
                  <c:v>43225.970405092594</c:v>
                </c:pt>
                <c:pt idx="832">
                  <c:v>43225.970416666663</c:v>
                </c:pt>
                <c:pt idx="833">
                  <c:v>43225.97042824074</c:v>
                </c:pt>
                <c:pt idx="834">
                  <c:v>43225.970439814817</c:v>
                </c:pt>
                <c:pt idx="835">
                  <c:v>43225.970451388886</c:v>
                </c:pt>
                <c:pt idx="836">
                  <c:v>43225.970462962963</c:v>
                </c:pt>
                <c:pt idx="837">
                  <c:v>43225.97047453704</c:v>
                </c:pt>
                <c:pt idx="838">
                  <c:v>43225.970486111109</c:v>
                </c:pt>
                <c:pt idx="839">
                  <c:v>43225.970497685186</c:v>
                </c:pt>
                <c:pt idx="840">
                  <c:v>43225.970509259256</c:v>
                </c:pt>
                <c:pt idx="841">
                  <c:v>43225.970520833333</c:v>
                </c:pt>
                <c:pt idx="842">
                  <c:v>43225.970532407409</c:v>
                </c:pt>
                <c:pt idx="843">
                  <c:v>43225.970543981479</c:v>
                </c:pt>
                <c:pt idx="844">
                  <c:v>43225.970555555556</c:v>
                </c:pt>
                <c:pt idx="845">
                  <c:v>43225.970567129632</c:v>
                </c:pt>
                <c:pt idx="846">
                  <c:v>43225.970578703702</c:v>
                </c:pt>
                <c:pt idx="847">
                  <c:v>43225.970590277779</c:v>
                </c:pt>
                <c:pt idx="848">
                  <c:v>43225.970601851855</c:v>
                </c:pt>
                <c:pt idx="849">
                  <c:v>43225.970613425925</c:v>
                </c:pt>
                <c:pt idx="850">
                  <c:v>43225.970625000002</c:v>
                </c:pt>
                <c:pt idx="851">
                  <c:v>43225.970636574071</c:v>
                </c:pt>
                <c:pt idx="852">
                  <c:v>43225.970648148148</c:v>
                </c:pt>
                <c:pt idx="853">
                  <c:v>43225.970659722225</c:v>
                </c:pt>
                <c:pt idx="854">
                  <c:v>43225.970671296294</c:v>
                </c:pt>
                <c:pt idx="855">
                  <c:v>43225.970682870371</c:v>
                </c:pt>
                <c:pt idx="856">
                  <c:v>43225.970694444448</c:v>
                </c:pt>
                <c:pt idx="857">
                  <c:v>43225.970706018517</c:v>
                </c:pt>
                <c:pt idx="858">
                  <c:v>43225.970717592594</c:v>
                </c:pt>
                <c:pt idx="859">
                  <c:v>43225.970729166664</c:v>
                </c:pt>
                <c:pt idx="860">
                  <c:v>43225.97074074074</c:v>
                </c:pt>
                <c:pt idx="861">
                  <c:v>43225.970752314817</c:v>
                </c:pt>
                <c:pt idx="862">
                  <c:v>43225.970763888887</c:v>
                </c:pt>
                <c:pt idx="863">
                  <c:v>43225.970775462964</c:v>
                </c:pt>
                <c:pt idx="864">
                  <c:v>43225.97078703704</c:v>
                </c:pt>
                <c:pt idx="865">
                  <c:v>43225.97079861111</c:v>
                </c:pt>
                <c:pt idx="866">
                  <c:v>43225.970810185187</c:v>
                </c:pt>
                <c:pt idx="867">
                  <c:v>43225.970821759256</c:v>
                </c:pt>
                <c:pt idx="868">
                  <c:v>43225.970833333333</c:v>
                </c:pt>
                <c:pt idx="869">
                  <c:v>43225.97084490741</c:v>
                </c:pt>
                <c:pt idx="870">
                  <c:v>43225.970856481479</c:v>
                </c:pt>
                <c:pt idx="871">
                  <c:v>43225.970868055556</c:v>
                </c:pt>
                <c:pt idx="872">
                  <c:v>43225.970879629633</c:v>
                </c:pt>
                <c:pt idx="873">
                  <c:v>43225.970891203702</c:v>
                </c:pt>
                <c:pt idx="874">
                  <c:v>43225.970902777779</c:v>
                </c:pt>
                <c:pt idx="875">
                  <c:v>43225.970914351848</c:v>
                </c:pt>
                <c:pt idx="876">
                  <c:v>43225.970925925925</c:v>
                </c:pt>
                <c:pt idx="877">
                  <c:v>43225.970937500002</c:v>
                </c:pt>
                <c:pt idx="878">
                  <c:v>43225.970949074072</c:v>
                </c:pt>
                <c:pt idx="879">
                  <c:v>43225.970960648148</c:v>
                </c:pt>
                <c:pt idx="880">
                  <c:v>43225.970972222225</c:v>
                </c:pt>
                <c:pt idx="881">
                  <c:v>43225.970972222225</c:v>
                </c:pt>
                <c:pt idx="882">
                  <c:v>43225.970983796295</c:v>
                </c:pt>
                <c:pt idx="883">
                  <c:v>43225.970995370371</c:v>
                </c:pt>
                <c:pt idx="884">
                  <c:v>43225.971006944441</c:v>
                </c:pt>
                <c:pt idx="885">
                  <c:v>43225.971018518518</c:v>
                </c:pt>
                <c:pt idx="886">
                  <c:v>43225.971030092594</c:v>
                </c:pt>
                <c:pt idx="887">
                  <c:v>43225.971041666664</c:v>
                </c:pt>
                <c:pt idx="888">
                  <c:v>43225.971053240741</c:v>
                </c:pt>
                <c:pt idx="889">
                  <c:v>43225.971064814818</c:v>
                </c:pt>
                <c:pt idx="890">
                  <c:v>43225.971076388887</c:v>
                </c:pt>
                <c:pt idx="891">
                  <c:v>43225.971087962964</c:v>
                </c:pt>
                <c:pt idx="892">
                  <c:v>43225.971099537041</c:v>
                </c:pt>
                <c:pt idx="893">
                  <c:v>43225.97111111111</c:v>
                </c:pt>
                <c:pt idx="894">
                  <c:v>43225.971122685187</c:v>
                </c:pt>
                <c:pt idx="895">
                  <c:v>43225.971134259256</c:v>
                </c:pt>
                <c:pt idx="896">
                  <c:v>43225.971145833333</c:v>
                </c:pt>
                <c:pt idx="897">
                  <c:v>43225.97115740741</c:v>
                </c:pt>
                <c:pt idx="898">
                  <c:v>43225.971168981479</c:v>
                </c:pt>
                <c:pt idx="899">
                  <c:v>43225.971180555556</c:v>
                </c:pt>
                <c:pt idx="900">
                  <c:v>43225.971192129633</c:v>
                </c:pt>
                <c:pt idx="901">
                  <c:v>43225.971203703702</c:v>
                </c:pt>
                <c:pt idx="902">
                  <c:v>43225.971215277779</c:v>
                </c:pt>
                <c:pt idx="903">
                  <c:v>43225.971226851849</c:v>
                </c:pt>
                <c:pt idx="904">
                  <c:v>43225.971238425926</c:v>
                </c:pt>
                <c:pt idx="905">
                  <c:v>43225.971250000002</c:v>
                </c:pt>
                <c:pt idx="906">
                  <c:v>43225.971261574072</c:v>
                </c:pt>
                <c:pt idx="907">
                  <c:v>43225.971273148149</c:v>
                </c:pt>
                <c:pt idx="908">
                  <c:v>43225.971284722225</c:v>
                </c:pt>
                <c:pt idx="909">
                  <c:v>43225.971296296295</c:v>
                </c:pt>
                <c:pt idx="910">
                  <c:v>43225.971307870372</c:v>
                </c:pt>
                <c:pt idx="911">
                  <c:v>43225.971319444441</c:v>
                </c:pt>
                <c:pt idx="912">
                  <c:v>43225.971331018518</c:v>
                </c:pt>
                <c:pt idx="913">
                  <c:v>43225.971342592595</c:v>
                </c:pt>
                <c:pt idx="914">
                  <c:v>43225.971354166664</c:v>
                </c:pt>
                <c:pt idx="915">
                  <c:v>43225.971365740741</c:v>
                </c:pt>
                <c:pt idx="916">
                  <c:v>43225.971377314818</c:v>
                </c:pt>
                <c:pt idx="917">
                  <c:v>43225.971388888887</c:v>
                </c:pt>
                <c:pt idx="918">
                  <c:v>43225.971400462964</c:v>
                </c:pt>
                <c:pt idx="919">
                  <c:v>43225.971412037034</c:v>
                </c:pt>
                <c:pt idx="920">
                  <c:v>43225.97142361111</c:v>
                </c:pt>
                <c:pt idx="921">
                  <c:v>43225.971435185187</c:v>
                </c:pt>
                <c:pt idx="922">
                  <c:v>43225.971446759257</c:v>
                </c:pt>
                <c:pt idx="923">
                  <c:v>43225.971458333333</c:v>
                </c:pt>
                <c:pt idx="924">
                  <c:v>43225.97146990741</c:v>
                </c:pt>
                <c:pt idx="925">
                  <c:v>43225.97148148148</c:v>
                </c:pt>
                <c:pt idx="926">
                  <c:v>43225.971493055556</c:v>
                </c:pt>
                <c:pt idx="927">
                  <c:v>43225.971504629626</c:v>
                </c:pt>
                <c:pt idx="928">
                  <c:v>43225.971516203703</c:v>
                </c:pt>
                <c:pt idx="929">
                  <c:v>43225.97152777778</c:v>
                </c:pt>
                <c:pt idx="930">
                  <c:v>43225.971539351849</c:v>
                </c:pt>
                <c:pt idx="931">
                  <c:v>43225.971550925926</c:v>
                </c:pt>
                <c:pt idx="932">
                  <c:v>43225.971562500003</c:v>
                </c:pt>
                <c:pt idx="933">
                  <c:v>43225.971574074072</c:v>
                </c:pt>
                <c:pt idx="934">
                  <c:v>43225.971585648149</c:v>
                </c:pt>
                <c:pt idx="935">
                  <c:v>43225.971597222226</c:v>
                </c:pt>
                <c:pt idx="936">
                  <c:v>43225.971608796295</c:v>
                </c:pt>
                <c:pt idx="937">
                  <c:v>43225.971620370372</c:v>
                </c:pt>
                <c:pt idx="938">
                  <c:v>43225.971631944441</c:v>
                </c:pt>
                <c:pt idx="939">
                  <c:v>43225.971643518518</c:v>
                </c:pt>
                <c:pt idx="940">
                  <c:v>43225.971655092595</c:v>
                </c:pt>
                <c:pt idx="941">
                  <c:v>43225.971666666665</c:v>
                </c:pt>
                <c:pt idx="942">
                  <c:v>43225.971678240741</c:v>
                </c:pt>
                <c:pt idx="943">
                  <c:v>43225.971689814818</c:v>
                </c:pt>
                <c:pt idx="944">
                  <c:v>43225.971701388888</c:v>
                </c:pt>
                <c:pt idx="945">
                  <c:v>43225.971712962964</c:v>
                </c:pt>
                <c:pt idx="946">
                  <c:v>43225.971724537034</c:v>
                </c:pt>
                <c:pt idx="947">
                  <c:v>43225.971736111111</c:v>
                </c:pt>
                <c:pt idx="948">
                  <c:v>43225.971747685187</c:v>
                </c:pt>
                <c:pt idx="949">
                  <c:v>43225.971759259257</c:v>
                </c:pt>
                <c:pt idx="950">
                  <c:v>43225.971770833334</c:v>
                </c:pt>
                <c:pt idx="951">
                  <c:v>43225.971782407411</c:v>
                </c:pt>
                <c:pt idx="952">
                  <c:v>43225.97179398148</c:v>
                </c:pt>
                <c:pt idx="953">
                  <c:v>43225.971805555557</c:v>
                </c:pt>
                <c:pt idx="954">
                  <c:v>43225.971817129626</c:v>
                </c:pt>
                <c:pt idx="955">
                  <c:v>43225.971828703703</c:v>
                </c:pt>
                <c:pt idx="956">
                  <c:v>43225.97184027778</c:v>
                </c:pt>
                <c:pt idx="957">
                  <c:v>43225.971851851849</c:v>
                </c:pt>
                <c:pt idx="958">
                  <c:v>43225.971863425926</c:v>
                </c:pt>
                <c:pt idx="959">
                  <c:v>43225.971875000003</c:v>
                </c:pt>
                <c:pt idx="960">
                  <c:v>43225.971886574072</c:v>
                </c:pt>
                <c:pt idx="961">
                  <c:v>43225.971898148149</c:v>
                </c:pt>
                <c:pt idx="962">
                  <c:v>43225.971898148149</c:v>
                </c:pt>
                <c:pt idx="963">
                  <c:v>43225.971909722219</c:v>
                </c:pt>
                <c:pt idx="964">
                  <c:v>43225.971921296295</c:v>
                </c:pt>
                <c:pt idx="965">
                  <c:v>43225.971932870372</c:v>
                </c:pt>
                <c:pt idx="966">
                  <c:v>43225.971944444442</c:v>
                </c:pt>
                <c:pt idx="967">
                  <c:v>43225.971956018519</c:v>
                </c:pt>
                <c:pt idx="968">
                  <c:v>43225.971967592595</c:v>
                </c:pt>
                <c:pt idx="969">
                  <c:v>43225.971979166665</c:v>
                </c:pt>
                <c:pt idx="970">
                  <c:v>43225.971990740742</c:v>
                </c:pt>
                <c:pt idx="971">
                  <c:v>43225.972002314818</c:v>
                </c:pt>
                <c:pt idx="972">
                  <c:v>43225.972013888888</c:v>
                </c:pt>
                <c:pt idx="973">
                  <c:v>43225.972025462965</c:v>
                </c:pt>
                <c:pt idx="974">
                  <c:v>43225.972037037034</c:v>
                </c:pt>
                <c:pt idx="975">
                  <c:v>43225.972048611111</c:v>
                </c:pt>
                <c:pt idx="976">
                  <c:v>43225.972060185188</c:v>
                </c:pt>
                <c:pt idx="977">
                  <c:v>43225.972071759257</c:v>
                </c:pt>
                <c:pt idx="978">
                  <c:v>43225.972083333334</c:v>
                </c:pt>
                <c:pt idx="979">
                  <c:v>43225.972094907411</c:v>
                </c:pt>
                <c:pt idx="980">
                  <c:v>43225.97210648148</c:v>
                </c:pt>
                <c:pt idx="981">
                  <c:v>43225.972118055557</c:v>
                </c:pt>
                <c:pt idx="982">
                  <c:v>43225.972129629627</c:v>
                </c:pt>
                <c:pt idx="983">
                  <c:v>43225.972141203703</c:v>
                </c:pt>
                <c:pt idx="984">
                  <c:v>43225.97215277778</c:v>
                </c:pt>
                <c:pt idx="985">
                  <c:v>43225.97216435185</c:v>
                </c:pt>
                <c:pt idx="986">
                  <c:v>43225.972175925926</c:v>
                </c:pt>
                <c:pt idx="987">
                  <c:v>43225.972187500003</c:v>
                </c:pt>
                <c:pt idx="988">
                  <c:v>43225.972199074073</c:v>
                </c:pt>
                <c:pt idx="989">
                  <c:v>43225.972210648149</c:v>
                </c:pt>
                <c:pt idx="990">
                  <c:v>43225.972222222219</c:v>
                </c:pt>
                <c:pt idx="991">
                  <c:v>43225.972233796296</c:v>
                </c:pt>
                <c:pt idx="992">
                  <c:v>43225.972245370373</c:v>
                </c:pt>
                <c:pt idx="993">
                  <c:v>43225.972256944442</c:v>
                </c:pt>
                <c:pt idx="994">
                  <c:v>43225.972268518519</c:v>
                </c:pt>
                <c:pt idx="995">
                  <c:v>43225.972280092596</c:v>
                </c:pt>
                <c:pt idx="996">
                  <c:v>43225.972291666665</c:v>
                </c:pt>
                <c:pt idx="997">
                  <c:v>43225.972303240742</c:v>
                </c:pt>
                <c:pt idx="998">
                  <c:v>43225.972314814811</c:v>
                </c:pt>
                <c:pt idx="999">
                  <c:v>43225.972326388888</c:v>
                </c:pt>
                <c:pt idx="1000">
                  <c:v>43225.972337962965</c:v>
                </c:pt>
                <c:pt idx="1001">
                  <c:v>43225.972349537034</c:v>
                </c:pt>
                <c:pt idx="1002">
                  <c:v>43225.972361111111</c:v>
                </c:pt>
                <c:pt idx="1003">
                  <c:v>43225.972372685188</c:v>
                </c:pt>
                <c:pt idx="1004">
                  <c:v>43225.972384259258</c:v>
                </c:pt>
                <c:pt idx="1005">
                  <c:v>43225.972395833334</c:v>
                </c:pt>
                <c:pt idx="1006">
                  <c:v>43225.972407407404</c:v>
                </c:pt>
                <c:pt idx="1007">
                  <c:v>43225.972418981481</c:v>
                </c:pt>
                <c:pt idx="1008">
                  <c:v>43225.972430555557</c:v>
                </c:pt>
                <c:pt idx="1009">
                  <c:v>43225.972442129627</c:v>
                </c:pt>
                <c:pt idx="1010">
                  <c:v>43225.972453703704</c:v>
                </c:pt>
                <c:pt idx="1011">
                  <c:v>43225.97246527778</c:v>
                </c:pt>
                <c:pt idx="1012">
                  <c:v>43225.97247685185</c:v>
                </c:pt>
                <c:pt idx="1013">
                  <c:v>43225.972488425927</c:v>
                </c:pt>
                <c:pt idx="1014">
                  <c:v>43225.972500000003</c:v>
                </c:pt>
                <c:pt idx="1015">
                  <c:v>43225.972511574073</c:v>
                </c:pt>
                <c:pt idx="1016">
                  <c:v>43225.97252314815</c:v>
                </c:pt>
                <c:pt idx="1017">
                  <c:v>43225.972534722219</c:v>
                </c:pt>
                <c:pt idx="1018">
                  <c:v>43225.972546296296</c:v>
                </c:pt>
                <c:pt idx="1019">
                  <c:v>43225.972557870373</c:v>
                </c:pt>
                <c:pt idx="1020">
                  <c:v>43225.972569444442</c:v>
                </c:pt>
                <c:pt idx="1021">
                  <c:v>43225.972581018519</c:v>
                </c:pt>
                <c:pt idx="1022">
                  <c:v>43225.972592592596</c:v>
                </c:pt>
                <c:pt idx="1023">
                  <c:v>43225.972604166665</c:v>
                </c:pt>
                <c:pt idx="1024">
                  <c:v>43225.972615740742</c:v>
                </c:pt>
                <c:pt idx="1025">
                  <c:v>43225.972627314812</c:v>
                </c:pt>
                <c:pt idx="1026">
                  <c:v>43225.972638888888</c:v>
                </c:pt>
                <c:pt idx="1027">
                  <c:v>43225.972650462965</c:v>
                </c:pt>
                <c:pt idx="1028">
                  <c:v>43225.972662037035</c:v>
                </c:pt>
                <c:pt idx="1029">
                  <c:v>43225.972673611112</c:v>
                </c:pt>
                <c:pt idx="1030">
                  <c:v>43225.972685185188</c:v>
                </c:pt>
                <c:pt idx="1031">
                  <c:v>43225.972696759258</c:v>
                </c:pt>
                <c:pt idx="1032">
                  <c:v>43225.972708333335</c:v>
                </c:pt>
                <c:pt idx="1033">
                  <c:v>43225.972719907404</c:v>
                </c:pt>
                <c:pt idx="1034">
                  <c:v>43225.972731481481</c:v>
                </c:pt>
                <c:pt idx="1035">
                  <c:v>43225.972743055558</c:v>
                </c:pt>
                <c:pt idx="1036">
                  <c:v>43225.972754629627</c:v>
                </c:pt>
                <c:pt idx="1037">
                  <c:v>43225.972766203704</c:v>
                </c:pt>
                <c:pt idx="1038">
                  <c:v>43225.972777777781</c:v>
                </c:pt>
                <c:pt idx="1039">
                  <c:v>43225.97278935185</c:v>
                </c:pt>
                <c:pt idx="1040">
                  <c:v>43225.972800925927</c:v>
                </c:pt>
                <c:pt idx="1041">
                  <c:v>43225.972800925927</c:v>
                </c:pt>
                <c:pt idx="1042">
                  <c:v>43225.972812499997</c:v>
                </c:pt>
                <c:pt idx="1043">
                  <c:v>43225.972824074073</c:v>
                </c:pt>
                <c:pt idx="1044">
                  <c:v>43225.97283564815</c:v>
                </c:pt>
                <c:pt idx="1045">
                  <c:v>43225.97284722222</c:v>
                </c:pt>
                <c:pt idx="1046">
                  <c:v>43225.972858796296</c:v>
                </c:pt>
                <c:pt idx="1047">
                  <c:v>43225.972870370373</c:v>
                </c:pt>
                <c:pt idx="1048">
                  <c:v>43225.972881944443</c:v>
                </c:pt>
                <c:pt idx="1049">
                  <c:v>43225.972893518519</c:v>
                </c:pt>
                <c:pt idx="1050">
                  <c:v>43225.972905092596</c:v>
                </c:pt>
                <c:pt idx="1051">
                  <c:v>43225.972916666666</c:v>
                </c:pt>
                <c:pt idx="1052">
                  <c:v>43225.972928240742</c:v>
                </c:pt>
                <c:pt idx="1053">
                  <c:v>43225.972939814812</c:v>
                </c:pt>
                <c:pt idx="1054">
                  <c:v>43225.972951388889</c:v>
                </c:pt>
                <c:pt idx="1055">
                  <c:v>43225.972962962966</c:v>
                </c:pt>
                <c:pt idx="1056">
                  <c:v>43225.972974537035</c:v>
                </c:pt>
                <c:pt idx="1057">
                  <c:v>43225.972986111112</c:v>
                </c:pt>
                <c:pt idx="1058">
                  <c:v>43225.972997685189</c:v>
                </c:pt>
                <c:pt idx="1059">
                  <c:v>43225.973009259258</c:v>
                </c:pt>
                <c:pt idx="1060">
                  <c:v>43225.973020833335</c:v>
                </c:pt>
                <c:pt idx="1061">
                  <c:v>43225.973032407404</c:v>
                </c:pt>
                <c:pt idx="1062">
                  <c:v>43225.973043981481</c:v>
                </c:pt>
                <c:pt idx="1063">
                  <c:v>43225.973055555558</c:v>
                </c:pt>
                <c:pt idx="1064">
                  <c:v>43225.973067129627</c:v>
                </c:pt>
                <c:pt idx="1065">
                  <c:v>43225.973078703704</c:v>
                </c:pt>
                <c:pt idx="1066">
                  <c:v>43225.973090277781</c:v>
                </c:pt>
                <c:pt idx="1067">
                  <c:v>43225.973101851851</c:v>
                </c:pt>
                <c:pt idx="1068">
                  <c:v>43225.973113425927</c:v>
                </c:pt>
                <c:pt idx="1069">
                  <c:v>43225.973124999997</c:v>
                </c:pt>
                <c:pt idx="1070">
                  <c:v>43225.973136574074</c:v>
                </c:pt>
                <c:pt idx="1071">
                  <c:v>43225.97314814815</c:v>
                </c:pt>
                <c:pt idx="1072">
                  <c:v>43225.97315972222</c:v>
                </c:pt>
                <c:pt idx="1073">
                  <c:v>43225.973171296297</c:v>
                </c:pt>
                <c:pt idx="1074">
                  <c:v>43225.973182870373</c:v>
                </c:pt>
                <c:pt idx="1075">
                  <c:v>43225.973194444443</c:v>
                </c:pt>
                <c:pt idx="1076">
                  <c:v>43225.97320601852</c:v>
                </c:pt>
                <c:pt idx="1077">
                  <c:v>43225.973217592589</c:v>
                </c:pt>
                <c:pt idx="1078">
                  <c:v>43225.973229166666</c:v>
                </c:pt>
                <c:pt idx="1079">
                  <c:v>43225.973240740743</c:v>
                </c:pt>
                <c:pt idx="1080">
                  <c:v>43225.973252314812</c:v>
                </c:pt>
                <c:pt idx="1081">
                  <c:v>43225.973263888889</c:v>
                </c:pt>
                <c:pt idx="1082">
                  <c:v>43225.973275462966</c:v>
                </c:pt>
                <c:pt idx="1083">
                  <c:v>43225.973287037035</c:v>
                </c:pt>
                <c:pt idx="1084">
                  <c:v>43225.973298611112</c:v>
                </c:pt>
                <c:pt idx="1085">
                  <c:v>43225.973310185182</c:v>
                </c:pt>
                <c:pt idx="1086">
                  <c:v>43225.973321759258</c:v>
                </c:pt>
                <c:pt idx="1087">
                  <c:v>43225.973333333335</c:v>
                </c:pt>
                <c:pt idx="1088">
                  <c:v>43225.973344907405</c:v>
                </c:pt>
                <c:pt idx="1089">
                  <c:v>43225.973356481481</c:v>
                </c:pt>
                <c:pt idx="1090">
                  <c:v>43225.973368055558</c:v>
                </c:pt>
                <c:pt idx="1091">
                  <c:v>43225.973379629628</c:v>
                </c:pt>
                <c:pt idx="1092">
                  <c:v>43225.973391203705</c:v>
                </c:pt>
                <c:pt idx="1093">
                  <c:v>43225.973402777781</c:v>
                </c:pt>
                <c:pt idx="1094">
                  <c:v>43225.973414351851</c:v>
                </c:pt>
                <c:pt idx="1095">
                  <c:v>43225.973425925928</c:v>
                </c:pt>
                <c:pt idx="1096">
                  <c:v>43225.973437499997</c:v>
                </c:pt>
                <c:pt idx="1097">
                  <c:v>43225.973449074074</c:v>
                </c:pt>
                <c:pt idx="1098">
                  <c:v>43225.973460648151</c:v>
                </c:pt>
                <c:pt idx="1099">
                  <c:v>43225.97347222222</c:v>
                </c:pt>
                <c:pt idx="1100">
                  <c:v>43225.973483796297</c:v>
                </c:pt>
                <c:pt idx="1101">
                  <c:v>43225.973495370374</c:v>
                </c:pt>
                <c:pt idx="1102">
                  <c:v>43225.973506944443</c:v>
                </c:pt>
                <c:pt idx="1103">
                  <c:v>43225.97351851852</c:v>
                </c:pt>
                <c:pt idx="1104">
                  <c:v>43225.973530092589</c:v>
                </c:pt>
                <c:pt idx="1105">
                  <c:v>43225.973541666666</c:v>
                </c:pt>
                <c:pt idx="1106">
                  <c:v>43225.973553240743</c:v>
                </c:pt>
                <c:pt idx="1107">
                  <c:v>43225.973564814813</c:v>
                </c:pt>
                <c:pt idx="1108">
                  <c:v>43225.973576388889</c:v>
                </c:pt>
                <c:pt idx="1109">
                  <c:v>43225.973587962966</c:v>
                </c:pt>
                <c:pt idx="1110">
                  <c:v>43225.973599537036</c:v>
                </c:pt>
                <c:pt idx="1111">
                  <c:v>43225.973611111112</c:v>
                </c:pt>
                <c:pt idx="1112">
                  <c:v>43225.973622685182</c:v>
                </c:pt>
                <c:pt idx="1113">
                  <c:v>43225.973634259259</c:v>
                </c:pt>
                <c:pt idx="1114">
                  <c:v>43225.973645833335</c:v>
                </c:pt>
                <c:pt idx="1115">
                  <c:v>43225.973657407405</c:v>
                </c:pt>
                <c:pt idx="1116">
                  <c:v>43225.973668981482</c:v>
                </c:pt>
                <c:pt idx="1117">
                  <c:v>43225.973680555559</c:v>
                </c:pt>
                <c:pt idx="1118">
                  <c:v>43225.973692129628</c:v>
                </c:pt>
                <c:pt idx="1119">
                  <c:v>43225.973703703705</c:v>
                </c:pt>
                <c:pt idx="1120">
                  <c:v>43225.973715277774</c:v>
                </c:pt>
                <c:pt idx="1121">
                  <c:v>43225.973726851851</c:v>
                </c:pt>
                <c:pt idx="1122">
                  <c:v>43225.973738425928</c:v>
                </c:pt>
                <c:pt idx="1123">
                  <c:v>43225.973749999997</c:v>
                </c:pt>
                <c:pt idx="1124">
                  <c:v>43225.973761574074</c:v>
                </c:pt>
                <c:pt idx="1125">
                  <c:v>43225.973761574074</c:v>
                </c:pt>
                <c:pt idx="1126">
                  <c:v>43225.973773148151</c:v>
                </c:pt>
                <c:pt idx="1127">
                  <c:v>43225.97378472222</c:v>
                </c:pt>
                <c:pt idx="1128">
                  <c:v>43225.973796296297</c:v>
                </c:pt>
                <c:pt idx="1129">
                  <c:v>43225.973807870374</c:v>
                </c:pt>
                <c:pt idx="1130">
                  <c:v>43225.973819444444</c:v>
                </c:pt>
                <c:pt idx="1131">
                  <c:v>43225.97383101852</c:v>
                </c:pt>
                <c:pt idx="1132">
                  <c:v>43225.97384259259</c:v>
                </c:pt>
                <c:pt idx="1133">
                  <c:v>43225.973854166667</c:v>
                </c:pt>
                <c:pt idx="1134">
                  <c:v>43225.973865740743</c:v>
                </c:pt>
                <c:pt idx="1135">
                  <c:v>43225.973877314813</c:v>
                </c:pt>
                <c:pt idx="1136">
                  <c:v>43225.97388888889</c:v>
                </c:pt>
                <c:pt idx="1137">
                  <c:v>43225.973900462966</c:v>
                </c:pt>
                <c:pt idx="1138">
                  <c:v>43225.973912037036</c:v>
                </c:pt>
                <c:pt idx="1139">
                  <c:v>43225.973923611113</c:v>
                </c:pt>
                <c:pt idx="1140">
                  <c:v>43225.973935185182</c:v>
                </c:pt>
                <c:pt idx="1141">
                  <c:v>43225.973946759259</c:v>
                </c:pt>
                <c:pt idx="1142">
                  <c:v>43225.973958333336</c:v>
                </c:pt>
                <c:pt idx="1143">
                  <c:v>43225.973969907405</c:v>
                </c:pt>
                <c:pt idx="1144">
                  <c:v>43225.973981481482</c:v>
                </c:pt>
                <c:pt idx="1145">
                  <c:v>43225.973993055559</c:v>
                </c:pt>
                <c:pt idx="1146">
                  <c:v>43225.974004629628</c:v>
                </c:pt>
                <c:pt idx="1147">
                  <c:v>43225.974016203705</c:v>
                </c:pt>
                <c:pt idx="1148">
                  <c:v>43225.974027777775</c:v>
                </c:pt>
                <c:pt idx="1149">
                  <c:v>43225.974039351851</c:v>
                </c:pt>
                <c:pt idx="1150">
                  <c:v>43225.974050925928</c:v>
                </c:pt>
                <c:pt idx="1151">
                  <c:v>43225.974062499998</c:v>
                </c:pt>
                <c:pt idx="1152">
                  <c:v>43225.974074074074</c:v>
                </c:pt>
                <c:pt idx="1153">
                  <c:v>43225.974085648151</c:v>
                </c:pt>
                <c:pt idx="1154">
                  <c:v>43225.974097222221</c:v>
                </c:pt>
                <c:pt idx="1155">
                  <c:v>43225.974108796298</c:v>
                </c:pt>
                <c:pt idx="1156">
                  <c:v>43225.974120370367</c:v>
                </c:pt>
                <c:pt idx="1157">
                  <c:v>43225.974131944444</c:v>
                </c:pt>
                <c:pt idx="1158">
                  <c:v>43225.974143518521</c:v>
                </c:pt>
                <c:pt idx="1159">
                  <c:v>43225.97415509259</c:v>
                </c:pt>
                <c:pt idx="1160">
                  <c:v>43225.974166666667</c:v>
                </c:pt>
                <c:pt idx="1161">
                  <c:v>43225.974178240744</c:v>
                </c:pt>
                <c:pt idx="1162">
                  <c:v>43225.974189814813</c:v>
                </c:pt>
                <c:pt idx="1163">
                  <c:v>43225.97420138889</c:v>
                </c:pt>
                <c:pt idx="1164">
                  <c:v>43225.974212962959</c:v>
                </c:pt>
                <c:pt idx="1165">
                  <c:v>43225.974224537036</c:v>
                </c:pt>
                <c:pt idx="1166">
                  <c:v>43225.974236111113</c:v>
                </c:pt>
                <c:pt idx="1167">
                  <c:v>43225.974247685182</c:v>
                </c:pt>
                <c:pt idx="1168">
                  <c:v>43225.974259259259</c:v>
                </c:pt>
                <c:pt idx="1169">
                  <c:v>43225.974270833336</c:v>
                </c:pt>
                <c:pt idx="1170">
                  <c:v>43225.974282407406</c:v>
                </c:pt>
                <c:pt idx="1171">
                  <c:v>43225.974293981482</c:v>
                </c:pt>
                <c:pt idx="1172">
                  <c:v>43225.974305555559</c:v>
                </c:pt>
                <c:pt idx="1173">
                  <c:v>43225.974317129629</c:v>
                </c:pt>
                <c:pt idx="1174">
                  <c:v>43225.974328703705</c:v>
                </c:pt>
                <c:pt idx="1175">
                  <c:v>43225.974340277775</c:v>
                </c:pt>
                <c:pt idx="1176">
                  <c:v>43225.974351851852</c:v>
                </c:pt>
                <c:pt idx="1177">
                  <c:v>43225.974363425928</c:v>
                </c:pt>
                <c:pt idx="1178">
                  <c:v>43225.974374999998</c:v>
                </c:pt>
                <c:pt idx="1179">
                  <c:v>43225.974386574075</c:v>
                </c:pt>
                <c:pt idx="1180">
                  <c:v>43225.974398148152</c:v>
                </c:pt>
                <c:pt idx="1181">
                  <c:v>43225.974409722221</c:v>
                </c:pt>
                <c:pt idx="1182">
                  <c:v>43225.974421296298</c:v>
                </c:pt>
                <c:pt idx="1183">
                  <c:v>43225.974432870367</c:v>
                </c:pt>
                <c:pt idx="1184">
                  <c:v>43225.974444444444</c:v>
                </c:pt>
                <c:pt idx="1185">
                  <c:v>43225.974456018521</c:v>
                </c:pt>
                <c:pt idx="1186">
                  <c:v>43225.97446759259</c:v>
                </c:pt>
                <c:pt idx="1187">
                  <c:v>43225.974479166667</c:v>
                </c:pt>
                <c:pt idx="1188">
                  <c:v>43225.974490740744</c:v>
                </c:pt>
                <c:pt idx="1189">
                  <c:v>43225.974502314813</c:v>
                </c:pt>
                <c:pt idx="1190">
                  <c:v>43225.97451388889</c:v>
                </c:pt>
                <c:pt idx="1191">
                  <c:v>43225.97452546296</c:v>
                </c:pt>
                <c:pt idx="1192">
                  <c:v>43225.974537037036</c:v>
                </c:pt>
                <c:pt idx="1193">
                  <c:v>43225.974548611113</c:v>
                </c:pt>
                <c:pt idx="1194">
                  <c:v>43225.974560185183</c:v>
                </c:pt>
                <c:pt idx="1195">
                  <c:v>43225.97457175926</c:v>
                </c:pt>
                <c:pt idx="1196">
                  <c:v>43225.974583333336</c:v>
                </c:pt>
                <c:pt idx="1197">
                  <c:v>43225.974594907406</c:v>
                </c:pt>
                <c:pt idx="1198">
                  <c:v>43225.974606481483</c:v>
                </c:pt>
                <c:pt idx="1199">
                  <c:v>43225.974618055552</c:v>
                </c:pt>
                <c:pt idx="1200">
                  <c:v>43225.974629629629</c:v>
                </c:pt>
                <c:pt idx="1201">
                  <c:v>43225.974641203706</c:v>
                </c:pt>
                <c:pt idx="1202">
                  <c:v>43225.974652777775</c:v>
                </c:pt>
                <c:pt idx="1203">
                  <c:v>43225.974664351852</c:v>
                </c:pt>
                <c:pt idx="1204">
                  <c:v>43225.974664351852</c:v>
                </c:pt>
                <c:pt idx="1205">
                  <c:v>43225.974675925929</c:v>
                </c:pt>
                <c:pt idx="1206">
                  <c:v>43225.974687499998</c:v>
                </c:pt>
                <c:pt idx="1207">
                  <c:v>43225.974699074075</c:v>
                </c:pt>
                <c:pt idx="1208">
                  <c:v>43225.974710648145</c:v>
                </c:pt>
                <c:pt idx="1209">
                  <c:v>43225.974722222221</c:v>
                </c:pt>
                <c:pt idx="1210">
                  <c:v>43225.974733796298</c:v>
                </c:pt>
                <c:pt idx="1211">
                  <c:v>43225.974745370368</c:v>
                </c:pt>
                <c:pt idx="1212">
                  <c:v>43225.974756944444</c:v>
                </c:pt>
                <c:pt idx="1213">
                  <c:v>43225.974768518521</c:v>
                </c:pt>
                <c:pt idx="1214">
                  <c:v>43225.974780092591</c:v>
                </c:pt>
                <c:pt idx="1215">
                  <c:v>43225.974791666667</c:v>
                </c:pt>
                <c:pt idx="1216">
                  <c:v>43225.974803240744</c:v>
                </c:pt>
                <c:pt idx="1217">
                  <c:v>43225.974814814814</c:v>
                </c:pt>
                <c:pt idx="1218">
                  <c:v>43225.974826388891</c:v>
                </c:pt>
                <c:pt idx="1219">
                  <c:v>43225.97483796296</c:v>
                </c:pt>
                <c:pt idx="1220">
                  <c:v>43225.974849537037</c:v>
                </c:pt>
                <c:pt idx="1221">
                  <c:v>43225.974861111114</c:v>
                </c:pt>
                <c:pt idx="1222">
                  <c:v>43225.974872685183</c:v>
                </c:pt>
                <c:pt idx="1223">
                  <c:v>43225.97488425926</c:v>
                </c:pt>
                <c:pt idx="1224">
                  <c:v>43225.974895833337</c:v>
                </c:pt>
                <c:pt idx="1225">
                  <c:v>43225.974907407406</c:v>
                </c:pt>
                <c:pt idx="1226">
                  <c:v>43225.974918981483</c:v>
                </c:pt>
                <c:pt idx="1227">
                  <c:v>43225.974930555552</c:v>
                </c:pt>
                <c:pt idx="1228">
                  <c:v>43225.974942129629</c:v>
                </c:pt>
                <c:pt idx="1229">
                  <c:v>43225.974953703706</c:v>
                </c:pt>
                <c:pt idx="1230">
                  <c:v>43225.974965277775</c:v>
                </c:pt>
                <c:pt idx="1231">
                  <c:v>43225.974976851852</c:v>
                </c:pt>
                <c:pt idx="1232">
                  <c:v>43225.974988425929</c:v>
                </c:pt>
                <c:pt idx="1233">
                  <c:v>43225.974999999999</c:v>
                </c:pt>
                <c:pt idx="1234">
                  <c:v>43225.975011574075</c:v>
                </c:pt>
                <c:pt idx="1235">
                  <c:v>43225.975023148145</c:v>
                </c:pt>
                <c:pt idx="1236">
                  <c:v>43225.975034722222</c:v>
                </c:pt>
                <c:pt idx="1237">
                  <c:v>43225.975046296298</c:v>
                </c:pt>
                <c:pt idx="1238">
                  <c:v>43225.975057870368</c:v>
                </c:pt>
                <c:pt idx="1239">
                  <c:v>43225.975069444445</c:v>
                </c:pt>
                <c:pt idx="1240">
                  <c:v>43225.975081018521</c:v>
                </c:pt>
                <c:pt idx="1241">
                  <c:v>43225.975092592591</c:v>
                </c:pt>
                <c:pt idx="1242">
                  <c:v>43225.975104166668</c:v>
                </c:pt>
                <c:pt idx="1243">
                  <c:v>43225.975115740737</c:v>
                </c:pt>
                <c:pt idx="1244">
                  <c:v>43225.975127314814</c:v>
                </c:pt>
                <c:pt idx="1245">
                  <c:v>43225.975138888891</c:v>
                </c:pt>
                <c:pt idx="1246">
                  <c:v>43225.97515046296</c:v>
                </c:pt>
                <c:pt idx="1247">
                  <c:v>43225.975162037037</c:v>
                </c:pt>
                <c:pt idx="1248">
                  <c:v>43225.975173611114</c:v>
                </c:pt>
                <c:pt idx="1249">
                  <c:v>43225.975185185183</c:v>
                </c:pt>
                <c:pt idx="1250">
                  <c:v>43225.97519675926</c:v>
                </c:pt>
                <c:pt idx="1251">
                  <c:v>43225.975208333337</c:v>
                </c:pt>
                <c:pt idx="1252">
                  <c:v>43225.975219907406</c:v>
                </c:pt>
                <c:pt idx="1253">
                  <c:v>43225.975231481483</c:v>
                </c:pt>
                <c:pt idx="1254">
                  <c:v>43225.975243055553</c:v>
                </c:pt>
                <c:pt idx="1255">
                  <c:v>43225.975254629629</c:v>
                </c:pt>
                <c:pt idx="1256">
                  <c:v>43225.975266203706</c:v>
                </c:pt>
                <c:pt idx="1257">
                  <c:v>43225.975277777776</c:v>
                </c:pt>
                <c:pt idx="1258">
                  <c:v>43225.975289351853</c:v>
                </c:pt>
                <c:pt idx="1259">
                  <c:v>43225.975300925929</c:v>
                </c:pt>
                <c:pt idx="1260">
                  <c:v>43225.975312499999</c:v>
                </c:pt>
                <c:pt idx="1261">
                  <c:v>43225.975324074076</c:v>
                </c:pt>
                <c:pt idx="1262">
                  <c:v>43225.975335648145</c:v>
                </c:pt>
                <c:pt idx="1263">
                  <c:v>43225.975347222222</c:v>
                </c:pt>
                <c:pt idx="1264">
                  <c:v>43225.975358796299</c:v>
                </c:pt>
                <c:pt idx="1265">
                  <c:v>43225.975370370368</c:v>
                </c:pt>
                <c:pt idx="1266">
                  <c:v>43225.975381944445</c:v>
                </c:pt>
                <c:pt idx="1267">
                  <c:v>43225.975393518522</c:v>
                </c:pt>
                <c:pt idx="1268">
                  <c:v>43225.975405092591</c:v>
                </c:pt>
                <c:pt idx="1269">
                  <c:v>43225.975416666668</c:v>
                </c:pt>
                <c:pt idx="1270">
                  <c:v>43225.975428240738</c:v>
                </c:pt>
                <c:pt idx="1271">
                  <c:v>43225.975439814814</c:v>
                </c:pt>
                <c:pt idx="1272">
                  <c:v>43225.975451388891</c:v>
                </c:pt>
                <c:pt idx="1273">
                  <c:v>43225.975462962961</c:v>
                </c:pt>
                <c:pt idx="1274">
                  <c:v>43225.975474537037</c:v>
                </c:pt>
                <c:pt idx="1275">
                  <c:v>43225.975486111114</c:v>
                </c:pt>
                <c:pt idx="1276">
                  <c:v>43225.975497685184</c:v>
                </c:pt>
                <c:pt idx="1277">
                  <c:v>43225.97550925926</c:v>
                </c:pt>
                <c:pt idx="1278">
                  <c:v>43225.97552083333</c:v>
                </c:pt>
                <c:pt idx="1279">
                  <c:v>43225.975532407407</c:v>
                </c:pt>
                <c:pt idx="1280">
                  <c:v>43225.975543981483</c:v>
                </c:pt>
                <c:pt idx="1281">
                  <c:v>43225.975555555553</c:v>
                </c:pt>
                <c:pt idx="1282">
                  <c:v>43225.97556712963</c:v>
                </c:pt>
                <c:pt idx="1283">
                  <c:v>43225.97556712963</c:v>
                </c:pt>
                <c:pt idx="1284">
                  <c:v>43225.975578703707</c:v>
                </c:pt>
                <c:pt idx="1285">
                  <c:v>43225.975590277776</c:v>
                </c:pt>
                <c:pt idx="1286">
                  <c:v>43225.975601851853</c:v>
                </c:pt>
                <c:pt idx="1287">
                  <c:v>43225.975613425922</c:v>
                </c:pt>
                <c:pt idx="1288">
                  <c:v>43225.975624999999</c:v>
                </c:pt>
                <c:pt idx="1289">
                  <c:v>43225.975636574076</c:v>
                </c:pt>
                <c:pt idx="1290">
                  <c:v>43225.975648148145</c:v>
                </c:pt>
                <c:pt idx="1291">
                  <c:v>43225.975659722222</c:v>
                </c:pt>
                <c:pt idx="1292">
                  <c:v>43225.975671296299</c:v>
                </c:pt>
                <c:pt idx="1293">
                  <c:v>43225.975682870368</c:v>
                </c:pt>
                <c:pt idx="1294">
                  <c:v>43225.975694444445</c:v>
                </c:pt>
                <c:pt idx="1295">
                  <c:v>43225.975706018522</c:v>
                </c:pt>
                <c:pt idx="1296">
                  <c:v>43225.975717592592</c:v>
                </c:pt>
                <c:pt idx="1297">
                  <c:v>43225.975729166668</c:v>
                </c:pt>
                <c:pt idx="1298">
                  <c:v>43225.975740740738</c:v>
                </c:pt>
                <c:pt idx="1299">
                  <c:v>43225.975752314815</c:v>
                </c:pt>
                <c:pt idx="1300">
                  <c:v>43225.975763888891</c:v>
                </c:pt>
                <c:pt idx="1301">
                  <c:v>43225.975775462961</c:v>
                </c:pt>
                <c:pt idx="1302">
                  <c:v>43225.975787037038</c:v>
                </c:pt>
                <c:pt idx="1303">
                  <c:v>43225.975798611114</c:v>
                </c:pt>
                <c:pt idx="1304">
                  <c:v>43225.975810185184</c:v>
                </c:pt>
                <c:pt idx="1305">
                  <c:v>43225.975821759261</c:v>
                </c:pt>
                <c:pt idx="1306">
                  <c:v>43225.97583333333</c:v>
                </c:pt>
                <c:pt idx="1307">
                  <c:v>43225.975844907407</c:v>
                </c:pt>
                <c:pt idx="1308">
                  <c:v>43225.975856481484</c:v>
                </c:pt>
                <c:pt idx="1309">
                  <c:v>43225.975868055553</c:v>
                </c:pt>
                <c:pt idx="1310">
                  <c:v>43225.97587962963</c:v>
                </c:pt>
                <c:pt idx="1311">
                  <c:v>43225.975891203707</c:v>
                </c:pt>
                <c:pt idx="1312">
                  <c:v>43225.975902777776</c:v>
                </c:pt>
                <c:pt idx="1313">
                  <c:v>43225.975914351853</c:v>
                </c:pt>
                <c:pt idx="1314">
                  <c:v>43225.975925925923</c:v>
                </c:pt>
                <c:pt idx="1315">
                  <c:v>43225.975937499999</c:v>
                </c:pt>
                <c:pt idx="1316">
                  <c:v>43225.975949074076</c:v>
                </c:pt>
                <c:pt idx="1317">
                  <c:v>43225.975960648146</c:v>
                </c:pt>
                <c:pt idx="1318">
                  <c:v>43225.975972222222</c:v>
                </c:pt>
                <c:pt idx="1319">
                  <c:v>43225.975983796299</c:v>
                </c:pt>
                <c:pt idx="1320">
                  <c:v>43225.975995370369</c:v>
                </c:pt>
                <c:pt idx="1321">
                  <c:v>43225.976006944446</c:v>
                </c:pt>
                <c:pt idx="1322">
                  <c:v>43225.976018518515</c:v>
                </c:pt>
                <c:pt idx="1323">
                  <c:v>43225.976030092592</c:v>
                </c:pt>
                <c:pt idx="1324">
                  <c:v>43225.976041666669</c:v>
                </c:pt>
                <c:pt idx="1325">
                  <c:v>43225.976053240738</c:v>
                </c:pt>
                <c:pt idx="1326">
                  <c:v>43225.976064814815</c:v>
                </c:pt>
                <c:pt idx="1327">
                  <c:v>43225.976076388892</c:v>
                </c:pt>
                <c:pt idx="1328">
                  <c:v>43225.976087962961</c:v>
                </c:pt>
                <c:pt idx="1329">
                  <c:v>43225.976099537038</c:v>
                </c:pt>
                <c:pt idx="1330">
                  <c:v>43225.976111111115</c:v>
                </c:pt>
                <c:pt idx="1331">
                  <c:v>43225.976122685184</c:v>
                </c:pt>
                <c:pt idx="1332">
                  <c:v>43225.976134259261</c:v>
                </c:pt>
                <c:pt idx="1333">
                  <c:v>43225.976145833331</c:v>
                </c:pt>
                <c:pt idx="1334">
                  <c:v>43225.976157407407</c:v>
                </c:pt>
                <c:pt idx="1335">
                  <c:v>43225.976168981484</c:v>
                </c:pt>
                <c:pt idx="1336">
                  <c:v>43225.976180555554</c:v>
                </c:pt>
                <c:pt idx="1337">
                  <c:v>43225.97619212963</c:v>
                </c:pt>
                <c:pt idx="1338">
                  <c:v>43225.976203703707</c:v>
                </c:pt>
                <c:pt idx="1339">
                  <c:v>43225.976215277777</c:v>
                </c:pt>
                <c:pt idx="1340">
                  <c:v>43225.976226851853</c:v>
                </c:pt>
                <c:pt idx="1341">
                  <c:v>43225.976238425923</c:v>
                </c:pt>
                <c:pt idx="1342">
                  <c:v>43225.97625</c:v>
                </c:pt>
                <c:pt idx="1343">
                  <c:v>43225.976261574076</c:v>
                </c:pt>
                <c:pt idx="1344">
                  <c:v>43225.976273148146</c:v>
                </c:pt>
                <c:pt idx="1345">
                  <c:v>43225.976284722223</c:v>
                </c:pt>
                <c:pt idx="1346">
                  <c:v>43225.9762962963</c:v>
                </c:pt>
                <c:pt idx="1347">
                  <c:v>43225.976307870369</c:v>
                </c:pt>
                <c:pt idx="1348">
                  <c:v>43225.976319444446</c:v>
                </c:pt>
                <c:pt idx="1349">
                  <c:v>43225.976331018515</c:v>
                </c:pt>
                <c:pt idx="1350">
                  <c:v>43225.976342592592</c:v>
                </c:pt>
                <c:pt idx="1351">
                  <c:v>43225.976354166669</c:v>
                </c:pt>
                <c:pt idx="1352">
                  <c:v>43225.976365740738</c:v>
                </c:pt>
                <c:pt idx="1353">
                  <c:v>43225.976377314815</c:v>
                </c:pt>
                <c:pt idx="1354">
                  <c:v>43225.976388888892</c:v>
                </c:pt>
                <c:pt idx="1355">
                  <c:v>43225.976400462961</c:v>
                </c:pt>
                <c:pt idx="1356">
                  <c:v>43225.976412037038</c:v>
                </c:pt>
                <c:pt idx="1357">
                  <c:v>43225.976423611108</c:v>
                </c:pt>
                <c:pt idx="1358">
                  <c:v>43225.976435185185</c:v>
                </c:pt>
                <c:pt idx="1359">
                  <c:v>43225.976446759261</c:v>
                </c:pt>
                <c:pt idx="1360">
                  <c:v>43225.976458333331</c:v>
                </c:pt>
                <c:pt idx="1361">
                  <c:v>43225.976469907408</c:v>
                </c:pt>
                <c:pt idx="1362">
                  <c:v>43225.976481481484</c:v>
                </c:pt>
                <c:pt idx="1363">
                  <c:v>43225.976493055554</c:v>
                </c:pt>
                <c:pt idx="1364">
                  <c:v>43225.976504629631</c:v>
                </c:pt>
                <c:pt idx="1365">
                  <c:v>43225.9765162037</c:v>
                </c:pt>
                <c:pt idx="1366">
                  <c:v>43225.976527777777</c:v>
                </c:pt>
                <c:pt idx="1367">
                  <c:v>43225.976539351854</c:v>
                </c:pt>
                <c:pt idx="1368">
                  <c:v>43225.976539351854</c:v>
                </c:pt>
                <c:pt idx="1369">
                  <c:v>43225.976550925923</c:v>
                </c:pt>
                <c:pt idx="1370">
                  <c:v>43225.9765625</c:v>
                </c:pt>
                <c:pt idx="1371">
                  <c:v>43225.976574074077</c:v>
                </c:pt>
                <c:pt idx="1372">
                  <c:v>43225.976585648146</c:v>
                </c:pt>
                <c:pt idx="1373">
                  <c:v>43225.976597222223</c:v>
                </c:pt>
                <c:pt idx="1374">
                  <c:v>43225.9766087963</c:v>
                </c:pt>
                <c:pt idx="1375">
                  <c:v>43225.976620370369</c:v>
                </c:pt>
                <c:pt idx="1376">
                  <c:v>43225.976631944446</c:v>
                </c:pt>
                <c:pt idx="1377">
                  <c:v>43225.976643518516</c:v>
                </c:pt>
                <c:pt idx="1378">
                  <c:v>43225.976655092592</c:v>
                </c:pt>
                <c:pt idx="1379">
                  <c:v>43225.976666666669</c:v>
                </c:pt>
                <c:pt idx="1380">
                  <c:v>43225.976678240739</c:v>
                </c:pt>
                <c:pt idx="1381">
                  <c:v>43225.976689814815</c:v>
                </c:pt>
                <c:pt idx="1382">
                  <c:v>43225.976701388892</c:v>
                </c:pt>
                <c:pt idx="1383">
                  <c:v>43225.976712962962</c:v>
                </c:pt>
                <c:pt idx="1384">
                  <c:v>43225.976724537039</c:v>
                </c:pt>
                <c:pt idx="1385">
                  <c:v>43225.976736111108</c:v>
                </c:pt>
                <c:pt idx="1386">
                  <c:v>43225.976747685185</c:v>
                </c:pt>
                <c:pt idx="1387">
                  <c:v>43225.976759259262</c:v>
                </c:pt>
                <c:pt idx="1388">
                  <c:v>43225.976770833331</c:v>
                </c:pt>
                <c:pt idx="1389">
                  <c:v>43225.976782407408</c:v>
                </c:pt>
                <c:pt idx="1390">
                  <c:v>43225.976793981485</c:v>
                </c:pt>
                <c:pt idx="1391">
                  <c:v>43225.976805555554</c:v>
                </c:pt>
                <c:pt idx="1392">
                  <c:v>43225.976817129631</c:v>
                </c:pt>
                <c:pt idx="1393">
                  <c:v>43225.9768287037</c:v>
                </c:pt>
                <c:pt idx="1394">
                  <c:v>43225.976840277777</c:v>
                </c:pt>
                <c:pt idx="1395">
                  <c:v>43225.976851851854</c:v>
                </c:pt>
                <c:pt idx="1396">
                  <c:v>43225.976863425924</c:v>
                </c:pt>
                <c:pt idx="1397">
                  <c:v>43225.976875</c:v>
                </c:pt>
                <c:pt idx="1398">
                  <c:v>43225.976886574077</c:v>
                </c:pt>
                <c:pt idx="1399">
                  <c:v>43225.976898148147</c:v>
                </c:pt>
                <c:pt idx="1400">
                  <c:v>43225.976909722223</c:v>
                </c:pt>
                <c:pt idx="1401">
                  <c:v>43225.976921296293</c:v>
                </c:pt>
                <c:pt idx="1402">
                  <c:v>43225.97693287037</c:v>
                </c:pt>
                <c:pt idx="1403">
                  <c:v>43225.976944444446</c:v>
                </c:pt>
                <c:pt idx="1404">
                  <c:v>43225.976956018516</c:v>
                </c:pt>
                <c:pt idx="1405">
                  <c:v>43225.976967592593</c:v>
                </c:pt>
                <c:pt idx="1406">
                  <c:v>43225.976979166669</c:v>
                </c:pt>
                <c:pt idx="1407">
                  <c:v>43225.976990740739</c:v>
                </c:pt>
                <c:pt idx="1408">
                  <c:v>43225.977002314816</c:v>
                </c:pt>
                <c:pt idx="1409">
                  <c:v>43225.977013888885</c:v>
                </c:pt>
                <c:pt idx="1410">
                  <c:v>43225.977025462962</c:v>
                </c:pt>
                <c:pt idx="1411">
                  <c:v>43225.977037037039</c:v>
                </c:pt>
                <c:pt idx="1412">
                  <c:v>43225.977048611108</c:v>
                </c:pt>
                <c:pt idx="1413">
                  <c:v>43225.977060185185</c:v>
                </c:pt>
                <c:pt idx="1414">
                  <c:v>43225.977071759262</c:v>
                </c:pt>
                <c:pt idx="1415">
                  <c:v>43225.977083333331</c:v>
                </c:pt>
                <c:pt idx="1416">
                  <c:v>43225.977094907408</c:v>
                </c:pt>
                <c:pt idx="1417">
                  <c:v>43225.977106481485</c:v>
                </c:pt>
                <c:pt idx="1418">
                  <c:v>43225.977118055554</c:v>
                </c:pt>
                <c:pt idx="1419">
                  <c:v>43225.977129629631</c:v>
                </c:pt>
                <c:pt idx="1420">
                  <c:v>43225.977141203701</c:v>
                </c:pt>
                <c:pt idx="1421">
                  <c:v>43225.977152777778</c:v>
                </c:pt>
                <c:pt idx="1422">
                  <c:v>43225.977164351854</c:v>
                </c:pt>
                <c:pt idx="1423">
                  <c:v>43225.977175925924</c:v>
                </c:pt>
                <c:pt idx="1424">
                  <c:v>43225.977187500001</c:v>
                </c:pt>
                <c:pt idx="1425">
                  <c:v>43225.977199074077</c:v>
                </c:pt>
                <c:pt idx="1426">
                  <c:v>43225.977210648147</c:v>
                </c:pt>
                <c:pt idx="1427">
                  <c:v>43225.977222222224</c:v>
                </c:pt>
                <c:pt idx="1428">
                  <c:v>43225.977233796293</c:v>
                </c:pt>
                <c:pt idx="1429">
                  <c:v>43225.97724537037</c:v>
                </c:pt>
                <c:pt idx="1430">
                  <c:v>43225.977256944447</c:v>
                </c:pt>
                <c:pt idx="1431">
                  <c:v>43225.977268518516</c:v>
                </c:pt>
                <c:pt idx="1432">
                  <c:v>43225.977280092593</c:v>
                </c:pt>
                <c:pt idx="1433">
                  <c:v>43225.97729166667</c:v>
                </c:pt>
                <c:pt idx="1434">
                  <c:v>43225.977303240739</c:v>
                </c:pt>
                <c:pt idx="1435">
                  <c:v>43225.977314814816</c:v>
                </c:pt>
                <c:pt idx="1436">
                  <c:v>43225.977326388886</c:v>
                </c:pt>
                <c:pt idx="1437">
                  <c:v>43225.977337962962</c:v>
                </c:pt>
                <c:pt idx="1438">
                  <c:v>43225.977349537039</c:v>
                </c:pt>
                <c:pt idx="1439">
                  <c:v>43225.977361111109</c:v>
                </c:pt>
                <c:pt idx="1440">
                  <c:v>43225.977372685185</c:v>
                </c:pt>
                <c:pt idx="1441">
                  <c:v>43225.977384259262</c:v>
                </c:pt>
                <c:pt idx="1442">
                  <c:v>43225.977395833332</c:v>
                </c:pt>
                <c:pt idx="1443">
                  <c:v>43225.977407407408</c:v>
                </c:pt>
                <c:pt idx="1444">
                  <c:v>43225.977418981478</c:v>
                </c:pt>
                <c:pt idx="1445">
                  <c:v>43225.977430555555</c:v>
                </c:pt>
                <c:pt idx="1446">
                  <c:v>43225.977430555555</c:v>
                </c:pt>
                <c:pt idx="1447">
                  <c:v>43225.977442129632</c:v>
                </c:pt>
                <c:pt idx="1448">
                  <c:v>43225.977453703701</c:v>
                </c:pt>
                <c:pt idx="1449">
                  <c:v>43225.977465277778</c:v>
                </c:pt>
                <c:pt idx="1450">
                  <c:v>43225.977476851855</c:v>
                </c:pt>
                <c:pt idx="1451">
                  <c:v>43225.977488425924</c:v>
                </c:pt>
                <c:pt idx="1452">
                  <c:v>43225.977500000001</c:v>
                </c:pt>
                <c:pt idx="1453">
                  <c:v>43225.977511574078</c:v>
                </c:pt>
                <c:pt idx="1454">
                  <c:v>43225.977523148147</c:v>
                </c:pt>
                <c:pt idx="1455">
                  <c:v>43225.977534722224</c:v>
                </c:pt>
                <c:pt idx="1456">
                  <c:v>43225.977546296293</c:v>
                </c:pt>
                <c:pt idx="1457">
                  <c:v>43225.97755787037</c:v>
                </c:pt>
                <c:pt idx="1458">
                  <c:v>43225.977569444447</c:v>
                </c:pt>
                <c:pt idx="1459">
                  <c:v>43225.977581018517</c:v>
                </c:pt>
                <c:pt idx="1460">
                  <c:v>43225.977592592593</c:v>
                </c:pt>
                <c:pt idx="1461">
                  <c:v>43225.97760416667</c:v>
                </c:pt>
                <c:pt idx="1462">
                  <c:v>43225.97761574074</c:v>
                </c:pt>
                <c:pt idx="1463">
                  <c:v>43225.977627314816</c:v>
                </c:pt>
                <c:pt idx="1464">
                  <c:v>43225.977638888886</c:v>
                </c:pt>
                <c:pt idx="1465">
                  <c:v>43225.977650462963</c:v>
                </c:pt>
                <c:pt idx="1466">
                  <c:v>43225.977662037039</c:v>
                </c:pt>
                <c:pt idx="1467">
                  <c:v>43225.977673611109</c:v>
                </c:pt>
                <c:pt idx="1468">
                  <c:v>43225.977685185186</c:v>
                </c:pt>
                <c:pt idx="1469">
                  <c:v>43225.977696759262</c:v>
                </c:pt>
                <c:pt idx="1470">
                  <c:v>43225.977708333332</c:v>
                </c:pt>
                <c:pt idx="1471">
                  <c:v>43225.977719907409</c:v>
                </c:pt>
                <c:pt idx="1472">
                  <c:v>43225.977731481478</c:v>
                </c:pt>
                <c:pt idx="1473">
                  <c:v>43225.977743055555</c:v>
                </c:pt>
                <c:pt idx="1474">
                  <c:v>43225.977754629632</c:v>
                </c:pt>
                <c:pt idx="1475">
                  <c:v>43225.977766203701</c:v>
                </c:pt>
                <c:pt idx="1476">
                  <c:v>43225.977777777778</c:v>
                </c:pt>
                <c:pt idx="1477">
                  <c:v>43225.977789351855</c:v>
                </c:pt>
                <c:pt idx="1478">
                  <c:v>43225.977800925924</c:v>
                </c:pt>
                <c:pt idx="1479">
                  <c:v>43225.977812500001</c:v>
                </c:pt>
                <c:pt idx="1480">
                  <c:v>43225.977824074071</c:v>
                </c:pt>
                <c:pt idx="1481">
                  <c:v>43225.977835648147</c:v>
                </c:pt>
                <c:pt idx="1482">
                  <c:v>43225.977847222224</c:v>
                </c:pt>
                <c:pt idx="1483">
                  <c:v>43225.977858796294</c:v>
                </c:pt>
                <c:pt idx="1484">
                  <c:v>43225.977870370371</c:v>
                </c:pt>
                <c:pt idx="1485">
                  <c:v>43225.977881944447</c:v>
                </c:pt>
                <c:pt idx="1486">
                  <c:v>43225.977893518517</c:v>
                </c:pt>
                <c:pt idx="1487">
                  <c:v>43225.977905092594</c:v>
                </c:pt>
                <c:pt idx="1488">
                  <c:v>43225.977916666663</c:v>
                </c:pt>
                <c:pt idx="1489">
                  <c:v>43225.97792824074</c:v>
                </c:pt>
                <c:pt idx="1490">
                  <c:v>43225.977939814817</c:v>
                </c:pt>
                <c:pt idx="1491">
                  <c:v>43225.977951388886</c:v>
                </c:pt>
                <c:pt idx="1492">
                  <c:v>43225.977962962963</c:v>
                </c:pt>
                <c:pt idx="1493">
                  <c:v>43225.97797453704</c:v>
                </c:pt>
                <c:pt idx="1494">
                  <c:v>43225.977986111109</c:v>
                </c:pt>
                <c:pt idx="1495">
                  <c:v>43225.977997685186</c:v>
                </c:pt>
                <c:pt idx="1496">
                  <c:v>43225.978009259263</c:v>
                </c:pt>
                <c:pt idx="1497">
                  <c:v>43225.978020833332</c:v>
                </c:pt>
                <c:pt idx="1498">
                  <c:v>43225.978032407409</c:v>
                </c:pt>
                <c:pt idx="1499">
                  <c:v>43225.978043981479</c:v>
                </c:pt>
                <c:pt idx="1500">
                  <c:v>43225.978055555555</c:v>
                </c:pt>
                <c:pt idx="1501">
                  <c:v>43225.978067129632</c:v>
                </c:pt>
                <c:pt idx="1502">
                  <c:v>43225.978078703702</c:v>
                </c:pt>
                <c:pt idx="1503">
                  <c:v>43225.978090277778</c:v>
                </c:pt>
                <c:pt idx="1504">
                  <c:v>43225.978101851855</c:v>
                </c:pt>
                <c:pt idx="1505">
                  <c:v>43225.978113425925</c:v>
                </c:pt>
                <c:pt idx="1506">
                  <c:v>43225.978125000001</c:v>
                </c:pt>
                <c:pt idx="1507">
                  <c:v>43225.978136574071</c:v>
                </c:pt>
                <c:pt idx="1508">
                  <c:v>43225.978148148148</c:v>
                </c:pt>
                <c:pt idx="1509">
                  <c:v>43225.978159722225</c:v>
                </c:pt>
                <c:pt idx="1510">
                  <c:v>43225.978171296294</c:v>
                </c:pt>
                <c:pt idx="1511">
                  <c:v>43225.978182870371</c:v>
                </c:pt>
                <c:pt idx="1512">
                  <c:v>43225.978194444448</c:v>
                </c:pt>
                <c:pt idx="1513">
                  <c:v>43225.978206018517</c:v>
                </c:pt>
                <c:pt idx="1514">
                  <c:v>43225.978217592594</c:v>
                </c:pt>
                <c:pt idx="1515">
                  <c:v>43225.978229166663</c:v>
                </c:pt>
                <c:pt idx="1516">
                  <c:v>43225.97824074074</c:v>
                </c:pt>
                <c:pt idx="1517">
                  <c:v>43225.978252314817</c:v>
                </c:pt>
                <c:pt idx="1518">
                  <c:v>43225.978263888886</c:v>
                </c:pt>
                <c:pt idx="1519">
                  <c:v>43225.978275462963</c:v>
                </c:pt>
                <c:pt idx="1520">
                  <c:v>43225.97828703704</c:v>
                </c:pt>
                <c:pt idx="1521">
                  <c:v>43225.978298611109</c:v>
                </c:pt>
                <c:pt idx="1522">
                  <c:v>43225.978310185186</c:v>
                </c:pt>
                <c:pt idx="1523">
                  <c:v>43225.978321759256</c:v>
                </c:pt>
                <c:pt idx="1524">
                  <c:v>43225.978333333333</c:v>
                </c:pt>
                <c:pt idx="1525">
                  <c:v>43225.978333333333</c:v>
                </c:pt>
                <c:pt idx="1526">
                  <c:v>43225.978344907409</c:v>
                </c:pt>
                <c:pt idx="1527">
                  <c:v>43225.978356481479</c:v>
                </c:pt>
                <c:pt idx="1528">
                  <c:v>43225.978368055556</c:v>
                </c:pt>
                <c:pt idx="1529">
                  <c:v>43225.978379629632</c:v>
                </c:pt>
                <c:pt idx="1530">
                  <c:v>43225.978391203702</c:v>
                </c:pt>
                <c:pt idx="1531">
                  <c:v>43225.978402777779</c:v>
                </c:pt>
                <c:pt idx="1532">
                  <c:v>43225.978414351855</c:v>
                </c:pt>
                <c:pt idx="1533">
                  <c:v>43225.978425925925</c:v>
                </c:pt>
                <c:pt idx="1534">
                  <c:v>43225.978437500002</c:v>
                </c:pt>
                <c:pt idx="1535">
                  <c:v>43225.978449074071</c:v>
                </c:pt>
                <c:pt idx="1536">
                  <c:v>43225.978460648148</c:v>
                </c:pt>
                <c:pt idx="1537">
                  <c:v>43225.978472222225</c:v>
                </c:pt>
                <c:pt idx="1538">
                  <c:v>43225.978483796294</c:v>
                </c:pt>
                <c:pt idx="1539">
                  <c:v>43225.978495370371</c:v>
                </c:pt>
                <c:pt idx="1540">
                  <c:v>43225.978506944448</c:v>
                </c:pt>
                <c:pt idx="1541">
                  <c:v>43225.978518518517</c:v>
                </c:pt>
                <c:pt idx="1542">
                  <c:v>43225.978530092594</c:v>
                </c:pt>
                <c:pt idx="1543">
                  <c:v>43225.978541666664</c:v>
                </c:pt>
                <c:pt idx="1544">
                  <c:v>43225.97855324074</c:v>
                </c:pt>
                <c:pt idx="1545">
                  <c:v>43225.978564814817</c:v>
                </c:pt>
                <c:pt idx="1546">
                  <c:v>43225.978576388887</c:v>
                </c:pt>
                <c:pt idx="1547">
                  <c:v>43225.978587962964</c:v>
                </c:pt>
                <c:pt idx="1548">
                  <c:v>43225.97859953704</c:v>
                </c:pt>
                <c:pt idx="1549">
                  <c:v>43225.97861111111</c:v>
                </c:pt>
                <c:pt idx="1550">
                  <c:v>43225.978622685187</c:v>
                </c:pt>
                <c:pt idx="1551">
                  <c:v>43225.978634259256</c:v>
                </c:pt>
                <c:pt idx="1552">
                  <c:v>43225.978645833333</c:v>
                </c:pt>
                <c:pt idx="1553">
                  <c:v>43225.97865740741</c:v>
                </c:pt>
                <c:pt idx="1554">
                  <c:v>43225.978668981479</c:v>
                </c:pt>
                <c:pt idx="1555">
                  <c:v>43225.978680555556</c:v>
                </c:pt>
                <c:pt idx="1556">
                  <c:v>43225.978692129633</c:v>
                </c:pt>
                <c:pt idx="1557">
                  <c:v>43225.978703703702</c:v>
                </c:pt>
                <c:pt idx="1558">
                  <c:v>43225.978715277779</c:v>
                </c:pt>
                <c:pt idx="1559">
                  <c:v>43225.978726851848</c:v>
                </c:pt>
                <c:pt idx="1560">
                  <c:v>43225.978738425925</c:v>
                </c:pt>
                <c:pt idx="1561">
                  <c:v>43225.978750000002</c:v>
                </c:pt>
                <c:pt idx="1562">
                  <c:v>43225.978761574072</c:v>
                </c:pt>
                <c:pt idx="1563">
                  <c:v>43225.978773148148</c:v>
                </c:pt>
                <c:pt idx="1564">
                  <c:v>43225.978784722225</c:v>
                </c:pt>
                <c:pt idx="1565">
                  <c:v>43225.978796296295</c:v>
                </c:pt>
                <c:pt idx="1566">
                  <c:v>43225.978807870371</c:v>
                </c:pt>
                <c:pt idx="1567">
                  <c:v>43225.978819444441</c:v>
                </c:pt>
                <c:pt idx="1568">
                  <c:v>43225.978831018518</c:v>
                </c:pt>
                <c:pt idx="1569">
                  <c:v>43225.978842592594</c:v>
                </c:pt>
                <c:pt idx="1570">
                  <c:v>43225.978854166664</c:v>
                </c:pt>
                <c:pt idx="1571">
                  <c:v>43225.978865740741</c:v>
                </c:pt>
                <c:pt idx="1572">
                  <c:v>43225.978877314818</c:v>
                </c:pt>
                <c:pt idx="1573">
                  <c:v>43225.978888888887</c:v>
                </c:pt>
                <c:pt idx="1574">
                  <c:v>43225.978900462964</c:v>
                </c:pt>
                <c:pt idx="1575">
                  <c:v>43225.978912037041</c:v>
                </c:pt>
                <c:pt idx="1576">
                  <c:v>43225.97892361111</c:v>
                </c:pt>
                <c:pt idx="1577">
                  <c:v>43225.978935185187</c:v>
                </c:pt>
                <c:pt idx="1578">
                  <c:v>43225.978946759256</c:v>
                </c:pt>
                <c:pt idx="1579">
                  <c:v>43225.978958333333</c:v>
                </c:pt>
                <c:pt idx="1580">
                  <c:v>43225.97896990741</c:v>
                </c:pt>
                <c:pt idx="1581">
                  <c:v>43225.978981481479</c:v>
                </c:pt>
                <c:pt idx="1582">
                  <c:v>43225.978993055556</c:v>
                </c:pt>
                <c:pt idx="1583">
                  <c:v>43225.979004629633</c:v>
                </c:pt>
                <c:pt idx="1584">
                  <c:v>43225.979016203702</c:v>
                </c:pt>
                <c:pt idx="1585">
                  <c:v>43225.979027777779</c:v>
                </c:pt>
                <c:pt idx="1586">
                  <c:v>43225.979039351849</c:v>
                </c:pt>
                <c:pt idx="1587">
                  <c:v>43225.979050925926</c:v>
                </c:pt>
                <c:pt idx="1588">
                  <c:v>43225.979062500002</c:v>
                </c:pt>
                <c:pt idx="1589">
                  <c:v>43225.979074074072</c:v>
                </c:pt>
                <c:pt idx="1590">
                  <c:v>43225.979085648149</c:v>
                </c:pt>
                <c:pt idx="1591">
                  <c:v>43225.979097222225</c:v>
                </c:pt>
                <c:pt idx="1592">
                  <c:v>43225.979108796295</c:v>
                </c:pt>
                <c:pt idx="1593">
                  <c:v>43225.979120370372</c:v>
                </c:pt>
                <c:pt idx="1594">
                  <c:v>43225.979131944441</c:v>
                </c:pt>
                <c:pt idx="1595">
                  <c:v>43225.979143518518</c:v>
                </c:pt>
                <c:pt idx="1596">
                  <c:v>43225.979155092595</c:v>
                </c:pt>
                <c:pt idx="1597">
                  <c:v>43225.979166666664</c:v>
                </c:pt>
                <c:pt idx="1598">
                  <c:v>43225.979178240741</c:v>
                </c:pt>
                <c:pt idx="1599">
                  <c:v>43225.979189814818</c:v>
                </c:pt>
                <c:pt idx="1600">
                  <c:v>43225.979201388887</c:v>
                </c:pt>
                <c:pt idx="1601">
                  <c:v>43225.979212962964</c:v>
                </c:pt>
                <c:pt idx="1602">
                  <c:v>43225.979224537034</c:v>
                </c:pt>
                <c:pt idx="1603">
                  <c:v>43225.979224537034</c:v>
                </c:pt>
                <c:pt idx="1604">
                  <c:v>43225.97923611111</c:v>
                </c:pt>
                <c:pt idx="1605">
                  <c:v>43225.979247685187</c:v>
                </c:pt>
                <c:pt idx="1606">
                  <c:v>43225.979259259257</c:v>
                </c:pt>
                <c:pt idx="1607">
                  <c:v>43225.979270833333</c:v>
                </c:pt>
                <c:pt idx="1608">
                  <c:v>43225.97928240741</c:v>
                </c:pt>
                <c:pt idx="1609">
                  <c:v>43225.97929398148</c:v>
                </c:pt>
                <c:pt idx="1610">
                  <c:v>43225.979305555556</c:v>
                </c:pt>
                <c:pt idx="1611">
                  <c:v>43225.979317129626</c:v>
                </c:pt>
                <c:pt idx="1612">
                  <c:v>43225.979328703703</c:v>
                </c:pt>
                <c:pt idx="1613">
                  <c:v>43225.97934027778</c:v>
                </c:pt>
                <c:pt idx="1614">
                  <c:v>43225.979351851849</c:v>
                </c:pt>
                <c:pt idx="1615">
                  <c:v>43225.979363425926</c:v>
                </c:pt>
                <c:pt idx="1616">
                  <c:v>43225.979375000003</c:v>
                </c:pt>
                <c:pt idx="1617">
                  <c:v>43225.979386574072</c:v>
                </c:pt>
                <c:pt idx="1618">
                  <c:v>43225.979398148149</c:v>
                </c:pt>
                <c:pt idx="1619">
                  <c:v>43225.979409722226</c:v>
                </c:pt>
                <c:pt idx="1620">
                  <c:v>43225.979421296295</c:v>
                </c:pt>
                <c:pt idx="1621">
                  <c:v>43225.979432870372</c:v>
                </c:pt>
                <c:pt idx="1622">
                  <c:v>43225.979444444441</c:v>
                </c:pt>
                <c:pt idx="1623">
                  <c:v>43225.979456018518</c:v>
                </c:pt>
                <c:pt idx="1624">
                  <c:v>43225.979467592595</c:v>
                </c:pt>
                <c:pt idx="1625">
                  <c:v>43225.979479166665</c:v>
                </c:pt>
                <c:pt idx="1626">
                  <c:v>43225.979490740741</c:v>
                </c:pt>
                <c:pt idx="1627">
                  <c:v>43225.979502314818</c:v>
                </c:pt>
                <c:pt idx="1628">
                  <c:v>43225.979513888888</c:v>
                </c:pt>
                <c:pt idx="1629">
                  <c:v>43225.979525462964</c:v>
                </c:pt>
                <c:pt idx="1630">
                  <c:v>43225.979537037034</c:v>
                </c:pt>
                <c:pt idx="1631">
                  <c:v>43225.979548611111</c:v>
                </c:pt>
                <c:pt idx="1632">
                  <c:v>43225.979560185187</c:v>
                </c:pt>
                <c:pt idx="1633">
                  <c:v>43225.979571759257</c:v>
                </c:pt>
                <c:pt idx="1634">
                  <c:v>43225.979583333334</c:v>
                </c:pt>
                <c:pt idx="1635">
                  <c:v>43225.979594907411</c:v>
                </c:pt>
                <c:pt idx="1636">
                  <c:v>43225.97960648148</c:v>
                </c:pt>
                <c:pt idx="1637">
                  <c:v>43225.979618055557</c:v>
                </c:pt>
                <c:pt idx="1638">
                  <c:v>43225.979629629626</c:v>
                </c:pt>
                <c:pt idx="1639">
                  <c:v>43225.979641203703</c:v>
                </c:pt>
                <c:pt idx="1640">
                  <c:v>43225.97965277778</c:v>
                </c:pt>
                <c:pt idx="1641">
                  <c:v>43225.979664351849</c:v>
                </c:pt>
                <c:pt idx="1642">
                  <c:v>43225.979675925926</c:v>
                </c:pt>
                <c:pt idx="1643">
                  <c:v>43225.979687500003</c:v>
                </c:pt>
                <c:pt idx="1644">
                  <c:v>43225.979699074072</c:v>
                </c:pt>
                <c:pt idx="1645">
                  <c:v>43225.979710648149</c:v>
                </c:pt>
                <c:pt idx="1646">
                  <c:v>43225.979722222219</c:v>
                </c:pt>
                <c:pt idx="1647">
                  <c:v>43225.979733796295</c:v>
                </c:pt>
                <c:pt idx="1648">
                  <c:v>43225.979745370372</c:v>
                </c:pt>
                <c:pt idx="1649">
                  <c:v>43225.979756944442</c:v>
                </c:pt>
                <c:pt idx="1650">
                  <c:v>43225.979768518519</c:v>
                </c:pt>
                <c:pt idx="1651">
                  <c:v>43225.979780092595</c:v>
                </c:pt>
                <c:pt idx="1652">
                  <c:v>43225.979791666665</c:v>
                </c:pt>
                <c:pt idx="1653">
                  <c:v>43225.979803240742</c:v>
                </c:pt>
                <c:pt idx="1654">
                  <c:v>43225.979814814818</c:v>
                </c:pt>
                <c:pt idx="1655">
                  <c:v>43225.979826388888</c:v>
                </c:pt>
                <c:pt idx="1656">
                  <c:v>43225.979837962965</c:v>
                </c:pt>
                <c:pt idx="1657">
                  <c:v>43225.979849537034</c:v>
                </c:pt>
                <c:pt idx="1658">
                  <c:v>43225.979861111111</c:v>
                </c:pt>
                <c:pt idx="1659">
                  <c:v>43225.979872685188</c:v>
                </c:pt>
                <c:pt idx="1660">
                  <c:v>43225.979884259257</c:v>
                </c:pt>
                <c:pt idx="1661">
                  <c:v>43225.979895833334</c:v>
                </c:pt>
                <c:pt idx="1662">
                  <c:v>43225.979907407411</c:v>
                </c:pt>
                <c:pt idx="1663">
                  <c:v>43225.97991898148</c:v>
                </c:pt>
                <c:pt idx="1664">
                  <c:v>43225.979930555557</c:v>
                </c:pt>
                <c:pt idx="1665">
                  <c:v>43225.979942129627</c:v>
                </c:pt>
                <c:pt idx="1666">
                  <c:v>43225.979953703703</c:v>
                </c:pt>
                <c:pt idx="1667">
                  <c:v>43225.97996527778</c:v>
                </c:pt>
                <c:pt idx="1668">
                  <c:v>43225.97997685185</c:v>
                </c:pt>
                <c:pt idx="1669">
                  <c:v>43225.979988425926</c:v>
                </c:pt>
                <c:pt idx="1670">
                  <c:v>43225.98</c:v>
                </c:pt>
                <c:pt idx="1671">
                  <c:v>43225.980011574073</c:v>
                </c:pt>
                <c:pt idx="1672">
                  <c:v>43225.980023148149</c:v>
                </c:pt>
                <c:pt idx="1673">
                  <c:v>43225.980034722219</c:v>
                </c:pt>
                <c:pt idx="1674">
                  <c:v>43225.980046296296</c:v>
                </c:pt>
                <c:pt idx="1675">
                  <c:v>43225.980057870373</c:v>
                </c:pt>
                <c:pt idx="1676">
                  <c:v>43225.980069444442</c:v>
                </c:pt>
                <c:pt idx="1677">
                  <c:v>43225.980081018519</c:v>
                </c:pt>
                <c:pt idx="1678">
                  <c:v>43225.980092592596</c:v>
                </c:pt>
                <c:pt idx="1679">
                  <c:v>43225.980104166665</c:v>
                </c:pt>
                <c:pt idx="1680">
                  <c:v>43225.980115740742</c:v>
                </c:pt>
                <c:pt idx="1681">
                  <c:v>43225.980127314811</c:v>
                </c:pt>
                <c:pt idx="1682">
                  <c:v>43225.980138888888</c:v>
                </c:pt>
                <c:pt idx="1683">
                  <c:v>43225.980150462965</c:v>
                </c:pt>
                <c:pt idx="1684">
                  <c:v>43225.980162037034</c:v>
                </c:pt>
                <c:pt idx="1685">
                  <c:v>43225.980173611111</c:v>
                </c:pt>
                <c:pt idx="1686">
                  <c:v>43225.980185185188</c:v>
                </c:pt>
                <c:pt idx="1687">
                  <c:v>43225.980196759258</c:v>
                </c:pt>
                <c:pt idx="1688">
                  <c:v>43225.980196759258</c:v>
                </c:pt>
                <c:pt idx="1689">
                  <c:v>43225.980208333334</c:v>
                </c:pt>
                <c:pt idx="1690">
                  <c:v>43225.980219907404</c:v>
                </c:pt>
                <c:pt idx="1691">
                  <c:v>43225.980231481481</c:v>
                </c:pt>
                <c:pt idx="1692">
                  <c:v>43225.980243055557</c:v>
                </c:pt>
                <c:pt idx="1693">
                  <c:v>43225.980254629627</c:v>
                </c:pt>
                <c:pt idx="1694">
                  <c:v>43225.980266203704</c:v>
                </c:pt>
                <c:pt idx="1695">
                  <c:v>43225.98027777778</c:v>
                </c:pt>
                <c:pt idx="1696">
                  <c:v>43225.98028935185</c:v>
                </c:pt>
                <c:pt idx="1697">
                  <c:v>43225.980300925927</c:v>
                </c:pt>
                <c:pt idx="1698">
                  <c:v>43225.980312500003</c:v>
                </c:pt>
                <c:pt idx="1699">
                  <c:v>43225.980324074073</c:v>
                </c:pt>
                <c:pt idx="1700">
                  <c:v>43225.98033564815</c:v>
                </c:pt>
                <c:pt idx="1701">
                  <c:v>43225.980347222219</c:v>
                </c:pt>
                <c:pt idx="1702">
                  <c:v>43225.980358796296</c:v>
                </c:pt>
                <c:pt idx="1703">
                  <c:v>43225.980370370373</c:v>
                </c:pt>
                <c:pt idx="1704">
                  <c:v>43225.980381944442</c:v>
                </c:pt>
                <c:pt idx="1705">
                  <c:v>43225.980393518519</c:v>
                </c:pt>
                <c:pt idx="1706">
                  <c:v>43225.980405092596</c:v>
                </c:pt>
                <c:pt idx="1707">
                  <c:v>43225.980416666665</c:v>
                </c:pt>
                <c:pt idx="1708">
                  <c:v>43225.980428240742</c:v>
                </c:pt>
                <c:pt idx="1709">
                  <c:v>43225.980439814812</c:v>
                </c:pt>
                <c:pt idx="1710">
                  <c:v>43225.980451388888</c:v>
                </c:pt>
                <c:pt idx="1711">
                  <c:v>43225.980462962965</c:v>
                </c:pt>
                <c:pt idx="1712">
                  <c:v>43225.980474537035</c:v>
                </c:pt>
                <c:pt idx="1713">
                  <c:v>43225.980486111112</c:v>
                </c:pt>
                <c:pt idx="1714">
                  <c:v>43225.980497685188</c:v>
                </c:pt>
                <c:pt idx="1715">
                  <c:v>43225.980509259258</c:v>
                </c:pt>
                <c:pt idx="1716">
                  <c:v>43225.980520833335</c:v>
                </c:pt>
                <c:pt idx="1717">
                  <c:v>43225.980532407404</c:v>
                </c:pt>
                <c:pt idx="1718">
                  <c:v>43225.980543981481</c:v>
                </c:pt>
                <c:pt idx="1719">
                  <c:v>43225.980555555558</c:v>
                </c:pt>
                <c:pt idx="1720">
                  <c:v>43225.980567129627</c:v>
                </c:pt>
                <c:pt idx="1721">
                  <c:v>43225.980578703704</c:v>
                </c:pt>
                <c:pt idx="1722">
                  <c:v>43225.980590277781</c:v>
                </c:pt>
                <c:pt idx="1723">
                  <c:v>43225.98060185185</c:v>
                </c:pt>
                <c:pt idx="1724">
                  <c:v>43225.980613425927</c:v>
                </c:pt>
                <c:pt idx="1725">
                  <c:v>43225.980624999997</c:v>
                </c:pt>
                <c:pt idx="1726">
                  <c:v>43225.980636574073</c:v>
                </c:pt>
                <c:pt idx="1727">
                  <c:v>43225.98064814815</c:v>
                </c:pt>
                <c:pt idx="1728">
                  <c:v>43225.98065972222</c:v>
                </c:pt>
                <c:pt idx="1729">
                  <c:v>43225.980671296296</c:v>
                </c:pt>
                <c:pt idx="1730">
                  <c:v>43225.980682870373</c:v>
                </c:pt>
                <c:pt idx="1731">
                  <c:v>43225.980694444443</c:v>
                </c:pt>
                <c:pt idx="1732">
                  <c:v>43225.980706018519</c:v>
                </c:pt>
                <c:pt idx="1733">
                  <c:v>43225.980717592596</c:v>
                </c:pt>
                <c:pt idx="1734">
                  <c:v>43225.980729166666</c:v>
                </c:pt>
                <c:pt idx="1735">
                  <c:v>43225.980740740742</c:v>
                </c:pt>
                <c:pt idx="1736">
                  <c:v>43225.980752314812</c:v>
                </c:pt>
                <c:pt idx="1737">
                  <c:v>43225.980763888889</c:v>
                </c:pt>
                <c:pt idx="1738">
                  <c:v>43225.980775462966</c:v>
                </c:pt>
                <c:pt idx="1739">
                  <c:v>43225.980787037035</c:v>
                </c:pt>
                <c:pt idx="1740">
                  <c:v>43225.980798611112</c:v>
                </c:pt>
                <c:pt idx="1741">
                  <c:v>43225.980810185189</c:v>
                </c:pt>
                <c:pt idx="1742">
                  <c:v>43225.980821759258</c:v>
                </c:pt>
                <c:pt idx="1743">
                  <c:v>43225.980833333335</c:v>
                </c:pt>
                <c:pt idx="1744">
                  <c:v>43225.980844907404</c:v>
                </c:pt>
                <c:pt idx="1745">
                  <c:v>43225.980856481481</c:v>
                </c:pt>
                <c:pt idx="1746">
                  <c:v>43225.980868055558</c:v>
                </c:pt>
                <c:pt idx="1747">
                  <c:v>43225.980879629627</c:v>
                </c:pt>
                <c:pt idx="1748">
                  <c:v>43225.980891203704</c:v>
                </c:pt>
                <c:pt idx="1749">
                  <c:v>43225.980902777781</c:v>
                </c:pt>
                <c:pt idx="1750">
                  <c:v>43225.980914351851</c:v>
                </c:pt>
                <c:pt idx="1751">
                  <c:v>43225.980925925927</c:v>
                </c:pt>
                <c:pt idx="1752">
                  <c:v>43225.980937499997</c:v>
                </c:pt>
                <c:pt idx="1753">
                  <c:v>43225.980949074074</c:v>
                </c:pt>
                <c:pt idx="1754">
                  <c:v>43225.98096064815</c:v>
                </c:pt>
                <c:pt idx="1755">
                  <c:v>43225.98097222222</c:v>
                </c:pt>
                <c:pt idx="1756">
                  <c:v>43225.980983796297</c:v>
                </c:pt>
                <c:pt idx="1757">
                  <c:v>43225.980995370373</c:v>
                </c:pt>
                <c:pt idx="1758">
                  <c:v>43225.981006944443</c:v>
                </c:pt>
                <c:pt idx="1759">
                  <c:v>43225.98101851852</c:v>
                </c:pt>
                <c:pt idx="1760">
                  <c:v>43225.981030092589</c:v>
                </c:pt>
                <c:pt idx="1761">
                  <c:v>43225.981041666666</c:v>
                </c:pt>
                <c:pt idx="1762">
                  <c:v>43225.981053240743</c:v>
                </c:pt>
                <c:pt idx="1763">
                  <c:v>43225.981064814812</c:v>
                </c:pt>
                <c:pt idx="1764">
                  <c:v>43225.981076388889</c:v>
                </c:pt>
                <c:pt idx="1765">
                  <c:v>43225.981087962966</c:v>
                </c:pt>
                <c:pt idx="1766">
                  <c:v>43225.981099537035</c:v>
                </c:pt>
                <c:pt idx="1767">
                  <c:v>43225.981099537035</c:v>
                </c:pt>
                <c:pt idx="1768">
                  <c:v>43225.981111111112</c:v>
                </c:pt>
                <c:pt idx="1769">
                  <c:v>43225.981122685182</c:v>
                </c:pt>
                <c:pt idx="1770">
                  <c:v>43225.981134259258</c:v>
                </c:pt>
                <c:pt idx="1771">
                  <c:v>43225.981145833335</c:v>
                </c:pt>
                <c:pt idx="1772">
                  <c:v>43225.981157407405</c:v>
                </c:pt>
                <c:pt idx="1773">
                  <c:v>43225.981168981481</c:v>
                </c:pt>
                <c:pt idx="1774">
                  <c:v>43225.981180555558</c:v>
                </c:pt>
                <c:pt idx="1775">
                  <c:v>43225.981192129628</c:v>
                </c:pt>
                <c:pt idx="1776">
                  <c:v>43225.981203703705</c:v>
                </c:pt>
                <c:pt idx="1777">
                  <c:v>43225.981215277781</c:v>
                </c:pt>
                <c:pt idx="1778">
                  <c:v>43225.981226851851</c:v>
                </c:pt>
                <c:pt idx="1779">
                  <c:v>43225.981238425928</c:v>
                </c:pt>
                <c:pt idx="1780">
                  <c:v>43225.981249999997</c:v>
                </c:pt>
                <c:pt idx="1781">
                  <c:v>43225.981261574074</c:v>
                </c:pt>
                <c:pt idx="1782">
                  <c:v>43225.981273148151</c:v>
                </c:pt>
                <c:pt idx="1783">
                  <c:v>43225.98128472222</c:v>
                </c:pt>
                <c:pt idx="1784">
                  <c:v>43225.981296296297</c:v>
                </c:pt>
                <c:pt idx="1785">
                  <c:v>43225.981307870374</c:v>
                </c:pt>
                <c:pt idx="1786">
                  <c:v>43225.981319444443</c:v>
                </c:pt>
                <c:pt idx="1787">
                  <c:v>43225.98133101852</c:v>
                </c:pt>
                <c:pt idx="1788">
                  <c:v>43225.981342592589</c:v>
                </c:pt>
                <c:pt idx="1789">
                  <c:v>43225.981354166666</c:v>
                </c:pt>
                <c:pt idx="1790">
                  <c:v>43225.981365740743</c:v>
                </c:pt>
                <c:pt idx="1791">
                  <c:v>43225.981377314813</c:v>
                </c:pt>
                <c:pt idx="1792">
                  <c:v>43225.981388888889</c:v>
                </c:pt>
                <c:pt idx="1793">
                  <c:v>43225.981400462966</c:v>
                </c:pt>
                <c:pt idx="1794">
                  <c:v>43225.981412037036</c:v>
                </c:pt>
                <c:pt idx="1795">
                  <c:v>43225.981423611112</c:v>
                </c:pt>
                <c:pt idx="1796">
                  <c:v>43225.981435185182</c:v>
                </c:pt>
                <c:pt idx="1797">
                  <c:v>43225.981446759259</c:v>
                </c:pt>
                <c:pt idx="1798">
                  <c:v>43225.981458333335</c:v>
                </c:pt>
                <c:pt idx="1799">
                  <c:v>43225.981469907405</c:v>
                </c:pt>
                <c:pt idx="1800">
                  <c:v>43225.981481481482</c:v>
                </c:pt>
                <c:pt idx="1801">
                  <c:v>43225.981493055559</c:v>
                </c:pt>
                <c:pt idx="1802">
                  <c:v>43225.981504629628</c:v>
                </c:pt>
                <c:pt idx="1803">
                  <c:v>43225.981516203705</c:v>
                </c:pt>
                <c:pt idx="1804">
                  <c:v>43225.981527777774</c:v>
                </c:pt>
                <c:pt idx="1805">
                  <c:v>43225.981539351851</c:v>
                </c:pt>
                <c:pt idx="1806">
                  <c:v>43225.981550925928</c:v>
                </c:pt>
                <c:pt idx="1807">
                  <c:v>43225.981562499997</c:v>
                </c:pt>
                <c:pt idx="1808">
                  <c:v>43225.981574074074</c:v>
                </c:pt>
                <c:pt idx="1809">
                  <c:v>43225.981585648151</c:v>
                </c:pt>
                <c:pt idx="1810">
                  <c:v>43225.98159722222</c:v>
                </c:pt>
                <c:pt idx="1811">
                  <c:v>43225.981608796297</c:v>
                </c:pt>
                <c:pt idx="1812">
                  <c:v>43225.981620370374</c:v>
                </c:pt>
                <c:pt idx="1813">
                  <c:v>43225.981631944444</c:v>
                </c:pt>
                <c:pt idx="1814">
                  <c:v>43225.98164351852</c:v>
                </c:pt>
                <c:pt idx="1815">
                  <c:v>43225.98165509259</c:v>
                </c:pt>
                <c:pt idx="1816">
                  <c:v>43225.981666666667</c:v>
                </c:pt>
                <c:pt idx="1817">
                  <c:v>43225.981678240743</c:v>
                </c:pt>
                <c:pt idx="1818">
                  <c:v>43225.981689814813</c:v>
                </c:pt>
                <c:pt idx="1819">
                  <c:v>43225.98170138889</c:v>
                </c:pt>
                <c:pt idx="1820">
                  <c:v>43225.981712962966</c:v>
                </c:pt>
                <c:pt idx="1821">
                  <c:v>43225.981724537036</c:v>
                </c:pt>
                <c:pt idx="1822">
                  <c:v>43225.981736111113</c:v>
                </c:pt>
                <c:pt idx="1823">
                  <c:v>43225.981747685182</c:v>
                </c:pt>
                <c:pt idx="1824">
                  <c:v>43225.981759259259</c:v>
                </c:pt>
                <c:pt idx="1825">
                  <c:v>43225.981770833336</c:v>
                </c:pt>
                <c:pt idx="1826">
                  <c:v>43225.981782407405</c:v>
                </c:pt>
                <c:pt idx="1827">
                  <c:v>43225.981793981482</c:v>
                </c:pt>
                <c:pt idx="1828">
                  <c:v>43225.981805555559</c:v>
                </c:pt>
                <c:pt idx="1829">
                  <c:v>43225.981817129628</c:v>
                </c:pt>
                <c:pt idx="1830">
                  <c:v>43225.981828703705</c:v>
                </c:pt>
                <c:pt idx="1831">
                  <c:v>43225.981840277775</c:v>
                </c:pt>
                <c:pt idx="1832">
                  <c:v>43225.981851851851</c:v>
                </c:pt>
                <c:pt idx="1833">
                  <c:v>43225.981863425928</c:v>
                </c:pt>
                <c:pt idx="1834">
                  <c:v>43225.981874999998</c:v>
                </c:pt>
                <c:pt idx="1835">
                  <c:v>43225.981886574074</c:v>
                </c:pt>
                <c:pt idx="1836">
                  <c:v>43225.981898148151</c:v>
                </c:pt>
                <c:pt idx="1837">
                  <c:v>43225.981909722221</c:v>
                </c:pt>
                <c:pt idx="1838">
                  <c:v>43225.981921296298</c:v>
                </c:pt>
                <c:pt idx="1839">
                  <c:v>43225.981932870367</c:v>
                </c:pt>
                <c:pt idx="1840">
                  <c:v>43225.981944444444</c:v>
                </c:pt>
                <c:pt idx="1841">
                  <c:v>43225.981956018521</c:v>
                </c:pt>
                <c:pt idx="1842">
                  <c:v>43225.98196759259</c:v>
                </c:pt>
                <c:pt idx="1843">
                  <c:v>43225.981979166667</c:v>
                </c:pt>
                <c:pt idx="1844">
                  <c:v>43225.981990740744</c:v>
                </c:pt>
                <c:pt idx="1845">
                  <c:v>43225.982002314813</c:v>
                </c:pt>
                <c:pt idx="1846">
                  <c:v>43225.982002314813</c:v>
                </c:pt>
                <c:pt idx="1847">
                  <c:v>43225.98201388889</c:v>
                </c:pt>
                <c:pt idx="1848">
                  <c:v>43225.982025462959</c:v>
                </c:pt>
                <c:pt idx="1849">
                  <c:v>43225.982037037036</c:v>
                </c:pt>
                <c:pt idx="1850">
                  <c:v>43225.982048611113</c:v>
                </c:pt>
                <c:pt idx="1851">
                  <c:v>43225.982060185182</c:v>
                </c:pt>
                <c:pt idx="1852">
                  <c:v>43225.982071759259</c:v>
                </c:pt>
                <c:pt idx="1853">
                  <c:v>43225.982083333336</c:v>
                </c:pt>
                <c:pt idx="1854">
                  <c:v>43225.982094907406</c:v>
                </c:pt>
                <c:pt idx="1855">
                  <c:v>43225.982106481482</c:v>
                </c:pt>
                <c:pt idx="1856">
                  <c:v>43225.982118055559</c:v>
                </c:pt>
                <c:pt idx="1857">
                  <c:v>43225.982129629629</c:v>
                </c:pt>
                <c:pt idx="1858">
                  <c:v>43225.982141203705</c:v>
                </c:pt>
                <c:pt idx="1859">
                  <c:v>43225.982152777775</c:v>
                </c:pt>
                <c:pt idx="1860">
                  <c:v>43225.982164351852</c:v>
                </c:pt>
                <c:pt idx="1861">
                  <c:v>43225.982175925928</c:v>
                </c:pt>
                <c:pt idx="1862">
                  <c:v>43225.982187499998</c:v>
                </c:pt>
                <c:pt idx="1863">
                  <c:v>43225.982199074075</c:v>
                </c:pt>
                <c:pt idx="1864">
                  <c:v>43225.982210648152</c:v>
                </c:pt>
                <c:pt idx="1865">
                  <c:v>43225.982222222221</c:v>
                </c:pt>
                <c:pt idx="1866">
                  <c:v>43225.982233796298</c:v>
                </c:pt>
                <c:pt idx="1867">
                  <c:v>43225.982245370367</c:v>
                </c:pt>
                <c:pt idx="1868">
                  <c:v>43225.982256944444</c:v>
                </c:pt>
                <c:pt idx="1869">
                  <c:v>43225.982268518521</c:v>
                </c:pt>
                <c:pt idx="1870">
                  <c:v>43225.98228009259</c:v>
                </c:pt>
                <c:pt idx="1871">
                  <c:v>43225.982291666667</c:v>
                </c:pt>
                <c:pt idx="1872">
                  <c:v>43225.982303240744</c:v>
                </c:pt>
                <c:pt idx="1873">
                  <c:v>43225.982314814813</c:v>
                </c:pt>
                <c:pt idx="1874">
                  <c:v>43225.98232638889</c:v>
                </c:pt>
                <c:pt idx="1875">
                  <c:v>43225.98233796296</c:v>
                </c:pt>
                <c:pt idx="1876">
                  <c:v>43225.982349537036</c:v>
                </c:pt>
                <c:pt idx="1877">
                  <c:v>43225.982361111113</c:v>
                </c:pt>
                <c:pt idx="1878">
                  <c:v>43225.982372685183</c:v>
                </c:pt>
                <c:pt idx="1879">
                  <c:v>43225.98238425926</c:v>
                </c:pt>
                <c:pt idx="1880">
                  <c:v>43225.982395833336</c:v>
                </c:pt>
                <c:pt idx="1881">
                  <c:v>43225.982407407406</c:v>
                </c:pt>
                <c:pt idx="1882">
                  <c:v>43225.982418981483</c:v>
                </c:pt>
                <c:pt idx="1883">
                  <c:v>43225.982430555552</c:v>
                </c:pt>
                <c:pt idx="1884">
                  <c:v>43225.982442129629</c:v>
                </c:pt>
                <c:pt idx="1885">
                  <c:v>43225.982453703706</c:v>
                </c:pt>
                <c:pt idx="1886">
                  <c:v>43225.982465277775</c:v>
                </c:pt>
                <c:pt idx="1887">
                  <c:v>43225.982476851852</c:v>
                </c:pt>
                <c:pt idx="1888">
                  <c:v>43225.982488425929</c:v>
                </c:pt>
                <c:pt idx="1889">
                  <c:v>43225.982499999998</c:v>
                </c:pt>
                <c:pt idx="1890">
                  <c:v>43225.982511574075</c:v>
                </c:pt>
                <c:pt idx="1891">
                  <c:v>43225.982523148145</c:v>
                </c:pt>
                <c:pt idx="1892">
                  <c:v>43225.982534722221</c:v>
                </c:pt>
                <c:pt idx="1893">
                  <c:v>43225.982546296298</c:v>
                </c:pt>
                <c:pt idx="1894">
                  <c:v>43225.982557870368</c:v>
                </c:pt>
                <c:pt idx="1895">
                  <c:v>43225.982569444444</c:v>
                </c:pt>
                <c:pt idx="1896">
                  <c:v>43225.982581018521</c:v>
                </c:pt>
                <c:pt idx="1897">
                  <c:v>43225.982592592591</c:v>
                </c:pt>
                <c:pt idx="1898">
                  <c:v>43225.982604166667</c:v>
                </c:pt>
                <c:pt idx="1899">
                  <c:v>43225.982615740744</c:v>
                </c:pt>
                <c:pt idx="1900">
                  <c:v>43225.982627314814</c:v>
                </c:pt>
                <c:pt idx="1901">
                  <c:v>43225.982638888891</c:v>
                </c:pt>
                <c:pt idx="1902">
                  <c:v>43225.98265046296</c:v>
                </c:pt>
                <c:pt idx="1903">
                  <c:v>43225.982662037037</c:v>
                </c:pt>
                <c:pt idx="1904">
                  <c:v>43225.982673611114</c:v>
                </c:pt>
                <c:pt idx="1905">
                  <c:v>43225.982685185183</c:v>
                </c:pt>
                <c:pt idx="1906">
                  <c:v>43225.98269675926</c:v>
                </c:pt>
                <c:pt idx="1907">
                  <c:v>43225.982708333337</c:v>
                </c:pt>
                <c:pt idx="1908">
                  <c:v>43225.982719907406</c:v>
                </c:pt>
                <c:pt idx="1909">
                  <c:v>43225.982731481483</c:v>
                </c:pt>
                <c:pt idx="1910">
                  <c:v>43225.982743055552</c:v>
                </c:pt>
                <c:pt idx="1911">
                  <c:v>43225.982754629629</c:v>
                </c:pt>
                <c:pt idx="1912">
                  <c:v>43225.982766203706</c:v>
                </c:pt>
                <c:pt idx="1913">
                  <c:v>43225.982777777775</c:v>
                </c:pt>
                <c:pt idx="1914">
                  <c:v>43225.982789351852</c:v>
                </c:pt>
                <c:pt idx="1915">
                  <c:v>43225.982800925929</c:v>
                </c:pt>
                <c:pt idx="1916">
                  <c:v>43225.982812499999</c:v>
                </c:pt>
                <c:pt idx="1917">
                  <c:v>43225.982824074075</c:v>
                </c:pt>
                <c:pt idx="1918">
                  <c:v>43225.982835648145</c:v>
                </c:pt>
                <c:pt idx="1919">
                  <c:v>43225.982847222222</c:v>
                </c:pt>
                <c:pt idx="1920">
                  <c:v>43225.982858796298</c:v>
                </c:pt>
                <c:pt idx="1921">
                  <c:v>43225.982870370368</c:v>
                </c:pt>
                <c:pt idx="1922">
                  <c:v>43225.982881944445</c:v>
                </c:pt>
                <c:pt idx="1923">
                  <c:v>43225.982893518521</c:v>
                </c:pt>
                <c:pt idx="1924">
                  <c:v>43225.982905092591</c:v>
                </c:pt>
                <c:pt idx="1925">
                  <c:v>43225.982905092591</c:v>
                </c:pt>
                <c:pt idx="1926">
                  <c:v>43225.982916666668</c:v>
                </c:pt>
                <c:pt idx="1927">
                  <c:v>43225.982939814814</c:v>
                </c:pt>
                <c:pt idx="1928">
                  <c:v>43225.982951388891</c:v>
                </c:pt>
                <c:pt idx="1929">
                  <c:v>43225.98296296296</c:v>
                </c:pt>
                <c:pt idx="1930">
                  <c:v>43225.982974537037</c:v>
                </c:pt>
                <c:pt idx="1931">
                  <c:v>43225.982974537037</c:v>
                </c:pt>
                <c:pt idx="1932">
                  <c:v>43225.982986111114</c:v>
                </c:pt>
                <c:pt idx="1933">
                  <c:v>43225.982997685183</c:v>
                </c:pt>
                <c:pt idx="1934">
                  <c:v>43225.98300925926</c:v>
                </c:pt>
                <c:pt idx="1935">
                  <c:v>43225.983020833337</c:v>
                </c:pt>
                <c:pt idx="1936">
                  <c:v>43225.983032407406</c:v>
                </c:pt>
                <c:pt idx="1937">
                  <c:v>43225.983043981483</c:v>
                </c:pt>
                <c:pt idx="1938">
                  <c:v>43225.983055555553</c:v>
                </c:pt>
                <c:pt idx="1939">
                  <c:v>43225.983067129629</c:v>
                </c:pt>
                <c:pt idx="1940">
                  <c:v>43225.983078703706</c:v>
                </c:pt>
                <c:pt idx="1941">
                  <c:v>43225.983090277776</c:v>
                </c:pt>
                <c:pt idx="1942">
                  <c:v>43225.983101851853</c:v>
                </c:pt>
                <c:pt idx="1943">
                  <c:v>43225.983113425929</c:v>
                </c:pt>
                <c:pt idx="1944">
                  <c:v>43225.983124999999</c:v>
                </c:pt>
                <c:pt idx="1945">
                  <c:v>43225.983136574076</c:v>
                </c:pt>
                <c:pt idx="1946">
                  <c:v>43225.983148148145</c:v>
                </c:pt>
                <c:pt idx="1947">
                  <c:v>43225.983159722222</c:v>
                </c:pt>
                <c:pt idx="1948">
                  <c:v>43225.983171296299</c:v>
                </c:pt>
                <c:pt idx="1949">
                  <c:v>43225.983182870368</c:v>
                </c:pt>
                <c:pt idx="1950">
                  <c:v>43225.983194444445</c:v>
                </c:pt>
                <c:pt idx="1951">
                  <c:v>43225.983206018522</c:v>
                </c:pt>
                <c:pt idx="1952">
                  <c:v>43225.983217592591</c:v>
                </c:pt>
                <c:pt idx="1953">
                  <c:v>43225.983229166668</c:v>
                </c:pt>
                <c:pt idx="1954">
                  <c:v>43225.983240740738</c:v>
                </c:pt>
                <c:pt idx="1955">
                  <c:v>43225.983252314814</c:v>
                </c:pt>
                <c:pt idx="1956">
                  <c:v>43225.983263888891</c:v>
                </c:pt>
                <c:pt idx="1957">
                  <c:v>43225.983275462961</c:v>
                </c:pt>
                <c:pt idx="1958">
                  <c:v>43225.983287037037</c:v>
                </c:pt>
                <c:pt idx="1959">
                  <c:v>43225.983298611114</c:v>
                </c:pt>
                <c:pt idx="1960">
                  <c:v>43225.983310185184</c:v>
                </c:pt>
                <c:pt idx="1961">
                  <c:v>43225.98332175926</c:v>
                </c:pt>
                <c:pt idx="1962">
                  <c:v>43225.98333333333</c:v>
                </c:pt>
                <c:pt idx="1963">
                  <c:v>43225.983344907407</c:v>
                </c:pt>
                <c:pt idx="1964">
                  <c:v>43225.983356481483</c:v>
                </c:pt>
                <c:pt idx="1965">
                  <c:v>43225.983368055553</c:v>
                </c:pt>
                <c:pt idx="1966">
                  <c:v>43225.98337962963</c:v>
                </c:pt>
                <c:pt idx="1967">
                  <c:v>43225.983391203707</c:v>
                </c:pt>
                <c:pt idx="1968">
                  <c:v>43225.983402777776</c:v>
                </c:pt>
                <c:pt idx="1969">
                  <c:v>43225.983414351853</c:v>
                </c:pt>
                <c:pt idx="1970">
                  <c:v>43225.983425925922</c:v>
                </c:pt>
                <c:pt idx="1971">
                  <c:v>43225.983437499999</c:v>
                </c:pt>
                <c:pt idx="1972">
                  <c:v>43225.983449074076</c:v>
                </c:pt>
                <c:pt idx="1973">
                  <c:v>43225.983460648145</c:v>
                </c:pt>
                <c:pt idx="1974">
                  <c:v>43225.983472222222</c:v>
                </c:pt>
                <c:pt idx="1975">
                  <c:v>43225.983483796299</c:v>
                </c:pt>
                <c:pt idx="1976">
                  <c:v>43225.983495370368</c:v>
                </c:pt>
                <c:pt idx="1977">
                  <c:v>43225.983506944445</c:v>
                </c:pt>
                <c:pt idx="1978">
                  <c:v>43225.983518518522</c:v>
                </c:pt>
                <c:pt idx="1979">
                  <c:v>43225.983530092592</c:v>
                </c:pt>
                <c:pt idx="1980">
                  <c:v>43225.983541666668</c:v>
                </c:pt>
                <c:pt idx="1981">
                  <c:v>43225.983553240738</c:v>
                </c:pt>
                <c:pt idx="1982">
                  <c:v>43225.983564814815</c:v>
                </c:pt>
                <c:pt idx="1983">
                  <c:v>43225.983576388891</c:v>
                </c:pt>
                <c:pt idx="1984">
                  <c:v>43225.983587962961</c:v>
                </c:pt>
                <c:pt idx="1985">
                  <c:v>43225.983599537038</c:v>
                </c:pt>
                <c:pt idx="1986">
                  <c:v>43225.983611111114</c:v>
                </c:pt>
                <c:pt idx="1987">
                  <c:v>43225.983622685184</c:v>
                </c:pt>
                <c:pt idx="1988">
                  <c:v>43225.983634259261</c:v>
                </c:pt>
                <c:pt idx="1989">
                  <c:v>43225.98364583333</c:v>
                </c:pt>
                <c:pt idx="1990">
                  <c:v>43225.983657407407</c:v>
                </c:pt>
                <c:pt idx="1991">
                  <c:v>43225.983668981484</c:v>
                </c:pt>
                <c:pt idx="1992">
                  <c:v>43225.983680555553</c:v>
                </c:pt>
                <c:pt idx="1993">
                  <c:v>43225.98369212963</c:v>
                </c:pt>
                <c:pt idx="1994">
                  <c:v>43225.983703703707</c:v>
                </c:pt>
                <c:pt idx="1995">
                  <c:v>43225.983715277776</c:v>
                </c:pt>
                <c:pt idx="1996">
                  <c:v>43225.983726851853</c:v>
                </c:pt>
                <c:pt idx="1997">
                  <c:v>43225.983738425923</c:v>
                </c:pt>
                <c:pt idx="1998">
                  <c:v>43225.983749999999</c:v>
                </c:pt>
                <c:pt idx="1999">
                  <c:v>43225.983761574076</c:v>
                </c:pt>
                <c:pt idx="2000">
                  <c:v>43225.983773148146</c:v>
                </c:pt>
                <c:pt idx="2001">
                  <c:v>43225.983784722222</c:v>
                </c:pt>
                <c:pt idx="2002">
                  <c:v>43225.983796296299</c:v>
                </c:pt>
                <c:pt idx="2003">
                  <c:v>43225.983807870369</c:v>
                </c:pt>
                <c:pt idx="2004">
                  <c:v>43225.983819444446</c:v>
                </c:pt>
                <c:pt idx="2005">
                  <c:v>43225.983831018515</c:v>
                </c:pt>
                <c:pt idx="2006">
                  <c:v>43225.983842592592</c:v>
                </c:pt>
                <c:pt idx="2007">
                  <c:v>43225.983854166669</c:v>
                </c:pt>
                <c:pt idx="2008">
                  <c:v>43225.983865740738</c:v>
                </c:pt>
                <c:pt idx="2009">
                  <c:v>43225.983877314815</c:v>
                </c:pt>
                <c:pt idx="2010">
                  <c:v>43225.983877314815</c:v>
                </c:pt>
                <c:pt idx="2011">
                  <c:v>43225.983888888892</c:v>
                </c:pt>
                <c:pt idx="2012">
                  <c:v>43225.983900462961</c:v>
                </c:pt>
                <c:pt idx="2013">
                  <c:v>43225.983912037038</c:v>
                </c:pt>
                <c:pt idx="2014">
                  <c:v>43225.983923611115</c:v>
                </c:pt>
                <c:pt idx="2015">
                  <c:v>43225.983935185184</c:v>
                </c:pt>
                <c:pt idx="2016">
                  <c:v>43225.983946759261</c:v>
                </c:pt>
                <c:pt idx="2017">
                  <c:v>43225.983958333331</c:v>
                </c:pt>
                <c:pt idx="2018">
                  <c:v>43225.983969907407</c:v>
                </c:pt>
                <c:pt idx="2019">
                  <c:v>43225.983981481484</c:v>
                </c:pt>
                <c:pt idx="2020">
                  <c:v>43225.983993055554</c:v>
                </c:pt>
                <c:pt idx="2021">
                  <c:v>43225.98400462963</c:v>
                </c:pt>
                <c:pt idx="2022">
                  <c:v>43225.984016203707</c:v>
                </c:pt>
                <c:pt idx="2023">
                  <c:v>43225.984027777777</c:v>
                </c:pt>
                <c:pt idx="2024">
                  <c:v>43225.984039351853</c:v>
                </c:pt>
                <c:pt idx="2025">
                  <c:v>43225.984050925923</c:v>
                </c:pt>
                <c:pt idx="2026">
                  <c:v>43225.9840625</c:v>
                </c:pt>
                <c:pt idx="2027">
                  <c:v>43225.984074074076</c:v>
                </c:pt>
                <c:pt idx="2028">
                  <c:v>43225.984085648146</c:v>
                </c:pt>
                <c:pt idx="2029">
                  <c:v>43225.984097222223</c:v>
                </c:pt>
                <c:pt idx="2030">
                  <c:v>43225.9841087963</c:v>
                </c:pt>
                <c:pt idx="2031">
                  <c:v>43225.984120370369</c:v>
                </c:pt>
                <c:pt idx="2032">
                  <c:v>43225.984131944446</c:v>
                </c:pt>
                <c:pt idx="2033">
                  <c:v>43225.984143518515</c:v>
                </c:pt>
                <c:pt idx="2034">
                  <c:v>43225.984155092592</c:v>
                </c:pt>
                <c:pt idx="2035">
                  <c:v>43225.984166666669</c:v>
                </c:pt>
                <c:pt idx="2036">
                  <c:v>43225.984178240738</c:v>
                </c:pt>
                <c:pt idx="2037">
                  <c:v>43225.984189814815</c:v>
                </c:pt>
                <c:pt idx="2038">
                  <c:v>43225.984201388892</c:v>
                </c:pt>
                <c:pt idx="2039">
                  <c:v>43225.984212962961</c:v>
                </c:pt>
                <c:pt idx="2040">
                  <c:v>43225.984224537038</c:v>
                </c:pt>
                <c:pt idx="2041">
                  <c:v>43225.984236111108</c:v>
                </c:pt>
                <c:pt idx="2042">
                  <c:v>43225.984247685185</c:v>
                </c:pt>
                <c:pt idx="2043">
                  <c:v>43225.984259259261</c:v>
                </c:pt>
                <c:pt idx="2044">
                  <c:v>43225.984270833331</c:v>
                </c:pt>
                <c:pt idx="2045">
                  <c:v>43225.984282407408</c:v>
                </c:pt>
                <c:pt idx="2046">
                  <c:v>43225.984293981484</c:v>
                </c:pt>
                <c:pt idx="2047">
                  <c:v>43225.984305555554</c:v>
                </c:pt>
                <c:pt idx="2048">
                  <c:v>43225.984317129631</c:v>
                </c:pt>
                <c:pt idx="2049">
                  <c:v>43225.9843287037</c:v>
                </c:pt>
                <c:pt idx="2050">
                  <c:v>43225.984340277777</c:v>
                </c:pt>
                <c:pt idx="2051">
                  <c:v>43225.984351851854</c:v>
                </c:pt>
                <c:pt idx="2052">
                  <c:v>43225.984363425923</c:v>
                </c:pt>
                <c:pt idx="2053">
                  <c:v>43225.984375</c:v>
                </c:pt>
                <c:pt idx="2054">
                  <c:v>43225.984386574077</c:v>
                </c:pt>
                <c:pt idx="2055">
                  <c:v>43225.984398148146</c:v>
                </c:pt>
                <c:pt idx="2056">
                  <c:v>43225.984409722223</c:v>
                </c:pt>
                <c:pt idx="2057">
                  <c:v>43225.9844212963</c:v>
                </c:pt>
                <c:pt idx="2058">
                  <c:v>43225.984432870369</c:v>
                </c:pt>
                <c:pt idx="2059">
                  <c:v>43225.984444444446</c:v>
                </c:pt>
                <c:pt idx="2060">
                  <c:v>43225.984456018516</c:v>
                </c:pt>
                <c:pt idx="2061">
                  <c:v>43225.984467592592</c:v>
                </c:pt>
                <c:pt idx="2062">
                  <c:v>43225.984479166669</c:v>
                </c:pt>
                <c:pt idx="2063">
                  <c:v>43225.984490740739</c:v>
                </c:pt>
                <c:pt idx="2064">
                  <c:v>43225.984502314815</c:v>
                </c:pt>
                <c:pt idx="2065">
                  <c:v>43225.984513888892</c:v>
                </c:pt>
                <c:pt idx="2066">
                  <c:v>43225.984525462962</c:v>
                </c:pt>
                <c:pt idx="2067">
                  <c:v>43225.984537037039</c:v>
                </c:pt>
                <c:pt idx="2068">
                  <c:v>43225.984548611108</c:v>
                </c:pt>
                <c:pt idx="2069">
                  <c:v>43225.984560185185</c:v>
                </c:pt>
                <c:pt idx="2070">
                  <c:v>43225.984571759262</c:v>
                </c:pt>
                <c:pt idx="2071">
                  <c:v>43225.984583333331</c:v>
                </c:pt>
                <c:pt idx="2072">
                  <c:v>43225.984594907408</c:v>
                </c:pt>
                <c:pt idx="2073">
                  <c:v>43225.984606481485</c:v>
                </c:pt>
                <c:pt idx="2074">
                  <c:v>43225.984618055554</c:v>
                </c:pt>
                <c:pt idx="2075">
                  <c:v>43225.984629629631</c:v>
                </c:pt>
                <c:pt idx="2076">
                  <c:v>43225.9846412037</c:v>
                </c:pt>
                <c:pt idx="2077">
                  <c:v>43225.984652777777</c:v>
                </c:pt>
                <c:pt idx="2078">
                  <c:v>43225.984664351854</c:v>
                </c:pt>
                <c:pt idx="2079">
                  <c:v>43225.984675925924</c:v>
                </c:pt>
                <c:pt idx="2080">
                  <c:v>43225.9846875</c:v>
                </c:pt>
                <c:pt idx="2081">
                  <c:v>43225.984699074077</c:v>
                </c:pt>
                <c:pt idx="2082">
                  <c:v>43225.984710648147</c:v>
                </c:pt>
                <c:pt idx="2083">
                  <c:v>43225.984722222223</c:v>
                </c:pt>
                <c:pt idx="2084">
                  <c:v>43225.984733796293</c:v>
                </c:pt>
                <c:pt idx="2085">
                  <c:v>43225.98474537037</c:v>
                </c:pt>
                <c:pt idx="2086">
                  <c:v>43225.984756944446</c:v>
                </c:pt>
                <c:pt idx="2087">
                  <c:v>43225.984768518516</c:v>
                </c:pt>
                <c:pt idx="2088">
                  <c:v>43225.984768518516</c:v>
                </c:pt>
                <c:pt idx="2089">
                  <c:v>43225.984780092593</c:v>
                </c:pt>
                <c:pt idx="2090">
                  <c:v>43225.984791666669</c:v>
                </c:pt>
                <c:pt idx="2091">
                  <c:v>43225.984803240739</c:v>
                </c:pt>
                <c:pt idx="2092">
                  <c:v>43225.984814814816</c:v>
                </c:pt>
                <c:pt idx="2093">
                  <c:v>43225.984826388885</c:v>
                </c:pt>
                <c:pt idx="2094">
                  <c:v>43225.984837962962</c:v>
                </c:pt>
                <c:pt idx="2095">
                  <c:v>43225.984849537039</c:v>
                </c:pt>
                <c:pt idx="2096">
                  <c:v>43225.984861111108</c:v>
                </c:pt>
                <c:pt idx="2097">
                  <c:v>43225.984872685185</c:v>
                </c:pt>
                <c:pt idx="2098">
                  <c:v>43225.984884259262</c:v>
                </c:pt>
                <c:pt idx="2099">
                  <c:v>43225.984895833331</c:v>
                </c:pt>
                <c:pt idx="2100">
                  <c:v>43225.984907407408</c:v>
                </c:pt>
                <c:pt idx="2101">
                  <c:v>43225.984918981485</c:v>
                </c:pt>
                <c:pt idx="2102">
                  <c:v>43225.984930555554</c:v>
                </c:pt>
                <c:pt idx="2103">
                  <c:v>43225.984942129631</c:v>
                </c:pt>
                <c:pt idx="2104">
                  <c:v>43225.984953703701</c:v>
                </c:pt>
                <c:pt idx="2105">
                  <c:v>43225.984965277778</c:v>
                </c:pt>
                <c:pt idx="2106">
                  <c:v>43225.984976851854</c:v>
                </c:pt>
                <c:pt idx="2107">
                  <c:v>43225.984988425924</c:v>
                </c:pt>
                <c:pt idx="2108">
                  <c:v>43225.985000000001</c:v>
                </c:pt>
                <c:pt idx="2109">
                  <c:v>43225.985011574077</c:v>
                </c:pt>
                <c:pt idx="2110">
                  <c:v>43225.985023148147</c:v>
                </c:pt>
                <c:pt idx="2111">
                  <c:v>43225.985034722224</c:v>
                </c:pt>
                <c:pt idx="2112">
                  <c:v>43225.985046296293</c:v>
                </c:pt>
                <c:pt idx="2113">
                  <c:v>43225.98505787037</c:v>
                </c:pt>
                <c:pt idx="2114">
                  <c:v>43225.985069444447</c:v>
                </c:pt>
                <c:pt idx="2115">
                  <c:v>43225.985081018516</c:v>
                </c:pt>
                <c:pt idx="2116">
                  <c:v>43225.985092592593</c:v>
                </c:pt>
                <c:pt idx="2117">
                  <c:v>43225.98510416667</c:v>
                </c:pt>
                <c:pt idx="2118">
                  <c:v>43225.985115740739</c:v>
                </c:pt>
                <c:pt idx="2119">
                  <c:v>43225.985127314816</c:v>
                </c:pt>
                <c:pt idx="2120">
                  <c:v>43225.985138888886</c:v>
                </c:pt>
                <c:pt idx="2121">
                  <c:v>43225.985150462962</c:v>
                </c:pt>
                <c:pt idx="2122">
                  <c:v>43225.985162037039</c:v>
                </c:pt>
                <c:pt idx="2123">
                  <c:v>43225.985173611109</c:v>
                </c:pt>
                <c:pt idx="2124">
                  <c:v>43225.985185185185</c:v>
                </c:pt>
                <c:pt idx="2125">
                  <c:v>43225.985196759262</c:v>
                </c:pt>
                <c:pt idx="2126">
                  <c:v>43225.985208333332</c:v>
                </c:pt>
                <c:pt idx="2127">
                  <c:v>43225.985219907408</c:v>
                </c:pt>
                <c:pt idx="2128">
                  <c:v>43225.985231481478</c:v>
                </c:pt>
                <c:pt idx="2129">
                  <c:v>43225.985243055555</c:v>
                </c:pt>
                <c:pt idx="2130">
                  <c:v>43225.985254629632</c:v>
                </c:pt>
                <c:pt idx="2131">
                  <c:v>43225.985266203701</c:v>
                </c:pt>
                <c:pt idx="2132">
                  <c:v>43225.985277777778</c:v>
                </c:pt>
                <c:pt idx="2133">
                  <c:v>43225.985289351855</c:v>
                </c:pt>
                <c:pt idx="2134">
                  <c:v>43225.985300925924</c:v>
                </c:pt>
                <c:pt idx="2135">
                  <c:v>43225.985312500001</c:v>
                </c:pt>
                <c:pt idx="2136">
                  <c:v>43225.985324074078</c:v>
                </c:pt>
                <c:pt idx="2137">
                  <c:v>43225.985335648147</c:v>
                </c:pt>
                <c:pt idx="2138">
                  <c:v>43225.985347222224</c:v>
                </c:pt>
                <c:pt idx="2139">
                  <c:v>43225.985358796293</c:v>
                </c:pt>
                <c:pt idx="2140">
                  <c:v>43225.98537037037</c:v>
                </c:pt>
                <c:pt idx="2141">
                  <c:v>43225.985381944447</c:v>
                </c:pt>
                <c:pt idx="2142">
                  <c:v>43225.985393518517</c:v>
                </c:pt>
                <c:pt idx="2143">
                  <c:v>43225.985405092593</c:v>
                </c:pt>
                <c:pt idx="2144">
                  <c:v>43225.98541666667</c:v>
                </c:pt>
                <c:pt idx="2145">
                  <c:v>43225.98542824074</c:v>
                </c:pt>
                <c:pt idx="2146">
                  <c:v>43225.985439814816</c:v>
                </c:pt>
                <c:pt idx="2147">
                  <c:v>43225.985451388886</c:v>
                </c:pt>
                <c:pt idx="2148">
                  <c:v>43225.985462962963</c:v>
                </c:pt>
                <c:pt idx="2149">
                  <c:v>43225.985474537039</c:v>
                </c:pt>
                <c:pt idx="2150">
                  <c:v>43225.985486111109</c:v>
                </c:pt>
                <c:pt idx="2151">
                  <c:v>43225.985497685186</c:v>
                </c:pt>
                <c:pt idx="2152">
                  <c:v>43225.985509259262</c:v>
                </c:pt>
                <c:pt idx="2153">
                  <c:v>43225.985520833332</c:v>
                </c:pt>
                <c:pt idx="2154">
                  <c:v>43225.985532407409</c:v>
                </c:pt>
                <c:pt idx="2155">
                  <c:v>43225.985543981478</c:v>
                </c:pt>
                <c:pt idx="2156">
                  <c:v>43225.985555555555</c:v>
                </c:pt>
                <c:pt idx="2157">
                  <c:v>43225.985567129632</c:v>
                </c:pt>
                <c:pt idx="2158">
                  <c:v>43225.985578703701</c:v>
                </c:pt>
                <c:pt idx="2159">
                  <c:v>43225.985590277778</c:v>
                </c:pt>
                <c:pt idx="2160">
                  <c:v>43225.985601851855</c:v>
                </c:pt>
                <c:pt idx="2161">
                  <c:v>43225.985613425924</c:v>
                </c:pt>
                <c:pt idx="2162">
                  <c:v>43225.985625000001</c:v>
                </c:pt>
                <c:pt idx="2163">
                  <c:v>43225.985636574071</c:v>
                </c:pt>
                <c:pt idx="2164">
                  <c:v>43225.985648148147</c:v>
                </c:pt>
                <c:pt idx="2165">
                  <c:v>43225.985659722224</c:v>
                </c:pt>
                <c:pt idx="2166">
                  <c:v>43225.985671296294</c:v>
                </c:pt>
                <c:pt idx="2167">
                  <c:v>43225.985671296294</c:v>
                </c:pt>
                <c:pt idx="2168">
                  <c:v>43225.985682870371</c:v>
                </c:pt>
                <c:pt idx="2169">
                  <c:v>43225.985694444447</c:v>
                </c:pt>
                <c:pt idx="2170">
                  <c:v>43225.985706018517</c:v>
                </c:pt>
                <c:pt idx="2171">
                  <c:v>43225.985717592594</c:v>
                </c:pt>
                <c:pt idx="2172">
                  <c:v>43225.985729166663</c:v>
                </c:pt>
                <c:pt idx="2173">
                  <c:v>43225.98574074074</c:v>
                </c:pt>
                <c:pt idx="2174">
                  <c:v>43225.985752314817</c:v>
                </c:pt>
                <c:pt idx="2175">
                  <c:v>43225.985763888886</c:v>
                </c:pt>
                <c:pt idx="2176">
                  <c:v>43225.985775462963</c:v>
                </c:pt>
                <c:pt idx="2177">
                  <c:v>43225.98578703704</c:v>
                </c:pt>
                <c:pt idx="2178">
                  <c:v>43225.985798611109</c:v>
                </c:pt>
                <c:pt idx="2179">
                  <c:v>43225.985810185186</c:v>
                </c:pt>
                <c:pt idx="2180">
                  <c:v>43225.985821759263</c:v>
                </c:pt>
                <c:pt idx="2181">
                  <c:v>43225.985833333332</c:v>
                </c:pt>
                <c:pt idx="2182">
                  <c:v>43225.985844907409</c:v>
                </c:pt>
                <c:pt idx="2183">
                  <c:v>43225.985856481479</c:v>
                </c:pt>
                <c:pt idx="2184">
                  <c:v>43225.985868055555</c:v>
                </c:pt>
                <c:pt idx="2185">
                  <c:v>43225.985879629632</c:v>
                </c:pt>
                <c:pt idx="2186">
                  <c:v>43225.985891203702</c:v>
                </c:pt>
                <c:pt idx="2187">
                  <c:v>43225.985902777778</c:v>
                </c:pt>
                <c:pt idx="2188">
                  <c:v>43225.985914351855</c:v>
                </c:pt>
                <c:pt idx="2189">
                  <c:v>43225.985925925925</c:v>
                </c:pt>
                <c:pt idx="2190">
                  <c:v>43225.985937500001</c:v>
                </c:pt>
                <c:pt idx="2191">
                  <c:v>43225.985949074071</c:v>
                </c:pt>
                <c:pt idx="2192">
                  <c:v>43225.985960648148</c:v>
                </c:pt>
                <c:pt idx="2193">
                  <c:v>43225.985972222225</c:v>
                </c:pt>
                <c:pt idx="2194">
                  <c:v>43225.985983796294</c:v>
                </c:pt>
                <c:pt idx="2195">
                  <c:v>43225.985995370371</c:v>
                </c:pt>
                <c:pt idx="2196">
                  <c:v>43225.986006944448</c:v>
                </c:pt>
                <c:pt idx="2197">
                  <c:v>43225.986018518517</c:v>
                </c:pt>
                <c:pt idx="2198">
                  <c:v>43225.986030092594</c:v>
                </c:pt>
                <c:pt idx="2199">
                  <c:v>43225.986041666663</c:v>
                </c:pt>
                <c:pt idx="2200">
                  <c:v>43225.98605324074</c:v>
                </c:pt>
                <c:pt idx="2201">
                  <c:v>43225.986064814817</c:v>
                </c:pt>
                <c:pt idx="2202">
                  <c:v>43225.986076388886</c:v>
                </c:pt>
                <c:pt idx="2203">
                  <c:v>43225.986087962963</c:v>
                </c:pt>
                <c:pt idx="2204">
                  <c:v>43225.98609953704</c:v>
                </c:pt>
                <c:pt idx="2205">
                  <c:v>43225.986111111109</c:v>
                </c:pt>
                <c:pt idx="2206">
                  <c:v>43225.986122685186</c:v>
                </c:pt>
                <c:pt idx="2207">
                  <c:v>43225.986134259256</c:v>
                </c:pt>
                <c:pt idx="2208">
                  <c:v>43225.986145833333</c:v>
                </c:pt>
                <c:pt idx="2209">
                  <c:v>43225.986157407409</c:v>
                </c:pt>
                <c:pt idx="2210">
                  <c:v>43225.986168981479</c:v>
                </c:pt>
                <c:pt idx="2211">
                  <c:v>43225.986180555556</c:v>
                </c:pt>
                <c:pt idx="2212">
                  <c:v>43225.986192129632</c:v>
                </c:pt>
                <c:pt idx="2213">
                  <c:v>43225.986203703702</c:v>
                </c:pt>
                <c:pt idx="2214">
                  <c:v>43225.986215277779</c:v>
                </c:pt>
                <c:pt idx="2215">
                  <c:v>43225.986226851855</c:v>
                </c:pt>
                <c:pt idx="2216">
                  <c:v>43225.986238425925</c:v>
                </c:pt>
                <c:pt idx="2217">
                  <c:v>43225.986250000002</c:v>
                </c:pt>
                <c:pt idx="2218">
                  <c:v>43225.986261574071</c:v>
                </c:pt>
                <c:pt idx="2219">
                  <c:v>43225.986273148148</c:v>
                </c:pt>
                <c:pt idx="2220">
                  <c:v>43225.986284722225</c:v>
                </c:pt>
                <c:pt idx="2221">
                  <c:v>43225.986296296294</c:v>
                </c:pt>
                <c:pt idx="2222">
                  <c:v>43225.986307870371</c:v>
                </c:pt>
                <c:pt idx="2223">
                  <c:v>43225.986319444448</c:v>
                </c:pt>
                <c:pt idx="2224">
                  <c:v>43225.986331018517</c:v>
                </c:pt>
                <c:pt idx="2225">
                  <c:v>43225.986342592594</c:v>
                </c:pt>
                <c:pt idx="2226">
                  <c:v>43225.986354166664</c:v>
                </c:pt>
                <c:pt idx="2227">
                  <c:v>43225.98636574074</c:v>
                </c:pt>
                <c:pt idx="2228">
                  <c:v>43225.986377314817</c:v>
                </c:pt>
                <c:pt idx="2229">
                  <c:v>43225.986388888887</c:v>
                </c:pt>
                <c:pt idx="2230">
                  <c:v>43225.986400462964</c:v>
                </c:pt>
                <c:pt idx="2231">
                  <c:v>43225.98641203704</c:v>
                </c:pt>
                <c:pt idx="2232">
                  <c:v>43225.98642361111</c:v>
                </c:pt>
                <c:pt idx="2233">
                  <c:v>43225.986435185187</c:v>
                </c:pt>
                <c:pt idx="2234">
                  <c:v>43225.986446759256</c:v>
                </c:pt>
                <c:pt idx="2235">
                  <c:v>43225.986458333333</c:v>
                </c:pt>
                <c:pt idx="2236">
                  <c:v>43225.98646990741</c:v>
                </c:pt>
                <c:pt idx="2237">
                  <c:v>43225.986481481479</c:v>
                </c:pt>
                <c:pt idx="2238">
                  <c:v>43225.986493055556</c:v>
                </c:pt>
                <c:pt idx="2239">
                  <c:v>43225.986504629633</c:v>
                </c:pt>
                <c:pt idx="2240">
                  <c:v>43225.986516203702</c:v>
                </c:pt>
                <c:pt idx="2241">
                  <c:v>43225.986527777779</c:v>
                </c:pt>
                <c:pt idx="2242">
                  <c:v>43225.986539351848</c:v>
                </c:pt>
                <c:pt idx="2243">
                  <c:v>43225.986550925925</c:v>
                </c:pt>
                <c:pt idx="2244">
                  <c:v>43225.986562500002</c:v>
                </c:pt>
                <c:pt idx="2245">
                  <c:v>43225.986574074072</c:v>
                </c:pt>
                <c:pt idx="2246">
                  <c:v>43225.986585648148</c:v>
                </c:pt>
                <c:pt idx="2247">
                  <c:v>43225.986597222225</c:v>
                </c:pt>
                <c:pt idx="2248">
                  <c:v>43225.986608796295</c:v>
                </c:pt>
                <c:pt idx="2249">
                  <c:v>43225.986620370371</c:v>
                </c:pt>
                <c:pt idx="2250">
                  <c:v>43225.986631944441</c:v>
                </c:pt>
                <c:pt idx="2251">
                  <c:v>43225.986643518518</c:v>
                </c:pt>
                <c:pt idx="2252">
                  <c:v>43225.986655092594</c:v>
                </c:pt>
                <c:pt idx="2253">
                  <c:v>43225.986655092594</c:v>
                </c:pt>
                <c:pt idx="2254">
                  <c:v>43225.986666666664</c:v>
                </c:pt>
                <c:pt idx="2255">
                  <c:v>43225.986678240741</c:v>
                </c:pt>
                <c:pt idx="2256">
                  <c:v>43225.986689814818</c:v>
                </c:pt>
                <c:pt idx="2257">
                  <c:v>43225.986701388887</c:v>
                </c:pt>
                <c:pt idx="2258">
                  <c:v>43225.986712962964</c:v>
                </c:pt>
                <c:pt idx="2259">
                  <c:v>43225.986724537041</c:v>
                </c:pt>
                <c:pt idx="2260">
                  <c:v>43225.98673611111</c:v>
                </c:pt>
                <c:pt idx="2261">
                  <c:v>43225.986747685187</c:v>
                </c:pt>
                <c:pt idx="2262">
                  <c:v>43225.986759259256</c:v>
                </c:pt>
                <c:pt idx="2263">
                  <c:v>43225.986770833333</c:v>
                </c:pt>
                <c:pt idx="2264">
                  <c:v>43225.98678240741</c:v>
                </c:pt>
                <c:pt idx="2265">
                  <c:v>43225.986793981479</c:v>
                </c:pt>
                <c:pt idx="2266">
                  <c:v>43225.986805555556</c:v>
                </c:pt>
                <c:pt idx="2267">
                  <c:v>43225.986817129633</c:v>
                </c:pt>
                <c:pt idx="2268">
                  <c:v>43225.986828703702</c:v>
                </c:pt>
                <c:pt idx="2269">
                  <c:v>43225.986840277779</c:v>
                </c:pt>
                <c:pt idx="2270">
                  <c:v>43225.986851851849</c:v>
                </c:pt>
                <c:pt idx="2271">
                  <c:v>43225.986863425926</c:v>
                </c:pt>
                <c:pt idx="2272">
                  <c:v>43225.986875000002</c:v>
                </c:pt>
                <c:pt idx="2273">
                  <c:v>43225.986886574072</c:v>
                </c:pt>
                <c:pt idx="2274">
                  <c:v>43225.986898148149</c:v>
                </c:pt>
                <c:pt idx="2275">
                  <c:v>43225.986909722225</c:v>
                </c:pt>
                <c:pt idx="2276">
                  <c:v>43225.986921296295</c:v>
                </c:pt>
                <c:pt idx="2277">
                  <c:v>43225.986932870372</c:v>
                </c:pt>
                <c:pt idx="2278">
                  <c:v>43225.986944444441</c:v>
                </c:pt>
                <c:pt idx="2279">
                  <c:v>43225.986956018518</c:v>
                </c:pt>
                <c:pt idx="2280">
                  <c:v>43225.986967592595</c:v>
                </c:pt>
                <c:pt idx="2281">
                  <c:v>43225.986979166664</c:v>
                </c:pt>
                <c:pt idx="2282">
                  <c:v>43225.986990740741</c:v>
                </c:pt>
                <c:pt idx="2283">
                  <c:v>43225.987002314818</c:v>
                </c:pt>
                <c:pt idx="2284">
                  <c:v>43225.987013888887</c:v>
                </c:pt>
                <c:pt idx="2285">
                  <c:v>43225.987025462964</c:v>
                </c:pt>
                <c:pt idx="2286">
                  <c:v>43225.987037037034</c:v>
                </c:pt>
                <c:pt idx="2287">
                  <c:v>43225.98704861111</c:v>
                </c:pt>
                <c:pt idx="2288">
                  <c:v>43225.987060185187</c:v>
                </c:pt>
                <c:pt idx="2289">
                  <c:v>43225.987071759257</c:v>
                </c:pt>
                <c:pt idx="2290">
                  <c:v>43225.987083333333</c:v>
                </c:pt>
                <c:pt idx="2291">
                  <c:v>43225.98709490741</c:v>
                </c:pt>
                <c:pt idx="2292">
                  <c:v>43225.98710648148</c:v>
                </c:pt>
                <c:pt idx="2293">
                  <c:v>43225.987118055556</c:v>
                </c:pt>
                <c:pt idx="2294">
                  <c:v>43225.987129629626</c:v>
                </c:pt>
                <c:pt idx="2295">
                  <c:v>43225.987141203703</c:v>
                </c:pt>
                <c:pt idx="2296">
                  <c:v>43225.98715277778</c:v>
                </c:pt>
                <c:pt idx="2297">
                  <c:v>43225.987164351849</c:v>
                </c:pt>
                <c:pt idx="2298">
                  <c:v>43225.987175925926</c:v>
                </c:pt>
                <c:pt idx="2299">
                  <c:v>43225.987187500003</c:v>
                </c:pt>
                <c:pt idx="2300">
                  <c:v>43225.987199074072</c:v>
                </c:pt>
                <c:pt idx="2301">
                  <c:v>43225.987210648149</c:v>
                </c:pt>
                <c:pt idx="2302">
                  <c:v>43225.987222222226</c:v>
                </c:pt>
                <c:pt idx="2303">
                  <c:v>43225.987233796295</c:v>
                </c:pt>
                <c:pt idx="2304">
                  <c:v>43225.987245370372</c:v>
                </c:pt>
                <c:pt idx="2305">
                  <c:v>43225.987256944441</c:v>
                </c:pt>
                <c:pt idx="2306">
                  <c:v>43225.987268518518</c:v>
                </c:pt>
                <c:pt idx="2307">
                  <c:v>43225.987280092595</c:v>
                </c:pt>
                <c:pt idx="2308">
                  <c:v>43225.987291666665</c:v>
                </c:pt>
                <c:pt idx="2309">
                  <c:v>43225.987303240741</c:v>
                </c:pt>
                <c:pt idx="2310">
                  <c:v>43225.987314814818</c:v>
                </c:pt>
                <c:pt idx="2311">
                  <c:v>43225.987326388888</c:v>
                </c:pt>
                <c:pt idx="2312">
                  <c:v>43225.987337962964</c:v>
                </c:pt>
                <c:pt idx="2313">
                  <c:v>43225.987349537034</c:v>
                </c:pt>
                <c:pt idx="2314">
                  <c:v>43225.987361111111</c:v>
                </c:pt>
                <c:pt idx="2315">
                  <c:v>43225.987372685187</c:v>
                </c:pt>
                <c:pt idx="2316">
                  <c:v>43225.987384259257</c:v>
                </c:pt>
                <c:pt idx="2317">
                  <c:v>43225.987395833334</c:v>
                </c:pt>
                <c:pt idx="2318">
                  <c:v>43225.987407407411</c:v>
                </c:pt>
                <c:pt idx="2319">
                  <c:v>43225.98741898148</c:v>
                </c:pt>
                <c:pt idx="2320">
                  <c:v>43225.987430555557</c:v>
                </c:pt>
                <c:pt idx="2321">
                  <c:v>43225.987442129626</c:v>
                </c:pt>
                <c:pt idx="2322">
                  <c:v>43225.987453703703</c:v>
                </c:pt>
                <c:pt idx="2323">
                  <c:v>43225.98746527778</c:v>
                </c:pt>
                <c:pt idx="2324">
                  <c:v>43225.987476851849</c:v>
                </c:pt>
                <c:pt idx="2325">
                  <c:v>43225.987488425926</c:v>
                </c:pt>
                <c:pt idx="2326">
                  <c:v>43225.987500000003</c:v>
                </c:pt>
                <c:pt idx="2327">
                  <c:v>43225.987511574072</c:v>
                </c:pt>
                <c:pt idx="2328">
                  <c:v>43225.987523148149</c:v>
                </c:pt>
                <c:pt idx="2329">
                  <c:v>43225.987534722219</c:v>
                </c:pt>
                <c:pt idx="2330">
                  <c:v>43225.987546296295</c:v>
                </c:pt>
                <c:pt idx="2331">
                  <c:v>43225.987557870372</c:v>
                </c:pt>
                <c:pt idx="2332">
                  <c:v>43225.987557870372</c:v>
                </c:pt>
                <c:pt idx="2333">
                  <c:v>43225.987569444442</c:v>
                </c:pt>
                <c:pt idx="2334">
                  <c:v>43225.987581018519</c:v>
                </c:pt>
                <c:pt idx="2335">
                  <c:v>43225.987592592595</c:v>
                </c:pt>
                <c:pt idx="2336">
                  <c:v>43225.987604166665</c:v>
                </c:pt>
                <c:pt idx="2337">
                  <c:v>43225.987615740742</c:v>
                </c:pt>
                <c:pt idx="2338">
                  <c:v>43225.987627314818</c:v>
                </c:pt>
                <c:pt idx="2339">
                  <c:v>43225.987638888888</c:v>
                </c:pt>
                <c:pt idx="2340">
                  <c:v>43225.987650462965</c:v>
                </c:pt>
                <c:pt idx="2341">
                  <c:v>43225.987662037034</c:v>
                </c:pt>
                <c:pt idx="2342">
                  <c:v>43225.987673611111</c:v>
                </c:pt>
                <c:pt idx="2343">
                  <c:v>43225.987685185188</c:v>
                </c:pt>
                <c:pt idx="2344">
                  <c:v>43225.987696759257</c:v>
                </c:pt>
                <c:pt idx="2345">
                  <c:v>43225.987708333334</c:v>
                </c:pt>
                <c:pt idx="2346">
                  <c:v>43225.987719907411</c:v>
                </c:pt>
                <c:pt idx="2347">
                  <c:v>43225.98773148148</c:v>
                </c:pt>
                <c:pt idx="2348">
                  <c:v>43225.987743055557</c:v>
                </c:pt>
                <c:pt idx="2349">
                  <c:v>43225.987754629627</c:v>
                </c:pt>
                <c:pt idx="2350">
                  <c:v>43225.987766203703</c:v>
                </c:pt>
                <c:pt idx="2351">
                  <c:v>43225.98777777778</c:v>
                </c:pt>
                <c:pt idx="2352">
                  <c:v>43225.98778935185</c:v>
                </c:pt>
                <c:pt idx="2353">
                  <c:v>43225.987800925926</c:v>
                </c:pt>
                <c:pt idx="2354">
                  <c:v>43225.987812500003</c:v>
                </c:pt>
                <c:pt idx="2355">
                  <c:v>43225.987824074073</c:v>
                </c:pt>
                <c:pt idx="2356">
                  <c:v>43225.987835648149</c:v>
                </c:pt>
                <c:pt idx="2357">
                  <c:v>43225.987847222219</c:v>
                </c:pt>
                <c:pt idx="2358">
                  <c:v>43225.987858796296</c:v>
                </c:pt>
                <c:pt idx="2359">
                  <c:v>43225.987870370373</c:v>
                </c:pt>
                <c:pt idx="2360">
                  <c:v>43225.987881944442</c:v>
                </c:pt>
                <c:pt idx="2361">
                  <c:v>43225.987893518519</c:v>
                </c:pt>
                <c:pt idx="2362">
                  <c:v>43225.987905092596</c:v>
                </c:pt>
                <c:pt idx="2363">
                  <c:v>43225.987916666665</c:v>
                </c:pt>
                <c:pt idx="2364">
                  <c:v>43225.987928240742</c:v>
                </c:pt>
                <c:pt idx="2365">
                  <c:v>43225.987939814811</c:v>
                </c:pt>
                <c:pt idx="2366">
                  <c:v>43225.987951388888</c:v>
                </c:pt>
                <c:pt idx="2367">
                  <c:v>43225.987962962965</c:v>
                </c:pt>
                <c:pt idx="2368">
                  <c:v>43225.987974537034</c:v>
                </c:pt>
                <c:pt idx="2369">
                  <c:v>43225.987986111111</c:v>
                </c:pt>
                <c:pt idx="2370">
                  <c:v>43225.987997685188</c:v>
                </c:pt>
                <c:pt idx="2371">
                  <c:v>43225.988009259258</c:v>
                </c:pt>
                <c:pt idx="2372">
                  <c:v>43225.988020833334</c:v>
                </c:pt>
                <c:pt idx="2373">
                  <c:v>43225.988032407404</c:v>
                </c:pt>
                <c:pt idx="2374">
                  <c:v>43225.988043981481</c:v>
                </c:pt>
                <c:pt idx="2375">
                  <c:v>43225.988055555557</c:v>
                </c:pt>
                <c:pt idx="2376">
                  <c:v>43225.988067129627</c:v>
                </c:pt>
                <c:pt idx="2377">
                  <c:v>43225.988078703704</c:v>
                </c:pt>
                <c:pt idx="2378">
                  <c:v>43225.98809027778</c:v>
                </c:pt>
                <c:pt idx="2379">
                  <c:v>43225.98810185185</c:v>
                </c:pt>
                <c:pt idx="2380">
                  <c:v>43225.988113425927</c:v>
                </c:pt>
                <c:pt idx="2381">
                  <c:v>43225.988125000003</c:v>
                </c:pt>
                <c:pt idx="2382">
                  <c:v>43225.988136574073</c:v>
                </c:pt>
                <c:pt idx="2383">
                  <c:v>43225.98814814815</c:v>
                </c:pt>
                <c:pt idx="2384">
                  <c:v>43225.988159722219</c:v>
                </c:pt>
                <c:pt idx="2385">
                  <c:v>43225.988171296296</c:v>
                </c:pt>
                <c:pt idx="2386">
                  <c:v>43225.988182870373</c:v>
                </c:pt>
                <c:pt idx="2387">
                  <c:v>43225.988194444442</c:v>
                </c:pt>
                <c:pt idx="2388">
                  <c:v>43225.988206018519</c:v>
                </c:pt>
                <c:pt idx="2389">
                  <c:v>43225.988217592596</c:v>
                </c:pt>
                <c:pt idx="2390">
                  <c:v>43225.988229166665</c:v>
                </c:pt>
                <c:pt idx="2391">
                  <c:v>43225.988240740742</c:v>
                </c:pt>
                <c:pt idx="2392">
                  <c:v>43225.988252314812</c:v>
                </c:pt>
                <c:pt idx="2393">
                  <c:v>43225.988263888888</c:v>
                </c:pt>
                <c:pt idx="2394">
                  <c:v>43225.988275462965</c:v>
                </c:pt>
                <c:pt idx="2395">
                  <c:v>43225.988287037035</c:v>
                </c:pt>
                <c:pt idx="2396">
                  <c:v>43225.988298611112</c:v>
                </c:pt>
                <c:pt idx="2397">
                  <c:v>43225.988310185188</c:v>
                </c:pt>
                <c:pt idx="2398">
                  <c:v>43225.988321759258</c:v>
                </c:pt>
                <c:pt idx="2399">
                  <c:v>43225.988333333335</c:v>
                </c:pt>
                <c:pt idx="2400">
                  <c:v>43225.988344907404</c:v>
                </c:pt>
                <c:pt idx="2401">
                  <c:v>43225.988356481481</c:v>
                </c:pt>
                <c:pt idx="2402">
                  <c:v>43225.988368055558</c:v>
                </c:pt>
                <c:pt idx="2403">
                  <c:v>43225.988379629627</c:v>
                </c:pt>
                <c:pt idx="2404">
                  <c:v>43225.988391203704</c:v>
                </c:pt>
                <c:pt idx="2405">
                  <c:v>43225.988402777781</c:v>
                </c:pt>
                <c:pt idx="2406">
                  <c:v>43225.98841435185</c:v>
                </c:pt>
                <c:pt idx="2407">
                  <c:v>43225.988425925927</c:v>
                </c:pt>
                <c:pt idx="2408">
                  <c:v>43225.988437499997</c:v>
                </c:pt>
                <c:pt idx="2409">
                  <c:v>43225.988449074073</c:v>
                </c:pt>
                <c:pt idx="2410">
                  <c:v>43225.988449074073</c:v>
                </c:pt>
                <c:pt idx="2411">
                  <c:v>43225.98846064815</c:v>
                </c:pt>
                <c:pt idx="2412">
                  <c:v>43225.98847222222</c:v>
                </c:pt>
                <c:pt idx="2413">
                  <c:v>43225.988483796296</c:v>
                </c:pt>
                <c:pt idx="2414">
                  <c:v>43225.988495370373</c:v>
                </c:pt>
                <c:pt idx="2415">
                  <c:v>43225.988506944443</c:v>
                </c:pt>
                <c:pt idx="2416">
                  <c:v>43225.988518518519</c:v>
                </c:pt>
                <c:pt idx="2417">
                  <c:v>43225.988530092596</c:v>
                </c:pt>
                <c:pt idx="2418">
                  <c:v>43225.988541666666</c:v>
                </c:pt>
                <c:pt idx="2419">
                  <c:v>43225.988553240742</c:v>
                </c:pt>
                <c:pt idx="2420">
                  <c:v>43225.988564814812</c:v>
                </c:pt>
                <c:pt idx="2421">
                  <c:v>43225.988576388889</c:v>
                </c:pt>
                <c:pt idx="2422">
                  <c:v>43225.988587962966</c:v>
                </c:pt>
                <c:pt idx="2423">
                  <c:v>43225.988599537035</c:v>
                </c:pt>
                <c:pt idx="2424">
                  <c:v>43225.988611111112</c:v>
                </c:pt>
                <c:pt idx="2425">
                  <c:v>43225.988622685189</c:v>
                </c:pt>
                <c:pt idx="2426">
                  <c:v>43225.988634259258</c:v>
                </c:pt>
                <c:pt idx="2427">
                  <c:v>43225.988645833335</c:v>
                </c:pt>
                <c:pt idx="2428">
                  <c:v>43225.988657407404</c:v>
                </c:pt>
                <c:pt idx="2429">
                  <c:v>43225.988668981481</c:v>
                </c:pt>
                <c:pt idx="2430">
                  <c:v>43225.988680555558</c:v>
                </c:pt>
                <c:pt idx="2431">
                  <c:v>43225.988692129627</c:v>
                </c:pt>
                <c:pt idx="2432">
                  <c:v>43225.988703703704</c:v>
                </c:pt>
                <c:pt idx="2433">
                  <c:v>43225.988715277781</c:v>
                </c:pt>
                <c:pt idx="2434">
                  <c:v>43225.988726851851</c:v>
                </c:pt>
                <c:pt idx="2435">
                  <c:v>43225.988738425927</c:v>
                </c:pt>
                <c:pt idx="2436">
                  <c:v>43225.988749999997</c:v>
                </c:pt>
                <c:pt idx="2437">
                  <c:v>43225.988761574074</c:v>
                </c:pt>
                <c:pt idx="2438">
                  <c:v>43225.98877314815</c:v>
                </c:pt>
                <c:pt idx="2439">
                  <c:v>43225.98878472222</c:v>
                </c:pt>
                <c:pt idx="2440">
                  <c:v>43225.988796296297</c:v>
                </c:pt>
                <c:pt idx="2441">
                  <c:v>43225.988807870373</c:v>
                </c:pt>
                <c:pt idx="2442">
                  <c:v>43225.988819444443</c:v>
                </c:pt>
                <c:pt idx="2443">
                  <c:v>43225.98883101852</c:v>
                </c:pt>
                <c:pt idx="2444">
                  <c:v>43225.988842592589</c:v>
                </c:pt>
                <c:pt idx="2445">
                  <c:v>43225.988854166666</c:v>
                </c:pt>
                <c:pt idx="2446">
                  <c:v>43225.988865740743</c:v>
                </c:pt>
                <c:pt idx="2447">
                  <c:v>43225.988877314812</c:v>
                </c:pt>
                <c:pt idx="2448">
                  <c:v>43225.988888888889</c:v>
                </c:pt>
                <c:pt idx="2449">
                  <c:v>43225.988900462966</c:v>
                </c:pt>
                <c:pt idx="2450">
                  <c:v>43225.988912037035</c:v>
                </c:pt>
                <c:pt idx="2451">
                  <c:v>43225.988923611112</c:v>
                </c:pt>
                <c:pt idx="2452">
                  <c:v>43225.988935185182</c:v>
                </c:pt>
                <c:pt idx="2453">
                  <c:v>43225.988946759258</c:v>
                </c:pt>
                <c:pt idx="2454">
                  <c:v>43225.988958333335</c:v>
                </c:pt>
                <c:pt idx="2455">
                  <c:v>43225.988969907405</c:v>
                </c:pt>
                <c:pt idx="2456">
                  <c:v>43225.988981481481</c:v>
                </c:pt>
                <c:pt idx="2457">
                  <c:v>43225.988993055558</c:v>
                </c:pt>
                <c:pt idx="2458">
                  <c:v>43225.989004629628</c:v>
                </c:pt>
                <c:pt idx="2459">
                  <c:v>43225.989016203705</c:v>
                </c:pt>
                <c:pt idx="2460">
                  <c:v>43225.989027777781</c:v>
                </c:pt>
                <c:pt idx="2461">
                  <c:v>43225.989039351851</c:v>
                </c:pt>
                <c:pt idx="2462">
                  <c:v>43225.989050925928</c:v>
                </c:pt>
                <c:pt idx="2463">
                  <c:v>43225.989062499997</c:v>
                </c:pt>
                <c:pt idx="2464">
                  <c:v>43225.989074074074</c:v>
                </c:pt>
                <c:pt idx="2465">
                  <c:v>43225.989085648151</c:v>
                </c:pt>
                <c:pt idx="2466">
                  <c:v>43225.98909722222</c:v>
                </c:pt>
                <c:pt idx="2467">
                  <c:v>43225.989108796297</c:v>
                </c:pt>
                <c:pt idx="2468">
                  <c:v>43225.989120370374</c:v>
                </c:pt>
                <c:pt idx="2469">
                  <c:v>43225.989131944443</c:v>
                </c:pt>
                <c:pt idx="2470">
                  <c:v>43225.98914351852</c:v>
                </c:pt>
                <c:pt idx="2471">
                  <c:v>43225.989155092589</c:v>
                </c:pt>
                <c:pt idx="2472">
                  <c:v>43225.989166666666</c:v>
                </c:pt>
                <c:pt idx="2473">
                  <c:v>43225.989178240743</c:v>
                </c:pt>
                <c:pt idx="2474">
                  <c:v>43225.989189814813</c:v>
                </c:pt>
                <c:pt idx="2475">
                  <c:v>43225.989201388889</c:v>
                </c:pt>
                <c:pt idx="2476">
                  <c:v>43225.989212962966</c:v>
                </c:pt>
                <c:pt idx="2477">
                  <c:v>43225.989224537036</c:v>
                </c:pt>
                <c:pt idx="2478">
                  <c:v>43225.989236111112</c:v>
                </c:pt>
                <c:pt idx="2479">
                  <c:v>43225.989247685182</c:v>
                </c:pt>
                <c:pt idx="2480">
                  <c:v>43225.989259259259</c:v>
                </c:pt>
                <c:pt idx="2481">
                  <c:v>43225.989270833335</c:v>
                </c:pt>
                <c:pt idx="2482">
                  <c:v>43225.989282407405</c:v>
                </c:pt>
                <c:pt idx="2483">
                  <c:v>43225.989293981482</c:v>
                </c:pt>
                <c:pt idx="2484">
                  <c:v>43225.989305555559</c:v>
                </c:pt>
                <c:pt idx="2485">
                  <c:v>43225.989317129628</c:v>
                </c:pt>
                <c:pt idx="2486">
                  <c:v>43225.989328703705</c:v>
                </c:pt>
                <c:pt idx="2487">
                  <c:v>43225.989340277774</c:v>
                </c:pt>
                <c:pt idx="2488">
                  <c:v>43225.989340277774</c:v>
                </c:pt>
                <c:pt idx="2489">
                  <c:v>43225.989351851851</c:v>
                </c:pt>
                <c:pt idx="2490">
                  <c:v>43225.989363425928</c:v>
                </c:pt>
                <c:pt idx="2491">
                  <c:v>43225.989374999997</c:v>
                </c:pt>
                <c:pt idx="2492">
                  <c:v>43225.989386574074</c:v>
                </c:pt>
                <c:pt idx="2493">
                  <c:v>43225.989398148151</c:v>
                </c:pt>
                <c:pt idx="2494">
                  <c:v>43225.98940972222</c:v>
                </c:pt>
                <c:pt idx="2495">
                  <c:v>43225.989421296297</c:v>
                </c:pt>
                <c:pt idx="2496">
                  <c:v>43225.989432870374</c:v>
                </c:pt>
                <c:pt idx="2497">
                  <c:v>43225.989444444444</c:v>
                </c:pt>
                <c:pt idx="2498">
                  <c:v>43225.98945601852</c:v>
                </c:pt>
                <c:pt idx="2499">
                  <c:v>43225.98946759259</c:v>
                </c:pt>
                <c:pt idx="2500">
                  <c:v>43225.989479166667</c:v>
                </c:pt>
                <c:pt idx="2501">
                  <c:v>43225.989490740743</c:v>
                </c:pt>
                <c:pt idx="2502">
                  <c:v>43225.989502314813</c:v>
                </c:pt>
                <c:pt idx="2503">
                  <c:v>43225.98951388889</c:v>
                </c:pt>
                <c:pt idx="2504">
                  <c:v>43225.989525462966</c:v>
                </c:pt>
                <c:pt idx="2505">
                  <c:v>43225.989537037036</c:v>
                </c:pt>
                <c:pt idx="2506">
                  <c:v>43225.989548611113</c:v>
                </c:pt>
                <c:pt idx="2507">
                  <c:v>43225.989560185182</c:v>
                </c:pt>
                <c:pt idx="2508">
                  <c:v>43225.989571759259</c:v>
                </c:pt>
                <c:pt idx="2509">
                  <c:v>43225.989583333336</c:v>
                </c:pt>
                <c:pt idx="2510">
                  <c:v>43225.989594907405</c:v>
                </c:pt>
                <c:pt idx="2511">
                  <c:v>43225.989606481482</c:v>
                </c:pt>
                <c:pt idx="2512">
                  <c:v>43225.989618055559</c:v>
                </c:pt>
                <c:pt idx="2513">
                  <c:v>43225.989629629628</c:v>
                </c:pt>
                <c:pt idx="2514">
                  <c:v>43225.989641203705</c:v>
                </c:pt>
                <c:pt idx="2515">
                  <c:v>43225.989652777775</c:v>
                </c:pt>
                <c:pt idx="2516">
                  <c:v>43225.989664351851</c:v>
                </c:pt>
                <c:pt idx="2517">
                  <c:v>43225.989675925928</c:v>
                </c:pt>
                <c:pt idx="2518">
                  <c:v>43225.989687499998</c:v>
                </c:pt>
                <c:pt idx="2519">
                  <c:v>43225.989699074074</c:v>
                </c:pt>
                <c:pt idx="2520">
                  <c:v>43225.989710648151</c:v>
                </c:pt>
                <c:pt idx="2521">
                  <c:v>43225.989722222221</c:v>
                </c:pt>
                <c:pt idx="2522">
                  <c:v>43225.989733796298</c:v>
                </c:pt>
                <c:pt idx="2523">
                  <c:v>43225.989745370367</c:v>
                </c:pt>
                <c:pt idx="2524">
                  <c:v>43225.989756944444</c:v>
                </c:pt>
                <c:pt idx="2525">
                  <c:v>43225.989768518521</c:v>
                </c:pt>
                <c:pt idx="2526">
                  <c:v>43225.98978009259</c:v>
                </c:pt>
                <c:pt idx="2527">
                  <c:v>43225.989791666667</c:v>
                </c:pt>
                <c:pt idx="2528">
                  <c:v>43225.989803240744</c:v>
                </c:pt>
                <c:pt idx="2529">
                  <c:v>43225.989814814813</c:v>
                </c:pt>
                <c:pt idx="2530">
                  <c:v>43225.98982638889</c:v>
                </c:pt>
                <c:pt idx="2531">
                  <c:v>43225.989837962959</c:v>
                </c:pt>
                <c:pt idx="2532">
                  <c:v>43225.989849537036</c:v>
                </c:pt>
                <c:pt idx="2533">
                  <c:v>43225.989861111113</c:v>
                </c:pt>
                <c:pt idx="2534">
                  <c:v>43225.989872685182</c:v>
                </c:pt>
                <c:pt idx="2535">
                  <c:v>43225.989884259259</c:v>
                </c:pt>
                <c:pt idx="2536">
                  <c:v>43225.989895833336</c:v>
                </c:pt>
                <c:pt idx="2537">
                  <c:v>43225.989907407406</c:v>
                </c:pt>
                <c:pt idx="2538">
                  <c:v>43225.989918981482</c:v>
                </c:pt>
                <c:pt idx="2539">
                  <c:v>43225.989930555559</c:v>
                </c:pt>
                <c:pt idx="2540">
                  <c:v>43225.989942129629</c:v>
                </c:pt>
                <c:pt idx="2541">
                  <c:v>43225.989953703705</c:v>
                </c:pt>
                <c:pt idx="2542">
                  <c:v>43225.989965277775</c:v>
                </c:pt>
                <c:pt idx="2543">
                  <c:v>43225.989976851852</c:v>
                </c:pt>
                <c:pt idx="2544">
                  <c:v>43225.989988425928</c:v>
                </c:pt>
                <c:pt idx="2545">
                  <c:v>43225.99</c:v>
                </c:pt>
                <c:pt idx="2546">
                  <c:v>43225.990011574075</c:v>
                </c:pt>
                <c:pt idx="2547">
                  <c:v>43225.990023148152</c:v>
                </c:pt>
                <c:pt idx="2548">
                  <c:v>43225.990034722221</c:v>
                </c:pt>
                <c:pt idx="2549">
                  <c:v>43225.990046296298</c:v>
                </c:pt>
                <c:pt idx="2550">
                  <c:v>43225.990057870367</c:v>
                </c:pt>
                <c:pt idx="2551">
                  <c:v>43225.990069444444</c:v>
                </c:pt>
                <c:pt idx="2552">
                  <c:v>43225.990081018521</c:v>
                </c:pt>
                <c:pt idx="2553">
                  <c:v>43225.99009259259</c:v>
                </c:pt>
                <c:pt idx="2554">
                  <c:v>43225.990104166667</c:v>
                </c:pt>
                <c:pt idx="2555">
                  <c:v>43225.990115740744</c:v>
                </c:pt>
                <c:pt idx="2556">
                  <c:v>43225.990127314813</c:v>
                </c:pt>
                <c:pt idx="2557">
                  <c:v>43225.99013888889</c:v>
                </c:pt>
                <c:pt idx="2558">
                  <c:v>43225.99015046296</c:v>
                </c:pt>
                <c:pt idx="2559">
                  <c:v>43225.990162037036</c:v>
                </c:pt>
                <c:pt idx="2560">
                  <c:v>43225.990173611113</c:v>
                </c:pt>
                <c:pt idx="2561">
                  <c:v>43225.990185185183</c:v>
                </c:pt>
                <c:pt idx="2562">
                  <c:v>43225.99019675926</c:v>
                </c:pt>
                <c:pt idx="2563">
                  <c:v>43225.990208333336</c:v>
                </c:pt>
                <c:pt idx="2564">
                  <c:v>43225.990219907406</c:v>
                </c:pt>
                <c:pt idx="2565">
                  <c:v>43225.990231481483</c:v>
                </c:pt>
                <c:pt idx="2566">
                  <c:v>43225.990243055552</c:v>
                </c:pt>
                <c:pt idx="2567">
                  <c:v>43225.990254629629</c:v>
                </c:pt>
                <c:pt idx="2568">
                  <c:v>43225.990266203706</c:v>
                </c:pt>
                <c:pt idx="2569">
                  <c:v>43225.990277777775</c:v>
                </c:pt>
                <c:pt idx="2570">
                  <c:v>43225.990289351852</c:v>
                </c:pt>
                <c:pt idx="2571">
                  <c:v>43225.990300925929</c:v>
                </c:pt>
                <c:pt idx="2572">
                  <c:v>43225.990300925929</c:v>
                </c:pt>
                <c:pt idx="2573">
                  <c:v>43225.990312499998</c:v>
                </c:pt>
                <c:pt idx="2574">
                  <c:v>43225.990324074075</c:v>
                </c:pt>
                <c:pt idx="2575">
                  <c:v>43225.990335648145</c:v>
                </c:pt>
                <c:pt idx="2576">
                  <c:v>43225.990347222221</c:v>
                </c:pt>
                <c:pt idx="2577">
                  <c:v>43225.990358796298</c:v>
                </c:pt>
                <c:pt idx="2578">
                  <c:v>43225.990370370368</c:v>
                </c:pt>
                <c:pt idx="2579">
                  <c:v>43225.990381944444</c:v>
                </c:pt>
                <c:pt idx="2580">
                  <c:v>43225.990393518521</c:v>
                </c:pt>
                <c:pt idx="2581">
                  <c:v>43225.990405092591</c:v>
                </c:pt>
                <c:pt idx="2582">
                  <c:v>43225.990416666667</c:v>
                </c:pt>
                <c:pt idx="2583">
                  <c:v>43225.990428240744</c:v>
                </c:pt>
                <c:pt idx="2584">
                  <c:v>43225.990439814814</c:v>
                </c:pt>
                <c:pt idx="2585">
                  <c:v>43225.990451388891</c:v>
                </c:pt>
                <c:pt idx="2586">
                  <c:v>43225.99046296296</c:v>
                </c:pt>
                <c:pt idx="2587">
                  <c:v>43225.990474537037</c:v>
                </c:pt>
                <c:pt idx="2588">
                  <c:v>43225.990486111114</c:v>
                </c:pt>
                <c:pt idx="2589">
                  <c:v>43225.990497685183</c:v>
                </c:pt>
                <c:pt idx="2590">
                  <c:v>43225.99050925926</c:v>
                </c:pt>
                <c:pt idx="2591">
                  <c:v>43225.990520833337</c:v>
                </c:pt>
                <c:pt idx="2592">
                  <c:v>43225.990532407406</c:v>
                </c:pt>
                <c:pt idx="2593">
                  <c:v>43225.990543981483</c:v>
                </c:pt>
                <c:pt idx="2594">
                  <c:v>43225.990555555552</c:v>
                </c:pt>
                <c:pt idx="2595">
                  <c:v>43225.990567129629</c:v>
                </c:pt>
                <c:pt idx="2596">
                  <c:v>43225.990578703706</c:v>
                </c:pt>
                <c:pt idx="2597">
                  <c:v>43225.990590277775</c:v>
                </c:pt>
                <c:pt idx="2598">
                  <c:v>43225.990601851852</c:v>
                </c:pt>
                <c:pt idx="2599">
                  <c:v>43225.990613425929</c:v>
                </c:pt>
                <c:pt idx="2600">
                  <c:v>43225.990624999999</c:v>
                </c:pt>
                <c:pt idx="2601">
                  <c:v>43225.990636574075</c:v>
                </c:pt>
                <c:pt idx="2602">
                  <c:v>43225.990648148145</c:v>
                </c:pt>
                <c:pt idx="2603">
                  <c:v>43225.990659722222</c:v>
                </c:pt>
                <c:pt idx="2604">
                  <c:v>43225.990671296298</c:v>
                </c:pt>
                <c:pt idx="2605">
                  <c:v>43225.990682870368</c:v>
                </c:pt>
                <c:pt idx="2606">
                  <c:v>43225.990694444445</c:v>
                </c:pt>
                <c:pt idx="2607">
                  <c:v>43225.990706018521</c:v>
                </c:pt>
                <c:pt idx="2608">
                  <c:v>43225.990717592591</c:v>
                </c:pt>
                <c:pt idx="2609">
                  <c:v>43225.990729166668</c:v>
                </c:pt>
                <c:pt idx="2610">
                  <c:v>43225.990740740737</c:v>
                </c:pt>
                <c:pt idx="2611">
                  <c:v>43225.990752314814</c:v>
                </c:pt>
                <c:pt idx="2612">
                  <c:v>43225.990763888891</c:v>
                </c:pt>
                <c:pt idx="2613">
                  <c:v>43225.99077546296</c:v>
                </c:pt>
                <c:pt idx="2614">
                  <c:v>43225.990787037037</c:v>
                </c:pt>
                <c:pt idx="2615">
                  <c:v>43225.990798611114</c:v>
                </c:pt>
                <c:pt idx="2616">
                  <c:v>43225.990810185183</c:v>
                </c:pt>
                <c:pt idx="2617">
                  <c:v>43225.99082175926</c:v>
                </c:pt>
                <c:pt idx="2618">
                  <c:v>43225.990833333337</c:v>
                </c:pt>
                <c:pt idx="2619">
                  <c:v>43225.990844907406</c:v>
                </c:pt>
                <c:pt idx="2620">
                  <c:v>43225.990856481483</c:v>
                </c:pt>
                <c:pt idx="2621">
                  <c:v>43225.990868055553</c:v>
                </c:pt>
                <c:pt idx="2622">
                  <c:v>43225.990879629629</c:v>
                </c:pt>
                <c:pt idx="2623">
                  <c:v>43225.990891203706</c:v>
                </c:pt>
                <c:pt idx="2624">
                  <c:v>43225.990902777776</c:v>
                </c:pt>
                <c:pt idx="2625">
                  <c:v>43225.990914351853</c:v>
                </c:pt>
                <c:pt idx="2626">
                  <c:v>43225.990925925929</c:v>
                </c:pt>
                <c:pt idx="2627">
                  <c:v>43225.990937499999</c:v>
                </c:pt>
                <c:pt idx="2628">
                  <c:v>43225.990949074076</c:v>
                </c:pt>
                <c:pt idx="2629">
                  <c:v>43225.990960648145</c:v>
                </c:pt>
                <c:pt idx="2630">
                  <c:v>43225.990972222222</c:v>
                </c:pt>
                <c:pt idx="2631">
                  <c:v>43225.990983796299</c:v>
                </c:pt>
                <c:pt idx="2632">
                  <c:v>43225.990995370368</c:v>
                </c:pt>
                <c:pt idx="2633">
                  <c:v>43225.991006944445</c:v>
                </c:pt>
                <c:pt idx="2634">
                  <c:v>43225.991018518522</c:v>
                </c:pt>
                <c:pt idx="2635">
                  <c:v>43225.991030092591</c:v>
                </c:pt>
                <c:pt idx="2636">
                  <c:v>43225.991041666668</c:v>
                </c:pt>
                <c:pt idx="2637">
                  <c:v>43225.991053240738</c:v>
                </c:pt>
                <c:pt idx="2638">
                  <c:v>43225.991064814814</c:v>
                </c:pt>
                <c:pt idx="2639">
                  <c:v>43225.991076388891</c:v>
                </c:pt>
                <c:pt idx="2640">
                  <c:v>43225.991087962961</c:v>
                </c:pt>
                <c:pt idx="2641">
                  <c:v>43225.991099537037</c:v>
                </c:pt>
                <c:pt idx="2642">
                  <c:v>43225.991111111114</c:v>
                </c:pt>
                <c:pt idx="2643">
                  <c:v>43225.991122685184</c:v>
                </c:pt>
                <c:pt idx="2644">
                  <c:v>43225.99113425926</c:v>
                </c:pt>
                <c:pt idx="2645">
                  <c:v>43225.99114583333</c:v>
                </c:pt>
                <c:pt idx="2646">
                  <c:v>43225.991157407407</c:v>
                </c:pt>
                <c:pt idx="2647">
                  <c:v>43225.991168981483</c:v>
                </c:pt>
                <c:pt idx="2648">
                  <c:v>43225.991180555553</c:v>
                </c:pt>
                <c:pt idx="2649">
                  <c:v>43225.99119212963</c:v>
                </c:pt>
                <c:pt idx="2650">
                  <c:v>43225.99119212963</c:v>
                </c:pt>
                <c:pt idx="2651">
                  <c:v>43225.991203703707</c:v>
                </c:pt>
                <c:pt idx="2652">
                  <c:v>43225.991215277776</c:v>
                </c:pt>
                <c:pt idx="2653">
                  <c:v>43225.991226851853</c:v>
                </c:pt>
                <c:pt idx="2654">
                  <c:v>43225.991238425922</c:v>
                </c:pt>
                <c:pt idx="2655">
                  <c:v>43225.991249999999</c:v>
                </c:pt>
                <c:pt idx="2656">
                  <c:v>43225.991261574076</c:v>
                </c:pt>
                <c:pt idx="2657">
                  <c:v>43225.991273148145</c:v>
                </c:pt>
                <c:pt idx="2658">
                  <c:v>43225.991284722222</c:v>
                </c:pt>
                <c:pt idx="2659">
                  <c:v>43225.991296296299</c:v>
                </c:pt>
                <c:pt idx="2660">
                  <c:v>43225.991307870368</c:v>
                </c:pt>
                <c:pt idx="2661">
                  <c:v>43225.991319444445</c:v>
                </c:pt>
                <c:pt idx="2662">
                  <c:v>43225.991331018522</c:v>
                </c:pt>
                <c:pt idx="2663">
                  <c:v>43225.991342592592</c:v>
                </c:pt>
                <c:pt idx="2664">
                  <c:v>43225.991354166668</c:v>
                </c:pt>
                <c:pt idx="2665">
                  <c:v>43225.991365740738</c:v>
                </c:pt>
                <c:pt idx="2666">
                  <c:v>43225.991377314815</c:v>
                </c:pt>
                <c:pt idx="2667">
                  <c:v>43225.991388888891</c:v>
                </c:pt>
                <c:pt idx="2668">
                  <c:v>43225.991400462961</c:v>
                </c:pt>
                <c:pt idx="2669">
                  <c:v>43225.991412037038</c:v>
                </c:pt>
                <c:pt idx="2670">
                  <c:v>43225.991423611114</c:v>
                </c:pt>
                <c:pt idx="2671">
                  <c:v>43225.991435185184</c:v>
                </c:pt>
                <c:pt idx="2672">
                  <c:v>43225.991446759261</c:v>
                </c:pt>
                <c:pt idx="2673">
                  <c:v>43225.99145833333</c:v>
                </c:pt>
                <c:pt idx="2674">
                  <c:v>43225.991469907407</c:v>
                </c:pt>
                <c:pt idx="2675">
                  <c:v>43225.991481481484</c:v>
                </c:pt>
                <c:pt idx="2676">
                  <c:v>43225.991493055553</c:v>
                </c:pt>
                <c:pt idx="2677">
                  <c:v>43225.99150462963</c:v>
                </c:pt>
                <c:pt idx="2678">
                  <c:v>43225.991516203707</c:v>
                </c:pt>
                <c:pt idx="2679">
                  <c:v>43225.991527777776</c:v>
                </c:pt>
                <c:pt idx="2680">
                  <c:v>43225.991539351853</c:v>
                </c:pt>
                <c:pt idx="2681">
                  <c:v>43225.991550925923</c:v>
                </c:pt>
                <c:pt idx="2682">
                  <c:v>43225.991562499999</c:v>
                </c:pt>
                <c:pt idx="2683">
                  <c:v>43225.991574074076</c:v>
                </c:pt>
                <c:pt idx="2684">
                  <c:v>43225.991585648146</c:v>
                </c:pt>
                <c:pt idx="2685">
                  <c:v>43225.991597222222</c:v>
                </c:pt>
                <c:pt idx="2686">
                  <c:v>43225.991608796299</c:v>
                </c:pt>
                <c:pt idx="2687">
                  <c:v>43225.991620370369</c:v>
                </c:pt>
                <c:pt idx="2688">
                  <c:v>43225.991631944446</c:v>
                </c:pt>
                <c:pt idx="2689">
                  <c:v>43225.991643518515</c:v>
                </c:pt>
                <c:pt idx="2690">
                  <c:v>43225.991655092592</c:v>
                </c:pt>
                <c:pt idx="2691">
                  <c:v>43225.991666666669</c:v>
                </c:pt>
                <c:pt idx="2692">
                  <c:v>43225.991678240738</c:v>
                </c:pt>
                <c:pt idx="2693">
                  <c:v>43225.991689814815</c:v>
                </c:pt>
                <c:pt idx="2694">
                  <c:v>43225.991701388892</c:v>
                </c:pt>
                <c:pt idx="2695">
                  <c:v>43225.991712962961</c:v>
                </c:pt>
                <c:pt idx="2696">
                  <c:v>43225.991724537038</c:v>
                </c:pt>
                <c:pt idx="2697">
                  <c:v>43225.991736111115</c:v>
                </c:pt>
                <c:pt idx="2698">
                  <c:v>43225.991747685184</c:v>
                </c:pt>
                <c:pt idx="2699">
                  <c:v>43225.991759259261</c:v>
                </c:pt>
                <c:pt idx="2700">
                  <c:v>43225.991770833331</c:v>
                </c:pt>
                <c:pt idx="2701">
                  <c:v>43225.991782407407</c:v>
                </c:pt>
                <c:pt idx="2702">
                  <c:v>43225.991793981484</c:v>
                </c:pt>
                <c:pt idx="2703">
                  <c:v>43225.991805555554</c:v>
                </c:pt>
                <c:pt idx="2704">
                  <c:v>43225.99181712963</c:v>
                </c:pt>
                <c:pt idx="2705">
                  <c:v>43225.991828703707</c:v>
                </c:pt>
                <c:pt idx="2706">
                  <c:v>43225.991840277777</c:v>
                </c:pt>
                <c:pt idx="2707">
                  <c:v>43225.991851851853</c:v>
                </c:pt>
                <c:pt idx="2708">
                  <c:v>43225.991863425923</c:v>
                </c:pt>
                <c:pt idx="2709">
                  <c:v>43225.991875</c:v>
                </c:pt>
                <c:pt idx="2710">
                  <c:v>43225.991886574076</c:v>
                </c:pt>
                <c:pt idx="2711">
                  <c:v>43225.991898148146</c:v>
                </c:pt>
                <c:pt idx="2712">
                  <c:v>43225.991909722223</c:v>
                </c:pt>
                <c:pt idx="2713">
                  <c:v>43225.9919212963</c:v>
                </c:pt>
                <c:pt idx="2714">
                  <c:v>43225.991932870369</c:v>
                </c:pt>
                <c:pt idx="2715">
                  <c:v>43225.991944444446</c:v>
                </c:pt>
                <c:pt idx="2716">
                  <c:v>43225.991956018515</c:v>
                </c:pt>
                <c:pt idx="2717">
                  <c:v>43225.991967592592</c:v>
                </c:pt>
                <c:pt idx="2718">
                  <c:v>43225.991979166669</c:v>
                </c:pt>
                <c:pt idx="2719">
                  <c:v>43225.991990740738</c:v>
                </c:pt>
                <c:pt idx="2720">
                  <c:v>43225.992002314815</c:v>
                </c:pt>
                <c:pt idx="2721">
                  <c:v>43225.992013888892</c:v>
                </c:pt>
                <c:pt idx="2722">
                  <c:v>43225.992025462961</c:v>
                </c:pt>
                <c:pt idx="2723">
                  <c:v>43225.992037037038</c:v>
                </c:pt>
                <c:pt idx="2724">
                  <c:v>43225.992048611108</c:v>
                </c:pt>
                <c:pt idx="2725">
                  <c:v>43225.992060185185</c:v>
                </c:pt>
                <c:pt idx="2726">
                  <c:v>43225.992071759261</c:v>
                </c:pt>
                <c:pt idx="2727">
                  <c:v>43225.992083333331</c:v>
                </c:pt>
                <c:pt idx="2728">
                  <c:v>43225.992094907408</c:v>
                </c:pt>
                <c:pt idx="2729">
                  <c:v>43225.992094907408</c:v>
                </c:pt>
                <c:pt idx="2730">
                  <c:v>43225.992106481484</c:v>
                </c:pt>
                <c:pt idx="2731">
                  <c:v>43225.992118055554</c:v>
                </c:pt>
                <c:pt idx="2732">
                  <c:v>43225.992129629631</c:v>
                </c:pt>
                <c:pt idx="2733">
                  <c:v>43225.9921412037</c:v>
                </c:pt>
                <c:pt idx="2734">
                  <c:v>43225.992152777777</c:v>
                </c:pt>
                <c:pt idx="2735">
                  <c:v>43225.992164351854</c:v>
                </c:pt>
                <c:pt idx="2736">
                  <c:v>43225.992175925923</c:v>
                </c:pt>
                <c:pt idx="2737">
                  <c:v>43225.9921875</c:v>
                </c:pt>
                <c:pt idx="2738">
                  <c:v>43225.992199074077</c:v>
                </c:pt>
                <c:pt idx="2739">
                  <c:v>43225.992210648146</c:v>
                </c:pt>
                <c:pt idx="2740">
                  <c:v>43225.992222222223</c:v>
                </c:pt>
                <c:pt idx="2741">
                  <c:v>43225.9922337963</c:v>
                </c:pt>
                <c:pt idx="2742">
                  <c:v>43225.992245370369</c:v>
                </c:pt>
                <c:pt idx="2743">
                  <c:v>43225.992256944446</c:v>
                </c:pt>
                <c:pt idx="2744">
                  <c:v>43225.992268518516</c:v>
                </c:pt>
                <c:pt idx="2745">
                  <c:v>43225.992280092592</c:v>
                </c:pt>
                <c:pt idx="2746">
                  <c:v>43225.992291666669</c:v>
                </c:pt>
                <c:pt idx="2747">
                  <c:v>43225.992303240739</c:v>
                </c:pt>
                <c:pt idx="2748">
                  <c:v>43225.992314814815</c:v>
                </c:pt>
                <c:pt idx="2749">
                  <c:v>43225.992326388892</c:v>
                </c:pt>
                <c:pt idx="2750">
                  <c:v>43225.992337962962</c:v>
                </c:pt>
                <c:pt idx="2751">
                  <c:v>43225.992349537039</c:v>
                </c:pt>
                <c:pt idx="2752">
                  <c:v>43225.992361111108</c:v>
                </c:pt>
                <c:pt idx="2753">
                  <c:v>43225.992372685185</c:v>
                </c:pt>
                <c:pt idx="2754">
                  <c:v>43225.992384259262</c:v>
                </c:pt>
                <c:pt idx="2755">
                  <c:v>43225.992395833331</c:v>
                </c:pt>
                <c:pt idx="2756">
                  <c:v>43225.992407407408</c:v>
                </c:pt>
                <c:pt idx="2757">
                  <c:v>43225.992418981485</c:v>
                </c:pt>
                <c:pt idx="2758">
                  <c:v>43225.992430555554</c:v>
                </c:pt>
                <c:pt idx="2759">
                  <c:v>43225.992442129631</c:v>
                </c:pt>
                <c:pt idx="2760">
                  <c:v>43225.9924537037</c:v>
                </c:pt>
                <c:pt idx="2761">
                  <c:v>43225.992465277777</c:v>
                </c:pt>
                <c:pt idx="2762">
                  <c:v>43225.992476851854</c:v>
                </c:pt>
                <c:pt idx="2763">
                  <c:v>43225.992488425924</c:v>
                </c:pt>
                <c:pt idx="2764">
                  <c:v>43225.9925</c:v>
                </c:pt>
                <c:pt idx="2765">
                  <c:v>43225.992511574077</c:v>
                </c:pt>
                <c:pt idx="2766">
                  <c:v>43225.992523148147</c:v>
                </c:pt>
                <c:pt idx="2767">
                  <c:v>43225.992534722223</c:v>
                </c:pt>
                <c:pt idx="2768">
                  <c:v>43225.992546296293</c:v>
                </c:pt>
                <c:pt idx="2769">
                  <c:v>43225.99255787037</c:v>
                </c:pt>
                <c:pt idx="2770">
                  <c:v>43225.992569444446</c:v>
                </c:pt>
                <c:pt idx="2771">
                  <c:v>43225.992581018516</c:v>
                </c:pt>
                <c:pt idx="2772">
                  <c:v>43225.992592592593</c:v>
                </c:pt>
                <c:pt idx="2773">
                  <c:v>43225.992604166669</c:v>
                </c:pt>
                <c:pt idx="2774">
                  <c:v>43225.992615740739</c:v>
                </c:pt>
                <c:pt idx="2775">
                  <c:v>43225.992627314816</c:v>
                </c:pt>
                <c:pt idx="2776">
                  <c:v>43225.992638888885</c:v>
                </c:pt>
                <c:pt idx="2777">
                  <c:v>43225.992650462962</c:v>
                </c:pt>
                <c:pt idx="2778">
                  <c:v>43225.992662037039</c:v>
                </c:pt>
                <c:pt idx="2779">
                  <c:v>43225.992673611108</c:v>
                </c:pt>
                <c:pt idx="2780">
                  <c:v>43225.992685185185</c:v>
                </c:pt>
                <c:pt idx="2781">
                  <c:v>43225.992696759262</c:v>
                </c:pt>
                <c:pt idx="2782">
                  <c:v>43225.992708333331</c:v>
                </c:pt>
                <c:pt idx="2783">
                  <c:v>43225.992719907408</c:v>
                </c:pt>
                <c:pt idx="2784">
                  <c:v>43225.992731481485</c:v>
                </c:pt>
                <c:pt idx="2785">
                  <c:v>43225.992743055554</c:v>
                </c:pt>
                <c:pt idx="2786">
                  <c:v>43225.992754629631</c:v>
                </c:pt>
                <c:pt idx="2787">
                  <c:v>43225.992766203701</c:v>
                </c:pt>
                <c:pt idx="2788">
                  <c:v>43225.992777777778</c:v>
                </c:pt>
                <c:pt idx="2789">
                  <c:v>43225.992789351854</c:v>
                </c:pt>
                <c:pt idx="2790">
                  <c:v>43225.992800925924</c:v>
                </c:pt>
                <c:pt idx="2791">
                  <c:v>43225.992812500001</c:v>
                </c:pt>
                <c:pt idx="2792">
                  <c:v>43225.992824074077</c:v>
                </c:pt>
                <c:pt idx="2793">
                  <c:v>43225.992835648147</c:v>
                </c:pt>
                <c:pt idx="2794">
                  <c:v>43225.992847222224</c:v>
                </c:pt>
                <c:pt idx="2795">
                  <c:v>43225.992858796293</c:v>
                </c:pt>
                <c:pt idx="2796">
                  <c:v>43225.99287037037</c:v>
                </c:pt>
                <c:pt idx="2797">
                  <c:v>43225.992881944447</c:v>
                </c:pt>
                <c:pt idx="2798">
                  <c:v>43225.992893518516</c:v>
                </c:pt>
                <c:pt idx="2799">
                  <c:v>43225.992905092593</c:v>
                </c:pt>
                <c:pt idx="2800">
                  <c:v>43225.99291666667</c:v>
                </c:pt>
                <c:pt idx="2801">
                  <c:v>43225.992928240739</c:v>
                </c:pt>
                <c:pt idx="2802">
                  <c:v>43225.992939814816</c:v>
                </c:pt>
                <c:pt idx="2803">
                  <c:v>43225.992951388886</c:v>
                </c:pt>
                <c:pt idx="2804">
                  <c:v>43225.992962962962</c:v>
                </c:pt>
                <c:pt idx="2805">
                  <c:v>43225.992974537039</c:v>
                </c:pt>
                <c:pt idx="2806">
                  <c:v>43225.992986111109</c:v>
                </c:pt>
                <c:pt idx="2807">
                  <c:v>43225.992997685185</c:v>
                </c:pt>
                <c:pt idx="2808">
                  <c:v>43225.993009259262</c:v>
                </c:pt>
                <c:pt idx="2809">
                  <c:v>43225.993020833332</c:v>
                </c:pt>
                <c:pt idx="2810">
                  <c:v>43225.993032407408</c:v>
                </c:pt>
                <c:pt idx="2811">
                  <c:v>43225.993043981478</c:v>
                </c:pt>
                <c:pt idx="2812">
                  <c:v>43225.993055555555</c:v>
                </c:pt>
                <c:pt idx="2813">
                  <c:v>43225.993067129632</c:v>
                </c:pt>
                <c:pt idx="2814">
                  <c:v>43225.993067129632</c:v>
                </c:pt>
                <c:pt idx="2815">
                  <c:v>43225.993078703701</c:v>
                </c:pt>
                <c:pt idx="2816">
                  <c:v>43225.993090277778</c:v>
                </c:pt>
                <c:pt idx="2817">
                  <c:v>43225.993101851855</c:v>
                </c:pt>
                <c:pt idx="2818">
                  <c:v>43225.993113425924</c:v>
                </c:pt>
                <c:pt idx="2819">
                  <c:v>43225.993125000001</c:v>
                </c:pt>
                <c:pt idx="2820">
                  <c:v>43225.993136574078</c:v>
                </c:pt>
                <c:pt idx="2821">
                  <c:v>43225.993148148147</c:v>
                </c:pt>
                <c:pt idx="2822">
                  <c:v>43225.993159722224</c:v>
                </c:pt>
                <c:pt idx="2823">
                  <c:v>43225.993171296293</c:v>
                </c:pt>
                <c:pt idx="2824">
                  <c:v>43225.99318287037</c:v>
                </c:pt>
                <c:pt idx="2825">
                  <c:v>43225.993194444447</c:v>
                </c:pt>
                <c:pt idx="2826">
                  <c:v>43225.993206018517</c:v>
                </c:pt>
                <c:pt idx="2827">
                  <c:v>43225.993217592593</c:v>
                </c:pt>
                <c:pt idx="2828">
                  <c:v>43225.99322916667</c:v>
                </c:pt>
                <c:pt idx="2829">
                  <c:v>43225.99324074074</c:v>
                </c:pt>
                <c:pt idx="2830">
                  <c:v>43225.993252314816</c:v>
                </c:pt>
                <c:pt idx="2831">
                  <c:v>43225.993263888886</c:v>
                </c:pt>
                <c:pt idx="2832">
                  <c:v>43225.993275462963</c:v>
                </c:pt>
                <c:pt idx="2833">
                  <c:v>43225.993287037039</c:v>
                </c:pt>
                <c:pt idx="2834">
                  <c:v>43225.993298611109</c:v>
                </c:pt>
                <c:pt idx="2835">
                  <c:v>43225.993310185186</c:v>
                </c:pt>
                <c:pt idx="2836">
                  <c:v>43225.993321759262</c:v>
                </c:pt>
                <c:pt idx="2837">
                  <c:v>43225.993333333332</c:v>
                </c:pt>
                <c:pt idx="2838">
                  <c:v>43225.993344907409</c:v>
                </c:pt>
                <c:pt idx="2839">
                  <c:v>43225.993356481478</c:v>
                </c:pt>
                <c:pt idx="2840">
                  <c:v>43225.993368055555</c:v>
                </c:pt>
                <c:pt idx="2841">
                  <c:v>43225.993379629632</c:v>
                </c:pt>
                <c:pt idx="2842">
                  <c:v>43225.993391203701</c:v>
                </c:pt>
                <c:pt idx="2843">
                  <c:v>43225.993402777778</c:v>
                </c:pt>
                <c:pt idx="2844">
                  <c:v>43225.993414351855</c:v>
                </c:pt>
                <c:pt idx="2845">
                  <c:v>43225.993425925924</c:v>
                </c:pt>
                <c:pt idx="2846">
                  <c:v>43225.993437500001</c:v>
                </c:pt>
                <c:pt idx="2847">
                  <c:v>43225.993449074071</c:v>
                </c:pt>
                <c:pt idx="2848">
                  <c:v>43225.993460648147</c:v>
                </c:pt>
                <c:pt idx="2849">
                  <c:v>43225.993472222224</c:v>
                </c:pt>
                <c:pt idx="2850">
                  <c:v>43225.993483796294</c:v>
                </c:pt>
                <c:pt idx="2851">
                  <c:v>43225.993495370371</c:v>
                </c:pt>
                <c:pt idx="2852">
                  <c:v>43225.993506944447</c:v>
                </c:pt>
                <c:pt idx="2853">
                  <c:v>43225.993518518517</c:v>
                </c:pt>
                <c:pt idx="2854">
                  <c:v>43225.993530092594</c:v>
                </c:pt>
                <c:pt idx="2855">
                  <c:v>43225.993541666663</c:v>
                </c:pt>
                <c:pt idx="2856">
                  <c:v>43225.99355324074</c:v>
                </c:pt>
                <c:pt idx="2857">
                  <c:v>43225.993564814817</c:v>
                </c:pt>
                <c:pt idx="2858">
                  <c:v>43225.993576388886</c:v>
                </c:pt>
                <c:pt idx="2859">
                  <c:v>43225.993587962963</c:v>
                </c:pt>
                <c:pt idx="2860">
                  <c:v>43225.99359953704</c:v>
                </c:pt>
                <c:pt idx="2861">
                  <c:v>43225.993611111109</c:v>
                </c:pt>
                <c:pt idx="2862">
                  <c:v>43225.993622685186</c:v>
                </c:pt>
                <c:pt idx="2863">
                  <c:v>43225.993634259263</c:v>
                </c:pt>
                <c:pt idx="2864">
                  <c:v>43225.993645833332</c:v>
                </c:pt>
                <c:pt idx="2865">
                  <c:v>43225.993657407409</c:v>
                </c:pt>
                <c:pt idx="2866">
                  <c:v>43225.993668981479</c:v>
                </c:pt>
                <c:pt idx="2867">
                  <c:v>43225.993680555555</c:v>
                </c:pt>
                <c:pt idx="2868">
                  <c:v>43225.993692129632</c:v>
                </c:pt>
                <c:pt idx="2869">
                  <c:v>43225.993703703702</c:v>
                </c:pt>
                <c:pt idx="2870">
                  <c:v>43225.993715277778</c:v>
                </c:pt>
                <c:pt idx="2871">
                  <c:v>43225.993726851855</c:v>
                </c:pt>
                <c:pt idx="2872">
                  <c:v>43225.993738425925</c:v>
                </c:pt>
                <c:pt idx="2873">
                  <c:v>43225.993750000001</c:v>
                </c:pt>
                <c:pt idx="2874">
                  <c:v>43225.993761574071</c:v>
                </c:pt>
                <c:pt idx="2875">
                  <c:v>43225.993773148148</c:v>
                </c:pt>
                <c:pt idx="2876">
                  <c:v>43225.993784722225</c:v>
                </c:pt>
                <c:pt idx="2877">
                  <c:v>43225.993796296294</c:v>
                </c:pt>
                <c:pt idx="2878">
                  <c:v>43225.993807870371</c:v>
                </c:pt>
                <c:pt idx="2879">
                  <c:v>43225.993819444448</c:v>
                </c:pt>
                <c:pt idx="2880">
                  <c:v>43225.993831018517</c:v>
                </c:pt>
                <c:pt idx="2881">
                  <c:v>43225.993842592594</c:v>
                </c:pt>
                <c:pt idx="2882">
                  <c:v>43225.993854166663</c:v>
                </c:pt>
                <c:pt idx="2883">
                  <c:v>43225.99386574074</c:v>
                </c:pt>
                <c:pt idx="2884">
                  <c:v>43225.993877314817</c:v>
                </c:pt>
                <c:pt idx="2885">
                  <c:v>43225.993888888886</c:v>
                </c:pt>
                <c:pt idx="2886">
                  <c:v>43225.993900462963</c:v>
                </c:pt>
                <c:pt idx="2887">
                  <c:v>43225.99391203704</c:v>
                </c:pt>
                <c:pt idx="2888">
                  <c:v>43225.993923611109</c:v>
                </c:pt>
                <c:pt idx="2889">
                  <c:v>43225.993935185186</c:v>
                </c:pt>
                <c:pt idx="2890">
                  <c:v>43225.993946759256</c:v>
                </c:pt>
                <c:pt idx="2891">
                  <c:v>43225.993958333333</c:v>
                </c:pt>
                <c:pt idx="2892">
                  <c:v>43225.993958333333</c:v>
                </c:pt>
                <c:pt idx="2893">
                  <c:v>43225.993969907409</c:v>
                </c:pt>
                <c:pt idx="2894">
                  <c:v>43225.993981481479</c:v>
                </c:pt>
                <c:pt idx="2895">
                  <c:v>43225.993993055556</c:v>
                </c:pt>
                <c:pt idx="2896">
                  <c:v>43225.994004629632</c:v>
                </c:pt>
                <c:pt idx="2897">
                  <c:v>43225.994016203702</c:v>
                </c:pt>
                <c:pt idx="2898">
                  <c:v>43225.994027777779</c:v>
                </c:pt>
                <c:pt idx="2899">
                  <c:v>43225.994039351855</c:v>
                </c:pt>
                <c:pt idx="2900">
                  <c:v>43225.994050925925</c:v>
                </c:pt>
                <c:pt idx="2901">
                  <c:v>43225.994062500002</c:v>
                </c:pt>
                <c:pt idx="2902">
                  <c:v>43225.994074074071</c:v>
                </c:pt>
                <c:pt idx="2903">
                  <c:v>43225.994085648148</c:v>
                </c:pt>
                <c:pt idx="2904">
                  <c:v>43225.994097222225</c:v>
                </c:pt>
                <c:pt idx="2905">
                  <c:v>43225.994108796294</c:v>
                </c:pt>
                <c:pt idx="2906">
                  <c:v>43225.994120370371</c:v>
                </c:pt>
                <c:pt idx="2907">
                  <c:v>43225.994131944448</c:v>
                </c:pt>
                <c:pt idx="2908">
                  <c:v>43225.994143518517</c:v>
                </c:pt>
                <c:pt idx="2909">
                  <c:v>43225.994155092594</c:v>
                </c:pt>
                <c:pt idx="2910">
                  <c:v>43225.994166666664</c:v>
                </c:pt>
                <c:pt idx="2911">
                  <c:v>43225.99417824074</c:v>
                </c:pt>
                <c:pt idx="2912">
                  <c:v>43225.994189814817</c:v>
                </c:pt>
                <c:pt idx="2913">
                  <c:v>43225.994201388887</c:v>
                </c:pt>
                <c:pt idx="2914">
                  <c:v>43225.994212962964</c:v>
                </c:pt>
                <c:pt idx="2915">
                  <c:v>43225.99422453704</c:v>
                </c:pt>
                <c:pt idx="2916">
                  <c:v>43225.99423611111</c:v>
                </c:pt>
                <c:pt idx="2917">
                  <c:v>43225.994247685187</c:v>
                </c:pt>
                <c:pt idx="2918">
                  <c:v>43225.994259259256</c:v>
                </c:pt>
                <c:pt idx="2919">
                  <c:v>43225.994270833333</c:v>
                </c:pt>
                <c:pt idx="2920">
                  <c:v>43225.99428240741</c:v>
                </c:pt>
                <c:pt idx="2921">
                  <c:v>43225.994293981479</c:v>
                </c:pt>
                <c:pt idx="2922">
                  <c:v>43225.994305555556</c:v>
                </c:pt>
                <c:pt idx="2923">
                  <c:v>43225.994317129633</c:v>
                </c:pt>
                <c:pt idx="2924">
                  <c:v>43225.994328703702</c:v>
                </c:pt>
                <c:pt idx="2925">
                  <c:v>43225.994340277779</c:v>
                </c:pt>
                <c:pt idx="2926">
                  <c:v>43225.994351851848</c:v>
                </c:pt>
                <c:pt idx="2927">
                  <c:v>43225.994363425925</c:v>
                </c:pt>
                <c:pt idx="2928">
                  <c:v>43225.994375000002</c:v>
                </c:pt>
                <c:pt idx="2929">
                  <c:v>43225.994386574072</c:v>
                </c:pt>
                <c:pt idx="2930">
                  <c:v>43225.994398148148</c:v>
                </c:pt>
                <c:pt idx="2931">
                  <c:v>43225.994409722225</c:v>
                </c:pt>
                <c:pt idx="2932">
                  <c:v>43225.994421296295</c:v>
                </c:pt>
                <c:pt idx="2933">
                  <c:v>43225.994432870371</c:v>
                </c:pt>
                <c:pt idx="2934">
                  <c:v>43225.994444444441</c:v>
                </c:pt>
                <c:pt idx="2935">
                  <c:v>43225.994456018518</c:v>
                </c:pt>
                <c:pt idx="2936">
                  <c:v>43225.994467592594</c:v>
                </c:pt>
                <c:pt idx="2937">
                  <c:v>43225.994479166664</c:v>
                </c:pt>
                <c:pt idx="2938">
                  <c:v>43225.994490740741</c:v>
                </c:pt>
                <c:pt idx="2939">
                  <c:v>43225.994502314818</c:v>
                </c:pt>
                <c:pt idx="2940">
                  <c:v>43225.994513888887</c:v>
                </c:pt>
                <c:pt idx="2941">
                  <c:v>43225.994525462964</c:v>
                </c:pt>
                <c:pt idx="2942">
                  <c:v>43225.994537037041</c:v>
                </c:pt>
                <c:pt idx="2943">
                  <c:v>43225.99454861111</c:v>
                </c:pt>
                <c:pt idx="2944">
                  <c:v>43225.994560185187</c:v>
                </c:pt>
                <c:pt idx="2945">
                  <c:v>43225.994571759256</c:v>
                </c:pt>
                <c:pt idx="2946">
                  <c:v>43225.994583333333</c:v>
                </c:pt>
                <c:pt idx="2947">
                  <c:v>43225.99459490741</c:v>
                </c:pt>
                <c:pt idx="2948">
                  <c:v>43225.994606481479</c:v>
                </c:pt>
                <c:pt idx="2949">
                  <c:v>43225.994618055556</c:v>
                </c:pt>
                <c:pt idx="2950">
                  <c:v>43225.994629629633</c:v>
                </c:pt>
                <c:pt idx="2951">
                  <c:v>43225.994641203702</c:v>
                </c:pt>
                <c:pt idx="2952">
                  <c:v>43225.994652777779</c:v>
                </c:pt>
                <c:pt idx="2953">
                  <c:v>43225.994664351849</c:v>
                </c:pt>
                <c:pt idx="2954">
                  <c:v>43225.994675925926</c:v>
                </c:pt>
                <c:pt idx="2955">
                  <c:v>43225.994687500002</c:v>
                </c:pt>
                <c:pt idx="2956">
                  <c:v>43225.994699074072</c:v>
                </c:pt>
                <c:pt idx="2957">
                  <c:v>43225.994710648149</c:v>
                </c:pt>
                <c:pt idx="2958">
                  <c:v>43225.994722222225</c:v>
                </c:pt>
                <c:pt idx="2959">
                  <c:v>43225.994733796295</c:v>
                </c:pt>
                <c:pt idx="2960">
                  <c:v>43225.994745370372</c:v>
                </c:pt>
                <c:pt idx="2961">
                  <c:v>43225.994756944441</c:v>
                </c:pt>
                <c:pt idx="2962">
                  <c:v>43225.994768518518</c:v>
                </c:pt>
                <c:pt idx="2963">
                  <c:v>43225.994780092595</c:v>
                </c:pt>
                <c:pt idx="2964">
                  <c:v>43225.994791666664</c:v>
                </c:pt>
                <c:pt idx="2965">
                  <c:v>43225.994803240741</c:v>
                </c:pt>
                <c:pt idx="2966">
                  <c:v>43225.994814814818</c:v>
                </c:pt>
                <c:pt idx="2967">
                  <c:v>43225.994826388887</c:v>
                </c:pt>
                <c:pt idx="2968">
                  <c:v>43225.994837962964</c:v>
                </c:pt>
                <c:pt idx="2969">
                  <c:v>43225.994849537034</c:v>
                </c:pt>
                <c:pt idx="2970">
                  <c:v>43225.99486111111</c:v>
                </c:pt>
                <c:pt idx="2971">
                  <c:v>43225.99486111111</c:v>
                </c:pt>
                <c:pt idx="2972">
                  <c:v>43225.994872685187</c:v>
                </c:pt>
                <c:pt idx="2973">
                  <c:v>43225.994884259257</c:v>
                </c:pt>
                <c:pt idx="2974">
                  <c:v>43225.994895833333</c:v>
                </c:pt>
                <c:pt idx="2975">
                  <c:v>43225.99490740741</c:v>
                </c:pt>
                <c:pt idx="2976">
                  <c:v>43225.99491898148</c:v>
                </c:pt>
                <c:pt idx="2977">
                  <c:v>43225.994930555556</c:v>
                </c:pt>
                <c:pt idx="2978">
                  <c:v>43225.994942129626</c:v>
                </c:pt>
                <c:pt idx="2979">
                  <c:v>43225.994953703703</c:v>
                </c:pt>
                <c:pt idx="2980">
                  <c:v>43225.99496527778</c:v>
                </c:pt>
                <c:pt idx="2981">
                  <c:v>43225.994976851849</c:v>
                </c:pt>
                <c:pt idx="2982">
                  <c:v>43225.994988425926</c:v>
                </c:pt>
                <c:pt idx="2983">
                  <c:v>43225.995000000003</c:v>
                </c:pt>
                <c:pt idx="2984">
                  <c:v>43225.995011574072</c:v>
                </c:pt>
                <c:pt idx="2985">
                  <c:v>43225.995023148149</c:v>
                </c:pt>
                <c:pt idx="2986">
                  <c:v>43225.995034722226</c:v>
                </c:pt>
                <c:pt idx="2987">
                  <c:v>43225.995046296295</c:v>
                </c:pt>
                <c:pt idx="2988">
                  <c:v>43225.995057870372</c:v>
                </c:pt>
                <c:pt idx="2989">
                  <c:v>43225.995069444441</c:v>
                </c:pt>
                <c:pt idx="2990">
                  <c:v>43225.995081018518</c:v>
                </c:pt>
                <c:pt idx="2991">
                  <c:v>43225.995092592595</c:v>
                </c:pt>
                <c:pt idx="2992">
                  <c:v>43225.995104166665</c:v>
                </c:pt>
                <c:pt idx="2993">
                  <c:v>43225.995115740741</c:v>
                </c:pt>
                <c:pt idx="2994">
                  <c:v>43225.995127314818</c:v>
                </c:pt>
                <c:pt idx="2995">
                  <c:v>43225.995138888888</c:v>
                </c:pt>
                <c:pt idx="2996">
                  <c:v>43225.995150462964</c:v>
                </c:pt>
                <c:pt idx="2997">
                  <c:v>43225.995162037034</c:v>
                </c:pt>
                <c:pt idx="2998">
                  <c:v>43225.995173611111</c:v>
                </c:pt>
                <c:pt idx="2999">
                  <c:v>43225.995185185187</c:v>
                </c:pt>
                <c:pt idx="3000">
                  <c:v>43225.995196759257</c:v>
                </c:pt>
                <c:pt idx="3001">
                  <c:v>43225.995208333334</c:v>
                </c:pt>
                <c:pt idx="3002">
                  <c:v>43225.995219907411</c:v>
                </c:pt>
                <c:pt idx="3003">
                  <c:v>43225.99523148148</c:v>
                </c:pt>
                <c:pt idx="3004">
                  <c:v>43225.995243055557</c:v>
                </c:pt>
                <c:pt idx="3005">
                  <c:v>43225.995254629626</c:v>
                </c:pt>
                <c:pt idx="3006">
                  <c:v>43225.995266203703</c:v>
                </c:pt>
                <c:pt idx="3007">
                  <c:v>43225.99527777778</c:v>
                </c:pt>
                <c:pt idx="3008">
                  <c:v>43225.995289351849</c:v>
                </c:pt>
                <c:pt idx="3009">
                  <c:v>43225.995300925926</c:v>
                </c:pt>
                <c:pt idx="3010">
                  <c:v>43225.995312500003</c:v>
                </c:pt>
                <c:pt idx="3011">
                  <c:v>43225.995324074072</c:v>
                </c:pt>
                <c:pt idx="3012">
                  <c:v>43225.995335648149</c:v>
                </c:pt>
                <c:pt idx="3013">
                  <c:v>43225.995347222219</c:v>
                </c:pt>
                <c:pt idx="3014">
                  <c:v>43225.995358796295</c:v>
                </c:pt>
                <c:pt idx="3015">
                  <c:v>43225.995370370372</c:v>
                </c:pt>
                <c:pt idx="3016">
                  <c:v>43225.995381944442</c:v>
                </c:pt>
                <c:pt idx="3017">
                  <c:v>43225.995393518519</c:v>
                </c:pt>
                <c:pt idx="3018">
                  <c:v>43225.995405092595</c:v>
                </c:pt>
                <c:pt idx="3019">
                  <c:v>43225.995416666665</c:v>
                </c:pt>
                <c:pt idx="3020">
                  <c:v>43225.995428240742</c:v>
                </c:pt>
                <c:pt idx="3021">
                  <c:v>43225.995439814818</c:v>
                </c:pt>
                <c:pt idx="3022">
                  <c:v>43225.995451388888</c:v>
                </c:pt>
                <c:pt idx="3023">
                  <c:v>43225.995462962965</c:v>
                </c:pt>
                <c:pt idx="3024">
                  <c:v>43225.995474537034</c:v>
                </c:pt>
                <c:pt idx="3025">
                  <c:v>43225.995486111111</c:v>
                </c:pt>
                <c:pt idx="3026">
                  <c:v>43225.995497685188</c:v>
                </c:pt>
                <c:pt idx="3027">
                  <c:v>43225.995509259257</c:v>
                </c:pt>
                <c:pt idx="3028">
                  <c:v>43225.995520833334</c:v>
                </c:pt>
                <c:pt idx="3029">
                  <c:v>43225.995532407411</c:v>
                </c:pt>
                <c:pt idx="3030">
                  <c:v>43225.99554398148</c:v>
                </c:pt>
                <c:pt idx="3031">
                  <c:v>43225.995555555557</c:v>
                </c:pt>
                <c:pt idx="3032">
                  <c:v>43225.995567129627</c:v>
                </c:pt>
                <c:pt idx="3033">
                  <c:v>43225.995578703703</c:v>
                </c:pt>
                <c:pt idx="3034">
                  <c:v>43225.99559027778</c:v>
                </c:pt>
                <c:pt idx="3035">
                  <c:v>43225.99560185185</c:v>
                </c:pt>
                <c:pt idx="3036">
                  <c:v>43225.995613425926</c:v>
                </c:pt>
                <c:pt idx="3037">
                  <c:v>43225.995625000003</c:v>
                </c:pt>
                <c:pt idx="3038">
                  <c:v>43225.995636574073</c:v>
                </c:pt>
                <c:pt idx="3039">
                  <c:v>43225.995648148149</c:v>
                </c:pt>
                <c:pt idx="3040">
                  <c:v>43225.995659722219</c:v>
                </c:pt>
                <c:pt idx="3041">
                  <c:v>43225.995671296296</c:v>
                </c:pt>
                <c:pt idx="3042">
                  <c:v>43225.995682870373</c:v>
                </c:pt>
                <c:pt idx="3043">
                  <c:v>43225.995694444442</c:v>
                </c:pt>
                <c:pt idx="3044">
                  <c:v>43225.995706018519</c:v>
                </c:pt>
                <c:pt idx="3045">
                  <c:v>43225.995717592596</c:v>
                </c:pt>
                <c:pt idx="3046">
                  <c:v>43225.995729166665</c:v>
                </c:pt>
                <c:pt idx="3047">
                  <c:v>43225.995740740742</c:v>
                </c:pt>
                <c:pt idx="3048">
                  <c:v>43225.995752314811</c:v>
                </c:pt>
                <c:pt idx="3049">
                  <c:v>43225.995763888888</c:v>
                </c:pt>
                <c:pt idx="3050">
                  <c:v>43225.995763888888</c:v>
                </c:pt>
                <c:pt idx="3051">
                  <c:v>43225.995775462965</c:v>
                </c:pt>
                <c:pt idx="3052">
                  <c:v>43225.995787037034</c:v>
                </c:pt>
                <c:pt idx="3053">
                  <c:v>43225.995798611111</c:v>
                </c:pt>
                <c:pt idx="3054">
                  <c:v>43225.995810185188</c:v>
                </c:pt>
                <c:pt idx="3055">
                  <c:v>43225.995821759258</c:v>
                </c:pt>
                <c:pt idx="3056">
                  <c:v>43225.995833333334</c:v>
                </c:pt>
                <c:pt idx="3057">
                  <c:v>43225.995844907404</c:v>
                </c:pt>
                <c:pt idx="3058">
                  <c:v>43225.995856481481</c:v>
                </c:pt>
                <c:pt idx="3059">
                  <c:v>43225.995868055557</c:v>
                </c:pt>
                <c:pt idx="3060">
                  <c:v>43225.995879629627</c:v>
                </c:pt>
                <c:pt idx="3061">
                  <c:v>43225.995891203704</c:v>
                </c:pt>
                <c:pt idx="3062">
                  <c:v>43225.99590277778</c:v>
                </c:pt>
                <c:pt idx="3063">
                  <c:v>43225.99591435185</c:v>
                </c:pt>
                <c:pt idx="3064">
                  <c:v>43225.995925925927</c:v>
                </c:pt>
                <c:pt idx="3065">
                  <c:v>43225.995937500003</c:v>
                </c:pt>
                <c:pt idx="3066">
                  <c:v>43225.995949074073</c:v>
                </c:pt>
                <c:pt idx="3067">
                  <c:v>43225.99596064815</c:v>
                </c:pt>
                <c:pt idx="3068">
                  <c:v>43225.995972222219</c:v>
                </c:pt>
                <c:pt idx="3069">
                  <c:v>43225.995983796296</c:v>
                </c:pt>
                <c:pt idx="3070">
                  <c:v>43225.995995370373</c:v>
                </c:pt>
                <c:pt idx="3071">
                  <c:v>43225.996006944442</c:v>
                </c:pt>
                <c:pt idx="3072">
                  <c:v>43225.996018518519</c:v>
                </c:pt>
                <c:pt idx="3073">
                  <c:v>43225.996030092596</c:v>
                </c:pt>
                <c:pt idx="3074">
                  <c:v>43225.996041666665</c:v>
                </c:pt>
                <c:pt idx="3075">
                  <c:v>43225.996053240742</c:v>
                </c:pt>
                <c:pt idx="3076">
                  <c:v>43225.996064814812</c:v>
                </c:pt>
                <c:pt idx="3077">
                  <c:v>43225.996076388888</c:v>
                </c:pt>
                <c:pt idx="3078">
                  <c:v>43225.996087962965</c:v>
                </c:pt>
                <c:pt idx="3079">
                  <c:v>43225.996099537035</c:v>
                </c:pt>
                <c:pt idx="3080">
                  <c:v>43225.996111111112</c:v>
                </c:pt>
                <c:pt idx="3081">
                  <c:v>43225.996122685188</c:v>
                </c:pt>
                <c:pt idx="3082">
                  <c:v>43225.996134259258</c:v>
                </c:pt>
                <c:pt idx="3083">
                  <c:v>43225.996145833335</c:v>
                </c:pt>
                <c:pt idx="3084">
                  <c:v>43225.996157407404</c:v>
                </c:pt>
                <c:pt idx="3085">
                  <c:v>43225.996168981481</c:v>
                </c:pt>
                <c:pt idx="3086">
                  <c:v>43225.996180555558</c:v>
                </c:pt>
                <c:pt idx="3087">
                  <c:v>43225.996192129627</c:v>
                </c:pt>
                <c:pt idx="3088">
                  <c:v>43225.996203703704</c:v>
                </c:pt>
                <c:pt idx="3089">
                  <c:v>43225.996215277781</c:v>
                </c:pt>
                <c:pt idx="3090">
                  <c:v>43225.99622685185</c:v>
                </c:pt>
                <c:pt idx="3091">
                  <c:v>43225.996238425927</c:v>
                </c:pt>
                <c:pt idx="3092">
                  <c:v>43225.996249999997</c:v>
                </c:pt>
                <c:pt idx="3093">
                  <c:v>43225.996261574073</c:v>
                </c:pt>
                <c:pt idx="3094">
                  <c:v>43225.99627314815</c:v>
                </c:pt>
                <c:pt idx="3095">
                  <c:v>43225.99628472222</c:v>
                </c:pt>
                <c:pt idx="3096">
                  <c:v>43225.996296296296</c:v>
                </c:pt>
                <c:pt idx="3097">
                  <c:v>43225.996307870373</c:v>
                </c:pt>
                <c:pt idx="3098">
                  <c:v>43225.996319444443</c:v>
                </c:pt>
                <c:pt idx="3099">
                  <c:v>43225.996331018519</c:v>
                </c:pt>
                <c:pt idx="3100">
                  <c:v>43225.996342592596</c:v>
                </c:pt>
                <c:pt idx="3101">
                  <c:v>43225.996354166666</c:v>
                </c:pt>
                <c:pt idx="3102">
                  <c:v>43225.996365740742</c:v>
                </c:pt>
                <c:pt idx="3103">
                  <c:v>43225.996377314812</c:v>
                </c:pt>
                <c:pt idx="3104">
                  <c:v>43225.996388888889</c:v>
                </c:pt>
                <c:pt idx="3105">
                  <c:v>43225.996400462966</c:v>
                </c:pt>
                <c:pt idx="3106">
                  <c:v>43225.996412037035</c:v>
                </c:pt>
                <c:pt idx="3107">
                  <c:v>43225.996423611112</c:v>
                </c:pt>
                <c:pt idx="3108">
                  <c:v>43225.996435185189</c:v>
                </c:pt>
                <c:pt idx="3109">
                  <c:v>43225.996446759258</c:v>
                </c:pt>
                <c:pt idx="3110">
                  <c:v>43225.996458333335</c:v>
                </c:pt>
                <c:pt idx="3111">
                  <c:v>43225.996469907404</c:v>
                </c:pt>
                <c:pt idx="3112">
                  <c:v>43225.996481481481</c:v>
                </c:pt>
                <c:pt idx="3113">
                  <c:v>43225.996493055558</c:v>
                </c:pt>
                <c:pt idx="3114">
                  <c:v>43225.996504629627</c:v>
                </c:pt>
                <c:pt idx="3115">
                  <c:v>43225.996516203704</c:v>
                </c:pt>
                <c:pt idx="3116">
                  <c:v>43225.996527777781</c:v>
                </c:pt>
                <c:pt idx="3117">
                  <c:v>43225.996539351851</c:v>
                </c:pt>
                <c:pt idx="3118">
                  <c:v>43225.996550925927</c:v>
                </c:pt>
                <c:pt idx="3119">
                  <c:v>43225.996562499997</c:v>
                </c:pt>
                <c:pt idx="3120">
                  <c:v>43225.996574074074</c:v>
                </c:pt>
                <c:pt idx="3121">
                  <c:v>43225.99658564815</c:v>
                </c:pt>
                <c:pt idx="3122">
                  <c:v>43225.99659722222</c:v>
                </c:pt>
                <c:pt idx="3123">
                  <c:v>43225.996608796297</c:v>
                </c:pt>
                <c:pt idx="3124">
                  <c:v>43225.996620370373</c:v>
                </c:pt>
                <c:pt idx="3125">
                  <c:v>43225.996631944443</c:v>
                </c:pt>
                <c:pt idx="3126">
                  <c:v>43225.99664351852</c:v>
                </c:pt>
                <c:pt idx="3127">
                  <c:v>43225.996655092589</c:v>
                </c:pt>
                <c:pt idx="3128">
                  <c:v>43225.996666666666</c:v>
                </c:pt>
                <c:pt idx="3129">
                  <c:v>43225.996678240743</c:v>
                </c:pt>
                <c:pt idx="3130">
                  <c:v>43225.996689814812</c:v>
                </c:pt>
                <c:pt idx="3131">
                  <c:v>43225.996701388889</c:v>
                </c:pt>
                <c:pt idx="3132">
                  <c:v>43225.996712962966</c:v>
                </c:pt>
                <c:pt idx="3133">
                  <c:v>43225.996724537035</c:v>
                </c:pt>
                <c:pt idx="3134">
                  <c:v>43225.996724537035</c:v>
                </c:pt>
                <c:pt idx="3135">
                  <c:v>43225.996736111112</c:v>
                </c:pt>
                <c:pt idx="3136">
                  <c:v>43225.996747685182</c:v>
                </c:pt>
                <c:pt idx="3137">
                  <c:v>43225.996759259258</c:v>
                </c:pt>
                <c:pt idx="3138">
                  <c:v>43225.996770833335</c:v>
                </c:pt>
                <c:pt idx="3139">
                  <c:v>43225.996782407405</c:v>
                </c:pt>
                <c:pt idx="3140">
                  <c:v>43225.996793981481</c:v>
                </c:pt>
                <c:pt idx="3141">
                  <c:v>43225.996805555558</c:v>
                </c:pt>
                <c:pt idx="3142">
                  <c:v>43225.996817129628</c:v>
                </c:pt>
                <c:pt idx="3143">
                  <c:v>43225.996828703705</c:v>
                </c:pt>
                <c:pt idx="3144">
                  <c:v>43225.996840277781</c:v>
                </c:pt>
                <c:pt idx="3145">
                  <c:v>43225.996851851851</c:v>
                </c:pt>
                <c:pt idx="3146">
                  <c:v>43225.996863425928</c:v>
                </c:pt>
                <c:pt idx="3147">
                  <c:v>43225.996874999997</c:v>
                </c:pt>
                <c:pt idx="3148">
                  <c:v>43225.996886574074</c:v>
                </c:pt>
                <c:pt idx="3149">
                  <c:v>43225.996898148151</c:v>
                </c:pt>
                <c:pt idx="3150">
                  <c:v>43225.99690972222</c:v>
                </c:pt>
                <c:pt idx="3151">
                  <c:v>43225.996921296297</c:v>
                </c:pt>
                <c:pt idx="3152">
                  <c:v>43225.996932870374</c:v>
                </c:pt>
                <c:pt idx="3153">
                  <c:v>43225.996944444443</c:v>
                </c:pt>
                <c:pt idx="3154">
                  <c:v>43225.99695601852</c:v>
                </c:pt>
                <c:pt idx="3155">
                  <c:v>43225.996967592589</c:v>
                </c:pt>
                <c:pt idx="3156">
                  <c:v>43225.996979166666</c:v>
                </c:pt>
                <c:pt idx="3157">
                  <c:v>43225.996990740743</c:v>
                </c:pt>
                <c:pt idx="3158">
                  <c:v>43225.997002314813</c:v>
                </c:pt>
                <c:pt idx="3159">
                  <c:v>43225.997013888889</c:v>
                </c:pt>
                <c:pt idx="3160">
                  <c:v>43225.997025462966</c:v>
                </c:pt>
                <c:pt idx="3161">
                  <c:v>43225.997037037036</c:v>
                </c:pt>
                <c:pt idx="3162">
                  <c:v>43225.997048611112</c:v>
                </c:pt>
                <c:pt idx="3163">
                  <c:v>43225.997060185182</c:v>
                </c:pt>
                <c:pt idx="3164">
                  <c:v>43225.997071759259</c:v>
                </c:pt>
                <c:pt idx="3165">
                  <c:v>43225.997083333335</c:v>
                </c:pt>
                <c:pt idx="3166">
                  <c:v>43225.997094907405</c:v>
                </c:pt>
                <c:pt idx="3167">
                  <c:v>43225.997106481482</c:v>
                </c:pt>
                <c:pt idx="3168">
                  <c:v>43225.997118055559</c:v>
                </c:pt>
                <c:pt idx="3169">
                  <c:v>43225.997129629628</c:v>
                </c:pt>
                <c:pt idx="3170">
                  <c:v>43225.997141203705</c:v>
                </c:pt>
                <c:pt idx="3171">
                  <c:v>43225.997152777774</c:v>
                </c:pt>
                <c:pt idx="3172">
                  <c:v>43225.997164351851</c:v>
                </c:pt>
                <c:pt idx="3173">
                  <c:v>43225.997175925928</c:v>
                </c:pt>
                <c:pt idx="3174">
                  <c:v>43225.997187499997</c:v>
                </c:pt>
                <c:pt idx="3175">
                  <c:v>43225.997199074074</c:v>
                </c:pt>
                <c:pt idx="3176">
                  <c:v>43225.997210648151</c:v>
                </c:pt>
                <c:pt idx="3177">
                  <c:v>43225.99722222222</c:v>
                </c:pt>
                <c:pt idx="3178">
                  <c:v>43225.997233796297</c:v>
                </c:pt>
                <c:pt idx="3179">
                  <c:v>43225.997245370374</c:v>
                </c:pt>
                <c:pt idx="3180">
                  <c:v>43225.997256944444</c:v>
                </c:pt>
                <c:pt idx="3181">
                  <c:v>43225.99726851852</c:v>
                </c:pt>
                <c:pt idx="3182">
                  <c:v>43225.99728009259</c:v>
                </c:pt>
                <c:pt idx="3183">
                  <c:v>43225.997291666667</c:v>
                </c:pt>
                <c:pt idx="3184">
                  <c:v>43225.997303240743</c:v>
                </c:pt>
                <c:pt idx="3185">
                  <c:v>43225.997314814813</c:v>
                </c:pt>
                <c:pt idx="3186">
                  <c:v>43225.99732638889</c:v>
                </c:pt>
                <c:pt idx="3187">
                  <c:v>43225.997337962966</c:v>
                </c:pt>
                <c:pt idx="3188">
                  <c:v>43225.997349537036</c:v>
                </c:pt>
                <c:pt idx="3189">
                  <c:v>43225.997361111113</c:v>
                </c:pt>
                <c:pt idx="3190">
                  <c:v>43225.997372685182</c:v>
                </c:pt>
                <c:pt idx="3191">
                  <c:v>43225.997384259259</c:v>
                </c:pt>
                <c:pt idx="3192">
                  <c:v>43225.997395833336</c:v>
                </c:pt>
                <c:pt idx="3193">
                  <c:v>43225.997407407405</c:v>
                </c:pt>
                <c:pt idx="3194">
                  <c:v>43225.997418981482</c:v>
                </c:pt>
                <c:pt idx="3195">
                  <c:v>43225.997430555559</c:v>
                </c:pt>
                <c:pt idx="3196">
                  <c:v>43225.997442129628</c:v>
                </c:pt>
                <c:pt idx="3197">
                  <c:v>43225.997453703705</c:v>
                </c:pt>
                <c:pt idx="3198">
                  <c:v>43225.997465277775</c:v>
                </c:pt>
                <c:pt idx="3199">
                  <c:v>43225.997476851851</c:v>
                </c:pt>
                <c:pt idx="3200">
                  <c:v>43225.997488425928</c:v>
                </c:pt>
                <c:pt idx="3201">
                  <c:v>43225.997499999998</c:v>
                </c:pt>
                <c:pt idx="3202">
                  <c:v>43225.997511574074</c:v>
                </c:pt>
                <c:pt idx="3203">
                  <c:v>43225.997523148151</c:v>
                </c:pt>
                <c:pt idx="3204">
                  <c:v>43225.997534722221</c:v>
                </c:pt>
                <c:pt idx="3205">
                  <c:v>43225.997546296298</c:v>
                </c:pt>
                <c:pt idx="3206">
                  <c:v>43225.997557870367</c:v>
                </c:pt>
                <c:pt idx="3207">
                  <c:v>43225.997569444444</c:v>
                </c:pt>
                <c:pt idx="3208">
                  <c:v>43225.997581018521</c:v>
                </c:pt>
                <c:pt idx="3209">
                  <c:v>43225.99759259259</c:v>
                </c:pt>
                <c:pt idx="3210">
                  <c:v>43225.997604166667</c:v>
                </c:pt>
                <c:pt idx="3211">
                  <c:v>43225.997615740744</c:v>
                </c:pt>
                <c:pt idx="3212">
                  <c:v>43225.997615740744</c:v>
                </c:pt>
                <c:pt idx="3213">
                  <c:v>43225.997627314813</c:v>
                </c:pt>
                <c:pt idx="3214">
                  <c:v>43225.99763888889</c:v>
                </c:pt>
                <c:pt idx="3215">
                  <c:v>43225.997650462959</c:v>
                </c:pt>
                <c:pt idx="3216">
                  <c:v>43225.997662037036</c:v>
                </c:pt>
                <c:pt idx="3217">
                  <c:v>43225.997673611113</c:v>
                </c:pt>
                <c:pt idx="3218">
                  <c:v>43225.997685185182</c:v>
                </c:pt>
                <c:pt idx="3219">
                  <c:v>43225.997696759259</c:v>
                </c:pt>
                <c:pt idx="3220">
                  <c:v>43225.997708333336</c:v>
                </c:pt>
                <c:pt idx="3221">
                  <c:v>43225.997719907406</c:v>
                </c:pt>
                <c:pt idx="3222">
                  <c:v>43225.997731481482</c:v>
                </c:pt>
                <c:pt idx="3223">
                  <c:v>43225.997743055559</c:v>
                </c:pt>
                <c:pt idx="3224">
                  <c:v>43225.997754629629</c:v>
                </c:pt>
                <c:pt idx="3225">
                  <c:v>43225.997766203705</c:v>
                </c:pt>
                <c:pt idx="3226">
                  <c:v>43225.997777777775</c:v>
                </c:pt>
                <c:pt idx="3227">
                  <c:v>43225.997789351852</c:v>
                </c:pt>
                <c:pt idx="3228">
                  <c:v>43225.997800925928</c:v>
                </c:pt>
                <c:pt idx="3229">
                  <c:v>43225.997812499998</c:v>
                </c:pt>
                <c:pt idx="3230">
                  <c:v>43225.997824074075</c:v>
                </c:pt>
                <c:pt idx="3231">
                  <c:v>43225.997835648152</c:v>
                </c:pt>
                <c:pt idx="3232">
                  <c:v>43225.997847222221</c:v>
                </c:pt>
                <c:pt idx="3233">
                  <c:v>43225.997858796298</c:v>
                </c:pt>
                <c:pt idx="3234">
                  <c:v>43225.997870370367</c:v>
                </c:pt>
                <c:pt idx="3235">
                  <c:v>43225.997881944444</c:v>
                </c:pt>
                <c:pt idx="3236">
                  <c:v>43225.997893518521</c:v>
                </c:pt>
                <c:pt idx="3237">
                  <c:v>43225.99790509259</c:v>
                </c:pt>
                <c:pt idx="3238">
                  <c:v>43225.997916666667</c:v>
                </c:pt>
                <c:pt idx="3239">
                  <c:v>43225.997928240744</c:v>
                </c:pt>
                <c:pt idx="3240">
                  <c:v>43225.997939814813</c:v>
                </c:pt>
                <c:pt idx="3241">
                  <c:v>43225.99795138889</c:v>
                </c:pt>
                <c:pt idx="3242">
                  <c:v>43225.99796296296</c:v>
                </c:pt>
                <c:pt idx="3243">
                  <c:v>43225.997974537036</c:v>
                </c:pt>
                <c:pt idx="3244">
                  <c:v>43225.997986111113</c:v>
                </c:pt>
                <c:pt idx="3245">
                  <c:v>43225.997997685183</c:v>
                </c:pt>
                <c:pt idx="3246">
                  <c:v>43225.99800925926</c:v>
                </c:pt>
                <c:pt idx="3247">
                  <c:v>43225.998020833336</c:v>
                </c:pt>
                <c:pt idx="3248">
                  <c:v>43225.998032407406</c:v>
                </c:pt>
                <c:pt idx="3249">
                  <c:v>43225.998043981483</c:v>
                </c:pt>
                <c:pt idx="3250">
                  <c:v>43225.998055555552</c:v>
                </c:pt>
                <c:pt idx="3251">
                  <c:v>43225.998067129629</c:v>
                </c:pt>
                <c:pt idx="3252">
                  <c:v>43225.998078703706</c:v>
                </c:pt>
                <c:pt idx="3253">
                  <c:v>43225.998090277775</c:v>
                </c:pt>
                <c:pt idx="3254">
                  <c:v>43225.998101851852</c:v>
                </c:pt>
                <c:pt idx="3255">
                  <c:v>43225.998113425929</c:v>
                </c:pt>
                <c:pt idx="3256">
                  <c:v>43225.998124999998</c:v>
                </c:pt>
                <c:pt idx="3257">
                  <c:v>43225.998136574075</c:v>
                </c:pt>
                <c:pt idx="3258">
                  <c:v>43225.998148148145</c:v>
                </c:pt>
                <c:pt idx="3259">
                  <c:v>43225.998159722221</c:v>
                </c:pt>
                <c:pt idx="3260">
                  <c:v>43225.998171296298</c:v>
                </c:pt>
                <c:pt idx="3261">
                  <c:v>43225.998182870368</c:v>
                </c:pt>
                <c:pt idx="3262">
                  <c:v>43225.998194444444</c:v>
                </c:pt>
                <c:pt idx="3263">
                  <c:v>43225.998206018521</c:v>
                </c:pt>
                <c:pt idx="3264">
                  <c:v>43225.998217592591</c:v>
                </c:pt>
                <c:pt idx="3265">
                  <c:v>43225.998229166667</c:v>
                </c:pt>
                <c:pt idx="3266">
                  <c:v>43225.998240740744</c:v>
                </c:pt>
                <c:pt idx="3267">
                  <c:v>43225.998252314814</c:v>
                </c:pt>
                <c:pt idx="3268">
                  <c:v>43225.998263888891</c:v>
                </c:pt>
                <c:pt idx="3269">
                  <c:v>43225.99827546296</c:v>
                </c:pt>
                <c:pt idx="3270">
                  <c:v>43225.998287037037</c:v>
                </c:pt>
                <c:pt idx="3271">
                  <c:v>43225.998298611114</c:v>
                </c:pt>
                <c:pt idx="3272">
                  <c:v>43225.998310185183</c:v>
                </c:pt>
                <c:pt idx="3273">
                  <c:v>43225.99832175926</c:v>
                </c:pt>
                <c:pt idx="3274">
                  <c:v>43225.998333333337</c:v>
                </c:pt>
                <c:pt idx="3275">
                  <c:v>43225.998344907406</c:v>
                </c:pt>
                <c:pt idx="3276">
                  <c:v>43225.998356481483</c:v>
                </c:pt>
                <c:pt idx="3277">
                  <c:v>43225.998368055552</c:v>
                </c:pt>
                <c:pt idx="3278">
                  <c:v>43225.998379629629</c:v>
                </c:pt>
                <c:pt idx="3279">
                  <c:v>43225.998391203706</c:v>
                </c:pt>
                <c:pt idx="3280">
                  <c:v>43225.998402777775</c:v>
                </c:pt>
                <c:pt idx="3281">
                  <c:v>43225.998414351852</c:v>
                </c:pt>
                <c:pt idx="3282">
                  <c:v>43225.998425925929</c:v>
                </c:pt>
                <c:pt idx="3283">
                  <c:v>43225.998437499999</c:v>
                </c:pt>
                <c:pt idx="3284">
                  <c:v>43225.998449074075</c:v>
                </c:pt>
                <c:pt idx="3285">
                  <c:v>43225.998460648145</c:v>
                </c:pt>
                <c:pt idx="3286">
                  <c:v>43225.998472222222</c:v>
                </c:pt>
                <c:pt idx="3287">
                  <c:v>43225.998483796298</c:v>
                </c:pt>
                <c:pt idx="3288">
                  <c:v>43225.998495370368</c:v>
                </c:pt>
                <c:pt idx="3289">
                  <c:v>43225.998506944445</c:v>
                </c:pt>
                <c:pt idx="3290">
                  <c:v>43225.998518518521</c:v>
                </c:pt>
                <c:pt idx="3291">
                  <c:v>43225.998518518521</c:v>
                </c:pt>
                <c:pt idx="3292">
                  <c:v>43225.998530092591</c:v>
                </c:pt>
                <c:pt idx="3293">
                  <c:v>43225.998541666668</c:v>
                </c:pt>
                <c:pt idx="3294">
                  <c:v>43225.998553240737</c:v>
                </c:pt>
                <c:pt idx="3295">
                  <c:v>43225.998564814814</c:v>
                </c:pt>
                <c:pt idx="3296">
                  <c:v>43225.998576388891</c:v>
                </c:pt>
                <c:pt idx="3297">
                  <c:v>43225.99858796296</c:v>
                </c:pt>
                <c:pt idx="3298">
                  <c:v>43225.998599537037</c:v>
                </c:pt>
                <c:pt idx="3299">
                  <c:v>43225.998611111114</c:v>
                </c:pt>
                <c:pt idx="3300">
                  <c:v>43225.998622685183</c:v>
                </c:pt>
                <c:pt idx="3301">
                  <c:v>43225.99863425926</c:v>
                </c:pt>
                <c:pt idx="3302">
                  <c:v>43225.998645833337</c:v>
                </c:pt>
                <c:pt idx="3303">
                  <c:v>43225.998657407406</c:v>
                </c:pt>
                <c:pt idx="3304">
                  <c:v>43225.998668981483</c:v>
                </c:pt>
                <c:pt idx="3305">
                  <c:v>43225.998680555553</c:v>
                </c:pt>
                <c:pt idx="3306">
                  <c:v>43225.998692129629</c:v>
                </c:pt>
                <c:pt idx="3307">
                  <c:v>43225.998703703706</c:v>
                </c:pt>
                <c:pt idx="3308">
                  <c:v>43225.998715277776</c:v>
                </c:pt>
                <c:pt idx="3309">
                  <c:v>43225.998726851853</c:v>
                </c:pt>
                <c:pt idx="3310">
                  <c:v>43225.998738425929</c:v>
                </c:pt>
                <c:pt idx="3311">
                  <c:v>43225.998749999999</c:v>
                </c:pt>
                <c:pt idx="3312">
                  <c:v>43225.998761574076</c:v>
                </c:pt>
                <c:pt idx="3313">
                  <c:v>43225.998773148145</c:v>
                </c:pt>
                <c:pt idx="3314">
                  <c:v>43225.998784722222</c:v>
                </c:pt>
                <c:pt idx="3315">
                  <c:v>43225.998796296299</c:v>
                </c:pt>
                <c:pt idx="3316">
                  <c:v>43225.998807870368</c:v>
                </c:pt>
                <c:pt idx="3317">
                  <c:v>43225.998819444445</c:v>
                </c:pt>
                <c:pt idx="3318">
                  <c:v>43225.998831018522</c:v>
                </c:pt>
                <c:pt idx="3319">
                  <c:v>43225.998842592591</c:v>
                </c:pt>
                <c:pt idx="3320">
                  <c:v>43225.998854166668</c:v>
                </c:pt>
                <c:pt idx="3321">
                  <c:v>43225.998865740738</c:v>
                </c:pt>
                <c:pt idx="3322">
                  <c:v>43225.998877314814</c:v>
                </c:pt>
                <c:pt idx="3323">
                  <c:v>43225.998888888891</c:v>
                </c:pt>
                <c:pt idx="3324">
                  <c:v>43225.998900462961</c:v>
                </c:pt>
                <c:pt idx="3325">
                  <c:v>43225.998912037037</c:v>
                </c:pt>
                <c:pt idx="3326">
                  <c:v>43225.998923611114</c:v>
                </c:pt>
                <c:pt idx="3327">
                  <c:v>43225.998935185184</c:v>
                </c:pt>
                <c:pt idx="3328">
                  <c:v>43225.99894675926</c:v>
                </c:pt>
                <c:pt idx="3329">
                  <c:v>43225.99895833333</c:v>
                </c:pt>
                <c:pt idx="3330">
                  <c:v>43225.998969907407</c:v>
                </c:pt>
                <c:pt idx="3331">
                  <c:v>43225.998981481483</c:v>
                </c:pt>
                <c:pt idx="3332">
                  <c:v>43225.998993055553</c:v>
                </c:pt>
                <c:pt idx="3333">
                  <c:v>43225.99900462963</c:v>
                </c:pt>
                <c:pt idx="3334">
                  <c:v>43225.999016203707</c:v>
                </c:pt>
                <c:pt idx="3335">
                  <c:v>43225.999027777776</c:v>
                </c:pt>
                <c:pt idx="3336">
                  <c:v>43225.999039351853</c:v>
                </c:pt>
                <c:pt idx="3337">
                  <c:v>43225.999050925922</c:v>
                </c:pt>
                <c:pt idx="3338">
                  <c:v>43225.999062499999</c:v>
                </c:pt>
                <c:pt idx="3339">
                  <c:v>43225.999074074076</c:v>
                </c:pt>
                <c:pt idx="3340">
                  <c:v>43225.999085648145</c:v>
                </c:pt>
                <c:pt idx="3341">
                  <c:v>43225.999097222222</c:v>
                </c:pt>
                <c:pt idx="3342">
                  <c:v>43225.999108796299</c:v>
                </c:pt>
                <c:pt idx="3343">
                  <c:v>43225.999120370368</c:v>
                </c:pt>
                <c:pt idx="3344">
                  <c:v>43225.999131944445</c:v>
                </c:pt>
                <c:pt idx="3345">
                  <c:v>43225.999143518522</c:v>
                </c:pt>
                <c:pt idx="3346">
                  <c:v>43225.999155092592</c:v>
                </c:pt>
                <c:pt idx="3347">
                  <c:v>43225.999166666668</c:v>
                </c:pt>
                <c:pt idx="3348">
                  <c:v>43225.999178240738</c:v>
                </c:pt>
                <c:pt idx="3349">
                  <c:v>43225.999189814815</c:v>
                </c:pt>
                <c:pt idx="3350">
                  <c:v>43225.999201388891</c:v>
                </c:pt>
                <c:pt idx="3351">
                  <c:v>43225.999212962961</c:v>
                </c:pt>
                <c:pt idx="3352">
                  <c:v>43225.999224537038</c:v>
                </c:pt>
                <c:pt idx="3353">
                  <c:v>43225.999236111114</c:v>
                </c:pt>
                <c:pt idx="3354">
                  <c:v>43225.999247685184</c:v>
                </c:pt>
                <c:pt idx="3355">
                  <c:v>43225.999259259261</c:v>
                </c:pt>
                <c:pt idx="3356">
                  <c:v>43225.99927083333</c:v>
                </c:pt>
                <c:pt idx="3357">
                  <c:v>43225.999282407407</c:v>
                </c:pt>
                <c:pt idx="3358">
                  <c:v>43225.999293981484</c:v>
                </c:pt>
                <c:pt idx="3359">
                  <c:v>43225.999305555553</c:v>
                </c:pt>
                <c:pt idx="3360">
                  <c:v>43225.99931712963</c:v>
                </c:pt>
                <c:pt idx="3361">
                  <c:v>43225.999328703707</c:v>
                </c:pt>
                <c:pt idx="3362">
                  <c:v>43225.999340277776</c:v>
                </c:pt>
                <c:pt idx="3363">
                  <c:v>43225.999351851853</c:v>
                </c:pt>
                <c:pt idx="3364">
                  <c:v>43225.999363425923</c:v>
                </c:pt>
                <c:pt idx="3365">
                  <c:v>43225.999374999999</c:v>
                </c:pt>
                <c:pt idx="3366">
                  <c:v>43225.999386574076</c:v>
                </c:pt>
                <c:pt idx="3367">
                  <c:v>43225.999398148146</c:v>
                </c:pt>
                <c:pt idx="3368">
                  <c:v>43225.999409722222</c:v>
                </c:pt>
                <c:pt idx="3369">
                  <c:v>43225.999409722222</c:v>
                </c:pt>
                <c:pt idx="3370">
                  <c:v>43225.999421296299</c:v>
                </c:pt>
                <c:pt idx="3371">
                  <c:v>43225.999432870369</c:v>
                </c:pt>
                <c:pt idx="3372">
                  <c:v>43225.999444444446</c:v>
                </c:pt>
                <c:pt idx="3373">
                  <c:v>43225.999456018515</c:v>
                </c:pt>
                <c:pt idx="3374">
                  <c:v>43225.999467592592</c:v>
                </c:pt>
                <c:pt idx="3375">
                  <c:v>43225.999479166669</c:v>
                </c:pt>
                <c:pt idx="3376">
                  <c:v>43225.999490740738</c:v>
                </c:pt>
                <c:pt idx="3377">
                  <c:v>43225.999502314815</c:v>
                </c:pt>
                <c:pt idx="3378">
                  <c:v>43225.999513888892</c:v>
                </c:pt>
                <c:pt idx="3379">
                  <c:v>43225.999525462961</c:v>
                </c:pt>
                <c:pt idx="3380">
                  <c:v>43225.999537037038</c:v>
                </c:pt>
                <c:pt idx="3381">
                  <c:v>43225.999548611115</c:v>
                </c:pt>
                <c:pt idx="3382">
                  <c:v>43225.999560185184</c:v>
                </c:pt>
                <c:pt idx="3383">
                  <c:v>43225.999571759261</c:v>
                </c:pt>
                <c:pt idx="3384">
                  <c:v>43225.999583333331</c:v>
                </c:pt>
                <c:pt idx="3385">
                  <c:v>43225.999594907407</c:v>
                </c:pt>
                <c:pt idx="3386">
                  <c:v>43225.999606481484</c:v>
                </c:pt>
                <c:pt idx="3387">
                  <c:v>43225.999618055554</c:v>
                </c:pt>
                <c:pt idx="3388">
                  <c:v>43225.99962962963</c:v>
                </c:pt>
                <c:pt idx="3389">
                  <c:v>43225.999641203707</c:v>
                </c:pt>
                <c:pt idx="3390">
                  <c:v>43225.999652777777</c:v>
                </c:pt>
                <c:pt idx="3391">
                  <c:v>43225.999664351853</c:v>
                </c:pt>
                <c:pt idx="3392">
                  <c:v>43225.999675925923</c:v>
                </c:pt>
                <c:pt idx="3393">
                  <c:v>43225.9996875</c:v>
                </c:pt>
                <c:pt idx="3394">
                  <c:v>43225.999699074076</c:v>
                </c:pt>
                <c:pt idx="3395">
                  <c:v>43225.999710648146</c:v>
                </c:pt>
                <c:pt idx="3396">
                  <c:v>43225.999722222223</c:v>
                </c:pt>
                <c:pt idx="3397">
                  <c:v>43225.9997337963</c:v>
                </c:pt>
                <c:pt idx="3398">
                  <c:v>43225.999745370369</c:v>
                </c:pt>
                <c:pt idx="3399">
                  <c:v>43225.999756944446</c:v>
                </c:pt>
                <c:pt idx="3400">
                  <c:v>43225.999768518515</c:v>
                </c:pt>
                <c:pt idx="3401">
                  <c:v>43225.999780092592</c:v>
                </c:pt>
                <c:pt idx="3402">
                  <c:v>43225.999791666669</c:v>
                </c:pt>
                <c:pt idx="3403">
                  <c:v>43225.999803240738</c:v>
                </c:pt>
                <c:pt idx="3404">
                  <c:v>43225.999814814815</c:v>
                </c:pt>
                <c:pt idx="3405">
                  <c:v>43225.999826388892</c:v>
                </c:pt>
                <c:pt idx="3406">
                  <c:v>43225.999837962961</c:v>
                </c:pt>
                <c:pt idx="3407">
                  <c:v>43225.999849537038</c:v>
                </c:pt>
                <c:pt idx="3408">
                  <c:v>43225.999861111108</c:v>
                </c:pt>
                <c:pt idx="3409">
                  <c:v>43225.999872685185</c:v>
                </c:pt>
                <c:pt idx="3410">
                  <c:v>43225.999884259261</c:v>
                </c:pt>
                <c:pt idx="3411">
                  <c:v>43225.999895833331</c:v>
                </c:pt>
                <c:pt idx="3412">
                  <c:v>43225.999907407408</c:v>
                </c:pt>
                <c:pt idx="3413">
                  <c:v>43225.999918981484</c:v>
                </c:pt>
                <c:pt idx="3414">
                  <c:v>43225.999930555554</c:v>
                </c:pt>
                <c:pt idx="3415">
                  <c:v>43225.999942129631</c:v>
                </c:pt>
                <c:pt idx="3416">
                  <c:v>43225.9999537037</c:v>
                </c:pt>
                <c:pt idx="3417">
                  <c:v>43225.999965277777</c:v>
                </c:pt>
                <c:pt idx="3418">
                  <c:v>43225.999976851854</c:v>
                </c:pt>
                <c:pt idx="3419">
                  <c:v>43225.999988425923</c:v>
                </c:pt>
                <c:pt idx="3420">
                  <c:v>43226</c:v>
                </c:pt>
                <c:pt idx="3421">
                  <c:v>43226.000011574077</c:v>
                </c:pt>
                <c:pt idx="3422">
                  <c:v>43226.000023148146</c:v>
                </c:pt>
                <c:pt idx="3423">
                  <c:v>43226.000034722223</c:v>
                </c:pt>
                <c:pt idx="3424">
                  <c:v>43226.0000462963</c:v>
                </c:pt>
                <c:pt idx="3425">
                  <c:v>43226.000057870369</c:v>
                </c:pt>
                <c:pt idx="3426">
                  <c:v>43226.000069444446</c:v>
                </c:pt>
                <c:pt idx="3427">
                  <c:v>43226.000081018516</c:v>
                </c:pt>
                <c:pt idx="3428">
                  <c:v>43226.000092592592</c:v>
                </c:pt>
                <c:pt idx="3429">
                  <c:v>43226.000104166669</c:v>
                </c:pt>
                <c:pt idx="3430">
                  <c:v>43226.000115740739</c:v>
                </c:pt>
                <c:pt idx="3431">
                  <c:v>43226.000127314815</c:v>
                </c:pt>
                <c:pt idx="3432">
                  <c:v>43226.000138888892</c:v>
                </c:pt>
                <c:pt idx="3433">
                  <c:v>43226.000150462962</c:v>
                </c:pt>
                <c:pt idx="3434">
                  <c:v>43226.000162037039</c:v>
                </c:pt>
                <c:pt idx="3435">
                  <c:v>43226.000173611108</c:v>
                </c:pt>
                <c:pt idx="3436">
                  <c:v>43226.000185185185</c:v>
                </c:pt>
                <c:pt idx="3437">
                  <c:v>43226.000196759262</c:v>
                </c:pt>
                <c:pt idx="3438">
                  <c:v>43226.000208333331</c:v>
                </c:pt>
                <c:pt idx="3439">
                  <c:v>43226.000219907408</c:v>
                </c:pt>
                <c:pt idx="3440">
                  <c:v>43226.000231481485</c:v>
                </c:pt>
                <c:pt idx="3441">
                  <c:v>43226.000243055554</c:v>
                </c:pt>
                <c:pt idx="3442">
                  <c:v>43226.000254629631</c:v>
                </c:pt>
                <c:pt idx="3443">
                  <c:v>43226.0002662037</c:v>
                </c:pt>
                <c:pt idx="3444">
                  <c:v>43226.000277777777</c:v>
                </c:pt>
                <c:pt idx="3445">
                  <c:v>43226.000289351854</c:v>
                </c:pt>
                <c:pt idx="3446">
                  <c:v>43226.000300925924</c:v>
                </c:pt>
                <c:pt idx="3447">
                  <c:v>43226.0003125</c:v>
                </c:pt>
                <c:pt idx="3448">
                  <c:v>43226.000324074077</c:v>
                </c:pt>
                <c:pt idx="3449">
                  <c:v>43226.000335648147</c:v>
                </c:pt>
                <c:pt idx="3450">
                  <c:v>43226.000347222223</c:v>
                </c:pt>
                <c:pt idx="3451">
                  <c:v>43226.000358796293</c:v>
                </c:pt>
                <c:pt idx="3452">
                  <c:v>43226.00037037037</c:v>
                </c:pt>
                <c:pt idx="3453">
                  <c:v>43226.000381944446</c:v>
                </c:pt>
                <c:pt idx="3454">
                  <c:v>43226.000381944446</c:v>
                </c:pt>
                <c:pt idx="3455">
                  <c:v>43226.000393518516</c:v>
                </c:pt>
                <c:pt idx="3456">
                  <c:v>43226.000405092593</c:v>
                </c:pt>
                <c:pt idx="3457">
                  <c:v>43226.000416666669</c:v>
                </c:pt>
                <c:pt idx="3458">
                  <c:v>43226.000428240739</c:v>
                </c:pt>
                <c:pt idx="3459">
                  <c:v>43226.000439814816</c:v>
                </c:pt>
                <c:pt idx="3460">
                  <c:v>43226.000451388885</c:v>
                </c:pt>
                <c:pt idx="3461">
                  <c:v>43226.000462962962</c:v>
                </c:pt>
                <c:pt idx="3462">
                  <c:v>43226.000474537039</c:v>
                </c:pt>
                <c:pt idx="3463">
                  <c:v>43226.000486111108</c:v>
                </c:pt>
                <c:pt idx="3464">
                  <c:v>43226.000497685185</c:v>
                </c:pt>
                <c:pt idx="3465">
                  <c:v>43226.000509259262</c:v>
                </c:pt>
                <c:pt idx="3466">
                  <c:v>43226.000520833331</c:v>
                </c:pt>
                <c:pt idx="3467">
                  <c:v>43226.000532407408</c:v>
                </c:pt>
                <c:pt idx="3468">
                  <c:v>43226.000543981485</c:v>
                </c:pt>
                <c:pt idx="3469">
                  <c:v>43226.000555555554</c:v>
                </c:pt>
                <c:pt idx="3470">
                  <c:v>43226.000567129631</c:v>
                </c:pt>
                <c:pt idx="3471">
                  <c:v>43226.000578703701</c:v>
                </c:pt>
                <c:pt idx="3472">
                  <c:v>43226.000590277778</c:v>
                </c:pt>
                <c:pt idx="3473">
                  <c:v>43226.000601851854</c:v>
                </c:pt>
                <c:pt idx="3474">
                  <c:v>43226.000613425924</c:v>
                </c:pt>
                <c:pt idx="3475">
                  <c:v>43226.000625000001</c:v>
                </c:pt>
                <c:pt idx="3476">
                  <c:v>43226.000636574077</c:v>
                </c:pt>
                <c:pt idx="3477">
                  <c:v>43226.000648148147</c:v>
                </c:pt>
                <c:pt idx="3478">
                  <c:v>43226.000659722224</c:v>
                </c:pt>
                <c:pt idx="3479">
                  <c:v>43226.000671296293</c:v>
                </c:pt>
                <c:pt idx="3480">
                  <c:v>43226.00068287037</c:v>
                </c:pt>
                <c:pt idx="3481">
                  <c:v>43226.000694444447</c:v>
                </c:pt>
                <c:pt idx="3482">
                  <c:v>43226.000706018516</c:v>
                </c:pt>
                <c:pt idx="3483">
                  <c:v>43226.000717592593</c:v>
                </c:pt>
                <c:pt idx="3484">
                  <c:v>43226.00072916667</c:v>
                </c:pt>
                <c:pt idx="3485">
                  <c:v>43226.000740740739</c:v>
                </c:pt>
                <c:pt idx="3486">
                  <c:v>43226.000752314816</c:v>
                </c:pt>
                <c:pt idx="3487">
                  <c:v>43226.000763888886</c:v>
                </c:pt>
                <c:pt idx="3488">
                  <c:v>43226.000775462962</c:v>
                </c:pt>
                <c:pt idx="3489">
                  <c:v>43226.000787037039</c:v>
                </c:pt>
                <c:pt idx="3490">
                  <c:v>43226.000798611109</c:v>
                </c:pt>
                <c:pt idx="3491">
                  <c:v>43226.000810185185</c:v>
                </c:pt>
                <c:pt idx="3492">
                  <c:v>43226.000821759262</c:v>
                </c:pt>
                <c:pt idx="3493">
                  <c:v>43226.000833333332</c:v>
                </c:pt>
                <c:pt idx="3494">
                  <c:v>43226.000844907408</c:v>
                </c:pt>
                <c:pt idx="3495">
                  <c:v>43226.000856481478</c:v>
                </c:pt>
                <c:pt idx="3496">
                  <c:v>43226.000868055555</c:v>
                </c:pt>
                <c:pt idx="3497">
                  <c:v>43226.000879629632</c:v>
                </c:pt>
                <c:pt idx="3498">
                  <c:v>43226.000891203701</c:v>
                </c:pt>
                <c:pt idx="3499">
                  <c:v>43226.000902777778</c:v>
                </c:pt>
                <c:pt idx="3500">
                  <c:v>43226.000914351855</c:v>
                </c:pt>
                <c:pt idx="3501">
                  <c:v>43226.000925925924</c:v>
                </c:pt>
                <c:pt idx="3502">
                  <c:v>43226.000937500001</c:v>
                </c:pt>
                <c:pt idx="3503">
                  <c:v>43226.000949074078</c:v>
                </c:pt>
                <c:pt idx="3504">
                  <c:v>43226.000960648147</c:v>
                </c:pt>
                <c:pt idx="3505">
                  <c:v>43226.000972222224</c:v>
                </c:pt>
                <c:pt idx="3506">
                  <c:v>43226.000983796293</c:v>
                </c:pt>
                <c:pt idx="3507">
                  <c:v>43226.00099537037</c:v>
                </c:pt>
                <c:pt idx="3508">
                  <c:v>43226.001006944447</c:v>
                </c:pt>
                <c:pt idx="3509">
                  <c:v>43226.001018518517</c:v>
                </c:pt>
                <c:pt idx="3510">
                  <c:v>43226.001030092593</c:v>
                </c:pt>
                <c:pt idx="3511">
                  <c:v>43226.00104166667</c:v>
                </c:pt>
                <c:pt idx="3512">
                  <c:v>43226.00105324074</c:v>
                </c:pt>
                <c:pt idx="3513">
                  <c:v>43226.001064814816</c:v>
                </c:pt>
                <c:pt idx="3514">
                  <c:v>43226.001076388886</c:v>
                </c:pt>
                <c:pt idx="3515">
                  <c:v>43226.001087962963</c:v>
                </c:pt>
                <c:pt idx="3516">
                  <c:v>43226.001099537039</c:v>
                </c:pt>
                <c:pt idx="3517">
                  <c:v>43226.001111111109</c:v>
                </c:pt>
                <c:pt idx="3518">
                  <c:v>43226.001122685186</c:v>
                </c:pt>
                <c:pt idx="3519">
                  <c:v>43226.001134259262</c:v>
                </c:pt>
                <c:pt idx="3520">
                  <c:v>43226.001145833332</c:v>
                </c:pt>
                <c:pt idx="3521">
                  <c:v>43226.001157407409</c:v>
                </c:pt>
                <c:pt idx="3522">
                  <c:v>43226.001168981478</c:v>
                </c:pt>
                <c:pt idx="3523">
                  <c:v>43226.001180555555</c:v>
                </c:pt>
                <c:pt idx="3524">
                  <c:v>43226.001192129632</c:v>
                </c:pt>
                <c:pt idx="3525">
                  <c:v>43226.001203703701</c:v>
                </c:pt>
                <c:pt idx="3526">
                  <c:v>43226.001215277778</c:v>
                </c:pt>
                <c:pt idx="3527">
                  <c:v>43226.001226851855</c:v>
                </c:pt>
                <c:pt idx="3528">
                  <c:v>43226.001238425924</c:v>
                </c:pt>
                <c:pt idx="3529">
                  <c:v>43226.001250000001</c:v>
                </c:pt>
                <c:pt idx="3530">
                  <c:v>43226.001261574071</c:v>
                </c:pt>
                <c:pt idx="3531">
                  <c:v>43226.001273148147</c:v>
                </c:pt>
                <c:pt idx="3532">
                  <c:v>43226.001273148147</c:v>
                </c:pt>
                <c:pt idx="3533">
                  <c:v>43226.001284722224</c:v>
                </c:pt>
                <c:pt idx="3534">
                  <c:v>43226.001296296294</c:v>
                </c:pt>
                <c:pt idx="3535">
                  <c:v>43226.001307870371</c:v>
                </c:pt>
                <c:pt idx="3536">
                  <c:v>43226.001319444447</c:v>
                </c:pt>
                <c:pt idx="3537">
                  <c:v>43226.001331018517</c:v>
                </c:pt>
                <c:pt idx="3538">
                  <c:v>43226.001342592594</c:v>
                </c:pt>
                <c:pt idx="3539">
                  <c:v>43226.001354166663</c:v>
                </c:pt>
                <c:pt idx="3540">
                  <c:v>43226.00136574074</c:v>
                </c:pt>
                <c:pt idx="3541">
                  <c:v>43226.001377314817</c:v>
                </c:pt>
                <c:pt idx="3542">
                  <c:v>43226.001388888886</c:v>
                </c:pt>
                <c:pt idx="3543">
                  <c:v>43226.001400462963</c:v>
                </c:pt>
                <c:pt idx="3544">
                  <c:v>43226.00141203704</c:v>
                </c:pt>
                <c:pt idx="3545">
                  <c:v>43226.001423611109</c:v>
                </c:pt>
                <c:pt idx="3546">
                  <c:v>43226.001435185186</c:v>
                </c:pt>
                <c:pt idx="3547">
                  <c:v>43226.001446759263</c:v>
                </c:pt>
                <c:pt idx="3548">
                  <c:v>43226.001458333332</c:v>
                </c:pt>
                <c:pt idx="3549">
                  <c:v>43226.001469907409</c:v>
                </c:pt>
                <c:pt idx="3550">
                  <c:v>43226.001481481479</c:v>
                </c:pt>
                <c:pt idx="3551">
                  <c:v>43226.001493055555</c:v>
                </c:pt>
                <c:pt idx="3552">
                  <c:v>43226.001504629632</c:v>
                </c:pt>
                <c:pt idx="3553">
                  <c:v>43226.001516203702</c:v>
                </c:pt>
                <c:pt idx="3554">
                  <c:v>43226.001527777778</c:v>
                </c:pt>
                <c:pt idx="3555">
                  <c:v>43226.001539351855</c:v>
                </c:pt>
                <c:pt idx="3556">
                  <c:v>43226.001550925925</c:v>
                </c:pt>
                <c:pt idx="3557">
                  <c:v>43226.001562500001</c:v>
                </c:pt>
                <c:pt idx="3558">
                  <c:v>43226.001574074071</c:v>
                </c:pt>
                <c:pt idx="3559">
                  <c:v>43226.001585648148</c:v>
                </c:pt>
                <c:pt idx="3560">
                  <c:v>43226.001597222225</c:v>
                </c:pt>
                <c:pt idx="3561">
                  <c:v>43226.001608796294</c:v>
                </c:pt>
                <c:pt idx="3562">
                  <c:v>43226.001620370371</c:v>
                </c:pt>
                <c:pt idx="3563">
                  <c:v>43226.001631944448</c:v>
                </c:pt>
                <c:pt idx="3564">
                  <c:v>43226.001643518517</c:v>
                </c:pt>
                <c:pt idx="3565">
                  <c:v>43226.001655092594</c:v>
                </c:pt>
                <c:pt idx="3566">
                  <c:v>43226.001666666663</c:v>
                </c:pt>
                <c:pt idx="3567">
                  <c:v>43226.00167824074</c:v>
                </c:pt>
                <c:pt idx="3568">
                  <c:v>43226.001689814817</c:v>
                </c:pt>
                <c:pt idx="3569">
                  <c:v>43226.001701388886</c:v>
                </c:pt>
                <c:pt idx="3570">
                  <c:v>43226.001712962963</c:v>
                </c:pt>
                <c:pt idx="3571">
                  <c:v>43226.00172453704</c:v>
                </c:pt>
                <c:pt idx="3572">
                  <c:v>43226.001736111109</c:v>
                </c:pt>
                <c:pt idx="3573">
                  <c:v>43226.001747685186</c:v>
                </c:pt>
                <c:pt idx="3574">
                  <c:v>43226.001759259256</c:v>
                </c:pt>
                <c:pt idx="3575">
                  <c:v>43226.001770833333</c:v>
                </c:pt>
                <c:pt idx="3576">
                  <c:v>43226.001782407409</c:v>
                </c:pt>
                <c:pt idx="3577">
                  <c:v>43226.001793981479</c:v>
                </c:pt>
                <c:pt idx="3578">
                  <c:v>43226.001805555556</c:v>
                </c:pt>
                <c:pt idx="3579">
                  <c:v>43226.001817129632</c:v>
                </c:pt>
                <c:pt idx="3580">
                  <c:v>43226.001828703702</c:v>
                </c:pt>
                <c:pt idx="3581">
                  <c:v>43226.001840277779</c:v>
                </c:pt>
                <c:pt idx="3582">
                  <c:v>43226.001851851855</c:v>
                </c:pt>
                <c:pt idx="3583">
                  <c:v>43226.001863425925</c:v>
                </c:pt>
                <c:pt idx="3584">
                  <c:v>43226.001875000002</c:v>
                </c:pt>
                <c:pt idx="3585">
                  <c:v>43226.001886574071</c:v>
                </c:pt>
                <c:pt idx="3586">
                  <c:v>43226.001898148148</c:v>
                </c:pt>
                <c:pt idx="3587">
                  <c:v>43226.001909722225</c:v>
                </c:pt>
                <c:pt idx="3588">
                  <c:v>43226.001921296294</c:v>
                </c:pt>
                <c:pt idx="3589">
                  <c:v>43226.001932870371</c:v>
                </c:pt>
                <c:pt idx="3590">
                  <c:v>43226.001944444448</c:v>
                </c:pt>
                <c:pt idx="3591">
                  <c:v>43226.001956018517</c:v>
                </c:pt>
                <c:pt idx="3592">
                  <c:v>43226.001967592594</c:v>
                </c:pt>
                <c:pt idx="3593">
                  <c:v>43226.001979166664</c:v>
                </c:pt>
                <c:pt idx="3594">
                  <c:v>43226.00199074074</c:v>
                </c:pt>
                <c:pt idx="3595">
                  <c:v>43226.002002314817</c:v>
                </c:pt>
                <c:pt idx="3596">
                  <c:v>43226.002013888887</c:v>
                </c:pt>
                <c:pt idx="3597">
                  <c:v>43226.002025462964</c:v>
                </c:pt>
                <c:pt idx="3598">
                  <c:v>43226.00203703704</c:v>
                </c:pt>
                <c:pt idx="3599">
                  <c:v>43226.00204861111</c:v>
                </c:pt>
                <c:pt idx="3600">
                  <c:v>43226.002060185187</c:v>
                </c:pt>
                <c:pt idx="3601">
                  <c:v>43226.002071759256</c:v>
                </c:pt>
                <c:pt idx="3602">
                  <c:v>43226.002083333333</c:v>
                </c:pt>
                <c:pt idx="3603">
                  <c:v>43226.00209490741</c:v>
                </c:pt>
                <c:pt idx="3604">
                  <c:v>43226.002106481479</c:v>
                </c:pt>
                <c:pt idx="3605">
                  <c:v>43226.002118055556</c:v>
                </c:pt>
                <c:pt idx="3606">
                  <c:v>43226.002129629633</c:v>
                </c:pt>
                <c:pt idx="3607">
                  <c:v>43226.002141203702</c:v>
                </c:pt>
                <c:pt idx="3608">
                  <c:v>43226.002152777779</c:v>
                </c:pt>
                <c:pt idx="3609">
                  <c:v>43226.002164351848</c:v>
                </c:pt>
                <c:pt idx="3610">
                  <c:v>43226.002175925925</c:v>
                </c:pt>
                <c:pt idx="3611">
                  <c:v>43226.002175925925</c:v>
                </c:pt>
                <c:pt idx="3612">
                  <c:v>43226.002187500002</c:v>
                </c:pt>
                <c:pt idx="3613">
                  <c:v>43226.002199074072</c:v>
                </c:pt>
                <c:pt idx="3614">
                  <c:v>43226.002210648148</c:v>
                </c:pt>
                <c:pt idx="3615">
                  <c:v>43226.002222222225</c:v>
                </c:pt>
                <c:pt idx="3616">
                  <c:v>43226.002233796295</c:v>
                </c:pt>
                <c:pt idx="3617">
                  <c:v>43226.002245370371</c:v>
                </c:pt>
                <c:pt idx="3618">
                  <c:v>43226.002256944441</c:v>
                </c:pt>
                <c:pt idx="3619">
                  <c:v>43226.002268518518</c:v>
                </c:pt>
                <c:pt idx="3620">
                  <c:v>43226.002280092594</c:v>
                </c:pt>
                <c:pt idx="3621">
                  <c:v>43226.002291666664</c:v>
                </c:pt>
                <c:pt idx="3622">
                  <c:v>43226.002303240741</c:v>
                </c:pt>
                <c:pt idx="3623">
                  <c:v>43226.002314814818</c:v>
                </c:pt>
                <c:pt idx="3624">
                  <c:v>43226.002326388887</c:v>
                </c:pt>
                <c:pt idx="3625">
                  <c:v>43226.002337962964</c:v>
                </c:pt>
                <c:pt idx="3626">
                  <c:v>43226.002349537041</c:v>
                </c:pt>
                <c:pt idx="3627">
                  <c:v>43226.00236111111</c:v>
                </c:pt>
                <c:pt idx="3628">
                  <c:v>43226.002372685187</c:v>
                </c:pt>
                <c:pt idx="3629">
                  <c:v>43226.002384259256</c:v>
                </c:pt>
                <c:pt idx="3630">
                  <c:v>43226.002395833333</c:v>
                </c:pt>
                <c:pt idx="3631">
                  <c:v>43226.00240740741</c:v>
                </c:pt>
                <c:pt idx="3632">
                  <c:v>43226.002418981479</c:v>
                </c:pt>
                <c:pt idx="3633">
                  <c:v>43226.002430555556</c:v>
                </c:pt>
                <c:pt idx="3634">
                  <c:v>43226.002442129633</c:v>
                </c:pt>
                <c:pt idx="3635">
                  <c:v>43226.002453703702</c:v>
                </c:pt>
                <c:pt idx="3636">
                  <c:v>43226.002465277779</c:v>
                </c:pt>
                <c:pt idx="3637">
                  <c:v>43226.002476851849</c:v>
                </c:pt>
                <c:pt idx="3638">
                  <c:v>43226.002488425926</c:v>
                </c:pt>
                <c:pt idx="3639">
                  <c:v>43226.002500000002</c:v>
                </c:pt>
                <c:pt idx="3640">
                  <c:v>43226.002511574072</c:v>
                </c:pt>
                <c:pt idx="3641">
                  <c:v>43226.002523148149</c:v>
                </c:pt>
                <c:pt idx="3642">
                  <c:v>43226.002534722225</c:v>
                </c:pt>
                <c:pt idx="3643">
                  <c:v>43226.002546296295</c:v>
                </c:pt>
                <c:pt idx="3644">
                  <c:v>43226.002557870372</c:v>
                </c:pt>
                <c:pt idx="3645">
                  <c:v>43226.002569444441</c:v>
                </c:pt>
                <c:pt idx="3646">
                  <c:v>43226.002581018518</c:v>
                </c:pt>
                <c:pt idx="3647">
                  <c:v>43226.002592592595</c:v>
                </c:pt>
                <c:pt idx="3648">
                  <c:v>43226.002604166664</c:v>
                </c:pt>
                <c:pt idx="3649">
                  <c:v>43226.002615740741</c:v>
                </c:pt>
                <c:pt idx="3650">
                  <c:v>43226.002627314818</c:v>
                </c:pt>
                <c:pt idx="3651">
                  <c:v>43226.002638888887</c:v>
                </c:pt>
                <c:pt idx="3652">
                  <c:v>43226.002650462964</c:v>
                </c:pt>
                <c:pt idx="3653">
                  <c:v>43226.002662037034</c:v>
                </c:pt>
                <c:pt idx="3654">
                  <c:v>43226.00267361111</c:v>
                </c:pt>
                <c:pt idx="3655">
                  <c:v>43226.002685185187</c:v>
                </c:pt>
                <c:pt idx="3656">
                  <c:v>43226.002696759257</c:v>
                </c:pt>
                <c:pt idx="3657">
                  <c:v>43226.002708333333</c:v>
                </c:pt>
                <c:pt idx="3658">
                  <c:v>43226.00271990741</c:v>
                </c:pt>
                <c:pt idx="3659">
                  <c:v>43226.00273148148</c:v>
                </c:pt>
                <c:pt idx="3660">
                  <c:v>43226.002743055556</c:v>
                </c:pt>
                <c:pt idx="3661">
                  <c:v>43226.002754629626</c:v>
                </c:pt>
                <c:pt idx="3662">
                  <c:v>43226.002766203703</c:v>
                </c:pt>
                <c:pt idx="3663">
                  <c:v>43226.00277777778</c:v>
                </c:pt>
                <c:pt idx="3664">
                  <c:v>43226.002789351849</c:v>
                </c:pt>
                <c:pt idx="3665">
                  <c:v>43226.002800925926</c:v>
                </c:pt>
                <c:pt idx="3666">
                  <c:v>43226.002812500003</c:v>
                </c:pt>
                <c:pt idx="3667">
                  <c:v>43226.002824074072</c:v>
                </c:pt>
                <c:pt idx="3668">
                  <c:v>43226.002835648149</c:v>
                </c:pt>
                <c:pt idx="3669">
                  <c:v>43226.002847222226</c:v>
                </c:pt>
                <c:pt idx="3670">
                  <c:v>43226.002858796295</c:v>
                </c:pt>
                <c:pt idx="3671">
                  <c:v>43226.002870370372</c:v>
                </c:pt>
                <c:pt idx="3672">
                  <c:v>43226.002881944441</c:v>
                </c:pt>
                <c:pt idx="3673">
                  <c:v>43226.002893518518</c:v>
                </c:pt>
                <c:pt idx="3674">
                  <c:v>43226.002905092595</c:v>
                </c:pt>
                <c:pt idx="3675">
                  <c:v>43226.002916666665</c:v>
                </c:pt>
                <c:pt idx="3676">
                  <c:v>43226.002928240741</c:v>
                </c:pt>
                <c:pt idx="3677">
                  <c:v>43226.002939814818</c:v>
                </c:pt>
                <c:pt idx="3678">
                  <c:v>43226.002951388888</c:v>
                </c:pt>
                <c:pt idx="3679">
                  <c:v>43226.002962962964</c:v>
                </c:pt>
                <c:pt idx="3680">
                  <c:v>43226.002974537034</c:v>
                </c:pt>
                <c:pt idx="3681">
                  <c:v>43226.002986111111</c:v>
                </c:pt>
                <c:pt idx="3682">
                  <c:v>43226.002997685187</c:v>
                </c:pt>
                <c:pt idx="3683">
                  <c:v>43226.003009259257</c:v>
                </c:pt>
                <c:pt idx="3684">
                  <c:v>43226.003020833334</c:v>
                </c:pt>
                <c:pt idx="3685">
                  <c:v>43226.003032407411</c:v>
                </c:pt>
                <c:pt idx="3686">
                  <c:v>43226.00304398148</c:v>
                </c:pt>
                <c:pt idx="3687">
                  <c:v>43226.003055555557</c:v>
                </c:pt>
                <c:pt idx="3688">
                  <c:v>43226.003067129626</c:v>
                </c:pt>
                <c:pt idx="3689">
                  <c:v>43226.003078703703</c:v>
                </c:pt>
                <c:pt idx="3690">
                  <c:v>43226.00309027778</c:v>
                </c:pt>
                <c:pt idx="3691">
                  <c:v>43226.003101851849</c:v>
                </c:pt>
                <c:pt idx="3692">
                  <c:v>43226.003113425926</c:v>
                </c:pt>
                <c:pt idx="3693">
                  <c:v>43226.003125000003</c:v>
                </c:pt>
                <c:pt idx="3694">
                  <c:v>43226.003136574072</c:v>
                </c:pt>
                <c:pt idx="3695">
                  <c:v>43226.003136574072</c:v>
                </c:pt>
                <c:pt idx="3696">
                  <c:v>43226.003148148149</c:v>
                </c:pt>
                <c:pt idx="3697">
                  <c:v>43226.003159722219</c:v>
                </c:pt>
                <c:pt idx="3698">
                  <c:v>43226.003171296295</c:v>
                </c:pt>
                <c:pt idx="3699">
                  <c:v>43226.003182870372</c:v>
                </c:pt>
                <c:pt idx="3700">
                  <c:v>43226.003194444442</c:v>
                </c:pt>
                <c:pt idx="3701">
                  <c:v>43226.003206018519</c:v>
                </c:pt>
                <c:pt idx="3702">
                  <c:v>43226.003217592595</c:v>
                </c:pt>
                <c:pt idx="3703">
                  <c:v>43226.003229166665</c:v>
                </c:pt>
                <c:pt idx="3704">
                  <c:v>43226.003240740742</c:v>
                </c:pt>
                <c:pt idx="3705">
                  <c:v>43226.003252314818</c:v>
                </c:pt>
                <c:pt idx="3706">
                  <c:v>43226.003263888888</c:v>
                </c:pt>
                <c:pt idx="3707">
                  <c:v>43226.003275462965</c:v>
                </c:pt>
                <c:pt idx="3708">
                  <c:v>43226.003287037034</c:v>
                </c:pt>
                <c:pt idx="3709">
                  <c:v>43226.003298611111</c:v>
                </c:pt>
                <c:pt idx="3710">
                  <c:v>43226.003310185188</c:v>
                </c:pt>
                <c:pt idx="3711">
                  <c:v>43226.003321759257</c:v>
                </c:pt>
                <c:pt idx="3712">
                  <c:v>43226.003333333334</c:v>
                </c:pt>
                <c:pt idx="3713">
                  <c:v>43226.003344907411</c:v>
                </c:pt>
                <c:pt idx="3714">
                  <c:v>43226.00335648148</c:v>
                </c:pt>
                <c:pt idx="3715">
                  <c:v>43226.003368055557</c:v>
                </c:pt>
                <c:pt idx="3716">
                  <c:v>43226.003379629627</c:v>
                </c:pt>
                <c:pt idx="3717">
                  <c:v>43226.003391203703</c:v>
                </c:pt>
                <c:pt idx="3718">
                  <c:v>43226.00340277778</c:v>
                </c:pt>
                <c:pt idx="3719">
                  <c:v>43226.00341435185</c:v>
                </c:pt>
                <c:pt idx="3720">
                  <c:v>43226.003425925926</c:v>
                </c:pt>
                <c:pt idx="3721">
                  <c:v>43226.003437500003</c:v>
                </c:pt>
                <c:pt idx="3722">
                  <c:v>43226.003449074073</c:v>
                </c:pt>
                <c:pt idx="3723">
                  <c:v>43226.003460648149</c:v>
                </c:pt>
                <c:pt idx="3724">
                  <c:v>43226.003472222219</c:v>
                </c:pt>
                <c:pt idx="3725">
                  <c:v>43226.003483796296</c:v>
                </c:pt>
                <c:pt idx="3726">
                  <c:v>43226.003495370373</c:v>
                </c:pt>
                <c:pt idx="3727">
                  <c:v>43226.003506944442</c:v>
                </c:pt>
                <c:pt idx="3728">
                  <c:v>43226.003518518519</c:v>
                </c:pt>
                <c:pt idx="3729">
                  <c:v>43226.003530092596</c:v>
                </c:pt>
                <c:pt idx="3730">
                  <c:v>43226.003541666665</c:v>
                </c:pt>
                <c:pt idx="3731">
                  <c:v>43226.003553240742</c:v>
                </c:pt>
                <c:pt idx="3732">
                  <c:v>43226.003564814811</c:v>
                </c:pt>
                <c:pt idx="3733">
                  <c:v>43226.003576388888</c:v>
                </c:pt>
                <c:pt idx="3734">
                  <c:v>43226.003587962965</c:v>
                </c:pt>
                <c:pt idx="3735">
                  <c:v>43226.003599537034</c:v>
                </c:pt>
                <c:pt idx="3736">
                  <c:v>43226.003611111111</c:v>
                </c:pt>
                <c:pt idx="3737">
                  <c:v>43226.003622685188</c:v>
                </c:pt>
                <c:pt idx="3738">
                  <c:v>43226.003634259258</c:v>
                </c:pt>
                <c:pt idx="3739">
                  <c:v>43226.003645833334</c:v>
                </c:pt>
                <c:pt idx="3740">
                  <c:v>43226.003657407404</c:v>
                </c:pt>
                <c:pt idx="3741">
                  <c:v>43226.003668981481</c:v>
                </c:pt>
                <c:pt idx="3742">
                  <c:v>43226.003680555557</c:v>
                </c:pt>
                <c:pt idx="3743">
                  <c:v>43226.003692129627</c:v>
                </c:pt>
                <c:pt idx="3744">
                  <c:v>43226.003703703704</c:v>
                </c:pt>
                <c:pt idx="3745">
                  <c:v>43226.00371527778</c:v>
                </c:pt>
                <c:pt idx="3746">
                  <c:v>43226.00372685185</c:v>
                </c:pt>
                <c:pt idx="3747">
                  <c:v>43226.003738425927</c:v>
                </c:pt>
                <c:pt idx="3748">
                  <c:v>43226.003750000003</c:v>
                </c:pt>
                <c:pt idx="3749">
                  <c:v>43226.003761574073</c:v>
                </c:pt>
                <c:pt idx="3750">
                  <c:v>43226.00377314815</c:v>
                </c:pt>
                <c:pt idx="3751">
                  <c:v>43226.003784722219</c:v>
                </c:pt>
                <c:pt idx="3752">
                  <c:v>43226.003796296296</c:v>
                </c:pt>
                <c:pt idx="3753">
                  <c:v>43226.003807870373</c:v>
                </c:pt>
                <c:pt idx="3754">
                  <c:v>43226.003819444442</c:v>
                </c:pt>
                <c:pt idx="3755">
                  <c:v>43226.003831018519</c:v>
                </c:pt>
                <c:pt idx="3756">
                  <c:v>43226.003842592596</c:v>
                </c:pt>
                <c:pt idx="3757">
                  <c:v>43226.003854166665</c:v>
                </c:pt>
                <c:pt idx="3758">
                  <c:v>43226.003865740742</c:v>
                </c:pt>
                <c:pt idx="3759">
                  <c:v>43226.003877314812</c:v>
                </c:pt>
                <c:pt idx="3760">
                  <c:v>43226.003888888888</c:v>
                </c:pt>
                <c:pt idx="3761">
                  <c:v>43226.003900462965</c:v>
                </c:pt>
                <c:pt idx="3762">
                  <c:v>43226.003912037035</c:v>
                </c:pt>
                <c:pt idx="3763">
                  <c:v>43226.003923611112</c:v>
                </c:pt>
                <c:pt idx="3764">
                  <c:v>43226.003935185188</c:v>
                </c:pt>
                <c:pt idx="3765">
                  <c:v>43226.003946759258</c:v>
                </c:pt>
                <c:pt idx="3766">
                  <c:v>43226.003958333335</c:v>
                </c:pt>
                <c:pt idx="3767">
                  <c:v>43226.003969907404</c:v>
                </c:pt>
                <c:pt idx="3768">
                  <c:v>43226.003981481481</c:v>
                </c:pt>
                <c:pt idx="3769">
                  <c:v>43226.003993055558</c:v>
                </c:pt>
                <c:pt idx="3770">
                  <c:v>43226.004004629627</c:v>
                </c:pt>
                <c:pt idx="3771">
                  <c:v>43226.004016203704</c:v>
                </c:pt>
                <c:pt idx="3772">
                  <c:v>43226.004027777781</c:v>
                </c:pt>
                <c:pt idx="3773">
                  <c:v>43226.00403935185</c:v>
                </c:pt>
                <c:pt idx="3774">
                  <c:v>43226.00403935185</c:v>
                </c:pt>
                <c:pt idx="3775">
                  <c:v>43226.004050925927</c:v>
                </c:pt>
                <c:pt idx="3776">
                  <c:v>43226.004062499997</c:v>
                </c:pt>
                <c:pt idx="3777">
                  <c:v>43226.004074074073</c:v>
                </c:pt>
                <c:pt idx="3778">
                  <c:v>43226.00408564815</c:v>
                </c:pt>
                <c:pt idx="3779">
                  <c:v>43226.00409722222</c:v>
                </c:pt>
                <c:pt idx="3780">
                  <c:v>43226.004108796296</c:v>
                </c:pt>
                <c:pt idx="3781">
                  <c:v>43226.004120370373</c:v>
                </c:pt>
                <c:pt idx="3782">
                  <c:v>43226.004131944443</c:v>
                </c:pt>
                <c:pt idx="3783">
                  <c:v>43226.004143518519</c:v>
                </c:pt>
                <c:pt idx="3784">
                  <c:v>43226.004155092596</c:v>
                </c:pt>
                <c:pt idx="3785">
                  <c:v>43226.004166666666</c:v>
                </c:pt>
                <c:pt idx="3786">
                  <c:v>43226.004178240742</c:v>
                </c:pt>
                <c:pt idx="3787">
                  <c:v>43226.004189814812</c:v>
                </c:pt>
                <c:pt idx="3788">
                  <c:v>43226.004201388889</c:v>
                </c:pt>
                <c:pt idx="3789">
                  <c:v>43226.004212962966</c:v>
                </c:pt>
                <c:pt idx="3790">
                  <c:v>43226.004224537035</c:v>
                </c:pt>
                <c:pt idx="3791">
                  <c:v>43226.004236111112</c:v>
                </c:pt>
                <c:pt idx="3792">
                  <c:v>43226.004247685189</c:v>
                </c:pt>
                <c:pt idx="3793">
                  <c:v>43226.004259259258</c:v>
                </c:pt>
                <c:pt idx="3794">
                  <c:v>43226.004270833335</c:v>
                </c:pt>
                <c:pt idx="3795">
                  <c:v>43226.004282407404</c:v>
                </c:pt>
                <c:pt idx="3796">
                  <c:v>43226.004293981481</c:v>
                </c:pt>
                <c:pt idx="3797">
                  <c:v>43226.004305555558</c:v>
                </c:pt>
                <c:pt idx="3798">
                  <c:v>43226.004317129627</c:v>
                </c:pt>
                <c:pt idx="3799">
                  <c:v>43226.004328703704</c:v>
                </c:pt>
                <c:pt idx="3800">
                  <c:v>43226.004340277781</c:v>
                </c:pt>
                <c:pt idx="3801">
                  <c:v>43226.004351851851</c:v>
                </c:pt>
                <c:pt idx="3802">
                  <c:v>43226.004363425927</c:v>
                </c:pt>
                <c:pt idx="3803">
                  <c:v>43226.004374999997</c:v>
                </c:pt>
                <c:pt idx="3804">
                  <c:v>43226.004386574074</c:v>
                </c:pt>
                <c:pt idx="3805">
                  <c:v>43226.00439814815</c:v>
                </c:pt>
                <c:pt idx="3806">
                  <c:v>43226.00440972222</c:v>
                </c:pt>
                <c:pt idx="3807">
                  <c:v>43226.004421296297</c:v>
                </c:pt>
                <c:pt idx="3808">
                  <c:v>43226.004432870373</c:v>
                </c:pt>
                <c:pt idx="3809">
                  <c:v>43226.004444444443</c:v>
                </c:pt>
                <c:pt idx="3810">
                  <c:v>43226.00445601852</c:v>
                </c:pt>
                <c:pt idx="3811">
                  <c:v>43226.004467592589</c:v>
                </c:pt>
                <c:pt idx="3812">
                  <c:v>43226.004479166666</c:v>
                </c:pt>
                <c:pt idx="3813">
                  <c:v>43226.004490740743</c:v>
                </c:pt>
                <c:pt idx="3814">
                  <c:v>43226.004502314812</c:v>
                </c:pt>
                <c:pt idx="3815">
                  <c:v>43226.004513888889</c:v>
                </c:pt>
                <c:pt idx="3816">
                  <c:v>43226.004525462966</c:v>
                </c:pt>
                <c:pt idx="3817">
                  <c:v>43226.004537037035</c:v>
                </c:pt>
                <c:pt idx="3818">
                  <c:v>43226.004548611112</c:v>
                </c:pt>
                <c:pt idx="3819">
                  <c:v>43226.004560185182</c:v>
                </c:pt>
                <c:pt idx="3820">
                  <c:v>43226.004571759258</c:v>
                </c:pt>
                <c:pt idx="3821">
                  <c:v>43226.004583333335</c:v>
                </c:pt>
                <c:pt idx="3822">
                  <c:v>43226.004594907405</c:v>
                </c:pt>
                <c:pt idx="3823">
                  <c:v>43226.004606481481</c:v>
                </c:pt>
                <c:pt idx="3824">
                  <c:v>43226.004618055558</c:v>
                </c:pt>
                <c:pt idx="3825">
                  <c:v>43226.004629629628</c:v>
                </c:pt>
                <c:pt idx="3826">
                  <c:v>43226.004641203705</c:v>
                </c:pt>
                <c:pt idx="3827">
                  <c:v>43226.004652777781</c:v>
                </c:pt>
                <c:pt idx="3828">
                  <c:v>43226.004664351851</c:v>
                </c:pt>
                <c:pt idx="3829">
                  <c:v>43226.004675925928</c:v>
                </c:pt>
                <c:pt idx="3830">
                  <c:v>43226.004687499997</c:v>
                </c:pt>
                <c:pt idx="3831">
                  <c:v>43226.004699074074</c:v>
                </c:pt>
                <c:pt idx="3832">
                  <c:v>43226.004710648151</c:v>
                </c:pt>
                <c:pt idx="3833">
                  <c:v>43226.00472222222</c:v>
                </c:pt>
                <c:pt idx="3834">
                  <c:v>43226.004733796297</c:v>
                </c:pt>
                <c:pt idx="3835">
                  <c:v>43226.004745370374</c:v>
                </c:pt>
                <c:pt idx="3836">
                  <c:v>43226.004756944443</c:v>
                </c:pt>
                <c:pt idx="3837">
                  <c:v>43226.00476851852</c:v>
                </c:pt>
                <c:pt idx="3838">
                  <c:v>43226.004780092589</c:v>
                </c:pt>
                <c:pt idx="3839">
                  <c:v>43226.004791666666</c:v>
                </c:pt>
                <c:pt idx="3840">
                  <c:v>43226.004803240743</c:v>
                </c:pt>
                <c:pt idx="3841">
                  <c:v>43226.004814814813</c:v>
                </c:pt>
                <c:pt idx="3842">
                  <c:v>43226.004826388889</c:v>
                </c:pt>
                <c:pt idx="3843">
                  <c:v>43226.004837962966</c:v>
                </c:pt>
                <c:pt idx="3844">
                  <c:v>43226.004849537036</c:v>
                </c:pt>
                <c:pt idx="3845">
                  <c:v>43226.004861111112</c:v>
                </c:pt>
                <c:pt idx="3846">
                  <c:v>43226.004872685182</c:v>
                </c:pt>
                <c:pt idx="3847">
                  <c:v>43226.004884259259</c:v>
                </c:pt>
                <c:pt idx="3848">
                  <c:v>43226.004895833335</c:v>
                </c:pt>
                <c:pt idx="3849">
                  <c:v>43226.004907407405</c:v>
                </c:pt>
                <c:pt idx="3850">
                  <c:v>43226.004918981482</c:v>
                </c:pt>
                <c:pt idx="3851">
                  <c:v>43226.004930555559</c:v>
                </c:pt>
                <c:pt idx="3852">
                  <c:v>43226.004930555559</c:v>
                </c:pt>
                <c:pt idx="3853">
                  <c:v>43226.004942129628</c:v>
                </c:pt>
                <c:pt idx="3854">
                  <c:v>43226.004953703705</c:v>
                </c:pt>
                <c:pt idx="3855">
                  <c:v>43226.004965277774</c:v>
                </c:pt>
                <c:pt idx="3856">
                  <c:v>43226.004976851851</c:v>
                </c:pt>
                <c:pt idx="3857">
                  <c:v>43226.004988425928</c:v>
                </c:pt>
                <c:pt idx="3858">
                  <c:v>43226.004999999997</c:v>
                </c:pt>
                <c:pt idx="3859">
                  <c:v>43226.005011574074</c:v>
                </c:pt>
                <c:pt idx="3860">
                  <c:v>43226.005023148151</c:v>
                </c:pt>
                <c:pt idx="3861">
                  <c:v>43226.00503472222</c:v>
                </c:pt>
                <c:pt idx="3862">
                  <c:v>43226.005046296297</c:v>
                </c:pt>
                <c:pt idx="3863">
                  <c:v>43226.005057870374</c:v>
                </c:pt>
                <c:pt idx="3864">
                  <c:v>43226.005069444444</c:v>
                </c:pt>
                <c:pt idx="3865">
                  <c:v>43226.00508101852</c:v>
                </c:pt>
                <c:pt idx="3866">
                  <c:v>43226.00509259259</c:v>
                </c:pt>
                <c:pt idx="3867">
                  <c:v>43226.005104166667</c:v>
                </c:pt>
                <c:pt idx="3868">
                  <c:v>43226.005115740743</c:v>
                </c:pt>
                <c:pt idx="3869">
                  <c:v>43226.005127314813</c:v>
                </c:pt>
                <c:pt idx="3870">
                  <c:v>43226.00513888889</c:v>
                </c:pt>
                <c:pt idx="3871">
                  <c:v>43226.005150462966</c:v>
                </c:pt>
                <c:pt idx="3872">
                  <c:v>43226.005162037036</c:v>
                </c:pt>
                <c:pt idx="3873">
                  <c:v>43226.005173611113</c:v>
                </c:pt>
                <c:pt idx="3874">
                  <c:v>43226.005185185182</c:v>
                </c:pt>
                <c:pt idx="3875">
                  <c:v>43226.005196759259</c:v>
                </c:pt>
                <c:pt idx="3876">
                  <c:v>43226.005208333336</c:v>
                </c:pt>
                <c:pt idx="3877">
                  <c:v>43226.005219907405</c:v>
                </c:pt>
                <c:pt idx="3878">
                  <c:v>43226.005231481482</c:v>
                </c:pt>
                <c:pt idx="3879">
                  <c:v>43226.005243055559</c:v>
                </c:pt>
                <c:pt idx="3880">
                  <c:v>43226.005254629628</c:v>
                </c:pt>
                <c:pt idx="3881">
                  <c:v>43226.005266203705</c:v>
                </c:pt>
                <c:pt idx="3882">
                  <c:v>43226.005277777775</c:v>
                </c:pt>
                <c:pt idx="3883">
                  <c:v>43226.005289351851</c:v>
                </c:pt>
                <c:pt idx="3884">
                  <c:v>43226.005300925928</c:v>
                </c:pt>
                <c:pt idx="3885">
                  <c:v>43226.005312499998</c:v>
                </c:pt>
                <c:pt idx="3886">
                  <c:v>43226.005324074074</c:v>
                </c:pt>
                <c:pt idx="3887">
                  <c:v>43226.005335648151</c:v>
                </c:pt>
                <c:pt idx="3888">
                  <c:v>43226.005347222221</c:v>
                </c:pt>
                <c:pt idx="3889">
                  <c:v>43226.005358796298</c:v>
                </c:pt>
                <c:pt idx="3890">
                  <c:v>43226.005370370367</c:v>
                </c:pt>
                <c:pt idx="3891">
                  <c:v>43226.005381944444</c:v>
                </c:pt>
                <c:pt idx="3892">
                  <c:v>43226.005393518521</c:v>
                </c:pt>
                <c:pt idx="3893">
                  <c:v>43226.00540509259</c:v>
                </c:pt>
                <c:pt idx="3894">
                  <c:v>43226.005416666667</c:v>
                </c:pt>
                <c:pt idx="3895">
                  <c:v>43226.005428240744</c:v>
                </c:pt>
                <c:pt idx="3896">
                  <c:v>43226.005439814813</c:v>
                </c:pt>
                <c:pt idx="3897">
                  <c:v>43226.00545138889</c:v>
                </c:pt>
                <c:pt idx="3898">
                  <c:v>43226.005462962959</c:v>
                </c:pt>
                <c:pt idx="3899">
                  <c:v>43226.005474537036</c:v>
                </c:pt>
                <c:pt idx="3900">
                  <c:v>43226.005486111113</c:v>
                </c:pt>
                <c:pt idx="3901">
                  <c:v>43226.005497685182</c:v>
                </c:pt>
                <c:pt idx="3902">
                  <c:v>43226.005509259259</c:v>
                </c:pt>
                <c:pt idx="3903">
                  <c:v>43226.005520833336</c:v>
                </c:pt>
                <c:pt idx="3904">
                  <c:v>43226.005532407406</c:v>
                </c:pt>
                <c:pt idx="3905">
                  <c:v>43226.005543981482</c:v>
                </c:pt>
                <c:pt idx="3906">
                  <c:v>43226.005555555559</c:v>
                </c:pt>
                <c:pt idx="3907">
                  <c:v>43226.005567129629</c:v>
                </c:pt>
                <c:pt idx="3908">
                  <c:v>43226.005578703705</c:v>
                </c:pt>
                <c:pt idx="3909">
                  <c:v>43226.005590277775</c:v>
                </c:pt>
                <c:pt idx="3910">
                  <c:v>43226.005601851852</c:v>
                </c:pt>
                <c:pt idx="3911">
                  <c:v>43226.005613425928</c:v>
                </c:pt>
                <c:pt idx="3912">
                  <c:v>43226.005624999998</c:v>
                </c:pt>
                <c:pt idx="3913">
                  <c:v>43226.005636574075</c:v>
                </c:pt>
                <c:pt idx="3914">
                  <c:v>43226.005648148152</c:v>
                </c:pt>
                <c:pt idx="3915">
                  <c:v>43226.005659722221</c:v>
                </c:pt>
                <c:pt idx="3916">
                  <c:v>43226.005671296298</c:v>
                </c:pt>
                <c:pt idx="3917">
                  <c:v>43226.005682870367</c:v>
                </c:pt>
                <c:pt idx="3918">
                  <c:v>43226.005694444444</c:v>
                </c:pt>
                <c:pt idx="3919">
                  <c:v>43226.005706018521</c:v>
                </c:pt>
                <c:pt idx="3920">
                  <c:v>43226.00571759259</c:v>
                </c:pt>
                <c:pt idx="3921">
                  <c:v>43226.005729166667</c:v>
                </c:pt>
                <c:pt idx="3922">
                  <c:v>43226.005740740744</c:v>
                </c:pt>
                <c:pt idx="3923">
                  <c:v>43226.005752314813</c:v>
                </c:pt>
                <c:pt idx="3924">
                  <c:v>43226.00576388889</c:v>
                </c:pt>
                <c:pt idx="3925">
                  <c:v>43226.00577546296</c:v>
                </c:pt>
                <c:pt idx="3926">
                  <c:v>43226.005787037036</c:v>
                </c:pt>
                <c:pt idx="3927">
                  <c:v>43226.005798611113</c:v>
                </c:pt>
                <c:pt idx="3928">
                  <c:v>43226.005810185183</c:v>
                </c:pt>
                <c:pt idx="3929">
                  <c:v>43226.00582175926</c:v>
                </c:pt>
                <c:pt idx="3930">
                  <c:v>43226.005833333336</c:v>
                </c:pt>
                <c:pt idx="3931">
                  <c:v>43226.005844907406</c:v>
                </c:pt>
                <c:pt idx="3932">
                  <c:v>43226.005844907406</c:v>
                </c:pt>
                <c:pt idx="3933">
                  <c:v>43226.005856481483</c:v>
                </c:pt>
                <c:pt idx="3934">
                  <c:v>43226.005868055552</c:v>
                </c:pt>
                <c:pt idx="3935">
                  <c:v>43226.005879629629</c:v>
                </c:pt>
                <c:pt idx="3936">
                  <c:v>43226.005891203706</c:v>
                </c:pt>
                <c:pt idx="3937">
                  <c:v>43226.005902777775</c:v>
                </c:pt>
                <c:pt idx="3938">
                  <c:v>43226.005914351852</c:v>
                </c:pt>
                <c:pt idx="3939">
                  <c:v>43226.005925925929</c:v>
                </c:pt>
                <c:pt idx="3940">
                  <c:v>43226.005937499998</c:v>
                </c:pt>
                <c:pt idx="3941">
                  <c:v>43226.005949074075</c:v>
                </c:pt>
                <c:pt idx="3942">
                  <c:v>43226.005960648145</c:v>
                </c:pt>
                <c:pt idx="3943">
                  <c:v>43226.005972222221</c:v>
                </c:pt>
                <c:pt idx="3944">
                  <c:v>43226.005983796298</c:v>
                </c:pt>
                <c:pt idx="3945">
                  <c:v>43226.005995370368</c:v>
                </c:pt>
                <c:pt idx="3946">
                  <c:v>43226.006006944444</c:v>
                </c:pt>
                <c:pt idx="3947">
                  <c:v>43226.006018518521</c:v>
                </c:pt>
                <c:pt idx="3948">
                  <c:v>43226.006030092591</c:v>
                </c:pt>
                <c:pt idx="3949">
                  <c:v>43226.006041666667</c:v>
                </c:pt>
                <c:pt idx="3950">
                  <c:v>43226.006053240744</c:v>
                </c:pt>
                <c:pt idx="3951">
                  <c:v>43226.006064814814</c:v>
                </c:pt>
                <c:pt idx="3952">
                  <c:v>43226.006076388891</c:v>
                </c:pt>
                <c:pt idx="3953">
                  <c:v>43226.00608796296</c:v>
                </c:pt>
                <c:pt idx="3954">
                  <c:v>43226.006099537037</c:v>
                </c:pt>
                <c:pt idx="3955">
                  <c:v>43226.006111111114</c:v>
                </c:pt>
                <c:pt idx="3956">
                  <c:v>43226.006122685183</c:v>
                </c:pt>
                <c:pt idx="3957">
                  <c:v>43226.00613425926</c:v>
                </c:pt>
                <c:pt idx="3958">
                  <c:v>43226.006145833337</c:v>
                </c:pt>
                <c:pt idx="3959">
                  <c:v>43226.006157407406</c:v>
                </c:pt>
                <c:pt idx="3960">
                  <c:v>43226.006168981483</c:v>
                </c:pt>
                <c:pt idx="3961">
                  <c:v>43226.006180555552</c:v>
                </c:pt>
                <c:pt idx="3962">
                  <c:v>43226.006192129629</c:v>
                </c:pt>
                <c:pt idx="3963">
                  <c:v>43226.006203703706</c:v>
                </c:pt>
                <c:pt idx="3964">
                  <c:v>43226.006215277775</c:v>
                </c:pt>
                <c:pt idx="3965">
                  <c:v>43226.006226851852</c:v>
                </c:pt>
                <c:pt idx="3966">
                  <c:v>43226.006238425929</c:v>
                </c:pt>
                <c:pt idx="3967">
                  <c:v>43226.006249999999</c:v>
                </c:pt>
                <c:pt idx="3968">
                  <c:v>43226.006261574075</c:v>
                </c:pt>
                <c:pt idx="3969">
                  <c:v>43226.006273148145</c:v>
                </c:pt>
                <c:pt idx="3970">
                  <c:v>43226.006284722222</c:v>
                </c:pt>
                <c:pt idx="3971">
                  <c:v>43226.006296296298</c:v>
                </c:pt>
                <c:pt idx="3972">
                  <c:v>43226.006307870368</c:v>
                </c:pt>
                <c:pt idx="3973">
                  <c:v>43226.006319444445</c:v>
                </c:pt>
                <c:pt idx="3974">
                  <c:v>43226.006331018521</c:v>
                </c:pt>
                <c:pt idx="3975">
                  <c:v>43226.006342592591</c:v>
                </c:pt>
                <c:pt idx="3976">
                  <c:v>43226.006354166668</c:v>
                </c:pt>
                <c:pt idx="3977">
                  <c:v>43226.006365740737</c:v>
                </c:pt>
                <c:pt idx="3978">
                  <c:v>43226.006377314814</c:v>
                </c:pt>
                <c:pt idx="3979">
                  <c:v>43226.006388888891</c:v>
                </c:pt>
                <c:pt idx="3980">
                  <c:v>43226.00640046296</c:v>
                </c:pt>
                <c:pt idx="3981">
                  <c:v>43226.006412037037</c:v>
                </c:pt>
                <c:pt idx="3982">
                  <c:v>43226.006423611114</c:v>
                </c:pt>
                <c:pt idx="3983">
                  <c:v>43226.006435185183</c:v>
                </c:pt>
                <c:pt idx="3984">
                  <c:v>43226.00644675926</c:v>
                </c:pt>
                <c:pt idx="3985">
                  <c:v>43226.006458333337</c:v>
                </c:pt>
                <c:pt idx="3986">
                  <c:v>43226.006469907406</c:v>
                </c:pt>
                <c:pt idx="3987">
                  <c:v>43226.006481481483</c:v>
                </c:pt>
                <c:pt idx="3988">
                  <c:v>43226.006493055553</c:v>
                </c:pt>
                <c:pt idx="3989">
                  <c:v>43226.006504629629</c:v>
                </c:pt>
                <c:pt idx="3990">
                  <c:v>43226.006516203706</c:v>
                </c:pt>
                <c:pt idx="3991">
                  <c:v>43226.006527777776</c:v>
                </c:pt>
                <c:pt idx="3992">
                  <c:v>43226.006539351853</c:v>
                </c:pt>
                <c:pt idx="3993">
                  <c:v>43226.006550925929</c:v>
                </c:pt>
                <c:pt idx="3994">
                  <c:v>43226.006562499999</c:v>
                </c:pt>
                <c:pt idx="3995">
                  <c:v>43226.006574074076</c:v>
                </c:pt>
                <c:pt idx="3996">
                  <c:v>43226.006585648145</c:v>
                </c:pt>
                <c:pt idx="3997">
                  <c:v>43226.006597222222</c:v>
                </c:pt>
                <c:pt idx="3998">
                  <c:v>43226.006608796299</c:v>
                </c:pt>
                <c:pt idx="3999">
                  <c:v>43226.006620370368</c:v>
                </c:pt>
                <c:pt idx="4000">
                  <c:v>43226.006631944445</c:v>
                </c:pt>
                <c:pt idx="4001">
                  <c:v>43226.006643518522</c:v>
                </c:pt>
                <c:pt idx="4002">
                  <c:v>43226.006655092591</c:v>
                </c:pt>
                <c:pt idx="4003">
                  <c:v>43226.006666666668</c:v>
                </c:pt>
                <c:pt idx="4004">
                  <c:v>43226.006678240738</c:v>
                </c:pt>
                <c:pt idx="4005">
                  <c:v>43226.006689814814</c:v>
                </c:pt>
                <c:pt idx="4006">
                  <c:v>43226.006701388891</c:v>
                </c:pt>
                <c:pt idx="4007">
                  <c:v>43226.006712962961</c:v>
                </c:pt>
                <c:pt idx="4008">
                  <c:v>43226.006724537037</c:v>
                </c:pt>
                <c:pt idx="4009">
                  <c:v>43226.006736111114</c:v>
                </c:pt>
                <c:pt idx="4010">
                  <c:v>43226.006747685184</c:v>
                </c:pt>
                <c:pt idx="4011">
                  <c:v>43226.00675925926</c:v>
                </c:pt>
                <c:pt idx="4012">
                  <c:v>43226.00677083333</c:v>
                </c:pt>
                <c:pt idx="4013">
                  <c:v>43226.006782407407</c:v>
                </c:pt>
                <c:pt idx="4014">
                  <c:v>43226.006793981483</c:v>
                </c:pt>
                <c:pt idx="4015">
                  <c:v>43226.006805555553</c:v>
                </c:pt>
                <c:pt idx="4016">
                  <c:v>43226.006805555553</c:v>
                </c:pt>
                <c:pt idx="4017">
                  <c:v>43226.00681712963</c:v>
                </c:pt>
                <c:pt idx="4018">
                  <c:v>43226.006828703707</c:v>
                </c:pt>
                <c:pt idx="4019">
                  <c:v>43226.006840277776</c:v>
                </c:pt>
                <c:pt idx="4020">
                  <c:v>43226.006851851853</c:v>
                </c:pt>
                <c:pt idx="4021">
                  <c:v>43226.006863425922</c:v>
                </c:pt>
                <c:pt idx="4022">
                  <c:v>43226.006874999999</c:v>
                </c:pt>
                <c:pt idx="4023">
                  <c:v>43226.006886574076</c:v>
                </c:pt>
                <c:pt idx="4024">
                  <c:v>43226.006898148145</c:v>
                </c:pt>
                <c:pt idx="4025">
                  <c:v>43226.006909722222</c:v>
                </c:pt>
                <c:pt idx="4026">
                  <c:v>43226.006921296299</c:v>
                </c:pt>
                <c:pt idx="4027">
                  <c:v>43226.006932870368</c:v>
                </c:pt>
                <c:pt idx="4028">
                  <c:v>43226.006944444445</c:v>
                </c:pt>
                <c:pt idx="4029">
                  <c:v>43226.006956018522</c:v>
                </c:pt>
                <c:pt idx="4030">
                  <c:v>43226.006967592592</c:v>
                </c:pt>
                <c:pt idx="4031">
                  <c:v>43226.006979166668</c:v>
                </c:pt>
                <c:pt idx="4032">
                  <c:v>43226.006990740738</c:v>
                </c:pt>
                <c:pt idx="4033">
                  <c:v>43226.007002314815</c:v>
                </c:pt>
                <c:pt idx="4034">
                  <c:v>43226.007013888891</c:v>
                </c:pt>
                <c:pt idx="4035">
                  <c:v>43226.007025462961</c:v>
                </c:pt>
                <c:pt idx="4036">
                  <c:v>43226.007037037038</c:v>
                </c:pt>
                <c:pt idx="4037">
                  <c:v>43226.007048611114</c:v>
                </c:pt>
                <c:pt idx="4038">
                  <c:v>43226.007060185184</c:v>
                </c:pt>
                <c:pt idx="4039">
                  <c:v>43226.007071759261</c:v>
                </c:pt>
                <c:pt idx="4040">
                  <c:v>43226.00708333333</c:v>
                </c:pt>
                <c:pt idx="4041">
                  <c:v>43226.007094907407</c:v>
                </c:pt>
                <c:pt idx="4042">
                  <c:v>43226.007106481484</c:v>
                </c:pt>
                <c:pt idx="4043">
                  <c:v>43226.007118055553</c:v>
                </c:pt>
                <c:pt idx="4044">
                  <c:v>43226.00712962963</c:v>
                </c:pt>
                <c:pt idx="4045">
                  <c:v>43226.007141203707</c:v>
                </c:pt>
                <c:pt idx="4046">
                  <c:v>43226.007152777776</c:v>
                </c:pt>
                <c:pt idx="4047">
                  <c:v>43226.007164351853</c:v>
                </c:pt>
                <c:pt idx="4048">
                  <c:v>43226.007175925923</c:v>
                </c:pt>
                <c:pt idx="4049">
                  <c:v>43226.007187499999</c:v>
                </c:pt>
                <c:pt idx="4050">
                  <c:v>43226.007199074076</c:v>
                </c:pt>
                <c:pt idx="4051">
                  <c:v>43226.007210648146</c:v>
                </c:pt>
                <c:pt idx="4052">
                  <c:v>43226.007222222222</c:v>
                </c:pt>
                <c:pt idx="4053">
                  <c:v>43226.007233796299</c:v>
                </c:pt>
                <c:pt idx="4054">
                  <c:v>43226.007245370369</c:v>
                </c:pt>
                <c:pt idx="4055">
                  <c:v>43226.007256944446</c:v>
                </c:pt>
                <c:pt idx="4056">
                  <c:v>43226.007268518515</c:v>
                </c:pt>
                <c:pt idx="4057">
                  <c:v>43226.007280092592</c:v>
                </c:pt>
                <c:pt idx="4058">
                  <c:v>43226.007291666669</c:v>
                </c:pt>
                <c:pt idx="4059">
                  <c:v>43226.007303240738</c:v>
                </c:pt>
                <c:pt idx="4060">
                  <c:v>43226.007314814815</c:v>
                </c:pt>
                <c:pt idx="4061">
                  <c:v>43226.007326388892</c:v>
                </c:pt>
                <c:pt idx="4062">
                  <c:v>43226.007337962961</c:v>
                </c:pt>
                <c:pt idx="4063">
                  <c:v>43226.007349537038</c:v>
                </c:pt>
                <c:pt idx="4064">
                  <c:v>43226.007361111115</c:v>
                </c:pt>
                <c:pt idx="4065">
                  <c:v>43226.007372685184</c:v>
                </c:pt>
                <c:pt idx="4066">
                  <c:v>43226.007384259261</c:v>
                </c:pt>
                <c:pt idx="4067">
                  <c:v>43226.007395833331</c:v>
                </c:pt>
                <c:pt idx="4068">
                  <c:v>43226.007407407407</c:v>
                </c:pt>
                <c:pt idx="4069">
                  <c:v>43226.007418981484</c:v>
                </c:pt>
                <c:pt idx="4070">
                  <c:v>43226.007430555554</c:v>
                </c:pt>
                <c:pt idx="4071">
                  <c:v>43226.00744212963</c:v>
                </c:pt>
                <c:pt idx="4072">
                  <c:v>43226.007453703707</c:v>
                </c:pt>
                <c:pt idx="4073">
                  <c:v>43226.007465277777</c:v>
                </c:pt>
                <c:pt idx="4074">
                  <c:v>43226.007476851853</c:v>
                </c:pt>
                <c:pt idx="4075">
                  <c:v>43226.007488425923</c:v>
                </c:pt>
                <c:pt idx="4076">
                  <c:v>43226.0075</c:v>
                </c:pt>
                <c:pt idx="4077">
                  <c:v>43226.007511574076</c:v>
                </c:pt>
                <c:pt idx="4078">
                  <c:v>43226.007523148146</c:v>
                </c:pt>
                <c:pt idx="4079">
                  <c:v>43226.007534722223</c:v>
                </c:pt>
                <c:pt idx="4080">
                  <c:v>43226.0075462963</c:v>
                </c:pt>
                <c:pt idx="4081">
                  <c:v>43226.007557870369</c:v>
                </c:pt>
                <c:pt idx="4082">
                  <c:v>43226.007569444446</c:v>
                </c:pt>
                <c:pt idx="4083">
                  <c:v>43226.007581018515</c:v>
                </c:pt>
                <c:pt idx="4084">
                  <c:v>43226.007592592592</c:v>
                </c:pt>
                <c:pt idx="4085">
                  <c:v>43226.007604166669</c:v>
                </c:pt>
                <c:pt idx="4086">
                  <c:v>43226.007615740738</c:v>
                </c:pt>
                <c:pt idx="4087">
                  <c:v>43226.007627314815</c:v>
                </c:pt>
                <c:pt idx="4088">
                  <c:v>43226.007638888892</c:v>
                </c:pt>
                <c:pt idx="4089">
                  <c:v>43226.007650462961</c:v>
                </c:pt>
                <c:pt idx="4090">
                  <c:v>43226.007662037038</c:v>
                </c:pt>
                <c:pt idx="4091">
                  <c:v>43226.007673611108</c:v>
                </c:pt>
                <c:pt idx="4092">
                  <c:v>43226.007685185185</c:v>
                </c:pt>
                <c:pt idx="4093">
                  <c:v>43226.007696759261</c:v>
                </c:pt>
                <c:pt idx="4094">
                  <c:v>43226.007708333331</c:v>
                </c:pt>
                <c:pt idx="4095">
                  <c:v>43226.007708333331</c:v>
                </c:pt>
                <c:pt idx="4096">
                  <c:v>43226.007719907408</c:v>
                </c:pt>
                <c:pt idx="4097">
                  <c:v>43226.007731481484</c:v>
                </c:pt>
                <c:pt idx="4098">
                  <c:v>43226.007743055554</c:v>
                </c:pt>
                <c:pt idx="4099">
                  <c:v>43226.007754629631</c:v>
                </c:pt>
                <c:pt idx="4100">
                  <c:v>43226.0077662037</c:v>
                </c:pt>
                <c:pt idx="4101">
                  <c:v>43226.007777777777</c:v>
                </c:pt>
                <c:pt idx="4102">
                  <c:v>43226.007789351854</c:v>
                </c:pt>
                <c:pt idx="4103">
                  <c:v>43226.007800925923</c:v>
                </c:pt>
                <c:pt idx="4104">
                  <c:v>43226.0078125</c:v>
                </c:pt>
                <c:pt idx="4105">
                  <c:v>43226.007824074077</c:v>
                </c:pt>
                <c:pt idx="4106">
                  <c:v>43226.007835648146</c:v>
                </c:pt>
                <c:pt idx="4107">
                  <c:v>43226.007847222223</c:v>
                </c:pt>
                <c:pt idx="4108">
                  <c:v>43226.0078587963</c:v>
                </c:pt>
                <c:pt idx="4109">
                  <c:v>43226.007870370369</c:v>
                </c:pt>
                <c:pt idx="4110">
                  <c:v>43226.007881944446</c:v>
                </c:pt>
                <c:pt idx="4111">
                  <c:v>43226.007893518516</c:v>
                </c:pt>
                <c:pt idx="4112">
                  <c:v>43226.007905092592</c:v>
                </c:pt>
                <c:pt idx="4113">
                  <c:v>43226.007916666669</c:v>
                </c:pt>
                <c:pt idx="4114">
                  <c:v>43226.007928240739</c:v>
                </c:pt>
                <c:pt idx="4115">
                  <c:v>43226.007939814815</c:v>
                </c:pt>
                <c:pt idx="4116">
                  <c:v>43226.007951388892</c:v>
                </c:pt>
                <c:pt idx="4117">
                  <c:v>43226.007962962962</c:v>
                </c:pt>
                <c:pt idx="4118">
                  <c:v>43226.007974537039</c:v>
                </c:pt>
                <c:pt idx="4119">
                  <c:v>43226.007986111108</c:v>
                </c:pt>
                <c:pt idx="4120">
                  <c:v>43226.007997685185</c:v>
                </c:pt>
                <c:pt idx="4121">
                  <c:v>43226.008009259262</c:v>
                </c:pt>
                <c:pt idx="4122">
                  <c:v>43226.008020833331</c:v>
                </c:pt>
                <c:pt idx="4123">
                  <c:v>43226.008032407408</c:v>
                </c:pt>
                <c:pt idx="4124">
                  <c:v>43226.008043981485</c:v>
                </c:pt>
                <c:pt idx="4125">
                  <c:v>43226.008055555554</c:v>
                </c:pt>
                <c:pt idx="4126">
                  <c:v>43226.008067129631</c:v>
                </c:pt>
                <c:pt idx="4127">
                  <c:v>43226.0080787037</c:v>
                </c:pt>
                <c:pt idx="4128">
                  <c:v>43226.008090277777</c:v>
                </c:pt>
                <c:pt idx="4129">
                  <c:v>43226.008101851854</c:v>
                </c:pt>
                <c:pt idx="4130">
                  <c:v>43226.008113425924</c:v>
                </c:pt>
                <c:pt idx="4131">
                  <c:v>43226.008125</c:v>
                </c:pt>
                <c:pt idx="4132">
                  <c:v>43226.008136574077</c:v>
                </c:pt>
                <c:pt idx="4133">
                  <c:v>43226.008148148147</c:v>
                </c:pt>
                <c:pt idx="4134">
                  <c:v>43226.008159722223</c:v>
                </c:pt>
                <c:pt idx="4135">
                  <c:v>43226.008171296293</c:v>
                </c:pt>
                <c:pt idx="4136">
                  <c:v>43226.00818287037</c:v>
                </c:pt>
                <c:pt idx="4137">
                  <c:v>43226.008194444446</c:v>
                </c:pt>
                <c:pt idx="4138">
                  <c:v>43226.008206018516</c:v>
                </c:pt>
                <c:pt idx="4139">
                  <c:v>43226.008217592593</c:v>
                </c:pt>
                <c:pt idx="4140">
                  <c:v>43226.008229166669</c:v>
                </c:pt>
                <c:pt idx="4141">
                  <c:v>43226.008240740739</c:v>
                </c:pt>
                <c:pt idx="4142">
                  <c:v>43226.008252314816</c:v>
                </c:pt>
                <c:pt idx="4143">
                  <c:v>43226.008263888885</c:v>
                </c:pt>
                <c:pt idx="4144">
                  <c:v>43226.008275462962</c:v>
                </c:pt>
                <c:pt idx="4145">
                  <c:v>43226.008287037039</c:v>
                </c:pt>
                <c:pt idx="4146">
                  <c:v>43226.008298611108</c:v>
                </c:pt>
                <c:pt idx="4147">
                  <c:v>43226.008310185185</c:v>
                </c:pt>
                <c:pt idx="4148">
                  <c:v>43226.008321759262</c:v>
                </c:pt>
                <c:pt idx="4149">
                  <c:v>43226.008333333331</c:v>
                </c:pt>
                <c:pt idx="4150">
                  <c:v>43226.008344907408</c:v>
                </c:pt>
                <c:pt idx="4151">
                  <c:v>43226.008356481485</c:v>
                </c:pt>
                <c:pt idx="4152">
                  <c:v>43226.008368055554</c:v>
                </c:pt>
                <c:pt idx="4153">
                  <c:v>43226.008379629631</c:v>
                </c:pt>
                <c:pt idx="4154">
                  <c:v>43226.008391203701</c:v>
                </c:pt>
                <c:pt idx="4155">
                  <c:v>43226.008402777778</c:v>
                </c:pt>
                <c:pt idx="4156">
                  <c:v>43226.008414351854</c:v>
                </c:pt>
                <c:pt idx="4157">
                  <c:v>43226.008425925924</c:v>
                </c:pt>
                <c:pt idx="4158">
                  <c:v>43226.008437500001</c:v>
                </c:pt>
                <c:pt idx="4159">
                  <c:v>43226.008449074077</c:v>
                </c:pt>
                <c:pt idx="4160">
                  <c:v>43226.008460648147</c:v>
                </c:pt>
                <c:pt idx="4161">
                  <c:v>43226.008472222224</c:v>
                </c:pt>
                <c:pt idx="4162">
                  <c:v>43226.008483796293</c:v>
                </c:pt>
                <c:pt idx="4163">
                  <c:v>43226.00849537037</c:v>
                </c:pt>
                <c:pt idx="4164">
                  <c:v>43226.008506944447</c:v>
                </c:pt>
                <c:pt idx="4165">
                  <c:v>43226.008518518516</c:v>
                </c:pt>
                <c:pt idx="4166">
                  <c:v>43226.008530092593</c:v>
                </c:pt>
                <c:pt idx="4167">
                  <c:v>43226.00854166667</c:v>
                </c:pt>
                <c:pt idx="4168">
                  <c:v>43226.008553240739</c:v>
                </c:pt>
                <c:pt idx="4169">
                  <c:v>43226.008564814816</c:v>
                </c:pt>
                <c:pt idx="4170">
                  <c:v>43226.008576388886</c:v>
                </c:pt>
                <c:pt idx="4171">
                  <c:v>43226.008587962962</c:v>
                </c:pt>
                <c:pt idx="4172">
                  <c:v>43226.008599537039</c:v>
                </c:pt>
                <c:pt idx="4173">
                  <c:v>43226.008599537039</c:v>
                </c:pt>
                <c:pt idx="4174">
                  <c:v>43226.008611111109</c:v>
                </c:pt>
                <c:pt idx="4175">
                  <c:v>43226.008622685185</c:v>
                </c:pt>
                <c:pt idx="4176">
                  <c:v>43226.008634259262</c:v>
                </c:pt>
                <c:pt idx="4177">
                  <c:v>43226.008645833332</c:v>
                </c:pt>
                <c:pt idx="4178">
                  <c:v>43226.008657407408</c:v>
                </c:pt>
                <c:pt idx="4179">
                  <c:v>43226.008668981478</c:v>
                </c:pt>
                <c:pt idx="4180">
                  <c:v>43226.008680555555</c:v>
                </c:pt>
                <c:pt idx="4181">
                  <c:v>43226.008692129632</c:v>
                </c:pt>
                <c:pt idx="4182">
                  <c:v>43226.008703703701</c:v>
                </c:pt>
                <c:pt idx="4183">
                  <c:v>43226.008715277778</c:v>
                </c:pt>
                <c:pt idx="4184">
                  <c:v>43226.008726851855</c:v>
                </c:pt>
                <c:pt idx="4185">
                  <c:v>43226.008738425924</c:v>
                </c:pt>
                <c:pt idx="4186">
                  <c:v>43226.008750000001</c:v>
                </c:pt>
                <c:pt idx="4187">
                  <c:v>43226.008761574078</c:v>
                </c:pt>
                <c:pt idx="4188">
                  <c:v>43226.008773148147</c:v>
                </c:pt>
                <c:pt idx="4189">
                  <c:v>43226.008784722224</c:v>
                </c:pt>
                <c:pt idx="4190">
                  <c:v>43226.008796296293</c:v>
                </c:pt>
                <c:pt idx="4191">
                  <c:v>43226.00880787037</c:v>
                </c:pt>
                <c:pt idx="4192">
                  <c:v>43226.008819444447</c:v>
                </c:pt>
                <c:pt idx="4193">
                  <c:v>43226.008831018517</c:v>
                </c:pt>
                <c:pt idx="4194">
                  <c:v>43226.008842592593</c:v>
                </c:pt>
                <c:pt idx="4195">
                  <c:v>43226.00885416667</c:v>
                </c:pt>
                <c:pt idx="4196">
                  <c:v>43226.00886574074</c:v>
                </c:pt>
                <c:pt idx="4197">
                  <c:v>43226.008877314816</c:v>
                </c:pt>
                <c:pt idx="4198">
                  <c:v>43226.008888888886</c:v>
                </c:pt>
                <c:pt idx="4199">
                  <c:v>43226.008900462963</c:v>
                </c:pt>
                <c:pt idx="4200">
                  <c:v>43226.008912037039</c:v>
                </c:pt>
                <c:pt idx="4201">
                  <c:v>43226.008923611109</c:v>
                </c:pt>
                <c:pt idx="4202">
                  <c:v>43226.008935185186</c:v>
                </c:pt>
                <c:pt idx="4203">
                  <c:v>43226.008946759262</c:v>
                </c:pt>
                <c:pt idx="4204">
                  <c:v>43226.008958333332</c:v>
                </c:pt>
                <c:pt idx="4205">
                  <c:v>43226.008969907409</c:v>
                </c:pt>
                <c:pt idx="4206">
                  <c:v>43226.008981481478</c:v>
                </c:pt>
                <c:pt idx="4207">
                  <c:v>43226.008993055555</c:v>
                </c:pt>
                <c:pt idx="4208">
                  <c:v>43226.009004629632</c:v>
                </c:pt>
                <c:pt idx="4209">
                  <c:v>43226.009016203701</c:v>
                </c:pt>
                <c:pt idx="4210">
                  <c:v>43226.009027777778</c:v>
                </c:pt>
                <c:pt idx="4211">
                  <c:v>43226.009039351855</c:v>
                </c:pt>
                <c:pt idx="4212">
                  <c:v>43226.009050925924</c:v>
                </c:pt>
                <c:pt idx="4213">
                  <c:v>43226.009062500001</c:v>
                </c:pt>
                <c:pt idx="4214">
                  <c:v>43226.009074074071</c:v>
                </c:pt>
                <c:pt idx="4215">
                  <c:v>43226.009085648147</c:v>
                </c:pt>
                <c:pt idx="4216">
                  <c:v>43226.009097222224</c:v>
                </c:pt>
                <c:pt idx="4217">
                  <c:v>43226.009108796294</c:v>
                </c:pt>
                <c:pt idx="4218">
                  <c:v>43226.009120370371</c:v>
                </c:pt>
                <c:pt idx="4219">
                  <c:v>43226.009131944447</c:v>
                </c:pt>
                <c:pt idx="4220">
                  <c:v>43226.009143518517</c:v>
                </c:pt>
                <c:pt idx="4221">
                  <c:v>43226.009155092594</c:v>
                </c:pt>
                <c:pt idx="4222">
                  <c:v>43226.009166666663</c:v>
                </c:pt>
                <c:pt idx="4223">
                  <c:v>43226.00917824074</c:v>
                </c:pt>
                <c:pt idx="4224">
                  <c:v>43226.009189814817</c:v>
                </c:pt>
                <c:pt idx="4225">
                  <c:v>43226.009201388886</c:v>
                </c:pt>
                <c:pt idx="4226">
                  <c:v>43226.009212962963</c:v>
                </c:pt>
                <c:pt idx="4227">
                  <c:v>43226.00922453704</c:v>
                </c:pt>
                <c:pt idx="4228">
                  <c:v>43226.009236111109</c:v>
                </c:pt>
                <c:pt idx="4229">
                  <c:v>43226.009247685186</c:v>
                </c:pt>
                <c:pt idx="4230">
                  <c:v>43226.009259259263</c:v>
                </c:pt>
                <c:pt idx="4231">
                  <c:v>43226.009270833332</c:v>
                </c:pt>
                <c:pt idx="4232">
                  <c:v>43226.009282407409</c:v>
                </c:pt>
                <c:pt idx="4233">
                  <c:v>43226.009293981479</c:v>
                </c:pt>
                <c:pt idx="4234">
                  <c:v>43226.009305555555</c:v>
                </c:pt>
                <c:pt idx="4235">
                  <c:v>43226.009317129632</c:v>
                </c:pt>
                <c:pt idx="4236">
                  <c:v>43226.009328703702</c:v>
                </c:pt>
                <c:pt idx="4237">
                  <c:v>43226.009340277778</c:v>
                </c:pt>
                <c:pt idx="4238">
                  <c:v>43226.009351851855</c:v>
                </c:pt>
                <c:pt idx="4239">
                  <c:v>43226.009363425925</c:v>
                </c:pt>
                <c:pt idx="4240">
                  <c:v>43226.009375000001</c:v>
                </c:pt>
                <c:pt idx="4241">
                  <c:v>43226.009386574071</c:v>
                </c:pt>
                <c:pt idx="4242">
                  <c:v>43226.009398148148</c:v>
                </c:pt>
                <c:pt idx="4243">
                  <c:v>43226.009409722225</c:v>
                </c:pt>
                <c:pt idx="4244">
                  <c:v>43226.009421296294</c:v>
                </c:pt>
                <c:pt idx="4245">
                  <c:v>43226.009432870371</c:v>
                </c:pt>
                <c:pt idx="4246">
                  <c:v>43226.009444444448</c:v>
                </c:pt>
                <c:pt idx="4247">
                  <c:v>43226.009456018517</c:v>
                </c:pt>
                <c:pt idx="4248">
                  <c:v>43226.009467592594</c:v>
                </c:pt>
                <c:pt idx="4249">
                  <c:v>43226.009479166663</c:v>
                </c:pt>
                <c:pt idx="4250">
                  <c:v>43226.00949074074</c:v>
                </c:pt>
                <c:pt idx="4251">
                  <c:v>43226.00949074074</c:v>
                </c:pt>
                <c:pt idx="4252">
                  <c:v>43226.009502314817</c:v>
                </c:pt>
                <c:pt idx="4253">
                  <c:v>43226.009513888886</c:v>
                </c:pt>
                <c:pt idx="4254">
                  <c:v>43226.009525462963</c:v>
                </c:pt>
                <c:pt idx="4255">
                  <c:v>43226.00953703704</c:v>
                </c:pt>
                <c:pt idx="4256">
                  <c:v>43226.009548611109</c:v>
                </c:pt>
                <c:pt idx="4257">
                  <c:v>43226.009560185186</c:v>
                </c:pt>
                <c:pt idx="4258">
                  <c:v>43226.009571759256</c:v>
                </c:pt>
                <c:pt idx="4259">
                  <c:v>43226.009583333333</c:v>
                </c:pt>
                <c:pt idx="4260">
                  <c:v>43226.009594907409</c:v>
                </c:pt>
                <c:pt idx="4261">
                  <c:v>43226.009606481479</c:v>
                </c:pt>
                <c:pt idx="4262">
                  <c:v>43226.009618055556</c:v>
                </c:pt>
                <c:pt idx="4263">
                  <c:v>43226.009629629632</c:v>
                </c:pt>
                <c:pt idx="4264">
                  <c:v>43226.009641203702</c:v>
                </c:pt>
                <c:pt idx="4265">
                  <c:v>43226.009652777779</c:v>
                </c:pt>
                <c:pt idx="4266">
                  <c:v>43226.009664351855</c:v>
                </c:pt>
                <c:pt idx="4267">
                  <c:v>43226.009675925925</c:v>
                </c:pt>
                <c:pt idx="4268">
                  <c:v>43226.009687500002</c:v>
                </c:pt>
                <c:pt idx="4269">
                  <c:v>43226.009699074071</c:v>
                </c:pt>
                <c:pt idx="4270">
                  <c:v>43226.009710648148</c:v>
                </c:pt>
                <c:pt idx="4271">
                  <c:v>43226.009722222225</c:v>
                </c:pt>
                <c:pt idx="4272">
                  <c:v>43226.009733796294</c:v>
                </c:pt>
                <c:pt idx="4273">
                  <c:v>43226.009745370371</c:v>
                </c:pt>
                <c:pt idx="4274">
                  <c:v>43226.009756944448</c:v>
                </c:pt>
                <c:pt idx="4275">
                  <c:v>43226.009768518517</c:v>
                </c:pt>
                <c:pt idx="4276">
                  <c:v>43226.009780092594</c:v>
                </c:pt>
                <c:pt idx="4277">
                  <c:v>43226.009791666664</c:v>
                </c:pt>
                <c:pt idx="4278">
                  <c:v>43226.00980324074</c:v>
                </c:pt>
                <c:pt idx="4279">
                  <c:v>43226.009814814817</c:v>
                </c:pt>
                <c:pt idx="4280">
                  <c:v>43226.009826388887</c:v>
                </c:pt>
                <c:pt idx="4281">
                  <c:v>43226.009837962964</c:v>
                </c:pt>
                <c:pt idx="4282">
                  <c:v>43226.00984953704</c:v>
                </c:pt>
                <c:pt idx="4283">
                  <c:v>43226.00986111111</c:v>
                </c:pt>
                <c:pt idx="4284">
                  <c:v>43226.009872685187</c:v>
                </c:pt>
                <c:pt idx="4285">
                  <c:v>43226.009884259256</c:v>
                </c:pt>
                <c:pt idx="4286">
                  <c:v>43226.009895833333</c:v>
                </c:pt>
                <c:pt idx="4287">
                  <c:v>43226.00990740741</c:v>
                </c:pt>
                <c:pt idx="4288">
                  <c:v>43226.009918981479</c:v>
                </c:pt>
                <c:pt idx="4289">
                  <c:v>43226.009930555556</c:v>
                </c:pt>
                <c:pt idx="4290">
                  <c:v>43226.009942129633</c:v>
                </c:pt>
                <c:pt idx="4291">
                  <c:v>43226.009953703702</c:v>
                </c:pt>
                <c:pt idx="4292">
                  <c:v>43226.009965277779</c:v>
                </c:pt>
                <c:pt idx="4293">
                  <c:v>43226.009976851848</c:v>
                </c:pt>
                <c:pt idx="4294">
                  <c:v>43226.009988425925</c:v>
                </c:pt>
                <c:pt idx="4295">
                  <c:v>43226.01</c:v>
                </c:pt>
                <c:pt idx="4296">
                  <c:v>43226.010011574072</c:v>
                </c:pt>
                <c:pt idx="4297">
                  <c:v>43226.010023148148</c:v>
                </c:pt>
                <c:pt idx="4298">
                  <c:v>43226.010034722225</c:v>
                </c:pt>
                <c:pt idx="4299">
                  <c:v>43226.010046296295</c:v>
                </c:pt>
                <c:pt idx="4300">
                  <c:v>43226.010057870371</c:v>
                </c:pt>
                <c:pt idx="4301">
                  <c:v>43226.010069444441</c:v>
                </c:pt>
                <c:pt idx="4302">
                  <c:v>43226.010081018518</c:v>
                </c:pt>
                <c:pt idx="4303">
                  <c:v>43226.010092592594</c:v>
                </c:pt>
                <c:pt idx="4304">
                  <c:v>43226.010104166664</c:v>
                </c:pt>
                <c:pt idx="4305">
                  <c:v>43226.010115740741</c:v>
                </c:pt>
                <c:pt idx="4306">
                  <c:v>43226.010127314818</c:v>
                </c:pt>
                <c:pt idx="4307">
                  <c:v>43226.010138888887</c:v>
                </c:pt>
                <c:pt idx="4308">
                  <c:v>43226.010150462964</c:v>
                </c:pt>
                <c:pt idx="4309">
                  <c:v>43226.010162037041</c:v>
                </c:pt>
                <c:pt idx="4310">
                  <c:v>43226.01017361111</c:v>
                </c:pt>
                <c:pt idx="4311">
                  <c:v>43226.010185185187</c:v>
                </c:pt>
                <c:pt idx="4312">
                  <c:v>43226.010196759256</c:v>
                </c:pt>
                <c:pt idx="4313">
                  <c:v>43226.010208333333</c:v>
                </c:pt>
                <c:pt idx="4314">
                  <c:v>43226.01021990741</c:v>
                </c:pt>
                <c:pt idx="4315">
                  <c:v>43226.010231481479</c:v>
                </c:pt>
                <c:pt idx="4316">
                  <c:v>43226.010243055556</c:v>
                </c:pt>
                <c:pt idx="4317">
                  <c:v>43226.010254629633</c:v>
                </c:pt>
                <c:pt idx="4318">
                  <c:v>43226.010266203702</c:v>
                </c:pt>
                <c:pt idx="4319">
                  <c:v>43226.010277777779</c:v>
                </c:pt>
                <c:pt idx="4320">
                  <c:v>43226.010289351849</c:v>
                </c:pt>
                <c:pt idx="4321">
                  <c:v>43226.010300925926</c:v>
                </c:pt>
                <c:pt idx="4322">
                  <c:v>43226.010312500002</c:v>
                </c:pt>
                <c:pt idx="4323">
                  <c:v>43226.010324074072</c:v>
                </c:pt>
                <c:pt idx="4324">
                  <c:v>43226.010335648149</c:v>
                </c:pt>
                <c:pt idx="4325">
                  <c:v>43226.010347222225</c:v>
                </c:pt>
                <c:pt idx="4326">
                  <c:v>43226.010358796295</c:v>
                </c:pt>
                <c:pt idx="4327">
                  <c:v>43226.010370370372</c:v>
                </c:pt>
                <c:pt idx="4328">
                  <c:v>43226.010381944441</c:v>
                </c:pt>
                <c:pt idx="4329">
                  <c:v>43226.010393518518</c:v>
                </c:pt>
                <c:pt idx="4330">
                  <c:v>43226.010405092595</c:v>
                </c:pt>
                <c:pt idx="4331">
                  <c:v>43226.010416666664</c:v>
                </c:pt>
                <c:pt idx="4332">
                  <c:v>43226.010428240741</c:v>
                </c:pt>
                <c:pt idx="4333">
                  <c:v>43226.010439814818</c:v>
                </c:pt>
                <c:pt idx="4334">
                  <c:v>43226.010439814818</c:v>
                </c:pt>
                <c:pt idx="4335">
                  <c:v>43226.010451388887</c:v>
                </c:pt>
                <c:pt idx="4336">
                  <c:v>43226.010462962964</c:v>
                </c:pt>
                <c:pt idx="4337">
                  <c:v>43226.010474537034</c:v>
                </c:pt>
                <c:pt idx="4338">
                  <c:v>43226.01048611111</c:v>
                </c:pt>
                <c:pt idx="4339">
                  <c:v>43226.010497685187</c:v>
                </c:pt>
                <c:pt idx="4340">
                  <c:v>43226.010509259257</c:v>
                </c:pt>
                <c:pt idx="4341">
                  <c:v>43226.010520833333</c:v>
                </c:pt>
                <c:pt idx="4342">
                  <c:v>43226.01053240741</c:v>
                </c:pt>
                <c:pt idx="4343">
                  <c:v>43226.01054398148</c:v>
                </c:pt>
                <c:pt idx="4344">
                  <c:v>43226.010555555556</c:v>
                </c:pt>
                <c:pt idx="4345">
                  <c:v>43226.010567129626</c:v>
                </c:pt>
                <c:pt idx="4346">
                  <c:v>43226.010578703703</c:v>
                </c:pt>
                <c:pt idx="4347">
                  <c:v>43226.01059027778</c:v>
                </c:pt>
                <c:pt idx="4348">
                  <c:v>43226.010601851849</c:v>
                </c:pt>
                <c:pt idx="4349">
                  <c:v>43226.010613425926</c:v>
                </c:pt>
                <c:pt idx="4350">
                  <c:v>43226.010625000003</c:v>
                </c:pt>
                <c:pt idx="4351">
                  <c:v>43226.010636574072</c:v>
                </c:pt>
                <c:pt idx="4352">
                  <c:v>43226.010648148149</c:v>
                </c:pt>
                <c:pt idx="4353">
                  <c:v>43226.010659722226</c:v>
                </c:pt>
                <c:pt idx="4354">
                  <c:v>43226.010671296295</c:v>
                </c:pt>
                <c:pt idx="4355">
                  <c:v>43226.010682870372</c:v>
                </c:pt>
                <c:pt idx="4356">
                  <c:v>43226.010694444441</c:v>
                </c:pt>
                <c:pt idx="4357">
                  <c:v>43226.010706018518</c:v>
                </c:pt>
                <c:pt idx="4358">
                  <c:v>43226.010717592595</c:v>
                </c:pt>
                <c:pt idx="4359">
                  <c:v>43226.010729166665</c:v>
                </c:pt>
                <c:pt idx="4360">
                  <c:v>43226.010740740741</c:v>
                </c:pt>
                <c:pt idx="4361">
                  <c:v>43226.010752314818</c:v>
                </c:pt>
                <c:pt idx="4362">
                  <c:v>43226.010763888888</c:v>
                </c:pt>
                <c:pt idx="4363">
                  <c:v>43226.010775462964</c:v>
                </c:pt>
                <c:pt idx="4364">
                  <c:v>43226.010787037034</c:v>
                </c:pt>
                <c:pt idx="4365">
                  <c:v>43226.010798611111</c:v>
                </c:pt>
                <c:pt idx="4366">
                  <c:v>43226.010810185187</c:v>
                </c:pt>
                <c:pt idx="4367">
                  <c:v>43226.010821759257</c:v>
                </c:pt>
                <c:pt idx="4368">
                  <c:v>43226.010833333334</c:v>
                </c:pt>
                <c:pt idx="4369">
                  <c:v>43226.010844907411</c:v>
                </c:pt>
                <c:pt idx="4370">
                  <c:v>43226.01085648148</c:v>
                </c:pt>
                <c:pt idx="4371">
                  <c:v>43226.010868055557</c:v>
                </c:pt>
                <c:pt idx="4372">
                  <c:v>43226.010879629626</c:v>
                </c:pt>
                <c:pt idx="4373">
                  <c:v>43226.010891203703</c:v>
                </c:pt>
                <c:pt idx="4374">
                  <c:v>43226.01090277778</c:v>
                </c:pt>
                <c:pt idx="4375">
                  <c:v>43226.010914351849</c:v>
                </c:pt>
                <c:pt idx="4376">
                  <c:v>43226.010925925926</c:v>
                </c:pt>
                <c:pt idx="4377">
                  <c:v>43226.010937500003</c:v>
                </c:pt>
                <c:pt idx="4378">
                  <c:v>43226.010949074072</c:v>
                </c:pt>
                <c:pt idx="4379">
                  <c:v>43226.010960648149</c:v>
                </c:pt>
                <c:pt idx="4380">
                  <c:v>43226.010972222219</c:v>
                </c:pt>
                <c:pt idx="4381">
                  <c:v>43226.010983796295</c:v>
                </c:pt>
                <c:pt idx="4382">
                  <c:v>43226.010995370372</c:v>
                </c:pt>
                <c:pt idx="4383">
                  <c:v>43226.011006944442</c:v>
                </c:pt>
                <c:pt idx="4384">
                  <c:v>43226.011018518519</c:v>
                </c:pt>
                <c:pt idx="4385">
                  <c:v>43226.011030092595</c:v>
                </c:pt>
                <c:pt idx="4386">
                  <c:v>43226.011041666665</c:v>
                </c:pt>
                <c:pt idx="4387">
                  <c:v>43226.011053240742</c:v>
                </c:pt>
                <c:pt idx="4388">
                  <c:v>43226.011064814818</c:v>
                </c:pt>
                <c:pt idx="4389">
                  <c:v>43226.011076388888</c:v>
                </c:pt>
                <c:pt idx="4390">
                  <c:v>43226.011087962965</c:v>
                </c:pt>
                <c:pt idx="4391">
                  <c:v>43226.011099537034</c:v>
                </c:pt>
                <c:pt idx="4392">
                  <c:v>43226.011111111111</c:v>
                </c:pt>
                <c:pt idx="4393">
                  <c:v>43226.011122685188</c:v>
                </c:pt>
                <c:pt idx="4394">
                  <c:v>43226.011134259257</c:v>
                </c:pt>
                <c:pt idx="4395">
                  <c:v>43226.011145833334</c:v>
                </c:pt>
                <c:pt idx="4396">
                  <c:v>43226.011157407411</c:v>
                </c:pt>
                <c:pt idx="4397">
                  <c:v>43226.01116898148</c:v>
                </c:pt>
                <c:pt idx="4398">
                  <c:v>43226.011180555557</c:v>
                </c:pt>
                <c:pt idx="4399">
                  <c:v>43226.011192129627</c:v>
                </c:pt>
                <c:pt idx="4400">
                  <c:v>43226.011203703703</c:v>
                </c:pt>
                <c:pt idx="4401">
                  <c:v>43226.01121527778</c:v>
                </c:pt>
                <c:pt idx="4402">
                  <c:v>43226.01122685185</c:v>
                </c:pt>
                <c:pt idx="4403">
                  <c:v>43226.011238425926</c:v>
                </c:pt>
                <c:pt idx="4404">
                  <c:v>43226.011250000003</c:v>
                </c:pt>
                <c:pt idx="4405">
                  <c:v>43226.011261574073</c:v>
                </c:pt>
                <c:pt idx="4406">
                  <c:v>43226.011273148149</c:v>
                </c:pt>
                <c:pt idx="4407">
                  <c:v>43226.011284722219</c:v>
                </c:pt>
                <c:pt idx="4408">
                  <c:v>43226.011296296296</c:v>
                </c:pt>
                <c:pt idx="4409">
                  <c:v>43226.011307870373</c:v>
                </c:pt>
                <c:pt idx="4410">
                  <c:v>43226.011319444442</c:v>
                </c:pt>
                <c:pt idx="4411">
                  <c:v>43226.011319444442</c:v>
                </c:pt>
                <c:pt idx="4412">
                  <c:v>43226.011331018519</c:v>
                </c:pt>
                <c:pt idx="4413">
                  <c:v>43226.011342592596</c:v>
                </c:pt>
                <c:pt idx="4414">
                  <c:v>43226.011354166665</c:v>
                </c:pt>
                <c:pt idx="4415">
                  <c:v>43226.011365740742</c:v>
                </c:pt>
                <c:pt idx="4416">
                  <c:v>43226.011377314811</c:v>
                </c:pt>
                <c:pt idx="4417">
                  <c:v>43226.011388888888</c:v>
                </c:pt>
                <c:pt idx="4418">
                  <c:v>43226.011400462965</c:v>
                </c:pt>
                <c:pt idx="4419">
                  <c:v>43226.011412037034</c:v>
                </c:pt>
                <c:pt idx="4420">
                  <c:v>43226.011423611111</c:v>
                </c:pt>
                <c:pt idx="4421">
                  <c:v>43226.011435185188</c:v>
                </c:pt>
                <c:pt idx="4422">
                  <c:v>43226.011446759258</c:v>
                </c:pt>
                <c:pt idx="4423">
                  <c:v>43226.011458333334</c:v>
                </c:pt>
                <c:pt idx="4424">
                  <c:v>43226.011469907404</c:v>
                </c:pt>
                <c:pt idx="4425">
                  <c:v>43226.011481481481</c:v>
                </c:pt>
                <c:pt idx="4426">
                  <c:v>43226.011493055557</c:v>
                </c:pt>
                <c:pt idx="4427">
                  <c:v>43226.011504629627</c:v>
                </c:pt>
                <c:pt idx="4428">
                  <c:v>43226.011516203704</c:v>
                </c:pt>
                <c:pt idx="4429">
                  <c:v>43226.01152777778</c:v>
                </c:pt>
                <c:pt idx="4430">
                  <c:v>43226.01153935185</c:v>
                </c:pt>
                <c:pt idx="4431">
                  <c:v>43226.011550925927</c:v>
                </c:pt>
                <c:pt idx="4432">
                  <c:v>43226.011562500003</c:v>
                </c:pt>
                <c:pt idx="4433">
                  <c:v>43226.011574074073</c:v>
                </c:pt>
                <c:pt idx="4434">
                  <c:v>43226.01158564815</c:v>
                </c:pt>
                <c:pt idx="4435">
                  <c:v>43226.011597222219</c:v>
                </c:pt>
                <c:pt idx="4436">
                  <c:v>43226.011608796296</c:v>
                </c:pt>
                <c:pt idx="4437">
                  <c:v>43226.011620370373</c:v>
                </c:pt>
                <c:pt idx="4438">
                  <c:v>43226.011631944442</c:v>
                </c:pt>
                <c:pt idx="4439">
                  <c:v>43226.011643518519</c:v>
                </c:pt>
                <c:pt idx="4440">
                  <c:v>43226.011655092596</c:v>
                </c:pt>
                <c:pt idx="4441">
                  <c:v>43226.011666666665</c:v>
                </c:pt>
                <c:pt idx="4442">
                  <c:v>43226.011678240742</c:v>
                </c:pt>
                <c:pt idx="4443">
                  <c:v>43226.011689814812</c:v>
                </c:pt>
                <c:pt idx="4444">
                  <c:v>43226.011701388888</c:v>
                </c:pt>
                <c:pt idx="4445">
                  <c:v>43226.011712962965</c:v>
                </c:pt>
                <c:pt idx="4446">
                  <c:v>43226.011724537035</c:v>
                </c:pt>
                <c:pt idx="4447">
                  <c:v>43226.011736111112</c:v>
                </c:pt>
                <c:pt idx="4448">
                  <c:v>43226.011747685188</c:v>
                </c:pt>
                <c:pt idx="4449">
                  <c:v>43226.011759259258</c:v>
                </c:pt>
                <c:pt idx="4450">
                  <c:v>43226.011770833335</c:v>
                </c:pt>
                <c:pt idx="4451">
                  <c:v>43226.011782407404</c:v>
                </c:pt>
                <c:pt idx="4452">
                  <c:v>43226.011793981481</c:v>
                </c:pt>
                <c:pt idx="4453">
                  <c:v>43226.011805555558</c:v>
                </c:pt>
                <c:pt idx="4454">
                  <c:v>43226.011817129627</c:v>
                </c:pt>
                <c:pt idx="4455">
                  <c:v>43226.011828703704</c:v>
                </c:pt>
                <c:pt idx="4456">
                  <c:v>43226.011840277781</c:v>
                </c:pt>
                <c:pt idx="4457">
                  <c:v>43226.01185185185</c:v>
                </c:pt>
                <c:pt idx="4458">
                  <c:v>43226.011863425927</c:v>
                </c:pt>
                <c:pt idx="4459">
                  <c:v>43226.011874999997</c:v>
                </c:pt>
                <c:pt idx="4460">
                  <c:v>43226.011886574073</c:v>
                </c:pt>
                <c:pt idx="4461">
                  <c:v>43226.01189814815</c:v>
                </c:pt>
                <c:pt idx="4462">
                  <c:v>43226.01190972222</c:v>
                </c:pt>
                <c:pt idx="4463">
                  <c:v>43226.011921296296</c:v>
                </c:pt>
                <c:pt idx="4464">
                  <c:v>43226.011932870373</c:v>
                </c:pt>
                <c:pt idx="4465">
                  <c:v>43226.011944444443</c:v>
                </c:pt>
                <c:pt idx="4466">
                  <c:v>43226.011956018519</c:v>
                </c:pt>
                <c:pt idx="4467">
                  <c:v>43226.011967592596</c:v>
                </c:pt>
                <c:pt idx="4468">
                  <c:v>43226.011979166666</c:v>
                </c:pt>
                <c:pt idx="4469">
                  <c:v>43226.011990740742</c:v>
                </c:pt>
                <c:pt idx="4470">
                  <c:v>43226.012002314812</c:v>
                </c:pt>
                <c:pt idx="4471">
                  <c:v>43226.012013888889</c:v>
                </c:pt>
                <c:pt idx="4472">
                  <c:v>43226.012025462966</c:v>
                </c:pt>
                <c:pt idx="4473">
                  <c:v>43226.012037037035</c:v>
                </c:pt>
                <c:pt idx="4474">
                  <c:v>43226.012048611112</c:v>
                </c:pt>
                <c:pt idx="4475">
                  <c:v>43226.012060185189</c:v>
                </c:pt>
                <c:pt idx="4476">
                  <c:v>43226.012071759258</c:v>
                </c:pt>
                <c:pt idx="4477">
                  <c:v>43226.012083333335</c:v>
                </c:pt>
                <c:pt idx="4478">
                  <c:v>43226.012094907404</c:v>
                </c:pt>
                <c:pt idx="4479">
                  <c:v>43226.012106481481</c:v>
                </c:pt>
                <c:pt idx="4480">
                  <c:v>43226.012118055558</c:v>
                </c:pt>
                <c:pt idx="4481">
                  <c:v>43226.012129629627</c:v>
                </c:pt>
                <c:pt idx="4482">
                  <c:v>43226.012141203704</c:v>
                </c:pt>
                <c:pt idx="4483">
                  <c:v>43226.012152777781</c:v>
                </c:pt>
                <c:pt idx="4484">
                  <c:v>43226.012164351851</c:v>
                </c:pt>
                <c:pt idx="4485">
                  <c:v>43226.012175925927</c:v>
                </c:pt>
                <c:pt idx="4486">
                  <c:v>43226.012187499997</c:v>
                </c:pt>
                <c:pt idx="4487">
                  <c:v>43226.012199074074</c:v>
                </c:pt>
                <c:pt idx="4488">
                  <c:v>43226.012199074074</c:v>
                </c:pt>
                <c:pt idx="4489">
                  <c:v>43226.01221064815</c:v>
                </c:pt>
                <c:pt idx="4490">
                  <c:v>43226.01222222222</c:v>
                </c:pt>
                <c:pt idx="4491">
                  <c:v>43226.012233796297</c:v>
                </c:pt>
                <c:pt idx="4492">
                  <c:v>43226.012245370373</c:v>
                </c:pt>
                <c:pt idx="4493">
                  <c:v>43226.012256944443</c:v>
                </c:pt>
                <c:pt idx="4494">
                  <c:v>43226.01226851852</c:v>
                </c:pt>
                <c:pt idx="4495">
                  <c:v>43226.012280092589</c:v>
                </c:pt>
                <c:pt idx="4496">
                  <c:v>43226.012291666666</c:v>
                </c:pt>
                <c:pt idx="4497">
                  <c:v>43226.012303240743</c:v>
                </c:pt>
                <c:pt idx="4498">
                  <c:v>43226.012314814812</c:v>
                </c:pt>
                <c:pt idx="4499">
                  <c:v>43226.012326388889</c:v>
                </c:pt>
                <c:pt idx="4500">
                  <c:v>43226.012337962966</c:v>
                </c:pt>
                <c:pt idx="4501">
                  <c:v>43226.012349537035</c:v>
                </c:pt>
                <c:pt idx="4502">
                  <c:v>43226.012361111112</c:v>
                </c:pt>
                <c:pt idx="4503">
                  <c:v>43226.012372685182</c:v>
                </c:pt>
                <c:pt idx="4504">
                  <c:v>43226.012384259258</c:v>
                </c:pt>
                <c:pt idx="4505">
                  <c:v>43226.012395833335</c:v>
                </c:pt>
                <c:pt idx="4506">
                  <c:v>43226.012407407405</c:v>
                </c:pt>
                <c:pt idx="4507">
                  <c:v>43226.012418981481</c:v>
                </c:pt>
                <c:pt idx="4508">
                  <c:v>43226.012430555558</c:v>
                </c:pt>
                <c:pt idx="4509">
                  <c:v>43226.012442129628</c:v>
                </c:pt>
                <c:pt idx="4510">
                  <c:v>43226.012453703705</c:v>
                </c:pt>
                <c:pt idx="4511">
                  <c:v>43226.012465277781</c:v>
                </c:pt>
                <c:pt idx="4512">
                  <c:v>43226.012476851851</c:v>
                </c:pt>
                <c:pt idx="4513">
                  <c:v>43226.012488425928</c:v>
                </c:pt>
                <c:pt idx="4514">
                  <c:v>43226.012499999997</c:v>
                </c:pt>
                <c:pt idx="4515">
                  <c:v>43226.012511574074</c:v>
                </c:pt>
                <c:pt idx="4516">
                  <c:v>43226.012523148151</c:v>
                </c:pt>
                <c:pt idx="4517">
                  <c:v>43226.01253472222</c:v>
                </c:pt>
                <c:pt idx="4518">
                  <c:v>43226.012546296297</c:v>
                </c:pt>
                <c:pt idx="4519">
                  <c:v>43226.012557870374</c:v>
                </c:pt>
                <c:pt idx="4520">
                  <c:v>43226.012569444443</c:v>
                </c:pt>
                <c:pt idx="4521">
                  <c:v>43226.01258101852</c:v>
                </c:pt>
                <c:pt idx="4522">
                  <c:v>43226.012592592589</c:v>
                </c:pt>
                <c:pt idx="4523">
                  <c:v>43226.012604166666</c:v>
                </c:pt>
                <c:pt idx="4524">
                  <c:v>43226.012615740743</c:v>
                </c:pt>
                <c:pt idx="4525">
                  <c:v>43226.012627314813</c:v>
                </c:pt>
                <c:pt idx="4526">
                  <c:v>43226.012638888889</c:v>
                </c:pt>
                <c:pt idx="4527">
                  <c:v>43226.012650462966</c:v>
                </c:pt>
                <c:pt idx="4528">
                  <c:v>43226.012662037036</c:v>
                </c:pt>
                <c:pt idx="4529">
                  <c:v>43226.012673611112</c:v>
                </c:pt>
                <c:pt idx="4530">
                  <c:v>43226.012685185182</c:v>
                </c:pt>
                <c:pt idx="4531">
                  <c:v>43226.012696759259</c:v>
                </c:pt>
                <c:pt idx="4532">
                  <c:v>43226.012708333335</c:v>
                </c:pt>
                <c:pt idx="4533">
                  <c:v>43226.012719907405</c:v>
                </c:pt>
                <c:pt idx="4534">
                  <c:v>43226.012731481482</c:v>
                </c:pt>
                <c:pt idx="4535">
                  <c:v>43226.012743055559</c:v>
                </c:pt>
                <c:pt idx="4536">
                  <c:v>43226.012754629628</c:v>
                </c:pt>
                <c:pt idx="4537">
                  <c:v>43226.012766203705</c:v>
                </c:pt>
                <c:pt idx="4538">
                  <c:v>43226.012777777774</c:v>
                </c:pt>
                <c:pt idx="4539">
                  <c:v>43226.012789351851</c:v>
                </c:pt>
                <c:pt idx="4540">
                  <c:v>43226.012800925928</c:v>
                </c:pt>
                <c:pt idx="4541">
                  <c:v>43226.012812499997</c:v>
                </c:pt>
                <c:pt idx="4542">
                  <c:v>43226.012824074074</c:v>
                </c:pt>
                <c:pt idx="4543">
                  <c:v>43226.012835648151</c:v>
                </c:pt>
                <c:pt idx="4544">
                  <c:v>43226.01284722222</c:v>
                </c:pt>
                <c:pt idx="4545">
                  <c:v>43226.012858796297</c:v>
                </c:pt>
                <c:pt idx="4546">
                  <c:v>43226.012870370374</c:v>
                </c:pt>
                <c:pt idx="4547">
                  <c:v>43226.012881944444</c:v>
                </c:pt>
                <c:pt idx="4548">
                  <c:v>43226.01289351852</c:v>
                </c:pt>
                <c:pt idx="4549">
                  <c:v>43226.01290509259</c:v>
                </c:pt>
                <c:pt idx="4550">
                  <c:v>43226.012916666667</c:v>
                </c:pt>
                <c:pt idx="4551">
                  <c:v>43226.012928240743</c:v>
                </c:pt>
                <c:pt idx="4552">
                  <c:v>43226.012939814813</c:v>
                </c:pt>
                <c:pt idx="4553">
                  <c:v>43226.01295138889</c:v>
                </c:pt>
                <c:pt idx="4554">
                  <c:v>43226.012962962966</c:v>
                </c:pt>
                <c:pt idx="4555">
                  <c:v>43226.012974537036</c:v>
                </c:pt>
                <c:pt idx="4556">
                  <c:v>43226.012986111113</c:v>
                </c:pt>
                <c:pt idx="4557">
                  <c:v>43226.012997685182</c:v>
                </c:pt>
                <c:pt idx="4558">
                  <c:v>43226.013009259259</c:v>
                </c:pt>
                <c:pt idx="4559">
                  <c:v>43226.013020833336</c:v>
                </c:pt>
                <c:pt idx="4560">
                  <c:v>43226.013032407405</c:v>
                </c:pt>
                <c:pt idx="4561">
                  <c:v>43226.013043981482</c:v>
                </c:pt>
                <c:pt idx="4562">
                  <c:v>43226.013055555559</c:v>
                </c:pt>
                <c:pt idx="4563">
                  <c:v>43226.013067129628</c:v>
                </c:pt>
                <c:pt idx="4564">
                  <c:v>43226.013078703705</c:v>
                </c:pt>
                <c:pt idx="4565">
                  <c:v>43226.013090277775</c:v>
                </c:pt>
                <c:pt idx="4566">
                  <c:v>43226.013101851851</c:v>
                </c:pt>
                <c:pt idx="4567">
                  <c:v>43226.013113425928</c:v>
                </c:pt>
                <c:pt idx="4568">
                  <c:v>43226.013124999998</c:v>
                </c:pt>
                <c:pt idx="4569">
                  <c:v>43226.013136574074</c:v>
                </c:pt>
                <c:pt idx="4570">
                  <c:v>43226.013148148151</c:v>
                </c:pt>
                <c:pt idx="4571">
                  <c:v>43226.013159722221</c:v>
                </c:pt>
                <c:pt idx="4572">
                  <c:v>43226.013159722221</c:v>
                </c:pt>
                <c:pt idx="4573">
                  <c:v>43226.013171296298</c:v>
                </c:pt>
                <c:pt idx="4574">
                  <c:v>43226.013182870367</c:v>
                </c:pt>
                <c:pt idx="4575">
                  <c:v>43226.013194444444</c:v>
                </c:pt>
                <c:pt idx="4576">
                  <c:v>43226.013206018521</c:v>
                </c:pt>
                <c:pt idx="4577">
                  <c:v>43226.01321759259</c:v>
                </c:pt>
                <c:pt idx="4578">
                  <c:v>43226.013229166667</c:v>
                </c:pt>
                <c:pt idx="4579">
                  <c:v>43226.013240740744</c:v>
                </c:pt>
                <c:pt idx="4580">
                  <c:v>43226.013252314813</c:v>
                </c:pt>
                <c:pt idx="4581">
                  <c:v>43226.01326388889</c:v>
                </c:pt>
                <c:pt idx="4582">
                  <c:v>43226.013275462959</c:v>
                </c:pt>
                <c:pt idx="4583">
                  <c:v>43226.013287037036</c:v>
                </c:pt>
                <c:pt idx="4584">
                  <c:v>43226.013298611113</c:v>
                </c:pt>
                <c:pt idx="4585">
                  <c:v>43226.013310185182</c:v>
                </c:pt>
                <c:pt idx="4586">
                  <c:v>43226.013321759259</c:v>
                </c:pt>
                <c:pt idx="4587">
                  <c:v>43226.013333333336</c:v>
                </c:pt>
                <c:pt idx="4588">
                  <c:v>43226.013344907406</c:v>
                </c:pt>
                <c:pt idx="4589">
                  <c:v>43226.013356481482</c:v>
                </c:pt>
                <c:pt idx="4590">
                  <c:v>43226.013368055559</c:v>
                </c:pt>
                <c:pt idx="4591">
                  <c:v>43226.013379629629</c:v>
                </c:pt>
                <c:pt idx="4592">
                  <c:v>43226.013391203705</c:v>
                </c:pt>
                <c:pt idx="4593">
                  <c:v>43226.013402777775</c:v>
                </c:pt>
                <c:pt idx="4594">
                  <c:v>43226.013414351852</c:v>
                </c:pt>
                <c:pt idx="4595">
                  <c:v>43226.013425925928</c:v>
                </c:pt>
                <c:pt idx="4596">
                  <c:v>43226.013437499998</c:v>
                </c:pt>
                <c:pt idx="4597">
                  <c:v>43226.013449074075</c:v>
                </c:pt>
                <c:pt idx="4598">
                  <c:v>43226.013460648152</c:v>
                </c:pt>
                <c:pt idx="4599">
                  <c:v>43226.013472222221</c:v>
                </c:pt>
                <c:pt idx="4600">
                  <c:v>43226.013483796298</c:v>
                </c:pt>
                <c:pt idx="4601">
                  <c:v>43226.013495370367</c:v>
                </c:pt>
                <c:pt idx="4602">
                  <c:v>43226.013506944444</c:v>
                </c:pt>
                <c:pt idx="4603">
                  <c:v>43226.013518518521</c:v>
                </c:pt>
                <c:pt idx="4604">
                  <c:v>43226.01353009259</c:v>
                </c:pt>
                <c:pt idx="4605">
                  <c:v>43226.013541666667</c:v>
                </c:pt>
                <c:pt idx="4606">
                  <c:v>43226.013553240744</c:v>
                </c:pt>
                <c:pt idx="4607">
                  <c:v>43226.013564814813</c:v>
                </c:pt>
                <c:pt idx="4608">
                  <c:v>43226.01357638889</c:v>
                </c:pt>
                <c:pt idx="4609">
                  <c:v>43226.01358796296</c:v>
                </c:pt>
                <c:pt idx="4610">
                  <c:v>43226.013599537036</c:v>
                </c:pt>
                <c:pt idx="4611">
                  <c:v>43226.013611111113</c:v>
                </c:pt>
                <c:pt idx="4612">
                  <c:v>43226.013622685183</c:v>
                </c:pt>
                <c:pt idx="4613">
                  <c:v>43226.01363425926</c:v>
                </c:pt>
                <c:pt idx="4614">
                  <c:v>43226.013645833336</c:v>
                </c:pt>
                <c:pt idx="4615">
                  <c:v>43226.013657407406</c:v>
                </c:pt>
                <c:pt idx="4616">
                  <c:v>43226.013668981483</c:v>
                </c:pt>
                <c:pt idx="4617">
                  <c:v>43226.013680555552</c:v>
                </c:pt>
                <c:pt idx="4618">
                  <c:v>43226.013692129629</c:v>
                </c:pt>
                <c:pt idx="4619">
                  <c:v>43226.013703703706</c:v>
                </c:pt>
                <c:pt idx="4620">
                  <c:v>43226.013715277775</c:v>
                </c:pt>
                <c:pt idx="4621">
                  <c:v>43226.013726851852</c:v>
                </c:pt>
                <c:pt idx="4622">
                  <c:v>43226.013738425929</c:v>
                </c:pt>
                <c:pt idx="4623">
                  <c:v>43226.013749999998</c:v>
                </c:pt>
                <c:pt idx="4624">
                  <c:v>43226.013761574075</c:v>
                </c:pt>
                <c:pt idx="4625">
                  <c:v>43226.013773148145</c:v>
                </c:pt>
                <c:pt idx="4626">
                  <c:v>43226.013784722221</c:v>
                </c:pt>
                <c:pt idx="4627">
                  <c:v>43226.013796296298</c:v>
                </c:pt>
                <c:pt idx="4628">
                  <c:v>43226.013807870368</c:v>
                </c:pt>
                <c:pt idx="4629">
                  <c:v>43226.013819444444</c:v>
                </c:pt>
                <c:pt idx="4630">
                  <c:v>43226.013831018521</c:v>
                </c:pt>
                <c:pt idx="4631">
                  <c:v>43226.013842592591</c:v>
                </c:pt>
                <c:pt idx="4632">
                  <c:v>43226.013854166667</c:v>
                </c:pt>
                <c:pt idx="4633">
                  <c:v>43226.013865740744</c:v>
                </c:pt>
                <c:pt idx="4634">
                  <c:v>43226.013877314814</c:v>
                </c:pt>
                <c:pt idx="4635">
                  <c:v>43226.013888888891</c:v>
                </c:pt>
                <c:pt idx="4636">
                  <c:v>43226.01390046296</c:v>
                </c:pt>
                <c:pt idx="4637">
                  <c:v>43226.013912037037</c:v>
                </c:pt>
                <c:pt idx="4638">
                  <c:v>43226.013923611114</c:v>
                </c:pt>
                <c:pt idx="4639">
                  <c:v>43226.013935185183</c:v>
                </c:pt>
                <c:pt idx="4640">
                  <c:v>43226.01394675926</c:v>
                </c:pt>
                <c:pt idx="4641">
                  <c:v>43226.013958333337</c:v>
                </c:pt>
                <c:pt idx="4642">
                  <c:v>43226.013969907406</c:v>
                </c:pt>
                <c:pt idx="4643">
                  <c:v>43226.013981481483</c:v>
                </c:pt>
                <c:pt idx="4644">
                  <c:v>43226.013993055552</c:v>
                </c:pt>
                <c:pt idx="4645">
                  <c:v>43226.014004629629</c:v>
                </c:pt>
                <c:pt idx="4646">
                  <c:v>43226.014016203706</c:v>
                </c:pt>
                <c:pt idx="4647">
                  <c:v>43226.014027777775</c:v>
                </c:pt>
                <c:pt idx="4648">
                  <c:v>43226.014039351852</c:v>
                </c:pt>
                <c:pt idx="4649">
                  <c:v>43226.014050925929</c:v>
                </c:pt>
                <c:pt idx="4650">
                  <c:v>43226.014050925929</c:v>
                </c:pt>
                <c:pt idx="4651">
                  <c:v>43226.014062499999</c:v>
                </c:pt>
                <c:pt idx="4652">
                  <c:v>43226.014074074075</c:v>
                </c:pt>
                <c:pt idx="4653">
                  <c:v>43226.014085648145</c:v>
                </c:pt>
                <c:pt idx="4654">
                  <c:v>43226.014097222222</c:v>
                </c:pt>
                <c:pt idx="4655">
                  <c:v>43226.014108796298</c:v>
                </c:pt>
                <c:pt idx="4656">
                  <c:v>43226.014120370368</c:v>
                </c:pt>
                <c:pt idx="4657">
                  <c:v>43226.014131944445</c:v>
                </c:pt>
                <c:pt idx="4658">
                  <c:v>43226.014143518521</c:v>
                </c:pt>
                <c:pt idx="4659">
                  <c:v>43226.014155092591</c:v>
                </c:pt>
                <c:pt idx="4660">
                  <c:v>43226.014166666668</c:v>
                </c:pt>
                <c:pt idx="4661">
                  <c:v>43226.014178240737</c:v>
                </c:pt>
                <c:pt idx="4662">
                  <c:v>43226.014189814814</c:v>
                </c:pt>
                <c:pt idx="4663">
                  <c:v>43226.014201388891</c:v>
                </c:pt>
                <c:pt idx="4664">
                  <c:v>43226.01421296296</c:v>
                </c:pt>
                <c:pt idx="4665">
                  <c:v>43226.014224537037</c:v>
                </c:pt>
                <c:pt idx="4666">
                  <c:v>43226.014236111114</c:v>
                </c:pt>
                <c:pt idx="4667">
                  <c:v>43226.014247685183</c:v>
                </c:pt>
                <c:pt idx="4668">
                  <c:v>43226.01425925926</c:v>
                </c:pt>
                <c:pt idx="4669">
                  <c:v>43226.014270833337</c:v>
                </c:pt>
                <c:pt idx="4670">
                  <c:v>43226.014282407406</c:v>
                </c:pt>
                <c:pt idx="4671">
                  <c:v>43226.014293981483</c:v>
                </c:pt>
                <c:pt idx="4672">
                  <c:v>43226.014305555553</c:v>
                </c:pt>
                <c:pt idx="4673">
                  <c:v>43226.014317129629</c:v>
                </c:pt>
                <c:pt idx="4674">
                  <c:v>43226.014328703706</c:v>
                </c:pt>
                <c:pt idx="4675">
                  <c:v>43226.014340277776</c:v>
                </c:pt>
                <c:pt idx="4676">
                  <c:v>43226.014351851853</c:v>
                </c:pt>
                <c:pt idx="4677">
                  <c:v>43226.014363425929</c:v>
                </c:pt>
                <c:pt idx="4678">
                  <c:v>43226.014374999999</c:v>
                </c:pt>
                <c:pt idx="4679">
                  <c:v>43226.014386574076</c:v>
                </c:pt>
                <c:pt idx="4680">
                  <c:v>43226.014398148145</c:v>
                </c:pt>
                <c:pt idx="4681">
                  <c:v>43226.014409722222</c:v>
                </c:pt>
                <c:pt idx="4682">
                  <c:v>43226.014421296299</c:v>
                </c:pt>
                <c:pt idx="4683">
                  <c:v>43226.014432870368</c:v>
                </c:pt>
                <c:pt idx="4684">
                  <c:v>43226.014444444445</c:v>
                </c:pt>
                <c:pt idx="4685">
                  <c:v>43226.014456018522</c:v>
                </c:pt>
                <c:pt idx="4686">
                  <c:v>43226.014467592591</c:v>
                </c:pt>
                <c:pt idx="4687">
                  <c:v>43226.014479166668</c:v>
                </c:pt>
                <c:pt idx="4688">
                  <c:v>43226.014490740738</c:v>
                </c:pt>
                <c:pt idx="4689">
                  <c:v>43226.014502314814</c:v>
                </c:pt>
                <c:pt idx="4690">
                  <c:v>43226.014513888891</c:v>
                </c:pt>
                <c:pt idx="4691">
                  <c:v>43226.014525462961</c:v>
                </c:pt>
                <c:pt idx="4692">
                  <c:v>43226.014537037037</c:v>
                </c:pt>
                <c:pt idx="4693">
                  <c:v>43226.014548611114</c:v>
                </c:pt>
                <c:pt idx="4694">
                  <c:v>43226.014560185184</c:v>
                </c:pt>
                <c:pt idx="4695">
                  <c:v>43226.01457175926</c:v>
                </c:pt>
                <c:pt idx="4696">
                  <c:v>43226.01458333333</c:v>
                </c:pt>
                <c:pt idx="4697">
                  <c:v>43226.014594907407</c:v>
                </c:pt>
                <c:pt idx="4698">
                  <c:v>43226.014606481483</c:v>
                </c:pt>
                <c:pt idx="4699">
                  <c:v>43226.014618055553</c:v>
                </c:pt>
                <c:pt idx="4700">
                  <c:v>43226.01462962963</c:v>
                </c:pt>
                <c:pt idx="4701">
                  <c:v>43226.014641203707</c:v>
                </c:pt>
                <c:pt idx="4702">
                  <c:v>43226.014652777776</c:v>
                </c:pt>
                <c:pt idx="4703">
                  <c:v>43226.014664351853</c:v>
                </c:pt>
                <c:pt idx="4704">
                  <c:v>43226.014675925922</c:v>
                </c:pt>
                <c:pt idx="4705">
                  <c:v>43226.014687499999</c:v>
                </c:pt>
                <c:pt idx="4706">
                  <c:v>43226.014699074076</c:v>
                </c:pt>
                <c:pt idx="4707">
                  <c:v>43226.014710648145</c:v>
                </c:pt>
                <c:pt idx="4708">
                  <c:v>43226.014722222222</c:v>
                </c:pt>
                <c:pt idx="4709">
                  <c:v>43226.014733796299</c:v>
                </c:pt>
                <c:pt idx="4710">
                  <c:v>43226.014745370368</c:v>
                </c:pt>
                <c:pt idx="4711">
                  <c:v>43226.014756944445</c:v>
                </c:pt>
                <c:pt idx="4712">
                  <c:v>43226.014768518522</c:v>
                </c:pt>
                <c:pt idx="4713">
                  <c:v>43226.014780092592</c:v>
                </c:pt>
                <c:pt idx="4714">
                  <c:v>43226.014791666668</c:v>
                </c:pt>
                <c:pt idx="4715">
                  <c:v>43226.014803240738</c:v>
                </c:pt>
                <c:pt idx="4716">
                  <c:v>43226.014814814815</c:v>
                </c:pt>
                <c:pt idx="4717">
                  <c:v>43226.014826388891</c:v>
                </c:pt>
                <c:pt idx="4718">
                  <c:v>43226.014837962961</c:v>
                </c:pt>
                <c:pt idx="4719">
                  <c:v>43226.014849537038</c:v>
                </c:pt>
                <c:pt idx="4720">
                  <c:v>43226.014861111114</c:v>
                </c:pt>
                <c:pt idx="4721">
                  <c:v>43226.014872685184</c:v>
                </c:pt>
                <c:pt idx="4722">
                  <c:v>43226.014884259261</c:v>
                </c:pt>
                <c:pt idx="4723">
                  <c:v>43226.01489583333</c:v>
                </c:pt>
                <c:pt idx="4724">
                  <c:v>43226.014907407407</c:v>
                </c:pt>
                <c:pt idx="4725">
                  <c:v>43226.014918981484</c:v>
                </c:pt>
                <c:pt idx="4726">
                  <c:v>43226.014930555553</c:v>
                </c:pt>
                <c:pt idx="4727">
                  <c:v>43226.01494212963</c:v>
                </c:pt>
                <c:pt idx="4728">
                  <c:v>43226.01494212963</c:v>
                </c:pt>
                <c:pt idx="4729">
                  <c:v>43226.014953703707</c:v>
                </c:pt>
                <c:pt idx="4730">
                  <c:v>43226.014965277776</c:v>
                </c:pt>
                <c:pt idx="4731">
                  <c:v>43226.014976851853</c:v>
                </c:pt>
                <c:pt idx="4732">
                  <c:v>43226.014988425923</c:v>
                </c:pt>
                <c:pt idx="4733">
                  <c:v>43226.014999999999</c:v>
                </c:pt>
                <c:pt idx="4734">
                  <c:v>43226.015011574076</c:v>
                </c:pt>
                <c:pt idx="4735">
                  <c:v>43226.015023148146</c:v>
                </c:pt>
                <c:pt idx="4736">
                  <c:v>43226.015034722222</c:v>
                </c:pt>
                <c:pt idx="4737">
                  <c:v>43226.015046296299</c:v>
                </c:pt>
                <c:pt idx="4738">
                  <c:v>43226.015057870369</c:v>
                </c:pt>
                <c:pt idx="4739">
                  <c:v>43226.015069444446</c:v>
                </c:pt>
                <c:pt idx="4740">
                  <c:v>43226.015081018515</c:v>
                </c:pt>
                <c:pt idx="4741">
                  <c:v>43226.015092592592</c:v>
                </c:pt>
                <c:pt idx="4742">
                  <c:v>43226.015104166669</c:v>
                </c:pt>
                <c:pt idx="4743">
                  <c:v>43226.015115740738</c:v>
                </c:pt>
                <c:pt idx="4744">
                  <c:v>43226.015127314815</c:v>
                </c:pt>
                <c:pt idx="4745">
                  <c:v>43226.015138888892</c:v>
                </c:pt>
                <c:pt idx="4746">
                  <c:v>43226.015150462961</c:v>
                </c:pt>
                <c:pt idx="4747">
                  <c:v>43226.015162037038</c:v>
                </c:pt>
                <c:pt idx="4748">
                  <c:v>43226.015173611115</c:v>
                </c:pt>
                <c:pt idx="4749">
                  <c:v>43226.015185185184</c:v>
                </c:pt>
                <c:pt idx="4750">
                  <c:v>43226.015196759261</c:v>
                </c:pt>
                <c:pt idx="4751">
                  <c:v>43226.015208333331</c:v>
                </c:pt>
                <c:pt idx="4752">
                  <c:v>43226.015219907407</c:v>
                </c:pt>
                <c:pt idx="4753">
                  <c:v>43226.015231481484</c:v>
                </c:pt>
                <c:pt idx="4754">
                  <c:v>43226.015243055554</c:v>
                </c:pt>
                <c:pt idx="4755">
                  <c:v>43226.01525462963</c:v>
                </c:pt>
                <c:pt idx="4756">
                  <c:v>43226.015266203707</c:v>
                </c:pt>
                <c:pt idx="4757">
                  <c:v>43226.015277777777</c:v>
                </c:pt>
                <c:pt idx="4758">
                  <c:v>43226.015289351853</c:v>
                </c:pt>
                <c:pt idx="4759">
                  <c:v>43226.015300925923</c:v>
                </c:pt>
                <c:pt idx="4760">
                  <c:v>43226.0153125</c:v>
                </c:pt>
                <c:pt idx="4761">
                  <c:v>43226.015324074076</c:v>
                </c:pt>
                <c:pt idx="4762">
                  <c:v>43226.015335648146</c:v>
                </c:pt>
                <c:pt idx="4763">
                  <c:v>43226.015347222223</c:v>
                </c:pt>
                <c:pt idx="4764">
                  <c:v>43226.0153587963</c:v>
                </c:pt>
                <c:pt idx="4765">
                  <c:v>43226.015370370369</c:v>
                </c:pt>
                <c:pt idx="4766">
                  <c:v>43226.015381944446</c:v>
                </c:pt>
                <c:pt idx="4767">
                  <c:v>43226.015393518515</c:v>
                </c:pt>
                <c:pt idx="4768">
                  <c:v>43226.015405092592</c:v>
                </c:pt>
                <c:pt idx="4769">
                  <c:v>43226.015416666669</c:v>
                </c:pt>
                <c:pt idx="4770">
                  <c:v>43226.015428240738</c:v>
                </c:pt>
                <c:pt idx="4771">
                  <c:v>43226.015439814815</c:v>
                </c:pt>
                <c:pt idx="4772">
                  <c:v>43226.015451388892</c:v>
                </c:pt>
                <c:pt idx="4773">
                  <c:v>43226.015462962961</c:v>
                </c:pt>
                <c:pt idx="4774">
                  <c:v>43226.015474537038</c:v>
                </c:pt>
                <c:pt idx="4775">
                  <c:v>43226.015486111108</c:v>
                </c:pt>
                <c:pt idx="4776">
                  <c:v>43226.015497685185</c:v>
                </c:pt>
                <c:pt idx="4777">
                  <c:v>43226.015509259261</c:v>
                </c:pt>
                <c:pt idx="4778">
                  <c:v>43226.015520833331</c:v>
                </c:pt>
                <c:pt idx="4779">
                  <c:v>43226.015532407408</c:v>
                </c:pt>
                <c:pt idx="4780">
                  <c:v>43226.015543981484</c:v>
                </c:pt>
                <c:pt idx="4781">
                  <c:v>43226.015555555554</c:v>
                </c:pt>
                <c:pt idx="4782">
                  <c:v>43226.015567129631</c:v>
                </c:pt>
                <c:pt idx="4783">
                  <c:v>43226.0155787037</c:v>
                </c:pt>
                <c:pt idx="4784">
                  <c:v>43226.015590277777</c:v>
                </c:pt>
                <c:pt idx="4785">
                  <c:v>43226.015601851854</c:v>
                </c:pt>
                <c:pt idx="4786">
                  <c:v>43226.015613425923</c:v>
                </c:pt>
                <c:pt idx="4787">
                  <c:v>43226.015625</c:v>
                </c:pt>
                <c:pt idx="4788">
                  <c:v>43226.015636574077</c:v>
                </c:pt>
                <c:pt idx="4789">
                  <c:v>43226.015648148146</c:v>
                </c:pt>
                <c:pt idx="4790">
                  <c:v>43226.015659722223</c:v>
                </c:pt>
                <c:pt idx="4791">
                  <c:v>43226.0156712963</c:v>
                </c:pt>
                <c:pt idx="4792">
                  <c:v>43226.015682870369</c:v>
                </c:pt>
                <c:pt idx="4793">
                  <c:v>43226.015694444446</c:v>
                </c:pt>
                <c:pt idx="4794">
                  <c:v>43226.015706018516</c:v>
                </c:pt>
                <c:pt idx="4795">
                  <c:v>43226.015717592592</c:v>
                </c:pt>
                <c:pt idx="4796">
                  <c:v>43226.015729166669</c:v>
                </c:pt>
                <c:pt idx="4797">
                  <c:v>43226.015740740739</c:v>
                </c:pt>
                <c:pt idx="4798">
                  <c:v>43226.015752314815</c:v>
                </c:pt>
                <c:pt idx="4799">
                  <c:v>43226.015763888892</c:v>
                </c:pt>
                <c:pt idx="4800">
                  <c:v>43226.015775462962</c:v>
                </c:pt>
                <c:pt idx="4801">
                  <c:v>43226.015787037039</c:v>
                </c:pt>
                <c:pt idx="4802">
                  <c:v>43226.015798611108</c:v>
                </c:pt>
                <c:pt idx="4803">
                  <c:v>43226.015810185185</c:v>
                </c:pt>
                <c:pt idx="4804">
                  <c:v>43226.015821759262</c:v>
                </c:pt>
                <c:pt idx="4805">
                  <c:v>43226.015833333331</c:v>
                </c:pt>
                <c:pt idx="4806">
                  <c:v>43226.015844907408</c:v>
                </c:pt>
                <c:pt idx="4807">
                  <c:v>43226.015844907408</c:v>
                </c:pt>
                <c:pt idx="4808">
                  <c:v>43226.015856481485</c:v>
                </c:pt>
                <c:pt idx="4809">
                  <c:v>43226.015868055554</c:v>
                </c:pt>
                <c:pt idx="4810">
                  <c:v>43226.015879629631</c:v>
                </c:pt>
                <c:pt idx="4811">
                  <c:v>43226.0158912037</c:v>
                </c:pt>
                <c:pt idx="4812">
                  <c:v>43226.015902777777</c:v>
                </c:pt>
                <c:pt idx="4813">
                  <c:v>43226.015914351854</c:v>
                </c:pt>
                <c:pt idx="4814">
                  <c:v>43226.015925925924</c:v>
                </c:pt>
                <c:pt idx="4815">
                  <c:v>43226.0159375</c:v>
                </c:pt>
                <c:pt idx="4816">
                  <c:v>43226.015949074077</c:v>
                </c:pt>
                <c:pt idx="4817">
                  <c:v>43226.015960648147</c:v>
                </c:pt>
                <c:pt idx="4818">
                  <c:v>43226.015972222223</c:v>
                </c:pt>
                <c:pt idx="4819">
                  <c:v>43226.015983796293</c:v>
                </c:pt>
                <c:pt idx="4820">
                  <c:v>43226.01599537037</c:v>
                </c:pt>
                <c:pt idx="4821">
                  <c:v>43226.016006944446</c:v>
                </c:pt>
                <c:pt idx="4822">
                  <c:v>43226.016018518516</c:v>
                </c:pt>
                <c:pt idx="4823">
                  <c:v>43226.016030092593</c:v>
                </c:pt>
                <c:pt idx="4824">
                  <c:v>43226.016041666669</c:v>
                </c:pt>
                <c:pt idx="4825">
                  <c:v>43226.016053240739</c:v>
                </c:pt>
                <c:pt idx="4826">
                  <c:v>43226.016064814816</c:v>
                </c:pt>
                <c:pt idx="4827">
                  <c:v>43226.016076388885</c:v>
                </c:pt>
                <c:pt idx="4828">
                  <c:v>43226.016087962962</c:v>
                </c:pt>
                <c:pt idx="4829">
                  <c:v>43226.016099537039</c:v>
                </c:pt>
                <c:pt idx="4830">
                  <c:v>43226.016111111108</c:v>
                </c:pt>
                <c:pt idx="4831">
                  <c:v>43226.016122685185</c:v>
                </c:pt>
                <c:pt idx="4832">
                  <c:v>43226.016134259262</c:v>
                </c:pt>
                <c:pt idx="4833">
                  <c:v>43226.016145833331</c:v>
                </c:pt>
                <c:pt idx="4834">
                  <c:v>43226.016157407408</c:v>
                </c:pt>
                <c:pt idx="4835">
                  <c:v>43226.016168981485</c:v>
                </c:pt>
                <c:pt idx="4836">
                  <c:v>43226.016180555554</c:v>
                </c:pt>
                <c:pt idx="4837">
                  <c:v>43226.016192129631</c:v>
                </c:pt>
                <c:pt idx="4838">
                  <c:v>43226.016203703701</c:v>
                </c:pt>
                <c:pt idx="4839">
                  <c:v>43226.016215277778</c:v>
                </c:pt>
                <c:pt idx="4840">
                  <c:v>43226.016226851854</c:v>
                </c:pt>
                <c:pt idx="4841">
                  <c:v>43226.016238425924</c:v>
                </c:pt>
                <c:pt idx="4842">
                  <c:v>43226.016250000001</c:v>
                </c:pt>
                <c:pt idx="4843">
                  <c:v>43226.016261574077</c:v>
                </c:pt>
                <c:pt idx="4844">
                  <c:v>43226.016273148147</c:v>
                </c:pt>
                <c:pt idx="4845">
                  <c:v>43226.016284722224</c:v>
                </c:pt>
                <c:pt idx="4846">
                  <c:v>43226.016296296293</c:v>
                </c:pt>
                <c:pt idx="4847">
                  <c:v>43226.01630787037</c:v>
                </c:pt>
                <c:pt idx="4848">
                  <c:v>43226.016319444447</c:v>
                </c:pt>
                <c:pt idx="4849">
                  <c:v>43226.016331018516</c:v>
                </c:pt>
                <c:pt idx="4850">
                  <c:v>43226.016342592593</c:v>
                </c:pt>
                <c:pt idx="4851">
                  <c:v>43226.01635416667</c:v>
                </c:pt>
                <c:pt idx="4852">
                  <c:v>43226.016365740739</c:v>
                </c:pt>
                <c:pt idx="4853">
                  <c:v>43226.016377314816</c:v>
                </c:pt>
                <c:pt idx="4854">
                  <c:v>43226.016388888886</c:v>
                </c:pt>
                <c:pt idx="4855">
                  <c:v>43226.016400462962</c:v>
                </c:pt>
                <c:pt idx="4856">
                  <c:v>43226.016412037039</c:v>
                </c:pt>
                <c:pt idx="4857">
                  <c:v>43226.016423611109</c:v>
                </c:pt>
                <c:pt idx="4858">
                  <c:v>43226.016435185185</c:v>
                </c:pt>
                <c:pt idx="4859">
                  <c:v>43226.016446759262</c:v>
                </c:pt>
                <c:pt idx="4860">
                  <c:v>43226.016458333332</c:v>
                </c:pt>
                <c:pt idx="4861">
                  <c:v>43226.016469907408</c:v>
                </c:pt>
                <c:pt idx="4862">
                  <c:v>43226.016481481478</c:v>
                </c:pt>
                <c:pt idx="4863">
                  <c:v>43226.016493055555</c:v>
                </c:pt>
                <c:pt idx="4864">
                  <c:v>43226.016504629632</c:v>
                </c:pt>
                <c:pt idx="4865">
                  <c:v>43226.016516203701</c:v>
                </c:pt>
                <c:pt idx="4866">
                  <c:v>43226.016527777778</c:v>
                </c:pt>
                <c:pt idx="4867">
                  <c:v>43226.016539351855</c:v>
                </c:pt>
                <c:pt idx="4868">
                  <c:v>43226.016550925924</c:v>
                </c:pt>
                <c:pt idx="4869">
                  <c:v>43226.016562500001</c:v>
                </c:pt>
                <c:pt idx="4870">
                  <c:v>43226.016574074078</c:v>
                </c:pt>
                <c:pt idx="4871">
                  <c:v>43226.016585648147</c:v>
                </c:pt>
                <c:pt idx="4872">
                  <c:v>43226.016597222224</c:v>
                </c:pt>
                <c:pt idx="4873">
                  <c:v>43226.016608796293</c:v>
                </c:pt>
                <c:pt idx="4874">
                  <c:v>43226.01662037037</c:v>
                </c:pt>
                <c:pt idx="4875">
                  <c:v>43226.016631944447</c:v>
                </c:pt>
                <c:pt idx="4876">
                  <c:v>43226.016643518517</c:v>
                </c:pt>
                <c:pt idx="4877">
                  <c:v>43226.016655092593</c:v>
                </c:pt>
                <c:pt idx="4878">
                  <c:v>43226.01666666667</c:v>
                </c:pt>
                <c:pt idx="4879">
                  <c:v>43226.01667824074</c:v>
                </c:pt>
                <c:pt idx="4880">
                  <c:v>43226.016689814816</c:v>
                </c:pt>
                <c:pt idx="4881">
                  <c:v>43226.016701388886</c:v>
                </c:pt>
                <c:pt idx="4882">
                  <c:v>43226.016712962963</c:v>
                </c:pt>
                <c:pt idx="4883">
                  <c:v>43226.016724537039</c:v>
                </c:pt>
                <c:pt idx="4884">
                  <c:v>43226.016736111109</c:v>
                </c:pt>
                <c:pt idx="4885">
                  <c:v>43226.016747685186</c:v>
                </c:pt>
                <c:pt idx="4886">
                  <c:v>43226.016759259262</c:v>
                </c:pt>
                <c:pt idx="4887">
                  <c:v>43226.016770833332</c:v>
                </c:pt>
                <c:pt idx="4888">
                  <c:v>43226.016782407409</c:v>
                </c:pt>
                <c:pt idx="4889">
                  <c:v>43226.016793981478</c:v>
                </c:pt>
                <c:pt idx="4890">
                  <c:v>43226.016805555555</c:v>
                </c:pt>
                <c:pt idx="4891">
                  <c:v>43226.016817129632</c:v>
                </c:pt>
                <c:pt idx="4892">
                  <c:v>43226.016817129632</c:v>
                </c:pt>
                <c:pt idx="4893">
                  <c:v>43226.016828703701</c:v>
                </c:pt>
                <c:pt idx="4894">
                  <c:v>43226.016840277778</c:v>
                </c:pt>
                <c:pt idx="4895">
                  <c:v>43226.016851851855</c:v>
                </c:pt>
                <c:pt idx="4896">
                  <c:v>43226.016863425924</c:v>
                </c:pt>
                <c:pt idx="4897">
                  <c:v>43226.016875000001</c:v>
                </c:pt>
                <c:pt idx="4898">
                  <c:v>43226.016886574071</c:v>
                </c:pt>
                <c:pt idx="4899">
                  <c:v>43226.016898148147</c:v>
                </c:pt>
                <c:pt idx="4900">
                  <c:v>43226.016909722224</c:v>
                </c:pt>
                <c:pt idx="4901">
                  <c:v>43226.016921296294</c:v>
                </c:pt>
                <c:pt idx="4902">
                  <c:v>43226.016932870371</c:v>
                </c:pt>
                <c:pt idx="4903">
                  <c:v>43226.016944444447</c:v>
                </c:pt>
                <c:pt idx="4904">
                  <c:v>43226.016956018517</c:v>
                </c:pt>
                <c:pt idx="4905">
                  <c:v>43226.016967592594</c:v>
                </c:pt>
                <c:pt idx="4906">
                  <c:v>43226.016979166663</c:v>
                </c:pt>
                <c:pt idx="4907">
                  <c:v>43226.01699074074</c:v>
                </c:pt>
                <c:pt idx="4908">
                  <c:v>43226.017002314817</c:v>
                </c:pt>
                <c:pt idx="4909">
                  <c:v>43226.017013888886</c:v>
                </c:pt>
                <c:pt idx="4910">
                  <c:v>43226.017025462963</c:v>
                </c:pt>
                <c:pt idx="4911">
                  <c:v>43226.01703703704</c:v>
                </c:pt>
                <c:pt idx="4912">
                  <c:v>43226.017048611109</c:v>
                </c:pt>
                <c:pt idx="4913">
                  <c:v>43226.017060185186</c:v>
                </c:pt>
                <c:pt idx="4914">
                  <c:v>43226.017071759263</c:v>
                </c:pt>
                <c:pt idx="4915">
                  <c:v>43226.017083333332</c:v>
                </c:pt>
                <c:pt idx="4916">
                  <c:v>43226.017094907409</c:v>
                </c:pt>
                <c:pt idx="4917">
                  <c:v>43226.017106481479</c:v>
                </c:pt>
                <c:pt idx="4918">
                  <c:v>43226.017118055555</c:v>
                </c:pt>
                <c:pt idx="4919">
                  <c:v>43226.017129629632</c:v>
                </c:pt>
                <c:pt idx="4920">
                  <c:v>43226.017141203702</c:v>
                </c:pt>
                <c:pt idx="4921">
                  <c:v>43226.017152777778</c:v>
                </c:pt>
                <c:pt idx="4922">
                  <c:v>43226.017164351855</c:v>
                </c:pt>
                <c:pt idx="4923">
                  <c:v>43226.017175925925</c:v>
                </c:pt>
                <c:pt idx="4924">
                  <c:v>43226.017187500001</c:v>
                </c:pt>
                <c:pt idx="4925">
                  <c:v>43226.017199074071</c:v>
                </c:pt>
                <c:pt idx="4926">
                  <c:v>43226.017210648148</c:v>
                </c:pt>
                <c:pt idx="4927">
                  <c:v>43226.017222222225</c:v>
                </c:pt>
                <c:pt idx="4928">
                  <c:v>43226.017233796294</c:v>
                </c:pt>
                <c:pt idx="4929">
                  <c:v>43226.017245370371</c:v>
                </c:pt>
                <c:pt idx="4930">
                  <c:v>43226.017256944448</c:v>
                </c:pt>
                <c:pt idx="4931">
                  <c:v>43226.017268518517</c:v>
                </c:pt>
                <c:pt idx="4932">
                  <c:v>43226.017280092594</c:v>
                </c:pt>
                <c:pt idx="4933">
                  <c:v>43226.017291666663</c:v>
                </c:pt>
                <c:pt idx="4934">
                  <c:v>43226.01730324074</c:v>
                </c:pt>
                <c:pt idx="4935">
                  <c:v>43226.017314814817</c:v>
                </c:pt>
                <c:pt idx="4936">
                  <c:v>43226.017326388886</c:v>
                </c:pt>
                <c:pt idx="4937">
                  <c:v>43226.017337962963</c:v>
                </c:pt>
                <c:pt idx="4938">
                  <c:v>43226.01734953704</c:v>
                </c:pt>
                <c:pt idx="4939">
                  <c:v>43226.017361111109</c:v>
                </c:pt>
                <c:pt idx="4940">
                  <c:v>43226.017372685186</c:v>
                </c:pt>
                <c:pt idx="4941">
                  <c:v>43226.017384259256</c:v>
                </c:pt>
                <c:pt idx="4942">
                  <c:v>43226.017395833333</c:v>
                </c:pt>
                <c:pt idx="4943">
                  <c:v>43226.017407407409</c:v>
                </c:pt>
                <c:pt idx="4944">
                  <c:v>43226.017418981479</c:v>
                </c:pt>
                <c:pt idx="4945">
                  <c:v>43226.017430555556</c:v>
                </c:pt>
                <c:pt idx="4946">
                  <c:v>43226.017442129632</c:v>
                </c:pt>
                <c:pt idx="4947">
                  <c:v>43226.017453703702</c:v>
                </c:pt>
                <c:pt idx="4948">
                  <c:v>43226.017465277779</c:v>
                </c:pt>
                <c:pt idx="4949">
                  <c:v>43226.017476851855</c:v>
                </c:pt>
                <c:pt idx="4950">
                  <c:v>43226.017488425925</c:v>
                </c:pt>
                <c:pt idx="4951">
                  <c:v>43226.017500000002</c:v>
                </c:pt>
                <c:pt idx="4952">
                  <c:v>43226.017511574071</c:v>
                </c:pt>
                <c:pt idx="4953">
                  <c:v>43226.017523148148</c:v>
                </c:pt>
                <c:pt idx="4954">
                  <c:v>43226.017534722225</c:v>
                </c:pt>
                <c:pt idx="4955">
                  <c:v>43226.017546296294</c:v>
                </c:pt>
                <c:pt idx="4956">
                  <c:v>43226.017557870371</c:v>
                </c:pt>
                <c:pt idx="4957">
                  <c:v>43226.017569444448</c:v>
                </c:pt>
                <c:pt idx="4958">
                  <c:v>43226.017581018517</c:v>
                </c:pt>
                <c:pt idx="4959">
                  <c:v>43226.017592592594</c:v>
                </c:pt>
                <c:pt idx="4960">
                  <c:v>43226.017604166664</c:v>
                </c:pt>
                <c:pt idx="4961">
                  <c:v>43226.01761574074</c:v>
                </c:pt>
                <c:pt idx="4962">
                  <c:v>43226.017627314817</c:v>
                </c:pt>
                <c:pt idx="4963">
                  <c:v>43226.017638888887</c:v>
                </c:pt>
                <c:pt idx="4964">
                  <c:v>43226.017650462964</c:v>
                </c:pt>
                <c:pt idx="4965">
                  <c:v>43226.01766203704</c:v>
                </c:pt>
                <c:pt idx="4966">
                  <c:v>43226.01767361111</c:v>
                </c:pt>
                <c:pt idx="4967">
                  <c:v>43226.017685185187</c:v>
                </c:pt>
                <c:pt idx="4968">
                  <c:v>43226.017696759256</c:v>
                </c:pt>
                <c:pt idx="4969">
                  <c:v>43226.017708333333</c:v>
                </c:pt>
                <c:pt idx="4970">
                  <c:v>43226.01771990741</c:v>
                </c:pt>
                <c:pt idx="4971">
                  <c:v>43226.01771990741</c:v>
                </c:pt>
                <c:pt idx="4972">
                  <c:v>43226.017731481479</c:v>
                </c:pt>
                <c:pt idx="4973">
                  <c:v>43226.017743055556</c:v>
                </c:pt>
                <c:pt idx="4974">
                  <c:v>43226.017754629633</c:v>
                </c:pt>
                <c:pt idx="4975">
                  <c:v>43226.017766203702</c:v>
                </c:pt>
                <c:pt idx="4976">
                  <c:v>43226.017777777779</c:v>
                </c:pt>
                <c:pt idx="4977">
                  <c:v>43226.017789351848</c:v>
                </c:pt>
                <c:pt idx="4978">
                  <c:v>43226.017800925925</c:v>
                </c:pt>
                <c:pt idx="4979">
                  <c:v>43226.017812500002</c:v>
                </c:pt>
                <c:pt idx="4980">
                  <c:v>43226.017824074072</c:v>
                </c:pt>
                <c:pt idx="4981">
                  <c:v>43226.017835648148</c:v>
                </c:pt>
                <c:pt idx="4982">
                  <c:v>43226.017847222225</c:v>
                </c:pt>
                <c:pt idx="4983">
                  <c:v>43226.017858796295</c:v>
                </c:pt>
                <c:pt idx="4984">
                  <c:v>43226.017870370371</c:v>
                </c:pt>
                <c:pt idx="4985">
                  <c:v>43226.017881944441</c:v>
                </c:pt>
                <c:pt idx="4986">
                  <c:v>43226.017893518518</c:v>
                </c:pt>
                <c:pt idx="4987">
                  <c:v>43226.017905092594</c:v>
                </c:pt>
                <c:pt idx="4988">
                  <c:v>43226.017916666664</c:v>
                </c:pt>
                <c:pt idx="4989">
                  <c:v>43226.017928240741</c:v>
                </c:pt>
                <c:pt idx="4990">
                  <c:v>43226.017939814818</c:v>
                </c:pt>
                <c:pt idx="4991">
                  <c:v>43226.017951388887</c:v>
                </c:pt>
                <c:pt idx="4992">
                  <c:v>43226.017962962964</c:v>
                </c:pt>
                <c:pt idx="4993">
                  <c:v>43226.017974537041</c:v>
                </c:pt>
                <c:pt idx="4994">
                  <c:v>43226.01798611111</c:v>
                </c:pt>
                <c:pt idx="4995">
                  <c:v>43226.017997685187</c:v>
                </c:pt>
                <c:pt idx="4996">
                  <c:v>43226.018009259256</c:v>
                </c:pt>
                <c:pt idx="4997">
                  <c:v>43226.018020833333</c:v>
                </c:pt>
                <c:pt idx="4998">
                  <c:v>43226.01803240741</c:v>
                </c:pt>
                <c:pt idx="4999">
                  <c:v>43226.018043981479</c:v>
                </c:pt>
                <c:pt idx="5000">
                  <c:v>43226.018055555556</c:v>
                </c:pt>
                <c:pt idx="5001">
                  <c:v>43226.018067129633</c:v>
                </c:pt>
                <c:pt idx="5002">
                  <c:v>43226.018078703702</c:v>
                </c:pt>
                <c:pt idx="5003">
                  <c:v>43226.018090277779</c:v>
                </c:pt>
                <c:pt idx="5004">
                  <c:v>43226.018101851849</c:v>
                </c:pt>
                <c:pt idx="5005">
                  <c:v>43226.018113425926</c:v>
                </c:pt>
                <c:pt idx="5006">
                  <c:v>43226.018125000002</c:v>
                </c:pt>
                <c:pt idx="5007">
                  <c:v>43226.018136574072</c:v>
                </c:pt>
                <c:pt idx="5008">
                  <c:v>43226.018148148149</c:v>
                </c:pt>
                <c:pt idx="5009">
                  <c:v>43226.018159722225</c:v>
                </c:pt>
                <c:pt idx="5010">
                  <c:v>43226.018171296295</c:v>
                </c:pt>
                <c:pt idx="5011">
                  <c:v>43226.018182870372</c:v>
                </c:pt>
                <c:pt idx="5012">
                  <c:v>43226.018194444441</c:v>
                </c:pt>
                <c:pt idx="5013">
                  <c:v>43226.018206018518</c:v>
                </c:pt>
                <c:pt idx="5014">
                  <c:v>43226.018217592595</c:v>
                </c:pt>
                <c:pt idx="5015">
                  <c:v>43226.018229166664</c:v>
                </c:pt>
                <c:pt idx="5016">
                  <c:v>43226.018240740741</c:v>
                </c:pt>
                <c:pt idx="5017">
                  <c:v>43226.018252314818</c:v>
                </c:pt>
                <c:pt idx="5018">
                  <c:v>43226.018263888887</c:v>
                </c:pt>
                <c:pt idx="5019">
                  <c:v>43226.018275462964</c:v>
                </c:pt>
                <c:pt idx="5020">
                  <c:v>43226.018287037034</c:v>
                </c:pt>
                <c:pt idx="5021">
                  <c:v>43226.01829861111</c:v>
                </c:pt>
                <c:pt idx="5022">
                  <c:v>43226.018310185187</c:v>
                </c:pt>
                <c:pt idx="5023">
                  <c:v>43226.018321759257</c:v>
                </c:pt>
                <c:pt idx="5024">
                  <c:v>43226.018333333333</c:v>
                </c:pt>
                <c:pt idx="5025">
                  <c:v>43226.01834490741</c:v>
                </c:pt>
                <c:pt idx="5026">
                  <c:v>43226.01835648148</c:v>
                </c:pt>
                <c:pt idx="5027">
                  <c:v>43226.018368055556</c:v>
                </c:pt>
                <c:pt idx="5028">
                  <c:v>43226.018379629626</c:v>
                </c:pt>
                <c:pt idx="5029">
                  <c:v>43226.018391203703</c:v>
                </c:pt>
                <c:pt idx="5030">
                  <c:v>43226.01840277778</c:v>
                </c:pt>
                <c:pt idx="5031">
                  <c:v>43226.018414351849</c:v>
                </c:pt>
                <c:pt idx="5032">
                  <c:v>43226.018425925926</c:v>
                </c:pt>
                <c:pt idx="5033">
                  <c:v>43226.018437500003</c:v>
                </c:pt>
                <c:pt idx="5034">
                  <c:v>43226.018449074072</c:v>
                </c:pt>
                <c:pt idx="5035">
                  <c:v>43226.018460648149</c:v>
                </c:pt>
                <c:pt idx="5036">
                  <c:v>43226.018472222226</c:v>
                </c:pt>
                <c:pt idx="5037">
                  <c:v>43226.018483796295</c:v>
                </c:pt>
                <c:pt idx="5038">
                  <c:v>43226.018495370372</c:v>
                </c:pt>
                <c:pt idx="5039">
                  <c:v>43226.018506944441</c:v>
                </c:pt>
                <c:pt idx="5040">
                  <c:v>43226.018518518518</c:v>
                </c:pt>
                <c:pt idx="5041">
                  <c:v>43226.018530092595</c:v>
                </c:pt>
                <c:pt idx="5042">
                  <c:v>43226.018541666665</c:v>
                </c:pt>
                <c:pt idx="5043">
                  <c:v>43226.018553240741</c:v>
                </c:pt>
                <c:pt idx="5044">
                  <c:v>43226.018564814818</c:v>
                </c:pt>
                <c:pt idx="5045">
                  <c:v>43226.018576388888</c:v>
                </c:pt>
                <c:pt idx="5046">
                  <c:v>43226.018587962964</c:v>
                </c:pt>
                <c:pt idx="5047">
                  <c:v>43226.018599537034</c:v>
                </c:pt>
                <c:pt idx="5048">
                  <c:v>43226.018611111111</c:v>
                </c:pt>
                <c:pt idx="5049">
                  <c:v>43226.018622685187</c:v>
                </c:pt>
                <c:pt idx="5050">
                  <c:v>43226.018622685187</c:v>
                </c:pt>
                <c:pt idx="5051">
                  <c:v>43226.018634259257</c:v>
                </c:pt>
                <c:pt idx="5052">
                  <c:v>43226.018645833334</c:v>
                </c:pt>
                <c:pt idx="5053">
                  <c:v>43226.018657407411</c:v>
                </c:pt>
                <c:pt idx="5054">
                  <c:v>43226.01866898148</c:v>
                </c:pt>
                <c:pt idx="5055">
                  <c:v>43226.018680555557</c:v>
                </c:pt>
                <c:pt idx="5056">
                  <c:v>43226.018692129626</c:v>
                </c:pt>
                <c:pt idx="5057">
                  <c:v>43226.018703703703</c:v>
                </c:pt>
                <c:pt idx="5058">
                  <c:v>43226.01871527778</c:v>
                </c:pt>
                <c:pt idx="5059">
                  <c:v>43226.018726851849</c:v>
                </c:pt>
                <c:pt idx="5060">
                  <c:v>43226.018738425926</c:v>
                </c:pt>
                <c:pt idx="5061">
                  <c:v>43226.018750000003</c:v>
                </c:pt>
                <c:pt idx="5062">
                  <c:v>43226.018761574072</c:v>
                </c:pt>
                <c:pt idx="5063">
                  <c:v>43226.018773148149</c:v>
                </c:pt>
                <c:pt idx="5064">
                  <c:v>43226.018784722219</c:v>
                </c:pt>
                <c:pt idx="5065">
                  <c:v>43226.018796296295</c:v>
                </c:pt>
                <c:pt idx="5066">
                  <c:v>43226.018807870372</c:v>
                </c:pt>
                <c:pt idx="5067">
                  <c:v>43226.018819444442</c:v>
                </c:pt>
                <c:pt idx="5068">
                  <c:v>43226.018831018519</c:v>
                </c:pt>
                <c:pt idx="5069">
                  <c:v>43226.018842592595</c:v>
                </c:pt>
                <c:pt idx="5070">
                  <c:v>43226.018854166665</c:v>
                </c:pt>
                <c:pt idx="5071">
                  <c:v>43226.018865740742</c:v>
                </c:pt>
                <c:pt idx="5072">
                  <c:v>43226.018877314818</c:v>
                </c:pt>
                <c:pt idx="5073">
                  <c:v>43226.018888888888</c:v>
                </c:pt>
                <c:pt idx="5074">
                  <c:v>43226.018900462965</c:v>
                </c:pt>
                <c:pt idx="5075">
                  <c:v>43226.018912037034</c:v>
                </c:pt>
                <c:pt idx="5076">
                  <c:v>43226.018923611111</c:v>
                </c:pt>
                <c:pt idx="5077">
                  <c:v>43226.018935185188</c:v>
                </c:pt>
                <c:pt idx="5078">
                  <c:v>43226.018946759257</c:v>
                </c:pt>
                <c:pt idx="5079">
                  <c:v>43226.018958333334</c:v>
                </c:pt>
                <c:pt idx="5080">
                  <c:v>43226.018969907411</c:v>
                </c:pt>
                <c:pt idx="5081">
                  <c:v>43226.01898148148</c:v>
                </c:pt>
                <c:pt idx="5082">
                  <c:v>43226.018993055557</c:v>
                </c:pt>
                <c:pt idx="5083">
                  <c:v>43226.019004629627</c:v>
                </c:pt>
                <c:pt idx="5084">
                  <c:v>43226.019016203703</c:v>
                </c:pt>
                <c:pt idx="5085">
                  <c:v>43226.01902777778</c:v>
                </c:pt>
                <c:pt idx="5086">
                  <c:v>43226.01903935185</c:v>
                </c:pt>
                <c:pt idx="5087">
                  <c:v>43226.019050925926</c:v>
                </c:pt>
                <c:pt idx="5088">
                  <c:v>43226.019062500003</c:v>
                </c:pt>
                <c:pt idx="5089">
                  <c:v>43226.019074074073</c:v>
                </c:pt>
                <c:pt idx="5090">
                  <c:v>43226.019085648149</c:v>
                </c:pt>
                <c:pt idx="5091">
                  <c:v>43226.019097222219</c:v>
                </c:pt>
                <c:pt idx="5092">
                  <c:v>43226.019108796296</c:v>
                </c:pt>
                <c:pt idx="5093">
                  <c:v>43226.019120370373</c:v>
                </c:pt>
                <c:pt idx="5094">
                  <c:v>43226.019131944442</c:v>
                </c:pt>
                <c:pt idx="5095">
                  <c:v>43226.019143518519</c:v>
                </c:pt>
                <c:pt idx="5096">
                  <c:v>43226.019155092596</c:v>
                </c:pt>
                <c:pt idx="5097">
                  <c:v>43226.019166666665</c:v>
                </c:pt>
                <c:pt idx="5098">
                  <c:v>43226.019178240742</c:v>
                </c:pt>
                <c:pt idx="5099">
                  <c:v>43226.019189814811</c:v>
                </c:pt>
                <c:pt idx="5100">
                  <c:v>43226.019201388888</c:v>
                </c:pt>
                <c:pt idx="5101">
                  <c:v>43226.019212962965</c:v>
                </c:pt>
                <c:pt idx="5102">
                  <c:v>43226.019224537034</c:v>
                </c:pt>
                <c:pt idx="5103">
                  <c:v>43226.019236111111</c:v>
                </c:pt>
                <c:pt idx="5104">
                  <c:v>43226.019247685188</c:v>
                </c:pt>
                <c:pt idx="5105">
                  <c:v>43226.019259259258</c:v>
                </c:pt>
                <c:pt idx="5106">
                  <c:v>43226.019270833334</c:v>
                </c:pt>
                <c:pt idx="5107">
                  <c:v>43226.019282407404</c:v>
                </c:pt>
                <c:pt idx="5108">
                  <c:v>43226.019293981481</c:v>
                </c:pt>
                <c:pt idx="5109">
                  <c:v>43226.019305555557</c:v>
                </c:pt>
                <c:pt idx="5110">
                  <c:v>43226.019317129627</c:v>
                </c:pt>
                <c:pt idx="5111">
                  <c:v>43226.019328703704</c:v>
                </c:pt>
                <c:pt idx="5112">
                  <c:v>43226.01934027778</c:v>
                </c:pt>
                <c:pt idx="5113">
                  <c:v>43226.01935185185</c:v>
                </c:pt>
                <c:pt idx="5114">
                  <c:v>43226.019363425927</c:v>
                </c:pt>
                <c:pt idx="5115">
                  <c:v>43226.019375000003</c:v>
                </c:pt>
                <c:pt idx="5116">
                  <c:v>43226.019386574073</c:v>
                </c:pt>
                <c:pt idx="5117">
                  <c:v>43226.01939814815</c:v>
                </c:pt>
                <c:pt idx="5118">
                  <c:v>43226.019409722219</c:v>
                </c:pt>
                <c:pt idx="5119">
                  <c:v>43226.019421296296</c:v>
                </c:pt>
                <c:pt idx="5120">
                  <c:v>43226.019432870373</c:v>
                </c:pt>
                <c:pt idx="5121">
                  <c:v>43226.019444444442</c:v>
                </c:pt>
                <c:pt idx="5122">
                  <c:v>43226.019456018519</c:v>
                </c:pt>
                <c:pt idx="5123">
                  <c:v>43226.019467592596</c:v>
                </c:pt>
                <c:pt idx="5124">
                  <c:v>43226.019479166665</c:v>
                </c:pt>
                <c:pt idx="5125">
                  <c:v>43226.019490740742</c:v>
                </c:pt>
                <c:pt idx="5126">
                  <c:v>43226.019502314812</c:v>
                </c:pt>
                <c:pt idx="5127">
                  <c:v>43226.019513888888</c:v>
                </c:pt>
                <c:pt idx="5128">
                  <c:v>43226.019513888888</c:v>
                </c:pt>
                <c:pt idx="5129">
                  <c:v>43226.019525462965</c:v>
                </c:pt>
                <c:pt idx="5130">
                  <c:v>43226.019537037035</c:v>
                </c:pt>
                <c:pt idx="5131">
                  <c:v>43226.019548611112</c:v>
                </c:pt>
                <c:pt idx="5132">
                  <c:v>43226.019560185188</c:v>
                </c:pt>
                <c:pt idx="5133">
                  <c:v>43226.019571759258</c:v>
                </c:pt>
                <c:pt idx="5134">
                  <c:v>43226.019583333335</c:v>
                </c:pt>
                <c:pt idx="5135">
                  <c:v>43226.019594907404</c:v>
                </c:pt>
                <c:pt idx="5136">
                  <c:v>43226.019606481481</c:v>
                </c:pt>
                <c:pt idx="5137">
                  <c:v>43226.019618055558</c:v>
                </c:pt>
                <c:pt idx="5138">
                  <c:v>43226.019629629627</c:v>
                </c:pt>
                <c:pt idx="5139">
                  <c:v>43226.019641203704</c:v>
                </c:pt>
                <c:pt idx="5140">
                  <c:v>43226.019652777781</c:v>
                </c:pt>
                <c:pt idx="5141">
                  <c:v>43226.01966435185</c:v>
                </c:pt>
                <c:pt idx="5142">
                  <c:v>43226.019675925927</c:v>
                </c:pt>
                <c:pt idx="5143">
                  <c:v>43226.019687499997</c:v>
                </c:pt>
                <c:pt idx="5144">
                  <c:v>43226.019699074073</c:v>
                </c:pt>
                <c:pt idx="5145">
                  <c:v>43226.01971064815</c:v>
                </c:pt>
                <c:pt idx="5146">
                  <c:v>43226.01972222222</c:v>
                </c:pt>
                <c:pt idx="5147">
                  <c:v>43226.019733796296</c:v>
                </c:pt>
                <c:pt idx="5148">
                  <c:v>43226.019745370373</c:v>
                </c:pt>
                <c:pt idx="5149">
                  <c:v>43226.019756944443</c:v>
                </c:pt>
                <c:pt idx="5150">
                  <c:v>43226.019768518519</c:v>
                </c:pt>
                <c:pt idx="5151">
                  <c:v>43226.019780092596</c:v>
                </c:pt>
                <c:pt idx="5152">
                  <c:v>43226.019791666666</c:v>
                </c:pt>
                <c:pt idx="5153">
                  <c:v>43226.019803240742</c:v>
                </c:pt>
                <c:pt idx="5154">
                  <c:v>43226.019814814812</c:v>
                </c:pt>
                <c:pt idx="5155">
                  <c:v>43226.019826388889</c:v>
                </c:pt>
                <c:pt idx="5156">
                  <c:v>43226.019837962966</c:v>
                </c:pt>
                <c:pt idx="5157">
                  <c:v>43226.019849537035</c:v>
                </c:pt>
                <c:pt idx="5158">
                  <c:v>43226.019861111112</c:v>
                </c:pt>
                <c:pt idx="5159">
                  <c:v>43226.019872685189</c:v>
                </c:pt>
                <c:pt idx="5160">
                  <c:v>43226.019884259258</c:v>
                </c:pt>
                <c:pt idx="5161">
                  <c:v>43226.019895833335</c:v>
                </c:pt>
                <c:pt idx="5162">
                  <c:v>43226.019907407404</c:v>
                </c:pt>
                <c:pt idx="5163">
                  <c:v>43226.019918981481</c:v>
                </c:pt>
                <c:pt idx="5164">
                  <c:v>43226.019930555558</c:v>
                </c:pt>
                <c:pt idx="5165">
                  <c:v>43226.019942129627</c:v>
                </c:pt>
                <c:pt idx="5166">
                  <c:v>43226.019953703704</c:v>
                </c:pt>
                <c:pt idx="5167">
                  <c:v>43226.019965277781</c:v>
                </c:pt>
                <c:pt idx="5168">
                  <c:v>43226.019976851851</c:v>
                </c:pt>
                <c:pt idx="5169">
                  <c:v>43226.019988425927</c:v>
                </c:pt>
                <c:pt idx="5170">
                  <c:v>43226.02</c:v>
                </c:pt>
                <c:pt idx="5171">
                  <c:v>43226.020011574074</c:v>
                </c:pt>
                <c:pt idx="5172">
                  <c:v>43226.02002314815</c:v>
                </c:pt>
                <c:pt idx="5173">
                  <c:v>43226.02003472222</c:v>
                </c:pt>
                <c:pt idx="5174">
                  <c:v>43226.020046296297</c:v>
                </c:pt>
                <c:pt idx="5175">
                  <c:v>43226.020057870373</c:v>
                </c:pt>
                <c:pt idx="5176">
                  <c:v>43226.020069444443</c:v>
                </c:pt>
                <c:pt idx="5177">
                  <c:v>43226.02008101852</c:v>
                </c:pt>
                <c:pt idx="5178">
                  <c:v>43226.020092592589</c:v>
                </c:pt>
                <c:pt idx="5179">
                  <c:v>43226.020104166666</c:v>
                </c:pt>
                <c:pt idx="5180">
                  <c:v>43226.020115740743</c:v>
                </c:pt>
                <c:pt idx="5181">
                  <c:v>43226.020127314812</c:v>
                </c:pt>
                <c:pt idx="5182">
                  <c:v>43226.020138888889</c:v>
                </c:pt>
                <c:pt idx="5183">
                  <c:v>43226.020150462966</c:v>
                </c:pt>
                <c:pt idx="5184">
                  <c:v>43226.020162037035</c:v>
                </c:pt>
                <c:pt idx="5185">
                  <c:v>43226.020173611112</c:v>
                </c:pt>
                <c:pt idx="5186">
                  <c:v>43226.020185185182</c:v>
                </c:pt>
                <c:pt idx="5187">
                  <c:v>43226.020196759258</c:v>
                </c:pt>
                <c:pt idx="5188">
                  <c:v>43226.020208333335</c:v>
                </c:pt>
                <c:pt idx="5189">
                  <c:v>43226.020219907405</c:v>
                </c:pt>
                <c:pt idx="5190">
                  <c:v>43226.020231481481</c:v>
                </c:pt>
                <c:pt idx="5191">
                  <c:v>43226.020243055558</c:v>
                </c:pt>
                <c:pt idx="5192">
                  <c:v>43226.020254629628</c:v>
                </c:pt>
                <c:pt idx="5193">
                  <c:v>43226.020266203705</c:v>
                </c:pt>
                <c:pt idx="5194">
                  <c:v>43226.020277777781</c:v>
                </c:pt>
                <c:pt idx="5195">
                  <c:v>43226.020289351851</c:v>
                </c:pt>
                <c:pt idx="5196">
                  <c:v>43226.020300925928</c:v>
                </c:pt>
                <c:pt idx="5197">
                  <c:v>43226.020312499997</c:v>
                </c:pt>
                <c:pt idx="5198">
                  <c:v>43226.020324074074</c:v>
                </c:pt>
                <c:pt idx="5199">
                  <c:v>43226.020335648151</c:v>
                </c:pt>
                <c:pt idx="5200">
                  <c:v>43226.02034722222</c:v>
                </c:pt>
                <c:pt idx="5201">
                  <c:v>43226.020358796297</c:v>
                </c:pt>
                <c:pt idx="5202">
                  <c:v>43226.020370370374</c:v>
                </c:pt>
                <c:pt idx="5203">
                  <c:v>43226.020381944443</c:v>
                </c:pt>
                <c:pt idx="5204">
                  <c:v>43226.02039351852</c:v>
                </c:pt>
                <c:pt idx="5205">
                  <c:v>43226.020405092589</c:v>
                </c:pt>
                <c:pt idx="5206">
                  <c:v>43226.020416666666</c:v>
                </c:pt>
                <c:pt idx="5207">
                  <c:v>43226.020428240743</c:v>
                </c:pt>
                <c:pt idx="5208">
                  <c:v>43226.020439814813</c:v>
                </c:pt>
                <c:pt idx="5209">
                  <c:v>43226.020451388889</c:v>
                </c:pt>
                <c:pt idx="5210">
                  <c:v>43226.020462962966</c:v>
                </c:pt>
                <c:pt idx="5211">
                  <c:v>43226.020474537036</c:v>
                </c:pt>
                <c:pt idx="5212">
                  <c:v>43226.020486111112</c:v>
                </c:pt>
                <c:pt idx="5213">
                  <c:v>43226.020486111112</c:v>
                </c:pt>
                <c:pt idx="5214">
                  <c:v>43226.020497685182</c:v>
                </c:pt>
                <c:pt idx="5215">
                  <c:v>43226.020509259259</c:v>
                </c:pt>
                <c:pt idx="5216">
                  <c:v>43226.020520833335</c:v>
                </c:pt>
                <c:pt idx="5217">
                  <c:v>43226.020532407405</c:v>
                </c:pt>
                <c:pt idx="5218">
                  <c:v>43226.020543981482</c:v>
                </c:pt>
                <c:pt idx="5219">
                  <c:v>43226.020555555559</c:v>
                </c:pt>
                <c:pt idx="5220">
                  <c:v>43226.020567129628</c:v>
                </c:pt>
                <c:pt idx="5221">
                  <c:v>43226.020578703705</c:v>
                </c:pt>
                <c:pt idx="5222">
                  <c:v>43226.020590277774</c:v>
                </c:pt>
                <c:pt idx="5223">
                  <c:v>43226.020601851851</c:v>
                </c:pt>
                <c:pt idx="5224">
                  <c:v>43226.020613425928</c:v>
                </c:pt>
                <c:pt idx="5225">
                  <c:v>43226.020624999997</c:v>
                </c:pt>
                <c:pt idx="5226">
                  <c:v>43226.020636574074</c:v>
                </c:pt>
                <c:pt idx="5227">
                  <c:v>43226.020648148151</c:v>
                </c:pt>
                <c:pt idx="5228">
                  <c:v>43226.02065972222</c:v>
                </c:pt>
                <c:pt idx="5229">
                  <c:v>43226.020671296297</c:v>
                </c:pt>
                <c:pt idx="5230">
                  <c:v>43226.020682870374</c:v>
                </c:pt>
                <c:pt idx="5231">
                  <c:v>43226.020694444444</c:v>
                </c:pt>
                <c:pt idx="5232">
                  <c:v>43226.02070601852</c:v>
                </c:pt>
                <c:pt idx="5233">
                  <c:v>43226.02071759259</c:v>
                </c:pt>
                <c:pt idx="5234">
                  <c:v>43226.020729166667</c:v>
                </c:pt>
                <c:pt idx="5235">
                  <c:v>43226.020740740743</c:v>
                </c:pt>
                <c:pt idx="5236">
                  <c:v>43226.020752314813</c:v>
                </c:pt>
                <c:pt idx="5237">
                  <c:v>43226.02076388889</c:v>
                </c:pt>
                <c:pt idx="5238">
                  <c:v>43226.020775462966</c:v>
                </c:pt>
                <c:pt idx="5239">
                  <c:v>43226.020787037036</c:v>
                </c:pt>
                <c:pt idx="5240">
                  <c:v>43226.020798611113</c:v>
                </c:pt>
                <c:pt idx="5241">
                  <c:v>43226.020810185182</c:v>
                </c:pt>
                <c:pt idx="5242">
                  <c:v>43226.020821759259</c:v>
                </c:pt>
                <c:pt idx="5243">
                  <c:v>43226.020833333336</c:v>
                </c:pt>
                <c:pt idx="5244">
                  <c:v>43226.020844907405</c:v>
                </c:pt>
                <c:pt idx="5245">
                  <c:v>43226.020856481482</c:v>
                </c:pt>
                <c:pt idx="5246">
                  <c:v>43226.020868055559</c:v>
                </c:pt>
                <c:pt idx="5247">
                  <c:v>43226.020879629628</c:v>
                </c:pt>
                <c:pt idx="5248">
                  <c:v>43226.020891203705</c:v>
                </c:pt>
                <c:pt idx="5249">
                  <c:v>43226.020902777775</c:v>
                </c:pt>
                <c:pt idx="5250">
                  <c:v>43226.020914351851</c:v>
                </c:pt>
                <c:pt idx="5251">
                  <c:v>43226.020925925928</c:v>
                </c:pt>
                <c:pt idx="5252">
                  <c:v>43226.020937499998</c:v>
                </c:pt>
                <c:pt idx="5253">
                  <c:v>43226.020949074074</c:v>
                </c:pt>
                <c:pt idx="5254">
                  <c:v>43226.020960648151</c:v>
                </c:pt>
                <c:pt idx="5255">
                  <c:v>43226.020972222221</c:v>
                </c:pt>
                <c:pt idx="5256">
                  <c:v>43226.020983796298</c:v>
                </c:pt>
                <c:pt idx="5257">
                  <c:v>43226.020995370367</c:v>
                </c:pt>
                <c:pt idx="5258">
                  <c:v>43226.021006944444</c:v>
                </c:pt>
                <c:pt idx="5259">
                  <c:v>43226.021018518521</c:v>
                </c:pt>
                <c:pt idx="5260">
                  <c:v>43226.02103009259</c:v>
                </c:pt>
                <c:pt idx="5261">
                  <c:v>43226.021041666667</c:v>
                </c:pt>
                <c:pt idx="5262">
                  <c:v>43226.021053240744</c:v>
                </c:pt>
                <c:pt idx="5263">
                  <c:v>43226.021064814813</c:v>
                </c:pt>
                <c:pt idx="5264">
                  <c:v>43226.02107638889</c:v>
                </c:pt>
                <c:pt idx="5265">
                  <c:v>43226.021087962959</c:v>
                </c:pt>
                <c:pt idx="5266">
                  <c:v>43226.021099537036</c:v>
                </c:pt>
                <c:pt idx="5267">
                  <c:v>43226.021111111113</c:v>
                </c:pt>
                <c:pt idx="5268">
                  <c:v>43226.021122685182</c:v>
                </c:pt>
                <c:pt idx="5269">
                  <c:v>43226.021134259259</c:v>
                </c:pt>
                <c:pt idx="5270">
                  <c:v>43226.021145833336</c:v>
                </c:pt>
                <c:pt idx="5271">
                  <c:v>43226.021157407406</c:v>
                </c:pt>
                <c:pt idx="5272">
                  <c:v>43226.021168981482</c:v>
                </c:pt>
                <c:pt idx="5273">
                  <c:v>43226.021180555559</c:v>
                </c:pt>
                <c:pt idx="5274">
                  <c:v>43226.021192129629</c:v>
                </c:pt>
                <c:pt idx="5275">
                  <c:v>43226.021203703705</c:v>
                </c:pt>
                <c:pt idx="5276">
                  <c:v>43226.021215277775</c:v>
                </c:pt>
                <c:pt idx="5277">
                  <c:v>43226.021226851852</c:v>
                </c:pt>
                <c:pt idx="5278">
                  <c:v>43226.021238425928</c:v>
                </c:pt>
                <c:pt idx="5279">
                  <c:v>43226.021249999998</c:v>
                </c:pt>
                <c:pt idx="5280">
                  <c:v>43226.021261574075</c:v>
                </c:pt>
                <c:pt idx="5281">
                  <c:v>43226.021273148152</c:v>
                </c:pt>
                <c:pt idx="5282">
                  <c:v>43226.021284722221</c:v>
                </c:pt>
                <c:pt idx="5283">
                  <c:v>43226.021296296298</c:v>
                </c:pt>
                <c:pt idx="5284">
                  <c:v>43226.021307870367</c:v>
                </c:pt>
                <c:pt idx="5285">
                  <c:v>43226.021319444444</c:v>
                </c:pt>
                <c:pt idx="5286">
                  <c:v>43226.021331018521</c:v>
                </c:pt>
                <c:pt idx="5287">
                  <c:v>43226.02134259259</c:v>
                </c:pt>
                <c:pt idx="5288">
                  <c:v>43226.021354166667</c:v>
                </c:pt>
                <c:pt idx="5289">
                  <c:v>43226.021365740744</c:v>
                </c:pt>
                <c:pt idx="5290">
                  <c:v>43226.021377314813</c:v>
                </c:pt>
                <c:pt idx="5291">
                  <c:v>43226.021377314813</c:v>
                </c:pt>
                <c:pt idx="5292">
                  <c:v>43226.02138888889</c:v>
                </c:pt>
                <c:pt idx="5293">
                  <c:v>43226.02140046296</c:v>
                </c:pt>
                <c:pt idx="5294">
                  <c:v>43226.021412037036</c:v>
                </c:pt>
                <c:pt idx="5295">
                  <c:v>43226.021423611113</c:v>
                </c:pt>
                <c:pt idx="5296">
                  <c:v>43226.021435185183</c:v>
                </c:pt>
                <c:pt idx="5297">
                  <c:v>43226.02144675926</c:v>
                </c:pt>
                <c:pt idx="5298">
                  <c:v>43226.021458333336</c:v>
                </c:pt>
                <c:pt idx="5299">
                  <c:v>43226.021469907406</c:v>
                </c:pt>
                <c:pt idx="5300">
                  <c:v>43226.021481481483</c:v>
                </c:pt>
                <c:pt idx="5301">
                  <c:v>43226.021493055552</c:v>
                </c:pt>
                <c:pt idx="5302">
                  <c:v>43226.021504629629</c:v>
                </c:pt>
                <c:pt idx="5303">
                  <c:v>43226.021516203706</c:v>
                </c:pt>
                <c:pt idx="5304">
                  <c:v>43226.021527777775</c:v>
                </c:pt>
                <c:pt idx="5305">
                  <c:v>43226.021539351852</c:v>
                </c:pt>
                <c:pt idx="5306">
                  <c:v>43226.021550925929</c:v>
                </c:pt>
                <c:pt idx="5307">
                  <c:v>43226.021562499998</c:v>
                </c:pt>
                <c:pt idx="5308">
                  <c:v>43226.021574074075</c:v>
                </c:pt>
                <c:pt idx="5309">
                  <c:v>43226.021585648145</c:v>
                </c:pt>
                <c:pt idx="5310">
                  <c:v>43226.021597222221</c:v>
                </c:pt>
                <c:pt idx="5311">
                  <c:v>43226.021608796298</c:v>
                </c:pt>
                <c:pt idx="5312">
                  <c:v>43226.021620370368</c:v>
                </c:pt>
                <c:pt idx="5313">
                  <c:v>43226.021631944444</c:v>
                </c:pt>
                <c:pt idx="5314">
                  <c:v>43226.021643518521</c:v>
                </c:pt>
                <c:pt idx="5315">
                  <c:v>43226.021655092591</c:v>
                </c:pt>
                <c:pt idx="5316">
                  <c:v>43226.021666666667</c:v>
                </c:pt>
                <c:pt idx="5317">
                  <c:v>43226.021678240744</c:v>
                </c:pt>
                <c:pt idx="5318">
                  <c:v>43226.021689814814</c:v>
                </c:pt>
                <c:pt idx="5319">
                  <c:v>43226.021701388891</c:v>
                </c:pt>
                <c:pt idx="5320">
                  <c:v>43226.02171296296</c:v>
                </c:pt>
                <c:pt idx="5321">
                  <c:v>43226.021724537037</c:v>
                </c:pt>
                <c:pt idx="5322">
                  <c:v>43226.021736111114</c:v>
                </c:pt>
                <c:pt idx="5323">
                  <c:v>43226.021747685183</c:v>
                </c:pt>
                <c:pt idx="5324">
                  <c:v>43226.02175925926</c:v>
                </c:pt>
                <c:pt idx="5325">
                  <c:v>43226.021770833337</c:v>
                </c:pt>
                <c:pt idx="5326">
                  <c:v>43226.021782407406</c:v>
                </c:pt>
                <c:pt idx="5327">
                  <c:v>43226.021793981483</c:v>
                </c:pt>
                <c:pt idx="5328">
                  <c:v>43226.021805555552</c:v>
                </c:pt>
                <c:pt idx="5329">
                  <c:v>43226.021817129629</c:v>
                </c:pt>
                <c:pt idx="5330">
                  <c:v>43226.021828703706</c:v>
                </c:pt>
                <c:pt idx="5331">
                  <c:v>43226.021840277775</c:v>
                </c:pt>
                <c:pt idx="5332">
                  <c:v>43226.021851851852</c:v>
                </c:pt>
                <c:pt idx="5333">
                  <c:v>43226.021863425929</c:v>
                </c:pt>
                <c:pt idx="5334">
                  <c:v>43226.021874999999</c:v>
                </c:pt>
                <c:pt idx="5335">
                  <c:v>43226.021886574075</c:v>
                </c:pt>
                <c:pt idx="5336">
                  <c:v>43226.021898148145</c:v>
                </c:pt>
                <c:pt idx="5337">
                  <c:v>43226.021909722222</c:v>
                </c:pt>
                <c:pt idx="5338">
                  <c:v>43226.021921296298</c:v>
                </c:pt>
                <c:pt idx="5339">
                  <c:v>43226.021932870368</c:v>
                </c:pt>
                <c:pt idx="5340">
                  <c:v>43226.021944444445</c:v>
                </c:pt>
                <c:pt idx="5341">
                  <c:v>43226.021956018521</c:v>
                </c:pt>
                <c:pt idx="5342">
                  <c:v>43226.021967592591</c:v>
                </c:pt>
                <c:pt idx="5343">
                  <c:v>43226.021979166668</c:v>
                </c:pt>
                <c:pt idx="5344">
                  <c:v>43226.021990740737</c:v>
                </c:pt>
                <c:pt idx="5345">
                  <c:v>43226.022002314814</c:v>
                </c:pt>
                <c:pt idx="5346">
                  <c:v>43226.022013888891</c:v>
                </c:pt>
                <c:pt idx="5347">
                  <c:v>43226.02202546296</c:v>
                </c:pt>
                <c:pt idx="5348">
                  <c:v>43226.022037037037</c:v>
                </c:pt>
                <c:pt idx="5349">
                  <c:v>43226.022048611114</c:v>
                </c:pt>
                <c:pt idx="5350">
                  <c:v>43226.022060185183</c:v>
                </c:pt>
                <c:pt idx="5351">
                  <c:v>43226.02207175926</c:v>
                </c:pt>
                <c:pt idx="5352">
                  <c:v>43226.022083333337</c:v>
                </c:pt>
                <c:pt idx="5353">
                  <c:v>43226.022094907406</c:v>
                </c:pt>
                <c:pt idx="5354">
                  <c:v>43226.022106481483</c:v>
                </c:pt>
                <c:pt idx="5355">
                  <c:v>43226.022118055553</c:v>
                </c:pt>
                <c:pt idx="5356">
                  <c:v>43226.022129629629</c:v>
                </c:pt>
                <c:pt idx="5357">
                  <c:v>43226.022141203706</c:v>
                </c:pt>
                <c:pt idx="5358">
                  <c:v>43226.022152777776</c:v>
                </c:pt>
                <c:pt idx="5359">
                  <c:v>43226.022164351853</c:v>
                </c:pt>
                <c:pt idx="5360">
                  <c:v>43226.022175925929</c:v>
                </c:pt>
                <c:pt idx="5361">
                  <c:v>43226.022187499999</c:v>
                </c:pt>
                <c:pt idx="5362">
                  <c:v>43226.022199074076</c:v>
                </c:pt>
                <c:pt idx="5363">
                  <c:v>43226.022210648145</c:v>
                </c:pt>
                <c:pt idx="5364">
                  <c:v>43226.022222222222</c:v>
                </c:pt>
                <c:pt idx="5365">
                  <c:v>43226.022233796299</c:v>
                </c:pt>
                <c:pt idx="5366">
                  <c:v>43226.022245370368</c:v>
                </c:pt>
                <c:pt idx="5367">
                  <c:v>43226.022256944445</c:v>
                </c:pt>
                <c:pt idx="5368">
                  <c:v>43226.022268518522</c:v>
                </c:pt>
                <c:pt idx="5369">
                  <c:v>43226.022280092591</c:v>
                </c:pt>
                <c:pt idx="5370">
                  <c:v>43226.022280092591</c:v>
                </c:pt>
                <c:pt idx="5371">
                  <c:v>43226.022291666668</c:v>
                </c:pt>
                <c:pt idx="5372">
                  <c:v>43226.022303240738</c:v>
                </c:pt>
                <c:pt idx="5373">
                  <c:v>43226.022314814814</c:v>
                </c:pt>
                <c:pt idx="5374">
                  <c:v>43226.022326388891</c:v>
                </c:pt>
                <c:pt idx="5375">
                  <c:v>43226.022337962961</c:v>
                </c:pt>
                <c:pt idx="5376">
                  <c:v>43226.022349537037</c:v>
                </c:pt>
                <c:pt idx="5377">
                  <c:v>43226.022361111114</c:v>
                </c:pt>
                <c:pt idx="5378">
                  <c:v>43226.022372685184</c:v>
                </c:pt>
                <c:pt idx="5379">
                  <c:v>43226.02238425926</c:v>
                </c:pt>
                <c:pt idx="5380">
                  <c:v>43226.02239583333</c:v>
                </c:pt>
                <c:pt idx="5381">
                  <c:v>43226.022407407407</c:v>
                </c:pt>
                <c:pt idx="5382">
                  <c:v>43226.022418981483</c:v>
                </c:pt>
                <c:pt idx="5383">
                  <c:v>43226.022430555553</c:v>
                </c:pt>
                <c:pt idx="5384">
                  <c:v>43226.02244212963</c:v>
                </c:pt>
                <c:pt idx="5385">
                  <c:v>43226.022453703707</c:v>
                </c:pt>
                <c:pt idx="5386">
                  <c:v>43226.022465277776</c:v>
                </c:pt>
                <c:pt idx="5387">
                  <c:v>43226.022476851853</c:v>
                </c:pt>
                <c:pt idx="5388">
                  <c:v>43226.022488425922</c:v>
                </c:pt>
                <c:pt idx="5389">
                  <c:v>43226.022499999999</c:v>
                </c:pt>
                <c:pt idx="5390">
                  <c:v>43226.022511574076</c:v>
                </c:pt>
                <c:pt idx="5391">
                  <c:v>43226.022523148145</c:v>
                </c:pt>
                <c:pt idx="5392">
                  <c:v>43226.022534722222</c:v>
                </c:pt>
                <c:pt idx="5393">
                  <c:v>43226.022546296299</c:v>
                </c:pt>
                <c:pt idx="5394">
                  <c:v>43226.022557870368</c:v>
                </c:pt>
                <c:pt idx="5395">
                  <c:v>43226.022569444445</c:v>
                </c:pt>
                <c:pt idx="5396">
                  <c:v>43226.022581018522</c:v>
                </c:pt>
                <c:pt idx="5397">
                  <c:v>43226.022592592592</c:v>
                </c:pt>
                <c:pt idx="5398">
                  <c:v>43226.022604166668</c:v>
                </c:pt>
                <c:pt idx="5399">
                  <c:v>43226.022615740738</c:v>
                </c:pt>
                <c:pt idx="5400">
                  <c:v>43226.022627314815</c:v>
                </c:pt>
                <c:pt idx="5401">
                  <c:v>43226.022638888891</c:v>
                </c:pt>
                <c:pt idx="5402">
                  <c:v>43226.022650462961</c:v>
                </c:pt>
                <c:pt idx="5403">
                  <c:v>43226.022662037038</c:v>
                </c:pt>
                <c:pt idx="5404">
                  <c:v>43226.022673611114</c:v>
                </c:pt>
                <c:pt idx="5405">
                  <c:v>43226.022685185184</c:v>
                </c:pt>
                <c:pt idx="5406">
                  <c:v>43226.022696759261</c:v>
                </c:pt>
                <c:pt idx="5407">
                  <c:v>43226.02270833333</c:v>
                </c:pt>
                <c:pt idx="5408">
                  <c:v>43226.022719907407</c:v>
                </c:pt>
                <c:pt idx="5409">
                  <c:v>43226.022731481484</c:v>
                </c:pt>
                <c:pt idx="5410">
                  <c:v>43226.022743055553</c:v>
                </c:pt>
                <c:pt idx="5411">
                  <c:v>43226.02275462963</c:v>
                </c:pt>
                <c:pt idx="5412">
                  <c:v>43226.022766203707</c:v>
                </c:pt>
                <c:pt idx="5413">
                  <c:v>43226.022777777776</c:v>
                </c:pt>
                <c:pt idx="5414">
                  <c:v>43226.022789351853</c:v>
                </c:pt>
                <c:pt idx="5415">
                  <c:v>43226.022800925923</c:v>
                </c:pt>
                <c:pt idx="5416">
                  <c:v>43226.022812499999</c:v>
                </c:pt>
                <c:pt idx="5417">
                  <c:v>43226.022824074076</c:v>
                </c:pt>
                <c:pt idx="5418">
                  <c:v>43226.022835648146</c:v>
                </c:pt>
                <c:pt idx="5419">
                  <c:v>43226.022847222222</c:v>
                </c:pt>
                <c:pt idx="5420">
                  <c:v>43226.022858796299</c:v>
                </c:pt>
                <c:pt idx="5421">
                  <c:v>43226.022870370369</c:v>
                </c:pt>
                <c:pt idx="5422">
                  <c:v>43226.022881944446</c:v>
                </c:pt>
                <c:pt idx="5423">
                  <c:v>43226.022893518515</c:v>
                </c:pt>
                <c:pt idx="5424">
                  <c:v>43226.022905092592</c:v>
                </c:pt>
                <c:pt idx="5425">
                  <c:v>43226.022916666669</c:v>
                </c:pt>
                <c:pt idx="5426">
                  <c:v>43226.022928240738</c:v>
                </c:pt>
                <c:pt idx="5427">
                  <c:v>43226.022939814815</c:v>
                </c:pt>
                <c:pt idx="5428">
                  <c:v>43226.022951388892</c:v>
                </c:pt>
                <c:pt idx="5429">
                  <c:v>43226.022962962961</c:v>
                </c:pt>
                <c:pt idx="5430">
                  <c:v>43226.022974537038</c:v>
                </c:pt>
                <c:pt idx="5431">
                  <c:v>43226.022986111115</c:v>
                </c:pt>
                <c:pt idx="5432">
                  <c:v>43226.022997685184</c:v>
                </c:pt>
                <c:pt idx="5433">
                  <c:v>43226.023009259261</c:v>
                </c:pt>
                <c:pt idx="5434">
                  <c:v>43226.023020833331</c:v>
                </c:pt>
                <c:pt idx="5435">
                  <c:v>43226.023032407407</c:v>
                </c:pt>
                <c:pt idx="5436">
                  <c:v>43226.023043981484</c:v>
                </c:pt>
                <c:pt idx="5437">
                  <c:v>43226.023055555554</c:v>
                </c:pt>
                <c:pt idx="5438">
                  <c:v>43226.02306712963</c:v>
                </c:pt>
                <c:pt idx="5439">
                  <c:v>43226.023078703707</c:v>
                </c:pt>
                <c:pt idx="5440">
                  <c:v>43226.023090277777</c:v>
                </c:pt>
                <c:pt idx="5441">
                  <c:v>43226.023101851853</c:v>
                </c:pt>
                <c:pt idx="5442">
                  <c:v>43226.023113425923</c:v>
                </c:pt>
                <c:pt idx="5443">
                  <c:v>43226.023125</c:v>
                </c:pt>
                <c:pt idx="5444">
                  <c:v>43226.023136574076</c:v>
                </c:pt>
                <c:pt idx="5445">
                  <c:v>43226.023148148146</c:v>
                </c:pt>
                <c:pt idx="5446">
                  <c:v>43226.023159722223</c:v>
                </c:pt>
                <c:pt idx="5447">
                  <c:v>43226.0231712963</c:v>
                </c:pt>
                <c:pt idx="5448">
                  <c:v>43226.023182870369</c:v>
                </c:pt>
                <c:pt idx="5449">
                  <c:v>43226.023194444446</c:v>
                </c:pt>
                <c:pt idx="5450">
                  <c:v>43226.023206018515</c:v>
                </c:pt>
                <c:pt idx="5451">
                  <c:v>43226.023217592592</c:v>
                </c:pt>
                <c:pt idx="5452">
                  <c:v>43226.023229166669</c:v>
                </c:pt>
                <c:pt idx="5453">
                  <c:v>43226.023229166669</c:v>
                </c:pt>
                <c:pt idx="5454">
                  <c:v>43226.023240740738</c:v>
                </c:pt>
                <c:pt idx="5455">
                  <c:v>43226.023252314815</c:v>
                </c:pt>
                <c:pt idx="5456">
                  <c:v>43226.023263888892</c:v>
                </c:pt>
                <c:pt idx="5457">
                  <c:v>43226.023275462961</c:v>
                </c:pt>
                <c:pt idx="5458">
                  <c:v>43226.023287037038</c:v>
                </c:pt>
                <c:pt idx="5459">
                  <c:v>43226.023298611108</c:v>
                </c:pt>
                <c:pt idx="5460">
                  <c:v>43226.023310185185</c:v>
                </c:pt>
                <c:pt idx="5461">
                  <c:v>43226.023321759261</c:v>
                </c:pt>
                <c:pt idx="5462">
                  <c:v>43226.023333333331</c:v>
                </c:pt>
                <c:pt idx="5463">
                  <c:v>43226.023344907408</c:v>
                </c:pt>
                <c:pt idx="5464">
                  <c:v>43226.023356481484</c:v>
                </c:pt>
                <c:pt idx="5465">
                  <c:v>43226.023368055554</c:v>
                </c:pt>
                <c:pt idx="5466">
                  <c:v>43226.023379629631</c:v>
                </c:pt>
                <c:pt idx="5467">
                  <c:v>43226.0233912037</c:v>
                </c:pt>
                <c:pt idx="5468">
                  <c:v>43226.023402777777</c:v>
                </c:pt>
                <c:pt idx="5469">
                  <c:v>43226.023414351854</c:v>
                </c:pt>
                <c:pt idx="5470">
                  <c:v>43226.023425925923</c:v>
                </c:pt>
                <c:pt idx="5471">
                  <c:v>43226.0234375</c:v>
                </c:pt>
                <c:pt idx="5472">
                  <c:v>43226.023449074077</c:v>
                </c:pt>
                <c:pt idx="5473">
                  <c:v>43226.023460648146</c:v>
                </c:pt>
                <c:pt idx="5474">
                  <c:v>43226.023472222223</c:v>
                </c:pt>
                <c:pt idx="5475">
                  <c:v>43226.0234837963</c:v>
                </c:pt>
                <c:pt idx="5476">
                  <c:v>43226.023495370369</c:v>
                </c:pt>
                <c:pt idx="5477">
                  <c:v>43226.023506944446</c:v>
                </c:pt>
                <c:pt idx="5478">
                  <c:v>43226.023518518516</c:v>
                </c:pt>
                <c:pt idx="5479">
                  <c:v>43226.023530092592</c:v>
                </c:pt>
                <c:pt idx="5480">
                  <c:v>43226.023541666669</c:v>
                </c:pt>
                <c:pt idx="5481">
                  <c:v>43226.023553240739</c:v>
                </c:pt>
                <c:pt idx="5482">
                  <c:v>43226.023564814815</c:v>
                </c:pt>
                <c:pt idx="5483">
                  <c:v>43226.023576388892</c:v>
                </c:pt>
                <c:pt idx="5484">
                  <c:v>43226.023587962962</c:v>
                </c:pt>
                <c:pt idx="5485">
                  <c:v>43226.023599537039</c:v>
                </c:pt>
                <c:pt idx="5486">
                  <c:v>43226.023611111108</c:v>
                </c:pt>
                <c:pt idx="5487">
                  <c:v>43226.023622685185</c:v>
                </c:pt>
                <c:pt idx="5488">
                  <c:v>43226.023634259262</c:v>
                </c:pt>
                <c:pt idx="5489">
                  <c:v>43226.023645833331</c:v>
                </c:pt>
                <c:pt idx="5490">
                  <c:v>43226.023657407408</c:v>
                </c:pt>
                <c:pt idx="5491">
                  <c:v>43226.023668981485</c:v>
                </c:pt>
                <c:pt idx="5492">
                  <c:v>43226.023680555554</c:v>
                </c:pt>
                <c:pt idx="5493">
                  <c:v>43226.023692129631</c:v>
                </c:pt>
                <c:pt idx="5494">
                  <c:v>43226.0237037037</c:v>
                </c:pt>
                <c:pt idx="5495">
                  <c:v>43226.023715277777</c:v>
                </c:pt>
                <c:pt idx="5496">
                  <c:v>43226.023726851854</c:v>
                </c:pt>
                <c:pt idx="5497">
                  <c:v>43226.023738425924</c:v>
                </c:pt>
                <c:pt idx="5498">
                  <c:v>43226.02375</c:v>
                </c:pt>
                <c:pt idx="5499">
                  <c:v>43226.023761574077</c:v>
                </c:pt>
                <c:pt idx="5500">
                  <c:v>43226.023773148147</c:v>
                </c:pt>
                <c:pt idx="5501">
                  <c:v>43226.023784722223</c:v>
                </c:pt>
                <c:pt idx="5502">
                  <c:v>43226.023796296293</c:v>
                </c:pt>
                <c:pt idx="5503">
                  <c:v>43226.02380787037</c:v>
                </c:pt>
                <c:pt idx="5504">
                  <c:v>43226.023819444446</c:v>
                </c:pt>
                <c:pt idx="5505">
                  <c:v>43226.023831018516</c:v>
                </c:pt>
                <c:pt idx="5506">
                  <c:v>43226.023842592593</c:v>
                </c:pt>
                <c:pt idx="5507">
                  <c:v>43226.023854166669</c:v>
                </c:pt>
                <c:pt idx="5508">
                  <c:v>43226.023865740739</c:v>
                </c:pt>
                <c:pt idx="5509">
                  <c:v>43226.023877314816</c:v>
                </c:pt>
                <c:pt idx="5510">
                  <c:v>43226.023888888885</c:v>
                </c:pt>
                <c:pt idx="5511">
                  <c:v>43226.023900462962</c:v>
                </c:pt>
                <c:pt idx="5512">
                  <c:v>43226.023912037039</c:v>
                </c:pt>
                <c:pt idx="5513">
                  <c:v>43226.023923611108</c:v>
                </c:pt>
                <c:pt idx="5514">
                  <c:v>43226.023935185185</c:v>
                </c:pt>
                <c:pt idx="5515">
                  <c:v>43226.023946759262</c:v>
                </c:pt>
                <c:pt idx="5516">
                  <c:v>43226.023958333331</c:v>
                </c:pt>
                <c:pt idx="5517">
                  <c:v>43226.023969907408</c:v>
                </c:pt>
                <c:pt idx="5518">
                  <c:v>43226.023981481485</c:v>
                </c:pt>
                <c:pt idx="5519">
                  <c:v>43226.023993055554</c:v>
                </c:pt>
                <c:pt idx="5520">
                  <c:v>43226.024004629631</c:v>
                </c:pt>
                <c:pt idx="5521">
                  <c:v>43226.024016203701</c:v>
                </c:pt>
                <c:pt idx="5522">
                  <c:v>43226.024027777778</c:v>
                </c:pt>
                <c:pt idx="5523">
                  <c:v>43226.024039351854</c:v>
                </c:pt>
                <c:pt idx="5524">
                  <c:v>43226.024050925924</c:v>
                </c:pt>
                <c:pt idx="5525">
                  <c:v>43226.024062500001</c:v>
                </c:pt>
                <c:pt idx="5526">
                  <c:v>43226.024074074077</c:v>
                </c:pt>
                <c:pt idx="5527">
                  <c:v>43226.024085648147</c:v>
                </c:pt>
                <c:pt idx="5528">
                  <c:v>43226.024097222224</c:v>
                </c:pt>
                <c:pt idx="5529">
                  <c:v>43226.024108796293</c:v>
                </c:pt>
                <c:pt idx="5530">
                  <c:v>43226.024108796293</c:v>
                </c:pt>
                <c:pt idx="5531">
                  <c:v>43226.02412037037</c:v>
                </c:pt>
                <c:pt idx="5532">
                  <c:v>43226.024131944447</c:v>
                </c:pt>
                <c:pt idx="5533">
                  <c:v>43226.024143518516</c:v>
                </c:pt>
                <c:pt idx="5534">
                  <c:v>43226.024155092593</c:v>
                </c:pt>
                <c:pt idx="5535">
                  <c:v>43226.02416666667</c:v>
                </c:pt>
                <c:pt idx="5536">
                  <c:v>43226.024178240739</c:v>
                </c:pt>
                <c:pt idx="5537">
                  <c:v>43226.024189814816</c:v>
                </c:pt>
                <c:pt idx="5538">
                  <c:v>43226.024201388886</c:v>
                </c:pt>
                <c:pt idx="5539">
                  <c:v>43226.024212962962</c:v>
                </c:pt>
                <c:pt idx="5540">
                  <c:v>43226.024224537039</c:v>
                </c:pt>
                <c:pt idx="5541">
                  <c:v>43226.024236111109</c:v>
                </c:pt>
                <c:pt idx="5542">
                  <c:v>43226.024247685185</c:v>
                </c:pt>
                <c:pt idx="5543">
                  <c:v>43226.024259259262</c:v>
                </c:pt>
                <c:pt idx="5544">
                  <c:v>43226.024270833332</c:v>
                </c:pt>
                <c:pt idx="5545">
                  <c:v>43226.024282407408</c:v>
                </c:pt>
                <c:pt idx="5546">
                  <c:v>43226.024293981478</c:v>
                </c:pt>
                <c:pt idx="5547">
                  <c:v>43226.024305555555</c:v>
                </c:pt>
                <c:pt idx="5548">
                  <c:v>43226.024317129632</c:v>
                </c:pt>
                <c:pt idx="5549">
                  <c:v>43226.024328703701</c:v>
                </c:pt>
                <c:pt idx="5550">
                  <c:v>43226.024340277778</c:v>
                </c:pt>
                <c:pt idx="5551">
                  <c:v>43226.024351851855</c:v>
                </c:pt>
                <c:pt idx="5552">
                  <c:v>43226.024363425924</c:v>
                </c:pt>
                <c:pt idx="5553">
                  <c:v>43226.024375000001</c:v>
                </c:pt>
                <c:pt idx="5554">
                  <c:v>43226.024386574078</c:v>
                </c:pt>
                <c:pt idx="5555">
                  <c:v>43226.024398148147</c:v>
                </c:pt>
                <c:pt idx="5556">
                  <c:v>43226.024409722224</c:v>
                </c:pt>
                <c:pt idx="5557">
                  <c:v>43226.024421296293</c:v>
                </c:pt>
                <c:pt idx="5558">
                  <c:v>43226.02443287037</c:v>
                </c:pt>
                <c:pt idx="5559">
                  <c:v>43226.024444444447</c:v>
                </c:pt>
                <c:pt idx="5560">
                  <c:v>43226.024456018517</c:v>
                </c:pt>
                <c:pt idx="5561">
                  <c:v>43226.024467592593</c:v>
                </c:pt>
                <c:pt idx="5562">
                  <c:v>43226.02447916667</c:v>
                </c:pt>
                <c:pt idx="5563">
                  <c:v>43226.02449074074</c:v>
                </c:pt>
                <c:pt idx="5564">
                  <c:v>43226.024502314816</c:v>
                </c:pt>
                <c:pt idx="5565">
                  <c:v>43226.024513888886</c:v>
                </c:pt>
                <c:pt idx="5566">
                  <c:v>43226.024525462963</c:v>
                </c:pt>
                <c:pt idx="5567">
                  <c:v>43226.024537037039</c:v>
                </c:pt>
                <c:pt idx="5568">
                  <c:v>43226.024548611109</c:v>
                </c:pt>
                <c:pt idx="5569">
                  <c:v>43226.024560185186</c:v>
                </c:pt>
                <c:pt idx="5570">
                  <c:v>43226.024571759262</c:v>
                </c:pt>
                <c:pt idx="5571">
                  <c:v>43226.024583333332</c:v>
                </c:pt>
                <c:pt idx="5572">
                  <c:v>43226.024594907409</c:v>
                </c:pt>
                <c:pt idx="5573">
                  <c:v>43226.024606481478</c:v>
                </c:pt>
                <c:pt idx="5574">
                  <c:v>43226.024618055555</c:v>
                </c:pt>
                <c:pt idx="5575">
                  <c:v>43226.024629629632</c:v>
                </c:pt>
                <c:pt idx="5576">
                  <c:v>43226.024641203701</c:v>
                </c:pt>
                <c:pt idx="5577">
                  <c:v>43226.024652777778</c:v>
                </c:pt>
                <c:pt idx="5578">
                  <c:v>43226.024664351855</c:v>
                </c:pt>
                <c:pt idx="5579">
                  <c:v>43226.024675925924</c:v>
                </c:pt>
                <c:pt idx="5580">
                  <c:v>43226.024687500001</c:v>
                </c:pt>
                <c:pt idx="5581">
                  <c:v>43226.024699074071</c:v>
                </c:pt>
                <c:pt idx="5582">
                  <c:v>43226.024710648147</c:v>
                </c:pt>
                <c:pt idx="5583">
                  <c:v>43226.024722222224</c:v>
                </c:pt>
                <c:pt idx="5584">
                  <c:v>43226.024733796294</c:v>
                </c:pt>
                <c:pt idx="5585">
                  <c:v>43226.024745370371</c:v>
                </c:pt>
                <c:pt idx="5586">
                  <c:v>43226.024756944447</c:v>
                </c:pt>
                <c:pt idx="5587">
                  <c:v>43226.024768518517</c:v>
                </c:pt>
                <c:pt idx="5588">
                  <c:v>43226.024780092594</c:v>
                </c:pt>
                <c:pt idx="5589">
                  <c:v>43226.024791666663</c:v>
                </c:pt>
                <c:pt idx="5590">
                  <c:v>43226.02480324074</c:v>
                </c:pt>
                <c:pt idx="5591">
                  <c:v>43226.024814814817</c:v>
                </c:pt>
                <c:pt idx="5592">
                  <c:v>43226.024826388886</c:v>
                </c:pt>
                <c:pt idx="5593">
                  <c:v>43226.024837962963</c:v>
                </c:pt>
                <c:pt idx="5594">
                  <c:v>43226.02484953704</c:v>
                </c:pt>
                <c:pt idx="5595">
                  <c:v>43226.024861111109</c:v>
                </c:pt>
                <c:pt idx="5596">
                  <c:v>43226.024872685186</c:v>
                </c:pt>
                <c:pt idx="5597">
                  <c:v>43226.024884259263</c:v>
                </c:pt>
                <c:pt idx="5598">
                  <c:v>43226.024895833332</c:v>
                </c:pt>
                <c:pt idx="5599">
                  <c:v>43226.024907407409</c:v>
                </c:pt>
                <c:pt idx="5600">
                  <c:v>43226.024918981479</c:v>
                </c:pt>
                <c:pt idx="5601">
                  <c:v>43226.024930555555</c:v>
                </c:pt>
                <c:pt idx="5602">
                  <c:v>43226.024942129632</c:v>
                </c:pt>
                <c:pt idx="5603">
                  <c:v>43226.024953703702</c:v>
                </c:pt>
                <c:pt idx="5604">
                  <c:v>43226.024965277778</c:v>
                </c:pt>
                <c:pt idx="5605">
                  <c:v>43226.024976851855</c:v>
                </c:pt>
                <c:pt idx="5606">
                  <c:v>43226.024988425925</c:v>
                </c:pt>
                <c:pt idx="5607">
                  <c:v>43226.024988425925</c:v>
                </c:pt>
                <c:pt idx="5608">
                  <c:v>43226.025000000001</c:v>
                </c:pt>
                <c:pt idx="5609">
                  <c:v>43226.025011574071</c:v>
                </c:pt>
                <c:pt idx="5610">
                  <c:v>43226.025023148148</c:v>
                </c:pt>
                <c:pt idx="5611">
                  <c:v>43226.025034722225</c:v>
                </c:pt>
                <c:pt idx="5612">
                  <c:v>43226.025046296294</c:v>
                </c:pt>
                <c:pt idx="5613">
                  <c:v>43226.025057870371</c:v>
                </c:pt>
                <c:pt idx="5614">
                  <c:v>43226.025069444448</c:v>
                </c:pt>
                <c:pt idx="5615">
                  <c:v>43226.025081018517</c:v>
                </c:pt>
                <c:pt idx="5616">
                  <c:v>43226.025092592594</c:v>
                </c:pt>
                <c:pt idx="5617">
                  <c:v>43226.025104166663</c:v>
                </c:pt>
                <c:pt idx="5618">
                  <c:v>43226.02511574074</c:v>
                </c:pt>
                <c:pt idx="5619">
                  <c:v>43226.025127314817</c:v>
                </c:pt>
                <c:pt idx="5620">
                  <c:v>43226.025138888886</c:v>
                </c:pt>
                <c:pt idx="5621">
                  <c:v>43226.025150462963</c:v>
                </c:pt>
                <c:pt idx="5622">
                  <c:v>43226.02516203704</c:v>
                </c:pt>
                <c:pt idx="5623">
                  <c:v>43226.025173611109</c:v>
                </c:pt>
                <c:pt idx="5624">
                  <c:v>43226.025185185186</c:v>
                </c:pt>
                <c:pt idx="5625">
                  <c:v>43226.025196759256</c:v>
                </c:pt>
                <c:pt idx="5626">
                  <c:v>43226.025208333333</c:v>
                </c:pt>
                <c:pt idx="5627">
                  <c:v>43226.025219907409</c:v>
                </c:pt>
                <c:pt idx="5628">
                  <c:v>43226.025231481479</c:v>
                </c:pt>
                <c:pt idx="5629">
                  <c:v>43226.025243055556</c:v>
                </c:pt>
                <c:pt idx="5630">
                  <c:v>43226.025254629632</c:v>
                </c:pt>
                <c:pt idx="5631">
                  <c:v>43226.025266203702</c:v>
                </c:pt>
                <c:pt idx="5632">
                  <c:v>43226.025277777779</c:v>
                </c:pt>
                <c:pt idx="5633">
                  <c:v>43226.025289351855</c:v>
                </c:pt>
                <c:pt idx="5634">
                  <c:v>43226.025300925925</c:v>
                </c:pt>
                <c:pt idx="5635">
                  <c:v>43226.025312500002</c:v>
                </c:pt>
                <c:pt idx="5636">
                  <c:v>43226.025324074071</c:v>
                </c:pt>
                <c:pt idx="5637">
                  <c:v>43226.025335648148</c:v>
                </c:pt>
                <c:pt idx="5638">
                  <c:v>43226.025347222225</c:v>
                </c:pt>
                <c:pt idx="5639">
                  <c:v>43226.025358796294</c:v>
                </c:pt>
                <c:pt idx="5640">
                  <c:v>43226.025370370371</c:v>
                </c:pt>
                <c:pt idx="5641">
                  <c:v>43226.025381944448</c:v>
                </c:pt>
                <c:pt idx="5642">
                  <c:v>43226.025393518517</c:v>
                </c:pt>
                <c:pt idx="5643">
                  <c:v>43226.025405092594</c:v>
                </c:pt>
                <c:pt idx="5644">
                  <c:v>43226.025416666664</c:v>
                </c:pt>
                <c:pt idx="5645">
                  <c:v>43226.02542824074</c:v>
                </c:pt>
                <c:pt idx="5646">
                  <c:v>43226.025439814817</c:v>
                </c:pt>
                <c:pt idx="5647">
                  <c:v>43226.025451388887</c:v>
                </c:pt>
                <c:pt idx="5648">
                  <c:v>43226.025462962964</c:v>
                </c:pt>
                <c:pt idx="5649">
                  <c:v>43226.02547453704</c:v>
                </c:pt>
                <c:pt idx="5650">
                  <c:v>43226.02548611111</c:v>
                </c:pt>
                <c:pt idx="5651">
                  <c:v>43226.025497685187</c:v>
                </c:pt>
                <c:pt idx="5652">
                  <c:v>43226.025509259256</c:v>
                </c:pt>
                <c:pt idx="5653">
                  <c:v>43226.025520833333</c:v>
                </c:pt>
                <c:pt idx="5654">
                  <c:v>43226.02553240741</c:v>
                </c:pt>
                <c:pt idx="5655">
                  <c:v>43226.025543981479</c:v>
                </c:pt>
                <c:pt idx="5656">
                  <c:v>43226.025555555556</c:v>
                </c:pt>
                <c:pt idx="5657">
                  <c:v>43226.025567129633</c:v>
                </c:pt>
                <c:pt idx="5658">
                  <c:v>43226.025578703702</c:v>
                </c:pt>
                <c:pt idx="5659">
                  <c:v>43226.025590277779</c:v>
                </c:pt>
                <c:pt idx="5660">
                  <c:v>43226.025601851848</c:v>
                </c:pt>
                <c:pt idx="5661">
                  <c:v>43226.025613425925</c:v>
                </c:pt>
                <c:pt idx="5662">
                  <c:v>43226.025625000002</c:v>
                </c:pt>
                <c:pt idx="5663">
                  <c:v>43226.025636574072</c:v>
                </c:pt>
                <c:pt idx="5664">
                  <c:v>43226.025648148148</c:v>
                </c:pt>
                <c:pt idx="5665">
                  <c:v>43226.025659722225</c:v>
                </c:pt>
                <c:pt idx="5666">
                  <c:v>43226.025671296295</c:v>
                </c:pt>
                <c:pt idx="5667">
                  <c:v>43226.025682870371</c:v>
                </c:pt>
                <c:pt idx="5668">
                  <c:v>43226.025694444441</c:v>
                </c:pt>
                <c:pt idx="5669">
                  <c:v>43226.025706018518</c:v>
                </c:pt>
                <c:pt idx="5670">
                  <c:v>43226.025717592594</c:v>
                </c:pt>
                <c:pt idx="5671">
                  <c:v>43226.025729166664</c:v>
                </c:pt>
                <c:pt idx="5672">
                  <c:v>43226.025740740741</c:v>
                </c:pt>
                <c:pt idx="5673">
                  <c:v>43226.025752314818</c:v>
                </c:pt>
                <c:pt idx="5674">
                  <c:v>43226.025763888887</c:v>
                </c:pt>
                <c:pt idx="5675">
                  <c:v>43226.025775462964</c:v>
                </c:pt>
                <c:pt idx="5676">
                  <c:v>43226.025787037041</c:v>
                </c:pt>
                <c:pt idx="5677">
                  <c:v>43226.02579861111</c:v>
                </c:pt>
                <c:pt idx="5678">
                  <c:v>43226.025810185187</c:v>
                </c:pt>
                <c:pt idx="5679">
                  <c:v>43226.025821759256</c:v>
                </c:pt>
                <c:pt idx="5680">
                  <c:v>43226.025833333333</c:v>
                </c:pt>
                <c:pt idx="5681">
                  <c:v>43226.02584490741</c:v>
                </c:pt>
                <c:pt idx="5682">
                  <c:v>43226.025856481479</c:v>
                </c:pt>
                <c:pt idx="5683">
                  <c:v>43226.025868055556</c:v>
                </c:pt>
                <c:pt idx="5684">
                  <c:v>43226.025879629633</c:v>
                </c:pt>
                <c:pt idx="5685">
                  <c:v>43226.025879629633</c:v>
                </c:pt>
                <c:pt idx="5686">
                  <c:v>43226.025891203702</c:v>
                </c:pt>
                <c:pt idx="5687">
                  <c:v>43226.025902777779</c:v>
                </c:pt>
                <c:pt idx="5688">
                  <c:v>43226.025914351849</c:v>
                </c:pt>
                <c:pt idx="5689">
                  <c:v>43226.025925925926</c:v>
                </c:pt>
                <c:pt idx="5690">
                  <c:v>43226.025937500002</c:v>
                </c:pt>
                <c:pt idx="5691">
                  <c:v>43226.025949074072</c:v>
                </c:pt>
                <c:pt idx="5692">
                  <c:v>43226.025960648149</c:v>
                </c:pt>
                <c:pt idx="5693">
                  <c:v>43226.025972222225</c:v>
                </c:pt>
                <c:pt idx="5694">
                  <c:v>43226.025983796295</c:v>
                </c:pt>
                <c:pt idx="5695">
                  <c:v>43226.025995370372</c:v>
                </c:pt>
                <c:pt idx="5696">
                  <c:v>43226.026006944441</c:v>
                </c:pt>
                <c:pt idx="5697">
                  <c:v>43226.026018518518</c:v>
                </c:pt>
                <c:pt idx="5698">
                  <c:v>43226.026030092595</c:v>
                </c:pt>
                <c:pt idx="5699">
                  <c:v>43226.026041666664</c:v>
                </c:pt>
                <c:pt idx="5700">
                  <c:v>43226.026053240741</c:v>
                </c:pt>
                <c:pt idx="5701">
                  <c:v>43226.026064814818</c:v>
                </c:pt>
                <c:pt idx="5702">
                  <c:v>43226.026076388887</c:v>
                </c:pt>
                <c:pt idx="5703">
                  <c:v>43226.026087962964</c:v>
                </c:pt>
                <c:pt idx="5704">
                  <c:v>43226.026099537034</c:v>
                </c:pt>
                <c:pt idx="5705">
                  <c:v>43226.02611111111</c:v>
                </c:pt>
                <c:pt idx="5706">
                  <c:v>43226.026122685187</c:v>
                </c:pt>
                <c:pt idx="5707">
                  <c:v>43226.026134259257</c:v>
                </c:pt>
                <c:pt idx="5708">
                  <c:v>43226.026145833333</c:v>
                </c:pt>
                <c:pt idx="5709">
                  <c:v>43226.02615740741</c:v>
                </c:pt>
                <c:pt idx="5710">
                  <c:v>43226.02616898148</c:v>
                </c:pt>
                <c:pt idx="5711">
                  <c:v>43226.026180555556</c:v>
                </c:pt>
                <c:pt idx="5712">
                  <c:v>43226.026192129626</c:v>
                </c:pt>
                <c:pt idx="5713">
                  <c:v>43226.026203703703</c:v>
                </c:pt>
                <c:pt idx="5714">
                  <c:v>43226.02621527778</c:v>
                </c:pt>
                <c:pt idx="5715">
                  <c:v>43226.026226851849</c:v>
                </c:pt>
                <c:pt idx="5716">
                  <c:v>43226.026238425926</c:v>
                </c:pt>
                <c:pt idx="5717">
                  <c:v>43226.026250000003</c:v>
                </c:pt>
                <c:pt idx="5718">
                  <c:v>43226.026261574072</c:v>
                </c:pt>
                <c:pt idx="5719">
                  <c:v>43226.026273148149</c:v>
                </c:pt>
                <c:pt idx="5720">
                  <c:v>43226.026284722226</c:v>
                </c:pt>
                <c:pt idx="5721">
                  <c:v>43226.026296296295</c:v>
                </c:pt>
                <c:pt idx="5722">
                  <c:v>43226.026307870372</c:v>
                </c:pt>
                <c:pt idx="5723">
                  <c:v>43226.026319444441</c:v>
                </c:pt>
                <c:pt idx="5724">
                  <c:v>43226.026331018518</c:v>
                </c:pt>
                <c:pt idx="5725">
                  <c:v>43226.026342592595</c:v>
                </c:pt>
                <c:pt idx="5726">
                  <c:v>43226.026354166665</c:v>
                </c:pt>
                <c:pt idx="5727">
                  <c:v>43226.026365740741</c:v>
                </c:pt>
                <c:pt idx="5728">
                  <c:v>43226.026377314818</c:v>
                </c:pt>
                <c:pt idx="5729">
                  <c:v>43226.026388888888</c:v>
                </c:pt>
                <c:pt idx="5730">
                  <c:v>43226.026400462964</c:v>
                </c:pt>
                <c:pt idx="5731">
                  <c:v>43226.026412037034</c:v>
                </c:pt>
                <c:pt idx="5732">
                  <c:v>43226.026423611111</c:v>
                </c:pt>
                <c:pt idx="5733">
                  <c:v>43226.026435185187</c:v>
                </c:pt>
                <c:pt idx="5734">
                  <c:v>43226.026446759257</c:v>
                </c:pt>
                <c:pt idx="5735">
                  <c:v>43226.026458333334</c:v>
                </c:pt>
                <c:pt idx="5736">
                  <c:v>43226.026469907411</c:v>
                </c:pt>
                <c:pt idx="5737">
                  <c:v>43226.02648148148</c:v>
                </c:pt>
                <c:pt idx="5738">
                  <c:v>43226.026493055557</c:v>
                </c:pt>
                <c:pt idx="5739">
                  <c:v>43226.026504629626</c:v>
                </c:pt>
                <c:pt idx="5740">
                  <c:v>43226.026516203703</c:v>
                </c:pt>
                <c:pt idx="5741">
                  <c:v>43226.02652777778</c:v>
                </c:pt>
                <c:pt idx="5742">
                  <c:v>43226.026539351849</c:v>
                </c:pt>
                <c:pt idx="5743">
                  <c:v>43226.026550925926</c:v>
                </c:pt>
                <c:pt idx="5744">
                  <c:v>43226.026562500003</c:v>
                </c:pt>
                <c:pt idx="5745">
                  <c:v>43226.026574074072</c:v>
                </c:pt>
                <c:pt idx="5746">
                  <c:v>43226.026585648149</c:v>
                </c:pt>
                <c:pt idx="5747">
                  <c:v>43226.026597222219</c:v>
                </c:pt>
                <c:pt idx="5748">
                  <c:v>43226.026608796295</c:v>
                </c:pt>
                <c:pt idx="5749">
                  <c:v>43226.026620370372</c:v>
                </c:pt>
                <c:pt idx="5750">
                  <c:v>43226.026631944442</c:v>
                </c:pt>
                <c:pt idx="5751">
                  <c:v>43226.026643518519</c:v>
                </c:pt>
                <c:pt idx="5752">
                  <c:v>43226.026655092595</c:v>
                </c:pt>
                <c:pt idx="5753">
                  <c:v>43226.026666666665</c:v>
                </c:pt>
                <c:pt idx="5754">
                  <c:v>43226.026678240742</c:v>
                </c:pt>
                <c:pt idx="5755">
                  <c:v>43226.026689814818</c:v>
                </c:pt>
                <c:pt idx="5756">
                  <c:v>43226.026701388888</c:v>
                </c:pt>
                <c:pt idx="5757">
                  <c:v>43226.026712962965</c:v>
                </c:pt>
                <c:pt idx="5758">
                  <c:v>43226.026724537034</c:v>
                </c:pt>
                <c:pt idx="5759">
                  <c:v>43226.026736111111</c:v>
                </c:pt>
                <c:pt idx="5760">
                  <c:v>43226.026747685188</c:v>
                </c:pt>
                <c:pt idx="5761">
                  <c:v>43226.026759259257</c:v>
                </c:pt>
                <c:pt idx="5762">
                  <c:v>43226.026770833334</c:v>
                </c:pt>
                <c:pt idx="5763">
                  <c:v>43226.026782407411</c:v>
                </c:pt>
                <c:pt idx="5764">
                  <c:v>43226.02679398148</c:v>
                </c:pt>
                <c:pt idx="5765">
                  <c:v>43226.026805555557</c:v>
                </c:pt>
                <c:pt idx="5766">
                  <c:v>43226.026817129627</c:v>
                </c:pt>
                <c:pt idx="5767">
                  <c:v>43226.026828703703</c:v>
                </c:pt>
                <c:pt idx="5768">
                  <c:v>43226.02684027778</c:v>
                </c:pt>
                <c:pt idx="5769">
                  <c:v>43226.02684027778</c:v>
                </c:pt>
                <c:pt idx="5770">
                  <c:v>43226.02685185185</c:v>
                </c:pt>
                <c:pt idx="5771">
                  <c:v>43226.026863425926</c:v>
                </c:pt>
                <c:pt idx="5772">
                  <c:v>43226.026875000003</c:v>
                </c:pt>
                <c:pt idx="5773">
                  <c:v>43226.026886574073</c:v>
                </c:pt>
                <c:pt idx="5774">
                  <c:v>43226.026898148149</c:v>
                </c:pt>
                <c:pt idx="5775">
                  <c:v>43226.026909722219</c:v>
                </c:pt>
                <c:pt idx="5776">
                  <c:v>43226.026921296296</c:v>
                </c:pt>
                <c:pt idx="5777">
                  <c:v>43226.026932870373</c:v>
                </c:pt>
                <c:pt idx="5778">
                  <c:v>43226.026944444442</c:v>
                </c:pt>
                <c:pt idx="5779">
                  <c:v>43226.026956018519</c:v>
                </c:pt>
                <c:pt idx="5780">
                  <c:v>43226.026967592596</c:v>
                </c:pt>
                <c:pt idx="5781">
                  <c:v>43226.026979166665</c:v>
                </c:pt>
                <c:pt idx="5782">
                  <c:v>43226.026990740742</c:v>
                </c:pt>
                <c:pt idx="5783">
                  <c:v>43226.027002314811</c:v>
                </c:pt>
                <c:pt idx="5784">
                  <c:v>43226.027013888888</c:v>
                </c:pt>
                <c:pt idx="5785">
                  <c:v>43226.027025462965</c:v>
                </c:pt>
                <c:pt idx="5786">
                  <c:v>43226.027037037034</c:v>
                </c:pt>
                <c:pt idx="5787">
                  <c:v>43226.027048611111</c:v>
                </c:pt>
                <c:pt idx="5788">
                  <c:v>43226.027060185188</c:v>
                </c:pt>
                <c:pt idx="5789">
                  <c:v>43226.027071759258</c:v>
                </c:pt>
                <c:pt idx="5790">
                  <c:v>43226.027083333334</c:v>
                </c:pt>
                <c:pt idx="5791">
                  <c:v>43226.027094907404</c:v>
                </c:pt>
                <c:pt idx="5792">
                  <c:v>43226.027106481481</c:v>
                </c:pt>
                <c:pt idx="5793">
                  <c:v>43226.027118055557</c:v>
                </c:pt>
                <c:pt idx="5794">
                  <c:v>43226.027129629627</c:v>
                </c:pt>
                <c:pt idx="5795">
                  <c:v>43226.027141203704</c:v>
                </c:pt>
                <c:pt idx="5796">
                  <c:v>43226.02715277778</c:v>
                </c:pt>
                <c:pt idx="5797">
                  <c:v>43226.02716435185</c:v>
                </c:pt>
                <c:pt idx="5798">
                  <c:v>43226.027175925927</c:v>
                </c:pt>
                <c:pt idx="5799">
                  <c:v>43226.027187500003</c:v>
                </c:pt>
                <c:pt idx="5800">
                  <c:v>43226.027199074073</c:v>
                </c:pt>
                <c:pt idx="5801">
                  <c:v>43226.02721064815</c:v>
                </c:pt>
                <c:pt idx="5802">
                  <c:v>43226.027222222219</c:v>
                </c:pt>
                <c:pt idx="5803">
                  <c:v>43226.027233796296</c:v>
                </c:pt>
                <c:pt idx="5804">
                  <c:v>43226.027245370373</c:v>
                </c:pt>
                <c:pt idx="5805">
                  <c:v>43226.027256944442</c:v>
                </c:pt>
                <c:pt idx="5806">
                  <c:v>43226.027268518519</c:v>
                </c:pt>
                <c:pt idx="5807">
                  <c:v>43226.027280092596</c:v>
                </c:pt>
                <c:pt idx="5808">
                  <c:v>43226.027291666665</c:v>
                </c:pt>
                <c:pt idx="5809">
                  <c:v>43226.027303240742</c:v>
                </c:pt>
                <c:pt idx="5810">
                  <c:v>43226.027314814812</c:v>
                </c:pt>
                <c:pt idx="5811">
                  <c:v>43226.027326388888</c:v>
                </c:pt>
                <c:pt idx="5812">
                  <c:v>43226.027337962965</c:v>
                </c:pt>
                <c:pt idx="5813">
                  <c:v>43226.027349537035</c:v>
                </c:pt>
                <c:pt idx="5814">
                  <c:v>43226.027361111112</c:v>
                </c:pt>
                <c:pt idx="5815">
                  <c:v>43226.027372685188</c:v>
                </c:pt>
                <c:pt idx="5816">
                  <c:v>43226.027384259258</c:v>
                </c:pt>
                <c:pt idx="5817">
                  <c:v>43226.027395833335</c:v>
                </c:pt>
                <c:pt idx="5818">
                  <c:v>43226.027407407404</c:v>
                </c:pt>
                <c:pt idx="5819">
                  <c:v>43226.027418981481</c:v>
                </c:pt>
                <c:pt idx="5820">
                  <c:v>43226.027430555558</c:v>
                </c:pt>
                <c:pt idx="5821">
                  <c:v>43226.027442129627</c:v>
                </c:pt>
                <c:pt idx="5822">
                  <c:v>43226.027453703704</c:v>
                </c:pt>
                <c:pt idx="5823">
                  <c:v>43226.027465277781</c:v>
                </c:pt>
                <c:pt idx="5824">
                  <c:v>43226.02747685185</c:v>
                </c:pt>
                <c:pt idx="5825">
                  <c:v>43226.027488425927</c:v>
                </c:pt>
                <c:pt idx="5826">
                  <c:v>43226.027499999997</c:v>
                </c:pt>
                <c:pt idx="5827">
                  <c:v>43226.027511574073</c:v>
                </c:pt>
                <c:pt idx="5828">
                  <c:v>43226.02752314815</c:v>
                </c:pt>
                <c:pt idx="5829">
                  <c:v>43226.02753472222</c:v>
                </c:pt>
                <c:pt idx="5830">
                  <c:v>43226.027546296296</c:v>
                </c:pt>
                <c:pt idx="5831">
                  <c:v>43226.027557870373</c:v>
                </c:pt>
                <c:pt idx="5832">
                  <c:v>43226.027569444443</c:v>
                </c:pt>
                <c:pt idx="5833">
                  <c:v>43226.027581018519</c:v>
                </c:pt>
                <c:pt idx="5834">
                  <c:v>43226.027592592596</c:v>
                </c:pt>
                <c:pt idx="5835">
                  <c:v>43226.027604166666</c:v>
                </c:pt>
                <c:pt idx="5836">
                  <c:v>43226.027615740742</c:v>
                </c:pt>
                <c:pt idx="5837">
                  <c:v>43226.027627314812</c:v>
                </c:pt>
                <c:pt idx="5838">
                  <c:v>43226.027638888889</c:v>
                </c:pt>
                <c:pt idx="5839">
                  <c:v>43226.027650462966</c:v>
                </c:pt>
                <c:pt idx="5840">
                  <c:v>43226.027662037035</c:v>
                </c:pt>
                <c:pt idx="5841">
                  <c:v>43226.027673611112</c:v>
                </c:pt>
                <c:pt idx="5842">
                  <c:v>43226.027685185189</c:v>
                </c:pt>
                <c:pt idx="5843">
                  <c:v>43226.027696759258</c:v>
                </c:pt>
                <c:pt idx="5844">
                  <c:v>43226.027708333335</c:v>
                </c:pt>
                <c:pt idx="5845">
                  <c:v>43226.027719907404</c:v>
                </c:pt>
                <c:pt idx="5846">
                  <c:v>43226.027719907404</c:v>
                </c:pt>
                <c:pt idx="5847">
                  <c:v>43226.027731481481</c:v>
                </c:pt>
                <c:pt idx="5848">
                  <c:v>43226.027743055558</c:v>
                </c:pt>
                <c:pt idx="5849">
                  <c:v>43226.027754629627</c:v>
                </c:pt>
                <c:pt idx="5850">
                  <c:v>43226.027766203704</c:v>
                </c:pt>
                <c:pt idx="5851">
                  <c:v>43226.027777777781</c:v>
                </c:pt>
                <c:pt idx="5852">
                  <c:v>43226.027789351851</c:v>
                </c:pt>
                <c:pt idx="5853">
                  <c:v>43226.027800925927</c:v>
                </c:pt>
                <c:pt idx="5854">
                  <c:v>43226.027812499997</c:v>
                </c:pt>
                <c:pt idx="5855">
                  <c:v>43226.027824074074</c:v>
                </c:pt>
                <c:pt idx="5856">
                  <c:v>43226.02783564815</c:v>
                </c:pt>
                <c:pt idx="5857">
                  <c:v>43226.02784722222</c:v>
                </c:pt>
                <c:pt idx="5858">
                  <c:v>43226.027858796297</c:v>
                </c:pt>
                <c:pt idx="5859">
                  <c:v>43226.027870370373</c:v>
                </c:pt>
                <c:pt idx="5860">
                  <c:v>43226.027881944443</c:v>
                </c:pt>
                <c:pt idx="5861">
                  <c:v>43226.02789351852</c:v>
                </c:pt>
                <c:pt idx="5862">
                  <c:v>43226.027905092589</c:v>
                </c:pt>
                <c:pt idx="5863">
                  <c:v>43226.027916666666</c:v>
                </c:pt>
                <c:pt idx="5864">
                  <c:v>43226.027928240743</c:v>
                </c:pt>
                <c:pt idx="5865">
                  <c:v>43226.027939814812</c:v>
                </c:pt>
                <c:pt idx="5866">
                  <c:v>43226.027951388889</c:v>
                </c:pt>
                <c:pt idx="5867">
                  <c:v>43226.027962962966</c:v>
                </c:pt>
                <c:pt idx="5868">
                  <c:v>43226.027974537035</c:v>
                </c:pt>
                <c:pt idx="5869">
                  <c:v>43226.027986111112</c:v>
                </c:pt>
                <c:pt idx="5870">
                  <c:v>43226.027997685182</c:v>
                </c:pt>
                <c:pt idx="5871">
                  <c:v>43226.028009259258</c:v>
                </c:pt>
                <c:pt idx="5872">
                  <c:v>43226.028020833335</c:v>
                </c:pt>
                <c:pt idx="5873">
                  <c:v>43226.028032407405</c:v>
                </c:pt>
                <c:pt idx="5874">
                  <c:v>43226.028043981481</c:v>
                </c:pt>
                <c:pt idx="5875">
                  <c:v>43226.028055555558</c:v>
                </c:pt>
                <c:pt idx="5876">
                  <c:v>43226.028067129628</c:v>
                </c:pt>
                <c:pt idx="5877">
                  <c:v>43226.028078703705</c:v>
                </c:pt>
                <c:pt idx="5878">
                  <c:v>43226.028090277781</c:v>
                </c:pt>
                <c:pt idx="5879">
                  <c:v>43226.028101851851</c:v>
                </c:pt>
                <c:pt idx="5880">
                  <c:v>43226.028113425928</c:v>
                </c:pt>
                <c:pt idx="5881">
                  <c:v>43226.028124999997</c:v>
                </c:pt>
                <c:pt idx="5882">
                  <c:v>43226.028136574074</c:v>
                </c:pt>
                <c:pt idx="5883">
                  <c:v>43226.028148148151</c:v>
                </c:pt>
                <c:pt idx="5884">
                  <c:v>43226.02815972222</c:v>
                </c:pt>
                <c:pt idx="5885">
                  <c:v>43226.028171296297</c:v>
                </c:pt>
                <c:pt idx="5886">
                  <c:v>43226.028182870374</c:v>
                </c:pt>
                <c:pt idx="5887">
                  <c:v>43226.028194444443</c:v>
                </c:pt>
                <c:pt idx="5888">
                  <c:v>43226.02820601852</c:v>
                </c:pt>
                <c:pt idx="5889">
                  <c:v>43226.028217592589</c:v>
                </c:pt>
                <c:pt idx="5890">
                  <c:v>43226.028229166666</c:v>
                </c:pt>
                <c:pt idx="5891">
                  <c:v>43226.028240740743</c:v>
                </c:pt>
                <c:pt idx="5892">
                  <c:v>43226.028252314813</c:v>
                </c:pt>
                <c:pt idx="5893">
                  <c:v>43226.028263888889</c:v>
                </c:pt>
                <c:pt idx="5894">
                  <c:v>43226.028275462966</c:v>
                </c:pt>
                <c:pt idx="5895">
                  <c:v>43226.028287037036</c:v>
                </c:pt>
                <c:pt idx="5896">
                  <c:v>43226.028298611112</c:v>
                </c:pt>
                <c:pt idx="5897">
                  <c:v>43226.028310185182</c:v>
                </c:pt>
                <c:pt idx="5898">
                  <c:v>43226.028321759259</c:v>
                </c:pt>
                <c:pt idx="5899">
                  <c:v>43226.028333333335</c:v>
                </c:pt>
                <c:pt idx="5900">
                  <c:v>43226.028344907405</c:v>
                </c:pt>
                <c:pt idx="5901">
                  <c:v>43226.028356481482</c:v>
                </c:pt>
                <c:pt idx="5902">
                  <c:v>43226.028368055559</c:v>
                </c:pt>
                <c:pt idx="5903">
                  <c:v>43226.028379629628</c:v>
                </c:pt>
                <c:pt idx="5904">
                  <c:v>43226.028391203705</c:v>
                </c:pt>
                <c:pt idx="5905">
                  <c:v>43226.028402777774</c:v>
                </c:pt>
                <c:pt idx="5906">
                  <c:v>43226.028414351851</c:v>
                </c:pt>
                <c:pt idx="5907">
                  <c:v>43226.028425925928</c:v>
                </c:pt>
                <c:pt idx="5908">
                  <c:v>43226.028437499997</c:v>
                </c:pt>
                <c:pt idx="5909">
                  <c:v>43226.028449074074</c:v>
                </c:pt>
                <c:pt idx="5910">
                  <c:v>43226.028460648151</c:v>
                </c:pt>
                <c:pt idx="5911">
                  <c:v>43226.02847222222</c:v>
                </c:pt>
                <c:pt idx="5912">
                  <c:v>43226.028483796297</c:v>
                </c:pt>
                <c:pt idx="5913">
                  <c:v>43226.028495370374</c:v>
                </c:pt>
                <c:pt idx="5914">
                  <c:v>43226.028506944444</c:v>
                </c:pt>
                <c:pt idx="5915">
                  <c:v>43226.02851851852</c:v>
                </c:pt>
                <c:pt idx="5916">
                  <c:v>43226.02853009259</c:v>
                </c:pt>
                <c:pt idx="5917">
                  <c:v>43226.028541666667</c:v>
                </c:pt>
                <c:pt idx="5918">
                  <c:v>43226.028553240743</c:v>
                </c:pt>
                <c:pt idx="5919">
                  <c:v>43226.028564814813</c:v>
                </c:pt>
                <c:pt idx="5920">
                  <c:v>43226.02857638889</c:v>
                </c:pt>
                <c:pt idx="5921">
                  <c:v>43226.028587962966</c:v>
                </c:pt>
                <c:pt idx="5922">
                  <c:v>43226.028599537036</c:v>
                </c:pt>
                <c:pt idx="5923">
                  <c:v>43226.028599537036</c:v>
                </c:pt>
                <c:pt idx="5924">
                  <c:v>43226.028611111113</c:v>
                </c:pt>
                <c:pt idx="5925">
                  <c:v>43226.028622685182</c:v>
                </c:pt>
                <c:pt idx="5926">
                  <c:v>43226.028634259259</c:v>
                </c:pt>
                <c:pt idx="5927">
                  <c:v>43226.028645833336</c:v>
                </c:pt>
                <c:pt idx="5928">
                  <c:v>43226.028657407405</c:v>
                </c:pt>
                <c:pt idx="5929">
                  <c:v>43226.028668981482</c:v>
                </c:pt>
                <c:pt idx="5930">
                  <c:v>43226.028680555559</c:v>
                </c:pt>
                <c:pt idx="5931">
                  <c:v>43226.028692129628</c:v>
                </c:pt>
                <c:pt idx="5932">
                  <c:v>43226.028703703705</c:v>
                </c:pt>
                <c:pt idx="5933">
                  <c:v>43226.028715277775</c:v>
                </c:pt>
                <c:pt idx="5934">
                  <c:v>43226.028726851851</c:v>
                </c:pt>
                <c:pt idx="5935">
                  <c:v>43226.028738425928</c:v>
                </c:pt>
                <c:pt idx="5936">
                  <c:v>43226.028749999998</c:v>
                </c:pt>
                <c:pt idx="5937">
                  <c:v>43226.028761574074</c:v>
                </c:pt>
                <c:pt idx="5938">
                  <c:v>43226.028773148151</c:v>
                </c:pt>
                <c:pt idx="5939">
                  <c:v>43226.028784722221</c:v>
                </c:pt>
                <c:pt idx="5940">
                  <c:v>43226.028796296298</c:v>
                </c:pt>
                <c:pt idx="5941">
                  <c:v>43226.028807870367</c:v>
                </c:pt>
                <c:pt idx="5942">
                  <c:v>43226.028819444444</c:v>
                </c:pt>
                <c:pt idx="5943">
                  <c:v>43226.028831018521</c:v>
                </c:pt>
                <c:pt idx="5944">
                  <c:v>43226.02884259259</c:v>
                </c:pt>
                <c:pt idx="5945">
                  <c:v>43226.028854166667</c:v>
                </c:pt>
                <c:pt idx="5946">
                  <c:v>43226.028865740744</c:v>
                </c:pt>
                <c:pt idx="5947">
                  <c:v>43226.028877314813</c:v>
                </c:pt>
                <c:pt idx="5948">
                  <c:v>43226.02888888889</c:v>
                </c:pt>
                <c:pt idx="5949">
                  <c:v>43226.028900462959</c:v>
                </c:pt>
                <c:pt idx="5950">
                  <c:v>43226.028912037036</c:v>
                </c:pt>
                <c:pt idx="5951">
                  <c:v>43226.028923611113</c:v>
                </c:pt>
                <c:pt idx="5952">
                  <c:v>43226.028935185182</c:v>
                </c:pt>
                <c:pt idx="5953">
                  <c:v>43226.028946759259</c:v>
                </c:pt>
                <c:pt idx="5954">
                  <c:v>43226.028958333336</c:v>
                </c:pt>
                <c:pt idx="5955">
                  <c:v>43226.028969907406</c:v>
                </c:pt>
                <c:pt idx="5956">
                  <c:v>43226.028981481482</c:v>
                </c:pt>
                <c:pt idx="5957">
                  <c:v>43226.028993055559</c:v>
                </c:pt>
                <c:pt idx="5958">
                  <c:v>43226.029004629629</c:v>
                </c:pt>
                <c:pt idx="5959">
                  <c:v>43226.029016203705</c:v>
                </c:pt>
                <c:pt idx="5960">
                  <c:v>43226.029027777775</c:v>
                </c:pt>
                <c:pt idx="5961">
                  <c:v>43226.029039351852</c:v>
                </c:pt>
                <c:pt idx="5962">
                  <c:v>43226.029050925928</c:v>
                </c:pt>
                <c:pt idx="5963">
                  <c:v>43226.029062499998</c:v>
                </c:pt>
                <c:pt idx="5964">
                  <c:v>43226.029074074075</c:v>
                </c:pt>
                <c:pt idx="5965">
                  <c:v>43226.029085648152</c:v>
                </c:pt>
                <c:pt idx="5966">
                  <c:v>43226.029097222221</c:v>
                </c:pt>
                <c:pt idx="5967">
                  <c:v>43226.029108796298</c:v>
                </c:pt>
                <c:pt idx="5968">
                  <c:v>43226.029120370367</c:v>
                </c:pt>
                <c:pt idx="5969">
                  <c:v>43226.029131944444</c:v>
                </c:pt>
                <c:pt idx="5970">
                  <c:v>43226.029143518521</c:v>
                </c:pt>
                <c:pt idx="5971">
                  <c:v>43226.02915509259</c:v>
                </c:pt>
                <c:pt idx="5972">
                  <c:v>43226.029166666667</c:v>
                </c:pt>
                <c:pt idx="5973">
                  <c:v>43226.029178240744</c:v>
                </c:pt>
                <c:pt idx="5974">
                  <c:v>43226.029189814813</c:v>
                </c:pt>
                <c:pt idx="5975">
                  <c:v>43226.02920138889</c:v>
                </c:pt>
                <c:pt idx="5976">
                  <c:v>43226.02921296296</c:v>
                </c:pt>
                <c:pt idx="5977">
                  <c:v>43226.029224537036</c:v>
                </c:pt>
                <c:pt idx="5978">
                  <c:v>43226.029236111113</c:v>
                </c:pt>
                <c:pt idx="5979">
                  <c:v>43226.029247685183</c:v>
                </c:pt>
                <c:pt idx="5980">
                  <c:v>43226.02925925926</c:v>
                </c:pt>
                <c:pt idx="5981">
                  <c:v>43226.029270833336</c:v>
                </c:pt>
                <c:pt idx="5982">
                  <c:v>43226.029282407406</c:v>
                </c:pt>
                <c:pt idx="5983">
                  <c:v>43226.029293981483</c:v>
                </c:pt>
                <c:pt idx="5984">
                  <c:v>43226.029305555552</c:v>
                </c:pt>
                <c:pt idx="5985">
                  <c:v>43226.029317129629</c:v>
                </c:pt>
                <c:pt idx="5986">
                  <c:v>43226.029328703706</c:v>
                </c:pt>
                <c:pt idx="5987">
                  <c:v>43226.029340277775</c:v>
                </c:pt>
                <c:pt idx="5988">
                  <c:v>43226.029351851852</c:v>
                </c:pt>
                <c:pt idx="5989">
                  <c:v>43226.029363425929</c:v>
                </c:pt>
                <c:pt idx="5990">
                  <c:v>43226.029374999998</c:v>
                </c:pt>
                <c:pt idx="5991">
                  <c:v>43226.029386574075</c:v>
                </c:pt>
                <c:pt idx="5992">
                  <c:v>43226.029398148145</c:v>
                </c:pt>
                <c:pt idx="5993">
                  <c:v>43226.029409722221</c:v>
                </c:pt>
                <c:pt idx="5994">
                  <c:v>43226.029421296298</c:v>
                </c:pt>
                <c:pt idx="5995">
                  <c:v>43226.029432870368</c:v>
                </c:pt>
                <c:pt idx="5996">
                  <c:v>43226.029444444444</c:v>
                </c:pt>
                <c:pt idx="5997">
                  <c:v>43226.029456018521</c:v>
                </c:pt>
                <c:pt idx="5998">
                  <c:v>43226.029467592591</c:v>
                </c:pt>
                <c:pt idx="5999">
                  <c:v>43226.029479166667</c:v>
                </c:pt>
                <c:pt idx="6000">
                  <c:v>43226.029479166667</c:v>
                </c:pt>
                <c:pt idx="6001">
                  <c:v>43226.029490740744</c:v>
                </c:pt>
                <c:pt idx="6002">
                  <c:v>43226.029502314814</c:v>
                </c:pt>
                <c:pt idx="6003">
                  <c:v>43226.029513888891</c:v>
                </c:pt>
                <c:pt idx="6004">
                  <c:v>43226.02952546296</c:v>
                </c:pt>
                <c:pt idx="6005">
                  <c:v>43226.029537037037</c:v>
                </c:pt>
                <c:pt idx="6006">
                  <c:v>43226.029548611114</c:v>
                </c:pt>
                <c:pt idx="6007">
                  <c:v>43226.029560185183</c:v>
                </c:pt>
                <c:pt idx="6008">
                  <c:v>43226.02957175926</c:v>
                </c:pt>
                <c:pt idx="6009">
                  <c:v>43226.029583333337</c:v>
                </c:pt>
                <c:pt idx="6010">
                  <c:v>43226.029594907406</c:v>
                </c:pt>
                <c:pt idx="6011">
                  <c:v>43226.029606481483</c:v>
                </c:pt>
                <c:pt idx="6012">
                  <c:v>43226.029618055552</c:v>
                </c:pt>
                <c:pt idx="6013">
                  <c:v>43226.029629629629</c:v>
                </c:pt>
                <c:pt idx="6014">
                  <c:v>43226.029641203706</c:v>
                </c:pt>
                <c:pt idx="6015">
                  <c:v>43226.029652777775</c:v>
                </c:pt>
                <c:pt idx="6016">
                  <c:v>43226.029664351852</c:v>
                </c:pt>
                <c:pt idx="6017">
                  <c:v>43226.029675925929</c:v>
                </c:pt>
                <c:pt idx="6018">
                  <c:v>43226.029687499999</c:v>
                </c:pt>
                <c:pt idx="6019">
                  <c:v>43226.029699074075</c:v>
                </c:pt>
                <c:pt idx="6020">
                  <c:v>43226.029710648145</c:v>
                </c:pt>
                <c:pt idx="6021">
                  <c:v>43226.029722222222</c:v>
                </c:pt>
                <c:pt idx="6022">
                  <c:v>43226.029733796298</c:v>
                </c:pt>
                <c:pt idx="6023">
                  <c:v>43226.029745370368</c:v>
                </c:pt>
                <c:pt idx="6024">
                  <c:v>43226.029756944445</c:v>
                </c:pt>
                <c:pt idx="6025">
                  <c:v>43226.029768518521</c:v>
                </c:pt>
                <c:pt idx="6026">
                  <c:v>43226.029780092591</c:v>
                </c:pt>
                <c:pt idx="6027">
                  <c:v>43226.029791666668</c:v>
                </c:pt>
                <c:pt idx="6028">
                  <c:v>43226.029803240737</c:v>
                </c:pt>
                <c:pt idx="6029">
                  <c:v>43226.029814814814</c:v>
                </c:pt>
                <c:pt idx="6030">
                  <c:v>43226.029826388891</c:v>
                </c:pt>
                <c:pt idx="6031">
                  <c:v>43226.02983796296</c:v>
                </c:pt>
                <c:pt idx="6032">
                  <c:v>43226.029849537037</c:v>
                </c:pt>
                <c:pt idx="6033">
                  <c:v>43226.029861111114</c:v>
                </c:pt>
                <c:pt idx="6034">
                  <c:v>43226.029872685183</c:v>
                </c:pt>
                <c:pt idx="6035">
                  <c:v>43226.02988425926</c:v>
                </c:pt>
                <c:pt idx="6036">
                  <c:v>43226.029895833337</c:v>
                </c:pt>
                <c:pt idx="6037">
                  <c:v>43226.029907407406</c:v>
                </c:pt>
                <c:pt idx="6038">
                  <c:v>43226.029918981483</c:v>
                </c:pt>
                <c:pt idx="6039">
                  <c:v>43226.029930555553</c:v>
                </c:pt>
                <c:pt idx="6040">
                  <c:v>43226.029942129629</c:v>
                </c:pt>
                <c:pt idx="6041">
                  <c:v>43226.029953703706</c:v>
                </c:pt>
                <c:pt idx="6042">
                  <c:v>43226.029965277776</c:v>
                </c:pt>
                <c:pt idx="6043">
                  <c:v>43226.029976851853</c:v>
                </c:pt>
                <c:pt idx="6044">
                  <c:v>43226.029988425929</c:v>
                </c:pt>
                <c:pt idx="6045">
                  <c:v>43226.03</c:v>
                </c:pt>
                <c:pt idx="6046">
                  <c:v>43226.030011574076</c:v>
                </c:pt>
                <c:pt idx="6047">
                  <c:v>43226.030023148145</c:v>
                </c:pt>
                <c:pt idx="6048">
                  <c:v>43226.030034722222</c:v>
                </c:pt>
                <c:pt idx="6049">
                  <c:v>43226.030046296299</c:v>
                </c:pt>
                <c:pt idx="6050">
                  <c:v>43226.030057870368</c:v>
                </c:pt>
                <c:pt idx="6051">
                  <c:v>43226.030069444445</c:v>
                </c:pt>
                <c:pt idx="6052">
                  <c:v>43226.030081018522</c:v>
                </c:pt>
                <c:pt idx="6053">
                  <c:v>43226.030092592591</c:v>
                </c:pt>
                <c:pt idx="6054">
                  <c:v>43226.030104166668</c:v>
                </c:pt>
                <c:pt idx="6055">
                  <c:v>43226.030115740738</c:v>
                </c:pt>
                <c:pt idx="6056">
                  <c:v>43226.030127314814</c:v>
                </c:pt>
                <c:pt idx="6057">
                  <c:v>43226.030138888891</c:v>
                </c:pt>
                <c:pt idx="6058">
                  <c:v>43226.030150462961</c:v>
                </c:pt>
                <c:pt idx="6059">
                  <c:v>43226.030162037037</c:v>
                </c:pt>
                <c:pt idx="6060">
                  <c:v>43226.030173611114</c:v>
                </c:pt>
                <c:pt idx="6061">
                  <c:v>43226.030185185184</c:v>
                </c:pt>
                <c:pt idx="6062">
                  <c:v>43226.03019675926</c:v>
                </c:pt>
                <c:pt idx="6063">
                  <c:v>43226.03020833333</c:v>
                </c:pt>
                <c:pt idx="6064">
                  <c:v>43226.030219907407</c:v>
                </c:pt>
                <c:pt idx="6065">
                  <c:v>43226.030231481483</c:v>
                </c:pt>
                <c:pt idx="6066">
                  <c:v>43226.030243055553</c:v>
                </c:pt>
                <c:pt idx="6067">
                  <c:v>43226.03025462963</c:v>
                </c:pt>
                <c:pt idx="6068">
                  <c:v>43226.030266203707</c:v>
                </c:pt>
                <c:pt idx="6069">
                  <c:v>43226.030277777776</c:v>
                </c:pt>
                <c:pt idx="6070">
                  <c:v>43226.030289351853</c:v>
                </c:pt>
                <c:pt idx="6071">
                  <c:v>43226.030300925922</c:v>
                </c:pt>
                <c:pt idx="6072">
                  <c:v>43226.030312499999</c:v>
                </c:pt>
                <c:pt idx="6073">
                  <c:v>43226.030324074076</c:v>
                </c:pt>
                <c:pt idx="6074">
                  <c:v>43226.030335648145</c:v>
                </c:pt>
                <c:pt idx="6075">
                  <c:v>43226.030347222222</c:v>
                </c:pt>
                <c:pt idx="6076">
                  <c:v>43226.030358796299</c:v>
                </c:pt>
                <c:pt idx="6077">
                  <c:v>43226.030370370368</c:v>
                </c:pt>
                <c:pt idx="6078">
                  <c:v>43226.030381944445</c:v>
                </c:pt>
                <c:pt idx="6079">
                  <c:v>43226.030393518522</c:v>
                </c:pt>
                <c:pt idx="6080">
                  <c:v>43226.030405092592</c:v>
                </c:pt>
                <c:pt idx="6081">
                  <c:v>43226.030416666668</c:v>
                </c:pt>
                <c:pt idx="6082">
                  <c:v>43226.030416666668</c:v>
                </c:pt>
                <c:pt idx="6083">
                  <c:v>43226.030428240738</c:v>
                </c:pt>
                <c:pt idx="6084">
                  <c:v>43226.030439814815</c:v>
                </c:pt>
                <c:pt idx="6085">
                  <c:v>43226.030451388891</c:v>
                </c:pt>
                <c:pt idx="6086">
                  <c:v>43226.030462962961</c:v>
                </c:pt>
                <c:pt idx="6087">
                  <c:v>43226.030474537038</c:v>
                </c:pt>
                <c:pt idx="6088">
                  <c:v>43226.030486111114</c:v>
                </c:pt>
                <c:pt idx="6089">
                  <c:v>43226.030497685184</c:v>
                </c:pt>
                <c:pt idx="6090">
                  <c:v>43226.030509259261</c:v>
                </c:pt>
                <c:pt idx="6091">
                  <c:v>43226.03052083333</c:v>
                </c:pt>
                <c:pt idx="6092">
                  <c:v>43226.030532407407</c:v>
                </c:pt>
                <c:pt idx="6093">
                  <c:v>43226.030543981484</c:v>
                </c:pt>
                <c:pt idx="6094">
                  <c:v>43226.030555555553</c:v>
                </c:pt>
                <c:pt idx="6095">
                  <c:v>43226.03056712963</c:v>
                </c:pt>
                <c:pt idx="6096">
                  <c:v>43226.030578703707</c:v>
                </c:pt>
                <c:pt idx="6097">
                  <c:v>43226.030590277776</c:v>
                </c:pt>
                <c:pt idx="6098">
                  <c:v>43226.030601851853</c:v>
                </c:pt>
                <c:pt idx="6099">
                  <c:v>43226.030613425923</c:v>
                </c:pt>
                <c:pt idx="6100">
                  <c:v>43226.030624999999</c:v>
                </c:pt>
                <c:pt idx="6101">
                  <c:v>43226.030636574076</c:v>
                </c:pt>
                <c:pt idx="6102">
                  <c:v>43226.030648148146</c:v>
                </c:pt>
                <c:pt idx="6103">
                  <c:v>43226.030659722222</c:v>
                </c:pt>
                <c:pt idx="6104">
                  <c:v>43226.030671296299</c:v>
                </c:pt>
                <c:pt idx="6105">
                  <c:v>43226.030682870369</c:v>
                </c:pt>
                <c:pt idx="6106">
                  <c:v>43226.030694444446</c:v>
                </c:pt>
                <c:pt idx="6107">
                  <c:v>43226.030706018515</c:v>
                </c:pt>
                <c:pt idx="6108">
                  <c:v>43226.030717592592</c:v>
                </c:pt>
                <c:pt idx="6109">
                  <c:v>43226.030729166669</c:v>
                </c:pt>
                <c:pt idx="6110">
                  <c:v>43226.030740740738</c:v>
                </c:pt>
                <c:pt idx="6111">
                  <c:v>43226.030752314815</c:v>
                </c:pt>
                <c:pt idx="6112">
                  <c:v>43226.030763888892</c:v>
                </c:pt>
                <c:pt idx="6113">
                  <c:v>43226.030775462961</c:v>
                </c:pt>
                <c:pt idx="6114">
                  <c:v>43226.030787037038</c:v>
                </c:pt>
                <c:pt idx="6115">
                  <c:v>43226.030798611115</c:v>
                </c:pt>
                <c:pt idx="6116">
                  <c:v>43226.030810185184</c:v>
                </c:pt>
                <c:pt idx="6117">
                  <c:v>43226.030821759261</c:v>
                </c:pt>
                <c:pt idx="6118">
                  <c:v>43226.030833333331</c:v>
                </c:pt>
                <c:pt idx="6119">
                  <c:v>43226.030844907407</c:v>
                </c:pt>
                <c:pt idx="6120">
                  <c:v>43226.030856481484</c:v>
                </c:pt>
                <c:pt idx="6121">
                  <c:v>43226.030868055554</c:v>
                </c:pt>
                <c:pt idx="6122">
                  <c:v>43226.03087962963</c:v>
                </c:pt>
                <c:pt idx="6123">
                  <c:v>43226.030891203707</c:v>
                </c:pt>
                <c:pt idx="6124">
                  <c:v>43226.030902777777</c:v>
                </c:pt>
                <c:pt idx="6125">
                  <c:v>43226.030914351853</c:v>
                </c:pt>
                <c:pt idx="6126">
                  <c:v>43226.030925925923</c:v>
                </c:pt>
                <c:pt idx="6127">
                  <c:v>43226.0309375</c:v>
                </c:pt>
                <c:pt idx="6128">
                  <c:v>43226.030949074076</c:v>
                </c:pt>
                <c:pt idx="6129">
                  <c:v>43226.030960648146</c:v>
                </c:pt>
                <c:pt idx="6130">
                  <c:v>43226.030972222223</c:v>
                </c:pt>
                <c:pt idx="6131">
                  <c:v>43226.0309837963</c:v>
                </c:pt>
                <c:pt idx="6132">
                  <c:v>43226.030995370369</c:v>
                </c:pt>
                <c:pt idx="6133">
                  <c:v>43226.031006944446</c:v>
                </c:pt>
                <c:pt idx="6134">
                  <c:v>43226.031018518515</c:v>
                </c:pt>
                <c:pt idx="6135">
                  <c:v>43226.031030092592</c:v>
                </c:pt>
                <c:pt idx="6136">
                  <c:v>43226.031041666669</c:v>
                </c:pt>
                <c:pt idx="6137">
                  <c:v>43226.031053240738</c:v>
                </c:pt>
                <c:pt idx="6138">
                  <c:v>43226.031064814815</c:v>
                </c:pt>
                <c:pt idx="6139">
                  <c:v>43226.031076388892</c:v>
                </c:pt>
                <c:pt idx="6140">
                  <c:v>43226.031087962961</c:v>
                </c:pt>
                <c:pt idx="6141">
                  <c:v>43226.031099537038</c:v>
                </c:pt>
                <c:pt idx="6142">
                  <c:v>43226.031111111108</c:v>
                </c:pt>
                <c:pt idx="6143">
                  <c:v>43226.031122685185</c:v>
                </c:pt>
                <c:pt idx="6144">
                  <c:v>43226.031134259261</c:v>
                </c:pt>
                <c:pt idx="6145">
                  <c:v>43226.031145833331</c:v>
                </c:pt>
                <c:pt idx="6146">
                  <c:v>43226.031157407408</c:v>
                </c:pt>
                <c:pt idx="6147">
                  <c:v>43226.031168981484</c:v>
                </c:pt>
                <c:pt idx="6148">
                  <c:v>43226.031180555554</c:v>
                </c:pt>
                <c:pt idx="6149">
                  <c:v>43226.031192129631</c:v>
                </c:pt>
                <c:pt idx="6150">
                  <c:v>43226.0312037037</c:v>
                </c:pt>
                <c:pt idx="6151">
                  <c:v>43226.031215277777</c:v>
                </c:pt>
                <c:pt idx="6152">
                  <c:v>43226.031226851854</c:v>
                </c:pt>
                <c:pt idx="6153">
                  <c:v>43226.031238425923</c:v>
                </c:pt>
                <c:pt idx="6154">
                  <c:v>43226.03125</c:v>
                </c:pt>
                <c:pt idx="6155">
                  <c:v>43226.031261574077</c:v>
                </c:pt>
                <c:pt idx="6156">
                  <c:v>43226.031273148146</c:v>
                </c:pt>
                <c:pt idx="6157">
                  <c:v>43226.031284722223</c:v>
                </c:pt>
                <c:pt idx="6158">
                  <c:v>43226.0312962963</c:v>
                </c:pt>
                <c:pt idx="6159">
                  <c:v>43226.031307870369</c:v>
                </c:pt>
                <c:pt idx="6160">
                  <c:v>43226.031307870369</c:v>
                </c:pt>
                <c:pt idx="6161">
                  <c:v>43226.031319444446</c:v>
                </c:pt>
                <c:pt idx="6162">
                  <c:v>43226.031331018516</c:v>
                </c:pt>
                <c:pt idx="6163">
                  <c:v>43226.031342592592</c:v>
                </c:pt>
                <c:pt idx="6164">
                  <c:v>43226.031354166669</c:v>
                </c:pt>
                <c:pt idx="6165">
                  <c:v>43226.031365740739</c:v>
                </c:pt>
                <c:pt idx="6166">
                  <c:v>43226.031377314815</c:v>
                </c:pt>
                <c:pt idx="6167">
                  <c:v>43226.031388888892</c:v>
                </c:pt>
                <c:pt idx="6168">
                  <c:v>43226.031400462962</c:v>
                </c:pt>
                <c:pt idx="6169">
                  <c:v>43226.031412037039</c:v>
                </c:pt>
                <c:pt idx="6170">
                  <c:v>43226.031423611108</c:v>
                </c:pt>
                <c:pt idx="6171">
                  <c:v>43226.031435185185</c:v>
                </c:pt>
                <c:pt idx="6172">
                  <c:v>43226.031446759262</c:v>
                </c:pt>
                <c:pt idx="6173">
                  <c:v>43226.031458333331</c:v>
                </c:pt>
                <c:pt idx="6174">
                  <c:v>43226.031469907408</c:v>
                </c:pt>
                <c:pt idx="6175">
                  <c:v>43226.031481481485</c:v>
                </c:pt>
                <c:pt idx="6176">
                  <c:v>43226.031493055554</c:v>
                </c:pt>
                <c:pt idx="6177">
                  <c:v>43226.031504629631</c:v>
                </c:pt>
                <c:pt idx="6178">
                  <c:v>43226.0315162037</c:v>
                </c:pt>
                <c:pt idx="6179">
                  <c:v>43226.031527777777</c:v>
                </c:pt>
                <c:pt idx="6180">
                  <c:v>43226.031539351854</c:v>
                </c:pt>
                <c:pt idx="6181">
                  <c:v>43226.031550925924</c:v>
                </c:pt>
                <c:pt idx="6182">
                  <c:v>43226.0315625</c:v>
                </c:pt>
                <c:pt idx="6183">
                  <c:v>43226.031574074077</c:v>
                </c:pt>
                <c:pt idx="6184">
                  <c:v>43226.031585648147</c:v>
                </c:pt>
                <c:pt idx="6185">
                  <c:v>43226.031597222223</c:v>
                </c:pt>
                <c:pt idx="6186">
                  <c:v>43226.031608796293</c:v>
                </c:pt>
                <c:pt idx="6187">
                  <c:v>43226.03162037037</c:v>
                </c:pt>
                <c:pt idx="6188">
                  <c:v>43226.031631944446</c:v>
                </c:pt>
                <c:pt idx="6189">
                  <c:v>43226.031643518516</c:v>
                </c:pt>
                <c:pt idx="6190">
                  <c:v>43226.031655092593</c:v>
                </c:pt>
                <c:pt idx="6191">
                  <c:v>43226.031666666669</c:v>
                </c:pt>
                <c:pt idx="6192">
                  <c:v>43226.031678240739</c:v>
                </c:pt>
                <c:pt idx="6193">
                  <c:v>43226.031689814816</c:v>
                </c:pt>
                <c:pt idx="6194">
                  <c:v>43226.031701388885</c:v>
                </c:pt>
                <c:pt idx="6195">
                  <c:v>43226.031712962962</c:v>
                </c:pt>
                <c:pt idx="6196">
                  <c:v>43226.031724537039</c:v>
                </c:pt>
                <c:pt idx="6197">
                  <c:v>43226.031736111108</c:v>
                </c:pt>
                <c:pt idx="6198">
                  <c:v>43226.031747685185</c:v>
                </c:pt>
                <c:pt idx="6199">
                  <c:v>43226.031759259262</c:v>
                </c:pt>
                <c:pt idx="6200">
                  <c:v>43226.031770833331</c:v>
                </c:pt>
                <c:pt idx="6201">
                  <c:v>43226.031782407408</c:v>
                </c:pt>
                <c:pt idx="6202">
                  <c:v>43226.031793981485</c:v>
                </c:pt>
                <c:pt idx="6203">
                  <c:v>43226.031805555554</c:v>
                </c:pt>
                <c:pt idx="6204">
                  <c:v>43226.031817129631</c:v>
                </c:pt>
                <c:pt idx="6205">
                  <c:v>43226.031828703701</c:v>
                </c:pt>
                <c:pt idx="6206">
                  <c:v>43226.031840277778</c:v>
                </c:pt>
                <c:pt idx="6207">
                  <c:v>43226.031851851854</c:v>
                </c:pt>
                <c:pt idx="6208">
                  <c:v>43226.031863425924</c:v>
                </c:pt>
                <c:pt idx="6209">
                  <c:v>43226.031875000001</c:v>
                </c:pt>
                <c:pt idx="6210">
                  <c:v>43226.031886574077</c:v>
                </c:pt>
                <c:pt idx="6211">
                  <c:v>43226.031898148147</c:v>
                </c:pt>
                <c:pt idx="6212">
                  <c:v>43226.031909722224</c:v>
                </c:pt>
                <c:pt idx="6213">
                  <c:v>43226.031921296293</c:v>
                </c:pt>
                <c:pt idx="6214">
                  <c:v>43226.03193287037</c:v>
                </c:pt>
                <c:pt idx="6215">
                  <c:v>43226.031944444447</c:v>
                </c:pt>
                <c:pt idx="6216">
                  <c:v>43226.031956018516</c:v>
                </c:pt>
                <c:pt idx="6217">
                  <c:v>43226.031967592593</c:v>
                </c:pt>
                <c:pt idx="6218">
                  <c:v>43226.03197916667</c:v>
                </c:pt>
                <c:pt idx="6219">
                  <c:v>43226.031990740739</c:v>
                </c:pt>
                <c:pt idx="6220">
                  <c:v>43226.032002314816</c:v>
                </c:pt>
                <c:pt idx="6221">
                  <c:v>43226.032013888886</c:v>
                </c:pt>
                <c:pt idx="6222">
                  <c:v>43226.032025462962</c:v>
                </c:pt>
                <c:pt idx="6223">
                  <c:v>43226.032037037039</c:v>
                </c:pt>
                <c:pt idx="6224">
                  <c:v>43226.032048611109</c:v>
                </c:pt>
                <c:pt idx="6225">
                  <c:v>43226.032060185185</c:v>
                </c:pt>
                <c:pt idx="6226">
                  <c:v>43226.032071759262</c:v>
                </c:pt>
                <c:pt idx="6227">
                  <c:v>43226.032083333332</c:v>
                </c:pt>
                <c:pt idx="6228">
                  <c:v>43226.032094907408</c:v>
                </c:pt>
                <c:pt idx="6229">
                  <c:v>43226.032106481478</c:v>
                </c:pt>
                <c:pt idx="6230">
                  <c:v>43226.032118055555</c:v>
                </c:pt>
                <c:pt idx="6231">
                  <c:v>43226.032129629632</c:v>
                </c:pt>
                <c:pt idx="6232">
                  <c:v>43226.032141203701</c:v>
                </c:pt>
                <c:pt idx="6233">
                  <c:v>43226.032152777778</c:v>
                </c:pt>
                <c:pt idx="6234">
                  <c:v>43226.032164351855</c:v>
                </c:pt>
                <c:pt idx="6235">
                  <c:v>43226.032175925924</c:v>
                </c:pt>
                <c:pt idx="6236">
                  <c:v>43226.032175925924</c:v>
                </c:pt>
                <c:pt idx="6237">
                  <c:v>43226.032187500001</c:v>
                </c:pt>
                <c:pt idx="6238">
                  <c:v>43226.032199074078</c:v>
                </c:pt>
                <c:pt idx="6239">
                  <c:v>43226.032210648147</c:v>
                </c:pt>
                <c:pt idx="6240">
                  <c:v>43226.032222222224</c:v>
                </c:pt>
                <c:pt idx="6241">
                  <c:v>43226.032233796293</c:v>
                </c:pt>
                <c:pt idx="6242">
                  <c:v>43226.03224537037</c:v>
                </c:pt>
                <c:pt idx="6243">
                  <c:v>43226.032256944447</c:v>
                </c:pt>
                <c:pt idx="6244">
                  <c:v>43226.032268518517</c:v>
                </c:pt>
                <c:pt idx="6245">
                  <c:v>43226.032280092593</c:v>
                </c:pt>
                <c:pt idx="6246">
                  <c:v>43226.03229166667</c:v>
                </c:pt>
                <c:pt idx="6247">
                  <c:v>43226.03230324074</c:v>
                </c:pt>
                <c:pt idx="6248">
                  <c:v>43226.032314814816</c:v>
                </c:pt>
                <c:pt idx="6249">
                  <c:v>43226.032326388886</c:v>
                </c:pt>
                <c:pt idx="6250">
                  <c:v>43226.032337962963</c:v>
                </c:pt>
                <c:pt idx="6251">
                  <c:v>43226.032349537039</c:v>
                </c:pt>
                <c:pt idx="6252">
                  <c:v>43226.032361111109</c:v>
                </c:pt>
                <c:pt idx="6253">
                  <c:v>43226.032372685186</c:v>
                </c:pt>
                <c:pt idx="6254">
                  <c:v>43226.032384259262</c:v>
                </c:pt>
                <c:pt idx="6255">
                  <c:v>43226.032395833332</c:v>
                </c:pt>
                <c:pt idx="6256">
                  <c:v>43226.032407407409</c:v>
                </c:pt>
                <c:pt idx="6257">
                  <c:v>43226.032418981478</c:v>
                </c:pt>
                <c:pt idx="6258">
                  <c:v>43226.032430555555</c:v>
                </c:pt>
                <c:pt idx="6259">
                  <c:v>43226.032442129632</c:v>
                </c:pt>
                <c:pt idx="6260">
                  <c:v>43226.032453703701</c:v>
                </c:pt>
                <c:pt idx="6261">
                  <c:v>43226.032465277778</c:v>
                </c:pt>
                <c:pt idx="6262">
                  <c:v>43226.032476851855</c:v>
                </c:pt>
                <c:pt idx="6263">
                  <c:v>43226.032488425924</c:v>
                </c:pt>
                <c:pt idx="6264">
                  <c:v>43226.032500000001</c:v>
                </c:pt>
                <c:pt idx="6265">
                  <c:v>43226.032511574071</c:v>
                </c:pt>
                <c:pt idx="6266">
                  <c:v>43226.032523148147</c:v>
                </c:pt>
                <c:pt idx="6267">
                  <c:v>43226.032534722224</c:v>
                </c:pt>
                <c:pt idx="6268">
                  <c:v>43226.032546296294</c:v>
                </c:pt>
                <c:pt idx="6269">
                  <c:v>43226.032557870371</c:v>
                </c:pt>
                <c:pt idx="6270">
                  <c:v>43226.032569444447</c:v>
                </c:pt>
                <c:pt idx="6271">
                  <c:v>43226.032581018517</c:v>
                </c:pt>
                <c:pt idx="6272">
                  <c:v>43226.032592592594</c:v>
                </c:pt>
                <c:pt idx="6273">
                  <c:v>43226.032604166663</c:v>
                </c:pt>
                <c:pt idx="6274">
                  <c:v>43226.03261574074</c:v>
                </c:pt>
                <c:pt idx="6275">
                  <c:v>43226.032627314817</c:v>
                </c:pt>
                <c:pt idx="6276">
                  <c:v>43226.032638888886</c:v>
                </c:pt>
                <c:pt idx="6277">
                  <c:v>43226.032650462963</c:v>
                </c:pt>
                <c:pt idx="6278">
                  <c:v>43226.03266203704</c:v>
                </c:pt>
                <c:pt idx="6279">
                  <c:v>43226.032673611109</c:v>
                </c:pt>
                <c:pt idx="6280">
                  <c:v>43226.032685185186</c:v>
                </c:pt>
                <c:pt idx="6281">
                  <c:v>43226.032696759263</c:v>
                </c:pt>
                <c:pt idx="6282">
                  <c:v>43226.032708333332</c:v>
                </c:pt>
                <c:pt idx="6283">
                  <c:v>43226.032719907409</c:v>
                </c:pt>
                <c:pt idx="6284">
                  <c:v>43226.032731481479</c:v>
                </c:pt>
                <c:pt idx="6285">
                  <c:v>43226.032743055555</c:v>
                </c:pt>
                <c:pt idx="6286">
                  <c:v>43226.032754629632</c:v>
                </c:pt>
                <c:pt idx="6287">
                  <c:v>43226.032766203702</c:v>
                </c:pt>
                <c:pt idx="6288">
                  <c:v>43226.032777777778</c:v>
                </c:pt>
                <c:pt idx="6289">
                  <c:v>43226.032789351855</c:v>
                </c:pt>
                <c:pt idx="6290">
                  <c:v>43226.032800925925</c:v>
                </c:pt>
                <c:pt idx="6291">
                  <c:v>43226.032812500001</c:v>
                </c:pt>
                <c:pt idx="6292">
                  <c:v>43226.032824074071</c:v>
                </c:pt>
                <c:pt idx="6293">
                  <c:v>43226.032835648148</c:v>
                </c:pt>
                <c:pt idx="6294">
                  <c:v>43226.032847222225</c:v>
                </c:pt>
                <c:pt idx="6295">
                  <c:v>43226.032858796294</c:v>
                </c:pt>
                <c:pt idx="6296">
                  <c:v>43226.032870370371</c:v>
                </c:pt>
                <c:pt idx="6297">
                  <c:v>43226.032881944448</c:v>
                </c:pt>
                <c:pt idx="6298">
                  <c:v>43226.032893518517</c:v>
                </c:pt>
                <c:pt idx="6299">
                  <c:v>43226.032905092594</c:v>
                </c:pt>
                <c:pt idx="6300">
                  <c:v>43226.032916666663</c:v>
                </c:pt>
                <c:pt idx="6301">
                  <c:v>43226.03292824074</c:v>
                </c:pt>
                <c:pt idx="6302">
                  <c:v>43226.032939814817</c:v>
                </c:pt>
                <c:pt idx="6303">
                  <c:v>43226.032951388886</c:v>
                </c:pt>
                <c:pt idx="6304">
                  <c:v>43226.032962962963</c:v>
                </c:pt>
                <c:pt idx="6305">
                  <c:v>43226.03297453704</c:v>
                </c:pt>
                <c:pt idx="6306">
                  <c:v>43226.032986111109</c:v>
                </c:pt>
                <c:pt idx="6307">
                  <c:v>43226.032997685186</c:v>
                </c:pt>
                <c:pt idx="6308">
                  <c:v>43226.033009259256</c:v>
                </c:pt>
                <c:pt idx="6309">
                  <c:v>43226.033020833333</c:v>
                </c:pt>
                <c:pt idx="6310">
                  <c:v>43226.033032407409</c:v>
                </c:pt>
                <c:pt idx="6311">
                  <c:v>43226.033043981479</c:v>
                </c:pt>
                <c:pt idx="6312">
                  <c:v>43226.033055555556</c:v>
                </c:pt>
                <c:pt idx="6313">
                  <c:v>43226.033055555556</c:v>
                </c:pt>
                <c:pt idx="6314">
                  <c:v>43226.033067129632</c:v>
                </c:pt>
                <c:pt idx="6315">
                  <c:v>43226.033078703702</c:v>
                </c:pt>
                <c:pt idx="6316">
                  <c:v>43226.033090277779</c:v>
                </c:pt>
                <c:pt idx="6317">
                  <c:v>43226.033101851855</c:v>
                </c:pt>
                <c:pt idx="6318">
                  <c:v>43226.033113425925</c:v>
                </c:pt>
                <c:pt idx="6319">
                  <c:v>43226.033125000002</c:v>
                </c:pt>
                <c:pt idx="6320">
                  <c:v>43226.033136574071</c:v>
                </c:pt>
                <c:pt idx="6321">
                  <c:v>43226.033148148148</c:v>
                </c:pt>
                <c:pt idx="6322">
                  <c:v>43226.033159722225</c:v>
                </c:pt>
                <c:pt idx="6323">
                  <c:v>43226.033171296294</c:v>
                </c:pt>
                <c:pt idx="6324">
                  <c:v>43226.033182870371</c:v>
                </c:pt>
                <c:pt idx="6325">
                  <c:v>43226.033194444448</c:v>
                </c:pt>
                <c:pt idx="6326">
                  <c:v>43226.033206018517</c:v>
                </c:pt>
                <c:pt idx="6327">
                  <c:v>43226.033217592594</c:v>
                </c:pt>
                <c:pt idx="6328">
                  <c:v>43226.033229166664</c:v>
                </c:pt>
                <c:pt idx="6329">
                  <c:v>43226.03324074074</c:v>
                </c:pt>
                <c:pt idx="6330">
                  <c:v>43226.033252314817</c:v>
                </c:pt>
                <c:pt idx="6331">
                  <c:v>43226.033263888887</c:v>
                </c:pt>
                <c:pt idx="6332">
                  <c:v>43226.033275462964</c:v>
                </c:pt>
                <c:pt idx="6333">
                  <c:v>43226.03328703704</c:v>
                </c:pt>
                <c:pt idx="6334">
                  <c:v>43226.03329861111</c:v>
                </c:pt>
                <c:pt idx="6335">
                  <c:v>43226.033310185187</c:v>
                </c:pt>
                <c:pt idx="6336">
                  <c:v>43226.033321759256</c:v>
                </c:pt>
                <c:pt idx="6337">
                  <c:v>43226.033333333333</c:v>
                </c:pt>
                <c:pt idx="6338">
                  <c:v>43226.03334490741</c:v>
                </c:pt>
                <c:pt idx="6339">
                  <c:v>43226.033356481479</c:v>
                </c:pt>
                <c:pt idx="6340">
                  <c:v>43226.033368055556</c:v>
                </c:pt>
                <c:pt idx="6341">
                  <c:v>43226.033379629633</c:v>
                </c:pt>
                <c:pt idx="6342">
                  <c:v>43226.033391203702</c:v>
                </c:pt>
                <c:pt idx="6343">
                  <c:v>43226.033402777779</c:v>
                </c:pt>
                <c:pt idx="6344">
                  <c:v>43226.033414351848</c:v>
                </c:pt>
                <c:pt idx="6345">
                  <c:v>43226.033425925925</c:v>
                </c:pt>
                <c:pt idx="6346">
                  <c:v>43226.033437500002</c:v>
                </c:pt>
                <c:pt idx="6347">
                  <c:v>43226.033449074072</c:v>
                </c:pt>
                <c:pt idx="6348">
                  <c:v>43226.033460648148</c:v>
                </c:pt>
                <c:pt idx="6349">
                  <c:v>43226.033472222225</c:v>
                </c:pt>
                <c:pt idx="6350">
                  <c:v>43226.033483796295</c:v>
                </c:pt>
                <c:pt idx="6351">
                  <c:v>43226.033495370371</c:v>
                </c:pt>
                <c:pt idx="6352">
                  <c:v>43226.033506944441</c:v>
                </c:pt>
                <c:pt idx="6353">
                  <c:v>43226.033518518518</c:v>
                </c:pt>
                <c:pt idx="6354">
                  <c:v>43226.033530092594</c:v>
                </c:pt>
                <c:pt idx="6355">
                  <c:v>43226.033541666664</c:v>
                </c:pt>
                <c:pt idx="6356">
                  <c:v>43226.033553240741</c:v>
                </c:pt>
                <c:pt idx="6357">
                  <c:v>43226.033564814818</c:v>
                </c:pt>
                <c:pt idx="6358">
                  <c:v>43226.033576388887</c:v>
                </c:pt>
                <c:pt idx="6359">
                  <c:v>43226.033587962964</c:v>
                </c:pt>
                <c:pt idx="6360">
                  <c:v>43226.033599537041</c:v>
                </c:pt>
                <c:pt idx="6361">
                  <c:v>43226.03361111111</c:v>
                </c:pt>
                <c:pt idx="6362">
                  <c:v>43226.033622685187</c:v>
                </c:pt>
                <c:pt idx="6363">
                  <c:v>43226.033634259256</c:v>
                </c:pt>
                <c:pt idx="6364">
                  <c:v>43226.033645833333</c:v>
                </c:pt>
                <c:pt idx="6365">
                  <c:v>43226.03365740741</c:v>
                </c:pt>
                <c:pt idx="6366">
                  <c:v>43226.033668981479</c:v>
                </c:pt>
                <c:pt idx="6367">
                  <c:v>43226.033680555556</c:v>
                </c:pt>
                <c:pt idx="6368">
                  <c:v>43226.033692129633</c:v>
                </c:pt>
                <c:pt idx="6369">
                  <c:v>43226.033703703702</c:v>
                </c:pt>
                <c:pt idx="6370">
                  <c:v>43226.033715277779</c:v>
                </c:pt>
                <c:pt idx="6371">
                  <c:v>43226.033726851849</c:v>
                </c:pt>
                <c:pt idx="6372">
                  <c:v>43226.033738425926</c:v>
                </c:pt>
                <c:pt idx="6373">
                  <c:v>43226.033750000002</c:v>
                </c:pt>
                <c:pt idx="6374">
                  <c:v>43226.033761574072</c:v>
                </c:pt>
                <c:pt idx="6375">
                  <c:v>43226.033773148149</c:v>
                </c:pt>
                <c:pt idx="6376">
                  <c:v>43226.033784722225</c:v>
                </c:pt>
                <c:pt idx="6377">
                  <c:v>43226.033796296295</c:v>
                </c:pt>
                <c:pt idx="6378">
                  <c:v>43226.033807870372</c:v>
                </c:pt>
                <c:pt idx="6379">
                  <c:v>43226.033819444441</c:v>
                </c:pt>
                <c:pt idx="6380">
                  <c:v>43226.033831018518</c:v>
                </c:pt>
                <c:pt idx="6381">
                  <c:v>43226.033842592595</c:v>
                </c:pt>
                <c:pt idx="6382">
                  <c:v>43226.033854166664</c:v>
                </c:pt>
                <c:pt idx="6383">
                  <c:v>43226.033865740741</c:v>
                </c:pt>
                <c:pt idx="6384">
                  <c:v>43226.033877314818</c:v>
                </c:pt>
                <c:pt idx="6385">
                  <c:v>43226.033888888887</c:v>
                </c:pt>
                <c:pt idx="6386">
                  <c:v>43226.033900462964</c:v>
                </c:pt>
                <c:pt idx="6387">
                  <c:v>43226.033912037034</c:v>
                </c:pt>
                <c:pt idx="6388">
                  <c:v>43226.03392361111</c:v>
                </c:pt>
                <c:pt idx="6389">
                  <c:v>43226.033935185187</c:v>
                </c:pt>
                <c:pt idx="6390">
                  <c:v>43226.033946759257</c:v>
                </c:pt>
                <c:pt idx="6391">
                  <c:v>43226.033958333333</c:v>
                </c:pt>
                <c:pt idx="6392">
                  <c:v>43226.03396990741</c:v>
                </c:pt>
                <c:pt idx="6393">
                  <c:v>43226.03398148148</c:v>
                </c:pt>
                <c:pt idx="6394">
                  <c:v>43226.033993055556</c:v>
                </c:pt>
                <c:pt idx="6395">
                  <c:v>43226.034004629626</c:v>
                </c:pt>
                <c:pt idx="6396">
                  <c:v>43226.034016203703</c:v>
                </c:pt>
                <c:pt idx="6397">
                  <c:v>43226.034016203703</c:v>
                </c:pt>
                <c:pt idx="6398">
                  <c:v>43226.03402777778</c:v>
                </c:pt>
                <c:pt idx="6399">
                  <c:v>43226.034039351849</c:v>
                </c:pt>
                <c:pt idx="6400">
                  <c:v>43226.034050925926</c:v>
                </c:pt>
                <c:pt idx="6401">
                  <c:v>43226.034062500003</c:v>
                </c:pt>
                <c:pt idx="6402">
                  <c:v>43226.034074074072</c:v>
                </c:pt>
                <c:pt idx="6403">
                  <c:v>43226.034085648149</c:v>
                </c:pt>
                <c:pt idx="6404">
                  <c:v>43226.034097222226</c:v>
                </c:pt>
                <c:pt idx="6405">
                  <c:v>43226.034108796295</c:v>
                </c:pt>
                <c:pt idx="6406">
                  <c:v>43226.034120370372</c:v>
                </c:pt>
                <c:pt idx="6407">
                  <c:v>43226.034131944441</c:v>
                </c:pt>
                <c:pt idx="6408">
                  <c:v>43226.034143518518</c:v>
                </c:pt>
                <c:pt idx="6409">
                  <c:v>43226.034155092595</c:v>
                </c:pt>
                <c:pt idx="6410">
                  <c:v>43226.034166666665</c:v>
                </c:pt>
                <c:pt idx="6411">
                  <c:v>43226.034178240741</c:v>
                </c:pt>
                <c:pt idx="6412">
                  <c:v>43226.034189814818</c:v>
                </c:pt>
                <c:pt idx="6413">
                  <c:v>43226.034201388888</c:v>
                </c:pt>
                <c:pt idx="6414">
                  <c:v>43226.034212962964</c:v>
                </c:pt>
                <c:pt idx="6415">
                  <c:v>43226.034224537034</c:v>
                </c:pt>
                <c:pt idx="6416">
                  <c:v>43226.034236111111</c:v>
                </c:pt>
                <c:pt idx="6417">
                  <c:v>43226.034247685187</c:v>
                </c:pt>
                <c:pt idx="6418">
                  <c:v>43226.034259259257</c:v>
                </c:pt>
                <c:pt idx="6419">
                  <c:v>43226.034270833334</c:v>
                </c:pt>
                <c:pt idx="6420">
                  <c:v>43226.034282407411</c:v>
                </c:pt>
                <c:pt idx="6421">
                  <c:v>43226.03429398148</c:v>
                </c:pt>
                <c:pt idx="6422">
                  <c:v>43226.034305555557</c:v>
                </c:pt>
                <c:pt idx="6423">
                  <c:v>43226.034317129626</c:v>
                </c:pt>
                <c:pt idx="6424">
                  <c:v>43226.034328703703</c:v>
                </c:pt>
                <c:pt idx="6425">
                  <c:v>43226.03434027778</c:v>
                </c:pt>
                <c:pt idx="6426">
                  <c:v>43226.034351851849</c:v>
                </c:pt>
                <c:pt idx="6427">
                  <c:v>43226.034363425926</c:v>
                </c:pt>
                <c:pt idx="6428">
                  <c:v>43226.034375000003</c:v>
                </c:pt>
                <c:pt idx="6429">
                  <c:v>43226.034386574072</c:v>
                </c:pt>
                <c:pt idx="6430">
                  <c:v>43226.034398148149</c:v>
                </c:pt>
                <c:pt idx="6431">
                  <c:v>43226.034409722219</c:v>
                </c:pt>
                <c:pt idx="6432">
                  <c:v>43226.034421296295</c:v>
                </c:pt>
                <c:pt idx="6433">
                  <c:v>43226.034432870372</c:v>
                </c:pt>
                <c:pt idx="6434">
                  <c:v>43226.034444444442</c:v>
                </c:pt>
                <c:pt idx="6435">
                  <c:v>43226.034456018519</c:v>
                </c:pt>
                <c:pt idx="6436">
                  <c:v>43226.034467592595</c:v>
                </c:pt>
                <c:pt idx="6437">
                  <c:v>43226.034479166665</c:v>
                </c:pt>
                <c:pt idx="6438">
                  <c:v>43226.034490740742</c:v>
                </c:pt>
                <c:pt idx="6439">
                  <c:v>43226.034502314818</c:v>
                </c:pt>
                <c:pt idx="6440">
                  <c:v>43226.034513888888</c:v>
                </c:pt>
                <c:pt idx="6441">
                  <c:v>43226.034525462965</c:v>
                </c:pt>
                <c:pt idx="6442">
                  <c:v>43226.034537037034</c:v>
                </c:pt>
                <c:pt idx="6443">
                  <c:v>43226.034548611111</c:v>
                </c:pt>
                <c:pt idx="6444">
                  <c:v>43226.034560185188</c:v>
                </c:pt>
                <c:pt idx="6445">
                  <c:v>43226.034571759257</c:v>
                </c:pt>
                <c:pt idx="6446">
                  <c:v>43226.034583333334</c:v>
                </c:pt>
                <c:pt idx="6447">
                  <c:v>43226.034594907411</c:v>
                </c:pt>
                <c:pt idx="6448">
                  <c:v>43226.03460648148</c:v>
                </c:pt>
                <c:pt idx="6449">
                  <c:v>43226.034618055557</c:v>
                </c:pt>
                <c:pt idx="6450">
                  <c:v>43226.034629629627</c:v>
                </c:pt>
                <c:pt idx="6451">
                  <c:v>43226.034641203703</c:v>
                </c:pt>
                <c:pt idx="6452">
                  <c:v>43226.03465277778</c:v>
                </c:pt>
                <c:pt idx="6453">
                  <c:v>43226.03466435185</c:v>
                </c:pt>
                <c:pt idx="6454">
                  <c:v>43226.034675925926</c:v>
                </c:pt>
                <c:pt idx="6455">
                  <c:v>43226.034687500003</c:v>
                </c:pt>
                <c:pt idx="6456">
                  <c:v>43226.034699074073</c:v>
                </c:pt>
                <c:pt idx="6457">
                  <c:v>43226.034710648149</c:v>
                </c:pt>
                <c:pt idx="6458">
                  <c:v>43226.034722222219</c:v>
                </c:pt>
                <c:pt idx="6459">
                  <c:v>43226.034733796296</c:v>
                </c:pt>
                <c:pt idx="6460">
                  <c:v>43226.034745370373</c:v>
                </c:pt>
                <c:pt idx="6461">
                  <c:v>43226.034756944442</c:v>
                </c:pt>
                <c:pt idx="6462">
                  <c:v>43226.034768518519</c:v>
                </c:pt>
                <c:pt idx="6463">
                  <c:v>43226.034780092596</c:v>
                </c:pt>
                <c:pt idx="6464">
                  <c:v>43226.034791666665</c:v>
                </c:pt>
                <c:pt idx="6465">
                  <c:v>43226.034803240742</c:v>
                </c:pt>
                <c:pt idx="6466">
                  <c:v>43226.034814814811</c:v>
                </c:pt>
                <c:pt idx="6467">
                  <c:v>43226.034826388888</c:v>
                </c:pt>
                <c:pt idx="6468">
                  <c:v>43226.034837962965</c:v>
                </c:pt>
                <c:pt idx="6469">
                  <c:v>43226.034849537034</c:v>
                </c:pt>
                <c:pt idx="6470">
                  <c:v>43226.034861111111</c:v>
                </c:pt>
                <c:pt idx="6471">
                  <c:v>43226.034872685188</c:v>
                </c:pt>
                <c:pt idx="6472">
                  <c:v>43226.034884259258</c:v>
                </c:pt>
                <c:pt idx="6473">
                  <c:v>43226.034895833334</c:v>
                </c:pt>
                <c:pt idx="6474">
                  <c:v>43226.034895833334</c:v>
                </c:pt>
                <c:pt idx="6475">
                  <c:v>43226.034907407404</c:v>
                </c:pt>
                <c:pt idx="6476">
                  <c:v>43226.034918981481</c:v>
                </c:pt>
                <c:pt idx="6477">
                  <c:v>43226.034930555557</c:v>
                </c:pt>
                <c:pt idx="6478">
                  <c:v>43226.034942129627</c:v>
                </c:pt>
                <c:pt idx="6479">
                  <c:v>43226.034953703704</c:v>
                </c:pt>
                <c:pt idx="6480">
                  <c:v>43226.03496527778</c:v>
                </c:pt>
                <c:pt idx="6481">
                  <c:v>43226.03497685185</c:v>
                </c:pt>
                <c:pt idx="6482">
                  <c:v>43226.034988425927</c:v>
                </c:pt>
                <c:pt idx="6483">
                  <c:v>43226.035000000003</c:v>
                </c:pt>
                <c:pt idx="6484">
                  <c:v>43226.035011574073</c:v>
                </c:pt>
                <c:pt idx="6485">
                  <c:v>43226.03502314815</c:v>
                </c:pt>
                <c:pt idx="6486">
                  <c:v>43226.035034722219</c:v>
                </c:pt>
                <c:pt idx="6487">
                  <c:v>43226.035046296296</c:v>
                </c:pt>
                <c:pt idx="6488">
                  <c:v>43226.035057870373</c:v>
                </c:pt>
                <c:pt idx="6489">
                  <c:v>43226.035069444442</c:v>
                </c:pt>
                <c:pt idx="6490">
                  <c:v>43226.035081018519</c:v>
                </c:pt>
                <c:pt idx="6491">
                  <c:v>43226.035092592596</c:v>
                </c:pt>
                <c:pt idx="6492">
                  <c:v>43226.035104166665</c:v>
                </c:pt>
                <c:pt idx="6493">
                  <c:v>43226.035115740742</c:v>
                </c:pt>
                <c:pt idx="6494">
                  <c:v>43226.035127314812</c:v>
                </c:pt>
                <c:pt idx="6495">
                  <c:v>43226.035138888888</c:v>
                </c:pt>
                <c:pt idx="6496">
                  <c:v>43226.035150462965</c:v>
                </c:pt>
                <c:pt idx="6497">
                  <c:v>43226.035162037035</c:v>
                </c:pt>
                <c:pt idx="6498">
                  <c:v>43226.035173611112</c:v>
                </c:pt>
                <c:pt idx="6499">
                  <c:v>43226.035185185188</c:v>
                </c:pt>
                <c:pt idx="6500">
                  <c:v>43226.035196759258</c:v>
                </c:pt>
                <c:pt idx="6501">
                  <c:v>43226.035208333335</c:v>
                </c:pt>
                <c:pt idx="6502">
                  <c:v>43226.035219907404</c:v>
                </c:pt>
                <c:pt idx="6503">
                  <c:v>43226.035231481481</c:v>
                </c:pt>
                <c:pt idx="6504">
                  <c:v>43226.035243055558</c:v>
                </c:pt>
                <c:pt idx="6505">
                  <c:v>43226.035254629627</c:v>
                </c:pt>
                <c:pt idx="6506">
                  <c:v>43226.035266203704</c:v>
                </c:pt>
                <c:pt idx="6507">
                  <c:v>43226.035277777781</c:v>
                </c:pt>
                <c:pt idx="6508">
                  <c:v>43226.03528935185</c:v>
                </c:pt>
                <c:pt idx="6509">
                  <c:v>43226.035300925927</c:v>
                </c:pt>
                <c:pt idx="6510">
                  <c:v>43226.035312499997</c:v>
                </c:pt>
                <c:pt idx="6511">
                  <c:v>43226.035324074073</c:v>
                </c:pt>
                <c:pt idx="6512">
                  <c:v>43226.03533564815</c:v>
                </c:pt>
                <c:pt idx="6513">
                  <c:v>43226.03534722222</c:v>
                </c:pt>
                <c:pt idx="6514">
                  <c:v>43226.035358796296</c:v>
                </c:pt>
                <c:pt idx="6515">
                  <c:v>43226.035370370373</c:v>
                </c:pt>
                <c:pt idx="6516">
                  <c:v>43226.035381944443</c:v>
                </c:pt>
                <c:pt idx="6517">
                  <c:v>43226.035393518519</c:v>
                </c:pt>
                <c:pt idx="6518">
                  <c:v>43226.035405092596</c:v>
                </c:pt>
                <c:pt idx="6519">
                  <c:v>43226.035416666666</c:v>
                </c:pt>
                <c:pt idx="6520">
                  <c:v>43226.035428240742</c:v>
                </c:pt>
                <c:pt idx="6521">
                  <c:v>43226.035439814812</c:v>
                </c:pt>
                <c:pt idx="6522">
                  <c:v>43226.035451388889</c:v>
                </c:pt>
                <c:pt idx="6523">
                  <c:v>43226.035462962966</c:v>
                </c:pt>
                <c:pt idx="6524">
                  <c:v>43226.035474537035</c:v>
                </c:pt>
                <c:pt idx="6525">
                  <c:v>43226.035486111112</c:v>
                </c:pt>
                <c:pt idx="6526">
                  <c:v>43226.035497685189</c:v>
                </c:pt>
                <c:pt idx="6527">
                  <c:v>43226.035509259258</c:v>
                </c:pt>
                <c:pt idx="6528">
                  <c:v>43226.035520833335</c:v>
                </c:pt>
                <c:pt idx="6529">
                  <c:v>43226.035532407404</c:v>
                </c:pt>
                <c:pt idx="6530">
                  <c:v>43226.035543981481</c:v>
                </c:pt>
                <c:pt idx="6531">
                  <c:v>43226.035555555558</c:v>
                </c:pt>
                <c:pt idx="6532">
                  <c:v>43226.035567129627</c:v>
                </c:pt>
                <c:pt idx="6533">
                  <c:v>43226.035578703704</c:v>
                </c:pt>
                <c:pt idx="6534">
                  <c:v>43226.035590277781</c:v>
                </c:pt>
                <c:pt idx="6535">
                  <c:v>43226.035601851851</c:v>
                </c:pt>
                <c:pt idx="6536">
                  <c:v>43226.035613425927</c:v>
                </c:pt>
                <c:pt idx="6537">
                  <c:v>43226.035624999997</c:v>
                </c:pt>
                <c:pt idx="6538">
                  <c:v>43226.035636574074</c:v>
                </c:pt>
                <c:pt idx="6539">
                  <c:v>43226.03564814815</c:v>
                </c:pt>
                <c:pt idx="6540">
                  <c:v>43226.03565972222</c:v>
                </c:pt>
                <c:pt idx="6541">
                  <c:v>43226.035671296297</c:v>
                </c:pt>
                <c:pt idx="6542">
                  <c:v>43226.035682870373</c:v>
                </c:pt>
                <c:pt idx="6543">
                  <c:v>43226.035694444443</c:v>
                </c:pt>
                <c:pt idx="6544">
                  <c:v>43226.03570601852</c:v>
                </c:pt>
                <c:pt idx="6545">
                  <c:v>43226.035717592589</c:v>
                </c:pt>
                <c:pt idx="6546">
                  <c:v>43226.035729166666</c:v>
                </c:pt>
                <c:pt idx="6547">
                  <c:v>43226.035740740743</c:v>
                </c:pt>
                <c:pt idx="6548">
                  <c:v>43226.035752314812</c:v>
                </c:pt>
                <c:pt idx="6549">
                  <c:v>43226.035763888889</c:v>
                </c:pt>
                <c:pt idx="6550">
                  <c:v>43226.035775462966</c:v>
                </c:pt>
                <c:pt idx="6551">
                  <c:v>43226.035787037035</c:v>
                </c:pt>
                <c:pt idx="6552">
                  <c:v>43226.035787037035</c:v>
                </c:pt>
                <c:pt idx="6553">
                  <c:v>43226.035798611112</c:v>
                </c:pt>
                <c:pt idx="6554">
                  <c:v>43226.035810185182</c:v>
                </c:pt>
                <c:pt idx="6555">
                  <c:v>43226.035821759258</c:v>
                </c:pt>
                <c:pt idx="6556">
                  <c:v>43226.035833333335</c:v>
                </c:pt>
                <c:pt idx="6557">
                  <c:v>43226.035844907405</c:v>
                </c:pt>
                <c:pt idx="6558">
                  <c:v>43226.035856481481</c:v>
                </c:pt>
                <c:pt idx="6559">
                  <c:v>43226.035868055558</c:v>
                </c:pt>
                <c:pt idx="6560">
                  <c:v>43226.035879629628</c:v>
                </c:pt>
                <c:pt idx="6561">
                  <c:v>43226.035891203705</c:v>
                </c:pt>
                <c:pt idx="6562">
                  <c:v>43226.035902777781</c:v>
                </c:pt>
                <c:pt idx="6563">
                  <c:v>43226.035914351851</c:v>
                </c:pt>
                <c:pt idx="6564">
                  <c:v>43226.035925925928</c:v>
                </c:pt>
                <c:pt idx="6565">
                  <c:v>43226.035937499997</c:v>
                </c:pt>
                <c:pt idx="6566">
                  <c:v>43226.035949074074</c:v>
                </c:pt>
                <c:pt idx="6567">
                  <c:v>43226.035960648151</c:v>
                </c:pt>
                <c:pt idx="6568">
                  <c:v>43226.03597222222</c:v>
                </c:pt>
                <c:pt idx="6569">
                  <c:v>43226.035983796297</c:v>
                </c:pt>
                <c:pt idx="6570">
                  <c:v>43226.035995370374</c:v>
                </c:pt>
                <c:pt idx="6571">
                  <c:v>43226.036006944443</c:v>
                </c:pt>
                <c:pt idx="6572">
                  <c:v>43226.03601851852</c:v>
                </c:pt>
                <c:pt idx="6573">
                  <c:v>43226.036030092589</c:v>
                </c:pt>
                <c:pt idx="6574">
                  <c:v>43226.036041666666</c:v>
                </c:pt>
                <c:pt idx="6575">
                  <c:v>43226.036053240743</c:v>
                </c:pt>
                <c:pt idx="6576">
                  <c:v>43226.036064814813</c:v>
                </c:pt>
                <c:pt idx="6577">
                  <c:v>43226.036076388889</c:v>
                </c:pt>
                <c:pt idx="6578">
                  <c:v>43226.036087962966</c:v>
                </c:pt>
                <c:pt idx="6579">
                  <c:v>43226.036099537036</c:v>
                </c:pt>
                <c:pt idx="6580">
                  <c:v>43226.036111111112</c:v>
                </c:pt>
                <c:pt idx="6581">
                  <c:v>43226.036122685182</c:v>
                </c:pt>
                <c:pt idx="6582">
                  <c:v>43226.036134259259</c:v>
                </c:pt>
                <c:pt idx="6583">
                  <c:v>43226.036145833335</c:v>
                </c:pt>
                <c:pt idx="6584">
                  <c:v>43226.036157407405</c:v>
                </c:pt>
                <c:pt idx="6585">
                  <c:v>43226.036168981482</c:v>
                </c:pt>
                <c:pt idx="6586">
                  <c:v>43226.036180555559</c:v>
                </c:pt>
                <c:pt idx="6587">
                  <c:v>43226.036192129628</c:v>
                </c:pt>
                <c:pt idx="6588">
                  <c:v>43226.036203703705</c:v>
                </c:pt>
                <c:pt idx="6589">
                  <c:v>43226.036215277774</c:v>
                </c:pt>
                <c:pt idx="6590">
                  <c:v>43226.036226851851</c:v>
                </c:pt>
                <c:pt idx="6591">
                  <c:v>43226.036238425928</c:v>
                </c:pt>
                <c:pt idx="6592">
                  <c:v>43226.036249999997</c:v>
                </c:pt>
                <c:pt idx="6593">
                  <c:v>43226.036261574074</c:v>
                </c:pt>
                <c:pt idx="6594">
                  <c:v>43226.036273148151</c:v>
                </c:pt>
                <c:pt idx="6595">
                  <c:v>43226.03628472222</c:v>
                </c:pt>
                <c:pt idx="6596">
                  <c:v>43226.036296296297</c:v>
                </c:pt>
                <c:pt idx="6597">
                  <c:v>43226.036307870374</c:v>
                </c:pt>
                <c:pt idx="6598">
                  <c:v>43226.036319444444</c:v>
                </c:pt>
                <c:pt idx="6599">
                  <c:v>43226.03633101852</c:v>
                </c:pt>
                <c:pt idx="6600">
                  <c:v>43226.03634259259</c:v>
                </c:pt>
                <c:pt idx="6601">
                  <c:v>43226.036354166667</c:v>
                </c:pt>
                <c:pt idx="6602">
                  <c:v>43226.036365740743</c:v>
                </c:pt>
                <c:pt idx="6603">
                  <c:v>43226.036377314813</c:v>
                </c:pt>
                <c:pt idx="6604">
                  <c:v>43226.03638888889</c:v>
                </c:pt>
                <c:pt idx="6605">
                  <c:v>43226.036400462966</c:v>
                </c:pt>
                <c:pt idx="6606">
                  <c:v>43226.036412037036</c:v>
                </c:pt>
                <c:pt idx="6607">
                  <c:v>43226.036423611113</c:v>
                </c:pt>
                <c:pt idx="6608">
                  <c:v>43226.036435185182</c:v>
                </c:pt>
                <c:pt idx="6609">
                  <c:v>43226.036446759259</c:v>
                </c:pt>
                <c:pt idx="6610">
                  <c:v>43226.036458333336</c:v>
                </c:pt>
                <c:pt idx="6611">
                  <c:v>43226.036469907405</c:v>
                </c:pt>
                <c:pt idx="6612">
                  <c:v>43226.036481481482</c:v>
                </c:pt>
                <c:pt idx="6613">
                  <c:v>43226.036493055559</c:v>
                </c:pt>
                <c:pt idx="6614">
                  <c:v>43226.036504629628</c:v>
                </c:pt>
                <c:pt idx="6615">
                  <c:v>43226.036516203705</c:v>
                </c:pt>
                <c:pt idx="6616">
                  <c:v>43226.036527777775</c:v>
                </c:pt>
                <c:pt idx="6617">
                  <c:v>43226.036539351851</c:v>
                </c:pt>
                <c:pt idx="6618">
                  <c:v>43226.036550925928</c:v>
                </c:pt>
                <c:pt idx="6619">
                  <c:v>43226.036562499998</c:v>
                </c:pt>
                <c:pt idx="6620">
                  <c:v>43226.036574074074</c:v>
                </c:pt>
                <c:pt idx="6621">
                  <c:v>43226.036585648151</c:v>
                </c:pt>
                <c:pt idx="6622">
                  <c:v>43226.036597222221</c:v>
                </c:pt>
                <c:pt idx="6623">
                  <c:v>43226.036608796298</c:v>
                </c:pt>
                <c:pt idx="6624">
                  <c:v>43226.036620370367</c:v>
                </c:pt>
                <c:pt idx="6625">
                  <c:v>43226.036631944444</c:v>
                </c:pt>
                <c:pt idx="6626">
                  <c:v>43226.036643518521</c:v>
                </c:pt>
                <c:pt idx="6627">
                  <c:v>43226.03665509259</c:v>
                </c:pt>
                <c:pt idx="6628">
                  <c:v>43226.036666666667</c:v>
                </c:pt>
                <c:pt idx="6629">
                  <c:v>43226.036678240744</c:v>
                </c:pt>
                <c:pt idx="6630">
                  <c:v>43226.036689814813</c:v>
                </c:pt>
                <c:pt idx="6631">
                  <c:v>43226.03670138889</c:v>
                </c:pt>
                <c:pt idx="6632">
                  <c:v>43226.036712962959</c:v>
                </c:pt>
                <c:pt idx="6633">
                  <c:v>43226.036724537036</c:v>
                </c:pt>
                <c:pt idx="6634">
                  <c:v>43226.036724537036</c:v>
                </c:pt>
                <c:pt idx="6635">
                  <c:v>43226.036736111113</c:v>
                </c:pt>
                <c:pt idx="6636">
                  <c:v>43226.036747685182</c:v>
                </c:pt>
                <c:pt idx="6637">
                  <c:v>43226.036759259259</c:v>
                </c:pt>
                <c:pt idx="6638">
                  <c:v>43226.036770833336</c:v>
                </c:pt>
                <c:pt idx="6639">
                  <c:v>43226.036782407406</c:v>
                </c:pt>
                <c:pt idx="6640">
                  <c:v>43226.036793981482</c:v>
                </c:pt>
                <c:pt idx="6641">
                  <c:v>43226.036805555559</c:v>
                </c:pt>
                <c:pt idx="6642">
                  <c:v>43226.036817129629</c:v>
                </c:pt>
                <c:pt idx="6643">
                  <c:v>43226.036828703705</c:v>
                </c:pt>
                <c:pt idx="6644">
                  <c:v>43226.036840277775</c:v>
                </c:pt>
                <c:pt idx="6645">
                  <c:v>43226.036851851852</c:v>
                </c:pt>
                <c:pt idx="6646">
                  <c:v>43226.036863425928</c:v>
                </c:pt>
                <c:pt idx="6647">
                  <c:v>43226.036874999998</c:v>
                </c:pt>
                <c:pt idx="6648">
                  <c:v>43226.036886574075</c:v>
                </c:pt>
                <c:pt idx="6649">
                  <c:v>43226.036898148152</c:v>
                </c:pt>
                <c:pt idx="6650">
                  <c:v>43226.036909722221</c:v>
                </c:pt>
                <c:pt idx="6651">
                  <c:v>43226.036921296298</c:v>
                </c:pt>
                <c:pt idx="6652">
                  <c:v>43226.036932870367</c:v>
                </c:pt>
                <c:pt idx="6653">
                  <c:v>43226.036944444444</c:v>
                </c:pt>
                <c:pt idx="6654">
                  <c:v>43226.036956018521</c:v>
                </c:pt>
                <c:pt idx="6655">
                  <c:v>43226.03696759259</c:v>
                </c:pt>
                <c:pt idx="6656">
                  <c:v>43226.036979166667</c:v>
                </c:pt>
                <c:pt idx="6657">
                  <c:v>43226.036990740744</c:v>
                </c:pt>
                <c:pt idx="6658">
                  <c:v>43226.037002314813</c:v>
                </c:pt>
                <c:pt idx="6659">
                  <c:v>43226.03701388889</c:v>
                </c:pt>
                <c:pt idx="6660">
                  <c:v>43226.03702546296</c:v>
                </c:pt>
                <c:pt idx="6661">
                  <c:v>43226.037037037036</c:v>
                </c:pt>
                <c:pt idx="6662">
                  <c:v>43226.037048611113</c:v>
                </c:pt>
                <c:pt idx="6663">
                  <c:v>43226.037060185183</c:v>
                </c:pt>
                <c:pt idx="6664">
                  <c:v>43226.03707175926</c:v>
                </c:pt>
                <c:pt idx="6665">
                  <c:v>43226.037083333336</c:v>
                </c:pt>
                <c:pt idx="6666">
                  <c:v>43226.037094907406</c:v>
                </c:pt>
                <c:pt idx="6667">
                  <c:v>43226.037106481483</c:v>
                </c:pt>
                <c:pt idx="6668">
                  <c:v>43226.037118055552</c:v>
                </c:pt>
                <c:pt idx="6669">
                  <c:v>43226.037129629629</c:v>
                </c:pt>
                <c:pt idx="6670">
                  <c:v>43226.037141203706</c:v>
                </c:pt>
                <c:pt idx="6671">
                  <c:v>43226.037152777775</c:v>
                </c:pt>
                <c:pt idx="6672">
                  <c:v>43226.037164351852</c:v>
                </c:pt>
                <c:pt idx="6673">
                  <c:v>43226.037175925929</c:v>
                </c:pt>
                <c:pt idx="6674">
                  <c:v>43226.037187499998</c:v>
                </c:pt>
                <c:pt idx="6675">
                  <c:v>43226.037199074075</c:v>
                </c:pt>
                <c:pt idx="6676">
                  <c:v>43226.037210648145</c:v>
                </c:pt>
                <c:pt idx="6677">
                  <c:v>43226.037222222221</c:v>
                </c:pt>
                <c:pt idx="6678">
                  <c:v>43226.037233796298</c:v>
                </c:pt>
                <c:pt idx="6679">
                  <c:v>43226.037245370368</c:v>
                </c:pt>
                <c:pt idx="6680">
                  <c:v>43226.037256944444</c:v>
                </c:pt>
                <c:pt idx="6681">
                  <c:v>43226.037268518521</c:v>
                </c:pt>
                <c:pt idx="6682">
                  <c:v>43226.037280092591</c:v>
                </c:pt>
                <c:pt idx="6683">
                  <c:v>43226.037291666667</c:v>
                </c:pt>
                <c:pt idx="6684">
                  <c:v>43226.037303240744</c:v>
                </c:pt>
                <c:pt idx="6685">
                  <c:v>43226.037314814814</c:v>
                </c:pt>
                <c:pt idx="6686">
                  <c:v>43226.037326388891</c:v>
                </c:pt>
                <c:pt idx="6687">
                  <c:v>43226.03733796296</c:v>
                </c:pt>
                <c:pt idx="6688">
                  <c:v>43226.037349537037</c:v>
                </c:pt>
                <c:pt idx="6689">
                  <c:v>43226.037361111114</c:v>
                </c:pt>
                <c:pt idx="6690">
                  <c:v>43226.037372685183</c:v>
                </c:pt>
                <c:pt idx="6691">
                  <c:v>43226.03738425926</c:v>
                </c:pt>
                <c:pt idx="6692">
                  <c:v>43226.037395833337</c:v>
                </c:pt>
                <c:pt idx="6693">
                  <c:v>43226.037407407406</c:v>
                </c:pt>
                <c:pt idx="6694">
                  <c:v>43226.037418981483</c:v>
                </c:pt>
                <c:pt idx="6695">
                  <c:v>43226.037430555552</c:v>
                </c:pt>
                <c:pt idx="6696">
                  <c:v>43226.037442129629</c:v>
                </c:pt>
                <c:pt idx="6697">
                  <c:v>43226.037453703706</c:v>
                </c:pt>
                <c:pt idx="6698">
                  <c:v>43226.037465277775</c:v>
                </c:pt>
                <c:pt idx="6699">
                  <c:v>43226.037476851852</c:v>
                </c:pt>
                <c:pt idx="6700">
                  <c:v>43226.037488425929</c:v>
                </c:pt>
                <c:pt idx="6701">
                  <c:v>43226.037499999999</c:v>
                </c:pt>
                <c:pt idx="6702">
                  <c:v>43226.037511574075</c:v>
                </c:pt>
                <c:pt idx="6703">
                  <c:v>43226.037523148145</c:v>
                </c:pt>
                <c:pt idx="6704">
                  <c:v>43226.037534722222</c:v>
                </c:pt>
                <c:pt idx="6705">
                  <c:v>43226.037546296298</c:v>
                </c:pt>
                <c:pt idx="6706">
                  <c:v>43226.037557870368</c:v>
                </c:pt>
                <c:pt idx="6707">
                  <c:v>43226.037569444445</c:v>
                </c:pt>
                <c:pt idx="6708">
                  <c:v>43226.037581018521</c:v>
                </c:pt>
                <c:pt idx="6709">
                  <c:v>43226.037592592591</c:v>
                </c:pt>
                <c:pt idx="6710">
                  <c:v>43226.037604166668</c:v>
                </c:pt>
                <c:pt idx="6711">
                  <c:v>43226.037604166668</c:v>
                </c:pt>
                <c:pt idx="6712">
                  <c:v>43226.037615740737</c:v>
                </c:pt>
                <c:pt idx="6713">
                  <c:v>43226.037627314814</c:v>
                </c:pt>
                <c:pt idx="6714">
                  <c:v>43226.037638888891</c:v>
                </c:pt>
                <c:pt idx="6715">
                  <c:v>43226.03765046296</c:v>
                </c:pt>
                <c:pt idx="6716">
                  <c:v>43226.037662037037</c:v>
                </c:pt>
                <c:pt idx="6717">
                  <c:v>43226.037673611114</c:v>
                </c:pt>
                <c:pt idx="6718">
                  <c:v>43226.037685185183</c:v>
                </c:pt>
                <c:pt idx="6719">
                  <c:v>43226.03769675926</c:v>
                </c:pt>
                <c:pt idx="6720">
                  <c:v>43226.037708333337</c:v>
                </c:pt>
                <c:pt idx="6721">
                  <c:v>43226.037719907406</c:v>
                </c:pt>
                <c:pt idx="6722">
                  <c:v>43226.037731481483</c:v>
                </c:pt>
                <c:pt idx="6723">
                  <c:v>43226.037743055553</c:v>
                </c:pt>
                <c:pt idx="6724">
                  <c:v>43226.037754629629</c:v>
                </c:pt>
                <c:pt idx="6725">
                  <c:v>43226.037766203706</c:v>
                </c:pt>
                <c:pt idx="6726">
                  <c:v>43226.037777777776</c:v>
                </c:pt>
                <c:pt idx="6727">
                  <c:v>43226.037789351853</c:v>
                </c:pt>
                <c:pt idx="6728">
                  <c:v>43226.037800925929</c:v>
                </c:pt>
                <c:pt idx="6729">
                  <c:v>43226.037812499999</c:v>
                </c:pt>
                <c:pt idx="6730">
                  <c:v>43226.037824074076</c:v>
                </c:pt>
                <c:pt idx="6731">
                  <c:v>43226.037835648145</c:v>
                </c:pt>
                <c:pt idx="6732">
                  <c:v>43226.037847222222</c:v>
                </c:pt>
                <c:pt idx="6733">
                  <c:v>43226.037858796299</c:v>
                </c:pt>
                <c:pt idx="6734">
                  <c:v>43226.037870370368</c:v>
                </c:pt>
                <c:pt idx="6735">
                  <c:v>43226.037881944445</c:v>
                </c:pt>
                <c:pt idx="6736">
                  <c:v>43226.037893518522</c:v>
                </c:pt>
                <c:pt idx="6737">
                  <c:v>43226.037905092591</c:v>
                </c:pt>
                <c:pt idx="6738">
                  <c:v>43226.037916666668</c:v>
                </c:pt>
                <c:pt idx="6739">
                  <c:v>43226.037928240738</c:v>
                </c:pt>
                <c:pt idx="6740">
                  <c:v>43226.037939814814</c:v>
                </c:pt>
                <c:pt idx="6741">
                  <c:v>43226.037951388891</c:v>
                </c:pt>
                <c:pt idx="6742">
                  <c:v>43226.037962962961</c:v>
                </c:pt>
                <c:pt idx="6743">
                  <c:v>43226.037974537037</c:v>
                </c:pt>
                <c:pt idx="6744">
                  <c:v>43226.037986111114</c:v>
                </c:pt>
                <c:pt idx="6745">
                  <c:v>43226.037997685184</c:v>
                </c:pt>
                <c:pt idx="6746">
                  <c:v>43226.03800925926</c:v>
                </c:pt>
                <c:pt idx="6747">
                  <c:v>43226.03802083333</c:v>
                </c:pt>
                <c:pt idx="6748">
                  <c:v>43226.038032407407</c:v>
                </c:pt>
                <c:pt idx="6749">
                  <c:v>43226.038043981483</c:v>
                </c:pt>
                <c:pt idx="6750">
                  <c:v>43226.038055555553</c:v>
                </c:pt>
                <c:pt idx="6751">
                  <c:v>43226.03806712963</c:v>
                </c:pt>
                <c:pt idx="6752">
                  <c:v>43226.038078703707</c:v>
                </c:pt>
                <c:pt idx="6753">
                  <c:v>43226.038090277776</c:v>
                </c:pt>
                <c:pt idx="6754">
                  <c:v>43226.038101851853</c:v>
                </c:pt>
                <c:pt idx="6755">
                  <c:v>43226.038113425922</c:v>
                </c:pt>
                <c:pt idx="6756">
                  <c:v>43226.038124999999</c:v>
                </c:pt>
                <c:pt idx="6757">
                  <c:v>43226.038136574076</c:v>
                </c:pt>
                <c:pt idx="6758">
                  <c:v>43226.038148148145</c:v>
                </c:pt>
                <c:pt idx="6759">
                  <c:v>43226.038159722222</c:v>
                </c:pt>
                <c:pt idx="6760">
                  <c:v>43226.038171296299</c:v>
                </c:pt>
                <c:pt idx="6761">
                  <c:v>43226.038182870368</c:v>
                </c:pt>
                <c:pt idx="6762">
                  <c:v>43226.038194444445</c:v>
                </c:pt>
                <c:pt idx="6763">
                  <c:v>43226.038206018522</c:v>
                </c:pt>
                <c:pt idx="6764">
                  <c:v>43226.038217592592</c:v>
                </c:pt>
                <c:pt idx="6765">
                  <c:v>43226.038229166668</c:v>
                </c:pt>
                <c:pt idx="6766">
                  <c:v>43226.038240740738</c:v>
                </c:pt>
                <c:pt idx="6767">
                  <c:v>43226.038252314815</c:v>
                </c:pt>
                <c:pt idx="6768">
                  <c:v>43226.038263888891</c:v>
                </c:pt>
                <c:pt idx="6769">
                  <c:v>43226.038275462961</c:v>
                </c:pt>
                <c:pt idx="6770">
                  <c:v>43226.038287037038</c:v>
                </c:pt>
                <c:pt idx="6771">
                  <c:v>43226.038298611114</c:v>
                </c:pt>
                <c:pt idx="6772">
                  <c:v>43226.038310185184</c:v>
                </c:pt>
                <c:pt idx="6773">
                  <c:v>43226.038321759261</c:v>
                </c:pt>
                <c:pt idx="6774">
                  <c:v>43226.03833333333</c:v>
                </c:pt>
                <c:pt idx="6775">
                  <c:v>43226.038344907407</c:v>
                </c:pt>
                <c:pt idx="6776">
                  <c:v>43226.038356481484</c:v>
                </c:pt>
                <c:pt idx="6777">
                  <c:v>43226.038368055553</c:v>
                </c:pt>
                <c:pt idx="6778">
                  <c:v>43226.03837962963</c:v>
                </c:pt>
                <c:pt idx="6779">
                  <c:v>43226.038391203707</c:v>
                </c:pt>
                <c:pt idx="6780">
                  <c:v>43226.038402777776</c:v>
                </c:pt>
                <c:pt idx="6781">
                  <c:v>43226.038414351853</c:v>
                </c:pt>
                <c:pt idx="6782">
                  <c:v>43226.038425925923</c:v>
                </c:pt>
                <c:pt idx="6783">
                  <c:v>43226.038437499999</c:v>
                </c:pt>
                <c:pt idx="6784">
                  <c:v>43226.038449074076</c:v>
                </c:pt>
                <c:pt idx="6785">
                  <c:v>43226.038460648146</c:v>
                </c:pt>
                <c:pt idx="6786">
                  <c:v>43226.038472222222</c:v>
                </c:pt>
                <c:pt idx="6787">
                  <c:v>43226.038483796299</c:v>
                </c:pt>
                <c:pt idx="6788">
                  <c:v>43226.038483796299</c:v>
                </c:pt>
                <c:pt idx="6789">
                  <c:v>43226.038495370369</c:v>
                </c:pt>
                <c:pt idx="6790">
                  <c:v>43226.038506944446</c:v>
                </c:pt>
                <c:pt idx="6791">
                  <c:v>43226.038518518515</c:v>
                </c:pt>
                <c:pt idx="6792">
                  <c:v>43226.038530092592</c:v>
                </c:pt>
                <c:pt idx="6793">
                  <c:v>43226.038541666669</c:v>
                </c:pt>
                <c:pt idx="6794">
                  <c:v>43226.038553240738</c:v>
                </c:pt>
                <c:pt idx="6795">
                  <c:v>43226.038564814815</c:v>
                </c:pt>
                <c:pt idx="6796">
                  <c:v>43226.038576388892</c:v>
                </c:pt>
                <c:pt idx="6797">
                  <c:v>43226.038587962961</c:v>
                </c:pt>
                <c:pt idx="6798">
                  <c:v>43226.038599537038</c:v>
                </c:pt>
                <c:pt idx="6799">
                  <c:v>43226.038611111115</c:v>
                </c:pt>
                <c:pt idx="6800">
                  <c:v>43226.038622685184</c:v>
                </c:pt>
                <c:pt idx="6801">
                  <c:v>43226.038634259261</c:v>
                </c:pt>
                <c:pt idx="6802">
                  <c:v>43226.038645833331</c:v>
                </c:pt>
                <c:pt idx="6803">
                  <c:v>43226.038657407407</c:v>
                </c:pt>
                <c:pt idx="6804">
                  <c:v>43226.038668981484</c:v>
                </c:pt>
                <c:pt idx="6805">
                  <c:v>43226.038680555554</c:v>
                </c:pt>
                <c:pt idx="6806">
                  <c:v>43226.03869212963</c:v>
                </c:pt>
                <c:pt idx="6807">
                  <c:v>43226.038703703707</c:v>
                </c:pt>
                <c:pt idx="6808">
                  <c:v>43226.038715277777</c:v>
                </c:pt>
                <c:pt idx="6809">
                  <c:v>43226.038726851853</c:v>
                </c:pt>
                <c:pt idx="6810">
                  <c:v>43226.038738425923</c:v>
                </c:pt>
                <c:pt idx="6811">
                  <c:v>43226.03875</c:v>
                </c:pt>
                <c:pt idx="6812">
                  <c:v>43226.038761574076</c:v>
                </c:pt>
                <c:pt idx="6813">
                  <c:v>43226.038773148146</c:v>
                </c:pt>
                <c:pt idx="6814">
                  <c:v>43226.038784722223</c:v>
                </c:pt>
                <c:pt idx="6815">
                  <c:v>43226.0387962963</c:v>
                </c:pt>
                <c:pt idx="6816">
                  <c:v>43226.038807870369</c:v>
                </c:pt>
                <c:pt idx="6817">
                  <c:v>43226.038819444446</c:v>
                </c:pt>
                <c:pt idx="6818">
                  <c:v>43226.038831018515</c:v>
                </c:pt>
                <c:pt idx="6819">
                  <c:v>43226.038842592592</c:v>
                </c:pt>
                <c:pt idx="6820">
                  <c:v>43226.038854166669</c:v>
                </c:pt>
                <c:pt idx="6821">
                  <c:v>43226.038865740738</c:v>
                </c:pt>
                <c:pt idx="6822">
                  <c:v>43226.038877314815</c:v>
                </c:pt>
                <c:pt idx="6823">
                  <c:v>43226.038888888892</c:v>
                </c:pt>
                <c:pt idx="6824">
                  <c:v>43226.038900462961</c:v>
                </c:pt>
                <c:pt idx="6825">
                  <c:v>43226.038912037038</c:v>
                </c:pt>
                <c:pt idx="6826">
                  <c:v>43226.038923611108</c:v>
                </c:pt>
                <c:pt idx="6827">
                  <c:v>43226.038935185185</c:v>
                </c:pt>
                <c:pt idx="6828">
                  <c:v>43226.038946759261</c:v>
                </c:pt>
                <c:pt idx="6829">
                  <c:v>43226.038958333331</c:v>
                </c:pt>
                <c:pt idx="6830">
                  <c:v>43226.038969907408</c:v>
                </c:pt>
                <c:pt idx="6831">
                  <c:v>43226.038981481484</c:v>
                </c:pt>
                <c:pt idx="6832">
                  <c:v>43226.038993055554</c:v>
                </c:pt>
                <c:pt idx="6833">
                  <c:v>43226.039004629631</c:v>
                </c:pt>
                <c:pt idx="6834">
                  <c:v>43226.0390162037</c:v>
                </c:pt>
                <c:pt idx="6835">
                  <c:v>43226.039027777777</c:v>
                </c:pt>
                <c:pt idx="6836">
                  <c:v>43226.039039351854</c:v>
                </c:pt>
                <c:pt idx="6837">
                  <c:v>43226.039050925923</c:v>
                </c:pt>
                <c:pt idx="6838">
                  <c:v>43226.0390625</c:v>
                </c:pt>
                <c:pt idx="6839">
                  <c:v>43226.039074074077</c:v>
                </c:pt>
                <c:pt idx="6840">
                  <c:v>43226.039085648146</c:v>
                </c:pt>
                <c:pt idx="6841">
                  <c:v>43226.039097222223</c:v>
                </c:pt>
                <c:pt idx="6842">
                  <c:v>43226.0391087963</c:v>
                </c:pt>
                <c:pt idx="6843">
                  <c:v>43226.039120370369</c:v>
                </c:pt>
                <c:pt idx="6844">
                  <c:v>43226.039131944446</c:v>
                </c:pt>
                <c:pt idx="6845">
                  <c:v>43226.039143518516</c:v>
                </c:pt>
                <c:pt idx="6846">
                  <c:v>43226.039155092592</c:v>
                </c:pt>
                <c:pt idx="6847">
                  <c:v>43226.039166666669</c:v>
                </c:pt>
                <c:pt idx="6848">
                  <c:v>43226.039178240739</c:v>
                </c:pt>
                <c:pt idx="6849">
                  <c:v>43226.039189814815</c:v>
                </c:pt>
                <c:pt idx="6850">
                  <c:v>43226.039201388892</c:v>
                </c:pt>
                <c:pt idx="6851">
                  <c:v>43226.039212962962</c:v>
                </c:pt>
                <c:pt idx="6852">
                  <c:v>43226.039224537039</c:v>
                </c:pt>
                <c:pt idx="6853">
                  <c:v>43226.039236111108</c:v>
                </c:pt>
                <c:pt idx="6854">
                  <c:v>43226.039247685185</c:v>
                </c:pt>
                <c:pt idx="6855">
                  <c:v>43226.039259259262</c:v>
                </c:pt>
                <c:pt idx="6856">
                  <c:v>43226.039270833331</c:v>
                </c:pt>
                <c:pt idx="6857">
                  <c:v>43226.039282407408</c:v>
                </c:pt>
                <c:pt idx="6858">
                  <c:v>43226.039293981485</c:v>
                </c:pt>
                <c:pt idx="6859">
                  <c:v>43226.039305555554</c:v>
                </c:pt>
                <c:pt idx="6860">
                  <c:v>43226.039317129631</c:v>
                </c:pt>
                <c:pt idx="6861">
                  <c:v>43226.0393287037</c:v>
                </c:pt>
                <c:pt idx="6862">
                  <c:v>43226.039340277777</c:v>
                </c:pt>
                <c:pt idx="6863">
                  <c:v>43226.039340277777</c:v>
                </c:pt>
                <c:pt idx="6864">
                  <c:v>43226.039351851854</c:v>
                </c:pt>
                <c:pt idx="6865">
                  <c:v>43226.039363425924</c:v>
                </c:pt>
                <c:pt idx="6866">
                  <c:v>43226.039375</c:v>
                </c:pt>
                <c:pt idx="6867">
                  <c:v>43226.039386574077</c:v>
                </c:pt>
                <c:pt idx="6868">
                  <c:v>43226.039398148147</c:v>
                </c:pt>
                <c:pt idx="6869">
                  <c:v>43226.039409722223</c:v>
                </c:pt>
                <c:pt idx="6870">
                  <c:v>43226.039421296293</c:v>
                </c:pt>
                <c:pt idx="6871">
                  <c:v>43226.03943287037</c:v>
                </c:pt>
                <c:pt idx="6872">
                  <c:v>43226.039444444446</c:v>
                </c:pt>
                <c:pt idx="6873">
                  <c:v>43226.039456018516</c:v>
                </c:pt>
                <c:pt idx="6874">
                  <c:v>43226.039467592593</c:v>
                </c:pt>
                <c:pt idx="6875">
                  <c:v>43226.039479166669</c:v>
                </c:pt>
                <c:pt idx="6876">
                  <c:v>43226.039490740739</c:v>
                </c:pt>
                <c:pt idx="6877">
                  <c:v>43226.039502314816</c:v>
                </c:pt>
                <c:pt idx="6878">
                  <c:v>43226.039513888885</c:v>
                </c:pt>
                <c:pt idx="6879">
                  <c:v>43226.039525462962</c:v>
                </c:pt>
                <c:pt idx="6880">
                  <c:v>43226.039537037039</c:v>
                </c:pt>
                <c:pt idx="6881">
                  <c:v>43226.039548611108</c:v>
                </c:pt>
                <c:pt idx="6882">
                  <c:v>43226.039560185185</c:v>
                </c:pt>
                <c:pt idx="6883">
                  <c:v>43226.039571759262</c:v>
                </c:pt>
                <c:pt idx="6884">
                  <c:v>43226.039583333331</c:v>
                </c:pt>
                <c:pt idx="6885">
                  <c:v>43226.039594907408</c:v>
                </c:pt>
                <c:pt idx="6886">
                  <c:v>43226.039606481485</c:v>
                </c:pt>
                <c:pt idx="6887">
                  <c:v>43226.039618055554</c:v>
                </c:pt>
                <c:pt idx="6888">
                  <c:v>43226.039629629631</c:v>
                </c:pt>
                <c:pt idx="6889">
                  <c:v>43226.039641203701</c:v>
                </c:pt>
                <c:pt idx="6890">
                  <c:v>43226.039652777778</c:v>
                </c:pt>
                <c:pt idx="6891">
                  <c:v>43226.039664351854</c:v>
                </c:pt>
                <c:pt idx="6892">
                  <c:v>43226.039675925924</c:v>
                </c:pt>
                <c:pt idx="6893">
                  <c:v>43226.039687500001</c:v>
                </c:pt>
                <c:pt idx="6894">
                  <c:v>43226.039699074077</c:v>
                </c:pt>
                <c:pt idx="6895">
                  <c:v>43226.039710648147</c:v>
                </c:pt>
                <c:pt idx="6896">
                  <c:v>43226.039722222224</c:v>
                </c:pt>
                <c:pt idx="6897">
                  <c:v>43226.039733796293</c:v>
                </c:pt>
                <c:pt idx="6898">
                  <c:v>43226.03974537037</c:v>
                </c:pt>
                <c:pt idx="6899">
                  <c:v>43226.039756944447</c:v>
                </c:pt>
                <c:pt idx="6900">
                  <c:v>43226.039768518516</c:v>
                </c:pt>
                <c:pt idx="6901">
                  <c:v>43226.039780092593</c:v>
                </c:pt>
                <c:pt idx="6902">
                  <c:v>43226.03979166667</c:v>
                </c:pt>
                <c:pt idx="6903">
                  <c:v>43226.039803240739</c:v>
                </c:pt>
                <c:pt idx="6904">
                  <c:v>43226.039814814816</c:v>
                </c:pt>
                <c:pt idx="6905">
                  <c:v>43226.039826388886</c:v>
                </c:pt>
                <c:pt idx="6906">
                  <c:v>43226.039837962962</c:v>
                </c:pt>
                <c:pt idx="6907">
                  <c:v>43226.039849537039</c:v>
                </c:pt>
                <c:pt idx="6908">
                  <c:v>43226.039861111109</c:v>
                </c:pt>
                <c:pt idx="6909">
                  <c:v>43226.039872685185</c:v>
                </c:pt>
                <c:pt idx="6910">
                  <c:v>43226.039884259262</c:v>
                </c:pt>
                <c:pt idx="6911">
                  <c:v>43226.039895833332</c:v>
                </c:pt>
                <c:pt idx="6912">
                  <c:v>43226.039907407408</c:v>
                </c:pt>
                <c:pt idx="6913">
                  <c:v>43226.039918981478</c:v>
                </c:pt>
                <c:pt idx="6914">
                  <c:v>43226.039930555555</c:v>
                </c:pt>
                <c:pt idx="6915">
                  <c:v>43226.039942129632</c:v>
                </c:pt>
                <c:pt idx="6916">
                  <c:v>43226.039953703701</c:v>
                </c:pt>
                <c:pt idx="6917">
                  <c:v>43226.039965277778</c:v>
                </c:pt>
                <c:pt idx="6918">
                  <c:v>43226.039976851855</c:v>
                </c:pt>
                <c:pt idx="6919">
                  <c:v>43226.039988425924</c:v>
                </c:pt>
                <c:pt idx="6920">
                  <c:v>43226.04</c:v>
                </c:pt>
                <c:pt idx="6921">
                  <c:v>43226.040011574078</c:v>
                </c:pt>
                <c:pt idx="6922">
                  <c:v>43226.040023148147</c:v>
                </c:pt>
                <c:pt idx="6923">
                  <c:v>43226.040034722224</c:v>
                </c:pt>
                <c:pt idx="6924">
                  <c:v>43226.040046296293</c:v>
                </c:pt>
                <c:pt idx="6925">
                  <c:v>43226.04005787037</c:v>
                </c:pt>
                <c:pt idx="6926">
                  <c:v>43226.040069444447</c:v>
                </c:pt>
                <c:pt idx="6927">
                  <c:v>43226.040081018517</c:v>
                </c:pt>
                <c:pt idx="6928">
                  <c:v>43226.040092592593</c:v>
                </c:pt>
                <c:pt idx="6929">
                  <c:v>43226.04010416667</c:v>
                </c:pt>
                <c:pt idx="6930">
                  <c:v>43226.04011574074</c:v>
                </c:pt>
                <c:pt idx="6931">
                  <c:v>43226.040127314816</c:v>
                </c:pt>
                <c:pt idx="6932">
                  <c:v>43226.040138888886</c:v>
                </c:pt>
                <c:pt idx="6933">
                  <c:v>43226.040150462963</c:v>
                </c:pt>
                <c:pt idx="6934">
                  <c:v>43226.040162037039</c:v>
                </c:pt>
                <c:pt idx="6935">
                  <c:v>43226.040173611109</c:v>
                </c:pt>
                <c:pt idx="6936">
                  <c:v>43226.040185185186</c:v>
                </c:pt>
                <c:pt idx="6937">
                  <c:v>43226.040196759262</c:v>
                </c:pt>
                <c:pt idx="6938">
                  <c:v>43226.040208333332</c:v>
                </c:pt>
                <c:pt idx="6939">
                  <c:v>43226.040219907409</c:v>
                </c:pt>
                <c:pt idx="6940">
                  <c:v>43226.040231481478</c:v>
                </c:pt>
                <c:pt idx="6941">
                  <c:v>43226.040243055555</c:v>
                </c:pt>
                <c:pt idx="6942">
                  <c:v>43226.040254629632</c:v>
                </c:pt>
                <c:pt idx="6943">
                  <c:v>43226.040266203701</c:v>
                </c:pt>
                <c:pt idx="6944">
                  <c:v>43226.040277777778</c:v>
                </c:pt>
                <c:pt idx="6945">
                  <c:v>43226.040277777778</c:v>
                </c:pt>
                <c:pt idx="6946">
                  <c:v>43226.040289351855</c:v>
                </c:pt>
                <c:pt idx="6947">
                  <c:v>43226.040300925924</c:v>
                </c:pt>
                <c:pt idx="6948">
                  <c:v>43226.040312500001</c:v>
                </c:pt>
                <c:pt idx="6949">
                  <c:v>43226.040324074071</c:v>
                </c:pt>
                <c:pt idx="6950">
                  <c:v>43226.040335648147</c:v>
                </c:pt>
                <c:pt idx="6951">
                  <c:v>43226.040347222224</c:v>
                </c:pt>
                <c:pt idx="6952">
                  <c:v>43226.040358796294</c:v>
                </c:pt>
                <c:pt idx="6953">
                  <c:v>43226.040370370371</c:v>
                </c:pt>
                <c:pt idx="6954">
                  <c:v>43226.040381944447</c:v>
                </c:pt>
                <c:pt idx="6955">
                  <c:v>43226.040393518517</c:v>
                </c:pt>
                <c:pt idx="6956">
                  <c:v>43226.040405092594</c:v>
                </c:pt>
                <c:pt idx="6957">
                  <c:v>43226.040416666663</c:v>
                </c:pt>
                <c:pt idx="6958">
                  <c:v>43226.04042824074</c:v>
                </c:pt>
                <c:pt idx="6959">
                  <c:v>43226.040439814817</c:v>
                </c:pt>
                <c:pt idx="6960">
                  <c:v>43226.040451388886</c:v>
                </c:pt>
                <c:pt idx="6961">
                  <c:v>43226.040462962963</c:v>
                </c:pt>
                <c:pt idx="6962">
                  <c:v>43226.04047453704</c:v>
                </c:pt>
                <c:pt idx="6963">
                  <c:v>43226.040486111109</c:v>
                </c:pt>
                <c:pt idx="6964">
                  <c:v>43226.040497685186</c:v>
                </c:pt>
                <c:pt idx="6965">
                  <c:v>43226.040509259263</c:v>
                </c:pt>
                <c:pt idx="6966">
                  <c:v>43226.040520833332</c:v>
                </c:pt>
                <c:pt idx="6967">
                  <c:v>43226.040532407409</c:v>
                </c:pt>
                <c:pt idx="6968">
                  <c:v>43226.040543981479</c:v>
                </c:pt>
                <c:pt idx="6969">
                  <c:v>43226.040555555555</c:v>
                </c:pt>
                <c:pt idx="6970">
                  <c:v>43226.040567129632</c:v>
                </c:pt>
                <c:pt idx="6971">
                  <c:v>43226.040578703702</c:v>
                </c:pt>
                <c:pt idx="6972">
                  <c:v>43226.040590277778</c:v>
                </c:pt>
                <c:pt idx="6973">
                  <c:v>43226.040601851855</c:v>
                </c:pt>
                <c:pt idx="6974">
                  <c:v>43226.040613425925</c:v>
                </c:pt>
                <c:pt idx="6975">
                  <c:v>43226.040625000001</c:v>
                </c:pt>
                <c:pt idx="6976">
                  <c:v>43226.040636574071</c:v>
                </c:pt>
                <c:pt idx="6977">
                  <c:v>43226.040648148148</c:v>
                </c:pt>
                <c:pt idx="6978">
                  <c:v>43226.040659722225</c:v>
                </c:pt>
                <c:pt idx="6979">
                  <c:v>43226.040671296294</c:v>
                </c:pt>
                <c:pt idx="6980">
                  <c:v>43226.040682870371</c:v>
                </c:pt>
                <c:pt idx="6981">
                  <c:v>43226.040694444448</c:v>
                </c:pt>
                <c:pt idx="6982">
                  <c:v>43226.040706018517</c:v>
                </c:pt>
                <c:pt idx="6983">
                  <c:v>43226.040717592594</c:v>
                </c:pt>
                <c:pt idx="6984">
                  <c:v>43226.040729166663</c:v>
                </c:pt>
                <c:pt idx="6985">
                  <c:v>43226.04074074074</c:v>
                </c:pt>
                <c:pt idx="6986">
                  <c:v>43226.040752314817</c:v>
                </c:pt>
                <c:pt idx="6987">
                  <c:v>43226.040763888886</c:v>
                </c:pt>
                <c:pt idx="6988">
                  <c:v>43226.040775462963</c:v>
                </c:pt>
                <c:pt idx="6989">
                  <c:v>43226.04078703704</c:v>
                </c:pt>
                <c:pt idx="6990">
                  <c:v>43226.040798611109</c:v>
                </c:pt>
                <c:pt idx="6991">
                  <c:v>43226.040810185186</c:v>
                </c:pt>
                <c:pt idx="6992">
                  <c:v>43226.040821759256</c:v>
                </c:pt>
                <c:pt idx="6993">
                  <c:v>43226.040833333333</c:v>
                </c:pt>
                <c:pt idx="6994">
                  <c:v>43226.040844907409</c:v>
                </c:pt>
                <c:pt idx="6995">
                  <c:v>43226.040856481479</c:v>
                </c:pt>
                <c:pt idx="6996">
                  <c:v>43226.040868055556</c:v>
                </c:pt>
                <c:pt idx="6997">
                  <c:v>43226.040879629632</c:v>
                </c:pt>
                <c:pt idx="6998">
                  <c:v>43226.040891203702</c:v>
                </c:pt>
                <c:pt idx="6999">
                  <c:v>43226.040902777779</c:v>
                </c:pt>
                <c:pt idx="7000">
                  <c:v>43226.040914351855</c:v>
                </c:pt>
                <c:pt idx="7001">
                  <c:v>43226.040925925925</c:v>
                </c:pt>
                <c:pt idx="7002">
                  <c:v>43226.040937500002</c:v>
                </c:pt>
                <c:pt idx="7003">
                  <c:v>43226.040949074071</c:v>
                </c:pt>
                <c:pt idx="7004">
                  <c:v>43226.040960648148</c:v>
                </c:pt>
                <c:pt idx="7005">
                  <c:v>43226.040972222225</c:v>
                </c:pt>
                <c:pt idx="7006">
                  <c:v>43226.040983796294</c:v>
                </c:pt>
                <c:pt idx="7007">
                  <c:v>43226.040995370371</c:v>
                </c:pt>
                <c:pt idx="7008">
                  <c:v>43226.041006944448</c:v>
                </c:pt>
                <c:pt idx="7009">
                  <c:v>43226.041018518517</c:v>
                </c:pt>
                <c:pt idx="7010">
                  <c:v>43226.041030092594</c:v>
                </c:pt>
                <c:pt idx="7011">
                  <c:v>43226.041041666664</c:v>
                </c:pt>
                <c:pt idx="7012">
                  <c:v>43226.04105324074</c:v>
                </c:pt>
                <c:pt idx="7013">
                  <c:v>43226.041064814817</c:v>
                </c:pt>
                <c:pt idx="7014">
                  <c:v>43226.041076388887</c:v>
                </c:pt>
                <c:pt idx="7015">
                  <c:v>43226.041087962964</c:v>
                </c:pt>
                <c:pt idx="7016">
                  <c:v>43226.04109953704</c:v>
                </c:pt>
                <c:pt idx="7017">
                  <c:v>43226.04111111111</c:v>
                </c:pt>
                <c:pt idx="7018">
                  <c:v>43226.041122685187</c:v>
                </c:pt>
                <c:pt idx="7019">
                  <c:v>43226.041134259256</c:v>
                </c:pt>
                <c:pt idx="7020">
                  <c:v>43226.041145833333</c:v>
                </c:pt>
                <c:pt idx="7021">
                  <c:v>43226.041145833333</c:v>
                </c:pt>
                <c:pt idx="7022">
                  <c:v>43226.04115740741</c:v>
                </c:pt>
                <c:pt idx="7023">
                  <c:v>43226.041168981479</c:v>
                </c:pt>
                <c:pt idx="7024">
                  <c:v>43226.041180555556</c:v>
                </c:pt>
                <c:pt idx="7025">
                  <c:v>43226.041192129633</c:v>
                </c:pt>
                <c:pt idx="7026">
                  <c:v>43226.041203703702</c:v>
                </c:pt>
                <c:pt idx="7027">
                  <c:v>43226.041215277779</c:v>
                </c:pt>
                <c:pt idx="7028">
                  <c:v>43226.041226851848</c:v>
                </c:pt>
                <c:pt idx="7029">
                  <c:v>43226.041238425925</c:v>
                </c:pt>
                <c:pt idx="7030">
                  <c:v>43226.041250000002</c:v>
                </c:pt>
                <c:pt idx="7031">
                  <c:v>43226.041261574072</c:v>
                </c:pt>
                <c:pt idx="7032">
                  <c:v>43226.041273148148</c:v>
                </c:pt>
                <c:pt idx="7033">
                  <c:v>43226.041284722225</c:v>
                </c:pt>
                <c:pt idx="7034">
                  <c:v>43226.041296296295</c:v>
                </c:pt>
                <c:pt idx="7035">
                  <c:v>43226.041307870371</c:v>
                </c:pt>
                <c:pt idx="7036">
                  <c:v>43226.041319444441</c:v>
                </c:pt>
                <c:pt idx="7037">
                  <c:v>43226.041331018518</c:v>
                </c:pt>
                <c:pt idx="7038">
                  <c:v>43226.041342592594</c:v>
                </c:pt>
                <c:pt idx="7039">
                  <c:v>43226.041354166664</c:v>
                </c:pt>
                <c:pt idx="7040">
                  <c:v>43226.041365740741</c:v>
                </c:pt>
                <c:pt idx="7041">
                  <c:v>43226.041377314818</c:v>
                </c:pt>
                <c:pt idx="7042">
                  <c:v>43226.041388888887</c:v>
                </c:pt>
                <c:pt idx="7043">
                  <c:v>43226.041400462964</c:v>
                </c:pt>
                <c:pt idx="7044">
                  <c:v>43226.041412037041</c:v>
                </c:pt>
                <c:pt idx="7045">
                  <c:v>43226.04142361111</c:v>
                </c:pt>
                <c:pt idx="7046">
                  <c:v>43226.041435185187</c:v>
                </c:pt>
                <c:pt idx="7047">
                  <c:v>43226.041446759256</c:v>
                </c:pt>
                <c:pt idx="7048">
                  <c:v>43226.041458333333</c:v>
                </c:pt>
                <c:pt idx="7049">
                  <c:v>43226.04146990741</c:v>
                </c:pt>
                <c:pt idx="7050">
                  <c:v>43226.041481481479</c:v>
                </c:pt>
                <c:pt idx="7051">
                  <c:v>43226.041493055556</c:v>
                </c:pt>
                <c:pt idx="7052">
                  <c:v>43226.041504629633</c:v>
                </c:pt>
                <c:pt idx="7053">
                  <c:v>43226.041516203702</c:v>
                </c:pt>
                <c:pt idx="7054">
                  <c:v>43226.041527777779</c:v>
                </c:pt>
                <c:pt idx="7055">
                  <c:v>43226.041539351849</c:v>
                </c:pt>
                <c:pt idx="7056">
                  <c:v>43226.041550925926</c:v>
                </c:pt>
                <c:pt idx="7057">
                  <c:v>43226.041562500002</c:v>
                </c:pt>
                <c:pt idx="7058">
                  <c:v>43226.041574074072</c:v>
                </c:pt>
                <c:pt idx="7059">
                  <c:v>43226.041585648149</c:v>
                </c:pt>
                <c:pt idx="7060">
                  <c:v>43226.041597222225</c:v>
                </c:pt>
                <c:pt idx="7061">
                  <c:v>43226.041608796295</c:v>
                </c:pt>
                <c:pt idx="7062">
                  <c:v>43226.041620370372</c:v>
                </c:pt>
                <c:pt idx="7063">
                  <c:v>43226.041631944441</c:v>
                </c:pt>
                <c:pt idx="7064">
                  <c:v>43226.041643518518</c:v>
                </c:pt>
                <c:pt idx="7065">
                  <c:v>43226.041655092595</c:v>
                </c:pt>
                <c:pt idx="7066">
                  <c:v>43226.041666666664</c:v>
                </c:pt>
                <c:pt idx="7067">
                  <c:v>43226.041678240741</c:v>
                </c:pt>
                <c:pt idx="7068">
                  <c:v>43226.041689814818</c:v>
                </c:pt>
                <c:pt idx="7069">
                  <c:v>43226.041701388887</c:v>
                </c:pt>
                <c:pt idx="7070">
                  <c:v>43226.041712962964</c:v>
                </c:pt>
                <c:pt idx="7071">
                  <c:v>43226.041724537034</c:v>
                </c:pt>
                <c:pt idx="7072">
                  <c:v>43226.04173611111</c:v>
                </c:pt>
                <c:pt idx="7073">
                  <c:v>43226.041747685187</c:v>
                </c:pt>
                <c:pt idx="7074">
                  <c:v>43226.041759259257</c:v>
                </c:pt>
                <c:pt idx="7075">
                  <c:v>43226.041770833333</c:v>
                </c:pt>
                <c:pt idx="7076">
                  <c:v>43226.04178240741</c:v>
                </c:pt>
                <c:pt idx="7077">
                  <c:v>43226.04179398148</c:v>
                </c:pt>
                <c:pt idx="7078">
                  <c:v>43226.041805555556</c:v>
                </c:pt>
                <c:pt idx="7079">
                  <c:v>43226.041817129626</c:v>
                </c:pt>
                <c:pt idx="7080">
                  <c:v>43226.041828703703</c:v>
                </c:pt>
                <c:pt idx="7081">
                  <c:v>43226.04184027778</c:v>
                </c:pt>
                <c:pt idx="7082">
                  <c:v>43226.041851851849</c:v>
                </c:pt>
                <c:pt idx="7083">
                  <c:v>43226.041863425926</c:v>
                </c:pt>
                <c:pt idx="7084">
                  <c:v>43226.041875000003</c:v>
                </c:pt>
                <c:pt idx="7085">
                  <c:v>43226.041886574072</c:v>
                </c:pt>
                <c:pt idx="7086">
                  <c:v>43226.041898148149</c:v>
                </c:pt>
                <c:pt idx="7087">
                  <c:v>43226.041909722226</c:v>
                </c:pt>
                <c:pt idx="7088">
                  <c:v>43226.041921296295</c:v>
                </c:pt>
                <c:pt idx="7089">
                  <c:v>43226.041932870372</c:v>
                </c:pt>
                <c:pt idx="7090">
                  <c:v>43226.041944444441</c:v>
                </c:pt>
                <c:pt idx="7091">
                  <c:v>43226.041956018518</c:v>
                </c:pt>
                <c:pt idx="7092">
                  <c:v>43226.041967592595</c:v>
                </c:pt>
                <c:pt idx="7093">
                  <c:v>43226.041979166665</c:v>
                </c:pt>
                <c:pt idx="7094">
                  <c:v>43226.041990740741</c:v>
                </c:pt>
                <c:pt idx="7095">
                  <c:v>43226.042002314818</c:v>
                </c:pt>
                <c:pt idx="7096">
                  <c:v>43226.042013888888</c:v>
                </c:pt>
                <c:pt idx="7097">
                  <c:v>43226.042025462964</c:v>
                </c:pt>
                <c:pt idx="7098">
                  <c:v>43226.042025462964</c:v>
                </c:pt>
                <c:pt idx="7099">
                  <c:v>43226.042037037034</c:v>
                </c:pt>
                <c:pt idx="7100">
                  <c:v>43226.042048611111</c:v>
                </c:pt>
                <c:pt idx="7101">
                  <c:v>43226.042060185187</c:v>
                </c:pt>
                <c:pt idx="7102">
                  <c:v>43226.042071759257</c:v>
                </c:pt>
                <c:pt idx="7103">
                  <c:v>43226.042083333334</c:v>
                </c:pt>
                <c:pt idx="7104">
                  <c:v>43226.042094907411</c:v>
                </c:pt>
                <c:pt idx="7105">
                  <c:v>43226.04210648148</c:v>
                </c:pt>
                <c:pt idx="7106">
                  <c:v>43226.042118055557</c:v>
                </c:pt>
                <c:pt idx="7107">
                  <c:v>43226.042129629626</c:v>
                </c:pt>
                <c:pt idx="7108">
                  <c:v>43226.042141203703</c:v>
                </c:pt>
                <c:pt idx="7109">
                  <c:v>43226.04215277778</c:v>
                </c:pt>
                <c:pt idx="7110">
                  <c:v>43226.042164351849</c:v>
                </c:pt>
                <c:pt idx="7111">
                  <c:v>43226.042175925926</c:v>
                </c:pt>
                <c:pt idx="7112">
                  <c:v>43226.042187500003</c:v>
                </c:pt>
                <c:pt idx="7113">
                  <c:v>43226.042199074072</c:v>
                </c:pt>
                <c:pt idx="7114">
                  <c:v>43226.042210648149</c:v>
                </c:pt>
                <c:pt idx="7115">
                  <c:v>43226.042222222219</c:v>
                </c:pt>
                <c:pt idx="7116">
                  <c:v>43226.042233796295</c:v>
                </c:pt>
                <c:pt idx="7117">
                  <c:v>43226.042245370372</c:v>
                </c:pt>
                <c:pt idx="7118">
                  <c:v>43226.042256944442</c:v>
                </c:pt>
                <c:pt idx="7119">
                  <c:v>43226.042268518519</c:v>
                </c:pt>
                <c:pt idx="7120">
                  <c:v>43226.042280092595</c:v>
                </c:pt>
                <c:pt idx="7121">
                  <c:v>43226.042291666665</c:v>
                </c:pt>
                <c:pt idx="7122">
                  <c:v>43226.042303240742</c:v>
                </c:pt>
                <c:pt idx="7123">
                  <c:v>43226.042314814818</c:v>
                </c:pt>
                <c:pt idx="7124">
                  <c:v>43226.042326388888</c:v>
                </c:pt>
                <c:pt idx="7125">
                  <c:v>43226.042337962965</c:v>
                </c:pt>
                <c:pt idx="7126">
                  <c:v>43226.042349537034</c:v>
                </c:pt>
                <c:pt idx="7127">
                  <c:v>43226.042361111111</c:v>
                </c:pt>
                <c:pt idx="7128">
                  <c:v>43226.042372685188</c:v>
                </c:pt>
                <c:pt idx="7129">
                  <c:v>43226.042384259257</c:v>
                </c:pt>
                <c:pt idx="7130">
                  <c:v>43226.042395833334</c:v>
                </c:pt>
                <c:pt idx="7131">
                  <c:v>43226.042407407411</c:v>
                </c:pt>
                <c:pt idx="7132">
                  <c:v>43226.04241898148</c:v>
                </c:pt>
                <c:pt idx="7133">
                  <c:v>43226.042430555557</c:v>
                </c:pt>
                <c:pt idx="7134">
                  <c:v>43226.042442129627</c:v>
                </c:pt>
                <c:pt idx="7135">
                  <c:v>43226.042453703703</c:v>
                </c:pt>
                <c:pt idx="7136">
                  <c:v>43226.04246527778</c:v>
                </c:pt>
                <c:pt idx="7137">
                  <c:v>43226.04247685185</c:v>
                </c:pt>
                <c:pt idx="7138">
                  <c:v>43226.042488425926</c:v>
                </c:pt>
                <c:pt idx="7139">
                  <c:v>43226.042500000003</c:v>
                </c:pt>
                <c:pt idx="7140">
                  <c:v>43226.042511574073</c:v>
                </c:pt>
                <c:pt idx="7141">
                  <c:v>43226.042523148149</c:v>
                </c:pt>
                <c:pt idx="7142">
                  <c:v>43226.042534722219</c:v>
                </c:pt>
                <c:pt idx="7143">
                  <c:v>43226.042546296296</c:v>
                </c:pt>
                <c:pt idx="7144">
                  <c:v>43226.042557870373</c:v>
                </c:pt>
                <c:pt idx="7145">
                  <c:v>43226.042569444442</c:v>
                </c:pt>
                <c:pt idx="7146">
                  <c:v>43226.042581018519</c:v>
                </c:pt>
                <c:pt idx="7147">
                  <c:v>43226.042592592596</c:v>
                </c:pt>
                <c:pt idx="7148">
                  <c:v>43226.042604166665</c:v>
                </c:pt>
                <c:pt idx="7149">
                  <c:v>43226.042615740742</c:v>
                </c:pt>
                <c:pt idx="7150">
                  <c:v>43226.042627314811</c:v>
                </c:pt>
                <c:pt idx="7151">
                  <c:v>43226.042638888888</c:v>
                </c:pt>
                <c:pt idx="7152">
                  <c:v>43226.042650462965</c:v>
                </c:pt>
                <c:pt idx="7153">
                  <c:v>43226.042662037034</c:v>
                </c:pt>
                <c:pt idx="7154">
                  <c:v>43226.042673611111</c:v>
                </c:pt>
                <c:pt idx="7155">
                  <c:v>43226.042685185188</c:v>
                </c:pt>
                <c:pt idx="7156">
                  <c:v>43226.042696759258</c:v>
                </c:pt>
                <c:pt idx="7157">
                  <c:v>43226.042708333334</c:v>
                </c:pt>
                <c:pt idx="7158">
                  <c:v>43226.042719907404</c:v>
                </c:pt>
                <c:pt idx="7159">
                  <c:v>43226.042731481481</c:v>
                </c:pt>
                <c:pt idx="7160">
                  <c:v>43226.042743055557</c:v>
                </c:pt>
                <c:pt idx="7161">
                  <c:v>43226.042754629627</c:v>
                </c:pt>
                <c:pt idx="7162">
                  <c:v>43226.042766203704</c:v>
                </c:pt>
                <c:pt idx="7163">
                  <c:v>43226.04277777778</c:v>
                </c:pt>
                <c:pt idx="7164">
                  <c:v>43226.04278935185</c:v>
                </c:pt>
                <c:pt idx="7165">
                  <c:v>43226.042800925927</c:v>
                </c:pt>
                <c:pt idx="7166">
                  <c:v>43226.042812500003</c:v>
                </c:pt>
                <c:pt idx="7167">
                  <c:v>43226.042824074073</c:v>
                </c:pt>
                <c:pt idx="7168">
                  <c:v>43226.04283564815</c:v>
                </c:pt>
                <c:pt idx="7169">
                  <c:v>43226.042847222219</c:v>
                </c:pt>
                <c:pt idx="7170">
                  <c:v>43226.042858796296</c:v>
                </c:pt>
                <c:pt idx="7171">
                  <c:v>43226.042870370373</c:v>
                </c:pt>
                <c:pt idx="7172">
                  <c:v>43226.042881944442</c:v>
                </c:pt>
                <c:pt idx="7173">
                  <c:v>43226.042881944442</c:v>
                </c:pt>
                <c:pt idx="7174">
                  <c:v>43226.042893518519</c:v>
                </c:pt>
                <c:pt idx="7175">
                  <c:v>43226.042905092596</c:v>
                </c:pt>
                <c:pt idx="7176">
                  <c:v>43226.042916666665</c:v>
                </c:pt>
                <c:pt idx="7177">
                  <c:v>43226.042928240742</c:v>
                </c:pt>
                <c:pt idx="7178">
                  <c:v>43226.042939814812</c:v>
                </c:pt>
                <c:pt idx="7179">
                  <c:v>43226.042951388888</c:v>
                </c:pt>
                <c:pt idx="7180">
                  <c:v>43226.042962962965</c:v>
                </c:pt>
                <c:pt idx="7181">
                  <c:v>43226.042974537035</c:v>
                </c:pt>
                <c:pt idx="7182">
                  <c:v>43226.042986111112</c:v>
                </c:pt>
                <c:pt idx="7183">
                  <c:v>43226.042997685188</c:v>
                </c:pt>
                <c:pt idx="7184">
                  <c:v>43226.043009259258</c:v>
                </c:pt>
                <c:pt idx="7185">
                  <c:v>43226.043020833335</c:v>
                </c:pt>
                <c:pt idx="7186">
                  <c:v>43226.043032407404</c:v>
                </c:pt>
                <c:pt idx="7187">
                  <c:v>43226.043043981481</c:v>
                </c:pt>
                <c:pt idx="7188">
                  <c:v>43226.043055555558</c:v>
                </c:pt>
                <c:pt idx="7189">
                  <c:v>43226.043067129627</c:v>
                </c:pt>
                <c:pt idx="7190">
                  <c:v>43226.043078703704</c:v>
                </c:pt>
                <c:pt idx="7191">
                  <c:v>43226.043090277781</c:v>
                </c:pt>
                <c:pt idx="7192">
                  <c:v>43226.04310185185</c:v>
                </c:pt>
                <c:pt idx="7193">
                  <c:v>43226.043113425927</c:v>
                </c:pt>
                <c:pt idx="7194">
                  <c:v>43226.043124999997</c:v>
                </c:pt>
                <c:pt idx="7195">
                  <c:v>43226.043136574073</c:v>
                </c:pt>
                <c:pt idx="7196">
                  <c:v>43226.04314814815</c:v>
                </c:pt>
                <c:pt idx="7197">
                  <c:v>43226.04315972222</c:v>
                </c:pt>
                <c:pt idx="7198">
                  <c:v>43226.043171296296</c:v>
                </c:pt>
                <c:pt idx="7199">
                  <c:v>43226.043182870373</c:v>
                </c:pt>
                <c:pt idx="7200">
                  <c:v>43226.043194444443</c:v>
                </c:pt>
                <c:pt idx="7201">
                  <c:v>43226.043206018519</c:v>
                </c:pt>
                <c:pt idx="7202">
                  <c:v>43226.043217592596</c:v>
                </c:pt>
                <c:pt idx="7203">
                  <c:v>43226.043229166666</c:v>
                </c:pt>
                <c:pt idx="7204">
                  <c:v>43226.043240740742</c:v>
                </c:pt>
                <c:pt idx="7205">
                  <c:v>43226.043252314812</c:v>
                </c:pt>
                <c:pt idx="7206">
                  <c:v>43226.043263888889</c:v>
                </c:pt>
                <c:pt idx="7207">
                  <c:v>43226.043275462966</c:v>
                </c:pt>
                <c:pt idx="7208">
                  <c:v>43226.043287037035</c:v>
                </c:pt>
                <c:pt idx="7209">
                  <c:v>43226.043298611112</c:v>
                </c:pt>
                <c:pt idx="7210">
                  <c:v>43226.043310185189</c:v>
                </c:pt>
                <c:pt idx="7211">
                  <c:v>43226.043321759258</c:v>
                </c:pt>
                <c:pt idx="7212">
                  <c:v>43226.043333333335</c:v>
                </c:pt>
                <c:pt idx="7213">
                  <c:v>43226.043344907404</c:v>
                </c:pt>
                <c:pt idx="7214">
                  <c:v>43226.043356481481</c:v>
                </c:pt>
                <c:pt idx="7215">
                  <c:v>43226.043368055558</c:v>
                </c:pt>
                <c:pt idx="7216">
                  <c:v>43226.043379629627</c:v>
                </c:pt>
                <c:pt idx="7217">
                  <c:v>43226.043391203704</c:v>
                </c:pt>
                <c:pt idx="7218">
                  <c:v>43226.043402777781</c:v>
                </c:pt>
                <c:pt idx="7219">
                  <c:v>43226.043414351851</c:v>
                </c:pt>
                <c:pt idx="7220">
                  <c:v>43226.043425925927</c:v>
                </c:pt>
                <c:pt idx="7221">
                  <c:v>43226.043437499997</c:v>
                </c:pt>
                <c:pt idx="7222">
                  <c:v>43226.043449074074</c:v>
                </c:pt>
                <c:pt idx="7223">
                  <c:v>43226.04346064815</c:v>
                </c:pt>
                <c:pt idx="7224">
                  <c:v>43226.04347222222</c:v>
                </c:pt>
                <c:pt idx="7225">
                  <c:v>43226.043483796297</c:v>
                </c:pt>
                <c:pt idx="7226">
                  <c:v>43226.043495370373</c:v>
                </c:pt>
                <c:pt idx="7227">
                  <c:v>43226.043506944443</c:v>
                </c:pt>
                <c:pt idx="7228">
                  <c:v>43226.04351851852</c:v>
                </c:pt>
                <c:pt idx="7229">
                  <c:v>43226.043530092589</c:v>
                </c:pt>
                <c:pt idx="7230">
                  <c:v>43226.043541666666</c:v>
                </c:pt>
                <c:pt idx="7231">
                  <c:v>43226.043553240743</c:v>
                </c:pt>
                <c:pt idx="7232">
                  <c:v>43226.043564814812</c:v>
                </c:pt>
                <c:pt idx="7233">
                  <c:v>43226.043576388889</c:v>
                </c:pt>
                <c:pt idx="7234">
                  <c:v>43226.043587962966</c:v>
                </c:pt>
                <c:pt idx="7235">
                  <c:v>43226.043599537035</c:v>
                </c:pt>
                <c:pt idx="7236">
                  <c:v>43226.043611111112</c:v>
                </c:pt>
                <c:pt idx="7237">
                  <c:v>43226.043622685182</c:v>
                </c:pt>
                <c:pt idx="7238">
                  <c:v>43226.043634259258</c:v>
                </c:pt>
                <c:pt idx="7239">
                  <c:v>43226.043645833335</c:v>
                </c:pt>
                <c:pt idx="7240">
                  <c:v>43226.043657407405</c:v>
                </c:pt>
                <c:pt idx="7241">
                  <c:v>43226.043668981481</c:v>
                </c:pt>
                <c:pt idx="7242">
                  <c:v>43226.043680555558</c:v>
                </c:pt>
                <c:pt idx="7243">
                  <c:v>43226.043692129628</c:v>
                </c:pt>
                <c:pt idx="7244">
                  <c:v>43226.043703703705</c:v>
                </c:pt>
                <c:pt idx="7245">
                  <c:v>43226.043715277781</c:v>
                </c:pt>
                <c:pt idx="7246">
                  <c:v>43226.043726851851</c:v>
                </c:pt>
                <c:pt idx="7247">
                  <c:v>43226.043738425928</c:v>
                </c:pt>
                <c:pt idx="7248">
                  <c:v>43226.043749999997</c:v>
                </c:pt>
                <c:pt idx="7249">
                  <c:v>43226.043761574074</c:v>
                </c:pt>
                <c:pt idx="7250">
                  <c:v>43226.043773148151</c:v>
                </c:pt>
                <c:pt idx="7251">
                  <c:v>43226.04378472222</c:v>
                </c:pt>
                <c:pt idx="7252">
                  <c:v>43226.043796296297</c:v>
                </c:pt>
                <c:pt idx="7253">
                  <c:v>43226.043807870374</c:v>
                </c:pt>
                <c:pt idx="7254">
                  <c:v>43226.043819444443</c:v>
                </c:pt>
                <c:pt idx="7255">
                  <c:v>43226.043819444443</c:v>
                </c:pt>
                <c:pt idx="7256">
                  <c:v>43226.04383101852</c:v>
                </c:pt>
                <c:pt idx="7257">
                  <c:v>43226.043842592589</c:v>
                </c:pt>
                <c:pt idx="7258">
                  <c:v>43226.043854166666</c:v>
                </c:pt>
                <c:pt idx="7259">
                  <c:v>43226.043865740743</c:v>
                </c:pt>
                <c:pt idx="7260">
                  <c:v>43226.043877314813</c:v>
                </c:pt>
                <c:pt idx="7261">
                  <c:v>43226.043888888889</c:v>
                </c:pt>
                <c:pt idx="7262">
                  <c:v>43226.043900462966</c:v>
                </c:pt>
                <c:pt idx="7263">
                  <c:v>43226.043912037036</c:v>
                </c:pt>
                <c:pt idx="7264">
                  <c:v>43226.043923611112</c:v>
                </c:pt>
                <c:pt idx="7265">
                  <c:v>43226.043935185182</c:v>
                </c:pt>
                <c:pt idx="7266">
                  <c:v>43226.043946759259</c:v>
                </c:pt>
                <c:pt idx="7267">
                  <c:v>43226.043958333335</c:v>
                </c:pt>
                <c:pt idx="7268">
                  <c:v>43226.043969907405</c:v>
                </c:pt>
                <c:pt idx="7269">
                  <c:v>43226.043981481482</c:v>
                </c:pt>
                <c:pt idx="7270">
                  <c:v>43226.043993055559</c:v>
                </c:pt>
                <c:pt idx="7271">
                  <c:v>43226.044004629628</c:v>
                </c:pt>
                <c:pt idx="7272">
                  <c:v>43226.044016203705</c:v>
                </c:pt>
                <c:pt idx="7273">
                  <c:v>43226.044027777774</c:v>
                </c:pt>
                <c:pt idx="7274">
                  <c:v>43226.044039351851</c:v>
                </c:pt>
                <c:pt idx="7275">
                  <c:v>43226.044050925928</c:v>
                </c:pt>
                <c:pt idx="7276">
                  <c:v>43226.044062499997</c:v>
                </c:pt>
                <c:pt idx="7277">
                  <c:v>43226.044074074074</c:v>
                </c:pt>
                <c:pt idx="7278">
                  <c:v>43226.044085648151</c:v>
                </c:pt>
                <c:pt idx="7279">
                  <c:v>43226.04409722222</c:v>
                </c:pt>
                <c:pt idx="7280">
                  <c:v>43226.044108796297</c:v>
                </c:pt>
                <c:pt idx="7281">
                  <c:v>43226.044120370374</c:v>
                </c:pt>
                <c:pt idx="7282">
                  <c:v>43226.044131944444</c:v>
                </c:pt>
                <c:pt idx="7283">
                  <c:v>43226.04414351852</c:v>
                </c:pt>
                <c:pt idx="7284">
                  <c:v>43226.04415509259</c:v>
                </c:pt>
                <c:pt idx="7285">
                  <c:v>43226.044166666667</c:v>
                </c:pt>
                <c:pt idx="7286">
                  <c:v>43226.044178240743</c:v>
                </c:pt>
                <c:pt idx="7287">
                  <c:v>43226.044189814813</c:v>
                </c:pt>
                <c:pt idx="7288">
                  <c:v>43226.04420138889</c:v>
                </c:pt>
                <c:pt idx="7289">
                  <c:v>43226.044212962966</c:v>
                </c:pt>
                <c:pt idx="7290">
                  <c:v>43226.044224537036</c:v>
                </c:pt>
                <c:pt idx="7291">
                  <c:v>43226.044236111113</c:v>
                </c:pt>
                <c:pt idx="7292">
                  <c:v>43226.044247685182</c:v>
                </c:pt>
                <c:pt idx="7293">
                  <c:v>43226.044259259259</c:v>
                </c:pt>
                <c:pt idx="7294">
                  <c:v>43226.044270833336</c:v>
                </c:pt>
                <c:pt idx="7295">
                  <c:v>43226.044282407405</c:v>
                </c:pt>
                <c:pt idx="7296">
                  <c:v>43226.044293981482</c:v>
                </c:pt>
                <c:pt idx="7297">
                  <c:v>43226.044305555559</c:v>
                </c:pt>
                <c:pt idx="7298">
                  <c:v>43226.044317129628</c:v>
                </c:pt>
                <c:pt idx="7299">
                  <c:v>43226.044328703705</c:v>
                </c:pt>
                <c:pt idx="7300">
                  <c:v>43226.044340277775</c:v>
                </c:pt>
                <c:pt idx="7301">
                  <c:v>43226.044351851851</c:v>
                </c:pt>
                <c:pt idx="7302">
                  <c:v>43226.044363425928</c:v>
                </c:pt>
                <c:pt idx="7303">
                  <c:v>43226.044374999998</c:v>
                </c:pt>
                <c:pt idx="7304">
                  <c:v>43226.044386574074</c:v>
                </c:pt>
                <c:pt idx="7305">
                  <c:v>43226.044398148151</c:v>
                </c:pt>
                <c:pt idx="7306">
                  <c:v>43226.044409722221</c:v>
                </c:pt>
                <c:pt idx="7307">
                  <c:v>43226.044421296298</c:v>
                </c:pt>
                <c:pt idx="7308">
                  <c:v>43226.044432870367</c:v>
                </c:pt>
                <c:pt idx="7309">
                  <c:v>43226.044444444444</c:v>
                </c:pt>
                <c:pt idx="7310">
                  <c:v>43226.044456018521</c:v>
                </c:pt>
                <c:pt idx="7311">
                  <c:v>43226.04446759259</c:v>
                </c:pt>
                <c:pt idx="7312">
                  <c:v>43226.044479166667</c:v>
                </c:pt>
                <c:pt idx="7313">
                  <c:v>43226.044490740744</c:v>
                </c:pt>
                <c:pt idx="7314">
                  <c:v>43226.044502314813</c:v>
                </c:pt>
                <c:pt idx="7315">
                  <c:v>43226.04451388889</c:v>
                </c:pt>
                <c:pt idx="7316">
                  <c:v>43226.044525462959</c:v>
                </c:pt>
                <c:pt idx="7317">
                  <c:v>43226.044537037036</c:v>
                </c:pt>
                <c:pt idx="7318">
                  <c:v>43226.044548611113</c:v>
                </c:pt>
                <c:pt idx="7319">
                  <c:v>43226.044560185182</c:v>
                </c:pt>
                <c:pt idx="7320">
                  <c:v>43226.044571759259</c:v>
                </c:pt>
                <c:pt idx="7321">
                  <c:v>43226.044583333336</c:v>
                </c:pt>
                <c:pt idx="7322">
                  <c:v>43226.044594907406</c:v>
                </c:pt>
                <c:pt idx="7323">
                  <c:v>43226.044606481482</c:v>
                </c:pt>
                <c:pt idx="7324">
                  <c:v>43226.044618055559</c:v>
                </c:pt>
                <c:pt idx="7325">
                  <c:v>43226.044629629629</c:v>
                </c:pt>
                <c:pt idx="7326">
                  <c:v>43226.044641203705</c:v>
                </c:pt>
                <c:pt idx="7327">
                  <c:v>43226.044652777775</c:v>
                </c:pt>
                <c:pt idx="7328">
                  <c:v>43226.044664351852</c:v>
                </c:pt>
                <c:pt idx="7329">
                  <c:v>43226.044675925928</c:v>
                </c:pt>
                <c:pt idx="7330">
                  <c:v>43226.044675925928</c:v>
                </c:pt>
                <c:pt idx="7331">
                  <c:v>43226.044687499998</c:v>
                </c:pt>
                <c:pt idx="7332">
                  <c:v>43226.044699074075</c:v>
                </c:pt>
                <c:pt idx="7333">
                  <c:v>43226.044710648152</c:v>
                </c:pt>
                <c:pt idx="7334">
                  <c:v>43226.044722222221</c:v>
                </c:pt>
                <c:pt idx="7335">
                  <c:v>43226.044733796298</c:v>
                </c:pt>
                <c:pt idx="7336">
                  <c:v>43226.044745370367</c:v>
                </c:pt>
                <c:pt idx="7337">
                  <c:v>43226.044756944444</c:v>
                </c:pt>
                <c:pt idx="7338">
                  <c:v>43226.044768518521</c:v>
                </c:pt>
                <c:pt idx="7339">
                  <c:v>43226.04478009259</c:v>
                </c:pt>
                <c:pt idx="7340">
                  <c:v>43226.044791666667</c:v>
                </c:pt>
                <c:pt idx="7341">
                  <c:v>43226.044803240744</c:v>
                </c:pt>
                <c:pt idx="7342">
                  <c:v>43226.044814814813</c:v>
                </c:pt>
                <c:pt idx="7343">
                  <c:v>43226.04482638889</c:v>
                </c:pt>
                <c:pt idx="7344">
                  <c:v>43226.04483796296</c:v>
                </c:pt>
                <c:pt idx="7345">
                  <c:v>43226.044849537036</c:v>
                </c:pt>
                <c:pt idx="7346">
                  <c:v>43226.044861111113</c:v>
                </c:pt>
                <c:pt idx="7347">
                  <c:v>43226.044872685183</c:v>
                </c:pt>
                <c:pt idx="7348">
                  <c:v>43226.04488425926</c:v>
                </c:pt>
                <c:pt idx="7349">
                  <c:v>43226.044895833336</c:v>
                </c:pt>
                <c:pt idx="7350">
                  <c:v>43226.044907407406</c:v>
                </c:pt>
                <c:pt idx="7351">
                  <c:v>43226.044918981483</c:v>
                </c:pt>
                <c:pt idx="7352">
                  <c:v>43226.044930555552</c:v>
                </c:pt>
                <c:pt idx="7353">
                  <c:v>43226.044942129629</c:v>
                </c:pt>
                <c:pt idx="7354">
                  <c:v>43226.044953703706</c:v>
                </c:pt>
                <c:pt idx="7355">
                  <c:v>43226.044965277775</c:v>
                </c:pt>
                <c:pt idx="7356">
                  <c:v>43226.044976851852</c:v>
                </c:pt>
                <c:pt idx="7357">
                  <c:v>43226.044988425929</c:v>
                </c:pt>
                <c:pt idx="7358">
                  <c:v>43226.044999999998</c:v>
                </c:pt>
                <c:pt idx="7359">
                  <c:v>43226.045011574075</c:v>
                </c:pt>
                <c:pt idx="7360">
                  <c:v>43226.045023148145</c:v>
                </c:pt>
                <c:pt idx="7361">
                  <c:v>43226.045034722221</c:v>
                </c:pt>
                <c:pt idx="7362">
                  <c:v>43226.045046296298</c:v>
                </c:pt>
                <c:pt idx="7363">
                  <c:v>43226.045057870368</c:v>
                </c:pt>
                <c:pt idx="7364">
                  <c:v>43226.045069444444</c:v>
                </c:pt>
                <c:pt idx="7365">
                  <c:v>43226.045081018521</c:v>
                </c:pt>
                <c:pt idx="7366">
                  <c:v>43226.045092592591</c:v>
                </c:pt>
                <c:pt idx="7367">
                  <c:v>43226.045104166667</c:v>
                </c:pt>
                <c:pt idx="7368">
                  <c:v>43226.045115740744</c:v>
                </c:pt>
                <c:pt idx="7369">
                  <c:v>43226.045127314814</c:v>
                </c:pt>
                <c:pt idx="7370">
                  <c:v>43226.045138888891</c:v>
                </c:pt>
                <c:pt idx="7371">
                  <c:v>43226.04515046296</c:v>
                </c:pt>
                <c:pt idx="7372">
                  <c:v>43226.045162037037</c:v>
                </c:pt>
                <c:pt idx="7373">
                  <c:v>43226.045173611114</c:v>
                </c:pt>
                <c:pt idx="7374">
                  <c:v>43226.045185185183</c:v>
                </c:pt>
                <c:pt idx="7375">
                  <c:v>43226.04519675926</c:v>
                </c:pt>
                <c:pt idx="7376">
                  <c:v>43226.045208333337</c:v>
                </c:pt>
                <c:pt idx="7377">
                  <c:v>43226.045219907406</c:v>
                </c:pt>
                <c:pt idx="7378">
                  <c:v>43226.045231481483</c:v>
                </c:pt>
                <c:pt idx="7379">
                  <c:v>43226.045243055552</c:v>
                </c:pt>
                <c:pt idx="7380">
                  <c:v>43226.045254629629</c:v>
                </c:pt>
                <c:pt idx="7381">
                  <c:v>43226.045266203706</c:v>
                </c:pt>
                <c:pt idx="7382">
                  <c:v>43226.045277777775</c:v>
                </c:pt>
                <c:pt idx="7383">
                  <c:v>43226.045289351852</c:v>
                </c:pt>
                <c:pt idx="7384">
                  <c:v>43226.045300925929</c:v>
                </c:pt>
                <c:pt idx="7385">
                  <c:v>43226.045312499999</c:v>
                </c:pt>
                <c:pt idx="7386">
                  <c:v>43226.045324074075</c:v>
                </c:pt>
                <c:pt idx="7387">
                  <c:v>43226.045335648145</c:v>
                </c:pt>
                <c:pt idx="7388">
                  <c:v>43226.045347222222</c:v>
                </c:pt>
                <c:pt idx="7389">
                  <c:v>43226.045358796298</c:v>
                </c:pt>
                <c:pt idx="7390">
                  <c:v>43226.045370370368</c:v>
                </c:pt>
                <c:pt idx="7391">
                  <c:v>43226.045381944445</c:v>
                </c:pt>
                <c:pt idx="7392">
                  <c:v>43226.045393518521</c:v>
                </c:pt>
                <c:pt idx="7393">
                  <c:v>43226.045405092591</c:v>
                </c:pt>
                <c:pt idx="7394">
                  <c:v>43226.045416666668</c:v>
                </c:pt>
                <c:pt idx="7395">
                  <c:v>43226.045428240737</c:v>
                </c:pt>
                <c:pt idx="7396">
                  <c:v>43226.045439814814</c:v>
                </c:pt>
                <c:pt idx="7397">
                  <c:v>43226.045451388891</c:v>
                </c:pt>
                <c:pt idx="7398">
                  <c:v>43226.04546296296</c:v>
                </c:pt>
                <c:pt idx="7399">
                  <c:v>43226.045474537037</c:v>
                </c:pt>
                <c:pt idx="7400">
                  <c:v>43226.045486111114</c:v>
                </c:pt>
                <c:pt idx="7401">
                  <c:v>43226.045497685183</c:v>
                </c:pt>
                <c:pt idx="7402">
                  <c:v>43226.04550925926</c:v>
                </c:pt>
                <c:pt idx="7403">
                  <c:v>43226.045520833337</c:v>
                </c:pt>
                <c:pt idx="7404">
                  <c:v>43226.045532407406</c:v>
                </c:pt>
                <c:pt idx="7405">
                  <c:v>43226.045532407406</c:v>
                </c:pt>
                <c:pt idx="7406">
                  <c:v>43226.045543981483</c:v>
                </c:pt>
                <c:pt idx="7407">
                  <c:v>43226.045555555553</c:v>
                </c:pt>
                <c:pt idx="7408">
                  <c:v>43226.045567129629</c:v>
                </c:pt>
                <c:pt idx="7409">
                  <c:v>43226.045578703706</c:v>
                </c:pt>
                <c:pt idx="7410">
                  <c:v>43226.045590277776</c:v>
                </c:pt>
                <c:pt idx="7411">
                  <c:v>43226.045601851853</c:v>
                </c:pt>
                <c:pt idx="7412">
                  <c:v>43226.045613425929</c:v>
                </c:pt>
                <c:pt idx="7413">
                  <c:v>43226.045624999999</c:v>
                </c:pt>
                <c:pt idx="7414">
                  <c:v>43226.045636574076</c:v>
                </c:pt>
                <c:pt idx="7415">
                  <c:v>43226.045648148145</c:v>
                </c:pt>
                <c:pt idx="7416">
                  <c:v>43226.045659722222</c:v>
                </c:pt>
                <c:pt idx="7417">
                  <c:v>43226.045671296299</c:v>
                </c:pt>
                <c:pt idx="7418">
                  <c:v>43226.045682870368</c:v>
                </c:pt>
                <c:pt idx="7419">
                  <c:v>43226.045694444445</c:v>
                </c:pt>
                <c:pt idx="7420">
                  <c:v>43226.045706018522</c:v>
                </c:pt>
                <c:pt idx="7421">
                  <c:v>43226.045717592591</c:v>
                </c:pt>
                <c:pt idx="7422">
                  <c:v>43226.045729166668</c:v>
                </c:pt>
                <c:pt idx="7423">
                  <c:v>43226.045740740738</c:v>
                </c:pt>
                <c:pt idx="7424">
                  <c:v>43226.045752314814</c:v>
                </c:pt>
                <c:pt idx="7425">
                  <c:v>43226.045763888891</c:v>
                </c:pt>
                <c:pt idx="7426">
                  <c:v>43226.045775462961</c:v>
                </c:pt>
                <c:pt idx="7427">
                  <c:v>43226.045787037037</c:v>
                </c:pt>
                <c:pt idx="7428">
                  <c:v>43226.045798611114</c:v>
                </c:pt>
                <c:pt idx="7429">
                  <c:v>43226.045810185184</c:v>
                </c:pt>
                <c:pt idx="7430">
                  <c:v>43226.04582175926</c:v>
                </c:pt>
                <c:pt idx="7431">
                  <c:v>43226.04583333333</c:v>
                </c:pt>
                <c:pt idx="7432">
                  <c:v>43226.045844907407</c:v>
                </c:pt>
                <c:pt idx="7433">
                  <c:v>43226.045856481483</c:v>
                </c:pt>
                <c:pt idx="7434">
                  <c:v>43226.045868055553</c:v>
                </c:pt>
                <c:pt idx="7435">
                  <c:v>43226.04587962963</c:v>
                </c:pt>
                <c:pt idx="7436">
                  <c:v>43226.045891203707</c:v>
                </c:pt>
                <c:pt idx="7437">
                  <c:v>43226.045902777776</c:v>
                </c:pt>
                <c:pt idx="7438">
                  <c:v>43226.045914351853</c:v>
                </c:pt>
                <c:pt idx="7439">
                  <c:v>43226.045925925922</c:v>
                </c:pt>
                <c:pt idx="7440">
                  <c:v>43226.045937499999</c:v>
                </c:pt>
                <c:pt idx="7441">
                  <c:v>43226.045949074076</c:v>
                </c:pt>
                <c:pt idx="7442">
                  <c:v>43226.045960648145</c:v>
                </c:pt>
                <c:pt idx="7443">
                  <c:v>43226.045972222222</c:v>
                </c:pt>
                <c:pt idx="7444">
                  <c:v>43226.045983796299</c:v>
                </c:pt>
                <c:pt idx="7445">
                  <c:v>43226.045995370368</c:v>
                </c:pt>
                <c:pt idx="7446">
                  <c:v>43226.046006944445</c:v>
                </c:pt>
                <c:pt idx="7447">
                  <c:v>43226.046018518522</c:v>
                </c:pt>
                <c:pt idx="7448">
                  <c:v>43226.046030092592</c:v>
                </c:pt>
                <c:pt idx="7449">
                  <c:v>43226.046041666668</c:v>
                </c:pt>
                <c:pt idx="7450">
                  <c:v>43226.046053240738</c:v>
                </c:pt>
                <c:pt idx="7451">
                  <c:v>43226.046064814815</c:v>
                </c:pt>
                <c:pt idx="7452">
                  <c:v>43226.046076388891</c:v>
                </c:pt>
                <c:pt idx="7453">
                  <c:v>43226.046087962961</c:v>
                </c:pt>
                <c:pt idx="7454">
                  <c:v>43226.046099537038</c:v>
                </c:pt>
                <c:pt idx="7455">
                  <c:v>43226.046111111114</c:v>
                </c:pt>
                <c:pt idx="7456">
                  <c:v>43226.046122685184</c:v>
                </c:pt>
                <c:pt idx="7457">
                  <c:v>43226.046134259261</c:v>
                </c:pt>
                <c:pt idx="7458">
                  <c:v>43226.04614583333</c:v>
                </c:pt>
                <c:pt idx="7459">
                  <c:v>43226.046157407407</c:v>
                </c:pt>
                <c:pt idx="7460">
                  <c:v>43226.046168981484</c:v>
                </c:pt>
                <c:pt idx="7461">
                  <c:v>43226.046180555553</c:v>
                </c:pt>
                <c:pt idx="7462">
                  <c:v>43226.04619212963</c:v>
                </c:pt>
                <c:pt idx="7463">
                  <c:v>43226.046203703707</c:v>
                </c:pt>
                <c:pt idx="7464">
                  <c:v>43226.046215277776</c:v>
                </c:pt>
                <c:pt idx="7465">
                  <c:v>43226.046226851853</c:v>
                </c:pt>
                <c:pt idx="7466">
                  <c:v>43226.046238425923</c:v>
                </c:pt>
                <c:pt idx="7467">
                  <c:v>43226.046249999999</c:v>
                </c:pt>
                <c:pt idx="7468">
                  <c:v>43226.046261574076</c:v>
                </c:pt>
                <c:pt idx="7469">
                  <c:v>43226.046273148146</c:v>
                </c:pt>
                <c:pt idx="7470">
                  <c:v>43226.046284722222</c:v>
                </c:pt>
                <c:pt idx="7471">
                  <c:v>43226.046296296299</c:v>
                </c:pt>
                <c:pt idx="7472">
                  <c:v>43226.046307870369</c:v>
                </c:pt>
                <c:pt idx="7473">
                  <c:v>43226.046319444446</c:v>
                </c:pt>
                <c:pt idx="7474">
                  <c:v>43226.046331018515</c:v>
                </c:pt>
                <c:pt idx="7475">
                  <c:v>43226.046342592592</c:v>
                </c:pt>
                <c:pt idx="7476">
                  <c:v>43226.046354166669</c:v>
                </c:pt>
                <c:pt idx="7477">
                  <c:v>43226.046365740738</c:v>
                </c:pt>
                <c:pt idx="7478">
                  <c:v>43226.046377314815</c:v>
                </c:pt>
                <c:pt idx="7479">
                  <c:v>43226.046388888892</c:v>
                </c:pt>
                <c:pt idx="7480">
                  <c:v>43226.046400462961</c:v>
                </c:pt>
                <c:pt idx="7481">
                  <c:v>43226.046400462961</c:v>
                </c:pt>
                <c:pt idx="7482">
                  <c:v>43226.046412037038</c:v>
                </c:pt>
                <c:pt idx="7483">
                  <c:v>43226.046423611115</c:v>
                </c:pt>
                <c:pt idx="7484">
                  <c:v>43226.046435185184</c:v>
                </c:pt>
                <c:pt idx="7485">
                  <c:v>43226.046446759261</c:v>
                </c:pt>
                <c:pt idx="7486">
                  <c:v>43226.046458333331</c:v>
                </c:pt>
                <c:pt idx="7487">
                  <c:v>43226.046469907407</c:v>
                </c:pt>
                <c:pt idx="7488">
                  <c:v>43226.046481481484</c:v>
                </c:pt>
                <c:pt idx="7489">
                  <c:v>43226.046493055554</c:v>
                </c:pt>
                <c:pt idx="7490">
                  <c:v>43226.04650462963</c:v>
                </c:pt>
                <c:pt idx="7491">
                  <c:v>43226.046516203707</c:v>
                </c:pt>
                <c:pt idx="7492">
                  <c:v>43226.046527777777</c:v>
                </c:pt>
                <c:pt idx="7493">
                  <c:v>43226.046539351853</c:v>
                </c:pt>
                <c:pt idx="7494">
                  <c:v>43226.046550925923</c:v>
                </c:pt>
                <c:pt idx="7495">
                  <c:v>43226.0465625</c:v>
                </c:pt>
                <c:pt idx="7496">
                  <c:v>43226.046574074076</c:v>
                </c:pt>
                <c:pt idx="7497">
                  <c:v>43226.046585648146</c:v>
                </c:pt>
                <c:pt idx="7498">
                  <c:v>43226.046597222223</c:v>
                </c:pt>
                <c:pt idx="7499">
                  <c:v>43226.0466087963</c:v>
                </c:pt>
                <c:pt idx="7500">
                  <c:v>43226.046620370369</c:v>
                </c:pt>
                <c:pt idx="7501">
                  <c:v>43226.046631944446</c:v>
                </c:pt>
                <c:pt idx="7502">
                  <c:v>43226.046643518515</c:v>
                </c:pt>
                <c:pt idx="7503">
                  <c:v>43226.046655092592</c:v>
                </c:pt>
                <c:pt idx="7504">
                  <c:v>43226.046666666669</c:v>
                </c:pt>
                <c:pt idx="7505">
                  <c:v>43226.046678240738</c:v>
                </c:pt>
                <c:pt idx="7506">
                  <c:v>43226.046689814815</c:v>
                </c:pt>
                <c:pt idx="7507">
                  <c:v>43226.046701388892</c:v>
                </c:pt>
                <c:pt idx="7508">
                  <c:v>43226.046712962961</c:v>
                </c:pt>
                <c:pt idx="7509">
                  <c:v>43226.046724537038</c:v>
                </c:pt>
                <c:pt idx="7510">
                  <c:v>43226.046736111108</c:v>
                </c:pt>
                <c:pt idx="7511">
                  <c:v>43226.046747685185</c:v>
                </c:pt>
                <c:pt idx="7512">
                  <c:v>43226.046759259261</c:v>
                </c:pt>
                <c:pt idx="7513">
                  <c:v>43226.046770833331</c:v>
                </c:pt>
                <c:pt idx="7514">
                  <c:v>43226.046782407408</c:v>
                </c:pt>
                <c:pt idx="7515">
                  <c:v>43226.046793981484</c:v>
                </c:pt>
                <c:pt idx="7516">
                  <c:v>43226.046805555554</c:v>
                </c:pt>
                <c:pt idx="7517">
                  <c:v>43226.046817129631</c:v>
                </c:pt>
                <c:pt idx="7518">
                  <c:v>43226.0468287037</c:v>
                </c:pt>
                <c:pt idx="7519">
                  <c:v>43226.046840277777</c:v>
                </c:pt>
                <c:pt idx="7520">
                  <c:v>43226.046851851854</c:v>
                </c:pt>
                <c:pt idx="7521">
                  <c:v>43226.046863425923</c:v>
                </c:pt>
                <c:pt idx="7522">
                  <c:v>43226.046875</c:v>
                </c:pt>
                <c:pt idx="7523">
                  <c:v>43226.046886574077</c:v>
                </c:pt>
                <c:pt idx="7524">
                  <c:v>43226.046898148146</c:v>
                </c:pt>
                <c:pt idx="7525">
                  <c:v>43226.046909722223</c:v>
                </c:pt>
                <c:pt idx="7526">
                  <c:v>43226.0469212963</c:v>
                </c:pt>
                <c:pt idx="7527">
                  <c:v>43226.046932870369</c:v>
                </c:pt>
                <c:pt idx="7528">
                  <c:v>43226.046944444446</c:v>
                </c:pt>
                <c:pt idx="7529">
                  <c:v>43226.046956018516</c:v>
                </c:pt>
                <c:pt idx="7530">
                  <c:v>43226.046967592592</c:v>
                </c:pt>
                <c:pt idx="7531">
                  <c:v>43226.046979166669</c:v>
                </c:pt>
                <c:pt idx="7532">
                  <c:v>43226.046990740739</c:v>
                </c:pt>
                <c:pt idx="7533">
                  <c:v>43226.047002314815</c:v>
                </c:pt>
                <c:pt idx="7534">
                  <c:v>43226.047013888892</c:v>
                </c:pt>
                <c:pt idx="7535">
                  <c:v>43226.047025462962</c:v>
                </c:pt>
                <c:pt idx="7536">
                  <c:v>43226.047037037039</c:v>
                </c:pt>
                <c:pt idx="7537">
                  <c:v>43226.047048611108</c:v>
                </c:pt>
                <c:pt idx="7538">
                  <c:v>43226.047060185185</c:v>
                </c:pt>
                <c:pt idx="7539">
                  <c:v>43226.047071759262</c:v>
                </c:pt>
                <c:pt idx="7540">
                  <c:v>43226.047083333331</c:v>
                </c:pt>
                <c:pt idx="7541">
                  <c:v>43226.047094907408</c:v>
                </c:pt>
                <c:pt idx="7542">
                  <c:v>43226.047106481485</c:v>
                </c:pt>
                <c:pt idx="7543">
                  <c:v>43226.047118055554</c:v>
                </c:pt>
                <c:pt idx="7544">
                  <c:v>43226.047129629631</c:v>
                </c:pt>
                <c:pt idx="7545">
                  <c:v>43226.0471412037</c:v>
                </c:pt>
                <c:pt idx="7546">
                  <c:v>43226.047152777777</c:v>
                </c:pt>
                <c:pt idx="7547">
                  <c:v>43226.047164351854</c:v>
                </c:pt>
                <c:pt idx="7548">
                  <c:v>43226.047175925924</c:v>
                </c:pt>
                <c:pt idx="7549">
                  <c:v>43226.0471875</c:v>
                </c:pt>
                <c:pt idx="7550">
                  <c:v>43226.047199074077</c:v>
                </c:pt>
                <c:pt idx="7551">
                  <c:v>43226.047210648147</c:v>
                </c:pt>
                <c:pt idx="7552">
                  <c:v>43226.047222222223</c:v>
                </c:pt>
                <c:pt idx="7553">
                  <c:v>43226.047233796293</c:v>
                </c:pt>
                <c:pt idx="7554">
                  <c:v>43226.04724537037</c:v>
                </c:pt>
                <c:pt idx="7555">
                  <c:v>43226.047256944446</c:v>
                </c:pt>
                <c:pt idx="7556">
                  <c:v>43226.047268518516</c:v>
                </c:pt>
                <c:pt idx="7557">
                  <c:v>43226.047280092593</c:v>
                </c:pt>
                <c:pt idx="7558">
                  <c:v>43226.047291666669</c:v>
                </c:pt>
                <c:pt idx="7559">
                  <c:v>43226.047303240739</c:v>
                </c:pt>
                <c:pt idx="7560">
                  <c:v>43226.047314814816</c:v>
                </c:pt>
                <c:pt idx="7561">
                  <c:v>43226.047326388885</c:v>
                </c:pt>
                <c:pt idx="7562">
                  <c:v>43226.047326388885</c:v>
                </c:pt>
                <c:pt idx="7563">
                  <c:v>43226.047337962962</c:v>
                </c:pt>
                <c:pt idx="7564">
                  <c:v>43226.047349537039</c:v>
                </c:pt>
                <c:pt idx="7565">
                  <c:v>43226.047361111108</c:v>
                </c:pt>
                <c:pt idx="7566">
                  <c:v>43226.047372685185</c:v>
                </c:pt>
                <c:pt idx="7567">
                  <c:v>43226.047384259262</c:v>
                </c:pt>
                <c:pt idx="7568">
                  <c:v>43226.047395833331</c:v>
                </c:pt>
                <c:pt idx="7569">
                  <c:v>43226.047407407408</c:v>
                </c:pt>
                <c:pt idx="7570">
                  <c:v>43226.047418981485</c:v>
                </c:pt>
                <c:pt idx="7571">
                  <c:v>43226.047430555554</c:v>
                </c:pt>
                <c:pt idx="7572">
                  <c:v>43226.047442129631</c:v>
                </c:pt>
                <c:pt idx="7573">
                  <c:v>43226.047453703701</c:v>
                </c:pt>
                <c:pt idx="7574">
                  <c:v>43226.047465277778</c:v>
                </c:pt>
                <c:pt idx="7575">
                  <c:v>43226.047476851854</c:v>
                </c:pt>
                <c:pt idx="7576">
                  <c:v>43226.047488425924</c:v>
                </c:pt>
                <c:pt idx="7577">
                  <c:v>43226.047500000001</c:v>
                </c:pt>
                <c:pt idx="7578">
                  <c:v>43226.047511574077</c:v>
                </c:pt>
                <c:pt idx="7579">
                  <c:v>43226.047523148147</c:v>
                </c:pt>
                <c:pt idx="7580">
                  <c:v>43226.047534722224</c:v>
                </c:pt>
                <c:pt idx="7581">
                  <c:v>43226.047546296293</c:v>
                </c:pt>
                <c:pt idx="7582">
                  <c:v>43226.04755787037</c:v>
                </c:pt>
                <c:pt idx="7583">
                  <c:v>43226.047569444447</c:v>
                </c:pt>
                <c:pt idx="7584">
                  <c:v>43226.047581018516</c:v>
                </c:pt>
                <c:pt idx="7585">
                  <c:v>43226.047592592593</c:v>
                </c:pt>
                <c:pt idx="7586">
                  <c:v>43226.04760416667</c:v>
                </c:pt>
                <c:pt idx="7587">
                  <c:v>43226.047615740739</c:v>
                </c:pt>
                <c:pt idx="7588">
                  <c:v>43226.047627314816</c:v>
                </c:pt>
                <c:pt idx="7589">
                  <c:v>43226.047638888886</c:v>
                </c:pt>
                <c:pt idx="7590">
                  <c:v>43226.047650462962</c:v>
                </c:pt>
                <c:pt idx="7591">
                  <c:v>43226.047662037039</c:v>
                </c:pt>
                <c:pt idx="7592">
                  <c:v>43226.047673611109</c:v>
                </c:pt>
                <c:pt idx="7593">
                  <c:v>43226.047685185185</c:v>
                </c:pt>
                <c:pt idx="7594">
                  <c:v>43226.047696759262</c:v>
                </c:pt>
                <c:pt idx="7595">
                  <c:v>43226.047708333332</c:v>
                </c:pt>
                <c:pt idx="7596">
                  <c:v>43226.047719907408</c:v>
                </c:pt>
                <c:pt idx="7597">
                  <c:v>43226.047731481478</c:v>
                </c:pt>
                <c:pt idx="7598">
                  <c:v>43226.047743055555</c:v>
                </c:pt>
                <c:pt idx="7599">
                  <c:v>43226.047754629632</c:v>
                </c:pt>
                <c:pt idx="7600">
                  <c:v>43226.047766203701</c:v>
                </c:pt>
                <c:pt idx="7601">
                  <c:v>43226.047777777778</c:v>
                </c:pt>
                <c:pt idx="7602">
                  <c:v>43226.047789351855</c:v>
                </c:pt>
                <c:pt idx="7603">
                  <c:v>43226.047800925924</c:v>
                </c:pt>
                <c:pt idx="7604">
                  <c:v>43226.047812500001</c:v>
                </c:pt>
                <c:pt idx="7605">
                  <c:v>43226.047824074078</c:v>
                </c:pt>
                <c:pt idx="7606">
                  <c:v>43226.047835648147</c:v>
                </c:pt>
                <c:pt idx="7607">
                  <c:v>43226.047847222224</c:v>
                </c:pt>
                <c:pt idx="7608">
                  <c:v>43226.047858796293</c:v>
                </c:pt>
                <c:pt idx="7609">
                  <c:v>43226.04787037037</c:v>
                </c:pt>
                <c:pt idx="7610">
                  <c:v>43226.047881944447</c:v>
                </c:pt>
                <c:pt idx="7611">
                  <c:v>43226.047893518517</c:v>
                </c:pt>
                <c:pt idx="7612">
                  <c:v>43226.047905092593</c:v>
                </c:pt>
                <c:pt idx="7613">
                  <c:v>43226.04791666667</c:v>
                </c:pt>
                <c:pt idx="7614">
                  <c:v>43226.04792824074</c:v>
                </c:pt>
                <c:pt idx="7615">
                  <c:v>43226.047939814816</c:v>
                </c:pt>
                <c:pt idx="7616">
                  <c:v>43226.047951388886</c:v>
                </c:pt>
                <c:pt idx="7617">
                  <c:v>43226.047962962963</c:v>
                </c:pt>
                <c:pt idx="7618">
                  <c:v>43226.047974537039</c:v>
                </c:pt>
                <c:pt idx="7619">
                  <c:v>43226.047986111109</c:v>
                </c:pt>
                <c:pt idx="7620">
                  <c:v>43226.047997685186</c:v>
                </c:pt>
                <c:pt idx="7621">
                  <c:v>43226.048009259262</c:v>
                </c:pt>
                <c:pt idx="7622">
                  <c:v>43226.048020833332</c:v>
                </c:pt>
                <c:pt idx="7623">
                  <c:v>43226.048032407409</c:v>
                </c:pt>
                <c:pt idx="7624">
                  <c:v>43226.048043981478</c:v>
                </c:pt>
                <c:pt idx="7625">
                  <c:v>43226.048055555555</c:v>
                </c:pt>
                <c:pt idx="7626">
                  <c:v>43226.048067129632</c:v>
                </c:pt>
                <c:pt idx="7627">
                  <c:v>43226.048078703701</c:v>
                </c:pt>
                <c:pt idx="7628">
                  <c:v>43226.048090277778</c:v>
                </c:pt>
                <c:pt idx="7629">
                  <c:v>43226.048101851855</c:v>
                </c:pt>
                <c:pt idx="7630">
                  <c:v>43226.048113425924</c:v>
                </c:pt>
                <c:pt idx="7631">
                  <c:v>43226.048125000001</c:v>
                </c:pt>
                <c:pt idx="7632">
                  <c:v>43226.048136574071</c:v>
                </c:pt>
                <c:pt idx="7633">
                  <c:v>43226.048148148147</c:v>
                </c:pt>
                <c:pt idx="7634">
                  <c:v>43226.048159722224</c:v>
                </c:pt>
                <c:pt idx="7635">
                  <c:v>43226.048171296294</c:v>
                </c:pt>
                <c:pt idx="7636">
                  <c:v>43226.048182870371</c:v>
                </c:pt>
                <c:pt idx="7637">
                  <c:v>43226.048194444447</c:v>
                </c:pt>
                <c:pt idx="7638">
                  <c:v>43226.048194444447</c:v>
                </c:pt>
                <c:pt idx="7639">
                  <c:v>43226.048206018517</c:v>
                </c:pt>
                <c:pt idx="7640">
                  <c:v>43226.048217592594</c:v>
                </c:pt>
                <c:pt idx="7641">
                  <c:v>43226.048229166663</c:v>
                </c:pt>
                <c:pt idx="7642">
                  <c:v>43226.04824074074</c:v>
                </c:pt>
                <c:pt idx="7643">
                  <c:v>43226.048252314817</c:v>
                </c:pt>
                <c:pt idx="7644">
                  <c:v>43226.048263888886</c:v>
                </c:pt>
                <c:pt idx="7645">
                  <c:v>43226.048275462963</c:v>
                </c:pt>
                <c:pt idx="7646">
                  <c:v>43226.04828703704</c:v>
                </c:pt>
                <c:pt idx="7647">
                  <c:v>43226.048298611109</c:v>
                </c:pt>
                <c:pt idx="7648">
                  <c:v>43226.048310185186</c:v>
                </c:pt>
                <c:pt idx="7649">
                  <c:v>43226.048321759263</c:v>
                </c:pt>
                <c:pt idx="7650">
                  <c:v>43226.048333333332</c:v>
                </c:pt>
                <c:pt idx="7651">
                  <c:v>43226.048344907409</c:v>
                </c:pt>
                <c:pt idx="7652">
                  <c:v>43226.048356481479</c:v>
                </c:pt>
                <c:pt idx="7653">
                  <c:v>43226.048368055555</c:v>
                </c:pt>
                <c:pt idx="7654">
                  <c:v>43226.048379629632</c:v>
                </c:pt>
                <c:pt idx="7655">
                  <c:v>43226.048391203702</c:v>
                </c:pt>
                <c:pt idx="7656">
                  <c:v>43226.048402777778</c:v>
                </c:pt>
                <c:pt idx="7657">
                  <c:v>43226.048414351855</c:v>
                </c:pt>
                <c:pt idx="7658">
                  <c:v>43226.048425925925</c:v>
                </c:pt>
                <c:pt idx="7659">
                  <c:v>43226.048437500001</c:v>
                </c:pt>
                <c:pt idx="7660">
                  <c:v>43226.048449074071</c:v>
                </c:pt>
                <c:pt idx="7661">
                  <c:v>43226.048460648148</c:v>
                </c:pt>
                <c:pt idx="7662">
                  <c:v>43226.048472222225</c:v>
                </c:pt>
                <c:pt idx="7663">
                  <c:v>43226.048483796294</c:v>
                </c:pt>
                <c:pt idx="7664">
                  <c:v>43226.048495370371</c:v>
                </c:pt>
                <c:pt idx="7665">
                  <c:v>43226.048506944448</c:v>
                </c:pt>
                <c:pt idx="7666">
                  <c:v>43226.048518518517</c:v>
                </c:pt>
                <c:pt idx="7667">
                  <c:v>43226.048530092594</c:v>
                </c:pt>
                <c:pt idx="7668">
                  <c:v>43226.048541666663</c:v>
                </c:pt>
                <c:pt idx="7669">
                  <c:v>43226.04855324074</c:v>
                </c:pt>
                <c:pt idx="7670">
                  <c:v>43226.048564814817</c:v>
                </c:pt>
                <c:pt idx="7671">
                  <c:v>43226.048576388886</c:v>
                </c:pt>
                <c:pt idx="7672">
                  <c:v>43226.048587962963</c:v>
                </c:pt>
                <c:pt idx="7673">
                  <c:v>43226.04859953704</c:v>
                </c:pt>
                <c:pt idx="7674">
                  <c:v>43226.048611111109</c:v>
                </c:pt>
                <c:pt idx="7675">
                  <c:v>43226.048622685186</c:v>
                </c:pt>
                <c:pt idx="7676">
                  <c:v>43226.048634259256</c:v>
                </c:pt>
                <c:pt idx="7677">
                  <c:v>43226.048645833333</c:v>
                </c:pt>
                <c:pt idx="7678">
                  <c:v>43226.048657407409</c:v>
                </c:pt>
                <c:pt idx="7679">
                  <c:v>43226.048668981479</c:v>
                </c:pt>
                <c:pt idx="7680">
                  <c:v>43226.048680555556</c:v>
                </c:pt>
                <c:pt idx="7681">
                  <c:v>43226.048692129632</c:v>
                </c:pt>
                <c:pt idx="7682">
                  <c:v>43226.048703703702</c:v>
                </c:pt>
                <c:pt idx="7683">
                  <c:v>43226.048715277779</c:v>
                </c:pt>
                <c:pt idx="7684">
                  <c:v>43226.048726851855</c:v>
                </c:pt>
                <c:pt idx="7685">
                  <c:v>43226.048738425925</c:v>
                </c:pt>
                <c:pt idx="7686">
                  <c:v>43226.048750000002</c:v>
                </c:pt>
                <c:pt idx="7687">
                  <c:v>43226.048761574071</c:v>
                </c:pt>
                <c:pt idx="7688">
                  <c:v>43226.048773148148</c:v>
                </c:pt>
                <c:pt idx="7689">
                  <c:v>43226.048784722225</c:v>
                </c:pt>
                <c:pt idx="7690">
                  <c:v>43226.048796296294</c:v>
                </c:pt>
                <c:pt idx="7691">
                  <c:v>43226.048807870371</c:v>
                </c:pt>
                <c:pt idx="7692">
                  <c:v>43226.048819444448</c:v>
                </c:pt>
                <c:pt idx="7693">
                  <c:v>43226.048831018517</c:v>
                </c:pt>
                <c:pt idx="7694">
                  <c:v>43226.048842592594</c:v>
                </c:pt>
                <c:pt idx="7695">
                  <c:v>43226.048854166664</c:v>
                </c:pt>
                <c:pt idx="7696">
                  <c:v>43226.04886574074</c:v>
                </c:pt>
                <c:pt idx="7697">
                  <c:v>43226.048877314817</c:v>
                </c:pt>
                <c:pt idx="7698">
                  <c:v>43226.048888888887</c:v>
                </c:pt>
                <c:pt idx="7699">
                  <c:v>43226.048900462964</c:v>
                </c:pt>
                <c:pt idx="7700">
                  <c:v>43226.04891203704</c:v>
                </c:pt>
                <c:pt idx="7701">
                  <c:v>43226.04892361111</c:v>
                </c:pt>
                <c:pt idx="7702">
                  <c:v>43226.048935185187</c:v>
                </c:pt>
                <c:pt idx="7703">
                  <c:v>43226.048946759256</c:v>
                </c:pt>
                <c:pt idx="7704">
                  <c:v>43226.048958333333</c:v>
                </c:pt>
                <c:pt idx="7705">
                  <c:v>43226.04896990741</c:v>
                </c:pt>
                <c:pt idx="7706">
                  <c:v>43226.048981481479</c:v>
                </c:pt>
                <c:pt idx="7707">
                  <c:v>43226.048993055556</c:v>
                </c:pt>
                <c:pt idx="7708">
                  <c:v>43226.049004629633</c:v>
                </c:pt>
                <c:pt idx="7709">
                  <c:v>43226.049016203702</c:v>
                </c:pt>
                <c:pt idx="7710">
                  <c:v>43226.049027777779</c:v>
                </c:pt>
                <c:pt idx="7711">
                  <c:v>43226.049039351848</c:v>
                </c:pt>
                <c:pt idx="7712">
                  <c:v>43226.049039351848</c:v>
                </c:pt>
                <c:pt idx="7713">
                  <c:v>43226.049050925925</c:v>
                </c:pt>
                <c:pt idx="7714">
                  <c:v>43226.049062500002</c:v>
                </c:pt>
                <c:pt idx="7715">
                  <c:v>43226.049074074072</c:v>
                </c:pt>
                <c:pt idx="7716">
                  <c:v>43226.049085648148</c:v>
                </c:pt>
                <c:pt idx="7717">
                  <c:v>43226.049097222225</c:v>
                </c:pt>
                <c:pt idx="7718">
                  <c:v>43226.049108796295</c:v>
                </c:pt>
                <c:pt idx="7719">
                  <c:v>43226.049120370371</c:v>
                </c:pt>
                <c:pt idx="7720">
                  <c:v>43226.049131944441</c:v>
                </c:pt>
                <c:pt idx="7721">
                  <c:v>43226.049143518518</c:v>
                </c:pt>
                <c:pt idx="7722">
                  <c:v>43226.049155092594</c:v>
                </c:pt>
                <c:pt idx="7723">
                  <c:v>43226.049166666664</c:v>
                </c:pt>
                <c:pt idx="7724">
                  <c:v>43226.049178240741</c:v>
                </c:pt>
                <c:pt idx="7725">
                  <c:v>43226.049189814818</c:v>
                </c:pt>
                <c:pt idx="7726">
                  <c:v>43226.049201388887</c:v>
                </c:pt>
                <c:pt idx="7727">
                  <c:v>43226.049212962964</c:v>
                </c:pt>
                <c:pt idx="7728">
                  <c:v>43226.049224537041</c:v>
                </c:pt>
                <c:pt idx="7729">
                  <c:v>43226.04923611111</c:v>
                </c:pt>
                <c:pt idx="7730">
                  <c:v>43226.049247685187</c:v>
                </c:pt>
                <c:pt idx="7731">
                  <c:v>43226.049259259256</c:v>
                </c:pt>
                <c:pt idx="7732">
                  <c:v>43226.049270833333</c:v>
                </c:pt>
                <c:pt idx="7733">
                  <c:v>43226.04928240741</c:v>
                </c:pt>
                <c:pt idx="7734">
                  <c:v>43226.049293981479</c:v>
                </c:pt>
                <c:pt idx="7735">
                  <c:v>43226.049305555556</c:v>
                </c:pt>
                <c:pt idx="7736">
                  <c:v>43226.049317129633</c:v>
                </c:pt>
                <c:pt idx="7737">
                  <c:v>43226.049328703702</c:v>
                </c:pt>
                <c:pt idx="7738">
                  <c:v>43226.049340277779</c:v>
                </c:pt>
                <c:pt idx="7739">
                  <c:v>43226.049351851849</c:v>
                </c:pt>
                <c:pt idx="7740">
                  <c:v>43226.049363425926</c:v>
                </c:pt>
                <c:pt idx="7741">
                  <c:v>43226.049375000002</c:v>
                </c:pt>
                <c:pt idx="7742">
                  <c:v>43226.049386574072</c:v>
                </c:pt>
                <c:pt idx="7743">
                  <c:v>43226.049398148149</c:v>
                </c:pt>
                <c:pt idx="7744">
                  <c:v>43226.049409722225</c:v>
                </c:pt>
                <c:pt idx="7745">
                  <c:v>43226.049421296295</c:v>
                </c:pt>
                <c:pt idx="7746">
                  <c:v>43226.049432870372</c:v>
                </c:pt>
                <c:pt idx="7747">
                  <c:v>43226.049444444441</c:v>
                </c:pt>
                <c:pt idx="7748">
                  <c:v>43226.049456018518</c:v>
                </c:pt>
                <c:pt idx="7749">
                  <c:v>43226.049467592595</c:v>
                </c:pt>
                <c:pt idx="7750">
                  <c:v>43226.049479166664</c:v>
                </c:pt>
                <c:pt idx="7751">
                  <c:v>43226.049490740741</c:v>
                </c:pt>
                <c:pt idx="7752">
                  <c:v>43226.049502314818</c:v>
                </c:pt>
                <c:pt idx="7753">
                  <c:v>43226.049513888887</c:v>
                </c:pt>
                <c:pt idx="7754">
                  <c:v>43226.049525462964</c:v>
                </c:pt>
                <c:pt idx="7755">
                  <c:v>43226.049537037034</c:v>
                </c:pt>
                <c:pt idx="7756">
                  <c:v>43226.04954861111</c:v>
                </c:pt>
                <c:pt idx="7757">
                  <c:v>43226.049560185187</c:v>
                </c:pt>
                <c:pt idx="7758">
                  <c:v>43226.049571759257</c:v>
                </c:pt>
                <c:pt idx="7759">
                  <c:v>43226.049583333333</c:v>
                </c:pt>
                <c:pt idx="7760">
                  <c:v>43226.04959490741</c:v>
                </c:pt>
                <c:pt idx="7761">
                  <c:v>43226.04960648148</c:v>
                </c:pt>
                <c:pt idx="7762">
                  <c:v>43226.049618055556</c:v>
                </c:pt>
                <c:pt idx="7763">
                  <c:v>43226.049629629626</c:v>
                </c:pt>
                <c:pt idx="7764">
                  <c:v>43226.049641203703</c:v>
                </c:pt>
                <c:pt idx="7765">
                  <c:v>43226.04965277778</c:v>
                </c:pt>
                <c:pt idx="7766">
                  <c:v>43226.049664351849</c:v>
                </c:pt>
                <c:pt idx="7767">
                  <c:v>43226.049675925926</c:v>
                </c:pt>
                <c:pt idx="7768">
                  <c:v>43226.049687500003</c:v>
                </c:pt>
                <c:pt idx="7769">
                  <c:v>43226.049699074072</c:v>
                </c:pt>
                <c:pt idx="7770">
                  <c:v>43226.049710648149</c:v>
                </c:pt>
                <c:pt idx="7771">
                  <c:v>43226.049722222226</c:v>
                </c:pt>
                <c:pt idx="7772">
                  <c:v>43226.049733796295</c:v>
                </c:pt>
                <c:pt idx="7773">
                  <c:v>43226.049745370372</c:v>
                </c:pt>
                <c:pt idx="7774">
                  <c:v>43226.049756944441</c:v>
                </c:pt>
                <c:pt idx="7775">
                  <c:v>43226.049768518518</c:v>
                </c:pt>
                <c:pt idx="7776">
                  <c:v>43226.049780092595</c:v>
                </c:pt>
                <c:pt idx="7777">
                  <c:v>43226.049791666665</c:v>
                </c:pt>
                <c:pt idx="7778">
                  <c:v>43226.049803240741</c:v>
                </c:pt>
                <c:pt idx="7779">
                  <c:v>43226.049814814818</c:v>
                </c:pt>
                <c:pt idx="7780">
                  <c:v>43226.049826388888</c:v>
                </c:pt>
                <c:pt idx="7781">
                  <c:v>43226.049837962964</c:v>
                </c:pt>
                <c:pt idx="7782">
                  <c:v>43226.049849537034</c:v>
                </c:pt>
                <c:pt idx="7783">
                  <c:v>43226.049861111111</c:v>
                </c:pt>
                <c:pt idx="7784">
                  <c:v>43226.049872685187</c:v>
                </c:pt>
                <c:pt idx="7785">
                  <c:v>43226.049884259257</c:v>
                </c:pt>
                <c:pt idx="7786">
                  <c:v>43226.049895833334</c:v>
                </c:pt>
                <c:pt idx="7787">
                  <c:v>43226.049907407411</c:v>
                </c:pt>
                <c:pt idx="7788">
                  <c:v>43226.04991898148</c:v>
                </c:pt>
                <c:pt idx="7789">
                  <c:v>43226.04991898148</c:v>
                </c:pt>
                <c:pt idx="7790">
                  <c:v>43226.049930555557</c:v>
                </c:pt>
                <c:pt idx="7791">
                  <c:v>43226.049942129626</c:v>
                </c:pt>
                <c:pt idx="7792">
                  <c:v>43226.049953703703</c:v>
                </c:pt>
                <c:pt idx="7793">
                  <c:v>43226.04996527778</c:v>
                </c:pt>
                <c:pt idx="7794">
                  <c:v>43226.049976851849</c:v>
                </c:pt>
                <c:pt idx="7795">
                  <c:v>43226.049988425926</c:v>
                </c:pt>
                <c:pt idx="7796">
                  <c:v>43226.05</c:v>
                </c:pt>
                <c:pt idx="7797">
                  <c:v>43226.050011574072</c:v>
                </c:pt>
                <c:pt idx="7798">
                  <c:v>43226.050023148149</c:v>
                </c:pt>
                <c:pt idx="7799">
                  <c:v>43226.050034722219</c:v>
                </c:pt>
                <c:pt idx="7800">
                  <c:v>43226.050046296295</c:v>
                </c:pt>
                <c:pt idx="7801">
                  <c:v>43226.050057870372</c:v>
                </c:pt>
                <c:pt idx="7802">
                  <c:v>43226.050069444442</c:v>
                </c:pt>
                <c:pt idx="7803">
                  <c:v>43226.050081018519</c:v>
                </c:pt>
                <c:pt idx="7804">
                  <c:v>43226.050092592595</c:v>
                </c:pt>
                <c:pt idx="7805">
                  <c:v>43226.050104166665</c:v>
                </c:pt>
                <c:pt idx="7806">
                  <c:v>43226.050115740742</c:v>
                </c:pt>
                <c:pt idx="7807">
                  <c:v>43226.050127314818</c:v>
                </c:pt>
                <c:pt idx="7808">
                  <c:v>43226.050138888888</c:v>
                </c:pt>
                <c:pt idx="7809">
                  <c:v>43226.050150462965</c:v>
                </c:pt>
                <c:pt idx="7810">
                  <c:v>43226.050162037034</c:v>
                </c:pt>
                <c:pt idx="7811">
                  <c:v>43226.050173611111</c:v>
                </c:pt>
                <c:pt idx="7812">
                  <c:v>43226.050185185188</c:v>
                </c:pt>
                <c:pt idx="7813">
                  <c:v>43226.050196759257</c:v>
                </c:pt>
                <c:pt idx="7814">
                  <c:v>43226.050208333334</c:v>
                </c:pt>
                <c:pt idx="7815">
                  <c:v>43226.050219907411</c:v>
                </c:pt>
                <c:pt idx="7816">
                  <c:v>43226.05023148148</c:v>
                </c:pt>
                <c:pt idx="7817">
                  <c:v>43226.050243055557</c:v>
                </c:pt>
                <c:pt idx="7818">
                  <c:v>43226.050254629627</c:v>
                </c:pt>
                <c:pt idx="7819">
                  <c:v>43226.050266203703</c:v>
                </c:pt>
                <c:pt idx="7820">
                  <c:v>43226.05027777778</c:v>
                </c:pt>
                <c:pt idx="7821">
                  <c:v>43226.05028935185</c:v>
                </c:pt>
                <c:pt idx="7822">
                  <c:v>43226.050300925926</c:v>
                </c:pt>
                <c:pt idx="7823">
                  <c:v>43226.050312500003</c:v>
                </c:pt>
                <c:pt idx="7824">
                  <c:v>43226.050324074073</c:v>
                </c:pt>
                <c:pt idx="7825">
                  <c:v>43226.050335648149</c:v>
                </c:pt>
                <c:pt idx="7826">
                  <c:v>43226.050347222219</c:v>
                </c:pt>
                <c:pt idx="7827">
                  <c:v>43226.050358796296</c:v>
                </c:pt>
                <c:pt idx="7828">
                  <c:v>43226.050370370373</c:v>
                </c:pt>
                <c:pt idx="7829">
                  <c:v>43226.050381944442</c:v>
                </c:pt>
                <c:pt idx="7830">
                  <c:v>43226.050393518519</c:v>
                </c:pt>
                <c:pt idx="7831">
                  <c:v>43226.050405092596</c:v>
                </c:pt>
                <c:pt idx="7832">
                  <c:v>43226.050416666665</c:v>
                </c:pt>
                <c:pt idx="7833">
                  <c:v>43226.050428240742</c:v>
                </c:pt>
                <c:pt idx="7834">
                  <c:v>43226.050439814811</c:v>
                </c:pt>
                <c:pt idx="7835">
                  <c:v>43226.050451388888</c:v>
                </c:pt>
                <c:pt idx="7836">
                  <c:v>43226.050462962965</c:v>
                </c:pt>
                <c:pt idx="7837">
                  <c:v>43226.050474537034</c:v>
                </c:pt>
                <c:pt idx="7838">
                  <c:v>43226.050486111111</c:v>
                </c:pt>
                <c:pt idx="7839">
                  <c:v>43226.050497685188</c:v>
                </c:pt>
                <c:pt idx="7840">
                  <c:v>43226.050509259258</c:v>
                </c:pt>
                <c:pt idx="7841">
                  <c:v>43226.050520833334</c:v>
                </c:pt>
                <c:pt idx="7842">
                  <c:v>43226.050532407404</c:v>
                </c:pt>
                <c:pt idx="7843">
                  <c:v>43226.050543981481</c:v>
                </c:pt>
                <c:pt idx="7844">
                  <c:v>43226.050555555557</c:v>
                </c:pt>
                <c:pt idx="7845">
                  <c:v>43226.050567129627</c:v>
                </c:pt>
                <c:pt idx="7846">
                  <c:v>43226.050578703704</c:v>
                </c:pt>
                <c:pt idx="7847">
                  <c:v>43226.05059027778</c:v>
                </c:pt>
                <c:pt idx="7848">
                  <c:v>43226.05060185185</c:v>
                </c:pt>
                <c:pt idx="7849">
                  <c:v>43226.050613425927</c:v>
                </c:pt>
                <c:pt idx="7850">
                  <c:v>43226.050625000003</c:v>
                </c:pt>
                <c:pt idx="7851">
                  <c:v>43226.050636574073</c:v>
                </c:pt>
                <c:pt idx="7852">
                  <c:v>43226.05064814815</c:v>
                </c:pt>
                <c:pt idx="7853">
                  <c:v>43226.050659722219</c:v>
                </c:pt>
                <c:pt idx="7854">
                  <c:v>43226.050671296296</c:v>
                </c:pt>
                <c:pt idx="7855">
                  <c:v>43226.050682870373</c:v>
                </c:pt>
                <c:pt idx="7856">
                  <c:v>43226.050694444442</c:v>
                </c:pt>
                <c:pt idx="7857">
                  <c:v>43226.050706018519</c:v>
                </c:pt>
                <c:pt idx="7858">
                  <c:v>43226.050717592596</c:v>
                </c:pt>
                <c:pt idx="7859">
                  <c:v>43226.050729166665</c:v>
                </c:pt>
                <c:pt idx="7860">
                  <c:v>43226.050740740742</c:v>
                </c:pt>
                <c:pt idx="7861">
                  <c:v>43226.050752314812</c:v>
                </c:pt>
                <c:pt idx="7862">
                  <c:v>43226.050763888888</c:v>
                </c:pt>
                <c:pt idx="7863">
                  <c:v>43226.050775462965</c:v>
                </c:pt>
                <c:pt idx="7864">
                  <c:v>43226.050787037035</c:v>
                </c:pt>
                <c:pt idx="7865">
                  <c:v>43226.050798611112</c:v>
                </c:pt>
                <c:pt idx="7866">
                  <c:v>43226.050810185188</c:v>
                </c:pt>
                <c:pt idx="7867">
                  <c:v>43226.050821759258</c:v>
                </c:pt>
                <c:pt idx="7868">
                  <c:v>43226.050833333335</c:v>
                </c:pt>
                <c:pt idx="7869">
                  <c:v>43226.050833333335</c:v>
                </c:pt>
                <c:pt idx="7870">
                  <c:v>43226.050844907404</c:v>
                </c:pt>
                <c:pt idx="7871">
                  <c:v>43226.050856481481</c:v>
                </c:pt>
                <c:pt idx="7872">
                  <c:v>43226.050868055558</c:v>
                </c:pt>
                <c:pt idx="7873">
                  <c:v>43226.050879629627</c:v>
                </c:pt>
                <c:pt idx="7874">
                  <c:v>43226.050891203704</c:v>
                </c:pt>
                <c:pt idx="7875">
                  <c:v>43226.050902777781</c:v>
                </c:pt>
                <c:pt idx="7876">
                  <c:v>43226.05091435185</c:v>
                </c:pt>
                <c:pt idx="7877">
                  <c:v>43226.050925925927</c:v>
                </c:pt>
                <c:pt idx="7878">
                  <c:v>43226.050937499997</c:v>
                </c:pt>
                <c:pt idx="7879">
                  <c:v>43226.050949074073</c:v>
                </c:pt>
                <c:pt idx="7880">
                  <c:v>43226.05096064815</c:v>
                </c:pt>
                <c:pt idx="7881">
                  <c:v>43226.05097222222</c:v>
                </c:pt>
                <c:pt idx="7882">
                  <c:v>43226.050983796296</c:v>
                </c:pt>
                <c:pt idx="7883">
                  <c:v>43226.050995370373</c:v>
                </c:pt>
                <c:pt idx="7884">
                  <c:v>43226.051006944443</c:v>
                </c:pt>
                <c:pt idx="7885">
                  <c:v>43226.051018518519</c:v>
                </c:pt>
                <c:pt idx="7886">
                  <c:v>43226.051030092596</c:v>
                </c:pt>
                <c:pt idx="7887">
                  <c:v>43226.051041666666</c:v>
                </c:pt>
                <c:pt idx="7888">
                  <c:v>43226.051053240742</c:v>
                </c:pt>
                <c:pt idx="7889">
                  <c:v>43226.051064814812</c:v>
                </c:pt>
                <c:pt idx="7890">
                  <c:v>43226.051076388889</c:v>
                </c:pt>
                <c:pt idx="7891">
                  <c:v>43226.051087962966</c:v>
                </c:pt>
                <c:pt idx="7892">
                  <c:v>43226.051099537035</c:v>
                </c:pt>
                <c:pt idx="7893">
                  <c:v>43226.051111111112</c:v>
                </c:pt>
                <c:pt idx="7894">
                  <c:v>43226.051122685189</c:v>
                </c:pt>
                <c:pt idx="7895">
                  <c:v>43226.051134259258</c:v>
                </c:pt>
                <c:pt idx="7896">
                  <c:v>43226.051145833335</c:v>
                </c:pt>
                <c:pt idx="7897">
                  <c:v>43226.051157407404</c:v>
                </c:pt>
                <c:pt idx="7898">
                  <c:v>43226.051168981481</c:v>
                </c:pt>
                <c:pt idx="7899">
                  <c:v>43226.051180555558</c:v>
                </c:pt>
                <c:pt idx="7900">
                  <c:v>43226.051192129627</c:v>
                </c:pt>
                <c:pt idx="7901">
                  <c:v>43226.051203703704</c:v>
                </c:pt>
                <c:pt idx="7902">
                  <c:v>43226.051215277781</c:v>
                </c:pt>
                <c:pt idx="7903">
                  <c:v>43226.051226851851</c:v>
                </c:pt>
                <c:pt idx="7904">
                  <c:v>43226.051238425927</c:v>
                </c:pt>
                <c:pt idx="7905">
                  <c:v>43226.051249999997</c:v>
                </c:pt>
                <c:pt idx="7906">
                  <c:v>43226.051261574074</c:v>
                </c:pt>
                <c:pt idx="7907">
                  <c:v>43226.05127314815</c:v>
                </c:pt>
                <c:pt idx="7908">
                  <c:v>43226.05128472222</c:v>
                </c:pt>
                <c:pt idx="7909">
                  <c:v>43226.051296296297</c:v>
                </c:pt>
                <c:pt idx="7910">
                  <c:v>43226.051307870373</c:v>
                </c:pt>
                <c:pt idx="7911">
                  <c:v>43226.051319444443</c:v>
                </c:pt>
                <c:pt idx="7912">
                  <c:v>43226.05133101852</c:v>
                </c:pt>
                <c:pt idx="7913">
                  <c:v>43226.051342592589</c:v>
                </c:pt>
                <c:pt idx="7914">
                  <c:v>43226.051354166666</c:v>
                </c:pt>
                <c:pt idx="7915">
                  <c:v>43226.051365740743</c:v>
                </c:pt>
                <c:pt idx="7916">
                  <c:v>43226.051377314812</c:v>
                </c:pt>
                <c:pt idx="7917">
                  <c:v>43226.051388888889</c:v>
                </c:pt>
                <c:pt idx="7918">
                  <c:v>43226.051400462966</c:v>
                </c:pt>
                <c:pt idx="7919">
                  <c:v>43226.051412037035</c:v>
                </c:pt>
                <c:pt idx="7920">
                  <c:v>43226.051423611112</c:v>
                </c:pt>
                <c:pt idx="7921">
                  <c:v>43226.051435185182</c:v>
                </c:pt>
                <c:pt idx="7922">
                  <c:v>43226.051446759258</c:v>
                </c:pt>
                <c:pt idx="7923">
                  <c:v>43226.051458333335</c:v>
                </c:pt>
                <c:pt idx="7924">
                  <c:v>43226.051469907405</c:v>
                </c:pt>
                <c:pt idx="7925">
                  <c:v>43226.051481481481</c:v>
                </c:pt>
                <c:pt idx="7926">
                  <c:v>43226.051493055558</c:v>
                </c:pt>
                <c:pt idx="7927">
                  <c:v>43226.051504629628</c:v>
                </c:pt>
                <c:pt idx="7928">
                  <c:v>43226.051516203705</c:v>
                </c:pt>
                <c:pt idx="7929">
                  <c:v>43226.051527777781</c:v>
                </c:pt>
                <c:pt idx="7930">
                  <c:v>43226.051539351851</c:v>
                </c:pt>
                <c:pt idx="7931">
                  <c:v>43226.051550925928</c:v>
                </c:pt>
                <c:pt idx="7932">
                  <c:v>43226.051562499997</c:v>
                </c:pt>
                <c:pt idx="7933">
                  <c:v>43226.051574074074</c:v>
                </c:pt>
                <c:pt idx="7934">
                  <c:v>43226.051585648151</c:v>
                </c:pt>
                <c:pt idx="7935">
                  <c:v>43226.05159722222</c:v>
                </c:pt>
                <c:pt idx="7936">
                  <c:v>43226.051608796297</c:v>
                </c:pt>
                <c:pt idx="7937">
                  <c:v>43226.051620370374</c:v>
                </c:pt>
                <c:pt idx="7938">
                  <c:v>43226.051631944443</c:v>
                </c:pt>
                <c:pt idx="7939">
                  <c:v>43226.05164351852</c:v>
                </c:pt>
                <c:pt idx="7940">
                  <c:v>43226.051655092589</c:v>
                </c:pt>
                <c:pt idx="7941">
                  <c:v>43226.051666666666</c:v>
                </c:pt>
                <c:pt idx="7942">
                  <c:v>43226.051678240743</c:v>
                </c:pt>
                <c:pt idx="7943">
                  <c:v>43226.051689814813</c:v>
                </c:pt>
                <c:pt idx="7944">
                  <c:v>43226.051701388889</c:v>
                </c:pt>
                <c:pt idx="7945">
                  <c:v>43226.051701388889</c:v>
                </c:pt>
                <c:pt idx="7946">
                  <c:v>43226.051712962966</c:v>
                </c:pt>
                <c:pt idx="7947">
                  <c:v>43226.051724537036</c:v>
                </c:pt>
                <c:pt idx="7948">
                  <c:v>43226.051736111112</c:v>
                </c:pt>
                <c:pt idx="7949">
                  <c:v>43226.051747685182</c:v>
                </c:pt>
                <c:pt idx="7950">
                  <c:v>43226.051759259259</c:v>
                </c:pt>
                <c:pt idx="7951">
                  <c:v>43226.051770833335</c:v>
                </c:pt>
                <c:pt idx="7952">
                  <c:v>43226.051782407405</c:v>
                </c:pt>
                <c:pt idx="7953">
                  <c:v>43226.051793981482</c:v>
                </c:pt>
                <c:pt idx="7954">
                  <c:v>43226.051805555559</c:v>
                </c:pt>
                <c:pt idx="7955">
                  <c:v>43226.051817129628</c:v>
                </c:pt>
                <c:pt idx="7956">
                  <c:v>43226.051828703705</c:v>
                </c:pt>
                <c:pt idx="7957">
                  <c:v>43226.051840277774</c:v>
                </c:pt>
                <c:pt idx="7958">
                  <c:v>43226.051851851851</c:v>
                </c:pt>
                <c:pt idx="7959">
                  <c:v>43226.051863425928</c:v>
                </c:pt>
                <c:pt idx="7960">
                  <c:v>43226.051874999997</c:v>
                </c:pt>
                <c:pt idx="7961">
                  <c:v>43226.051886574074</c:v>
                </c:pt>
                <c:pt idx="7962">
                  <c:v>43226.051898148151</c:v>
                </c:pt>
                <c:pt idx="7963">
                  <c:v>43226.05190972222</c:v>
                </c:pt>
                <c:pt idx="7964">
                  <c:v>43226.051921296297</c:v>
                </c:pt>
                <c:pt idx="7965">
                  <c:v>43226.051932870374</c:v>
                </c:pt>
                <c:pt idx="7966">
                  <c:v>43226.051944444444</c:v>
                </c:pt>
                <c:pt idx="7967">
                  <c:v>43226.05195601852</c:v>
                </c:pt>
                <c:pt idx="7968">
                  <c:v>43226.05196759259</c:v>
                </c:pt>
                <c:pt idx="7969">
                  <c:v>43226.051979166667</c:v>
                </c:pt>
                <c:pt idx="7970">
                  <c:v>43226.051990740743</c:v>
                </c:pt>
                <c:pt idx="7971">
                  <c:v>43226.052002314813</c:v>
                </c:pt>
                <c:pt idx="7972">
                  <c:v>43226.05201388889</c:v>
                </c:pt>
                <c:pt idx="7973">
                  <c:v>43226.052025462966</c:v>
                </c:pt>
                <c:pt idx="7974">
                  <c:v>43226.052037037036</c:v>
                </c:pt>
                <c:pt idx="7975">
                  <c:v>43226.052048611113</c:v>
                </c:pt>
                <c:pt idx="7976">
                  <c:v>43226.052060185182</c:v>
                </c:pt>
                <c:pt idx="7977">
                  <c:v>43226.052071759259</c:v>
                </c:pt>
                <c:pt idx="7978">
                  <c:v>43226.052083333336</c:v>
                </c:pt>
                <c:pt idx="7979">
                  <c:v>43226.052094907405</c:v>
                </c:pt>
                <c:pt idx="7980">
                  <c:v>43226.052106481482</c:v>
                </c:pt>
                <c:pt idx="7981">
                  <c:v>43226.052118055559</c:v>
                </c:pt>
                <c:pt idx="7982">
                  <c:v>43226.052129629628</c:v>
                </c:pt>
                <c:pt idx="7983">
                  <c:v>43226.052141203705</c:v>
                </c:pt>
                <c:pt idx="7984">
                  <c:v>43226.052152777775</c:v>
                </c:pt>
                <c:pt idx="7985">
                  <c:v>43226.052164351851</c:v>
                </c:pt>
                <c:pt idx="7986">
                  <c:v>43226.052175925928</c:v>
                </c:pt>
                <c:pt idx="7987">
                  <c:v>43226.052187499998</c:v>
                </c:pt>
                <c:pt idx="7988">
                  <c:v>43226.052199074074</c:v>
                </c:pt>
                <c:pt idx="7989">
                  <c:v>43226.052210648151</c:v>
                </c:pt>
                <c:pt idx="7990">
                  <c:v>43226.052222222221</c:v>
                </c:pt>
                <c:pt idx="7991">
                  <c:v>43226.052233796298</c:v>
                </c:pt>
                <c:pt idx="7992">
                  <c:v>43226.052245370367</c:v>
                </c:pt>
                <c:pt idx="7993">
                  <c:v>43226.052256944444</c:v>
                </c:pt>
                <c:pt idx="7994">
                  <c:v>43226.052268518521</c:v>
                </c:pt>
                <c:pt idx="7995">
                  <c:v>43226.05228009259</c:v>
                </c:pt>
                <c:pt idx="7996">
                  <c:v>43226.052291666667</c:v>
                </c:pt>
                <c:pt idx="7997">
                  <c:v>43226.052303240744</c:v>
                </c:pt>
                <c:pt idx="7998">
                  <c:v>43226.052314814813</c:v>
                </c:pt>
                <c:pt idx="7999">
                  <c:v>43226.05232638889</c:v>
                </c:pt>
                <c:pt idx="8000">
                  <c:v>43226.052337962959</c:v>
                </c:pt>
                <c:pt idx="8001">
                  <c:v>43226.052349537036</c:v>
                </c:pt>
                <c:pt idx="8002">
                  <c:v>43226.052361111113</c:v>
                </c:pt>
                <c:pt idx="8003">
                  <c:v>43226.052372685182</c:v>
                </c:pt>
                <c:pt idx="8004">
                  <c:v>43226.052384259259</c:v>
                </c:pt>
                <c:pt idx="8005">
                  <c:v>43226.052395833336</c:v>
                </c:pt>
                <c:pt idx="8006">
                  <c:v>43226.052407407406</c:v>
                </c:pt>
                <c:pt idx="8007">
                  <c:v>43226.052418981482</c:v>
                </c:pt>
                <c:pt idx="8008">
                  <c:v>43226.052430555559</c:v>
                </c:pt>
                <c:pt idx="8009">
                  <c:v>43226.052442129629</c:v>
                </c:pt>
                <c:pt idx="8010">
                  <c:v>43226.052453703705</c:v>
                </c:pt>
                <c:pt idx="8011">
                  <c:v>43226.052465277775</c:v>
                </c:pt>
                <c:pt idx="8012">
                  <c:v>43226.052476851852</c:v>
                </c:pt>
                <c:pt idx="8013">
                  <c:v>43226.052488425928</c:v>
                </c:pt>
                <c:pt idx="8014">
                  <c:v>43226.052499999998</c:v>
                </c:pt>
                <c:pt idx="8015">
                  <c:v>43226.052511574075</c:v>
                </c:pt>
                <c:pt idx="8016">
                  <c:v>43226.052523148152</c:v>
                </c:pt>
                <c:pt idx="8017">
                  <c:v>43226.052534722221</c:v>
                </c:pt>
                <c:pt idx="8018">
                  <c:v>43226.052546296298</c:v>
                </c:pt>
                <c:pt idx="8019">
                  <c:v>43226.052557870367</c:v>
                </c:pt>
                <c:pt idx="8020">
                  <c:v>43226.052569444444</c:v>
                </c:pt>
                <c:pt idx="8021">
                  <c:v>43226.052569444444</c:v>
                </c:pt>
                <c:pt idx="8022">
                  <c:v>43226.052581018521</c:v>
                </c:pt>
                <c:pt idx="8023">
                  <c:v>43226.05259259259</c:v>
                </c:pt>
                <c:pt idx="8024">
                  <c:v>43226.052604166667</c:v>
                </c:pt>
                <c:pt idx="8025">
                  <c:v>43226.052615740744</c:v>
                </c:pt>
                <c:pt idx="8026">
                  <c:v>43226.052627314813</c:v>
                </c:pt>
                <c:pt idx="8027">
                  <c:v>43226.05263888889</c:v>
                </c:pt>
                <c:pt idx="8028">
                  <c:v>43226.05265046296</c:v>
                </c:pt>
                <c:pt idx="8029">
                  <c:v>43226.052662037036</c:v>
                </c:pt>
                <c:pt idx="8030">
                  <c:v>43226.052673611113</c:v>
                </c:pt>
                <c:pt idx="8031">
                  <c:v>43226.052685185183</c:v>
                </c:pt>
                <c:pt idx="8032">
                  <c:v>43226.05269675926</c:v>
                </c:pt>
                <c:pt idx="8033">
                  <c:v>43226.052708333336</c:v>
                </c:pt>
                <c:pt idx="8034">
                  <c:v>43226.052719907406</c:v>
                </c:pt>
                <c:pt idx="8035">
                  <c:v>43226.052731481483</c:v>
                </c:pt>
                <c:pt idx="8036">
                  <c:v>43226.052743055552</c:v>
                </c:pt>
                <c:pt idx="8037">
                  <c:v>43226.052754629629</c:v>
                </c:pt>
                <c:pt idx="8038">
                  <c:v>43226.052766203706</c:v>
                </c:pt>
                <c:pt idx="8039">
                  <c:v>43226.052777777775</c:v>
                </c:pt>
                <c:pt idx="8040">
                  <c:v>43226.052789351852</c:v>
                </c:pt>
                <c:pt idx="8041">
                  <c:v>43226.052800925929</c:v>
                </c:pt>
                <c:pt idx="8042">
                  <c:v>43226.052812499998</c:v>
                </c:pt>
                <c:pt idx="8043">
                  <c:v>43226.052824074075</c:v>
                </c:pt>
                <c:pt idx="8044">
                  <c:v>43226.052835648145</c:v>
                </c:pt>
                <c:pt idx="8045">
                  <c:v>43226.052847222221</c:v>
                </c:pt>
                <c:pt idx="8046">
                  <c:v>43226.052858796298</c:v>
                </c:pt>
                <c:pt idx="8047">
                  <c:v>43226.052870370368</c:v>
                </c:pt>
                <c:pt idx="8048">
                  <c:v>43226.052881944444</c:v>
                </c:pt>
                <c:pt idx="8049">
                  <c:v>43226.052893518521</c:v>
                </c:pt>
                <c:pt idx="8050">
                  <c:v>43226.052905092591</c:v>
                </c:pt>
                <c:pt idx="8051">
                  <c:v>43226.052916666667</c:v>
                </c:pt>
                <c:pt idx="8052">
                  <c:v>43226.052928240744</c:v>
                </c:pt>
                <c:pt idx="8053">
                  <c:v>43226.052939814814</c:v>
                </c:pt>
                <c:pt idx="8054">
                  <c:v>43226.052951388891</c:v>
                </c:pt>
                <c:pt idx="8055">
                  <c:v>43226.05296296296</c:v>
                </c:pt>
                <c:pt idx="8056">
                  <c:v>43226.052974537037</c:v>
                </c:pt>
                <c:pt idx="8057">
                  <c:v>43226.052986111114</c:v>
                </c:pt>
                <c:pt idx="8058">
                  <c:v>43226.052997685183</c:v>
                </c:pt>
                <c:pt idx="8059">
                  <c:v>43226.05300925926</c:v>
                </c:pt>
                <c:pt idx="8060">
                  <c:v>43226.053020833337</c:v>
                </c:pt>
                <c:pt idx="8061">
                  <c:v>43226.053032407406</c:v>
                </c:pt>
                <c:pt idx="8062">
                  <c:v>43226.053043981483</c:v>
                </c:pt>
                <c:pt idx="8063">
                  <c:v>43226.053055555552</c:v>
                </c:pt>
                <c:pt idx="8064">
                  <c:v>43226.053067129629</c:v>
                </c:pt>
                <c:pt idx="8065">
                  <c:v>43226.053078703706</c:v>
                </c:pt>
                <c:pt idx="8066">
                  <c:v>43226.053090277775</c:v>
                </c:pt>
                <c:pt idx="8067">
                  <c:v>43226.053101851852</c:v>
                </c:pt>
                <c:pt idx="8068">
                  <c:v>43226.053113425929</c:v>
                </c:pt>
                <c:pt idx="8069">
                  <c:v>43226.053124999999</c:v>
                </c:pt>
                <c:pt idx="8070">
                  <c:v>43226.053136574075</c:v>
                </c:pt>
                <c:pt idx="8071">
                  <c:v>43226.053148148145</c:v>
                </c:pt>
                <c:pt idx="8072">
                  <c:v>43226.053159722222</c:v>
                </c:pt>
                <c:pt idx="8073">
                  <c:v>43226.053171296298</c:v>
                </c:pt>
                <c:pt idx="8074">
                  <c:v>43226.053182870368</c:v>
                </c:pt>
                <c:pt idx="8075">
                  <c:v>43226.053194444445</c:v>
                </c:pt>
                <c:pt idx="8076">
                  <c:v>43226.053206018521</c:v>
                </c:pt>
                <c:pt idx="8077">
                  <c:v>43226.053217592591</c:v>
                </c:pt>
                <c:pt idx="8078">
                  <c:v>43226.053229166668</c:v>
                </c:pt>
                <c:pt idx="8079">
                  <c:v>43226.053240740737</c:v>
                </c:pt>
                <c:pt idx="8080">
                  <c:v>43226.053252314814</c:v>
                </c:pt>
                <c:pt idx="8081">
                  <c:v>43226.053263888891</c:v>
                </c:pt>
                <c:pt idx="8082">
                  <c:v>43226.05327546296</c:v>
                </c:pt>
                <c:pt idx="8083">
                  <c:v>43226.053287037037</c:v>
                </c:pt>
                <c:pt idx="8084">
                  <c:v>43226.053298611114</c:v>
                </c:pt>
                <c:pt idx="8085">
                  <c:v>43226.053310185183</c:v>
                </c:pt>
                <c:pt idx="8086">
                  <c:v>43226.05332175926</c:v>
                </c:pt>
                <c:pt idx="8087">
                  <c:v>43226.053333333337</c:v>
                </c:pt>
                <c:pt idx="8088">
                  <c:v>43226.053344907406</c:v>
                </c:pt>
                <c:pt idx="8089">
                  <c:v>43226.053356481483</c:v>
                </c:pt>
                <c:pt idx="8090">
                  <c:v>43226.053368055553</c:v>
                </c:pt>
                <c:pt idx="8091">
                  <c:v>43226.053379629629</c:v>
                </c:pt>
                <c:pt idx="8092">
                  <c:v>43226.053391203706</c:v>
                </c:pt>
                <c:pt idx="8093">
                  <c:v>43226.053402777776</c:v>
                </c:pt>
                <c:pt idx="8094">
                  <c:v>43226.053414351853</c:v>
                </c:pt>
                <c:pt idx="8095">
                  <c:v>43226.053425925929</c:v>
                </c:pt>
                <c:pt idx="8096">
                  <c:v>43226.053437499999</c:v>
                </c:pt>
                <c:pt idx="8097">
                  <c:v>43226.053437499999</c:v>
                </c:pt>
                <c:pt idx="8098">
                  <c:v>43226.053449074076</c:v>
                </c:pt>
                <c:pt idx="8099">
                  <c:v>43226.053460648145</c:v>
                </c:pt>
                <c:pt idx="8100">
                  <c:v>43226.053472222222</c:v>
                </c:pt>
                <c:pt idx="8101">
                  <c:v>43226.053483796299</c:v>
                </c:pt>
                <c:pt idx="8102">
                  <c:v>43226.053495370368</c:v>
                </c:pt>
                <c:pt idx="8103">
                  <c:v>43226.053506944445</c:v>
                </c:pt>
                <c:pt idx="8104">
                  <c:v>43226.053518518522</c:v>
                </c:pt>
                <c:pt idx="8105">
                  <c:v>43226.053530092591</c:v>
                </c:pt>
                <c:pt idx="8106">
                  <c:v>43226.053541666668</c:v>
                </c:pt>
                <c:pt idx="8107">
                  <c:v>43226.053553240738</c:v>
                </c:pt>
                <c:pt idx="8108">
                  <c:v>43226.053564814814</c:v>
                </c:pt>
                <c:pt idx="8109">
                  <c:v>43226.053576388891</c:v>
                </c:pt>
                <c:pt idx="8110">
                  <c:v>43226.053587962961</c:v>
                </c:pt>
                <c:pt idx="8111">
                  <c:v>43226.053599537037</c:v>
                </c:pt>
                <c:pt idx="8112">
                  <c:v>43226.053611111114</c:v>
                </c:pt>
                <c:pt idx="8113">
                  <c:v>43226.053622685184</c:v>
                </c:pt>
                <c:pt idx="8114">
                  <c:v>43226.05363425926</c:v>
                </c:pt>
                <c:pt idx="8115">
                  <c:v>43226.05364583333</c:v>
                </c:pt>
                <c:pt idx="8116">
                  <c:v>43226.053657407407</c:v>
                </c:pt>
                <c:pt idx="8117">
                  <c:v>43226.053668981483</c:v>
                </c:pt>
                <c:pt idx="8118">
                  <c:v>43226.053680555553</c:v>
                </c:pt>
                <c:pt idx="8119">
                  <c:v>43226.05369212963</c:v>
                </c:pt>
                <c:pt idx="8120">
                  <c:v>43226.053703703707</c:v>
                </c:pt>
                <c:pt idx="8121">
                  <c:v>43226.053715277776</c:v>
                </c:pt>
                <c:pt idx="8122">
                  <c:v>43226.053726851853</c:v>
                </c:pt>
                <c:pt idx="8123">
                  <c:v>43226.053738425922</c:v>
                </c:pt>
                <c:pt idx="8124">
                  <c:v>43226.053749999999</c:v>
                </c:pt>
                <c:pt idx="8125">
                  <c:v>43226.053761574076</c:v>
                </c:pt>
                <c:pt idx="8126">
                  <c:v>43226.053773148145</c:v>
                </c:pt>
                <c:pt idx="8127">
                  <c:v>43226.053784722222</c:v>
                </c:pt>
                <c:pt idx="8128">
                  <c:v>43226.053796296299</c:v>
                </c:pt>
                <c:pt idx="8129">
                  <c:v>43226.053807870368</c:v>
                </c:pt>
                <c:pt idx="8130">
                  <c:v>43226.053819444445</c:v>
                </c:pt>
                <c:pt idx="8131">
                  <c:v>43226.053831018522</c:v>
                </c:pt>
                <c:pt idx="8132">
                  <c:v>43226.053842592592</c:v>
                </c:pt>
                <c:pt idx="8133">
                  <c:v>43226.053854166668</c:v>
                </c:pt>
                <c:pt idx="8134">
                  <c:v>43226.053865740738</c:v>
                </c:pt>
                <c:pt idx="8135">
                  <c:v>43226.053877314815</c:v>
                </c:pt>
                <c:pt idx="8136">
                  <c:v>43226.053888888891</c:v>
                </c:pt>
                <c:pt idx="8137">
                  <c:v>43226.053900462961</c:v>
                </c:pt>
                <c:pt idx="8138">
                  <c:v>43226.053912037038</c:v>
                </c:pt>
                <c:pt idx="8139">
                  <c:v>43226.053923611114</c:v>
                </c:pt>
                <c:pt idx="8140">
                  <c:v>43226.053935185184</c:v>
                </c:pt>
                <c:pt idx="8141">
                  <c:v>43226.053946759261</c:v>
                </c:pt>
                <c:pt idx="8142">
                  <c:v>43226.05395833333</c:v>
                </c:pt>
                <c:pt idx="8143">
                  <c:v>43226.053969907407</c:v>
                </c:pt>
                <c:pt idx="8144">
                  <c:v>43226.053981481484</c:v>
                </c:pt>
                <c:pt idx="8145">
                  <c:v>43226.053993055553</c:v>
                </c:pt>
                <c:pt idx="8146">
                  <c:v>43226.05400462963</c:v>
                </c:pt>
                <c:pt idx="8147">
                  <c:v>43226.054016203707</c:v>
                </c:pt>
                <c:pt idx="8148">
                  <c:v>43226.054027777776</c:v>
                </c:pt>
                <c:pt idx="8149">
                  <c:v>43226.054039351853</c:v>
                </c:pt>
                <c:pt idx="8150">
                  <c:v>43226.054050925923</c:v>
                </c:pt>
                <c:pt idx="8151">
                  <c:v>43226.054062499999</c:v>
                </c:pt>
                <c:pt idx="8152">
                  <c:v>43226.054074074076</c:v>
                </c:pt>
                <c:pt idx="8153">
                  <c:v>43226.054085648146</c:v>
                </c:pt>
                <c:pt idx="8154">
                  <c:v>43226.054097222222</c:v>
                </c:pt>
                <c:pt idx="8155">
                  <c:v>43226.054108796299</c:v>
                </c:pt>
                <c:pt idx="8156">
                  <c:v>43226.054120370369</c:v>
                </c:pt>
                <c:pt idx="8157">
                  <c:v>43226.054131944446</c:v>
                </c:pt>
                <c:pt idx="8158">
                  <c:v>43226.054143518515</c:v>
                </c:pt>
                <c:pt idx="8159">
                  <c:v>43226.054155092592</c:v>
                </c:pt>
                <c:pt idx="8160">
                  <c:v>43226.054166666669</c:v>
                </c:pt>
                <c:pt idx="8161">
                  <c:v>43226.054178240738</c:v>
                </c:pt>
                <c:pt idx="8162">
                  <c:v>43226.054189814815</c:v>
                </c:pt>
                <c:pt idx="8163">
                  <c:v>43226.054201388892</c:v>
                </c:pt>
                <c:pt idx="8164">
                  <c:v>43226.054212962961</c:v>
                </c:pt>
                <c:pt idx="8165">
                  <c:v>43226.054224537038</c:v>
                </c:pt>
                <c:pt idx="8166">
                  <c:v>43226.054236111115</c:v>
                </c:pt>
                <c:pt idx="8167">
                  <c:v>43226.054247685184</c:v>
                </c:pt>
                <c:pt idx="8168">
                  <c:v>43226.054259259261</c:v>
                </c:pt>
                <c:pt idx="8169">
                  <c:v>43226.054270833331</c:v>
                </c:pt>
                <c:pt idx="8170">
                  <c:v>43226.054282407407</c:v>
                </c:pt>
                <c:pt idx="8171">
                  <c:v>43226.054293981484</c:v>
                </c:pt>
                <c:pt idx="8172">
                  <c:v>43226.054305555554</c:v>
                </c:pt>
                <c:pt idx="8173">
                  <c:v>43226.05431712963</c:v>
                </c:pt>
                <c:pt idx="8174">
                  <c:v>43226.054328703707</c:v>
                </c:pt>
                <c:pt idx="8175">
                  <c:v>43226.054340277777</c:v>
                </c:pt>
                <c:pt idx="8176">
                  <c:v>43226.054351851853</c:v>
                </c:pt>
                <c:pt idx="8177">
                  <c:v>43226.054363425923</c:v>
                </c:pt>
                <c:pt idx="8178">
                  <c:v>43226.054375</c:v>
                </c:pt>
                <c:pt idx="8179">
                  <c:v>43226.054375</c:v>
                </c:pt>
                <c:pt idx="8180">
                  <c:v>43226.054386574076</c:v>
                </c:pt>
                <c:pt idx="8181">
                  <c:v>43226.054398148146</c:v>
                </c:pt>
                <c:pt idx="8182">
                  <c:v>43226.054409722223</c:v>
                </c:pt>
                <c:pt idx="8183">
                  <c:v>43226.0544212963</c:v>
                </c:pt>
                <c:pt idx="8184">
                  <c:v>43226.054432870369</c:v>
                </c:pt>
                <c:pt idx="8185">
                  <c:v>43226.054444444446</c:v>
                </c:pt>
                <c:pt idx="8186">
                  <c:v>43226.054456018515</c:v>
                </c:pt>
                <c:pt idx="8187">
                  <c:v>43226.054467592592</c:v>
                </c:pt>
                <c:pt idx="8188">
                  <c:v>43226.054479166669</c:v>
                </c:pt>
                <c:pt idx="8189">
                  <c:v>43226.054490740738</c:v>
                </c:pt>
                <c:pt idx="8190">
                  <c:v>43226.054502314815</c:v>
                </c:pt>
                <c:pt idx="8191">
                  <c:v>43226.054513888892</c:v>
                </c:pt>
                <c:pt idx="8192">
                  <c:v>43226.054525462961</c:v>
                </c:pt>
                <c:pt idx="8193">
                  <c:v>43226.054537037038</c:v>
                </c:pt>
                <c:pt idx="8194">
                  <c:v>43226.054548611108</c:v>
                </c:pt>
                <c:pt idx="8195">
                  <c:v>43226.054560185185</c:v>
                </c:pt>
                <c:pt idx="8196">
                  <c:v>43226.054571759261</c:v>
                </c:pt>
                <c:pt idx="8197">
                  <c:v>43226.054583333331</c:v>
                </c:pt>
                <c:pt idx="8198">
                  <c:v>43226.054594907408</c:v>
                </c:pt>
                <c:pt idx="8199">
                  <c:v>43226.054606481484</c:v>
                </c:pt>
                <c:pt idx="8200">
                  <c:v>43226.054618055554</c:v>
                </c:pt>
                <c:pt idx="8201">
                  <c:v>43226.054629629631</c:v>
                </c:pt>
                <c:pt idx="8202">
                  <c:v>43226.0546412037</c:v>
                </c:pt>
                <c:pt idx="8203">
                  <c:v>43226.054652777777</c:v>
                </c:pt>
                <c:pt idx="8204">
                  <c:v>43226.054664351854</c:v>
                </c:pt>
                <c:pt idx="8205">
                  <c:v>43226.054675925923</c:v>
                </c:pt>
                <c:pt idx="8206">
                  <c:v>43226.0546875</c:v>
                </c:pt>
                <c:pt idx="8207">
                  <c:v>43226.054699074077</c:v>
                </c:pt>
                <c:pt idx="8208">
                  <c:v>43226.054710648146</c:v>
                </c:pt>
                <c:pt idx="8209">
                  <c:v>43226.054722222223</c:v>
                </c:pt>
                <c:pt idx="8210">
                  <c:v>43226.0547337963</c:v>
                </c:pt>
                <c:pt idx="8211">
                  <c:v>43226.054745370369</c:v>
                </c:pt>
                <c:pt idx="8212">
                  <c:v>43226.054756944446</c:v>
                </c:pt>
                <c:pt idx="8213">
                  <c:v>43226.054768518516</c:v>
                </c:pt>
                <c:pt idx="8214">
                  <c:v>43226.054780092592</c:v>
                </c:pt>
                <c:pt idx="8215">
                  <c:v>43226.054791666669</c:v>
                </c:pt>
                <c:pt idx="8216">
                  <c:v>43226.054803240739</c:v>
                </c:pt>
                <c:pt idx="8217">
                  <c:v>43226.054814814815</c:v>
                </c:pt>
                <c:pt idx="8218">
                  <c:v>43226.054826388892</c:v>
                </c:pt>
                <c:pt idx="8219">
                  <c:v>43226.054837962962</c:v>
                </c:pt>
                <c:pt idx="8220">
                  <c:v>43226.054849537039</c:v>
                </c:pt>
                <c:pt idx="8221">
                  <c:v>43226.054861111108</c:v>
                </c:pt>
                <c:pt idx="8222">
                  <c:v>43226.054872685185</c:v>
                </c:pt>
                <c:pt idx="8223">
                  <c:v>43226.054884259262</c:v>
                </c:pt>
                <c:pt idx="8224">
                  <c:v>43226.054895833331</c:v>
                </c:pt>
                <c:pt idx="8225">
                  <c:v>43226.054907407408</c:v>
                </c:pt>
                <c:pt idx="8226">
                  <c:v>43226.054918981485</c:v>
                </c:pt>
                <c:pt idx="8227">
                  <c:v>43226.054930555554</c:v>
                </c:pt>
                <c:pt idx="8228">
                  <c:v>43226.054942129631</c:v>
                </c:pt>
                <c:pt idx="8229">
                  <c:v>43226.0549537037</c:v>
                </c:pt>
                <c:pt idx="8230">
                  <c:v>43226.054965277777</c:v>
                </c:pt>
                <c:pt idx="8231">
                  <c:v>43226.054976851854</c:v>
                </c:pt>
                <c:pt idx="8232">
                  <c:v>43226.054988425924</c:v>
                </c:pt>
                <c:pt idx="8233">
                  <c:v>43226.055</c:v>
                </c:pt>
                <c:pt idx="8234">
                  <c:v>43226.055011574077</c:v>
                </c:pt>
                <c:pt idx="8235">
                  <c:v>43226.055023148147</c:v>
                </c:pt>
                <c:pt idx="8236">
                  <c:v>43226.055034722223</c:v>
                </c:pt>
                <c:pt idx="8237">
                  <c:v>43226.055046296293</c:v>
                </c:pt>
                <c:pt idx="8238">
                  <c:v>43226.05505787037</c:v>
                </c:pt>
                <c:pt idx="8239">
                  <c:v>43226.055069444446</c:v>
                </c:pt>
                <c:pt idx="8240">
                  <c:v>43226.055081018516</c:v>
                </c:pt>
                <c:pt idx="8241">
                  <c:v>43226.055092592593</c:v>
                </c:pt>
                <c:pt idx="8242">
                  <c:v>43226.055104166669</c:v>
                </c:pt>
                <c:pt idx="8243">
                  <c:v>43226.055115740739</c:v>
                </c:pt>
                <c:pt idx="8244">
                  <c:v>43226.055127314816</c:v>
                </c:pt>
                <c:pt idx="8245">
                  <c:v>43226.055138888885</c:v>
                </c:pt>
                <c:pt idx="8246">
                  <c:v>43226.055150462962</c:v>
                </c:pt>
                <c:pt idx="8247">
                  <c:v>43226.055162037039</c:v>
                </c:pt>
                <c:pt idx="8248">
                  <c:v>43226.055173611108</c:v>
                </c:pt>
                <c:pt idx="8249">
                  <c:v>43226.055185185185</c:v>
                </c:pt>
                <c:pt idx="8250">
                  <c:v>43226.055196759262</c:v>
                </c:pt>
                <c:pt idx="8251">
                  <c:v>43226.055208333331</c:v>
                </c:pt>
                <c:pt idx="8252">
                  <c:v>43226.055219907408</c:v>
                </c:pt>
                <c:pt idx="8253">
                  <c:v>43226.055231481485</c:v>
                </c:pt>
                <c:pt idx="8254">
                  <c:v>43226.055243055554</c:v>
                </c:pt>
                <c:pt idx="8255">
                  <c:v>43226.055243055554</c:v>
                </c:pt>
                <c:pt idx="8256">
                  <c:v>43226.055254629631</c:v>
                </c:pt>
                <c:pt idx="8257">
                  <c:v>43226.055266203701</c:v>
                </c:pt>
                <c:pt idx="8258">
                  <c:v>43226.055277777778</c:v>
                </c:pt>
                <c:pt idx="8259">
                  <c:v>43226.055289351854</c:v>
                </c:pt>
                <c:pt idx="8260">
                  <c:v>43226.055300925924</c:v>
                </c:pt>
                <c:pt idx="8261">
                  <c:v>43226.055312500001</c:v>
                </c:pt>
                <c:pt idx="8262">
                  <c:v>43226.055324074077</c:v>
                </c:pt>
                <c:pt idx="8263">
                  <c:v>43226.055335648147</c:v>
                </c:pt>
                <c:pt idx="8264">
                  <c:v>43226.055347222224</c:v>
                </c:pt>
                <c:pt idx="8265">
                  <c:v>43226.055358796293</c:v>
                </c:pt>
                <c:pt idx="8266">
                  <c:v>43226.05537037037</c:v>
                </c:pt>
                <c:pt idx="8267">
                  <c:v>43226.055381944447</c:v>
                </c:pt>
                <c:pt idx="8268">
                  <c:v>43226.055393518516</c:v>
                </c:pt>
                <c:pt idx="8269">
                  <c:v>43226.055405092593</c:v>
                </c:pt>
                <c:pt idx="8270">
                  <c:v>43226.05541666667</c:v>
                </c:pt>
                <c:pt idx="8271">
                  <c:v>43226.055428240739</c:v>
                </c:pt>
                <c:pt idx="8272">
                  <c:v>43226.055439814816</c:v>
                </c:pt>
                <c:pt idx="8273">
                  <c:v>43226.055451388886</c:v>
                </c:pt>
                <c:pt idx="8274">
                  <c:v>43226.055462962962</c:v>
                </c:pt>
                <c:pt idx="8275">
                  <c:v>43226.055474537039</c:v>
                </c:pt>
                <c:pt idx="8276">
                  <c:v>43226.055486111109</c:v>
                </c:pt>
                <c:pt idx="8277">
                  <c:v>43226.055497685185</c:v>
                </c:pt>
                <c:pt idx="8278">
                  <c:v>43226.055509259262</c:v>
                </c:pt>
                <c:pt idx="8279">
                  <c:v>43226.055520833332</c:v>
                </c:pt>
                <c:pt idx="8280">
                  <c:v>43226.055532407408</c:v>
                </c:pt>
                <c:pt idx="8281">
                  <c:v>43226.055543981478</c:v>
                </c:pt>
                <c:pt idx="8282">
                  <c:v>43226.055555555555</c:v>
                </c:pt>
                <c:pt idx="8283">
                  <c:v>43226.055567129632</c:v>
                </c:pt>
                <c:pt idx="8284">
                  <c:v>43226.055578703701</c:v>
                </c:pt>
                <c:pt idx="8285">
                  <c:v>43226.055590277778</c:v>
                </c:pt>
                <c:pt idx="8286">
                  <c:v>43226.055601851855</c:v>
                </c:pt>
                <c:pt idx="8287">
                  <c:v>43226.055613425924</c:v>
                </c:pt>
                <c:pt idx="8288">
                  <c:v>43226.055625000001</c:v>
                </c:pt>
                <c:pt idx="8289">
                  <c:v>43226.055636574078</c:v>
                </c:pt>
                <c:pt idx="8290">
                  <c:v>43226.055648148147</c:v>
                </c:pt>
                <c:pt idx="8291">
                  <c:v>43226.055659722224</c:v>
                </c:pt>
                <c:pt idx="8292">
                  <c:v>43226.055671296293</c:v>
                </c:pt>
                <c:pt idx="8293">
                  <c:v>43226.05568287037</c:v>
                </c:pt>
                <c:pt idx="8294">
                  <c:v>43226.055694444447</c:v>
                </c:pt>
                <c:pt idx="8295">
                  <c:v>43226.055706018517</c:v>
                </c:pt>
                <c:pt idx="8296">
                  <c:v>43226.055717592593</c:v>
                </c:pt>
                <c:pt idx="8297">
                  <c:v>43226.05572916667</c:v>
                </c:pt>
                <c:pt idx="8298">
                  <c:v>43226.05574074074</c:v>
                </c:pt>
                <c:pt idx="8299">
                  <c:v>43226.055752314816</c:v>
                </c:pt>
                <c:pt idx="8300">
                  <c:v>43226.055763888886</c:v>
                </c:pt>
                <c:pt idx="8301">
                  <c:v>43226.055775462963</c:v>
                </c:pt>
                <c:pt idx="8302">
                  <c:v>43226.055787037039</c:v>
                </c:pt>
                <c:pt idx="8303">
                  <c:v>43226.055798611109</c:v>
                </c:pt>
                <c:pt idx="8304">
                  <c:v>43226.055810185186</c:v>
                </c:pt>
                <c:pt idx="8305">
                  <c:v>43226.055821759262</c:v>
                </c:pt>
                <c:pt idx="8306">
                  <c:v>43226.055833333332</c:v>
                </c:pt>
                <c:pt idx="8307">
                  <c:v>43226.055844907409</c:v>
                </c:pt>
                <c:pt idx="8308">
                  <c:v>43226.055856481478</c:v>
                </c:pt>
                <c:pt idx="8309">
                  <c:v>43226.055868055555</c:v>
                </c:pt>
                <c:pt idx="8310">
                  <c:v>43226.055879629632</c:v>
                </c:pt>
                <c:pt idx="8311">
                  <c:v>43226.055891203701</c:v>
                </c:pt>
                <c:pt idx="8312">
                  <c:v>43226.055902777778</c:v>
                </c:pt>
                <c:pt idx="8313">
                  <c:v>43226.055914351855</c:v>
                </c:pt>
                <c:pt idx="8314">
                  <c:v>43226.055925925924</c:v>
                </c:pt>
                <c:pt idx="8315">
                  <c:v>43226.055937500001</c:v>
                </c:pt>
                <c:pt idx="8316">
                  <c:v>43226.055949074071</c:v>
                </c:pt>
                <c:pt idx="8317">
                  <c:v>43226.055960648147</c:v>
                </c:pt>
                <c:pt idx="8318">
                  <c:v>43226.055972222224</c:v>
                </c:pt>
                <c:pt idx="8319">
                  <c:v>43226.055983796294</c:v>
                </c:pt>
                <c:pt idx="8320">
                  <c:v>43226.055995370371</c:v>
                </c:pt>
                <c:pt idx="8321">
                  <c:v>43226.056006944447</c:v>
                </c:pt>
                <c:pt idx="8322">
                  <c:v>43226.056018518517</c:v>
                </c:pt>
                <c:pt idx="8323">
                  <c:v>43226.056030092594</c:v>
                </c:pt>
                <c:pt idx="8324">
                  <c:v>43226.056041666663</c:v>
                </c:pt>
                <c:pt idx="8325">
                  <c:v>43226.05605324074</c:v>
                </c:pt>
                <c:pt idx="8326">
                  <c:v>43226.056064814817</c:v>
                </c:pt>
                <c:pt idx="8327">
                  <c:v>43226.056076388886</c:v>
                </c:pt>
                <c:pt idx="8328">
                  <c:v>43226.056087962963</c:v>
                </c:pt>
                <c:pt idx="8329">
                  <c:v>43226.05609953704</c:v>
                </c:pt>
                <c:pt idx="8330">
                  <c:v>43226.056111111109</c:v>
                </c:pt>
                <c:pt idx="8331">
                  <c:v>43226.056122685186</c:v>
                </c:pt>
                <c:pt idx="8332">
                  <c:v>43226.056122685186</c:v>
                </c:pt>
                <c:pt idx="8333">
                  <c:v>43226.056134259263</c:v>
                </c:pt>
                <c:pt idx="8334">
                  <c:v>43226.056145833332</c:v>
                </c:pt>
                <c:pt idx="8335">
                  <c:v>43226.056157407409</c:v>
                </c:pt>
                <c:pt idx="8336">
                  <c:v>43226.056168981479</c:v>
                </c:pt>
                <c:pt idx="8337">
                  <c:v>43226.056180555555</c:v>
                </c:pt>
                <c:pt idx="8338">
                  <c:v>43226.056192129632</c:v>
                </c:pt>
                <c:pt idx="8339">
                  <c:v>43226.056203703702</c:v>
                </c:pt>
                <c:pt idx="8340">
                  <c:v>43226.056215277778</c:v>
                </c:pt>
                <c:pt idx="8341">
                  <c:v>43226.056226851855</c:v>
                </c:pt>
                <c:pt idx="8342">
                  <c:v>43226.056238425925</c:v>
                </c:pt>
                <c:pt idx="8343">
                  <c:v>43226.056250000001</c:v>
                </c:pt>
                <c:pt idx="8344">
                  <c:v>43226.056261574071</c:v>
                </c:pt>
                <c:pt idx="8345">
                  <c:v>43226.056273148148</c:v>
                </c:pt>
                <c:pt idx="8346">
                  <c:v>43226.056284722225</c:v>
                </c:pt>
                <c:pt idx="8347">
                  <c:v>43226.056296296294</c:v>
                </c:pt>
                <c:pt idx="8348">
                  <c:v>43226.056307870371</c:v>
                </c:pt>
                <c:pt idx="8349">
                  <c:v>43226.056319444448</c:v>
                </c:pt>
                <c:pt idx="8350">
                  <c:v>43226.056331018517</c:v>
                </c:pt>
                <c:pt idx="8351">
                  <c:v>43226.056342592594</c:v>
                </c:pt>
                <c:pt idx="8352">
                  <c:v>43226.056354166663</c:v>
                </c:pt>
                <c:pt idx="8353">
                  <c:v>43226.05636574074</c:v>
                </c:pt>
                <c:pt idx="8354">
                  <c:v>43226.056377314817</c:v>
                </c:pt>
                <c:pt idx="8355">
                  <c:v>43226.056388888886</c:v>
                </c:pt>
                <c:pt idx="8356">
                  <c:v>43226.056400462963</c:v>
                </c:pt>
                <c:pt idx="8357">
                  <c:v>43226.05641203704</c:v>
                </c:pt>
                <c:pt idx="8358">
                  <c:v>43226.056423611109</c:v>
                </c:pt>
                <c:pt idx="8359">
                  <c:v>43226.056435185186</c:v>
                </c:pt>
                <c:pt idx="8360">
                  <c:v>43226.056446759256</c:v>
                </c:pt>
                <c:pt idx="8361">
                  <c:v>43226.056458333333</c:v>
                </c:pt>
                <c:pt idx="8362">
                  <c:v>43226.056469907409</c:v>
                </c:pt>
                <c:pt idx="8363">
                  <c:v>43226.056481481479</c:v>
                </c:pt>
                <c:pt idx="8364">
                  <c:v>43226.056493055556</c:v>
                </c:pt>
                <c:pt idx="8365">
                  <c:v>43226.056504629632</c:v>
                </c:pt>
                <c:pt idx="8366">
                  <c:v>43226.056516203702</c:v>
                </c:pt>
                <c:pt idx="8367">
                  <c:v>43226.056527777779</c:v>
                </c:pt>
                <c:pt idx="8368">
                  <c:v>43226.056539351855</c:v>
                </c:pt>
                <c:pt idx="8369">
                  <c:v>43226.056550925925</c:v>
                </c:pt>
                <c:pt idx="8370">
                  <c:v>43226.056562500002</c:v>
                </c:pt>
                <c:pt idx="8371">
                  <c:v>43226.056574074071</c:v>
                </c:pt>
                <c:pt idx="8372">
                  <c:v>43226.056585648148</c:v>
                </c:pt>
                <c:pt idx="8373">
                  <c:v>43226.056597222225</c:v>
                </c:pt>
                <c:pt idx="8374">
                  <c:v>43226.056608796294</c:v>
                </c:pt>
                <c:pt idx="8375">
                  <c:v>43226.056620370371</c:v>
                </c:pt>
                <c:pt idx="8376">
                  <c:v>43226.056631944448</c:v>
                </c:pt>
                <c:pt idx="8377">
                  <c:v>43226.056643518517</c:v>
                </c:pt>
                <c:pt idx="8378">
                  <c:v>43226.056655092594</c:v>
                </c:pt>
                <c:pt idx="8379">
                  <c:v>43226.056666666664</c:v>
                </c:pt>
                <c:pt idx="8380">
                  <c:v>43226.05667824074</c:v>
                </c:pt>
                <c:pt idx="8381">
                  <c:v>43226.056689814817</c:v>
                </c:pt>
                <c:pt idx="8382">
                  <c:v>43226.056701388887</c:v>
                </c:pt>
                <c:pt idx="8383">
                  <c:v>43226.056712962964</c:v>
                </c:pt>
                <c:pt idx="8384">
                  <c:v>43226.05672453704</c:v>
                </c:pt>
                <c:pt idx="8385">
                  <c:v>43226.05673611111</c:v>
                </c:pt>
                <c:pt idx="8386">
                  <c:v>43226.056747685187</c:v>
                </c:pt>
                <c:pt idx="8387">
                  <c:v>43226.056759259256</c:v>
                </c:pt>
                <c:pt idx="8388">
                  <c:v>43226.056770833333</c:v>
                </c:pt>
                <c:pt idx="8389">
                  <c:v>43226.05678240741</c:v>
                </c:pt>
                <c:pt idx="8390">
                  <c:v>43226.056793981479</c:v>
                </c:pt>
                <c:pt idx="8391">
                  <c:v>43226.056805555556</c:v>
                </c:pt>
                <c:pt idx="8392">
                  <c:v>43226.056817129633</c:v>
                </c:pt>
                <c:pt idx="8393">
                  <c:v>43226.056828703702</c:v>
                </c:pt>
                <c:pt idx="8394">
                  <c:v>43226.056840277779</c:v>
                </c:pt>
                <c:pt idx="8395">
                  <c:v>43226.056851851848</c:v>
                </c:pt>
                <c:pt idx="8396">
                  <c:v>43226.056863425925</c:v>
                </c:pt>
                <c:pt idx="8397">
                  <c:v>43226.056875000002</c:v>
                </c:pt>
                <c:pt idx="8398">
                  <c:v>43226.056886574072</c:v>
                </c:pt>
                <c:pt idx="8399">
                  <c:v>43226.056898148148</c:v>
                </c:pt>
                <c:pt idx="8400">
                  <c:v>43226.056909722225</c:v>
                </c:pt>
                <c:pt idx="8401">
                  <c:v>43226.056921296295</c:v>
                </c:pt>
                <c:pt idx="8402">
                  <c:v>43226.056932870371</c:v>
                </c:pt>
                <c:pt idx="8403">
                  <c:v>43226.056944444441</c:v>
                </c:pt>
                <c:pt idx="8404">
                  <c:v>43226.056956018518</c:v>
                </c:pt>
                <c:pt idx="8405">
                  <c:v>43226.056967592594</c:v>
                </c:pt>
                <c:pt idx="8406">
                  <c:v>43226.056979166664</c:v>
                </c:pt>
                <c:pt idx="8407">
                  <c:v>43226.056990740741</c:v>
                </c:pt>
                <c:pt idx="8408">
                  <c:v>43226.057002314818</c:v>
                </c:pt>
                <c:pt idx="8409">
                  <c:v>43226.057013888887</c:v>
                </c:pt>
                <c:pt idx="8410">
                  <c:v>43226.059293981481</c:v>
                </c:pt>
                <c:pt idx="8411">
                  <c:v>43226.059537037036</c:v>
                </c:pt>
                <c:pt idx="8412">
                  <c:v>43226.05978009259</c:v>
                </c:pt>
                <c:pt idx="8413">
                  <c:v>43226.060023148151</c:v>
                </c:pt>
                <c:pt idx="8414">
                  <c:v>43226.060266203705</c:v>
                </c:pt>
                <c:pt idx="8415">
                  <c:v>43226.06050925926</c:v>
                </c:pt>
                <c:pt idx="8416">
                  <c:v>43226.060740740744</c:v>
                </c:pt>
                <c:pt idx="8417">
                  <c:v>43226.060983796298</c:v>
                </c:pt>
                <c:pt idx="8418">
                  <c:v>43226.061226851853</c:v>
                </c:pt>
                <c:pt idx="8419">
                  <c:v>43226.061469907407</c:v>
                </c:pt>
                <c:pt idx="8420">
                  <c:v>43226.061712962961</c:v>
                </c:pt>
                <c:pt idx="8421">
                  <c:v>43226.061956018515</c:v>
                </c:pt>
                <c:pt idx="8422">
                  <c:v>43226.062199074076</c:v>
                </c:pt>
                <c:pt idx="8423">
                  <c:v>43226.062442129631</c:v>
                </c:pt>
                <c:pt idx="8424">
                  <c:v>43226.062685185185</c:v>
                </c:pt>
                <c:pt idx="8425">
                  <c:v>43226.062928240739</c:v>
                </c:pt>
                <c:pt idx="8426">
                  <c:v>43226.063171296293</c:v>
                </c:pt>
                <c:pt idx="8427">
                  <c:v>43226.063414351855</c:v>
                </c:pt>
                <c:pt idx="8428">
                  <c:v>43226.063657407409</c:v>
                </c:pt>
                <c:pt idx="8429">
                  <c:v>43226.063900462963</c:v>
                </c:pt>
                <c:pt idx="8430">
                  <c:v>43226.064143518517</c:v>
                </c:pt>
                <c:pt idx="8431">
                  <c:v>43226.064386574071</c:v>
                </c:pt>
                <c:pt idx="8432">
                  <c:v>43226.064629629633</c:v>
                </c:pt>
                <c:pt idx="8433">
                  <c:v>43226.064872685187</c:v>
                </c:pt>
                <c:pt idx="8434">
                  <c:v>43226.065115740741</c:v>
                </c:pt>
                <c:pt idx="8435">
                  <c:v>43226.065358796295</c:v>
                </c:pt>
                <c:pt idx="8436">
                  <c:v>43226.065601851849</c:v>
                </c:pt>
                <c:pt idx="8437">
                  <c:v>43226.065844907411</c:v>
                </c:pt>
                <c:pt idx="8438">
                  <c:v>43226.066087962965</c:v>
                </c:pt>
                <c:pt idx="8439">
                  <c:v>43226.066331018519</c:v>
                </c:pt>
                <c:pt idx="8440">
                  <c:v>43226.066574074073</c:v>
                </c:pt>
                <c:pt idx="8441">
                  <c:v>43226.066817129627</c:v>
                </c:pt>
                <c:pt idx="8442">
                  <c:v>43226.067060185182</c:v>
                </c:pt>
                <c:pt idx="8443">
                  <c:v>43226.067303240743</c:v>
                </c:pt>
                <c:pt idx="8444">
                  <c:v>43226.067546296297</c:v>
                </c:pt>
                <c:pt idx="8445">
                  <c:v>43226.067789351851</c:v>
                </c:pt>
                <c:pt idx="8446">
                  <c:v>43226.068032407406</c:v>
                </c:pt>
                <c:pt idx="8447">
                  <c:v>43226.06827546296</c:v>
                </c:pt>
                <c:pt idx="8448">
                  <c:v>43226.068518518521</c:v>
                </c:pt>
                <c:pt idx="8449">
                  <c:v>43226.068761574075</c:v>
                </c:pt>
                <c:pt idx="8450">
                  <c:v>43226.069004629629</c:v>
                </c:pt>
                <c:pt idx="8451">
                  <c:v>43226.069247685184</c:v>
                </c:pt>
                <c:pt idx="8452">
                  <c:v>43226.069490740738</c:v>
                </c:pt>
                <c:pt idx="8453">
                  <c:v>43226.069733796299</c:v>
                </c:pt>
                <c:pt idx="8454">
                  <c:v>43226.069976851853</c:v>
                </c:pt>
                <c:pt idx="8455">
                  <c:v>43226.070219907408</c:v>
                </c:pt>
                <c:pt idx="8456">
                  <c:v>43226.070462962962</c:v>
                </c:pt>
                <c:pt idx="8457">
                  <c:v>43226.070706018516</c:v>
                </c:pt>
                <c:pt idx="8458">
                  <c:v>43226.070949074077</c:v>
                </c:pt>
                <c:pt idx="8459">
                  <c:v>43226.071192129632</c:v>
                </c:pt>
                <c:pt idx="8460">
                  <c:v>43226.071423611109</c:v>
                </c:pt>
                <c:pt idx="8461">
                  <c:v>43226.071666666663</c:v>
                </c:pt>
                <c:pt idx="8462">
                  <c:v>43226.071909722225</c:v>
                </c:pt>
                <c:pt idx="8463">
                  <c:v>43226.072152777779</c:v>
                </c:pt>
                <c:pt idx="8464">
                  <c:v>43226.072395833333</c:v>
                </c:pt>
                <c:pt idx="8465">
                  <c:v>43226.072638888887</c:v>
                </c:pt>
                <c:pt idx="8466">
                  <c:v>43226.072881944441</c:v>
                </c:pt>
                <c:pt idx="8467">
                  <c:v>43226.073125000003</c:v>
                </c:pt>
                <c:pt idx="8468">
                  <c:v>43226.073368055557</c:v>
                </c:pt>
                <c:pt idx="8469">
                  <c:v>43226.073611111111</c:v>
                </c:pt>
                <c:pt idx="8470">
                  <c:v>43226.073854166665</c:v>
                </c:pt>
                <c:pt idx="8471">
                  <c:v>43226.074097222219</c:v>
                </c:pt>
                <c:pt idx="8472">
                  <c:v>43226.074340277781</c:v>
                </c:pt>
                <c:pt idx="8473">
                  <c:v>43226.074583333335</c:v>
                </c:pt>
                <c:pt idx="8474">
                  <c:v>43226.074826388889</c:v>
                </c:pt>
                <c:pt idx="8475">
                  <c:v>43226.075069444443</c:v>
                </c:pt>
                <c:pt idx="8476">
                  <c:v>43226.075312499997</c:v>
                </c:pt>
                <c:pt idx="8477">
                  <c:v>43226.075555555559</c:v>
                </c:pt>
                <c:pt idx="8478">
                  <c:v>43226.075798611113</c:v>
                </c:pt>
                <c:pt idx="8479">
                  <c:v>43226.076041666667</c:v>
                </c:pt>
                <c:pt idx="8480">
                  <c:v>43226.076284722221</c:v>
                </c:pt>
                <c:pt idx="8481">
                  <c:v>43226.076527777775</c:v>
                </c:pt>
                <c:pt idx="8482">
                  <c:v>43226.076770833337</c:v>
                </c:pt>
                <c:pt idx="8483">
                  <c:v>43226.077013888891</c:v>
                </c:pt>
                <c:pt idx="8484">
                  <c:v>43226.077256944445</c:v>
                </c:pt>
                <c:pt idx="8485">
                  <c:v>43226.077499999999</c:v>
                </c:pt>
                <c:pt idx="8486">
                  <c:v>43226.077743055554</c:v>
                </c:pt>
                <c:pt idx="8487">
                  <c:v>43226.077986111108</c:v>
                </c:pt>
                <c:pt idx="8488">
                  <c:v>43226.078229166669</c:v>
                </c:pt>
                <c:pt idx="8489">
                  <c:v>43226.078472222223</c:v>
                </c:pt>
                <c:pt idx="8490">
                  <c:v>43226.078715277778</c:v>
                </c:pt>
                <c:pt idx="8491">
                  <c:v>43226.078958333332</c:v>
                </c:pt>
                <c:pt idx="8492">
                  <c:v>43226.079201388886</c:v>
                </c:pt>
                <c:pt idx="8493">
                  <c:v>43226.079444444447</c:v>
                </c:pt>
                <c:pt idx="8494">
                  <c:v>43226.079687500001</c:v>
                </c:pt>
                <c:pt idx="8495">
                  <c:v>43226.079930555556</c:v>
                </c:pt>
                <c:pt idx="8496">
                  <c:v>43226.08017361111</c:v>
                </c:pt>
                <c:pt idx="8497">
                  <c:v>43226.080416666664</c:v>
                </c:pt>
                <c:pt idx="8498">
                  <c:v>43226.080659722225</c:v>
                </c:pt>
                <c:pt idx="8499">
                  <c:v>43226.08090277778</c:v>
                </c:pt>
                <c:pt idx="8500">
                  <c:v>43226.081145833334</c:v>
                </c:pt>
                <c:pt idx="8501">
                  <c:v>43226.081388888888</c:v>
                </c:pt>
                <c:pt idx="8502">
                  <c:v>43226.081631944442</c:v>
                </c:pt>
                <c:pt idx="8503">
                  <c:v>43226.081863425927</c:v>
                </c:pt>
                <c:pt idx="8504">
                  <c:v>43226.082106481481</c:v>
                </c:pt>
                <c:pt idx="8505">
                  <c:v>43226.082349537035</c:v>
                </c:pt>
                <c:pt idx="8506">
                  <c:v>43226.082592592589</c:v>
                </c:pt>
                <c:pt idx="8507">
                  <c:v>43226.082835648151</c:v>
                </c:pt>
                <c:pt idx="8508">
                  <c:v>43226.083078703705</c:v>
                </c:pt>
                <c:pt idx="8509">
                  <c:v>43226.083321759259</c:v>
                </c:pt>
                <c:pt idx="8510">
                  <c:v>43226.083564814813</c:v>
                </c:pt>
                <c:pt idx="8511">
                  <c:v>43226.083807870367</c:v>
                </c:pt>
                <c:pt idx="8512">
                  <c:v>43226.084050925929</c:v>
                </c:pt>
                <c:pt idx="8513">
                  <c:v>43226.084293981483</c:v>
                </c:pt>
                <c:pt idx="8514">
                  <c:v>43226.084537037037</c:v>
                </c:pt>
                <c:pt idx="8515">
                  <c:v>43226.084780092591</c:v>
                </c:pt>
                <c:pt idx="8516">
                  <c:v>43226.085023148145</c:v>
                </c:pt>
                <c:pt idx="8517">
                  <c:v>43226.085266203707</c:v>
                </c:pt>
                <c:pt idx="8518">
                  <c:v>43226.085509259261</c:v>
                </c:pt>
                <c:pt idx="8519">
                  <c:v>43226.085752314815</c:v>
                </c:pt>
                <c:pt idx="8520">
                  <c:v>43226.085995370369</c:v>
                </c:pt>
                <c:pt idx="8521">
                  <c:v>43226.086238425924</c:v>
                </c:pt>
                <c:pt idx="8522">
                  <c:v>43226.086481481485</c:v>
                </c:pt>
                <c:pt idx="8523">
                  <c:v>43226.086724537039</c:v>
                </c:pt>
                <c:pt idx="8524">
                  <c:v>43226.086967592593</c:v>
                </c:pt>
                <c:pt idx="8525">
                  <c:v>43226.087210648147</c:v>
                </c:pt>
                <c:pt idx="8526">
                  <c:v>43226.087453703702</c:v>
                </c:pt>
                <c:pt idx="8527">
                  <c:v>43226.087696759256</c:v>
                </c:pt>
                <c:pt idx="8528">
                  <c:v>43226.087939814817</c:v>
                </c:pt>
                <c:pt idx="8529">
                  <c:v>43226.088182870371</c:v>
                </c:pt>
                <c:pt idx="8530">
                  <c:v>43226.088425925926</c:v>
                </c:pt>
                <c:pt idx="8531">
                  <c:v>43226.08866898148</c:v>
                </c:pt>
                <c:pt idx="8532">
                  <c:v>43226.088912037034</c:v>
                </c:pt>
                <c:pt idx="8533">
                  <c:v>43226.089155092595</c:v>
                </c:pt>
                <c:pt idx="8534">
                  <c:v>43226.089398148149</c:v>
                </c:pt>
                <c:pt idx="8535">
                  <c:v>43226.089641203704</c:v>
                </c:pt>
                <c:pt idx="8536">
                  <c:v>43226.089884259258</c:v>
                </c:pt>
                <c:pt idx="8537">
                  <c:v>43226.090127314812</c:v>
                </c:pt>
                <c:pt idx="8538">
                  <c:v>43226.090370370373</c:v>
                </c:pt>
                <c:pt idx="8539">
                  <c:v>43226.090613425928</c:v>
                </c:pt>
                <c:pt idx="8540">
                  <c:v>43226.090856481482</c:v>
                </c:pt>
                <c:pt idx="8541">
                  <c:v>43226.091099537036</c:v>
                </c:pt>
                <c:pt idx="8542">
                  <c:v>43226.09134259259</c:v>
                </c:pt>
                <c:pt idx="8543">
                  <c:v>43226.091585648152</c:v>
                </c:pt>
                <c:pt idx="8544">
                  <c:v>43226.091828703706</c:v>
                </c:pt>
                <c:pt idx="8545">
                  <c:v>43226.09207175926</c:v>
                </c:pt>
                <c:pt idx="8546">
                  <c:v>43226.092314814814</c:v>
                </c:pt>
                <c:pt idx="8547">
                  <c:v>43226.092557870368</c:v>
                </c:pt>
                <c:pt idx="8548">
                  <c:v>43226.092789351853</c:v>
                </c:pt>
                <c:pt idx="8549">
                  <c:v>43226.093032407407</c:v>
                </c:pt>
                <c:pt idx="8550">
                  <c:v>43226.093275462961</c:v>
                </c:pt>
                <c:pt idx="8551">
                  <c:v>43226.093518518515</c:v>
                </c:pt>
                <c:pt idx="8552">
                  <c:v>43226.093761574077</c:v>
                </c:pt>
                <c:pt idx="8553">
                  <c:v>43226.094004629631</c:v>
                </c:pt>
                <c:pt idx="8554">
                  <c:v>43226.094247685185</c:v>
                </c:pt>
                <c:pt idx="8555">
                  <c:v>43226.094490740739</c:v>
                </c:pt>
                <c:pt idx="8556">
                  <c:v>43226.094733796293</c:v>
                </c:pt>
                <c:pt idx="8557">
                  <c:v>43226.094976851855</c:v>
                </c:pt>
                <c:pt idx="8558">
                  <c:v>43226.095219907409</c:v>
                </c:pt>
                <c:pt idx="8559">
                  <c:v>43226.095462962963</c:v>
                </c:pt>
                <c:pt idx="8560">
                  <c:v>43226.095706018517</c:v>
                </c:pt>
                <c:pt idx="8561">
                  <c:v>43226.095949074072</c:v>
                </c:pt>
                <c:pt idx="8562">
                  <c:v>43226.096192129633</c:v>
                </c:pt>
                <c:pt idx="8563">
                  <c:v>43226.096435185187</c:v>
                </c:pt>
                <c:pt idx="8564">
                  <c:v>43226.096678240741</c:v>
                </c:pt>
                <c:pt idx="8565">
                  <c:v>43226.096921296295</c:v>
                </c:pt>
                <c:pt idx="8566">
                  <c:v>43226.09716435185</c:v>
                </c:pt>
                <c:pt idx="8567">
                  <c:v>43226.097407407404</c:v>
                </c:pt>
                <c:pt idx="8568">
                  <c:v>43226.097650462965</c:v>
                </c:pt>
                <c:pt idx="8569">
                  <c:v>43226.097893518519</c:v>
                </c:pt>
                <c:pt idx="8570">
                  <c:v>43226.098136574074</c:v>
                </c:pt>
                <c:pt idx="8571">
                  <c:v>43226.098379629628</c:v>
                </c:pt>
                <c:pt idx="8572">
                  <c:v>43226.098622685182</c:v>
                </c:pt>
                <c:pt idx="8573">
                  <c:v>43226.098865740743</c:v>
                </c:pt>
                <c:pt idx="8574">
                  <c:v>43226.099108796298</c:v>
                </c:pt>
                <c:pt idx="8575">
                  <c:v>43226.099351851852</c:v>
                </c:pt>
                <c:pt idx="8576">
                  <c:v>43226.099594907406</c:v>
                </c:pt>
                <c:pt idx="8577">
                  <c:v>43226.09983796296</c:v>
                </c:pt>
                <c:pt idx="8578">
                  <c:v>43226.100081018521</c:v>
                </c:pt>
                <c:pt idx="8579">
                  <c:v>43226.100324074076</c:v>
                </c:pt>
                <c:pt idx="8580">
                  <c:v>43226.10056712963</c:v>
                </c:pt>
                <c:pt idx="8581">
                  <c:v>43226.100810185184</c:v>
                </c:pt>
                <c:pt idx="8582">
                  <c:v>43226.101053240738</c:v>
                </c:pt>
                <c:pt idx="8583">
                  <c:v>43226.1012962963</c:v>
                </c:pt>
                <c:pt idx="8584">
                  <c:v>43226.101539351854</c:v>
                </c:pt>
                <c:pt idx="8585">
                  <c:v>43226.101782407408</c:v>
                </c:pt>
                <c:pt idx="8586">
                  <c:v>43226.102025462962</c:v>
                </c:pt>
                <c:pt idx="8587">
                  <c:v>43226.102268518516</c:v>
                </c:pt>
                <c:pt idx="8588">
                  <c:v>43226.102511574078</c:v>
                </c:pt>
                <c:pt idx="8589">
                  <c:v>43226.102754629632</c:v>
                </c:pt>
                <c:pt idx="8590">
                  <c:v>43226.102997685186</c:v>
                </c:pt>
                <c:pt idx="8591">
                  <c:v>43226.10324074074</c:v>
                </c:pt>
                <c:pt idx="8592">
                  <c:v>43226.103472222225</c:v>
                </c:pt>
                <c:pt idx="8593">
                  <c:v>43226.103715277779</c:v>
                </c:pt>
                <c:pt idx="8594">
                  <c:v>43226.103958333333</c:v>
                </c:pt>
                <c:pt idx="8595">
                  <c:v>43226.104201388887</c:v>
                </c:pt>
                <c:pt idx="8596">
                  <c:v>43226.104444444441</c:v>
                </c:pt>
                <c:pt idx="8597">
                  <c:v>43226.104687500003</c:v>
                </c:pt>
                <c:pt idx="8598">
                  <c:v>43226.104930555557</c:v>
                </c:pt>
                <c:pt idx="8599">
                  <c:v>43226.105173611111</c:v>
                </c:pt>
                <c:pt idx="8600">
                  <c:v>43226.105416666665</c:v>
                </c:pt>
                <c:pt idx="8601">
                  <c:v>43226.10565972222</c:v>
                </c:pt>
                <c:pt idx="8602">
                  <c:v>43226.105902777781</c:v>
                </c:pt>
                <c:pt idx="8603">
                  <c:v>43226.106145833335</c:v>
                </c:pt>
                <c:pt idx="8604">
                  <c:v>43226.106388888889</c:v>
                </c:pt>
                <c:pt idx="8605">
                  <c:v>43226.106631944444</c:v>
                </c:pt>
                <c:pt idx="8606">
                  <c:v>43226.106874999998</c:v>
                </c:pt>
                <c:pt idx="8607">
                  <c:v>43226.107118055559</c:v>
                </c:pt>
                <c:pt idx="8608">
                  <c:v>43226.107361111113</c:v>
                </c:pt>
                <c:pt idx="8609">
                  <c:v>43226.107604166667</c:v>
                </c:pt>
                <c:pt idx="8610">
                  <c:v>43226.107847222222</c:v>
                </c:pt>
                <c:pt idx="8611">
                  <c:v>43226.108090277776</c:v>
                </c:pt>
                <c:pt idx="8612">
                  <c:v>43226.10833333333</c:v>
                </c:pt>
                <c:pt idx="8613">
                  <c:v>43226.108576388891</c:v>
                </c:pt>
                <c:pt idx="8614">
                  <c:v>43226.108819444446</c:v>
                </c:pt>
                <c:pt idx="8615">
                  <c:v>43226.1090625</c:v>
                </c:pt>
                <c:pt idx="8616">
                  <c:v>43226.109305555554</c:v>
                </c:pt>
                <c:pt idx="8617">
                  <c:v>43226.109548611108</c:v>
                </c:pt>
                <c:pt idx="8618">
                  <c:v>43226.109791666669</c:v>
                </c:pt>
                <c:pt idx="8619">
                  <c:v>43226.110034722224</c:v>
                </c:pt>
                <c:pt idx="8620">
                  <c:v>43226.110277777778</c:v>
                </c:pt>
                <c:pt idx="8621">
                  <c:v>43226.110520833332</c:v>
                </c:pt>
                <c:pt idx="8622">
                  <c:v>43226.110763888886</c:v>
                </c:pt>
                <c:pt idx="8623">
                  <c:v>43226.111006944448</c:v>
                </c:pt>
                <c:pt idx="8624">
                  <c:v>43226.111250000002</c:v>
                </c:pt>
                <c:pt idx="8625">
                  <c:v>43226.111493055556</c:v>
                </c:pt>
                <c:pt idx="8626">
                  <c:v>43226.11173611111</c:v>
                </c:pt>
                <c:pt idx="8627">
                  <c:v>43226.111979166664</c:v>
                </c:pt>
                <c:pt idx="8628">
                  <c:v>43226.112222222226</c:v>
                </c:pt>
                <c:pt idx="8629">
                  <c:v>43226.11246527778</c:v>
                </c:pt>
                <c:pt idx="8630">
                  <c:v>43226.112708333334</c:v>
                </c:pt>
                <c:pt idx="8631">
                  <c:v>43226.112951388888</c:v>
                </c:pt>
                <c:pt idx="8632">
                  <c:v>43226.113194444442</c:v>
                </c:pt>
                <c:pt idx="8633">
                  <c:v>43226.113437499997</c:v>
                </c:pt>
                <c:pt idx="8634">
                  <c:v>43226.113680555558</c:v>
                </c:pt>
                <c:pt idx="8635">
                  <c:v>43226.113923611112</c:v>
                </c:pt>
                <c:pt idx="8636">
                  <c:v>43226.114155092589</c:v>
                </c:pt>
                <c:pt idx="8637">
                  <c:v>43226.114398148151</c:v>
                </c:pt>
                <c:pt idx="8638">
                  <c:v>43226.114641203705</c:v>
                </c:pt>
                <c:pt idx="8639">
                  <c:v>43226.114884259259</c:v>
                </c:pt>
                <c:pt idx="8640">
                  <c:v>43226.115127314813</c:v>
                </c:pt>
                <c:pt idx="8641">
                  <c:v>43226.115370370368</c:v>
                </c:pt>
                <c:pt idx="8642">
                  <c:v>43226.115613425929</c:v>
                </c:pt>
                <c:pt idx="8643">
                  <c:v>43226.115856481483</c:v>
                </c:pt>
                <c:pt idx="8644">
                  <c:v>43226.116099537037</c:v>
                </c:pt>
                <c:pt idx="8645">
                  <c:v>43226.116342592592</c:v>
                </c:pt>
                <c:pt idx="8646">
                  <c:v>43226.116585648146</c:v>
                </c:pt>
                <c:pt idx="8647">
                  <c:v>43226.116828703707</c:v>
                </c:pt>
                <c:pt idx="8648">
                  <c:v>43226.117071759261</c:v>
                </c:pt>
                <c:pt idx="8649">
                  <c:v>43226.117314814815</c:v>
                </c:pt>
                <c:pt idx="8650">
                  <c:v>43226.11755787037</c:v>
                </c:pt>
                <c:pt idx="8651">
                  <c:v>43226.117800925924</c:v>
                </c:pt>
                <c:pt idx="8652">
                  <c:v>43226.118043981478</c:v>
                </c:pt>
                <c:pt idx="8653">
                  <c:v>43226.118287037039</c:v>
                </c:pt>
                <c:pt idx="8654">
                  <c:v>43226.118530092594</c:v>
                </c:pt>
                <c:pt idx="8655">
                  <c:v>43226.118773148148</c:v>
                </c:pt>
                <c:pt idx="8656">
                  <c:v>43226.119016203702</c:v>
                </c:pt>
                <c:pt idx="8657">
                  <c:v>43226.119259259256</c:v>
                </c:pt>
                <c:pt idx="8658">
                  <c:v>43226.119502314818</c:v>
                </c:pt>
                <c:pt idx="8659">
                  <c:v>43226.119745370372</c:v>
                </c:pt>
                <c:pt idx="8660">
                  <c:v>43226.119988425926</c:v>
                </c:pt>
                <c:pt idx="8661">
                  <c:v>43226.12023148148</c:v>
                </c:pt>
                <c:pt idx="8662">
                  <c:v>43226.120474537034</c:v>
                </c:pt>
                <c:pt idx="8663">
                  <c:v>43226.120717592596</c:v>
                </c:pt>
                <c:pt idx="8664">
                  <c:v>43226.12096064815</c:v>
                </c:pt>
                <c:pt idx="8665">
                  <c:v>43226.121203703704</c:v>
                </c:pt>
                <c:pt idx="8666">
                  <c:v>43226.121446759258</c:v>
                </c:pt>
                <c:pt idx="8667">
                  <c:v>43226.121689814812</c:v>
                </c:pt>
                <c:pt idx="8668">
                  <c:v>43226.121932870374</c:v>
                </c:pt>
                <c:pt idx="8669">
                  <c:v>43226.122175925928</c:v>
                </c:pt>
                <c:pt idx="8670">
                  <c:v>43226.122418981482</c:v>
                </c:pt>
                <c:pt idx="8671">
                  <c:v>43226.122662037036</c:v>
                </c:pt>
                <c:pt idx="8672">
                  <c:v>43226.12290509259</c:v>
                </c:pt>
                <c:pt idx="8673">
                  <c:v>43226.123148148145</c:v>
                </c:pt>
                <c:pt idx="8674">
                  <c:v>43226.123391203706</c:v>
                </c:pt>
                <c:pt idx="8675">
                  <c:v>43226.12363425926</c:v>
                </c:pt>
                <c:pt idx="8676">
                  <c:v>43226.123877314814</c:v>
                </c:pt>
                <c:pt idx="8677">
                  <c:v>43226.124120370368</c:v>
                </c:pt>
                <c:pt idx="8678">
                  <c:v>43226.124363425923</c:v>
                </c:pt>
                <c:pt idx="8679">
                  <c:v>43226.124606481484</c:v>
                </c:pt>
                <c:pt idx="8680">
                  <c:v>43226.124837962961</c:v>
                </c:pt>
                <c:pt idx="8681">
                  <c:v>43226.125081018516</c:v>
                </c:pt>
                <c:pt idx="8682">
                  <c:v>43226.125324074077</c:v>
                </c:pt>
                <c:pt idx="8683">
                  <c:v>43226.125567129631</c:v>
                </c:pt>
                <c:pt idx="8684">
                  <c:v>43226.125810185185</c:v>
                </c:pt>
                <c:pt idx="8685">
                  <c:v>43226.12605324074</c:v>
                </c:pt>
                <c:pt idx="8686">
                  <c:v>43226.126296296294</c:v>
                </c:pt>
                <c:pt idx="8687">
                  <c:v>43226.126539351855</c:v>
                </c:pt>
                <c:pt idx="8688">
                  <c:v>43226.126782407409</c:v>
                </c:pt>
                <c:pt idx="8689">
                  <c:v>43226.127025462964</c:v>
                </c:pt>
                <c:pt idx="8690">
                  <c:v>43226.127268518518</c:v>
                </c:pt>
                <c:pt idx="8691">
                  <c:v>43226.127511574072</c:v>
                </c:pt>
                <c:pt idx="8692">
                  <c:v>43226.127754629626</c:v>
                </c:pt>
                <c:pt idx="8693">
                  <c:v>43226.127997685187</c:v>
                </c:pt>
                <c:pt idx="8694">
                  <c:v>43226.128240740742</c:v>
                </c:pt>
                <c:pt idx="8695">
                  <c:v>43226.128483796296</c:v>
                </c:pt>
                <c:pt idx="8696">
                  <c:v>43226.12872685185</c:v>
                </c:pt>
                <c:pt idx="8697">
                  <c:v>43226.128969907404</c:v>
                </c:pt>
                <c:pt idx="8698">
                  <c:v>43226.129212962966</c:v>
                </c:pt>
                <c:pt idx="8699">
                  <c:v>43226.12945601852</c:v>
                </c:pt>
                <c:pt idx="8700">
                  <c:v>43226.129699074074</c:v>
                </c:pt>
                <c:pt idx="8701">
                  <c:v>43226.129942129628</c:v>
                </c:pt>
                <c:pt idx="8702">
                  <c:v>43226.130185185182</c:v>
                </c:pt>
                <c:pt idx="8703">
                  <c:v>43226.130428240744</c:v>
                </c:pt>
                <c:pt idx="8704">
                  <c:v>43226.130671296298</c:v>
                </c:pt>
                <c:pt idx="8705">
                  <c:v>43226.130914351852</c:v>
                </c:pt>
                <c:pt idx="8706">
                  <c:v>43226.131157407406</c:v>
                </c:pt>
                <c:pt idx="8707">
                  <c:v>43226.13140046296</c:v>
                </c:pt>
                <c:pt idx="8708">
                  <c:v>43226.131643518522</c:v>
                </c:pt>
                <c:pt idx="8709">
                  <c:v>43226.131886574076</c:v>
                </c:pt>
                <c:pt idx="8710">
                  <c:v>43226.13212962963</c:v>
                </c:pt>
                <c:pt idx="8711">
                  <c:v>43226.132372685184</c:v>
                </c:pt>
                <c:pt idx="8712">
                  <c:v>43226.132615740738</c:v>
                </c:pt>
                <c:pt idx="8713">
                  <c:v>43226.1328587963</c:v>
                </c:pt>
                <c:pt idx="8714">
                  <c:v>43226.133101851854</c:v>
                </c:pt>
                <c:pt idx="8715">
                  <c:v>43226.133344907408</c:v>
                </c:pt>
                <c:pt idx="8716">
                  <c:v>43226.133587962962</c:v>
                </c:pt>
                <c:pt idx="8717">
                  <c:v>43226.133831018517</c:v>
                </c:pt>
                <c:pt idx="8718">
                  <c:v>43226.134074074071</c:v>
                </c:pt>
                <c:pt idx="8719">
                  <c:v>43226.134317129632</c:v>
                </c:pt>
                <c:pt idx="8720">
                  <c:v>43226.134560185186</c:v>
                </c:pt>
                <c:pt idx="8721">
                  <c:v>43226.13480324074</c:v>
                </c:pt>
                <c:pt idx="8722">
                  <c:v>43226.135046296295</c:v>
                </c:pt>
                <c:pt idx="8723">
                  <c:v>43226.135289351849</c:v>
                </c:pt>
                <c:pt idx="8724">
                  <c:v>43226.13553240741</c:v>
                </c:pt>
                <c:pt idx="8725">
                  <c:v>43226.135775462964</c:v>
                </c:pt>
                <c:pt idx="8726">
                  <c:v>43226.136018518519</c:v>
                </c:pt>
                <c:pt idx="8727">
                  <c:v>43226.136261574073</c:v>
                </c:pt>
                <c:pt idx="8728">
                  <c:v>43226.136504629627</c:v>
                </c:pt>
                <c:pt idx="8729">
                  <c:v>43226.136736111112</c:v>
                </c:pt>
                <c:pt idx="8730">
                  <c:v>43226.136979166666</c:v>
                </c:pt>
                <c:pt idx="8731">
                  <c:v>43226.13722222222</c:v>
                </c:pt>
                <c:pt idx="8732">
                  <c:v>43226.137465277781</c:v>
                </c:pt>
                <c:pt idx="8733">
                  <c:v>43226.137708333335</c:v>
                </c:pt>
                <c:pt idx="8734">
                  <c:v>43226.13795138889</c:v>
                </c:pt>
                <c:pt idx="8735">
                  <c:v>43226.138194444444</c:v>
                </c:pt>
                <c:pt idx="8736">
                  <c:v>43226.138437499998</c:v>
                </c:pt>
                <c:pt idx="8737">
                  <c:v>43226.138680555552</c:v>
                </c:pt>
                <c:pt idx="8738">
                  <c:v>43226.138923611114</c:v>
                </c:pt>
                <c:pt idx="8739">
                  <c:v>43226.139166666668</c:v>
                </c:pt>
                <c:pt idx="8740">
                  <c:v>43226.139409722222</c:v>
                </c:pt>
                <c:pt idx="8741">
                  <c:v>43226.139652777776</c:v>
                </c:pt>
                <c:pt idx="8742">
                  <c:v>43226.13989583333</c:v>
                </c:pt>
                <c:pt idx="8743">
                  <c:v>43226.140138888892</c:v>
                </c:pt>
                <c:pt idx="8744">
                  <c:v>43226.140381944446</c:v>
                </c:pt>
                <c:pt idx="8745">
                  <c:v>43226.140625</c:v>
                </c:pt>
                <c:pt idx="8746">
                  <c:v>43226.140868055554</c:v>
                </c:pt>
                <c:pt idx="8747">
                  <c:v>43226.141111111108</c:v>
                </c:pt>
                <c:pt idx="8748">
                  <c:v>43226.14135416667</c:v>
                </c:pt>
                <c:pt idx="8749">
                  <c:v>43226.141597222224</c:v>
                </c:pt>
                <c:pt idx="8750">
                  <c:v>43226.141840277778</c:v>
                </c:pt>
                <c:pt idx="8751">
                  <c:v>43226.142083333332</c:v>
                </c:pt>
                <c:pt idx="8752">
                  <c:v>43226.142326388886</c:v>
                </c:pt>
                <c:pt idx="8753">
                  <c:v>43226.142569444448</c:v>
                </c:pt>
                <c:pt idx="8754">
                  <c:v>43226.142812500002</c:v>
                </c:pt>
                <c:pt idx="8755">
                  <c:v>43226.143055555556</c:v>
                </c:pt>
                <c:pt idx="8756">
                  <c:v>43226.14329861111</c:v>
                </c:pt>
                <c:pt idx="8757">
                  <c:v>43226.143541666665</c:v>
                </c:pt>
                <c:pt idx="8758">
                  <c:v>43226.143784722219</c:v>
                </c:pt>
                <c:pt idx="8759">
                  <c:v>43226.14402777778</c:v>
                </c:pt>
                <c:pt idx="8760">
                  <c:v>43226.144270833334</c:v>
                </c:pt>
                <c:pt idx="8761">
                  <c:v>43226.144513888888</c:v>
                </c:pt>
                <c:pt idx="8762">
                  <c:v>43226.144756944443</c:v>
                </c:pt>
                <c:pt idx="8763">
                  <c:v>43226.144999999997</c:v>
                </c:pt>
                <c:pt idx="8764">
                  <c:v>43226.145243055558</c:v>
                </c:pt>
                <c:pt idx="8765">
                  <c:v>43226.145486111112</c:v>
                </c:pt>
                <c:pt idx="8766">
                  <c:v>43226.145729166667</c:v>
                </c:pt>
                <c:pt idx="8767">
                  <c:v>43226.145972222221</c:v>
                </c:pt>
                <c:pt idx="8768">
                  <c:v>43226.146215277775</c:v>
                </c:pt>
                <c:pt idx="8769">
                  <c:v>43226.146458333336</c:v>
                </c:pt>
                <c:pt idx="8770">
                  <c:v>43226.146701388891</c:v>
                </c:pt>
                <c:pt idx="8771">
                  <c:v>43226.146944444445</c:v>
                </c:pt>
                <c:pt idx="8772">
                  <c:v>43226.147187499999</c:v>
                </c:pt>
                <c:pt idx="8773">
                  <c:v>43226.147430555553</c:v>
                </c:pt>
                <c:pt idx="8774">
                  <c:v>43226.147662037038</c:v>
                </c:pt>
                <c:pt idx="8775">
                  <c:v>43226.147905092592</c:v>
                </c:pt>
                <c:pt idx="8776">
                  <c:v>43226.148148148146</c:v>
                </c:pt>
                <c:pt idx="8777">
                  <c:v>43226.1483912037</c:v>
                </c:pt>
                <c:pt idx="8778">
                  <c:v>43226.148634259262</c:v>
                </c:pt>
                <c:pt idx="8779">
                  <c:v>43226.148877314816</c:v>
                </c:pt>
                <c:pt idx="8780">
                  <c:v>43226.14912037037</c:v>
                </c:pt>
                <c:pt idx="8781">
                  <c:v>43226.149363425924</c:v>
                </c:pt>
                <c:pt idx="8782">
                  <c:v>43226.149606481478</c:v>
                </c:pt>
                <c:pt idx="8783">
                  <c:v>43226.14984953704</c:v>
                </c:pt>
                <c:pt idx="8784">
                  <c:v>43226.150092592594</c:v>
                </c:pt>
                <c:pt idx="8785">
                  <c:v>43226.150335648148</c:v>
                </c:pt>
                <c:pt idx="8786">
                  <c:v>43226.150578703702</c:v>
                </c:pt>
                <c:pt idx="8787">
                  <c:v>43226.150821759256</c:v>
                </c:pt>
                <c:pt idx="8788">
                  <c:v>43226.151064814818</c:v>
                </c:pt>
                <c:pt idx="8789">
                  <c:v>43226.151307870372</c:v>
                </c:pt>
                <c:pt idx="8790">
                  <c:v>43226.151550925926</c:v>
                </c:pt>
                <c:pt idx="8791">
                  <c:v>43226.15179398148</c:v>
                </c:pt>
                <c:pt idx="8792">
                  <c:v>43226.152037037034</c:v>
                </c:pt>
                <c:pt idx="8793">
                  <c:v>43226.152280092596</c:v>
                </c:pt>
                <c:pt idx="8794">
                  <c:v>43226.15252314815</c:v>
                </c:pt>
                <c:pt idx="8795">
                  <c:v>43226.152766203704</c:v>
                </c:pt>
                <c:pt idx="8796">
                  <c:v>43226.153009259258</c:v>
                </c:pt>
                <c:pt idx="8797">
                  <c:v>43226.153252314813</c:v>
                </c:pt>
                <c:pt idx="8798">
                  <c:v>43226.153495370374</c:v>
                </c:pt>
                <c:pt idx="8799">
                  <c:v>43226.153738425928</c:v>
                </c:pt>
                <c:pt idx="8800">
                  <c:v>43226.153981481482</c:v>
                </c:pt>
                <c:pt idx="8801">
                  <c:v>43226.154224537036</c:v>
                </c:pt>
                <c:pt idx="8802">
                  <c:v>43226.154467592591</c:v>
                </c:pt>
                <c:pt idx="8803">
                  <c:v>43226.154710648145</c:v>
                </c:pt>
                <c:pt idx="8804">
                  <c:v>43226.154953703706</c:v>
                </c:pt>
                <c:pt idx="8805">
                  <c:v>43226.15519675926</c:v>
                </c:pt>
                <c:pt idx="8806">
                  <c:v>43226.155439814815</c:v>
                </c:pt>
                <c:pt idx="8807">
                  <c:v>43226.155682870369</c:v>
                </c:pt>
                <c:pt idx="8808">
                  <c:v>43226.155925925923</c:v>
                </c:pt>
                <c:pt idx="8809">
                  <c:v>43226.156168981484</c:v>
                </c:pt>
                <c:pt idx="8810">
                  <c:v>43226.156412037039</c:v>
                </c:pt>
                <c:pt idx="8811">
                  <c:v>43226.156655092593</c:v>
                </c:pt>
                <c:pt idx="8812">
                  <c:v>43226.156898148147</c:v>
                </c:pt>
                <c:pt idx="8813">
                  <c:v>43226.157141203701</c:v>
                </c:pt>
                <c:pt idx="8814">
                  <c:v>43226.157384259262</c:v>
                </c:pt>
                <c:pt idx="8815">
                  <c:v>43226.157627314817</c:v>
                </c:pt>
                <c:pt idx="8816">
                  <c:v>43226.157870370371</c:v>
                </c:pt>
                <c:pt idx="8817">
                  <c:v>43226.158113425925</c:v>
                </c:pt>
                <c:pt idx="8818">
                  <c:v>43226.15834490741</c:v>
                </c:pt>
                <c:pt idx="8819">
                  <c:v>43226.158587962964</c:v>
                </c:pt>
                <c:pt idx="8820">
                  <c:v>43226.158831018518</c:v>
                </c:pt>
                <c:pt idx="8821">
                  <c:v>43226.159074074072</c:v>
                </c:pt>
                <c:pt idx="8822">
                  <c:v>43226.159317129626</c:v>
                </c:pt>
                <c:pt idx="8823">
                  <c:v>43226.159560185188</c:v>
                </c:pt>
                <c:pt idx="8824">
                  <c:v>43226.159803240742</c:v>
                </c:pt>
                <c:pt idx="8825">
                  <c:v>43226.160046296296</c:v>
                </c:pt>
                <c:pt idx="8826">
                  <c:v>43226.16028935185</c:v>
                </c:pt>
                <c:pt idx="8827">
                  <c:v>43226.160532407404</c:v>
                </c:pt>
                <c:pt idx="8828">
                  <c:v>43226.160775462966</c:v>
                </c:pt>
                <c:pt idx="8829">
                  <c:v>43226.16101851852</c:v>
                </c:pt>
                <c:pt idx="8830">
                  <c:v>43226.161261574074</c:v>
                </c:pt>
                <c:pt idx="8831">
                  <c:v>43226.161504629628</c:v>
                </c:pt>
                <c:pt idx="8832">
                  <c:v>43226.161747685182</c:v>
                </c:pt>
                <c:pt idx="8833">
                  <c:v>43226.161990740744</c:v>
                </c:pt>
                <c:pt idx="8834">
                  <c:v>43226.162233796298</c:v>
                </c:pt>
                <c:pt idx="8835">
                  <c:v>43226.162476851852</c:v>
                </c:pt>
                <c:pt idx="8836">
                  <c:v>43226.162719907406</c:v>
                </c:pt>
                <c:pt idx="8837">
                  <c:v>43226.162962962961</c:v>
                </c:pt>
                <c:pt idx="8838">
                  <c:v>43226.163206018522</c:v>
                </c:pt>
                <c:pt idx="8839">
                  <c:v>43226.163449074076</c:v>
                </c:pt>
                <c:pt idx="8840">
                  <c:v>43226.16369212963</c:v>
                </c:pt>
                <c:pt idx="8841">
                  <c:v>43226.163935185185</c:v>
                </c:pt>
                <c:pt idx="8842">
                  <c:v>43226.164178240739</c:v>
                </c:pt>
                <c:pt idx="8843">
                  <c:v>43226.164421296293</c:v>
                </c:pt>
                <c:pt idx="8844">
                  <c:v>43226.164664351854</c:v>
                </c:pt>
                <c:pt idx="8845">
                  <c:v>43226.164907407408</c:v>
                </c:pt>
                <c:pt idx="8846">
                  <c:v>43226.165150462963</c:v>
                </c:pt>
                <c:pt idx="8847">
                  <c:v>43226.165393518517</c:v>
                </c:pt>
                <c:pt idx="8848">
                  <c:v>43226.165636574071</c:v>
                </c:pt>
                <c:pt idx="8849">
                  <c:v>43226.165879629632</c:v>
                </c:pt>
                <c:pt idx="8850">
                  <c:v>43226.166122685187</c:v>
                </c:pt>
                <c:pt idx="8851">
                  <c:v>43226.166365740741</c:v>
                </c:pt>
                <c:pt idx="8852">
                  <c:v>43226.166608796295</c:v>
                </c:pt>
                <c:pt idx="8853">
                  <c:v>43226.166851851849</c:v>
                </c:pt>
                <c:pt idx="8854">
                  <c:v>43226.167094907411</c:v>
                </c:pt>
                <c:pt idx="8855">
                  <c:v>43226.167337962965</c:v>
                </c:pt>
                <c:pt idx="8856">
                  <c:v>43226.167581018519</c:v>
                </c:pt>
                <c:pt idx="8857">
                  <c:v>43226.167824074073</c:v>
                </c:pt>
                <c:pt idx="8858">
                  <c:v>43226.168067129627</c:v>
                </c:pt>
                <c:pt idx="8859">
                  <c:v>43226.168310185189</c:v>
                </c:pt>
                <c:pt idx="8860">
                  <c:v>43226.168553240743</c:v>
                </c:pt>
                <c:pt idx="8861">
                  <c:v>43226.168796296297</c:v>
                </c:pt>
                <c:pt idx="8862">
                  <c:v>43226.169039351851</c:v>
                </c:pt>
                <c:pt idx="8863">
                  <c:v>43226.169270833336</c:v>
                </c:pt>
                <c:pt idx="8864">
                  <c:v>43226.16951388889</c:v>
                </c:pt>
                <c:pt idx="8865">
                  <c:v>43226.169756944444</c:v>
                </c:pt>
                <c:pt idx="8866">
                  <c:v>43226.17</c:v>
                </c:pt>
                <c:pt idx="8867">
                  <c:v>43226.170243055552</c:v>
                </c:pt>
                <c:pt idx="8868">
                  <c:v>43226.170486111114</c:v>
                </c:pt>
                <c:pt idx="8869">
                  <c:v>43226.170729166668</c:v>
                </c:pt>
                <c:pt idx="8870">
                  <c:v>43226.170972222222</c:v>
                </c:pt>
                <c:pt idx="8871">
                  <c:v>43226.171215277776</c:v>
                </c:pt>
                <c:pt idx="8872">
                  <c:v>43226.171458333331</c:v>
                </c:pt>
                <c:pt idx="8873">
                  <c:v>43226.171701388892</c:v>
                </c:pt>
                <c:pt idx="8874">
                  <c:v>43226.171944444446</c:v>
                </c:pt>
                <c:pt idx="8875">
                  <c:v>43226.1721875</c:v>
                </c:pt>
                <c:pt idx="8876">
                  <c:v>43226.172430555554</c:v>
                </c:pt>
                <c:pt idx="8877">
                  <c:v>43226.172673611109</c:v>
                </c:pt>
                <c:pt idx="8878">
                  <c:v>43226.17291666667</c:v>
                </c:pt>
                <c:pt idx="8879">
                  <c:v>43226.173159722224</c:v>
                </c:pt>
                <c:pt idx="8880">
                  <c:v>43226.173402777778</c:v>
                </c:pt>
                <c:pt idx="8881">
                  <c:v>43226.173645833333</c:v>
                </c:pt>
                <c:pt idx="8882">
                  <c:v>43226.173888888887</c:v>
                </c:pt>
                <c:pt idx="8883">
                  <c:v>43226.174131944441</c:v>
                </c:pt>
                <c:pt idx="8884">
                  <c:v>43226.174375000002</c:v>
                </c:pt>
                <c:pt idx="8885">
                  <c:v>43226.174618055556</c:v>
                </c:pt>
                <c:pt idx="8886">
                  <c:v>43226.174861111111</c:v>
                </c:pt>
                <c:pt idx="8887">
                  <c:v>43226.175104166665</c:v>
                </c:pt>
                <c:pt idx="8888">
                  <c:v>43226.175347222219</c:v>
                </c:pt>
                <c:pt idx="8889">
                  <c:v>43226.17559027778</c:v>
                </c:pt>
                <c:pt idx="8890">
                  <c:v>43226.175833333335</c:v>
                </c:pt>
                <c:pt idx="8891">
                  <c:v>43226.176076388889</c:v>
                </c:pt>
                <c:pt idx="8892">
                  <c:v>43226.176319444443</c:v>
                </c:pt>
                <c:pt idx="8893">
                  <c:v>43226.176562499997</c:v>
                </c:pt>
                <c:pt idx="8894">
                  <c:v>43226.176805555559</c:v>
                </c:pt>
                <c:pt idx="8895">
                  <c:v>43226.177048611113</c:v>
                </c:pt>
                <c:pt idx="8896">
                  <c:v>43226.177291666667</c:v>
                </c:pt>
                <c:pt idx="8897">
                  <c:v>43226.177534722221</c:v>
                </c:pt>
                <c:pt idx="8898">
                  <c:v>43226.177777777775</c:v>
                </c:pt>
                <c:pt idx="8899">
                  <c:v>43226.178020833337</c:v>
                </c:pt>
                <c:pt idx="8900">
                  <c:v>43226.178263888891</c:v>
                </c:pt>
                <c:pt idx="8901">
                  <c:v>43226.178506944445</c:v>
                </c:pt>
                <c:pt idx="8902">
                  <c:v>43226.178749999999</c:v>
                </c:pt>
                <c:pt idx="8903">
                  <c:v>43226.178993055553</c:v>
                </c:pt>
                <c:pt idx="8904">
                  <c:v>43226.179236111115</c:v>
                </c:pt>
                <c:pt idx="8905">
                  <c:v>43226.179479166669</c:v>
                </c:pt>
                <c:pt idx="8906">
                  <c:v>43226.179722222223</c:v>
                </c:pt>
                <c:pt idx="8907">
                  <c:v>43226.179965277777</c:v>
                </c:pt>
                <c:pt idx="8908">
                  <c:v>43226.180196759262</c:v>
                </c:pt>
                <c:pt idx="8909">
                  <c:v>43226.180439814816</c:v>
                </c:pt>
                <c:pt idx="8910">
                  <c:v>43226.18068287037</c:v>
                </c:pt>
                <c:pt idx="8911">
                  <c:v>43226.180925925924</c:v>
                </c:pt>
                <c:pt idx="8912">
                  <c:v>43226.181168981479</c:v>
                </c:pt>
                <c:pt idx="8913">
                  <c:v>43226.18141203704</c:v>
                </c:pt>
                <c:pt idx="8914">
                  <c:v>43226.181655092594</c:v>
                </c:pt>
                <c:pt idx="8915">
                  <c:v>43226.181898148148</c:v>
                </c:pt>
                <c:pt idx="8916">
                  <c:v>43226.182141203702</c:v>
                </c:pt>
                <c:pt idx="8917">
                  <c:v>43226.182384259257</c:v>
                </c:pt>
                <c:pt idx="8918">
                  <c:v>43226.182627314818</c:v>
                </c:pt>
                <c:pt idx="8919">
                  <c:v>43226.182870370372</c:v>
                </c:pt>
                <c:pt idx="8920">
                  <c:v>43226.183113425926</c:v>
                </c:pt>
                <c:pt idx="8921">
                  <c:v>43226.183356481481</c:v>
                </c:pt>
                <c:pt idx="8922">
                  <c:v>43226.183599537035</c:v>
                </c:pt>
                <c:pt idx="8923">
                  <c:v>43226.183842592596</c:v>
                </c:pt>
                <c:pt idx="8924">
                  <c:v>43226.18408564815</c:v>
                </c:pt>
                <c:pt idx="8925">
                  <c:v>43226.184328703705</c:v>
                </c:pt>
                <c:pt idx="8926">
                  <c:v>43226.184571759259</c:v>
                </c:pt>
                <c:pt idx="8927">
                  <c:v>43226.184814814813</c:v>
                </c:pt>
                <c:pt idx="8928">
                  <c:v>43226.185057870367</c:v>
                </c:pt>
                <c:pt idx="8929">
                  <c:v>43226.185300925928</c:v>
                </c:pt>
                <c:pt idx="8930">
                  <c:v>43226.185543981483</c:v>
                </c:pt>
                <c:pt idx="8931">
                  <c:v>43226.185787037037</c:v>
                </c:pt>
                <c:pt idx="8932">
                  <c:v>43226.186030092591</c:v>
                </c:pt>
                <c:pt idx="8933">
                  <c:v>43226.186273148145</c:v>
                </c:pt>
                <c:pt idx="8934">
                  <c:v>43226.186516203707</c:v>
                </c:pt>
                <c:pt idx="8935">
                  <c:v>43226.186759259261</c:v>
                </c:pt>
                <c:pt idx="8936">
                  <c:v>43226.187002314815</c:v>
                </c:pt>
                <c:pt idx="8937">
                  <c:v>43226.187245370369</c:v>
                </c:pt>
                <c:pt idx="8938">
                  <c:v>43226.187488425923</c:v>
                </c:pt>
                <c:pt idx="8939">
                  <c:v>43226.187731481485</c:v>
                </c:pt>
                <c:pt idx="8940">
                  <c:v>43226.187974537039</c:v>
                </c:pt>
                <c:pt idx="8941">
                  <c:v>43226.188217592593</c:v>
                </c:pt>
                <c:pt idx="8942">
                  <c:v>43226.188460648147</c:v>
                </c:pt>
                <c:pt idx="8943">
                  <c:v>43226.188703703701</c:v>
                </c:pt>
                <c:pt idx="8944">
                  <c:v>43226.188946759263</c:v>
                </c:pt>
                <c:pt idx="8945">
                  <c:v>43226.189189814817</c:v>
                </c:pt>
                <c:pt idx="8946">
                  <c:v>43226.189432870371</c:v>
                </c:pt>
                <c:pt idx="8947">
                  <c:v>43226.189675925925</c:v>
                </c:pt>
                <c:pt idx="8948">
                  <c:v>43226.189918981479</c:v>
                </c:pt>
                <c:pt idx="8949">
                  <c:v>43226.190162037034</c:v>
                </c:pt>
                <c:pt idx="8950">
                  <c:v>43226.190405092595</c:v>
                </c:pt>
                <c:pt idx="8951">
                  <c:v>43226.190648148149</c:v>
                </c:pt>
                <c:pt idx="8952">
                  <c:v>43226.190891203703</c:v>
                </c:pt>
                <c:pt idx="8953">
                  <c:v>43226.191122685188</c:v>
                </c:pt>
                <c:pt idx="8954">
                  <c:v>43226.191365740742</c:v>
                </c:pt>
                <c:pt idx="8955">
                  <c:v>43226.191608796296</c:v>
                </c:pt>
                <c:pt idx="8956">
                  <c:v>43226.191851851851</c:v>
                </c:pt>
                <c:pt idx="8957">
                  <c:v>43226.192094907405</c:v>
                </c:pt>
                <c:pt idx="8958">
                  <c:v>43226.192337962966</c:v>
                </c:pt>
                <c:pt idx="8959">
                  <c:v>43226.19258101852</c:v>
                </c:pt>
                <c:pt idx="8960">
                  <c:v>43226.192824074074</c:v>
                </c:pt>
                <c:pt idx="8961">
                  <c:v>43226.193067129629</c:v>
                </c:pt>
                <c:pt idx="8962">
                  <c:v>43226.193310185183</c:v>
                </c:pt>
                <c:pt idx="8963">
                  <c:v>43226.193553240744</c:v>
                </c:pt>
                <c:pt idx="8964">
                  <c:v>43226.193796296298</c:v>
                </c:pt>
                <c:pt idx="8965">
                  <c:v>43226.194039351853</c:v>
                </c:pt>
                <c:pt idx="8966">
                  <c:v>43226.194282407407</c:v>
                </c:pt>
                <c:pt idx="8967">
                  <c:v>43226.194525462961</c:v>
                </c:pt>
                <c:pt idx="8968">
                  <c:v>43226.194768518515</c:v>
                </c:pt>
                <c:pt idx="8969">
                  <c:v>43226.195011574076</c:v>
                </c:pt>
                <c:pt idx="8970">
                  <c:v>43226.195254629631</c:v>
                </c:pt>
                <c:pt idx="8971">
                  <c:v>43226.195497685185</c:v>
                </c:pt>
                <c:pt idx="8972">
                  <c:v>43226.195740740739</c:v>
                </c:pt>
                <c:pt idx="8973">
                  <c:v>43226.195983796293</c:v>
                </c:pt>
                <c:pt idx="8974">
                  <c:v>43226.196226851855</c:v>
                </c:pt>
                <c:pt idx="8975">
                  <c:v>43226.196469907409</c:v>
                </c:pt>
                <c:pt idx="8976">
                  <c:v>43226.196712962963</c:v>
                </c:pt>
                <c:pt idx="8977">
                  <c:v>43226.196956018517</c:v>
                </c:pt>
                <c:pt idx="8978">
                  <c:v>43226.197199074071</c:v>
                </c:pt>
                <c:pt idx="8979">
                  <c:v>43226.197442129633</c:v>
                </c:pt>
                <c:pt idx="8980">
                  <c:v>43226.197685185187</c:v>
                </c:pt>
                <c:pt idx="8981">
                  <c:v>43226.197928240741</c:v>
                </c:pt>
                <c:pt idx="8982">
                  <c:v>43226.198171296295</c:v>
                </c:pt>
                <c:pt idx="8983">
                  <c:v>43226.198414351849</c:v>
                </c:pt>
                <c:pt idx="8984">
                  <c:v>43226.198657407411</c:v>
                </c:pt>
                <c:pt idx="8985">
                  <c:v>43226.198900462965</c:v>
                </c:pt>
                <c:pt idx="8986">
                  <c:v>43226.199143518519</c:v>
                </c:pt>
                <c:pt idx="8987">
                  <c:v>43226.199386574073</c:v>
                </c:pt>
                <c:pt idx="8988">
                  <c:v>43226.199629629627</c:v>
                </c:pt>
                <c:pt idx="8989">
                  <c:v>43226.199872685182</c:v>
                </c:pt>
                <c:pt idx="8990">
                  <c:v>43226.200115740743</c:v>
                </c:pt>
                <c:pt idx="8991">
                  <c:v>43226.200358796297</c:v>
                </c:pt>
                <c:pt idx="8992">
                  <c:v>43226.200601851851</c:v>
                </c:pt>
                <c:pt idx="8993">
                  <c:v>43226.200844907406</c:v>
                </c:pt>
                <c:pt idx="8994">
                  <c:v>43226.20108796296</c:v>
                </c:pt>
                <c:pt idx="8995">
                  <c:v>43226.201331018521</c:v>
                </c:pt>
                <c:pt idx="8996">
                  <c:v>43226.201574074075</c:v>
                </c:pt>
                <c:pt idx="8997">
                  <c:v>43226.201817129629</c:v>
                </c:pt>
                <c:pt idx="8998">
                  <c:v>43226.202060185184</c:v>
                </c:pt>
                <c:pt idx="8999">
                  <c:v>43226.202303240738</c:v>
                </c:pt>
                <c:pt idx="9000">
                  <c:v>43226.202546296299</c:v>
                </c:pt>
                <c:pt idx="9001">
                  <c:v>43226.202777777777</c:v>
                </c:pt>
                <c:pt idx="9002">
                  <c:v>43226.203020833331</c:v>
                </c:pt>
                <c:pt idx="9003">
                  <c:v>43226.203263888892</c:v>
                </c:pt>
                <c:pt idx="9004">
                  <c:v>43226.203506944446</c:v>
                </c:pt>
                <c:pt idx="9005">
                  <c:v>43226.203750000001</c:v>
                </c:pt>
                <c:pt idx="9006">
                  <c:v>43226.203993055555</c:v>
                </c:pt>
                <c:pt idx="9007">
                  <c:v>43226.204236111109</c:v>
                </c:pt>
                <c:pt idx="9008">
                  <c:v>43226.204479166663</c:v>
                </c:pt>
                <c:pt idx="9009">
                  <c:v>43226.204722222225</c:v>
                </c:pt>
                <c:pt idx="9010">
                  <c:v>43226.204965277779</c:v>
                </c:pt>
                <c:pt idx="9011">
                  <c:v>43226.205208333333</c:v>
                </c:pt>
                <c:pt idx="9012">
                  <c:v>43226.205451388887</c:v>
                </c:pt>
                <c:pt idx="9013">
                  <c:v>43226.205694444441</c:v>
                </c:pt>
                <c:pt idx="9014">
                  <c:v>43226.205937500003</c:v>
                </c:pt>
                <c:pt idx="9015">
                  <c:v>43226.206180555557</c:v>
                </c:pt>
                <c:pt idx="9016">
                  <c:v>43226.206423611111</c:v>
                </c:pt>
                <c:pt idx="9017">
                  <c:v>43226.206666666665</c:v>
                </c:pt>
                <c:pt idx="9018">
                  <c:v>43226.206909722219</c:v>
                </c:pt>
                <c:pt idx="9019">
                  <c:v>43226.207152777781</c:v>
                </c:pt>
                <c:pt idx="9020">
                  <c:v>43226.207395833335</c:v>
                </c:pt>
                <c:pt idx="9021">
                  <c:v>43226.207638888889</c:v>
                </c:pt>
                <c:pt idx="9022">
                  <c:v>43226.207881944443</c:v>
                </c:pt>
                <c:pt idx="9023">
                  <c:v>43226.208124999997</c:v>
                </c:pt>
                <c:pt idx="9024">
                  <c:v>43226.208368055559</c:v>
                </c:pt>
                <c:pt idx="9025">
                  <c:v>43226.208611111113</c:v>
                </c:pt>
                <c:pt idx="9026">
                  <c:v>43226.208854166667</c:v>
                </c:pt>
                <c:pt idx="9027">
                  <c:v>43226.209097222221</c:v>
                </c:pt>
                <c:pt idx="9028">
                  <c:v>43226.209340277775</c:v>
                </c:pt>
                <c:pt idx="9029">
                  <c:v>43226.209583333337</c:v>
                </c:pt>
                <c:pt idx="9030">
                  <c:v>43226.209826388891</c:v>
                </c:pt>
                <c:pt idx="9031">
                  <c:v>43226.210069444445</c:v>
                </c:pt>
                <c:pt idx="9032">
                  <c:v>43226.210312499999</c:v>
                </c:pt>
                <c:pt idx="9033">
                  <c:v>43226.210555555554</c:v>
                </c:pt>
                <c:pt idx="9034">
                  <c:v>43226.210798611108</c:v>
                </c:pt>
                <c:pt idx="9035">
                  <c:v>43226.211041666669</c:v>
                </c:pt>
                <c:pt idx="9036">
                  <c:v>43226.211284722223</c:v>
                </c:pt>
                <c:pt idx="9037">
                  <c:v>43226.211527777778</c:v>
                </c:pt>
                <c:pt idx="9038">
                  <c:v>43226.211770833332</c:v>
                </c:pt>
                <c:pt idx="9039">
                  <c:v>43226.212013888886</c:v>
                </c:pt>
                <c:pt idx="9040">
                  <c:v>43226.212256944447</c:v>
                </c:pt>
                <c:pt idx="9041">
                  <c:v>43226.212500000001</c:v>
                </c:pt>
                <c:pt idx="9042">
                  <c:v>43226.212743055556</c:v>
                </c:pt>
                <c:pt idx="9043">
                  <c:v>43226.21298611111</c:v>
                </c:pt>
                <c:pt idx="9044">
                  <c:v>43226.213229166664</c:v>
                </c:pt>
                <c:pt idx="9045">
                  <c:v>43226.213472222225</c:v>
                </c:pt>
                <c:pt idx="9046">
                  <c:v>43226.213703703703</c:v>
                </c:pt>
                <c:pt idx="9047">
                  <c:v>43226.213946759257</c:v>
                </c:pt>
                <c:pt idx="9048">
                  <c:v>43226.214189814818</c:v>
                </c:pt>
                <c:pt idx="9049">
                  <c:v>43226.214432870373</c:v>
                </c:pt>
                <c:pt idx="9050">
                  <c:v>43226.214675925927</c:v>
                </c:pt>
                <c:pt idx="9051">
                  <c:v>43226.214918981481</c:v>
                </c:pt>
                <c:pt idx="9052">
                  <c:v>43226.215162037035</c:v>
                </c:pt>
                <c:pt idx="9053">
                  <c:v>43226.215405092589</c:v>
                </c:pt>
                <c:pt idx="9054">
                  <c:v>43226.215648148151</c:v>
                </c:pt>
                <c:pt idx="9055">
                  <c:v>43226.215891203705</c:v>
                </c:pt>
                <c:pt idx="9056">
                  <c:v>43226.216134259259</c:v>
                </c:pt>
                <c:pt idx="9057">
                  <c:v>43226.216377314813</c:v>
                </c:pt>
                <c:pt idx="9058">
                  <c:v>43226.216620370367</c:v>
                </c:pt>
                <c:pt idx="9059">
                  <c:v>43226.216863425929</c:v>
                </c:pt>
                <c:pt idx="9060">
                  <c:v>43226.217106481483</c:v>
                </c:pt>
                <c:pt idx="9061">
                  <c:v>43226.217349537037</c:v>
                </c:pt>
                <c:pt idx="9062">
                  <c:v>43226.217592592591</c:v>
                </c:pt>
                <c:pt idx="9063">
                  <c:v>43226.217835648145</c:v>
                </c:pt>
                <c:pt idx="9064">
                  <c:v>43226.218078703707</c:v>
                </c:pt>
                <c:pt idx="9065">
                  <c:v>43226.218321759261</c:v>
                </c:pt>
                <c:pt idx="9066">
                  <c:v>43226.218564814815</c:v>
                </c:pt>
                <c:pt idx="9067">
                  <c:v>43226.218807870369</c:v>
                </c:pt>
                <c:pt idx="9068">
                  <c:v>43226.219050925924</c:v>
                </c:pt>
                <c:pt idx="9069">
                  <c:v>43226.219293981485</c:v>
                </c:pt>
                <c:pt idx="9070">
                  <c:v>43226.219537037039</c:v>
                </c:pt>
                <c:pt idx="9071">
                  <c:v>43226.219780092593</c:v>
                </c:pt>
                <c:pt idx="9072">
                  <c:v>43226.220023148147</c:v>
                </c:pt>
                <c:pt idx="9073">
                  <c:v>43226.220266203702</c:v>
                </c:pt>
                <c:pt idx="9074">
                  <c:v>43226.220509259256</c:v>
                </c:pt>
                <c:pt idx="9075">
                  <c:v>43226.220752314817</c:v>
                </c:pt>
                <c:pt idx="9076">
                  <c:v>43226.220995370371</c:v>
                </c:pt>
                <c:pt idx="9077">
                  <c:v>43226.221238425926</c:v>
                </c:pt>
                <c:pt idx="9078">
                  <c:v>43226.22148148148</c:v>
                </c:pt>
                <c:pt idx="9079">
                  <c:v>43226.221724537034</c:v>
                </c:pt>
                <c:pt idx="9080">
                  <c:v>43226.221967592595</c:v>
                </c:pt>
                <c:pt idx="9081">
                  <c:v>43226.222210648149</c:v>
                </c:pt>
                <c:pt idx="9082">
                  <c:v>43226.222453703704</c:v>
                </c:pt>
                <c:pt idx="9083">
                  <c:v>43226.222696759258</c:v>
                </c:pt>
                <c:pt idx="9084">
                  <c:v>43226.222939814812</c:v>
                </c:pt>
                <c:pt idx="9085">
                  <c:v>43226.223182870373</c:v>
                </c:pt>
                <c:pt idx="9086">
                  <c:v>43226.223425925928</c:v>
                </c:pt>
                <c:pt idx="9087">
                  <c:v>43226.223668981482</c:v>
                </c:pt>
                <c:pt idx="9088">
                  <c:v>43226.223912037036</c:v>
                </c:pt>
                <c:pt idx="9089">
                  <c:v>43226.22415509259</c:v>
                </c:pt>
                <c:pt idx="9090">
                  <c:v>43226.224386574075</c:v>
                </c:pt>
                <c:pt idx="9091">
                  <c:v>43226.224629629629</c:v>
                </c:pt>
                <c:pt idx="9092">
                  <c:v>43226.224872685183</c:v>
                </c:pt>
                <c:pt idx="9093">
                  <c:v>43226.225115740737</c:v>
                </c:pt>
                <c:pt idx="9094">
                  <c:v>43226.225358796299</c:v>
                </c:pt>
                <c:pt idx="9095">
                  <c:v>43226.225601851853</c:v>
                </c:pt>
                <c:pt idx="9096">
                  <c:v>43226.225844907407</c:v>
                </c:pt>
                <c:pt idx="9097">
                  <c:v>43226.226087962961</c:v>
                </c:pt>
                <c:pt idx="9098">
                  <c:v>43226.226331018515</c:v>
                </c:pt>
                <c:pt idx="9099">
                  <c:v>43226.226574074077</c:v>
                </c:pt>
                <c:pt idx="9100">
                  <c:v>43226.226817129631</c:v>
                </c:pt>
                <c:pt idx="9101">
                  <c:v>43226.227060185185</c:v>
                </c:pt>
                <c:pt idx="9102">
                  <c:v>43226.227303240739</c:v>
                </c:pt>
                <c:pt idx="9103">
                  <c:v>43226.227546296293</c:v>
                </c:pt>
                <c:pt idx="9104">
                  <c:v>43226.227789351855</c:v>
                </c:pt>
                <c:pt idx="9105">
                  <c:v>43226.228032407409</c:v>
                </c:pt>
                <c:pt idx="9106">
                  <c:v>43226.228275462963</c:v>
                </c:pt>
                <c:pt idx="9107">
                  <c:v>43226.228518518517</c:v>
                </c:pt>
                <c:pt idx="9108">
                  <c:v>43226.228761574072</c:v>
                </c:pt>
                <c:pt idx="9109">
                  <c:v>43226.229004629633</c:v>
                </c:pt>
                <c:pt idx="9110">
                  <c:v>43226.229247685187</c:v>
                </c:pt>
                <c:pt idx="9111">
                  <c:v>43226.229490740741</c:v>
                </c:pt>
                <c:pt idx="9112">
                  <c:v>43226.229733796295</c:v>
                </c:pt>
                <c:pt idx="9113">
                  <c:v>43226.22997685185</c:v>
                </c:pt>
                <c:pt idx="9114">
                  <c:v>43226.230219907404</c:v>
                </c:pt>
                <c:pt idx="9115">
                  <c:v>43226.230462962965</c:v>
                </c:pt>
                <c:pt idx="9116">
                  <c:v>43226.230706018519</c:v>
                </c:pt>
                <c:pt idx="9117">
                  <c:v>43226.230949074074</c:v>
                </c:pt>
                <c:pt idx="9118">
                  <c:v>43226.231192129628</c:v>
                </c:pt>
                <c:pt idx="9119">
                  <c:v>43226.231435185182</c:v>
                </c:pt>
                <c:pt idx="9120">
                  <c:v>43226.231678240743</c:v>
                </c:pt>
                <c:pt idx="9121">
                  <c:v>43226.231921296298</c:v>
                </c:pt>
                <c:pt idx="9122">
                  <c:v>43226.232164351852</c:v>
                </c:pt>
                <c:pt idx="9123">
                  <c:v>43226.232407407406</c:v>
                </c:pt>
                <c:pt idx="9124">
                  <c:v>43226.23265046296</c:v>
                </c:pt>
                <c:pt idx="9125">
                  <c:v>43226.232893518521</c:v>
                </c:pt>
                <c:pt idx="9126">
                  <c:v>43226.233136574076</c:v>
                </c:pt>
                <c:pt idx="9127">
                  <c:v>43226.23337962963</c:v>
                </c:pt>
                <c:pt idx="9128">
                  <c:v>43226.233622685184</c:v>
                </c:pt>
                <c:pt idx="9129">
                  <c:v>43226.233865740738</c:v>
                </c:pt>
                <c:pt idx="9130">
                  <c:v>43226.2341087963</c:v>
                </c:pt>
                <c:pt idx="9131">
                  <c:v>43226.234351851854</c:v>
                </c:pt>
                <c:pt idx="9132">
                  <c:v>43226.234594907408</c:v>
                </c:pt>
                <c:pt idx="9133">
                  <c:v>43226.234837962962</c:v>
                </c:pt>
                <c:pt idx="9134">
                  <c:v>43226.235081018516</c:v>
                </c:pt>
                <c:pt idx="9135">
                  <c:v>43226.235312500001</c:v>
                </c:pt>
                <c:pt idx="9136">
                  <c:v>43226.235555555555</c:v>
                </c:pt>
                <c:pt idx="9137">
                  <c:v>43226.235798611109</c:v>
                </c:pt>
                <c:pt idx="9138">
                  <c:v>43226.236041666663</c:v>
                </c:pt>
                <c:pt idx="9139">
                  <c:v>43226.236284722225</c:v>
                </c:pt>
                <c:pt idx="9140">
                  <c:v>43226.236527777779</c:v>
                </c:pt>
                <c:pt idx="9141">
                  <c:v>43226.236770833333</c:v>
                </c:pt>
                <c:pt idx="9142">
                  <c:v>43226.237013888887</c:v>
                </c:pt>
                <c:pt idx="9143">
                  <c:v>43226.237256944441</c:v>
                </c:pt>
                <c:pt idx="9144">
                  <c:v>43226.237500000003</c:v>
                </c:pt>
                <c:pt idx="9145">
                  <c:v>43226.237743055557</c:v>
                </c:pt>
                <c:pt idx="9146">
                  <c:v>43226.237986111111</c:v>
                </c:pt>
                <c:pt idx="9147">
                  <c:v>43226.238229166665</c:v>
                </c:pt>
                <c:pt idx="9148">
                  <c:v>43226.23847222222</c:v>
                </c:pt>
                <c:pt idx="9149">
                  <c:v>43226.238715277781</c:v>
                </c:pt>
                <c:pt idx="9150">
                  <c:v>43226.238958333335</c:v>
                </c:pt>
                <c:pt idx="9151">
                  <c:v>43226.239201388889</c:v>
                </c:pt>
                <c:pt idx="9152">
                  <c:v>43226.239444444444</c:v>
                </c:pt>
                <c:pt idx="9153">
                  <c:v>43226.239687499998</c:v>
                </c:pt>
                <c:pt idx="9154">
                  <c:v>43226.239930555559</c:v>
                </c:pt>
                <c:pt idx="9155">
                  <c:v>43226.240173611113</c:v>
                </c:pt>
                <c:pt idx="9156">
                  <c:v>43226.240416666667</c:v>
                </c:pt>
                <c:pt idx="9157">
                  <c:v>43226.240659722222</c:v>
                </c:pt>
                <c:pt idx="9158">
                  <c:v>43226.240902777776</c:v>
                </c:pt>
                <c:pt idx="9159">
                  <c:v>43226.24114583333</c:v>
                </c:pt>
                <c:pt idx="9160">
                  <c:v>43226.241388888891</c:v>
                </c:pt>
                <c:pt idx="9161">
                  <c:v>43226.241631944446</c:v>
                </c:pt>
                <c:pt idx="9162">
                  <c:v>43226.241875</c:v>
                </c:pt>
                <c:pt idx="9163">
                  <c:v>43226.242118055554</c:v>
                </c:pt>
                <c:pt idx="9164">
                  <c:v>43226.242361111108</c:v>
                </c:pt>
                <c:pt idx="9165">
                  <c:v>43226.242604166669</c:v>
                </c:pt>
                <c:pt idx="9166">
                  <c:v>43226.242847222224</c:v>
                </c:pt>
                <c:pt idx="9167">
                  <c:v>43226.243090277778</c:v>
                </c:pt>
                <c:pt idx="9168">
                  <c:v>43226.243333333332</c:v>
                </c:pt>
                <c:pt idx="9169">
                  <c:v>43226.243576388886</c:v>
                </c:pt>
                <c:pt idx="9170">
                  <c:v>43226.243819444448</c:v>
                </c:pt>
                <c:pt idx="9171">
                  <c:v>43226.244062500002</c:v>
                </c:pt>
                <c:pt idx="9172">
                  <c:v>43226.244305555556</c:v>
                </c:pt>
                <c:pt idx="9173">
                  <c:v>43226.24454861111</c:v>
                </c:pt>
                <c:pt idx="9174">
                  <c:v>43226.244791666664</c:v>
                </c:pt>
                <c:pt idx="9175">
                  <c:v>43226.245034722226</c:v>
                </c:pt>
                <c:pt idx="9176">
                  <c:v>43226.24527777778</c:v>
                </c:pt>
                <c:pt idx="9177">
                  <c:v>43226.245520833334</c:v>
                </c:pt>
                <c:pt idx="9178">
                  <c:v>43226.245763888888</c:v>
                </c:pt>
                <c:pt idx="9179">
                  <c:v>43226.246006944442</c:v>
                </c:pt>
                <c:pt idx="9180">
                  <c:v>43226.246238425927</c:v>
                </c:pt>
                <c:pt idx="9181">
                  <c:v>43226.246481481481</c:v>
                </c:pt>
                <c:pt idx="9182">
                  <c:v>43226.246724537035</c:v>
                </c:pt>
                <c:pt idx="9183">
                  <c:v>43226.246967592589</c:v>
                </c:pt>
                <c:pt idx="9184">
                  <c:v>43226.247210648151</c:v>
                </c:pt>
                <c:pt idx="9185">
                  <c:v>43226.247453703705</c:v>
                </c:pt>
                <c:pt idx="9186">
                  <c:v>43226.247696759259</c:v>
                </c:pt>
                <c:pt idx="9187">
                  <c:v>43226.247939814813</c:v>
                </c:pt>
                <c:pt idx="9188">
                  <c:v>43226.248182870368</c:v>
                </c:pt>
                <c:pt idx="9189">
                  <c:v>43226.248425925929</c:v>
                </c:pt>
                <c:pt idx="9190">
                  <c:v>43226.248668981483</c:v>
                </c:pt>
                <c:pt idx="9191">
                  <c:v>43226.248912037037</c:v>
                </c:pt>
                <c:pt idx="9192">
                  <c:v>43226.249155092592</c:v>
                </c:pt>
                <c:pt idx="9193">
                  <c:v>43226.249398148146</c:v>
                </c:pt>
                <c:pt idx="9194">
                  <c:v>43226.249641203707</c:v>
                </c:pt>
                <c:pt idx="9195">
                  <c:v>43226.249884259261</c:v>
                </c:pt>
                <c:pt idx="9196">
                  <c:v>43226.250127314815</c:v>
                </c:pt>
                <c:pt idx="9197">
                  <c:v>43226.25037037037</c:v>
                </c:pt>
                <c:pt idx="9198">
                  <c:v>43226.250613425924</c:v>
                </c:pt>
                <c:pt idx="9199">
                  <c:v>43226.250856481478</c:v>
                </c:pt>
                <c:pt idx="9200">
                  <c:v>43226.251099537039</c:v>
                </c:pt>
                <c:pt idx="9201">
                  <c:v>43226.251342592594</c:v>
                </c:pt>
                <c:pt idx="9202">
                  <c:v>43226.251585648148</c:v>
                </c:pt>
                <c:pt idx="9203">
                  <c:v>43226.251828703702</c:v>
                </c:pt>
                <c:pt idx="9204">
                  <c:v>43226.252071759256</c:v>
                </c:pt>
                <c:pt idx="9205">
                  <c:v>43226.252314814818</c:v>
                </c:pt>
                <c:pt idx="9206">
                  <c:v>43226.252557870372</c:v>
                </c:pt>
                <c:pt idx="9207">
                  <c:v>43226.252800925926</c:v>
                </c:pt>
                <c:pt idx="9208">
                  <c:v>43226.25304398148</c:v>
                </c:pt>
                <c:pt idx="9209">
                  <c:v>43226.253287037034</c:v>
                </c:pt>
                <c:pt idx="9210">
                  <c:v>43226.253530092596</c:v>
                </c:pt>
                <c:pt idx="9211">
                  <c:v>43226.25377314815</c:v>
                </c:pt>
                <c:pt idx="9212">
                  <c:v>43226.254016203704</c:v>
                </c:pt>
                <c:pt idx="9213">
                  <c:v>43226.254259259258</c:v>
                </c:pt>
                <c:pt idx="9214">
                  <c:v>43226.254502314812</c:v>
                </c:pt>
                <c:pt idx="9215">
                  <c:v>43226.254745370374</c:v>
                </c:pt>
                <c:pt idx="9216">
                  <c:v>43226.254988425928</c:v>
                </c:pt>
                <c:pt idx="9217">
                  <c:v>43226.255231481482</c:v>
                </c:pt>
                <c:pt idx="9218">
                  <c:v>43226.255474537036</c:v>
                </c:pt>
                <c:pt idx="9219">
                  <c:v>43226.25571759259</c:v>
                </c:pt>
                <c:pt idx="9220">
                  <c:v>43226.255960648145</c:v>
                </c:pt>
                <c:pt idx="9221">
                  <c:v>43226.256203703706</c:v>
                </c:pt>
                <c:pt idx="9222">
                  <c:v>43226.25644675926</c:v>
                </c:pt>
                <c:pt idx="9223">
                  <c:v>43226.256689814814</c:v>
                </c:pt>
                <c:pt idx="9224">
                  <c:v>43226.256921296299</c:v>
                </c:pt>
                <c:pt idx="9225">
                  <c:v>43226.257164351853</c:v>
                </c:pt>
                <c:pt idx="9226">
                  <c:v>43226.257407407407</c:v>
                </c:pt>
                <c:pt idx="9227">
                  <c:v>43226.257650462961</c:v>
                </c:pt>
                <c:pt idx="9228">
                  <c:v>43226.257893518516</c:v>
                </c:pt>
                <c:pt idx="9229">
                  <c:v>43226.258136574077</c:v>
                </c:pt>
                <c:pt idx="9230">
                  <c:v>43226.258379629631</c:v>
                </c:pt>
                <c:pt idx="9231">
                  <c:v>43226.258622685185</c:v>
                </c:pt>
                <c:pt idx="9232">
                  <c:v>43226.25886574074</c:v>
                </c:pt>
                <c:pt idx="9233">
                  <c:v>43226.259108796294</c:v>
                </c:pt>
                <c:pt idx="9234">
                  <c:v>43226.259351851855</c:v>
                </c:pt>
                <c:pt idx="9235">
                  <c:v>43226.259594907409</c:v>
                </c:pt>
                <c:pt idx="9236">
                  <c:v>43226.259837962964</c:v>
                </c:pt>
                <c:pt idx="9237">
                  <c:v>43226.260081018518</c:v>
                </c:pt>
                <c:pt idx="9238">
                  <c:v>43226.260324074072</c:v>
                </c:pt>
                <c:pt idx="9239">
                  <c:v>43226.260567129626</c:v>
                </c:pt>
                <c:pt idx="9240">
                  <c:v>43226.260810185187</c:v>
                </c:pt>
                <c:pt idx="9241">
                  <c:v>43226.261053240742</c:v>
                </c:pt>
                <c:pt idx="9242">
                  <c:v>43226.261296296296</c:v>
                </c:pt>
                <c:pt idx="9243">
                  <c:v>43226.26153935185</c:v>
                </c:pt>
                <c:pt idx="9244">
                  <c:v>43226.261782407404</c:v>
                </c:pt>
                <c:pt idx="9245">
                  <c:v>43226.262025462966</c:v>
                </c:pt>
                <c:pt idx="9246">
                  <c:v>43226.26226851852</c:v>
                </c:pt>
                <c:pt idx="9247">
                  <c:v>43226.262511574074</c:v>
                </c:pt>
                <c:pt idx="9248">
                  <c:v>43226.262754629628</c:v>
                </c:pt>
                <c:pt idx="9249">
                  <c:v>43226.262997685182</c:v>
                </c:pt>
                <c:pt idx="9250">
                  <c:v>43226.263240740744</c:v>
                </c:pt>
                <c:pt idx="9251">
                  <c:v>43226.263483796298</c:v>
                </c:pt>
                <c:pt idx="9252">
                  <c:v>43226.263726851852</c:v>
                </c:pt>
                <c:pt idx="9253">
                  <c:v>43226.263969907406</c:v>
                </c:pt>
                <c:pt idx="9254">
                  <c:v>43226.26421296296</c:v>
                </c:pt>
                <c:pt idx="9255">
                  <c:v>43226.264456018522</c:v>
                </c:pt>
                <c:pt idx="9256">
                  <c:v>43226.264699074076</c:v>
                </c:pt>
                <c:pt idx="9257">
                  <c:v>43226.26494212963</c:v>
                </c:pt>
                <c:pt idx="9258">
                  <c:v>43226.265185185184</c:v>
                </c:pt>
                <c:pt idx="9259">
                  <c:v>43226.265428240738</c:v>
                </c:pt>
                <c:pt idx="9260">
                  <c:v>43226.2656712963</c:v>
                </c:pt>
                <c:pt idx="9261">
                  <c:v>43226.265914351854</c:v>
                </c:pt>
                <c:pt idx="9262">
                  <c:v>43226.266157407408</c:v>
                </c:pt>
                <c:pt idx="9263">
                  <c:v>43226.266400462962</c:v>
                </c:pt>
                <c:pt idx="9264">
                  <c:v>43226.266643518517</c:v>
                </c:pt>
                <c:pt idx="9265">
                  <c:v>43226.266886574071</c:v>
                </c:pt>
                <c:pt idx="9266">
                  <c:v>43226.267129629632</c:v>
                </c:pt>
                <c:pt idx="9267">
                  <c:v>43226.267372685186</c:v>
                </c:pt>
                <c:pt idx="9268">
                  <c:v>43226.26761574074</c:v>
                </c:pt>
                <c:pt idx="9269">
                  <c:v>43226.267847222225</c:v>
                </c:pt>
                <c:pt idx="9270">
                  <c:v>43226.268090277779</c:v>
                </c:pt>
                <c:pt idx="9271">
                  <c:v>43226.268333333333</c:v>
                </c:pt>
                <c:pt idx="9272">
                  <c:v>43226.268576388888</c:v>
                </c:pt>
                <c:pt idx="9273">
                  <c:v>43226.268819444442</c:v>
                </c:pt>
                <c:pt idx="9274">
                  <c:v>43226.269062500003</c:v>
                </c:pt>
                <c:pt idx="9275">
                  <c:v>43226.269305555557</c:v>
                </c:pt>
                <c:pt idx="9276">
                  <c:v>43226.269548611112</c:v>
                </c:pt>
                <c:pt idx="9277">
                  <c:v>43226.269791666666</c:v>
                </c:pt>
                <c:pt idx="9278">
                  <c:v>43226.27003472222</c:v>
                </c:pt>
                <c:pt idx="9279">
                  <c:v>43226.270277777781</c:v>
                </c:pt>
                <c:pt idx="9280">
                  <c:v>43226.270520833335</c:v>
                </c:pt>
                <c:pt idx="9281">
                  <c:v>43226.27076388889</c:v>
                </c:pt>
                <c:pt idx="9282">
                  <c:v>43226.271006944444</c:v>
                </c:pt>
                <c:pt idx="9283">
                  <c:v>43226.271249999998</c:v>
                </c:pt>
                <c:pt idx="9284">
                  <c:v>43226.271493055552</c:v>
                </c:pt>
                <c:pt idx="9285">
                  <c:v>43226.271736111114</c:v>
                </c:pt>
                <c:pt idx="9286">
                  <c:v>43226.271979166668</c:v>
                </c:pt>
                <c:pt idx="9287">
                  <c:v>43226.272222222222</c:v>
                </c:pt>
                <c:pt idx="9288">
                  <c:v>43226.272465277776</c:v>
                </c:pt>
                <c:pt idx="9289">
                  <c:v>43226.27270833333</c:v>
                </c:pt>
                <c:pt idx="9290">
                  <c:v>43226.272951388892</c:v>
                </c:pt>
                <c:pt idx="9291">
                  <c:v>43226.273194444446</c:v>
                </c:pt>
                <c:pt idx="9292">
                  <c:v>43226.2734375</c:v>
                </c:pt>
                <c:pt idx="9293">
                  <c:v>43226.273680555554</c:v>
                </c:pt>
                <c:pt idx="9294">
                  <c:v>43226.273923611108</c:v>
                </c:pt>
                <c:pt idx="9295">
                  <c:v>43226.27416666667</c:v>
                </c:pt>
                <c:pt idx="9296">
                  <c:v>43226.274409722224</c:v>
                </c:pt>
                <c:pt idx="9297">
                  <c:v>43226.274652777778</c:v>
                </c:pt>
                <c:pt idx="9298">
                  <c:v>43226.274895833332</c:v>
                </c:pt>
                <c:pt idx="9299">
                  <c:v>43226.275138888886</c:v>
                </c:pt>
                <c:pt idx="9300">
                  <c:v>43226.275381944448</c:v>
                </c:pt>
                <c:pt idx="9301">
                  <c:v>43226.275625000002</c:v>
                </c:pt>
                <c:pt idx="9302">
                  <c:v>43226.275868055556</c:v>
                </c:pt>
                <c:pt idx="9303">
                  <c:v>43226.27611111111</c:v>
                </c:pt>
                <c:pt idx="9304">
                  <c:v>43226.276354166665</c:v>
                </c:pt>
                <c:pt idx="9305">
                  <c:v>43226.276597222219</c:v>
                </c:pt>
                <c:pt idx="9306">
                  <c:v>43226.27684027778</c:v>
                </c:pt>
                <c:pt idx="9307">
                  <c:v>43226.277083333334</c:v>
                </c:pt>
                <c:pt idx="9308">
                  <c:v>43226.277326388888</c:v>
                </c:pt>
                <c:pt idx="9309">
                  <c:v>43226.277569444443</c:v>
                </c:pt>
                <c:pt idx="9310">
                  <c:v>43226.277812499997</c:v>
                </c:pt>
                <c:pt idx="9311">
                  <c:v>43226.278055555558</c:v>
                </c:pt>
                <c:pt idx="9312">
                  <c:v>43226.278298611112</c:v>
                </c:pt>
                <c:pt idx="9313">
                  <c:v>43226.278541666667</c:v>
                </c:pt>
                <c:pt idx="9314">
                  <c:v>43226.278784722221</c:v>
                </c:pt>
                <c:pt idx="9315">
                  <c:v>43226.279027777775</c:v>
                </c:pt>
                <c:pt idx="9316">
                  <c:v>43226.279270833336</c:v>
                </c:pt>
                <c:pt idx="9317">
                  <c:v>43226.279502314814</c:v>
                </c:pt>
                <c:pt idx="9318">
                  <c:v>43226.279745370368</c:v>
                </c:pt>
                <c:pt idx="9319">
                  <c:v>43226.279988425929</c:v>
                </c:pt>
                <c:pt idx="9320">
                  <c:v>43226.280231481483</c:v>
                </c:pt>
                <c:pt idx="9321">
                  <c:v>43226.280474537038</c:v>
                </c:pt>
                <c:pt idx="9322">
                  <c:v>43226.280717592592</c:v>
                </c:pt>
                <c:pt idx="9323">
                  <c:v>43226.280960648146</c:v>
                </c:pt>
                <c:pt idx="9324">
                  <c:v>43226.2812037037</c:v>
                </c:pt>
                <c:pt idx="9325">
                  <c:v>43226.281446759262</c:v>
                </c:pt>
                <c:pt idx="9326">
                  <c:v>43226.281689814816</c:v>
                </c:pt>
                <c:pt idx="9327">
                  <c:v>43226.28193287037</c:v>
                </c:pt>
                <c:pt idx="9328">
                  <c:v>43226.282175925924</c:v>
                </c:pt>
                <c:pt idx="9329">
                  <c:v>43226.282418981478</c:v>
                </c:pt>
                <c:pt idx="9330">
                  <c:v>43226.28266203704</c:v>
                </c:pt>
                <c:pt idx="9331">
                  <c:v>43226.282905092594</c:v>
                </c:pt>
                <c:pt idx="9332">
                  <c:v>43226.283148148148</c:v>
                </c:pt>
                <c:pt idx="9333">
                  <c:v>43226.283391203702</c:v>
                </c:pt>
                <c:pt idx="9334">
                  <c:v>43226.283634259256</c:v>
                </c:pt>
                <c:pt idx="9335">
                  <c:v>43226.283877314818</c:v>
                </c:pt>
                <c:pt idx="9336">
                  <c:v>43226.284120370372</c:v>
                </c:pt>
                <c:pt idx="9337">
                  <c:v>43226.284363425926</c:v>
                </c:pt>
                <c:pt idx="9338">
                  <c:v>43226.28460648148</c:v>
                </c:pt>
                <c:pt idx="9339">
                  <c:v>43226.284849537034</c:v>
                </c:pt>
                <c:pt idx="9340">
                  <c:v>43226.285092592596</c:v>
                </c:pt>
                <c:pt idx="9341">
                  <c:v>43226.28533564815</c:v>
                </c:pt>
                <c:pt idx="9342">
                  <c:v>43226.285578703704</c:v>
                </c:pt>
                <c:pt idx="9343">
                  <c:v>43226.285821759258</c:v>
                </c:pt>
                <c:pt idx="9344">
                  <c:v>43226.286064814813</c:v>
                </c:pt>
                <c:pt idx="9345">
                  <c:v>43226.286307870374</c:v>
                </c:pt>
                <c:pt idx="9346">
                  <c:v>43226.286550925928</c:v>
                </c:pt>
                <c:pt idx="9347">
                  <c:v>43226.286793981482</c:v>
                </c:pt>
                <c:pt idx="9348">
                  <c:v>43226.287037037036</c:v>
                </c:pt>
                <c:pt idx="9349">
                  <c:v>43226.287280092591</c:v>
                </c:pt>
                <c:pt idx="9350">
                  <c:v>43226.287523148145</c:v>
                </c:pt>
                <c:pt idx="9351">
                  <c:v>43226.287766203706</c:v>
                </c:pt>
                <c:pt idx="9352">
                  <c:v>43226.28800925926</c:v>
                </c:pt>
                <c:pt idx="9353">
                  <c:v>43226.288252314815</c:v>
                </c:pt>
                <c:pt idx="9354">
                  <c:v>43226.288495370369</c:v>
                </c:pt>
                <c:pt idx="9355">
                  <c:v>43226.288738425923</c:v>
                </c:pt>
                <c:pt idx="9356">
                  <c:v>43226.288981481484</c:v>
                </c:pt>
                <c:pt idx="9357">
                  <c:v>43226.289224537039</c:v>
                </c:pt>
                <c:pt idx="9358">
                  <c:v>43226.289467592593</c:v>
                </c:pt>
                <c:pt idx="9359">
                  <c:v>43226.289710648147</c:v>
                </c:pt>
                <c:pt idx="9360">
                  <c:v>43226.289953703701</c:v>
                </c:pt>
                <c:pt idx="9361">
                  <c:v>43226.290196759262</c:v>
                </c:pt>
                <c:pt idx="9362">
                  <c:v>43226.29042824074</c:v>
                </c:pt>
                <c:pt idx="9363">
                  <c:v>43226.290671296294</c:v>
                </c:pt>
                <c:pt idx="9364">
                  <c:v>43226.290914351855</c:v>
                </c:pt>
                <c:pt idx="9365">
                  <c:v>43226.29115740741</c:v>
                </c:pt>
                <c:pt idx="9366">
                  <c:v>43226.291400462964</c:v>
                </c:pt>
                <c:pt idx="9367">
                  <c:v>43226.291643518518</c:v>
                </c:pt>
                <c:pt idx="9368">
                  <c:v>43226.291886574072</c:v>
                </c:pt>
                <c:pt idx="9369">
                  <c:v>43226.292129629626</c:v>
                </c:pt>
                <c:pt idx="9370">
                  <c:v>43226.292372685188</c:v>
                </c:pt>
                <c:pt idx="9371">
                  <c:v>43226.292615740742</c:v>
                </c:pt>
                <c:pt idx="9372">
                  <c:v>43226.292858796296</c:v>
                </c:pt>
                <c:pt idx="9373">
                  <c:v>43226.29310185185</c:v>
                </c:pt>
                <c:pt idx="9374">
                  <c:v>43226.293344907404</c:v>
                </c:pt>
                <c:pt idx="9375">
                  <c:v>43226.293587962966</c:v>
                </c:pt>
                <c:pt idx="9376">
                  <c:v>43226.29383101852</c:v>
                </c:pt>
                <c:pt idx="9377">
                  <c:v>43226.294074074074</c:v>
                </c:pt>
                <c:pt idx="9378">
                  <c:v>43226.294317129628</c:v>
                </c:pt>
                <c:pt idx="9379">
                  <c:v>43226.294560185182</c:v>
                </c:pt>
                <c:pt idx="9380">
                  <c:v>43226.294803240744</c:v>
                </c:pt>
                <c:pt idx="9381">
                  <c:v>43226.295046296298</c:v>
                </c:pt>
                <c:pt idx="9382">
                  <c:v>43226.295289351852</c:v>
                </c:pt>
                <c:pt idx="9383">
                  <c:v>43226.295532407406</c:v>
                </c:pt>
                <c:pt idx="9384">
                  <c:v>43226.295775462961</c:v>
                </c:pt>
                <c:pt idx="9385">
                  <c:v>43226.296018518522</c:v>
                </c:pt>
                <c:pt idx="9386">
                  <c:v>43226.296261574076</c:v>
                </c:pt>
                <c:pt idx="9387">
                  <c:v>43226.29650462963</c:v>
                </c:pt>
                <c:pt idx="9388">
                  <c:v>43226.296747685185</c:v>
                </c:pt>
                <c:pt idx="9389">
                  <c:v>43226.296990740739</c:v>
                </c:pt>
                <c:pt idx="9390">
                  <c:v>43226.297233796293</c:v>
                </c:pt>
                <c:pt idx="9391">
                  <c:v>43226.297476851854</c:v>
                </c:pt>
                <c:pt idx="9392">
                  <c:v>43226.297719907408</c:v>
                </c:pt>
                <c:pt idx="9393">
                  <c:v>43226.297962962963</c:v>
                </c:pt>
                <c:pt idx="9394">
                  <c:v>43226.298206018517</c:v>
                </c:pt>
                <c:pt idx="9395">
                  <c:v>43226.298449074071</c:v>
                </c:pt>
                <c:pt idx="9396">
                  <c:v>43226.298692129632</c:v>
                </c:pt>
                <c:pt idx="9397">
                  <c:v>43226.298935185187</c:v>
                </c:pt>
                <c:pt idx="9398">
                  <c:v>43226.299178240741</c:v>
                </c:pt>
                <c:pt idx="9399">
                  <c:v>43226.299421296295</c:v>
                </c:pt>
                <c:pt idx="9400">
                  <c:v>43226.299664351849</c:v>
                </c:pt>
                <c:pt idx="9401">
                  <c:v>43226.299907407411</c:v>
                </c:pt>
                <c:pt idx="9402">
                  <c:v>43226.300150462965</c:v>
                </c:pt>
                <c:pt idx="9403">
                  <c:v>43226.300393518519</c:v>
                </c:pt>
                <c:pt idx="9404">
                  <c:v>43226.300636574073</c:v>
                </c:pt>
                <c:pt idx="9405">
                  <c:v>43226.300879629627</c:v>
                </c:pt>
                <c:pt idx="9406">
                  <c:v>43226.301122685189</c:v>
                </c:pt>
                <c:pt idx="9407">
                  <c:v>43226.301354166666</c:v>
                </c:pt>
                <c:pt idx="9408">
                  <c:v>43226.30159722222</c:v>
                </c:pt>
                <c:pt idx="9409">
                  <c:v>43226.301840277774</c:v>
                </c:pt>
                <c:pt idx="9410">
                  <c:v>43226.302083333336</c:v>
                </c:pt>
                <c:pt idx="9411">
                  <c:v>43226.30232638889</c:v>
                </c:pt>
                <c:pt idx="9412">
                  <c:v>43226.302569444444</c:v>
                </c:pt>
                <c:pt idx="9413">
                  <c:v>43226.302812499998</c:v>
                </c:pt>
                <c:pt idx="9414">
                  <c:v>43226.303055555552</c:v>
                </c:pt>
                <c:pt idx="9415">
                  <c:v>43226.303298611114</c:v>
                </c:pt>
                <c:pt idx="9416">
                  <c:v>43226.303541666668</c:v>
                </c:pt>
                <c:pt idx="9417">
                  <c:v>43226.303784722222</c:v>
                </c:pt>
                <c:pt idx="9418">
                  <c:v>43226.304027777776</c:v>
                </c:pt>
                <c:pt idx="9419">
                  <c:v>43226.304270833331</c:v>
                </c:pt>
                <c:pt idx="9420">
                  <c:v>43226.304513888892</c:v>
                </c:pt>
                <c:pt idx="9421">
                  <c:v>43226.304756944446</c:v>
                </c:pt>
                <c:pt idx="9422">
                  <c:v>43226.305</c:v>
                </c:pt>
                <c:pt idx="9423">
                  <c:v>43226.305243055554</c:v>
                </c:pt>
                <c:pt idx="9424">
                  <c:v>43226.305486111109</c:v>
                </c:pt>
                <c:pt idx="9425">
                  <c:v>43226.30572916667</c:v>
                </c:pt>
                <c:pt idx="9426">
                  <c:v>43226.305972222224</c:v>
                </c:pt>
                <c:pt idx="9427">
                  <c:v>43226.306215277778</c:v>
                </c:pt>
                <c:pt idx="9428">
                  <c:v>43226.306458333333</c:v>
                </c:pt>
                <c:pt idx="9429">
                  <c:v>43226.306701388887</c:v>
                </c:pt>
                <c:pt idx="9430">
                  <c:v>43226.306944444441</c:v>
                </c:pt>
                <c:pt idx="9431">
                  <c:v>43226.307187500002</c:v>
                </c:pt>
                <c:pt idx="9432">
                  <c:v>43226.307430555556</c:v>
                </c:pt>
                <c:pt idx="9433">
                  <c:v>43226.307673611111</c:v>
                </c:pt>
                <c:pt idx="9434">
                  <c:v>43226.307916666665</c:v>
                </c:pt>
                <c:pt idx="9435">
                  <c:v>43226.308159722219</c:v>
                </c:pt>
                <c:pt idx="9436">
                  <c:v>43226.30840277778</c:v>
                </c:pt>
                <c:pt idx="9437">
                  <c:v>43226.308645833335</c:v>
                </c:pt>
                <c:pt idx="9438">
                  <c:v>43226.308888888889</c:v>
                </c:pt>
                <c:pt idx="9439">
                  <c:v>43226.309131944443</c:v>
                </c:pt>
                <c:pt idx="9440">
                  <c:v>43226.309374999997</c:v>
                </c:pt>
                <c:pt idx="9441">
                  <c:v>43226.309618055559</c:v>
                </c:pt>
                <c:pt idx="9442">
                  <c:v>43226.309861111113</c:v>
                </c:pt>
                <c:pt idx="9443">
                  <c:v>43226.310104166667</c:v>
                </c:pt>
                <c:pt idx="9444">
                  <c:v>43226.310347222221</c:v>
                </c:pt>
                <c:pt idx="9445">
                  <c:v>43226.310590277775</c:v>
                </c:pt>
                <c:pt idx="9446">
                  <c:v>43226.310833333337</c:v>
                </c:pt>
                <c:pt idx="9447">
                  <c:v>43226.311076388891</c:v>
                </c:pt>
                <c:pt idx="9448">
                  <c:v>43226.311319444445</c:v>
                </c:pt>
                <c:pt idx="9449">
                  <c:v>43226.311562499999</c:v>
                </c:pt>
                <c:pt idx="9450">
                  <c:v>43226.311805555553</c:v>
                </c:pt>
                <c:pt idx="9451">
                  <c:v>43226.312048611115</c:v>
                </c:pt>
                <c:pt idx="9452">
                  <c:v>43226.312280092592</c:v>
                </c:pt>
                <c:pt idx="9453">
                  <c:v>43226.312523148146</c:v>
                </c:pt>
                <c:pt idx="9454">
                  <c:v>43226.3127662037</c:v>
                </c:pt>
                <c:pt idx="9455">
                  <c:v>43226.313009259262</c:v>
                </c:pt>
                <c:pt idx="9456">
                  <c:v>43226.313252314816</c:v>
                </c:pt>
                <c:pt idx="9457">
                  <c:v>43226.31349537037</c:v>
                </c:pt>
                <c:pt idx="9458">
                  <c:v>43226.313738425924</c:v>
                </c:pt>
                <c:pt idx="9459">
                  <c:v>43226.313981481479</c:v>
                </c:pt>
                <c:pt idx="9460">
                  <c:v>43226.31422453704</c:v>
                </c:pt>
                <c:pt idx="9461">
                  <c:v>43226.314467592594</c:v>
                </c:pt>
                <c:pt idx="9462">
                  <c:v>43226.314710648148</c:v>
                </c:pt>
                <c:pt idx="9463">
                  <c:v>43226.314953703702</c:v>
                </c:pt>
                <c:pt idx="9464">
                  <c:v>43226.315196759257</c:v>
                </c:pt>
                <c:pt idx="9465">
                  <c:v>43226.315439814818</c:v>
                </c:pt>
                <c:pt idx="9466">
                  <c:v>43226.315682870372</c:v>
                </c:pt>
                <c:pt idx="9467">
                  <c:v>43226.315925925926</c:v>
                </c:pt>
                <c:pt idx="9468">
                  <c:v>43226.316168981481</c:v>
                </c:pt>
                <c:pt idx="9469">
                  <c:v>43226.316412037035</c:v>
                </c:pt>
                <c:pt idx="9470">
                  <c:v>43226.316655092596</c:v>
                </c:pt>
                <c:pt idx="9471">
                  <c:v>43226.31689814815</c:v>
                </c:pt>
                <c:pt idx="9472">
                  <c:v>43226.317141203705</c:v>
                </c:pt>
                <c:pt idx="9473">
                  <c:v>43226.317384259259</c:v>
                </c:pt>
                <c:pt idx="9474">
                  <c:v>43226.317627314813</c:v>
                </c:pt>
                <c:pt idx="9475">
                  <c:v>43226.317870370367</c:v>
                </c:pt>
                <c:pt idx="9476">
                  <c:v>43226.318113425928</c:v>
                </c:pt>
                <c:pt idx="9477">
                  <c:v>43226.318356481483</c:v>
                </c:pt>
                <c:pt idx="9478">
                  <c:v>43226.318599537037</c:v>
                </c:pt>
                <c:pt idx="9479">
                  <c:v>43226.318842592591</c:v>
                </c:pt>
                <c:pt idx="9480">
                  <c:v>43226.319085648145</c:v>
                </c:pt>
                <c:pt idx="9481">
                  <c:v>43226.319328703707</c:v>
                </c:pt>
                <c:pt idx="9482">
                  <c:v>43226.319571759261</c:v>
                </c:pt>
                <c:pt idx="9483">
                  <c:v>43226.319814814815</c:v>
                </c:pt>
                <c:pt idx="9484">
                  <c:v>43226.320057870369</c:v>
                </c:pt>
                <c:pt idx="9485">
                  <c:v>43226.320300925923</c:v>
                </c:pt>
                <c:pt idx="9486">
                  <c:v>43226.320543981485</c:v>
                </c:pt>
                <c:pt idx="9487">
                  <c:v>43226.320787037039</c:v>
                </c:pt>
                <c:pt idx="9488">
                  <c:v>43226.321030092593</c:v>
                </c:pt>
                <c:pt idx="9489">
                  <c:v>43226.321273148147</c:v>
                </c:pt>
                <c:pt idx="9490">
                  <c:v>43226.321516203701</c:v>
                </c:pt>
                <c:pt idx="9491">
                  <c:v>43226.321759259263</c:v>
                </c:pt>
                <c:pt idx="9492">
                  <c:v>43226.322002314817</c:v>
                </c:pt>
                <c:pt idx="9493">
                  <c:v>43226.322245370371</c:v>
                </c:pt>
                <c:pt idx="9494">
                  <c:v>43226.322488425925</c:v>
                </c:pt>
                <c:pt idx="9495">
                  <c:v>43226.322731481479</c:v>
                </c:pt>
                <c:pt idx="9496">
                  <c:v>43226.322974537034</c:v>
                </c:pt>
                <c:pt idx="9497">
                  <c:v>43226.323217592595</c:v>
                </c:pt>
                <c:pt idx="9498">
                  <c:v>43226.323449074072</c:v>
                </c:pt>
                <c:pt idx="9499">
                  <c:v>43226.323692129627</c:v>
                </c:pt>
                <c:pt idx="9500">
                  <c:v>43226.323935185188</c:v>
                </c:pt>
                <c:pt idx="9501">
                  <c:v>43226.324178240742</c:v>
                </c:pt>
                <c:pt idx="9502">
                  <c:v>43226.324421296296</c:v>
                </c:pt>
                <c:pt idx="9503">
                  <c:v>43226.324664351851</c:v>
                </c:pt>
                <c:pt idx="9504">
                  <c:v>43226.324907407405</c:v>
                </c:pt>
                <c:pt idx="9505">
                  <c:v>43226.325150462966</c:v>
                </c:pt>
                <c:pt idx="9506">
                  <c:v>43226.32539351852</c:v>
                </c:pt>
                <c:pt idx="9507">
                  <c:v>43226.325636574074</c:v>
                </c:pt>
                <c:pt idx="9508">
                  <c:v>43226.325879629629</c:v>
                </c:pt>
                <c:pt idx="9509">
                  <c:v>43226.326122685183</c:v>
                </c:pt>
                <c:pt idx="9510">
                  <c:v>43226.326365740744</c:v>
                </c:pt>
                <c:pt idx="9511">
                  <c:v>43226.326608796298</c:v>
                </c:pt>
                <c:pt idx="9512">
                  <c:v>43226.326851851853</c:v>
                </c:pt>
                <c:pt idx="9513">
                  <c:v>43226.327094907407</c:v>
                </c:pt>
                <c:pt idx="9514">
                  <c:v>43226.327337962961</c:v>
                </c:pt>
                <c:pt idx="9515">
                  <c:v>43226.327581018515</c:v>
                </c:pt>
                <c:pt idx="9516">
                  <c:v>43226.327824074076</c:v>
                </c:pt>
                <c:pt idx="9517">
                  <c:v>43226.328067129631</c:v>
                </c:pt>
                <c:pt idx="9518">
                  <c:v>43226.328310185185</c:v>
                </c:pt>
                <c:pt idx="9519">
                  <c:v>43226.328553240739</c:v>
                </c:pt>
                <c:pt idx="9520">
                  <c:v>43226.328796296293</c:v>
                </c:pt>
                <c:pt idx="9521">
                  <c:v>43226.329039351855</c:v>
                </c:pt>
                <c:pt idx="9522">
                  <c:v>43226.329282407409</c:v>
                </c:pt>
                <c:pt idx="9523">
                  <c:v>43226.329525462963</c:v>
                </c:pt>
                <c:pt idx="9524">
                  <c:v>43226.329768518517</c:v>
                </c:pt>
                <c:pt idx="9525">
                  <c:v>43226.330011574071</c:v>
                </c:pt>
                <c:pt idx="9526">
                  <c:v>43226.330254629633</c:v>
                </c:pt>
                <c:pt idx="9527">
                  <c:v>43226.330497685187</c:v>
                </c:pt>
                <c:pt idx="9528">
                  <c:v>43226.330740740741</c:v>
                </c:pt>
                <c:pt idx="9529">
                  <c:v>43226.330983796295</c:v>
                </c:pt>
                <c:pt idx="9530">
                  <c:v>43226.331226851849</c:v>
                </c:pt>
                <c:pt idx="9531">
                  <c:v>43226.331469907411</c:v>
                </c:pt>
                <c:pt idx="9532">
                  <c:v>43226.331712962965</c:v>
                </c:pt>
                <c:pt idx="9533">
                  <c:v>43226.331956018519</c:v>
                </c:pt>
                <c:pt idx="9534">
                  <c:v>43226.332199074073</c:v>
                </c:pt>
                <c:pt idx="9535">
                  <c:v>43226.332442129627</c:v>
                </c:pt>
                <c:pt idx="9536">
                  <c:v>43226.332685185182</c:v>
                </c:pt>
                <c:pt idx="9537">
                  <c:v>43226.332928240743</c:v>
                </c:pt>
                <c:pt idx="9538">
                  <c:v>43226.333171296297</c:v>
                </c:pt>
                <c:pt idx="9539">
                  <c:v>43226.333414351851</c:v>
                </c:pt>
                <c:pt idx="9540">
                  <c:v>43226.333657407406</c:v>
                </c:pt>
                <c:pt idx="9541">
                  <c:v>43226.33390046296</c:v>
                </c:pt>
                <c:pt idx="9542">
                  <c:v>43226.334143518521</c:v>
                </c:pt>
                <c:pt idx="9543">
                  <c:v>43226.334386574075</c:v>
                </c:pt>
                <c:pt idx="9544">
                  <c:v>43226.334618055553</c:v>
                </c:pt>
                <c:pt idx="9545">
                  <c:v>43226.334861111114</c:v>
                </c:pt>
                <c:pt idx="9546">
                  <c:v>43226.335104166668</c:v>
                </c:pt>
                <c:pt idx="9547">
                  <c:v>43226.335347222222</c:v>
                </c:pt>
                <c:pt idx="9548">
                  <c:v>43226.335590277777</c:v>
                </c:pt>
                <c:pt idx="9549">
                  <c:v>43226.335833333331</c:v>
                </c:pt>
                <c:pt idx="9550">
                  <c:v>43226.336076388892</c:v>
                </c:pt>
                <c:pt idx="9551">
                  <c:v>43226.336319444446</c:v>
                </c:pt>
                <c:pt idx="9552">
                  <c:v>43226.336562500001</c:v>
                </c:pt>
                <c:pt idx="9553">
                  <c:v>43226.336805555555</c:v>
                </c:pt>
                <c:pt idx="9554">
                  <c:v>43226.337048611109</c:v>
                </c:pt>
                <c:pt idx="9555">
                  <c:v>43226.337291666663</c:v>
                </c:pt>
                <c:pt idx="9556">
                  <c:v>43226.337534722225</c:v>
                </c:pt>
                <c:pt idx="9557">
                  <c:v>43226.337777777779</c:v>
                </c:pt>
                <c:pt idx="9558">
                  <c:v>43226.338020833333</c:v>
                </c:pt>
                <c:pt idx="9559">
                  <c:v>43226.338263888887</c:v>
                </c:pt>
                <c:pt idx="9560">
                  <c:v>43226.338506944441</c:v>
                </c:pt>
                <c:pt idx="9561">
                  <c:v>43226.338750000003</c:v>
                </c:pt>
                <c:pt idx="9562">
                  <c:v>43226.338993055557</c:v>
                </c:pt>
                <c:pt idx="9563">
                  <c:v>43226.339236111111</c:v>
                </c:pt>
                <c:pt idx="9564">
                  <c:v>43226.339479166665</c:v>
                </c:pt>
                <c:pt idx="9565">
                  <c:v>43226.339722222219</c:v>
                </c:pt>
                <c:pt idx="9566">
                  <c:v>43226.339965277781</c:v>
                </c:pt>
                <c:pt idx="9567">
                  <c:v>43226.340208333335</c:v>
                </c:pt>
                <c:pt idx="9568">
                  <c:v>43226.340451388889</c:v>
                </c:pt>
                <c:pt idx="9569">
                  <c:v>43226.340694444443</c:v>
                </c:pt>
                <c:pt idx="9570">
                  <c:v>43226.340937499997</c:v>
                </c:pt>
                <c:pt idx="9571">
                  <c:v>43226.341180555559</c:v>
                </c:pt>
                <c:pt idx="9572">
                  <c:v>43226.341423611113</c:v>
                </c:pt>
                <c:pt idx="9573">
                  <c:v>43226.341666666667</c:v>
                </c:pt>
                <c:pt idx="9574">
                  <c:v>43226.341909722221</c:v>
                </c:pt>
                <c:pt idx="9575">
                  <c:v>43226.342152777775</c:v>
                </c:pt>
                <c:pt idx="9576">
                  <c:v>43226.342395833337</c:v>
                </c:pt>
                <c:pt idx="9577">
                  <c:v>43226.342638888891</c:v>
                </c:pt>
                <c:pt idx="9578">
                  <c:v>43226.342881944445</c:v>
                </c:pt>
                <c:pt idx="9579">
                  <c:v>43226.343124999999</c:v>
                </c:pt>
                <c:pt idx="9580">
                  <c:v>43226.343368055554</c:v>
                </c:pt>
                <c:pt idx="9581">
                  <c:v>43226.343611111108</c:v>
                </c:pt>
                <c:pt idx="9582">
                  <c:v>43226.343854166669</c:v>
                </c:pt>
                <c:pt idx="9583">
                  <c:v>43226.344097222223</c:v>
                </c:pt>
                <c:pt idx="9584">
                  <c:v>43226.344340277778</c:v>
                </c:pt>
                <c:pt idx="9585">
                  <c:v>43226.344583333332</c:v>
                </c:pt>
                <c:pt idx="9586">
                  <c:v>43226.344826388886</c:v>
                </c:pt>
                <c:pt idx="9587">
                  <c:v>43226.345069444447</c:v>
                </c:pt>
                <c:pt idx="9588">
                  <c:v>43226.345312500001</c:v>
                </c:pt>
                <c:pt idx="9589">
                  <c:v>43226.345555555556</c:v>
                </c:pt>
                <c:pt idx="9590">
                  <c:v>43226.34579861111</c:v>
                </c:pt>
                <c:pt idx="9591">
                  <c:v>43226.346041666664</c:v>
                </c:pt>
                <c:pt idx="9592">
                  <c:v>43226.346284722225</c:v>
                </c:pt>
                <c:pt idx="9593">
                  <c:v>43226.346516203703</c:v>
                </c:pt>
                <c:pt idx="9594">
                  <c:v>43226.346759259257</c:v>
                </c:pt>
                <c:pt idx="9595">
                  <c:v>43226.347002314818</c:v>
                </c:pt>
                <c:pt idx="9596">
                  <c:v>43226.347245370373</c:v>
                </c:pt>
                <c:pt idx="9597">
                  <c:v>43226.347488425927</c:v>
                </c:pt>
                <c:pt idx="9598">
                  <c:v>43226.347731481481</c:v>
                </c:pt>
                <c:pt idx="9599">
                  <c:v>43226.347974537035</c:v>
                </c:pt>
                <c:pt idx="9600">
                  <c:v>43226.348217592589</c:v>
                </c:pt>
                <c:pt idx="9601">
                  <c:v>43226.348460648151</c:v>
                </c:pt>
                <c:pt idx="9602">
                  <c:v>43226.348703703705</c:v>
                </c:pt>
                <c:pt idx="9603">
                  <c:v>43226.348946759259</c:v>
                </c:pt>
                <c:pt idx="9604">
                  <c:v>43226.349189814813</c:v>
                </c:pt>
                <c:pt idx="9605">
                  <c:v>43226.349432870367</c:v>
                </c:pt>
                <c:pt idx="9606">
                  <c:v>43226.349675925929</c:v>
                </c:pt>
                <c:pt idx="9607">
                  <c:v>43226.349918981483</c:v>
                </c:pt>
                <c:pt idx="9608">
                  <c:v>43226.350162037037</c:v>
                </c:pt>
                <c:pt idx="9609">
                  <c:v>43226.350405092591</c:v>
                </c:pt>
                <c:pt idx="9610">
                  <c:v>43226.350648148145</c:v>
                </c:pt>
                <c:pt idx="9611">
                  <c:v>43226.350891203707</c:v>
                </c:pt>
                <c:pt idx="9612">
                  <c:v>43226.351134259261</c:v>
                </c:pt>
                <c:pt idx="9613">
                  <c:v>43226.351377314815</c:v>
                </c:pt>
                <c:pt idx="9614">
                  <c:v>43226.351620370369</c:v>
                </c:pt>
                <c:pt idx="9615">
                  <c:v>43226.351863425924</c:v>
                </c:pt>
                <c:pt idx="9616">
                  <c:v>43226.352106481485</c:v>
                </c:pt>
                <c:pt idx="9617">
                  <c:v>43226.352349537039</c:v>
                </c:pt>
                <c:pt idx="9618">
                  <c:v>43226.352592592593</c:v>
                </c:pt>
                <c:pt idx="9619">
                  <c:v>43226.352835648147</c:v>
                </c:pt>
                <c:pt idx="9620">
                  <c:v>43226.353078703702</c:v>
                </c:pt>
                <c:pt idx="9621">
                  <c:v>43226.353321759256</c:v>
                </c:pt>
                <c:pt idx="9622">
                  <c:v>43226.353564814817</c:v>
                </c:pt>
                <c:pt idx="9623">
                  <c:v>43226.353807870371</c:v>
                </c:pt>
                <c:pt idx="9624">
                  <c:v>43226.354050925926</c:v>
                </c:pt>
                <c:pt idx="9625">
                  <c:v>43226.35429398148</c:v>
                </c:pt>
                <c:pt idx="9626">
                  <c:v>43226.354537037034</c:v>
                </c:pt>
                <c:pt idx="9627">
                  <c:v>43226.354780092595</c:v>
                </c:pt>
                <c:pt idx="9628">
                  <c:v>43226.355023148149</c:v>
                </c:pt>
                <c:pt idx="9629">
                  <c:v>43226.355266203704</c:v>
                </c:pt>
                <c:pt idx="9630">
                  <c:v>43226.355509259258</c:v>
                </c:pt>
                <c:pt idx="9631">
                  <c:v>43226.355752314812</c:v>
                </c:pt>
                <c:pt idx="9632">
                  <c:v>43226.355995370373</c:v>
                </c:pt>
                <c:pt idx="9633">
                  <c:v>43226.356238425928</c:v>
                </c:pt>
                <c:pt idx="9634">
                  <c:v>43226.356481481482</c:v>
                </c:pt>
                <c:pt idx="9635">
                  <c:v>43226.356724537036</c:v>
                </c:pt>
                <c:pt idx="9636">
                  <c:v>43226.35696759259</c:v>
                </c:pt>
                <c:pt idx="9637">
                  <c:v>43226.357210648152</c:v>
                </c:pt>
                <c:pt idx="9638">
                  <c:v>43226.357453703706</c:v>
                </c:pt>
                <c:pt idx="9639">
                  <c:v>43226.357685185183</c:v>
                </c:pt>
                <c:pt idx="9640">
                  <c:v>43226.357928240737</c:v>
                </c:pt>
                <c:pt idx="9641">
                  <c:v>43226.358171296299</c:v>
                </c:pt>
                <c:pt idx="9642">
                  <c:v>43226.358414351853</c:v>
                </c:pt>
                <c:pt idx="9643">
                  <c:v>43226.358657407407</c:v>
                </c:pt>
                <c:pt idx="9644">
                  <c:v>43226.358900462961</c:v>
                </c:pt>
                <c:pt idx="9645">
                  <c:v>43226.359143518515</c:v>
                </c:pt>
                <c:pt idx="9646">
                  <c:v>43226.359386574077</c:v>
                </c:pt>
                <c:pt idx="9647">
                  <c:v>43226.359629629631</c:v>
                </c:pt>
                <c:pt idx="9648">
                  <c:v>43226.359872685185</c:v>
                </c:pt>
                <c:pt idx="9649">
                  <c:v>43226.360115740739</c:v>
                </c:pt>
                <c:pt idx="9650">
                  <c:v>43226.360358796293</c:v>
                </c:pt>
                <c:pt idx="9651">
                  <c:v>43226.360601851855</c:v>
                </c:pt>
                <c:pt idx="9652">
                  <c:v>43226.360844907409</c:v>
                </c:pt>
                <c:pt idx="9653">
                  <c:v>43226.361087962963</c:v>
                </c:pt>
                <c:pt idx="9654">
                  <c:v>43226.361331018517</c:v>
                </c:pt>
                <c:pt idx="9655">
                  <c:v>43226.361574074072</c:v>
                </c:pt>
                <c:pt idx="9656">
                  <c:v>43226.361817129633</c:v>
                </c:pt>
                <c:pt idx="9657">
                  <c:v>43226.362060185187</c:v>
                </c:pt>
                <c:pt idx="9658">
                  <c:v>43226.362303240741</c:v>
                </c:pt>
                <c:pt idx="9659">
                  <c:v>43226.362546296295</c:v>
                </c:pt>
                <c:pt idx="9660">
                  <c:v>43226.36278935185</c:v>
                </c:pt>
                <c:pt idx="9661">
                  <c:v>43226.363032407404</c:v>
                </c:pt>
                <c:pt idx="9662">
                  <c:v>43226.363275462965</c:v>
                </c:pt>
                <c:pt idx="9663">
                  <c:v>43226.363518518519</c:v>
                </c:pt>
                <c:pt idx="9664">
                  <c:v>43226.363761574074</c:v>
                </c:pt>
                <c:pt idx="9665">
                  <c:v>43226.364004629628</c:v>
                </c:pt>
                <c:pt idx="9666">
                  <c:v>43226.364247685182</c:v>
                </c:pt>
                <c:pt idx="9667">
                  <c:v>43226.364490740743</c:v>
                </c:pt>
                <c:pt idx="9668">
                  <c:v>43226.364733796298</c:v>
                </c:pt>
                <c:pt idx="9669">
                  <c:v>43226.364976851852</c:v>
                </c:pt>
                <c:pt idx="9670">
                  <c:v>43226.365219907406</c:v>
                </c:pt>
                <c:pt idx="9671">
                  <c:v>43226.36546296296</c:v>
                </c:pt>
                <c:pt idx="9672">
                  <c:v>43226.365706018521</c:v>
                </c:pt>
                <c:pt idx="9673">
                  <c:v>43226.365949074076</c:v>
                </c:pt>
                <c:pt idx="9674">
                  <c:v>43226.36619212963</c:v>
                </c:pt>
                <c:pt idx="9675">
                  <c:v>43226.366435185184</c:v>
                </c:pt>
                <c:pt idx="9676">
                  <c:v>43226.366678240738</c:v>
                </c:pt>
                <c:pt idx="9677">
                  <c:v>43226.3669212963</c:v>
                </c:pt>
                <c:pt idx="9678">
                  <c:v>43226.367164351854</c:v>
                </c:pt>
                <c:pt idx="9679">
                  <c:v>43226.367407407408</c:v>
                </c:pt>
                <c:pt idx="9680">
                  <c:v>43226.367650462962</c:v>
                </c:pt>
                <c:pt idx="9681">
                  <c:v>43226.367893518516</c:v>
                </c:pt>
                <c:pt idx="9682">
                  <c:v>43226.368136574078</c:v>
                </c:pt>
                <c:pt idx="9683">
                  <c:v>43226.368379629632</c:v>
                </c:pt>
                <c:pt idx="9684">
                  <c:v>43226.368622685186</c:v>
                </c:pt>
                <c:pt idx="9685">
                  <c:v>43226.368854166663</c:v>
                </c:pt>
                <c:pt idx="9686">
                  <c:v>43226.369097222225</c:v>
                </c:pt>
                <c:pt idx="9687">
                  <c:v>43226.369340277779</c:v>
                </c:pt>
                <c:pt idx="9688">
                  <c:v>43226.369583333333</c:v>
                </c:pt>
                <c:pt idx="9689">
                  <c:v>43226.369826388887</c:v>
                </c:pt>
                <c:pt idx="9690">
                  <c:v>43226.370069444441</c:v>
                </c:pt>
                <c:pt idx="9691">
                  <c:v>43226.370312500003</c:v>
                </c:pt>
                <c:pt idx="9692">
                  <c:v>43226.370555555557</c:v>
                </c:pt>
                <c:pt idx="9693">
                  <c:v>43226.370798611111</c:v>
                </c:pt>
                <c:pt idx="9694">
                  <c:v>43226.371041666665</c:v>
                </c:pt>
                <c:pt idx="9695">
                  <c:v>43226.37128472222</c:v>
                </c:pt>
                <c:pt idx="9696">
                  <c:v>43226.371527777781</c:v>
                </c:pt>
                <c:pt idx="9697">
                  <c:v>43226.371770833335</c:v>
                </c:pt>
                <c:pt idx="9698">
                  <c:v>43226.372013888889</c:v>
                </c:pt>
                <c:pt idx="9699">
                  <c:v>43226.372256944444</c:v>
                </c:pt>
                <c:pt idx="9700">
                  <c:v>43226.372499999998</c:v>
                </c:pt>
                <c:pt idx="9701">
                  <c:v>43226.372743055559</c:v>
                </c:pt>
                <c:pt idx="9702">
                  <c:v>43226.372986111113</c:v>
                </c:pt>
                <c:pt idx="9703">
                  <c:v>43226.373229166667</c:v>
                </c:pt>
                <c:pt idx="9704">
                  <c:v>43226.373472222222</c:v>
                </c:pt>
                <c:pt idx="9705">
                  <c:v>43226.373715277776</c:v>
                </c:pt>
                <c:pt idx="9706">
                  <c:v>43226.37395833333</c:v>
                </c:pt>
                <c:pt idx="9707">
                  <c:v>43226.374201388891</c:v>
                </c:pt>
                <c:pt idx="9708">
                  <c:v>43226.374444444446</c:v>
                </c:pt>
                <c:pt idx="9709">
                  <c:v>43226.3746875</c:v>
                </c:pt>
                <c:pt idx="9710">
                  <c:v>43226.374930555554</c:v>
                </c:pt>
                <c:pt idx="9711">
                  <c:v>43226.375173611108</c:v>
                </c:pt>
                <c:pt idx="9712">
                  <c:v>43226.375416666669</c:v>
                </c:pt>
                <c:pt idx="9713">
                  <c:v>43226.375659722224</c:v>
                </c:pt>
                <c:pt idx="9714">
                  <c:v>43226.375902777778</c:v>
                </c:pt>
                <c:pt idx="9715">
                  <c:v>43226.376145833332</c:v>
                </c:pt>
                <c:pt idx="9716">
                  <c:v>43226.376388888886</c:v>
                </c:pt>
                <c:pt idx="9717">
                  <c:v>43226.376631944448</c:v>
                </c:pt>
                <c:pt idx="9718">
                  <c:v>43226.376875000002</c:v>
                </c:pt>
                <c:pt idx="9719">
                  <c:v>43226.377118055556</c:v>
                </c:pt>
                <c:pt idx="9720">
                  <c:v>43226.37736111111</c:v>
                </c:pt>
                <c:pt idx="9721">
                  <c:v>43226.377604166664</c:v>
                </c:pt>
                <c:pt idx="9722">
                  <c:v>43226.377847222226</c:v>
                </c:pt>
                <c:pt idx="9723">
                  <c:v>43226.37809027778</c:v>
                </c:pt>
                <c:pt idx="9724">
                  <c:v>43226.378333333334</c:v>
                </c:pt>
                <c:pt idx="9725">
                  <c:v>43226.378576388888</c:v>
                </c:pt>
                <c:pt idx="9726">
                  <c:v>43226.378819444442</c:v>
                </c:pt>
                <c:pt idx="9727">
                  <c:v>43226.379062499997</c:v>
                </c:pt>
                <c:pt idx="9728">
                  <c:v>43226.379305555558</c:v>
                </c:pt>
                <c:pt idx="9729">
                  <c:v>43226.379548611112</c:v>
                </c:pt>
                <c:pt idx="9730">
                  <c:v>43226.379780092589</c:v>
                </c:pt>
                <c:pt idx="9731">
                  <c:v>43226.380023148151</c:v>
                </c:pt>
                <c:pt idx="9732">
                  <c:v>43226.380266203705</c:v>
                </c:pt>
                <c:pt idx="9733">
                  <c:v>43226.380509259259</c:v>
                </c:pt>
                <c:pt idx="9734">
                  <c:v>43226.380752314813</c:v>
                </c:pt>
                <c:pt idx="9735">
                  <c:v>43226.380995370368</c:v>
                </c:pt>
                <c:pt idx="9736">
                  <c:v>43226.381238425929</c:v>
                </c:pt>
                <c:pt idx="9737">
                  <c:v>43226.381481481483</c:v>
                </c:pt>
                <c:pt idx="9738">
                  <c:v>43226.381724537037</c:v>
                </c:pt>
                <c:pt idx="9739">
                  <c:v>43226.381967592592</c:v>
                </c:pt>
                <c:pt idx="9740">
                  <c:v>43226.382210648146</c:v>
                </c:pt>
                <c:pt idx="9741">
                  <c:v>43226.382453703707</c:v>
                </c:pt>
                <c:pt idx="9742">
                  <c:v>43226.382696759261</c:v>
                </c:pt>
                <c:pt idx="9743">
                  <c:v>43226.382939814815</c:v>
                </c:pt>
                <c:pt idx="9744">
                  <c:v>43226.38318287037</c:v>
                </c:pt>
                <c:pt idx="9745">
                  <c:v>43226.383425925924</c:v>
                </c:pt>
                <c:pt idx="9746">
                  <c:v>43226.383668981478</c:v>
                </c:pt>
                <c:pt idx="9747">
                  <c:v>43226.383912037039</c:v>
                </c:pt>
                <c:pt idx="9748">
                  <c:v>43226.384155092594</c:v>
                </c:pt>
                <c:pt idx="9749">
                  <c:v>43226.384398148148</c:v>
                </c:pt>
                <c:pt idx="9750">
                  <c:v>43226.384641203702</c:v>
                </c:pt>
                <c:pt idx="9751">
                  <c:v>43226.384884259256</c:v>
                </c:pt>
                <c:pt idx="9752">
                  <c:v>43226.385127314818</c:v>
                </c:pt>
                <c:pt idx="9753">
                  <c:v>43226.385370370372</c:v>
                </c:pt>
                <c:pt idx="9754">
                  <c:v>43226.385613425926</c:v>
                </c:pt>
                <c:pt idx="9755">
                  <c:v>43226.38585648148</c:v>
                </c:pt>
                <c:pt idx="9756">
                  <c:v>43226.386099537034</c:v>
                </c:pt>
                <c:pt idx="9757">
                  <c:v>43226.386342592596</c:v>
                </c:pt>
                <c:pt idx="9758">
                  <c:v>43226.38658564815</c:v>
                </c:pt>
                <c:pt idx="9759">
                  <c:v>43226.386828703704</c:v>
                </c:pt>
                <c:pt idx="9760">
                  <c:v>43226.387071759258</c:v>
                </c:pt>
                <c:pt idx="9761">
                  <c:v>43226.387314814812</c:v>
                </c:pt>
                <c:pt idx="9762">
                  <c:v>43226.387557870374</c:v>
                </c:pt>
                <c:pt idx="9763">
                  <c:v>43226.387800925928</c:v>
                </c:pt>
                <c:pt idx="9764">
                  <c:v>43226.388043981482</c:v>
                </c:pt>
                <c:pt idx="9765">
                  <c:v>43226.388287037036</c:v>
                </c:pt>
                <c:pt idx="9766">
                  <c:v>43226.38853009259</c:v>
                </c:pt>
                <c:pt idx="9767">
                  <c:v>43226.388773148145</c:v>
                </c:pt>
                <c:pt idx="9768">
                  <c:v>43226.389016203706</c:v>
                </c:pt>
                <c:pt idx="9769">
                  <c:v>43226.38925925926</c:v>
                </c:pt>
                <c:pt idx="9770">
                  <c:v>43226.389502314814</c:v>
                </c:pt>
                <c:pt idx="9771">
                  <c:v>43226.389745370368</c:v>
                </c:pt>
                <c:pt idx="9772">
                  <c:v>43226.389988425923</c:v>
                </c:pt>
                <c:pt idx="9773">
                  <c:v>43226.390231481484</c:v>
                </c:pt>
                <c:pt idx="9774">
                  <c:v>43226.390474537038</c:v>
                </c:pt>
                <c:pt idx="9775">
                  <c:v>43226.390717592592</c:v>
                </c:pt>
                <c:pt idx="9776">
                  <c:v>43226.390960648147</c:v>
                </c:pt>
                <c:pt idx="9777">
                  <c:v>43226.391192129631</c:v>
                </c:pt>
                <c:pt idx="9778">
                  <c:v>43226.391435185185</c:v>
                </c:pt>
                <c:pt idx="9779">
                  <c:v>43226.39167824074</c:v>
                </c:pt>
                <c:pt idx="9780">
                  <c:v>43226.391921296294</c:v>
                </c:pt>
                <c:pt idx="9781">
                  <c:v>43226.392164351855</c:v>
                </c:pt>
                <c:pt idx="9782">
                  <c:v>43226.392407407409</c:v>
                </c:pt>
                <c:pt idx="9783">
                  <c:v>43226.392650462964</c:v>
                </c:pt>
                <c:pt idx="9784">
                  <c:v>43226.392893518518</c:v>
                </c:pt>
                <c:pt idx="9785">
                  <c:v>43226.393136574072</c:v>
                </c:pt>
                <c:pt idx="9786">
                  <c:v>43226.393379629626</c:v>
                </c:pt>
                <c:pt idx="9787">
                  <c:v>43226.393622685187</c:v>
                </c:pt>
                <c:pt idx="9788">
                  <c:v>43226.393865740742</c:v>
                </c:pt>
                <c:pt idx="9789">
                  <c:v>43226.394108796296</c:v>
                </c:pt>
                <c:pt idx="9790">
                  <c:v>43226.39435185185</c:v>
                </c:pt>
                <c:pt idx="9791">
                  <c:v>43226.394594907404</c:v>
                </c:pt>
                <c:pt idx="9792">
                  <c:v>43226.394837962966</c:v>
                </c:pt>
                <c:pt idx="9793">
                  <c:v>43226.39508101852</c:v>
                </c:pt>
                <c:pt idx="9794">
                  <c:v>43226.395324074074</c:v>
                </c:pt>
                <c:pt idx="9795">
                  <c:v>43226.395567129628</c:v>
                </c:pt>
                <c:pt idx="9796">
                  <c:v>43226.395810185182</c:v>
                </c:pt>
                <c:pt idx="9797">
                  <c:v>43226.396053240744</c:v>
                </c:pt>
                <c:pt idx="9798">
                  <c:v>43226.396296296298</c:v>
                </c:pt>
                <c:pt idx="9799">
                  <c:v>43226.396539351852</c:v>
                </c:pt>
                <c:pt idx="9800">
                  <c:v>43226.396782407406</c:v>
                </c:pt>
                <c:pt idx="9801">
                  <c:v>43226.39702546296</c:v>
                </c:pt>
                <c:pt idx="9802">
                  <c:v>43226.397268518522</c:v>
                </c:pt>
                <c:pt idx="9803">
                  <c:v>43226.397511574076</c:v>
                </c:pt>
                <c:pt idx="9804">
                  <c:v>43226.39775462963</c:v>
                </c:pt>
                <c:pt idx="9805">
                  <c:v>43226.397997685184</c:v>
                </c:pt>
                <c:pt idx="9806">
                  <c:v>43226.398240740738</c:v>
                </c:pt>
                <c:pt idx="9807">
                  <c:v>43226.3984837963</c:v>
                </c:pt>
                <c:pt idx="9808">
                  <c:v>43226.398726851854</c:v>
                </c:pt>
                <c:pt idx="9809">
                  <c:v>43226.398969907408</c:v>
                </c:pt>
                <c:pt idx="9810">
                  <c:v>43226.399212962962</c:v>
                </c:pt>
                <c:pt idx="9811">
                  <c:v>43226.399456018517</c:v>
                </c:pt>
                <c:pt idx="9812">
                  <c:v>43226.399699074071</c:v>
                </c:pt>
                <c:pt idx="9813">
                  <c:v>43226.399942129632</c:v>
                </c:pt>
                <c:pt idx="9814">
                  <c:v>43226.400185185186</c:v>
                </c:pt>
                <c:pt idx="9815">
                  <c:v>43226.40042824074</c:v>
                </c:pt>
                <c:pt idx="9816">
                  <c:v>43226.400671296295</c:v>
                </c:pt>
                <c:pt idx="9817">
                  <c:v>43226.400914351849</c:v>
                </c:pt>
                <c:pt idx="9818">
                  <c:v>43226.40115740741</c:v>
                </c:pt>
                <c:pt idx="9819">
                  <c:v>43226.401400462964</c:v>
                </c:pt>
                <c:pt idx="9820">
                  <c:v>43226.401643518519</c:v>
                </c:pt>
                <c:pt idx="9821">
                  <c:v>43226.401886574073</c:v>
                </c:pt>
                <c:pt idx="9822">
                  <c:v>43226.402129629627</c:v>
                </c:pt>
                <c:pt idx="9823">
                  <c:v>43226.402372685188</c:v>
                </c:pt>
                <c:pt idx="9824">
                  <c:v>43226.402604166666</c:v>
                </c:pt>
                <c:pt idx="9825">
                  <c:v>43226.40284722222</c:v>
                </c:pt>
                <c:pt idx="9826">
                  <c:v>43226.403090277781</c:v>
                </c:pt>
                <c:pt idx="9827">
                  <c:v>43226.403333333335</c:v>
                </c:pt>
                <c:pt idx="9828">
                  <c:v>43226.40357638889</c:v>
                </c:pt>
                <c:pt idx="9829">
                  <c:v>43226.403819444444</c:v>
                </c:pt>
                <c:pt idx="9830">
                  <c:v>43226.404062499998</c:v>
                </c:pt>
                <c:pt idx="9831">
                  <c:v>43226.404305555552</c:v>
                </c:pt>
                <c:pt idx="9832">
                  <c:v>43226.404548611114</c:v>
                </c:pt>
                <c:pt idx="9833">
                  <c:v>43226.404791666668</c:v>
                </c:pt>
                <c:pt idx="9834">
                  <c:v>43226.405034722222</c:v>
                </c:pt>
                <c:pt idx="9835">
                  <c:v>43226.405277777776</c:v>
                </c:pt>
                <c:pt idx="9836">
                  <c:v>43226.40552083333</c:v>
                </c:pt>
                <c:pt idx="9837">
                  <c:v>43226.405763888892</c:v>
                </c:pt>
                <c:pt idx="9838">
                  <c:v>43226.406006944446</c:v>
                </c:pt>
                <c:pt idx="9839">
                  <c:v>43226.40625</c:v>
                </c:pt>
                <c:pt idx="9840">
                  <c:v>43226.406493055554</c:v>
                </c:pt>
                <c:pt idx="9841">
                  <c:v>43226.406736111108</c:v>
                </c:pt>
                <c:pt idx="9842">
                  <c:v>43226.40697916667</c:v>
                </c:pt>
                <c:pt idx="9843">
                  <c:v>43226.407222222224</c:v>
                </c:pt>
                <c:pt idx="9844">
                  <c:v>43226.407465277778</c:v>
                </c:pt>
                <c:pt idx="9845">
                  <c:v>43226.407708333332</c:v>
                </c:pt>
                <c:pt idx="9846">
                  <c:v>43226.407951388886</c:v>
                </c:pt>
                <c:pt idx="9847">
                  <c:v>43226.408194444448</c:v>
                </c:pt>
                <c:pt idx="9848">
                  <c:v>43226.408437500002</c:v>
                </c:pt>
                <c:pt idx="9849">
                  <c:v>43226.408680555556</c:v>
                </c:pt>
                <c:pt idx="9850">
                  <c:v>43226.40892361111</c:v>
                </c:pt>
                <c:pt idx="9851">
                  <c:v>43226.409166666665</c:v>
                </c:pt>
                <c:pt idx="9852">
                  <c:v>43226.409409722219</c:v>
                </c:pt>
                <c:pt idx="9853">
                  <c:v>43226.40965277778</c:v>
                </c:pt>
                <c:pt idx="9854">
                  <c:v>43226.409895833334</c:v>
                </c:pt>
                <c:pt idx="9855">
                  <c:v>43226.410138888888</c:v>
                </c:pt>
                <c:pt idx="9856">
                  <c:v>43226.410381944443</c:v>
                </c:pt>
                <c:pt idx="9857">
                  <c:v>43226.410624999997</c:v>
                </c:pt>
                <c:pt idx="9858">
                  <c:v>43226.410868055558</c:v>
                </c:pt>
                <c:pt idx="9859">
                  <c:v>43226.411111111112</c:v>
                </c:pt>
                <c:pt idx="9860">
                  <c:v>43226.411354166667</c:v>
                </c:pt>
                <c:pt idx="9861">
                  <c:v>43226.411597222221</c:v>
                </c:pt>
                <c:pt idx="9862">
                  <c:v>43226.411840277775</c:v>
                </c:pt>
                <c:pt idx="9863">
                  <c:v>43226.412083333336</c:v>
                </c:pt>
                <c:pt idx="9864">
                  <c:v>43226.412326388891</c:v>
                </c:pt>
                <c:pt idx="9865">
                  <c:v>43226.412569444445</c:v>
                </c:pt>
                <c:pt idx="9866">
                  <c:v>43226.412812499999</c:v>
                </c:pt>
                <c:pt idx="9867">
                  <c:v>43226.413055555553</c:v>
                </c:pt>
                <c:pt idx="9868">
                  <c:v>43226.413298611114</c:v>
                </c:pt>
                <c:pt idx="9869">
                  <c:v>43226.413541666669</c:v>
                </c:pt>
                <c:pt idx="9870">
                  <c:v>43226.413784722223</c:v>
                </c:pt>
                <c:pt idx="9871">
                  <c:v>43226.414027777777</c:v>
                </c:pt>
                <c:pt idx="9872">
                  <c:v>43226.414270833331</c:v>
                </c:pt>
                <c:pt idx="9873">
                  <c:v>43226.414513888885</c:v>
                </c:pt>
                <c:pt idx="9874">
                  <c:v>43226.414756944447</c:v>
                </c:pt>
                <c:pt idx="9875">
                  <c:v>43226.415000000001</c:v>
                </c:pt>
                <c:pt idx="9876">
                  <c:v>43226.415231481478</c:v>
                </c:pt>
                <c:pt idx="9877">
                  <c:v>43226.41547453704</c:v>
                </c:pt>
                <c:pt idx="9878">
                  <c:v>43226.415717592594</c:v>
                </c:pt>
                <c:pt idx="9879">
                  <c:v>43226.415960648148</c:v>
                </c:pt>
                <c:pt idx="9880">
                  <c:v>43226.416203703702</c:v>
                </c:pt>
                <c:pt idx="9881">
                  <c:v>43226.416446759256</c:v>
                </c:pt>
                <c:pt idx="9882">
                  <c:v>43226.416689814818</c:v>
                </c:pt>
                <c:pt idx="9883">
                  <c:v>43226.416932870372</c:v>
                </c:pt>
                <c:pt idx="9884">
                  <c:v>43226.417175925926</c:v>
                </c:pt>
                <c:pt idx="9885">
                  <c:v>43226.41741898148</c:v>
                </c:pt>
                <c:pt idx="9886">
                  <c:v>43226.417662037034</c:v>
                </c:pt>
                <c:pt idx="9887">
                  <c:v>43226.417905092596</c:v>
                </c:pt>
                <c:pt idx="9888">
                  <c:v>43226.41814814815</c:v>
                </c:pt>
                <c:pt idx="9889">
                  <c:v>43226.418391203704</c:v>
                </c:pt>
                <c:pt idx="9890">
                  <c:v>43226.418634259258</c:v>
                </c:pt>
                <c:pt idx="9891">
                  <c:v>43226.418877314813</c:v>
                </c:pt>
                <c:pt idx="9892">
                  <c:v>43226.419120370374</c:v>
                </c:pt>
                <c:pt idx="9893">
                  <c:v>43226.419363425928</c:v>
                </c:pt>
                <c:pt idx="9894">
                  <c:v>43226.419606481482</c:v>
                </c:pt>
                <c:pt idx="9895">
                  <c:v>43226.419849537036</c:v>
                </c:pt>
                <c:pt idx="9896">
                  <c:v>43226.420092592591</c:v>
                </c:pt>
                <c:pt idx="9897">
                  <c:v>43226.420335648145</c:v>
                </c:pt>
                <c:pt idx="9898">
                  <c:v>43226.420578703706</c:v>
                </c:pt>
                <c:pt idx="9899">
                  <c:v>43226.42082175926</c:v>
                </c:pt>
                <c:pt idx="9900">
                  <c:v>43226.421064814815</c:v>
                </c:pt>
                <c:pt idx="9901">
                  <c:v>43226.421307870369</c:v>
                </c:pt>
                <c:pt idx="9902">
                  <c:v>43226.421550925923</c:v>
                </c:pt>
                <c:pt idx="9903">
                  <c:v>43226.421793981484</c:v>
                </c:pt>
                <c:pt idx="9904">
                  <c:v>43226.422037037039</c:v>
                </c:pt>
                <c:pt idx="9905">
                  <c:v>43226.422280092593</c:v>
                </c:pt>
                <c:pt idx="9906">
                  <c:v>43226.422523148147</c:v>
                </c:pt>
                <c:pt idx="9907">
                  <c:v>43226.422766203701</c:v>
                </c:pt>
                <c:pt idx="9908">
                  <c:v>43226.423009259262</c:v>
                </c:pt>
                <c:pt idx="9909">
                  <c:v>43226.423252314817</c:v>
                </c:pt>
                <c:pt idx="9910">
                  <c:v>43226.423495370371</c:v>
                </c:pt>
                <c:pt idx="9911">
                  <c:v>43226.423738425925</c:v>
                </c:pt>
                <c:pt idx="9912">
                  <c:v>43226.423981481479</c:v>
                </c:pt>
                <c:pt idx="9913">
                  <c:v>43226.424224537041</c:v>
                </c:pt>
                <c:pt idx="9914">
                  <c:v>43226.424467592595</c:v>
                </c:pt>
                <c:pt idx="9915">
                  <c:v>43226.424710648149</c:v>
                </c:pt>
                <c:pt idx="9916">
                  <c:v>43226.424953703703</c:v>
                </c:pt>
                <c:pt idx="9917">
                  <c:v>43226.425196759257</c:v>
                </c:pt>
                <c:pt idx="9918">
                  <c:v>43226.425439814811</c:v>
                </c:pt>
                <c:pt idx="9919">
                  <c:v>43226.425682870373</c:v>
                </c:pt>
                <c:pt idx="9920">
                  <c:v>43226.425925925927</c:v>
                </c:pt>
                <c:pt idx="9921">
                  <c:v>43226.426168981481</c:v>
                </c:pt>
                <c:pt idx="9922">
                  <c:v>43226.426412037035</c:v>
                </c:pt>
                <c:pt idx="9923">
                  <c:v>43226.426655092589</c:v>
                </c:pt>
                <c:pt idx="9924">
                  <c:v>43226.426886574074</c:v>
                </c:pt>
                <c:pt idx="9925">
                  <c:v>43226.427129629628</c:v>
                </c:pt>
                <c:pt idx="9926">
                  <c:v>43226.427372685182</c:v>
                </c:pt>
                <c:pt idx="9927">
                  <c:v>43226.427615740744</c:v>
                </c:pt>
                <c:pt idx="9928">
                  <c:v>43226.427858796298</c:v>
                </c:pt>
                <c:pt idx="9929">
                  <c:v>43226.428101851852</c:v>
                </c:pt>
                <c:pt idx="9930">
                  <c:v>43226.428344907406</c:v>
                </c:pt>
                <c:pt idx="9931">
                  <c:v>43226.428587962961</c:v>
                </c:pt>
                <c:pt idx="9932">
                  <c:v>43226.428831018522</c:v>
                </c:pt>
                <c:pt idx="9933">
                  <c:v>43226.429074074076</c:v>
                </c:pt>
                <c:pt idx="9934">
                  <c:v>43226.42931712963</c:v>
                </c:pt>
                <c:pt idx="9935">
                  <c:v>43226.429560185185</c:v>
                </c:pt>
                <c:pt idx="9936">
                  <c:v>43226.429803240739</c:v>
                </c:pt>
                <c:pt idx="9937">
                  <c:v>43226.430046296293</c:v>
                </c:pt>
                <c:pt idx="9938">
                  <c:v>43226.430289351854</c:v>
                </c:pt>
                <c:pt idx="9939">
                  <c:v>43226.430532407408</c:v>
                </c:pt>
                <c:pt idx="9940">
                  <c:v>43226.430775462963</c:v>
                </c:pt>
                <c:pt idx="9941">
                  <c:v>43226.431018518517</c:v>
                </c:pt>
                <c:pt idx="9942">
                  <c:v>43226.431261574071</c:v>
                </c:pt>
                <c:pt idx="9943">
                  <c:v>43226.431504629632</c:v>
                </c:pt>
                <c:pt idx="9944">
                  <c:v>43226.431747685187</c:v>
                </c:pt>
                <c:pt idx="9945">
                  <c:v>43226.431990740741</c:v>
                </c:pt>
                <c:pt idx="9946">
                  <c:v>43226.432233796295</c:v>
                </c:pt>
                <c:pt idx="9947">
                  <c:v>43226.432476851849</c:v>
                </c:pt>
                <c:pt idx="9948">
                  <c:v>43226.432719907411</c:v>
                </c:pt>
                <c:pt idx="9949">
                  <c:v>43226.432962962965</c:v>
                </c:pt>
                <c:pt idx="9950">
                  <c:v>43226.433206018519</c:v>
                </c:pt>
                <c:pt idx="9951">
                  <c:v>43226.433449074073</c:v>
                </c:pt>
                <c:pt idx="9952">
                  <c:v>43226.433692129627</c:v>
                </c:pt>
                <c:pt idx="9953">
                  <c:v>43226.433935185189</c:v>
                </c:pt>
                <c:pt idx="9954">
                  <c:v>43226.434178240743</c:v>
                </c:pt>
                <c:pt idx="9955">
                  <c:v>43226.434421296297</c:v>
                </c:pt>
                <c:pt idx="9956">
                  <c:v>43226.434664351851</c:v>
                </c:pt>
                <c:pt idx="9957">
                  <c:v>43226.434907407405</c:v>
                </c:pt>
                <c:pt idx="9958">
                  <c:v>43226.435150462959</c:v>
                </c:pt>
                <c:pt idx="9959">
                  <c:v>43226.435393518521</c:v>
                </c:pt>
                <c:pt idx="9960">
                  <c:v>43226.435636574075</c:v>
                </c:pt>
                <c:pt idx="9961">
                  <c:v>43226.435879629629</c:v>
                </c:pt>
                <c:pt idx="9962">
                  <c:v>43226.436122685183</c:v>
                </c:pt>
                <c:pt idx="9963">
                  <c:v>43226.436365740738</c:v>
                </c:pt>
                <c:pt idx="9964">
                  <c:v>43226.436608796299</c:v>
                </c:pt>
                <c:pt idx="9965">
                  <c:v>43226.436851851853</c:v>
                </c:pt>
                <c:pt idx="9966">
                  <c:v>43226.437094907407</c:v>
                </c:pt>
                <c:pt idx="9967">
                  <c:v>43226.437337962961</c:v>
                </c:pt>
                <c:pt idx="9968">
                  <c:v>43226.437581018516</c:v>
                </c:pt>
                <c:pt idx="9969">
                  <c:v>43226.437824074077</c:v>
                </c:pt>
                <c:pt idx="9970">
                  <c:v>43226.438067129631</c:v>
                </c:pt>
                <c:pt idx="9971">
                  <c:v>43226.438298611109</c:v>
                </c:pt>
                <c:pt idx="9972">
                  <c:v>43226.43854166667</c:v>
                </c:pt>
                <c:pt idx="9973">
                  <c:v>43226.438784722224</c:v>
                </c:pt>
                <c:pt idx="9974">
                  <c:v>43226.439027777778</c:v>
                </c:pt>
                <c:pt idx="9975">
                  <c:v>43226.439270833333</c:v>
                </c:pt>
                <c:pt idx="9976">
                  <c:v>43226.439513888887</c:v>
                </c:pt>
                <c:pt idx="9977">
                  <c:v>43226.439756944441</c:v>
                </c:pt>
                <c:pt idx="9978">
                  <c:v>43226.44</c:v>
                </c:pt>
                <c:pt idx="9979">
                  <c:v>43226.440243055556</c:v>
                </c:pt>
                <c:pt idx="9980">
                  <c:v>43226.440486111111</c:v>
                </c:pt>
                <c:pt idx="9981">
                  <c:v>43226.440729166665</c:v>
                </c:pt>
                <c:pt idx="9982">
                  <c:v>43226.440972222219</c:v>
                </c:pt>
                <c:pt idx="9983">
                  <c:v>43226.44121527778</c:v>
                </c:pt>
                <c:pt idx="9984">
                  <c:v>43226.441458333335</c:v>
                </c:pt>
                <c:pt idx="9985">
                  <c:v>43226.441701388889</c:v>
                </c:pt>
                <c:pt idx="9986">
                  <c:v>43226.441944444443</c:v>
                </c:pt>
                <c:pt idx="9987">
                  <c:v>43226.442187499997</c:v>
                </c:pt>
                <c:pt idx="9988">
                  <c:v>43226.442430555559</c:v>
                </c:pt>
                <c:pt idx="9989">
                  <c:v>43226.442673611113</c:v>
                </c:pt>
                <c:pt idx="9990">
                  <c:v>43226.442916666667</c:v>
                </c:pt>
                <c:pt idx="9991">
                  <c:v>43226.443159722221</c:v>
                </c:pt>
                <c:pt idx="9992">
                  <c:v>43226.443402777775</c:v>
                </c:pt>
                <c:pt idx="9993">
                  <c:v>43226.443645833337</c:v>
                </c:pt>
                <c:pt idx="9994">
                  <c:v>43226.443888888891</c:v>
                </c:pt>
                <c:pt idx="9995">
                  <c:v>43226.444131944445</c:v>
                </c:pt>
                <c:pt idx="9996">
                  <c:v>43226.444374999999</c:v>
                </c:pt>
                <c:pt idx="9997">
                  <c:v>43226.444618055553</c:v>
                </c:pt>
                <c:pt idx="9998">
                  <c:v>43226.444861111115</c:v>
                </c:pt>
                <c:pt idx="9999">
                  <c:v>43226.445104166669</c:v>
                </c:pt>
                <c:pt idx="10000">
                  <c:v>43226.445347222223</c:v>
                </c:pt>
                <c:pt idx="10001">
                  <c:v>43226.445590277777</c:v>
                </c:pt>
                <c:pt idx="10002">
                  <c:v>43226.445833333331</c:v>
                </c:pt>
                <c:pt idx="10003">
                  <c:v>43226.446076388886</c:v>
                </c:pt>
                <c:pt idx="10004">
                  <c:v>43226.446319444447</c:v>
                </c:pt>
                <c:pt idx="10005">
                  <c:v>43226.446562500001</c:v>
                </c:pt>
                <c:pt idx="10006">
                  <c:v>43226.446805555555</c:v>
                </c:pt>
                <c:pt idx="10007">
                  <c:v>43226.447048611109</c:v>
                </c:pt>
                <c:pt idx="10008">
                  <c:v>43226.447291666664</c:v>
                </c:pt>
                <c:pt idx="10009">
                  <c:v>43226.447534722225</c:v>
                </c:pt>
                <c:pt idx="10010">
                  <c:v>43226.447777777779</c:v>
                </c:pt>
                <c:pt idx="10011">
                  <c:v>43226.448020833333</c:v>
                </c:pt>
                <c:pt idx="10012">
                  <c:v>43226.448263888888</c:v>
                </c:pt>
                <c:pt idx="10013">
                  <c:v>43226.448506944442</c:v>
                </c:pt>
                <c:pt idx="10014">
                  <c:v>43226.448750000003</c:v>
                </c:pt>
                <c:pt idx="10015">
                  <c:v>43226.448993055557</c:v>
                </c:pt>
                <c:pt idx="10016">
                  <c:v>43226.449236111112</c:v>
                </c:pt>
                <c:pt idx="10017">
                  <c:v>43226.449479166666</c:v>
                </c:pt>
                <c:pt idx="10018">
                  <c:v>43226.44972222222</c:v>
                </c:pt>
                <c:pt idx="10019">
                  <c:v>43226.449965277781</c:v>
                </c:pt>
                <c:pt idx="10020">
                  <c:v>43226.450208333335</c:v>
                </c:pt>
                <c:pt idx="10021">
                  <c:v>43226.450439814813</c:v>
                </c:pt>
                <c:pt idx="10022">
                  <c:v>43226.450682870367</c:v>
                </c:pt>
                <c:pt idx="10023">
                  <c:v>43226.450925925928</c:v>
                </c:pt>
                <c:pt idx="10024">
                  <c:v>43226.451168981483</c:v>
                </c:pt>
                <c:pt idx="10025">
                  <c:v>43226.451412037037</c:v>
                </c:pt>
                <c:pt idx="10026">
                  <c:v>43226.451655092591</c:v>
                </c:pt>
                <c:pt idx="10027">
                  <c:v>43226.451898148145</c:v>
                </c:pt>
                <c:pt idx="10028">
                  <c:v>43226.452141203707</c:v>
                </c:pt>
                <c:pt idx="10029">
                  <c:v>43226.452384259261</c:v>
                </c:pt>
                <c:pt idx="10030">
                  <c:v>43226.452627314815</c:v>
                </c:pt>
                <c:pt idx="10031">
                  <c:v>43226.452870370369</c:v>
                </c:pt>
                <c:pt idx="10032">
                  <c:v>43226.453113425923</c:v>
                </c:pt>
                <c:pt idx="10033">
                  <c:v>43226.453356481485</c:v>
                </c:pt>
                <c:pt idx="10034">
                  <c:v>43226.453599537039</c:v>
                </c:pt>
                <c:pt idx="10035">
                  <c:v>43226.453842592593</c:v>
                </c:pt>
                <c:pt idx="10036">
                  <c:v>43226.454085648147</c:v>
                </c:pt>
                <c:pt idx="10037">
                  <c:v>43226.454328703701</c:v>
                </c:pt>
                <c:pt idx="10038">
                  <c:v>43226.454571759263</c:v>
                </c:pt>
                <c:pt idx="10039">
                  <c:v>43226.454814814817</c:v>
                </c:pt>
                <c:pt idx="10040">
                  <c:v>43226.455057870371</c:v>
                </c:pt>
                <c:pt idx="10041">
                  <c:v>43226.455300925925</c:v>
                </c:pt>
                <c:pt idx="10042">
                  <c:v>43226.455543981479</c:v>
                </c:pt>
                <c:pt idx="10043">
                  <c:v>43226.455787037034</c:v>
                </c:pt>
                <c:pt idx="10044">
                  <c:v>43226.456030092595</c:v>
                </c:pt>
                <c:pt idx="10045">
                  <c:v>43226.456273148149</c:v>
                </c:pt>
                <c:pt idx="10046">
                  <c:v>43226.456516203703</c:v>
                </c:pt>
                <c:pt idx="10047">
                  <c:v>43226.456759259258</c:v>
                </c:pt>
                <c:pt idx="10048">
                  <c:v>43226.457002314812</c:v>
                </c:pt>
                <c:pt idx="10049">
                  <c:v>43226.457245370373</c:v>
                </c:pt>
                <c:pt idx="10050">
                  <c:v>43226.457488425927</c:v>
                </c:pt>
                <c:pt idx="10051">
                  <c:v>43226.457731481481</c:v>
                </c:pt>
                <c:pt idx="10052">
                  <c:v>43226.457974537036</c:v>
                </c:pt>
                <c:pt idx="10053">
                  <c:v>43226.45821759259</c:v>
                </c:pt>
                <c:pt idx="10054">
                  <c:v>43226.458460648151</c:v>
                </c:pt>
                <c:pt idx="10055">
                  <c:v>43226.458703703705</c:v>
                </c:pt>
                <c:pt idx="10056">
                  <c:v>43226.45894675926</c:v>
                </c:pt>
                <c:pt idx="10057">
                  <c:v>43226.459189814814</c:v>
                </c:pt>
                <c:pt idx="10058">
                  <c:v>43226.459432870368</c:v>
                </c:pt>
                <c:pt idx="10059">
                  <c:v>43226.459675925929</c:v>
                </c:pt>
                <c:pt idx="10060">
                  <c:v>43226.459918981483</c:v>
                </c:pt>
                <c:pt idx="10061">
                  <c:v>43226.460162037038</c:v>
                </c:pt>
                <c:pt idx="10062">
                  <c:v>43226.460405092592</c:v>
                </c:pt>
              </c:numCache>
            </c:numRef>
          </c:xVal>
          <c:yVal>
            <c:numRef>
              <c:f>HEADER!$F$78:$F$10140</c:f>
              <c:numCache>
                <c:formatCode>General</c:formatCode>
                <c:ptCount val="10063"/>
                <c:pt idx="0">
                  <c:v>761.85667999999998</c:v>
                </c:pt>
                <c:pt idx="1">
                  <c:v>761.82794000000001</c:v>
                </c:pt>
                <c:pt idx="2">
                  <c:v>761.85717</c:v>
                </c:pt>
                <c:pt idx="3">
                  <c:v>761.82903999999996</c:v>
                </c:pt>
                <c:pt idx="4">
                  <c:v>761.84234000000004</c:v>
                </c:pt>
                <c:pt idx="5">
                  <c:v>761.83366999999998</c:v>
                </c:pt>
                <c:pt idx="6">
                  <c:v>761.82835999999998</c:v>
                </c:pt>
                <c:pt idx="7">
                  <c:v>761.82030999999995</c:v>
                </c:pt>
                <c:pt idx="8">
                  <c:v>761.83618000000001</c:v>
                </c:pt>
                <c:pt idx="9">
                  <c:v>761.85162000000003</c:v>
                </c:pt>
                <c:pt idx="10">
                  <c:v>761.83488999999997</c:v>
                </c:pt>
                <c:pt idx="11">
                  <c:v>761.85247000000004</c:v>
                </c:pt>
                <c:pt idx="12">
                  <c:v>761.84265000000005</c:v>
                </c:pt>
                <c:pt idx="13">
                  <c:v>761.85607000000005</c:v>
                </c:pt>
                <c:pt idx="14">
                  <c:v>761.85095000000001</c:v>
                </c:pt>
                <c:pt idx="15">
                  <c:v>761.84398999999996</c:v>
                </c:pt>
                <c:pt idx="16">
                  <c:v>761.84758999999997</c:v>
                </c:pt>
                <c:pt idx="17">
                  <c:v>761.84929999999997</c:v>
                </c:pt>
                <c:pt idx="18">
                  <c:v>761.84178999999995</c:v>
                </c:pt>
                <c:pt idx="19">
                  <c:v>761.85429999999997</c:v>
                </c:pt>
                <c:pt idx="20">
                  <c:v>761.84545000000003</c:v>
                </c:pt>
                <c:pt idx="21">
                  <c:v>761.83483000000001</c:v>
                </c:pt>
                <c:pt idx="22">
                  <c:v>761.86473999999998</c:v>
                </c:pt>
                <c:pt idx="23">
                  <c:v>761.86681999999996</c:v>
                </c:pt>
                <c:pt idx="24">
                  <c:v>761.81670999999994</c:v>
                </c:pt>
                <c:pt idx="25">
                  <c:v>761.84178999999995</c:v>
                </c:pt>
                <c:pt idx="26">
                  <c:v>761.85271999999998</c:v>
                </c:pt>
                <c:pt idx="27">
                  <c:v>761.84729000000004</c:v>
                </c:pt>
                <c:pt idx="28">
                  <c:v>761.85545999999999</c:v>
                </c:pt>
                <c:pt idx="29">
                  <c:v>761.84375</c:v>
                </c:pt>
                <c:pt idx="30">
                  <c:v>761.84703999999999</c:v>
                </c:pt>
                <c:pt idx="31">
                  <c:v>761.85320999999999</c:v>
                </c:pt>
                <c:pt idx="32">
                  <c:v>761.83196999999996</c:v>
                </c:pt>
                <c:pt idx="33">
                  <c:v>761.83001000000002</c:v>
                </c:pt>
                <c:pt idx="34">
                  <c:v>761.82732999999996</c:v>
                </c:pt>
                <c:pt idx="35">
                  <c:v>761.84545000000003</c:v>
                </c:pt>
                <c:pt idx="36">
                  <c:v>761.82794000000001</c:v>
                </c:pt>
                <c:pt idx="37">
                  <c:v>761.82665999999995</c:v>
                </c:pt>
                <c:pt idx="38">
                  <c:v>761.83758</c:v>
                </c:pt>
                <c:pt idx="39">
                  <c:v>761.82763</c:v>
                </c:pt>
                <c:pt idx="40">
                  <c:v>761.81871999999998</c:v>
                </c:pt>
                <c:pt idx="41">
                  <c:v>761.82848999999999</c:v>
                </c:pt>
                <c:pt idx="42">
                  <c:v>761.80980999999997</c:v>
                </c:pt>
                <c:pt idx="43">
                  <c:v>761.81811000000005</c:v>
                </c:pt>
                <c:pt idx="44">
                  <c:v>761.81529999999998</c:v>
                </c:pt>
                <c:pt idx="45">
                  <c:v>761.81475</c:v>
                </c:pt>
                <c:pt idx="46">
                  <c:v>761.81071999999995</c:v>
                </c:pt>
                <c:pt idx="47">
                  <c:v>761.81829000000005</c:v>
                </c:pt>
                <c:pt idx="48">
                  <c:v>761.80931999999996</c:v>
                </c:pt>
                <c:pt idx="49">
                  <c:v>761.82501000000002</c:v>
                </c:pt>
                <c:pt idx="50">
                  <c:v>761.81732</c:v>
                </c:pt>
                <c:pt idx="51">
                  <c:v>761.84258999999997</c:v>
                </c:pt>
                <c:pt idx="52">
                  <c:v>761.83623999999998</c:v>
                </c:pt>
                <c:pt idx="53">
                  <c:v>761.81762000000003</c:v>
                </c:pt>
                <c:pt idx="54">
                  <c:v>761.83867999999995</c:v>
                </c:pt>
                <c:pt idx="55">
                  <c:v>761.83758</c:v>
                </c:pt>
                <c:pt idx="56">
                  <c:v>761.84178999999995</c:v>
                </c:pt>
                <c:pt idx="57">
                  <c:v>761.84398999999996</c:v>
                </c:pt>
                <c:pt idx="58">
                  <c:v>761.82171000000005</c:v>
                </c:pt>
                <c:pt idx="59">
                  <c:v>761.83618000000001</c:v>
                </c:pt>
                <c:pt idx="60">
                  <c:v>761.82384999999999</c:v>
                </c:pt>
                <c:pt idx="61">
                  <c:v>761.82475999999997</c:v>
                </c:pt>
                <c:pt idx="62">
                  <c:v>761.82903999999996</c:v>
                </c:pt>
                <c:pt idx="63">
                  <c:v>761.85204999999996</c:v>
                </c:pt>
                <c:pt idx="64">
                  <c:v>761.82653000000005</c:v>
                </c:pt>
                <c:pt idx="65">
                  <c:v>761.84063000000003</c:v>
                </c:pt>
                <c:pt idx="66">
                  <c:v>761.82201999999995</c:v>
                </c:pt>
                <c:pt idx="67">
                  <c:v>761.82299</c:v>
                </c:pt>
                <c:pt idx="68">
                  <c:v>761.83708999999999</c:v>
                </c:pt>
                <c:pt idx="69">
                  <c:v>761.80980999999997</c:v>
                </c:pt>
                <c:pt idx="70">
                  <c:v>761.83574999999996</c:v>
                </c:pt>
                <c:pt idx="71">
                  <c:v>761.81475</c:v>
                </c:pt>
                <c:pt idx="72">
                  <c:v>761.84532999999999</c:v>
                </c:pt>
                <c:pt idx="73">
                  <c:v>761.83110999999997</c:v>
                </c:pt>
                <c:pt idx="74">
                  <c:v>761.84196999999995</c:v>
                </c:pt>
                <c:pt idx="75">
                  <c:v>761.82946000000004</c:v>
                </c:pt>
                <c:pt idx="76">
                  <c:v>761.83752000000004</c:v>
                </c:pt>
                <c:pt idx="77">
                  <c:v>761.82141000000001</c:v>
                </c:pt>
                <c:pt idx="78">
                  <c:v>761.81895999999995</c:v>
                </c:pt>
                <c:pt idx="79">
                  <c:v>761.83123000000001</c:v>
                </c:pt>
                <c:pt idx="80">
                  <c:v>761.82366000000002</c:v>
                </c:pt>
                <c:pt idx="81">
                  <c:v>761.79540999999995</c:v>
                </c:pt>
                <c:pt idx="82">
                  <c:v>761.81255999999996</c:v>
                </c:pt>
                <c:pt idx="83">
                  <c:v>761.83288000000005</c:v>
                </c:pt>
                <c:pt idx="84">
                  <c:v>761.81444999999997</c:v>
                </c:pt>
                <c:pt idx="85">
                  <c:v>761.84074999999996</c:v>
                </c:pt>
                <c:pt idx="86">
                  <c:v>761.82006000000001</c:v>
                </c:pt>
                <c:pt idx="87">
                  <c:v>761.84490000000005</c:v>
                </c:pt>
                <c:pt idx="88">
                  <c:v>761.82275000000004</c:v>
                </c:pt>
                <c:pt idx="89">
                  <c:v>761.82512999999994</c:v>
                </c:pt>
                <c:pt idx="90">
                  <c:v>761.83452999999997</c:v>
                </c:pt>
                <c:pt idx="91">
                  <c:v>761.80949999999996</c:v>
                </c:pt>
                <c:pt idx="92">
                  <c:v>761.81555000000003</c:v>
                </c:pt>
                <c:pt idx="93">
                  <c:v>761.81957999999997</c:v>
                </c:pt>
                <c:pt idx="94">
                  <c:v>761.83929000000001</c:v>
                </c:pt>
                <c:pt idx="95">
                  <c:v>761.81268</c:v>
                </c:pt>
                <c:pt idx="96">
                  <c:v>761.83294000000001</c:v>
                </c:pt>
                <c:pt idx="97">
                  <c:v>761.82977000000005</c:v>
                </c:pt>
                <c:pt idx="98">
                  <c:v>761.82330000000002</c:v>
                </c:pt>
                <c:pt idx="99">
                  <c:v>761.82402999999999</c:v>
                </c:pt>
                <c:pt idx="100">
                  <c:v>761.83226999999999</c:v>
                </c:pt>
                <c:pt idx="101">
                  <c:v>761.83250999999996</c:v>
                </c:pt>
                <c:pt idx="102">
                  <c:v>761.82952</c:v>
                </c:pt>
                <c:pt idx="103">
                  <c:v>761.82006000000001</c:v>
                </c:pt>
                <c:pt idx="104">
                  <c:v>761.82048999999995</c:v>
                </c:pt>
                <c:pt idx="105">
                  <c:v>761.83013000000005</c:v>
                </c:pt>
                <c:pt idx="106">
                  <c:v>761.82342000000006</c:v>
                </c:pt>
                <c:pt idx="107">
                  <c:v>761.82665999999995</c:v>
                </c:pt>
                <c:pt idx="108">
                  <c:v>761.82226000000003</c:v>
                </c:pt>
                <c:pt idx="109">
                  <c:v>761.84735000000001</c:v>
                </c:pt>
                <c:pt idx="110">
                  <c:v>761.82384999999999</c:v>
                </c:pt>
                <c:pt idx="111">
                  <c:v>761.85278000000005</c:v>
                </c:pt>
                <c:pt idx="112">
                  <c:v>761.84490000000005</c:v>
                </c:pt>
                <c:pt idx="113">
                  <c:v>761.83630000000005</c:v>
                </c:pt>
                <c:pt idx="114">
                  <c:v>761.83947000000001</c:v>
                </c:pt>
                <c:pt idx="115">
                  <c:v>761.83641999999998</c:v>
                </c:pt>
                <c:pt idx="116">
                  <c:v>761.83989999999994</c:v>
                </c:pt>
                <c:pt idx="117">
                  <c:v>761.82195999999999</c:v>
                </c:pt>
                <c:pt idx="118">
                  <c:v>761.83099000000004</c:v>
                </c:pt>
                <c:pt idx="119">
                  <c:v>761.83281999999997</c:v>
                </c:pt>
                <c:pt idx="120">
                  <c:v>761.83501999999999</c:v>
                </c:pt>
                <c:pt idx="121">
                  <c:v>761.85289999999998</c:v>
                </c:pt>
                <c:pt idx="122">
                  <c:v>761.82335999999998</c:v>
                </c:pt>
                <c:pt idx="123">
                  <c:v>761.83128999999997</c:v>
                </c:pt>
                <c:pt idx="124">
                  <c:v>761.8424</c:v>
                </c:pt>
                <c:pt idx="125">
                  <c:v>761.84996999999998</c:v>
                </c:pt>
                <c:pt idx="126">
                  <c:v>761.85619999999994</c:v>
                </c:pt>
                <c:pt idx="127">
                  <c:v>761.84178999999995</c:v>
                </c:pt>
                <c:pt idx="128">
                  <c:v>761.84234000000004</c:v>
                </c:pt>
                <c:pt idx="129">
                  <c:v>761.85382000000004</c:v>
                </c:pt>
                <c:pt idx="130">
                  <c:v>761.81298000000004</c:v>
                </c:pt>
                <c:pt idx="131">
                  <c:v>761.84038999999996</c:v>
                </c:pt>
                <c:pt idx="132">
                  <c:v>761.85913000000005</c:v>
                </c:pt>
                <c:pt idx="133">
                  <c:v>761.83258000000001</c:v>
                </c:pt>
                <c:pt idx="134">
                  <c:v>761.86291000000006</c:v>
                </c:pt>
                <c:pt idx="135">
                  <c:v>761.86346000000003</c:v>
                </c:pt>
                <c:pt idx="136">
                  <c:v>761.85235</c:v>
                </c:pt>
                <c:pt idx="137">
                  <c:v>761.8424</c:v>
                </c:pt>
                <c:pt idx="138">
                  <c:v>761.83812999999998</c:v>
                </c:pt>
                <c:pt idx="139">
                  <c:v>761.83263999999997</c:v>
                </c:pt>
                <c:pt idx="140">
                  <c:v>761.86266999999998</c:v>
                </c:pt>
                <c:pt idx="141">
                  <c:v>761.84758999999997</c:v>
                </c:pt>
                <c:pt idx="142">
                  <c:v>761.85960999999998</c:v>
                </c:pt>
                <c:pt idx="143">
                  <c:v>761.86077</c:v>
                </c:pt>
                <c:pt idx="144">
                  <c:v>761.85527999999999</c:v>
                </c:pt>
                <c:pt idx="145">
                  <c:v>761.84294999999997</c:v>
                </c:pt>
                <c:pt idx="146">
                  <c:v>761.86865</c:v>
                </c:pt>
                <c:pt idx="147">
                  <c:v>761.84649000000002</c:v>
                </c:pt>
                <c:pt idx="148">
                  <c:v>761.87274000000002</c:v>
                </c:pt>
                <c:pt idx="149">
                  <c:v>761.83708999999999</c:v>
                </c:pt>
                <c:pt idx="150">
                  <c:v>761.83434999999997</c:v>
                </c:pt>
                <c:pt idx="151">
                  <c:v>761.85266000000001</c:v>
                </c:pt>
                <c:pt idx="152">
                  <c:v>761.86157000000003</c:v>
                </c:pt>
                <c:pt idx="153">
                  <c:v>761.85919000000001</c:v>
                </c:pt>
                <c:pt idx="154">
                  <c:v>761.82750999999996</c:v>
                </c:pt>
                <c:pt idx="155">
                  <c:v>761.83714999999995</c:v>
                </c:pt>
                <c:pt idx="156">
                  <c:v>761.84771000000001</c:v>
                </c:pt>
                <c:pt idx="157">
                  <c:v>761.83612000000005</c:v>
                </c:pt>
                <c:pt idx="158">
                  <c:v>761.83794999999998</c:v>
                </c:pt>
                <c:pt idx="159">
                  <c:v>761.85637999999994</c:v>
                </c:pt>
                <c:pt idx="160">
                  <c:v>761.82494999999994</c:v>
                </c:pt>
                <c:pt idx="161">
                  <c:v>761.83923000000004</c:v>
                </c:pt>
                <c:pt idx="162">
                  <c:v>761.85046</c:v>
                </c:pt>
                <c:pt idx="163">
                  <c:v>761.84204</c:v>
                </c:pt>
                <c:pt idx="164">
                  <c:v>761.82390999999996</c:v>
                </c:pt>
                <c:pt idx="165">
                  <c:v>761.81762000000003</c:v>
                </c:pt>
                <c:pt idx="166">
                  <c:v>761.83807000000002</c:v>
                </c:pt>
                <c:pt idx="167">
                  <c:v>761.83184000000006</c:v>
                </c:pt>
                <c:pt idx="168">
                  <c:v>761.82872999999995</c:v>
                </c:pt>
                <c:pt idx="169">
                  <c:v>761.80931999999996</c:v>
                </c:pt>
                <c:pt idx="170">
                  <c:v>761.80894999999998</c:v>
                </c:pt>
                <c:pt idx="171">
                  <c:v>761.79417999999998</c:v>
                </c:pt>
                <c:pt idx="172">
                  <c:v>761.82470000000001</c:v>
                </c:pt>
                <c:pt idx="173">
                  <c:v>761.79710999999998</c:v>
                </c:pt>
                <c:pt idx="174">
                  <c:v>761.81480999999997</c:v>
                </c:pt>
                <c:pt idx="175">
                  <c:v>761.79900999999995</c:v>
                </c:pt>
                <c:pt idx="176">
                  <c:v>761.81555000000003</c:v>
                </c:pt>
                <c:pt idx="177">
                  <c:v>761.81835000000001</c:v>
                </c:pt>
                <c:pt idx="178">
                  <c:v>761.82263</c:v>
                </c:pt>
                <c:pt idx="179">
                  <c:v>761.81384000000003</c:v>
                </c:pt>
                <c:pt idx="180">
                  <c:v>761.81158000000005</c:v>
                </c:pt>
                <c:pt idx="181">
                  <c:v>761.8211</c:v>
                </c:pt>
                <c:pt idx="182">
                  <c:v>761.82006000000001</c:v>
                </c:pt>
                <c:pt idx="183">
                  <c:v>761.81853999999998</c:v>
                </c:pt>
                <c:pt idx="184">
                  <c:v>761.78826000000004</c:v>
                </c:pt>
                <c:pt idx="185">
                  <c:v>761.81420000000003</c:v>
                </c:pt>
                <c:pt idx="186">
                  <c:v>761.81102999999996</c:v>
                </c:pt>
                <c:pt idx="187">
                  <c:v>761.81420000000003</c:v>
                </c:pt>
                <c:pt idx="188">
                  <c:v>761.80583999999999</c:v>
                </c:pt>
                <c:pt idx="189">
                  <c:v>761.82537000000002</c:v>
                </c:pt>
                <c:pt idx="190">
                  <c:v>761.82384999999999</c:v>
                </c:pt>
                <c:pt idx="191">
                  <c:v>761.82115999999996</c:v>
                </c:pt>
                <c:pt idx="192">
                  <c:v>761.82665999999995</c:v>
                </c:pt>
                <c:pt idx="193">
                  <c:v>761.79345000000001</c:v>
                </c:pt>
                <c:pt idx="194">
                  <c:v>761.82482000000005</c:v>
                </c:pt>
                <c:pt idx="195">
                  <c:v>761.82719999999995</c:v>
                </c:pt>
                <c:pt idx="196">
                  <c:v>761.81578999999999</c:v>
                </c:pt>
                <c:pt idx="197">
                  <c:v>761.82843000000003</c:v>
                </c:pt>
                <c:pt idx="198">
                  <c:v>761.82122000000004</c:v>
                </c:pt>
                <c:pt idx="199">
                  <c:v>761.80523000000005</c:v>
                </c:pt>
                <c:pt idx="200">
                  <c:v>761.81158000000005</c:v>
                </c:pt>
                <c:pt idx="201">
                  <c:v>761.79681000000005</c:v>
                </c:pt>
                <c:pt idx="202">
                  <c:v>761.80749000000003</c:v>
                </c:pt>
                <c:pt idx="203">
                  <c:v>761.81841999999995</c:v>
                </c:pt>
                <c:pt idx="204">
                  <c:v>761.80560000000003</c:v>
                </c:pt>
                <c:pt idx="205">
                  <c:v>761.79602</c:v>
                </c:pt>
                <c:pt idx="206">
                  <c:v>761.80200000000002</c:v>
                </c:pt>
                <c:pt idx="207">
                  <c:v>761.80645000000004</c:v>
                </c:pt>
                <c:pt idx="208">
                  <c:v>761.81688999999994</c:v>
                </c:pt>
                <c:pt idx="209">
                  <c:v>761.80664000000002</c:v>
                </c:pt>
                <c:pt idx="210">
                  <c:v>761.79607999999996</c:v>
                </c:pt>
                <c:pt idx="211">
                  <c:v>761.82446000000004</c:v>
                </c:pt>
                <c:pt idx="212">
                  <c:v>761.81670999999994</c:v>
                </c:pt>
                <c:pt idx="213">
                  <c:v>761.80156999999997</c:v>
                </c:pt>
                <c:pt idx="214">
                  <c:v>761.80083999999999</c:v>
                </c:pt>
                <c:pt idx="215">
                  <c:v>761.80969000000005</c:v>
                </c:pt>
                <c:pt idx="216">
                  <c:v>761.82732999999996</c:v>
                </c:pt>
                <c:pt idx="217">
                  <c:v>761.82763</c:v>
                </c:pt>
                <c:pt idx="218">
                  <c:v>761.82482000000005</c:v>
                </c:pt>
                <c:pt idx="219">
                  <c:v>761.82610999999997</c:v>
                </c:pt>
                <c:pt idx="220">
                  <c:v>761.82299</c:v>
                </c:pt>
                <c:pt idx="221">
                  <c:v>761.82390999999996</c:v>
                </c:pt>
                <c:pt idx="222">
                  <c:v>761.84532999999999</c:v>
                </c:pt>
                <c:pt idx="223">
                  <c:v>761.83263999999997</c:v>
                </c:pt>
                <c:pt idx="224">
                  <c:v>761.83952999999997</c:v>
                </c:pt>
                <c:pt idx="225">
                  <c:v>761.82446000000004</c:v>
                </c:pt>
                <c:pt idx="226">
                  <c:v>761.83507999999995</c:v>
                </c:pt>
                <c:pt idx="227">
                  <c:v>761.83563000000004</c:v>
                </c:pt>
                <c:pt idx="228">
                  <c:v>761.83770000000004</c:v>
                </c:pt>
                <c:pt idx="229">
                  <c:v>761.84857</c:v>
                </c:pt>
                <c:pt idx="230">
                  <c:v>761.8424</c:v>
                </c:pt>
                <c:pt idx="231">
                  <c:v>761.82561999999996</c:v>
                </c:pt>
                <c:pt idx="232">
                  <c:v>761.82977000000005</c:v>
                </c:pt>
                <c:pt idx="233">
                  <c:v>761.82897000000003</c:v>
                </c:pt>
                <c:pt idx="234">
                  <c:v>761.82524999999998</c:v>
                </c:pt>
                <c:pt idx="235">
                  <c:v>761.83081000000004</c:v>
                </c:pt>
                <c:pt idx="236">
                  <c:v>761.83081000000004</c:v>
                </c:pt>
                <c:pt idx="237">
                  <c:v>761.80931999999996</c:v>
                </c:pt>
                <c:pt idx="238">
                  <c:v>761.82916</c:v>
                </c:pt>
                <c:pt idx="239">
                  <c:v>761.81646000000001</c:v>
                </c:pt>
                <c:pt idx="240">
                  <c:v>761.82512999999994</c:v>
                </c:pt>
                <c:pt idx="241">
                  <c:v>761.83758</c:v>
                </c:pt>
                <c:pt idx="242">
                  <c:v>761.81304</c:v>
                </c:pt>
                <c:pt idx="243">
                  <c:v>761.83599000000004</c:v>
                </c:pt>
                <c:pt idx="244">
                  <c:v>761.84478000000001</c:v>
                </c:pt>
                <c:pt idx="245">
                  <c:v>761.83752000000004</c:v>
                </c:pt>
                <c:pt idx="246">
                  <c:v>761.82055000000003</c:v>
                </c:pt>
                <c:pt idx="247">
                  <c:v>761.84014000000002</c:v>
                </c:pt>
                <c:pt idx="248">
                  <c:v>761.82617000000005</c:v>
                </c:pt>
                <c:pt idx="249">
                  <c:v>761.81358999999998</c:v>
                </c:pt>
                <c:pt idx="250">
                  <c:v>761.83258000000001</c:v>
                </c:pt>
                <c:pt idx="251">
                  <c:v>761.81560999999999</c:v>
                </c:pt>
                <c:pt idx="252">
                  <c:v>761.83416</c:v>
                </c:pt>
                <c:pt idx="253">
                  <c:v>761.84490000000005</c:v>
                </c:pt>
                <c:pt idx="254">
                  <c:v>761.82372999999995</c:v>
                </c:pt>
                <c:pt idx="255">
                  <c:v>761.80687999999998</c:v>
                </c:pt>
                <c:pt idx="256">
                  <c:v>761.80438000000004</c:v>
                </c:pt>
                <c:pt idx="257">
                  <c:v>761.81591000000003</c:v>
                </c:pt>
                <c:pt idx="258">
                  <c:v>761.80498999999998</c:v>
                </c:pt>
                <c:pt idx="259">
                  <c:v>761.80638999999996</c:v>
                </c:pt>
                <c:pt idx="260">
                  <c:v>761.80809999999997</c:v>
                </c:pt>
                <c:pt idx="261">
                  <c:v>761.83208999999999</c:v>
                </c:pt>
                <c:pt idx="262">
                  <c:v>761.81633999999997</c:v>
                </c:pt>
                <c:pt idx="263">
                  <c:v>761.80345999999997</c:v>
                </c:pt>
                <c:pt idx="264">
                  <c:v>761.80541000000005</c:v>
                </c:pt>
                <c:pt idx="265">
                  <c:v>761.79156</c:v>
                </c:pt>
                <c:pt idx="266">
                  <c:v>761.80023000000006</c:v>
                </c:pt>
                <c:pt idx="267">
                  <c:v>761.76891999999998</c:v>
                </c:pt>
                <c:pt idx="268">
                  <c:v>761.82281</c:v>
                </c:pt>
                <c:pt idx="269">
                  <c:v>761.78453999999999</c:v>
                </c:pt>
                <c:pt idx="270">
                  <c:v>761.76513</c:v>
                </c:pt>
                <c:pt idx="271">
                  <c:v>761.79710999999998</c:v>
                </c:pt>
                <c:pt idx="272">
                  <c:v>761.79156</c:v>
                </c:pt>
                <c:pt idx="273">
                  <c:v>761.79803000000004</c:v>
                </c:pt>
                <c:pt idx="274">
                  <c:v>761.78764999999999</c:v>
                </c:pt>
                <c:pt idx="275">
                  <c:v>761.79472999999996</c:v>
                </c:pt>
                <c:pt idx="276">
                  <c:v>761.79321000000004</c:v>
                </c:pt>
                <c:pt idx="277">
                  <c:v>761.80438000000004</c:v>
                </c:pt>
                <c:pt idx="278">
                  <c:v>761.79912999999999</c:v>
                </c:pt>
                <c:pt idx="279">
                  <c:v>761.80474000000004</c:v>
                </c:pt>
                <c:pt idx="280">
                  <c:v>761.79570999999999</c:v>
                </c:pt>
                <c:pt idx="281">
                  <c:v>761.80223999999998</c:v>
                </c:pt>
                <c:pt idx="282">
                  <c:v>761.81146000000001</c:v>
                </c:pt>
                <c:pt idx="283">
                  <c:v>761.78125</c:v>
                </c:pt>
                <c:pt idx="284">
                  <c:v>761.81213000000002</c:v>
                </c:pt>
                <c:pt idx="285">
                  <c:v>761.81604000000004</c:v>
                </c:pt>
                <c:pt idx="286">
                  <c:v>761.81187999999997</c:v>
                </c:pt>
                <c:pt idx="287">
                  <c:v>761.80858999999998</c:v>
                </c:pt>
                <c:pt idx="288">
                  <c:v>761.79656</c:v>
                </c:pt>
                <c:pt idx="289">
                  <c:v>761.79350999999997</c:v>
                </c:pt>
                <c:pt idx="290">
                  <c:v>761.81413999999995</c:v>
                </c:pt>
                <c:pt idx="291">
                  <c:v>761.80382999999995</c:v>
                </c:pt>
                <c:pt idx="292">
                  <c:v>761.80724999999995</c:v>
                </c:pt>
                <c:pt idx="293">
                  <c:v>761.80376999999999</c:v>
                </c:pt>
                <c:pt idx="294">
                  <c:v>761.80980999999997</c:v>
                </c:pt>
                <c:pt idx="295">
                  <c:v>761.79985999999997</c:v>
                </c:pt>
                <c:pt idx="296">
                  <c:v>761.81029999999998</c:v>
                </c:pt>
                <c:pt idx="297">
                  <c:v>761.78710000000001</c:v>
                </c:pt>
                <c:pt idx="298">
                  <c:v>761.78656000000001</c:v>
                </c:pt>
                <c:pt idx="299">
                  <c:v>761.80193999999995</c:v>
                </c:pt>
                <c:pt idx="300">
                  <c:v>761.77362000000005</c:v>
                </c:pt>
                <c:pt idx="301">
                  <c:v>761.81255999999996</c:v>
                </c:pt>
                <c:pt idx="302">
                  <c:v>761.78967</c:v>
                </c:pt>
                <c:pt idx="303">
                  <c:v>761.78979000000004</c:v>
                </c:pt>
                <c:pt idx="304">
                  <c:v>761.79161999999997</c:v>
                </c:pt>
                <c:pt idx="305">
                  <c:v>761.79387999999994</c:v>
                </c:pt>
                <c:pt idx="306">
                  <c:v>761.80169000000001</c:v>
                </c:pt>
                <c:pt idx="307">
                  <c:v>761.80003999999997</c:v>
                </c:pt>
                <c:pt idx="308">
                  <c:v>761.80236000000002</c:v>
                </c:pt>
                <c:pt idx="309">
                  <c:v>761.79327000000001</c:v>
                </c:pt>
                <c:pt idx="310">
                  <c:v>761.79625999999996</c:v>
                </c:pt>
                <c:pt idx="311">
                  <c:v>761.78130999999996</c:v>
                </c:pt>
                <c:pt idx="312">
                  <c:v>761.79681000000005</c:v>
                </c:pt>
                <c:pt idx="313">
                  <c:v>761.79510000000005</c:v>
                </c:pt>
                <c:pt idx="314">
                  <c:v>761.79888000000005</c:v>
                </c:pt>
                <c:pt idx="315">
                  <c:v>761.80322000000001</c:v>
                </c:pt>
                <c:pt idx="316">
                  <c:v>761.79930999999999</c:v>
                </c:pt>
                <c:pt idx="317">
                  <c:v>761.78570000000002</c:v>
                </c:pt>
                <c:pt idx="318">
                  <c:v>761.81071999999995</c:v>
                </c:pt>
                <c:pt idx="319">
                  <c:v>761.80969000000005</c:v>
                </c:pt>
                <c:pt idx="320">
                  <c:v>761.80993000000001</c:v>
                </c:pt>
                <c:pt idx="321">
                  <c:v>761.80822000000001</c:v>
                </c:pt>
                <c:pt idx="322">
                  <c:v>761.79687000000001</c:v>
                </c:pt>
                <c:pt idx="323">
                  <c:v>761.79881999999998</c:v>
                </c:pt>
                <c:pt idx="324">
                  <c:v>761.78941999999995</c:v>
                </c:pt>
                <c:pt idx="325">
                  <c:v>761.80516999999998</c:v>
                </c:pt>
                <c:pt idx="326">
                  <c:v>761.80638999999996</c:v>
                </c:pt>
                <c:pt idx="327">
                  <c:v>761.80529000000001</c:v>
                </c:pt>
                <c:pt idx="328">
                  <c:v>761.80694000000005</c:v>
                </c:pt>
                <c:pt idx="329">
                  <c:v>761.79765999999995</c:v>
                </c:pt>
                <c:pt idx="330">
                  <c:v>761.79436999999996</c:v>
                </c:pt>
                <c:pt idx="331">
                  <c:v>761.81799000000001</c:v>
                </c:pt>
                <c:pt idx="332">
                  <c:v>761.82066999999995</c:v>
                </c:pt>
                <c:pt idx="333">
                  <c:v>761.80700000000002</c:v>
                </c:pt>
                <c:pt idx="334">
                  <c:v>761.82739000000004</c:v>
                </c:pt>
                <c:pt idx="335">
                  <c:v>761.82146999999998</c:v>
                </c:pt>
                <c:pt idx="336">
                  <c:v>761.82556</c:v>
                </c:pt>
                <c:pt idx="337">
                  <c:v>761.80858999999998</c:v>
                </c:pt>
                <c:pt idx="338">
                  <c:v>761.82201999999995</c:v>
                </c:pt>
                <c:pt idx="339">
                  <c:v>761.81071999999995</c:v>
                </c:pt>
                <c:pt idx="340">
                  <c:v>761.82556</c:v>
                </c:pt>
                <c:pt idx="341">
                  <c:v>761.80303000000004</c:v>
                </c:pt>
                <c:pt idx="342">
                  <c:v>761.80944</c:v>
                </c:pt>
                <c:pt idx="343">
                  <c:v>761.82817999999997</c:v>
                </c:pt>
                <c:pt idx="344">
                  <c:v>761.77661000000001</c:v>
                </c:pt>
                <c:pt idx="345">
                  <c:v>761.80664000000002</c:v>
                </c:pt>
                <c:pt idx="346">
                  <c:v>761.78575999999998</c:v>
                </c:pt>
                <c:pt idx="347">
                  <c:v>761.78741000000002</c:v>
                </c:pt>
                <c:pt idx="348">
                  <c:v>761.79094999999995</c:v>
                </c:pt>
                <c:pt idx="349">
                  <c:v>761.80003999999997</c:v>
                </c:pt>
                <c:pt idx="350">
                  <c:v>761.79247999999995</c:v>
                </c:pt>
                <c:pt idx="351">
                  <c:v>761.79791</c:v>
                </c:pt>
                <c:pt idx="352">
                  <c:v>761.79314999999997</c:v>
                </c:pt>
                <c:pt idx="353">
                  <c:v>761.80656999999997</c:v>
                </c:pt>
                <c:pt idx="354">
                  <c:v>761.79772000000003</c:v>
                </c:pt>
                <c:pt idx="355">
                  <c:v>761.79827</c:v>
                </c:pt>
                <c:pt idx="356">
                  <c:v>761.82066999999995</c:v>
                </c:pt>
                <c:pt idx="357">
                  <c:v>761.83325000000002</c:v>
                </c:pt>
                <c:pt idx="358">
                  <c:v>761.82446000000004</c:v>
                </c:pt>
                <c:pt idx="359">
                  <c:v>761.80487000000005</c:v>
                </c:pt>
                <c:pt idx="360">
                  <c:v>761.79332999999997</c:v>
                </c:pt>
                <c:pt idx="361">
                  <c:v>761.82135000000005</c:v>
                </c:pt>
                <c:pt idx="362">
                  <c:v>761.82037000000003</c:v>
                </c:pt>
                <c:pt idx="363">
                  <c:v>761.80358000000001</c:v>
                </c:pt>
                <c:pt idx="364">
                  <c:v>761.81529999999998</c:v>
                </c:pt>
                <c:pt idx="365">
                  <c:v>761.83263999999997</c:v>
                </c:pt>
                <c:pt idx="366">
                  <c:v>761.82695999999999</c:v>
                </c:pt>
                <c:pt idx="367">
                  <c:v>761.82122000000004</c:v>
                </c:pt>
                <c:pt idx="368">
                  <c:v>761.82055000000003</c:v>
                </c:pt>
                <c:pt idx="369">
                  <c:v>761.83343000000002</c:v>
                </c:pt>
                <c:pt idx="370">
                  <c:v>761.83752000000004</c:v>
                </c:pt>
                <c:pt idx="371">
                  <c:v>761.81688999999994</c:v>
                </c:pt>
                <c:pt idx="372">
                  <c:v>761.81591000000003</c:v>
                </c:pt>
                <c:pt idx="373">
                  <c:v>761.83959000000004</c:v>
                </c:pt>
                <c:pt idx="374">
                  <c:v>761.83837000000005</c:v>
                </c:pt>
                <c:pt idx="375">
                  <c:v>761.83055999999999</c:v>
                </c:pt>
                <c:pt idx="376">
                  <c:v>761.84936000000005</c:v>
                </c:pt>
                <c:pt idx="377">
                  <c:v>761.85191999999995</c:v>
                </c:pt>
                <c:pt idx="378">
                  <c:v>761.84520999999995</c:v>
                </c:pt>
                <c:pt idx="379">
                  <c:v>761.85844999999995</c:v>
                </c:pt>
                <c:pt idx="380">
                  <c:v>761.82623000000001</c:v>
                </c:pt>
                <c:pt idx="381">
                  <c:v>761.84691999999995</c:v>
                </c:pt>
                <c:pt idx="382">
                  <c:v>761.83343000000002</c:v>
                </c:pt>
                <c:pt idx="383">
                  <c:v>761.83068000000003</c:v>
                </c:pt>
                <c:pt idx="384">
                  <c:v>761.85076000000004</c:v>
                </c:pt>
                <c:pt idx="385">
                  <c:v>761.85571000000004</c:v>
                </c:pt>
                <c:pt idx="386">
                  <c:v>761.83770000000004</c:v>
                </c:pt>
                <c:pt idx="387">
                  <c:v>761.84691999999995</c:v>
                </c:pt>
                <c:pt idx="388">
                  <c:v>761.85778000000005</c:v>
                </c:pt>
                <c:pt idx="389">
                  <c:v>761.83648000000005</c:v>
                </c:pt>
                <c:pt idx="390">
                  <c:v>761.84001999999998</c:v>
                </c:pt>
                <c:pt idx="391">
                  <c:v>761.84490000000005</c:v>
                </c:pt>
                <c:pt idx="392">
                  <c:v>761.85913000000005</c:v>
                </c:pt>
                <c:pt idx="393">
                  <c:v>761.85997999999995</c:v>
                </c:pt>
                <c:pt idx="394">
                  <c:v>761.84301000000005</c:v>
                </c:pt>
                <c:pt idx="395">
                  <c:v>761.86357999999996</c:v>
                </c:pt>
                <c:pt idx="396">
                  <c:v>761.84802000000002</c:v>
                </c:pt>
                <c:pt idx="397">
                  <c:v>761.82977000000005</c:v>
                </c:pt>
                <c:pt idx="398">
                  <c:v>761.86468000000002</c:v>
                </c:pt>
                <c:pt idx="399">
                  <c:v>761.84758999999997</c:v>
                </c:pt>
                <c:pt idx="400">
                  <c:v>761.86852999999996</c:v>
                </c:pt>
                <c:pt idx="401">
                  <c:v>761.84312999999997</c:v>
                </c:pt>
                <c:pt idx="402">
                  <c:v>761.82537000000002</c:v>
                </c:pt>
                <c:pt idx="403">
                  <c:v>761.85118999999997</c:v>
                </c:pt>
                <c:pt idx="404">
                  <c:v>761.85217</c:v>
                </c:pt>
                <c:pt idx="405">
                  <c:v>761.83294000000001</c:v>
                </c:pt>
                <c:pt idx="406">
                  <c:v>761.84056999999996</c:v>
                </c:pt>
                <c:pt idx="407">
                  <c:v>761.82830000000001</c:v>
                </c:pt>
                <c:pt idx="408">
                  <c:v>761.82739000000004</c:v>
                </c:pt>
                <c:pt idx="409">
                  <c:v>761.82475999999997</c:v>
                </c:pt>
                <c:pt idx="410">
                  <c:v>761.84032999999999</c:v>
                </c:pt>
                <c:pt idx="411">
                  <c:v>761.83592999999996</c:v>
                </c:pt>
                <c:pt idx="412">
                  <c:v>761.82402999999999</c:v>
                </c:pt>
                <c:pt idx="413">
                  <c:v>761.82788000000005</c:v>
                </c:pt>
                <c:pt idx="414">
                  <c:v>761.84898999999996</c:v>
                </c:pt>
                <c:pt idx="415">
                  <c:v>761.82897000000003</c:v>
                </c:pt>
                <c:pt idx="416">
                  <c:v>761.82750999999996</c:v>
                </c:pt>
                <c:pt idx="417">
                  <c:v>761.82304999999997</c:v>
                </c:pt>
                <c:pt idx="418">
                  <c:v>761.84338000000002</c:v>
                </c:pt>
                <c:pt idx="419">
                  <c:v>761.85802999999999</c:v>
                </c:pt>
                <c:pt idx="420">
                  <c:v>761.84813999999994</c:v>
                </c:pt>
                <c:pt idx="421">
                  <c:v>761.84703999999999</c:v>
                </c:pt>
                <c:pt idx="422">
                  <c:v>761.83514000000002</c:v>
                </c:pt>
                <c:pt idx="423">
                  <c:v>761.84880999999996</c:v>
                </c:pt>
                <c:pt idx="424">
                  <c:v>761.85429999999997</c:v>
                </c:pt>
                <c:pt idx="425">
                  <c:v>761.84954000000005</c:v>
                </c:pt>
                <c:pt idx="426">
                  <c:v>761.86028999999996</c:v>
                </c:pt>
                <c:pt idx="427">
                  <c:v>761.84765000000004</c:v>
                </c:pt>
                <c:pt idx="428">
                  <c:v>761.85595000000001</c:v>
                </c:pt>
                <c:pt idx="429">
                  <c:v>761.86022000000003</c:v>
                </c:pt>
                <c:pt idx="430">
                  <c:v>761.87536</c:v>
                </c:pt>
                <c:pt idx="431">
                  <c:v>761.85149999999999</c:v>
                </c:pt>
                <c:pt idx="432">
                  <c:v>761.85522000000003</c:v>
                </c:pt>
                <c:pt idx="433">
                  <c:v>761.86888999999996</c:v>
                </c:pt>
                <c:pt idx="434">
                  <c:v>761.83556999999996</c:v>
                </c:pt>
                <c:pt idx="435">
                  <c:v>761.86766999999998</c:v>
                </c:pt>
                <c:pt idx="436">
                  <c:v>761.86755000000005</c:v>
                </c:pt>
                <c:pt idx="437">
                  <c:v>761.85040000000004</c:v>
                </c:pt>
                <c:pt idx="438">
                  <c:v>761.85509999999999</c:v>
                </c:pt>
                <c:pt idx="439">
                  <c:v>761.84996999999998</c:v>
                </c:pt>
                <c:pt idx="440">
                  <c:v>761.86962000000005</c:v>
                </c:pt>
                <c:pt idx="441">
                  <c:v>761.86528999999996</c:v>
                </c:pt>
                <c:pt idx="442">
                  <c:v>761.85217</c:v>
                </c:pt>
                <c:pt idx="443">
                  <c:v>761.86375999999996</c:v>
                </c:pt>
                <c:pt idx="444">
                  <c:v>761.85820999999999</c:v>
                </c:pt>
                <c:pt idx="445">
                  <c:v>761.87048000000004</c:v>
                </c:pt>
                <c:pt idx="446">
                  <c:v>761.85497999999995</c:v>
                </c:pt>
                <c:pt idx="447">
                  <c:v>761.84685999999999</c:v>
                </c:pt>
                <c:pt idx="448">
                  <c:v>761.87383999999997</c:v>
                </c:pt>
                <c:pt idx="449">
                  <c:v>761.85826999999995</c:v>
                </c:pt>
                <c:pt idx="450">
                  <c:v>761.86577999999997</c:v>
                </c:pt>
                <c:pt idx="451">
                  <c:v>761.86180999999999</c:v>
                </c:pt>
                <c:pt idx="452">
                  <c:v>761.87157999999999</c:v>
                </c:pt>
                <c:pt idx="453">
                  <c:v>761.87676999999996</c:v>
                </c:pt>
                <c:pt idx="454">
                  <c:v>761.87608999999998</c:v>
                </c:pt>
                <c:pt idx="455">
                  <c:v>761.88476000000003</c:v>
                </c:pt>
                <c:pt idx="456">
                  <c:v>761.87676999999996</c:v>
                </c:pt>
                <c:pt idx="457">
                  <c:v>761.86468000000002</c:v>
                </c:pt>
                <c:pt idx="458">
                  <c:v>761.86248000000001</c:v>
                </c:pt>
                <c:pt idx="459">
                  <c:v>761.85655999999994</c:v>
                </c:pt>
                <c:pt idx="460">
                  <c:v>761.82897000000003</c:v>
                </c:pt>
                <c:pt idx="461">
                  <c:v>761.81895999999995</c:v>
                </c:pt>
                <c:pt idx="462">
                  <c:v>761.84312999999997</c:v>
                </c:pt>
                <c:pt idx="463">
                  <c:v>761.85667999999998</c:v>
                </c:pt>
                <c:pt idx="464">
                  <c:v>761.82781</c:v>
                </c:pt>
                <c:pt idx="465">
                  <c:v>761.81970000000001</c:v>
                </c:pt>
                <c:pt idx="466">
                  <c:v>761.82916</c:v>
                </c:pt>
                <c:pt idx="467">
                  <c:v>761.84465999999998</c:v>
                </c:pt>
                <c:pt idx="468">
                  <c:v>761.82579999999996</c:v>
                </c:pt>
                <c:pt idx="469">
                  <c:v>761.81786999999997</c:v>
                </c:pt>
                <c:pt idx="470">
                  <c:v>761.82635000000005</c:v>
                </c:pt>
                <c:pt idx="471">
                  <c:v>761.84227999999996</c:v>
                </c:pt>
                <c:pt idx="472">
                  <c:v>761.81384000000003</c:v>
                </c:pt>
                <c:pt idx="473">
                  <c:v>761.81926999999996</c:v>
                </c:pt>
                <c:pt idx="474">
                  <c:v>761.81700999999998</c:v>
                </c:pt>
                <c:pt idx="475">
                  <c:v>761.80980999999997</c:v>
                </c:pt>
                <c:pt idx="476">
                  <c:v>761.83087</c:v>
                </c:pt>
                <c:pt idx="477">
                  <c:v>761.82348000000002</c:v>
                </c:pt>
                <c:pt idx="478">
                  <c:v>761.82048999999995</c:v>
                </c:pt>
                <c:pt idx="479">
                  <c:v>761.83366999999998</c:v>
                </c:pt>
                <c:pt idx="480">
                  <c:v>761.83678999999995</c:v>
                </c:pt>
                <c:pt idx="481">
                  <c:v>761.84014000000002</c:v>
                </c:pt>
                <c:pt idx="482">
                  <c:v>761.85211000000004</c:v>
                </c:pt>
                <c:pt idx="483">
                  <c:v>761.81658000000004</c:v>
                </c:pt>
                <c:pt idx="484">
                  <c:v>761.83325000000002</c:v>
                </c:pt>
                <c:pt idx="485">
                  <c:v>761.84320000000002</c:v>
                </c:pt>
                <c:pt idx="486">
                  <c:v>761.84227999999996</c:v>
                </c:pt>
                <c:pt idx="487">
                  <c:v>761.83477000000005</c:v>
                </c:pt>
                <c:pt idx="488">
                  <c:v>761.86821999999995</c:v>
                </c:pt>
                <c:pt idx="489">
                  <c:v>761.85014999999999</c:v>
                </c:pt>
                <c:pt idx="490">
                  <c:v>761.82835999999998</c:v>
                </c:pt>
                <c:pt idx="491">
                  <c:v>761.85564999999997</c:v>
                </c:pt>
                <c:pt idx="492">
                  <c:v>761.82048999999995</c:v>
                </c:pt>
                <c:pt idx="493">
                  <c:v>761.86328000000003</c:v>
                </c:pt>
                <c:pt idx="494">
                  <c:v>761.83599000000004</c:v>
                </c:pt>
                <c:pt idx="495">
                  <c:v>761.86351999999999</c:v>
                </c:pt>
                <c:pt idx="496">
                  <c:v>761.88280999999995</c:v>
                </c:pt>
                <c:pt idx="497">
                  <c:v>761.86791000000005</c:v>
                </c:pt>
                <c:pt idx="498">
                  <c:v>761.85735999999997</c:v>
                </c:pt>
                <c:pt idx="499">
                  <c:v>761.87689</c:v>
                </c:pt>
                <c:pt idx="500">
                  <c:v>761.87054000000001</c:v>
                </c:pt>
                <c:pt idx="501">
                  <c:v>761.86108000000002</c:v>
                </c:pt>
                <c:pt idx="502">
                  <c:v>761.85844999999995</c:v>
                </c:pt>
                <c:pt idx="503">
                  <c:v>761.86095999999998</c:v>
                </c:pt>
                <c:pt idx="504">
                  <c:v>761.85997999999995</c:v>
                </c:pt>
                <c:pt idx="505">
                  <c:v>761.87267999999995</c:v>
                </c:pt>
                <c:pt idx="506">
                  <c:v>761.86162999999999</c:v>
                </c:pt>
                <c:pt idx="507">
                  <c:v>761.84661000000006</c:v>
                </c:pt>
                <c:pt idx="508">
                  <c:v>761.84063000000003</c:v>
                </c:pt>
                <c:pt idx="509">
                  <c:v>761.84551999999996</c:v>
                </c:pt>
                <c:pt idx="510">
                  <c:v>761.84056999999996</c:v>
                </c:pt>
                <c:pt idx="511">
                  <c:v>761.83392000000003</c:v>
                </c:pt>
                <c:pt idx="512">
                  <c:v>761.83037999999999</c:v>
                </c:pt>
                <c:pt idx="513">
                  <c:v>761.86443999999995</c:v>
                </c:pt>
                <c:pt idx="514">
                  <c:v>761.84966999999995</c:v>
                </c:pt>
                <c:pt idx="515">
                  <c:v>761.86553000000004</c:v>
                </c:pt>
                <c:pt idx="516">
                  <c:v>761.86797999999999</c:v>
                </c:pt>
                <c:pt idx="517">
                  <c:v>761.88445999999999</c:v>
                </c:pt>
                <c:pt idx="518">
                  <c:v>761.87048000000004</c:v>
                </c:pt>
                <c:pt idx="519">
                  <c:v>761.85973999999999</c:v>
                </c:pt>
                <c:pt idx="520">
                  <c:v>761.86613999999997</c:v>
                </c:pt>
                <c:pt idx="521">
                  <c:v>761.88316999999995</c:v>
                </c:pt>
                <c:pt idx="522">
                  <c:v>761.85515999999996</c:v>
                </c:pt>
                <c:pt idx="523">
                  <c:v>761.87396000000001</c:v>
                </c:pt>
                <c:pt idx="524">
                  <c:v>761.83154000000002</c:v>
                </c:pt>
                <c:pt idx="525">
                  <c:v>761.87248999999997</c:v>
                </c:pt>
                <c:pt idx="526">
                  <c:v>761.84520999999995</c:v>
                </c:pt>
                <c:pt idx="527">
                  <c:v>761.83006999999998</c:v>
                </c:pt>
                <c:pt idx="528">
                  <c:v>761.86748999999998</c:v>
                </c:pt>
                <c:pt idx="529">
                  <c:v>761.84227999999996</c:v>
                </c:pt>
                <c:pt idx="530">
                  <c:v>761.87219000000005</c:v>
                </c:pt>
                <c:pt idx="531">
                  <c:v>761.87108999999998</c:v>
                </c:pt>
                <c:pt idx="532">
                  <c:v>761.85040000000004</c:v>
                </c:pt>
                <c:pt idx="533">
                  <c:v>761.85582999999997</c:v>
                </c:pt>
                <c:pt idx="534">
                  <c:v>761.86235999999997</c:v>
                </c:pt>
                <c:pt idx="535">
                  <c:v>761.87194</c:v>
                </c:pt>
                <c:pt idx="536">
                  <c:v>761.86773000000005</c:v>
                </c:pt>
                <c:pt idx="537">
                  <c:v>761.87719000000004</c:v>
                </c:pt>
                <c:pt idx="538">
                  <c:v>761.86388999999997</c:v>
                </c:pt>
                <c:pt idx="539">
                  <c:v>761.87841000000003</c:v>
                </c:pt>
                <c:pt idx="540">
                  <c:v>761.88842</c:v>
                </c:pt>
                <c:pt idx="541">
                  <c:v>761.83514000000002</c:v>
                </c:pt>
                <c:pt idx="542">
                  <c:v>761.89842999999996</c:v>
                </c:pt>
                <c:pt idx="543">
                  <c:v>761.87828999999999</c:v>
                </c:pt>
                <c:pt idx="544">
                  <c:v>761.87383999999997</c:v>
                </c:pt>
                <c:pt idx="545">
                  <c:v>761.88365999999996</c:v>
                </c:pt>
                <c:pt idx="546">
                  <c:v>761.86009999999999</c:v>
                </c:pt>
                <c:pt idx="547">
                  <c:v>761.85888</c:v>
                </c:pt>
                <c:pt idx="548">
                  <c:v>761.88476000000003</c:v>
                </c:pt>
                <c:pt idx="549">
                  <c:v>761.86266999999998</c:v>
                </c:pt>
                <c:pt idx="550">
                  <c:v>761.86082999999996</c:v>
                </c:pt>
                <c:pt idx="551">
                  <c:v>761.87017000000003</c:v>
                </c:pt>
                <c:pt idx="552">
                  <c:v>761.87743999999998</c:v>
                </c:pt>
                <c:pt idx="553">
                  <c:v>761.85374999999999</c:v>
                </c:pt>
                <c:pt idx="554">
                  <c:v>761.87297999999998</c:v>
                </c:pt>
                <c:pt idx="555">
                  <c:v>761.86528999999996</c:v>
                </c:pt>
                <c:pt idx="556">
                  <c:v>761.85155999999995</c:v>
                </c:pt>
                <c:pt idx="557">
                  <c:v>761.85662000000002</c:v>
                </c:pt>
                <c:pt idx="558">
                  <c:v>761.87694999999997</c:v>
                </c:pt>
                <c:pt idx="559">
                  <c:v>761.87756000000002</c:v>
                </c:pt>
                <c:pt idx="560">
                  <c:v>761.83666000000005</c:v>
                </c:pt>
                <c:pt idx="561">
                  <c:v>761.84496999999999</c:v>
                </c:pt>
                <c:pt idx="562">
                  <c:v>761.84447999999998</c:v>
                </c:pt>
                <c:pt idx="563">
                  <c:v>761.85180000000003</c:v>
                </c:pt>
                <c:pt idx="564">
                  <c:v>761.83087</c:v>
                </c:pt>
                <c:pt idx="565">
                  <c:v>761.85942999999997</c:v>
                </c:pt>
                <c:pt idx="566">
                  <c:v>761.85571000000004</c:v>
                </c:pt>
                <c:pt idx="567">
                  <c:v>761.83184000000006</c:v>
                </c:pt>
                <c:pt idx="568">
                  <c:v>761.85009000000002</c:v>
                </c:pt>
                <c:pt idx="569">
                  <c:v>761.83421999999996</c:v>
                </c:pt>
                <c:pt idx="570">
                  <c:v>761.84454000000005</c:v>
                </c:pt>
                <c:pt idx="571">
                  <c:v>761.84234000000004</c:v>
                </c:pt>
                <c:pt idx="572">
                  <c:v>761.85118999999997</c:v>
                </c:pt>
                <c:pt idx="573">
                  <c:v>761.84783000000004</c:v>
                </c:pt>
                <c:pt idx="574">
                  <c:v>761.82835999999998</c:v>
                </c:pt>
                <c:pt idx="575">
                  <c:v>761.85356999999999</c:v>
                </c:pt>
                <c:pt idx="576">
                  <c:v>761.85064</c:v>
                </c:pt>
                <c:pt idx="577">
                  <c:v>761.84178999999995</c:v>
                </c:pt>
                <c:pt idx="578">
                  <c:v>761.83849999999995</c:v>
                </c:pt>
                <c:pt idx="579">
                  <c:v>761.84087999999997</c:v>
                </c:pt>
                <c:pt idx="580">
                  <c:v>761.85173999999995</c:v>
                </c:pt>
                <c:pt idx="581">
                  <c:v>761.85852</c:v>
                </c:pt>
                <c:pt idx="582">
                  <c:v>761.82304999999997</c:v>
                </c:pt>
                <c:pt idx="583">
                  <c:v>761.83258000000001</c:v>
                </c:pt>
                <c:pt idx="584">
                  <c:v>761.83897999999999</c:v>
                </c:pt>
                <c:pt idx="585">
                  <c:v>761.85467000000006</c:v>
                </c:pt>
                <c:pt idx="586">
                  <c:v>761.86986999999999</c:v>
                </c:pt>
                <c:pt idx="587">
                  <c:v>761.85497999999995</c:v>
                </c:pt>
                <c:pt idx="588">
                  <c:v>761.84405000000004</c:v>
                </c:pt>
                <c:pt idx="589">
                  <c:v>761.85437000000002</c:v>
                </c:pt>
                <c:pt idx="590">
                  <c:v>761.85820999999999</c:v>
                </c:pt>
                <c:pt idx="591">
                  <c:v>761.85900000000004</c:v>
                </c:pt>
                <c:pt idx="592">
                  <c:v>761.86383000000001</c:v>
                </c:pt>
                <c:pt idx="593">
                  <c:v>761.85149999999999</c:v>
                </c:pt>
                <c:pt idx="594">
                  <c:v>761.85986000000003</c:v>
                </c:pt>
                <c:pt idx="595">
                  <c:v>761.84887000000003</c:v>
                </c:pt>
                <c:pt idx="596">
                  <c:v>761.85973999999999</c:v>
                </c:pt>
                <c:pt idx="597">
                  <c:v>761.85400000000004</c:v>
                </c:pt>
                <c:pt idx="598">
                  <c:v>761.88647000000003</c:v>
                </c:pt>
                <c:pt idx="599">
                  <c:v>761.85326999999995</c:v>
                </c:pt>
                <c:pt idx="600">
                  <c:v>761.85040000000004</c:v>
                </c:pt>
                <c:pt idx="601">
                  <c:v>761.87188000000003</c:v>
                </c:pt>
                <c:pt idx="602">
                  <c:v>761.87676999999996</c:v>
                </c:pt>
                <c:pt idx="603">
                  <c:v>761.86217999999997</c:v>
                </c:pt>
                <c:pt idx="604">
                  <c:v>761.84429</c:v>
                </c:pt>
                <c:pt idx="605">
                  <c:v>761.86546999999996</c:v>
                </c:pt>
                <c:pt idx="606">
                  <c:v>761.87225000000001</c:v>
                </c:pt>
                <c:pt idx="607">
                  <c:v>761.90313000000003</c:v>
                </c:pt>
                <c:pt idx="608">
                  <c:v>761.86028999999996</c:v>
                </c:pt>
                <c:pt idx="609">
                  <c:v>761.86499000000003</c:v>
                </c:pt>
                <c:pt idx="610">
                  <c:v>761.86082999999996</c:v>
                </c:pt>
                <c:pt idx="611">
                  <c:v>761.86473999999998</c:v>
                </c:pt>
                <c:pt idx="612">
                  <c:v>761.86791000000005</c:v>
                </c:pt>
                <c:pt idx="613">
                  <c:v>761.85271999999998</c:v>
                </c:pt>
                <c:pt idx="614">
                  <c:v>761.86346000000003</c:v>
                </c:pt>
                <c:pt idx="615">
                  <c:v>761.86138000000005</c:v>
                </c:pt>
                <c:pt idx="616">
                  <c:v>761.85442999999998</c:v>
                </c:pt>
                <c:pt idx="617">
                  <c:v>761.85681</c:v>
                </c:pt>
                <c:pt idx="618">
                  <c:v>761.85180000000003</c:v>
                </c:pt>
                <c:pt idx="619">
                  <c:v>761.86699999999996</c:v>
                </c:pt>
                <c:pt idx="620">
                  <c:v>761.87908000000004</c:v>
                </c:pt>
                <c:pt idx="621">
                  <c:v>761.83428000000004</c:v>
                </c:pt>
                <c:pt idx="622">
                  <c:v>761.83514000000002</c:v>
                </c:pt>
                <c:pt idx="623">
                  <c:v>761.87437999999997</c:v>
                </c:pt>
                <c:pt idx="624">
                  <c:v>761.84765000000004</c:v>
                </c:pt>
                <c:pt idx="625">
                  <c:v>761.86431000000005</c:v>
                </c:pt>
                <c:pt idx="626">
                  <c:v>761.85046</c:v>
                </c:pt>
                <c:pt idx="627">
                  <c:v>761.87676999999996</c:v>
                </c:pt>
                <c:pt idx="628">
                  <c:v>761.86937999999998</c:v>
                </c:pt>
                <c:pt idx="629">
                  <c:v>761.87834999999995</c:v>
                </c:pt>
                <c:pt idx="630">
                  <c:v>761.87982</c:v>
                </c:pt>
                <c:pt idx="631">
                  <c:v>761.87059999999997</c:v>
                </c:pt>
                <c:pt idx="632">
                  <c:v>761.88201000000004</c:v>
                </c:pt>
                <c:pt idx="633">
                  <c:v>761.88194999999996</c:v>
                </c:pt>
                <c:pt idx="634">
                  <c:v>761.87798999999995</c:v>
                </c:pt>
                <c:pt idx="635">
                  <c:v>761.86388999999997</c:v>
                </c:pt>
                <c:pt idx="636">
                  <c:v>761.87908000000004</c:v>
                </c:pt>
                <c:pt idx="637">
                  <c:v>761.87621999999999</c:v>
                </c:pt>
                <c:pt idx="638">
                  <c:v>761.88274999999999</c:v>
                </c:pt>
                <c:pt idx="639">
                  <c:v>761.89709000000005</c:v>
                </c:pt>
                <c:pt idx="640">
                  <c:v>761.86248000000001</c:v>
                </c:pt>
                <c:pt idx="641">
                  <c:v>761.88158999999996</c:v>
                </c:pt>
                <c:pt idx="642">
                  <c:v>761.88720000000001</c:v>
                </c:pt>
                <c:pt idx="643">
                  <c:v>761.89837</c:v>
                </c:pt>
                <c:pt idx="644">
                  <c:v>761.87694999999997</c:v>
                </c:pt>
                <c:pt idx="645">
                  <c:v>761.90344000000005</c:v>
                </c:pt>
                <c:pt idx="646">
                  <c:v>761.89311999999995</c:v>
                </c:pt>
                <c:pt idx="647">
                  <c:v>761.89575000000002</c:v>
                </c:pt>
                <c:pt idx="648">
                  <c:v>761.89977999999996</c:v>
                </c:pt>
                <c:pt idx="649">
                  <c:v>761.88818000000003</c:v>
                </c:pt>
                <c:pt idx="650">
                  <c:v>761.89085999999998</c:v>
                </c:pt>
                <c:pt idx="651">
                  <c:v>761.89782000000002</c:v>
                </c:pt>
                <c:pt idx="652">
                  <c:v>761.87303999999995</c:v>
                </c:pt>
                <c:pt idx="653">
                  <c:v>761.88580000000002</c:v>
                </c:pt>
                <c:pt idx="654">
                  <c:v>761.88720000000001</c:v>
                </c:pt>
                <c:pt idx="655">
                  <c:v>761.89482999999996</c:v>
                </c:pt>
                <c:pt idx="656">
                  <c:v>761.90155000000004</c:v>
                </c:pt>
                <c:pt idx="657">
                  <c:v>761.91399999999999</c:v>
                </c:pt>
                <c:pt idx="658">
                  <c:v>761.89738999999997</c:v>
                </c:pt>
                <c:pt idx="659">
                  <c:v>761.88896999999997</c:v>
                </c:pt>
                <c:pt idx="660">
                  <c:v>761.89916000000005</c:v>
                </c:pt>
                <c:pt idx="661">
                  <c:v>761.90269999999998</c:v>
                </c:pt>
                <c:pt idx="662">
                  <c:v>761.90020000000004</c:v>
                </c:pt>
                <c:pt idx="663">
                  <c:v>761.92388000000005</c:v>
                </c:pt>
                <c:pt idx="664">
                  <c:v>761.91368999999997</c:v>
                </c:pt>
                <c:pt idx="665">
                  <c:v>761.88982999999996</c:v>
                </c:pt>
                <c:pt idx="666">
                  <c:v>761.88720000000001</c:v>
                </c:pt>
                <c:pt idx="667">
                  <c:v>761.89098999999999</c:v>
                </c:pt>
                <c:pt idx="668">
                  <c:v>761.89862000000005</c:v>
                </c:pt>
                <c:pt idx="669">
                  <c:v>761.91832999999997</c:v>
                </c:pt>
                <c:pt idx="670">
                  <c:v>761.90844000000004</c:v>
                </c:pt>
                <c:pt idx="671">
                  <c:v>761.88451999999995</c:v>
                </c:pt>
                <c:pt idx="672">
                  <c:v>761.89031</c:v>
                </c:pt>
                <c:pt idx="673">
                  <c:v>761.92065000000002</c:v>
                </c:pt>
                <c:pt idx="674">
                  <c:v>761.89287999999999</c:v>
                </c:pt>
                <c:pt idx="675">
                  <c:v>761.89720999999997</c:v>
                </c:pt>
                <c:pt idx="676">
                  <c:v>761.90087000000005</c:v>
                </c:pt>
                <c:pt idx="677">
                  <c:v>761.88885000000005</c:v>
                </c:pt>
                <c:pt idx="678">
                  <c:v>761.86779000000001</c:v>
                </c:pt>
                <c:pt idx="679">
                  <c:v>761.88201000000004</c:v>
                </c:pt>
                <c:pt idx="680">
                  <c:v>761.87603000000001</c:v>
                </c:pt>
                <c:pt idx="681">
                  <c:v>761.87816999999995</c:v>
                </c:pt>
                <c:pt idx="682">
                  <c:v>761.89868000000001</c:v>
                </c:pt>
                <c:pt idx="683">
                  <c:v>761.87908000000004</c:v>
                </c:pt>
                <c:pt idx="684">
                  <c:v>761.87756000000002</c:v>
                </c:pt>
                <c:pt idx="685">
                  <c:v>761.89293999999995</c:v>
                </c:pt>
                <c:pt idx="686">
                  <c:v>761.87968999999998</c:v>
                </c:pt>
                <c:pt idx="687">
                  <c:v>761.85986000000003</c:v>
                </c:pt>
                <c:pt idx="688">
                  <c:v>761.85051999999996</c:v>
                </c:pt>
                <c:pt idx="689">
                  <c:v>761.86839999999995</c:v>
                </c:pt>
                <c:pt idx="690">
                  <c:v>761.85400000000004</c:v>
                </c:pt>
                <c:pt idx="691">
                  <c:v>761.87377000000004</c:v>
                </c:pt>
                <c:pt idx="692">
                  <c:v>761.88458000000003</c:v>
                </c:pt>
                <c:pt idx="693">
                  <c:v>761.87157999999999</c:v>
                </c:pt>
                <c:pt idx="694">
                  <c:v>761.88250000000005</c:v>
                </c:pt>
                <c:pt idx="695">
                  <c:v>761.86572000000001</c:v>
                </c:pt>
                <c:pt idx="696">
                  <c:v>761.85509999999999</c:v>
                </c:pt>
                <c:pt idx="697">
                  <c:v>761.86859000000004</c:v>
                </c:pt>
                <c:pt idx="698">
                  <c:v>761.88250000000005</c:v>
                </c:pt>
                <c:pt idx="699">
                  <c:v>761.88176999999996</c:v>
                </c:pt>
                <c:pt idx="700">
                  <c:v>761.87408000000005</c:v>
                </c:pt>
                <c:pt idx="701">
                  <c:v>761.87585000000001</c:v>
                </c:pt>
                <c:pt idx="702">
                  <c:v>761.87585000000001</c:v>
                </c:pt>
                <c:pt idx="703">
                  <c:v>761.88316999999995</c:v>
                </c:pt>
                <c:pt idx="704">
                  <c:v>761.87365</c:v>
                </c:pt>
                <c:pt idx="705">
                  <c:v>761.875</c:v>
                </c:pt>
                <c:pt idx="706">
                  <c:v>761.88421000000005</c:v>
                </c:pt>
                <c:pt idx="707">
                  <c:v>761.88958000000002</c:v>
                </c:pt>
                <c:pt idx="708">
                  <c:v>761.88012000000003</c:v>
                </c:pt>
                <c:pt idx="709">
                  <c:v>761.88725999999997</c:v>
                </c:pt>
                <c:pt idx="710">
                  <c:v>761.87756000000002</c:v>
                </c:pt>
                <c:pt idx="711">
                  <c:v>761.90269999999998</c:v>
                </c:pt>
                <c:pt idx="712">
                  <c:v>761.88860999999997</c:v>
                </c:pt>
                <c:pt idx="713">
                  <c:v>761.88670999999999</c:v>
                </c:pt>
                <c:pt idx="714">
                  <c:v>761.88873000000001</c:v>
                </c:pt>
                <c:pt idx="715">
                  <c:v>761.87725</c:v>
                </c:pt>
                <c:pt idx="716">
                  <c:v>761.88507000000004</c:v>
                </c:pt>
                <c:pt idx="717">
                  <c:v>761.89178000000004</c:v>
                </c:pt>
                <c:pt idx="718">
                  <c:v>761.87701000000004</c:v>
                </c:pt>
                <c:pt idx="719">
                  <c:v>761.89671999999996</c:v>
                </c:pt>
                <c:pt idx="720">
                  <c:v>761.87492999999995</c:v>
                </c:pt>
                <c:pt idx="721">
                  <c:v>761.87756000000002</c:v>
                </c:pt>
                <c:pt idx="722">
                  <c:v>761.87492999999995</c:v>
                </c:pt>
                <c:pt idx="723">
                  <c:v>761.87896000000001</c:v>
                </c:pt>
                <c:pt idx="724">
                  <c:v>761.89080000000001</c:v>
                </c:pt>
                <c:pt idx="725">
                  <c:v>761.90625</c:v>
                </c:pt>
                <c:pt idx="726">
                  <c:v>761.86914000000002</c:v>
                </c:pt>
                <c:pt idx="727">
                  <c:v>761.88476000000003</c:v>
                </c:pt>
                <c:pt idx="728">
                  <c:v>761.87132999999994</c:v>
                </c:pt>
                <c:pt idx="729">
                  <c:v>761.87445000000002</c:v>
                </c:pt>
                <c:pt idx="730">
                  <c:v>761.88652999999999</c:v>
                </c:pt>
                <c:pt idx="731">
                  <c:v>761.86895000000004</c:v>
                </c:pt>
                <c:pt idx="732">
                  <c:v>761.87712999999997</c:v>
                </c:pt>
                <c:pt idx="733">
                  <c:v>761.89422000000002</c:v>
                </c:pt>
                <c:pt idx="734">
                  <c:v>761.87725</c:v>
                </c:pt>
                <c:pt idx="735">
                  <c:v>761.84911999999997</c:v>
                </c:pt>
                <c:pt idx="736">
                  <c:v>761.86724000000004</c:v>
                </c:pt>
                <c:pt idx="737">
                  <c:v>761.89782000000002</c:v>
                </c:pt>
                <c:pt idx="738">
                  <c:v>761.87334999999996</c:v>
                </c:pt>
                <c:pt idx="739">
                  <c:v>761.86321999999996</c:v>
                </c:pt>
                <c:pt idx="740">
                  <c:v>761.86266999999998</c:v>
                </c:pt>
                <c:pt idx="741">
                  <c:v>761.89342999999997</c:v>
                </c:pt>
                <c:pt idx="742">
                  <c:v>761.88647000000003</c:v>
                </c:pt>
                <c:pt idx="743">
                  <c:v>761.88792999999998</c:v>
                </c:pt>
                <c:pt idx="744">
                  <c:v>761.88580000000002</c:v>
                </c:pt>
                <c:pt idx="745">
                  <c:v>761.89531999999997</c:v>
                </c:pt>
                <c:pt idx="746">
                  <c:v>761.87518</c:v>
                </c:pt>
                <c:pt idx="747">
                  <c:v>761.88085000000001</c:v>
                </c:pt>
                <c:pt idx="748">
                  <c:v>761.87334999999996</c:v>
                </c:pt>
                <c:pt idx="749">
                  <c:v>761.87419999999997</c:v>
                </c:pt>
                <c:pt idx="750">
                  <c:v>761.86015999999995</c:v>
                </c:pt>
                <c:pt idx="751">
                  <c:v>761.87657999999999</c:v>
                </c:pt>
                <c:pt idx="752">
                  <c:v>761.87090999999998</c:v>
                </c:pt>
                <c:pt idx="753">
                  <c:v>761.85686999999996</c:v>
                </c:pt>
                <c:pt idx="754">
                  <c:v>761.86699999999996</c:v>
                </c:pt>
                <c:pt idx="755">
                  <c:v>761.87114999999994</c:v>
                </c:pt>
                <c:pt idx="756">
                  <c:v>761.89178000000004</c:v>
                </c:pt>
                <c:pt idx="757">
                  <c:v>761.87518</c:v>
                </c:pt>
                <c:pt idx="758">
                  <c:v>761.85667999999998</c:v>
                </c:pt>
                <c:pt idx="759">
                  <c:v>761.85852</c:v>
                </c:pt>
                <c:pt idx="760">
                  <c:v>761.87445000000002</c:v>
                </c:pt>
                <c:pt idx="761">
                  <c:v>761.87743999999998</c:v>
                </c:pt>
                <c:pt idx="762">
                  <c:v>761.87408000000005</c:v>
                </c:pt>
                <c:pt idx="763">
                  <c:v>761.87297999999998</c:v>
                </c:pt>
                <c:pt idx="764">
                  <c:v>761.86077</c:v>
                </c:pt>
                <c:pt idx="765">
                  <c:v>761.87756000000002</c:v>
                </c:pt>
                <c:pt idx="766">
                  <c:v>761.87072000000001</c:v>
                </c:pt>
                <c:pt idx="767">
                  <c:v>761.88256000000001</c:v>
                </c:pt>
                <c:pt idx="768">
                  <c:v>761.89482999999996</c:v>
                </c:pt>
                <c:pt idx="769">
                  <c:v>761.89044000000001</c:v>
                </c:pt>
                <c:pt idx="770">
                  <c:v>761.87518</c:v>
                </c:pt>
                <c:pt idx="771">
                  <c:v>761.87004999999999</c:v>
                </c:pt>
                <c:pt idx="772">
                  <c:v>761.87676999999996</c:v>
                </c:pt>
                <c:pt idx="773">
                  <c:v>761.86431000000005</c:v>
                </c:pt>
                <c:pt idx="774">
                  <c:v>761.86639000000002</c:v>
                </c:pt>
                <c:pt idx="775">
                  <c:v>761.86401000000001</c:v>
                </c:pt>
                <c:pt idx="776">
                  <c:v>761.88732000000005</c:v>
                </c:pt>
                <c:pt idx="777">
                  <c:v>761.8999</c:v>
                </c:pt>
                <c:pt idx="778">
                  <c:v>761.88458000000003</c:v>
                </c:pt>
                <c:pt idx="779">
                  <c:v>761.86950000000002</c:v>
                </c:pt>
                <c:pt idx="780">
                  <c:v>761.87890000000004</c:v>
                </c:pt>
                <c:pt idx="781">
                  <c:v>761.86999000000003</c:v>
                </c:pt>
                <c:pt idx="782">
                  <c:v>761.87072000000001</c:v>
                </c:pt>
                <c:pt idx="783">
                  <c:v>761.87334999999996</c:v>
                </c:pt>
                <c:pt idx="784">
                  <c:v>761.88103999999998</c:v>
                </c:pt>
                <c:pt idx="785">
                  <c:v>761.84802000000002</c:v>
                </c:pt>
                <c:pt idx="786">
                  <c:v>761.86162999999999</c:v>
                </c:pt>
                <c:pt idx="787">
                  <c:v>761.85509999999999</c:v>
                </c:pt>
                <c:pt idx="788">
                  <c:v>761.86626999999999</c:v>
                </c:pt>
                <c:pt idx="789">
                  <c:v>761.86821999999995</c:v>
                </c:pt>
                <c:pt idx="790">
                  <c:v>761.90350000000001</c:v>
                </c:pt>
                <c:pt idx="791">
                  <c:v>761.85595000000001</c:v>
                </c:pt>
                <c:pt idx="792">
                  <c:v>761.87579000000005</c:v>
                </c:pt>
                <c:pt idx="793">
                  <c:v>761.89227000000005</c:v>
                </c:pt>
                <c:pt idx="794">
                  <c:v>761.87267999999995</c:v>
                </c:pt>
                <c:pt idx="795">
                  <c:v>761.87022999999999</c:v>
                </c:pt>
                <c:pt idx="796">
                  <c:v>761.86791000000005</c:v>
                </c:pt>
                <c:pt idx="797">
                  <c:v>761.87750000000005</c:v>
                </c:pt>
                <c:pt idx="798">
                  <c:v>761.88145999999995</c:v>
                </c:pt>
                <c:pt idx="799">
                  <c:v>761.86059</c:v>
                </c:pt>
                <c:pt idx="800">
                  <c:v>761.88476000000003</c:v>
                </c:pt>
                <c:pt idx="801">
                  <c:v>761.86333999999999</c:v>
                </c:pt>
                <c:pt idx="802">
                  <c:v>761.87408000000005</c:v>
                </c:pt>
                <c:pt idx="803">
                  <c:v>761.89367000000004</c:v>
                </c:pt>
                <c:pt idx="804">
                  <c:v>761.85900000000004</c:v>
                </c:pt>
                <c:pt idx="805">
                  <c:v>761.87334999999996</c:v>
                </c:pt>
                <c:pt idx="806">
                  <c:v>761.90941999999995</c:v>
                </c:pt>
                <c:pt idx="807">
                  <c:v>761.89184</c:v>
                </c:pt>
                <c:pt idx="808">
                  <c:v>761.89544000000001</c:v>
                </c:pt>
                <c:pt idx="809">
                  <c:v>761.87725</c:v>
                </c:pt>
                <c:pt idx="810">
                  <c:v>761.89318000000003</c:v>
                </c:pt>
                <c:pt idx="811">
                  <c:v>761.87914999999998</c:v>
                </c:pt>
                <c:pt idx="812">
                  <c:v>761.86992999999995</c:v>
                </c:pt>
                <c:pt idx="813">
                  <c:v>761.88592000000006</c:v>
                </c:pt>
                <c:pt idx="814">
                  <c:v>761.87670000000003</c:v>
                </c:pt>
                <c:pt idx="815">
                  <c:v>761.89868000000001</c:v>
                </c:pt>
                <c:pt idx="816">
                  <c:v>761.89586999999995</c:v>
                </c:pt>
                <c:pt idx="817">
                  <c:v>761.87492999999995</c:v>
                </c:pt>
                <c:pt idx="818">
                  <c:v>761.86602000000005</c:v>
                </c:pt>
                <c:pt idx="819">
                  <c:v>761.86595999999997</c:v>
                </c:pt>
                <c:pt idx="820">
                  <c:v>761.86131999999998</c:v>
                </c:pt>
                <c:pt idx="821">
                  <c:v>761.89147000000003</c:v>
                </c:pt>
                <c:pt idx="822">
                  <c:v>761.87163999999996</c:v>
                </c:pt>
                <c:pt idx="823">
                  <c:v>761.86279000000002</c:v>
                </c:pt>
                <c:pt idx="824">
                  <c:v>761.86266999999998</c:v>
                </c:pt>
                <c:pt idx="825">
                  <c:v>761.88732000000005</c:v>
                </c:pt>
                <c:pt idx="826">
                  <c:v>761.85595000000001</c:v>
                </c:pt>
                <c:pt idx="827">
                  <c:v>761.89337</c:v>
                </c:pt>
                <c:pt idx="828">
                  <c:v>761.88982999999996</c:v>
                </c:pt>
                <c:pt idx="829">
                  <c:v>761.87872000000004</c:v>
                </c:pt>
                <c:pt idx="830">
                  <c:v>761.87548000000004</c:v>
                </c:pt>
                <c:pt idx="831">
                  <c:v>761.88756999999998</c:v>
                </c:pt>
                <c:pt idx="832">
                  <c:v>761.87548000000004</c:v>
                </c:pt>
                <c:pt idx="833">
                  <c:v>761.87798999999995</c:v>
                </c:pt>
                <c:pt idx="834">
                  <c:v>761.88774999999998</c:v>
                </c:pt>
                <c:pt idx="835">
                  <c:v>761.88531</c:v>
                </c:pt>
                <c:pt idx="836">
                  <c:v>761.87756000000002</c:v>
                </c:pt>
                <c:pt idx="837">
                  <c:v>761.88915999999995</c:v>
                </c:pt>
                <c:pt idx="838">
                  <c:v>761.88225999999997</c:v>
                </c:pt>
                <c:pt idx="839">
                  <c:v>761.89013</c:v>
                </c:pt>
                <c:pt idx="840">
                  <c:v>761.88385000000005</c:v>
                </c:pt>
                <c:pt idx="841">
                  <c:v>761.87689</c:v>
                </c:pt>
                <c:pt idx="842">
                  <c:v>761.88372000000004</c:v>
                </c:pt>
                <c:pt idx="843">
                  <c:v>761.87896000000001</c:v>
                </c:pt>
                <c:pt idx="844">
                  <c:v>761.87730999999997</c:v>
                </c:pt>
                <c:pt idx="845">
                  <c:v>761.86974999999995</c:v>
                </c:pt>
                <c:pt idx="846">
                  <c:v>761.89458999999999</c:v>
                </c:pt>
                <c:pt idx="847">
                  <c:v>761.87157999999999</c:v>
                </c:pt>
                <c:pt idx="848">
                  <c:v>761.90533000000005</c:v>
                </c:pt>
                <c:pt idx="849">
                  <c:v>761.88451999999995</c:v>
                </c:pt>
                <c:pt idx="850">
                  <c:v>761.87359000000004</c:v>
                </c:pt>
                <c:pt idx="851">
                  <c:v>761.86406999999997</c:v>
                </c:pt>
                <c:pt idx="852">
                  <c:v>761.89697000000001</c:v>
                </c:pt>
                <c:pt idx="853">
                  <c:v>761.89482999999996</c:v>
                </c:pt>
                <c:pt idx="854">
                  <c:v>761.87927000000002</c:v>
                </c:pt>
                <c:pt idx="855">
                  <c:v>761.86180999999999</c:v>
                </c:pt>
                <c:pt idx="856">
                  <c:v>761.89331000000004</c:v>
                </c:pt>
                <c:pt idx="857">
                  <c:v>761.89898000000005</c:v>
                </c:pt>
                <c:pt idx="858">
                  <c:v>761.89305999999999</c:v>
                </c:pt>
                <c:pt idx="859">
                  <c:v>761.88036999999997</c:v>
                </c:pt>
                <c:pt idx="860">
                  <c:v>761.88287000000003</c:v>
                </c:pt>
                <c:pt idx="861">
                  <c:v>761.89806999999996</c:v>
                </c:pt>
                <c:pt idx="862">
                  <c:v>761.90459999999996</c:v>
                </c:pt>
                <c:pt idx="863">
                  <c:v>761.88085000000001</c:v>
                </c:pt>
                <c:pt idx="864">
                  <c:v>761.89769999999999</c:v>
                </c:pt>
                <c:pt idx="865">
                  <c:v>761.89697000000001</c:v>
                </c:pt>
                <c:pt idx="866">
                  <c:v>761.89935000000003</c:v>
                </c:pt>
                <c:pt idx="867">
                  <c:v>761.90844000000004</c:v>
                </c:pt>
                <c:pt idx="868">
                  <c:v>761.88647000000003</c:v>
                </c:pt>
                <c:pt idx="869">
                  <c:v>761.90428999999995</c:v>
                </c:pt>
                <c:pt idx="870">
                  <c:v>761.90324999999996</c:v>
                </c:pt>
                <c:pt idx="871">
                  <c:v>761.90257999999994</c:v>
                </c:pt>
                <c:pt idx="872">
                  <c:v>761.90704000000005</c:v>
                </c:pt>
                <c:pt idx="873">
                  <c:v>761.89337</c:v>
                </c:pt>
                <c:pt idx="874">
                  <c:v>761.89056000000005</c:v>
                </c:pt>
                <c:pt idx="875">
                  <c:v>761.89526000000001</c:v>
                </c:pt>
                <c:pt idx="876">
                  <c:v>761.92259999999999</c:v>
                </c:pt>
                <c:pt idx="877">
                  <c:v>761.92083000000002</c:v>
                </c:pt>
                <c:pt idx="878">
                  <c:v>761.90733999999998</c:v>
                </c:pt>
                <c:pt idx="879">
                  <c:v>761.90655000000004</c:v>
                </c:pt>
                <c:pt idx="880">
                  <c:v>761.92547000000002</c:v>
                </c:pt>
                <c:pt idx="881">
                  <c:v>761.90392999999995</c:v>
                </c:pt>
                <c:pt idx="882">
                  <c:v>761.92094999999995</c:v>
                </c:pt>
                <c:pt idx="883">
                  <c:v>761.91972999999996</c:v>
                </c:pt>
                <c:pt idx="884">
                  <c:v>761.93633999999997</c:v>
                </c:pt>
                <c:pt idx="885">
                  <c:v>761.92578000000003</c:v>
                </c:pt>
                <c:pt idx="886">
                  <c:v>761.91899999999998</c:v>
                </c:pt>
                <c:pt idx="887">
                  <c:v>761.91692999999998</c:v>
                </c:pt>
                <c:pt idx="888">
                  <c:v>761.91832999999997</c:v>
                </c:pt>
                <c:pt idx="889">
                  <c:v>761.92169000000001</c:v>
                </c:pt>
                <c:pt idx="890">
                  <c:v>761.91594999999995</c:v>
                </c:pt>
                <c:pt idx="891">
                  <c:v>761.8963</c:v>
                </c:pt>
                <c:pt idx="892">
                  <c:v>761.91179999999997</c:v>
                </c:pt>
                <c:pt idx="893">
                  <c:v>761.91264999999999</c:v>
                </c:pt>
                <c:pt idx="894">
                  <c:v>761.90368000000001</c:v>
                </c:pt>
                <c:pt idx="895">
                  <c:v>761.89471000000003</c:v>
                </c:pt>
                <c:pt idx="896">
                  <c:v>761.87805000000003</c:v>
                </c:pt>
                <c:pt idx="897">
                  <c:v>761.87828999999999</c:v>
                </c:pt>
                <c:pt idx="898">
                  <c:v>761.85722999999996</c:v>
                </c:pt>
                <c:pt idx="899">
                  <c:v>761.84520999999995</c:v>
                </c:pt>
                <c:pt idx="900">
                  <c:v>761.83001000000002</c:v>
                </c:pt>
                <c:pt idx="901">
                  <c:v>761.84729000000004</c:v>
                </c:pt>
                <c:pt idx="902">
                  <c:v>761.82195999999999</c:v>
                </c:pt>
                <c:pt idx="903">
                  <c:v>761.83861999999999</c:v>
                </c:pt>
                <c:pt idx="904">
                  <c:v>761.83099000000004</c:v>
                </c:pt>
                <c:pt idx="905">
                  <c:v>761.84869000000003</c:v>
                </c:pt>
                <c:pt idx="906">
                  <c:v>761.83166000000006</c:v>
                </c:pt>
                <c:pt idx="907">
                  <c:v>761.82263</c:v>
                </c:pt>
                <c:pt idx="908">
                  <c:v>761.84356000000002</c:v>
                </c:pt>
                <c:pt idx="909">
                  <c:v>761.85051999999996</c:v>
                </c:pt>
                <c:pt idx="910">
                  <c:v>761.83825000000002</c:v>
                </c:pt>
                <c:pt idx="911">
                  <c:v>761.84813999999994</c:v>
                </c:pt>
                <c:pt idx="912">
                  <c:v>761.85046</c:v>
                </c:pt>
                <c:pt idx="913">
                  <c:v>761.83128999999997</c:v>
                </c:pt>
                <c:pt idx="914">
                  <c:v>761.82610999999997</c:v>
                </c:pt>
                <c:pt idx="915">
                  <c:v>761.84105999999997</c:v>
                </c:pt>
                <c:pt idx="916">
                  <c:v>761.83514000000002</c:v>
                </c:pt>
                <c:pt idx="917">
                  <c:v>761.85314000000005</c:v>
                </c:pt>
                <c:pt idx="918">
                  <c:v>761.84929999999997</c:v>
                </c:pt>
                <c:pt idx="919">
                  <c:v>761.88103999999998</c:v>
                </c:pt>
                <c:pt idx="920">
                  <c:v>761.87701000000004</c:v>
                </c:pt>
                <c:pt idx="921">
                  <c:v>761.88109999999995</c:v>
                </c:pt>
                <c:pt idx="922">
                  <c:v>761.89862000000005</c:v>
                </c:pt>
                <c:pt idx="923">
                  <c:v>761.88310999999999</c:v>
                </c:pt>
                <c:pt idx="924">
                  <c:v>761.89305999999999</c:v>
                </c:pt>
                <c:pt idx="925">
                  <c:v>761.87938999999994</c:v>
                </c:pt>
                <c:pt idx="926">
                  <c:v>761.89544000000001</c:v>
                </c:pt>
                <c:pt idx="927">
                  <c:v>761.88031000000001</c:v>
                </c:pt>
                <c:pt idx="928">
                  <c:v>761.87701000000004</c:v>
                </c:pt>
                <c:pt idx="929">
                  <c:v>761.88969999999995</c:v>
                </c:pt>
                <c:pt idx="930">
                  <c:v>761.90515000000005</c:v>
                </c:pt>
                <c:pt idx="931">
                  <c:v>761.88310999999999</c:v>
                </c:pt>
                <c:pt idx="932">
                  <c:v>761.88989000000004</c:v>
                </c:pt>
                <c:pt idx="933">
                  <c:v>761.89116999999999</c:v>
                </c:pt>
                <c:pt idx="934">
                  <c:v>761.89793999999995</c:v>
                </c:pt>
                <c:pt idx="935">
                  <c:v>761.88891000000001</c:v>
                </c:pt>
                <c:pt idx="936">
                  <c:v>761.90966000000003</c:v>
                </c:pt>
                <c:pt idx="937">
                  <c:v>761.88640999999996</c:v>
                </c:pt>
                <c:pt idx="938">
                  <c:v>761.90087000000005</c:v>
                </c:pt>
                <c:pt idx="939">
                  <c:v>761.89562000000001</c:v>
                </c:pt>
                <c:pt idx="940">
                  <c:v>761.9085</c:v>
                </c:pt>
                <c:pt idx="941">
                  <c:v>761.8963</c:v>
                </c:pt>
                <c:pt idx="942">
                  <c:v>761.88385000000005</c:v>
                </c:pt>
                <c:pt idx="943">
                  <c:v>761.89953000000003</c:v>
                </c:pt>
                <c:pt idx="944">
                  <c:v>761.88610000000006</c:v>
                </c:pt>
                <c:pt idx="945">
                  <c:v>761.87908000000004</c:v>
                </c:pt>
                <c:pt idx="946">
                  <c:v>761.88403000000005</c:v>
                </c:pt>
                <c:pt idx="947">
                  <c:v>761.89733000000001</c:v>
                </c:pt>
                <c:pt idx="948">
                  <c:v>761.88792999999998</c:v>
                </c:pt>
                <c:pt idx="949">
                  <c:v>761.87590999999998</c:v>
                </c:pt>
                <c:pt idx="950">
                  <c:v>761.89751999999999</c:v>
                </c:pt>
                <c:pt idx="951">
                  <c:v>761.9049</c:v>
                </c:pt>
                <c:pt idx="952">
                  <c:v>761.89427999999998</c:v>
                </c:pt>
                <c:pt idx="953">
                  <c:v>761.91039999999998</c:v>
                </c:pt>
                <c:pt idx="954">
                  <c:v>761.88598000000002</c:v>
                </c:pt>
                <c:pt idx="955">
                  <c:v>761.89946999999995</c:v>
                </c:pt>
                <c:pt idx="956">
                  <c:v>761.90368000000001</c:v>
                </c:pt>
                <c:pt idx="957">
                  <c:v>761.90087000000005</c:v>
                </c:pt>
                <c:pt idx="958">
                  <c:v>761.91931</c:v>
                </c:pt>
                <c:pt idx="959">
                  <c:v>761.90484000000004</c:v>
                </c:pt>
                <c:pt idx="960">
                  <c:v>761.88525000000004</c:v>
                </c:pt>
                <c:pt idx="961">
                  <c:v>761.89953000000003</c:v>
                </c:pt>
                <c:pt idx="962">
                  <c:v>761.90124000000003</c:v>
                </c:pt>
                <c:pt idx="963">
                  <c:v>761.89080000000001</c:v>
                </c:pt>
                <c:pt idx="964">
                  <c:v>761.89556000000005</c:v>
                </c:pt>
                <c:pt idx="965">
                  <c:v>761.89642000000003</c:v>
                </c:pt>
                <c:pt idx="966">
                  <c:v>761.89140999999995</c:v>
                </c:pt>
                <c:pt idx="967">
                  <c:v>761.91008999999997</c:v>
                </c:pt>
                <c:pt idx="968">
                  <c:v>761.89116999999999</c:v>
                </c:pt>
                <c:pt idx="969">
                  <c:v>761.88287000000003</c:v>
                </c:pt>
                <c:pt idx="970">
                  <c:v>761.89233000000002</c:v>
                </c:pt>
                <c:pt idx="971">
                  <c:v>761.89482999999996</c:v>
                </c:pt>
                <c:pt idx="972">
                  <c:v>761.89349000000004</c:v>
                </c:pt>
                <c:pt idx="973">
                  <c:v>761.88873000000001</c:v>
                </c:pt>
                <c:pt idx="974">
                  <c:v>761.90313000000003</c:v>
                </c:pt>
                <c:pt idx="975">
                  <c:v>761.88054999999997</c:v>
                </c:pt>
                <c:pt idx="976">
                  <c:v>761.89684999999997</c:v>
                </c:pt>
                <c:pt idx="977">
                  <c:v>761.89184</c:v>
                </c:pt>
                <c:pt idx="978">
                  <c:v>761.88867000000005</c:v>
                </c:pt>
                <c:pt idx="979">
                  <c:v>761.89556000000005</c:v>
                </c:pt>
                <c:pt idx="980">
                  <c:v>761.89263000000005</c:v>
                </c:pt>
                <c:pt idx="981">
                  <c:v>761.88220000000001</c:v>
                </c:pt>
                <c:pt idx="982">
                  <c:v>761.85649999999998</c:v>
                </c:pt>
                <c:pt idx="983">
                  <c:v>761.87816999999995</c:v>
                </c:pt>
                <c:pt idx="984">
                  <c:v>761.87077999999997</c:v>
                </c:pt>
                <c:pt idx="985">
                  <c:v>761.88232000000005</c:v>
                </c:pt>
                <c:pt idx="986">
                  <c:v>761.87621999999999</c:v>
                </c:pt>
                <c:pt idx="987">
                  <c:v>761.87274000000002</c:v>
                </c:pt>
                <c:pt idx="988">
                  <c:v>761.86413000000005</c:v>
                </c:pt>
                <c:pt idx="989">
                  <c:v>761.86755000000005</c:v>
                </c:pt>
                <c:pt idx="990">
                  <c:v>761.86572000000001</c:v>
                </c:pt>
                <c:pt idx="991">
                  <c:v>761.87054000000001</c:v>
                </c:pt>
                <c:pt idx="992">
                  <c:v>761.86499000000003</c:v>
                </c:pt>
                <c:pt idx="993">
                  <c:v>761.88316999999995</c:v>
                </c:pt>
                <c:pt idx="994">
                  <c:v>761.86883</c:v>
                </c:pt>
                <c:pt idx="995">
                  <c:v>761.85551999999996</c:v>
                </c:pt>
                <c:pt idx="996">
                  <c:v>761.85374999999999</c:v>
                </c:pt>
                <c:pt idx="997">
                  <c:v>761.87225000000001</c:v>
                </c:pt>
                <c:pt idx="998">
                  <c:v>761.87536</c:v>
                </c:pt>
                <c:pt idx="999">
                  <c:v>761.90710000000001</c:v>
                </c:pt>
                <c:pt idx="1000">
                  <c:v>761.87505999999996</c:v>
                </c:pt>
                <c:pt idx="1001">
                  <c:v>761.88134000000002</c:v>
                </c:pt>
                <c:pt idx="1002">
                  <c:v>761.87854000000004</c:v>
                </c:pt>
                <c:pt idx="1003">
                  <c:v>761.87872000000004</c:v>
                </c:pt>
                <c:pt idx="1004">
                  <c:v>761.87603000000001</c:v>
                </c:pt>
                <c:pt idx="1005">
                  <c:v>761.86546999999996</c:v>
                </c:pt>
                <c:pt idx="1006">
                  <c:v>761.89476999999999</c:v>
                </c:pt>
                <c:pt idx="1007">
                  <c:v>761.87585000000001</c:v>
                </c:pt>
                <c:pt idx="1008">
                  <c:v>761.90380000000005</c:v>
                </c:pt>
                <c:pt idx="1009">
                  <c:v>761.88481999999999</c:v>
                </c:pt>
                <c:pt idx="1010">
                  <c:v>761.88207999999997</c:v>
                </c:pt>
                <c:pt idx="1011">
                  <c:v>761.87585000000001</c:v>
                </c:pt>
                <c:pt idx="1012">
                  <c:v>761.88194999999996</c:v>
                </c:pt>
                <c:pt idx="1013">
                  <c:v>761.87310000000002</c:v>
                </c:pt>
                <c:pt idx="1014">
                  <c:v>761.87927000000002</c:v>
                </c:pt>
                <c:pt idx="1015">
                  <c:v>761.87468999999999</c:v>
                </c:pt>
                <c:pt idx="1016">
                  <c:v>761.90087000000005</c:v>
                </c:pt>
                <c:pt idx="1017">
                  <c:v>761.88598000000002</c:v>
                </c:pt>
                <c:pt idx="1018">
                  <c:v>761.88023999999996</c:v>
                </c:pt>
                <c:pt idx="1019">
                  <c:v>761.90801999999996</c:v>
                </c:pt>
                <c:pt idx="1020">
                  <c:v>761.88940000000002</c:v>
                </c:pt>
                <c:pt idx="1021">
                  <c:v>761.90147999999999</c:v>
                </c:pt>
                <c:pt idx="1022">
                  <c:v>761.88792999999998</c:v>
                </c:pt>
                <c:pt idx="1023">
                  <c:v>761.89531999999997</c:v>
                </c:pt>
                <c:pt idx="1024">
                  <c:v>761.90257999999994</c:v>
                </c:pt>
                <c:pt idx="1025">
                  <c:v>761.92309</c:v>
                </c:pt>
                <c:pt idx="1026">
                  <c:v>761.90344000000005</c:v>
                </c:pt>
                <c:pt idx="1027">
                  <c:v>761.90197000000001</c:v>
                </c:pt>
                <c:pt idx="1028">
                  <c:v>761.89184</c:v>
                </c:pt>
                <c:pt idx="1029">
                  <c:v>761.90161000000001</c:v>
                </c:pt>
                <c:pt idx="1030">
                  <c:v>761.88787000000002</c:v>
                </c:pt>
                <c:pt idx="1031">
                  <c:v>761.89958999999999</c:v>
                </c:pt>
                <c:pt idx="1032">
                  <c:v>761.88903000000005</c:v>
                </c:pt>
                <c:pt idx="1033">
                  <c:v>761.88634999999999</c:v>
                </c:pt>
                <c:pt idx="1034">
                  <c:v>761.89220999999998</c:v>
                </c:pt>
                <c:pt idx="1035">
                  <c:v>761.89446999999996</c:v>
                </c:pt>
                <c:pt idx="1036">
                  <c:v>761.89031</c:v>
                </c:pt>
                <c:pt idx="1037">
                  <c:v>761.89813000000004</c:v>
                </c:pt>
                <c:pt idx="1038">
                  <c:v>761.88867000000005</c:v>
                </c:pt>
                <c:pt idx="1039">
                  <c:v>761.90435000000002</c:v>
                </c:pt>
                <c:pt idx="1040">
                  <c:v>761.88329999999996</c:v>
                </c:pt>
                <c:pt idx="1041">
                  <c:v>761.88696000000004</c:v>
                </c:pt>
                <c:pt idx="1042">
                  <c:v>761.88469999999995</c:v>
                </c:pt>
                <c:pt idx="1043">
                  <c:v>761.88469999999995</c:v>
                </c:pt>
                <c:pt idx="1044">
                  <c:v>761.91632000000004</c:v>
                </c:pt>
                <c:pt idx="1045">
                  <c:v>761.87139000000002</c:v>
                </c:pt>
                <c:pt idx="1046">
                  <c:v>761.88940000000002</c:v>
                </c:pt>
                <c:pt idx="1047">
                  <c:v>761.87639999999999</c:v>
                </c:pt>
                <c:pt idx="1048">
                  <c:v>761.89202</c:v>
                </c:pt>
                <c:pt idx="1049">
                  <c:v>761.88927999999999</c:v>
                </c:pt>
                <c:pt idx="1050">
                  <c:v>761.88903000000005</c:v>
                </c:pt>
                <c:pt idx="1051">
                  <c:v>761.88287000000003</c:v>
                </c:pt>
                <c:pt idx="1052">
                  <c:v>761.88385000000005</c:v>
                </c:pt>
                <c:pt idx="1053">
                  <c:v>761.87689</c:v>
                </c:pt>
                <c:pt idx="1054">
                  <c:v>761.88847999999996</c:v>
                </c:pt>
                <c:pt idx="1055">
                  <c:v>761.89868000000001</c:v>
                </c:pt>
                <c:pt idx="1056">
                  <c:v>761.88012000000003</c:v>
                </c:pt>
                <c:pt idx="1057">
                  <c:v>761.88567999999998</c:v>
                </c:pt>
                <c:pt idx="1058">
                  <c:v>761.88243999999997</c:v>
                </c:pt>
                <c:pt idx="1059">
                  <c:v>761.87170000000003</c:v>
                </c:pt>
                <c:pt idx="1060">
                  <c:v>761.86737000000005</c:v>
                </c:pt>
                <c:pt idx="1061">
                  <c:v>761.87828999999999</c:v>
                </c:pt>
                <c:pt idx="1062">
                  <c:v>761.87030000000004</c:v>
                </c:pt>
                <c:pt idx="1063">
                  <c:v>761.89305999999999</c:v>
                </c:pt>
                <c:pt idx="1064">
                  <c:v>761.87927000000002</c:v>
                </c:pt>
                <c:pt idx="1065">
                  <c:v>761.90093000000002</c:v>
                </c:pt>
                <c:pt idx="1066">
                  <c:v>761.87968999999998</c:v>
                </c:pt>
                <c:pt idx="1067">
                  <c:v>761.89140999999995</c:v>
                </c:pt>
                <c:pt idx="1068">
                  <c:v>761.88201000000004</c:v>
                </c:pt>
                <c:pt idx="1069">
                  <c:v>761.88867000000005</c:v>
                </c:pt>
                <c:pt idx="1070">
                  <c:v>761.91497000000004</c:v>
                </c:pt>
                <c:pt idx="1071">
                  <c:v>761.91386999999997</c:v>
                </c:pt>
                <c:pt idx="1072">
                  <c:v>761.91283999999996</c:v>
                </c:pt>
                <c:pt idx="1073">
                  <c:v>761.89709000000005</c:v>
                </c:pt>
                <c:pt idx="1074">
                  <c:v>761.90435000000002</c:v>
                </c:pt>
                <c:pt idx="1075">
                  <c:v>761.89793999999995</c:v>
                </c:pt>
                <c:pt idx="1076">
                  <c:v>761.90997000000004</c:v>
                </c:pt>
                <c:pt idx="1077">
                  <c:v>761.91186000000005</c:v>
                </c:pt>
                <c:pt idx="1078">
                  <c:v>761.91747999999995</c:v>
                </c:pt>
                <c:pt idx="1079">
                  <c:v>761.91070000000002</c:v>
                </c:pt>
                <c:pt idx="1080">
                  <c:v>761.9049</c:v>
                </c:pt>
                <c:pt idx="1081">
                  <c:v>761.91528000000005</c:v>
                </c:pt>
                <c:pt idx="1082">
                  <c:v>761.92291</c:v>
                </c:pt>
                <c:pt idx="1083">
                  <c:v>761.91204000000005</c:v>
                </c:pt>
                <c:pt idx="1084">
                  <c:v>761.91943000000003</c:v>
                </c:pt>
                <c:pt idx="1085">
                  <c:v>761.91717000000006</c:v>
                </c:pt>
                <c:pt idx="1086">
                  <c:v>761.90930000000003</c:v>
                </c:pt>
                <c:pt idx="1087">
                  <c:v>761.93218000000002</c:v>
                </c:pt>
                <c:pt idx="1088">
                  <c:v>761.89977999999996</c:v>
                </c:pt>
                <c:pt idx="1089">
                  <c:v>761.90844000000004</c:v>
                </c:pt>
                <c:pt idx="1090">
                  <c:v>761.90111999999999</c:v>
                </c:pt>
                <c:pt idx="1091">
                  <c:v>761.89458999999999</c:v>
                </c:pt>
                <c:pt idx="1092">
                  <c:v>761.90454</c:v>
                </c:pt>
                <c:pt idx="1093">
                  <c:v>761.93547999999998</c:v>
                </c:pt>
                <c:pt idx="1094">
                  <c:v>761.92474000000004</c:v>
                </c:pt>
                <c:pt idx="1095">
                  <c:v>761.88079000000005</c:v>
                </c:pt>
                <c:pt idx="1096">
                  <c:v>761.91186000000005</c:v>
                </c:pt>
                <c:pt idx="1097">
                  <c:v>761.89062000000001</c:v>
                </c:pt>
                <c:pt idx="1098">
                  <c:v>761.89653999999996</c:v>
                </c:pt>
                <c:pt idx="1099">
                  <c:v>761.8999</c:v>
                </c:pt>
                <c:pt idx="1100">
                  <c:v>761.88707999999997</c:v>
                </c:pt>
                <c:pt idx="1101">
                  <c:v>761.90161000000001</c:v>
                </c:pt>
                <c:pt idx="1102">
                  <c:v>761.88756999999998</c:v>
                </c:pt>
                <c:pt idx="1103">
                  <c:v>761.87084000000004</c:v>
                </c:pt>
                <c:pt idx="1104">
                  <c:v>761.88989000000004</c:v>
                </c:pt>
                <c:pt idx="1105">
                  <c:v>761.89538000000005</c:v>
                </c:pt>
                <c:pt idx="1106">
                  <c:v>761.89207999999996</c:v>
                </c:pt>
                <c:pt idx="1107">
                  <c:v>761.87341000000004</c:v>
                </c:pt>
                <c:pt idx="1108">
                  <c:v>761.89586999999995</c:v>
                </c:pt>
                <c:pt idx="1109">
                  <c:v>761.89849000000004</c:v>
                </c:pt>
                <c:pt idx="1110">
                  <c:v>761.89434000000006</c:v>
                </c:pt>
                <c:pt idx="1111">
                  <c:v>761.91033000000004</c:v>
                </c:pt>
                <c:pt idx="1112">
                  <c:v>761.88121999999998</c:v>
                </c:pt>
                <c:pt idx="1113">
                  <c:v>761.88469999999995</c:v>
                </c:pt>
                <c:pt idx="1114">
                  <c:v>761.89624000000003</c:v>
                </c:pt>
                <c:pt idx="1115">
                  <c:v>761.88536999999997</c:v>
                </c:pt>
                <c:pt idx="1116">
                  <c:v>761.87883999999997</c:v>
                </c:pt>
                <c:pt idx="1117">
                  <c:v>761.88652999999999</c:v>
                </c:pt>
                <c:pt idx="1118">
                  <c:v>761.88860999999997</c:v>
                </c:pt>
                <c:pt idx="1119">
                  <c:v>761.87084000000004</c:v>
                </c:pt>
                <c:pt idx="1120">
                  <c:v>761.87334999999996</c:v>
                </c:pt>
                <c:pt idx="1121">
                  <c:v>761.87303999999995</c:v>
                </c:pt>
                <c:pt idx="1122">
                  <c:v>761.87132999999994</c:v>
                </c:pt>
                <c:pt idx="1123">
                  <c:v>761.86748999999998</c:v>
                </c:pt>
                <c:pt idx="1124">
                  <c:v>761.85844999999995</c:v>
                </c:pt>
                <c:pt idx="1125">
                  <c:v>761.86773000000005</c:v>
                </c:pt>
                <c:pt idx="1126">
                  <c:v>761.90087000000005</c:v>
                </c:pt>
                <c:pt idx="1127">
                  <c:v>761.87694999999997</c:v>
                </c:pt>
                <c:pt idx="1128">
                  <c:v>761.86944000000005</c:v>
                </c:pt>
                <c:pt idx="1129">
                  <c:v>761.88451999999995</c:v>
                </c:pt>
                <c:pt idx="1130">
                  <c:v>761.91125</c:v>
                </c:pt>
                <c:pt idx="1131">
                  <c:v>761.90648999999996</c:v>
                </c:pt>
                <c:pt idx="1132">
                  <c:v>761.90911000000006</c:v>
                </c:pt>
                <c:pt idx="1133">
                  <c:v>761.90404999999998</c:v>
                </c:pt>
                <c:pt idx="1134">
                  <c:v>761.90269999999998</c:v>
                </c:pt>
                <c:pt idx="1135">
                  <c:v>761.90599999999995</c:v>
                </c:pt>
                <c:pt idx="1136">
                  <c:v>761.88232000000005</c:v>
                </c:pt>
                <c:pt idx="1137">
                  <c:v>761.88725999999997</c:v>
                </c:pt>
                <c:pt idx="1138">
                  <c:v>761.88427000000001</c:v>
                </c:pt>
                <c:pt idx="1139">
                  <c:v>761.90350000000001</c:v>
                </c:pt>
                <c:pt idx="1140">
                  <c:v>761.89238999999998</c:v>
                </c:pt>
                <c:pt idx="1141">
                  <c:v>761.88676999999996</c:v>
                </c:pt>
                <c:pt idx="1142">
                  <c:v>761.87908000000004</c:v>
                </c:pt>
                <c:pt idx="1143">
                  <c:v>761.89751999999999</c:v>
                </c:pt>
                <c:pt idx="1144">
                  <c:v>761.86346000000003</c:v>
                </c:pt>
                <c:pt idx="1145">
                  <c:v>761.88616000000002</c:v>
                </c:pt>
                <c:pt idx="1146">
                  <c:v>761.86517000000003</c:v>
                </c:pt>
                <c:pt idx="1147">
                  <c:v>761.89586999999995</c:v>
                </c:pt>
                <c:pt idx="1148">
                  <c:v>761.88232000000005</c:v>
                </c:pt>
                <c:pt idx="1149">
                  <c:v>761.88023999999996</c:v>
                </c:pt>
                <c:pt idx="1150">
                  <c:v>761.89984000000004</c:v>
                </c:pt>
                <c:pt idx="1151">
                  <c:v>761.87786000000006</c:v>
                </c:pt>
                <c:pt idx="1152">
                  <c:v>761.89166</c:v>
                </c:pt>
                <c:pt idx="1153">
                  <c:v>761.90295000000003</c:v>
                </c:pt>
                <c:pt idx="1154">
                  <c:v>761.88707999999997</c:v>
                </c:pt>
                <c:pt idx="1155">
                  <c:v>761.88507000000004</c:v>
                </c:pt>
                <c:pt idx="1156">
                  <c:v>761.91510000000005</c:v>
                </c:pt>
                <c:pt idx="1157">
                  <c:v>761.90477999999996</c:v>
                </c:pt>
                <c:pt idx="1158">
                  <c:v>761.90288999999996</c:v>
                </c:pt>
                <c:pt idx="1159">
                  <c:v>761.90161000000001</c:v>
                </c:pt>
                <c:pt idx="1160">
                  <c:v>761.88903000000005</c:v>
                </c:pt>
                <c:pt idx="1161">
                  <c:v>761.88494000000003</c:v>
                </c:pt>
                <c:pt idx="1162">
                  <c:v>761.88476000000003</c:v>
                </c:pt>
                <c:pt idx="1163">
                  <c:v>761.86291000000006</c:v>
                </c:pt>
                <c:pt idx="1164">
                  <c:v>761.88329999999996</c:v>
                </c:pt>
                <c:pt idx="1165">
                  <c:v>761.87230999999997</c:v>
                </c:pt>
                <c:pt idx="1166">
                  <c:v>761.86810000000003</c:v>
                </c:pt>
                <c:pt idx="1167">
                  <c:v>761.87548000000004</c:v>
                </c:pt>
                <c:pt idx="1168">
                  <c:v>761.87719000000004</c:v>
                </c:pt>
                <c:pt idx="1169">
                  <c:v>761.87255000000005</c:v>
                </c:pt>
                <c:pt idx="1170">
                  <c:v>761.86986999999999</c:v>
                </c:pt>
                <c:pt idx="1171">
                  <c:v>761.87670000000003</c:v>
                </c:pt>
                <c:pt idx="1172">
                  <c:v>761.86797999999999</c:v>
                </c:pt>
                <c:pt idx="1173">
                  <c:v>761.89134999999999</c:v>
                </c:pt>
                <c:pt idx="1174">
                  <c:v>761.88189</c:v>
                </c:pt>
                <c:pt idx="1175">
                  <c:v>761.88421000000005</c:v>
                </c:pt>
                <c:pt idx="1176">
                  <c:v>761.88873000000001</c:v>
                </c:pt>
                <c:pt idx="1177">
                  <c:v>761.90039000000002</c:v>
                </c:pt>
                <c:pt idx="1178">
                  <c:v>761.88989000000004</c:v>
                </c:pt>
                <c:pt idx="1179">
                  <c:v>761.89013</c:v>
                </c:pt>
                <c:pt idx="1180">
                  <c:v>761.89427999999998</c:v>
                </c:pt>
                <c:pt idx="1181">
                  <c:v>761.90233999999998</c:v>
                </c:pt>
                <c:pt idx="1182">
                  <c:v>761.91405999999995</c:v>
                </c:pt>
                <c:pt idx="1183">
                  <c:v>761.90057000000002</c:v>
                </c:pt>
                <c:pt idx="1184">
                  <c:v>761.90728000000001</c:v>
                </c:pt>
                <c:pt idx="1185">
                  <c:v>761.91454999999996</c:v>
                </c:pt>
                <c:pt idx="1186">
                  <c:v>761.90648999999996</c:v>
                </c:pt>
                <c:pt idx="1187">
                  <c:v>761.91656</c:v>
                </c:pt>
                <c:pt idx="1188">
                  <c:v>761.9085</c:v>
                </c:pt>
                <c:pt idx="1189">
                  <c:v>761.91283999999996</c:v>
                </c:pt>
                <c:pt idx="1190">
                  <c:v>761.90013999999996</c:v>
                </c:pt>
                <c:pt idx="1191">
                  <c:v>761.91137000000003</c:v>
                </c:pt>
                <c:pt idx="1192">
                  <c:v>761.88982999999996</c:v>
                </c:pt>
                <c:pt idx="1193">
                  <c:v>761.91912000000002</c:v>
                </c:pt>
                <c:pt idx="1194">
                  <c:v>761.90788999999995</c:v>
                </c:pt>
                <c:pt idx="1195">
                  <c:v>761.91283999999996</c:v>
                </c:pt>
                <c:pt idx="1196">
                  <c:v>761.90904999999998</c:v>
                </c:pt>
                <c:pt idx="1197">
                  <c:v>761.91735000000006</c:v>
                </c:pt>
                <c:pt idx="1198">
                  <c:v>761.89868000000001</c:v>
                </c:pt>
                <c:pt idx="1199">
                  <c:v>761.90002000000004</c:v>
                </c:pt>
                <c:pt idx="1200">
                  <c:v>761.92150000000004</c:v>
                </c:pt>
                <c:pt idx="1201">
                  <c:v>761.90521000000001</c:v>
                </c:pt>
                <c:pt idx="1202">
                  <c:v>761.90673000000004</c:v>
                </c:pt>
                <c:pt idx="1203">
                  <c:v>761.88696000000004</c:v>
                </c:pt>
                <c:pt idx="1204">
                  <c:v>761.9085</c:v>
                </c:pt>
                <c:pt idx="1205">
                  <c:v>761.89733000000001</c:v>
                </c:pt>
                <c:pt idx="1206">
                  <c:v>761.88610000000006</c:v>
                </c:pt>
                <c:pt idx="1207">
                  <c:v>761.89000999999996</c:v>
                </c:pt>
                <c:pt idx="1208">
                  <c:v>761.87390000000005</c:v>
                </c:pt>
                <c:pt idx="1209">
                  <c:v>761.87670000000003</c:v>
                </c:pt>
                <c:pt idx="1210">
                  <c:v>761.88720000000001</c:v>
                </c:pt>
                <c:pt idx="1211">
                  <c:v>761.87896000000001</c:v>
                </c:pt>
                <c:pt idx="1212">
                  <c:v>761.87199999999996</c:v>
                </c:pt>
                <c:pt idx="1213">
                  <c:v>761.89067999999997</c:v>
                </c:pt>
                <c:pt idx="1214">
                  <c:v>761.90826000000004</c:v>
                </c:pt>
                <c:pt idx="1215">
                  <c:v>761.88891000000001</c:v>
                </c:pt>
                <c:pt idx="1216">
                  <c:v>761.89080000000001</c:v>
                </c:pt>
                <c:pt idx="1217">
                  <c:v>761.91332999999997</c:v>
                </c:pt>
                <c:pt idx="1218">
                  <c:v>761.89946999999995</c:v>
                </c:pt>
                <c:pt idx="1219">
                  <c:v>761.89526000000001</c:v>
                </c:pt>
                <c:pt idx="1220">
                  <c:v>761.90313000000003</c:v>
                </c:pt>
                <c:pt idx="1221">
                  <c:v>761.88945999999999</c:v>
                </c:pt>
                <c:pt idx="1222">
                  <c:v>761.89526000000001</c:v>
                </c:pt>
                <c:pt idx="1223">
                  <c:v>761.89624000000003</c:v>
                </c:pt>
                <c:pt idx="1224">
                  <c:v>761.92259999999999</c:v>
                </c:pt>
                <c:pt idx="1225">
                  <c:v>761.89764000000002</c:v>
                </c:pt>
                <c:pt idx="1226">
                  <c:v>761.8999</c:v>
                </c:pt>
                <c:pt idx="1227">
                  <c:v>761.90990999999997</c:v>
                </c:pt>
                <c:pt idx="1228">
                  <c:v>761.91570999999999</c:v>
                </c:pt>
                <c:pt idx="1229">
                  <c:v>761.90814</c:v>
                </c:pt>
                <c:pt idx="1230">
                  <c:v>761.90826000000004</c:v>
                </c:pt>
                <c:pt idx="1231">
                  <c:v>761.90117999999995</c:v>
                </c:pt>
                <c:pt idx="1232">
                  <c:v>761.87054000000001</c:v>
                </c:pt>
                <c:pt idx="1233">
                  <c:v>761.87657999999999</c:v>
                </c:pt>
                <c:pt idx="1234">
                  <c:v>761.88391000000001</c:v>
                </c:pt>
                <c:pt idx="1235">
                  <c:v>761.91850999999997</c:v>
                </c:pt>
                <c:pt idx="1236">
                  <c:v>761.90966000000003</c:v>
                </c:pt>
                <c:pt idx="1237">
                  <c:v>761.92223999999999</c:v>
                </c:pt>
                <c:pt idx="1238">
                  <c:v>761.87798999999995</c:v>
                </c:pt>
                <c:pt idx="1239">
                  <c:v>761.90117999999995</c:v>
                </c:pt>
                <c:pt idx="1240">
                  <c:v>761.88220000000001</c:v>
                </c:pt>
                <c:pt idx="1241">
                  <c:v>761.89349000000004</c:v>
                </c:pt>
                <c:pt idx="1242">
                  <c:v>761.89116999999999</c:v>
                </c:pt>
                <c:pt idx="1243">
                  <c:v>761.87194</c:v>
                </c:pt>
                <c:pt idx="1244">
                  <c:v>761.88396999999998</c:v>
                </c:pt>
                <c:pt idx="1245">
                  <c:v>761.86528999999996</c:v>
                </c:pt>
                <c:pt idx="1246">
                  <c:v>761.86773000000005</c:v>
                </c:pt>
                <c:pt idx="1247">
                  <c:v>761.88310999999999</c:v>
                </c:pt>
                <c:pt idx="1248">
                  <c:v>761.86986999999999</c:v>
                </c:pt>
                <c:pt idx="1249">
                  <c:v>761.87022999999999</c:v>
                </c:pt>
                <c:pt idx="1250">
                  <c:v>761.87219000000005</c:v>
                </c:pt>
                <c:pt idx="1251">
                  <c:v>761.86113999999998</c:v>
                </c:pt>
                <c:pt idx="1252">
                  <c:v>761.87579000000005</c:v>
                </c:pt>
                <c:pt idx="1253">
                  <c:v>761.85937000000001</c:v>
                </c:pt>
                <c:pt idx="1254">
                  <c:v>761.8836</c:v>
                </c:pt>
                <c:pt idx="1255">
                  <c:v>761.86279000000002</c:v>
                </c:pt>
                <c:pt idx="1256">
                  <c:v>761.90551000000005</c:v>
                </c:pt>
                <c:pt idx="1257">
                  <c:v>761.90588000000002</c:v>
                </c:pt>
                <c:pt idx="1258">
                  <c:v>761.89813000000004</c:v>
                </c:pt>
                <c:pt idx="1259">
                  <c:v>761.88829999999996</c:v>
                </c:pt>
                <c:pt idx="1260">
                  <c:v>761.88427000000001</c:v>
                </c:pt>
                <c:pt idx="1261">
                  <c:v>761.90233999999998</c:v>
                </c:pt>
                <c:pt idx="1262">
                  <c:v>761.88922000000002</c:v>
                </c:pt>
                <c:pt idx="1263">
                  <c:v>761.88806</c:v>
                </c:pt>
                <c:pt idx="1264">
                  <c:v>761.87872000000004</c:v>
                </c:pt>
                <c:pt idx="1265">
                  <c:v>761.88536999999997</c:v>
                </c:pt>
                <c:pt idx="1266">
                  <c:v>761.89813000000004</c:v>
                </c:pt>
                <c:pt idx="1267">
                  <c:v>761.90399000000002</c:v>
                </c:pt>
                <c:pt idx="1268">
                  <c:v>761.91827000000001</c:v>
                </c:pt>
                <c:pt idx="1269">
                  <c:v>761.89678000000004</c:v>
                </c:pt>
                <c:pt idx="1270">
                  <c:v>761.90124000000003</c:v>
                </c:pt>
                <c:pt idx="1271">
                  <c:v>761.88562000000002</c:v>
                </c:pt>
                <c:pt idx="1272">
                  <c:v>761.91899999999998</c:v>
                </c:pt>
                <c:pt idx="1273">
                  <c:v>761.90819999999997</c:v>
                </c:pt>
                <c:pt idx="1274">
                  <c:v>761.90941999999995</c:v>
                </c:pt>
                <c:pt idx="1275">
                  <c:v>761.91650000000004</c:v>
                </c:pt>
                <c:pt idx="1276">
                  <c:v>761.90008</c:v>
                </c:pt>
                <c:pt idx="1277">
                  <c:v>761.91638</c:v>
                </c:pt>
                <c:pt idx="1278">
                  <c:v>761.90251999999998</c:v>
                </c:pt>
                <c:pt idx="1279">
                  <c:v>761.89611000000002</c:v>
                </c:pt>
                <c:pt idx="1280">
                  <c:v>761.94341999999995</c:v>
                </c:pt>
                <c:pt idx="1281">
                  <c:v>761.90941999999995</c:v>
                </c:pt>
                <c:pt idx="1282">
                  <c:v>761.91088000000002</c:v>
                </c:pt>
                <c:pt idx="1283">
                  <c:v>761.92418999999995</c:v>
                </c:pt>
                <c:pt idx="1284">
                  <c:v>761.93109000000004</c:v>
                </c:pt>
                <c:pt idx="1285">
                  <c:v>761.92822000000001</c:v>
                </c:pt>
                <c:pt idx="1286">
                  <c:v>761.94195000000002</c:v>
                </c:pt>
                <c:pt idx="1287">
                  <c:v>761.93127000000004</c:v>
                </c:pt>
                <c:pt idx="1288">
                  <c:v>761.90923999999995</c:v>
                </c:pt>
                <c:pt idx="1289">
                  <c:v>761.91125</c:v>
                </c:pt>
                <c:pt idx="1290">
                  <c:v>761.92407000000003</c:v>
                </c:pt>
                <c:pt idx="1291">
                  <c:v>761.92974000000004</c:v>
                </c:pt>
                <c:pt idx="1292">
                  <c:v>761.92462</c:v>
                </c:pt>
                <c:pt idx="1293">
                  <c:v>761.92547000000002</c:v>
                </c:pt>
                <c:pt idx="1294">
                  <c:v>761.90679</c:v>
                </c:pt>
                <c:pt idx="1295">
                  <c:v>761.89305999999999</c:v>
                </c:pt>
                <c:pt idx="1296">
                  <c:v>761.90819999999997</c:v>
                </c:pt>
                <c:pt idx="1297">
                  <c:v>761.91601000000003</c:v>
                </c:pt>
                <c:pt idx="1298">
                  <c:v>761.90044999999998</c:v>
                </c:pt>
                <c:pt idx="1299">
                  <c:v>761.92107999999996</c:v>
                </c:pt>
                <c:pt idx="1300">
                  <c:v>761.90233999999998</c:v>
                </c:pt>
                <c:pt idx="1301">
                  <c:v>761.91521999999998</c:v>
                </c:pt>
                <c:pt idx="1302">
                  <c:v>761.93047999999999</c:v>
                </c:pt>
                <c:pt idx="1303">
                  <c:v>761.91412000000003</c:v>
                </c:pt>
                <c:pt idx="1304">
                  <c:v>761.91857000000005</c:v>
                </c:pt>
                <c:pt idx="1305">
                  <c:v>761.89134999999999</c:v>
                </c:pt>
                <c:pt idx="1306">
                  <c:v>761.91869999999994</c:v>
                </c:pt>
                <c:pt idx="1307">
                  <c:v>761.89233000000002</c:v>
                </c:pt>
                <c:pt idx="1308">
                  <c:v>761.93394999999998</c:v>
                </c:pt>
                <c:pt idx="1309">
                  <c:v>761.91386999999997</c:v>
                </c:pt>
                <c:pt idx="1310">
                  <c:v>761.92102</c:v>
                </c:pt>
                <c:pt idx="1311">
                  <c:v>761.90515000000005</c:v>
                </c:pt>
                <c:pt idx="1312">
                  <c:v>761.91332999999997</c:v>
                </c:pt>
                <c:pt idx="1313">
                  <c:v>761.90239999999994</c:v>
                </c:pt>
                <c:pt idx="1314">
                  <c:v>761.88891000000001</c:v>
                </c:pt>
                <c:pt idx="1315">
                  <c:v>761.90344000000005</c:v>
                </c:pt>
                <c:pt idx="1316">
                  <c:v>761.91490999999996</c:v>
                </c:pt>
                <c:pt idx="1317">
                  <c:v>761.90655000000004</c:v>
                </c:pt>
                <c:pt idx="1318">
                  <c:v>761.90087000000005</c:v>
                </c:pt>
                <c:pt idx="1319">
                  <c:v>761.90782999999999</c:v>
                </c:pt>
                <c:pt idx="1320">
                  <c:v>761.89067999999997</c:v>
                </c:pt>
                <c:pt idx="1321">
                  <c:v>761.88525000000004</c:v>
                </c:pt>
                <c:pt idx="1322">
                  <c:v>761.90533000000005</c:v>
                </c:pt>
                <c:pt idx="1323">
                  <c:v>761.89147000000003</c:v>
                </c:pt>
                <c:pt idx="1324">
                  <c:v>761.90539000000001</c:v>
                </c:pt>
                <c:pt idx="1325">
                  <c:v>761.89482999999996</c:v>
                </c:pt>
                <c:pt idx="1326">
                  <c:v>761.89586999999995</c:v>
                </c:pt>
                <c:pt idx="1327">
                  <c:v>761.90410999999995</c:v>
                </c:pt>
                <c:pt idx="1328">
                  <c:v>761.90209000000004</c:v>
                </c:pt>
                <c:pt idx="1329">
                  <c:v>761.89531999999997</c:v>
                </c:pt>
                <c:pt idx="1330">
                  <c:v>761.91045999999994</c:v>
                </c:pt>
                <c:pt idx="1331">
                  <c:v>761.90031999999997</c:v>
                </c:pt>
                <c:pt idx="1332">
                  <c:v>761.92259999999999</c:v>
                </c:pt>
                <c:pt idx="1333">
                  <c:v>761.89793999999995</c:v>
                </c:pt>
                <c:pt idx="1334">
                  <c:v>761.90515000000005</c:v>
                </c:pt>
                <c:pt idx="1335">
                  <c:v>761.89391999999998</c:v>
                </c:pt>
                <c:pt idx="1336">
                  <c:v>761.92021999999997</c:v>
                </c:pt>
                <c:pt idx="1337">
                  <c:v>761.91015000000004</c:v>
                </c:pt>
                <c:pt idx="1338">
                  <c:v>761.91174000000001</c:v>
                </c:pt>
                <c:pt idx="1339">
                  <c:v>761.90868999999998</c:v>
                </c:pt>
                <c:pt idx="1340">
                  <c:v>761.90202999999997</c:v>
                </c:pt>
                <c:pt idx="1341">
                  <c:v>761.90502000000004</c:v>
                </c:pt>
                <c:pt idx="1342">
                  <c:v>761.89757999999995</c:v>
                </c:pt>
                <c:pt idx="1343">
                  <c:v>761.89898000000005</c:v>
                </c:pt>
                <c:pt idx="1344">
                  <c:v>761.89140999999995</c:v>
                </c:pt>
                <c:pt idx="1345">
                  <c:v>761.90173000000004</c:v>
                </c:pt>
                <c:pt idx="1346">
                  <c:v>761.92967999999996</c:v>
                </c:pt>
                <c:pt idx="1347">
                  <c:v>761.91296</c:v>
                </c:pt>
                <c:pt idx="1348">
                  <c:v>761.89568999999995</c:v>
                </c:pt>
                <c:pt idx="1349">
                  <c:v>761.91710999999998</c:v>
                </c:pt>
                <c:pt idx="1350">
                  <c:v>761.91790000000003</c:v>
                </c:pt>
                <c:pt idx="1351">
                  <c:v>761.92407000000003</c:v>
                </c:pt>
                <c:pt idx="1352">
                  <c:v>761.91747999999995</c:v>
                </c:pt>
                <c:pt idx="1353">
                  <c:v>761.93267000000003</c:v>
                </c:pt>
                <c:pt idx="1354">
                  <c:v>761.90368000000001</c:v>
                </c:pt>
                <c:pt idx="1355">
                  <c:v>761.91130999999996</c:v>
                </c:pt>
                <c:pt idx="1356">
                  <c:v>761.91234999999995</c:v>
                </c:pt>
                <c:pt idx="1357">
                  <c:v>761.93272999999999</c:v>
                </c:pt>
                <c:pt idx="1358">
                  <c:v>761.93480999999997</c:v>
                </c:pt>
                <c:pt idx="1359">
                  <c:v>761.91052000000002</c:v>
                </c:pt>
                <c:pt idx="1360">
                  <c:v>761.93579</c:v>
                </c:pt>
                <c:pt idx="1361">
                  <c:v>761.92156</c:v>
                </c:pt>
                <c:pt idx="1362">
                  <c:v>761.91454999999996</c:v>
                </c:pt>
                <c:pt idx="1363">
                  <c:v>761.92741999999998</c:v>
                </c:pt>
                <c:pt idx="1364">
                  <c:v>761.90959999999995</c:v>
                </c:pt>
                <c:pt idx="1365">
                  <c:v>761.92633000000001</c:v>
                </c:pt>
                <c:pt idx="1366">
                  <c:v>761.92633000000001</c:v>
                </c:pt>
                <c:pt idx="1367">
                  <c:v>761.91992000000005</c:v>
                </c:pt>
                <c:pt idx="1368">
                  <c:v>761.91723000000002</c:v>
                </c:pt>
                <c:pt idx="1369">
                  <c:v>761.92863999999997</c:v>
                </c:pt>
                <c:pt idx="1370">
                  <c:v>761.93353000000002</c:v>
                </c:pt>
                <c:pt idx="1371">
                  <c:v>761.94060999999999</c:v>
                </c:pt>
                <c:pt idx="1372">
                  <c:v>761.93358999999998</c:v>
                </c:pt>
                <c:pt idx="1373">
                  <c:v>761.94164999999998</c:v>
                </c:pt>
                <c:pt idx="1374">
                  <c:v>761.92028000000005</c:v>
                </c:pt>
                <c:pt idx="1375">
                  <c:v>761.93755999999996</c:v>
                </c:pt>
                <c:pt idx="1376">
                  <c:v>761.95623000000001</c:v>
                </c:pt>
                <c:pt idx="1377">
                  <c:v>761.94897000000003</c:v>
                </c:pt>
                <c:pt idx="1378">
                  <c:v>761.94622000000004</c:v>
                </c:pt>
                <c:pt idx="1379">
                  <c:v>761.94475999999997</c:v>
                </c:pt>
                <c:pt idx="1380">
                  <c:v>761.94353999999998</c:v>
                </c:pt>
                <c:pt idx="1381">
                  <c:v>761.95006999999998</c:v>
                </c:pt>
                <c:pt idx="1382">
                  <c:v>761.93236999999999</c:v>
                </c:pt>
                <c:pt idx="1383">
                  <c:v>761.91259000000002</c:v>
                </c:pt>
                <c:pt idx="1384">
                  <c:v>761.95068000000003</c:v>
                </c:pt>
                <c:pt idx="1385">
                  <c:v>761.93212000000005</c:v>
                </c:pt>
                <c:pt idx="1386">
                  <c:v>761.92736000000002</c:v>
                </c:pt>
                <c:pt idx="1387">
                  <c:v>761.93413999999996</c:v>
                </c:pt>
                <c:pt idx="1388">
                  <c:v>761.92187000000001</c:v>
                </c:pt>
                <c:pt idx="1389">
                  <c:v>761.90142000000003</c:v>
                </c:pt>
                <c:pt idx="1390">
                  <c:v>761.91972999999996</c:v>
                </c:pt>
                <c:pt idx="1391">
                  <c:v>761.93078000000003</c:v>
                </c:pt>
                <c:pt idx="1392">
                  <c:v>761.93676000000005</c:v>
                </c:pt>
                <c:pt idx="1393">
                  <c:v>761.96112000000005</c:v>
                </c:pt>
                <c:pt idx="1394">
                  <c:v>761.91467</c:v>
                </c:pt>
                <c:pt idx="1395">
                  <c:v>761.94060999999999</c:v>
                </c:pt>
                <c:pt idx="1396">
                  <c:v>761.90031999999997</c:v>
                </c:pt>
                <c:pt idx="1397">
                  <c:v>761.93041000000005</c:v>
                </c:pt>
                <c:pt idx="1398">
                  <c:v>761.91430000000003</c:v>
                </c:pt>
                <c:pt idx="1399">
                  <c:v>761.92773</c:v>
                </c:pt>
                <c:pt idx="1400">
                  <c:v>761.94415000000004</c:v>
                </c:pt>
                <c:pt idx="1401">
                  <c:v>761.91992000000005</c:v>
                </c:pt>
                <c:pt idx="1402">
                  <c:v>761.89757999999995</c:v>
                </c:pt>
                <c:pt idx="1403">
                  <c:v>761.92700000000002</c:v>
                </c:pt>
                <c:pt idx="1404">
                  <c:v>761.92218000000003</c:v>
                </c:pt>
                <c:pt idx="1405">
                  <c:v>761.92241999999999</c:v>
                </c:pt>
                <c:pt idx="1406">
                  <c:v>761.93109000000004</c:v>
                </c:pt>
                <c:pt idx="1407">
                  <c:v>761.93505000000005</c:v>
                </c:pt>
                <c:pt idx="1408">
                  <c:v>761.93053999999995</c:v>
                </c:pt>
                <c:pt idx="1409">
                  <c:v>761.92693999999995</c:v>
                </c:pt>
                <c:pt idx="1410">
                  <c:v>761.93304000000001</c:v>
                </c:pt>
                <c:pt idx="1411">
                  <c:v>761.91399999999999</c:v>
                </c:pt>
                <c:pt idx="1412">
                  <c:v>761.93687999999997</c:v>
                </c:pt>
                <c:pt idx="1413">
                  <c:v>761.93505000000005</c:v>
                </c:pt>
                <c:pt idx="1414">
                  <c:v>761.93962999999997</c:v>
                </c:pt>
                <c:pt idx="1415">
                  <c:v>761.90855999999997</c:v>
                </c:pt>
                <c:pt idx="1416">
                  <c:v>761.92070999999999</c:v>
                </c:pt>
                <c:pt idx="1417">
                  <c:v>761.91723000000002</c:v>
                </c:pt>
                <c:pt idx="1418">
                  <c:v>761.92863999999997</c:v>
                </c:pt>
                <c:pt idx="1419">
                  <c:v>761.93975</c:v>
                </c:pt>
                <c:pt idx="1420">
                  <c:v>761.93835000000001</c:v>
                </c:pt>
                <c:pt idx="1421">
                  <c:v>761.92987000000005</c:v>
                </c:pt>
                <c:pt idx="1422">
                  <c:v>761.93053999999995</c:v>
                </c:pt>
                <c:pt idx="1423">
                  <c:v>761.93394999999998</c:v>
                </c:pt>
                <c:pt idx="1424">
                  <c:v>761.93254999999999</c:v>
                </c:pt>
                <c:pt idx="1425">
                  <c:v>761.91827000000001</c:v>
                </c:pt>
                <c:pt idx="1426">
                  <c:v>761.91375000000005</c:v>
                </c:pt>
                <c:pt idx="1427">
                  <c:v>761.92974000000004</c:v>
                </c:pt>
                <c:pt idx="1428">
                  <c:v>761.91386999999997</c:v>
                </c:pt>
                <c:pt idx="1429">
                  <c:v>761.92852000000005</c:v>
                </c:pt>
                <c:pt idx="1430">
                  <c:v>761.92028000000005</c:v>
                </c:pt>
                <c:pt idx="1431">
                  <c:v>761.95758000000001</c:v>
                </c:pt>
                <c:pt idx="1432">
                  <c:v>761.91301999999996</c:v>
                </c:pt>
                <c:pt idx="1433">
                  <c:v>761.91850999999997</c:v>
                </c:pt>
                <c:pt idx="1434">
                  <c:v>761.94444999999996</c:v>
                </c:pt>
                <c:pt idx="1435">
                  <c:v>761.92223999999999</c:v>
                </c:pt>
                <c:pt idx="1436">
                  <c:v>761.91772000000003</c:v>
                </c:pt>
                <c:pt idx="1437">
                  <c:v>761.92169000000001</c:v>
                </c:pt>
                <c:pt idx="1438">
                  <c:v>761.91827000000001</c:v>
                </c:pt>
                <c:pt idx="1439">
                  <c:v>761.90337999999997</c:v>
                </c:pt>
                <c:pt idx="1440">
                  <c:v>761.91179999999997</c:v>
                </c:pt>
                <c:pt idx="1441">
                  <c:v>761.91528000000005</c:v>
                </c:pt>
                <c:pt idx="1442">
                  <c:v>761.89709000000005</c:v>
                </c:pt>
                <c:pt idx="1443">
                  <c:v>761.89964999999995</c:v>
                </c:pt>
                <c:pt idx="1444">
                  <c:v>761.90454</c:v>
                </c:pt>
                <c:pt idx="1445">
                  <c:v>761.90404999999998</c:v>
                </c:pt>
                <c:pt idx="1446">
                  <c:v>761.90630999999996</c:v>
                </c:pt>
                <c:pt idx="1447">
                  <c:v>761.91270999999995</c:v>
                </c:pt>
                <c:pt idx="1448">
                  <c:v>761.91790000000003</c:v>
                </c:pt>
                <c:pt idx="1449">
                  <c:v>761.90209000000004</c:v>
                </c:pt>
                <c:pt idx="1450">
                  <c:v>761.91290000000004</c:v>
                </c:pt>
                <c:pt idx="1451">
                  <c:v>761.90099999999995</c:v>
                </c:pt>
                <c:pt idx="1452">
                  <c:v>761.91241000000002</c:v>
                </c:pt>
                <c:pt idx="1453">
                  <c:v>761.89238999999998</c:v>
                </c:pt>
                <c:pt idx="1454">
                  <c:v>761.90355999999997</c:v>
                </c:pt>
                <c:pt idx="1455">
                  <c:v>761.89984000000004</c:v>
                </c:pt>
                <c:pt idx="1456">
                  <c:v>761.89025000000004</c:v>
                </c:pt>
                <c:pt idx="1457">
                  <c:v>761.90985000000001</c:v>
                </c:pt>
                <c:pt idx="1458">
                  <c:v>761.90062999999998</c:v>
                </c:pt>
                <c:pt idx="1459">
                  <c:v>761.92376000000002</c:v>
                </c:pt>
                <c:pt idx="1460">
                  <c:v>761.87230999999997</c:v>
                </c:pt>
                <c:pt idx="1461">
                  <c:v>761.90855999999997</c:v>
                </c:pt>
                <c:pt idx="1462">
                  <c:v>761.89946999999995</c:v>
                </c:pt>
                <c:pt idx="1463">
                  <c:v>761.89727000000005</c:v>
                </c:pt>
                <c:pt idx="1464">
                  <c:v>761.87976000000003</c:v>
                </c:pt>
                <c:pt idx="1465">
                  <c:v>761.90814</c:v>
                </c:pt>
                <c:pt idx="1466">
                  <c:v>761.89233000000002</c:v>
                </c:pt>
                <c:pt idx="1467">
                  <c:v>761.90521000000001</c:v>
                </c:pt>
                <c:pt idx="1468">
                  <c:v>761.88598000000002</c:v>
                </c:pt>
                <c:pt idx="1469">
                  <c:v>761.88287000000003</c:v>
                </c:pt>
                <c:pt idx="1470">
                  <c:v>761.89367000000004</c:v>
                </c:pt>
                <c:pt idx="1471">
                  <c:v>761.87786000000006</c:v>
                </c:pt>
                <c:pt idx="1472">
                  <c:v>761.89378999999997</c:v>
                </c:pt>
                <c:pt idx="1473">
                  <c:v>761.88274999999999</c:v>
                </c:pt>
                <c:pt idx="1474">
                  <c:v>761.88261999999997</c:v>
                </c:pt>
                <c:pt idx="1475">
                  <c:v>761.89373000000001</c:v>
                </c:pt>
                <c:pt idx="1476">
                  <c:v>761.89256999999998</c:v>
                </c:pt>
                <c:pt idx="1477">
                  <c:v>761.89709000000005</c:v>
                </c:pt>
                <c:pt idx="1478">
                  <c:v>761.88811999999996</c:v>
                </c:pt>
                <c:pt idx="1479">
                  <c:v>761.89458999999999</c:v>
                </c:pt>
                <c:pt idx="1480">
                  <c:v>761.90404999999998</c:v>
                </c:pt>
                <c:pt idx="1481">
                  <c:v>761.88806</c:v>
                </c:pt>
                <c:pt idx="1482">
                  <c:v>761.89568999999995</c:v>
                </c:pt>
                <c:pt idx="1483">
                  <c:v>761.92272000000003</c:v>
                </c:pt>
                <c:pt idx="1484">
                  <c:v>761.90288999999996</c:v>
                </c:pt>
                <c:pt idx="1485">
                  <c:v>761.90324999999996</c:v>
                </c:pt>
                <c:pt idx="1486">
                  <c:v>761.89984000000004</c:v>
                </c:pt>
                <c:pt idx="1487">
                  <c:v>761.89337</c:v>
                </c:pt>
                <c:pt idx="1488">
                  <c:v>761.88274999999999</c:v>
                </c:pt>
                <c:pt idx="1489">
                  <c:v>761.89196000000004</c:v>
                </c:pt>
                <c:pt idx="1490">
                  <c:v>761.89697000000001</c:v>
                </c:pt>
                <c:pt idx="1491">
                  <c:v>761.90099999999995</c:v>
                </c:pt>
                <c:pt idx="1492">
                  <c:v>761.88811999999996</c:v>
                </c:pt>
                <c:pt idx="1493">
                  <c:v>761.91075999999998</c:v>
                </c:pt>
                <c:pt idx="1494">
                  <c:v>761.89489000000003</c:v>
                </c:pt>
                <c:pt idx="1495">
                  <c:v>761.89508000000001</c:v>
                </c:pt>
                <c:pt idx="1496">
                  <c:v>761.89122999999995</c:v>
                </c:pt>
                <c:pt idx="1497">
                  <c:v>761.90008</c:v>
                </c:pt>
                <c:pt idx="1498">
                  <c:v>761.87274000000002</c:v>
                </c:pt>
                <c:pt idx="1499">
                  <c:v>761.88732000000005</c:v>
                </c:pt>
                <c:pt idx="1500">
                  <c:v>761.89025000000004</c:v>
                </c:pt>
                <c:pt idx="1501">
                  <c:v>761.87689</c:v>
                </c:pt>
                <c:pt idx="1502">
                  <c:v>761.90282999999999</c:v>
                </c:pt>
                <c:pt idx="1503">
                  <c:v>761.87730999999997</c:v>
                </c:pt>
                <c:pt idx="1504">
                  <c:v>761.86364000000003</c:v>
                </c:pt>
                <c:pt idx="1505">
                  <c:v>761.86974999999995</c:v>
                </c:pt>
                <c:pt idx="1506">
                  <c:v>761.87927000000002</c:v>
                </c:pt>
                <c:pt idx="1507">
                  <c:v>761.88298999999995</c:v>
                </c:pt>
                <c:pt idx="1508">
                  <c:v>761.88774999999998</c:v>
                </c:pt>
                <c:pt idx="1509">
                  <c:v>761.88403000000005</c:v>
                </c:pt>
                <c:pt idx="1510">
                  <c:v>761.91869999999994</c:v>
                </c:pt>
                <c:pt idx="1511">
                  <c:v>761.87645999999995</c:v>
                </c:pt>
                <c:pt idx="1512">
                  <c:v>761.88774999999998</c:v>
                </c:pt>
                <c:pt idx="1513">
                  <c:v>761.87341000000004</c:v>
                </c:pt>
                <c:pt idx="1514">
                  <c:v>761.86505</c:v>
                </c:pt>
                <c:pt idx="1515">
                  <c:v>761.88458000000003</c:v>
                </c:pt>
                <c:pt idx="1516">
                  <c:v>761.89007000000004</c:v>
                </c:pt>
                <c:pt idx="1517">
                  <c:v>761.89868000000001</c:v>
                </c:pt>
                <c:pt idx="1518">
                  <c:v>761.88171</c:v>
                </c:pt>
                <c:pt idx="1519">
                  <c:v>761.88940000000002</c:v>
                </c:pt>
                <c:pt idx="1520">
                  <c:v>761.87908000000004</c:v>
                </c:pt>
                <c:pt idx="1521">
                  <c:v>761.88469999999995</c:v>
                </c:pt>
                <c:pt idx="1522">
                  <c:v>761.87670000000003</c:v>
                </c:pt>
                <c:pt idx="1523">
                  <c:v>761.88499999999999</c:v>
                </c:pt>
                <c:pt idx="1524">
                  <c:v>761.87396000000001</c:v>
                </c:pt>
                <c:pt idx="1525">
                  <c:v>761.85040000000004</c:v>
                </c:pt>
                <c:pt idx="1526">
                  <c:v>761.86950000000002</c:v>
                </c:pt>
                <c:pt idx="1527">
                  <c:v>761.87608999999998</c:v>
                </c:pt>
                <c:pt idx="1528">
                  <c:v>761.87927000000002</c:v>
                </c:pt>
                <c:pt idx="1529">
                  <c:v>761.87816999999995</c:v>
                </c:pt>
                <c:pt idx="1530">
                  <c:v>761.88762999999994</c:v>
                </c:pt>
                <c:pt idx="1531">
                  <c:v>761.86724000000004</c:v>
                </c:pt>
                <c:pt idx="1532">
                  <c:v>761.88494000000003</c:v>
                </c:pt>
                <c:pt idx="1533">
                  <c:v>761.89422000000002</c:v>
                </c:pt>
                <c:pt idx="1534">
                  <c:v>761.88031000000001</c:v>
                </c:pt>
                <c:pt idx="1535">
                  <c:v>761.88903000000005</c:v>
                </c:pt>
                <c:pt idx="1536">
                  <c:v>761.87694999999997</c:v>
                </c:pt>
                <c:pt idx="1537">
                  <c:v>761.90617999999995</c:v>
                </c:pt>
                <c:pt idx="1538">
                  <c:v>761.87523999999996</c:v>
                </c:pt>
                <c:pt idx="1539">
                  <c:v>761.89044000000001</c:v>
                </c:pt>
                <c:pt idx="1540">
                  <c:v>761.88554999999997</c:v>
                </c:pt>
                <c:pt idx="1541">
                  <c:v>761.88702000000001</c:v>
                </c:pt>
                <c:pt idx="1542">
                  <c:v>761.89178000000004</c:v>
                </c:pt>
                <c:pt idx="1543">
                  <c:v>761.89824999999996</c:v>
                </c:pt>
                <c:pt idx="1544">
                  <c:v>761.88116000000002</c:v>
                </c:pt>
                <c:pt idx="1545">
                  <c:v>761.88536999999997</c:v>
                </c:pt>
                <c:pt idx="1546">
                  <c:v>761.88354000000004</c:v>
                </c:pt>
                <c:pt idx="1547">
                  <c:v>761.87103000000002</c:v>
                </c:pt>
                <c:pt idx="1548">
                  <c:v>761.89787999999999</c:v>
                </c:pt>
                <c:pt idx="1549">
                  <c:v>761.85437000000002</c:v>
                </c:pt>
                <c:pt idx="1550">
                  <c:v>761.88725999999997</c:v>
                </c:pt>
                <c:pt idx="1551">
                  <c:v>761.87976000000003</c:v>
                </c:pt>
                <c:pt idx="1552">
                  <c:v>761.85540000000003</c:v>
                </c:pt>
                <c:pt idx="1553">
                  <c:v>761.85931000000005</c:v>
                </c:pt>
                <c:pt idx="1554">
                  <c:v>761.85760000000005</c:v>
                </c:pt>
                <c:pt idx="1555">
                  <c:v>761.86059</c:v>
                </c:pt>
                <c:pt idx="1556">
                  <c:v>761.86028999999996</c:v>
                </c:pt>
                <c:pt idx="1557">
                  <c:v>761.87481000000002</c:v>
                </c:pt>
                <c:pt idx="1558">
                  <c:v>761.86266999999998</c:v>
                </c:pt>
                <c:pt idx="1559">
                  <c:v>761.83812999999998</c:v>
                </c:pt>
                <c:pt idx="1560">
                  <c:v>761.85655999999994</c:v>
                </c:pt>
                <c:pt idx="1561">
                  <c:v>761.86383000000001</c:v>
                </c:pt>
                <c:pt idx="1562">
                  <c:v>761.86333999999999</c:v>
                </c:pt>
                <c:pt idx="1563">
                  <c:v>761.85582999999997</c:v>
                </c:pt>
                <c:pt idx="1564">
                  <c:v>761.84843999999998</c:v>
                </c:pt>
                <c:pt idx="1565">
                  <c:v>761.85900000000004</c:v>
                </c:pt>
                <c:pt idx="1566">
                  <c:v>761.84929999999997</c:v>
                </c:pt>
                <c:pt idx="1567">
                  <c:v>761.85833000000002</c:v>
                </c:pt>
                <c:pt idx="1568">
                  <c:v>761.86694</c:v>
                </c:pt>
                <c:pt idx="1569">
                  <c:v>761.84906000000001</c:v>
                </c:pt>
                <c:pt idx="1570">
                  <c:v>761.84587999999997</c:v>
                </c:pt>
                <c:pt idx="1571">
                  <c:v>761.85356999999999</c:v>
                </c:pt>
                <c:pt idx="1572">
                  <c:v>761.87274000000002</c:v>
                </c:pt>
                <c:pt idx="1573">
                  <c:v>761.84991000000002</c:v>
                </c:pt>
                <c:pt idx="1574">
                  <c:v>761.85913000000005</c:v>
                </c:pt>
                <c:pt idx="1575">
                  <c:v>761.84911999999997</c:v>
                </c:pt>
                <c:pt idx="1576">
                  <c:v>761.82812000000001</c:v>
                </c:pt>
                <c:pt idx="1577">
                  <c:v>761.86150999999995</c:v>
                </c:pt>
                <c:pt idx="1578">
                  <c:v>761.86821999999995</c:v>
                </c:pt>
                <c:pt idx="1579">
                  <c:v>761.85986000000003</c:v>
                </c:pt>
                <c:pt idx="1580">
                  <c:v>761.84178999999995</c:v>
                </c:pt>
                <c:pt idx="1581">
                  <c:v>761.84618999999998</c:v>
                </c:pt>
                <c:pt idx="1582">
                  <c:v>761.85913000000005</c:v>
                </c:pt>
                <c:pt idx="1583">
                  <c:v>761.87621999999999</c:v>
                </c:pt>
                <c:pt idx="1584">
                  <c:v>761.86291000000006</c:v>
                </c:pt>
                <c:pt idx="1585">
                  <c:v>761.85107000000005</c:v>
                </c:pt>
                <c:pt idx="1586">
                  <c:v>761.85919000000001</c:v>
                </c:pt>
                <c:pt idx="1587">
                  <c:v>761.84875</c:v>
                </c:pt>
                <c:pt idx="1588">
                  <c:v>761.86406999999997</c:v>
                </c:pt>
                <c:pt idx="1589">
                  <c:v>761.87865999999997</c:v>
                </c:pt>
                <c:pt idx="1590">
                  <c:v>761.87523999999996</c:v>
                </c:pt>
                <c:pt idx="1591">
                  <c:v>761.86688000000004</c:v>
                </c:pt>
                <c:pt idx="1592">
                  <c:v>761.87883999999997</c:v>
                </c:pt>
                <c:pt idx="1593">
                  <c:v>761.87968999999998</c:v>
                </c:pt>
                <c:pt idx="1594">
                  <c:v>761.86505</c:v>
                </c:pt>
                <c:pt idx="1595">
                  <c:v>761.86821999999995</c:v>
                </c:pt>
                <c:pt idx="1596">
                  <c:v>761.85125000000005</c:v>
                </c:pt>
                <c:pt idx="1597">
                  <c:v>761.87365</c:v>
                </c:pt>
                <c:pt idx="1598">
                  <c:v>761.87634000000003</c:v>
                </c:pt>
                <c:pt idx="1599">
                  <c:v>761.88049000000001</c:v>
                </c:pt>
                <c:pt idx="1600">
                  <c:v>761.88287000000003</c:v>
                </c:pt>
                <c:pt idx="1601">
                  <c:v>761.88873000000001</c:v>
                </c:pt>
                <c:pt idx="1602">
                  <c:v>761.87908000000004</c:v>
                </c:pt>
                <c:pt idx="1603">
                  <c:v>761.88585999999998</c:v>
                </c:pt>
                <c:pt idx="1604">
                  <c:v>761.86668999999995</c:v>
                </c:pt>
                <c:pt idx="1605">
                  <c:v>761.88189</c:v>
                </c:pt>
                <c:pt idx="1606">
                  <c:v>761.86962000000005</c:v>
                </c:pt>
                <c:pt idx="1607">
                  <c:v>761.89453000000003</c:v>
                </c:pt>
                <c:pt idx="1608">
                  <c:v>761.85619999999994</c:v>
                </c:pt>
                <c:pt idx="1609">
                  <c:v>761.86108000000002</c:v>
                </c:pt>
                <c:pt idx="1610">
                  <c:v>761.86346000000003</c:v>
                </c:pt>
                <c:pt idx="1611">
                  <c:v>761.85278000000005</c:v>
                </c:pt>
                <c:pt idx="1612">
                  <c:v>761.84771000000001</c:v>
                </c:pt>
                <c:pt idx="1613">
                  <c:v>761.86662999999999</c:v>
                </c:pt>
                <c:pt idx="1614">
                  <c:v>761.87383999999997</c:v>
                </c:pt>
                <c:pt idx="1615">
                  <c:v>761.85919000000001</c:v>
                </c:pt>
                <c:pt idx="1616">
                  <c:v>761.87054000000001</c:v>
                </c:pt>
                <c:pt idx="1617">
                  <c:v>761.84045000000003</c:v>
                </c:pt>
                <c:pt idx="1618">
                  <c:v>761.86041</c:v>
                </c:pt>
                <c:pt idx="1619">
                  <c:v>761.83006999999998</c:v>
                </c:pt>
                <c:pt idx="1620">
                  <c:v>761.84838000000002</c:v>
                </c:pt>
                <c:pt idx="1621">
                  <c:v>761.82244000000003</c:v>
                </c:pt>
                <c:pt idx="1622">
                  <c:v>761.83929000000001</c:v>
                </c:pt>
                <c:pt idx="1623">
                  <c:v>761.82024999999999</c:v>
                </c:pt>
                <c:pt idx="1624">
                  <c:v>761.84869000000003</c:v>
                </c:pt>
                <c:pt idx="1625">
                  <c:v>761.81340999999998</c:v>
                </c:pt>
                <c:pt idx="1626">
                  <c:v>761.85069999999996</c:v>
                </c:pt>
                <c:pt idx="1627">
                  <c:v>761.82330000000002</c:v>
                </c:pt>
                <c:pt idx="1628">
                  <c:v>761.85437000000002</c:v>
                </c:pt>
                <c:pt idx="1629">
                  <c:v>761.83081000000004</c:v>
                </c:pt>
                <c:pt idx="1630">
                  <c:v>761.82830000000001</c:v>
                </c:pt>
                <c:pt idx="1631">
                  <c:v>761.81524000000002</c:v>
                </c:pt>
                <c:pt idx="1632">
                  <c:v>761.86852999999996</c:v>
                </c:pt>
                <c:pt idx="1633">
                  <c:v>761.84001999999998</c:v>
                </c:pt>
                <c:pt idx="1634">
                  <c:v>761.83343000000002</c:v>
                </c:pt>
                <c:pt idx="1635">
                  <c:v>761.83781999999997</c:v>
                </c:pt>
                <c:pt idx="1636">
                  <c:v>761.85033999999996</c:v>
                </c:pt>
                <c:pt idx="1637">
                  <c:v>761.83403999999996</c:v>
                </c:pt>
                <c:pt idx="1638">
                  <c:v>761.82890999999995</c:v>
                </c:pt>
                <c:pt idx="1639">
                  <c:v>761.83952999999997</c:v>
                </c:pt>
                <c:pt idx="1640">
                  <c:v>761.82701999999995</c:v>
                </c:pt>
                <c:pt idx="1641">
                  <c:v>761.85766000000001</c:v>
                </c:pt>
                <c:pt idx="1642">
                  <c:v>761.84825999999998</c:v>
                </c:pt>
                <c:pt idx="1643">
                  <c:v>761.84393</c:v>
                </c:pt>
                <c:pt idx="1644">
                  <c:v>761.83929000000001</c:v>
                </c:pt>
                <c:pt idx="1645">
                  <c:v>761.84758999999997</c:v>
                </c:pt>
                <c:pt idx="1646">
                  <c:v>761.84869000000003</c:v>
                </c:pt>
                <c:pt idx="1647">
                  <c:v>761.84312999999997</c:v>
                </c:pt>
                <c:pt idx="1648">
                  <c:v>761.84423000000004</c:v>
                </c:pt>
                <c:pt idx="1649">
                  <c:v>761.87572999999998</c:v>
                </c:pt>
                <c:pt idx="1650">
                  <c:v>761.85046</c:v>
                </c:pt>
                <c:pt idx="1651">
                  <c:v>761.82957999999996</c:v>
                </c:pt>
                <c:pt idx="1652">
                  <c:v>761.84393</c:v>
                </c:pt>
                <c:pt idx="1653">
                  <c:v>761.84942000000001</c:v>
                </c:pt>
                <c:pt idx="1654">
                  <c:v>761.83623999999998</c:v>
                </c:pt>
                <c:pt idx="1655">
                  <c:v>761.81560999999999</c:v>
                </c:pt>
                <c:pt idx="1656">
                  <c:v>761.84966999999995</c:v>
                </c:pt>
                <c:pt idx="1657">
                  <c:v>761.83556999999996</c:v>
                </c:pt>
                <c:pt idx="1658">
                  <c:v>761.82030999999995</c:v>
                </c:pt>
                <c:pt idx="1659">
                  <c:v>761.82677999999999</c:v>
                </c:pt>
                <c:pt idx="1660">
                  <c:v>761.82452000000001</c:v>
                </c:pt>
                <c:pt idx="1661">
                  <c:v>761.81187999999997</c:v>
                </c:pt>
                <c:pt idx="1662">
                  <c:v>761.83276000000001</c:v>
                </c:pt>
                <c:pt idx="1663">
                  <c:v>761.83258000000001</c:v>
                </c:pt>
                <c:pt idx="1664">
                  <c:v>761.81578999999999</c:v>
                </c:pt>
                <c:pt idx="1665">
                  <c:v>761.83641999999998</c:v>
                </c:pt>
                <c:pt idx="1666">
                  <c:v>761.83092999999997</c:v>
                </c:pt>
                <c:pt idx="1667">
                  <c:v>761.83032000000003</c:v>
                </c:pt>
                <c:pt idx="1668">
                  <c:v>761.82079999999996</c:v>
                </c:pt>
                <c:pt idx="1669">
                  <c:v>761.82872999999995</c:v>
                </c:pt>
                <c:pt idx="1670">
                  <c:v>761.81200999999999</c:v>
                </c:pt>
                <c:pt idx="1671">
                  <c:v>761.81610000000001</c:v>
                </c:pt>
                <c:pt idx="1672">
                  <c:v>761.83874000000003</c:v>
                </c:pt>
                <c:pt idx="1673">
                  <c:v>761.85522000000003</c:v>
                </c:pt>
                <c:pt idx="1674">
                  <c:v>761.83727999999996</c:v>
                </c:pt>
                <c:pt idx="1675">
                  <c:v>761.83128999999997</c:v>
                </c:pt>
                <c:pt idx="1676">
                  <c:v>761.85852</c:v>
                </c:pt>
                <c:pt idx="1677">
                  <c:v>761.83843000000002</c:v>
                </c:pt>
                <c:pt idx="1678">
                  <c:v>761.83837000000005</c:v>
                </c:pt>
                <c:pt idx="1679">
                  <c:v>761.83678999999995</c:v>
                </c:pt>
                <c:pt idx="1680">
                  <c:v>761.83488999999997</c:v>
                </c:pt>
                <c:pt idx="1681">
                  <c:v>761.83905000000004</c:v>
                </c:pt>
                <c:pt idx="1682">
                  <c:v>761.83763999999996</c:v>
                </c:pt>
                <c:pt idx="1683">
                  <c:v>761.83055999999999</c:v>
                </c:pt>
                <c:pt idx="1684">
                  <c:v>761.81944999999996</c:v>
                </c:pt>
                <c:pt idx="1685">
                  <c:v>761.83281999999997</c:v>
                </c:pt>
                <c:pt idx="1686">
                  <c:v>761.81475</c:v>
                </c:pt>
                <c:pt idx="1687">
                  <c:v>761.82501000000002</c:v>
                </c:pt>
                <c:pt idx="1688">
                  <c:v>761.82542999999998</c:v>
                </c:pt>
                <c:pt idx="1689">
                  <c:v>761.80798000000004</c:v>
                </c:pt>
                <c:pt idx="1690">
                  <c:v>761.81695000000002</c:v>
                </c:pt>
                <c:pt idx="1691">
                  <c:v>761.82665999999995</c:v>
                </c:pt>
                <c:pt idx="1692">
                  <c:v>761.80125999999996</c:v>
                </c:pt>
                <c:pt idx="1693">
                  <c:v>761.80664000000002</c:v>
                </c:pt>
                <c:pt idx="1694">
                  <c:v>761.82446000000004</c:v>
                </c:pt>
                <c:pt idx="1695">
                  <c:v>761.83483000000001</c:v>
                </c:pt>
                <c:pt idx="1696">
                  <c:v>761.81444999999997</c:v>
                </c:pt>
                <c:pt idx="1697">
                  <c:v>761.81835000000001</c:v>
                </c:pt>
                <c:pt idx="1698">
                  <c:v>761.82208000000003</c:v>
                </c:pt>
                <c:pt idx="1699">
                  <c:v>761.82066999999995</c:v>
                </c:pt>
                <c:pt idx="1700">
                  <c:v>761.83488999999997</c:v>
                </c:pt>
                <c:pt idx="1701">
                  <c:v>761.82249999999999</c:v>
                </c:pt>
                <c:pt idx="1702">
                  <c:v>761.82524999999998</c:v>
                </c:pt>
                <c:pt idx="1703">
                  <c:v>761.82195999999999</c:v>
                </c:pt>
                <c:pt idx="1704">
                  <c:v>761.83758</c:v>
                </c:pt>
                <c:pt idx="1705">
                  <c:v>761.83239000000003</c:v>
                </c:pt>
                <c:pt idx="1706">
                  <c:v>761.82872999999995</c:v>
                </c:pt>
                <c:pt idx="1707">
                  <c:v>761.81475</c:v>
                </c:pt>
                <c:pt idx="1708">
                  <c:v>761.82835999999998</c:v>
                </c:pt>
                <c:pt idx="1709">
                  <c:v>761.8338</c:v>
                </c:pt>
                <c:pt idx="1710">
                  <c:v>761.84338000000002</c:v>
                </c:pt>
                <c:pt idx="1711">
                  <c:v>761.82299</c:v>
                </c:pt>
                <c:pt idx="1712">
                  <c:v>761.80609000000004</c:v>
                </c:pt>
                <c:pt idx="1713">
                  <c:v>761.82164999999998</c:v>
                </c:pt>
                <c:pt idx="1714">
                  <c:v>761.81591000000003</c:v>
                </c:pt>
                <c:pt idx="1715">
                  <c:v>761.83392000000003</c:v>
                </c:pt>
                <c:pt idx="1716">
                  <c:v>761.81164000000001</c:v>
                </c:pt>
                <c:pt idx="1717">
                  <c:v>761.80656999999997</c:v>
                </c:pt>
                <c:pt idx="1718">
                  <c:v>761.80840999999998</c:v>
                </c:pt>
                <c:pt idx="1719">
                  <c:v>761.79235000000006</c:v>
                </c:pt>
                <c:pt idx="1720">
                  <c:v>761.80938000000003</c:v>
                </c:pt>
                <c:pt idx="1721">
                  <c:v>761.81091000000004</c:v>
                </c:pt>
                <c:pt idx="1722">
                  <c:v>761.79681000000005</c:v>
                </c:pt>
                <c:pt idx="1723">
                  <c:v>761.77098999999998</c:v>
                </c:pt>
                <c:pt idx="1724">
                  <c:v>761.81029999999998</c:v>
                </c:pt>
                <c:pt idx="1725">
                  <c:v>761.80969000000005</c:v>
                </c:pt>
                <c:pt idx="1726">
                  <c:v>761.79943000000003</c:v>
                </c:pt>
                <c:pt idx="1727">
                  <c:v>761.82415000000003</c:v>
                </c:pt>
                <c:pt idx="1728">
                  <c:v>761.83117000000004</c:v>
                </c:pt>
                <c:pt idx="1729">
                  <c:v>761.80151000000001</c:v>
                </c:pt>
                <c:pt idx="1730">
                  <c:v>761.80151000000001</c:v>
                </c:pt>
                <c:pt idx="1731">
                  <c:v>761.80980999999997</c:v>
                </c:pt>
                <c:pt idx="1732">
                  <c:v>761.81413999999995</c:v>
                </c:pt>
                <c:pt idx="1733">
                  <c:v>761.84545000000003</c:v>
                </c:pt>
                <c:pt idx="1734">
                  <c:v>761.81744000000003</c:v>
                </c:pt>
                <c:pt idx="1735">
                  <c:v>761.80804000000001</c:v>
                </c:pt>
                <c:pt idx="1736">
                  <c:v>761.81475</c:v>
                </c:pt>
                <c:pt idx="1737">
                  <c:v>761.81688999999994</c:v>
                </c:pt>
                <c:pt idx="1738">
                  <c:v>761.81975999999997</c:v>
                </c:pt>
                <c:pt idx="1739">
                  <c:v>761.83239000000003</c:v>
                </c:pt>
                <c:pt idx="1740">
                  <c:v>761.83361000000002</c:v>
                </c:pt>
                <c:pt idx="1741">
                  <c:v>761.81268</c:v>
                </c:pt>
                <c:pt idx="1742">
                  <c:v>761.80798000000004</c:v>
                </c:pt>
                <c:pt idx="1743">
                  <c:v>761.83837000000005</c:v>
                </c:pt>
                <c:pt idx="1744">
                  <c:v>761.83574999999996</c:v>
                </c:pt>
                <c:pt idx="1745">
                  <c:v>761.84673999999995</c:v>
                </c:pt>
                <c:pt idx="1746">
                  <c:v>761.80296999999996</c:v>
                </c:pt>
                <c:pt idx="1747">
                  <c:v>761.81566999999995</c:v>
                </c:pt>
                <c:pt idx="1748">
                  <c:v>761.80694000000005</c:v>
                </c:pt>
                <c:pt idx="1749">
                  <c:v>761.80864999999994</c:v>
                </c:pt>
                <c:pt idx="1750">
                  <c:v>761.81176000000005</c:v>
                </c:pt>
                <c:pt idx="1751">
                  <c:v>761.80133000000001</c:v>
                </c:pt>
                <c:pt idx="1752">
                  <c:v>761.80571999999995</c:v>
                </c:pt>
                <c:pt idx="1753">
                  <c:v>761.81566999999995</c:v>
                </c:pt>
                <c:pt idx="1754">
                  <c:v>761.78734999999995</c:v>
                </c:pt>
                <c:pt idx="1755">
                  <c:v>761.80187000000001</c:v>
                </c:pt>
                <c:pt idx="1756">
                  <c:v>761.83154000000002</c:v>
                </c:pt>
                <c:pt idx="1757">
                  <c:v>761.80980999999997</c:v>
                </c:pt>
                <c:pt idx="1758">
                  <c:v>761.81658000000004</c:v>
                </c:pt>
                <c:pt idx="1759">
                  <c:v>761.80627000000004</c:v>
                </c:pt>
                <c:pt idx="1760">
                  <c:v>761.79791</c:v>
                </c:pt>
                <c:pt idx="1761">
                  <c:v>761.80853000000002</c:v>
                </c:pt>
                <c:pt idx="1762">
                  <c:v>761.80864999999994</c:v>
                </c:pt>
                <c:pt idx="1763">
                  <c:v>761.81084999999996</c:v>
                </c:pt>
                <c:pt idx="1764">
                  <c:v>761.80412999999999</c:v>
                </c:pt>
                <c:pt idx="1765">
                  <c:v>761.81358999999998</c:v>
                </c:pt>
                <c:pt idx="1766">
                  <c:v>761.80687999999998</c:v>
                </c:pt>
                <c:pt idx="1767">
                  <c:v>761.80218000000002</c:v>
                </c:pt>
                <c:pt idx="1768">
                  <c:v>761.81389999999999</c:v>
                </c:pt>
                <c:pt idx="1769">
                  <c:v>761.82501000000002</c:v>
                </c:pt>
                <c:pt idx="1770">
                  <c:v>761.79124999999999</c:v>
                </c:pt>
                <c:pt idx="1771">
                  <c:v>761.79863999999998</c:v>
                </c:pt>
                <c:pt idx="1772">
                  <c:v>761.79510000000005</c:v>
                </c:pt>
                <c:pt idx="1773">
                  <c:v>761.80358000000001</c:v>
                </c:pt>
                <c:pt idx="1774">
                  <c:v>761.80645000000004</c:v>
                </c:pt>
                <c:pt idx="1775">
                  <c:v>761.81102999999996</c:v>
                </c:pt>
                <c:pt idx="1776">
                  <c:v>761.80327999999997</c:v>
                </c:pt>
                <c:pt idx="1777">
                  <c:v>761.81993999999997</c:v>
                </c:pt>
                <c:pt idx="1778">
                  <c:v>761.78857000000005</c:v>
                </c:pt>
                <c:pt idx="1779">
                  <c:v>761.82312000000002</c:v>
                </c:pt>
                <c:pt idx="1780">
                  <c:v>761.81047999999998</c:v>
                </c:pt>
                <c:pt idx="1781">
                  <c:v>761.81322999999998</c:v>
                </c:pt>
                <c:pt idx="1782">
                  <c:v>761.80602999999996</c:v>
                </c:pt>
                <c:pt idx="1783">
                  <c:v>761.79016000000001</c:v>
                </c:pt>
                <c:pt idx="1784">
                  <c:v>761.80889000000002</c:v>
                </c:pt>
                <c:pt idx="1785">
                  <c:v>761.80822000000001</c:v>
                </c:pt>
                <c:pt idx="1786">
                  <c:v>761.83081000000004</c:v>
                </c:pt>
                <c:pt idx="1787">
                  <c:v>761.81005000000005</c:v>
                </c:pt>
                <c:pt idx="1788">
                  <c:v>761.80096000000003</c:v>
                </c:pt>
                <c:pt idx="1789">
                  <c:v>761.80882999999994</c:v>
                </c:pt>
                <c:pt idx="1790">
                  <c:v>761.82092</c:v>
                </c:pt>
                <c:pt idx="1791">
                  <c:v>761.81176000000005</c:v>
                </c:pt>
                <c:pt idx="1792">
                  <c:v>761.80059000000006</c:v>
                </c:pt>
                <c:pt idx="1793">
                  <c:v>761.79858000000002</c:v>
                </c:pt>
                <c:pt idx="1794">
                  <c:v>761.81677000000002</c:v>
                </c:pt>
                <c:pt idx="1795">
                  <c:v>761.80858999999998</c:v>
                </c:pt>
                <c:pt idx="1796">
                  <c:v>761.79705000000001</c:v>
                </c:pt>
                <c:pt idx="1797">
                  <c:v>761.80418999999995</c:v>
                </c:pt>
                <c:pt idx="1798">
                  <c:v>761.81280000000004</c:v>
                </c:pt>
                <c:pt idx="1799">
                  <c:v>761.80267000000003</c:v>
                </c:pt>
                <c:pt idx="1800">
                  <c:v>761.80853000000002</c:v>
                </c:pt>
                <c:pt idx="1801">
                  <c:v>761.80376999999999</c:v>
                </c:pt>
                <c:pt idx="1802">
                  <c:v>761.80052999999998</c:v>
                </c:pt>
                <c:pt idx="1803">
                  <c:v>761.79918999999995</c:v>
                </c:pt>
                <c:pt idx="1804">
                  <c:v>761.82727</c:v>
                </c:pt>
                <c:pt idx="1805">
                  <c:v>761.79876000000002</c:v>
                </c:pt>
                <c:pt idx="1806">
                  <c:v>761.82439999999997</c:v>
                </c:pt>
                <c:pt idx="1807">
                  <c:v>761.81695000000002</c:v>
                </c:pt>
                <c:pt idx="1808">
                  <c:v>761.80394999999999</c:v>
                </c:pt>
                <c:pt idx="1809">
                  <c:v>761.79602</c:v>
                </c:pt>
                <c:pt idx="1810">
                  <c:v>761.82024999999999</c:v>
                </c:pt>
                <c:pt idx="1811">
                  <c:v>761.81127000000004</c:v>
                </c:pt>
                <c:pt idx="1812">
                  <c:v>761.80249000000003</c:v>
                </c:pt>
                <c:pt idx="1813">
                  <c:v>761.81358999999998</c:v>
                </c:pt>
                <c:pt idx="1814">
                  <c:v>761.80786000000001</c:v>
                </c:pt>
                <c:pt idx="1815">
                  <c:v>761.81242999999995</c:v>
                </c:pt>
                <c:pt idx="1816">
                  <c:v>761.83043999999995</c:v>
                </c:pt>
                <c:pt idx="1817">
                  <c:v>761.8125</c:v>
                </c:pt>
                <c:pt idx="1818">
                  <c:v>761.81439</c:v>
                </c:pt>
                <c:pt idx="1819">
                  <c:v>761.83348999999998</c:v>
                </c:pt>
                <c:pt idx="1820">
                  <c:v>761.83294000000001</c:v>
                </c:pt>
                <c:pt idx="1821">
                  <c:v>761.83734000000004</c:v>
                </c:pt>
                <c:pt idx="1822">
                  <c:v>761.81584999999995</c:v>
                </c:pt>
                <c:pt idx="1823">
                  <c:v>761.81529999999998</c:v>
                </c:pt>
                <c:pt idx="1824">
                  <c:v>761.84258999999997</c:v>
                </c:pt>
                <c:pt idx="1825">
                  <c:v>761.83148000000006</c:v>
                </c:pt>
                <c:pt idx="1826">
                  <c:v>761.79052000000001</c:v>
                </c:pt>
                <c:pt idx="1827">
                  <c:v>761.84289000000001</c:v>
                </c:pt>
                <c:pt idx="1828">
                  <c:v>761.85040000000004</c:v>
                </c:pt>
                <c:pt idx="1829">
                  <c:v>761.84172999999998</c:v>
                </c:pt>
                <c:pt idx="1830">
                  <c:v>761.81218999999999</c:v>
                </c:pt>
                <c:pt idx="1831">
                  <c:v>761.83001000000002</c:v>
                </c:pt>
                <c:pt idx="1832">
                  <c:v>761.84729000000004</c:v>
                </c:pt>
                <c:pt idx="1833">
                  <c:v>761.81762000000003</c:v>
                </c:pt>
                <c:pt idx="1834">
                  <c:v>761.83318999999995</c:v>
                </c:pt>
                <c:pt idx="1835">
                  <c:v>761.83488999999997</c:v>
                </c:pt>
                <c:pt idx="1836">
                  <c:v>761.81970000000001</c:v>
                </c:pt>
                <c:pt idx="1837">
                  <c:v>761.82524999999998</c:v>
                </c:pt>
                <c:pt idx="1838">
                  <c:v>761.82146999999998</c:v>
                </c:pt>
                <c:pt idx="1839">
                  <c:v>761.84032999999999</c:v>
                </c:pt>
                <c:pt idx="1840">
                  <c:v>761.82475999999997</c:v>
                </c:pt>
                <c:pt idx="1841">
                  <c:v>761.82763</c:v>
                </c:pt>
                <c:pt idx="1842">
                  <c:v>761.82977000000005</c:v>
                </c:pt>
                <c:pt idx="1843">
                  <c:v>761.80553999999995</c:v>
                </c:pt>
                <c:pt idx="1844">
                  <c:v>761.83874000000003</c:v>
                </c:pt>
                <c:pt idx="1845">
                  <c:v>761.83459000000005</c:v>
                </c:pt>
                <c:pt idx="1846">
                  <c:v>761.82597999999996</c:v>
                </c:pt>
                <c:pt idx="1847">
                  <c:v>761.81677000000002</c:v>
                </c:pt>
                <c:pt idx="1848">
                  <c:v>761.82372999999995</c:v>
                </c:pt>
                <c:pt idx="1849">
                  <c:v>761.80944</c:v>
                </c:pt>
                <c:pt idx="1850">
                  <c:v>761.82928000000004</c:v>
                </c:pt>
                <c:pt idx="1851">
                  <c:v>761.83861999999999</c:v>
                </c:pt>
                <c:pt idx="1852">
                  <c:v>761.83874000000003</c:v>
                </c:pt>
                <c:pt idx="1853">
                  <c:v>761.83599000000004</c:v>
                </c:pt>
                <c:pt idx="1854">
                  <c:v>761.83421999999996</c:v>
                </c:pt>
                <c:pt idx="1855">
                  <c:v>761.82617000000005</c:v>
                </c:pt>
                <c:pt idx="1856">
                  <c:v>761.82006000000001</c:v>
                </c:pt>
                <c:pt idx="1857">
                  <c:v>761.84996999999998</c:v>
                </c:pt>
                <c:pt idx="1858">
                  <c:v>761.85344999999995</c:v>
                </c:pt>
                <c:pt idx="1859">
                  <c:v>761.82665999999995</c:v>
                </c:pt>
                <c:pt idx="1860">
                  <c:v>761.83569</c:v>
                </c:pt>
                <c:pt idx="1861">
                  <c:v>761.83666000000005</c:v>
                </c:pt>
                <c:pt idx="1862">
                  <c:v>761.83392000000003</c:v>
                </c:pt>
                <c:pt idx="1863">
                  <c:v>761.84294999999997</c:v>
                </c:pt>
                <c:pt idx="1864">
                  <c:v>761.85314000000005</c:v>
                </c:pt>
                <c:pt idx="1865">
                  <c:v>761.85742000000005</c:v>
                </c:pt>
                <c:pt idx="1866">
                  <c:v>761.83789000000002</c:v>
                </c:pt>
                <c:pt idx="1867">
                  <c:v>761.85014999999999</c:v>
                </c:pt>
                <c:pt idx="1868">
                  <c:v>761.84118000000001</c:v>
                </c:pt>
                <c:pt idx="1869">
                  <c:v>761.84625000000005</c:v>
                </c:pt>
                <c:pt idx="1870">
                  <c:v>761.83952999999997</c:v>
                </c:pt>
                <c:pt idx="1871">
                  <c:v>761.85820999999999</c:v>
                </c:pt>
                <c:pt idx="1872">
                  <c:v>761.84765000000004</c:v>
                </c:pt>
                <c:pt idx="1873">
                  <c:v>761.84789999999998</c:v>
                </c:pt>
                <c:pt idx="1874">
                  <c:v>761.85411999999997</c:v>
                </c:pt>
                <c:pt idx="1875">
                  <c:v>761.85509999999999</c:v>
                </c:pt>
                <c:pt idx="1876">
                  <c:v>761.85515999999996</c:v>
                </c:pt>
                <c:pt idx="1877">
                  <c:v>761.85509999999999</c:v>
                </c:pt>
                <c:pt idx="1878">
                  <c:v>761.83727999999996</c:v>
                </c:pt>
                <c:pt idx="1879">
                  <c:v>761.84929999999997</c:v>
                </c:pt>
                <c:pt idx="1880">
                  <c:v>761.84960000000001</c:v>
                </c:pt>
                <c:pt idx="1881">
                  <c:v>761.86468000000002</c:v>
                </c:pt>
                <c:pt idx="1882">
                  <c:v>761.83037999999999</c:v>
                </c:pt>
                <c:pt idx="1883">
                  <c:v>761.85637999999994</c:v>
                </c:pt>
                <c:pt idx="1884">
                  <c:v>761.85235</c:v>
                </c:pt>
                <c:pt idx="1885">
                  <c:v>761.85681</c:v>
                </c:pt>
                <c:pt idx="1886">
                  <c:v>761.86291000000006</c:v>
                </c:pt>
                <c:pt idx="1887">
                  <c:v>761.86138000000005</c:v>
                </c:pt>
                <c:pt idx="1888">
                  <c:v>761.85326999999995</c:v>
                </c:pt>
                <c:pt idx="1889">
                  <c:v>761.85266000000001</c:v>
                </c:pt>
                <c:pt idx="1890">
                  <c:v>761.85888</c:v>
                </c:pt>
                <c:pt idx="1891">
                  <c:v>761.86279000000002</c:v>
                </c:pt>
                <c:pt idx="1892">
                  <c:v>761.87036000000001</c:v>
                </c:pt>
                <c:pt idx="1893">
                  <c:v>761.85595000000001</c:v>
                </c:pt>
                <c:pt idx="1894">
                  <c:v>761.86328000000003</c:v>
                </c:pt>
                <c:pt idx="1895">
                  <c:v>761.86351999999999</c:v>
                </c:pt>
                <c:pt idx="1896">
                  <c:v>761.86999000000003</c:v>
                </c:pt>
                <c:pt idx="1897">
                  <c:v>761.85185999999999</c:v>
                </c:pt>
                <c:pt idx="1898">
                  <c:v>761.86724000000004</c:v>
                </c:pt>
                <c:pt idx="1899">
                  <c:v>761.86346000000003</c:v>
                </c:pt>
                <c:pt idx="1900">
                  <c:v>761.87126999999998</c:v>
                </c:pt>
                <c:pt idx="1901">
                  <c:v>761.86546999999996</c:v>
                </c:pt>
                <c:pt idx="1902">
                  <c:v>761.87645999999995</c:v>
                </c:pt>
                <c:pt idx="1903">
                  <c:v>761.86041</c:v>
                </c:pt>
                <c:pt idx="1904">
                  <c:v>761.84367999999995</c:v>
                </c:pt>
                <c:pt idx="1905">
                  <c:v>761.83599000000004</c:v>
                </c:pt>
                <c:pt idx="1906">
                  <c:v>761.82848999999999</c:v>
                </c:pt>
                <c:pt idx="1907">
                  <c:v>761.86346000000003</c:v>
                </c:pt>
                <c:pt idx="1908">
                  <c:v>761.85173999999995</c:v>
                </c:pt>
                <c:pt idx="1909">
                  <c:v>761.84838000000002</c:v>
                </c:pt>
                <c:pt idx="1910">
                  <c:v>761.84825999999998</c:v>
                </c:pt>
                <c:pt idx="1911">
                  <c:v>761.87377000000004</c:v>
                </c:pt>
                <c:pt idx="1912">
                  <c:v>761.85289999999998</c:v>
                </c:pt>
                <c:pt idx="1913">
                  <c:v>761.86852999999996</c:v>
                </c:pt>
                <c:pt idx="1914">
                  <c:v>761.88139999999999</c:v>
                </c:pt>
                <c:pt idx="1915">
                  <c:v>761.85686999999996</c:v>
                </c:pt>
                <c:pt idx="1916">
                  <c:v>761.88036999999997</c:v>
                </c:pt>
                <c:pt idx="1917">
                  <c:v>761.85986000000003</c:v>
                </c:pt>
                <c:pt idx="1918">
                  <c:v>761.84942000000001</c:v>
                </c:pt>
                <c:pt idx="1919">
                  <c:v>761.86595999999997</c:v>
                </c:pt>
                <c:pt idx="1920">
                  <c:v>761.84032999999999</c:v>
                </c:pt>
                <c:pt idx="1921">
                  <c:v>761.85844999999995</c:v>
                </c:pt>
                <c:pt idx="1922">
                  <c:v>761.83892000000003</c:v>
                </c:pt>
                <c:pt idx="1923">
                  <c:v>761.84857</c:v>
                </c:pt>
                <c:pt idx="1924">
                  <c:v>761.85986000000003</c:v>
                </c:pt>
                <c:pt idx="1925">
                  <c:v>761.84758999999997</c:v>
                </c:pt>
                <c:pt idx="1926">
                  <c:v>761.82916</c:v>
                </c:pt>
                <c:pt idx="1927">
                  <c:v>761.84514999999999</c:v>
                </c:pt>
                <c:pt idx="1928">
                  <c:v>761.83336999999995</c:v>
                </c:pt>
                <c:pt idx="1929">
                  <c:v>761.82189000000005</c:v>
                </c:pt>
                <c:pt idx="1930">
                  <c:v>761.82928000000004</c:v>
                </c:pt>
                <c:pt idx="1931">
                  <c:v>761.82623000000001</c:v>
                </c:pt>
                <c:pt idx="1932">
                  <c:v>761.84087999999997</c:v>
                </c:pt>
                <c:pt idx="1933">
                  <c:v>761.82366000000002</c:v>
                </c:pt>
                <c:pt idx="1934">
                  <c:v>761.81926999999996</c:v>
                </c:pt>
                <c:pt idx="1935">
                  <c:v>761.83325000000002</c:v>
                </c:pt>
                <c:pt idx="1936">
                  <c:v>761.82086000000004</c:v>
                </c:pt>
                <c:pt idx="1937">
                  <c:v>761.83128999999997</c:v>
                </c:pt>
                <c:pt idx="1938">
                  <c:v>761.81462999999997</c:v>
                </c:pt>
                <c:pt idx="1939">
                  <c:v>761.84411</c:v>
                </c:pt>
                <c:pt idx="1940">
                  <c:v>761.84227999999996</c:v>
                </c:pt>
                <c:pt idx="1941">
                  <c:v>761.85460999999998</c:v>
                </c:pt>
                <c:pt idx="1942">
                  <c:v>761.85833000000002</c:v>
                </c:pt>
                <c:pt idx="1943">
                  <c:v>761.86346000000003</c:v>
                </c:pt>
                <c:pt idx="1944">
                  <c:v>761.87634000000003</c:v>
                </c:pt>
                <c:pt idx="1945">
                  <c:v>761.85240999999996</c:v>
                </c:pt>
                <c:pt idx="1946">
                  <c:v>761.85571000000004</c:v>
                </c:pt>
                <c:pt idx="1947">
                  <c:v>761.85217</c:v>
                </c:pt>
                <c:pt idx="1948">
                  <c:v>761.85778000000005</c:v>
                </c:pt>
                <c:pt idx="1949">
                  <c:v>761.86138000000005</c:v>
                </c:pt>
                <c:pt idx="1950">
                  <c:v>761.88274999999999</c:v>
                </c:pt>
                <c:pt idx="1951">
                  <c:v>761.87786000000006</c:v>
                </c:pt>
                <c:pt idx="1952">
                  <c:v>761.87645999999995</c:v>
                </c:pt>
                <c:pt idx="1953">
                  <c:v>761.89508000000001</c:v>
                </c:pt>
                <c:pt idx="1954">
                  <c:v>761.86950000000002</c:v>
                </c:pt>
                <c:pt idx="1955">
                  <c:v>761.87914999999998</c:v>
                </c:pt>
                <c:pt idx="1956">
                  <c:v>761.88580000000002</c:v>
                </c:pt>
                <c:pt idx="1957">
                  <c:v>761.87310000000002</c:v>
                </c:pt>
                <c:pt idx="1958">
                  <c:v>761.88507000000004</c:v>
                </c:pt>
                <c:pt idx="1959">
                  <c:v>761.87608999999998</c:v>
                </c:pt>
                <c:pt idx="1960">
                  <c:v>761.85527999999999</c:v>
                </c:pt>
                <c:pt idx="1961">
                  <c:v>761.85919000000001</c:v>
                </c:pt>
                <c:pt idx="1962">
                  <c:v>761.85833000000002</c:v>
                </c:pt>
                <c:pt idx="1963">
                  <c:v>761.85771999999997</c:v>
                </c:pt>
                <c:pt idx="1964">
                  <c:v>761.84045000000003</c:v>
                </c:pt>
                <c:pt idx="1965">
                  <c:v>761.86443999999995</c:v>
                </c:pt>
                <c:pt idx="1966">
                  <c:v>761.83911000000001</c:v>
                </c:pt>
                <c:pt idx="1967">
                  <c:v>761.85577000000001</c:v>
                </c:pt>
                <c:pt idx="1968">
                  <c:v>761.86541</c:v>
                </c:pt>
                <c:pt idx="1969">
                  <c:v>761.87017000000003</c:v>
                </c:pt>
                <c:pt idx="1970">
                  <c:v>761.85686999999996</c:v>
                </c:pt>
                <c:pt idx="1971">
                  <c:v>761.86046999999996</c:v>
                </c:pt>
                <c:pt idx="1972">
                  <c:v>761.84227999999996</c:v>
                </c:pt>
                <c:pt idx="1973">
                  <c:v>761.85320999999999</c:v>
                </c:pt>
                <c:pt idx="1974">
                  <c:v>761.85369000000003</c:v>
                </c:pt>
                <c:pt idx="1975">
                  <c:v>761.83501999999999</c:v>
                </c:pt>
                <c:pt idx="1976">
                  <c:v>761.85607000000005</c:v>
                </c:pt>
                <c:pt idx="1977">
                  <c:v>761.84069</c:v>
                </c:pt>
                <c:pt idx="1978">
                  <c:v>761.84869000000003</c:v>
                </c:pt>
                <c:pt idx="1979">
                  <c:v>761.84851000000003</c:v>
                </c:pt>
                <c:pt idx="1980">
                  <c:v>761.87396000000001</c:v>
                </c:pt>
                <c:pt idx="1981">
                  <c:v>761.85411999999997</c:v>
                </c:pt>
                <c:pt idx="1982">
                  <c:v>761.84343999999999</c:v>
                </c:pt>
                <c:pt idx="1983">
                  <c:v>761.86108000000002</c:v>
                </c:pt>
                <c:pt idx="1984">
                  <c:v>761.85735999999997</c:v>
                </c:pt>
                <c:pt idx="1985">
                  <c:v>761.85320999999999</c:v>
                </c:pt>
                <c:pt idx="1986">
                  <c:v>761.85968000000003</c:v>
                </c:pt>
                <c:pt idx="1987">
                  <c:v>761.86131999999998</c:v>
                </c:pt>
                <c:pt idx="1988">
                  <c:v>761.85607000000005</c:v>
                </c:pt>
                <c:pt idx="1989">
                  <c:v>761.83447000000001</c:v>
                </c:pt>
                <c:pt idx="1990">
                  <c:v>761.87072000000001</c:v>
                </c:pt>
                <c:pt idx="1991">
                  <c:v>761.84393</c:v>
                </c:pt>
                <c:pt idx="1992">
                  <c:v>761.86791000000005</c:v>
                </c:pt>
                <c:pt idx="1993">
                  <c:v>761.86131999999998</c:v>
                </c:pt>
                <c:pt idx="1994">
                  <c:v>761.84984999999995</c:v>
                </c:pt>
                <c:pt idx="1995">
                  <c:v>761.85046</c:v>
                </c:pt>
                <c:pt idx="1996">
                  <c:v>761.84887000000003</c:v>
                </c:pt>
                <c:pt idx="1997">
                  <c:v>761.85460999999998</c:v>
                </c:pt>
                <c:pt idx="1998">
                  <c:v>761.84984999999995</c:v>
                </c:pt>
                <c:pt idx="1999">
                  <c:v>761.84349999999995</c:v>
                </c:pt>
                <c:pt idx="2000">
                  <c:v>761.83403999999996</c:v>
                </c:pt>
                <c:pt idx="2001">
                  <c:v>761.84587999999997</c:v>
                </c:pt>
                <c:pt idx="2002">
                  <c:v>761.84411</c:v>
                </c:pt>
                <c:pt idx="2003">
                  <c:v>761.85906</c:v>
                </c:pt>
                <c:pt idx="2004">
                  <c:v>761.87157999999999</c:v>
                </c:pt>
                <c:pt idx="2005">
                  <c:v>761.87481000000002</c:v>
                </c:pt>
                <c:pt idx="2006">
                  <c:v>761.86499000000003</c:v>
                </c:pt>
                <c:pt idx="2007">
                  <c:v>761.87608999999998</c:v>
                </c:pt>
                <c:pt idx="2008">
                  <c:v>761.84960000000001</c:v>
                </c:pt>
                <c:pt idx="2009">
                  <c:v>761.87036000000001</c:v>
                </c:pt>
                <c:pt idx="2010">
                  <c:v>761.85351000000003</c:v>
                </c:pt>
                <c:pt idx="2011">
                  <c:v>761.88354000000004</c:v>
                </c:pt>
                <c:pt idx="2012">
                  <c:v>761.84758999999997</c:v>
                </c:pt>
                <c:pt idx="2013">
                  <c:v>761.86468000000002</c:v>
                </c:pt>
                <c:pt idx="2014">
                  <c:v>761.86046999999996</c:v>
                </c:pt>
                <c:pt idx="2015">
                  <c:v>761.86699999999996</c:v>
                </c:pt>
                <c:pt idx="2016">
                  <c:v>761.86383000000001</c:v>
                </c:pt>
                <c:pt idx="2017">
                  <c:v>761.86559999999997</c:v>
                </c:pt>
                <c:pt idx="2018">
                  <c:v>761.87157999999999</c:v>
                </c:pt>
                <c:pt idx="2019">
                  <c:v>761.86883</c:v>
                </c:pt>
                <c:pt idx="2020">
                  <c:v>761.86450000000002</c:v>
                </c:pt>
                <c:pt idx="2021">
                  <c:v>761.86743000000001</c:v>
                </c:pt>
                <c:pt idx="2022">
                  <c:v>761.86810000000003</c:v>
                </c:pt>
                <c:pt idx="2023">
                  <c:v>761.85888</c:v>
                </c:pt>
                <c:pt idx="2024">
                  <c:v>761.86877000000004</c:v>
                </c:pt>
                <c:pt idx="2025">
                  <c:v>761.87359000000004</c:v>
                </c:pt>
                <c:pt idx="2026">
                  <c:v>761.86639000000002</c:v>
                </c:pt>
                <c:pt idx="2027">
                  <c:v>761.90039000000002</c:v>
                </c:pt>
                <c:pt idx="2028">
                  <c:v>761.87805000000003</c:v>
                </c:pt>
                <c:pt idx="2029">
                  <c:v>761.87572999999998</c:v>
                </c:pt>
                <c:pt idx="2030">
                  <c:v>761.87810999999999</c:v>
                </c:pt>
                <c:pt idx="2031">
                  <c:v>761.85064</c:v>
                </c:pt>
                <c:pt idx="2032">
                  <c:v>761.87689</c:v>
                </c:pt>
                <c:pt idx="2033">
                  <c:v>761.86401000000001</c:v>
                </c:pt>
                <c:pt idx="2034">
                  <c:v>761.85766000000001</c:v>
                </c:pt>
                <c:pt idx="2035">
                  <c:v>761.87518</c:v>
                </c:pt>
                <c:pt idx="2036">
                  <c:v>761.88139999999999</c:v>
                </c:pt>
                <c:pt idx="2037">
                  <c:v>761.86351999999999</c:v>
                </c:pt>
                <c:pt idx="2038">
                  <c:v>761.87072000000001</c:v>
                </c:pt>
                <c:pt idx="2039">
                  <c:v>761.88134000000002</c:v>
                </c:pt>
                <c:pt idx="2040">
                  <c:v>761.88451999999995</c:v>
                </c:pt>
                <c:pt idx="2041">
                  <c:v>761.86974999999995</c:v>
                </c:pt>
                <c:pt idx="2042">
                  <c:v>761.85626000000002</c:v>
                </c:pt>
                <c:pt idx="2043">
                  <c:v>761.87181999999996</c:v>
                </c:pt>
                <c:pt idx="2044">
                  <c:v>761.87841000000003</c:v>
                </c:pt>
                <c:pt idx="2045">
                  <c:v>761.85820999999999</c:v>
                </c:pt>
                <c:pt idx="2046">
                  <c:v>761.86126000000002</c:v>
                </c:pt>
                <c:pt idx="2047">
                  <c:v>761.86102000000005</c:v>
                </c:pt>
                <c:pt idx="2048">
                  <c:v>761.86266999999998</c:v>
                </c:pt>
                <c:pt idx="2049">
                  <c:v>761.86937999999998</c:v>
                </c:pt>
                <c:pt idx="2050">
                  <c:v>761.88176999999996</c:v>
                </c:pt>
                <c:pt idx="2051">
                  <c:v>761.85485000000006</c:v>
                </c:pt>
                <c:pt idx="2052">
                  <c:v>761.85185999999999</c:v>
                </c:pt>
                <c:pt idx="2053">
                  <c:v>761.84960000000001</c:v>
                </c:pt>
                <c:pt idx="2054">
                  <c:v>761.84740999999997</c:v>
                </c:pt>
                <c:pt idx="2055">
                  <c:v>761.82390999999996</c:v>
                </c:pt>
                <c:pt idx="2056">
                  <c:v>761.84252000000004</c:v>
                </c:pt>
                <c:pt idx="2057">
                  <c:v>761.83727999999996</c:v>
                </c:pt>
                <c:pt idx="2058">
                  <c:v>761.84196999999995</c:v>
                </c:pt>
                <c:pt idx="2059">
                  <c:v>761.83398</c:v>
                </c:pt>
                <c:pt idx="2060">
                  <c:v>761.84887000000003</c:v>
                </c:pt>
                <c:pt idx="2061">
                  <c:v>761.83630000000005</c:v>
                </c:pt>
                <c:pt idx="2062">
                  <c:v>761.82586000000003</c:v>
                </c:pt>
                <c:pt idx="2063">
                  <c:v>761.84795999999994</c:v>
                </c:pt>
                <c:pt idx="2064">
                  <c:v>761.86546999999996</c:v>
                </c:pt>
                <c:pt idx="2065">
                  <c:v>761.85382000000004</c:v>
                </c:pt>
                <c:pt idx="2066">
                  <c:v>761.86491999999998</c:v>
                </c:pt>
                <c:pt idx="2067">
                  <c:v>761.83708999999999</c:v>
                </c:pt>
                <c:pt idx="2068">
                  <c:v>761.85888</c:v>
                </c:pt>
                <c:pt idx="2069">
                  <c:v>761.86328000000003</c:v>
                </c:pt>
                <c:pt idx="2070">
                  <c:v>761.86572000000001</c:v>
                </c:pt>
                <c:pt idx="2071">
                  <c:v>761.86375999999996</c:v>
                </c:pt>
                <c:pt idx="2072">
                  <c:v>761.85919000000001</c:v>
                </c:pt>
                <c:pt idx="2073">
                  <c:v>761.86694</c:v>
                </c:pt>
                <c:pt idx="2074">
                  <c:v>761.86791000000005</c:v>
                </c:pt>
                <c:pt idx="2075">
                  <c:v>761.85771999999997</c:v>
                </c:pt>
                <c:pt idx="2076">
                  <c:v>761.85155999999995</c:v>
                </c:pt>
                <c:pt idx="2077">
                  <c:v>761.83366999999998</c:v>
                </c:pt>
                <c:pt idx="2078">
                  <c:v>761.84447999999998</c:v>
                </c:pt>
                <c:pt idx="2079">
                  <c:v>761.85735999999997</c:v>
                </c:pt>
                <c:pt idx="2080">
                  <c:v>761.85033999999996</c:v>
                </c:pt>
                <c:pt idx="2081">
                  <c:v>761.86131999999998</c:v>
                </c:pt>
                <c:pt idx="2082">
                  <c:v>761.85082999999997</c:v>
                </c:pt>
                <c:pt idx="2083">
                  <c:v>761.87084000000004</c:v>
                </c:pt>
                <c:pt idx="2084">
                  <c:v>761.85540000000003</c:v>
                </c:pt>
                <c:pt idx="2085">
                  <c:v>761.85437000000002</c:v>
                </c:pt>
                <c:pt idx="2086">
                  <c:v>761.84594000000004</c:v>
                </c:pt>
                <c:pt idx="2087">
                  <c:v>761.86657000000002</c:v>
                </c:pt>
                <c:pt idx="2088">
                  <c:v>761.86022000000003</c:v>
                </c:pt>
                <c:pt idx="2089">
                  <c:v>761.84802000000002</c:v>
                </c:pt>
                <c:pt idx="2090">
                  <c:v>761.84367999999995</c:v>
                </c:pt>
                <c:pt idx="2091">
                  <c:v>761.85931000000005</c:v>
                </c:pt>
                <c:pt idx="2092">
                  <c:v>761.84185000000002</c:v>
                </c:pt>
                <c:pt idx="2093">
                  <c:v>761.86803999999995</c:v>
                </c:pt>
                <c:pt idx="2094">
                  <c:v>761.86413000000005</c:v>
                </c:pt>
                <c:pt idx="2095">
                  <c:v>761.87255000000005</c:v>
                </c:pt>
                <c:pt idx="2096">
                  <c:v>761.85742000000005</c:v>
                </c:pt>
                <c:pt idx="2097">
                  <c:v>761.86797999999999</c:v>
                </c:pt>
                <c:pt idx="2098">
                  <c:v>761.85033999999996</c:v>
                </c:pt>
                <c:pt idx="2099">
                  <c:v>761.85314000000005</c:v>
                </c:pt>
                <c:pt idx="2100">
                  <c:v>761.86779000000001</c:v>
                </c:pt>
                <c:pt idx="2101">
                  <c:v>761.85686999999996</c:v>
                </c:pt>
                <c:pt idx="2102">
                  <c:v>761.86150999999995</c:v>
                </c:pt>
                <c:pt idx="2103">
                  <c:v>761.84906000000001</c:v>
                </c:pt>
                <c:pt idx="2104">
                  <c:v>761.83294000000001</c:v>
                </c:pt>
                <c:pt idx="2105">
                  <c:v>761.82452000000001</c:v>
                </c:pt>
                <c:pt idx="2106">
                  <c:v>761.82843000000003</c:v>
                </c:pt>
                <c:pt idx="2107">
                  <c:v>761.83556999999996</c:v>
                </c:pt>
                <c:pt idx="2108">
                  <c:v>761.82141000000001</c:v>
                </c:pt>
                <c:pt idx="2109">
                  <c:v>761.82812000000001</c:v>
                </c:pt>
                <c:pt idx="2110">
                  <c:v>761.83276000000001</c:v>
                </c:pt>
                <c:pt idx="2111">
                  <c:v>761.84271000000001</c:v>
                </c:pt>
                <c:pt idx="2112">
                  <c:v>761.84929999999997</c:v>
                </c:pt>
                <c:pt idx="2113">
                  <c:v>761.82903999999996</c:v>
                </c:pt>
                <c:pt idx="2114">
                  <c:v>761.84587999999997</c:v>
                </c:pt>
                <c:pt idx="2115">
                  <c:v>761.82866999999999</c:v>
                </c:pt>
                <c:pt idx="2116">
                  <c:v>761.81529999999998</c:v>
                </c:pt>
                <c:pt idx="2117">
                  <c:v>761.84252000000004</c:v>
                </c:pt>
                <c:pt idx="2118">
                  <c:v>761.83703000000003</c:v>
                </c:pt>
                <c:pt idx="2119">
                  <c:v>761.84142999999995</c:v>
                </c:pt>
                <c:pt idx="2120">
                  <c:v>761.85424</c:v>
                </c:pt>
                <c:pt idx="2121">
                  <c:v>761.84349999999995</c:v>
                </c:pt>
                <c:pt idx="2122">
                  <c:v>761.84520999999995</c:v>
                </c:pt>
                <c:pt idx="2123">
                  <c:v>761.84325999999999</c:v>
                </c:pt>
                <c:pt idx="2124">
                  <c:v>761.84929999999997</c:v>
                </c:pt>
                <c:pt idx="2125">
                  <c:v>761.86015999999995</c:v>
                </c:pt>
                <c:pt idx="2126">
                  <c:v>761.84227999999996</c:v>
                </c:pt>
                <c:pt idx="2127">
                  <c:v>761.86138000000005</c:v>
                </c:pt>
                <c:pt idx="2128">
                  <c:v>761.84123999999997</c:v>
                </c:pt>
                <c:pt idx="2129">
                  <c:v>761.85711000000003</c:v>
                </c:pt>
                <c:pt idx="2130">
                  <c:v>761.84661000000006</c:v>
                </c:pt>
                <c:pt idx="2131">
                  <c:v>761.85942999999997</c:v>
                </c:pt>
                <c:pt idx="2132">
                  <c:v>761.84936000000005</c:v>
                </c:pt>
                <c:pt idx="2133">
                  <c:v>761.84538999999995</c:v>
                </c:pt>
                <c:pt idx="2134">
                  <c:v>761.83819000000005</c:v>
                </c:pt>
                <c:pt idx="2135">
                  <c:v>761.83965999999998</c:v>
                </c:pt>
                <c:pt idx="2136">
                  <c:v>761.83128999999997</c:v>
                </c:pt>
                <c:pt idx="2137">
                  <c:v>761.82360000000006</c:v>
                </c:pt>
                <c:pt idx="2138">
                  <c:v>761.83281999999997</c:v>
                </c:pt>
                <c:pt idx="2139">
                  <c:v>761.84924000000001</c:v>
                </c:pt>
                <c:pt idx="2140">
                  <c:v>761.83232999999996</c:v>
                </c:pt>
                <c:pt idx="2141">
                  <c:v>761.84056999999996</c:v>
                </c:pt>
                <c:pt idx="2142">
                  <c:v>761.85020999999995</c:v>
                </c:pt>
                <c:pt idx="2143">
                  <c:v>761.83128999999997</c:v>
                </c:pt>
                <c:pt idx="2144">
                  <c:v>761.84019999999998</c:v>
                </c:pt>
                <c:pt idx="2145">
                  <c:v>761.84380999999996</c:v>
                </c:pt>
                <c:pt idx="2146">
                  <c:v>761.84906000000001</c:v>
                </c:pt>
                <c:pt idx="2147">
                  <c:v>761.83001000000002</c:v>
                </c:pt>
                <c:pt idx="2148">
                  <c:v>761.83447000000001</c:v>
                </c:pt>
                <c:pt idx="2149">
                  <c:v>761.84594000000004</c:v>
                </c:pt>
                <c:pt idx="2150">
                  <c:v>761.84343999999999</c:v>
                </c:pt>
                <c:pt idx="2151">
                  <c:v>761.83514000000002</c:v>
                </c:pt>
                <c:pt idx="2152">
                  <c:v>761.84447999999998</c:v>
                </c:pt>
                <c:pt idx="2153">
                  <c:v>761.83905000000004</c:v>
                </c:pt>
                <c:pt idx="2154">
                  <c:v>761.83232999999996</c:v>
                </c:pt>
                <c:pt idx="2155">
                  <c:v>761.82623000000001</c:v>
                </c:pt>
                <c:pt idx="2156">
                  <c:v>761.83348999999998</c:v>
                </c:pt>
                <c:pt idx="2157">
                  <c:v>761.84465999999998</c:v>
                </c:pt>
                <c:pt idx="2158">
                  <c:v>761.84123999999997</c:v>
                </c:pt>
                <c:pt idx="2159">
                  <c:v>761.83556999999996</c:v>
                </c:pt>
                <c:pt idx="2160">
                  <c:v>761.81970000000001</c:v>
                </c:pt>
                <c:pt idx="2161">
                  <c:v>761.85760000000005</c:v>
                </c:pt>
                <c:pt idx="2162">
                  <c:v>761.84465999999998</c:v>
                </c:pt>
                <c:pt idx="2163">
                  <c:v>761.83006999999998</c:v>
                </c:pt>
                <c:pt idx="2164">
                  <c:v>761.82066999999995</c:v>
                </c:pt>
                <c:pt idx="2165">
                  <c:v>761.83281999999997</c:v>
                </c:pt>
                <c:pt idx="2166">
                  <c:v>761.82257000000004</c:v>
                </c:pt>
                <c:pt idx="2167">
                  <c:v>761.81451000000004</c:v>
                </c:pt>
                <c:pt idx="2168">
                  <c:v>761.81329000000005</c:v>
                </c:pt>
                <c:pt idx="2169">
                  <c:v>761.83123000000001</c:v>
                </c:pt>
                <c:pt idx="2170">
                  <c:v>761.82390999999996</c:v>
                </c:pt>
                <c:pt idx="2171">
                  <c:v>761.83459000000005</c:v>
                </c:pt>
                <c:pt idx="2172">
                  <c:v>761.83714999999995</c:v>
                </c:pt>
                <c:pt idx="2173">
                  <c:v>761.83403999999996</c:v>
                </c:pt>
                <c:pt idx="2174">
                  <c:v>761.83532000000002</c:v>
                </c:pt>
                <c:pt idx="2175">
                  <c:v>761.83734000000004</c:v>
                </c:pt>
                <c:pt idx="2176">
                  <c:v>761.82781</c:v>
                </c:pt>
                <c:pt idx="2177">
                  <c:v>761.84356000000002</c:v>
                </c:pt>
                <c:pt idx="2178">
                  <c:v>761.83288000000005</c:v>
                </c:pt>
                <c:pt idx="2179">
                  <c:v>761.85155999999995</c:v>
                </c:pt>
                <c:pt idx="2180">
                  <c:v>761.85271999999998</c:v>
                </c:pt>
                <c:pt idx="2181">
                  <c:v>761.82775000000004</c:v>
                </c:pt>
                <c:pt idx="2182">
                  <c:v>761.85333000000003</c:v>
                </c:pt>
                <c:pt idx="2183">
                  <c:v>761.85722999999996</c:v>
                </c:pt>
                <c:pt idx="2184">
                  <c:v>761.83843000000002</c:v>
                </c:pt>
                <c:pt idx="2185">
                  <c:v>761.84429</c:v>
                </c:pt>
                <c:pt idx="2186">
                  <c:v>761.84283000000005</c:v>
                </c:pt>
                <c:pt idx="2187">
                  <c:v>761.85344999999995</c:v>
                </c:pt>
                <c:pt idx="2188">
                  <c:v>761.84447999999998</c:v>
                </c:pt>
                <c:pt idx="2189">
                  <c:v>761.83978000000002</c:v>
                </c:pt>
                <c:pt idx="2190">
                  <c:v>761.84960000000001</c:v>
                </c:pt>
                <c:pt idx="2191">
                  <c:v>761.83501999999999</c:v>
                </c:pt>
                <c:pt idx="2192">
                  <c:v>761.84954000000005</c:v>
                </c:pt>
                <c:pt idx="2193">
                  <c:v>761.82835999999998</c:v>
                </c:pt>
                <c:pt idx="2194">
                  <c:v>761.83336999999995</c:v>
                </c:pt>
                <c:pt idx="2195">
                  <c:v>761.82201999999995</c:v>
                </c:pt>
                <c:pt idx="2196">
                  <c:v>761.80602999999996</c:v>
                </c:pt>
                <c:pt idx="2197">
                  <c:v>761.83537999999999</c:v>
                </c:pt>
                <c:pt idx="2198">
                  <c:v>761.81895999999995</c:v>
                </c:pt>
                <c:pt idx="2199">
                  <c:v>761.81584999999995</c:v>
                </c:pt>
                <c:pt idx="2200">
                  <c:v>761.83032000000003</c:v>
                </c:pt>
                <c:pt idx="2201">
                  <c:v>761.82530999999994</c:v>
                </c:pt>
                <c:pt idx="2202">
                  <c:v>761.80249000000003</c:v>
                </c:pt>
                <c:pt idx="2203">
                  <c:v>761.82739000000004</c:v>
                </c:pt>
                <c:pt idx="2204">
                  <c:v>761.80664000000002</c:v>
                </c:pt>
                <c:pt idx="2205">
                  <c:v>761.81957999999997</c:v>
                </c:pt>
                <c:pt idx="2206">
                  <c:v>761.83398</c:v>
                </c:pt>
                <c:pt idx="2207">
                  <c:v>761.81578999999999</c:v>
                </c:pt>
                <c:pt idx="2208">
                  <c:v>761.79918999999995</c:v>
                </c:pt>
                <c:pt idx="2209">
                  <c:v>761.84685999999999</c:v>
                </c:pt>
                <c:pt idx="2210">
                  <c:v>761.83081000000004</c:v>
                </c:pt>
                <c:pt idx="2211">
                  <c:v>761.82420999999999</c:v>
                </c:pt>
                <c:pt idx="2212">
                  <c:v>761.82861000000003</c:v>
                </c:pt>
                <c:pt idx="2213">
                  <c:v>761.83061999999995</c:v>
                </c:pt>
                <c:pt idx="2214">
                  <c:v>761.82281</c:v>
                </c:pt>
                <c:pt idx="2215">
                  <c:v>761.82872999999995</c:v>
                </c:pt>
                <c:pt idx="2216">
                  <c:v>761.83239000000003</c:v>
                </c:pt>
                <c:pt idx="2217">
                  <c:v>761.8338</c:v>
                </c:pt>
                <c:pt idx="2218">
                  <c:v>761.83861999999999</c:v>
                </c:pt>
                <c:pt idx="2219">
                  <c:v>761.83203000000003</c:v>
                </c:pt>
                <c:pt idx="2220">
                  <c:v>761.83734000000004</c:v>
                </c:pt>
                <c:pt idx="2221">
                  <c:v>761.84411</c:v>
                </c:pt>
                <c:pt idx="2222">
                  <c:v>761.83068000000003</c:v>
                </c:pt>
                <c:pt idx="2223">
                  <c:v>761.83952999999997</c:v>
                </c:pt>
                <c:pt idx="2224">
                  <c:v>761.81688999999994</c:v>
                </c:pt>
                <c:pt idx="2225">
                  <c:v>761.83714999999995</c:v>
                </c:pt>
                <c:pt idx="2226">
                  <c:v>761.83911000000001</c:v>
                </c:pt>
                <c:pt idx="2227">
                  <c:v>761.83789000000002</c:v>
                </c:pt>
                <c:pt idx="2228">
                  <c:v>761.83081000000004</c:v>
                </c:pt>
                <c:pt idx="2229">
                  <c:v>761.83696999999995</c:v>
                </c:pt>
                <c:pt idx="2230">
                  <c:v>761.79492000000005</c:v>
                </c:pt>
                <c:pt idx="2231">
                  <c:v>761.82812000000001</c:v>
                </c:pt>
                <c:pt idx="2232">
                  <c:v>761.80718000000002</c:v>
                </c:pt>
                <c:pt idx="2233">
                  <c:v>761.80876999999998</c:v>
                </c:pt>
                <c:pt idx="2234">
                  <c:v>761.79094999999995</c:v>
                </c:pt>
                <c:pt idx="2235">
                  <c:v>761.80560000000003</c:v>
                </c:pt>
                <c:pt idx="2236">
                  <c:v>761.78588000000002</c:v>
                </c:pt>
                <c:pt idx="2237">
                  <c:v>761.78593999999998</c:v>
                </c:pt>
                <c:pt idx="2238">
                  <c:v>761.78923999999995</c:v>
                </c:pt>
                <c:pt idx="2239">
                  <c:v>761.79405999999994</c:v>
                </c:pt>
                <c:pt idx="2240">
                  <c:v>761.80438000000004</c:v>
                </c:pt>
                <c:pt idx="2241">
                  <c:v>761.79547000000002</c:v>
                </c:pt>
                <c:pt idx="2242">
                  <c:v>761.79412000000002</c:v>
                </c:pt>
                <c:pt idx="2243">
                  <c:v>761.78404999999998</c:v>
                </c:pt>
                <c:pt idx="2244">
                  <c:v>761.79723999999999</c:v>
                </c:pt>
                <c:pt idx="2245">
                  <c:v>761.79943000000003</c:v>
                </c:pt>
                <c:pt idx="2246">
                  <c:v>761.80047000000002</c:v>
                </c:pt>
                <c:pt idx="2247">
                  <c:v>761.77458999999999</c:v>
                </c:pt>
                <c:pt idx="2248">
                  <c:v>761.78423999999995</c:v>
                </c:pt>
                <c:pt idx="2249">
                  <c:v>761.78783999999996</c:v>
                </c:pt>
                <c:pt idx="2250">
                  <c:v>761.78215999999998</c:v>
                </c:pt>
                <c:pt idx="2251">
                  <c:v>761.79516000000001</c:v>
                </c:pt>
                <c:pt idx="2252">
                  <c:v>761.78674000000001</c:v>
                </c:pt>
                <c:pt idx="2253">
                  <c:v>761.79064000000005</c:v>
                </c:pt>
                <c:pt idx="2254">
                  <c:v>761.78545999999994</c:v>
                </c:pt>
                <c:pt idx="2255">
                  <c:v>761.78148999999996</c:v>
                </c:pt>
                <c:pt idx="2256">
                  <c:v>761.78021000000001</c:v>
                </c:pt>
                <c:pt idx="2257">
                  <c:v>761.78607</c:v>
                </c:pt>
                <c:pt idx="2258">
                  <c:v>761.77928999999995</c:v>
                </c:pt>
                <c:pt idx="2259">
                  <c:v>761.78015000000005</c:v>
                </c:pt>
                <c:pt idx="2260">
                  <c:v>761.78759000000002</c:v>
                </c:pt>
                <c:pt idx="2261">
                  <c:v>761.7799</c:v>
                </c:pt>
                <c:pt idx="2262">
                  <c:v>761.77484000000004</c:v>
                </c:pt>
                <c:pt idx="2263">
                  <c:v>761.76904000000002</c:v>
                </c:pt>
                <c:pt idx="2264">
                  <c:v>761.79119000000003</c:v>
                </c:pt>
                <c:pt idx="2265">
                  <c:v>761.7749</c:v>
                </c:pt>
                <c:pt idx="2266">
                  <c:v>761.78679999999997</c:v>
                </c:pt>
                <c:pt idx="2267">
                  <c:v>761.78593999999998</c:v>
                </c:pt>
                <c:pt idx="2268">
                  <c:v>761.755</c:v>
                </c:pt>
                <c:pt idx="2269">
                  <c:v>761.77782999999999</c:v>
                </c:pt>
                <c:pt idx="2270">
                  <c:v>761.76207999999997</c:v>
                </c:pt>
                <c:pt idx="2271">
                  <c:v>761.77464999999995</c:v>
                </c:pt>
                <c:pt idx="2272">
                  <c:v>761.75816999999995</c:v>
                </c:pt>
                <c:pt idx="2273">
                  <c:v>761.78075999999999</c:v>
                </c:pt>
                <c:pt idx="2274">
                  <c:v>761.77464999999995</c:v>
                </c:pt>
                <c:pt idx="2275">
                  <c:v>761.76189999999997</c:v>
                </c:pt>
                <c:pt idx="2276">
                  <c:v>761.75732000000005</c:v>
                </c:pt>
                <c:pt idx="2277">
                  <c:v>761.74266999999998</c:v>
                </c:pt>
                <c:pt idx="2278">
                  <c:v>761.78130999999996</c:v>
                </c:pt>
                <c:pt idx="2279">
                  <c:v>761.76329999999996</c:v>
                </c:pt>
                <c:pt idx="2280">
                  <c:v>761.76720999999998</c:v>
                </c:pt>
                <c:pt idx="2281">
                  <c:v>761.77984000000004</c:v>
                </c:pt>
                <c:pt idx="2282">
                  <c:v>761.77251999999999</c:v>
                </c:pt>
                <c:pt idx="2283">
                  <c:v>761.76805999999999</c:v>
                </c:pt>
                <c:pt idx="2284">
                  <c:v>761.78790000000004</c:v>
                </c:pt>
                <c:pt idx="2285">
                  <c:v>761.75891000000001</c:v>
                </c:pt>
                <c:pt idx="2286">
                  <c:v>761.77238999999997</c:v>
                </c:pt>
                <c:pt idx="2287">
                  <c:v>761.76482999999996</c:v>
                </c:pt>
                <c:pt idx="2288">
                  <c:v>761.79083000000003</c:v>
                </c:pt>
                <c:pt idx="2289">
                  <c:v>761.77508</c:v>
                </c:pt>
                <c:pt idx="2290">
                  <c:v>761.73913000000005</c:v>
                </c:pt>
                <c:pt idx="2291">
                  <c:v>761.79614000000004</c:v>
                </c:pt>
                <c:pt idx="2292">
                  <c:v>761.77850000000001</c:v>
                </c:pt>
                <c:pt idx="2293">
                  <c:v>761.76976999999999</c:v>
                </c:pt>
                <c:pt idx="2294">
                  <c:v>761.78326000000004</c:v>
                </c:pt>
                <c:pt idx="2295">
                  <c:v>761.78240000000005</c:v>
                </c:pt>
                <c:pt idx="2296">
                  <c:v>761.77056000000005</c:v>
                </c:pt>
                <c:pt idx="2297">
                  <c:v>761.78264999999999</c:v>
                </c:pt>
                <c:pt idx="2298">
                  <c:v>761.77184999999997</c:v>
                </c:pt>
                <c:pt idx="2299">
                  <c:v>761.80125999999996</c:v>
                </c:pt>
                <c:pt idx="2300">
                  <c:v>761.77227000000005</c:v>
                </c:pt>
                <c:pt idx="2301">
                  <c:v>761.78051000000005</c:v>
                </c:pt>
                <c:pt idx="2302">
                  <c:v>761.75603999999998</c:v>
                </c:pt>
                <c:pt idx="2303">
                  <c:v>761.75939000000005</c:v>
                </c:pt>
                <c:pt idx="2304">
                  <c:v>761.75463000000002</c:v>
                </c:pt>
                <c:pt idx="2305">
                  <c:v>761.77416000000005</c:v>
                </c:pt>
                <c:pt idx="2306">
                  <c:v>761.75701000000004</c:v>
                </c:pt>
                <c:pt idx="2307">
                  <c:v>761.77349000000004</c:v>
                </c:pt>
                <c:pt idx="2308">
                  <c:v>761.77282000000002</c:v>
                </c:pt>
                <c:pt idx="2309">
                  <c:v>761.75134000000003</c:v>
                </c:pt>
                <c:pt idx="2310">
                  <c:v>761.75354000000004</c:v>
                </c:pt>
                <c:pt idx="2311">
                  <c:v>761.75383999999997</c:v>
                </c:pt>
                <c:pt idx="2312">
                  <c:v>761.75</c:v>
                </c:pt>
                <c:pt idx="2313">
                  <c:v>761.74603000000002</c:v>
                </c:pt>
                <c:pt idx="2314">
                  <c:v>761.73242000000005</c:v>
                </c:pt>
                <c:pt idx="2315">
                  <c:v>761.76147000000003</c:v>
                </c:pt>
                <c:pt idx="2316">
                  <c:v>761.71727999999996</c:v>
                </c:pt>
                <c:pt idx="2317">
                  <c:v>761.75609999999995</c:v>
                </c:pt>
                <c:pt idx="2318">
                  <c:v>761.73468000000003</c:v>
                </c:pt>
                <c:pt idx="2319">
                  <c:v>761.73211000000003</c:v>
                </c:pt>
                <c:pt idx="2320">
                  <c:v>761.73509999999999</c:v>
                </c:pt>
                <c:pt idx="2321">
                  <c:v>761.72900000000004</c:v>
                </c:pt>
                <c:pt idx="2322">
                  <c:v>761.73266000000001</c:v>
                </c:pt>
                <c:pt idx="2323">
                  <c:v>761.75115000000005</c:v>
                </c:pt>
                <c:pt idx="2324">
                  <c:v>761.71978000000001</c:v>
                </c:pt>
                <c:pt idx="2325">
                  <c:v>761.73491999999999</c:v>
                </c:pt>
                <c:pt idx="2326">
                  <c:v>761.73766999999998</c:v>
                </c:pt>
                <c:pt idx="2327">
                  <c:v>761.72038999999995</c:v>
                </c:pt>
                <c:pt idx="2328">
                  <c:v>761.74670000000003</c:v>
                </c:pt>
                <c:pt idx="2329">
                  <c:v>761.71867999999995</c:v>
                </c:pt>
                <c:pt idx="2330">
                  <c:v>761.73748000000001</c:v>
                </c:pt>
                <c:pt idx="2331">
                  <c:v>761.72820999999999</c:v>
                </c:pt>
                <c:pt idx="2332">
                  <c:v>761.72874999999999</c:v>
                </c:pt>
                <c:pt idx="2333">
                  <c:v>761.72625000000005</c:v>
                </c:pt>
                <c:pt idx="2334">
                  <c:v>761.71538999999996</c:v>
                </c:pt>
                <c:pt idx="2335">
                  <c:v>761.73735999999997</c:v>
                </c:pt>
                <c:pt idx="2336">
                  <c:v>761.72229000000004</c:v>
                </c:pt>
                <c:pt idx="2337">
                  <c:v>761.72320000000002</c:v>
                </c:pt>
                <c:pt idx="2338">
                  <c:v>761.72631000000001</c:v>
                </c:pt>
                <c:pt idx="2339">
                  <c:v>761.71374000000003</c:v>
                </c:pt>
                <c:pt idx="2340">
                  <c:v>761.72789999999998</c:v>
                </c:pt>
                <c:pt idx="2341">
                  <c:v>761.74406999999997</c:v>
                </c:pt>
                <c:pt idx="2342">
                  <c:v>761.73931000000005</c:v>
                </c:pt>
                <c:pt idx="2343">
                  <c:v>761.73706000000004</c:v>
                </c:pt>
                <c:pt idx="2344">
                  <c:v>761.71911</c:v>
                </c:pt>
                <c:pt idx="2345">
                  <c:v>761.71429000000001</c:v>
                </c:pt>
                <c:pt idx="2346">
                  <c:v>761.74224000000004</c:v>
                </c:pt>
                <c:pt idx="2347">
                  <c:v>761.73431000000005</c:v>
                </c:pt>
                <c:pt idx="2348">
                  <c:v>761.73828000000003</c:v>
                </c:pt>
                <c:pt idx="2349">
                  <c:v>761.73468000000003</c:v>
                </c:pt>
                <c:pt idx="2350">
                  <c:v>761.72131000000002</c:v>
                </c:pt>
                <c:pt idx="2351">
                  <c:v>761.73595999999998</c:v>
                </c:pt>
                <c:pt idx="2352">
                  <c:v>761.73400000000004</c:v>
                </c:pt>
                <c:pt idx="2353">
                  <c:v>761.74005</c:v>
                </c:pt>
                <c:pt idx="2354">
                  <c:v>761.73797000000002</c:v>
                </c:pt>
                <c:pt idx="2355">
                  <c:v>761.71983999999998</c:v>
                </c:pt>
                <c:pt idx="2356">
                  <c:v>761.73779000000002</c:v>
                </c:pt>
                <c:pt idx="2357">
                  <c:v>761.72466999999995</c:v>
                </c:pt>
                <c:pt idx="2358">
                  <c:v>761.74139000000002</c:v>
                </c:pt>
                <c:pt idx="2359">
                  <c:v>761.72436000000005</c:v>
                </c:pt>
                <c:pt idx="2360">
                  <c:v>761.73260000000005</c:v>
                </c:pt>
                <c:pt idx="2361">
                  <c:v>761.71765000000005</c:v>
                </c:pt>
                <c:pt idx="2362">
                  <c:v>761.72680000000003</c:v>
                </c:pt>
                <c:pt idx="2363">
                  <c:v>761.73400000000004</c:v>
                </c:pt>
                <c:pt idx="2364">
                  <c:v>761.73828000000003</c:v>
                </c:pt>
                <c:pt idx="2365">
                  <c:v>761.72844999999995</c:v>
                </c:pt>
                <c:pt idx="2366">
                  <c:v>761.72149000000002</c:v>
                </c:pt>
                <c:pt idx="2367">
                  <c:v>761.72600999999997</c:v>
                </c:pt>
                <c:pt idx="2368">
                  <c:v>761.70263</c:v>
                </c:pt>
                <c:pt idx="2369">
                  <c:v>761.71532999999999</c:v>
                </c:pt>
                <c:pt idx="2370">
                  <c:v>761.71252000000004</c:v>
                </c:pt>
                <c:pt idx="2371">
                  <c:v>761.70568000000003</c:v>
                </c:pt>
                <c:pt idx="2372">
                  <c:v>761.71569</c:v>
                </c:pt>
                <c:pt idx="2373">
                  <c:v>761.69848000000002</c:v>
                </c:pt>
                <c:pt idx="2374">
                  <c:v>761.72009000000003</c:v>
                </c:pt>
                <c:pt idx="2375">
                  <c:v>761.70934999999997</c:v>
                </c:pt>
                <c:pt idx="2376">
                  <c:v>761.70372999999995</c:v>
                </c:pt>
                <c:pt idx="2377">
                  <c:v>761.69335000000001</c:v>
                </c:pt>
                <c:pt idx="2378">
                  <c:v>761.70806000000005</c:v>
                </c:pt>
                <c:pt idx="2379">
                  <c:v>761.70428000000004</c:v>
                </c:pt>
                <c:pt idx="2380">
                  <c:v>761.68529999999998</c:v>
                </c:pt>
                <c:pt idx="2381">
                  <c:v>761.70794000000001</c:v>
                </c:pt>
                <c:pt idx="2382">
                  <c:v>761.71947999999998</c:v>
                </c:pt>
                <c:pt idx="2383">
                  <c:v>761.71234000000004</c:v>
                </c:pt>
                <c:pt idx="2384">
                  <c:v>761.69726000000003</c:v>
                </c:pt>
                <c:pt idx="2385">
                  <c:v>761.70117000000005</c:v>
                </c:pt>
                <c:pt idx="2386">
                  <c:v>761.69371999999998</c:v>
                </c:pt>
                <c:pt idx="2387">
                  <c:v>761.70848999999998</c:v>
                </c:pt>
                <c:pt idx="2388">
                  <c:v>761.69757000000004</c:v>
                </c:pt>
                <c:pt idx="2389">
                  <c:v>761.68840999999998</c:v>
                </c:pt>
                <c:pt idx="2390">
                  <c:v>761.72045000000003</c:v>
                </c:pt>
                <c:pt idx="2391">
                  <c:v>761.71281999999997</c:v>
                </c:pt>
                <c:pt idx="2392">
                  <c:v>761.69311000000005</c:v>
                </c:pt>
                <c:pt idx="2393">
                  <c:v>761.70384999999999</c:v>
                </c:pt>
                <c:pt idx="2394">
                  <c:v>761.69164999999998</c:v>
                </c:pt>
                <c:pt idx="2395">
                  <c:v>761.70874000000003</c:v>
                </c:pt>
                <c:pt idx="2396">
                  <c:v>761.71429000000001</c:v>
                </c:pt>
                <c:pt idx="2397">
                  <c:v>761.70294000000001</c:v>
                </c:pt>
                <c:pt idx="2398">
                  <c:v>761.72076000000004</c:v>
                </c:pt>
                <c:pt idx="2399">
                  <c:v>761.71734000000004</c:v>
                </c:pt>
                <c:pt idx="2400">
                  <c:v>761.71771000000001</c:v>
                </c:pt>
                <c:pt idx="2401">
                  <c:v>761.70836999999995</c:v>
                </c:pt>
                <c:pt idx="2402">
                  <c:v>761.70806000000005</c:v>
                </c:pt>
                <c:pt idx="2403">
                  <c:v>761.71227999999996</c:v>
                </c:pt>
                <c:pt idx="2404">
                  <c:v>761.71343000000002</c:v>
                </c:pt>
                <c:pt idx="2405">
                  <c:v>761.70141000000001</c:v>
                </c:pt>
                <c:pt idx="2406">
                  <c:v>761.72466999999995</c:v>
                </c:pt>
                <c:pt idx="2407">
                  <c:v>761.72064</c:v>
                </c:pt>
                <c:pt idx="2408">
                  <c:v>761.70403999999996</c:v>
                </c:pt>
                <c:pt idx="2409">
                  <c:v>761.72520999999995</c:v>
                </c:pt>
                <c:pt idx="2410">
                  <c:v>761.72105999999997</c:v>
                </c:pt>
                <c:pt idx="2411">
                  <c:v>761.70042999999998</c:v>
                </c:pt>
                <c:pt idx="2412">
                  <c:v>761.69470000000001</c:v>
                </c:pt>
                <c:pt idx="2413">
                  <c:v>761.71990000000005</c:v>
                </c:pt>
                <c:pt idx="2414">
                  <c:v>761.72569999999996</c:v>
                </c:pt>
                <c:pt idx="2415">
                  <c:v>761.69140000000004</c:v>
                </c:pt>
                <c:pt idx="2416">
                  <c:v>761.70434</c:v>
                </c:pt>
                <c:pt idx="2417">
                  <c:v>761.68871999999999</c:v>
                </c:pt>
                <c:pt idx="2418">
                  <c:v>761.70195999999999</c:v>
                </c:pt>
                <c:pt idx="2419">
                  <c:v>761.72546</c:v>
                </c:pt>
                <c:pt idx="2420">
                  <c:v>761.68646000000001</c:v>
                </c:pt>
                <c:pt idx="2421">
                  <c:v>761.71130000000005</c:v>
                </c:pt>
                <c:pt idx="2422">
                  <c:v>761.71489999999994</c:v>
                </c:pt>
                <c:pt idx="2423">
                  <c:v>761.68358999999998</c:v>
                </c:pt>
                <c:pt idx="2424">
                  <c:v>761.70263</c:v>
                </c:pt>
                <c:pt idx="2425">
                  <c:v>761.69860000000006</c:v>
                </c:pt>
                <c:pt idx="2426">
                  <c:v>761.69848000000002</c:v>
                </c:pt>
                <c:pt idx="2427">
                  <c:v>761.69890999999996</c:v>
                </c:pt>
                <c:pt idx="2428">
                  <c:v>761.69830000000002</c:v>
                </c:pt>
                <c:pt idx="2429">
                  <c:v>761.71630000000005</c:v>
                </c:pt>
                <c:pt idx="2430">
                  <c:v>761.70056</c:v>
                </c:pt>
                <c:pt idx="2431">
                  <c:v>761.72778000000005</c:v>
                </c:pt>
                <c:pt idx="2432">
                  <c:v>761.71343000000002</c:v>
                </c:pt>
                <c:pt idx="2433">
                  <c:v>761.71289000000002</c:v>
                </c:pt>
                <c:pt idx="2434">
                  <c:v>761.69817999999998</c:v>
                </c:pt>
                <c:pt idx="2435">
                  <c:v>761.69133999999997</c:v>
                </c:pt>
                <c:pt idx="2436">
                  <c:v>761.71349999999995</c:v>
                </c:pt>
                <c:pt idx="2437">
                  <c:v>761.72844999999995</c:v>
                </c:pt>
                <c:pt idx="2438">
                  <c:v>761.69701999999995</c:v>
                </c:pt>
                <c:pt idx="2439">
                  <c:v>761.69835999999998</c:v>
                </c:pt>
                <c:pt idx="2440">
                  <c:v>761.71349999999995</c:v>
                </c:pt>
                <c:pt idx="2441">
                  <c:v>761.72375</c:v>
                </c:pt>
                <c:pt idx="2442">
                  <c:v>761.71141999999998</c:v>
                </c:pt>
                <c:pt idx="2443">
                  <c:v>761.70288000000005</c:v>
                </c:pt>
                <c:pt idx="2444">
                  <c:v>761.6925</c:v>
                </c:pt>
                <c:pt idx="2445">
                  <c:v>761.71405000000004</c:v>
                </c:pt>
                <c:pt idx="2446">
                  <c:v>761.70257000000004</c:v>
                </c:pt>
                <c:pt idx="2447">
                  <c:v>761.69939999999997</c:v>
                </c:pt>
                <c:pt idx="2448">
                  <c:v>761.70721000000003</c:v>
                </c:pt>
                <c:pt idx="2449">
                  <c:v>761.70513000000005</c:v>
                </c:pt>
                <c:pt idx="2450">
                  <c:v>761.70079999999996</c:v>
                </c:pt>
                <c:pt idx="2451">
                  <c:v>761.69915000000003</c:v>
                </c:pt>
                <c:pt idx="2452">
                  <c:v>761.70806000000005</c:v>
                </c:pt>
                <c:pt idx="2453">
                  <c:v>761.71519999999998</c:v>
                </c:pt>
                <c:pt idx="2454">
                  <c:v>761.70219999999995</c:v>
                </c:pt>
                <c:pt idx="2455">
                  <c:v>761.71178999999995</c:v>
                </c:pt>
                <c:pt idx="2456">
                  <c:v>761.67827999999997</c:v>
                </c:pt>
                <c:pt idx="2457">
                  <c:v>761.68658000000005</c:v>
                </c:pt>
                <c:pt idx="2458">
                  <c:v>761.66832999999997</c:v>
                </c:pt>
                <c:pt idx="2459">
                  <c:v>761.67210999999998</c:v>
                </c:pt>
                <c:pt idx="2460">
                  <c:v>761.66869999999994</c:v>
                </c:pt>
                <c:pt idx="2461">
                  <c:v>761.66735000000006</c:v>
                </c:pt>
                <c:pt idx="2462">
                  <c:v>761.6875</c:v>
                </c:pt>
                <c:pt idx="2463">
                  <c:v>761.64427999999998</c:v>
                </c:pt>
                <c:pt idx="2464">
                  <c:v>761.66516000000001</c:v>
                </c:pt>
                <c:pt idx="2465">
                  <c:v>761.67125999999996</c:v>
                </c:pt>
                <c:pt idx="2466">
                  <c:v>761.67834000000005</c:v>
                </c:pt>
                <c:pt idx="2467">
                  <c:v>761.68786</c:v>
                </c:pt>
                <c:pt idx="2468">
                  <c:v>761.68640000000005</c:v>
                </c:pt>
                <c:pt idx="2469">
                  <c:v>761.71349999999995</c:v>
                </c:pt>
                <c:pt idx="2470">
                  <c:v>761.68669999999997</c:v>
                </c:pt>
                <c:pt idx="2471">
                  <c:v>761.67931999999996</c:v>
                </c:pt>
                <c:pt idx="2472">
                  <c:v>761.71594000000005</c:v>
                </c:pt>
                <c:pt idx="2473">
                  <c:v>761.72869000000003</c:v>
                </c:pt>
                <c:pt idx="2474">
                  <c:v>761.70239000000004</c:v>
                </c:pt>
                <c:pt idx="2475">
                  <c:v>761.70001000000002</c:v>
                </c:pt>
                <c:pt idx="2476">
                  <c:v>761.69970000000001</c:v>
                </c:pt>
                <c:pt idx="2477">
                  <c:v>761.72406000000001</c:v>
                </c:pt>
                <c:pt idx="2478">
                  <c:v>761.69226000000003</c:v>
                </c:pt>
                <c:pt idx="2479">
                  <c:v>761.71856000000002</c:v>
                </c:pt>
                <c:pt idx="2480">
                  <c:v>761.72869000000003</c:v>
                </c:pt>
                <c:pt idx="2481">
                  <c:v>761.71172999999999</c:v>
                </c:pt>
                <c:pt idx="2482">
                  <c:v>761.70587</c:v>
                </c:pt>
                <c:pt idx="2483">
                  <c:v>761.70599000000004</c:v>
                </c:pt>
                <c:pt idx="2484">
                  <c:v>761.71605999999997</c:v>
                </c:pt>
                <c:pt idx="2485">
                  <c:v>761.71319000000005</c:v>
                </c:pt>
                <c:pt idx="2486">
                  <c:v>761.71289000000002</c:v>
                </c:pt>
                <c:pt idx="2487">
                  <c:v>761.72967000000006</c:v>
                </c:pt>
                <c:pt idx="2488">
                  <c:v>761.71069</c:v>
                </c:pt>
                <c:pt idx="2489">
                  <c:v>761.7124</c:v>
                </c:pt>
                <c:pt idx="2490">
                  <c:v>761.71118000000001</c:v>
                </c:pt>
                <c:pt idx="2491">
                  <c:v>761.71501999999998</c:v>
                </c:pt>
                <c:pt idx="2492">
                  <c:v>761.72540000000004</c:v>
                </c:pt>
                <c:pt idx="2493">
                  <c:v>761.72032999999999</c:v>
                </c:pt>
                <c:pt idx="2494">
                  <c:v>761.74084000000005</c:v>
                </c:pt>
                <c:pt idx="2495">
                  <c:v>761.72960999999998</c:v>
                </c:pt>
                <c:pt idx="2496">
                  <c:v>761.74748999999997</c:v>
                </c:pt>
                <c:pt idx="2497">
                  <c:v>761.73437000000001</c:v>
                </c:pt>
                <c:pt idx="2498">
                  <c:v>761.75780999999995</c:v>
                </c:pt>
                <c:pt idx="2499">
                  <c:v>761.74126999999999</c:v>
                </c:pt>
                <c:pt idx="2500">
                  <c:v>761.72740999999996</c:v>
                </c:pt>
                <c:pt idx="2501">
                  <c:v>761.71880999999996</c:v>
                </c:pt>
                <c:pt idx="2502">
                  <c:v>761.71936000000005</c:v>
                </c:pt>
                <c:pt idx="2503">
                  <c:v>761.72064</c:v>
                </c:pt>
                <c:pt idx="2504">
                  <c:v>761.72149000000002</c:v>
                </c:pt>
                <c:pt idx="2505">
                  <c:v>761.73344999999995</c:v>
                </c:pt>
                <c:pt idx="2506">
                  <c:v>761.72955000000002</c:v>
                </c:pt>
                <c:pt idx="2507">
                  <c:v>761.74803999999995</c:v>
                </c:pt>
                <c:pt idx="2508">
                  <c:v>761.74352999999996</c:v>
                </c:pt>
                <c:pt idx="2509">
                  <c:v>761.74237000000005</c:v>
                </c:pt>
                <c:pt idx="2510">
                  <c:v>761.73413000000005</c:v>
                </c:pt>
                <c:pt idx="2511">
                  <c:v>761.74437999999998</c:v>
                </c:pt>
                <c:pt idx="2512">
                  <c:v>761.74266999999998</c:v>
                </c:pt>
                <c:pt idx="2513">
                  <c:v>761.75468999999998</c:v>
                </c:pt>
                <c:pt idx="2514">
                  <c:v>761.74291000000005</c:v>
                </c:pt>
                <c:pt idx="2515">
                  <c:v>761.72576000000004</c:v>
                </c:pt>
                <c:pt idx="2516">
                  <c:v>761.76189999999997</c:v>
                </c:pt>
                <c:pt idx="2517">
                  <c:v>761.74273000000005</c:v>
                </c:pt>
                <c:pt idx="2518">
                  <c:v>761.77178000000004</c:v>
                </c:pt>
                <c:pt idx="2519">
                  <c:v>761.74908000000005</c:v>
                </c:pt>
                <c:pt idx="2520">
                  <c:v>761.74266999999998</c:v>
                </c:pt>
                <c:pt idx="2521">
                  <c:v>761.73913000000005</c:v>
                </c:pt>
                <c:pt idx="2522">
                  <c:v>761.76440000000002</c:v>
                </c:pt>
                <c:pt idx="2523">
                  <c:v>761.77531999999997</c:v>
                </c:pt>
                <c:pt idx="2524">
                  <c:v>761.74603000000002</c:v>
                </c:pt>
                <c:pt idx="2525">
                  <c:v>761.73680999999999</c:v>
                </c:pt>
                <c:pt idx="2526">
                  <c:v>761.75805000000003</c:v>
                </c:pt>
                <c:pt idx="2527">
                  <c:v>761.75121999999999</c:v>
                </c:pt>
                <c:pt idx="2528">
                  <c:v>761.74803999999995</c:v>
                </c:pt>
                <c:pt idx="2529">
                  <c:v>761.77435000000003</c:v>
                </c:pt>
                <c:pt idx="2530">
                  <c:v>761.76562000000001</c:v>
                </c:pt>
                <c:pt idx="2531">
                  <c:v>761.7713</c:v>
                </c:pt>
                <c:pt idx="2532">
                  <c:v>761.77227000000005</c:v>
                </c:pt>
                <c:pt idx="2533">
                  <c:v>761.77342999999996</c:v>
                </c:pt>
                <c:pt idx="2534">
                  <c:v>761.75298999999995</c:v>
                </c:pt>
                <c:pt idx="2535">
                  <c:v>761.7749</c:v>
                </c:pt>
                <c:pt idx="2536">
                  <c:v>761.76287000000002</c:v>
                </c:pt>
                <c:pt idx="2537">
                  <c:v>761.76647000000003</c:v>
                </c:pt>
                <c:pt idx="2538">
                  <c:v>761.75994000000003</c:v>
                </c:pt>
                <c:pt idx="2539">
                  <c:v>761.75505999999996</c:v>
                </c:pt>
                <c:pt idx="2540">
                  <c:v>761.74829</c:v>
                </c:pt>
                <c:pt idx="2541">
                  <c:v>761.74072000000001</c:v>
                </c:pt>
                <c:pt idx="2542">
                  <c:v>761.77062000000001</c:v>
                </c:pt>
                <c:pt idx="2543">
                  <c:v>761.76085999999998</c:v>
                </c:pt>
                <c:pt idx="2544">
                  <c:v>761.76360999999997</c:v>
                </c:pt>
                <c:pt idx="2545">
                  <c:v>761.75761999999997</c:v>
                </c:pt>
                <c:pt idx="2546">
                  <c:v>761.76007000000004</c:v>
                </c:pt>
                <c:pt idx="2547">
                  <c:v>761.77697000000001</c:v>
                </c:pt>
                <c:pt idx="2548">
                  <c:v>761.76477</c:v>
                </c:pt>
                <c:pt idx="2549">
                  <c:v>761.75414999999998</c:v>
                </c:pt>
                <c:pt idx="2550">
                  <c:v>761.75420999999994</c:v>
                </c:pt>
                <c:pt idx="2551">
                  <c:v>761.76831000000004</c:v>
                </c:pt>
                <c:pt idx="2552">
                  <c:v>761.75981999999999</c:v>
                </c:pt>
                <c:pt idx="2553">
                  <c:v>761.76544000000001</c:v>
                </c:pt>
                <c:pt idx="2554">
                  <c:v>761.74981000000002</c:v>
                </c:pt>
                <c:pt idx="2555">
                  <c:v>761.7586</c:v>
                </c:pt>
                <c:pt idx="2556">
                  <c:v>761.78570000000002</c:v>
                </c:pt>
                <c:pt idx="2557">
                  <c:v>761.77647999999999</c:v>
                </c:pt>
                <c:pt idx="2558">
                  <c:v>761.77264000000002</c:v>
                </c:pt>
                <c:pt idx="2559">
                  <c:v>761.77422999999999</c:v>
                </c:pt>
                <c:pt idx="2560">
                  <c:v>761.77569000000005</c:v>
                </c:pt>
                <c:pt idx="2561">
                  <c:v>761.76440000000002</c:v>
                </c:pt>
                <c:pt idx="2562">
                  <c:v>761.76110000000006</c:v>
                </c:pt>
                <c:pt idx="2563">
                  <c:v>761.77928999999995</c:v>
                </c:pt>
                <c:pt idx="2564">
                  <c:v>761.77647999999999</c:v>
                </c:pt>
                <c:pt idx="2565">
                  <c:v>761.79547000000002</c:v>
                </c:pt>
                <c:pt idx="2566">
                  <c:v>761.78868999999997</c:v>
                </c:pt>
                <c:pt idx="2567">
                  <c:v>761.75720000000001</c:v>
                </c:pt>
                <c:pt idx="2568">
                  <c:v>761.77593000000002</c:v>
                </c:pt>
                <c:pt idx="2569">
                  <c:v>761.78967</c:v>
                </c:pt>
                <c:pt idx="2570">
                  <c:v>761.77679000000001</c:v>
                </c:pt>
                <c:pt idx="2571">
                  <c:v>761.78143</c:v>
                </c:pt>
                <c:pt idx="2572">
                  <c:v>761.76860999999997</c:v>
                </c:pt>
                <c:pt idx="2573">
                  <c:v>761.78423999999995</c:v>
                </c:pt>
                <c:pt idx="2574">
                  <c:v>761.79918999999995</c:v>
                </c:pt>
                <c:pt idx="2575">
                  <c:v>761.76787999999999</c:v>
                </c:pt>
                <c:pt idx="2576">
                  <c:v>761.78143</c:v>
                </c:pt>
                <c:pt idx="2577">
                  <c:v>761.76373000000001</c:v>
                </c:pt>
                <c:pt idx="2578">
                  <c:v>761.78033000000005</c:v>
                </c:pt>
                <c:pt idx="2579">
                  <c:v>761.76170999999999</c:v>
                </c:pt>
                <c:pt idx="2580">
                  <c:v>761.77282000000002</c:v>
                </c:pt>
                <c:pt idx="2581">
                  <c:v>761.75854000000004</c:v>
                </c:pt>
                <c:pt idx="2582">
                  <c:v>761.78716999999995</c:v>
                </c:pt>
                <c:pt idx="2583">
                  <c:v>761.76544000000001</c:v>
                </c:pt>
                <c:pt idx="2584">
                  <c:v>761.75286000000006</c:v>
                </c:pt>
                <c:pt idx="2585">
                  <c:v>761.76415999999995</c:v>
                </c:pt>
                <c:pt idx="2586">
                  <c:v>761.78240000000005</c:v>
                </c:pt>
                <c:pt idx="2587">
                  <c:v>761.76805999999999</c:v>
                </c:pt>
                <c:pt idx="2588">
                  <c:v>761.79350999999997</c:v>
                </c:pt>
                <c:pt idx="2589">
                  <c:v>761.78453999999999</c:v>
                </c:pt>
                <c:pt idx="2590">
                  <c:v>761.77422999999999</c:v>
                </c:pt>
                <c:pt idx="2591">
                  <c:v>761.755</c:v>
                </c:pt>
                <c:pt idx="2592">
                  <c:v>761.77362000000005</c:v>
                </c:pt>
                <c:pt idx="2593">
                  <c:v>761.78106000000002</c:v>
                </c:pt>
                <c:pt idx="2594">
                  <c:v>761.78563999999994</c:v>
                </c:pt>
                <c:pt idx="2595">
                  <c:v>761.78479000000004</c:v>
                </c:pt>
                <c:pt idx="2596">
                  <c:v>761.77702999999997</c:v>
                </c:pt>
                <c:pt idx="2597">
                  <c:v>761.78679999999997</c:v>
                </c:pt>
                <c:pt idx="2598">
                  <c:v>761.79259999999999</c:v>
                </c:pt>
                <c:pt idx="2599">
                  <c:v>761.79094999999995</c:v>
                </c:pt>
                <c:pt idx="2600">
                  <c:v>761.76653999999996</c:v>
                </c:pt>
                <c:pt idx="2601">
                  <c:v>761.79498000000001</c:v>
                </c:pt>
                <c:pt idx="2602">
                  <c:v>761.79070999999999</c:v>
                </c:pt>
                <c:pt idx="2603">
                  <c:v>761.78319999999997</c:v>
                </c:pt>
                <c:pt idx="2604">
                  <c:v>761.79710999999998</c:v>
                </c:pt>
                <c:pt idx="2605">
                  <c:v>761.79602</c:v>
                </c:pt>
                <c:pt idx="2606">
                  <c:v>761.78355999999997</c:v>
                </c:pt>
                <c:pt idx="2607">
                  <c:v>761.80029000000002</c:v>
                </c:pt>
                <c:pt idx="2608">
                  <c:v>761.80138999999997</c:v>
                </c:pt>
                <c:pt idx="2609">
                  <c:v>761.76727000000005</c:v>
                </c:pt>
                <c:pt idx="2610">
                  <c:v>761.79295999999999</c:v>
                </c:pt>
                <c:pt idx="2611">
                  <c:v>761.79736000000003</c:v>
                </c:pt>
                <c:pt idx="2612">
                  <c:v>761.79192999999998</c:v>
                </c:pt>
                <c:pt idx="2613">
                  <c:v>761.80071999999996</c:v>
                </c:pt>
                <c:pt idx="2614">
                  <c:v>761.80834000000004</c:v>
                </c:pt>
                <c:pt idx="2615">
                  <c:v>761.80296999999996</c:v>
                </c:pt>
                <c:pt idx="2616">
                  <c:v>761.80382999999995</c:v>
                </c:pt>
                <c:pt idx="2617">
                  <c:v>761.77977999999996</c:v>
                </c:pt>
                <c:pt idx="2618">
                  <c:v>761.78935999999999</c:v>
                </c:pt>
                <c:pt idx="2619">
                  <c:v>761.78435999999999</c:v>
                </c:pt>
                <c:pt idx="2620">
                  <c:v>761.81462999999997</c:v>
                </c:pt>
                <c:pt idx="2621">
                  <c:v>761.79369999999994</c:v>
                </c:pt>
                <c:pt idx="2622">
                  <c:v>761.80687999999998</c:v>
                </c:pt>
                <c:pt idx="2623">
                  <c:v>761.81804999999997</c:v>
                </c:pt>
                <c:pt idx="2624">
                  <c:v>761.79625999999996</c:v>
                </c:pt>
                <c:pt idx="2625">
                  <c:v>761.81255999999996</c:v>
                </c:pt>
                <c:pt idx="2626">
                  <c:v>761.80412999999999</c:v>
                </c:pt>
                <c:pt idx="2627">
                  <c:v>761.78319999999997</c:v>
                </c:pt>
                <c:pt idx="2628">
                  <c:v>761.80474000000004</c:v>
                </c:pt>
                <c:pt idx="2629">
                  <c:v>761.80853000000002</c:v>
                </c:pt>
                <c:pt idx="2630">
                  <c:v>761.81060000000002</c:v>
                </c:pt>
                <c:pt idx="2631">
                  <c:v>761.79692999999997</c:v>
                </c:pt>
                <c:pt idx="2632">
                  <c:v>761.81726000000003</c:v>
                </c:pt>
                <c:pt idx="2633">
                  <c:v>761.78552000000002</c:v>
                </c:pt>
                <c:pt idx="2634">
                  <c:v>761.79791</c:v>
                </c:pt>
                <c:pt idx="2635">
                  <c:v>761.77757999999994</c:v>
                </c:pt>
                <c:pt idx="2636">
                  <c:v>761.79778999999996</c:v>
                </c:pt>
                <c:pt idx="2637">
                  <c:v>761.79431</c:v>
                </c:pt>
                <c:pt idx="2638">
                  <c:v>761.79332999999997</c:v>
                </c:pt>
                <c:pt idx="2639">
                  <c:v>761.79602</c:v>
                </c:pt>
                <c:pt idx="2640">
                  <c:v>761.77868000000001</c:v>
                </c:pt>
                <c:pt idx="2641">
                  <c:v>761.79845999999998</c:v>
                </c:pt>
                <c:pt idx="2642">
                  <c:v>761.76849000000004</c:v>
                </c:pt>
                <c:pt idx="2643">
                  <c:v>761.78710000000001</c:v>
                </c:pt>
                <c:pt idx="2644">
                  <c:v>761.77031999999997</c:v>
                </c:pt>
                <c:pt idx="2645">
                  <c:v>761.80712000000005</c:v>
                </c:pt>
                <c:pt idx="2646">
                  <c:v>761.76733000000002</c:v>
                </c:pt>
                <c:pt idx="2647">
                  <c:v>761.76611000000003</c:v>
                </c:pt>
                <c:pt idx="2648">
                  <c:v>761.77062000000001</c:v>
                </c:pt>
                <c:pt idx="2649">
                  <c:v>761.75921000000005</c:v>
                </c:pt>
                <c:pt idx="2650">
                  <c:v>761.77324999999996</c:v>
                </c:pt>
                <c:pt idx="2651">
                  <c:v>761.77655000000004</c:v>
                </c:pt>
                <c:pt idx="2652">
                  <c:v>761.76007000000004</c:v>
                </c:pt>
                <c:pt idx="2653">
                  <c:v>761.77850000000001</c:v>
                </c:pt>
                <c:pt idx="2654">
                  <c:v>761.77013999999997</c:v>
                </c:pt>
                <c:pt idx="2655">
                  <c:v>761.78404999999998</c:v>
                </c:pt>
                <c:pt idx="2656">
                  <c:v>761.78430000000003</c:v>
                </c:pt>
                <c:pt idx="2657">
                  <c:v>761.74450000000002</c:v>
                </c:pt>
                <c:pt idx="2658">
                  <c:v>761.77086999999995</c:v>
                </c:pt>
                <c:pt idx="2659">
                  <c:v>761.76469999999995</c:v>
                </c:pt>
                <c:pt idx="2660">
                  <c:v>761.76225999999997</c:v>
                </c:pt>
                <c:pt idx="2661">
                  <c:v>761.77313000000004</c:v>
                </c:pt>
                <c:pt idx="2662">
                  <c:v>761.76165000000003</c:v>
                </c:pt>
                <c:pt idx="2663">
                  <c:v>761.78301999999996</c:v>
                </c:pt>
                <c:pt idx="2664">
                  <c:v>761.77697000000001</c:v>
                </c:pt>
                <c:pt idx="2665">
                  <c:v>761.78411000000006</c:v>
                </c:pt>
                <c:pt idx="2666">
                  <c:v>761.79845999999998</c:v>
                </c:pt>
                <c:pt idx="2667">
                  <c:v>761.79272000000003</c:v>
                </c:pt>
                <c:pt idx="2668">
                  <c:v>761.76544000000001</c:v>
                </c:pt>
                <c:pt idx="2669">
                  <c:v>761.77531999999997</c:v>
                </c:pt>
                <c:pt idx="2670">
                  <c:v>761.77435000000003</c:v>
                </c:pt>
                <c:pt idx="2671">
                  <c:v>761.79516000000001</c:v>
                </c:pt>
                <c:pt idx="2672">
                  <c:v>761.78130999999996</c:v>
                </c:pt>
                <c:pt idx="2673">
                  <c:v>761.77764000000002</c:v>
                </c:pt>
                <c:pt idx="2674">
                  <c:v>761.77557000000002</c:v>
                </c:pt>
                <c:pt idx="2675">
                  <c:v>761.78746999999998</c:v>
                </c:pt>
                <c:pt idx="2676">
                  <c:v>761.77587000000005</c:v>
                </c:pt>
                <c:pt idx="2677">
                  <c:v>761.77751999999998</c:v>
                </c:pt>
                <c:pt idx="2678">
                  <c:v>761.76953000000003</c:v>
                </c:pt>
                <c:pt idx="2679">
                  <c:v>761.78941999999995</c:v>
                </c:pt>
                <c:pt idx="2680">
                  <c:v>761.77684999999997</c:v>
                </c:pt>
                <c:pt idx="2681">
                  <c:v>761.79974000000004</c:v>
                </c:pt>
                <c:pt idx="2682">
                  <c:v>761.77435000000003</c:v>
                </c:pt>
                <c:pt idx="2683">
                  <c:v>761.76738999999998</c:v>
                </c:pt>
                <c:pt idx="2684">
                  <c:v>761.77251999999999</c:v>
                </c:pt>
                <c:pt idx="2685">
                  <c:v>761.79436999999996</c:v>
                </c:pt>
                <c:pt idx="2686">
                  <c:v>761.79907000000003</c:v>
                </c:pt>
                <c:pt idx="2687">
                  <c:v>761.79132000000004</c:v>
                </c:pt>
                <c:pt idx="2688">
                  <c:v>761.78033000000005</c:v>
                </c:pt>
                <c:pt idx="2689">
                  <c:v>761.77954</c:v>
                </c:pt>
                <c:pt idx="2690">
                  <c:v>761.77702999999997</c:v>
                </c:pt>
                <c:pt idx="2691">
                  <c:v>761.77946999999995</c:v>
                </c:pt>
                <c:pt idx="2692">
                  <c:v>761.79962</c:v>
                </c:pt>
                <c:pt idx="2693">
                  <c:v>761.78093999999999</c:v>
                </c:pt>
                <c:pt idx="2694">
                  <c:v>761.78563999999994</c:v>
                </c:pt>
                <c:pt idx="2695">
                  <c:v>761.79405999999994</c:v>
                </c:pt>
                <c:pt idx="2696">
                  <c:v>761.78648999999996</c:v>
                </c:pt>
                <c:pt idx="2697">
                  <c:v>761.78625</c:v>
                </c:pt>
                <c:pt idx="2698">
                  <c:v>761.78533000000004</c:v>
                </c:pt>
                <c:pt idx="2699">
                  <c:v>761.80151000000001</c:v>
                </c:pt>
                <c:pt idx="2700">
                  <c:v>761.78899999999999</c:v>
                </c:pt>
                <c:pt idx="2701">
                  <c:v>761.78630999999996</c:v>
                </c:pt>
                <c:pt idx="2702">
                  <c:v>761.79809</c:v>
                </c:pt>
                <c:pt idx="2703">
                  <c:v>761.78734999999995</c:v>
                </c:pt>
                <c:pt idx="2704">
                  <c:v>761.79327000000001</c:v>
                </c:pt>
                <c:pt idx="2705">
                  <c:v>761.77422999999999</c:v>
                </c:pt>
                <c:pt idx="2706">
                  <c:v>761.78186000000005</c:v>
                </c:pt>
                <c:pt idx="2707">
                  <c:v>761.76292999999998</c:v>
                </c:pt>
                <c:pt idx="2708">
                  <c:v>761.78819999999996</c:v>
                </c:pt>
                <c:pt idx="2709">
                  <c:v>761.77764000000002</c:v>
                </c:pt>
                <c:pt idx="2710">
                  <c:v>761.76415999999995</c:v>
                </c:pt>
                <c:pt idx="2711">
                  <c:v>761.78459999999995</c:v>
                </c:pt>
                <c:pt idx="2712">
                  <c:v>761.75609999999995</c:v>
                </c:pt>
                <c:pt idx="2713">
                  <c:v>761.77769999999998</c:v>
                </c:pt>
                <c:pt idx="2714">
                  <c:v>761.76525000000004</c:v>
                </c:pt>
                <c:pt idx="2715">
                  <c:v>761.78575999999998</c:v>
                </c:pt>
                <c:pt idx="2716">
                  <c:v>761.78521000000001</c:v>
                </c:pt>
                <c:pt idx="2717">
                  <c:v>761.77575000000002</c:v>
                </c:pt>
                <c:pt idx="2718">
                  <c:v>761.77026000000001</c:v>
                </c:pt>
                <c:pt idx="2719">
                  <c:v>761.75639999999999</c:v>
                </c:pt>
                <c:pt idx="2720">
                  <c:v>761.79052000000001</c:v>
                </c:pt>
                <c:pt idx="2721">
                  <c:v>761.77209000000005</c:v>
                </c:pt>
                <c:pt idx="2722">
                  <c:v>761.76347999999996</c:v>
                </c:pt>
                <c:pt idx="2723">
                  <c:v>761.80016999999998</c:v>
                </c:pt>
                <c:pt idx="2724">
                  <c:v>761.79076999999995</c:v>
                </c:pt>
                <c:pt idx="2725">
                  <c:v>761.79259999999999</c:v>
                </c:pt>
                <c:pt idx="2726">
                  <c:v>761.77855999999997</c:v>
                </c:pt>
                <c:pt idx="2727">
                  <c:v>761.78466000000003</c:v>
                </c:pt>
                <c:pt idx="2728">
                  <c:v>761.77806999999996</c:v>
                </c:pt>
                <c:pt idx="2729">
                  <c:v>761.79614000000004</c:v>
                </c:pt>
                <c:pt idx="2730">
                  <c:v>761.78301999999996</c:v>
                </c:pt>
                <c:pt idx="2731">
                  <c:v>761.78661999999997</c:v>
                </c:pt>
                <c:pt idx="2732">
                  <c:v>761.78575999999998</c:v>
                </c:pt>
                <c:pt idx="2733">
                  <c:v>761.79521999999997</c:v>
                </c:pt>
                <c:pt idx="2734">
                  <c:v>761.78686000000005</c:v>
                </c:pt>
                <c:pt idx="2735">
                  <c:v>761.78070000000002</c:v>
                </c:pt>
                <c:pt idx="2736">
                  <c:v>761.77868000000001</c:v>
                </c:pt>
                <c:pt idx="2737">
                  <c:v>761.78435999999999</c:v>
                </c:pt>
                <c:pt idx="2738">
                  <c:v>761.76640999999995</c:v>
                </c:pt>
                <c:pt idx="2739">
                  <c:v>761.77342999999996</c:v>
                </c:pt>
                <c:pt idx="2740">
                  <c:v>761.78197999999998</c:v>
                </c:pt>
                <c:pt idx="2741">
                  <c:v>761.79705000000001</c:v>
                </c:pt>
                <c:pt idx="2742">
                  <c:v>761.78282999999999</c:v>
                </c:pt>
                <c:pt idx="2743">
                  <c:v>761.79431</c:v>
                </c:pt>
                <c:pt idx="2744">
                  <c:v>761.80059000000006</c:v>
                </c:pt>
                <c:pt idx="2745">
                  <c:v>761.80211999999995</c:v>
                </c:pt>
                <c:pt idx="2746">
                  <c:v>761.78204000000005</c:v>
                </c:pt>
                <c:pt idx="2747">
                  <c:v>761.80742999999995</c:v>
                </c:pt>
                <c:pt idx="2748">
                  <c:v>761.78545999999994</c:v>
                </c:pt>
                <c:pt idx="2749">
                  <c:v>761.80382999999995</c:v>
                </c:pt>
                <c:pt idx="2750">
                  <c:v>761.79192999999998</c:v>
                </c:pt>
                <c:pt idx="2751">
                  <c:v>761.79492000000005</c:v>
                </c:pt>
                <c:pt idx="2752">
                  <c:v>761.80096000000003</c:v>
                </c:pt>
                <c:pt idx="2753">
                  <c:v>761.79247999999995</c:v>
                </c:pt>
                <c:pt idx="2754">
                  <c:v>761.79710999999998</c:v>
                </c:pt>
                <c:pt idx="2755">
                  <c:v>761.78404999999998</c:v>
                </c:pt>
                <c:pt idx="2756">
                  <c:v>761.78435999999999</c:v>
                </c:pt>
                <c:pt idx="2757">
                  <c:v>761.79301999999996</c:v>
                </c:pt>
                <c:pt idx="2758">
                  <c:v>761.77569000000005</c:v>
                </c:pt>
                <c:pt idx="2759">
                  <c:v>761.77850000000001</c:v>
                </c:pt>
                <c:pt idx="2760">
                  <c:v>761.79259999999999</c:v>
                </c:pt>
                <c:pt idx="2761">
                  <c:v>761.78734999999995</c:v>
                </c:pt>
                <c:pt idx="2762">
                  <c:v>761.78381000000002</c:v>
                </c:pt>
                <c:pt idx="2763">
                  <c:v>761.77562999999998</c:v>
                </c:pt>
                <c:pt idx="2764">
                  <c:v>761.77569000000005</c:v>
                </c:pt>
                <c:pt idx="2765">
                  <c:v>761.79332999999997</c:v>
                </c:pt>
                <c:pt idx="2766">
                  <c:v>761.76080000000002</c:v>
                </c:pt>
                <c:pt idx="2767">
                  <c:v>761.77899000000002</c:v>
                </c:pt>
                <c:pt idx="2768">
                  <c:v>761.78515000000004</c:v>
                </c:pt>
                <c:pt idx="2769">
                  <c:v>761.78637000000003</c:v>
                </c:pt>
                <c:pt idx="2770">
                  <c:v>761.78240000000005</c:v>
                </c:pt>
                <c:pt idx="2771">
                  <c:v>761.77788999999996</c:v>
                </c:pt>
                <c:pt idx="2772">
                  <c:v>761.76756999999998</c:v>
                </c:pt>
                <c:pt idx="2773">
                  <c:v>761.77166</c:v>
                </c:pt>
                <c:pt idx="2774">
                  <c:v>761.76306</c:v>
                </c:pt>
                <c:pt idx="2775">
                  <c:v>761.76831000000004</c:v>
                </c:pt>
                <c:pt idx="2776">
                  <c:v>761.77928999999995</c:v>
                </c:pt>
                <c:pt idx="2777">
                  <c:v>761.77380000000005</c:v>
                </c:pt>
                <c:pt idx="2778">
                  <c:v>761.77562999999998</c:v>
                </c:pt>
                <c:pt idx="2779">
                  <c:v>761.76329999999996</c:v>
                </c:pt>
                <c:pt idx="2780">
                  <c:v>761.76427999999999</c:v>
                </c:pt>
                <c:pt idx="2781">
                  <c:v>761.77544999999998</c:v>
                </c:pt>
                <c:pt idx="2782">
                  <c:v>761.78961000000004</c:v>
                </c:pt>
                <c:pt idx="2783">
                  <c:v>761.74603000000002</c:v>
                </c:pt>
                <c:pt idx="2784">
                  <c:v>761.78479000000004</c:v>
                </c:pt>
                <c:pt idx="2785">
                  <c:v>761.77086999999995</c:v>
                </c:pt>
                <c:pt idx="2786">
                  <c:v>761.78521000000001</c:v>
                </c:pt>
                <c:pt idx="2787">
                  <c:v>761.76007000000004</c:v>
                </c:pt>
                <c:pt idx="2788">
                  <c:v>761.77599999999995</c:v>
                </c:pt>
                <c:pt idx="2789">
                  <c:v>761.77661000000001</c:v>
                </c:pt>
                <c:pt idx="2790">
                  <c:v>761.77508</c:v>
                </c:pt>
                <c:pt idx="2791">
                  <c:v>761.78021000000001</c:v>
                </c:pt>
                <c:pt idx="2792">
                  <c:v>761.78161</c:v>
                </c:pt>
                <c:pt idx="2793">
                  <c:v>761.78490999999997</c:v>
                </c:pt>
                <c:pt idx="2794">
                  <c:v>761.78923999999995</c:v>
                </c:pt>
                <c:pt idx="2795">
                  <c:v>761.76756999999998</c:v>
                </c:pt>
                <c:pt idx="2796">
                  <c:v>761.77751999999998</c:v>
                </c:pt>
                <c:pt idx="2797">
                  <c:v>761.78355999999997</c:v>
                </c:pt>
                <c:pt idx="2798">
                  <c:v>761.78314</c:v>
                </c:pt>
                <c:pt idx="2799">
                  <c:v>761.78411000000006</c:v>
                </c:pt>
                <c:pt idx="2800">
                  <c:v>761.75639999999999</c:v>
                </c:pt>
                <c:pt idx="2801">
                  <c:v>761.79106999999999</c:v>
                </c:pt>
                <c:pt idx="2802">
                  <c:v>761.77362000000005</c:v>
                </c:pt>
                <c:pt idx="2803">
                  <c:v>761.78704000000005</c:v>
                </c:pt>
                <c:pt idx="2804">
                  <c:v>761.79956000000004</c:v>
                </c:pt>
                <c:pt idx="2805">
                  <c:v>761.76989000000003</c:v>
                </c:pt>
                <c:pt idx="2806">
                  <c:v>761.77757999999994</c:v>
                </c:pt>
                <c:pt idx="2807">
                  <c:v>761.75885000000005</c:v>
                </c:pt>
                <c:pt idx="2808">
                  <c:v>761.76678000000004</c:v>
                </c:pt>
                <c:pt idx="2809">
                  <c:v>761.76849000000004</c:v>
                </c:pt>
                <c:pt idx="2810">
                  <c:v>761.77642000000003</c:v>
                </c:pt>
                <c:pt idx="2811">
                  <c:v>761.78033000000005</c:v>
                </c:pt>
                <c:pt idx="2812">
                  <c:v>761.77544999999998</c:v>
                </c:pt>
                <c:pt idx="2813">
                  <c:v>761.77984000000004</c:v>
                </c:pt>
                <c:pt idx="2814">
                  <c:v>761.76440000000002</c:v>
                </c:pt>
                <c:pt idx="2815">
                  <c:v>761.76867000000004</c:v>
                </c:pt>
                <c:pt idx="2816">
                  <c:v>761.76922000000002</c:v>
                </c:pt>
                <c:pt idx="2817">
                  <c:v>761.75658999999996</c:v>
                </c:pt>
                <c:pt idx="2818">
                  <c:v>761.77435000000003</c:v>
                </c:pt>
                <c:pt idx="2819">
                  <c:v>761.76403000000005</c:v>
                </c:pt>
                <c:pt idx="2820">
                  <c:v>761.78679999999997</c:v>
                </c:pt>
                <c:pt idx="2821">
                  <c:v>761.76640999999995</c:v>
                </c:pt>
                <c:pt idx="2822">
                  <c:v>761.73595999999998</c:v>
                </c:pt>
                <c:pt idx="2823">
                  <c:v>761.77824999999996</c:v>
                </c:pt>
                <c:pt idx="2824">
                  <c:v>761.76751000000002</c:v>
                </c:pt>
                <c:pt idx="2825">
                  <c:v>761.76122999999995</c:v>
                </c:pt>
                <c:pt idx="2826">
                  <c:v>761.76274999999998</c:v>
                </c:pt>
                <c:pt idx="2827">
                  <c:v>761.77306999999996</c:v>
                </c:pt>
                <c:pt idx="2828">
                  <c:v>761.76031</c:v>
                </c:pt>
                <c:pt idx="2829">
                  <c:v>761.75805000000003</c:v>
                </c:pt>
                <c:pt idx="2830">
                  <c:v>761.75579000000005</c:v>
                </c:pt>
                <c:pt idx="2831">
                  <c:v>761.74829</c:v>
                </c:pt>
                <c:pt idx="2832">
                  <c:v>761.76152999999999</c:v>
                </c:pt>
                <c:pt idx="2833">
                  <c:v>761.77422999999999</c:v>
                </c:pt>
                <c:pt idx="2834">
                  <c:v>761.75328999999999</c:v>
                </c:pt>
                <c:pt idx="2835">
                  <c:v>761.75945999999999</c:v>
                </c:pt>
                <c:pt idx="2836">
                  <c:v>761.75372000000004</c:v>
                </c:pt>
                <c:pt idx="2837">
                  <c:v>761.75549000000001</c:v>
                </c:pt>
                <c:pt idx="2838">
                  <c:v>761.73486000000003</c:v>
                </c:pt>
                <c:pt idx="2839">
                  <c:v>761.73553000000004</c:v>
                </c:pt>
                <c:pt idx="2840">
                  <c:v>761.71007999999995</c:v>
                </c:pt>
                <c:pt idx="2841">
                  <c:v>761.73509999999999</c:v>
                </c:pt>
                <c:pt idx="2842">
                  <c:v>761.74492999999995</c:v>
                </c:pt>
                <c:pt idx="2843">
                  <c:v>761.74926000000005</c:v>
                </c:pt>
                <c:pt idx="2844">
                  <c:v>761.76318000000003</c:v>
                </c:pt>
                <c:pt idx="2845">
                  <c:v>761.73968000000002</c:v>
                </c:pt>
                <c:pt idx="2846">
                  <c:v>761.73883000000001</c:v>
                </c:pt>
                <c:pt idx="2847">
                  <c:v>761.74632999999994</c:v>
                </c:pt>
                <c:pt idx="2848">
                  <c:v>761.75383999999997</c:v>
                </c:pt>
                <c:pt idx="2849">
                  <c:v>761.76751000000002</c:v>
                </c:pt>
                <c:pt idx="2850">
                  <c:v>761.78295000000003</c:v>
                </c:pt>
                <c:pt idx="2851">
                  <c:v>761.75914999999998</c:v>
                </c:pt>
                <c:pt idx="2852">
                  <c:v>761.74743000000001</c:v>
                </c:pt>
                <c:pt idx="2853">
                  <c:v>761.75787000000003</c:v>
                </c:pt>
                <c:pt idx="2854">
                  <c:v>761.77422999999999</c:v>
                </c:pt>
                <c:pt idx="2855">
                  <c:v>761.77220999999997</c:v>
                </c:pt>
                <c:pt idx="2856">
                  <c:v>761.77264000000002</c:v>
                </c:pt>
                <c:pt idx="2857">
                  <c:v>761.76556000000005</c:v>
                </c:pt>
                <c:pt idx="2858">
                  <c:v>761.76207999999997</c:v>
                </c:pt>
                <c:pt idx="2859">
                  <c:v>761.76202000000001</c:v>
                </c:pt>
                <c:pt idx="2860">
                  <c:v>761.76085999999998</c:v>
                </c:pt>
                <c:pt idx="2861">
                  <c:v>761.75761999999997</c:v>
                </c:pt>
                <c:pt idx="2862">
                  <c:v>761.76427999999999</c:v>
                </c:pt>
                <c:pt idx="2863">
                  <c:v>761.7586</c:v>
                </c:pt>
                <c:pt idx="2864">
                  <c:v>761.74981000000002</c:v>
                </c:pt>
                <c:pt idx="2865">
                  <c:v>761.77056000000005</c:v>
                </c:pt>
                <c:pt idx="2866">
                  <c:v>761.74144999999999</c:v>
                </c:pt>
                <c:pt idx="2867">
                  <c:v>761.75836000000004</c:v>
                </c:pt>
                <c:pt idx="2868">
                  <c:v>761.76622999999995</c:v>
                </c:pt>
                <c:pt idx="2869">
                  <c:v>761.73883000000001</c:v>
                </c:pt>
                <c:pt idx="2870">
                  <c:v>761.76165000000003</c:v>
                </c:pt>
                <c:pt idx="2871">
                  <c:v>761.73742000000004</c:v>
                </c:pt>
                <c:pt idx="2872">
                  <c:v>761.73553000000004</c:v>
                </c:pt>
                <c:pt idx="2873">
                  <c:v>761.74974999999995</c:v>
                </c:pt>
                <c:pt idx="2874">
                  <c:v>761.75018</c:v>
                </c:pt>
                <c:pt idx="2875">
                  <c:v>761.75048000000004</c:v>
                </c:pt>
                <c:pt idx="2876">
                  <c:v>761.74688000000003</c:v>
                </c:pt>
                <c:pt idx="2877">
                  <c:v>761.74144999999999</c:v>
                </c:pt>
                <c:pt idx="2878">
                  <c:v>761.77153999999996</c:v>
                </c:pt>
                <c:pt idx="2879">
                  <c:v>761.75725999999997</c:v>
                </c:pt>
                <c:pt idx="2880">
                  <c:v>761.75756000000001</c:v>
                </c:pt>
                <c:pt idx="2881">
                  <c:v>761.73626000000002</c:v>
                </c:pt>
                <c:pt idx="2882">
                  <c:v>761.75554999999997</c:v>
                </c:pt>
                <c:pt idx="2883">
                  <c:v>761.75969999999995</c:v>
                </c:pt>
                <c:pt idx="2884">
                  <c:v>761.75787000000003</c:v>
                </c:pt>
                <c:pt idx="2885">
                  <c:v>761.73051999999996</c:v>
                </c:pt>
                <c:pt idx="2886">
                  <c:v>761.73437000000001</c:v>
                </c:pt>
                <c:pt idx="2887">
                  <c:v>761.73986000000002</c:v>
                </c:pt>
                <c:pt idx="2888">
                  <c:v>761.74725000000001</c:v>
                </c:pt>
                <c:pt idx="2889">
                  <c:v>761.76396999999997</c:v>
                </c:pt>
                <c:pt idx="2890">
                  <c:v>761.75798999999995</c:v>
                </c:pt>
                <c:pt idx="2891">
                  <c:v>761.76007000000004</c:v>
                </c:pt>
                <c:pt idx="2892">
                  <c:v>761.75816999999995</c:v>
                </c:pt>
                <c:pt idx="2893">
                  <c:v>761.75414999999998</c:v>
                </c:pt>
                <c:pt idx="2894">
                  <c:v>761.73577</c:v>
                </c:pt>
                <c:pt idx="2895">
                  <c:v>761.74046999999996</c:v>
                </c:pt>
                <c:pt idx="2896">
                  <c:v>761.74310000000003</c:v>
                </c:pt>
                <c:pt idx="2897">
                  <c:v>761.73541</c:v>
                </c:pt>
                <c:pt idx="2898">
                  <c:v>761.73071000000004</c:v>
                </c:pt>
                <c:pt idx="2899">
                  <c:v>761.72955000000002</c:v>
                </c:pt>
                <c:pt idx="2900">
                  <c:v>761.74291000000005</c:v>
                </c:pt>
                <c:pt idx="2901">
                  <c:v>761.73686999999995</c:v>
                </c:pt>
                <c:pt idx="2902">
                  <c:v>761.73217</c:v>
                </c:pt>
                <c:pt idx="2903">
                  <c:v>761.74725000000001</c:v>
                </c:pt>
                <c:pt idx="2904">
                  <c:v>761.72937000000002</c:v>
                </c:pt>
                <c:pt idx="2905">
                  <c:v>761.74419999999998</c:v>
                </c:pt>
                <c:pt idx="2906">
                  <c:v>761.74644999999998</c:v>
                </c:pt>
                <c:pt idx="2907">
                  <c:v>761.76049</c:v>
                </c:pt>
                <c:pt idx="2908">
                  <c:v>761.73071000000004</c:v>
                </c:pt>
                <c:pt idx="2909">
                  <c:v>761.75390000000004</c:v>
                </c:pt>
                <c:pt idx="2910">
                  <c:v>761.73528999999996</c:v>
                </c:pt>
                <c:pt idx="2911">
                  <c:v>761.75512000000003</c:v>
                </c:pt>
                <c:pt idx="2912">
                  <c:v>761.72478999999998</c:v>
                </c:pt>
                <c:pt idx="2913">
                  <c:v>761.72191999999995</c:v>
                </c:pt>
                <c:pt idx="2914">
                  <c:v>761.74450000000002</c:v>
                </c:pt>
                <c:pt idx="2915">
                  <c:v>761.73973999999998</c:v>
                </c:pt>
                <c:pt idx="2916">
                  <c:v>761.74908000000005</c:v>
                </c:pt>
                <c:pt idx="2917">
                  <c:v>761.75603999999998</c:v>
                </c:pt>
                <c:pt idx="2918">
                  <c:v>761.75603999999998</c:v>
                </c:pt>
                <c:pt idx="2919">
                  <c:v>761.72496999999998</c:v>
                </c:pt>
                <c:pt idx="2920">
                  <c:v>761.73051999999996</c:v>
                </c:pt>
                <c:pt idx="2921">
                  <c:v>761.72833000000003</c:v>
                </c:pt>
                <c:pt idx="2922">
                  <c:v>761.74113999999997</c:v>
                </c:pt>
                <c:pt idx="2923">
                  <c:v>761.74486999999999</c:v>
                </c:pt>
                <c:pt idx="2924">
                  <c:v>761.74414000000002</c:v>
                </c:pt>
                <c:pt idx="2925">
                  <c:v>761.74383</c:v>
                </c:pt>
                <c:pt idx="2926">
                  <c:v>761.72924</c:v>
                </c:pt>
                <c:pt idx="2927">
                  <c:v>761.74255000000005</c:v>
                </c:pt>
                <c:pt idx="2928">
                  <c:v>761.72357</c:v>
                </c:pt>
                <c:pt idx="2929">
                  <c:v>761.74102000000005</c:v>
                </c:pt>
                <c:pt idx="2930">
                  <c:v>761.75645999999995</c:v>
                </c:pt>
                <c:pt idx="2931">
                  <c:v>761.72149000000002</c:v>
                </c:pt>
                <c:pt idx="2932">
                  <c:v>761.73662999999999</c:v>
                </c:pt>
                <c:pt idx="2933">
                  <c:v>761.71905000000004</c:v>
                </c:pt>
                <c:pt idx="2934">
                  <c:v>761.73333000000002</c:v>
                </c:pt>
                <c:pt idx="2935">
                  <c:v>761.73595999999998</c:v>
                </c:pt>
                <c:pt idx="2936">
                  <c:v>761.72618999999997</c:v>
                </c:pt>
                <c:pt idx="2937">
                  <c:v>761.72131000000002</c:v>
                </c:pt>
                <c:pt idx="2938">
                  <c:v>761.72704999999996</c:v>
                </c:pt>
                <c:pt idx="2939">
                  <c:v>761.73357999999996</c:v>
                </c:pt>
                <c:pt idx="2940">
                  <c:v>761.72406000000001</c:v>
                </c:pt>
                <c:pt idx="2941">
                  <c:v>761.71349999999995</c:v>
                </c:pt>
                <c:pt idx="2942">
                  <c:v>761.73260000000005</c:v>
                </c:pt>
                <c:pt idx="2943">
                  <c:v>761.70317999999997</c:v>
                </c:pt>
                <c:pt idx="2944">
                  <c:v>761.74005</c:v>
                </c:pt>
                <c:pt idx="2945">
                  <c:v>761.72283000000004</c:v>
                </c:pt>
                <c:pt idx="2946">
                  <c:v>761.72844999999995</c:v>
                </c:pt>
                <c:pt idx="2947">
                  <c:v>761.72014999999999</c:v>
                </c:pt>
                <c:pt idx="2948">
                  <c:v>761.71501999999998</c:v>
                </c:pt>
                <c:pt idx="2949">
                  <c:v>761.72844999999995</c:v>
                </c:pt>
                <c:pt idx="2950">
                  <c:v>761.72442000000001</c:v>
                </c:pt>
                <c:pt idx="2951">
                  <c:v>761.72747000000004</c:v>
                </c:pt>
                <c:pt idx="2952">
                  <c:v>761.73455000000001</c:v>
                </c:pt>
                <c:pt idx="2953">
                  <c:v>761.73045999999999</c:v>
                </c:pt>
                <c:pt idx="2954">
                  <c:v>761.73595999999998</c:v>
                </c:pt>
                <c:pt idx="2955">
                  <c:v>761.71319000000005</c:v>
                </c:pt>
                <c:pt idx="2956">
                  <c:v>761.71623999999997</c:v>
                </c:pt>
                <c:pt idx="2957">
                  <c:v>761.72546</c:v>
                </c:pt>
                <c:pt idx="2958">
                  <c:v>761.73528999999996</c:v>
                </c:pt>
                <c:pt idx="2959">
                  <c:v>761.71270000000004</c:v>
                </c:pt>
                <c:pt idx="2960">
                  <c:v>761.72271000000001</c:v>
                </c:pt>
                <c:pt idx="2961">
                  <c:v>761.71678999999995</c:v>
                </c:pt>
                <c:pt idx="2962">
                  <c:v>761.74072000000001</c:v>
                </c:pt>
                <c:pt idx="2963">
                  <c:v>761.73486000000003</c:v>
                </c:pt>
                <c:pt idx="2964">
                  <c:v>761.73045999999999</c:v>
                </c:pt>
                <c:pt idx="2965">
                  <c:v>761.72814000000005</c:v>
                </c:pt>
                <c:pt idx="2966">
                  <c:v>761.72625000000005</c:v>
                </c:pt>
                <c:pt idx="2967">
                  <c:v>761.73162000000002</c:v>
                </c:pt>
                <c:pt idx="2968">
                  <c:v>761.71532999999999</c:v>
                </c:pt>
                <c:pt idx="2969">
                  <c:v>761.70403999999996</c:v>
                </c:pt>
                <c:pt idx="2970">
                  <c:v>761.70592999999997</c:v>
                </c:pt>
                <c:pt idx="2971">
                  <c:v>761.73326999999995</c:v>
                </c:pt>
                <c:pt idx="2972">
                  <c:v>761.71905000000004</c:v>
                </c:pt>
                <c:pt idx="2973">
                  <c:v>761.73828000000003</c:v>
                </c:pt>
                <c:pt idx="2974">
                  <c:v>761.69970000000001</c:v>
                </c:pt>
                <c:pt idx="2975">
                  <c:v>761.72955000000002</c:v>
                </c:pt>
                <c:pt idx="2976">
                  <c:v>761.70916</c:v>
                </c:pt>
                <c:pt idx="2977">
                  <c:v>761.69920999999999</c:v>
                </c:pt>
                <c:pt idx="2978">
                  <c:v>761.73460999999998</c:v>
                </c:pt>
                <c:pt idx="2979">
                  <c:v>761.72771999999998</c:v>
                </c:pt>
                <c:pt idx="2980">
                  <c:v>761.73753999999997</c:v>
                </c:pt>
                <c:pt idx="2981">
                  <c:v>761.72406000000001</c:v>
                </c:pt>
                <c:pt idx="2982">
                  <c:v>761.73388</c:v>
                </c:pt>
                <c:pt idx="2983">
                  <c:v>761.72655999999995</c:v>
                </c:pt>
                <c:pt idx="2984">
                  <c:v>761.69560999999999</c:v>
                </c:pt>
                <c:pt idx="2985">
                  <c:v>761.73278000000005</c:v>
                </c:pt>
                <c:pt idx="2986">
                  <c:v>761.72546</c:v>
                </c:pt>
                <c:pt idx="2987">
                  <c:v>761.72924</c:v>
                </c:pt>
                <c:pt idx="2988">
                  <c:v>761.71820000000002</c:v>
                </c:pt>
                <c:pt idx="2989">
                  <c:v>761.69110000000001</c:v>
                </c:pt>
                <c:pt idx="2990">
                  <c:v>761.71794999999997</c:v>
                </c:pt>
                <c:pt idx="2991">
                  <c:v>761.72032999999999</c:v>
                </c:pt>
                <c:pt idx="2992">
                  <c:v>761.71178999999995</c:v>
                </c:pt>
                <c:pt idx="2993">
                  <c:v>761.72796000000005</c:v>
                </c:pt>
                <c:pt idx="2994">
                  <c:v>761.72460000000001</c:v>
                </c:pt>
                <c:pt idx="2995">
                  <c:v>761.72161000000006</c:v>
                </c:pt>
                <c:pt idx="2996">
                  <c:v>761.71898999999996</c:v>
                </c:pt>
                <c:pt idx="2997">
                  <c:v>761.70056</c:v>
                </c:pt>
                <c:pt idx="2998">
                  <c:v>761.7124</c:v>
                </c:pt>
                <c:pt idx="2999">
                  <c:v>761.73582999999996</c:v>
                </c:pt>
                <c:pt idx="3000">
                  <c:v>761.72387000000003</c:v>
                </c:pt>
                <c:pt idx="3001">
                  <c:v>761.68811000000005</c:v>
                </c:pt>
                <c:pt idx="3002">
                  <c:v>761.71563000000003</c:v>
                </c:pt>
                <c:pt idx="3003">
                  <c:v>761.71794999999997</c:v>
                </c:pt>
                <c:pt idx="3004">
                  <c:v>761.72607000000005</c:v>
                </c:pt>
                <c:pt idx="3005">
                  <c:v>761.71478000000002</c:v>
                </c:pt>
                <c:pt idx="3006">
                  <c:v>761.73413000000005</c:v>
                </c:pt>
                <c:pt idx="3007">
                  <c:v>761.71489999999994</c:v>
                </c:pt>
                <c:pt idx="3008">
                  <c:v>761.72258999999997</c:v>
                </c:pt>
                <c:pt idx="3009">
                  <c:v>761.72180000000003</c:v>
                </c:pt>
                <c:pt idx="3010">
                  <c:v>761.70684000000006</c:v>
                </c:pt>
                <c:pt idx="3011">
                  <c:v>761.72789999999998</c:v>
                </c:pt>
                <c:pt idx="3012">
                  <c:v>761.70781999999997</c:v>
                </c:pt>
                <c:pt idx="3013">
                  <c:v>761.73064999999997</c:v>
                </c:pt>
                <c:pt idx="3014">
                  <c:v>761.73022000000003</c:v>
                </c:pt>
                <c:pt idx="3015">
                  <c:v>761.71032000000002</c:v>
                </c:pt>
                <c:pt idx="3016">
                  <c:v>761.70874000000003</c:v>
                </c:pt>
                <c:pt idx="3017">
                  <c:v>761.72173999999995</c:v>
                </c:pt>
                <c:pt idx="3018">
                  <c:v>761.69689000000005</c:v>
                </c:pt>
                <c:pt idx="3019">
                  <c:v>761.70818999999995</c:v>
                </c:pt>
                <c:pt idx="3020">
                  <c:v>761.70708999999999</c:v>
                </c:pt>
                <c:pt idx="3021">
                  <c:v>761.71545000000003</c:v>
                </c:pt>
                <c:pt idx="3022">
                  <c:v>761.71130000000005</c:v>
                </c:pt>
                <c:pt idx="3023">
                  <c:v>761.71905000000004</c:v>
                </c:pt>
                <c:pt idx="3024">
                  <c:v>761.71123999999998</c:v>
                </c:pt>
                <c:pt idx="3025">
                  <c:v>761.71452999999997</c:v>
                </c:pt>
                <c:pt idx="3026">
                  <c:v>761.72038999999995</c:v>
                </c:pt>
                <c:pt idx="3027">
                  <c:v>761.72520999999995</c:v>
                </c:pt>
                <c:pt idx="3028">
                  <c:v>761.72985000000006</c:v>
                </c:pt>
                <c:pt idx="3029">
                  <c:v>761.71056999999996</c:v>
                </c:pt>
                <c:pt idx="3030">
                  <c:v>761.73712</c:v>
                </c:pt>
                <c:pt idx="3031">
                  <c:v>761.73193000000003</c:v>
                </c:pt>
                <c:pt idx="3032">
                  <c:v>761.74126999999999</c:v>
                </c:pt>
                <c:pt idx="3033">
                  <c:v>761.74352999999996</c:v>
                </c:pt>
                <c:pt idx="3034">
                  <c:v>761.72229000000004</c:v>
                </c:pt>
                <c:pt idx="3035">
                  <c:v>761.72576000000004</c:v>
                </c:pt>
                <c:pt idx="3036">
                  <c:v>761.71489999999994</c:v>
                </c:pt>
                <c:pt idx="3037">
                  <c:v>761.70892000000003</c:v>
                </c:pt>
                <c:pt idx="3038">
                  <c:v>761.72313999999994</c:v>
                </c:pt>
                <c:pt idx="3039">
                  <c:v>761.72295999999994</c:v>
                </c:pt>
                <c:pt idx="3040">
                  <c:v>761.70825000000002</c:v>
                </c:pt>
                <c:pt idx="3041">
                  <c:v>761.69786999999997</c:v>
                </c:pt>
                <c:pt idx="3042">
                  <c:v>761.69281000000001</c:v>
                </c:pt>
                <c:pt idx="3043">
                  <c:v>761.71234000000004</c:v>
                </c:pt>
                <c:pt idx="3044">
                  <c:v>761.71685000000002</c:v>
                </c:pt>
                <c:pt idx="3045">
                  <c:v>761.70172000000002</c:v>
                </c:pt>
                <c:pt idx="3046">
                  <c:v>761.70372999999995</c:v>
                </c:pt>
                <c:pt idx="3047">
                  <c:v>761.68658000000005</c:v>
                </c:pt>
                <c:pt idx="3048">
                  <c:v>761.70092</c:v>
                </c:pt>
                <c:pt idx="3049">
                  <c:v>761.70898</c:v>
                </c:pt>
                <c:pt idx="3050">
                  <c:v>761.69371999999998</c:v>
                </c:pt>
                <c:pt idx="3051">
                  <c:v>761.70390999999995</c:v>
                </c:pt>
                <c:pt idx="3052">
                  <c:v>761.71001999999999</c:v>
                </c:pt>
                <c:pt idx="3053">
                  <c:v>761.69353999999998</c:v>
                </c:pt>
                <c:pt idx="3054">
                  <c:v>761.71411000000001</c:v>
                </c:pt>
                <c:pt idx="3055">
                  <c:v>761.70208000000002</c:v>
                </c:pt>
                <c:pt idx="3056">
                  <c:v>761.70190000000002</c:v>
                </c:pt>
                <c:pt idx="3057">
                  <c:v>761.70952999999997</c:v>
                </c:pt>
                <c:pt idx="3058">
                  <c:v>761.70483000000002</c:v>
                </c:pt>
                <c:pt idx="3059">
                  <c:v>761.70001000000002</c:v>
                </c:pt>
                <c:pt idx="3060">
                  <c:v>761.70703000000003</c:v>
                </c:pt>
                <c:pt idx="3061">
                  <c:v>761.69384000000002</c:v>
                </c:pt>
                <c:pt idx="3062">
                  <c:v>761.69744000000003</c:v>
                </c:pt>
                <c:pt idx="3063">
                  <c:v>761.69897000000003</c:v>
                </c:pt>
                <c:pt idx="3064">
                  <c:v>761.69902999999999</c:v>
                </c:pt>
                <c:pt idx="3065">
                  <c:v>761.6925</c:v>
                </c:pt>
                <c:pt idx="3066">
                  <c:v>761.68920000000003</c:v>
                </c:pt>
                <c:pt idx="3067">
                  <c:v>761.73022000000003</c:v>
                </c:pt>
                <c:pt idx="3068">
                  <c:v>761.70921999999996</c:v>
                </c:pt>
                <c:pt idx="3069">
                  <c:v>761.70628999999997</c:v>
                </c:pt>
                <c:pt idx="3070">
                  <c:v>761.68913999999995</c:v>
                </c:pt>
                <c:pt idx="3071">
                  <c:v>761.70537999999999</c:v>
                </c:pt>
                <c:pt idx="3072">
                  <c:v>761.70201999999995</c:v>
                </c:pt>
                <c:pt idx="3073">
                  <c:v>761.69329000000005</c:v>
                </c:pt>
                <c:pt idx="3074">
                  <c:v>761.69695999999999</c:v>
                </c:pt>
                <c:pt idx="3075">
                  <c:v>761.68640000000005</c:v>
                </c:pt>
                <c:pt idx="3076">
                  <c:v>761.69493999999997</c:v>
                </c:pt>
                <c:pt idx="3077">
                  <c:v>761.68102999999996</c:v>
                </c:pt>
                <c:pt idx="3078">
                  <c:v>761.68553999999995</c:v>
                </c:pt>
                <c:pt idx="3079">
                  <c:v>761.6925</c:v>
                </c:pt>
                <c:pt idx="3080">
                  <c:v>761.71343000000002</c:v>
                </c:pt>
                <c:pt idx="3081">
                  <c:v>761.71032000000002</c:v>
                </c:pt>
                <c:pt idx="3082">
                  <c:v>761.70866999999998</c:v>
                </c:pt>
                <c:pt idx="3083">
                  <c:v>761.70135000000005</c:v>
                </c:pt>
                <c:pt idx="3084">
                  <c:v>761.69731999999999</c:v>
                </c:pt>
                <c:pt idx="3085">
                  <c:v>761.71234000000004</c:v>
                </c:pt>
                <c:pt idx="3086">
                  <c:v>761.69560999999999</c:v>
                </c:pt>
                <c:pt idx="3087">
                  <c:v>761.70672000000002</c:v>
                </c:pt>
                <c:pt idx="3088">
                  <c:v>761.72924</c:v>
                </c:pt>
                <c:pt idx="3089">
                  <c:v>761.70928000000004</c:v>
                </c:pt>
                <c:pt idx="3090">
                  <c:v>761.72009000000003</c:v>
                </c:pt>
                <c:pt idx="3091">
                  <c:v>761.7124</c:v>
                </c:pt>
                <c:pt idx="3092">
                  <c:v>761.71685000000002</c:v>
                </c:pt>
                <c:pt idx="3093">
                  <c:v>761.76134999999999</c:v>
                </c:pt>
                <c:pt idx="3094">
                  <c:v>761.74474999999995</c:v>
                </c:pt>
                <c:pt idx="3095">
                  <c:v>761.75005999999996</c:v>
                </c:pt>
                <c:pt idx="3096">
                  <c:v>761.74406999999997</c:v>
                </c:pt>
                <c:pt idx="3097">
                  <c:v>761.75225</c:v>
                </c:pt>
                <c:pt idx="3098">
                  <c:v>761.74981000000002</c:v>
                </c:pt>
                <c:pt idx="3099">
                  <c:v>761.72631000000001</c:v>
                </c:pt>
                <c:pt idx="3100">
                  <c:v>761.73833999999999</c:v>
                </c:pt>
                <c:pt idx="3101">
                  <c:v>761.75115000000005</c:v>
                </c:pt>
                <c:pt idx="3102">
                  <c:v>761.72491000000002</c:v>
                </c:pt>
                <c:pt idx="3103">
                  <c:v>761.75756000000001</c:v>
                </c:pt>
                <c:pt idx="3104">
                  <c:v>761.75310999999999</c:v>
                </c:pt>
                <c:pt idx="3105">
                  <c:v>761.73888999999997</c:v>
                </c:pt>
                <c:pt idx="3106">
                  <c:v>761.73602000000005</c:v>
                </c:pt>
                <c:pt idx="3107">
                  <c:v>761.73833999999999</c:v>
                </c:pt>
                <c:pt idx="3108">
                  <c:v>761.74694</c:v>
                </c:pt>
                <c:pt idx="3109">
                  <c:v>761.73352</c:v>
                </c:pt>
                <c:pt idx="3110">
                  <c:v>761.74095999999997</c:v>
                </c:pt>
                <c:pt idx="3111">
                  <c:v>761.73553000000004</c:v>
                </c:pt>
                <c:pt idx="3112">
                  <c:v>761.75061000000005</c:v>
                </c:pt>
                <c:pt idx="3113">
                  <c:v>761.72955000000002</c:v>
                </c:pt>
                <c:pt idx="3114">
                  <c:v>761.70617000000004</c:v>
                </c:pt>
                <c:pt idx="3115">
                  <c:v>761.71875</c:v>
                </c:pt>
                <c:pt idx="3116">
                  <c:v>761.72302000000002</c:v>
                </c:pt>
                <c:pt idx="3117">
                  <c:v>761.73602000000005</c:v>
                </c:pt>
                <c:pt idx="3118">
                  <c:v>761.73077000000001</c:v>
                </c:pt>
                <c:pt idx="3119">
                  <c:v>761.73717999999997</c:v>
                </c:pt>
                <c:pt idx="3120">
                  <c:v>761.73883000000001</c:v>
                </c:pt>
                <c:pt idx="3121">
                  <c:v>761.72320000000002</c:v>
                </c:pt>
                <c:pt idx="3122">
                  <c:v>761.74406999999997</c:v>
                </c:pt>
                <c:pt idx="3123">
                  <c:v>761.72369000000003</c:v>
                </c:pt>
                <c:pt idx="3124">
                  <c:v>761.73082999999997</c:v>
                </c:pt>
                <c:pt idx="3125">
                  <c:v>761.75268000000005</c:v>
                </c:pt>
                <c:pt idx="3126">
                  <c:v>761.75036</c:v>
                </c:pt>
                <c:pt idx="3127">
                  <c:v>761.74028999999996</c:v>
                </c:pt>
                <c:pt idx="3128">
                  <c:v>761.72717</c:v>
                </c:pt>
                <c:pt idx="3129">
                  <c:v>761.73943999999995</c:v>
                </c:pt>
                <c:pt idx="3130">
                  <c:v>761.74157000000002</c:v>
                </c:pt>
                <c:pt idx="3131">
                  <c:v>761.73442999999997</c:v>
                </c:pt>
                <c:pt idx="3132">
                  <c:v>761.72955000000002</c:v>
                </c:pt>
                <c:pt idx="3133">
                  <c:v>761.7174</c:v>
                </c:pt>
                <c:pt idx="3134">
                  <c:v>761.73602000000005</c:v>
                </c:pt>
                <c:pt idx="3135">
                  <c:v>761.72826999999995</c:v>
                </c:pt>
                <c:pt idx="3136">
                  <c:v>761.73473999999999</c:v>
                </c:pt>
                <c:pt idx="3137">
                  <c:v>761.74144999999999</c:v>
                </c:pt>
                <c:pt idx="3138">
                  <c:v>761.73986000000002</c:v>
                </c:pt>
                <c:pt idx="3139">
                  <c:v>761.76152999999999</c:v>
                </c:pt>
                <c:pt idx="3140">
                  <c:v>761.75842</c:v>
                </c:pt>
                <c:pt idx="3141">
                  <c:v>761.74321999999995</c:v>
                </c:pt>
                <c:pt idx="3142">
                  <c:v>761.74217999999996</c:v>
                </c:pt>
                <c:pt idx="3143">
                  <c:v>761.75090999999998</c:v>
                </c:pt>
                <c:pt idx="3144">
                  <c:v>761.76306</c:v>
                </c:pt>
                <c:pt idx="3145">
                  <c:v>761.74181999999996</c:v>
                </c:pt>
                <c:pt idx="3146">
                  <c:v>761.72967000000006</c:v>
                </c:pt>
                <c:pt idx="3147">
                  <c:v>761.78106000000002</c:v>
                </c:pt>
                <c:pt idx="3148">
                  <c:v>761.76147000000003</c:v>
                </c:pt>
                <c:pt idx="3149">
                  <c:v>761.77153999999996</c:v>
                </c:pt>
                <c:pt idx="3150">
                  <c:v>761.75476000000003</c:v>
                </c:pt>
                <c:pt idx="3151">
                  <c:v>761.78002000000004</c:v>
                </c:pt>
                <c:pt idx="3152">
                  <c:v>761.77502000000004</c:v>
                </c:pt>
                <c:pt idx="3153">
                  <c:v>761.78607</c:v>
                </c:pt>
                <c:pt idx="3154">
                  <c:v>761.77709000000004</c:v>
                </c:pt>
                <c:pt idx="3155">
                  <c:v>761.78875000000005</c:v>
                </c:pt>
                <c:pt idx="3156">
                  <c:v>761.77166</c:v>
                </c:pt>
                <c:pt idx="3157">
                  <c:v>761.7713</c:v>
                </c:pt>
                <c:pt idx="3158">
                  <c:v>761.77477999999996</c:v>
                </c:pt>
                <c:pt idx="3159">
                  <c:v>761.79277999999999</c:v>
                </c:pt>
                <c:pt idx="3160">
                  <c:v>761.77702999999997</c:v>
                </c:pt>
                <c:pt idx="3161">
                  <c:v>761.7749</c:v>
                </c:pt>
                <c:pt idx="3162">
                  <c:v>761.78062999999997</c:v>
                </c:pt>
                <c:pt idx="3163">
                  <c:v>761.77313000000004</c:v>
                </c:pt>
                <c:pt idx="3164">
                  <c:v>761.77337</c:v>
                </c:pt>
                <c:pt idx="3165">
                  <c:v>761.74950999999999</c:v>
                </c:pt>
                <c:pt idx="3166">
                  <c:v>761.77819</c:v>
                </c:pt>
                <c:pt idx="3167">
                  <c:v>761.76232000000005</c:v>
                </c:pt>
                <c:pt idx="3168">
                  <c:v>761.75896999999998</c:v>
                </c:pt>
                <c:pt idx="3169">
                  <c:v>761.76898000000006</c:v>
                </c:pt>
                <c:pt idx="3170">
                  <c:v>761.77098999999998</c:v>
                </c:pt>
                <c:pt idx="3171">
                  <c:v>761.77428999999995</c:v>
                </c:pt>
                <c:pt idx="3172">
                  <c:v>761.78734999999995</c:v>
                </c:pt>
                <c:pt idx="3173">
                  <c:v>761.77251999999999</c:v>
                </c:pt>
                <c:pt idx="3174">
                  <c:v>761.78619000000003</c:v>
                </c:pt>
                <c:pt idx="3175">
                  <c:v>761.77795000000003</c:v>
                </c:pt>
                <c:pt idx="3176">
                  <c:v>761.77733999999998</c:v>
                </c:pt>
                <c:pt idx="3177">
                  <c:v>761.79205000000002</c:v>
                </c:pt>
                <c:pt idx="3178">
                  <c:v>761.76775999999995</c:v>
                </c:pt>
                <c:pt idx="3179">
                  <c:v>761.76805999999999</c:v>
                </c:pt>
                <c:pt idx="3180">
                  <c:v>761.77398000000005</c:v>
                </c:pt>
                <c:pt idx="3181">
                  <c:v>761.77093000000002</c:v>
                </c:pt>
                <c:pt idx="3182">
                  <c:v>761.76971000000003</c:v>
                </c:pt>
                <c:pt idx="3183">
                  <c:v>761.77673000000004</c:v>
                </c:pt>
                <c:pt idx="3184">
                  <c:v>761.76342</c:v>
                </c:pt>
                <c:pt idx="3185">
                  <c:v>761.76347999999996</c:v>
                </c:pt>
                <c:pt idx="3186">
                  <c:v>761.79498000000001</c:v>
                </c:pt>
                <c:pt idx="3187">
                  <c:v>761.77813000000003</c:v>
                </c:pt>
                <c:pt idx="3188">
                  <c:v>761.78533000000004</c:v>
                </c:pt>
                <c:pt idx="3189">
                  <c:v>761.79900999999995</c:v>
                </c:pt>
                <c:pt idx="3190">
                  <c:v>761.77068999999995</c:v>
                </c:pt>
                <c:pt idx="3191">
                  <c:v>761.78466000000003</c:v>
                </c:pt>
                <c:pt idx="3192">
                  <c:v>761.77257999999995</c:v>
                </c:pt>
                <c:pt idx="3193">
                  <c:v>761.77966000000004</c:v>
                </c:pt>
                <c:pt idx="3194">
                  <c:v>761.77764000000002</c:v>
                </c:pt>
                <c:pt idx="3195">
                  <c:v>761.77587000000005</c:v>
                </c:pt>
                <c:pt idx="3196">
                  <c:v>761.78021000000001</c:v>
                </c:pt>
                <c:pt idx="3197">
                  <c:v>761.76482999999996</c:v>
                </c:pt>
                <c:pt idx="3198">
                  <c:v>761.78015000000005</c:v>
                </c:pt>
                <c:pt idx="3199">
                  <c:v>761.77728000000002</c:v>
                </c:pt>
                <c:pt idx="3200">
                  <c:v>761.77855999999997</c:v>
                </c:pt>
                <c:pt idx="3201">
                  <c:v>761.80003999999997</c:v>
                </c:pt>
                <c:pt idx="3202">
                  <c:v>761.79187000000002</c:v>
                </c:pt>
                <c:pt idx="3203">
                  <c:v>761.75579000000005</c:v>
                </c:pt>
                <c:pt idx="3204">
                  <c:v>761.80200000000002</c:v>
                </c:pt>
                <c:pt idx="3205">
                  <c:v>761.76811999999995</c:v>
                </c:pt>
                <c:pt idx="3206">
                  <c:v>761.77233000000001</c:v>
                </c:pt>
                <c:pt idx="3207">
                  <c:v>761.7749</c:v>
                </c:pt>
                <c:pt idx="3208">
                  <c:v>761.80407000000002</c:v>
                </c:pt>
                <c:pt idx="3209">
                  <c:v>761.77557000000002</c:v>
                </c:pt>
                <c:pt idx="3210">
                  <c:v>761.78570000000002</c:v>
                </c:pt>
                <c:pt idx="3211">
                  <c:v>761.77813000000003</c:v>
                </c:pt>
                <c:pt idx="3212">
                  <c:v>761.79876000000002</c:v>
                </c:pt>
                <c:pt idx="3213">
                  <c:v>761.77813000000003</c:v>
                </c:pt>
                <c:pt idx="3214">
                  <c:v>761.78039000000001</c:v>
                </c:pt>
                <c:pt idx="3215">
                  <c:v>761.7749</c:v>
                </c:pt>
                <c:pt idx="3216">
                  <c:v>761.79101000000003</c:v>
                </c:pt>
                <c:pt idx="3217">
                  <c:v>761.76360999999997</c:v>
                </c:pt>
                <c:pt idx="3218">
                  <c:v>761.78197999999998</c:v>
                </c:pt>
                <c:pt idx="3219">
                  <c:v>761.81389999999999</c:v>
                </c:pt>
                <c:pt idx="3220">
                  <c:v>761.79210999999998</c:v>
                </c:pt>
                <c:pt idx="3221">
                  <c:v>761.81480999999997</c:v>
                </c:pt>
                <c:pt idx="3222">
                  <c:v>761.80474000000004</c:v>
                </c:pt>
                <c:pt idx="3223">
                  <c:v>761.81853999999998</c:v>
                </c:pt>
                <c:pt idx="3224">
                  <c:v>761.80101999999999</c:v>
                </c:pt>
                <c:pt idx="3225">
                  <c:v>761.80822000000001</c:v>
                </c:pt>
                <c:pt idx="3226">
                  <c:v>761.81304</c:v>
                </c:pt>
                <c:pt idx="3227">
                  <c:v>761.81646000000001</c:v>
                </c:pt>
                <c:pt idx="3228">
                  <c:v>761.81102999999996</c:v>
                </c:pt>
                <c:pt idx="3229">
                  <c:v>761.80615</c:v>
                </c:pt>
                <c:pt idx="3230">
                  <c:v>761.79669000000001</c:v>
                </c:pt>
                <c:pt idx="3231">
                  <c:v>761.80523000000005</c:v>
                </c:pt>
                <c:pt idx="3232">
                  <c:v>761.79247999999995</c:v>
                </c:pt>
                <c:pt idx="3233">
                  <c:v>761.79656</c:v>
                </c:pt>
                <c:pt idx="3234">
                  <c:v>761.78088000000002</c:v>
                </c:pt>
                <c:pt idx="3235">
                  <c:v>761.79124999999999</c:v>
                </c:pt>
                <c:pt idx="3236">
                  <c:v>761.78326000000004</c:v>
                </c:pt>
                <c:pt idx="3237">
                  <c:v>761.79124999999999</c:v>
                </c:pt>
                <c:pt idx="3238">
                  <c:v>761.78228000000001</c:v>
                </c:pt>
                <c:pt idx="3239">
                  <c:v>761.77422999999999</c:v>
                </c:pt>
                <c:pt idx="3240">
                  <c:v>761.76525000000004</c:v>
                </c:pt>
                <c:pt idx="3241">
                  <c:v>761.77751999999998</c:v>
                </c:pt>
                <c:pt idx="3242">
                  <c:v>761.76445999999999</c:v>
                </c:pt>
                <c:pt idx="3243">
                  <c:v>761.78204000000005</c:v>
                </c:pt>
                <c:pt idx="3244">
                  <c:v>761.79290000000003</c:v>
                </c:pt>
                <c:pt idx="3245">
                  <c:v>761.76336000000003</c:v>
                </c:pt>
                <c:pt idx="3246">
                  <c:v>761.7835</c:v>
                </c:pt>
                <c:pt idx="3247">
                  <c:v>761.80498999999998</c:v>
                </c:pt>
                <c:pt idx="3248">
                  <c:v>761.76953000000003</c:v>
                </c:pt>
                <c:pt idx="3249">
                  <c:v>761.78857000000005</c:v>
                </c:pt>
                <c:pt idx="3250">
                  <c:v>761.79376000000002</c:v>
                </c:pt>
                <c:pt idx="3251">
                  <c:v>761.77673000000004</c:v>
                </c:pt>
                <c:pt idx="3252">
                  <c:v>761.79064000000005</c:v>
                </c:pt>
                <c:pt idx="3253">
                  <c:v>761.77362000000005</c:v>
                </c:pt>
                <c:pt idx="3254">
                  <c:v>761.78601000000003</c:v>
                </c:pt>
                <c:pt idx="3255">
                  <c:v>761.79998000000001</c:v>
                </c:pt>
                <c:pt idx="3256">
                  <c:v>761.77751999999998</c:v>
                </c:pt>
                <c:pt idx="3257">
                  <c:v>761.80724999999995</c:v>
                </c:pt>
                <c:pt idx="3258">
                  <c:v>761.80412999999999</c:v>
                </c:pt>
                <c:pt idx="3259">
                  <c:v>761.79247999999995</c:v>
                </c:pt>
                <c:pt idx="3260">
                  <c:v>761.80754999999999</c:v>
                </c:pt>
                <c:pt idx="3261">
                  <c:v>761.80327999999997</c:v>
                </c:pt>
                <c:pt idx="3262">
                  <c:v>761.81462999999997</c:v>
                </c:pt>
                <c:pt idx="3263">
                  <c:v>761.81029999999998</c:v>
                </c:pt>
                <c:pt idx="3264">
                  <c:v>761.81340999999998</c:v>
                </c:pt>
                <c:pt idx="3265">
                  <c:v>761.81804999999997</c:v>
                </c:pt>
                <c:pt idx="3266">
                  <c:v>761.80754999999999</c:v>
                </c:pt>
                <c:pt idx="3267">
                  <c:v>761.81718999999998</c:v>
                </c:pt>
                <c:pt idx="3268">
                  <c:v>761.78770999999995</c:v>
                </c:pt>
                <c:pt idx="3269">
                  <c:v>761.80645000000004</c:v>
                </c:pt>
                <c:pt idx="3270">
                  <c:v>761.81591000000003</c:v>
                </c:pt>
                <c:pt idx="3271">
                  <c:v>761.79570999999999</c:v>
                </c:pt>
                <c:pt idx="3272">
                  <c:v>761.80894999999998</c:v>
                </c:pt>
                <c:pt idx="3273">
                  <c:v>761.79357000000005</c:v>
                </c:pt>
                <c:pt idx="3274">
                  <c:v>761.81060000000002</c:v>
                </c:pt>
                <c:pt idx="3275">
                  <c:v>761.79223000000002</c:v>
                </c:pt>
                <c:pt idx="3276">
                  <c:v>761.80560000000003</c:v>
                </c:pt>
                <c:pt idx="3277">
                  <c:v>761.78845000000001</c:v>
                </c:pt>
                <c:pt idx="3278">
                  <c:v>761.79039999999998</c:v>
                </c:pt>
                <c:pt idx="3279">
                  <c:v>761.79832999999996</c:v>
                </c:pt>
                <c:pt idx="3280">
                  <c:v>761.79687000000001</c:v>
                </c:pt>
                <c:pt idx="3281">
                  <c:v>761.80334000000005</c:v>
                </c:pt>
                <c:pt idx="3282">
                  <c:v>761.78692000000001</c:v>
                </c:pt>
                <c:pt idx="3283">
                  <c:v>761.78441999999995</c:v>
                </c:pt>
                <c:pt idx="3284">
                  <c:v>761.81273999999996</c:v>
                </c:pt>
                <c:pt idx="3285">
                  <c:v>761.78679999999997</c:v>
                </c:pt>
                <c:pt idx="3286">
                  <c:v>761.77611999999999</c:v>
                </c:pt>
                <c:pt idx="3287">
                  <c:v>761.79412000000002</c:v>
                </c:pt>
                <c:pt idx="3288">
                  <c:v>761.78088000000002</c:v>
                </c:pt>
                <c:pt idx="3289">
                  <c:v>761.78656000000001</c:v>
                </c:pt>
                <c:pt idx="3290">
                  <c:v>761.77257999999995</c:v>
                </c:pt>
                <c:pt idx="3291">
                  <c:v>761.78215999999998</c:v>
                </c:pt>
                <c:pt idx="3292">
                  <c:v>761.77813000000003</c:v>
                </c:pt>
                <c:pt idx="3293">
                  <c:v>761.79852000000005</c:v>
                </c:pt>
                <c:pt idx="3294">
                  <c:v>761.77837999999997</c:v>
                </c:pt>
                <c:pt idx="3295">
                  <c:v>761.77446999999995</c:v>
                </c:pt>
                <c:pt idx="3296">
                  <c:v>761.76256999999998</c:v>
                </c:pt>
                <c:pt idx="3297">
                  <c:v>761.76567999999997</c:v>
                </c:pt>
                <c:pt idx="3298">
                  <c:v>761.78741000000002</c:v>
                </c:pt>
                <c:pt idx="3299">
                  <c:v>761.77587000000005</c:v>
                </c:pt>
                <c:pt idx="3300">
                  <c:v>761.77269999999999</c:v>
                </c:pt>
                <c:pt idx="3301">
                  <c:v>761.77684999999997</c:v>
                </c:pt>
                <c:pt idx="3302">
                  <c:v>761.77697000000001</c:v>
                </c:pt>
                <c:pt idx="3303">
                  <c:v>761.78288999999995</c:v>
                </c:pt>
                <c:pt idx="3304">
                  <c:v>761.76544000000001</c:v>
                </c:pt>
                <c:pt idx="3305">
                  <c:v>761.75732000000005</c:v>
                </c:pt>
                <c:pt idx="3306">
                  <c:v>761.77026000000001</c:v>
                </c:pt>
                <c:pt idx="3307">
                  <c:v>761.76451999999995</c:v>
                </c:pt>
                <c:pt idx="3308">
                  <c:v>761.76982999999996</c:v>
                </c:pt>
                <c:pt idx="3309">
                  <c:v>761.77795000000003</c:v>
                </c:pt>
                <c:pt idx="3310">
                  <c:v>761.77337</c:v>
                </c:pt>
                <c:pt idx="3311">
                  <c:v>761.77684999999997</c:v>
                </c:pt>
                <c:pt idx="3312">
                  <c:v>761.75842</c:v>
                </c:pt>
                <c:pt idx="3313">
                  <c:v>761.76751000000002</c:v>
                </c:pt>
                <c:pt idx="3314">
                  <c:v>761.80389000000002</c:v>
                </c:pt>
                <c:pt idx="3315">
                  <c:v>761.79399999999998</c:v>
                </c:pt>
                <c:pt idx="3316">
                  <c:v>761.78344000000004</c:v>
                </c:pt>
                <c:pt idx="3317">
                  <c:v>761.79132000000004</c:v>
                </c:pt>
                <c:pt idx="3318">
                  <c:v>761.78075999999999</c:v>
                </c:pt>
                <c:pt idx="3319">
                  <c:v>761.79387999999994</c:v>
                </c:pt>
                <c:pt idx="3320">
                  <c:v>761.79454999999996</c:v>
                </c:pt>
                <c:pt idx="3321">
                  <c:v>761.78930000000003</c:v>
                </c:pt>
                <c:pt idx="3322">
                  <c:v>761.78674000000001</c:v>
                </c:pt>
                <c:pt idx="3323">
                  <c:v>761.82763</c:v>
                </c:pt>
                <c:pt idx="3324">
                  <c:v>761.80218000000002</c:v>
                </c:pt>
                <c:pt idx="3325">
                  <c:v>761.79656</c:v>
                </c:pt>
                <c:pt idx="3326">
                  <c:v>761.78093999999999</c:v>
                </c:pt>
                <c:pt idx="3327">
                  <c:v>761.80645000000004</c:v>
                </c:pt>
                <c:pt idx="3328">
                  <c:v>761.82195999999999</c:v>
                </c:pt>
                <c:pt idx="3329">
                  <c:v>761.79607999999996</c:v>
                </c:pt>
                <c:pt idx="3330">
                  <c:v>761.81451000000004</c:v>
                </c:pt>
                <c:pt idx="3331">
                  <c:v>761.80767000000003</c:v>
                </c:pt>
                <c:pt idx="3332">
                  <c:v>761.79174</c:v>
                </c:pt>
                <c:pt idx="3333">
                  <c:v>761.79485999999997</c:v>
                </c:pt>
                <c:pt idx="3334">
                  <c:v>761.80322000000001</c:v>
                </c:pt>
                <c:pt idx="3335">
                  <c:v>761.78295000000003</c:v>
                </c:pt>
                <c:pt idx="3336">
                  <c:v>761.79930999999999</c:v>
                </c:pt>
                <c:pt idx="3337">
                  <c:v>761.78021000000001</c:v>
                </c:pt>
                <c:pt idx="3338">
                  <c:v>761.79985999999997</c:v>
                </c:pt>
                <c:pt idx="3339">
                  <c:v>761.80107999999996</c:v>
                </c:pt>
                <c:pt idx="3340">
                  <c:v>761.80944</c:v>
                </c:pt>
                <c:pt idx="3341">
                  <c:v>761.79681000000005</c:v>
                </c:pt>
                <c:pt idx="3342">
                  <c:v>761.80736999999999</c:v>
                </c:pt>
                <c:pt idx="3343">
                  <c:v>761.78228000000001</c:v>
                </c:pt>
                <c:pt idx="3344">
                  <c:v>761.80804000000001</c:v>
                </c:pt>
                <c:pt idx="3345">
                  <c:v>761.81444999999997</c:v>
                </c:pt>
                <c:pt idx="3346">
                  <c:v>761.81480999999997</c:v>
                </c:pt>
                <c:pt idx="3347">
                  <c:v>761.80493000000001</c:v>
                </c:pt>
                <c:pt idx="3348">
                  <c:v>761.79217000000006</c:v>
                </c:pt>
                <c:pt idx="3349">
                  <c:v>761.79888000000005</c:v>
                </c:pt>
                <c:pt idx="3350">
                  <c:v>761.79962</c:v>
                </c:pt>
                <c:pt idx="3351">
                  <c:v>761.80303000000004</c:v>
                </c:pt>
                <c:pt idx="3352">
                  <c:v>761.81548999999995</c:v>
                </c:pt>
                <c:pt idx="3353">
                  <c:v>761.81604000000004</c:v>
                </c:pt>
                <c:pt idx="3354">
                  <c:v>761.80138999999997</c:v>
                </c:pt>
                <c:pt idx="3355">
                  <c:v>761.77709000000004</c:v>
                </c:pt>
                <c:pt idx="3356">
                  <c:v>761.79552999999999</c:v>
                </c:pt>
                <c:pt idx="3357">
                  <c:v>761.81944999999996</c:v>
                </c:pt>
                <c:pt idx="3358">
                  <c:v>761.79705000000001</c:v>
                </c:pt>
                <c:pt idx="3359">
                  <c:v>761.79638</c:v>
                </c:pt>
                <c:pt idx="3360">
                  <c:v>761.80682000000002</c:v>
                </c:pt>
                <c:pt idx="3361">
                  <c:v>761.80071999999996</c:v>
                </c:pt>
                <c:pt idx="3362">
                  <c:v>761.80882999999994</c:v>
                </c:pt>
                <c:pt idx="3363">
                  <c:v>761.81548999999995</c:v>
                </c:pt>
                <c:pt idx="3364">
                  <c:v>761.80529000000001</c:v>
                </c:pt>
                <c:pt idx="3365">
                  <c:v>761.81224999999995</c:v>
                </c:pt>
                <c:pt idx="3366">
                  <c:v>761.82568000000003</c:v>
                </c:pt>
                <c:pt idx="3367">
                  <c:v>761.81921</c:v>
                </c:pt>
                <c:pt idx="3368">
                  <c:v>761.81939</c:v>
                </c:pt>
                <c:pt idx="3369">
                  <c:v>761.83312000000001</c:v>
                </c:pt>
                <c:pt idx="3370">
                  <c:v>761.81329000000005</c:v>
                </c:pt>
                <c:pt idx="3371">
                  <c:v>761.81853999999998</c:v>
                </c:pt>
                <c:pt idx="3372">
                  <c:v>761.82750999999996</c:v>
                </c:pt>
                <c:pt idx="3373">
                  <c:v>761.81781000000001</c:v>
                </c:pt>
                <c:pt idx="3374">
                  <c:v>761.80169000000001</c:v>
                </c:pt>
                <c:pt idx="3375">
                  <c:v>761.82439999999997</c:v>
                </c:pt>
                <c:pt idx="3376">
                  <c:v>761.81640000000004</c:v>
                </c:pt>
                <c:pt idx="3377">
                  <c:v>761.80969000000005</c:v>
                </c:pt>
                <c:pt idx="3378">
                  <c:v>761.79521999999997</c:v>
                </c:pt>
                <c:pt idx="3379">
                  <c:v>761.80827999999997</c:v>
                </c:pt>
                <c:pt idx="3380">
                  <c:v>761.81358999999998</c:v>
                </c:pt>
                <c:pt idx="3381">
                  <c:v>761.81029999999998</c:v>
                </c:pt>
                <c:pt idx="3382">
                  <c:v>761.78868999999997</c:v>
                </c:pt>
                <c:pt idx="3383">
                  <c:v>761.81053999999995</c:v>
                </c:pt>
                <c:pt idx="3384">
                  <c:v>761.80949999999996</c:v>
                </c:pt>
                <c:pt idx="3385">
                  <c:v>761.80431999999996</c:v>
                </c:pt>
                <c:pt idx="3386">
                  <c:v>761.80278999999996</c:v>
                </c:pt>
                <c:pt idx="3387">
                  <c:v>761.82439999999997</c:v>
                </c:pt>
                <c:pt idx="3388">
                  <c:v>761.80589999999995</c:v>
                </c:pt>
                <c:pt idx="3389">
                  <c:v>761.80498999999998</c:v>
                </c:pt>
                <c:pt idx="3390">
                  <c:v>761.79387999999994</c:v>
                </c:pt>
                <c:pt idx="3391">
                  <c:v>761.80389000000002</c:v>
                </c:pt>
                <c:pt idx="3392">
                  <c:v>761.81213000000002</c:v>
                </c:pt>
                <c:pt idx="3393">
                  <c:v>761.80444</c:v>
                </c:pt>
                <c:pt idx="3394">
                  <c:v>761.80882999999994</c:v>
                </c:pt>
                <c:pt idx="3395">
                  <c:v>761.81921</c:v>
                </c:pt>
                <c:pt idx="3396">
                  <c:v>761.81200999999999</c:v>
                </c:pt>
                <c:pt idx="3397">
                  <c:v>761.79272000000003</c:v>
                </c:pt>
                <c:pt idx="3398">
                  <c:v>761.82524999999998</c:v>
                </c:pt>
                <c:pt idx="3399">
                  <c:v>761.81871999999998</c:v>
                </c:pt>
                <c:pt idx="3400">
                  <c:v>761.79821000000004</c:v>
                </c:pt>
                <c:pt idx="3401">
                  <c:v>761.82086000000004</c:v>
                </c:pt>
                <c:pt idx="3402">
                  <c:v>761.84356000000002</c:v>
                </c:pt>
                <c:pt idx="3403">
                  <c:v>761.83258000000001</c:v>
                </c:pt>
                <c:pt idx="3404">
                  <c:v>761.82104000000004</c:v>
                </c:pt>
                <c:pt idx="3405">
                  <c:v>761.82781</c:v>
                </c:pt>
                <c:pt idx="3406">
                  <c:v>761.83148000000006</c:v>
                </c:pt>
                <c:pt idx="3407">
                  <c:v>761.82226000000003</c:v>
                </c:pt>
                <c:pt idx="3408">
                  <c:v>761.82092</c:v>
                </c:pt>
                <c:pt idx="3409">
                  <c:v>761.82115999999996</c:v>
                </c:pt>
                <c:pt idx="3410">
                  <c:v>761.85235</c:v>
                </c:pt>
                <c:pt idx="3411">
                  <c:v>761.82494999999994</c:v>
                </c:pt>
                <c:pt idx="3412">
                  <c:v>761.84709999999995</c:v>
                </c:pt>
                <c:pt idx="3413">
                  <c:v>761.82561999999996</c:v>
                </c:pt>
                <c:pt idx="3414">
                  <c:v>761.83758</c:v>
                </c:pt>
                <c:pt idx="3415">
                  <c:v>761.84325999999999</c:v>
                </c:pt>
                <c:pt idx="3416">
                  <c:v>761.82452000000001</c:v>
                </c:pt>
                <c:pt idx="3417">
                  <c:v>761.83843000000002</c:v>
                </c:pt>
                <c:pt idx="3418">
                  <c:v>761.83678999999995</c:v>
                </c:pt>
                <c:pt idx="3419">
                  <c:v>761.82646999999997</c:v>
                </c:pt>
                <c:pt idx="3420">
                  <c:v>761.84887000000003</c:v>
                </c:pt>
                <c:pt idx="3421">
                  <c:v>761.82592</c:v>
                </c:pt>
                <c:pt idx="3422">
                  <c:v>761.85582999999997</c:v>
                </c:pt>
                <c:pt idx="3423">
                  <c:v>761.86150999999995</c:v>
                </c:pt>
                <c:pt idx="3424">
                  <c:v>761.83612000000005</c:v>
                </c:pt>
                <c:pt idx="3425">
                  <c:v>761.83117000000004</c:v>
                </c:pt>
                <c:pt idx="3426">
                  <c:v>761.82299</c:v>
                </c:pt>
                <c:pt idx="3427">
                  <c:v>761.81829000000005</c:v>
                </c:pt>
                <c:pt idx="3428">
                  <c:v>761.81169999999997</c:v>
                </c:pt>
                <c:pt idx="3429">
                  <c:v>761.79681000000005</c:v>
                </c:pt>
                <c:pt idx="3430">
                  <c:v>761.78990999999996</c:v>
                </c:pt>
                <c:pt idx="3431">
                  <c:v>761.83232999999996</c:v>
                </c:pt>
                <c:pt idx="3432">
                  <c:v>761.82446000000004</c:v>
                </c:pt>
                <c:pt idx="3433">
                  <c:v>761.79718000000003</c:v>
                </c:pt>
                <c:pt idx="3434">
                  <c:v>761.80931999999996</c:v>
                </c:pt>
                <c:pt idx="3435">
                  <c:v>761.82512999999994</c:v>
                </c:pt>
                <c:pt idx="3436">
                  <c:v>761.80931999999996</c:v>
                </c:pt>
                <c:pt idx="3437">
                  <c:v>761.83055999999999</c:v>
                </c:pt>
                <c:pt idx="3438">
                  <c:v>761.80438000000004</c:v>
                </c:pt>
                <c:pt idx="3439">
                  <c:v>761.81786999999997</c:v>
                </c:pt>
                <c:pt idx="3440">
                  <c:v>761.81811000000005</c:v>
                </c:pt>
                <c:pt idx="3441">
                  <c:v>761.84942000000001</c:v>
                </c:pt>
                <c:pt idx="3442">
                  <c:v>761.84740999999997</c:v>
                </c:pt>
                <c:pt idx="3443">
                  <c:v>761.79858000000002</c:v>
                </c:pt>
                <c:pt idx="3444">
                  <c:v>761.82897000000003</c:v>
                </c:pt>
                <c:pt idx="3445">
                  <c:v>761.82512999999994</c:v>
                </c:pt>
                <c:pt idx="3446">
                  <c:v>761.80547999999999</c:v>
                </c:pt>
                <c:pt idx="3447">
                  <c:v>761.82402999999999</c:v>
                </c:pt>
                <c:pt idx="3448">
                  <c:v>761.85247000000004</c:v>
                </c:pt>
                <c:pt idx="3449">
                  <c:v>761.82372999999995</c:v>
                </c:pt>
                <c:pt idx="3450">
                  <c:v>761.81231000000002</c:v>
                </c:pt>
                <c:pt idx="3451">
                  <c:v>761.83123000000001</c:v>
                </c:pt>
                <c:pt idx="3452">
                  <c:v>761.83068000000003</c:v>
                </c:pt>
                <c:pt idx="3453">
                  <c:v>761.83196999999996</c:v>
                </c:pt>
                <c:pt idx="3454">
                  <c:v>761.84398999999996</c:v>
                </c:pt>
                <c:pt idx="3455">
                  <c:v>761.83623999999998</c:v>
                </c:pt>
                <c:pt idx="3456">
                  <c:v>761.83537999999999</c:v>
                </c:pt>
                <c:pt idx="3457">
                  <c:v>761.82794000000001</c:v>
                </c:pt>
                <c:pt idx="3458">
                  <c:v>761.82201999999995</c:v>
                </c:pt>
                <c:pt idx="3459">
                  <c:v>761.80894999999998</c:v>
                </c:pt>
                <c:pt idx="3460">
                  <c:v>761.84196999999995</c:v>
                </c:pt>
                <c:pt idx="3461">
                  <c:v>761.82372999999995</c:v>
                </c:pt>
                <c:pt idx="3462">
                  <c:v>761.85235</c:v>
                </c:pt>
                <c:pt idx="3463">
                  <c:v>761.83543999999995</c:v>
                </c:pt>
                <c:pt idx="3464">
                  <c:v>761.83250999999996</c:v>
                </c:pt>
                <c:pt idx="3465">
                  <c:v>761.84301000000005</c:v>
                </c:pt>
                <c:pt idx="3466">
                  <c:v>761.85766000000001</c:v>
                </c:pt>
                <c:pt idx="3467">
                  <c:v>761.82866999999999</c:v>
                </c:pt>
                <c:pt idx="3468">
                  <c:v>761.84123999999997</c:v>
                </c:pt>
                <c:pt idx="3469">
                  <c:v>761.84283000000005</c:v>
                </c:pt>
                <c:pt idx="3470">
                  <c:v>761.83685000000003</c:v>
                </c:pt>
                <c:pt idx="3471">
                  <c:v>761.83068000000003</c:v>
                </c:pt>
                <c:pt idx="3472">
                  <c:v>761.84094000000005</c:v>
                </c:pt>
                <c:pt idx="3473">
                  <c:v>761.84227999999996</c:v>
                </c:pt>
                <c:pt idx="3474">
                  <c:v>761.80125999999996</c:v>
                </c:pt>
                <c:pt idx="3475">
                  <c:v>761.81273999999996</c:v>
                </c:pt>
                <c:pt idx="3476">
                  <c:v>761.83612000000005</c:v>
                </c:pt>
                <c:pt idx="3477">
                  <c:v>761.80834000000004</c:v>
                </c:pt>
                <c:pt idx="3478">
                  <c:v>761.82641000000001</c:v>
                </c:pt>
                <c:pt idx="3479">
                  <c:v>761.81786999999997</c:v>
                </c:pt>
                <c:pt idx="3480">
                  <c:v>761.79681000000005</c:v>
                </c:pt>
                <c:pt idx="3481">
                  <c:v>761.81187999999997</c:v>
                </c:pt>
                <c:pt idx="3482">
                  <c:v>761.80615</c:v>
                </c:pt>
                <c:pt idx="3483">
                  <c:v>761.82219999999995</c:v>
                </c:pt>
                <c:pt idx="3484">
                  <c:v>761.80255</c:v>
                </c:pt>
                <c:pt idx="3485">
                  <c:v>761.82317999999998</c:v>
                </c:pt>
                <c:pt idx="3486">
                  <c:v>761.80834000000004</c:v>
                </c:pt>
                <c:pt idx="3487">
                  <c:v>761.83892000000003</c:v>
                </c:pt>
                <c:pt idx="3488">
                  <c:v>761.83781999999997</c:v>
                </c:pt>
                <c:pt idx="3489">
                  <c:v>761.83648000000005</c:v>
                </c:pt>
                <c:pt idx="3490">
                  <c:v>761.82872999999995</c:v>
                </c:pt>
                <c:pt idx="3491">
                  <c:v>761.85467000000006</c:v>
                </c:pt>
                <c:pt idx="3492">
                  <c:v>761.84838000000002</c:v>
                </c:pt>
                <c:pt idx="3493">
                  <c:v>761.85815000000002</c:v>
                </c:pt>
                <c:pt idx="3494">
                  <c:v>761.85564999999997</c:v>
                </c:pt>
                <c:pt idx="3495">
                  <c:v>761.87365</c:v>
                </c:pt>
                <c:pt idx="3496">
                  <c:v>761.86737000000005</c:v>
                </c:pt>
                <c:pt idx="3497">
                  <c:v>761.89220999999998</c:v>
                </c:pt>
                <c:pt idx="3498">
                  <c:v>761.87816999999995</c:v>
                </c:pt>
                <c:pt idx="3499">
                  <c:v>761.87132999999994</c:v>
                </c:pt>
                <c:pt idx="3500">
                  <c:v>761.88689999999997</c:v>
                </c:pt>
                <c:pt idx="3501">
                  <c:v>761.89709000000005</c:v>
                </c:pt>
                <c:pt idx="3502">
                  <c:v>761.90013999999996</c:v>
                </c:pt>
                <c:pt idx="3503">
                  <c:v>761.88507000000004</c:v>
                </c:pt>
                <c:pt idx="3504">
                  <c:v>761.89928999999995</c:v>
                </c:pt>
                <c:pt idx="3505">
                  <c:v>761.87255000000005</c:v>
                </c:pt>
                <c:pt idx="3506">
                  <c:v>761.87816999999995</c:v>
                </c:pt>
                <c:pt idx="3507">
                  <c:v>761.85040000000004</c:v>
                </c:pt>
                <c:pt idx="3508">
                  <c:v>761.83507999999995</c:v>
                </c:pt>
                <c:pt idx="3509">
                  <c:v>761.84001999999998</c:v>
                </c:pt>
                <c:pt idx="3510">
                  <c:v>761.84936000000005</c:v>
                </c:pt>
                <c:pt idx="3511">
                  <c:v>761.83708999999999</c:v>
                </c:pt>
                <c:pt idx="3512">
                  <c:v>761.83569</c:v>
                </c:pt>
                <c:pt idx="3513">
                  <c:v>761.83258000000001</c:v>
                </c:pt>
                <c:pt idx="3514">
                  <c:v>761.84880999999996</c:v>
                </c:pt>
                <c:pt idx="3515">
                  <c:v>761.82732999999996</c:v>
                </c:pt>
                <c:pt idx="3516">
                  <c:v>761.84105999999997</c:v>
                </c:pt>
                <c:pt idx="3517">
                  <c:v>761.86009999999999</c:v>
                </c:pt>
                <c:pt idx="3518">
                  <c:v>761.84149000000002</c:v>
                </c:pt>
                <c:pt idx="3519">
                  <c:v>761.83592999999996</c:v>
                </c:pt>
                <c:pt idx="3520">
                  <c:v>761.85131000000001</c:v>
                </c:pt>
                <c:pt idx="3521">
                  <c:v>761.88012000000003</c:v>
                </c:pt>
                <c:pt idx="3522">
                  <c:v>761.85833000000002</c:v>
                </c:pt>
                <c:pt idx="3523">
                  <c:v>761.84312999999997</c:v>
                </c:pt>
                <c:pt idx="3524">
                  <c:v>761.84367999999995</c:v>
                </c:pt>
                <c:pt idx="3525">
                  <c:v>761.87139000000002</c:v>
                </c:pt>
                <c:pt idx="3526">
                  <c:v>761.86046999999996</c:v>
                </c:pt>
                <c:pt idx="3527">
                  <c:v>761.87481000000002</c:v>
                </c:pt>
                <c:pt idx="3528">
                  <c:v>761.86572000000001</c:v>
                </c:pt>
                <c:pt idx="3529">
                  <c:v>761.84216000000004</c:v>
                </c:pt>
                <c:pt idx="3530">
                  <c:v>761.85815000000002</c:v>
                </c:pt>
                <c:pt idx="3531">
                  <c:v>761.87492999999995</c:v>
                </c:pt>
                <c:pt idx="3532">
                  <c:v>761.85778000000005</c:v>
                </c:pt>
                <c:pt idx="3533">
                  <c:v>761.87725</c:v>
                </c:pt>
                <c:pt idx="3534">
                  <c:v>761.86944000000005</c:v>
                </c:pt>
                <c:pt idx="3535">
                  <c:v>761.85607000000005</c:v>
                </c:pt>
                <c:pt idx="3536">
                  <c:v>761.85942999999997</c:v>
                </c:pt>
                <c:pt idx="3537">
                  <c:v>761.87225000000001</c:v>
                </c:pt>
                <c:pt idx="3538">
                  <c:v>761.87114999999994</c:v>
                </c:pt>
                <c:pt idx="3539">
                  <c:v>761.86248000000001</c:v>
                </c:pt>
                <c:pt idx="3540">
                  <c:v>761.8836</c:v>
                </c:pt>
                <c:pt idx="3541">
                  <c:v>761.86253999999997</c:v>
                </c:pt>
                <c:pt idx="3542">
                  <c:v>761.86919999999998</c:v>
                </c:pt>
                <c:pt idx="3543">
                  <c:v>761.87267999999995</c:v>
                </c:pt>
                <c:pt idx="3544">
                  <c:v>761.85095000000001</c:v>
                </c:pt>
                <c:pt idx="3545">
                  <c:v>761.86375999999996</c:v>
                </c:pt>
                <c:pt idx="3546">
                  <c:v>761.86803999999995</c:v>
                </c:pt>
                <c:pt idx="3547">
                  <c:v>761.85931000000005</c:v>
                </c:pt>
                <c:pt idx="3548">
                  <c:v>761.88860999999997</c:v>
                </c:pt>
                <c:pt idx="3549">
                  <c:v>761.86992999999995</c:v>
                </c:pt>
                <c:pt idx="3550">
                  <c:v>761.89038000000005</c:v>
                </c:pt>
                <c:pt idx="3551">
                  <c:v>761.90477999999996</c:v>
                </c:pt>
                <c:pt idx="3552">
                  <c:v>761.86602000000005</c:v>
                </c:pt>
                <c:pt idx="3553">
                  <c:v>761.92065000000002</c:v>
                </c:pt>
                <c:pt idx="3554">
                  <c:v>761.89880000000005</c:v>
                </c:pt>
                <c:pt idx="3555">
                  <c:v>761.88707999999997</c:v>
                </c:pt>
                <c:pt idx="3556">
                  <c:v>761.88732000000005</c:v>
                </c:pt>
                <c:pt idx="3557">
                  <c:v>761.87945000000002</c:v>
                </c:pt>
                <c:pt idx="3558">
                  <c:v>761.89508000000001</c:v>
                </c:pt>
                <c:pt idx="3559">
                  <c:v>761.88414999999998</c:v>
                </c:pt>
                <c:pt idx="3560">
                  <c:v>761.87730999999997</c:v>
                </c:pt>
                <c:pt idx="3561">
                  <c:v>761.89482999999996</c:v>
                </c:pt>
                <c:pt idx="3562">
                  <c:v>761.83696999999995</c:v>
                </c:pt>
                <c:pt idx="3563">
                  <c:v>761.88005999999996</c:v>
                </c:pt>
                <c:pt idx="3564">
                  <c:v>761.85600999999997</c:v>
                </c:pt>
                <c:pt idx="3565">
                  <c:v>761.86906999999997</c:v>
                </c:pt>
                <c:pt idx="3566">
                  <c:v>761.89178000000004</c:v>
                </c:pt>
                <c:pt idx="3567">
                  <c:v>761.87530000000004</c:v>
                </c:pt>
                <c:pt idx="3568">
                  <c:v>761.86748999999998</c:v>
                </c:pt>
                <c:pt idx="3569">
                  <c:v>761.86717999999996</c:v>
                </c:pt>
                <c:pt idx="3570">
                  <c:v>761.87634000000003</c:v>
                </c:pt>
                <c:pt idx="3571">
                  <c:v>761.87248999999997</c:v>
                </c:pt>
                <c:pt idx="3572">
                  <c:v>761.89178000000004</c:v>
                </c:pt>
                <c:pt idx="3573">
                  <c:v>761.89709000000005</c:v>
                </c:pt>
                <c:pt idx="3574">
                  <c:v>761.88049000000001</c:v>
                </c:pt>
                <c:pt idx="3575">
                  <c:v>761.88329999999996</c:v>
                </c:pt>
                <c:pt idx="3576">
                  <c:v>761.88499999999999</c:v>
                </c:pt>
                <c:pt idx="3577">
                  <c:v>761.89837</c:v>
                </c:pt>
                <c:pt idx="3578">
                  <c:v>761.90643</c:v>
                </c:pt>
                <c:pt idx="3579">
                  <c:v>761.89935000000003</c:v>
                </c:pt>
                <c:pt idx="3580">
                  <c:v>761.88847999999996</c:v>
                </c:pt>
                <c:pt idx="3581">
                  <c:v>761.86737000000005</c:v>
                </c:pt>
                <c:pt idx="3582">
                  <c:v>761.88665000000003</c:v>
                </c:pt>
                <c:pt idx="3583">
                  <c:v>761.88780999999994</c:v>
                </c:pt>
                <c:pt idx="3584">
                  <c:v>761.87816999999995</c:v>
                </c:pt>
                <c:pt idx="3585">
                  <c:v>761.87676999999996</c:v>
                </c:pt>
                <c:pt idx="3586">
                  <c:v>761.88243999999997</c:v>
                </c:pt>
                <c:pt idx="3587">
                  <c:v>761.87267999999995</c:v>
                </c:pt>
                <c:pt idx="3588">
                  <c:v>761.90161000000001</c:v>
                </c:pt>
                <c:pt idx="3589">
                  <c:v>761.89080000000001</c:v>
                </c:pt>
                <c:pt idx="3590">
                  <c:v>761.90337999999997</c:v>
                </c:pt>
                <c:pt idx="3591">
                  <c:v>761.90710000000001</c:v>
                </c:pt>
                <c:pt idx="3592">
                  <c:v>761.90875000000005</c:v>
                </c:pt>
                <c:pt idx="3593">
                  <c:v>761.89598999999998</c:v>
                </c:pt>
                <c:pt idx="3594">
                  <c:v>761.92962</c:v>
                </c:pt>
                <c:pt idx="3595">
                  <c:v>761.90093000000002</c:v>
                </c:pt>
                <c:pt idx="3596">
                  <c:v>761.9049</c:v>
                </c:pt>
                <c:pt idx="3597">
                  <c:v>761.93005000000005</c:v>
                </c:pt>
                <c:pt idx="3598">
                  <c:v>761.90990999999997</c:v>
                </c:pt>
                <c:pt idx="3599">
                  <c:v>761.91516000000001</c:v>
                </c:pt>
                <c:pt idx="3600">
                  <c:v>761.92687000000001</c:v>
                </c:pt>
                <c:pt idx="3601">
                  <c:v>761.93133</c:v>
                </c:pt>
                <c:pt idx="3602">
                  <c:v>761.92047000000002</c:v>
                </c:pt>
                <c:pt idx="3603">
                  <c:v>761.92656999999997</c:v>
                </c:pt>
                <c:pt idx="3604">
                  <c:v>761.95477000000005</c:v>
                </c:pt>
                <c:pt idx="3605">
                  <c:v>761.93218000000002</c:v>
                </c:pt>
                <c:pt idx="3606">
                  <c:v>761.94366000000002</c:v>
                </c:pt>
                <c:pt idx="3607">
                  <c:v>761.93102999999996</c:v>
                </c:pt>
                <c:pt idx="3608">
                  <c:v>761.92741999999998</c:v>
                </c:pt>
                <c:pt idx="3609">
                  <c:v>761.94133999999997</c:v>
                </c:pt>
                <c:pt idx="3610">
                  <c:v>761.92876999999999</c:v>
                </c:pt>
                <c:pt idx="3611">
                  <c:v>761.94018000000005</c:v>
                </c:pt>
                <c:pt idx="3612">
                  <c:v>761.91601000000003</c:v>
                </c:pt>
                <c:pt idx="3613">
                  <c:v>761.92822000000001</c:v>
                </c:pt>
                <c:pt idx="3614">
                  <c:v>761.94006000000002</c:v>
                </c:pt>
                <c:pt idx="3615">
                  <c:v>761.93944999999997</c:v>
                </c:pt>
                <c:pt idx="3616">
                  <c:v>761.92711999999995</c:v>
                </c:pt>
                <c:pt idx="3617">
                  <c:v>761.93212000000005</c:v>
                </c:pt>
                <c:pt idx="3618">
                  <c:v>761.95506999999998</c:v>
                </c:pt>
                <c:pt idx="3619">
                  <c:v>761.93517999999995</c:v>
                </c:pt>
                <c:pt idx="3620">
                  <c:v>761.94952000000001</c:v>
                </c:pt>
                <c:pt idx="3621">
                  <c:v>761.93571999999995</c:v>
                </c:pt>
                <c:pt idx="3622">
                  <c:v>761.94994999999994</c:v>
                </c:pt>
                <c:pt idx="3623">
                  <c:v>761.9425</c:v>
                </c:pt>
                <c:pt idx="3624">
                  <c:v>761.91539999999998</c:v>
                </c:pt>
                <c:pt idx="3625">
                  <c:v>761.94188999999994</c:v>
                </c:pt>
                <c:pt idx="3626">
                  <c:v>761.93304000000001</c:v>
                </c:pt>
                <c:pt idx="3627">
                  <c:v>761.91692999999998</c:v>
                </c:pt>
                <c:pt idx="3628">
                  <c:v>761.91479000000004</c:v>
                </c:pt>
                <c:pt idx="3629">
                  <c:v>761.92400999999995</c:v>
                </c:pt>
                <c:pt idx="3630">
                  <c:v>761.89531999999997</c:v>
                </c:pt>
                <c:pt idx="3631">
                  <c:v>761.92358000000002</c:v>
                </c:pt>
                <c:pt idx="3632">
                  <c:v>761.90373999999997</c:v>
                </c:pt>
                <c:pt idx="3633">
                  <c:v>761.92485999999997</c:v>
                </c:pt>
                <c:pt idx="3634">
                  <c:v>761.91039999999998</c:v>
                </c:pt>
                <c:pt idx="3635">
                  <c:v>761.92711999999995</c:v>
                </c:pt>
                <c:pt idx="3636">
                  <c:v>761.92651000000001</c:v>
                </c:pt>
                <c:pt idx="3637">
                  <c:v>761.93016999999998</c:v>
                </c:pt>
                <c:pt idx="3638">
                  <c:v>761.93169999999998</c:v>
                </c:pt>
                <c:pt idx="3639">
                  <c:v>761.93840999999998</c:v>
                </c:pt>
                <c:pt idx="3640">
                  <c:v>761.93060000000003</c:v>
                </c:pt>
                <c:pt idx="3641">
                  <c:v>761.95988999999997</c:v>
                </c:pt>
                <c:pt idx="3642">
                  <c:v>761.93309999999997</c:v>
                </c:pt>
                <c:pt idx="3643">
                  <c:v>761.94781</c:v>
                </c:pt>
                <c:pt idx="3644">
                  <c:v>761.93871999999999</c:v>
                </c:pt>
                <c:pt idx="3645">
                  <c:v>761.93713000000002</c:v>
                </c:pt>
                <c:pt idx="3646">
                  <c:v>761.93786</c:v>
                </c:pt>
                <c:pt idx="3647">
                  <c:v>761.94646999999998</c:v>
                </c:pt>
                <c:pt idx="3648">
                  <c:v>761.94915000000003</c:v>
                </c:pt>
                <c:pt idx="3649">
                  <c:v>761.94671000000005</c:v>
                </c:pt>
                <c:pt idx="3650">
                  <c:v>761.94866000000002</c:v>
                </c:pt>
                <c:pt idx="3651">
                  <c:v>761.95628999999997</c:v>
                </c:pt>
                <c:pt idx="3652">
                  <c:v>761.94335000000001</c:v>
                </c:pt>
                <c:pt idx="3653">
                  <c:v>761.97375</c:v>
                </c:pt>
                <c:pt idx="3654">
                  <c:v>761.94371999999998</c:v>
                </c:pt>
                <c:pt idx="3655">
                  <c:v>761.96856000000002</c:v>
                </c:pt>
                <c:pt idx="3656">
                  <c:v>761.96478000000002</c:v>
                </c:pt>
                <c:pt idx="3657">
                  <c:v>761.94244000000003</c:v>
                </c:pt>
                <c:pt idx="3658">
                  <c:v>761.97020999999995</c:v>
                </c:pt>
                <c:pt idx="3659">
                  <c:v>761.97125000000005</c:v>
                </c:pt>
                <c:pt idx="3660">
                  <c:v>761.94170999999994</c:v>
                </c:pt>
                <c:pt idx="3661">
                  <c:v>761.97906</c:v>
                </c:pt>
                <c:pt idx="3662">
                  <c:v>761.96594000000005</c:v>
                </c:pt>
                <c:pt idx="3663">
                  <c:v>761.96214999999995</c:v>
                </c:pt>
                <c:pt idx="3664">
                  <c:v>761.95390999999995</c:v>
                </c:pt>
                <c:pt idx="3665">
                  <c:v>761.95781999999997</c:v>
                </c:pt>
                <c:pt idx="3666">
                  <c:v>761.98167999999998</c:v>
                </c:pt>
                <c:pt idx="3667">
                  <c:v>761.94677000000001</c:v>
                </c:pt>
                <c:pt idx="3668">
                  <c:v>761.96032000000002</c:v>
                </c:pt>
                <c:pt idx="3669">
                  <c:v>761.97735</c:v>
                </c:pt>
                <c:pt idx="3670">
                  <c:v>761.95416</c:v>
                </c:pt>
                <c:pt idx="3671">
                  <c:v>761.95684000000006</c:v>
                </c:pt>
                <c:pt idx="3672">
                  <c:v>761.97454000000005</c:v>
                </c:pt>
                <c:pt idx="3673">
                  <c:v>761.96519999999998</c:v>
                </c:pt>
                <c:pt idx="3674">
                  <c:v>761.99248999999998</c:v>
                </c:pt>
                <c:pt idx="3675">
                  <c:v>761.97069999999997</c:v>
                </c:pt>
                <c:pt idx="3676">
                  <c:v>761.96983999999998</c:v>
                </c:pt>
                <c:pt idx="3677">
                  <c:v>761.96178999999995</c:v>
                </c:pt>
                <c:pt idx="3678">
                  <c:v>761.98883000000001</c:v>
                </c:pt>
                <c:pt idx="3679">
                  <c:v>761.96947999999998</c:v>
                </c:pt>
                <c:pt idx="3680">
                  <c:v>761.95581000000004</c:v>
                </c:pt>
                <c:pt idx="3681">
                  <c:v>761.97387000000003</c:v>
                </c:pt>
                <c:pt idx="3682">
                  <c:v>761.98064999999997</c:v>
                </c:pt>
                <c:pt idx="3683">
                  <c:v>761.96704</c:v>
                </c:pt>
                <c:pt idx="3684">
                  <c:v>761.96642999999995</c:v>
                </c:pt>
                <c:pt idx="3685">
                  <c:v>761.97680000000003</c:v>
                </c:pt>
                <c:pt idx="3686">
                  <c:v>761.96294999999998</c:v>
                </c:pt>
                <c:pt idx="3687">
                  <c:v>761.96037999999999</c:v>
                </c:pt>
                <c:pt idx="3688">
                  <c:v>761.97771999999998</c:v>
                </c:pt>
                <c:pt idx="3689">
                  <c:v>761.95959000000005</c:v>
                </c:pt>
                <c:pt idx="3690">
                  <c:v>761.9674</c:v>
                </c:pt>
                <c:pt idx="3691">
                  <c:v>761.97937000000002</c:v>
                </c:pt>
                <c:pt idx="3692">
                  <c:v>761.99486999999999</c:v>
                </c:pt>
                <c:pt idx="3693">
                  <c:v>761.97766000000001</c:v>
                </c:pt>
                <c:pt idx="3694">
                  <c:v>761.97094000000004</c:v>
                </c:pt>
                <c:pt idx="3695">
                  <c:v>761.97216000000003</c:v>
                </c:pt>
                <c:pt idx="3696">
                  <c:v>761.971</c:v>
                </c:pt>
                <c:pt idx="3697">
                  <c:v>761.96434999999997</c:v>
                </c:pt>
                <c:pt idx="3698">
                  <c:v>761.96569</c:v>
                </c:pt>
                <c:pt idx="3699">
                  <c:v>761.97673999999995</c:v>
                </c:pt>
                <c:pt idx="3700">
                  <c:v>761.94537000000003</c:v>
                </c:pt>
                <c:pt idx="3701">
                  <c:v>761.94146000000001</c:v>
                </c:pt>
                <c:pt idx="3702">
                  <c:v>761.94719999999995</c:v>
                </c:pt>
                <c:pt idx="3703">
                  <c:v>761.94604000000004</c:v>
                </c:pt>
                <c:pt idx="3704">
                  <c:v>761.94500000000005</c:v>
                </c:pt>
                <c:pt idx="3705">
                  <c:v>761.93420000000003</c:v>
                </c:pt>
                <c:pt idx="3706">
                  <c:v>761.95434</c:v>
                </c:pt>
                <c:pt idx="3707">
                  <c:v>761.9588</c:v>
                </c:pt>
                <c:pt idx="3708">
                  <c:v>761.94299000000001</c:v>
                </c:pt>
                <c:pt idx="3709">
                  <c:v>761.95421999999996</c:v>
                </c:pt>
                <c:pt idx="3710">
                  <c:v>761.93939</c:v>
                </c:pt>
                <c:pt idx="3711">
                  <c:v>761.93272999999999</c:v>
                </c:pt>
                <c:pt idx="3712">
                  <c:v>761.94036000000006</c:v>
                </c:pt>
                <c:pt idx="3713">
                  <c:v>761.93920000000003</c:v>
                </c:pt>
                <c:pt idx="3714">
                  <c:v>761.94232</c:v>
                </c:pt>
                <c:pt idx="3715">
                  <c:v>761.95110999999997</c:v>
                </c:pt>
                <c:pt idx="3716">
                  <c:v>761.94763</c:v>
                </c:pt>
                <c:pt idx="3717">
                  <c:v>761.94281000000001</c:v>
                </c:pt>
                <c:pt idx="3718">
                  <c:v>761.94195000000002</c:v>
                </c:pt>
                <c:pt idx="3719">
                  <c:v>761.95172000000002</c:v>
                </c:pt>
                <c:pt idx="3720">
                  <c:v>761.95030999999994</c:v>
                </c:pt>
                <c:pt idx="3721">
                  <c:v>761.94511999999997</c:v>
                </c:pt>
                <c:pt idx="3722">
                  <c:v>761.93376999999998</c:v>
                </c:pt>
                <c:pt idx="3723">
                  <c:v>761.95079999999996</c:v>
                </c:pt>
                <c:pt idx="3724">
                  <c:v>761.94311000000005</c:v>
                </c:pt>
                <c:pt idx="3725">
                  <c:v>761.94304999999997</c:v>
                </c:pt>
                <c:pt idx="3726">
                  <c:v>761.94304999999997</c:v>
                </c:pt>
                <c:pt idx="3727">
                  <c:v>761.94671000000005</c:v>
                </c:pt>
                <c:pt idx="3728">
                  <c:v>761.95190000000002</c:v>
                </c:pt>
                <c:pt idx="3729">
                  <c:v>761.94975999999997</c:v>
                </c:pt>
                <c:pt idx="3730">
                  <c:v>761.91972999999996</c:v>
                </c:pt>
                <c:pt idx="3731">
                  <c:v>761.92633000000001</c:v>
                </c:pt>
                <c:pt idx="3732">
                  <c:v>761.94615999999996</c:v>
                </c:pt>
                <c:pt idx="3733">
                  <c:v>761.89562000000001</c:v>
                </c:pt>
                <c:pt idx="3734">
                  <c:v>761.94036000000006</c:v>
                </c:pt>
                <c:pt idx="3735">
                  <c:v>761.94530999999995</c:v>
                </c:pt>
                <c:pt idx="3736">
                  <c:v>761.94719999999995</c:v>
                </c:pt>
                <c:pt idx="3737">
                  <c:v>761.94262000000003</c:v>
                </c:pt>
                <c:pt idx="3738">
                  <c:v>761.93768</c:v>
                </c:pt>
                <c:pt idx="3739">
                  <c:v>761.92894999999999</c:v>
                </c:pt>
                <c:pt idx="3740">
                  <c:v>761.94579999999996</c:v>
                </c:pt>
                <c:pt idx="3741">
                  <c:v>761.9425</c:v>
                </c:pt>
                <c:pt idx="3742">
                  <c:v>761.93731000000002</c:v>
                </c:pt>
                <c:pt idx="3743">
                  <c:v>761.94146000000001</c:v>
                </c:pt>
                <c:pt idx="3744">
                  <c:v>761.91283999999996</c:v>
                </c:pt>
                <c:pt idx="3745">
                  <c:v>761.92931999999996</c:v>
                </c:pt>
                <c:pt idx="3746">
                  <c:v>761.91814999999997</c:v>
                </c:pt>
                <c:pt idx="3747">
                  <c:v>761.93700999999999</c:v>
                </c:pt>
                <c:pt idx="3748">
                  <c:v>761.94104000000004</c:v>
                </c:pt>
                <c:pt idx="3749">
                  <c:v>761.92388000000005</c:v>
                </c:pt>
                <c:pt idx="3750">
                  <c:v>761.91692999999998</c:v>
                </c:pt>
                <c:pt idx="3751">
                  <c:v>761.90715999999998</c:v>
                </c:pt>
                <c:pt idx="3752">
                  <c:v>761.91093999999998</c:v>
                </c:pt>
                <c:pt idx="3753">
                  <c:v>761.90990999999997</c:v>
                </c:pt>
                <c:pt idx="3754">
                  <c:v>761.94353999999998</c:v>
                </c:pt>
                <c:pt idx="3755">
                  <c:v>761.94493999999997</c:v>
                </c:pt>
                <c:pt idx="3756">
                  <c:v>761.91936999999996</c:v>
                </c:pt>
                <c:pt idx="3757">
                  <c:v>761.95239000000004</c:v>
                </c:pt>
                <c:pt idx="3758">
                  <c:v>761.92749000000003</c:v>
                </c:pt>
                <c:pt idx="3759">
                  <c:v>761.92309</c:v>
                </c:pt>
                <c:pt idx="3760">
                  <c:v>761.92021999999997</c:v>
                </c:pt>
                <c:pt idx="3761">
                  <c:v>761.93334000000004</c:v>
                </c:pt>
                <c:pt idx="3762">
                  <c:v>761.92778999999996</c:v>
                </c:pt>
                <c:pt idx="3763">
                  <c:v>761.95079999999996</c:v>
                </c:pt>
                <c:pt idx="3764">
                  <c:v>761.94579999999996</c:v>
                </c:pt>
                <c:pt idx="3765">
                  <c:v>761.95750999999996</c:v>
                </c:pt>
                <c:pt idx="3766">
                  <c:v>761.93218000000002</c:v>
                </c:pt>
                <c:pt idx="3767">
                  <c:v>761.93498999999997</c:v>
                </c:pt>
                <c:pt idx="3768">
                  <c:v>761.94482000000005</c:v>
                </c:pt>
                <c:pt idx="3769">
                  <c:v>761.93780000000004</c:v>
                </c:pt>
                <c:pt idx="3770">
                  <c:v>761.96423000000004</c:v>
                </c:pt>
                <c:pt idx="3771">
                  <c:v>761.94006000000002</c:v>
                </c:pt>
                <c:pt idx="3772">
                  <c:v>761.96734000000004</c:v>
                </c:pt>
                <c:pt idx="3773">
                  <c:v>761.94164999999998</c:v>
                </c:pt>
                <c:pt idx="3774">
                  <c:v>761.95457999999996</c:v>
                </c:pt>
                <c:pt idx="3775">
                  <c:v>761.95366999999999</c:v>
                </c:pt>
                <c:pt idx="3776">
                  <c:v>761.93145000000004</c:v>
                </c:pt>
                <c:pt idx="3777">
                  <c:v>761.93060000000003</c:v>
                </c:pt>
                <c:pt idx="3778">
                  <c:v>761.93713000000002</c:v>
                </c:pt>
                <c:pt idx="3779">
                  <c:v>761.93646000000001</c:v>
                </c:pt>
                <c:pt idx="3780">
                  <c:v>761.92827999999997</c:v>
                </c:pt>
                <c:pt idx="3781">
                  <c:v>761.92944</c:v>
                </c:pt>
                <c:pt idx="3782">
                  <c:v>761.92889000000002</c:v>
                </c:pt>
                <c:pt idx="3783">
                  <c:v>761.92107999999996</c:v>
                </c:pt>
                <c:pt idx="3784">
                  <c:v>761.91546000000005</c:v>
                </c:pt>
                <c:pt idx="3785">
                  <c:v>761.91296</c:v>
                </c:pt>
                <c:pt idx="3786">
                  <c:v>761.92529000000002</c:v>
                </c:pt>
                <c:pt idx="3787">
                  <c:v>761.91179999999997</c:v>
                </c:pt>
                <c:pt idx="3788">
                  <c:v>761.92700000000002</c:v>
                </c:pt>
                <c:pt idx="3789">
                  <c:v>761.93615</c:v>
                </c:pt>
                <c:pt idx="3790">
                  <c:v>761.92633000000001</c:v>
                </c:pt>
                <c:pt idx="3791">
                  <c:v>761.92412999999999</c:v>
                </c:pt>
                <c:pt idx="3792">
                  <c:v>761.92125999999996</c:v>
                </c:pt>
                <c:pt idx="3793">
                  <c:v>761.91583000000003</c:v>
                </c:pt>
                <c:pt idx="3794">
                  <c:v>761.93755999999996</c:v>
                </c:pt>
                <c:pt idx="3795">
                  <c:v>761.91350999999997</c:v>
                </c:pt>
                <c:pt idx="3796">
                  <c:v>761.92327</c:v>
                </c:pt>
                <c:pt idx="3797">
                  <c:v>761.93358999999998</c:v>
                </c:pt>
                <c:pt idx="3798">
                  <c:v>761.93858999999998</c:v>
                </c:pt>
                <c:pt idx="3799">
                  <c:v>761.92205000000001</c:v>
                </c:pt>
                <c:pt idx="3800">
                  <c:v>761.95219999999995</c:v>
                </c:pt>
                <c:pt idx="3801">
                  <c:v>761.90282999999999</c:v>
                </c:pt>
                <c:pt idx="3802">
                  <c:v>761.93413999999996</c:v>
                </c:pt>
                <c:pt idx="3803">
                  <c:v>761.94262000000003</c:v>
                </c:pt>
                <c:pt idx="3804">
                  <c:v>761.91576999999995</c:v>
                </c:pt>
                <c:pt idx="3805">
                  <c:v>761.91368999999997</c:v>
                </c:pt>
                <c:pt idx="3806">
                  <c:v>761.93182000000002</c:v>
                </c:pt>
                <c:pt idx="3807">
                  <c:v>761.94506000000001</c:v>
                </c:pt>
                <c:pt idx="3808">
                  <c:v>761.92516999999998</c:v>
                </c:pt>
                <c:pt idx="3809">
                  <c:v>761.94926999999996</c:v>
                </c:pt>
                <c:pt idx="3810">
                  <c:v>761.90313000000003</c:v>
                </c:pt>
                <c:pt idx="3811">
                  <c:v>761.91479000000004</c:v>
                </c:pt>
                <c:pt idx="3812">
                  <c:v>761.94140000000004</c:v>
                </c:pt>
                <c:pt idx="3813">
                  <c:v>761.90228000000002</c:v>
                </c:pt>
                <c:pt idx="3814">
                  <c:v>761.89044000000001</c:v>
                </c:pt>
                <c:pt idx="3815">
                  <c:v>761.90697999999998</c:v>
                </c:pt>
                <c:pt idx="3816">
                  <c:v>761.88287000000003</c:v>
                </c:pt>
                <c:pt idx="3817">
                  <c:v>761.88336000000004</c:v>
                </c:pt>
                <c:pt idx="3818">
                  <c:v>761.89624000000003</c:v>
                </c:pt>
                <c:pt idx="3819">
                  <c:v>761.91552000000001</c:v>
                </c:pt>
                <c:pt idx="3820">
                  <c:v>761.91045999999994</c:v>
                </c:pt>
                <c:pt idx="3821">
                  <c:v>761.90697999999998</c:v>
                </c:pt>
                <c:pt idx="3822">
                  <c:v>761.91850999999997</c:v>
                </c:pt>
                <c:pt idx="3823">
                  <c:v>761.89458999999999</c:v>
                </c:pt>
                <c:pt idx="3824">
                  <c:v>761.89946999999995</c:v>
                </c:pt>
                <c:pt idx="3825">
                  <c:v>761.89038000000005</c:v>
                </c:pt>
                <c:pt idx="3826">
                  <c:v>761.92065000000002</c:v>
                </c:pt>
                <c:pt idx="3827">
                  <c:v>761.92693999999995</c:v>
                </c:pt>
                <c:pt idx="3828">
                  <c:v>761.91423999999995</c:v>
                </c:pt>
                <c:pt idx="3829">
                  <c:v>761.90544999999997</c:v>
                </c:pt>
                <c:pt idx="3830">
                  <c:v>761.90459999999996</c:v>
                </c:pt>
                <c:pt idx="3831">
                  <c:v>761.90673000000004</c:v>
                </c:pt>
                <c:pt idx="3832">
                  <c:v>761.89873999999998</c:v>
                </c:pt>
                <c:pt idx="3833">
                  <c:v>761.90551000000005</c:v>
                </c:pt>
                <c:pt idx="3834">
                  <c:v>761.89824999999996</c:v>
                </c:pt>
                <c:pt idx="3835">
                  <c:v>761.89904000000001</c:v>
                </c:pt>
                <c:pt idx="3836">
                  <c:v>761.90728000000001</c:v>
                </c:pt>
                <c:pt idx="3837">
                  <c:v>761.90161000000001</c:v>
                </c:pt>
                <c:pt idx="3838">
                  <c:v>761.93102999999996</c:v>
                </c:pt>
                <c:pt idx="3839">
                  <c:v>761.90344000000005</c:v>
                </c:pt>
                <c:pt idx="3840">
                  <c:v>761.91832999999997</c:v>
                </c:pt>
                <c:pt idx="3841">
                  <c:v>761.89684999999997</c:v>
                </c:pt>
                <c:pt idx="3842">
                  <c:v>761.92443000000003</c:v>
                </c:pt>
                <c:pt idx="3843">
                  <c:v>761.92125999999996</c:v>
                </c:pt>
                <c:pt idx="3844">
                  <c:v>761.91461000000004</c:v>
                </c:pt>
                <c:pt idx="3845">
                  <c:v>761.90893000000005</c:v>
                </c:pt>
                <c:pt idx="3846">
                  <c:v>761.91845000000001</c:v>
                </c:pt>
                <c:pt idx="3847">
                  <c:v>761.92492000000004</c:v>
                </c:pt>
                <c:pt idx="3848">
                  <c:v>761.91161999999997</c:v>
                </c:pt>
                <c:pt idx="3849">
                  <c:v>761.91931</c:v>
                </c:pt>
                <c:pt idx="3850">
                  <c:v>761.92571999999996</c:v>
                </c:pt>
                <c:pt idx="3851">
                  <c:v>761.91125</c:v>
                </c:pt>
                <c:pt idx="3852">
                  <c:v>761.92241999999999</c:v>
                </c:pt>
                <c:pt idx="3853">
                  <c:v>761.91583000000003</c:v>
                </c:pt>
                <c:pt idx="3854">
                  <c:v>761.91210000000001</c:v>
                </c:pt>
                <c:pt idx="3855">
                  <c:v>761.92436999999995</c:v>
                </c:pt>
                <c:pt idx="3856">
                  <c:v>761.92169000000001</c:v>
                </c:pt>
                <c:pt idx="3857">
                  <c:v>761.92070999999999</c:v>
                </c:pt>
                <c:pt idx="3858">
                  <c:v>761.91931</c:v>
                </c:pt>
                <c:pt idx="3859">
                  <c:v>761.92187000000001</c:v>
                </c:pt>
                <c:pt idx="3860">
                  <c:v>761.92845999999997</c:v>
                </c:pt>
                <c:pt idx="3861">
                  <c:v>761.92467999999997</c:v>
                </c:pt>
                <c:pt idx="3862">
                  <c:v>761.93407999999999</c:v>
                </c:pt>
                <c:pt idx="3863">
                  <c:v>761.94470000000001</c:v>
                </c:pt>
                <c:pt idx="3864">
                  <c:v>761.91876000000002</c:v>
                </c:pt>
                <c:pt idx="3865">
                  <c:v>761.92718000000002</c:v>
                </c:pt>
                <c:pt idx="3866">
                  <c:v>761.92547000000002</c:v>
                </c:pt>
                <c:pt idx="3867">
                  <c:v>761.94726000000003</c:v>
                </c:pt>
                <c:pt idx="3868">
                  <c:v>761.91661999999997</c:v>
                </c:pt>
                <c:pt idx="3869">
                  <c:v>761.94140000000004</c:v>
                </c:pt>
                <c:pt idx="3870">
                  <c:v>761.92052999999999</c:v>
                </c:pt>
                <c:pt idx="3871">
                  <c:v>761.92138</c:v>
                </c:pt>
                <c:pt idx="3872">
                  <c:v>761.94812000000002</c:v>
                </c:pt>
                <c:pt idx="3873">
                  <c:v>761.93786</c:v>
                </c:pt>
                <c:pt idx="3874">
                  <c:v>761.93462999999997</c:v>
                </c:pt>
                <c:pt idx="3875">
                  <c:v>761.91741000000002</c:v>
                </c:pt>
                <c:pt idx="3876">
                  <c:v>761.92083000000002</c:v>
                </c:pt>
                <c:pt idx="3877">
                  <c:v>761.91576999999995</c:v>
                </c:pt>
                <c:pt idx="3878">
                  <c:v>761.94218999999998</c:v>
                </c:pt>
                <c:pt idx="3879">
                  <c:v>761.92741999999998</c:v>
                </c:pt>
                <c:pt idx="3880">
                  <c:v>761.92700000000002</c:v>
                </c:pt>
                <c:pt idx="3881">
                  <c:v>761.92601999999999</c:v>
                </c:pt>
                <c:pt idx="3882">
                  <c:v>761.92663000000005</c:v>
                </c:pt>
                <c:pt idx="3883">
                  <c:v>761.92638999999997</c:v>
                </c:pt>
                <c:pt idx="3884">
                  <c:v>761.94500000000005</c:v>
                </c:pt>
                <c:pt idx="3885">
                  <c:v>761.90643</c:v>
                </c:pt>
                <c:pt idx="3886">
                  <c:v>761.90515000000005</c:v>
                </c:pt>
                <c:pt idx="3887">
                  <c:v>761.92474000000004</c:v>
                </c:pt>
                <c:pt idx="3888">
                  <c:v>761.91795999999999</c:v>
                </c:pt>
                <c:pt idx="3889">
                  <c:v>761.90233999999998</c:v>
                </c:pt>
                <c:pt idx="3890">
                  <c:v>761.92845999999997</c:v>
                </c:pt>
                <c:pt idx="3891">
                  <c:v>761.91741000000002</c:v>
                </c:pt>
                <c:pt idx="3892">
                  <c:v>761.91479000000004</c:v>
                </c:pt>
                <c:pt idx="3893">
                  <c:v>761.91301999999996</c:v>
                </c:pt>
                <c:pt idx="3894">
                  <c:v>761.89038000000005</c:v>
                </c:pt>
                <c:pt idx="3895">
                  <c:v>761.91917999999998</c:v>
                </c:pt>
                <c:pt idx="3896">
                  <c:v>761.91063999999994</c:v>
                </c:pt>
                <c:pt idx="3897">
                  <c:v>761.92070999999999</c:v>
                </c:pt>
                <c:pt idx="3898">
                  <c:v>761.90117999999995</c:v>
                </c:pt>
                <c:pt idx="3899">
                  <c:v>761.89709000000005</c:v>
                </c:pt>
                <c:pt idx="3900">
                  <c:v>761.91241000000002</c:v>
                </c:pt>
                <c:pt idx="3901">
                  <c:v>761.91735000000006</c:v>
                </c:pt>
                <c:pt idx="3902">
                  <c:v>761.93780000000004</c:v>
                </c:pt>
                <c:pt idx="3903">
                  <c:v>761.92741999999998</c:v>
                </c:pt>
                <c:pt idx="3904">
                  <c:v>761.91528000000005</c:v>
                </c:pt>
                <c:pt idx="3905">
                  <c:v>761.91148999999996</c:v>
                </c:pt>
                <c:pt idx="3906">
                  <c:v>761.89806999999996</c:v>
                </c:pt>
                <c:pt idx="3907">
                  <c:v>761.91296</c:v>
                </c:pt>
                <c:pt idx="3908">
                  <c:v>761.91887999999994</c:v>
                </c:pt>
                <c:pt idx="3909">
                  <c:v>761.94104000000004</c:v>
                </c:pt>
                <c:pt idx="3910">
                  <c:v>761.89337</c:v>
                </c:pt>
                <c:pt idx="3911">
                  <c:v>761.91661999999997</c:v>
                </c:pt>
                <c:pt idx="3912">
                  <c:v>761.91931</c:v>
                </c:pt>
                <c:pt idx="3913">
                  <c:v>761.89922999999999</c:v>
                </c:pt>
                <c:pt idx="3914">
                  <c:v>761.90355999999997</c:v>
                </c:pt>
                <c:pt idx="3915">
                  <c:v>761.90039000000002</c:v>
                </c:pt>
                <c:pt idx="3916">
                  <c:v>761.90179000000001</c:v>
                </c:pt>
                <c:pt idx="3917">
                  <c:v>761.91319999999996</c:v>
                </c:pt>
                <c:pt idx="3918">
                  <c:v>761.91008999999997</c:v>
                </c:pt>
                <c:pt idx="3919">
                  <c:v>761.90930000000003</c:v>
                </c:pt>
                <c:pt idx="3920">
                  <c:v>761.90551000000005</c:v>
                </c:pt>
                <c:pt idx="3921">
                  <c:v>761.90941999999995</c:v>
                </c:pt>
                <c:pt idx="3922">
                  <c:v>761.90930000000003</c:v>
                </c:pt>
                <c:pt idx="3923">
                  <c:v>761.90410999999995</c:v>
                </c:pt>
                <c:pt idx="3924">
                  <c:v>761.91259000000002</c:v>
                </c:pt>
                <c:pt idx="3925">
                  <c:v>761.90533000000005</c:v>
                </c:pt>
                <c:pt idx="3926">
                  <c:v>761.92547000000002</c:v>
                </c:pt>
                <c:pt idx="3927">
                  <c:v>761.91345000000001</c:v>
                </c:pt>
                <c:pt idx="3928">
                  <c:v>761.92223999999999</c:v>
                </c:pt>
                <c:pt idx="3929">
                  <c:v>761.92083000000002</c:v>
                </c:pt>
                <c:pt idx="3930">
                  <c:v>761.91357000000005</c:v>
                </c:pt>
                <c:pt idx="3931">
                  <c:v>761.91319999999996</c:v>
                </c:pt>
                <c:pt idx="3932">
                  <c:v>761.92516999999998</c:v>
                </c:pt>
                <c:pt idx="3933">
                  <c:v>761.91234999999995</c:v>
                </c:pt>
                <c:pt idx="3934">
                  <c:v>761.92791</c:v>
                </c:pt>
                <c:pt idx="3935">
                  <c:v>761.92687000000001</c:v>
                </c:pt>
                <c:pt idx="3936">
                  <c:v>761.92132000000004</c:v>
                </c:pt>
                <c:pt idx="3937">
                  <c:v>761.93505000000005</c:v>
                </c:pt>
                <c:pt idx="3938">
                  <c:v>761.94641000000001</c:v>
                </c:pt>
                <c:pt idx="3939">
                  <c:v>761.93438000000003</c:v>
                </c:pt>
                <c:pt idx="3940">
                  <c:v>761.93939</c:v>
                </c:pt>
                <c:pt idx="3941">
                  <c:v>761.94395999999995</c:v>
                </c:pt>
                <c:pt idx="3942">
                  <c:v>761.92741999999998</c:v>
                </c:pt>
                <c:pt idx="3943">
                  <c:v>761.95599000000004</c:v>
                </c:pt>
                <c:pt idx="3944">
                  <c:v>761.92778999999996</c:v>
                </c:pt>
                <c:pt idx="3945">
                  <c:v>761.94689000000005</c:v>
                </c:pt>
                <c:pt idx="3946">
                  <c:v>761.96411000000001</c:v>
                </c:pt>
                <c:pt idx="3947">
                  <c:v>761.94530999999995</c:v>
                </c:pt>
                <c:pt idx="3948">
                  <c:v>761.94244000000003</c:v>
                </c:pt>
                <c:pt idx="3949">
                  <c:v>761.96990000000005</c:v>
                </c:pt>
                <c:pt idx="3950">
                  <c:v>761.94395999999995</c:v>
                </c:pt>
                <c:pt idx="3951">
                  <c:v>761.95390999999995</c:v>
                </c:pt>
                <c:pt idx="3952">
                  <c:v>761.96270000000004</c:v>
                </c:pt>
                <c:pt idx="3953">
                  <c:v>761.97045000000003</c:v>
                </c:pt>
                <c:pt idx="3954">
                  <c:v>761.98546999999996</c:v>
                </c:pt>
                <c:pt idx="3955">
                  <c:v>761.96794999999997</c:v>
                </c:pt>
                <c:pt idx="3956">
                  <c:v>761.95403999999996</c:v>
                </c:pt>
                <c:pt idx="3957">
                  <c:v>761.96618000000001</c:v>
                </c:pt>
                <c:pt idx="3958">
                  <c:v>761.97833000000003</c:v>
                </c:pt>
                <c:pt idx="3959">
                  <c:v>761.95501000000002</c:v>
                </c:pt>
                <c:pt idx="3960">
                  <c:v>761.97466999999995</c:v>
                </c:pt>
                <c:pt idx="3961">
                  <c:v>761.95219999999995</c:v>
                </c:pt>
                <c:pt idx="3962">
                  <c:v>761.97991000000002</c:v>
                </c:pt>
                <c:pt idx="3963">
                  <c:v>761.98468000000003</c:v>
                </c:pt>
                <c:pt idx="3964">
                  <c:v>761.97985000000006</c:v>
                </c:pt>
                <c:pt idx="3965">
                  <c:v>761.95434</c:v>
                </c:pt>
                <c:pt idx="3966">
                  <c:v>761.94848000000002</c:v>
                </c:pt>
                <c:pt idx="3967">
                  <c:v>761.94555000000003</c:v>
                </c:pt>
                <c:pt idx="3968">
                  <c:v>761.97607000000005</c:v>
                </c:pt>
                <c:pt idx="3969">
                  <c:v>761.97235000000001</c:v>
                </c:pt>
                <c:pt idx="3970">
                  <c:v>761.96685000000002</c:v>
                </c:pt>
                <c:pt idx="3971">
                  <c:v>761.98833999999999</c:v>
                </c:pt>
                <c:pt idx="3972">
                  <c:v>761.98126000000002</c:v>
                </c:pt>
                <c:pt idx="3973">
                  <c:v>761.97760000000005</c:v>
                </c:pt>
                <c:pt idx="3974">
                  <c:v>761.98167999999998</c:v>
                </c:pt>
                <c:pt idx="3975">
                  <c:v>761.97551999999996</c:v>
                </c:pt>
                <c:pt idx="3976">
                  <c:v>761.97064</c:v>
                </c:pt>
                <c:pt idx="3977">
                  <c:v>761.98497999999995</c:v>
                </c:pt>
                <c:pt idx="3978">
                  <c:v>761.96429000000001</c:v>
                </c:pt>
                <c:pt idx="3979">
                  <c:v>761.97595000000001</c:v>
                </c:pt>
                <c:pt idx="3980">
                  <c:v>761.98595999999998</c:v>
                </c:pt>
                <c:pt idx="3981">
                  <c:v>761.97478999999998</c:v>
                </c:pt>
                <c:pt idx="3982">
                  <c:v>761.98680999999999</c:v>
                </c:pt>
                <c:pt idx="3983">
                  <c:v>761.97014999999999</c:v>
                </c:pt>
                <c:pt idx="3984">
                  <c:v>761.98631999999998</c:v>
                </c:pt>
                <c:pt idx="3985">
                  <c:v>761.98851999999999</c:v>
                </c:pt>
                <c:pt idx="3986">
                  <c:v>761.98650999999995</c:v>
                </c:pt>
                <c:pt idx="3987">
                  <c:v>761.98906999999997</c:v>
                </c:pt>
                <c:pt idx="3988">
                  <c:v>762.00701000000004</c:v>
                </c:pt>
                <c:pt idx="3989">
                  <c:v>762.00494000000003</c:v>
                </c:pt>
                <c:pt idx="3990">
                  <c:v>761.97302000000002</c:v>
                </c:pt>
                <c:pt idx="3991">
                  <c:v>761.99474999999995</c:v>
                </c:pt>
                <c:pt idx="3992">
                  <c:v>761.99139000000002</c:v>
                </c:pt>
                <c:pt idx="3993">
                  <c:v>761.97546</c:v>
                </c:pt>
                <c:pt idx="3994">
                  <c:v>761.98828000000003</c:v>
                </c:pt>
                <c:pt idx="3995">
                  <c:v>761.96880999999996</c:v>
                </c:pt>
                <c:pt idx="3996">
                  <c:v>762.00445000000002</c:v>
                </c:pt>
                <c:pt idx="3997">
                  <c:v>761.97380999999996</c:v>
                </c:pt>
                <c:pt idx="3998">
                  <c:v>761.97118999999998</c:v>
                </c:pt>
                <c:pt idx="3999">
                  <c:v>761.971</c:v>
                </c:pt>
                <c:pt idx="4000">
                  <c:v>761.96783000000005</c:v>
                </c:pt>
                <c:pt idx="4001">
                  <c:v>761.99712999999997</c:v>
                </c:pt>
                <c:pt idx="4002">
                  <c:v>761.96875</c:v>
                </c:pt>
                <c:pt idx="4003">
                  <c:v>761.99572000000001</c:v>
                </c:pt>
                <c:pt idx="4004">
                  <c:v>761.97429999999997</c:v>
                </c:pt>
                <c:pt idx="4005">
                  <c:v>761.98297000000002</c:v>
                </c:pt>
                <c:pt idx="4006">
                  <c:v>761.99865</c:v>
                </c:pt>
                <c:pt idx="4007">
                  <c:v>761.99603000000002</c:v>
                </c:pt>
                <c:pt idx="4008">
                  <c:v>761.99046999999996</c:v>
                </c:pt>
                <c:pt idx="4009">
                  <c:v>762.00157999999999</c:v>
                </c:pt>
                <c:pt idx="4010">
                  <c:v>761.99821999999995</c:v>
                </c:pt>
                <c:pt idx="4011">
                  <c:v>761.98155999999994</c:v>
                </c:pt>
                <c:pt idx="4012">
                  <c:v>762.00665000000004</c:v>
                </c:pt>
                <c:pt idx="4013">
                  <c:v>761.98883000000001</c:v>
                </c:pt>
                <c:pt idx="4014">
                  <c:v>761.99144999999999</c:v>
                </c:pt>
                <c:pt idx="4015">
                  <c:v>762.00230999999997</c:v>
                </c:pt>
                <c:pt idx="4016">
                  <c:v>762.00036</c:v>
                </c:pt>
                <c:pt idx="4017">
                  <c:v>761.98302999999999</c:v>
                </c:pt>
                <c:pt idx="4018">
                  <c:v>761.98638000000005</c:v>
                </c:pt>
                <c:pt idx="4019">
                  <c:v>761.98009999999999</c:v>
                </c:pt>
                <c:pt idx="4020">
                  <c:v>761.97869000000003</c:v>
                </c:pt>
                <c:pt idx="4021">
                  <c:v>761.97766000000001</c:v>
                </c:pt>
                <c:pt idx="4022">
                  <c:v>761.99767999999995</c:v>
                </c:pt>
                <c:pt idx="4023">
                  <c:v>761.97295999999994</c:v>
                </c:pt>
                <c:pt idx="4024">
                  <c:v>761.96618000000001</c:v>
                </c:pt>
                <c:pt idx="4025">
                  <c:v>761.99266999999998</c:v>
                </c:pt>
                <c:pt idx="4026">
                  <c:v>761.99968999999999</c:v>
                </c:pt>
                <c:pt idx="4027">
                  <c:v>761.98302999999999</c:v>
                </c:pt>
                <c:pt idx="4028">
                  <c:v>761.98657000000003</c:v>
                </c:pt>
                <c:pt idx="4029">
                  <c:v>761.99388999999996</c:v>
                </c:pt>
                <c:pt idx="4030">
                  <c:v>761.96270000000004</c:v>
                </c:pt>
                <c:pt idx="4031">
                  <c:v>761.97514999999999</c:v>
                </c:pt>
                <c:pt idx="4032">
                  <c:v>761.98901000000001</c:v>
                </c:pt>
                <c:pt idx="4033">
                  <c:v>761.97973000000002</c:v>
                </c:pt>
                <c:pt idx="4034">
                  <c:v>761.98375999999996</c:v>
                </c:pt>
                <c:pt idx="4035">
                  <c:v>761.99194</c:v>
                </c:pt>
                <c:pt idx="4036">
                  <c:v>761.99217999999996</c:v>
                </c:pt>
                <c:pt idx="4037">
                  <c:v>761.97906</c:v>
                </c:pt>
                <c:pt idx="4038">
                  <c:v>761.96556999999996</c:v>
                </c:pt>
                <c:pt idx="4039">
                  <c:v>761.97051999999996</c:v>
                </c:pt>
                <c:pt idx="4040">
                  <c:v>761.96447000000001</c:v>
                </c:pt>
                <c:pt idx="4041">
                  <c:v>761.97717</c:v>
                </c:pt>
                <c:pt idx="4042">
                  <c:v>761.98149999999998</c:v>
                </c:pt>
                <c:pt idx="4043">
                  <c:v>761.97087999999997</c:v>
                </c:pt>
                <c:pt idx="4044">
                  <c:v>761.95561999999995</c:v>
                </c:pt>
                <c:pt idx="4045">
                  <c:v>761.98608000000002</c:v>
                </c:pt>
                <c:pt idx="4046">
                  <c:v>761.99303999999995</c:v>
                </c:pt>
                <c:pt idx="4047">
                  <c:v>761.98662999999999</c:v>
                </c:pt>
                <c:pt idx="4048">
                  <c:v>761.99291000000005</c:v>
                </c:pt>
                <c:pt idx="4049">
                  <c:v>761.98204999999996</c:v>
                </c:pt>
                <c:pt idx="4050">
                  <c:v>761.98582999999996</c:v>
                </c:pt>
                <c:pt idx="4051">
                  <c:v>761.97540000000004</c:v>
                </c:pt>
                <c:pt idx="4052">
                  <c:v>761.95330000000001</c:v>
                </c:pt>
                <c:pt idx="4053">
                  <c:v>761.98155999999994</c:v>
                </c:pt>
                <c:pt idx="4054">
                  <c:v>761.95947000000001</c:v>
                </c:pt>
                <c:pt idx="4055">
                  <c:v>761.97180000000003</c:v>
                </c:pt>
                <c:pt idx="4056">
                  <c:v>761.98260000000005</c:v>
                </c:pt>
                <c:pt idx="4057">
                  <c:v>761.97375</c:v>
                </c:pt>
                <c:pt idx="4058">
                  <c:v>761.99139000000002</c:v>
                </c:pt>
                <c:pt idx="4059">
                  <c:v>761.96478000000002</c:v>
                </c:pt>
                <c:pt idx="4060">
                  <c:v>761.94353999999998</c:v>
                </c:pt>
                <c:pt idx="4061">
                  <c:v>761.94177000000002</c:v>
                </c:pt>
                <c:pt idx="4062">
                  <c:v>761.94957999999997</c:v>
                </c:pt>
                <c:pt idx="4063">
                  <c:v>761.95177999999999</c:v>
                </c:pt>
                <c:pt idx="4064">
                  <c:v>761.95988999999997</c:v>
                </c:pt>
                <c:pt idx="4065">
                  <c:v>761.94213000000002</c:v>
                </c:pt>
                <c:pt idx="4066">
                  <c:v>761.92967999999996</c:v>
                </c:pt>
                <c:pt idx="4067">
                  <c:v>761.92523000000006</c:v>
                </c:pt>
                <c:pt idx="4068">
                  <c:v>761.93768</c:v>
                </c:pt>
                <c:pt idx="4069">
                  <c:v>761.93023000000005</c:v>
                </c:pt>
                <c:pt idx="4070">
                  <c:v>761.94786999999997</c:v>
                </c:pt>
                <c:pt idx="4071">
                  <c:v>761.93156999999997</c:v>
                </c:pt>
                <c:pt idx="4072">
                  <c:v>761.93358999999998</c:v>
                </c:pt>
                <c:pt idx="4073">
                  <c:v>761.93804</c:v>
                </c:pt>
                <c:pt idx="4074">
                  <c:v>761.93145000000004</c:v>
                </c:pt>
                <c:pt idx="4075">
                  <c:v>761.93242999999995</c:v>
                </c:pt>
                <c:pt idx="4076">
                  <c:v>761.92736000000002</c:v>
                </c:pt>
                <c:pt idx="4077">
                  <c:v>761.92327</c:v>
                </c:pt>
                <c:pt idx="4078">
                  <c:v>761.95086000000003</c:v>
                </c:pt>
                <c:pt idx="4079">
                  <c:v>761.94615999999996</c:v>
                </c:pt>
                <c:pt idx="4080">
                  <c:v>761.93755999999996</c:v>
                </c:pt>
                <c:pt idx="4081">
                  <c:v>761.94158000000004</c:v>
                </c:pt>
                <c:pt idx="4082">
                  <c:v>761.93804</c:v>
                </c:pt>
                <c:pt idx="4083">
                  <c:v>761.91869999999994</c:v>
                </c:pt>
                <c:pt idx="4084">
                  <c:v>761.94353999999998</c:v>
                </c:pt>
                <c:pt idx="4085">
                  <c:v>761.95257000000004</c:v>
                </c:pt>
                <c:pt idx="4086">
                  <c:v>761.92876999999999</c:v>
                </c:pt>
                <c:pt idx="4087">
                  <c:v>761.94371999999998</c:v>
                </c:pt>
                <c:pt idx="4088">
                  <c:v>761.94493999999997</c:v>
                </c:pt>
                <c:pt idx="4089">
                  <c:v>761.93529999999998</c:v>
                </c:pt>
                <c:pt idx="4090">
                  <c:v>761.93871999999999</c:v>
                </c:pt>
                <c:pt idx="4091">
                  <c:v>761.93640000000005</c:v>
                </c:pt>
                <c:pt idx="4092">
                  <c:v>761.94835999999998</c:v>
                </c:pt>
                <c:pt idx="4093">
                  <c:v>761.94299000000001</c:v>
                </c:pt>
                <c:pt idx="4094">
                  <c:v>761.93975</c:v>
                </c:pt>
                <c:pt idx="4095">
                  <c:v>761.93413999999996</c:v>
                </c:pt>
                <c:pt idx="4096">
                  <c:v>761.93602999999996</c:v>
                </c:pt>
                <c:pt idx="4097">
                  <c:v>761.92918999999995</c:v>
                </c:pt>
                <c:pt idx="4098">
                  <c:v>761.92265999999995</c:v>
                </c:pt>
                <c:pt idx="4099">
                  <c:v>761.92352000000005</c:v>
                </c:pt>
                <c:pt idx="4100">
                  <c:v>761.91075999999998</c:v>
                </c:pt>
                <c:pt idx="4101">
                  <c:v>761.93517999999995</c:v>
                </c:pt>
                <c:pt idx="4102">
                  <c:v>761.91912000000002</c:v>
                </c:pt>
                <c:pt idx="4103">
                  <c:v>761.92400999999995</c:v>
                </c:pt>
                <c:pt idx="4104">
                  <c:v>761.91088000000002</c:v>
                </c:pt>
                <c:pt idx="4105">
                  <c:v>761.91881999999998</c:v>
                </c:pt>
                <c:pt idx="4106">
                  <c:v>761.91290000000004</c:v>
                </c:pt>
                <c:pt idx="4107">
                  <c:v>761.90923999999995</c:v>
                </c:pt>
                <c:pt idx="4108">
                  <c:v>761.89531999999997</c:v>
                </c:pt>
                <c:pt idx="4109">
                  <c:v>761.91461000000004</c:v>
                </c:pt>
                <c:pt idx="4110">
                  <c:v>761.90593999999999</c:v>
                </c:pt>
                <c:pt idx="4111">
                  <c:v>761.93742999999995</c:v>
                </c:pt>
                <c:pt idx="4112">
                  <c:v>761.95641999999998</c:v>
                </c:pt>
                <c:pt idx="4113">
                  <c:v>761.91192000000001</c:v>
                </c:pt>
                <c:pt idx="4114">
                  <c:v>761.93969000000004</c:v>
                </c:pt>
                <c:pt idx="4115">
                  <c:v>761.94500000000005</c:v>
                </c:pt>
                <c:pt idx="4116">
                  <c:v>761.94457999999997</c:v>
                </c:pt>
                <c:pt idx="4117">
                  <c:v>761.93811000000005</c:v>
                </c:pt>
                <c:pt idx="4118">
                  <c:v>761.96092999999996</c:v>
                </c:pt>
                <c:pt idx="4119">
                  <c:v>761.94177000000002</c:v>
                </c:pt>
                <c:pt idx="4120">
                  <c:v>761.95306000000005</c:v>
                </c:pt>
                <c:pt idx="4121">
                  <c:v>761.96043999999995</c:v>
                </c:pt>
                <c:pt idx="4122">
                  <c:v>761.97997999999995</c:v>
                </c:pt>
                <c:pt idx="4123">
                  <c:v>761.96411000000001</c:v>
                </c:pt>
                <c:pt idx="4124">
                  <c:v>761.96605999999997</c:v>
                </c:pt>
                <c:pt idx="4125">
                  <c:v>761.95232999999996</c:v>
                </c:pt>
                <c:pt idx="4126">
                  <c:v>761.96337000000005</c:v>
                </c:pt>
                <c:pt idx="4127">
                  <c:v>761.95947000000001</c:v>
                </c:pt>
                <c:pt idx="4128">
                  <c:v>761.96820000000002</c:v>
                </c:pt>
                <c:pt idx="4129">
                  <c:v>761.94615999999996</c:v>
                </c:pt>
                <c:pt idx="4130">
                  <c:v>761.94763</c:v>
                </c:pt>
                <c:pt idx="4131">
                  <c:v>761.95452</c:v>
                </c:pt>
                <c:pt idx="4132">
                  <c:v>761.95384999999999</c:v>
                </c:pt>
                <c:pt idx="4133">
                  <c:v>761.95086000000003</c:v>
                </c:pt>
                <c:pt idx="4134">
                  <c:v>761.93822999999998</c:v>
                </c:pt>
                <c:pt idx="4135">
                  <c:v>761.92241999999999</c:v>
                </c:pt>
                <c:pt idx="4136">
                  <c:v>761.92651000000001</c:v>
                </c:pt>
                <c:pt idx="4137">
                  <c:v>761.94104000000004</c:v>
                </c:pt>
                <c:pt idx="4138">
                  <c:v>761.96771000000001</c:v>
                </c:pt>
                <c:pt idx="4139">
                  <c:v>761.96849999999995</c:v>
                </c:pt>
                <c:pt idx="4140">
                  <c:v>761.96118000000001</c:v>
                </c:pt>
                <c:pt idx="4141">
                  <c:v>761.96996999999999</c:v>
                </c:pt>
                <c:pt idx="4142">
                  <c:v>761.96007999999995</c:v>
                </c:pt>
                <c:pt idx="4143">
                  <c:v>761.95366999999999</c:v>
                </c:pt>
                <c:pt idx="4144">
                  <c:v>761.92949999999996</c:v>
                </c:pt>
                <c:pt idx="4145">
                  <c:v>761.95610999999997</c:v>
                </c:pt>
                <c:pt idx="4146">
                  <c:v>761.94341999999995</c:v>
                </c:pt>
                <c:pt idx="4147">
                  <c:v>761.95312000000001</c:v>
                </c:pt>
                <c:pt idx="4148">
                  <c:v>761.93547999999998</c:v>
                </c:pt>
                <c:pt idx="4149">
                  <c:v>761.92107999999996</c:v>
                </c:pt>
                <c:pt idx="4150">
                  <c:v>761.92132000000004</c:v>
                </c:pt>
                <c:pt idx="4151">
                  <c:v>761.93327999999997</c:v>
                </c:pt>
                <c:pt idx="4152">
                  <c:v>761.93505000000005</c:v>
                </c:pt>
                <c:pt idx="4153">
                  <c:v>761.93547999999998</c:v>
                </c:pt>
                <c:pt idx="4154">
                  <c:v>761.92010000000005</c:v>
                </c:pt>
                <c:pt idx="4155">
                  <c:v>761.94689000000005</c:v>
                </c:pt>
                <c:pt idx="4156">
                  <c:v>761.93200000000002</c:v>
                </c:pt>
                <c:pt idx="4157">
                  <c:v>761.94335000000001</c:v>
                </c:pt>
                <c:pt idx="4158">
                  <c:v>761.91899999999998</c:v>
                </c:pt>
                <c:pt idx="4159">
                  <c:v>761.92749000000003</c:v>
                </c:pt>
                <c:pt idx="4160">
                  <c:v>761.95153000000005</c:v>
                </c:pt>
                <c:pt idx="4161">
                  <c:v>761.93224999999995</c:v>
                </c:pt>
                <c:pt idx="4162">
                  <c:v>761.92578000000003</c:v>
                </c:pt>
                <c:pt idx="4163">
                  <c:v>761.94926999999996</c:v>
                </c:pt>
                <c:pt idx="4164">
                  <c:v>761.95042999999998</c:v>
                </c:pt>
                <c:pt idx="4165">
                  <c:v>761.95781999999997</c:v>
                </c:pt>
                <c:pt idx="4166">
                  <c:v>761.93272999999999</c:v>
                </c:pt>
                <c:pt idx="4167">
                  <c:v>761.94164999999998</c:v>
                </c:pt>
                <c:pt idx="4168">
                  <c:v>761.94957999999997</c:v>
                </c:pt>
                <c:pt idx="4169">
                  <c:v>761.95623000000001</c:v>
                </c:pt>
                <c:pt idx="4170">
                  <c:v>761.93865000000005</c:v>
                </c:pt>
                <c:pt idx="4171">
                  <c:v>761.94957999999997</c:v>
                </c:pt>
                <c:pt idx="4172">
                  <c:v>761.95543999999995</c:v>
                </c:pt>
                <c:pt idx="4173">
                  <c:v>761.96936000000005</c:v>
                </c:pt>
                <c:pt idx="4174">
                  <c:v>761.97191999999995</c:v>
                </c:pt>
                <c:pt idx="4175">
                  <c:v>761.95470999999998</c:v>
                </c:pt>
                <c:pt idx="4176">
                  <c:v>761.9588</c:v>
                </c:pt>
                <c:pt idx="4177">
                  <c:v>761.94426999999996</c:v>
                </c:pt>
                <c:pt idx="4178">
                  <c:v>761.96765000000005</c:v>
                </c:pt>
                <c:pt idx="4179">
                  <c:v>761.97491000000002</c:v>
                </c:pt>
                <c:pt idx="4180">
                  <c:v>761.97191999999995</c:v>
                </c:pt>
                <c:pt idx="4181">
                  <c:v>761.97882000000004</c:v>
                </c:pt>
                <c:pt idx="4182">
                  <c:v>761.99072000000001</c:v>
                </c:pt>
                <c:pt idx="4183">
                  <c:v>761.97600999999997</c:v>
                </c:pt>
                <c:pt idx="4184">
                  <c:v>761.97302000000002</c:v>
                </c:pt>
                <c:pt idx="4185">
                  <c:v>761.97649999999999</c:v>
                </c:pt>
                <c:pt idx="4186">
                  <c:v>761.96685000000002</c:v>
                </c:pt>
                <c:pt idx="4187">
                  <c:v>761.96519999999998</c:v>
                </c:pt>
                <c:pt idx="4188">
                  <c:v>761.97380999999996</c:v>
                </c:pt>
                <c:pt idx="4189">
                  <c:v>761.98131999999998</c:v>
                </c:pt>
                <c:pt idx="4190">
                  <c:v>761.99462000000005</c:v>
                </c:pt>
                <c:pt idx="4191">
                  <c:v>761.99626999999998</c:v>
                </c:pt>
                <c:pt idx="4192">
                  <c:v>761.98753999999997</c:v>
                </c:pt>
                <c:pt idx="4193">
                  <c:v>761.98888999999997</c:v>
                </c:pt>
                <c:pt idx="4194">
                  <c:v>761.98577</c:v>
                </c:pt>
                <c:pt idx="4195">
                  <c:v>761.99963000000002</c:v>
                </c:pt>
                <c:pt idx="4196">
                  <c:v>761.97960999999998</c:v>
                </c:pt>
                <c:pt idx="4197">
                  <c:v>761.98919000000001</c:v>
                </c:pt>
                <c:pt idx="4198">
                  <c:v>761.99670000000003</c:v>
                </c:pt>
                <c:pt idx="4199">
                  <c:v>761.99603000000002</c:v>
                </c:pt>
                <c:pt idx="4200">
                  <c:v>761.99877000000004</c:v>
                </c:pt>
                <c:pt idx="4201">
                  <c:v>761.99499000000003</c:v>
                </c:pt>
                <c:pt idx="4202">
                  <c:v>761.98883000000001</c:v>
                </c:pt>
                <c:pt idx="4203">
                  <c:v>761.98968000000002</c:v>
                </c:pt>
                <c:pt idx="4204">
                  <c:v>762.01342</c:v>
                </c:pt>
                <c:pt idx="4205">
                  <c:v>762.02904999999998</c:v>
                </c:pt>
                <c:pt idx="4206">
                  <c:v>761.99462000000005</c:v>
                </c:pt>
                <c:pt idx="4207">
                  <c:v>762.00310999999999</c:v>
                </c:pt>
                <c:pt idx="4208">
                  <c:v>761.98668999999995</c:v>
                </c:pt>
                <c:pt idx="4209">
                  <c:v>761.99072000000001</c:v>
                </c:pt>
                <c:pt idx="4210">
                  <c:v>762.00621999999998</c:v>
                </c:pt>
                <c:pt idx="4211">
                  <c:v>762.00219000000004</c:v>
                </c:pt>
                <c:pt idx="4212">
                  <c:v>761.99450000000002</c:v>
                </c:pt>
                <c:pt idx="4213">
                  <c:v>762.01080000000002</c:v>
                </c:pt>
                <c:pt idx="4214">
                  <c:v>761.98686999999995</c:v>
                </c:pt>
                <c:pt idx="4215">
                  <c:v>762.00189</c:v>
                </c:pt>
                <c:pt idx="4216">
                  <c:v>762.00354000000004</c:v>
                </c:pt>
                <c:pt idx="4217">
                  <c:v>762.00121999999999</c:v>
                </c:pt>
                <c:pt idx="4218">
                  <c:v>761.98248000000001</c:v>
                </c:pt>
                <c:pt idx="4219">
                  <c:v>762.01787999999999</c:v>
                </c:pt>
                <c:pt idx="4220">
                  <c:v>761.98095000000001</c:v>
                </c:pt>
                <c:pt idx="4221">
                  <c:v>761.98242000000005</c:v>
                </c:pt>
                <c:pt idx="4222">
                  <c:v>761.99028999999996</c:v>
                </c:pt>
                <c:pt idx="4223">
                  <c:v>761.97997999999995</c:v>
                </c:pt>
                <c:pt idx="4224">
                  <c:v>762.01256999999998</c:v>
                </c:pt>
                <c:pt idx="4225">
                  <c:v>762.00310999999999</c:v>
                </c:pt>
                <c:pt idx="4226">
                  <c:v>761.97655999999995</c:v>
                </c:pt>
                <c:pt idx="4227">
                  <c:v>761.99041</c:v>
                </c:pt>
                <c:pt idx="4228">
                  <c:v>761.98657000000003</c:v>
                </c:pt>
                <c:pt idx="4229">
                  <c:v>761.98833999999999</c:v>
                </c:pt>
                <c:pt idx="4230">
                  <c:v>761.98186999999996</c:v>
                </c:pt>
                <c:pt idx="4231">
                  <c:v>761.97289999999998</c:v>
                </c:pt>
                <c:pt idx="4232">
                  <c:v>762.00219000000004</c:v>
                </c:pt>
                <c:pt idx="4233">
                  <c:v>761.99670000000003</c:v>
                </c:pt>
                <c:pt idx="4234">
                  <c:v>761.98833999999999</c:v>
                </c:pt>
                <c:pt idx="4235">
                  <c:v>761.99694</c:v>
                </c:pt>
                <c:pt idx="4236">
                  <c:v>761.98320999999999</c:v>
                </c:pt>
                <c:pt idx="4237">
                  <c:v>761.99554000000001</c:v>
                </c:pt>
                <c:pt idx="4238">
                  <c:v>761.98315000000002</c:v>
                </c:pt>
                <c:pt idx="4239">
                  <c:v>761.97325999999998</c:v>
                </c:pt>
                <c:pt idx="4240">
                  <c:v>761.97985000000006</c:v>
                </c:pt>
                <c:pt idx="4241">
                  <c:v>761.98064999999997</c:v>
                </c:pt>
                <c:pt idx="4242">
                  <c:v>761.98857999999996</c:v>
                </c:pt>
                <c:pt idx="4243">
                  <c:v>761.97533999999996</c:v>
                </c:pt>
                <c:pt idx="4244">
                  <c:v>761.99468000000002</c:v>
                </c:pt>
                <c:pt idx="4245">
                  <c:v>761.96849999999995</c:v>
                </c:pt>
                <c:pt idx="4246">
                  <c:v>762.01147000000003</c:v>
                </c:pt>
                <c:pt idx="4247">
                  <c:v>761.99102000000005</c:v>
                </c:pt>
                <c:pt idx="4248">
                  <c:v>761.97325999999998</c:v>
                </c:pt>
                <c:pt idx="4249">
                  <c:v>761.98864000000003</c:v>
                </c:pt>
                <c:pt idx="4250">
                  <c:v>761.98009999999999</c:v>
                </c:pt>
                <c:pt idx="4251">
                  <c:v>761.96965999999998</c:v>
                </c:pt>
                <c:pt idx="4252">
                  <c:v>761.97351000000003</c:v>
                </c:pt>
                <c:pt idx="4253">
                  <c:v>761.96319000000005</c:v>
                </c:pt>
                <c:pt idx="4254">
                  <c:v>761.97325999999998</c:v>
                </c:pt>
                <c:pt idx="4255">
                  <c:v>761.94078999999999</c:v>
                </c:pt>
                <c:pt idx="4256">
                  <c:v>761.95848999999998</c:v>
                </c:pt>
                <c:pt idx="4257">
                  <c:v>761.96587999999997</c:v>
                </c:pt>
                <c:pt idx="4258">
                  <c:v>761.95397000000003</c:v>
                </c:pt>
                <c:pt idx="4259">
                  <c:v>761.95861000000002</c:v>
                </c:pt>
                <c:pt idx="4260">
                  <c:v>761.93475000000001</c:v>
                </c:pt>
                <c:pt idx="4261">
                  <c:v>761.91405999999995</c:v>
                </c:pt>
                <c:pt idx="4262">
                  <c:v>761.96203000000003</c:v>
                </c:pt>
                <c:pt idx="4263">
                  <c:v>761.95934999999997</c:v>
                </c:pt>
                <c:pt idx="4264">
                  <c:v>761.93718999999999</c:v>
                </c:pt>
                <c:pt idx="4265">
                  <c:v>761.95165999999995</c:v>
                </c:pt>
                <c:pt idx="4266">
                  <c:v>761.95294000000001</c:v>
                </c:pt>
                <c:pt idx="4267">
                  <c:v>761.94749999999999</c:v>
                </c:pt>
                <c:pt idx="4268">
                  <c:v>761.93109000000004</c:v>
                </c:pt>
                <c:pt idx="4269">
                  <c:v>761.95123000000001</c:v>
                </c:pt>
                <c:pt idx="4270">
                  <c:v>761.94708000000003</c:v>
                </c:pt>
                <c:pt idx="4271">
                  <c:v>761.95281</c:v>
                </c:pt>
                <c:pt idx="4272">
                  <c:v>761.95501000000002</c:v>
                </c:pt>
                <c:pt idx="4273">
                  <c:v>761.95501000000002</c:v>
                </c:pt>
                <c:pt idx="4274">
                  <c:v>761.94506000000001</c:v>
                </c:pt>
                <c:pt idx="4275">
                  <c:v>761.97051999999996</c:v>
                </c:pt>
                <c:pt idx="4276">
                  <c:v>761.95117000000005</c:v>
                </c:pt>
                <c:pt idx="4277">
                  <c:v>761.96849999999995</c:v>
                </c:pt>
                <c:pt idx="4278">
                  <c:v>761.96965999999998</c:v>
                </c:pt>
                <c:pt idx="4279">
                  <c:v>761.95343000000003</c:v>
                </c:pt>
                <c:pt idx="4280">
                  <c:v>761.97509000000002</c:v>
                </c:pt>
                <c:pt idx="4281">
                  <c:v>761.96660999999995</c:v>
                </c:pt>
                <c:pt idx="4282">
                  <c:v>761.96361999999999</c:v>
                </c:pt>
                <c:pt idx="4283">
                  <c:v>761.96898999999996</c:v>
                </c:pt>
                <c:pt idx="4284">
                  <c:v>761.98875999999996</c:v>
                </c:pt>
                <c:pt idx="4285">
                  <c:v>761.97900000000004</c:v>
                </c:pt>
                <c:pt idx="4286">
                  <c:v>761.97320000000002</c:v>
                </c:pt>
                <c:pt idx="4287">
                  <c:v>761.95648000000006</c:v>
                </c:pt>
                <c:pt idx="4288">
                  <c:v>761.97436000000005</c:v>
                </c:pt>
                <c:pt idx="4289">
                  <c:v>761.98082999999997</c:v>
                </c:pt>
                <c:pt idx="4290">
                  <c:v>761.98009999999999</c:v>
                </c:pt>
                <c:pt idx="4291">
                  <c:v>761.97888</c:v>
                </c:pt>
                <c:pt idx="4292">
                  <c:v>761.96123999999998</c:v>
                </c:pt>
                <c:pt idx="4293">
                  <c:v>761.94920999999999</c:v>
                </c:pt>
                <c:pt idx="4294">
                  <c:v>761.96954000000005</c:v>
                </c:pt>
                <c:pt idx="4295">
                  <c:v>761.97320000000002</c:v>
                </c:pt>
                <c:pt idx="4296">
                  <c:v>761.98577</c:v>
                </c:pt>
                <c:pt idx="4297">
                  <c:v>761.99352999999996</c:v>
                </c:pt>
                <c:pt idx="4298">
                  <c:v>761.96594000000005</c:v>
                </c:pt>
                <c:pt idx="4299">
                  <c:v>762.00256000000002</c:v>
                </c:pt>
                <c:pt idx="4300">
                  <c:v>761.98442999999997</c:v>
                </c:pt>
                <c:pt idx="4301">
                  <c:v>761.9674</c:v>
                </c:pt>
                <c:pt idx="4302">
                  <c:v>761.97320000000002</c:v>
                </c:pt>
                <c:pt idx="4303">
                  <c:v>761.98657000000003</c:v>
                </c:pt>
                <c:pt idx="4304">
                  <c:v>761.97747000000004</c:v>
                </c:pt>
                <c:pt idx="4305">
                  <c:v>761.97826999999995</c:v>
                </c:pt>
                <c:pt idx="4306">
                  <c:v>761.96434999999997</c:v>
                </c:pt>
                <c:pt idx="4307">
                  <c:v>761.95848999999998</c:v>
                </c:pt>
                <c:pt idx="4308">
                  <c:v>761.98375999999996</c:v>
                </c:pt>
                <c:pt idx="4309">
                  <c:v>761.96783000000005</c:v>
                </c:pt>
                <c:pt idx="4310">
                  <c:v>761.96758999999997</c:v>
                </c:pt>
                <c:pt idx="4311">
                  <c:v>761.98613999999998</c:v>
                </c:pt>
                <c:pt idx="4312">
                  <c:v>761.97631000000001</c:v>
                </c:pt>
                <c:pt idx="4313">
                  <c:v>761.97533999999996</c:v>
                </c:pt>
                <c:pt idx="4314">
                  <c:v>761.98431000000005</c:v>
                </c:pt>
                <c:pt idx="4315">
                  <c:v>761.96032000000002</c:v>
                </c:pt>
                <c:pt idx="4316">
                  <c:v>761.96600000000001</c:v>
                </c:pt>
                <c:pt idx="4317">
                  <c:v>761.98082999999997</c:v>
                </c:pt>
                <c:pt idx="4318">
                  <c:v>761.96936000000005</c:v>
                </c:pt>
                <c:pt idx="4319">
                  <c:v>761.97313999999994</c:v>
                </c:pt>
                <c:pt idx="4320">
                  <c:v>761.99072000000001</c:v>
                </c:pt>
                <c:pt idx="4321">
                  <c:v>761.94786999999997</c:v>
                </c:pt>
                <c:pt idx="4322">
                  <c:v>761.96678999999995</c:v>
                </c:pt>
                <c:pt idx="4323">
                  <c:v>761.97460000000001</c:v>
                </c:pt>
                <c:pt idx="4324">
                  <c:v>761.96148000000005</c:v>
                </c:pt>
                <c:pt idx="4325">
                  <c:v>761.96307000000002</c:v>
                </c:pt>
                <c:pt idx="4326">
                  <c:v>761.96208999999999</c:v>
                </c:pt>
                <c:pt idx="4327">
                  <c:v>761.97105999999997</c:v>
                </c:pt>
                <c:pt idx="4328">
                  <c:v>761.95416</c:v>
                </c:pt>
                <c:pt idx="4329">
                  <c:v>761.95135000000005</c:v>
                </c:pt>
                <c:pt idx="4330">
                  <c:v>761.95703000000003</c:v>
                </c:pt>
                <c:pt idx="4331">
                  <c:v>761.94804999999997</c:v>
                </c:pt>
                <c:pt idx="4332">
                  <c:v>761.94566999999995</c:v>
                </c:pt>
                <c:pt idx="4333">
                  <c:v>761.93724999999995</c:v>
                </c:pt>
                <c:pt idx="4334">
                  <c:v>761.94970000000001</c:v>
                </c:pt>
                <c:pt idx="4335">
                  <c:v>761.95788000000005</c:v>
                </c:pt>
                <c:pt idx="4336">
                  <c:v>761.95232999999996</c:v>
                </c:pt>
                <c:pt idx="4337">
                  <c:v>761.95361000000003</c:v>
                </c:pt>
                <c:pt idx="4338">
                  <c:v>761.94188999999994</c:v>
                </c:pt>
                <c:pt idx="4339">
                  <c:v>761.94244000000003</c:v>
                </c:pt>
                <c:pt idx="4340">
                  <c:v>761.94140000000004</c:v>
                </c:pt>
                <c:pt idx="4341">
                  <c:v>761.93871999999999</c:v>
                </c:pt>
                <c:pt idx="4342">
                  <c:v>761.93053999999995</c:v>
                </c:pt>
                <c:pt idx="4343">
                  <c:v>761.94281000000001</c:v>
                </c:pt>
                <c:pt idx="4344">
                  <c:v>761.95001000000002</c:v>
                </c:pt>
                <c:pt idx="4345">
                  <c:v>761.96672999999998</c:v>
                </c:pt>
                <c:pt idx="4346">
                  <c:v>761.95434</c:v>
                </c:pt>
                <c:pt idx="4347">
                  <c:v>761.9375</c:v>
                </c:pt>
                <c:pt idx="4348">
                  <c:v>761.93871999999999</c:v>
                </c:pt>
                <c:pt idx="4349">
                  <c:v>761.95623000000001</c:v>
                </c:pt>
                <c:pt idx="4350">
                  <c:v>761.93254999999999</c:v>
                </c:pt>
                <c:pt idx="4351">
                  <c:v>761.91832999999997</c:v>
                </c:pt>
                <c:pt idx="4352">
                  <c:v>761.93962999999997</c:v>
                </c:pt>
                <c:pt idx="4353">
                  <c:v>761.94335000000001</c:v>
                </c:pt>
                <c:pt idx="4354">
                  <c:v>761.95146999999997</c:v>
                </c:pt>
                <c:pt idx="4355">
                  <c:v>761.96043999999995</c:v>
                </c:pt>
                <c:pt idx="4356">
                  <c:v>761.95232999999996</c:v>
                </c:pt>
                <c:pt idx="4357">
                  <c:v>761.93609000000004</c:v>
                </c:pt>
                <c:pt idx="4358">
                  <c:v>761.95568000000003</c:v>
                </c:pt>
                <c:pt idx="4359">
                  <c:v>761.93907999999999</c:v>
                </c:pt>
                <c:pt idx="4360">
                  <c:v>761.93742999999995</c:v>
                </c:pt>
                <c:pt idx="4361">
                  <c:v>761.92894999999999</c:v>
                </c:pt>
                <c:pt idx="4362">
                  <c:v>761.96727999999996</c:v>
                </c:pt>
                <c:pt idx="4363">
                  <c:v>761.94604000000004</c:v>
                </c:pt>
                <c:pt idx="4364">
                  <c:v>761.96141999999998</c:v>
                </c:pt>
                <c:pt idx="4365">
                  <c:v>761.94304999999997</c:v>
                </c:pt>
                <c:pt idx="4366">
                  <c:v>761.94957999999997</c:v>
                </c:pt>
                <c:pt idx="4367">
                  <c:v>761.95703000000003</c:v>
                </c:pt>
                <c:pt idx="4368">
                  <c:v>761.94744000000003</c:v>
                </c:pt>
                <c:pt idx="4369">
                  <c:v>761.95030999999994</c:v>
                </c:pt>
                <c:pt idx="4370">
                  <c:v>761.95970999999997</c:v>
                </c:pt>
                <c:pt idx="4371">
                  <c:v>761.94812000000002</c:v>
                </c:pt>
                <c:pt idx="4372">
                  <c:v>761.92987000000005</c:v>
                </c:pt>
                <c:pt idx="4373">
                  <c:v>761.94641000000001</c:v>
                </c:pt>
                <c:pt idx="4374">
                  <c:v>761.96307000000002</c:v>
                </c:pt>
                <c:pt idx="4375">
                  <c:v>761.93224999999995</c:v>
                </c:pt>
                <c:pt idx="4376">
                  <c:v>761.93780000000004</c:v>
                </c:pt>
                <c:pt idx="4377">
                  <c:v>761.93480999999997</c:v>
                </c:pt>
                <c:pt idx="4378">
                  <c:v>761.93194000000005</c:v>
                </c:pt>
                <c:pt idx="4379">
                  <c:v>761.92711999999995</c:v>
                </c:pt>
                <c:pt idx="4380">
                  <c:v>761.94635000000005</c:v>
                </c:pt>
                <c:pt idx="4381">
                  <c:v>761.94335000000001</c:v>
                </c:pt>
                <c:pt idx="4382">
                  <c:v>761.93579</c:v>
                </c:pt>
                <c:pt idx="4383">
                  <c:v>761.92596000000003</c:v>
                </c:pt>
                <c:pt idx="4384">
                  <c:v>761.92974000000004</c:v>
                </c:pt>
                <c:pt idx="4385">
                  <c:v>761.90959999999995</c:v>
                </c:pt>
                <c:pt idx="4386">
                  <c:v>761.94146000000001</c:v>
                </c:pt>
                <c:pt idx="4387">
                  <c:v>761.92741999999998</c:v>
                </c:pt>
                <c:pt idx="4388">
                  <c:v>761.93420000000003</c:v>
                </c:pt>
                <c:pt idx="4389">
                  <c:v>761.93218000000002</c:v>
                </c:pt>
                <c:pt idx="4390">
                  <c:v>761.93840999999998</c:v>
                </c:pt>
                <c:pt idx="4391">
                  <c:v>761.92998999999998</c:v>
                </c:pt>
                <c:pt idx="4392">
                  <c:v>761.94524999999999</c:v>
                </c:pt>
                <c:pt idx="4393">
                  <c:v>761.94084999999995</c:v>
                </c:pt>
                <c:pt idx="4394">
                  <c:v>761.92944</c:v>
                </c:pt>
                <c:pt idx="4395">
                  <c:v>761.92711999999995</c:v>
                </c:pt>
                <c:pt idx="4396">
                  <c:v>761.93164000000002</c:v>
                </c:pt>
                <c:pt idx="4397">
                  <c:v>761.93700999999999</c:v>
                </c:pt>
                <c:pt idx="4398">
                  <c:v>761.93200000000002</c:v>
                </c:pt>
                <c:pt idx="4399">
                  <c:v>761.93822999999998</c:v>
                </c:pt>
                <c:pt idx="4400">
                  <c:v>761.92303000000004</c:v>
                </c:pt>
                <c:pt idx="4401">
                  <c:v>761.92094999999995</c:v>
                </c:pt>
                <c:pt idx="4402">
                  <c:v>761.93304000000001</c:v>
                </c:pt>
                <c:pt idx="4403">
                  <c:v>761.93133</c:v>
                </c:pt>
                <c:pt idx="4404">
                  <c:v>761.93298000000004</c:v>
                </c:pt>
                <c:pt idx="4405">
                  <c:v>761.91992000000005</c:v>
                </c:pt>
                <c:pt idx="4406">
                  <c:v>761.91705000000002</c:v>
                </c:pt>
                <c:pt idx="4407">
                  <c:v>761.90454</c:v>
                </c:pt>
                <c:pt idx="4408">
                  <c:v>761.91759999999999</c:v>
                </c:pt>
                <c:pt idx="4409">
                  <c:v>761.91624999999999</c:v>
                </c:pt>
                <c:pt idx="4410">
                  <c:v>761.89184</c:v>
                </c:pt>
                <c:pt idx="4411">
                  <c:v>761.90979000000004</c:v>
                </c:pt>
                <c:pt idx="4412">
                  <c:v>761.91705000000002</c:v>
                </c:pt>
                <c:pt idx="4413">
                  <c:v>761.92876999999999</c:v>
                </c:pt>
                <c:pt idx="4414">
                  <c:v>761.92967999999996</c:v>
                </c:pt>
                <c:pt idx="4415">
                  <c:v>761.91881999999998</c:v>
                </c:pt>
                <c:pt idx="4416">
                  <c:v>761.90075000000002</c:v>
                </c:pt>
                <c:pt idx="4417">
                  <c:v>761.93627000000004</c:v>
                </c:pt>
                <c:pt idx="4418">
                  <c:v>761.91045999999994</c:v>
                </c:pt>
                <c:pt idx="4419">
                  <c:v>761.90648999999996</c:v>
                </c:pt>
                <c:pt idx="4420">
                  <c:v>761.92938000000004</c:v>
                </c:pt>
                <c:pt idx="4421">
                  <c:v>761.93304000000001</c:v>
                </c:pt>
                <c:pt idx="4422">
                  <c:v>761.92358000000002</c:v>
                </c:pt>
                <c:pt idx="4423">
                  <c:v>761.93353000000002</c:v>
                </c:pt>
                <c:pt idx="4424">
                  <c:v>761.94451000000004</c:v>
                </c:pt>
                <c:pt idx="4425">
                  <c:v>761.94164999999998</c:v>
                </c:pt>
                <c:pt idx="4426">
                  <c:v>761.94421</c:v>
                </c:pt>
                <c:pt idx="4427">
                  <c:v>761.96178999999995</c:v>
                </c:pt>
                <c:pt idx="4428">
                  <c:v>761.93895999999995</c:v>
                </c:pt>
                <c:pt idx="4429">
                  <c:v>761.95525999999995</c:v>
                </c:pt>
                <c:pt idx="4430">
                  <c:v>761.93658000000005</c:v>
                </c:pt>
                <c:pt idx="4431">
                  <c:v>761.94975999999997</c:v>
                </c:pt>
                <c:pt idx="4432">
                  <c:v>761.94555000000003</c:v>
                </c:pt>
                <c:pt idx="4433">
                  <c:v>761.97717</c:v>
                </c:pt>
                <c:pt idx="4434">
                  <c:v>761.95024999999998</c:v>
                </c:pt>
                <c:pt idx="4435">
                  <c:v>761.94273999999996</c:v>
                </c:pt>
                <c:pt idx="4436">
                  <c:v>761.97247000000004</c:v>
                </c:pt>
                <c:pt idx="4437">
                  <c:v>761.97014999999999</c:v>
                </c:pt>
                <c:pt idx="4438">
                  <c:v>761.96545000000003</c:v>
                </c:pt>
                <c:pt idx="4439">
                  <c:v>761.95177999999999</c:v>
                </c:pt>
                <c:pt idx="4440">
                  <c:v>761.93640000000005</c:v>
                </c:pt>
                <c:pt idx="4441">
                  <c:v>761.95335999999998</c:v>
                </c:pt>
                <c:pt idx="4442">
                  <c:v>761.94560999999999</c:v>
                </c:pt>
                <c:pt idx="4443">
                  <c:v>761.95397000000003</c:v>
                </c:pt>
                <c:pt idx="4444">
                  <c:v>761.94158000000004</c:v>
                </c:pt>
                <c:pt idx="4445">
                  <c:v>761.95488999999998</c:v>
                </c:pt>
                <c:pt idx="4446">
                  <c:v>761.93768</c:v>
                </c:pt>
                <c:pt idx="4447">
                  <c:v>761.92601999999999</c:v>
                </c:pt>
                <c:pt idx="4448">
                  <c:v>761.95397000000003</c:v>
                </c:pt>
                <c:pt idx="4449">
                  <c:v>761.93609000000004</c:v>
                </c:pt>
                <c:pt idx="4450">
                  <c:v>761.92736000000002</c:v>
                </c:pt>
                <c:pt idx="4451">
                  <c:v>761.93242999999995</c:v>
                </c:pt>
                <c:pt idx="4452">
                  <c:v>761.93969000000004</c:v>
                </c:pt>
                <c:pt idx="4453">
                  <c:v>761.92218000000003</c:v>
                </c:pt>
                <c:pt idx="4454">
                  <c:v>761.94731999999999</c:v>
                </c:pt>
                <c:pt idx="4455">
                  <c:v>761.93304000000001</c:v>
                </c:pt>
                <c:pt idx="4456">
                  <c:v>761.92247999999995</c:v>
                </c:pt>
                <c:pt idx="4457">
                  <c:v>761.94982000000005</c:v>
                </c:pt>
                <c:pt idx="4458">
                  <c:v>761.94537000000003</c:v>
                </c:pt>
                <c:pt idx="4459">
                  <c:v>761.93602999999996</c:v>
                </c:pt>
                <c:pt idx="4460">
                  <c:v>761.92467999999997</c:v>
                </c:pt>
                <c:pt idx="4461">
                  <c:v>761.94304999999997</c:v>
                </c:pt>
                <c:pt idx="4462">
                  <c:v>761.94482000000005</c:v>
                </c:pt>
                <c:pt idx="4463">
                  <c:v>761.94110000000001</c:v>
                </c:pt>
                <c:pt idx="4464">
                  <c:v>761.93944999999997</c:v>
                </c:pt>
                <c:pt idx="4465">
                  <c:v>761.9461</c:v>
                </c:pt>
                <c:pt idx="4466">
                  <c:v>761.92107999999996</c:v>
                </c:pt>
                <c:pt idx="4467">
                  <c:v>761.94915000000003</c:v>
                </c:pt>
                <c:pt idx="4468">
                  <c:v>761.94615999999996</c:v>
                </c:pt>
                <c:pt idx="4469">
                  <c:v>761.93687999999997</c:v>
                </c:pt>
                <c:pt idx="4470">
                  <c:v>761.93822999999998</c:v>
                </c:pt>
                <c:pt idx="4471">
                  <c:v>761.93133</c:v>
                </c:pt>
                <c:pt idx="4472">
                  <c:v>761.92192999999997</c:v>
                </c:pt>
                <c:pt idx="4473">
                  <c:v>761.94946000000004</c:v>
                </c:pt>
                <c:pt idx="4474">
                  <c:v>761.91869999999994</c:v>
                </c:pt>
                <c:pt idx="4475">
                  <c:v>761.93164000000002</c:v>
                </c:pt>
                <c:pt idx="4476">
                  <c:v>761.92931999999996</c:v>
                </c:pt>
                <c:pt idx="4477">
                  <c:v>761.94749999999999</c:v>
                </c:pt>
                <c:pt idx="4478">
                  <c:v>761.93322000000001</c:v>
                </c:pt>
                <c:pt idx="4479">
                  <c:v>761.94029999999998</c:v>
                </c:pt>
                <c:pt idx="4480">
                  <c:v>761.94799</c:v>
                </c:pt>
                <c:pt idx="4481">
                  <c:v>761.92681000000005</c:v>
                </c:pt>
                <c:pt idx="4482">
                  <c:v>761.92192999999997</c:v>
                </c:pt>
                <c:pt idx="4483">
                  <c:v>761.92669000000001</c:v>
                </c:pt>
                <c:pt idx="4484">
                  <c:v>761.93407999999999</c:v>
                </c:pt>
                <c:pt idx="4485">
                  <c:v>761.93389000000002</c:v>
                </c:pt>
                <c:pt idx="4486">
                  <c:v>761.93811000000005</c:v>
                </c:pt>
                <c:pt idx="4487">
                  <c:v>761.93133</c:v>
                </c:pt>
                <c:pt idx="4488">
                  <c:v>761.94939999999997</c:v>
                </c:pt>
                <c:pt idx="4489">
                  <c:v>761.92663000000005</c:v>
                </c:pt>
                <c:pt idx="4490">
                  <c:v>761.94511999999997</c:v>
                </c:pt>
                <c:pt idx="4491">
                  <c:v>761.92163000000005</c:v>
                </c:pt>
                <c:pt idx="4492">
                  <c:v>761.92107999999996</c:v>
                </c:pt>
                <c:pt idx="4493">
                  <c:v>761.92681000000005</c:v>
                </c:pt>
                <c:pt idx="4494">
                  <c:v>761.90410999999995</c:v>
                </c:pt>
                <c:pt idx="4495">
                  <c:v>761.92741999999998</c:v>
                </c:pt>
                <c:pt idx="4496">
                  <c:v>761.91876000000002</c:v>
                </c:pt>
                <c:pt idx="4497">
                  <c:v>761.90142000000003</c:v>
                </c:pt>
                <c:pt idx="4498">
                  <c:v>761.90930000000003</c:v>
                </c:pt>
                <c:pt idx="4499">
                  <c:v>761.90161000000001</c:v>
                </c:pt>
                <c:pt idx="4500">
                  <c:v>761.88592000000006</c:v>
                </c:pt>
                <c:pt idx="4501">
                  <c:v>761.88316999999995</c:v>
                </c:pt>
                <c:pt idx="4502">
                  <c:v>761.88354000000004</c:v>
                </c:pt>
                <c:pt idx="4503">
                  <c:v>761.90062999999998</c:v>
                </c:pt>
                <c:pt idx="4504">
                  <c:v>761.89849000000004</c:v>
                </c:pt>
                <c:pt idx="4505">
                  <c:v>761.90337999999997</c:v>
                </c:pt>
                <c:pt idx="4506">
                  <c:v>761.90764999999999</c:v>
                </c:pt>
                <c:pt idx="4507">
                  <c:v>761.90093000000002</c:v>
                </c:pt>
                <c:pt idx="4508">
                  <c:v>761.90324999999996</c:v>
                </c:pt>
                <c:pt idx="4509">
                  <c:v>761.92987000000005</c:v>
                </c:pt>
                <c:pt idx="4510">
                  <c:v>761.89007000000004</c:v>
                </c:pt>
                <c:pt idx="4511">
                  <c:v>761.91130999999996</c:v>
                </c:pt>
                <c:pt idx="4512">
                  <c:v>761.88922000000002</c:v>
                </c:pt>
                <c:pt idx="4513">
                  <c:v>761.88707999999997</c:v>
                </c:pt>
                <c:pt idx="4514">
                  <c:v>761.91992000000005</c:v>
                </c:pt>
                <c:pt idx="4515">
                  <c:v>761.90069000000005</c:v>
                </c:pt>
                <c:pt idx="4516">
                  <c:v>761.89098999999999</c:v>
                </c:pt>
                <c:pt idx="4517">
                  <c:v>761.91301999999996</c:v>
                </c:pt>
                <c:pt idx="4518">
                  <c:v>761.91368999999997</c:v>
                </c:pt>
                <c:pt idx="4519">
                  <c:v>761.92912999999999</c:v>
                </c:pt>
                <c:pt idx="4520">
                  <c:v>761.91528000000005</c:v>
                </c:pt>
                <c:pt idx="4521">
                  <c:v>761.91137000000003</c:v>
                </c:pt>
                <c:pt idx="4522">
                  <c:v>761.88982999999996</c:v>
                </c:pt>
                <c:pt idx="4523">
                  <c:v>761.91216999999995</c:v>
                </c:pt>
                <c:pt idx="4524">
                  <c:v>761.90093000000002</c:v>
                </c:pt>
                <c:pt idx="4525">
                  <c:v>761.90570000000002</c:v>
                </c:pt>
                <c:pt idx="4526">
                  <c:v>761.90930000000003</c:v>
                </c:pt>
                <c:pt idx="4527">
                  <c:v>761.91228999999998</c:v>
                </c:pt>
                <c:pt idx="4528">
                  <c:v>761.91259000000002</c:v>
                </c:pt>
                <c:pt idx="4529">
                  <c:v>761.90819999999997</c:v>
                </c:pt>
                <c:pt idx="4530">
                  <c:v>761.90679</c:v>
                </c:pt>
                <c:pt idx="4531">
                  <c:v>761.91368999999997</c:v>
                </c:pt>
                <c:pt idx="4532">
                  <c:v>761.91905999999994</c:v>
                </c:pt>
                <c:pt idx="4533">
                  <c:v>761.91332999999997</c:v>
                </c:pt>
                <c:pt idx="4534">
                  <c:v>761.93480999999997</c:v>
                </c:pt>
                <c:pt idx="4535">
                  <c:v>761.93664000000001</c:v>
                </c:pt>
                <c:pt idx="4536">
                  <c:v>761.91015000000004</c:v>
                </c:pt>
                <c:pt idx="4537">
                  <c:v>761.90521000000001</c:v>
                </c:pt>
                <c:pt idx="4538">
                  <c:v>761.92949999999996</c:v>
                </c:pt>
                <c:pt idx="4539">
                  <c:v>761.92259999999999</c:v>
                </c:pt>
                <c:pt idx="4540">
                  <c:v>761.93505000000005</c:v>
                </c:pt>
                <c:pt idx="4541">
                  <c:v>761.92693999999995</c:v>
                </c:pt>
                <c:pt idx="4542">
                  <c:v>761.94158000000004</c:v>
                </c:pt>
                <c:pt idx="4543">
                  <c:v>761.94329000000005</c:v>
                </c:pt>
                <c:pt idx="4544">
                  <c:v>761.93786</c:v>
                </c:pt>
                <c:pt idx="4545">
                  <c:v>761.93224999999995</c:v>
                </c:pt>
                <c:pt idx="4546">
                  <c:v>761.93212000000005</c:v>
                </c:pt>
                <c:pt idx="4547">
                  <c:v>761.93609000000004</c:v>
                </c:pt>
                <c:pt idx="4548">
                  <c:v>761.90093000000002</c:v>
                </c:pt>
                <c:pt idx="4549">
                  <c:v>761.93182000000002</c:v>
                </c:pt>
                <c:pt idx="4550">
                  <c:v>761.92638999999997</c:v>
                </c:pt>
                <c:pt idx="4551">
                  <c:v>761.93731000000002</c:v>
                </c:pt>
                <c:pt idx="4552">
                  <c:v>761.91570999999999</c:v>
                </c:pt>
                <c:pt idx="4553">
                  <c:v>761.92998999999998</c:v>
                </c:pt>
                <c:pt idx="4554">
                  <c:v>761.92791</c:v>
                </c:pt>
                <c:pt idx="4555">
                  <c:v>761.93718999999999</c:v>
                </c:pt>
                <c:pt idx="4556">
                  <c:v>761.92076999999995</c:v>
                </c:pt>
                <c:pt idx="4557">
                  <c:v>761.95110999999997</c:v>
                </c:pt>
                <c:pt idx="4558">
                  <c:v>761.94866000000002</c:v>
                </c:pt>
                <c:pt idx="4559">
                  <c:v>761.95617000000004</c:v>
                </c:pt>
                <c:pt idx="4560">
                  <c:v>761.96172999999999</c:v>
                </c:pt>
                <c:pt idx="4561">
                  <c:v>761.94262000000003</c:v>
                </c:pt>
                <c:pt idx="4562">
                  <c:v>761.95763999999997</c:v>
                </c:pt>
                <c:pt idx="4563">
                  <c:v>761.93755999999996</c:v>
                </c:pt>
                <c:pt idx="4564">
                  <c:v>761.95513000000005</c:v>
                </c:pt>
                <c:pt idx="4565">
                  <c:v>761.96843999999999</c:v>
                </c:pt>
                <c:pt idx="4566">
                  <c:v>761.96325000000002</c:v>
                </c:pt>
                <c:pt idx="4567">
                  <c:v>761.96789000000001</c:v>
                </c:pt>
                <c:pt idx="4568">
                  <c:v>761.94952000000001</c:v>
                </c:pt>
                <c:pt idx="4569">
                  <c:v>761.95555999999999</c:v>
                </c:pt>
                <c:pt idx="4570">
                  <c:v>761.96361999999999</c:v>
                </c:pt>
                <c:pt idx="4571">
                  <c:v>761.96056999999996</c:v>
                </c:pt>
                <c:pt idx="4572">
                  <c:v>761.97094000000004</c:v>
                </c:pt>
                <c:pt idx="4573">
                  <c:v>761.97520999999995</c:v>
                </c:pt>
                <c:pt idx="4574">
                  <c:v>761.99559999999997</c:v>
                </c:pt>
                <c:pt idx="4575">
                  <c:v>761.99188000000004</c:v>
                </c:pt>
                <c:pt idx="4576">
                  <c:v>761.97997999999995</c:v>
                </c:pt>
                <c:pt idx="4577">
                  <c:v>761.98602000000005</c:v>
                </c:pt>
                <c:pt idx="4578">
                  <c:v>761.99414000000002</c:v>
                </c:pt>
                <c:pt idx="4579">
                  <c:v>761.96923000000004</c:v>
                </c:pt>
                <c:pt idx="4580">
                  <c:v>761.99437999999998</c:v>
                </c:pt>
                <c:pt idx="4581">
                  <c:v>761.98973999999998</c:v>
                </c:pt>
                <c:pt idx="4582">
                  <c:v>761.97240999999997</c:v>
                </c:pt>
                <c:pt idx="4583">
                  <c:v>761.99108000000001</c:v>
                </c:pt>
                <c:pt idx="4584">
                  <c:v>761.96789000000001</c:v>
                </c:pt>
                <c:pt idx="4585">
                  <c:v>761.99554000000001</c:v>
                </c:pt>
                <c:pt idx="4586">
                  <c:v>761.96801000000005</c:v>
                </c:pt>
                <c:pt idx="4587">
                  <c:v>761.96519999999998</c:v>
                </c:pt>
                <c:pt idx="4588">
                  <c:v>761.98437000000001</c:v>
                </c:pt>
                <c:pt idx="4589">
                  <c:v>761.96118000000001</c:v>
                </c:pt>
                <c:pt idx="4590">
                  <c:v>761.97143000000005</c:v>
                </c:pt>
                <c:pt idx="4591">
                  <c:v>761.97429999999997</c:v>
                </c:pt>
                <c:pt idx="4592">
                  <c:v>761.96660999999995</c:v>
                </c:pt>
                <c:pt idx="4593">
                  <c:v>761.95874000000003</c:v>
                </c:pt>
                <c:pt idx="4594">
                  <c:v>761.97991000000002</c:v>
                </c:pt>
                <c:pt idx="4595">
                  <c:v>761.97582999999997</c:v>
                </c:pt>
                <c:pt idx="4596">
                  <c:v>761.98901000000001</c:v>
                </c:pt>
                <c:pt idx="4597">
                  <c:v>761.97203999999999</c:v>
                </c:pt>
                <c:pt idx="4598">
                  <c:v>761.97325999999998</c:v>
                </c:pt>
                <c:pt idx="4599">
                  <c:v>761.95086000000003</c:v>
                </c:pt>
                <c:pt idx="4600">
                  <c:v>761.97032999999999</c:v>
                </c:pt>
                <c:pt idx="4601">
                  <c:v>761.98302999999999</c:v>
                </c:pt>
                <c:pt idx="4602">
                  <c:v>761.96405000000004</c:v>
                </c:pt>
                <c:pt idx="4603">
                  <c:v>761.97924</c:v>
                </c:pt>
                <c:pt idx="4604">
                  <c:v>761.98833999999999</c:v>
                </c:pt>
                <c:pt idx="4605">
                  <c:v>761.98082999999997</c:v>
                </c:pt>
                <c:pt idx="4606">
                  <c:v>762.00030000000004</c:v>
                </c:pt>
                <c:pt idx="4607">
                  <c:v>761.98375999999996</c:v>
                </c:pt>
                <c:pt idx="4608">
                  <c:v>761.98950000000002</c:v>
                </c:pt>
                <c:pt idx="4609">
                  <c:v>761.99224000000004</c:v>
                </c:pt>
                <c:pt idx="4610">
                  <c:v>762.01666</c:v>
                </c:pt>
                <c:pt idx="4611">
                  <c:v>761.98364000000004</c:v>
                </c:pt>
                <c:pt idx="4612">
                  <c:v>761.97051999999996</c:v>
                </c:pt>
                <c:pt idx="4613">
                  <c:v>761.99291000000005</c:v>
                </c:pt>
                <c:pt idx="4614">
                  <c:v>762.00072999999998</c:v>
                </c:pt>
                <c:pt idx="4615">
                  <c:v>762.00328999999999</c:v>
                </c:pt>
                <c:pt idx="4616">
                  <c:v>761.98986000000002</c:v>
                </c:pt>
                <c:pt idx="4617">
                  <c:v>762.00761999999997</c:v>
                </c:pt>
                <c:pt idx="4618">
                  <c:v>762.00176999999996</c:v>
                </c:pt>
                <c:pt idx="4619">
                  <c:v>761.98271999999997</c:v>
                </c:pt>
                <c:pt idx="4620">
                  <c:v>761.99890000000005</c:v>
                </c:pt>
                <c:pt idx="4621">
                  <c:v>761.98217</c:v>
                </c:pt>
                <c:pt idx="4622">
                  <c:v>761.96258</c:v>
                </c:pt>
                <c:pt idx="4623">
                  <c:v>761.95874000000003</c:v>
                </c:pt>
                <c:pt idx="4624">
                  <c:v>761.94140000000004</c:v>
                </c:pt>
                <c:pt idx="4625">
                  <c:v>761.95239000000004</c:v>
                </c:pt>
                <c:pt idx="4626">
                  <c:v>761.93547999999998</c:v>
                </c:pt>
                <c:pt idx="4627">
                  <c:v>761.93517999999995</c:v>
                </c:pt>
                <c:pt idx="4628">
                  <c:v>761.90935999999999</c:v>
                </c:pt>
                <c:pt idx="4629">
                  <c:v>761.93016999999998</c:v>
                </c:pt>
                <c:pt idx="4630">
                  <c:v>761.90306999999996</c:v>
                </c:pt>
                <c:pt idx="4631">
                  <c:v>761.94060999999999</c:v>
                </c:pt>
                <c:pt idx="4632">
                  <c:v>761.92436999999995</c:v>
                </c:pt>
                <c:pt idx="4633">
                  <c:v>761.92083000000002</c:v>
                </c:pt>
                <c:pt idx="4634">
                  <c:v>761.89757999999995</c:v>
                </c:pt>
                <c:pt idx="4635">
                  <c:v>761.90697999999998</c:v>
                </c:pt>
                <c:pt idx="4636">
                  <c:v>761.90814</c:v>
                </c:pt>
                <c:pt idx="4637">
                  <c:v>761.89593000000002</c:v>
                </c:pt>
                <c:pt idx="4638">
                  <c:v>761.90454</c:v>
                </c:pt>
                <c:pt idx="4639">
                  <c:v>761.92181000000005</c:v>
                </c:pt>
                <c:pt idx="4640">
                  <c:v>761.93109000000004</c:v>
                </c:pt>
                <c:pt idx="4641">
                  <c:v>761.92094999999995</c:v>
                </c:pt>
                <c:pt idx="4642">
                  <c:v>761.90570000000002</c:v>
                </c:pt>
                <c:pt idx="4643">
                  <c:v>761.90661</c:v>
                </c:pt>
                <c:pt idx="4644">
                  <c:v>761.92169000000001</c:v>
                </c:pt>
                <c:pt idx="4645">
                  <c:v>761.91204000000005</c:v>
                </c:pt>
                <c:pt idx="4646">
                  <c:v>761.91326000000004</c:v>
                </c:pt>
                <c:pt idx="4647">
                  <c:v>761.91814999999997</c:v>
                </c:pt>
                <c:pt idx="4648">
                  <c:v>761.91454999999996</c:v>
                </c:pt>
                <c:pt idx="4649">
                  <c:v>761.91705000000002</c:v>
                </c:pt>
                <c:pt idx="4650">
                  <c:v>761.92169000000001</c:v>
                </c:pt>
                <c:pt idx="4651">
                  <c:v>761.93212000000005</c:v>
                </c:pt>
                <c:pt idx="4652">
                  <c:v>761.91314</c:v>
                </c:pt>
                <c:pt idx="4653">
                  <c:v>761.94036000000006</c:v>
                </c:pt>
                <c:pt idx="4654">
                  <c:v>761.92858000000001</c:v>
                </c:pt>
                <c:pt idx="4655">
                  <c:v>761.94530999999995</c:v>
                </c:pt>
                <c:pt idx="4656">
                  <c:v>761.93768</c:v>
                </c:pt>
                <c:pt idx="4657">
                  <c:v>761.92778999999996</c:v>
                </c:pt>
                <c:pt idx="4658">
                  <c:v>761.93780000000004</c:v>
                </c:pt>
                <c:pt idx="4659">
                  <c:v>761.93322000000001</c:v>
                </c:pt>
                <c:pt idx="4660">
                  <c:v>761.93895999999995</c:v>
                </c:pt>
                <c:pt idx="4661">
                  <c:v>761.95384999999999</c:v>
                </c:pt>
                <c:pt idx="4662">
                  <c:v>761.92987000000005</c:v>
                </c:pt>
                <c:pt idx="4663">
                  <c:v>761.94304999999997</c:v>
                </c:pt>
                <c:pt idx="4664">
                  <c:v>761.92962</c:v>
                </c:pt>
                <c:pt idx="4665">
                  <c:v>761.93731000000002</c:v>
                </c:pt>
                <c:pt idx="4666">
                  <c:v>761.93731000000002</c:v>
                </c:pt>
                <c:pt idx="4667">
                  <c:v>761.93322000000001</c:v>
                </c:pt>
                <c:pt idx="4668">
                  <c:v>761.93884000000003</c:v>
                </c:pt>
                <c:pt idx="4669">
                  <c:v>761.95916</c:v>
                </c:pt>
                <c:pt idx="4670">
                  <c:v>761.93962999999997</c:v>
                </c:pt>
                <c:pt idx="4671">
                  <c:v>761.94078999999999</c:v>
                </c:pt>
                <c:pt idx="4672">
                  <c:v>761.93920000000003</c:v>
                </c:pt>
                <c:pt idx="4673">
                  <c:v>761.92169000000001</c:v>
                </c:pt>
                <c:pt idx="4674">
                  <c:v>761.93187999999998</c:v>
                </c:pt>
                <c:pt idx="4675">
                  <c:v>761.94579999999996</c:v>
                </c:pt>
                <c:pt idx="4676">
                  <c:v>761.92541000000006</c:v>
                </c:pt>
                <c:pt idx="4677">
                  <c:v>761.94055000000003</c:v>
                </c:pt>
                <c:pt idx="4678">
                  <c:v>761.95239000000004</c:v>
                </c:pt>
                <c:pt idx="4679">
                  <c:v>761.94731999999999</c:v>
                </c:pt>
                <c:pt idx="4680">
                  <c:v>761.93944999999997</c:v>
                </c:pt>
                <c:pt idx="4681">
                  <c:v>761.94018000000005</c:v>
                </c:pt>
                <c:pt idx="4682">
                  <c:v>761.97180000000003</c:v>
                </c:pt>
                <c:pt idx="4683">
                  <c:v>761.95988999999997</c:v>
                </c:pt>
                <c:pt idx="4684">
                  <c:v>761.95696999999996</c:v>
                </c:pt>
                <c:pt idx="4685">
                  <c:v>761.95146999999997</c:v>
                </c:pt>
                <c:pt idx="4686">
                  <c:v>761.94500000000005</c:v>
                </c:pt>
                <c:pt idx="4687">
                  <c:v>761.96325000000002</c:v>
                </c:pt>
                <c:pt idx="4688">
                  <c:v>761.96411000000001</c:v>
                </c:pt>
                <c:pt idx="4689">
                  <c:v>761.94957999999997</c:v>
                </c:pt>
                <c:pt idx="4690">
                  <c:v>761.95056</c:v>
                </c:pt>
                <c:pt idx="4691">
                  <c:v>761.95866999999998</c:v>
                </c:pt>
                <c:pt idx="4692">
                  <c:v>761.96423000000004</c:v>
                </c:pt>
                <c:pt idx="4693">
                  <c:v>761.95892000000003</c:v>
                </c:pt>
                <c:pt idx="4694">
                  <c:v>761.95079999999996</c:v>
                </c:pt>
                <c:pt idx="4695">
                  <c:v>761.95092</c:v>
                </c:pt>
                <c:pt idx="4696">
                  <c:v>761.92718000000002</c:v>
                </c:pt>
                <c:pt idx="4697">
                  <c:v>761.94470000000001</c:v>
                </c:pt>
                <c:pt idx="4698">
                  <c:v>761.93389000000002</c:v>
                </c:pt>
                <c:pt idx="4699">
                  <c:v>761.93835000000001</c:v>
                </c:pt>
                <c:pt idx="4700">
                  <c:v>761.91319999999996</c:v>
                </c:pt>
                <c:pt idx="4701">
                  <c:v>761.93517999999995</c:v>
                </c:pt>
                <c:pt idx="4702">
                  <c:v>761.90764999999999</c:v>
                </c:pt>
                <c:pt idx="4703">
                  <c:v>761.92474000000004</c:v>
                </c:pt>
                <c:pt idx="4704">
                  <c:v>761.90233999999998</c:v>
                </c:pt>
                <c:pt idx="4705">
                  <c:v>761.90941999999995</c:v>
                </c:pt>
                <c:pt idx="4706">
                  <c:v>761.91827000000001</c:v>
                </c:pt>
                <c:pt idx="4707">
                  <c:v>761.92974000000004</c:v>
                </c:pt>
                <c:pt idx="4708">
                  <c:v>761.90350000000001</c:v>
                </c:pt>
                <c:pt idx="4709">
                  <c:v>761.91174000000001</c:v>
                </c:pt>
                <c:pt idx="4710">
                  <c:v>761.92791</c:v>
                </c:pt>
                <c:pt idx="4711">
                  <c:v>761.92210999999998</c:v>
                </c:pt>
                <c:pt idx="4712">
                  <c:v>761.91624999999999</c:v>
                </c:pt>
                <c:pt idx="4713">
                  <c:v>761.91454999999996</c:v>
                </c:pt>
                <c:pt idx="4714">
                  <c:v>761.93382999999994</c:v>
                </c:pt>
                <c:pt idx="4715">
                  <c:v>761.93298000000004</c:v>
                </c:pt>
                <c:pt idx="4716">
                  <c:v>761.92107999999996</c:v>
                </c:pt>
                <c:pt idx="4717">
                  <c:v>761.91632000000004</c:v>
                </c:pt>
                <c:pt idx="4718">
                  <c:v>761.90782999999999</c:v>
                </c:pt>
                <c:pt idx="4719">
                  <c:v>761.91314</c:v>
                </c:pt>
                <c:pt idx="4720">
                  <c:v>761.91174000000001</c:v>
                </c:pt>
                <c:pt idx="4721">
                  <c:v>761.87492999999995</c:v>
                </c:pt>
                <c:pt idx="4722">
                  <c:v>761.92052999999999</c:v>
                </c:pt>
                <c:pt idx="4723">
                  <c:v>761.91070000000002</c:v>
                </c:pt>
                <c:pt idx="4724">
                  <c:v>761.91869999999994</c:v>
                </c:pt>
                <c:pt idx="4725">
                  <c:v>761.93242999999995</c:v>
                </c:pt>
                <c:pt idx="4726">
                  <c:v>761.90313000000003</c:v>
                </c:pt>
                <c:pt idx="4727">
                  <c:v>761.91723000000002</c:v>
                </c:pt>
                <c:pt idx="4728">
                  <c:v>761.93083999999999</c:v>
                </c:pt>
                <c:pt idx="4729">
                  <c:v>761.91656</c:v>
                </c:pt>
                <c:pt idx="4730">
                  <c:v>761.92021999999997</c:v>
                </c:pt>
                <c:pt idx="4731">
                  <c:v>761.91881999999998</c:v>
                </c:pt>
                <c:pt idx="4732">
                  <c:v>761.91156000000001</c:v>
                </c:pt>
                <c:pt idx="4733">
                  <c:v>761.92962</c:v>
                </c:pt>
                <c:pt idx="4734">
                  <c:v>761.95117000000005</c:v>
                </c:pt>
                <c:pt idx="4735">
                  <c:v>761.91521999999998</c:v>
                </c:pt>
                <c:pt idx="4736">
                  <c:v>761.91075999999998</c:v>
                </c:pt>
                <c:pt idx="4737">
                  <c:v>761.92010000000005</c:v>
                </c:pt>
                <c:pt idx="4738">
                  <c:v>761.91967</c:v>
                </c:pt>
                <c:pt idx="4739">
                  <c:v>761.91705000000002</c:v>
                </c:pt>
                <c:pt idx="4740">
                  <c:v>761.90477999999996</c:v>
                </c:pt>
                <c:pt idx="4741">
                  <c:v>761.91088000000002</c:v>
                </c:pt>
                <c:pt idx="4742">
                  <c:v>761.90099999999995</c:v>
                </c:pt>
                <c:pt idx="4743">
                  <c:v>761.90233999999998</c:v>
                </c:pt>
                <c:pt idx="4744">
                  <c:v>761.90093000000002</c:v>
                </c:pt>
                <c:pt idx="4745">
                  <c:v>761.90533000000005</c:v>
                </c:pt>
                <c:pt idx="4746">
                  <c:v>761.89568999999995</c:v>
                </c:pt>
                <c:pt idx="4747">
                  <c:v>761.90124000000003</c:v>
                </c:pt>
                <c:pt idx="4748">
                  <c:v>761.87603000000001</c:v>
                </c:pt>
                <c:pt idx="4749">
                  <c:v>761.87036000000001</c:v>
                </c:pt>
                <c:pt idx="4750">
                  <c:v>761.88969999999995</c:v>
                </c:pt>
                <c:pt idx="4751">
                  <c:v>761.89038000000005</c:v>
                </c:pt>
                <c:pt idx="4752">
                  <c:v>761.85467000000006</c:v>
                </c:pt>
                <c:pt idx="4753">
                  <c:v>761.88634999999999</c:v>
                </c:pt>
                <c:pt idx="4754">
                  <c:v>761.87481000000002</c:v>
                </c:pt>
                <c:pt idx="4755">
                  <c:v>761.87396000000001</c:v>
                </c:pt>
                <c:pt idx="4756">
                  <c:v>761.89207999999996</c:v>
                </c:pt>
                <c:pt idx="4757">
                  <c:v>761.88940000000002</c:v>
                </c:pt>
                <c:pt idx="4758">
                  <c:v>761.89311999999995</c:v>
                </c:pt>
                <c:pt idx="4759">
                  <c:v>761.89263000000005</c:v>
                </c:pt>
                <c:pt idx="4760">
                  <c:v>761.87157999999999</c:v>
                </c:pt>
                <c:pt idx="4761">
                  <c:v>761.90306999999996</c:v>
                </c:pt>
                <c:pt idx="4762">
                  <c:v>761.87657999999999</c:v>
                </c:pt>
                <c:pt idx="4763">
                  <c:v>761.89453000000003</c:v>
                </c:pt>
                <c:pt idx="4764">
                  <c:v>761.90593999999999</c:v>
                </c:pt>
                <c:pt idx="4765">
                  <c:v>761.90588000000002</c:v>
                </c:pt>
                <c:pt idx="4766">
                  <c:v>761.9049</c:v>
                </c:pt>
                <c:pt idx="4767">
                  <c:v>761.91516000000001</c:v>
                </c:pt>
                <c:pt idx="4768">
                  <c:v>761.91576999999995</c:v>
                </c:pt>
                <c:pt idx="4769">
                  <c:v>761.90446999999995</c:v>
                </c:pt>
                <c:pt idx="4770">
                  <c:v>761.93724999999995</c:v>
                </c:pt>
                <c:pt idx="4771">
                  <c:v>761.90562999999997</c:v>
                </c:pt>
                <c:pt idx="4772">
                  <c:v>761.90923999999995</c:v>
                </c:pt>
                <c:pt idx="4773">
                  <c:v>761.91088000000002</c:v>
                </c:pt>
                <c:pt idx="4774">
                  <c:v>761.90795000000003</c:v>
                </c:pt>
                <c:pt idx="4775">
                  <c:v>761.88860999999997</c:v>
                </c:pt>
                <c:pt idx="4776">
                  <c:v>761.89624000000003</c:v>
                </c:pt>
                <c:pt idx="4777">
                  <c:v>761.88774999999998</c:v>
                </c:pt>
                <c:pt idx="4778">
                  <c:v>761.88079000000005</c:v>
                </c:pt>
                <c:pt idx="4779">
                  <c:v>761.88005999999996</c:v>
                </c:pt>
                <c:pt idx="4780">
                  <c:v>761.87914999999998</c:v>
                </c:pt>
                <c:pt idx="4781">
                  <c:v>761.85667999999998</c:v>
                </c:pt>
                <c:pt idx="4782">
                  <c:v>761.86273000000006</c:v>
                </c:pt>
                <c:pt idx="4783">
                  <c:v>761.86828000000003</c:v>
                </c:pt>
                <c:pt idx="4784">
                  <c:v>761.88458000000003</c:v>
                </c:pt>
                <c:pt idx="4785">
                  <c:v>761.86688000000004</c:v>
                </c:pt>
                <c:pt idx="4786">
                  <c:v>761.88873000000001</c:v>
                </c:pt>
                <c:pt idx="4787">
                  <c:v>761.88139999999999</c:v>
                </c:pt>
                <c:pt idx="4788">
                  <c:v>761.89062000000001</c:v>
                </c:pt>
                <c:pt idx="4789">
                  <c:v>761.90893000000005</c:v>
                </c:pt>
                <c:pt idx="4790">
                  <c:v>761.87352999999996</c:v>
                </c:pt>
                <c:pt idx="4791">
                  <c:v>761.89293999999995</c:v>
                </c:pt>
                <c:pt idx="4792">
                  <c:v>761.89427999999998</c:v>
                </c:pt>
                <c:pt idx="4793">
                  <c:v>761.88940000000002</c:v>
                </c:pt>
                <c:pt idx="4794">
                  <c:v>761.90422999999998</c:v>
                </c:pt>
                <c:pt idx="4795">
                  <c:v>761.87950999999998</c:v>
                </c:pt>
                <c:pt idx="4796">
                  <c:v>761.88774999999998</c:v>
                </c:pt>
                <c:pt idx="4797">
                  <c:v>761.90392999999995</c:v>
                </c:pt>
                <c:pt idx="4798">
                  <c:v>761.90759000000003</c:v>
                </c:pt>
                <c:pt idx="4799">
                  <c:v>761.88549</c:v>
                </c:pt>
                <c:pt idx="4800">
                  <c:v>761.89337</c:v>
                </c:pt>
                <c:pt idx="4801">
                  <c:v>761.90069000000005</c:v>
                </c:pt>
                <c:pt idx="4802">
                  <c:v>761.90477999999996</c:v>
                </c:pt>
                <c:pt idx="4803">
                  <c:v>761.90697999999998</c:v>
                </c:pt>
                <c:pt idx="4804">
                  <c:v>761.89398000000006</c:v>
                </c:pt>
                <c:pt idx="4805">
                  <c:v>761.89311999999995</c:v>
                </c:pt>
                <c:pt idx="4806">
                  <c:v>761.92150000000004</c:v>
                </c:pt>
                <c:pt idx="4807">
                  <c:v>761.90746999999999</c:v>
                </c:pt>
                <c:pt idx="4808">
                  <c:v>761.91765999999996</c:v>
                </c:pt>
                <c:pt idx="4809">
                  <c:v>761.90570000000002</c:v>
                </c:pt>
                <c:pt idx="4810">
                  <c:v>761.90184999999997</c:v>
                </c:pt>
                <c:pt idx="4811">
                  <c:v>761.88945999999999</c:v>
                </c:pt>
                <c:pt idx="4812">
                  <c:v>761.90337999999997</c:v>
                </c:pt>
                <c:pt idx="4813">
                  <c:v>761.91088000000002</c:v>
                </c:pt>
                <c:pt idx="4814">
                  <c:v>761.90686000000005</c:v>
                </c:pt>
                <c:pt idx="4815">
                  <c:v>761.91296</c:v>
                </c:pt>
                <c:pt idx="4816">
                  <c:v>761.91045999999994</c:v>
                </c:pt>
                <c:pt idx="4817">
                  <c:v>761.92418999999995</c:v>
                </c:pt>
                <c:pt idx="4818">
                  <c:v>761.91759999999999</c:v>
                </c:pt>
                <c:pt idx="4819">
                  <c:v>761.92407000000003</c:v>
                </c:pt>
                <c:pt idx="4820">
                  <c:v>761.90155000000004</c:v>
                </c:pt>
                <c:pt idx="4821">
                  <c:v>761.93127000000004</c:v>
                </c:pt>
                <c:pt idx="4822">
                  <c:v>761.93535999999995</c:v>
                </c:pt>
                <c:pt idx="4823">
                  <c:v>761.91510000000005</c:v>
                </c:pt>
                <c:pt idx="4824">
                  <c:v>761.91357000000005</c:v>
                </c:pt>
                <c:pt idx="4825">
                  <c:v>761.92291</c:v>
                </c:pt>
                <c:pt idx="4826">
                  <c:v>761.92998999999998</c:v>
                </c:pt>
                <c:pt idx="4827">
                  <c:v>761.91772000000003</c:v>
                </c:pt>
                <c:pt idx="4828">
                  <c:v>761.92076999999995</c:v>
                </c:pt>
                <c:pt idx="4829">
                  <c:v>761.92467999999997</c:v>
                </c:pt>
                <c:pt idx="4830">
                  <c:v>761.93449999999996</c:v>
                </c:pt>
                <c:pt idx="4831">
                  <c:v>761.90446999999995</c:v>
                </c:pt>
                <c:pt idx="4832">
                  <c:v>761.90686000000005</c:v>
                </c:pt>
                <c:pt idx="4833">
                  <c:v>761.90087000000005</c:v>
                </c:pt>
                <c:pt idx="4834">
                  <c:v>761.89220999999998</c:v>
                </c:pt>
                <c:pt idx="4835">
                  <c:v>761.92430999999999</c:v>
                </c:pt>
                <c:pt idx="4836">
                  <c:v>761.92583999999999</c:v>
                </c:pt>
                <c:pt idx="4837">
                  <c:v>761.90570000000002</c:v>
                </c:pt>
                <c:pt idx="4838">
                  <c:v>761.91954999999996</c:v>
                </c:pt>
                <c:pt idx="4839">
                  <c:v>761.90544999999997</c:v>
                </c:pt>
                <c:pt idx="4840">
                  <c:v>761.90147999999999</c:v>
                </c:pt>
                <c:pt idx="4841">
                  <c:v>761.89738999999997</c:v>
                </c:pt>
                <c:pt idx="4842">
                  <c:v>761.89293999999995</c:v>
                </c:pt>
                <c:pt idx="4843">
                  <c:v>761.90570000000002</c:v>
                </c:pt>
                <c:pt idx="4844">
                  <c:v>761.92363999999998</c:v>
                </c:pt>
                <c:pt idx="4845">
                  <c:v>761.90930000000003</c:v>
                </c:pt>
                <c:pt idx="4846">
                  <c:v>761.90008</c:v>
                </c:pt>
                <c:pt idx="4847">
                  <c:v>761.90008</c:v>
                </c:pt>
                <c:pt idx="4848">
                  <c:v>761.90515000000005</c:v>
                </c:pt>
                <c:pt idx="4849">
                  <c:v>761.90002000000004</c:v>
                </c:pt>
                <c:pt idx="4850">
                  <c:v>761.90782999999999</c:v>
                </c:pt>
                <c:pt idx="4851">
                  <c:v>761.91985999999997</c:v>
                </c:pt>
                <c:pt idx="4852">
                  <c:v>761.90746999999999</c:v>
                </c:pt>
                <c:pt idx="4853">
                  <c:v>761.91735000000006</c:v>
                </c:pt>
                <c:pt idx="4854">
                  <c:v>761.93829000000005</c:v>
                </c:pt>
                <c:pt idx="4855">
                  <c:v>761.91857000000005</c:v>
                </c:pt>
                <c:pt idx="4856">
                  <c:v>761.92187000000001</c:v>
                </c:pt>
                <c:pt idx="4857">
                  <c:v>761.91290000000004</c:v>
                </c:pt>
                <c:pt idx="4858">
                  <c:v>761.91857000000005</c:v>
                </c:pt>
                <c:pt idx="4859">
                  <c:v>761.90428999999995</c:v>
                </c:pt>
                <c:pt idx="4860">
                  <c:v>761.94311000000005</c:v>
                </c:pt>
                <c:pt idx="4861">
                  <c:v>761.92583999999999</c:v>
                </c:pt>
                <c:pt idx="4862">
                  <c:v>761.93646000000001</c:v>
                </c:pt>
                <c:pt idx="4863">
                  <c:v>761.94146000000001</c:v>
                </c:pt>
                <c:pt idx="4864">
                  <c:v>761.92485999999997</c:v>
                </c:pt>
                <c:pt idx="4865">
                  <c:v>761.93023000000005</c:v>
                </c:pt>
                <c:pt idx="4866">
                  <c:v>761.91876000000002</c:v>
                </c:pt>
                <c:pt idx="4867">
                  <c:v>761.91832999999997</c:v>
                </c:pt>
                <c:pt idx="4868">
                  <c:v>761.94530999999995</c:v>
                </c:pt>
                <c:pt idx="4869">
                  <c:v>761.92681000000005</c:v>
                </c:pt>
                <c:pt idx="4870">
                  <c:v>761.95288000000005</c:v>
                </c:pt>
                <c:pt idx="4871">
                  <c:v>761.92352000000005</c:v>
                </c:pt>
                <c:pt idx="4872">
                  <c:v>761.94939999999997</c:v>
                </c:pt>
                <c:pt idx="4873">
                  <c:v>761.95330000000001</c:v>
                </c:pt>
                <c:pt idx="4874">
                  <c:v>761.93773999999996</c:v>
                </c:pt>
                <c:pt idx="4875">
                  <c:v>761.96118000000001</c:v>
                </c:pt>
                <c:pt idx="4876">
                  <c:v>761.94329000000005</c:v>
                </c:pt>
                <c:pt idx="4877">
                  <c:v>761.96483999999998</c:v>
                </c:pt>
                <c:pt idx="4878">
                  <c:v>761.96642999999995</c:v>
                </c:pt>
                <c:pt idx="4879">
                  <c:v>761.94835999999998</c:v>
                </c:pt>
                <c:pt idx="4880">
                  <c:v>761.96214999999995</c:v>
                </c:pt>
                <c:pt idx="4881">
                  <c:v>761.9674</c:v>
                </c:pt>
                <c:pt idx="4882">
                  <c:v>761.95506999999998</c:v>
                </c:pt>
                <c:pt idx="4883">
                  <c:v>761.95281</c:v>
                </c:pt>
                <c:pt idx="4884">
                  <c:v>761.95513000000005</c:v>
                </c:pt>
                <c:pt idx="4885">
                  <c:v>761.96166000000005</c:v>
                </c:pt>
                <c:pt idx="4886">
                  <c:v>761.97118999999998</c:v>
                </c:pt>
                <c:pt idx="4887">
                  <c:v>761.97258999999997</c:v>
                </c:pt>
                <c:pt idx="4888">
                  <c:v>761.96630000000005</c:v>
                </c:pt>
                <c:pt idx="4889">
                  <c:v>761.97283000000004</c:v>
                </c:pt>
                <c:pt idx="4890">
                  <c:v>761.95781999999997</c:v>
                </c:pt>
                <c:pt idx="4891">
                  <c:v>761.95970999999997</c:v>
                </c:pt>
                <c:pt idx="4892">
                  <c:v>761.94842000000006</c:v>
                </c:pt>
                <c:pt idx="4893">
                  <c:v>761.96141999999998</c:v>
                </c:pt>
                <c:pt idx="4894">
                  <c:v>761.96880999999996</c:v>
                </c:pt>
                <c:pt idx="4895">
                  <c:v>761.95446000000004</c:v>
                </c:pt>
                <c:pt idx="4896">
                  <c:v>761.95599000000004</c:v>
                </c:pt>
                <c:pt idx="4897">
                  <c:v>761.95555999999999</c:v>
                </c:pt>
                <c:pt idx="4898">
                  <c:v>761.97173999999995</c:v>
                </c:pt>
                <c:pt idx="4899">
                  <c:v>761.98119999999994</c:v>
                </c:pt>
                <c:pt idx="4900">
                  <c:v>761.96507999999994</c:v>
                </c:pt>
                <c:pt idx="4901">
                  <c:v>761.95068000000003</c:v>
                </c:pt>
                <c:pt idx="4902">
                  <c:v>761.95928000000004</c:v>
                </c:pt>
                <c:pt idx="4903">
                  <c:v>761.96929</c:v>
                </c:pt>
                <c:pt idx="4904">
                  <c:v>761.98149999999998</c:v>
                </c:pt>
                <c:pt idx="4905">
                  <c:v>761.98486000000003</c:v>
                </c:pt>
                <c:pt idx="4906">
                  <c:v>761.94757000000004</c:v>
                </c:pt>
                <c:pt idx="4907">
                  <c:v>761.96112000000005</c:v>
                </c:pt>
                <c:pt idx="4908">
                  <c:v>761.97351000000003</c:v>
                </c:pt>
                <c:pt idx="4909">
                  <c:v>761.97496999999998</c:v>
                </c:pt>
                <c:pt idx="4910">
                  <c:v>761.99046999999996</c:v>
                </c:pt>
                <c:pt idx="4911">
                  <c:v>761.99670000000003</c:v>
                </c:pt>
                <c:pt idx="4912">
                  <c:v>761.97771999999998</c:v>
                </c:pt>
                <c:pt idx="4913">
                  <c:v>761.98271999999997</c:v>
                </c:pt>
                <c:pt idx="4914">
                  <c:v>761.98400000000004</c:v>
                </c:pt>
                <c:pt idx="4915">
                  <c:v>761.98375999999996</c:v>
                </c:pt>
                <c:pt idx="4916">
                  <c:v>761.97258999999997</c:v>
                </c:pt>
                <c:pt idx="4917">
                  <c:v>761.99095999999997</c:v>
                </c:pt>
                <c:pt idx="4918">
                  <c:v>761.97924</c:v>
                </c:pt>
                <c:pt idx="4919">
                  <c:v>762.00468999999998</c:v>
                </c:pt>
                <c:pt idx="4920">
                  <c:v>761.95654000000002</c:v>
                </c:pt>
                <c:pt idx="4921">
                  <c:v>762.00725999999997</c:v>
                </c:pt>
                <c:pt idx="4922">
                  <c:v>762.00798999999995</c:v>
                </c:pt>
                <c:pt idx="4923">
                  <c:v>761.99774000000002</c:v>
                </c:pt>
                <c:pt idx="4924">
                  <c:v>761.97973000000002</c:v>
                </c:pt>
                <c:pt idx="4925">
                  <c:v>761.97717</c:v>
                </c:pt>
                <c:pt idx="4926">
                  <c:v>761.99255000000005</c:v>
                </c:pt>
                <c:pt idx="4927">
                  <c:v>762.00341000000003</c:v>
                </c:pt>
                <c:pt idx="4928">
                  <c:v>762.01292999999998</c:v>
                </c:pt>
                <c:pt idx="4929">
                  <c:v>761.99968999999999</c:v>
                </c:pt>
                <c:pt idx="4930">
                  <c:v>761.99359000000004</c:v>
                </c:pt>
                <c:pt idx="4931">
                  <c:v>762.01007000000004</c:v>
                </c:pt>
                <c:pt idx="4932">
                  <c:v>761.97247000000004</c:v>
                </c:pt>
                <c:pt idx="4933">
                  <c:v>761.99663999999996</c:v>
                </c:pt>
                <c:pt idx="4934">
                  <c:v>761.98326999999995</c:v>
                </c:pt>
                <c:pt idx="4935">
                  <c:v>761.97631000000001</c:v>
                </c:pt>
                <c:pt idx="4936">
                  <c:v>761.98875999999996</c:v>
                </c:pt>
                <c:pt idx="4937">
                  <c:v>761.97149000000002</c:v>
                </c:pt>
                <c:pt idx="4938">
                  <c:v>761.98717999999997</c:v>
                </c:pt>
                <c:pt idx="4939">
                  <c:v>761.96178999999995</c:v>
                </c:pt>
                <c:pt idx="4940">
                  <c:v>761.97717</c:v>
                </c:pt>
                <c:pt idx="4941">
                  <c:v>761.99388999999996</c:v>
                </c:pt>
                <c:pt idx="4942">
                  <c:v>761.97747000000004</c:v>
                </c:pt>
                <c:pt idx="4943">
                  <c:v>761.99517000000003</c:v>
                </c:pt>
                <c:pt idx="4944">
                  <c:v>761.99474999999995</c:v>
                </c:pt>
                <c:pt idx="4945">
                  <c:v>761.99865</c:v>
                </c:pt>
                <c:pt idx="4946">
                  <c:v>762.00157999999999</c:v>
                </c:pt>
                <c:pt idx="4947">
                  <c:v>762.00603999999998</c:v>
                </c:pt>
                <c:pt idx="4948">
                  <c:v>762.00420999999994</c:v>
                </c:pt>
                <c:pt idx="4949">
                  <c:v>761.98095000000001</c:v>
                </c:pt>
                <c:pt idx="4950">
                  <c:v>761.99608999999998</c:v>
                </c:pt>
                <c:pt idx="4951">
                  <c:v>762.00061000000005</c:v>
                </c:pt>
                <c:pt idx="4952">
                  <c:v>761.98364000000004</c:v>
                </c:pt>
                <c:pt idx="4953">
                  <c:v>761.99681999999996</c:v>
                </c:pt>
                <c:pt idx="4954">
                  <c:v>762.01580000000001</c:v>
                </c:pt>
                <c:pt idx="4955">
                  <c:v>761.99395000000004</c:v>
                </c:pt>
                <c:pt idx="4956">
                  <c:v>762.00286000000006</c:v>
                </c:pt>
                <c:pt idx="4957">
                  <c:v>761.98931000000005</c:v>
                </c:pt>
                <c:pt idx="4958">
                  <c:v>762.01477</c:v>
                </c:pt>
                <c:pt idx="4959">
                  <c:v>762.00212999999997</c:v>
                </c:pt>
                <c:pt idx="4960">
                  <c:v>762.00676999999996</c:v>
                </c:pt>
                <c:pt idx="4961">
                  <c:v>762.01025000000004</c:v>
                </c:pt>
                <c:pt idx="4962">
                  <c:v>762.00256000000002</c:v>
                </c:pt>
                <c:pt idx="4963">
                  <c:v>762.01469999999995</c:v>
                </c:pt>
                <c:pt idx="4964">
                  <c:v>762.00885000000005</c:v>
                </c:pt>
                <c:pt idx="4965">
                  <c:v>762.01580000000001</c:v>
                </c:pt>
                <c:pt idx="4966">
                  <c:v>761.98064999999997</c:v>
                </c:pt>
                <c:pt idx="4967">
                  <c:v>761.97313999999994</c:v>
                </c:pt>
                <c:pt idx="4968">
                  <c:v>761.99432000000002</c:v>
                </c:pt>
                <c:pt idx="4969">
                  <c:v>761.98986000000002</c:v>
                </c:pt>
                <c:pt idx="4970">
                  <c:v>761.99681999999996</c:v>
                </c:pt>
                <c:pt idx="4971">
                  <c:v>761.99139000000002</c:v>
                </c:pt>
                <c:pt idx="4972">
                  <c:v>762.00372000000004</c:v>
                </c:pt>
                <c:pt idx="4973">
                  <c:v>762.01422000000002</c:v>
                </c:pt>
                <c:pt idx="4974">
                  <c:v>762.02404000000001</c:v>
                </c:pt>
                <c:pt idx="4975">
                  <c:v>762.01585999999998</c:v>
                </c:pt>
                <c:pt idx="4976">
                  <c:v>762.00531000000001</c:v>
                </c:pt>
                <c:pt idx="4977">
                  <c:v>762.02124000000003</c:v>
                </c:pt>
                <c:pt idx="4978">
                  <c:v>762.01867000000004</c:v>
                </c:pt>
                <c:pt idx="4979">
                  <c:v>762.03850999999997</c:v>
                </c:pt>
                <c:pt idx="4980">
                  <c:v>762.02038000000005</c:v>
                </c:pt>
                <c:pt idx="4981">
                  <c:v>762.01306</c:v>
                </c:pt>
                <c:pt idx="4982">
                  <c:v>762.01427999999999</c:v>
                </c:pt>
                <c:pt idx="4983">
                  <c:v>762.02013999999997</c:v>
                </c:pt>
                <c:pt idx="4984">
                  <c:v>762.03819999999996</c:v>
                </c:pt>
                <c:pt idx="4985">
                  <c:v>762.01622999999995</c:v>
                </c:pt>
                <c:pt idx="4986">
                  <c:v>762.01622999999995</c:v>
                </c:pt>
                <c:pt idx="4987">
                  <c:v>762.01782000000003</c:v>
                </c:pt>
                <c:pt idx="4988">
                  <c:v>762.01007000000004</c:v>
                </c:pt>
                <c:pt idx="4989">
                  <c:v>762.02453000000003</c:v>
                </c:pt>
                <c:pt idx="4990">
                  <c:v>761.99432000000002</c:v>
                </c:pt>
                <c:pt idx="4991">
                  <c:v>762.00603999999998</c:v>
                </c:pt>
                <c:pt idx="4992">
                  <c:v>762.00616000000002</c:v>
                </c:pt>
                <c:pt idx="4993">
                  <c:v>762.01616999999999</c:v>
                </c:pt>
                <c:pt idx="4994">
                  <c:v>762.01634999999999</c:v>
                </c:pt>
                <c:pt idx="4995">
                  <c:v>761.98515999999995</c:v>
                </c:pt>
                <c:pt idx="4996">
                  <c:v>762.00927000000001</c:v>
                </c:pt>
                <c:pt idx="4997">
                  <c:v>762.00048000000004</c:v>
                </c:pt>
                <c:pt idx="4998">
                  <c:v>761.98460999999998</c:v>
                </c:pt>
                <c:pt idx="4999">
                  <c:v>761.99767999999995</c:v>
                </c:pt>
                <c:pt idx="5000">
                  <c:v>761.99432000000002</c:v>
                </c:pt>
                <c:pt idx="5001">
                  <c:v>761.99632999999994</c:v>
                </c:pt>
                <c:pt idx="5002">
                  <c:v>761.98846000000003</c:v>
                </c:pt>
                <c:pt idx="5003">
                  <c:v>761.98242000000005</c:v>
                </c:pt>
                <c:pt idx="5004">
                  <c:v>761.99517000000003</c:v>
                </c:pt>
                <c:pt idx="5005">
                  <c:v>761.98388</c:v>
                </c:pt>
                <c:pt idx="5006">
                  <c:v>761.97937000000002</c:v>
                </c:pt>
                <c:pt idx="5007">
                  <c:v>761.99144999999999</c:v>
                </c:pt>
                <c:pt idx="5008">
                  <c:v>761.97442000000001</c:v>
                </c:pt>
                <c:pt idx="5009">
                  <c:v>761.96727999999996</c:v>
                </c:pt>
                <c:pt idx="5010">
                  <c:v>761.98320999999999</c:v>
                </c:pt>
                <c:pt idx="5011">
                  <c:v>761.99041</c:v>
                </c:pt>
                <c:pt idx="5012">
                  <c:v>761.98888999999997</c:v>
                </c:pt>
                <c:pt idx="5013">
                  <c:v>761.96709999999996</c:v>
                </c:pt>
                <c:pt idx="5014">
                  <c:v>761.98217</c:v>
                </c:pt>
                <c:pt idx="5015">
                  <c:v>761.98919000000001</c:v>
                </c:pt>
                <c:pt idx="5016">
                  <c:v>761.96069</c:v>
                </c:pt>
                <c:pt idx="5017">
                  <c:v>761.98802999999998</c:v>
                </c:pt>
                <c:pt idx="5018">
                  <c:v>761.97771999999998</c:v>
                </c:pt>
                <c:pt idx="5019">
                  <c:v>761.99194</c:v>
                </c:pt>
                <c:pt idx="5020">
                  <c:v>761.99046999999996</c:v>
                </c:pt>
                <c:pt idx="5021">
                  <c:v>761.97398999999996</c:v>
                </c:pt>
                <c:pt idx="5022">
                  <c:v>761.97680000000003</c:v>
                </c:pt>
                <c:pt idx="5023">
                  <c:v>761.97600999999997</c:v>
                </c:pt>
                <c:pt idx="5024">
                  <c:v>761.98828000000003</c:v>
                </c:pt>
                <c:pt idx="5025">
                  <c:v>761.99072000000001</c:v>
                </c:pt>
                <c:pt idx="5026">
                  <c:v>762.00512000000003</c:v>
                </c:pt>
                <c:pt idx="5027">
                  <c:v>762.00591999999995</c:v>
                </c:pt>
                <c:pt idx="5028">
                  <c:v>761.97991000000002</c:v>
                </c:pt>
                <c:pt idx="5029">
                  <c:v>761.99803999999995</c:v>
                </c:pt>
                <c:pt idx="5030">
                  <c:v>762.01873000000001</c:v>
                </c:pt>
                <c:pt idx="5031">
                  <c:v>762.02031999999997</c:v>
                </c:pt>
                <c:pt idx="5032">
                  <c:v>762.01067999999998</c:v>
                </c:pt>
                <c:pt idx="5033">
                  <c:v>762.01904000000002</c:v>
                </c:pt>
                <c:pt idx="5034">
                  <c:v>762.01678000000004</c:v>
                </c:pt>
                <c:pt idx="5035">
                  <c:v>762.02282000000002</c:v>
                </c:pt>
                <c:pt idx="5036">
                  <c:v>762.01538000000005</c:v>
                </c:pt>
                <c:pt idx="5037">
                  <c:v>762.00036</c:v>
                </c:pt>
                <c:pt idx="5038">
                  <c:v>761.98344999999995</c:v>
                </c:pt>
                <c:pt idx="5039">
                  <c:v>762.02484000000004</c:v>
                </c:pt>
                <c:pt idx="5040">
                  <c:v>762.03485000000001</c:v>
                </c:pt>
                <c:pt idx="5041">
                  <c:v>762.0086</c:v>
                </c:pt>
                <c:pt idx="5042">
                  <c:v>762.01031</c:v>
                </c:pt>
                <c:pt idx="5043">
                  <c:v>762.01611000000003</c:v>
                </c:pt>
                <c:pt idx="5044">
                  <c:v>762.00903000000005</c:v>
                </c:pt>
                <c:pt idx="5045">
                  <c:v>762.01116000000002</c:v>
                </c:pt>
                <c:pt idx="5046">
                  <c:v>762.00341000000003</c:v>
                </c:pt>
                <c:pt idx="5047">
                  <c:v>762.01878999999997</c:v>
                </c:pt>
                <c:pt idx="5048">
                  <c:v>761.99486999999999</c:v>
                </c:pt>
                <c:pt idx="5049">
                  <c:v>762.00720000000001</c:v>
                </c:pt>
                <c:pt idx="5050">
                  <c:v>761.98828000000003</c:v>
                </c:pt>
                <c:pt idx="5051">
                  <c:v>762.02368000000001</c:v>
                </c:pt>
                <c:pt idx="5052">
                  <c:v>761.99603000000002</c:v>
                </c:pt>
                <c:pt idx="5053">
                  <c:v>762.00676999999996</c:v>
                </c:pt>
                <c:pt idx="5054">
                  <c:v>761.98602000000005</c:v>
                </c:pt>
                <c:pt idx="5055">
                  <c:v>762.00585000000001</c:v>
                </c:pt>
                <c:pt idx="5056">
                  <c:v>762.01110000000006</c:v>
                </c:pt>
                <c:pt idx="5057">
                  <c:v>762.0086</c:v>
                </c:pt>
                <c:pt idx="5058">
                  <c:v>762.00603999999998</c:v>
                </c:pt>
                <c:pt idx="5059">
                  <c:v>762.02098999999998</c:v>
                </c:pt>
                <c:pt idx="5060">
                  <c:v>762.00756000000001</c:v>
                </c:pt>
                <c:pt idx="5061">
                  <c:v>762.00645999999995</c:v>
                </c:pt>
                <c:pt idx="5062">
                  <c:v>761.99517000000003</c:v>
                </c:pt>
                <c:pt idx="5063">
                  <c:v>762.00072999999998</c:v>
                </c:pt>
                <c:pt idx="5064">
                  <c:v>762.00365999999997</c:v>
                </c:pt>
                <c:pt idx="5065">
                  <c:v>762.00658999999996</c:v>
                </c:pt>
                <c:pt idx="5066">
                  <c:v>762.00994000000003</c:v>
                </c:pt>
                <c:pt idx="5067">
                  <c:v>762.02075000000002</c:v>
                </c:pt>
                <c:pt idx="5068">
                  <c:v>761.99779999999998</c:v>
                </c:pt>
                <c:pt idx="5069">
                  <c:v>762.02569000000005</c:v>
                </c:pt>
                <c:pt idx="5070">
                  <c:v>762.00286000000006</c:v>
                </c:pt>
                <c:pt idx="5071">
                  <c:v>762.02142000000003</c:v>
                </c:pt>
                <c:pt idx="5072">
                  <c:v>762.01860999999997</c:v>
                </c:pt>
                <c:pt idx="5073">
                  <c:v>762.01904000000002</c:v>
                </c:pt>
                <c:pt idx="5074">
                  <c:v>762.04759999999999</c:v>
                </c:pt>
                <c:pt idx="5075">
                  <c:v>762.02539000000002</c:v>
                </c:pt>
                <c:pt idx="5076">
                  <c:v>762.00981999999999</c:v>
                </c:pt>
                <c:pt idx="5077">
                  <c:v>761.99937999999997</c:v>
                </c:pt>
                <c:pt idx="5078">
                  <c:v>761.99530000000004</c:v>
                </c:pt>
                <c:pt idx="5079">
                  <c:v>762.01860999999997</c:v>
                </c:pt>
                <c:pt idx="5080">
                  <c:v>761.99803999999995</c:v>
                </c:pt>
                <c:pt idx="5081">
                  <c:v>762.00243999999998</c:v>
                </c:pt>
                <c:pt idx="5082">
                  <c:v>762.00170000000003</c:v>
                </c:pt>
                <c:pt idx="5083">
                  <c:v>761.99694</c:v>
                </c:pt>
                <c:pt idx="5084">
                  <c:v>761.99279000000001</c:v>
                </c:pt>
                <c:pt idx="5085">
                  <c:v>761.97960999999998</c:v>
                </c:pt>
                <c:pt idx="5086">
                  <c:v>761.98344999999995</c:v>
                </c:pt>
                <c:pt idx="5087">
                  <c:v>761.99444000000005</c:v>
                </c:pt>
                <c:pt idx="5088">
                  <c:v>761.99914000000001</c:v>
                </c:pt>
                <c:pt idx="5089">
                  <c:v>761.97869000000003</c:v>
                </c:pt>
                <c:pt idx="5090">
                  <c:v>761.98045999999999</c:v>
                </c:pt>
                <c:pt idx="5091">
                  <c:v>761.99914000000001</c:v>
                </c:pt>
                <c:pt idx="5092">
                  <c:v>762.01684</c:v>
                </c:pt>
                <c:pt idx="5093">
                  <c:v>762.02148</c:v>
                </c:pt>
                <c:pt idx="5094">
                  <c:v>762.01170999999999</c:v>
                </c:pt>
                <c:pt idx="5095">
                  <c:v>762.01811999999995</c:v>
                </c:pt>
                <c:pt idx="5096">
                  <c:v>762.00842</c:v>
                </c:pt>
                <c:pt idx="5097">
                  <c:v>762.02629999999999</c:v>
                </c:pt>
                <c:pt idx="5098">
                  <c:v>762.01616999999999</c:v>
                </c:pt>
                <c:pt idx="5099">
                  <c:v>762.02629999999999</c:v>
                </c:pt>
                <c:pt idx="5100">
                  <c:v>761.99981000000002</c:v>
                </c:pt>
                <c:pt idx="5101">
                  <c:v>761.98821999999996</c:v>
                </c:pt>
                <c:pt idx="5102">
                  <c:v>762.00121999999999</c:v>
                </c:pt>
                <c:pt idx="5103">
                  <c:v>761.98857999999996</c:v>
                </c:pt>
                <c:pt idx="5104">
                  <c:v>762.00134000000003</c:v>
                </c:pt>
                <c:pt idx="5105">
                  <c:v>762.02593000000002</c:v>
                </c:pt>
                <c:pt idx="5106">
                  <c:v>762.01244999999994</c:v>
                </c:pt>
                <c:pt idx="5107">
                  <c:v>761.98913000000005</c:v>
                </c:pt>
                <c:pt idx="5108">
                  <c:v>762.01422000000002</c:v>
                </c:pt>
                <c:pt idx="5109">
                  <c:v>762.00408000000004</c:v>
                </c:pt>
                <c:pt idx="5110">
                  <c:v>762.01396999999997</c:v>
                </c:pt>
                <c:pt idx="5111">
                  <c:v>761.99730999999997</c:v>
                </c:pt>
                <c:pt idx="5112">
                  <c:v>762.01720999999998</c:v>
                </c:pt>
                <c:pt idx="5113">
                  <c:v>762.00639999999999</c:v>
                </c:pt>
                <c:pt idx="5114">
                  <c:v>761.98913000000005</c:v>
                </c:pt>
                <c:pt idx="5115">
                  <c:v>762.00054</c:v>
                </c:pt>
                <c:pt idx="5116">
                  <c:v>761.98406</c:v>
                </c:pt>
                <c:pt idx="5117">
                  <c:v>761.96507999999994</c:v>
                </c:pt>
                <c:pt idx="5118">
                  <c:v>761.98875999999996</c:v>
                </c:pt>
                <c:pt idx="5119">
                  <c:v>761.98753999999997</c:v>
                </c:pt>
                <c:pt idx="5120">
                  <c:v>761.97711000000004</c:v>
                </c:pt>
                <c:pt idx="5121">
                  <c:v>761.97874999999999</c:v>
                </c:pt>
                <c:pt idx="5122">
                  <c:v>762.005</c:v>
                </c:pt>
                <c:pt idx="5123">
                  <c:v>761.99536000000001</c:v>
                </c:pt>
                <c:pt idx="5124">
                  <c:v>762.00939000000005</c:v>
                </c:pt>
                <c:pt idx="5125">
                  <c:v>762.01336000000003</c:v>
                </c:pt>
                <c:pt idx="5126">
                  <c:v>762.00334999999995</c:v>
                </c:pt>
                <c:pt idx="5127">
                  <c:v>762.00707999999997</c:v>
                </c:pt>
                <c:pt idx="5128">
                  <c:v>762.03905999999995</c:v>
                </c:pt>
                <c:pt idx="5129">
                  <c:v>762.00061000000005</c:v>
                </c:pt>
                <c:pt idx="5130">
                  <c:v>762.01878999999997</c:v>
                </c:pt>
                <c:pt idx="5131">
                  <c:v>762.01049</c:v>
                </c:pt>
                <c:pt idx="5132">
                  <c:v>761.99255000000005</c:v>
                </c:pt>
                <c:pt idx="5133">
                  <c:v>762.00951999999995</c:v>
                </c:pt>
                <c:pt idx="5134">
                  <c:v>761.98486000000003</c:v>
                </c:pt>
                <c:pt idx="5135">
                  <c:v>762.01036999999997</c:v>
                </c:pt>
                <c:pt idx="5136">
                  <c:v>761.99321999999995</c:v>
                </c:pt>
                <c:pt idx="5137">
                  <c:v>761.98528999999996</c:v>
                </c:pt>
                <c:pt idx="5138">
                  <c:v>761.99992999999995</c:v>
                </c:pt>
                <c:pt idx="5139">
                  <c:v>761.98950000000002</c:v>
                </c:pt>
                <c:pt idx="5140">
                  <c:v>761.99162999999999</c:v>
                </c:pt>
                <c:pt idx="5141">
                  <c:v>761.99194</c:v>
                </c:pt>
                <c:pt idx="5142">
                  <c:v>761.98559</c:v>
                </c:pt>
                <c:pt idx="5143">
                  <c:v>761.96379999999999</c:v>
                </c:pt>
                <c:pt idx="5144">
                  <c:v>761.96905000000004</c:v>
                </c:pt>
                <c:pt idx="5145">
                  <c:v>761.97313999999994</c:v>
                </c:pt>
                <c:pt idx="5146">
                  <c:v>761.99321999999995</c:v>
                </c:pt>
                <c:pt idx="5147">
                  <c:v>761.98541</c:v>
                </c:pt>
                <c:pt idx="5148">
                  <c:v>761.99632999999994</c:v>
                </c:pt>
                <c:pt idx="5149">
                  <c:v>761.98364000000004</c:v>
                </c:pt>
                <c:pt idx="5150">
                  <c:v>761.96019999999999</c:v>
                </c:pt>
                <c:pt idx="5151">
                  <c:v>761.96361999999999</c:v>
                </c:pt>
                <c:pt idx="5152">
                  <c:v>761.95776000000001</c:v>
                </c:pt>
                <c:pt idx="5153">
                  <c:v>761.94244000000003</c:v>
                </c:pt>
                <c:pt idx="5154">
                  <c:v>761.93164000000002</c:v>
                </c:pt>
                <c:pt idx="5155">
                  <c:v>761.92516999999998</c:v>
                </c:pt>
                <c:pt idx="5156">
                  <c:v>761.95317999999997</c:v>
                </c:pt>
                <c:pt idx="5157">
                  <c:v>761.92687000000001</c:v>
                </c:pt>
                <c:pt idx="5158">
                  <c:v>761.93071999999995</c:v>
                </c:pt>
                <c:pt idx="5159">
                  <c:v>761.93358999999998</c:v>
                </c:pt>
                <c:pt idx="5160">
                  <c:v>761.94695999999999</c:v>
                </c:pt>
                <c:pt idx="5161">
                  <c:v>761.92834000000005</c:v>
                </c:pt>
                <c:pt idx="5162">
                  <c:v>761.91912000000002</c:v>
                </c:pt>
                <c:pt idx="5163">
                  <c:v>761.92796999999996</c:v>
                </c:pt>
                <c:pt idx="5164">
                  <c:v>761.95898</c:v>
                </c:pt>
                <c:pt idx="5165">
                  <c:v>761.95446000000004</c:v>
                </c:pt>
                <c:pt idx="5166">
                  <c:v>761.96112000000005</c:v>
                </c:pt>
                <c:pt idx="5167">
                  <c:v>761.94511999999997</c:v>
                </c:pt>
                <c:pt idx="5168">
                  <c:v>761.96893</c:v>
                </c:pt>
                <c:pt idx="5169">
                  <c:v>761.94664999999998</c:v>
                </c:pt>
                <c:pt idx="5170">
                  <c:v>761.97546</c:v>
                </c:pt>
                <c:pt idx="5171">
                  <c:v>761.95825000000002</c:v>
                </c:pt>
                <c:pt idx="5172">
                  <c:v>761.96459000000004</c:v>
                </c:pt>
                <c:pt idx="5173">
                  <c:v>761.97143000000005</c:v>
                </c:pt>
                <c:pt idx="5174">
                  <c:v>761.96519999999998</c:v>
                </c:pt>
                <c:pt idx="5175">
                  <c:v>761.98211000000003</c:v>
                </c:pt>
                <c:pt idx="5176">
                  <c:v>761.95592999999997</c:v>
                </c:pt>
                <c:pt idx="5177">
                  <c:v>761.94475999999997</c:v>
                </c:pt>
                <c:pt idx="5178">
                  <c:v>761.95781999999997</c:v>
                </c:pt>
                <c:pt idx="5179">
                  <c:v>761.95079999999996</c:v>
                </c:pt>
                <c:pt idx="5180">
                  <c:v>761.96154000000001</c:v>
                </c:pt>
                <c:pt idx="5181">
                  <c:v>761.96325000000002</c:v>
                </c:pt>
                <c:pt idx="5182">
                  <c:v>761.97789999999998</c:v>
                </c:pt>
                <c:pt idx="5183">
                  <c:v>761.96532999999999</c:v>
                </c:pt>
                <c:pt idx="5184">
                  <c:v>761.98217</c:v>
                </c:pt>
                <c:pt idx="5185">
                  <c:v>761.93517999999995</c:v>
                </c:pt>
                <c:pt idx="5186">
                  <c:v>761.93579</c:v>
                </c:pt>
                <c:pt idx="5187">
                  <c:v>761.95825000000002</c:v>
                </c:pt>
                <c:pt idx="5188">
                  <c:v>761.94133999999997</c:v>
                </c:pt>
                <c:pt idx="5189">
                  <c:v>761.93853000000001</c:v>
                </c:pt>
                <c:pt idx="5190">
                  <c:v>761.93920000000003</c:v>
                </c:pt>
                <c:pt idx="5191">
                  <c:v>761.90844000000004</c:v>
                </c:pt>
                <c:pt idx="5192">
                  <c:v>761.94177000000002</c:v>
                </c:pt>
                <c:pt idx="5193">
                  <c:v>761.94371999999998</c:v>
                </c:pt>
                <c:pt idx="5194">
                  <c:v>761.93102999999996</c:v>
                </c:pt>
                <c:pt idx="5195">
                  <c:v>761.95288000000005</c:v>
                </c:pt>
                <c:pt idx="5196">
                  <c:v>761.93615</c:v>
                </c:pt>
                <c:pt idx="5197">
                  <c:v>761.93145000000004</c:v>
                </c:pt>
                <c:pt idx="5198">
                  <c:v>761.94775000000004</c:v>
                </c:pt>
                <c:pt idx="5199">
                  <c:v>761.95750999999996</c:v>
                </c:pt>
                <c:pt idx="5200">
                  <c:v>761.96203000000003</c:v>
                </c:pt>
                <c:pt idx="5201">
                  <c:v>761.94842000000006</c:v>
                </c:pt>
                <c:pt idx="5202">
                  <c:v>761.97051999999996</c:v>
                </c:pt>
                <c:pt idx="5203">
                  <c:v>761.95403999999996</c:v>
                </c:pt>
                <c:pt idx="5204">
                  <c:v>761.96203000000003</c:v>
                </c:pt>
                <c:pt idx="5205">
                  <c:v>761.95763999999997</c:v>
                </c:pt>
                <c:pt idx="5206">
                  <c:v>761.99639000000002</c:v>
                </c:pt>
                <c:pt idx="5207">
                  <c:v>761.95068000000003</c:v>
                </c:pt>
                <c:pt idx="5208">
                  <c:v>761.98082999999997</c:v>
                </c:pt>
                <c:pt idx="5209">
                  <c:v>761.95677999999998</c:v>
                </c:pt>
                <c:pt idx="5210">
                  <c:v>761.96954000000005</c:v>
                </c:pt>
                <c:pt idx="5211">
                  <c:v>761.97325999999998</c:v>
                </c:pt>
                <c:pt idx="5212">
                  <c:v>761.98071000000004</c:v>
                </c:pt>
                <c:pt idx="5213">
                  <c:v>761.98657000000003</c:v>
                </c:pt>
                <c:pt idx="5214">
                  <c:v>761.97014999999999</c:v>
                </c:pt>
                <c:pt idx="5215">
                  <c:v>761.99419999999998</c:v>
                </c:pt>
                <c:pt idx="5216">
                  <c:v>761.97607000000005</c:v>
                </c:pt>
                <c:pt idx="5217">
                  <c:v>761.98071000000004</c:v>
                </c:pt>
                <c:pt idx="5218">
                  <c:v>761.99450000000002</c:v>
                </c:pt>
                <c:pt idx="5219">
                  <c:v>761.98766999999998</c:v>
                </c:pt>
                <c:pt idx="5220">
                  <c:v>761.99199999999996</c:v>
                </c:pt>
                <c:pt idx="5221">
                  <c:v>761.96789000000001</c:v>
                </c:pt>
                <c:pt idx="5222">
                  <c:v>761.99663999999996</c:v>
                </c:pt>
                <c:pt idx="5223">
                  <c:v>761.97576000000004</c:v>
                </c:pt>
                <c:pt idx="5224">
                  <c:v>761.99450000000002</c:v>
                </c:pt>
                <c:pt idx="5225">
                  <c:v>761.97942999999998</c:v>
                </c:pt>
                <c:pt idx="5226">
                  <c:v>761.99639000000002</c:v>
                </c:pt>
                <c:pt idx="5227">
                  <c:v>761.97600999999997</c:v>
                </c:pt>
                <c:pt idx="5228">
                  <c:v>761.99132999999995</c:v>
                </c:pt>
                <c:pt idx="5229">
                  <c:v>761.98064999999997</c:v>
                </c:pt>
                <c:pt idx="5230">
                  <c:v>761.97844999999995</c:v>
                </c:pt>
                <c:pt idx="5231">
                  <c:v>762.00085000000001</c:v>
                </c:pt>
                <c:pt idx="5232">
                  <c:v>761.99877000000004</c:v>
                </c:pt>
                <c:pt idx="5233">
                  <c:v>761.99303999999995</c:v>
                </c:pt>
                <c:pt idx="5234">
                  <c:v>761.99444000000005</c:v>
                </c:pt>
                <c:pt idx="5235">
                  <c:v>762.01280999999994</c:v>
                </c:pt>
                <c:pt idx="5236">
                  <c:v>762.00774999999999</c:v>
                </c:pt>
                <c:pt idx="5237">
                  <c:v>761.98766999999998</c:v>
                </c:pt>
                <c:pt idx="5238">
                  <c:v>761.96820000000002</c:v>
                </c:pt>
                <c:pt idx="5239">
                  <c:v>761.96812999999997</c:v>
                </c:pt>
                <c:pt idx="5240">
                  <c:v>761.97038999999995</c:v>
                </c:pt>
                <c:pt idx="5241">
                  <c:v>761.99474999999995</c:v>
                </c:pt>
                <c:pt idx="5242">
                  <c:v>761.97271000000001</c:v>
                </c:pt>
                <c:pt idx="5243">
                  <c:v>761.97357</c:v>
                </c:pt>
                <c:pt idx="5244">
                  <c:v>761.97814000000005</c:v>
                </c:pt>
                <c:pt idx="5245">
                  <c:v>761.99023</c:v>
                </c:pt>
                <c:pt idx="5246">
                  <c:v>761.98509999999999</c:v>
                </c:pt>
                <c:pt idx="5247">
                  <c:v>761.99974999999995</c:v>
                </c:pt>
                <c:pt idx="5248">
                  <c:v>761.97546</c:v>
                </c:pt>
                <c:pt idx="5249">
                  <c:v>761.96849999999995</c:v>
                </c:pt>
                <c:pt idx="5250">
                  <c:v>761.98686999999995</c:v>
                </c:pt>
                <c:pt idx="5251">
                  <c:v>761.99028999999996</c:v>
                </c:pt>
                <c:pt idx="5252">
                  <c:v>761.96319000000005</c:v>
                </c:pt>
                <c:pt idx="5253">
                  <c:v>761.98735999999997</c:v>
                </c:pt>
                <c:pt idx="5254">
                  <c:v>761.99255000000005</c:v>
                </c:pt>
                <c:pt idx="5255">
                  <c:v>761.97729000000004</c:v>
                </c:pt>
                <c:pt idx="5256">
                  <c:v>761.96234000000004</c:v>
                </c:pt>
                <c:pt idx="5257">
                  <c:v>762.01513</c:v>
                </c:pt>
                <c:pt idx="5258">
                  <c:v>761.97874999999999</c:v>
                </c:pt>
                <c:pt idx="5259">
                  <c:v>761.96349999999995</c:v>
                </c:pt>
                <c:pt idx="5260">
                  <c:v>761.96141999999998</c:v>
                </c:pt>
                <c:pt idx="5261">
                  <c:v>761.95146999999997</c:v>
                </c:pt>
                <c:pt idx="5262">
                  <c:v>761.971</c:v>
                </c:pt>
                <c:pt idx="5263">
                  <c:v>761.97460000000001</c:v>
                </c:pt>
                <c:pt idx="5264">
                  <c:v>761.97735</c:v>
                </c:pt>
                <c:pt idx="5265">
                  <c:v>761.98266000000001</c:v>
                </c:pt>
                <c:pt idx="5266">
                  <c:v>761.96478000000002</c:v>
                </c:pt>
                <c:pt idx="5267">
                  <c:v>761.98100999999997</c:v>
                </c:pt>
                <c:pt idx="5268">
                  <c:v>761.9674</c:v>
                </c:pt>
                <c:pt idx="5269">
                  <c:v>761.97796000000005</c:v>
                </c:pt>
                <c:pt idx="5270">
                  <c:v>761.98943999999995</c:v>
                </c:pt>
                <c:pt idx="5271">
                  <c:v>761.96978000000001</c:v>
                </c:pt>
                <c:pt idx="5272">
                  <c:v>761.98211000000003</c:v>
                </c:pt>
                <c:pt idx="5273">
                  <c:v>761.97442000000001</c:v>
                </c:pt>
                <c:pt idx="5274">
                  <c:v>761.98333000000002</c:v>
                </c:pt>
                <c:pt idx="5275">
                  <c:v>761.97351000000003</c:v>
                </c:pt>
                <c:pt idx="5276">
                  <c:v>761.97520999999995</c:v>
                </c:pt>
                <c:pt idx="5277">
                  <c:v>761.98107000000005</c:v>
                </c:pt>
                <c:pt idx="5278">
                  <c:v>761.97997999999995</c:v>
                </c:pt>
                <c:pt idx="5279">
                  <c:v>761.98242000000005</c:v>
                </c:pt>
                <c:pt idx="5280">
                  <c:v>761.97662000000003</c:v>
                </c:pt>
                <c:pt idx="5281">
                  <c:v>761.99926000000005</c:v>
                </c:pt>
                <c:pt idx="5282">
                  <c:v>762.01671999999996</c:v>
                </c:pt>
                <c:pt idx="5283">
                  <c:v>761.98888999999997</c:v>
                </c:pt>
                <c:pt idx="5284">
                  <c:v>761.99896000000001</c:v>
                </c:pt>
                <c:pt idx="5285">
                  <c:v>762.01507000000004</c:v>
                </c:pt>
                <c:pt idx="5286">
                  <c:v>762.01733000000002</c:v>
                </c:pt>
                <c:pt idx="5287">
                  <c:v>762.00219000000004</c:v>
                </c:pt>
                <c:pt idx="5288">
                  <c:v>761.98742000000004</c:v>
                </c:pt>
                <c:pt idx="5289">
                  <c:v>762.01567999999997</c:v>
                </c:pt>
                <c:pt idx="5290">
                  <c:v>762.00023999999996</c:v>
                </c:pt>
                <c:pt idx="5291">
                  <c:v>762.00774999999999</c:v>
                </c:pt>
                <c:pt idx="5292">
                  <c:v>762.00212999999997</c:v>
                </c:pt>
                <c:pt idx="5293">
                  <c:v>762.00621999999998</c:v>
                </c:pt>
                <c:pt idx="5294">
                  <c:v>762.01702</c:v>
                </c:pt>
                <c:pt idx="5295">
                  <c:v>761.99937999999997</c:v>
                </c:pt>
                <c:pt idx="5296">
                  <c:v>762.00243999999998</c:v>
                </c:pt>
                <c:pt idx="5297">
                  <c:v>762.00658999999996</c:v>
                </c:pt>
                <c:pt idx="5298">
                  <c:v>761.99608999999998</c:v>
                </c:pt>
                <c:pt idx="5299">
                  <c:v>761.99743000000001</c:v>
                </c:pt>
                <c:pt idx="5300">
                  <c:v>762.01611000000003</c:v>
                </c:pt>
                <c:pt idx="5301">
                  <c:v>761.99168999999995</c:v>
                </c:pt>
                <c:pt idx="5302">
                  <c:v>762.005</c:v>
                </c:pt>
                <c:pt idx="5303">
                  <c:v>761.99950999999999</c:v>
                </c:pt>
                <c:pt idx="5304">
                  <c:v>762.00061000000005</c:v>
                </c:pt>
                <c:pt idx="5305">
                  <c:v>761.96678999999995</c:v>
                </c:pt>
                <c:pt idx="5306">
                  <c:v>762.00163999999995</c:v>
                </c:pt>
                <c:pt idx="5307">
                  <c:v>762.00536999999997</c:v>
                </c:pt>
                <c:pt idx="5308">
                  <c:v>762.00341000000003</c:v>
                </c:pt>
                <c:pt idx="5309">
                  <c:v>761.99779999999998</c:v>
                </c:pt>
                <c:pt idx="5310">
                  <c:v>762.00328999999999</c:v>
                </c:pt>
                <c:pt idx="5311">
                  <c:v>762.00561000000005</c:v>
                </c:pt>
                <c:pt idx="5312">
                  <c:v>762.00274000000002</c:v>
                </c:pt>
                <c:pt idx="5313">
                  <c:v>761.99883999999997</c:v>
                </c:pt>
                <c:pt idx="5314">
                  <c:v>762.02013999999997</c:v>
                </c:pt>
                <c:pt idx="5315">
                  <c:v>761.99725000000001</c:v>
                </c:pt>
                <c:pt idx="5316">
                  <c:v>761.99774000000002</c:v>
                </c:pt>
                <c:pt idx="5317">
                  <c:v>762.02098999999998</c:v>
                </c:pt>
                <c:pt idx="5318">
                  <c:v>761.99273000000005</c:v>
                </c:pt>
                <c:pt idx="5319">
                  <c:v>761.98515999999995</c:v>
                </c:pt>
                <c:pt idx="5320">
                  <c:v>762.00427000000002</c:v>
                </c:pt>
                <c:pt idx="5321">
                  <c:v>762.01458000000002</c:v>
                </c:pt>
                <c:pt idx="5322">
                  <c:v>761.99548000000004</c:v>
                </c:pt>
                <c:pt idx="5323">
                  <c:v>762.00005999999996</c:v>
                </c:pt>
                <c:pt idx="5324">
                  <c:v>761.98437000000001</c:v>
                </c:pt>
                <c:pt idx="5325">
                  <c:v>762.00103000000001</c:v>
                </c:pt>
                <c:pt idx="5326">
                  <c:v>762.00372000000004</c:v>
                </c:pt>
                <c:pt idx="5327">
                  <c:v>761.99699999999996</c:v>
                </c:pt>
                <c:pt idx="5328">
                  <c:v>761.99059999999997</c:v>
                </c:pt>
                <c:pt idx="5329">
                  <c:v>762.01244999999994</c:v>
                </c:pt>
                <c:pt idx="5330">
                  <c:v>761.99266999999998</c:v>
                </c:pt>
                <c:pt idx="5331">
                  <c:v>762.01720999999998</c:v>
                </c:pt>
                <c:pt idx="5332">
                  <c:v>761.99474999999995</c:v>
                </c:pt>
                <c:pt idx="5333">
                  <c:v>762.00219000000004</c:v>
                </c:pt>
                <c:pt idx="5334">
                  <c:v>762.01720999999998</c:v>
                </c:pt>
                <c:pt idx="5335">
                  <c:v>762.00194999999997</c:v>
                </c:pt>
                <c:pt idx="5336">
                  <c:v>762.01196000000004</c:v>
                </c:pt>
                <c:pt idx="5337">
                  <c:v>762.01738999999998</c:v>
                </c:pt>
                <c:pt idx="5338">
                  <c:v>762.02544999999998</c:v>
                </c:pt>
                <c:pt idx="5339">
                  <c:v>761.99963000000002</c:v>
                </c:pt>
                <c:pt idx="5340">
                  <c:v>762.00194999999997</c:v>
                </c:pt>
                <c:pt idx="5341">
                  <c:v>762.01329999999996</c:v>
                </c:pt>
                <c:pt idx="5342">
                  <c:v>762.01054999999997</c:v>
                </c:pt>
                <c:pt idx="5343">
                  <c:v>762.01787999999999</c:v>
                </c:pt>
                <c:pt idx="5344">
                  <c:v>762.02008000000001</c:v>
                </c:pt>
                <c:pt idx="5345">
                  <c:v>762.02098999999998</c:v>
                </c:pt>
                <c:pt idx="5346">
                  <c:v>761.99974999999995</c:v>
                </c:pt>
                <c:pt idx="5347">
                  <c:v>762.01500999999996</c:v>
                </c:pt>
                <c:pt idx="5348">
                  <c:v>762.01580000000001</c:v>
                </c:pt>
                <c:pt idx="5349">
                  <c:v>762.01922000000002</c:v>
                </c:pt>
                <c:pt idx="5350">
                  <c:v>762.03301999999996</c:v>
                </c:pt>
                <c:pt idx="5351">
                  <c:v>762.02209000000005</c:v>
                </c:pt>
                <c:pt idx="5352">
                  <c:v>762.04528000000005</c:v>
                </c:pt>
                <c:pt idx="5353">
                  <c:v>762.02362000000005</c:v>
                </c:pt>
                <c:pt idx="5354">
                  <c:v>762.01640999999995</c:v>
                </c:pt>
                <c:pt idx="5355">
                  <c:v>762.00054</c:v>
                </c:pt>
                <c:pt idx="5356">
                  <c:v>762.02697000000001</c:v>
                </c:pt>
                <c:pt idx="5357">
                  <c:v>762.00194999999997</c:v>
                </c:pt>
                <c:pt idx="5358">
                  <c:v>761.99890000000005</c:v>
                </c:pt>
                <c:pt idx="5359">
                  <c:v>762.00750000000005</c:v>
                </c:pt>
                <c:pt idx="5360">
                  <c:v>762.00891000000001</c:v>
                </c:pt>
                <c:pt idx="5361">
                  <c:v>762.01531</c:v>
                </c:pt>
                <c:pt idx="5362">
                  <c:v>762.03539999999998</c:v>
                </c:pt>
                <c:pt idx="5363">
                  <c:v>762.01292999999998</c:v>
                </c:pt>
                <c:pt idx="5364">
                  <c:v>762.00694999999996</c:v>
                </c:pt>
                <c:pt idx="5365">
                  <c:v>762.01531</c:v>
                </c:pt>
                <c:pt idx="5366">
                  <c:v>762.01451999999995</c:v>
                </c:pt>
                <c:pt idx="5367">
                  <c:v>762.02062000000001</c:v>
                </c:pt>
                <c:pt idx="5368">
                  <c:v>762.01616999999999</c:v>
                </c:pt>
                <c:pt idx="5369">
                  <c:v>761.99890000000005</c:v>
                </c:pt>
                <c:pt idx="5370">
                  <c:v>762.02647999999999</c:v>
                </c:pt>
                <c:pt idx="5371">
                  <c:v>762.01733000000002</c:v>
                </c:pt>
                <c:pt idx="5372">
                  <c:v>762.02368000000001</c:v>
                </c:pt>
                <c:pt idx="5373">
                  <c:v>762.01684</c:v>
                </c:pt>
                <c:pt idx="5374">
                  <c:v>762.00842</c:v>
                </c:pt>
                <c:pt idx="5375">
                  <c:v>762.02373999999998</c:v>
                </c:pt>
                <c:pt idx="5376">
                  <c:v>762.05059000000006</c:v>
                </c:pt>
                <c:pt idx="5377">
                  <c:v>762.01318000000003</c:v>
                </c:pt>
                <c:pt idx="5378">
                  <c:v>762.02098999999998</c:v>
                </c:pt>
                <c:pt idx="5379">
                  <c:v>762.02251999999999</c:v>
                </c:pt>
                <c:pt idx="5380">
                  <c:v>762.02728000000002</c:v>
                </c:pt>
                <c:pt idx="5381">
                  <c:v>762.03051000000005</c:v>
                </c:pt>
                <c:pt idx="5382">
                  <c:v>762.02220999999997</c:v>
                </c:pt>
                <c:pt idx="5383">
                  <c:v>762.03741000000002</c:v>
                </c:pt>
                <c:pt idx="5384">
                  <c:v>762.03857000000005</c:v>
                </c:pt>
                <c:pt idx="5385">
                  <c:v>762.04016000000001</c:v>
                </c:pt>
                <c:pt idx="5386">
                  <c:v>762.03466000000003</c:v>
                </c:pt>
                <c:pt idx="5387">
                  <c:v>762.03435999999999</c:v>
                </c:pt>
                <c:pt idx="5388">
                  <c:v>762.03764999999999</c:v>
                </c:pt>
                <c:pt idx="5389">
                  <c:v>762.02000999999996</c:v>
                </c:pt>
                <c:pt idx="5390">
                  <c:v>762.04028000000005</c:v>
                </c:pt>
                <c:pt idx="5391">
                  <c:v>762.05407000000002</c:v>
                </c:pt>
                <c:pt idx="5392">
                  <c:v>762.05016999999998</c:v>
                </c:pt>
                <c:pt idx="5393">
                  <c:v>762.05589999999995</c:v>
                </c:pt>
                <c:pt idx="5394">
                  <c:v>762.03826000000004</c:v>
                </c:pt>
                <c:pt idx="5395">
                  <c:v>762.03197999999998</c:v>
                </c:pt>
                <c:pt idx="5396">
                  <c:v>762.03979000000004</c:v>
                </c:pt>
                <c:pt idx="5397">
                  <c:v>762.04498000000001</c:v>
                </c:pt>
                <c:pt idx="5398">
                  <c:v>762.02031999999997</c:v>
                </c:pt>
                <c:pt idx="5399">
                  <c:v>762.05358000000001</c:v>
                </c:pt>
                <c:pt idx="5400">
                  <c:v>762.02319</c:v>
                </c:pt>
                <c:pt idx="5401">
                  <c:v>762.02282000000002</c:v>
                </c:pt>
                <c:pt idx="5402">
                  <c:v>761.99748999999997</c:v>
                </c:pt>
                <c:pt idx="5403">
                  <c:v>762.00671</c:v>
                </c:pt>
                <c:pt idx="5404">
                  <c:v>762.01396999999997</c:v>
                </c:pt>
                <c:pt idx="5405">
                  <c:v>762.01922000000002</c:v>
                </c:pt>
                <c:pt idx="5406">
                  <c:v>762.00365999999997</c:v>
                </c:pt>
                <c:pt idx="5407">
                  <c:v>762.00061000000005</c:v>
                </c:pt>
                <c:pt idx="5408">
                  <c:v>762.01598999999999</c:v>
                </c:pt>
                <c:pt idx="5409">
                  <c:v>762.03021000000001</c:v>
                </c:pt>
                <c:pt idx="5410">
                  <c:v>762.02508</c:v>
                </c:pt>
                <c:pt idx="5411">
                  <c:v>762.00585000000001</c:v>
                </c:pt>
                <c:pt idx="5412">
                  <c:v>762.01958999999999</c:v>
                </c:pt>
                <c:pt idx="5413">
                  <c:v>762.01415999999995</c:v>
                </c:pt>
                <c:pt idx="5414">
                  <c:v>762.03508999999997</c:v>
                </c:pt>
                <c:pt idx="5415">
                  <c:v>762.01787999999999</c:v>
                </c:pt>
                <c:pt idx="5416">
                  <c:v>762.00512000000003</c:v>
                </c:pt>
                <c:pt idx="5417">
                  <c:v>762.01556000000005</c:v>
                </c:pt>
                <c:pt idx="5418">
                  <c:v>762.01477</c:v>
                </c:pt>
                <c:pt idx="5419">
                  <c:v>762.00829999999996</c:v>
                </c:pt>
                <c:pt idx="5420">
                  <c:v>762.00310999999999</c:v>
                </c:pt>
                <c:pt idx="5421">
                  <c:v>762.00476000000003</c:v>
                </c:pt>
                <c:pt idx="5422">
                  <c:v>761.97747000000004</c:v>
                </c:pt>
                <c:pt idx="5423">
                  <c:v>762.01225999999997</c:v>
                </c:pt>
                <c:pt idx="5424">
                  <c:v>761.99963000000002</c:v>
                </c:pt>
                <c:pt idx="5425">
                  <c:v>762.00463000000002</c:v>
                </c:pt>
                <c:pt idx="5426">
                  <c:v>762.01702</c:v>
                </c:pt>
                <c:pt idx="5427">
                  <c:v>762.00872000000004</c:v>
                </c:pt>
                <c:pt idx="5428">
                  <c:v>762.01025000000004</c:v>
                </c:pt>
                <c:pt idx="5429">
                  <c:v>761.99919999999997</c:v>
                </c:pt>
                <c:pt idx="5430">
                  <c:v>762.00427000000002</c:v>
                </c:pt>
                <c:pt idx="5431">
                  <c:v>762.01098000000002</c:v>
                </c:pt>
                <c:pt idx="5432">
                  <c:v>761.99896000000001</c:v>
                </c:pt>
                <c:pt idx="5433">
                  <c:v>762.00579000000005</c:v>
                </c:pt>
                <c:pt idx="5434">
                  <c:v>761.99023</c:v>
                </c:pt>
                <c:pt idx="5435">
                  <c:v>762.00085000000001</c:v>
                </c:pt>
                <c:pt idx="5436">
                  <c:v>762.01062000000002</c:v>
                </c:pt>
                <c:pt idx="5437">
                  <c:v>762.00360000000001</c:v>
                </c:pt>
                <c:pt idx="5438">
                  <c:v>761.98668999999995</c:v>
                </c:pt>
                <c:pt idx="5439">
                  <c:v>762.00061000000005</c:v>
                </c:pt>
                <c:pt idx="5440">
                  <c:v>762.00316999999995</c:v>
                </c:pt>
                <c:pt idx="5441">
                  <c:v>762.01598999999999</c:v>
                </c:pt>
                <c:pt idx="5442">
                  <c:v>762.01176999999996</c:v>
                </c:pt>
                <c:pt idx="5443">
                  <c:v>762.02544999999998</c:v>
                </c:pt>
                <c:pt idx="5444">
                  <c:v>762.01562000000001</c:v>
                </c:pt>
                <c:pt idx="5445">
                  <c:v>762.01904000000002</c:v>
                </c:pt>
                <c:pt idx="5446">
                  <c:v>762.01787999999999</c:v>
                </c:pt>
                <c:pt idx="5447">
                  <c:v>762.03679999999997</c:v>
                </c:pt>
                <c:pt idx="5448">
                  <c:v>762.01256999999998</c:v>
                </c:pt>
                <c:pt idx="5449">
                  <c:v>762.03062999999997</c:v>
                </c:pt>
                <c:pt idx="5450">
                  <c:v>762.02611999999999</c:v>
                </c:pt>
                <c:pt idx="5451">
                  <c:v>762.01007000000004</c:v>
                </c:pt>
                <c:pt idx="5452">
                  <c:v>762.02056000000005</c:v>
                </c:pt>
                <c:pt idx="5453">
                  <c:v>761.99224000000004</c:v>
                </c:pt>
                <c:pt idx="5454">
                  <c:v>762.01860999999997</c:v>
                </c:pt>
                <c:pt idx="5455">
                  <c:v>762.02416000000005</c:v>
                </c:pt>
                <c:pt idx="5456">
                  <c:v>762.02171999999996</c:v>
                </c:pt>
                <c:pt idx="5457">
                  <c:v>762.01727000000005</c:v>
                </c:pt>
                <c:pt idx="5458">
                  <c:v>762.02422999999999</c:v>
                </c:pt>
                <c:pt idx="5459">
                  <c:v>762.04876000000002</c:v>
                </c:pt>
                <c:pt idx="5460">
                  <c:v>762.02557000000002</c:v>
                </c:pt>
                <c:pt idx="5461">
                  <c:v>762.02593000000002</c:v>
                </c:pt>
                <c:pt idx="5462">
                  <c:v>762.03282999999999</c:v>
                </c:pt>
                <c:pt idx="5463">
                  <c:v>762.03033000000005</c:v>
                </c:pt>
                <c:pt idx="5464">
                  <c:v>762.04272000000003</c:v>
                </c:pt>
                <c:pt idx="5465">
                  <c:v>762.02368000000001</c:v>
                </c:pt>
                <c:pt idx="5466">
                  <c:v>762.02959999999996</c:v>
                </c:pt>
                <c:pt idx="5467">
                  <c:v>762.01140999999996</c:v>
                </c:pt>
                <c:pt idx="5468">
                  <c:v>762.02899000000002</c:v>
                </c:pt>
                <c:pt idx="5469">
                  <c:v>762.03051000000005</c:v>
                </c:pt>
                <c:pt idx="5470">
                  <c:v>762.01831000000004</c:v>
                </c:pt>
                <c:pt idx="5471">
                  <c:v>762.02850000000001</c:v>
                </c:pt>
                <c:pt idx="5472">
                  <c:v>762.02757999999994</c:v>
                </c:pt>
                <c:pt idx="5473">
                  <c:v>762.03728999999998</c:v>
                </c:pt>
                <c:pt idx="5474">
                  <c:v>762.05156999999997</c:v>
                </c:pt>
                <c:pt idx="5475">
                  <c:v>762.02661000000001</c:v>
                </c:pt>
                <c:pt idx="5476">
                  <c:v>762.03728999999998</c:v>
                </c:pt>
                <c:pt idx="5477">
                  <c:v>762.03143</c:v>
                </c:pt>
                <c:pt idx="5478">
                  <c:v>762.03521000000001</c:v>
                </c:pt>
                <c:pt idx="5479">
                  <c:v>762.04046000000005</c:v>
                </c:pt>
                <c:pt idx="5480">
                  <c:v>762.04516000000001</c:v>
                </c:pt>
                <c:pt idx="5481">
                  <c:v>762.03008999999997</c:v>
                </c:pt>
                <c:pt idx="5482">
                  <c:v>762.05571999999995</c:v>
                </c:pt>
                <c:pt idx="5483">
                  <c:v>762.03125</c:v>
                </c:pt>
                <c:pt idx="5484">
                  <c:v>762.06358999999998</c:v>
                </c:pt>
                <c:pt idx="5485">
                  <c:v>762.04876000000002</c:v>
                </c:pt>
                <c:pt idx="5486">
                  <c:v>762.02751999999998</c:v>
                </c:pt>
                <c:pt idx="5487">
                  <c:v>762.04516000000001</c:v>
                </c:pt>
                <c:pt idx="5488">
                  <c:v>762.04443000000003</c:v>
                </c:pt>
                <c:pt idx="5489">
                  <c:v>762.05615</c:v>
                </c:pt>
                <c:pt idx="5490">
                  <c:v>762.05786000000001</c:v>
                </c:pt>
                <c:pt idx="5491">
                  <c:v>762.06053999999995</c:v>
                </c:pt>
                <c:pt idx="5492">
                  <c:v>762.05547999999999</c:v>
                </c:pt>
                <c:pt idx="5493">
                  <c:v>762.05615</c:v>
                </c:pt>
                <c:pt idx="5494">
                  <c:v>762.06578999999999</c:v>
                </c:pt>
                <c:pt idx="5495">
                  <c:v>762.06280000000004</c:v>
                </c:pt>
                <c:pt idx="5496">
                  <c:v>762.04295999999999</c:v>
                </c:pt>
                <c:pt idx="5497">
                  <c:v>762.07146999999998</c:v>
                </c:pt>
                <c:pt idx="5498">
                  <c:v>762.05712000000005</c:v>
                </c:pt>
                <c:pt idx="5499">
                  <c:v>762.05418999999995</c:v>
                </c:pt>
                <c:pt idx="5500">
                  <c:v>762.05822000000001</c:v>
                </c:pt>
                <c:pt idx="5501">
                  <c:v>762.05101999999999</c:v>
                </c:pt>
                <c:pt idx="5502">
                  <c:v>762.08141999999998</c:v>
                </c:pt>
                <c:pt idx="5503">
                  <c:v>762.05255</c:v>
                </c:pt>
                <c:pt idx="5504">
                  <c:v>762.05571999999995</c:v>
                </c:pt>
                <c:pt idx="5505">
                  <c:v>762.07592</c:v>
                </c:pt>
                <c:pt idx="5506">
                  <c:v>762.04741999999999</c:v>
                </c:pt>
                <c:pt idx="5507">
                  <c:v>762.06169999999997</c:v>
                </c:pt>
                <c:pt idx="5508">
                  <c:v>762.05853000000002</c:v>
                </c:pt>
                <c:pt idx="5509">
                  <c:v>762.06695000000002</c:v>
                </c:pt>
                <c:pt idx="5510">
                  <c:v>762.07208000000003</c:v>
                </c:pt>
                <c:pt idx="5511">
                  <c:v>762.09820000000002</c:v>
                </c:pt>
                <c:pt idx="5512">
                  <c:v>762.07653000000005</c:v>
                </c:pt>
                <c:pt idx="5513">
                  <c:v>762.07244000000003</c:v>
                </c:pt>
                <c:pt idx="5514">
                  <c:v>762.07719999999995</c:v>
                </c:pt>
                <c:pt idx="5515">
                  <c:v>762.096</c:v>
                </c:pt>
                <c:pt idx="5516">
                  <c:v>762.08239000000003</c:v>
                </c:pt>
                <c:pt idx="5517">
                  <c:v>762.06726000000003</c:v>
                </c:pt>
                <c:pt idx="5518">
                  <c:v>762.05724999999995</c:v>
                </c:pt>
                <c:pt idx="5519">
                  <c:v>762.09843999999998</c:v>
                </c:pt>
                <c:pt idx="5520">
                  <c:v>762.06615999999997</c:v>
                </c:pt>
                <c:pt idx="5521">
                  <c:v>762.06786999999997</c:v>
                </c:pt>
                <c:pt idx="5522">
                  <c:v>762.07372999999995</c:v>
                </c:pt>
                <c:pt idx="5523">
                  <c:v>762.07934</c:v>
                </c:pt>
                <c:pt idx="5524">
                  <c:v>762.06633999999997</c:v>
                </c:pt>
                <c:pt idx="5525">
                  <c:v>762.06921</c:v>
                </c:pt>
                <c:pt idx="5526">
                  <c:v>762.05303000000004</c:v>
                </c:pt>
                <c:pt idx="5527">
                  <c:v>762.04277999999999</c:v>
                </c:pt>
                <c:pt idx="5528">
                  <c:v>762.05969000000005</c:v>
                </c:pt>
                <c:pt idx="5529">
                  <c:v>762.05125999999996</c:v>
                </c:pt>
                <c:pt idx="5530">
                  <c:v>762.06829000000005</c:v>
                </c:pt>
                <c:pt idx="5531">
                  <c:v>762.06817000000001</c:v>
                </c:pt>
                <c:pt idx="5532">
                  <c:v>762.05853000000002</c:v>
                </c:pt>
                <c:pt idx="5533">
                  <c:v>762.04241000000002</c:v>
                </c:pt>
                <c:pt idx="5534">
                  <c:v>762.05249000000003</c:v>
                </c:pt>
                <c:pt idx="5535">
                  <c:v>762.05578000000003</c:v>
                </c:pt>
                <c:pt idx="5536">
                  <c:v>762.06500000000005</c:v>
                </c:pt>
                <c:pt idx="5537">
                  <c:v>762.04431</c:v>
                </c:pt>
                <c:pt idx="5538">
                  <c:v>762.06524000000002</c:v>
                </c:pt>
                <c:pt idx="5539">
                  <c:v>762.08092999999997</c:v>
                </c:pt>
                <c:pt idx="5540">
                  <c:v>762.07561999999996</c:v>
                </c:pt>
                <c:pt idx="5541">
                  <c:v>762.05669999999998</c:v>
                </c:pt>
                <c:pt idx="5542">
                  <c:v>762.06353000000001</c:v>
                </c:pt>
                <c:pt idx="5543">
                  <c:v>762.07330000000002</c:v>
                </c:pt>
                <c:pt idx="5544">
                  <c:v>762.06646000000001</c:v>
                </c:pt>
                <c:pt idx="5545">
                  <c:v>762.06982000000005</c:v>
                </c:pt>
                <c:pt idx="5546">
                  <c:v>762.04070999999999</c:v>
                </c:pt>
                <c:pt idx="5547">
                  <c:v>762.05169000000001</c:v>
                </c:pt>
                <c:pt idx="5548">
                  <c:v>762.06439</c:v>
                </c:pt>
                <c:pt idx="5549">
                  <c:v>762.01647000000003</c:v>
                </c:pt>
                <c:pt idx="5550">
                  <c:v>762.05541000000005</c:v>
                </c:pt>
                <c:pt idx="5551">
                  <c:v>762.08348999999998</c:v>
                </c:pt>
                <c:pt idx="5552">
                  <c:v>762.06781000000001</c:v>
                </c:pt>
                <c:pt idx="5553">
                  <c:v>762.04472999999996</c:v>
                </c:pt>
                <c:pt idx="5554">
                  <c:v>762.05920000000003</c:v>
                </c:pt>
                <c:pt idx="5555">
                  <c:v>762.04205000000002</c:v>
                </c:pt>
                <c:pt idx="5556">
                  <c:v>762.07506999999998</c:v>
                </c:pt>
                <c:pt idx="5557">
                  <c:v>762.05438000000004</c:v>
                </c:pt>
                <c:pt idx="5558">
                  <c:v>762.05589999999995</c:v>
                </c:pt>
                <c:pt idx="5559">
                  <c:v>762.04010000000005</c:v>
                </c:pt>
                <c:pt idx="5560">
                  <c:v>762.05431999999996</c:v>
                </c:pt>
                <c:pt idx="5561">
                  <c:v>762.03801999999996</c:v>
                </c:pt>
                <c:pt idx="5562">
                  <c:v>762.03868999999997</c:v>
                </c:pt>
                <c:pt idx="5563">
                  <c:v>762.03923999999995</c:v>
                </c:pt>
                <c:pt idx="5564">
                  <c:v>762.01306</c:v>
                </c:pt>
                <c:pt idx="5565">
                  <c:v>762.01860999999997</c:v>
                </c:pt>
                <c:pt idx="5566">
                  <c:v>762.01831000000004</c:v>
                </c:pt>
                <c:pt idx="5567">
                  <c:v>762.02148</c:v>
                </c:pt>
                <c:pt idx="5568">
                  <c:v>762.03570000000002</c:v>
                </c:pt>
                <c:pt idx="5569">
                  <c:v>762.04070999999999</c:v>
                </c:pt>
                <c:pt idx="5570">
                  <c:v>762.01544000000001</c:v>
                </c:pt>
                <c:pt idx="5571">
                  <c:v>762.03679999999997</c:v>
                </c:pt>
                <c:pt idx="5572">
                  <c:v>762.03423999999995</c:v>
                </c:pt>
                <c:pt idx="5573">
                  <c:v>762.02362000000005</c:v>
                </c:pt>
                <c:pt idx="5574">
                  <c:v>762.04705000000001</c:v>
                </c:pt>
                <c:pt idx="5575">
                  <c:v>762.04417999999998</c:v>
                </c:pt>
                <c:pt idx="5576">
                  <c:v>762.04498000000001</c:v>
                </c:pt>
                <c:pt idx="5577">
                  <c:v>762.05615</c:v>
                </c:pt>
                <c:pt idx="5578">
                  <c:v>762.07201999999995</c:v>
                </c:pt>
                <c:pt idx="5579">
                  <c:v>762.06304</c:v>
                </c:pt>
                <c:pt idx="5580">
                  <c:v>762.04809</c:v>
                </c:pt>
                <c:pt idx="5581">
                  <c:v>762.05944</c:v>
                </c:pt>
                <c:pt idx="5582">
                  <c:v>762.05687999999998</c:v>
                </c:pt>
                <c:pt idx="5583">
                  <c:v>762.04900999999995</c:v>
                </c:pt>
                <c:pt idx="5584">
                  <c:v>762.07561999999996</c:v>
                </c:pt>
                <c:pt idx="5585">
                  <c:v>762.05505000000005</c:v>
                </c:pt>
                <c:pt idx="5586">
                  <c:v>762.04687000000001</c:v>
                </c:pt>
                <c:pt idx="5587">
                  <c:v>762.06311000000005</c:v>
                </c:pt>
                <c:pt idx="5588">
                  <c:v>762.06664999999998</c:v>
                </c:pt>
                <c:pt idx="5589">
                  <c:v>762.06926999999996</c:v>
                </c:pt>
                <c:pt idx="5590">
                  <c:v>762.09196999999995</c:v>
                </c:pt>
                <c:pt idx="5591">
                  <c:v>762.07830000000001</c:v>
                </c:pt>
                <c:pt idx="5592">
                  <c:v>762.07494999999994</c:v>
                </c:pt>
                <c:pt idx="5593">
                  <c:v>762.09045000000003</c:v>
                </c:pt>
                <c:pt idx="5594">
                  <c:v>762.08623999999998</c:v>
                </c:pt>
                <c:pt idx="5595">
                  <c:v>762.06773999999996</c:v>
                </c:pt>
                <c:pt idx="5596">
                  <c:v>762.07568000000003</c:v>
                </c:pt>
                <c:pt idx="5597">
                  <c:v>762.07299</c:v>
                </c:pt>
                <c:pt idx="5598">
                  <c:v>762.06555000000003</c:v>
                </c:pt>
                <c:pt idx="5599">
                  <c:v>762.08714999999995</c:v>
                </c:pt>
                <c:pt idx="5600">
                  <c:v>762.07055000000003</c:v>
                </c:pt>
                <c:pt idx="5601">
                  <c:v>762.07916</c:v>
                </c:pt>
                <c:pt idx="5602">
                  <c:v>762.05944</c:v>
                </c:pt>
                <c:pt idx="5603">
                  <c:v>762.07384999999999</c:v>
                </c:pt>
                <c:pt idx="5604">
                  <c:v>762.05894999999998</c:v>
                </c:pt>
                <c:pt idx="5605">
                  <c:v>762.05474000000004</c:v>
                </c:pt>
                <c:pt idx="5606">
                  <c:v>762.04791</c:v>
                </c:pt>
                <c:pt idx="5607">
                  <c:v>762.08641999999998</c:v>
                </c:pt>
                <c:pt idx="5608">
                  <c:v>762.06140000000005</c:v>
                </c:pt>
                <c:pt idx="5609">
                  <c:v>762.07623000000001</c:v>
                </c:pt>
                <c:pt idx="5610">
                  <c:v>762.05742999999995</c:v>
                </c:pt>
                <c:pt idx="5611">
                  <c:v>762.07957999999996</c:v>
                </c:pt>
                <c:pt idx="5612">
                  <c:v>762.04852000000005</c:v>
                </c:pt>
                <c:pt idx="5613">
                  <c:v>762.03716999999995</c:v>
                </c:pt>
                <c:pt idx="5614">
                  <c:v>762.04710999999998</c:v>
                </c:pt>
                <c:pt idx="5615">
                  <c:v>762.04010000000005</c:v>
                </c:pt>
                <c:pt idx="5616">
                  <c:v>762.04607999999996</c:v>
                </c:pt>
                <c:pt idx="5617">
                  <c:v>762.03764999999999</c:v>
                </c:pt>
                <c:pt idx="5618">
                  <c:v>762.04521999999997</c:v>
                </c:pt>
                <c:pt idx="5619">
                  <c:v>762.04827</c:v>
                </c:pt>
                <c:pt idx="5620">
                  <c:v>762.04943000000003</c:v>
                </c:pt>
                <c:pt idx="5621">
                  <c:v>762.04070999999999</c:v>
                </c:pt>
                <c:pt idx="5622">
                  <c:v>762.04174</c:v>
                </c:pt>
                <c:pt idx="5623">
                  <c:v>762.06024000000002</c:v>
                </c:pt>
                <c:pt idx="5624">
                  <c:v>762.06329000000005</c:v>
                </c:pt>
                <c:pt idx="5625">
                  <c:v>762.08807000000002</c:v>
                </c:pt>
                <c:pt idx="5626">
                  <c:v>762.05394999999999</c:v>
                </c:pt>
                <c:pt idx="5627">
                  <c:v>762.07066999999995</c:v>
                </c:pt>
                <c:pt idx="5628">
                  <c:v>762.05547999999999</c:v>
                </c:pt>
                <c:pt idx="5629">
                  <c:v>762.04741999999999</c:v>
                </c:pt>
                <c:pt idx="5630">
                  <c:v>762.07812000000001</c:v>
                </c:pt>
                <c:pt idx="5631">
                  <c:v>762.04399999999998</c:v>
                </c:pt>
                <c:pt idx="5632">
                  <c:v>762.05187000000001</c:v>
                </c:pt>
                <c:pt idx="5633">
                  <c:v>762.06213000000002</c:v>
                </c:pt>
                <c:pt idx="5634">
                  <c:v>762.04417999999998</c:v>
                </c:pt>
                <c:pt idx="5635">
                  <c:v>762.03930000000003</c:v>
                </c:pt>
                <c:pt idx="5636">
                  <c:v>762.06071999999995</c:v>
                </c:pt>
                <c:pt idx="5637">
                  <c:v>762.07189000000005</c:v>
                </c:pt>
                <c:pt idx="5638">
                  <c:v>762.04046000000005</c:v>
                </c:pt>
                <c:pt idx="5639">
                  <c:v>762.04900999999995</c:v>
                </c:pt>
                <c:pt idx="5640">
                  <c:v>762.05736999999999</c:v>
                </c:pt>
                <c:pt idx="5641">
                  <c:v>762.06420000000003</c:v>
                </c:pt>
                <c:pt idx="5642">
                  <c:v>762.07946000000004</c:v>
                </c:pt>
                <c:pt idx="5643">
                  <c:v>762.07665999999995</c:v>
                </c:pt>
                <c:pt idx="5644">
                  <c:v>762.08398</c:v>
                </c:pt>
                <c:pt idx="5645">
                  <c:v>762.06951000000004</c:v>
                </c:pt>
                <c:pt idx="5646">
                  <c:v>762.07763</c:v>
                </c:pt>
                <c:pt idx="5647">
                  <c:v>762.06353000000001</c:v>
                </c:pt>
                <c:pt idx="5648">
                  <c:v>762.08013000000005</c:v>
                </c:pt>
                <c:pt idx="5649">
                  <c:v>762.07231999999999</c:v>
                </c:pt>
                <c:pt idx="5650">
                  <c:v>762.09196999999995</c:v>
                </c:pt>
                <c:pt idx="5651">
                  <c:v>762.08519999999999</c:v>
                </c:pt>
                <c:pt idx="5652">
                  <c:v>762.10442999999998</c:v>
                </c:pt>
                <c:pt idx="5653">
                  <c:v>762.10314000000005</c:v>
                </c:pt>
                <c:pt idx="5654">
                  <c:v>762.08208999999999</c:v>
                </c:pt>
                <c:pt idx="5655">
                  <c:v>762.09038999999996</c:v>
                </c:pt>
                <c:pt idx="5656">
                  <c:v>762.10577000000001</c:v>
                </c:pt>
                <c:pt idx="5657">
                  <c:v>762.09216000000004</c:v>
                </c:pt>
                <c:pt idx="5658">
                  <c:v>762.08599000000004</c:v>
                </c:pt>
                <c:pt idx="5659">
                  <c:v>762.10400000000004</c:v>
                </c:pt>
                <c:pt idx="5660">
                  <c:v>762.09130000000005</c:v>
                </c:pt>
                <c:pt idx="5661">
                  <c:v>762.10131000000001</c:v>
                </c:pt>
                <c:pt idx="5662">
                  <c:v>762.08318999999995</c:v>
                </c:pt>
                <c:pt idx="5663">
                  <c:v>762.09265000000005</c:v>
                </c:pt>
                <c:pt idx="5664">
                  <c:v>762.11419000000001</c:v>
                </c:pt>
                <c:pt idx="5665">
                  <c:v>762.11419000000001</c:v>
                </c:pt>
                <c:pt idx="5666">
                  <c:v>762.10844999999995</c:v>
                </c:pt>
                <c:pt idx="5667">
                  <c:v>762.10790999999995</c:v>
                </c:pt>
                <c:pt idx="5668">
                  <c:v>762.11022000000003</c:v>
                </c:pt>
                <c:pt idx="5669">
                  <c:v>762.10607000000005</c:v>
                </c:pt>
                <c:pt idx="5670">
                  <c:v>762.08519999999999</c:v>
                </c:pt>
                <c:pt idx="5671">
                  <c:v>762.10619999999994</c:v>
                </c:pt>
                <c:pt idx="5672">
                  <c:v>762.11779000000001</c:v>
                </c:pt>
                <c:pt idx="5673">
                  <c:v>762.08708999999999</c:v>
                </c:pt>
                <c:pt idx="5674">
                  <c:v>762.09014000000002</c:v>
                </c:pt>
                <c:pt idx="5675">
                  <c:v>762.08892000000003</c:v>
                </c:pt>
                <c:pt idx="5676">
                  <c:v>762.08336999999995</c:v>
                </c:pt>
                <c:pt idx="5677">
                  <c:v>762.11059</c:v>
                </c:pt>
                <c:pt idx="5678">
                  <c:v>762.10693000000003</c:v>
                </c:pt>
                <c:pt idx="5679">
                  <c:v>762.08325000000002</c:v>
                </c:pt>
                <c:pt idx="5680">
                  <c:v>762.09447999999998</c:v>
                </c:pt>
                <c:pt idx="5681">
                  <c:v>762.07757000000004</c:v>
                </c:pt>
                <c:pt idx="5682">
                  <c:v>762.10467000000006</c:v>
                </c:pt>
                <c:pt idx="5683">
                  <c:v>762.09654999999998</c:v>
                </c:pt>
                <c:pt idx="5684">
                  <c:v>762.09789999999998</c:v>
                </c:pt>
                <c:pt idx="5685">
                  <c:v>762.07916</c:v>
                </c:pt>
                <c:pt idx="5686">
                  <c:v>762.06079</c:v>
                </c:pt>
                <c:pt idx="5687">
                  <c:v>762.07037000000003</c:v>
                </c:pt>
                <c:pt idx="5688">
                  <c:v>762.08501999999999</c:v>
                </c:pt>
                <c:pt idx="5689">
                  <c:v>762.06311000000005</c:v>
                </c:pt>
                <c:pt idx="5690">
                  <c:v>762.08532000000002</c:v>
                </c:pt>
                <c:pt idx="5691">
                  <c:v>762.04827</c:v>
                </c:pt>
                <c:pt idx="5692">
                  <c:v>762.08288000000005</c:v>
                </c:pt>
                <c:pt idx="5693">
                  <c:v>762.07048999999995</c:v>
                </c:pt>
                <c:pt idx="5694">
                  <c:v>762.07330000000002</c:v>
                </c:pt>
                <c:pt idx="5695">
                  <c:v>762.06024000000002</c:v>
                </c:pt>
                <c:pt idx="5696">
                  <c:v>762.08923000000004</c:v>
                </c:pt>
                <c:pt idx="5697">
                  <c:v>762.06889999999999</c:v>
                </c:pt>
                <c:pt idx="5698">
                  <c:v>762.02899000000002</c:v>
                </c:pt>
                <c:pt idx="5699">
                  <c:v>762.04718000000003</c:v>
                </c:pt>
                <c:pt idx="5700">
                  <c:v>762.02458999999999</c:v>
                </c:pt>
                <c:pt idx="5701">
                  <c:v>762.03521000000001</c:v>
                </c:pt>
                <c:pt idx="5702">
                  <c:v>762.03899999999999</c:v>
                </c:pt>
                <c:pt idx="5703">
                  <c:v>762.02697000000001</c:v>
                </c:pt>
                <c:pt idx="5704">
                  <c:v>761.99492999999995</c:v>
                </c:pt>
                <c:pt idx="5705">
                  <c:v>762.01189999999997</c:v>
                </c:pt>
                <c:pt idx="5706">
                  <c:v>762.01982999999996</c:v>
                </c:pt>
                <c:pt idx="5707">
                  <c:v>762.01756999999998</c:v>
                </c:pt>
                <c:pt idx="5708">
                  <c:v>762.01593000000003</c:v>
                </c:pt>
                <c:pt idx="5709">
                  <c:v>762.00780999999995</c:v>
                </c:pt>
                <c:pt idx="5710">
                  <c:v>761.99181999999996</c:v>
                </c:pt>
                <c:pt idx="5711">
                  <c:v>762.00945999999999</c:v>
                </c:pt>
                <c:pt idx="5712">
                  <c:v>762.01287000000002</c:v>
                </c:pt>
                <c:pt idx="5713">
                  <c:v>762.01</c:v>
                </c:pt>
                <c:pt idx="5714">
                  <c:v>762.02599999999995</c:v>
                </c:pt>
                <c:pt idx="5715">
                  <c:v>762.02306999999996</c:v>
                </c:pt>
                <c:pt idx="5716">
                  <c:v>762.01067999999998</c:v>
                </c:pt>
                <c:pt idx="5717">
                  <c:v>761.99803999999995</c:v>
                </c:pt>
                <c:pt idx="5718">
                  <c:v>762.02587000000005</c:v>
                </c:pt>
                <c:pt idx="5719">
                  <c:v>762.02319</c:v>
                </c:pt>
                <c:pt idx="5720">
                  <c:v>762.01837</c:v>
                </c:pt>
                <c:pt idx="5721">
                  <c:v>762.01427999999999</c:v>
                </c:pt>
                <c:pt idx="5722">
                  <c:v>762.00645999999995</c:v>
                </c:pt>
                <c:pt idx="5723">
                  <c:v>762.01</c:v>
                </c:pt>
                <c:pt idx="5724">
                  <c:v>762.00201000000004</c:v>
                </c:pt>
                <c:pt idx="5725">
                  <c:v>762.02013999999997</c:v>
                </c:pt>
                <c:pt idx="5726">
                  <c:v>762.01982999999996</c:v>
                </c:pt>
                <c:pt idx="5727">
                  <c:v>762.02171999999996</c:v>
                </c:pt>
                <c:pt idx="5728">
                  <c:v>762.01733000000002</c:v>
                </c:pt>
                <c:pt idx="5729">
                  <c:v>762.0213</c:v>
                </c:pt>
                <c:pt idx="5730">
                  <c:v>762.01976999999999</c:v>
                </c:pt>
                <c:pt idx="5731">
                  <c:v>762.00072999999998</c:v>
                </c:pt>
                <c:pt idx="5732">
                  <c:v>762.01787999999999</c:v>
                </c:pt>
                <c:pt idx="5733">
                  <c:v>762.03270999999995</c:v>
                </c:pt>
                <c:pt idx="5734">
                  <c:v>762.01007000000004</c:v>
                </c:pt>
                <c:pt idx="5735">
                  <c:v>761.99821999999995</c:v>
                </c:pt>
                <c:pt idx="5736">
                  <c:v>762.01318000000003</c:v>
                </c:pt>
                <c:pt idx="5737">
                  <c:v>762.00634000000002</c:v>
                </c:pt>
                <c:pt idx="5738">
                  <c:v>762.01225999999997</c:v>
                </c:pt>
                <c:pt idx="5739">
                  <c:v>762.01593000000003</c:v>
                </c:pt>
                <c:pt idx="5740">
                  <c:v>762.03441999999995</c:v>
                </c:pt>
                <c:pt idx="5741">
                  <c:v>762.03062999999997</c:v>
                </c:pt>
                <c:pt idx="5742">
                  <c:v>762.01860999999997</c:v>
                </c:pt>
                <c:pt idx="5743">
                  <c:v>762.03905999999995</c:v>
                </c:pt>
                <c:pt idx="5744">
                  <c:v>762.04943000000003</c:v>
                </c:pt>
                <c:pt idx="5745">
                  <c:v>762.03625</c:v>
                </c:pt>
                <c:pt idx="5746">
                  <c:v>762.02769999999998</c:v>
                </c:pt>
                <c:pt idx="5747">
                  <c:v>762.02373999999998</c:v>
                </c:pt>
                <c:pt idx="5748">
                  <c:v>762.04930999999999</c:v>
                </c:pt>
                <c:pt idx="5749">
                  <c:v>762.03905999999995</c:v>
                </c:pt>
                <c:pt idx="5750">
                  <c:v>762.02806999999996</c:v>
                </c:pt>
                <c:pt idx="5751">
                  <c:v>762.03490999999997</c:v>
                </c:pt>
                <c:pt idx="5752">
                  <c:v>762.04327000000001</c:v>
                </c:pt>
                <c:pt idx="5753">
                  <c:v>762.03204000000005</c:v>
                </c:pt>
                <c:pt idx="5754">
                  <c:v>762.04247999999995</c:v>
                </c:pt>
                <c:pt idx="5755">
                  <c:v>762.05052999999998</c:v>
                </c:pt>
                <c:pt idx="5756">
                  <c:v>762.03625</c:v>
                </c:pt>
                <c:pt idx="5757">
                  <c:v>762.04827</c:v>
                </c:pt>
                <c:pt idx="5758">
                  <c:v>762.05767000000003</c:v>
                </c:pt>
                <c:pt idx="5759">
                  <c:v>762.04772000000003</c:v>
                </c:pt>
                <c:pt idx="5760">
                  <c:v>762.04863999999998</c:v>
                </c:pt>
                <c:pt idx="5761">
                  <c:v>762.05029000000002</c:v>
                </c:pt>
                <c:pt idx="5762">
                  <c:v>762.04547000000002</c:v>
                </c:pt>
                <c:pt idx="5763">
                  <c:v>762.03832999999997</c:v>
                </c:pt>
                <c:pt idx="5764">
                  <c:v>762.03686000000005</c:v>
                </c:pt>
                <c:pt idx="5765">
                  <c:v>762.04431</c:v>
                </c:pt>
                <c:pt idx="5766">
                  <c:v>762.03490999999997</c:v>
                </c:pt>
                <c:pt idx="5767">
                  <c:v>762.05291</c:v>
                </c:pt>
                <c:pt idx="5768">
                  <c:v>762.06231000000002</c:v>
                </c:pt>
                <c:pt idx="5769">
                  <c:v>762.03130999999996</c:v>
                </c:pt>
                <c:pt idx="5770">
                  <c:v>762.04467</c:v>
                </c:pt>
                <c:pt idx="5771">
                  <c:v>762.04803000000004</c:v>
                </c:pt>
                <c:pt idx="5772">
                  <c:v>762.03453999999999</c:v>
                </c:pt>
                <c:pt idx="5773">
                  <c:v>762.06084999999996</c:v>
                </c:pt>
                <c:pt idx="5774">
                  <c:v>762.04741999999999</c:v>
                </c:pt>
                <c:pt idx="5775">
                  <c:v>762.04900999999995</c:v>
                </c:pt>
                <c:pt idx="5776">
                  <c:v>762.06060000000002</c:v>
                </c:pt>
                <c:pt idx="5777">
                  <c:v>762.04656</c:v>
                </c:pt>
                <c:pt idx="5778">
                  <c:v>762.04124999999999</c:v>
                </c:pt>
                <c:pt idx="5779">
                  <c:v>762.04132000000004</c:v>
                </c:pt>
                <c:pt idx="5780">
                  <c:v>762.03106000000002</c:v>
                </c:pt>
                <c:pt idx="5781">
                  <c:v>762.04943000000003</c:v>
                </c:pt>
                <c:pt idx="5782">
                  <c:v>762.03985</c:v>
                </c:pt>
                <c:pt idx="5783">
                  <c:v>762.04272000000003</c:v>
                </c:pt>
                <c:pt idx="5784">
                  <c:v>762.02655000000004</c:v>
                </c:pt>
                <c:pt idx="5785">
                  <c:v>762.02679000000001</c:v>
                </c:pt>
                <c:pt idx="5786">
                  <c:v>762.03515000000004</c:v>
                </c:pt>
                <c:pt idx="5787">
                  <c:v>762.02813000000003</c:v>
                </c:pt>
                <c:pt idx="5788">
                  <c:v>762.03210000000001</c:v>
                </c:pt>
                <c:pt idx="5789">
                  <c:v>762.03648999999996</c:v>
                </c:pt>
                <c:pt idx="5790">
                  <c:v>762.03210000000001</c:v>
                </c:pt>
                <c:pt idx="5791">
                  <c:v>762.02520000000004</c:v>
                </c:pt>
                <c:pt idx="5792">
                  <c:v>762.03637000000003</c:v>
                </c:pt>
                <c:pt idx="5793">
                  <c:v>762.03881000000001</c:v>
                </c:pt>
                <c:pt idx="5794">
                  <c:v>762.03301999999996</c:v>
                </c:pt>
                <c:pt idx="5795">
                  <c:v>762.03552000000002</c:v>
                </c:pt>
                <c:pt idx="5796">
                  <c:v>762.04070999999999</c:v>
                </c:pt>
                <c:pt idx="5797">
                  <c:v>762.03008999999997</c:v>
                </c:pt>
                <c:pt idx="5798">
                  <c:v>762.03563999999994</c:v>
                </c:pt>
                <c:pt idx="5799">
                  <c:v>762.01440000000002</c:v>
                </c:pt>
                <c:pt idx="5800">
                  <c:v>762.02428999999995</c:v>
                </c:pt>
                <c:pt idx="5801">
                  <c:v>762.01482999999996</c:v>
                </c:pt>
                <c:pt idx="5802">
                  <c:v>762.02044000000001</c:v>
                </c:pt>
                <c:pt idx="5803">
                  <c:v>762.03179</c:v>
                </c:pt>
                <c:pt idx="5804">
                  <c:v>762.01671999999996</c:v>
                </c:pt>
                <c:pt idx="5805">
                  <c:v>762.00268000000005</c:v>
                </c:pt>
                <c:pt idx="5806">
                  <c:v>762.00616000000002</c:v>
                </c:pt>
                <c:pt idx="5807">
                  <c:v>762.00981999999999</c:v>
                </c:pt>
                <c:pt idx="5808">
                  <c:v>762.01763000000005</c:v>
                </c:pt>
                <c:pt idx="5809">
                  <c:v>762.00707999999997</c:v>
                </c:pt>
                <c:pt idx="5810">
                  <c:v>762.00798999999995</c:v>
                </c:pt>
                <c:pt idx="5811">
                  <c:v>762.00621999999998</c:v>
                </c:pt>
                <c:pt idx="5812">
                  <c:v>762.01196000000004</c:v>
                </c:pt>
                <c:pt idx="5813">
                  <c:v>762.01232000000005</c:v>
                </c:pt>
                <c:pt idx="5814">
                  <c:v>762.02544999999998</c:v>
                </c:pt>
                <c:pt idx="5815">
                  <c:v>762.00732000000005</c:v>
                </c:pt>
                <c:pt idx="5816">
                  <c:v>762.00018</c:v>
                </c:pt>
                <c:pt idx="5817">
                  <c:v>762.00085000000001</c:v>
                </c:pt>
                <c:pt idx="5818">
                  <c:v>761.98608000000002</c:v>
                </c:pt>
                <c:pt idx="5819">
                  <c:v>762.01684</c:v>
                </c:pt>
                <c:pt idx="5820">
                  <c:v>761.97973000000002</c:v>
                </c:pt>
                <c:pt idx="5821">
                  <c:v>761.99474999999995</c:v>
                </c:pt>
                <c:pt idx="5822">
                  <c:v>762.02282000000002</c:v>
                </c:pt>
                <c:pt idx="5823">
                  <c:v>762.02044000000001</c:v>
                </c:pt>
                <c:pt idx="5824">
                  <c:v>761.99712999999997</c:v>
                </c:pt>
                <c:pt idx="5825">
                  <c:v>762.00756000000001</c:v>
                </c:pt>
                <c:pt idx="5826">
                  <c:v>762.01170999999999</c:v>
                </c:pt>
                <c:pt idx="5827">
                  <c:v>762.01396999999997</c:v>
                </c:pt>
                <c:pt idx="5828">
                  <c:v>762.00334999999995</c:v>
                </c:pt>
                <c:pt idx="5829">
                  <c:v>762.02166</c:v>
                </c:pt>
                <c:pt idx="5830">
                  <c:v>762.04106999999999</c:v>
                </c:pt>
                <c:pt idx="5831">
                  <c:v>762.02531999999997</c:v>
                </c:pt>
                <c:pt idx="5832">
                  <c:v>762.04223000000002</c:v>
                </c:pt>
                <c:pt idx="5833">
                  <c:v>762.01958999999999</c:v>
                </c:pt>
                <c:pt idx="5834">
                  <c:v>762.04272000000003</c:v>
                </c:pt>
                <c:pt idx="5835">
                  <c:v>762.03375000000005</c:v>
                </c:pt>
                <c:pt idx="5836">
                  <c:v>762.03796</c:v>
                </c:pt>
                <c:pt idx="5837">
                  <c:v>762.04187000000002</c:v>
                </c:pt>
                <c:pt idx="5838">
                  <c:v>762.04321000000004</c:v>
                </c:pt>
                <c:pt idx="5839">
                  <c:v>762.04021999999998</c:v>
                </c:pt>
                <c:pt idx="5840">
                  <c:v>762.03117999999995</c:v>
                </c:pt>
                <c:pt idx="5841">
                  <c:v>762.04046000000005</c:v>
                </c:pt>
                <c:pt idx="5842">
                  <c:v>762.03985</c:v>
                </c:pt>
                <c:pt idx="5843">
                  <c:v>762.04510000000005</c:v>
                </c:pt>
                <c:pt idx="5844">
                  <c:v>762.03819999999996</c:v>
                </c:pt>
                <c:pt idx="5845">
                  <c:v>762.03648999999996</c:v>
                </c:pt>
                <c:pt idx="5846">
                  <c:v>762.03497000000004</c:v>
                </c:pt>
                <c:pt idx="5847">
                  <c:v>762.02751999999998</c:v>
                </c:pt>
                <c:pt idx="5848">
                  <c:v>762.03515000000004</c:v>
                </c:pt>
                <c:pt idx="5849">
                  <c:v>762.02171999999996</c:v>
                </c:pt>
                <c:pt idx="5850">
                  <c:v>762.01311999999996</c:v>
                </c:pt>
                <c:pt idx="5851">
                  <c:v>762.03539999999998</c:v>
                </c:pt>
                <c:pt idx="5852">
                  <c:v>762.00798999999995</c:v>
                </c:pt>
                <c:pt idx="5853">
                  <c:v>762.02502000000004</c:v>
                </c:pt>
                <c:pt idx="5854">
                  <c:v>762.03552000000002</c:v>
                </c:pt>
                <c:pt idx="5855">
                  <c:v>762.03008999999997</c:v>
                </c:pt>
                <c:pt idx="5856">
                  <c:v>762.00701000000004</c:v>
                </c:pt>
                <c:pt idx="5857">
                  <c:v>762.03399000000002</c:v>
                </c:pt>
                <c:pt idx="5858">
                  <c:v>762.02855999999997</c:v>
                </c:pt>
                <c:pt idx="5859">
                  <c:v>762.02728000000002</c:v>
                </c:pt>
                <c:pt idx="5860">
                  <c:v>762.03912000000003</c:v>
                </c:pt>
                <c:pt idx="5861">
                  <c:v>762.01849000000004</c:v>
                </c:pt>
                <c:pt idx="5862">
                  <c:v>762.02873999999997</c:v>
                </c:pt>
                <c:pt idx="5863">
                  <c:v>762.03399000000002</c:v>
                </c:pt>
                <c:pt idx="5864">
                  <c:v>762.01922000000002</c:v>
                </c:pt>
                <c:pt idx="5865">
                  <c:v>762.03355999999997</c:v>
                </c:pt>
                <c:pt idx="5866">
                  <c:v>762.02880000000005</c:v>
                </c:pt>
                <c:pt idx="5867">
                  <c:v>762.02477999999996</c:v>
                </c:pt>
                <c:pt idx="5868">
                  <c:v>762.03686000000005</c:v>
                </c:pt>
                <c:pt idx="5869">
                  <c:v>762.04594999999995</c:v>
                </c:pt>
                <c:pt idx="5870">
                  <c:v>762.05627000000004</c:v>
                </c:pt>
                <c:pt idx="5871">
                  <c:v>762.04930999999999</c:v>
                </c:pt>
                <c:pt idx="5872">
                  <c:v>762.04747999999995</c:v>
                </c:pt>
                <c:pt idx="5873">
                  <c:v>762.02000999999996</c:v>
                </c:pt>
                <c:pt idx="5874">
                  <c:v>762.04669000000001</c:v>
                </c:pt>
                <c:pt idx="5875">
                  <c:v>762.03179</c:v>
                </c:pt>
                <c:pt idx="5876">
                  <c:v>762.03563999999994</c:v>
                </c:pt>
                <c:pt idx="5877">
                  <c:v>762.04431</c:v>
                </c:pt>
                <c:pt idx="5878">
                  <c:v>762.03539999999998</c:v>
                </c:pt>
                <c:pt idx="5879">
                  <c:v>762.09094000000005</c:v>
                </c:pt>
                <c:pt idx="5880">
                  <c:v>762.04900999999995</c:v>
                </c:pt>
                <c:pt idx="5881">
                  <c:v>762.04547000000002</c:v>
                </c:pt>
                <c:pt idx="5882">
                  <c:v>762.04039999999998</c:v>
                </c:pt>
                <c:pt idx="5883">
                  <c:v>762.05444</c:v>
                </c:pt>
                <c:pt idx="5884">
                  <c:v>762.05296999999996</c:v>
                </c:pt>
                <c:pt idx="5885">
                  <c:v>762.06755999999996</c:v>
                </c:pt>
                <c:pt idx="5886">
                  <c:v>762.06195000000002</c:v>
                </c:pt>
                <c:pt idx="5887">
                  <c:v>762.04156</c:v>
                </c:pt>
                <c:pt idx="5888">
                  <c:v>762.04417999999998</c:v>
                </c:pt>
                <c:pt idx="5889">
                  <c:v>762.04669000000001</c:v>
                </c:pt>
                <c:pt idx="5890">
                  <c:v>762.04443000000003</c:v>
                </c:pt>
                <c:pt idx="5891">
                  <c:v>762.06127000000004</c:v>
                </c:pt>
                <c:pt idx="5892">
                  <c:v>762.05718000000002</c:v>
                </c:pt>
                <c:pt idx="5893">
                  <c:v>762.05882999999994</c:v>
                </c:pt>
                <c:pt idx="5894">
                  <c:v>762.03923999999995</c:v>
                </c:pt>
                <c:pt idx="5895">
                  <c:v>762.05589999999995</c:v>
                </c:pt>
                <c:pt idx="5896">
                  <c:v>762.05656999999997</c:v>
                </c:pt>
                <c:pt idx="5897">
                  <c:v>762.07275000000004</c:v>
                </c:pt>
                <c:pt idx="5898">
                  <c:v>762.06005000000005</c:v>
                </c:pt>
                <c:pt idx="5899">
                  <c:v>762.06158000000005</c:v>
                </c:pt>
                <c:pt idx="5900">
                  <c:v>762.07201999999995</c:v>
                </c:pt>
                <c:pt idx="5901">
                  <c:v>762.07835999999998</c:v>
                </c:pt>
                <c:pt idx="5902">
                  <c:v>762.06786999999997</c:v>
                </c:pt>
                <c:pt idx="5903">
                  <c:v>762.06799000000001</c:v>
                </c:pt>
                <c:pt idx="5904">
                  <c:v>762.07457999999997</c:v>
                </c:pt>
                <c:pt idx="5905">
                  <c:v>762.05407000000002</c:v>
                </c:pt>
                <c:pt idx="5906">
                  <c:v>762.08849999999995</c:v>
                </c:pt>
                <c:pt idx="5907">
                  <c:v>762.0625</c:v>
                </c:pt>
                <c:pt idx="5908">
                  <c:v>762.04345000000001</c:v>
                </c:pt>
                <c:pt idx="5909">
                  <c:v>762.05975000000001</c:v>
                </c:pt>
                <c:pt idx="5910">
                  <c:v>762.04443000000003</c:v>
                </c:pt>
                <c:pt idx="5911">
                  <c:v>762.02673000000004</c:v>
                </c:pt>
                <c:pt idx="5912">
                  <c:v>762.06951000000004</c:v>
                </c:pt>
                <c:pt idx="5913">
                  <c:v>762.03625</c:v>
                </c:pt>
                <c:pt idx="5914">
                  <c:v>762.03570000000002</c:v>
                </c:pt>
                <c:pt idx="5915">
                  <c:v>762.03033000000005</c:v>
                </c:pt>
                <c:pt idx="5916">
                  <c:v>762.03355999999997</c:v>
                </c:pt>
                <c:pt idx="5917">
                  <c:v>762.03674000000001</c:v>
                </c:pt>
                <c:pt idx="5918">
                  <c:v>762.02868000000001</c:v>
                </c:pt>
                <c:pt idx="5919">
                  <c:v>762.02531999999997</c:v>
                </c:pt>
                <c:pt idx="5920">
                  <c:v>762.03039000000001</c:v>
                </c:pt>
                <c:pt idx="5921">
                  <c:v>762.03764999999999</c:v>
                </c:pt>
                <c:pt idx="5922">
                  <c:v>762.03759000000002</c:v>
                </c:pt>
                <c:pt idx="5923">
                  <c:v>762.02946999999995</c:v>
                </c:pt>
                <c:pt idx="5924">
                  <c:v>762.04205000000002</c:v>
                </c:pt>
                <c:pt idx="5925">
                  <c:v>762.03790000000004</c:v>
                </c:pt>
                <c:pt idx="5926">
                  <c:v>762.05516999999998</c:v>
                </c:pt>
                <c:pt idx="5927">
                  <c:v>762.03746999999998</c:v>
                </c:pt>
                <c:pt idx="5928">
                  <c:v>762.00414999999998</c:v>
                </c:pt>
                <c:pt idx="5929">
                  <c:v>762.02769999999998</c:v>
                </c:pt>
                <c:pt idx="5930">
                  <c:v>762.03008999999997</c:v>
                </c:pt>
                <c:pt idx="5931">
                  <c:v>762.03375000000005</c:v>
                </c:pt>
                <c:pt idx="5932">
                  <c:v>762.03734999999995</c:v>
                </c:pt>
                <c:pt idx="5933">
                  <c:v>762.03215999999998</c:v>
                </c:pt>
                <c:pt idx="5934">
                  <c:v>762.03130999999996</c:v>
                </c:pt>
                <c:pt idx="5935">
                  <c:v>762.06187999999997</c:v>
                </c:pt>
                <c:pt idx="5936">
                  <c:v>762.03570000000002</c:v>
                </c:pt>
                <c:pt idx="5937">
                  <c:v>762.02966000000004</c:v>
                </c:pt>
                <c:pt idx="5938">
                  <c:v>762.04607999999996</c:v>
                </c:pt>
                <c:pt idx="5939">
                  <c:v>762.05449999999996</c:v>
                </c:pt>
                <c:pt idx="5940">
                  <c:v>762.04656</c:v>
                </c:pt>
                <c:pt idx="5941">
                  <c:v>762.02679000000001</c:v>
                </c:pt>
                <c:pt idx="5942">
                  <c:v>762.05023000000006</c:v>
                </c:pt>
                <c:pt idx="5943">
                  <c:v>762.05241999999998</c:v>
                </c:pt>
                <c:pt idx="5944">
                  <c:v>762.02977999999996</c:v>
                </c:pt>
                <c:pt idx="5945">
                  <c:v>762.05462</c:v>
                </c:pt>
                <c:pt idx="5946">
                  <c:v>762.05786000000001</c:v>
                </c:pt>
                <c:pt idx="5947">
                  <c:v>762.04454999999996</c:v>
                </c:pt>
                <c:pt idx="5948">
                  <c:v>762.05187000000001</c:v>
                </c:pt>
                <c:pt idx="5949">
                  <c:v>762.04576999999995</c:v>
                </c:pt>
                <c:pt idx="5950">
                  <c:v>762.03619000000003</c:v>
                </c:pt>
                <c:pt idx="5951">
                  <c:v>762.05291</c:v>
                </c:pt>
                <c:pt idx="5952">
                  <c:v>762.04192999999998</c:v>
                </c:pt>
                <c:pt idx="5953">
                  <c:v>762.03404999999998</c:v>
                </c:pt>
                <c:pt idx="5954">
                  <c:v>762.04918999999995</c:v>
                </c:pt>
                <c:pt idx="5955">
                  <c:v>762.04106999999999</c:v>
                </c:pt>
                <c:pt idx="5956">
                  <c:v>762.05107999999996</c:v>
                </c:pt>
                <c:pt idx="5957">
                  <c:v>762.03961000000004</c:v>
                </c:pt>
                <c:pt idx="5958">
                  <c:v>762.04552999999999</c:v>
                </c:pt>
                <c:pt idx="5959">
                  <c:v>762.03826000000004</c:v>
                </c:pt>
                <c:pt idx="5960">
                  <c:v>762.03796</c:v>
                </c:pt>
                <c:pt idx="5961">
                  <c:v>762.06658000000004</c:v>
                </c:pt>
                <c:pt idx="5962">
                  <c:v>762.02739999999994</c:v>
                </c:pt>
                <c:pt idx="5963">
                  <c:v>762.05156999999997</c:v>
                </c:pt>
                <c:pt idx="5964">
                  <c:v>762.05547999999999</c:v>
                </c:pt>
                <c:pt idx="5965">
                  <c:v>762.02935000000002</c:v>
                </c:pt>
                <c:pt idx="5966">
                  <c:v>762.05444</c:v>
                </c:pt>
                <c:pt idx="5967">
                  <c:v>762.06426999999996</c:v>
                </c:pt>
                <c:pt idx="5968">
                  <c:v>762.05529000000001</c:v>
                </c:pt>
                <c:pt idx="5969">
                  <c:v>762.04052000000001</c:v>
                </c:pt>
                <c:pt idx="5970">
                  <c:v>762.04741999999999</c:v>
                </c:pt>
                <c:pt idx="5971">
                  <c:v>762.0675</c:v>
                </c:pt>
                <c:pt idx="5972">
                  <c:v>762.04614000000004</c:v>
                </c:pt>
                <c:pt idx="5973">
                  <c:v>762.05449999999996</c:v>
                </c:pt>
                <c:pt idx="5974">
                  <c:v>762.04930999999999</c:v>
                </c:pt>
                <c:pt idx="5975">
                  <c:v>762.04485999999997</c:v>
                </c:pt>
                <c:pt idx="5976">
                  <c:v>762.03875000000005</c:v>
                </c:pt>
                <c:pt idx="5977">
                  <c:v>762.04492000000005</c:v>
                </c:pt>
                <c:pt idx="5978">
                  <c:v>762.06726000000003</c:v>
                </c:pt>
                <c:pt idx="5979">
                  <c:v>762.03741000000002</c:v>
                </c:pt>
                <c:pt idx="5980">
                  <c:v>762.05241999999998</c:v>
                </c:pt>
                <c:pt idx="5981">
                  <c:v>762.04747999999995</c:v>
                </c:pt>
                <c:pt idx="5982">
                  <c:v>762.03441999999995</c:v>
                </c:pt>
                <c:pt idx="5983">
                  <c:v>762.04205000000002</c:v>
                </c:pt>
                <c:pt idx="5984">
                  <c:v>762.03508999999997</c:v>
                </c:pt>
                <c:pt idx="5985">
                  <c:v>762.02655000000004</c:v>
                </c:pt>
                <c:pt idx="5986">
                  <c:v>762.03886999999997</c:v>
                </c:pt>
                <c:pt idx="5987">
                  <c:v>762.03161</c:v>
                </c:pt>
                <c:pt idx="5988">
                  <c:v>762.03240000000005</c:v>
                </c:pt>
                <c:pt idx="5989">
                  <c:v>762.04345000000001</c:v>
                </c:pt>
                <c:pt idx="5990">
                  <c:v>762.04431</c:v>
                </c:pt>
                <c:pt idx="5991">
                  <c:v>762.05394999999999</c:v>
                </c:pt>
                <c:pt idx="5992">
                  <c:v>762.04174</c:v>
                </c:pt>
                <c:pt idx="5993">
                  <c:v>762.04998000000001</c:v>
                </c:pt>
                <c:pt idx="5994">
                  <c:v>762.05358000000001</c:v>
                </c:pt>
                <c:pt idx="5995">
                  <c:v>762.05780000000004</c:v>
                </c:pt>
                <c:pt idx="5996">
                  <c:v>762.04467</c:v>
                </c:pt>
                <c:pt idx="5997">
                  <c:v>762.05682000000002</c:v>
                </c:pt>
                <c:pt idx="5998">
                  <c:v>762.04327000000001</c:v>
                </c:pt>
                <c:pt idx="5999">
                  <c:v>762.05949999999996</c:v>
                </c:pt>
                <c:pt idx="6000">
                  <c:v>762.0625</c:v>
                </c:pt>
                <c:pt idx="6001">
                  <c:v>762.04656</c:v>
                </c:pt>
                <c:pt idx="6002">
                  <c:v>762.04962</c:v>
                </c:pt>
                <c:pt idx="6003">
                  <c:v>762.05107999999996</c:v>
                </c:pt>
                <c:pt idx="6004">
                  <c:v>762.05023000000006</c:v>
                </c:pt>
                <c:pt idx="6005">
                  <c:v>762.04741999999999</c:v>
                </c:pt>
                <c:pt idx="6006">
                  <c:v>762.05949999999996</c:v>
                </c:pt>
                <c:pt idx="6007">
                  <c:v>762.06786999999997</c:v>
                </c:pt>
                <c:pt idx="6008">
                  <c:v>762.05712000000005</c:v>
                </c:pt>
                <c:pt idx="6009">
                  <c:v>762.05052999999998</c:v>
                </c:pt>
                <c:pt idx="6010">
                  <c:v>762.06493999999998</c:v>
                </c:pt>
                <c:pt idx="6011">
                  <c:v>762.07494999999994</c:v>
                </c:pt>
                <c:pt idx="6012">
                  <c:v>762.05151000000001</c:v>
                </c:pt>
                <c:pt idx="6013">
                  <c:v>762.05772999999999</c:v>
                </c:pt>
                <c:pt idx="6014">
                  <c:v>762.07928000000004</c:v>
                </c:pt>
                <c:pt idx="6015">
                  <c:v>762.07201999999995</c:v>
                </c:pt>
                <c:pt idx="6016">
                  <c:v>762.04705000000001</c:v>
                </c:pt>
                <c:pt idx="6017">
                  <c:v>762.09423000000004</c:v>
                </c:pt>
                <c:pt idx="6018">
                  <c:v>762.07426999999996</c:v>
                </c:pt>
                <c:pt idx="6019">
                  <c:v>762.05523000000005</c:v>
                </c:pt>
                <c:pt idx="6020">
                  <c:v>762.08001000000002</c:v>
                </c:pt>
                <c:pt idx="6021">
                  <c:v>762.07739000000004</c:v>
                </c:pt>
                <c:pt idx="6022">
                  <c:v>762.08837000000005</c:v>
                </c:pt>
                <c:pt idx="6023">
                  <c:v>762.07153000000005</c:v>
                </c:pt>
                <c:pt idx="6024">
                  <c:v>762.07219999999995</c:v>
                </c:pt>
                <c:pt idx="6025">
                  <c:v>762.09172999999998</c:v>
                </c:pt>
                <c:pt idx="6026">
                  <c:v>762.06773999999996</c:v>
                </c:pt>
                <c:pt idx="6027">
                  <c:v>762.08141999999998</c:v>
                </c:pt>
                <c:pt idx="6028">
                  <c:v>762.07928000000004</c:v>
                </c:pt>
                <c:pt idx="6029">
                  <c:v>762.06726000000003</c:v>
                </c:pt>
                <c:pt idx="6030">
                  <c:v>762.08623999999998</c:v>
                </c:pt>
                <c:pt idx="6031">
                  <c:v>762.08348999999998</c:v>
                </c:pt>
                <c:pt idx="6032">
                  <c:v>762.07494999999994</c:v>
                </c:pt>
                <c:pt idx="6033">
                  <c:v>762.09343999999999</c:v>
                </c:pt>
                <c:pt idx="6034">
                  <c:v>762.04290000000003</c:v>
                </c:pt>
                <c:pt idx="6035">
                  <c:v>762.09587999999997</c:v>
                </c:pt>
                <c:pt idx="6036">
                  <c:v>762.09234000000004</c:v>
                </c:pt>
                <c:pt idx="6037">
                  <c:v>762.09795999999994</c:v>
                </c:pt>
                <c:pt idx="6038">
                  <c:v>762.10460999999998</c:v>
                </c:pt>
                <c:pt idx="6039">
                  <c:v>762.09045000000003</c:v>
                </c:pt>
                <c:pt idx="6040">
                  <c:v>762.08532000000002</c:v>
                </c:pt>
                <c:pt idx="6041">
                  <c:v>762.10406</c:v>
                </c:pt>
                <c:pt idx="6042">
                  <c:v>762.08983999999998</c:v>
                </c:pt>
                <c:pt idx="6043">
                  <c:v>762.07977000000005</c:v>
                </c:pt>
                <c:pt idx="6044">
                  <c:v>762.08563000000004</c:v>
                </c:pt>
                <c:pt idx="6045">
                  <c:v>762.09118000000001</c:v>
                </c:pt>
                <c:pt idx="6046">
                  <c:v>762.09709999999995</c:v>
                </c:pt>
                <c:pt idx="6047">
                  <c:v>762.11077</c:v>
                </c:pt>
                <c:pt idx="6048">
                  <c:v>762.04710999999998</c:v>
                </c:pt>
                <c:pt idx="6049">
                  <c:v>762.10760000000005</c:v>
                </c:pt>
                <c:pt idx="6050">
                  <c:v>762.09509000000003</c:v>
                </c:pt>
                <c:pt idx="6051">
                  <c:v>762.10100999999997</c:v>
                </c:pt>
                <c:pt idx="6052">
                  <c:v>762.09160999999995</c:v>
                </c:pt>
                <c:pt idx="6053">
                  <c:v>762.08281999999997</c:v>
                </c:pt>
                <c:pt idx="6054">
                  <c:v>762.10437000000002</c:v>
                </c:pt>
                <c:pt idx="6055">
                  <c:v>762.11059</c:v>
                </c:pt>
                <c:pt idx="6056">
                  <c:v>762.09367999999995</c:v>
                </c:pt>
                <c:pt idx="6057">
                  <c:v>762.10667999999998</c:v>
                </c:pt>
                <c:pt idx="6058">
                  <c:v>762.09978999999998</c:v>
                </c:pt>
                <c:pt idx="6059">
                  <c:v>762.09929999999997</c:v>
                </c:pt>
                <c:pt idx="6060">
                  <c:v>762.11235999999997</c:v>
                </c:pt>
                <c:pt idx="6061">
                  <c:v>762.10607000000005</c:v>
                </c:pt>
                <c:pt idx="6062">
                  <c:v>762.09703999999999</c:v>
                </c:pt>
                <c:pt idx="6063">
                  <c:v>762.10852</c:v>
                </c:pt>
                <c:pt idx="6064">
                  <c:v>762.09478000000001</c:v>
                </c:pt>
                <c:pt idx="6065">
                  <c:v>762.08288000000005</c:v>
                </c:pt>
                <c:pt idx="6066">
                  <c:v>762.09001999999998</c:v>
                </c:pt>
                <c:pt idx="6067">
                  <c:v>762.10497999999995</c:v>
                </c:pt>
                <c:pt idx="6068">
                  <c:v>762.09478000000001</c:v>
                </c:pt>
                <c:pt idx="6069">
                  <c:v>762.08447000000001</c:v>
                </c:pt>
                <c:pt idx="6070">
                  <c:v>762.09118000000001</c:v>
                </c:pt>
                <c:pt idx="6071">
                  <c:v>762.09209999999996</c:v>
                </c:pt>
                <c:pt idx="6072">
                  <c:v>762.09094000000005</c:v>
                </c:pt>
                <c:pt idx="6073">
                  <c:v>762.09875</c:v>
                </c:pt>
                <c:pt idx="6074">
                  <c:v>762.10551999999996</c:v>
                </c:pt>
                <c:pt idx="6075">
                  <c:v>762.09411</c:v>
                </c:pt>
                <c:pt idx="6076">
                  <c:v>762.08276000000001</c:v>
                </c:pt>
                <c:pt idx="6077">
                  <c:v>762.08312000000001</c:v>
                </c:pt>
                <c:pt idx="6078">
                  <c:v>762.09234000000004</c:v>
                </c:pt>
                <c:pt idx="6079">
                  <c:v>762.09063000000003</c:v>
                </c:pt>
                <c:pt idx="6080">
                  <c:v>762.09289000000001</c:v>
                </c:pt>
                <c:pt idx="6081">
                  <c:v>762.07861000000003</c:v>
                </c:pt>
                <c:pt idx="6082">
                  <c:v>762.09032999999999</c:v>
                </c:pt>
                <c:pt idx="6083">
                  <c:v>762.08819000000005</c:v>
                </c:pt>
                <c:pt idx="6084">
                  <c:v>762.09149000000002</c:v>
                </c:pt>
                <c:pt idx="6085">
                  <c:v>762.08543999999995</c:v>
                </c:pt>
                <c:pt idx="6086">
                  <c:v>762.09514999999999</c:v>
                </c:pt>
                <c:pt idx="6087">
                  <c:v>762.08177999999998</c:v>
                </c:pt>
                <c:pt idx="6088">
                  <c:v>762.08343000000002</c:v>
                </c:pt>
                <c:pt idx="6089">
                  <c:v>762.07806000000005</c:v>
                </c:pt>
                <c:pt idx="6090">
                  <c:v>762.08934999999997</c:v>
                </c:pt>
                <c:pt idx="6091">
                  <c:v>762.10356999999999</c:v>
                </c:pt>
                <c:pt idx="6092">
                  <c:v>762.09509000000003</c:v>
                </c:pt>
                <c:pt idx="6093">
                  <c:v>762.07482000000005</c:v>
                </c:pt>
                <c:pt idx="6094">
                  <c:v>762.08978000000002</c:v>
                </c:pt>
                <c:pt idx="6095">
                  <c:v>762.07470000000001</c:v>
                </c:pt>
                <c:pt idx="6096">
                  <c:v>762.07957999999996</c:v>
                </c:pt>
                <c:pt idx="6097">
                  <c:v>762.09906000000001</c:v>
                </c:pt>
                <c:pt idx="6098">
                  <c:v>762.08312000000001</c:v>
                </c:pt>
                <c:pt idx="6099">
                  <c:v>762.07957999999996</c:v>
                </c:pt>
                <c:pt idx="6100">
                  <c:v>762.09605999999997</c:v>
                </c:pt>
                <c:pt idx="6101">
                  <c:v>762.09587999999997</c:v>
                </c:pt>
                <c:pt idx="6102">
                  <c:v>762.08006999999998</c:v>
                </c:pt>
                <c:pt idx="6103">
                  <c:v>762.09252000000004</c:v>
                </c:pt>
                <c:pt idx="6104">
                  <c:v>762.08196999999996</c:v>
                </c:pt>
                <c:pt idx="6105">
                  <c:v>762.09538999999995</c:v>
                </c:pt>
                <c:pt idx="6106">
                  <c:v>762.09001999999998</c:v>
                </c:pt>
                <c:pt idx="6107">
                  <c:v>762.10271999999998</c:v>
                </c:pt>
                <c:pt idx="6108">
                  <c:v>762.09130000000005</c:v>
                </c:pt>
                <c:pt idx="6109">
                  <c:v>762.09349999999995</c:v>
                </c:pt>
                <c:pt idx="6110">
                  <c:v>762.09966999999995</c:v>
                </c:pt>
                <c:pt idx="6111">
                  <c:v>762.12334999999996</c:v>
                </c:pt>
                <c:pt idx="6112">
                  <c:v>762.09538999999995</c:v>
                </c:pt>
                <c:pt idx="6113">
                  <c:v>762.11206000000004</c:v>
                </c:pt>
                <c:pt idx="6114">
                  <c:v>762.09820000000002</c:v>
                </c:pt>
                <c:pt idx="6115">
                  <c:v>762.08641999999998</c:v>
                </c:pt>
                <c:pt idx="6116">
                  <c:v>762.10527999999999</c:v>
                </c:pt>
                <c:pt idx="6117">
                  <c:v>762.09795999999994</c:v>
                </c:pt>
                <c:pt idx="6118">
                  <c:v>762.08068000000003</c:v>
                </c:pt>
                <c:pt idx="6119">
                  <c:v>762.09007999999994</c:v>
                </c:pt>
                <c:pt idx="6120">
                  <c:v>762.08794999999998</c:v>
                </c:pt>
                <c:pt idx="6121">
                  <c:v>762.07366000000002</c:v>
                </c:pt>
                <c:pt idx="6122">
                  <c:v>762.07426999999996</c:v>
                </c:pt>
                <c:pt idx="6123">
                  <c:v>762.07312000000002</c:v>
                </c:pt>
                <c:pt idx="6124">
                  <c:v>762.07695999999999</c:v>
                </c:pt>
                <c:pt idx="6125">
                  <c:v>762.08037999999999</c:v>
                </c:pt>
                <c:pt idx="6126">
                  <c:v>762.06578999999999</c:v>
                </c:pt>
                <c:pt idx="6127">
                  <c:v>762.05980999999997</c:v>
                </c:pt>
                <c:pt idx="6128">
                  <c:v>762.07420999999999</c:v>
                </c:pt>
                <c:pt idx="6129">
                  <c:v>762.07568000000003</c:v>
                </c:pt>
                <c:pt idx="6130">
                  <c:v>762.09252000000004</c:v>
                </c:pt>
                <c:pt idx="6131">
                  <c:v>762.04888000000005</c:v>
                </c:pt>
                <c:pt idx="6132">
                  <c:v>762.06029999999998</c:v>
                </c:pt>
                <c:pt idx="6133">
                  <c:v>762.05853000000002</c:v>
                </c:pt>
                <c:pt idx="6134">
                  <c:v>762.06311000000005</c:v>
                </c:pt>
                <c:pt idx="6135">
                  <c:v>762.07579999999996</c:v>
                </c:pt>
                <c:pt idx="6136">
                  <c:v>762.07153000000005</c:v>
                </c:pt>
                <c:pt idx="6137">
                  <c:v>762.06951000000004</c:v>
                </c:pt>
                <c:pt idx="6138">
                  <c:v>762.06993999999997</c:v>
                </c:pt>
                <c:pt idx="6139">
                  <c:v>762.07586000000003</c:v>
                </c:pt>
                <c:pt idx="6140">
                  <c:v>762.04576999999995</c:v>
                </c:pt>
                <c:pt idx="6141">
                  <c:v>762.04827</c:v>
                </c:pt>
                <c:pt idx="6142">
                  <c:v>762.06133999999997</c:v>
                </c:pt>
                <c:pt idx="6143">
                  <c:v>762.01580000000001</c:v>
                </c:pt>
                <c:pt idx="6144">
                  <c:v>762.03125</c:v>
                </c:pt>
                <c:pt idx="6145">
                  <c:v>762.02617999999995</c:v>
                </c:pt>
                <c:pt idx="6146">
                  <c:v>762.05071999999996</c:v>
                </c:pt>
                <c:pt idx="6147">
                  <c:v>762.03661999999997</c:v>
                </c:pt>
                <c:pt idx="6148">
                  <c:v>762.04803000000004</c:v>
                </c:pt>
                <c:pt idx="6149">
                  <c:v>762.04852000000005</c:v>
                </c:pt>
                <c:pt idx="6150">
                  <c:v>762.04357000000005</c:v>
                </c:pt>
                <c:pt idx="6151">
                  <c:v>762.04900999999995</c:v>
                </c:pt>
                <c:pt idx="6152">
                  <c:v>762.07568000000003</c:v>
                </c:pt>
                <c:pt idx="6153">
                  <c:v>762.07452000000001</c:v>
                </c:pt>
                <c:pt idx="6154">
                  <c:v>762.07335999999998</c:v>
                </c:pt>
                <c:pt idx="6155">
                  <c:v>762.09032999999999</c:v>
                </c:pt>
                <c:pt idx="6156">
                  <c:v>762.06146000000001</c:v>
                </c:pt>
                <c:pt idx="6157">
                  <c:v>762.09625000000005</c:v>
                </c:pt>
                <c:pt idx="6158">
                  <c:v>762.07561999999996</c:v>
                </c:pt>
                <c:pt idx="6159">
                  <c:v>762.04565000000002</c:v>
                </c:pt>
                <c:pt idx="6160">
                  <c:v>762.06584999999995</c:v>
                </c:pt>
                <c:pt idx="6161">
                  <c:v>762.06084999999996</c:v>
                </c:pt>
                <c:pt idx="6162">
                  <c:v>762.08789000000002</c:v>
                </c:pt>
                <c:pt idx="6163">
                  <c:v>762.06755999999996</c:v>
                </c:pt>
                <c:pt idx="6164">
                  <c:v>762.06407999999999</c:v>
                </c:pt>
                <c:pt idx="6165">
                  <c:v>762.04540999999995</c:v>
                </c:pt>
                <c:pt idx="6166">
                  <c:v>762.03117999999995</c:v>
                </c:pt>
                <c:pt idx="6167">
                  <c:v>762.04602</c:v>
                </c:pt>
                <c:pt idx="6168">
                  <c:v>762.03117999999995</c:v>
                </c:pt>
                <c:pt idx="6169">
                  <c:v>762.04156</c:v>
                </c:pt>
                <c:pt idx="6170">
                  <c:v>762.03106000000002</c:v>
                </c:pt>
                <c:pt idx="6171">
                  <c:v>762.02697000000001</c:v>
                </c:pt>
                <c:pt idx="6172">
                  <c:v>762.02892999999995</c:v>
                </c:pt>
                <c:pt idx="6173">
                  <c:v>762.02282000000002</c:v>
                </c:pt>
                <c:pt idx="6174">
                  <c:v>762.01067999999998</c:v>
                </c:pt>
                <c:pt idx="6175">
                  <c:v>762.02342999999996</c:v>
                </c:pt>
                <c:pt idx="6176">
                  <c:v>762.005</c:v>
                </c:pt>
                <c:pt idx="6177">
                  <c:v>762.01953000000003</c:v>
                </c:pt>
                <c:pt idx="6178">
                  <c:v>762.02313000000004</c:v>
                </c:pt>
                <c:pt idx="6179">
                  <c:v>762.03832999999997</c:v>
                </c:pt>
                <c:pt idx="6180">
                  <c:v>762.02337</c:v>
                </c:pt>
                <c:pt idx="6181">
                  <c:v>762.04259999999999</c:v>
                </c:pt>
                <c:pt idx="6182">
                  <c:v>762.01927999999998</c:v>
                </c:pt>
                <c:pt idx="6183">
                  <c:v>762.03435999999999</c:v>
                </c:pt>
                <c:pt idx="6184">
                  <c:v>762.03997000000004</c:v>
                </c:pt>
                <c:pt idx="6185">
                  <c:v>762.03264999999999</c:v>
                </c:pt>
                <c:pt idx="6186">
                  <c:v>762.02056000000005</c:v>
                </c:pt>
                <c:pt idx="6187">
                  <c:v>762.03790000000004</c:v>
                </c:pt>
                <c:pt idx="6188">
                  <c:v>762.02624000000003</c:v>
                </c:pt>
                <c:pt idx="6189">
                  <c:v>762.02251999999999</c:v>
                </c:pt>
                <c:pt idx="6190">
                  <c:v>762.04156</c:v>
                </c:pt>
                <c:pt idx="6191">
                  <c:v>762.05071999999996</c:v>
                </c:pt>
                <c:pt idx="6192">
                  <c:v>762.01318000000003</c:v>
                </c:pt>
                <c:pt idx="6193">
                  <c:v>762.01818000000003</c:v>
                </c:pt>
                <c:pt idx="6194">
                  <c:v>762.02116999999998</c:v>
                </c:pt>
                <c:pt idx="6195">
                  <c:v>762.03832999999997</c:v>
                </c:pt>
                <c:pt idx="6196">
                  <c:v>762.05187000000001</c:v>
                </c:pt>
                <c:pt idx="6197">
                  <c:v>762.02520000000004</c:v>
                </c:pt>
                <c:pt idx="6198">
                  <c:v>762.03814</c:v>
                </c:pt>
                <c:pt idx="6199">
                  <c:v>762.04498000000001</c:v>
                </c:pt>
                <c:pt idx="6200">
                  <c:v>762.04552999999999</c:v>
                </c:pt>
                <c:pt idx="6201">
                  <c:v>762.03899999999999</c:v>
                </c:pt>
                <c:pt idx="6202">
                  <c:v>762.01116000000002</c:v>
                </c:pt>
                <c:pt idx="6203">
                  <c:v>762.05133000000001</c:v>
                </c:pt>
                <c:pt idx="6204">
                  <c:v>762.03814</c:v>
                </c:pt>
                <c:pt idx="6205">
                  <c:v>762.05255</c:v>
                </c:pt>
                <c:pt idx="6206">
                  <c:v>762.03533000000004</c:v>
                </c:pt>
                <c:pt idx="6207">
                  <c:v>762.02611999999999</c:v>
                </c:pt>
                <c:pt idx="6208">
                  <c:v>762.0249</c:v>
                </c:pt>
                <c:pt idx="6209">
                  <c:v>762.03857000000005</c:v>
                </c:pt>
                <c:pt idx="6210">
                  <c:v>762.03930000000003</c:v>
                </c:pt>
                <c:pt idx="6211">
                  <c:v>762.02868000000001</c:v>
                </c:pt>
                <c:pt idx="6212">
                  <c:v>762.02520000000004</c:v>
                </c:pt>
                <c:pt idx="6213">
                  <c:v>762.0249</c:v>
                </c:pt>
                <c:pt idx="6214">
                  <c:v>762.04492000000005</c:v>
                </c:pt>
                <c:pt idx="6215">
                  <c:v>762.02422999999999</c:v>
                </c:pt>
                <c:pt idx="6216">
                  <c:v>762.03264999999999</c:v>
                </c:pt>
                <c:pt idx="6217">
                  <c:v>762.03545999999994</c:v>
                </c:pt>
                <c:pt idx="6218">
                  <c:v>762.03228000000001</c:v>
                </c:pt>
                <c:pt idx="6219">
                  <c:v>762.02880000000005</c:v>
                </c:pt>
                <c:pt idx="6220">
                  <c:v>762.03430000000003</c:v>
                </c:pt>
                <c:pt idx="6221">
                  <c:v>762.02313000000004</c:v>
                </c:pt>
                <c:pt idx="6222">
                  <c:v>762.02031999999997</c:v>
                </c:pt>
                <c:pt idx="6223">
                  <c:v>762.04235000000006</c:v>
                </c:pt>
                <c:pt idx="6224">
                  <c:v>762.03875000000005</c:v>
                </c:pt>
                <c:pt idx="6225">
                  <c:v>762.04852000000005</c:v>
                </c:pt>
                <c:pt idx="6226">
                  <c:v>762.05767000000003</c:v>
                </c:pt>
                <c:pt idx="6227">
                  <c:v>762.04821000000004</c:v>
                </c:pt>
                <c:pt idx="6228">
                  <c:v>762.02642000000003</c:v>
                </c:pt>
                <c:pt idx="6229">
                  <c:v>762.04187000000002</c:v>
                </c:pt>
                <c:pt idx="6230">
                  <c:v>762.04205000000002</c:v>
                </c:pt>
                <c:pt idx="6231">
                  <c:v>762.05553999999995</c:v>
                </c:pt>
                <c:pt idx="6232">
                  <c:v>762.04809</c:v>
                </c:pt>
                <c:pt idx="6233">
                  <c:v>762.05882999999994</c:v>
                </c:pt>
                <c:pt idx="6234">
                  <c:v>762.02282000000002</c:v>
                </c:pt>
                <c:pt idx="6235">
                  <c:v>762.04570999999999</c:v>
                </c:pt>
                <c:pt idx="6236">
                  <c:v>762.05523000000005</c:v>
                </c:pt>
                <c:pt idx="6237">
                  <c:v>762.04974000000004</c:v>
                </c:pt>
                <c:pt idx="6238">
                  <c:v>762.06169999999997</c:v>
                </c:pt>
                <c:pt idx="6239">
                  <c:v>762.04235000000006</c:v>
                </c:pt>
                <c:pt idx="6240">
                  <c:v>762.06762000000003</c:v>
                </c:pt>
                <c:pt idx="6241">
                  <c:v>762.05998999999997</c:v>
                </c:pt>
                <c:pt idx="6242">
                  <c:v>762.04918999999995</c:v>
                </c:pt>
                <c:pt idx="6243">
                  <c:v>762.04387999999994</c:v>
                </c:pt>
                <c:pt idx="6244">
                  <c:v>762.05920000000003</c:v>
                </c:pt>
                <c:pt idx="6245">
                  <c:v>762.03790000000004</c:v>
                </c:pt>
                <c:pt idx="6246">
                  <c:v>762.05107999999996</c:v>
                </c:pt>
                <c:pt idx="6247">
                  <c:v>762.03282999999999</c:v>
                </c:pt>
                <c:pt idx="6248">
                  <c:v>762.02904999999998</c:v>
                </c:pt>
                <c:pt idx="6249">
                  <c:v>762.04607999999996</c:v>
                </c:pt>
                <c:pt idx="6250">
                  <c:v>762.00945999999999</c:v>
                </c:pt>
                <c:pt idx="6251">
                  <c:v>762.01440000000002</c:v>
                </c:pt>
                <c:pt idx="6252">
                  <c:v>762.03607</c:v>
                </c:pt>
                <c:pt idx="6253">
                  <c:v>762.03656000000001</c:v>
                </c:pt>
                <c:pt idx="6254">
                  <c:v>762.02251999999999</c:v>
                </c:pt>
                <c:pt idx="6255">
                  <c:v>762.02733999999998</c:v>
                </c:pt>
                <c:pt idx="6256">
                  <c:v>762.02502000000004</c:v>
                </c:pt>
                <c:pt idx="6257">
                  <c:v>762.03935999999999</c:v>
                </c:pt>
                <c:pt idx="6258">
                  <c:v>762.03692000000001</c:v>
                </c:pt>
                <c:pt idx="6259">
                  <c:v>762.04736000000003</c:v>
                </c:pt>
                <c:pt idx="6260">
                  <c:v>762.05975000000001</c:v>
                </c:pt>
                <c:pt idx="6261">
                  <c:v>762.05827999999997</c:v>
                </c:pt>
                <c:pt idx="6262">
                  <c:v>762.06889999999999</c:v>
                </c:pt>
                <c:pt idx="6263">
                  <c:v>762.05389000000002</c:v>
                </c:pt>
                <c:pt idx="6264">
                  <c:v>762.06395999999995</c:v>
                </c:pt>
                <c:pt idx="6265">
                  <c:v>762.04247999999995</c:v>
                </c:pt>
                <c:pt idx="6266">
                  <c:v>762.05107999999996</c:v>
                </c:pt>
                <c:pt idx="6267">
                  <c:v>762.03875000000005</c:v>
                </c:pt>
                <c:pt idx="6268">
                  <c:v>762.04583000000002</c:v>
                </c:pt>
                <c:pt idx="6269">
                  <c:v>762.0625</c:v>
                </c:pt>
                <c:pt idx="6270">
                  <c:v>762.06799000000001</c:v>
                </c:pt>
                <c:pt idx="6271">
                  <c:v>762.05107999999996</c:v>
                </c:pt>
                <c:pt idx="6272">
                  <c:v>762.07781</c:v>
                </c:pt>
                <c:pt idx="6273">
                  <c:v>762.02715999999998</c:v>
                </c:pt>
                <c:pt idx="6274">
                  <c:v>762.05889000000002</c:v>
                </c:pt>
                <c:pt idx="6275">
                  <c:v>762.06762000000003</c:v>
                </c:pt>
                <c:pt idx="6276">
                  <c:v>762.06633999999997</c:v>
                </c:pt>
                <c:pt idx="6277">
                  <c:v>762.08013000000005</c:v>
                </c:pt>
                <c:pt idx="6278">
                  <c:v>762.08825000000002</c:v>
                </c:pt>
                <c:pt idx="6279">
                  <c:v>762.08867999999995</c:v>
                </c:pt>
                <c:pt idx="6280">
                  <c:v>762.05163000000005</c:v>
                </c:pt>
                <c:pt idx="6281">
                  <c:v>762.05772999999999</c:v>
                </c:pt>
                <c:pt idx="6282">
                  <c:v>762.07153000000005</c:v>
                </c:pt>
                <c:pt idx="6283">
                  <c:v>762.07219999999995</c:v>
                </c:pt>
                <c:pt idx="6284">
                  <c:v>762.08348999999998</c:v>
                </c:pt>
                <c:pt idx="6285">
                  <c:v>762.07439999999997</c:v>
                </c:pt>
                <c:pt idx="6286">
                  <c:v>762.09178999999995</c:v>
                </c:pt>
                <c:pt idx="6287">
                  <c:v>762.08696999999995</c:v>
                </c:pt>
                <c:pt idx="6288">
                  <c:v>762.08172000000002</c:v>
                </c:pt>
                <c:pt idx="6289">
                  <c:v>762.10155999999995</c:v>
                </c:pt>
                <c:pt idx="6290">
                  <c:v>762.08758</c:v>
                </c:pt>
                <c:pt idx="6291">
                  <c:v>762.096</c:v>
                </c:pt>
                <c:pt idx="6292">
                  <c:v>762.11364000000003</c:v>
                </c:pt>
                <c:pt idx="6293">
                  <c:v>762.07781</c:v>
                </c:pt>
                <c:pt idx="6294">
                  <c:v>762.10717</c:v>
                </c:pt>
                <c:pt idx="6295">
                  <c:v>762.11499000000003</c:v>
                </c:pt>
                <c:pt idx="6296">
                  <c:v>762.11059</c:v>
                </c:pt>
                <c:pt idx="6297">
                  <c:v>762.09996999999998</c:v>
                </c:pt>
                <c:pt idx="6298">
                  <c:v>762.12383999999997</c:v>
                </c:pt>
                <c:pt idx="6299">
                  <c:v>762.12022999999999</c:v>
                </c:pt>
                <c:pt idx="6300">
                  <c:v>762.12828999999999</c:v>
                </c:pt>
                <c:pt idx="6301">
                  <c:v>762.10864000000004</c:v>
                </c:pt>
                <c:pt idx="6302">
                  <c:v>762.12468999999999</c:v>
                </c:pt>
                <c:pt idx="6303">
                  <c:v>762.11193000000003</c:v>
                </c:pt>
                <c:pt idx="6304">
                  <c:v>762.10864000000004</c:v>
                </c:pt>
                <c:pt idx="6305">
                  <c:v>762.13940000000002</c:v>
                </c:pt>
                <c:pt idx="6306">
                  <c:v>762.11657000000002</c:v>
                </c:pt>
                <c:pt idx="6307">
                  <c:v>762.10748000000001</c:v>
                </c:pt>
                <c:pt idx="6308">
                  <c:v>762.10204999999996</c:v>
                </c:pt>
                <c:pt idx="6309">
                  <c:v>762.12017000000003</c:v>
                </c:pt>
                <c:pt idx="6310">
                  <c:v>762.10473000000002</c:v>
                </c:pt>
                <c:pt idx="6311">
                  <c:v>762.11523</c:v>
                </c:pt>
                <c:pt idx="6312">
                  <c:v>762.11932000000002</c:v>
                </c:pt>
                <c:pt idx="6313">
                  <c:v>762.11082999999996</c:v>
                </c:pt>
                <c:pt idx="6314">
                  <c:v>762.10064</c:v>
                </c:pt>
                <c:pt idx="6315">
                  <c:v>762.10955000000001</c:v>
                </c:pt>
                <c:pt idx="6316">
                  <c:v>762.10333000000003</c:v>
                </c:pt>
                <c:pt idx="6317">
                  <c:v>762.12170000000003</c:v>
                </c:pt>
                <c:pt idx="6318">
                  <c:v>762.09436000000005</c:v>
                </c:pt>
                <c:pt idx="6319">
                  <c:v>762.13365999999996</c:v>
                </c:pt>
                <c:pt idx="6320">
                  <c:v>762.10460999999998</c:v>
                </c:pt>
                <c:pt idx="6321">
                  <c:v>762.09838000000002</c:v>
                </c:pt>
                <c:pt idx="6322">
                  <c:v>762.13145999999995</c:v>
                </c:pt>
                <c:pt idx="6323">
                  <c:v>762.10136999999997</c:v>
                </c:pt>
                <c:pt idx="6324">
                  <c:v>762.10631999999998</c:v>
                </c:pt>
                <c:pt idx="6325">
                  <c:v>762.09325999999999</c:v>
                </c:pt>
                <c:pt idx="6326">
                  <c:v>762.08727999999996</c:v>
                </c:pt>
                <c:pt idx="6327">
                  <c:v>762.10631999999998</c:v>
                </c:pt>
                <c:pt idx="6328">
                  <c:v>762.11413000000005</c:v>
                </c:pt>
                <c:pt idx="6329">
                  <c:v>762.11206000000004</c:v>
                </c:pt>
                <c:pt idx="6330">
                  <c:v>762.10235</c:v>
                </c:pt>
                <c:pt idx="6331">
                  <c:v>762.10655999999994</c:v>
                </c:pt>
                <c:pt idx="6332">
                  <c:v>762.10095000000001</c:v>
                </c:pt>
                <c:pt idx="6333">
                  <c:v>762.10711000000003</c:v>
                </c:pt>
                <c:pt idx="6334">
                  <c:v>762.11608000000001</c:v>
                </c:pt>
                <c:pt idx="6335">
                  <c:v>762.11473999999998</c:v>
                </c:pt>
                <c:pt idx="6336">
                  <c:v>762.09160999999995</c:v>
                </c:pt>
                <c:pt idx="6337">
                  <c:v>762.11186999999995</c:v>
                </c:pt>
                <c:pt idx="6338">
                  <c:v>762.10082999999997</c:v>
                </c:pt>
                <c:pt idx="6339">
                  <c:v>762.10667999999998</c:v>
                </c:pt>
                <c:pt idx="6340">
                  <c:v>762.09063000000003</c:v>
                </c:pt>
                <c:pt idx="6341">
                  <c:v>762.12163999999996</c:v>
                </c:pt>
                <c:pt idx="6342">
                  <c:v>762.11491999999998</c:v>
                </c:pt>
                <c:pt idx="6343">
                  <c:v>762.09001999999998</c:v>
                </c:pt>
                <c:pt idx="6344">
                  <c:v>762.09685999999999</c:v>
                </c:pt>
                <c:pt idx="6345">
                  <c:v>762.08641999999998</c:v>
                </c:pt>
                <c:pt idx="6346">
                  <c:v>762.08061999999995</c:v>
                </c:pt>
                <c:pt idx="6347">
                  <c:v>762.10802999999999</c:v>
                </c:pt>
                <c:pt idx="6348">
                  <c:v>762.09460000000001</c:v>
                </c:pt>
                <c:pt idx="6349">
                  <c:v>762.08537999999999</c:v>
                </c:pt>
                <c:pt idx="6350">
                  <c:v>762.08569</c:v>
                </c:pt>
                <c:pt idx="6351">
                  <c:v>762.10790999999995</c:v>
                </c:pt>
                <c:pt idx="6352">
                  <c:v>762.09966999999995</c:v>
                </c:pt>
                <c:pt idx="6353">
                  <c:v>762.11859000000004</c:v>
                </c:pt>
                <c:pt idx="6354">
                  <c:v>762.10986000000003</c:v>
                </c:pt>
                <c:pt idx="6355">
                  <c:v>762.09007999999994</c:v>
                </c:pt>
                <c:pt idx="6356">
                  <c:v>762.09643000000005</c:v>
                </c:pt>
                <c:pt idx="6357">
                  <c:v>762.11046999999996</c:v>
                </c:pt>
                <c:pt idx="6358">
                  <c:v>762.10864000000004</c:v>
                </c:pt>
                <c:pt idx="6359">
                  <c:v>762.09942000000001</c:v>
                </c:pt>
                <c:pt idx="6360">
                  <c:v>762.09087999999997</c:v>
                </c:pt>
                <c:pt idx="6361">
                  <c:v>762.11009999999999</c:v>
                </c:pt>
                <c:pt idx="6362">
                  <c:v>762.09196999999995</c:v>
                </c:pt>
                <c:pt idx="6363">
                  <c:v>762.08081000000004</c:v>
                </c:pt>
                <c:pt idx="6364">
                  <c:v>762.06407999999999</c:v>
                </c:pt>
                <c:pt idx="6365">
                  <c:v>762.08569</c:v>
                </c:pt>
                <c:pt idx="6366">
                  <c:v>762.07171000000005</c:v>
                </c:pt>
                <c:pt idx="6367">
                  <c:v>762.07946000000004</c:v>
                </c:pt>
                <c:pt idx="6368">
                  <c:v>762.07763</c:v>
                </c:pt>
                <c:pt idx="6369">
                  <c:v>762.07970999999998</c:v>
                </c:pt>
                <c:pt idx="6370">
                  <c:v>762.04710999999998</c:v>
                </c:pt>
                <c:pt idx="6371">
                  <c:v>762.06273999999996</c:v>
                </c:pt>
                <c:pt idx="6372">
                  <c:v>762.07884999999999</c:v>
                </c:pt>
                <c:pt idx="6373">
                  <c:v>762.04565000000002</c:v>
                </c:pt>
                <c:pt idx="6374">
                  <c:v>762.04314999999997</c:v>
                </c:pt>
                <c:pt idx="6375">
                  <c:v>762.04663000000005</c:v>
                </c:pt>
                <c:pt idx="6376">
                  <c:v>762.03088000000002</c:v>
                </c:pt>
                <c:pt idx="6377">
                  <c:v>762.03264999999999</c:v>
                </c:pt>
                <c:pt idx="6378">
                  <c:v>762.02269999999999</c:v>
                </c:pt>
                <c:pt idx="6379">
                  <c:v>762.04638</c:v>
                </c:pt>
                <c:pt idx="6380">
                  <c:v>762.04205000000002</c:v>
                </c:pt>
                <c:pt idx="6381">
                  <c:v>762.03288999999995</c:v>
                </c:pt>
                <c:pt idx="6382">
                  <c:v>762.03630999999996</c:v>
                </c:pt>
                <c:pt idx="6383">
                  <c:v>762.03099999999995</c:v>
                </c:pt>
                <c:pt idx="6384">
                  <c:v>762.05700000000002</c:v>
                </c:pt>
                <c:pt idx="6385">
                  <c:v>762.04791</c:v>
                </c:pt>
                <c:pt idx="6386">
                  <c:v>762.03521000000001</c:v>
                </c:pt>
                <c:pt idx="6387">
                  <c:v>762.05438000000004</c:v>
                </c:pt>
                <c:pt idx="6388">
                  <c:v>762.04454999999996</c:v>
                </c:pt>
                <c:pt idx="6389">
                  <c:v>762.04998000000001</c:v>
                </c:pt>
                <c:pt idx="6390">
                  <c:v>762.04583000000002</c:v>
                </c:pt>
                <c:pt idx="6391">
                  <c:v>762.05267000000003</c:v>
                </c:pt>
                <c:pt idx="6392">
                  <c:v>762.05560000000003</c:v>
                </c:pt>
                <c:pt idx="6393">
                  <c:v>762.05853000000002</c:v>
                </c:pt>
                <c:pt idx="6394">
                  <c:v>762.06578999999999</c:v>
                </c:pt>
                <c:pt idx="6395">
                  <c:v>762.05016999999998</c:v>
                </c:pt>
                <c:pt idx="6396">
                  <c:v>762.06426999999996</c:v>
                </c:pt>
                <c:pt idx="6397">
                  <c:v>762.06493999999998</c:v>
                </c:pt>
                <c:pt idx="6398">
                  <c:v>762.05211999999995</c:v>
                </c:pt>
                <c:pt idx="6399">
                  <c:v>762.07348000000002</c:v>
                </c:pt>
                <c:pt idx="6400">
                  <c:v>762.08434999999997</c:v>
                </c:pt>
                <c:pt idx="6401">
                  <c:v>762.07775000000004</c:v>
                </c:pt>
                <c:pt idx="6402">
                  <c:v>762.07189000000005</c:v>
                </c:pt>
                <c:pt idx="6403">
                  <c:v>762.08306000000005</c:v>
                </c:pt>
                <c:pt idx="6404">
                  <c:v>762.06615999999997</c:v>
                </c:pt>
                <c:pt idx="6405">
                  <c:v>762.07843000000003</c:v>
                </c:pt>
                <c:pt idx="6406">
                  <c:v>762.05736999999999</c:v>
                </c:pt>
                <c:pt idx="6407">
                  <c:v>762.06718999999998</c:v>
                </c:pt>
                <c:pt idx="6408">
                  <c:v>762.03630999999996</c:v>
                </c:pt>
                <c:pt idx="6409">
                  <c:v>762.06475</c:v>
                </c:pt>
                <c:pt idx="6410">
                  <c:v>762.05389000000002</c:v>
                </c:pt>
                <c:pt idx="6411">
                  <c:v>762.0213</c:v>
                </c:pt>
                <c:pt idx="6412">
                  <c:v>762.03845000000001</c:v>
                </c:pt>
                <c:pt idx="6413">
                  <c:v>762.03515000000004</c:v>
                </c:pt>
                <c:pt idx="6414">
                  <c:v>762.01793999999995</c:v>
                </c:pt>
                <c:pt idx="6415">
                  <c:v>762.01787999999999</c:v>
                </c:pt>
                <c:pt idx="6416">
                  <c:v>762.03648999999996</c:v>
                </c:pt>
                <c:pt idx="6417">
                  <c:v>762.03630999999996</c:v>
                </c:pt>
                <c:pt idx="6418">
                  <c:v>762.01360999999997</c:v>
                </c:pt>
                <c:pt idx="6419">
                  <c:v>762.04277999999999</c:v>
                </c:pt>
                <c:pt idx="6420">
                  <c:v>762.00927000000001</c:v>
                </c:pt>
                <c:pt idx="6421">
                  <c:v>762.00396000000001</c:v>
                </c:pt>
                <c:pt idx="6422">
                  <c:v>762.01207999999997</c:v>
                </c:pt>
                <c:pt idx="6423">
                  <c:v>762.00891000000001</c:v>
                </c:pt>
                <c:pt idx="6424">
                  <c:v>762.03039000000001</c:v>
                </c:pt>
                <c:pt idx="6425">
                  <c:v>762.01477</c:v>
                </c:pt>
                <c:pt idx="6426">
                  <c:v>762.01287000000002</c:v>
                </c:pt>
                <c:pt idx="6427">
                  <c:v>762.01763000000005</c:v>
                </c:pt>
                <c:pt idx="6428">
                  <c:v>762.00256000000002</c:v>
                </c:pt>
                <c:pt idx="6429">
                  <c:v>762.00896999999998</c:v>
                </c:pt>
                <c:pt idx="6430">
                  <c:v>762.02928999999995</c:v>
                </c:pt>
                <c:pt idx="6431">
                  <c:v>762.03381000000002</c:v>
                </c:pt>
                <c:pt idx="6432">
                  <c:v>762.02904999999998</c:v>
                </c:pt>
                <c:pt idx="6433">
                  <c:v>762.03295000000003</c:v>
                </c:pt>
                <c:pt idx="6434">
                  <c:v>762.04510000000005</c:v>
                </c:pt>
                <c:pt idx="6435">
                  <c:v>762.01922000000002</c:v>
                </c:pt>
                <c:pt idx="6436">
                  <c:v>762.03044999999997</c:v>
                </c:pt>
                <c:pt idx="6437">
                  <c:v>762.02702999999997</c:v>
                </c:pt>
                <c:pt idx="6438">
                  <c:v>762.01916000000006</c:v>
                </c:pt>
                <c:pt idx="6439">
                  <c:v>762.04138</c:v>
                </c:pt>
                <c:pt idx="6440">
                  <c:v>762.05322000000001</c:v>
                </c:pt>
                <c:pt idx="6441">
                  <c:v>762.05249000000003</c:v>
                </c:pt>
                <c:pt idx="6442">
                  <c:v>762.04656</c:v>
                </c:pt>
                <c:pt idx="6443">
                  <c:v>762.06439</c:v>
                </c:pt>
                <c:pt idx="6444">
                  <c:v>762.03368999999998</c:v>
                </c:pt>
                <c:pt idx="6445">
                  <c:v>762.07946000000004</c:v>
                </c:pt>
                <c:pt idx="6446">
                  <c:v>762.05156999999997</c:v>
                </c:pt>
                <c:pt idx="6447">
                  <c:v>762.05474000000004</c:v>
                </c:pt>
                <c:pt idx="6448">
                  <c:v>762.05345999999997</c:v>
                </c:pt>
                <c:pt idx="6449">
                  <c:v>762.08141999999998</c:v>
                </c:pt>
                <c:pt idx="6450">
                  <c:v>762.06420000000003</c:v>
                </c:pt>
                <c:pt idx="6451">
                  <c:v>762.07141000000001</c:v>
                </c:pt>
                <c:pt idx="6452">
                  <c:v>762.07141000000001</c:v>
                </c:pt>
                <c:pt idx="6453">
                  <c:v>762.08807000000002</c:v>
                </c:pt>
                <c:pt idx="6454">
                  <c:v>762.06413999999995</c:v>
                </c:pt>
                <c:pt idx="6455">
                  <c:v>762.05754999999999</c:v>
                </c:pt>
                <c:pt idx="6456">
                  <c:v>762.0675</c:v>
                </c:pt>
                <c:pt idx="6457">
                  <c:v>762.07317999999998</c:v>
                </c:pt>
                <c:pt idx="6458">
                  <c:v>762.07690000000002</c:v>
                </c:pt>
                <c:pt idx="6459">
                  <c:v>762.08983999999998</c:v>
                </c:pt>
                <c:pt idx="6460">
                  <c:v>762.10131000000001</c:v>
                </c:pt>
                <c:pt idx="6461">
                  <c:v>762.10076000000004</c:v>
                </c:pt>
                <c:pt idx="6462">
                  <c:v>762.08514000000002</c:v>
                </c:pt>
                <c:pt idx="6463">
                  <c:v>762.09038999999996</c:v>
                </c:pt>
                <c:pt idx="6464">
                  <c:v>762.08978000000002</c:v>
                </c:pt>
                <c:pt idx="6465">
                  <c:v>762.07934</c:v>
                </c:pt>
                <c:pt idx="6466">
                  <c:v>762.10711000000003</c:v>
                </c:pt>
                <c:pt idx="6467">
                  <c:v>762.08043999999995</c:v>
                </c:pt>
                <c:pt idx="6468">
                  <c:v>762.06548999999995</c:v>
                </c:pt>
                <c:pt idx="6469">
                  <c:v>762.07695999999999</c:v>
                </c:pt>
                <c:pt idx="6470">
                  <c:v>762.06311000000005</c:v>
                </c:pt>
                <c:pt idx="6471">
                  <c:v>762.08258000000001</c:v>
                </c:pt>
                <c:pt idx="6472">
                  <c:v>762.07665999999995</c:v>
                </c:pt>
                <c:pt idx="6473">
                  <c:v>762.05553999999995</c:v>
                </c:pt>
                <c:pt idx="6474">
                  <c:v>762.05949999999996</c:v>
                </c:pt>
                <c:pt idx="6475">
                  <c:v>762.06413999999995</c:v>
                </c:pt>
                <c:pt idx="6476">
                  <c:v>762.05864999999994</c:v>
                </c:pt>
                <c:pt idx="6477">
                  <c:v>762.03796</c:v>
                </c:pt>
                <c:pt idx="6478">
                  <c:v>762.03301999999996</c:v>
                </c:pt>
                <c:pt idx="6479">
                  <c:v>762.05560000000003</c:v>
                </c:pt>
                <c:pt idx="6480">
                  <c:v>762.06109000000004</c:v>
                </c:pt>
                <c:pt idx="6481">
                  <c:v>762.04314999999997</c:v>
                </c:pt>
                <c:pt idx="6482">
                  <c:v>762.06322999999998</c:v>
                </c:pt>
                <c:pt idx="6483">
                  <c:v>762.05822000000001</c:v>
                </c:pt>
                <c:pt idx="6484">
                  <c:v>762.06133999999997</c:v>
                </c:pt>
                <c:pt idx="6485">
                  <c:v>762.04998000000001</c:v>
                </c:pt>
                <c:pt idx="6486">
                  <c:v>762.03648999999996</c:v>
                </c:pt>
                <c:pt idx="6487">
                  <c:v>762.05296999999996</c:v>
                </c:pt>
                <c:pt idx="6488">
                  <c:v>762.04277999999999</c:v>
                </c:pt>
                <c:pt idx="6489">
                  <c:v>762.04241000000002</c:v>
                </c:pt>
                <c:pt idx="6490">
                  <c:v>762.04369999999994</c:v>
                </c:pt>
                <c:pt idx="6491">
                  <c:v>762.06304</c:v>
                </c:pt>
                <c:pt idx="6492">
                  <c:v>762.05241999999998</c:v>
                </c:pt>
                <c:pt idx="6493">
                  <c:v>762.04594999999995</c:v>
                </c:pt>
                <c:pt idx="6494">
                  <c:v>762.05003999999997</c:v>
                </c:pt>
                <c:pt idx="6495">
                  <c:v>762.02899000000002</c:v>
                </c:pt>
                <c:pt idx="6496">
                  <c:v>762.05615</c:v>
                </c:pt>
                <c:pt idx="6497">
                  <c:v>762.06944999999996</c:v>
                </c:pt>
                <c:pt idx="6498">
                  <c:v>762.04052000000001</c:v>
                </c:pt>
                <c:pt idx="6499">
                  <c:v>762.03240000000005</c:v>
                </c:pt>
                <c:pt idx="6500">
                  <c:v>762.06804999999997</c:v>
                </c:pt>
                <c:pt idx="6501">
                  <c:v>762.07079999999996</c:v>
                </c:pt>
                <c:pt idx="6502">
                  <c:v>762.04930999999999</c:v>
                </c:pt>
                <c:pt idx="6503">
                  <c:v>762.03404999999998</c:v>
                </c:pt>
                <c:pt idx="6504">
                  <c:v>762.05809999999997</c:v>
                </c:pt>
                <c:pt idx="6505">
                  <c:v>762.05664000000002</c:v>
                </c:pt>
                <c:pt idx="6506">
                  <c:v>762.02733999999998</c:v>
                </c:pt>
                <c:pt idx="6507">
                  <c:v>762.04485999999997</c:v>
                </c:pt>
                <c:pt idx="6508">
                  <c:v>762.03240000000005</c:v>
                </c:pt>
                <c:pt idx="6509">
                  <c:v>762.03326000000004</c:v>
                </c:pt>
                <c:pt idx="6510">
                  <c:v>762.00476000000003</c:v>
                </c:pt>
                <c:pt idx="6511">
                  <c:v>762.03563999999994</c:v>
                </c:pt>
                <c:pt idx="6512">
                  <c:v>762.04852000000005</c:v>
                </c:pt>
                <c:pt idx="6513">
                  <c:v>762.04210999999998</c:v>
                </c:pt>
                <c:pt idx="6514">
                  <c:v>762.03075999999999</c:v>
                </c:pt>
                <c:pt idx="6515">
                  <c:v>762.02587000000005</c:v>
                </c:pt>
                <c:pt idx="6516">
                  <c:v>762.03441999999995</c:v>
                </c:pt>
                <c:pt idx="6517">
                  <c:v>762.03393000000005</c:v>
                </c:pt>
                <c:pt idx="6518">
                  <c:v>762.05602999999996</c:v>
                </c:pt>
                <c:pt idx="6519">
                  <c:v>762.03002000000004</c:v>
                </c:pt>
                <c:pt idx="6520">
                  <c:v>762.02349000000004</c:v>
                </c:pt>
                <c:pt idx="6521">
                  <c:v>762.02153999999996</c:v>
                </c:pt>
                <c:pt idx="6522">
                  <c:v>762.02531999999997</c:v>
                </c:pt>
                <c:pt idx="6523">
                  <c:v>762.02679000000001</c:v>
                </c:pt>
                <c:pt idx="6524">
                  <c:v>762.03552000000002</c:v>
                </c:pt>
                <c:pt idx="6525">
                  <c:v>762.05804000000001</c:v>
                </c:pt>
                <c:pt idx="6526">
                  <c:v>762.03593999999998</c:v>
                </c:pt>
                <c:pt idx="6527">
                  <c:v>762.02855999999997</c:v>
                </c:pt>
                <c:pt idx="6528">
                  <c:v>762.03295000000003</c:v>
                </c:pt>
                <c:pt idx="6529">
                  <c:v>762.06127000000004</c:v>
                </c:pt>
                <c:pt idx="6530">
                  <c:v>762.04272000000003</c:v>
                </c:pt>
                <c:pt idx="6531">
                  <c:v>762.05694000000005</c:v>
                </c:pt>
                <c:pt idx="6532">
                  <c:v>762.04552999999999</c:v>
                </c:pt>
                <c:pt idx="6533">
                  <c:v>762.04962</c:v>
                </c:pt>
                <c:pt idx="6534">
                  <c:v>762.04381999999998</c:v>
                </c:pt>
                <c:pt idx="6535">
                  <c:v>762.05169000000001</c:v>
                </c:pt>
                <c:pt idx="6536">
                  <c:v>762.04064000000005</c:v>
                </c:pt>
                <c:pt idx="6537">
                  <c:v>762.05975000000001</c:v>
                </c:pt>
                <c:pt idx="6538">
                  <c:v>762.03845000000001</c:v>
                </c:pt>
                <c:pt idx="6539">
                  <c:v>762.06451000000004</c:v>
                </c:pt>
                <c:pt idx="6540">
                  <c:v>762.04547000000002</c:v>
                </c:pt>
                <c:pt idx="6541">
                  <c:v>762.05255</c:v>
                </c:pt>
                <c:pt idx="6542">
                  <c:v>762.03479000000004</c:v>
                </c:pt>
                <c:pt idx="6543">
                  <c:v>762.05363999999997</c:v>
                </c:pt>
                <c:pt idx="6544">
                  <c:v>762.05578000000003</c:v>
                </c:pt>
                <c:pt idx="6545">
                  <c:v>762.02368000000001</c:v>
                </c:pt>
                <c:pt idx="6546">
                  <c:v>762.03435999999999</c:v>
                </c:pt>
                <c:pt idx="6547">
                  <c:v>762.03143</c:v>
                </c:pt>
                <c:pt idx="6548">
                  <c:v>762.03661999999997</c:v>
                </c:pt>
                <c:pt idx="6549">
                  <c:v>762.02935000000002</c:v>
                </c:pt>
                <c:pt idx="6550">
                  <c:v>762.04265999999996</c:v>
                </c:pt>
                <c:pt idx="6551">
                  <c:v>762.03819999999996</c:v>
                </c:pt>
                <c:pt idx="6552">
                  <c:v>762.03148999999996</c:v>
                </c:pt>
                <c:pt idx="6553">
                  <c:v>762.03337999999997</c:v>
                </c:pt>
                <c:pt idx="6554">
                  <c:v>762.04607999999996</c:v>
                </c:pt>
                <c:pt idx="6555">
                  <c:v>762.03015000000005</c:v>
                </c:pt>
                <c:pt idx="6556">
                  <c:v>762.04259999999999</c:v>
                </c:pt>
                <c:pt idx="6557">
                  <c:v>762.04528000000005</c:v>
                </c:pt>
                <c:pt idx="6558">
                  <c:v>762.01134999999999</c:v>
                </c:pt>
                <c:pt idx="6559">
                  <c:v>762.03125</c:v>
                </c:pt>
                <c:pt idx="6560">
                  <c:v>762.03099999999995</c:v>
                </c:pt>
                <c:pt idx="6561">
                  <c:v>762.03764999999999</c:v>
                </c:pt>
                <c:pt idx="6562">
                  <c:v>762.04852000000005</c:v>
                </c:pt>
                <c:pt idx="6563">
                  <c:v>762.01971000000003</c:v>
                </c:pt>
                <c:pt idx="6564">
                  <c:v>762.05467999999996</c:v>
                </c:pt>
                <c:pt idx="6565">
                  <c:v>762.04656</c:v>
                </c:pt>
                <c:pt idx="6566">
                  <c:v>762.04791</c:v>
                </c:pt>
                <c:pt idx="6567">
                  <c:v>762.02093000000002</c:v>
                </c:pt>
                <c:pt idx="6568">
                  <c:v>762.04106999999999</c:v>
                </c:pt>
                <c:pt idx="6569">
                  <c:v>762.0213</c:v>
                </c:pt>
                <c:pt idx="6570">
                  <c:v>762.05894999999998</c:v>
                </c:pt>
                <c:pt idx="6571">
                  <c:v>762.05016999999998</c:v>
                </c:pt>
                <c:pt idx="6572">
                  <c:v>762.04369999999994</c:v>
                </c:pt>
                <c:pt idx="6573">
                  <c:v>762.03868999999997</c:v>
                </c:pt>
                <c:pt idx="6574">
                  <c:v>762.03033000000005</c:v>
                </c:pt>
                <c:pt idx="6575">
                  <c:v>762.02453000000003</c:v>
                </c:pt>
                <c:pt idx="6576">
                  <c:v>761.99450000000002</c:v>
                </c:pt>
                <c:pt idx="6577">
                  <c:v>762.00341000000003</c:v>
                </c:pt>
                <c:pt idx="6578">
                  <c:v>761.99559999999997</c:v>
                </c:pt>
                <c:pt idx="6579">
                  <c:v>762.01720999999998</c:v>
                </c:pt>
                <c:pt idx="6580">
                  <c:v>762.00243999999998</c:v>
                </c:pt>
                <c:pt idx="6581">
                  <c:v>761.99059999999997</c:v>
                </c:pt>
                <c:pt idx="6582">
                  <c:v>762.00621999999998</c:v>
                </c:pt>
                <c:pt idx="6583">
                  <c:v>761.99632999999994</c:v>
                </c:pt>
                <c:pt idx="6584">
                  <c:v>762.02209000000005</c:v>
                </c:pt>
                <c:pt idx="6585">
                  <c:v>761.99821999999995</c:v>
                </c:pt>
                <c:pt idx="6586">
                  <c:v>762.01971000000003</c:v>
                </c:pt>
                <c:pt idx="6587">
                  <c:v>762.00298999999995</c:v>
                </c:pt>
                <c:pt idx="6588">
                  <c:v>762.02380000000005</c:v>
                </c:pt>
                <c:pt idx="6589">
                  <c:v>762.02124000000003</c:v>
                </c:pt>
                <c:pt idx="6590">
                  <c:v>762.02398000000005</c:v>
                </c:pt>
                <c:pt idx="6591">
                  <c:v>762.01849000000004</c:v>
                </c:pt>
                <c:pt idx="6592">
                  <c:v>762.00591999999995</c:v>
                </c:pt>
                <c:pt idx="6593">
                  <c:v>762.01500999999996</c:v>
                </c:pt>
                <c:pt idx="6594">
                  <c:v>762.00316999999995</c:v>
                </c:pt>
                <c:pt idx="6595">
                  <c:v>762.02062000000001</c:v>
                </c:pt>
                <c:pt idx="6596">
                  <c:v>762.02282000000002</c:v>
                </c:pt>
                <c:pt idx="6597">
                  <c:v>762.005</c:v>
                </c:pt>
                <c:pt idx="6598">
                  <c:v>762.03404999999998</c:v>
                </c:pt>
                <c:pt idx="6599">
                  <c:v>762.02380000000005</c:v>
                </c:pt>
                <c:pt idx="6600">
                  <c:v>762.02715999999998</c:v>
                </c:pt>
                <c:pt idx="6601">
                  <c:v>762.03186000000005</c:v>
                </c:pt>
                <c:pt idx="6602">
                  <c:v>762.00390000000004</c:v>
                </c:pt>
                <c:pt idx="6603">
                  <c:v>762.00561000000005</c:v>
                </c:pt>
                <c:pt idx="6604">
                  <c:v>762.02764000000002</c:v>
                </c:pt>
                <c:pt idx="6605">
                  <c:v>762.02209000000005</c:v>
                </c:pt>
                <c:pt idx="6606">
                  <c:v>762.01775999999995</c:v>
                </c:pt>
                <c:pt idx="6607">
                  <c:v>762.02404000000001</c:v>
                </c:pt>
                <c:pt idx="6608">
                  <c:v>762.01220000000001</c:v>
                </c:pt>
                <c:pt idx="6609">
                  <c:v>762.03783999999996</c:v>
                </c:pt>
                <c:pt idx="6610">
                  <c:v>761.99395000000004</c:v>
                </c:pt>
                <c:pt idx="6611">
                  <c:v>762.03746999999998</c:v>
                </c:pt>
                <c:pt idx="6612">
                  <c:v>762.02124000000003</c:v>
                </c:pt>
                <c:pt idx="6613">
                  <c:v>762.01451999999995</c:v>
                </c:pt>
                <c:pt idx="6614">
                  <c:v>761.99059999999997</c:v>
                </c:pt>
                <c:pt idx="6615">
                  <c:v>762.01738999999998</c:v>
                </c:pt>
                <c:pt idx="6616">
                  <c:v>762.01567999999997</c:v>
                </c:pt>
                <c:pt idx="6617">
                  <c:v>762.03790000000004</c:v>
                </c:pt>
                <c:pt idx="6618">
                  <c:v>762.02593000000002</c:v>
                </c:pt>
                <c:pt idx="6619">
                  <c:v>762.03746999999998</c:v>
                </c:pt>
                <c:pt idx="6620">
                  <c:v>762.02362000000005</c:v>
                </c:pt>
                <c:pt idx="6621">
                  <c:v>762.01</c:v>
                </c:pt>
                <c:pt idx="6622">
                  <c:v>762.05267000000003</c:v>
                </c:pt>
                <c:pt idx="6623">
                  <c:v>762.03826000000004</c:v>
                </c:pt>
                <c:pt idx="6624">
                  <c:v>762.03282999999999</c:v>
                </c:pt>
                <c:pt idx="6625">
                  <c:v>762.05363999999997</c:v>
                </c:pt>
                <c:pt idx="6626">
                  <c:v>762.01891999999998</c:v>
                </c:pt>
                <c:pt idx="6627">
                  <c:v>762.03563999999994</c:v>
                </c:pt>
                <c:pt idx="6628">
                  <c:v>762.01458000000002</c:v>
                </c:pt>
                <c:pt idx="6629">
                  <c:v>762.01702</c:v>
                </c:pt>
                <c:pt idx="6630">
                  <c:v>762.01318000000003</c:v>
                </c:pt>
                <c:pt idx="6631">
                  <c:v>762.03015000000005</c:v>
                </c:pt>
                <c:pt idx="6632">
                  <c:v>762.00463000000002</c:v>
                </c:pt>
                <c:pt idx="6633">
                  <c:v>762.00030000000004</c:v>
                </c:pt>
                <c:pt idx="6634">
                  <c:v>762.01152999999999</c:v>
                </c:pt>
                <c:pt idx="6635">
                  <c:v>761.98802999999998</c:v>
                </c:pt>
                <c:pt idx="6636">
                  <c:v>761.98712</c:v>
                </c:pt>
                <c:pt idx="6637">
                  <c:v>761.96478000000002</c:v>
                </c:pt>
                <c:pt idx="6638">
                  <c:v>761.98235999999997</c:v>
                </c:pt>
                <c:pt idx="6639">
                  <c:v>761.96996999999999</c:v>
                </c:pt>
                <c:pt idx="6640">
                  <c:v>761.99321999999995</c:v>
                </c:pt>
                <c:pt idx="6641">
                  <c:v>762.00408000000004</c:v>
                </c:pt>
                <c:pt idx="6642">
                  <c:v>761.99810000000002</c:v>
                </c:pt>
                <c:pt idx="6643">
                  <c:v>761.97161000000006</c:v>
                </c:pt>
                <c:pt idx="6644">
                  <c:v>761.99388999999996</c:v>
                </c:pt>
                <c:pt idx="6645">
                  <c:v>761.99474999999995</c:v>
                </c:pt>
                <c:pt idx="6646">
                  <c:v>761.99328000000003</c:v>
                </c:pt>
                <c:pt idx="6647">
                  <c:v>761.99053000000004</c:v>
                </c:pt>
                <c:pt idx="6648">
                  <c:v>761.97729000000004</c:v>
                </c:pt>
                <c:pt idx="6649">
                  <c:v>761.97520999999995</c:v>
                </c:pt>
                <c:pt idx="6650">
                  <c:v>761.96954000000005</c:v>
                </c:pt>
                <c:pt idx="6651">
                  <c:v>761.97283000000004</c:v>
                </c:pt>
                <c:pt idx="6652">
                  <c:v>761.98833999999999</c:v>
                </c:pt>
                <c:pt idx="6653">
                  <c:v>761.98473999999999</c:v>
                </c:pt>
                <c:pt idx="6654">
                  <c:v>761.99095999999997</c:v>
                </c:pt>
                <c:pt idx="6655">
                  <c:v>761.98559</c:v>
                </c:pt>
                <c:pt idx="6656">
                  <c:v>761.99248999999998</c:v>
                </c:pt>
                <c:pt idx="6657">
                  <c:v>761.97509000000002</c:v>
                </c:pt>
                <c:pt idx="6658">
                  <c:v>762.00157999999999</c:v>
                </c:pt>
                <c:pt idx="6659">
                  <c:v>762.01360999999997</c:v>
                </c:pt>
                <c:pt idx="6660">
                  <c:v>761.99162999999999</c:v>
                </c:pt>
                <c:pt idx="6661">
                  <c:v>762.00591999999995</c:v>
                </c:pt>
                <c:pt idx="6662">
                  <c:v>761.99432000000002</c:v>
                </c:pt>
                <c:pt idx="6663">
                  <c:v>761.99188000000004</c:v>
                </c:pt>
                <c:pt idx="6664">
                  <c:v>761.97313999999994</c:v>
                </c:pt>
                <c:pt idx="6665">
                  <c:v>761.99883999999997</c:v>
                </c:pt>
                <c:pt idx="6666">
                  <c:v>761.99188000000004</c:v>
                </c:pt>
                <c:pt idx="6667">
                  <c:v>762.00212999999997</c:v>
                </c:pt>
                <c:pt idx="6668">
                  <c:v>762.00408000000004</c:v>
                </c:pt>
                <c:pt idx="6669">
                  <c:v>761.98797000000002</c:v>
                </c:pt>
                <c:pt idx="6670">
                  <c:v>761.98271999999997</c:v>
                </c:pt>
                <c:pt idx="6671">
                  <c:v>762.01538000000005</c:v>
                </c:pt>
                <c:pt idx="6672">
                  <c:v>761.97717</c:v>
                </c:pt>
                <c:pt idx="6673">
                  <c:v>761.98320999999999</c:v>
                </c:pt>
                <c:pt idx="6674">
                  <c:v>762.00134000000003</c:v>
                </c:pt>
                <c:pt idx="6675">
                  <c:v>762.00761999999997</c:v>
                </c:pt>
                <c:pt idx="6676">
                  <c:v>762.00383999999997</c:v>
                </c:pt>
                <c:pt idx="6677">
                  <c:v>762.01640999999995</c:v>
                </c:pt>
                <c:pt idx="6678">
                  <c:v>762.00505999999996</c:v>
                </c:pt>
                <c:pt idx="6679">
                  <c:v>762.01134999999999</c:v>
                </c:pt>
                <c:pt idx="6680">
                  <c:v>762.02306999999996</c:v>
                </c:pt>
                <c:pt idx="6681">
                  <c:v>762.00896999999998</c:v>
                </c:pt>
                <c:pt idx="6682">
                  <c:v>762.01811999999995</c:v>
                </c:pt>
                <c:pt idx="6683">
                  <c:v>762.02647999999999</c:v>
                </c:pt>
                <c:pt idx="6684">
                  <c:v>762.00408000000004</c:v>
                </c:pt>
                <c:pt idx="6685">
                  <c:v>762.02111000000002</c:v>
                </c:pt>
                <c:pt idx="6686">
                  <c:v>762.00865999999996</c:v>
                </c:pt>
                <c:pt idx="6687">
                  <c:v>762.03459999999995</c:v>
                </c:pt>
                <c:pt idx="6688">
                  <c:v>762.01934000000006</c:v>
                </c:pt>
                <c:pt idx="6689">
                  <c:v>762.03832999999997</c:v>
                </c:pt>
                <c:pt idx="6690">
                  <c:v>762.02184999999997</c:v>
                </c:pt>
                <c:pt idx="6691">
                  <c:v>762.04161999999997</c:v>
                </c:pt>
                <c:pt idx="6692">
                  <c:v>762.02587000000005</c:v>
                </c:pt>
                <c:pt idx="6693">
                  <c:v>762.04858000000002</c:v>
                </c:pt>
                <c:pt idx="6694">
                  <c:v>762.03282999999999</c:v>
                </c:pt>
                <c:pt idx="6695">
                  <c:v>762.02904999999998</c:v>
                </c:pt>
                <c:pt idx="6696">
                  <c:v>762.03648999999996</c:v>
                </c:pt>
                <c:pt idx="6697">
                  <c:v>762.04547000000002</c:v>
                </c:pt>
                <c:pt idx="6698">
                  <c:v>762.02148</c:v>
                </c:pt>
                <c:pt idx="6699">
                  <c:v>762.04431</c:v>
                </c:pt>
                <c:pt idx="6700">
                  <c:v>762.03607</c:v>
                </c:pt>
                <c:pt idx="6701">
                  <c:v>762.04174</c:v>
                </c:pt>
                <c:pt idx="6702">
                  <c:v>762.06035999999995</c:v>
                </c:pt>
                <c:pt idx="6703">
                  <c:v>762.06200999999999</c:v>
                </c:pt>
                <c:pt idx="6704">
                  <c:v>762.03607</c:v>
                </c:pt>
                <c:pt idx="6705">
                  <c:v>762.04485999999997</c:v>
                </c:pt>
                <c:pt idx="6706">
                  <c:v>762.03575999999998</c:v>
                </c:pt>
                <c:pt idx="6707">
                  <c:v>762.03497000000004</c:v>
                </c:pt>
                <c:pt idx="6708">
                  <c:v>762.06035999999995</c:v>
                </c:pt>
                <c:pt idx="6709">
                  <c:v>762.07115999999996</c:v>
                </c:pt>
                <c:pt idx="6710">
                  <c:v>762.04718000000003</c:v>
                </c:pt>
                <c:pt idx="6711">
                  <c:v>762.05798000000004</c:v>
                </c:pt>
                <c:pt idx="6712">
                  <c:v>762.05444</c:v>
                </c:pt>
                <c:pt idx="6713">
                  <c:v>762.07048999999995</c:v>
                </c:pt>
                <c:pt idx="6714">
                  <c:v>762.01653999999996</c:v>
                </c:pt>
                <c:pt idx="6715">
                  <c:v>762.04314999999997</c:v>
                </c:pt>
                <c:pt idx="6716">
                  <c:v>762.05694000000005</c:v>
                </c:pt>
                <c:pt idx="6717">
                  <c:v>762.04321000000004</c:v>
                </c:pt>
                <c:pt idx="6718">
                  <c:v>762.05627000000004</c:v>
                </c:pt>
                <c:pt idx="6719">
                  <c:v>762.03674000000001</c:v>
                </c:pt>
                <c:pt idx="6720">
                  <c:v>762.04723999999999</c:v>
                </c:pt>
                <c:pt idx="6721">
                  <c:v>762.03648999999996</c:v>
                </c:pt>
                <c:pt idx="6722">
                  <c:v>762.05809999999997</c:v>
                </c:pt>
                <c:pt idx="6723">
                  <c:v>762.03857000000005</c:v>
                </c:pt>
                <c:pt idx="6724">
                  <c:v>762.06164000000001</c:v>
                </c:pt>
                <c:pt idx="6725">
                  <c:v>762.06005000000005</c:v>
                </c:pt>
                <c:pt idx="6726">
                  <c:v>762.05724999999995</c:v>
                </c:pt>
                <c:pt idx="6727">
                  <c:v>762.04247999999995</c:v>
                </c:pt>
                <c:pt idx="6728">
                  <c:v>762.03259000000003</c:v>
                </c:pt>
                <c:pt idx="6729">
                  <c:v>762.05327999999997</c:v>
                </c:pt>
                <c:pt idx="6730">
                  <c:v>762.04454999999996</c:v>
                </c:pt>
                <c:pt idx="6731">
                  <c:v>762.05303000000004</c:v>
                </c:pt>
                <c:pt idx="6732">
                  <c:v>762.05889000000002</c:v>
                </c:pt>
                <c:pt idx="6733">
                  <c:v>762.03521000000001</c:v>
                </c:pt>
                <c:pt idx="6734">
                  <c:v>762.04570999999999</c:v>
                </c:pt>
                <c:pt idx="6735">
                  <c:v>762.02946999999995</c:v>
                </c:pt>
                <c:pt idx="6736">
                  <c:v>762.06982000000005</c:v>
                </c:pt>
                <c:pt idx="6737">
                  <c:v>762.04327000000001</c:v>
                </c:pt>
                <c:pt idx="6738">
                  <c:v>762.04918999999995</c:v>
                </c:pt>
                <c:pt idx="6739">
                  <c:v>762.05407000000002</c:v>
                </c:pt>
                <c:pt idx="6740">
                  <c:v>762.04521999999997</c:v>
                </c:pt>
                <c:pt idx="6741">
                  <c:v>762.04272000000003</c:v>
                </c:pt>
                <c:pt idx="6742">
                  <c:v>762.04412000000002</c:v>
                </c:pt>
                <c:pt idx="6743">
                  <c:v>762.03990999999996</c:v>
                </c:pt>
                <c:pt idx="6744">
                  <c:v>762.05498999999998</c:v>
                </c:pt>
                <c:pt idx="6745">
                  <c:v>762.03601000000003</c:v>
                </c:pt>
                <c:pt idx="6746">
                  <c:v>762.03015000000005</c:v>
                </c:pt>
                <c:pt idx="6747">
                  <c:v>762.04540999999995</c:v>
                </c:pt>
                <c:pt idx="6748">
                  <c:v>762.05876999999998</c:v>
                </c:pt>
                <c:pt idx="6749">
                  <c:v>762.04179999999997</c:v>
                </c:pt>
                <c:pt idx="6750">
                  <c:v>762.04052000000001</c:v>
                </c:pt>
                <c:pt idx="6751">
                  <c:v>762.05291</c:v>
                </c:pt>
                <c:pt idx="6752">
                  <c:v>762.05249000000003</c:v>
                </c:pt>
                <c:pt idx="6753">
                  <c:v>762.03593999999998</c:v>
                </c:pt>
                <c:pt idx="6754">
                  <c:v>762.03088000000002</c:v>
                </c:pt>
                <c:pt idx="6755">
                  <c:v>762.04570999999999</c:v>
                </c:pt>
                <c:pt idx="6756">
                  <c:v>762.03375000000005</c:v>
                </c:pt>
                <c:pt idx="6757">
                  <c:v>762.07122000000004</c:v>
                </c:pt>
                <c:pt idx="6758">
                  <c:v>762.03435999999999</c:v>
                </c:pt>
                <c:pt idx="6759">
                  <c:v>762.04594999999995</c:v>
                </c:pt>
                <c:pt idx="6760">
                  <c:v>762.03301999999996</c:v>
                </c:pt>
                <c:pt idx="6761">
                  <c:v>762.03125</c:v>
                </c:pt>
                <c:pt idx="6762">
                  <c:v>762.04852000000005</c:v>
                </c:pt>
                <c:pt idx="6763">
                  <c:v>762.03868999999997</c:v>
                </c:pt>
                <c:pt idx="6764">
                  <c:v>762.04161999999997</c:v>
                </c:pt>
                <c:pt idx="6765">
                  <c:v>762.05418999999995</c:v>
                </c:pt>
                <c:pt idx="6766">
                  <c:v>762.04247999999995</c:v>
                </c:pt>
                <c:pt idx="6767">
                  <c:v>762.05078000000003</c:v>
                </c:pt>
                <c:pt idx="6768">
                  <c:v>762.04187000000002</c:v>
                </c:pt>
                <c:pt idx="6769">
                  <c:v>762.04010000000005</c:v>
                </c:pt>
                <c:pt idx="6770">
                  <c:v>762.04412000000002</c:v>
                </c:pt>
                <c:pt idx="6771">
                  <c:v>762.04174</c:v>
                </c:pt>
                <c:pt idx="6772">
                  <c:v>762.02428999999995</c:v>
                </c:pt>
                <c:pt idx="6773">
                  <c:v>762.05609000000004</c:v>
                </c:pt>
                <c:pt idx="6774">
                  <c:v>762.03319999999997</c:v>
                </c:pt>
                <c:pt idx="6775">
                  <c:v>762.02966000000004</c:v>
                </c:pt>
                <c:pt idx="6776">
                  <c:v>762.04765999999995</c:v>
                </c:pt>
                <c:pt idx="6777">
                  <c:v>762.03393000000005</c:v>
                </c:pt>
                <c:pt idx="6778">
                  <c:v>762.02629999999999</c:v>
                </c:pt>
                <c:pt idx="6779">
                  <c:v>762.03679999999997</c:v>
                </c:pt>
                <c:pt idx="6780">
                  <c:v>762.03344000000004</c:v>
                </c:pt>
                <c:pt idx="6781">
                  <c:v>762.02954</c:v>
                </c:pt>
                <c:pt idx="6782">
                  <c:v>762.03368999999998</c:v>
                </c:pt>
                <c:pt idx="6783">
                  <c:v>762.04650000000004</c:v>
                </c:pt>
                <c:pt idx="6784">
                  <c:v>762.01225999999997</c:v>
                </c:pt>
                <c:pt idx="6785">
                  <c:v>762.03783999999996</c:v>
                </c:pt>
                <c:pt idx="6786">
                  <c:v>762.04369999999994</c:v>
                </c:pt>
                <c:pt idx="6787">
                  <c:v>762.03326000000004</c:v>
                </c:pt>
                <c:pt idx="6788">
                  <c:v>762.03930000000003</c:v>
                </c:pt>
                <c:pt idx="6789">
                  <c:v>762.01982999999996</c:v>
                </c:pt>
                <c:pt idx="6790">
                  <c:v>762.01696000000004</c:v>
                </c:pt>
                <c:pt idx="6791">
                  <c:v>762.01251000000002</c:v>
                </c:pt>
                <c:pt idx="6792">
                  <c:v>762.02873999999997</c:v>
                </c:pt>
                <c:pt idx="6793">
                  <c:v>762.02282000000002</c:v>
                </c:pt>
                <c:pt idx="6794">
                  <c:v>762.03741000000002</c:v>
                </c:pt>
                <c:pt idx="6795">
                  <c:v>762.02751999999998</c:v>
                </c:pt>
                <c:pt idx="6796">
                  <c:v>762.03117999999995</c:v>
                </c:pt>
                <c:pt idx="6797">
                  <c:v>762.02673000000004</c:v>
                </c:pt>
                <c:pt idx="6798">
                  <c:v>762.02111000000002</c:v>
                </c:pt>
                <c:pt idx="6799">
                  <c:v>762.03210000000001</c:v>
                </c:pt>
                <c:pt idx="6800">
                  <c:v>762.03051000000005</c:v>
                </c:pt>
                <c:pt idx="6801">
                  <c:v>762.02684999999997</c:v>
                </c:pt>
                <c:pt idx="6802">
                  <c:v>761.99279000000001</c:v>
                </c:pt>
                <c:pt idx="6803">
                  <c:v>762.01946999999996</c:v>
                </c:pt>
                <c:pt idx="6804">
                  <c:v>762.02398000000005</c:v>
                </c:pt>
                <c:pt idx="6805">
                  <c:v>762.01256999999998</c:v>
                </c:pt>
                <c:pt idx="6806">
                  <c:v>762.02984000000004</c:v>
                </c:pt>
                <c:pt idx="6807">
                  <c:v>762.03430000000003</c:v>
                </c:pt>
                <c:pt idx="6808">
                  <c:v>762.02788999999996</c:v>
                </c:pt>
                <c:pt idx="6809">
                  <c:v>762.03539999999998</c:v>
                </c:pt>
                <c:pt idx="6810">
                  <c:v>762.03515000000004</c:v>
                </c:pt>
                <c:pt idx="6811">
                  <c:v>762.02715999999998</c:v>
                </c:pt>
                <c:pt idx="6812">
                  <c:v>762.01805999999999</c:v>
                </c:pt>
                <c:pt idx="6813">
                  <c:v>762.02702999999997</c:v>
                </c:pt>
                <c:pt idx="6814">
                  <c:v>762.02844000000005</c:v>
                </c:pt>
                <c:pt idx="6815">
                  <c:v>762.03759000000002</c:v>
                </c:pt>
                <c:pt idx="6816">
                  <c:v>762.02837999999997</c:v>
                </c:pt>
                <c:pt idx="6817">
                  <c:v>762.02531999999997</c:v>
                </c:pt>
                <c:pt idx="6818">
                  <c:v>762.03734999999995</c:v>
                </c:pt>
                <c:pt idx="6819">
                  <c:v>762.01</c:v>
                </c:pt>
                <c:pt idx="6820">
                  <c:v>762.00780999999995</c:v>
                </c:pt>
                <c:pt idx="6821">
                  <c:v>762.00316999999995</c:v>
                </c:pt>
                <c:pt idx="6822">
                  <c:v>762.01878999999997</c:v>
                </c:pt>
                <c:pt idx="6823">
                  <c:v>762.04827</c:v>
                </c:pt>
                <c:pt idx="6824">
                  <c:v>762.01170999999999</c:v>
                </c:pt>
                <c:pt idx="6825">
                  <c:v>762.01849000000004</c:v>
                </c:pt>
                <c:pt idx="6826">
                  <c:v>762.03466000000003</c:v>
                </c:pt>
                <c:pt idx="6827">
                  <c:v>762.03430000000003</c:v>
                </c:pt>
                <c:pt idx="6828">
                  <c:v>762.03161</c:v>
                </c:pt>
                <c:pt idx="6829">
                  <c:v>762.02868000000001</c:v>
                </c:pt>
                <c:pt idx="6830">
                  <c:v>762.02611999999999</c:v>
                </c:pt>
                <c:pt idx="6831">
                  <c:v>762.04094999999995</c:v>
                </c:pt>
                <c:pt idx="6832">
                  <c:v>762.04461000000003</c:v>
                </c:pt>
                <c:pt idx="6833">
                  <c:v>762.03075999999999</c:v>
                </c:pt>
                <c:pt idx="6834">
                  <c:v>762.03130999999996</c:v>
                </c:pt>
                <c:pt idx="6835">
                  <c:v>762.03344000000004</c:v>
                </c:pt>
                <c:pt idx="6836">
                  <c:v>762.02824999999996</c:v>
                </c:pt>
                <c:pt idx="6837">
                  <c:v>762.02697000000001</c:v>
                </c:pt>
                <c:pt idx="6838">
                  <c:v>762.05633</c:v>
                </c:pt>
                <c:pt idx="6839">
                  <c:v>762.06280000000004</c:v>
                </c:pt>
                <c:pt idx="6840">
                  <c:v>762.01054999999997</c:v>
                </c:pt>
                <c:pt idx="6841">
                  <c:v>762.02544999999998</c:v>
                </c:pt>
                <c:pt idx="6842">
                  <c:v>762.03355999999997</c:v>
                </c:pt>
                <c:pt idx="6843">
                  <c:v>762.02282000000002</c:v>
                </c:pt>
                <c:pt idx="6844">
                  <c:v>762.02202999999997</c:v>
                </c:pt>
                <c:pt idx="6845">
                  <c:v>762.02362000000005</c:v>
                </c:pt>
                <c:pt idx="6846">
                  <c:v>762.00891000000001</c:v>
                </c:pt>
                <c:pt idx="6847">
                  <c:v>762.01916000000006</c:v>
                </c:pt>
                <c:pt idx="6848">
                  <c:v>761.99499000000003</c:v>
                </c:pt>
                <c:pt idx="6849">
                  <c:v>762.0213</c:v>
                </c:pt>
                <c:pt idx="6850">
                  <c:v>762.05589999999995</c:v>
                </c:pt>
                <c:pt idx="6851">
                  <c:v>762.03117999999995</c:v>
                </c:pt>
                <c:pt idx="6852">
                  <c:v>762.02599999999995</c:v>
                </c:pt>
                <c:pt idx="6853">
                  <c:v>762.03314</c:v>
                </c:pt>
                <c:pt idx="6854">
                  <c:v>762.01440000000002</c:v>
                </c:pt>
                <c:pt idx="6855">
                  <c:v>762.02282000000002</c:v>
                </c:pt>
                <c:pt idx="6856">
                  <c:v>762.02684999999997</c:v>
                </c:pt>
                <c:pt idx="6857">
                  <c:v>762.04576999999995</c:v>
                </c:pt>
                <c:pt idx="6858">
                  <c:v>762.02850000000001</c:v>
                </c:pt>
                <c:pt idx="6859">
                  <c:v>762.03197999999998</c:v>
                </c:pt>
                <c:pt idx="6860">
                  <c:v>762.02557000000002</c:v>
                </c:pt>
                <c:pt idx="6861">
                  <c:v>762.04528000000005</c:v>
                </c:pt>
                <c:pt idx="6862">
                  <c:v>762.04064000000005</c:v>
                </c:pt>
                <c:pt idx="6863">
                  <c:v>762.04119000000003</c:v>
                </c:pt>
                <c:pt idx="6864">
                  <c:v>762.04852000000005</c:v>
                </c:pt>
                <c:pt idx="6865">
                  <c:v>762.05876999999998</c:v>
                </c:pt>
                <c:pt idx="6866">
                  <c:v>762.03570000000002</c:v>
                </c:pt>
                <c:pt idx="6867">
                  <c:v>762.03679999999997</c:v>
                </c:pt>
                <c:pt idx="6868">
                  <c:v>762.05029000000002</c:v>
                </c:pt>
                <c:pt idx="6869">
                  <c:v>762.04547000000002</c:v>
                </c:pt>
                <c:pt idx="6870">
                  <c:v>762.04992000000004</c:v>
                </c:pt>
                <c:pt idx="6871">
                  <c:v>762.04907000000003</c:v>
                </c:pt>
                <c:pt idx="6872">
                  <c:v>762.04417999999998</c:v>
                </c:pt>
                <c:pt idx="6873">
                  <c:v>762.03314</c:v>
                </c:pt>
                <c:pt idx="6874">
                  <c:v>762.03961000000004</c:v>
                </c:pt>
                <c:pt idx="6875">
                  <c:v>762.01544000000001</c:v>
                </c:pt>
                <c:pt idx="6876">
                  <c:v>762.02056000000005</c:v>
                </c:pt>
                <c:pt idx="6877">
                  <c:v>762.02844000000005</c:v>
                </c:pt>
                <c:pt idx="6878">
                  <c:v>762.02544999999998</c:v>
                </c:pt>
                <c:pt idx="6879">
                  <c:v>762.04039999999998</c:v>
                </c:pt>
                <c:pt idx="6880">
                  <c:v>762.03533000000004</c:v>
                </c:pt>
                <c:pt idx="6881">
                  <c:v>762.04272000000003</c:v>
                </c:pt>
                <c:pt idx="6882">
                  <c:v>762.03070000000002</c:v>
                </c:pt>
                <c:pt idx="6883">
                  <c:v>762.04350999999997</c:v>
                </c:pt>
                <c:pt idx="6884">
                  <c:v>762.03490999999997</c:v>
                </c:pt>
                <c:pt idx="6885">
                  <c:v>762.04290000000003</c:v>
                </c:pt>
                <c:pt idx="6886">
                  <c:v>762.03441999999995</c:v>
                </c:pt>
                <c:pt idx="6887">
                  <c:v>762.04052000000001</c:v>
                </c:pt>
                <c:pt idx="6888">
                  <c:v>762.03411000000006</c:v>
                </c:pt>
                <c:pt idx="6889">
                  <c:v>762.05267000000003</c:v>
                </c:pt>
                <c:pt idx="6890">
                  <c:v>762.03716999999995</c:v>
                </c:pt>
                <c:pt idx="6891">
                  <c:v>762.06242999999995</c:v>
                </c:pt>
                <c:pt idx="6892">
                  <c:v>762.05296999999996</c:v>
                </c:pt>
                <c:pt idx="6893">
                  <c:v>762.05638999999996</c:v>
                </c:pt>
                <c:pt idx="6894">
                  <c:v>762.05547999999999</c:v>
                </c:pt>
                <c:pt idx="6895">
                  <c:v>762.04290000000003</c:v>
                </c:pt>
                <c:pt idx="6896">
                  <c:v>762.02880000000005</c:v>
                </c:pt>
                <c:pt idx="6897">
                  <c:v>762.03117999999995</c:v>
                </c:pt>
                <c:pt idx="6898">
                  <c:v>762.05052999999998</c:v>
                </c:pt>
                <c:pt idx="6899">
                  <c:v>762.04369999999994</c:v>
                </c:pt>
                <c:pt idx="6900">
                  <c:v>762.04350999999997</c:v>
                </c:pt>
                <c:pt idx="6901">
                  <c:v>762.05938000000003</c:v>
                </c:pt>
                <c:pt idx="6902">
                  <c:v>762.04888000000005</c:v>
                </c:pt>
                <c:pt idx="6903">
                  <c:v>762.05578000000003</c:v>
                </c:pt>
                <c:pt idx="6904">
                  <c:v>762.05101999999999</c:v>
                </c:pt>
                <c:pt idx="6905">
                  <c:v>762.05438000000004</c:v>
                </c:pt>
                <c:pt idx="6906">
                  <c:v>762.05181000000005</c:v>
                </c:pt>
                <c:pt idx="6907">
                  <c:v>762.04443000000003</c:v>
                </c:pt>
                <c:pt idx="6908">
                  <c:v>762.07861000000003</c:v>
                </c:pt>
                <c:pt idx="6909">
                  <c:v>762.05083999999999</c:v>
                </c:pt>
                <c:pt idx="6910">
                  <c:v>762.03240000000005</c:v>
                </c:pt>
                <c:pt idx="6911">
                  <c:v>762.04241000000002</c:v>
                </c:pt>
                <c:pt idx="6912">
                  <c:v>762.04772000000003</c:v>
                </c:pt>
                <c:pt idx="6913">
                  <c:v>762.05407000000002</c:v>
                </c:pt>
                <c:pt idx="6914">
                  <c:v>762.05273</c:v>
                </c:pt>
                <c:pt idx="6915">
                  <c:v>762.03979000000004</c:v>
                </c:pt>
                <c:pt idx="6916">
                  <c:v>762.04881999999998</c:v>
                </c:pt>
                <c:pt idx="6917">
                  <c:v>762.05749000000003</c:v>
                </c:pt>
                <c:pt idx="6918">
                  <c:v>762.06493999999998</c:v>
                </c:pt>
                <c:pt idx="6919">
                  <c:v>762.04912999999999</c:v>
                </c:pt>
                <c:pt idx="6920">
                  <c:v>762.07037000000003</c:v>
                </c:pt>
                <c:pt idx="6921">
                  <c:v>762.04076999999995</c:v>
                </c:pt>
                <c:pt idx="6922">
                  <c:v>762.04192999999998</c:v>
                </c:pt>
                <c:pt idx="6923">
                  <c:v>762.04656</c:v>
                </c:pt>
                <c:pt idx="6924">
                  <c:v>762.05029000000002</c:v>
                </c:pt>
                <c:pt idx="6925">
                  <c:v>762.04205000000002</c:v>
                </c:pt>
                <c:pt idx="6926">
                  <c:v>762.04876000000002</c:v>
                </c:pt>
                <c:pt idx="6927">
                  <c:v>762.03002000000004</c:v>
                </c:pt>
                <c:pt idx="6928">
                  <c:v>762.03912000000003</c:v>
                </c:pt>
                <c:pt idx="6929">
                  <c:v>762.03173000000004</c:v>
                </c:pt>
                <c:pt idx="6930">
                  <c:v>762.02508</c:v>
                </c:pt>
                <c:pt idx="6931">
                  <c:v>762.07195999999999</c:v>
                </c:pt>
                <c:pt idx="6932">
                  <c:v>762.04528000000005</c:v>
                </c:pt>
                <c:pt idx="6933">
                  <c:v>762.05059000000006</c:v>
                </c:pt>
                <c:pt idx="6934">
                  <c:v>762.06060000000002</c:v>
                </c:pt>
                <c:pt idx="6935">
                  <c:v>762.04350999999997</c:v>
                </c:pt>
                <c:pt idx="6936">
                  <c:v>762.04016000000001</c:v>
                </c:pt>
                <c:pt idx="6937">
                  <c:v>762.04778999999996</c:v>
                </c:pt>
                <c:pt idx="6938">
                  <c:v>762.05273</c:v>
                </c:pt>
                <c:pt idx="6939">
                  <c:v>762.04918999999995</c:v>
                </c:pt>
                <c:pt idx="6940">
                  <c:v>762.04461000000003</c:v>
                </c:pt>
                <c:pt idx="6941">
                  <c:v>762.05804000000001</c:v>
                </c:pt>
                <c:pt idx="6942">
                  <c:v>762.05664000000002</c:v>
                </c:pt>
                <c:pt idx="6943">
                  <c:v>762.04272000000003</c:v>
                </c:pt>
                <c:pt idx="6944">
                  <c:v>762.05809999999997</c:v>
                </c:pt>
                <c:pt idx="6945">
                  <c:v>762.05798000000004</c:v>
                </c:pt>
                <c:pt idx="6946">
                  <c:v>762.04124999999999</c:v>
                </c:pt>
                <c:pt idx="6947">
                  <c:v>762.04705000000001</c:v>
                </c:pt>
                <c:pt idx="6948">
                  <c:v>762.04485999999997</c:v>
                </c:pt>
                <c:pt idx="6949">
                  <c:v>762.05553999999995</c:v>
                </c:pt>
                <c:pt idx="6950">
                  <c:v>762.04547000000002</c:v>
                </c:pt>
                <c:pt idx="6951">
                  <c:v>762.02984000000004</c:v>
                </c:pt>
                <c:pt idx="6952">
                  <c:v>762.04741999999999</c:v>
                </c:pt>
                <c:pt idx="6953">
                  <c:v>762.03288999999995</c:v>
                </c:pt>
                <c:pt idx="6954">
                  <c:v>762.02013999999997</c:v>
                </c:pt>
                <c:pt idx="6955">
                  <c:v>762.02757999999994</c:v>
                </c:pt>
                <c:pt idx="6956">
                  <c:v>762.02086999999995</c:v>
                </c:pt>
                <c:pt idx="6957">
                  <c:v>762.02642000000003</c:v>
                </c:pt>
                <c:pt idx="6958">
                  <c:v>762.01867000000004</c:v>
                </c:pt>
                <c:pt idx="6959">
                  <c:v>762.03204000000005</c:v>
                </c:pt>
                <c:pt idx="6960">
                  <c:v>762.02435000000003</c:v>
                </c:pt>
                <c:pt idx="6961">
                  <c:v>762.01513</c:v>
                </c:pt>
                <c:pt idx="6962">
                  <c:v>762.02769999999998</c:v>
                </c:pt>
                <c:pt idx="6963">
                  <c:v>762.01025000000004</c:v>
                </c:pt>
                <c:pt idx="6964">
                  <c:v>762.01860999999997</c:v>
                </c:pt>
                <c:pt idx="6965">
                  <c:v>762.03246999999999</c:v>
                </c:pt>
                <c:pt idx="6966">
                  <c:v>762.03282999999999</c:v>
                </c:pt>
                <c:pt idx="6967">
                  <c:v>762.01756999999998</c:v>
                </c:pt>
                <c:pt idx="6968">
                  <c:v>762.01971000000003</c:v>
                </c:pt>
                <c:pt idx="6969">
                  <c:v>762.02233000000001</c:v>
                </c:pt>
                <c:pt idx="6970">
                  <c:v>761.99712999999997</c:v>
                </c:pt>
                <c:pt idx="6971">
                  <c:v>762.02806999999996</c:v>
                </c:pt>
                <c:pt idx="6972">
                  <c:v>762.03039000000001</c:v>
                </c:pt>
                <c:pt idx="6973">
                  <c:v>762.0213</c:v>
                </c:pt>
                <c:pt idx="6974">
                  <c:v>762.02116999999998</c:v>
                </c:pt>
                <c:pt idx="6975">
                  <c:v>762.00896999999998</c:v>
                </c:pt>
                <c:pt idx="6976">
                  <c:v>762.01727000000005</c:v>
                </c:pt>
                <c:pt idx="6977">
                  <c:v>762.00676999999996</c:v>
                </c:pt>
                <c:pt idx="6978">
                  <c:v>762.03075999999999</c:v>
                </c:pt>
                <c:pt idx="6979">
                  <c:v>762.02757999999994</c:v>
                </c:pt>
                <c:pt idx="6980">
                  <c:v>761.99414000000002</c:v>
                </c:pt>
                <c:pt idx="6981">
                  <c:v>762.01147000000003</c:v>
                </c:pt>
                <c:pt idx="6982">
                  <c:v>762.01666</c:v>
                </c:pt>
                <c:pt idx="6983">
                  <c:v>762.01982999999996</c:v>
                </c:pt>
                <c:pt idx="6984">
                  <c:v>762.01678000000004</c:v>
                </c:pt>
                <c:pt idx="6985">
                  <c:v>762.00354000000004</c:v>
                </c:pt>
                <c:pt idx="6986">
                  <c:v>762.02238999999997</c:v>
                </c:pt>
                <c:pt idx="6987">
                  <c:v>762.02910999999995</c:v>
                </c:pt>
                <c:pt idx="6988">
                  <c:v>762.00842</c:v>
                </c:pt>
                <c:pt idx="6989">
                  <c:v>762.02293999999995</c:v>
                </c:pt>
                <c:pt idx="6990">
                  <c:v>762.01385000000005</c:v>
                </c:pt>
                <c:pt idx="6991">
                  <c:v>762.01878999999997</c:v>
                </c:pt>
                <c:pt idx="6992">
                  <c:v>762.02184999999997</c:v>
                </c:pt>
                <c:pt idx="6993">
                  <c:v>762.00250000000005</c:v>
                </c:pt>
                <c:pt idx="6994">
                  <c:v>762.01562000000001</c:v>
                </c:pt>
                <c:pt idx="6995">
                  <c:v>762.02319</c:v>
                </c:pt>
                <c:pt idx="6996">
                  <c:v>762.02044000000001</c:v>
                </c:pt>
                <c:pt idx="6997">
                  <c:v>762.00621999999998</c:v>
                </c:pt>
                <c:pt idx="6998">
                  <c:v>762.01049</c:v>
                </c:pt>
                <c:pt idx="6999">
                  <c:v>762.04594999999995</c:v>
                </c:pt>
                <c:pt idx="7000">
                  <c:v>762.01451999999995</c:v>
                </c:pt>
                <c:pt idx="7001">
                  <c:v>762.01622999999995</c:v>
                </c:pt>
                <c:pt idx="7002">
                  <c:v>762.01336000000003</c:v>
                </c:pt>
                <c:pt idx="7003">
                  <c:v>762.01671999999996</c:v>
                </c:pt>
                <c:pt idx="7004">
                  <c:v>761.99450000000002</c:v>
                </c:pt>
                <c:pt idx="7005">
                  <c:v>762.01292999999998</c:v>
                </c:pt>
                <c:pt idx="7006">
                  <c:v>762.00994000000003</c:v>
                </c:pt>
                <c:pt idx="7007">
                  <c:v>762.00360000000001</c:v>
                </c:pt>
                <c:pt idx="7008">
                  <c:v>761.99144999999999</c:v>
                </c:pt>
                <c:pt idx="7009">
                  <c:v>762.00176999999996</c:v>
                </c:pt>
                <c:pt idx="7010">
                  <c:v>762.03088000000002</c:v>
                </c:pt>
                <c:pt idx="7011">
                  <c:v>761.99767999999995</c:v>
                </c:pt>
                <c:pt idx="7012">
                  <c:v>761.99883999999997</c:v>
                </c:pt>
                <c:pt idx="7013">
                  <c:v>761.99725000000001</c:v>
                </c:pt>
                <c:pt idx="7014">
                  <c:v>761.98950000000002</c:v>
                </c:pt>
                <c:pt idx="7015">
                  <c:v>761.99310000000003</c:v>
                </c:pt>
                <c:pt idx="7016">
                  <c:v>761.99644999999998</c:v>
                </c:pt>
                <c:pt idx="7017">
                  <c:v>762.01092000000006</c:v>
                </c:pt>
                <c:pt idx="7018">
                  <c:v>761.97888</c:v>
                </c:pt>
                <c:pt idx="7019">
                  <c:v>761.98260000000005</c:v>
                </c:pt>
                <c:pt idx="7020">
                  <c:v>761.98437000000001</c:v>
                </c:pt>
                <c:pt idx="7021">
                  <c:v>761.99072000000001</c:v>
                </c:pt>
                <c:pt idx="7022">
                  <c:v>761.98797000000002</c:v>
                </c:pt>
                <c:pt idx="7023">
                  <c:v>761.97436000000005</c:v>
                </c:pt>
                <c:pt idx="7024">
                  <c:v>761.97380999999996</c:v>
                </c:pt>
                <c:pt idx="7025">
                  <c:v>761.95190000000002</c:v>
                </c:pt>
                <c:pt idx="7026">
                  <c:v>761.96843999999999</c:v>
                </c:pt>
                <c:pt idx="7027">
                  <c:v>761.96978000000001</c:v>
                </c:pt>
                <c:pt idx="7028">
                  <c:v>761.97711000000004</c:v>
                </c:pt>
                <c:pt idx="7029">
                  <c:v>761.97826999999995</c:v>
                </c:pt>
                <c:pt idx="7030">
                  <c:v>761.96361999999999</c:v>
                </c:pt>
                <c:pt idx="7031">
                  <c:v>761.97203999999999</c:v>
                </c:pt>
                <c:pt idx="7032">
                  <c:v>761.94848000000002</c:v>
                </c:pt>
                <c:pt idx="7033">
                  <c:v>761.97484999999995</c:v>
                </c:pt>
                <c:pt idx="7034">
                  <c:v>761.96978000000001</c:v>
                </c:pt>
                <c:pt idx="7035">
                  <c:v>761.95348999999999</c:v>
                </c:pt>
                <c:pt idx="7036">
                  <c:v>761.97131000000002</c:v>
                </c:pt>
                <c:pt idx="7037">
                  <c:v>761.94146000000001</c:v>
                </c:pt>
                <c:pt idx="7038">
                  <c:v>761.96574999999996</c:v>
                </c:pt>
                <c:pt idx="7039">
                  <c:v>761.95732999999996</c:v>
                </c:pt>
                <c:pt idx="7040">
                  <c:v>761.96349999999995</c:v>
                </c:pt>
                <c:pt idx="7041">
                  <c:v>761.97051999999996</c:v>
                </c:pt>
                <c:pt idx="7042">
                  <c:v>761.95708999999999</c:v>
                </c:pt>
                <c:pt idx="7043">
                  <c:v>761.95061999999996</c:v>
                </c:pt>
                <c:pt idx="7044">
                  <c:v>761.94860000000006</c:v>
                </c:pt>
                <c:pt idx="7045">
                  <c:v>761.93633999999997</c:v>
                </c:pt>
                <c:pt idx="7046">
                  <c:v>761.92529000000002</c:v>
                </c:pt>
                <c:pt idx="7047">
                  <c:v>761.92681000000005</c:v>
                </c:pt>
                <c:pt idx="7048">
                  <c:v>761.95153000000005</c:v>
                </c:pt>
                <c:pt idx="7049">
                  <c:v>761.93951000000004</c:v>
                </c:pt>
                <c:pt idx="7050">
                  <c:v>761.93786</c:v>
                </c:pt>
                <c:pt idx="7051">
                  <c:v>761.91246999999998</c:v>
                </c:pt>
                <c:pt idx="7052">
                  <c:v>761.94560999999999</c:v>
                </c:pt>
                <c:pt idx="7053">
                  <c:v>761.94511999999997</c:v>
                </c:pt>
                <c:pt idx="7054">
                  <c:v>761.93627000000004</c:v>
                </c:pt>
                <c:pt idx="7055">
                  <c:v>761.92376000000002</c:v>
                </c:pt>
                <c:pt idx="7056">
                  <c:v>761.95281</c:v>
                </c:pt>
                <c:pt idx="7057">
                  <c:v>761.93700999999999</c:v>
                </c:pt>
                <c:pt idx="7058">
                  <c:v>761.94421</c:v>
                </c:pt>
                <c:pt idx="7059">
                  <c:v>761.93907999999999</c:v>
                </c:pt>
                <c:pt idx="7060">
                  <c:v>761.92247999999995</c:v>
                </c:pt>
                <c:pt idx="7061">
                  <c:v>761.94635000000005</c:v>
                </c:pt>
                <c:pt idx="7062">
                  <c:v>761.93969000000004</c:v>
                </c:pt>
                <c:pt idx="7063">
                  <c:v>761.94952000000001</c:v>
                </c:pt>
                <c:pt idx="7064">
                  <c:v>761.94897000000003</c:v>
                </c:pt>
                <c:pt idx="7065">
                  <c:v>761.95372999999995</c:v>
                </c:pt>
                <c:pt idx="7066">
                  <c:v>761.94475999999997</c:v>
                </c:pt>
                <c:pt idx="7067">
                  <c:v>761.95477000000005</c:v>
                </c:pt>
                <c:pt idx="7068">
                  <c:v>761.95068000000003</c:v>
                </c:pt>
                <c:pt idx="7069">
                  <c:v>761.93889999999999</c:v>
                </c:pt>
                <c:pt idx="7070">
                  <c:v>761.94726000000003</c:v>
                </c:pt>
                <c:pt idx="7071">
                  <c:v>761.96196999999995</c:v>
                </c:pt>
                <c:pt idx="7072">
                  <c:v>761.96825999999999</c:v>
                </c:pt>
                <c:pt idx="7073">
                  <c:v>761.96501999999998</c:v>
                </c:pt>
                <c:pt idx="7074">
                  <c:v>761.97094000000004</c:v>
                </c:pt>
                <c:pt idx="7075">
                  <c:v>761.95372999999995</c:v>
                </c:pt>
                <c:pt idx="7076">
                  <c:v>761.97856999999999</c:v>
                </c:pt>
                <c:pt idx="7077">
                  <c:v>761.96556999999996</c:v>
                </c:pt>
                <c:pt idx="7078">
                  <c:v>761.95208000000002</c:v>
                </c:pt>
                <c:pt idx="7079">
                  <c:v>761.95781999999997</c:v>
                </c:pt>
                <c:pt idx="7080">
                  <c:v>761.96112000000005</c:v>
                </c:pt>
                <c:pt idx="7081">
                  <c:v>761.95317999999997</c:v>
                </c:pt>
                <c:pt idx="7082">
                  <c:v>761.96063000000004</c:v>
                </c:pt>
                <c:pt idx="7083">
                  <c:v>761.94719999999995</c:v>
                </c:pt>
                <c:pt idx="7084">
                  <c:v>761.95977000000005</c:v>
                </c:pt>
                <c:pt idx="7085">
                  <c:v>761.95525999999995</c:v>
                </c:pt>
                <c:pt idx="7086">
                  <c:v>761.95836999999995</c:v>
                </c:pt>
                <c:pt idx="7087">
                  <c:v>761.98766999999998</c:v>
                </c:pt>
                <c:pt idx="7088">
                  <c:v>761.94957999999997</c:v>
                </c:pt>
                <c:pt idx="7089">
                  <c:v>761.97149000000002</c:v>
                </c:pt>
                <c:pt idx="7090">
                  <c:v>761.95641999999998</c:v>
                </c:pt>
                <c:pt idx="7091">
                  <c:v>761.96605999999997</c:v>
                </c:pt>
                <c:pt idx="7092">
                  <c:v>761.96001999999999</c:v>
                </c:pt>
                <c:pt idx="7093">
                  <c:v>761.95977000000005</c:v>
                </c:pt>
                <c:pt idx="7094">
                  <c:v>761.95428000000004</c:v>
                </c:pt>
                <c:pt idx="7095">
                  <c:v>761.98344999999995</c:v>
                </c:pt>
                <c:pt idx="7096">
                  <c:v>761.95403999999996</c:v>
                </c:pt>
                <c:pt idx="7097">
                  <c:v>761.97020999999995</c:v>
                </c:pt>
                <c:pt idx="7098">
                  <c:v>761.96849999999995</c:v>
                </c:pt>
                <c:pt idx="7099">
                  <c:v>761.97143000000005</c:v>
                </c:pt>
                <c:pt idx="7100">
                  <c:v>761.96392000000003</c:v>
                </c:pt>
                <c:pt idx="7101">
                  <c:v>761.97295999999994</c:v>
                </c:pt>
                <c:pt idx="7102">
                  <c:v>761.95537999999999</c:v>
                </c:pt>
                <c:pt idx="7103">
                  <c:v>761.98149999999998</c:v>
                </c:pt>
                <c:pt idx="7104">
                  <c:v>761.97747000000004</c:v>
                </c:pt>
                <c:pt idx="7105">
                  <c:v>761.96185000000003</c:v>
                </c:pt>
                <c:pt idx="7106">
                  <c:v>761.96489999999994</c:v>
                </c:pt>
                <c:pt idx="7107">
                  <c:v>761.95818999999995</c:v>
                </c:pt>
                <c:pt idx="7108">
                  <c:v>761.96087</c:v>
                </c:pt>
                <c:pt idx="7109">
                  <c:v>761.96574999999996</c:v>
                </c:pt>
                <c:pt idx="7110">
                  <c:v>761.96185000000003</c:v>
                </c:pt>
                <c:pt idx="7111">
                  <c:v>761.97814000000005</c:v>
                </c:pt>
                <c:pt idx="7112">
                  <c:v>761.97491000000002</c:v>
                </c:pt>
                <c:pt idx="7113">
                  <c:v>761.98809000000006</c:v>
                </c:pt>
                <c:pt idx="7114">
                  <c:v>761.96465999999998</c:v>
                </c:pt>
                <c:pt idx="7115">
                  <c:v>761.95501000000002</c:v>
                </c:pt>
                <c:pt idx="7116">
                  <c:v>761.96574999999996</c:v>
                </c:pt>
                <c:pt idx="7117">
                  <c:v>761.96765000000005</c:v>
                </c:pt>
                <c:pt idx="7118">
                  <c:v>761.97442000000001</c:v>
                </c:pt>
                <c:pt idx="7119">
                  <c:v>761.97564</c:v>
                </c:pt>
                <c:pt idx="7120">
                  <c:v>761.96043999999995</c:v>
                </c:pt>
                <c:pt idx="7121">
                  <c:v>761.96014000000002</c:v>
                </c:pt>
                <c:pt idx="7122">
                  <c:v>761.96367999999995</c:v>
                </c:pt>
                <c:pt idx="7123">
                  <c:v>761.97069999999997</c:v>
                </c:pt>
                <c:pt idx="7124">
                  <c:v>761.98344999999995</c:v>
                </c:pt>
                <c:pt idx="7125">
                  <c:v>761.96112000000005</c:v>
                </c:pt>
                <c:pt idx="7126">
                  <c:v>761.97491000000002</c:v>
                </c:pt>
                <c:pt idx="7127">
                  <c:v>761.95763999999997</c:v>
                </c:pt>
                <c:pt idx="7128">
                  <c:v>761.95861000000002</c:v>
                </c:pt>
                <c:pt idx="7129">
                  <c:v>761.95843000000002</c:v>
                </c:pt>
                <c:pt idx="7130">
                  <c:v>761.96489999999994</c:v>
                </c:pt>
                <c:pt idx="7131">
                  <c:v>761.97375</c:v>
                </c:pt>
                <c:pt idx="7132">
                  <c:v>761.97491000000002</c:v>
                </c:pt>
                <c:pt idx="7133">
                  <c:v>761.98406</c:v>
                </c:pt>
                <c:pt idx="7134">
                  <c:v>761.95898</c:v>
                </c:pt>
                <c:pt idx="7135">
                  <c:v>761.98833999999999</c:v>
                </c:pt>
                <c:pt idx="7136">
                  <c:v>761.96141999999998</c:v>
                </c:pt>
                <c:pt idx="7137">
                  <c:v>761.98266000000001</c:v>
                </c:pt>
                <c:pt idx="7138">
                  <c:v>761.98766999999998</c:v>
                </c:pt>
                <c:pt idx="7139">
                  <c:v>761.98082999999997</c:v>
                </c:pt>
                <c:pt idx="7140">
                  <c:v>761.98290999999995</c:v>
                </c:pt>
                <c:pt idx="7141">
                  <c:v>761.98186999999996</c:v>
                </c:pt>
                <c:pt idx="7142">
                  <c:v>761.97105999999997</c:v>
                </c:pt>
                <c:pt idx="7143">
                  <c:v>761.99181999999996</c:v>
                </c:pt>
                <c:pt idx="7144">
                  <c:v>761.97814000000005</c:v>
                </c:pt>
                <c:pt idx="7145">
                  <c:v>761.97454000000005</c:v>
                </c:pt>
                <c:pt idx="7146">
                  <c:v>761.96337000000005</c:v>
                </c:pt>
                <c:pt idx="7147">
                  <c:v>761.97600999999997</c:v>
                </c:pt>
                <c:pt idx="7148">
                  <c:v>761.98222999999996</c:v>
                </c:pt>
                <c:pt idx="7149">
                  <c:v>761.98248000000001</c:v>
                </c:pt>
                <c:pt idx="7150">
                  <c:v>761.97411999999997</c:v>
                </c:pt>
                <c:pt idx="7151">
                  <c:v>761.98460999999998</c:v>
                </c:pt>
                <c:pt idx="7152">
                  <c:v>761.96538999999996</c:v>
                </c:pt>
                <c:pt idx="7153">
                  <c:v>761.98009999999999</c:v>
                </c:pt>
                <c:pt idx="7154">
                  <c:v>761.99046999999996</c:v>
                </c:pt>
                <c:pt idx="7155">
                  <c:v>761.98913000000005</c:v>
                </c:pt>
                <c:pt idx="7156">
                  <c:v>761.97900000000004</c:v>
                </c:pt>
                <c:pt idx="7157">
                  <c:v>761.98999000000003</c:v>
                </c:pt>
                <c:pt idx="7158">
                  <c:v>761.98040000000003</c:v>
                </c:pt>
                <c:pt idx="7159">
                  <c:v>762.00250000000005</c:v>
                </c:pt>
                <c:pt idx="7160">
                  <c:v>762.00482</c:v>
                </c:pt>
                <c:pt idx="7161">
                  <c:v>761.99681999999996</c:v>
                </c:pt>
                <c:pt idx="7162">
                  <c:v>761.97216000000003</c:v>
                </c:pt>
                <c:pt idx="7163">
                  <c:v>762.00157999999999</c:v>
                </c:pt>
                <c:pt idx="7164">
                  <c:v>761.98950000000002</c:v>
                </c:pt>
                <c:pt idx="7165">
                  <c:v>761.98833999999999</c:v>
                </c:pt>
                <c:pt idx="7166">
                  <c:v>762.00365999999997</c:v>
                </c:pt>
                <c:pt idx="7167">
                  <c:v>761.99803999999995</c:v>
                </c:pt>
                <c:pt idx="7168">
                  <c:v>762.00951999999995</c:v>
                </c:pt>
                <c:pt idx="7169">
                  <c:v>761.97636999999997</c:v>
                </c:pt>
                <c:pt idx="7170">
                  <c:v>761.99803999999995</c:v>
                </c:pt>
                <c:pt idx="7171">
                  <c:v>762.00561000000005</c:v>
                </c:pt>
                <c:pt idx="7172">
                  <c:v>761.99859000000004</c:v>
                </c:pt>
                <c:pt idx="7173">
                  <c:v>761.98375999999996</c:v>
                </c:pt>
                <c:pt idx="7174">
                  <c:v>762.00298999999995</c:v>
                </c:pt>
                <c:pt idx="7175">
                  <c:v>761.99779999999998</c:v>
                </c:pt>
                <c:pt idx="7176">
                  <c:v>762.00750000000005</c:v>
                </c:pt>
                <c:pt idx="7177">
                  <c:v>761.98577</c:v>
                </c:pt>
                <c:pt idx="7178">
                  <c:v>762.00476000000003</c:v>
                </c:pt>
                <c:pt idx="7179">
                  <c:v>762.00676999999996</c:v>
                </c:pt>
                <c:pt idx="7180">
                  <c:v>761.98802999999998</c:v>
                </c:pt>
                <c:pt idx="7181">
                  <c:v>762.01427999999999</c:v>
                </c:pt>
                <c:pt idx="7182">
                  <c:v>762.01007000000004</c:v>
                </c:pt>
                <c:pt idx="7183">
                  <c:v>761.99041</c:v>
                </c:pt>
                <c:pt idx="7184">
                  <c:v>761.99504999999999</c:v>
                </c:pt>
                <c:pt idx="7185">
                  <c:v>761.99023</c:v>
                </c:pt>
                <c:pt idx="7186">
                  <c:v>761.99437999999998</c:v>
                </c:pt>
                <c:pt idx="7187">
                  <c:v>761.96820000000002</c:v>
                </c:pt>
                <c:pt idx="7188">
                  <c:v>762.00383999999997</c:v>
                </c:pt>
                <c:pt idx="7189">
                  <c:v>762.00579000000005</c:v>
                </c:pt>
                <c:pt idx="7190">
                  <c:v>761.99474999999995</c:v>
                </c:pt>
                <c:pt idx="7191">
                  <c:v>762.00085000000001</c:v>
                </c:pt>
                <c:pt idx="7192">
                  <c:v>762.00720000000001</c:v>
                </c:pt>
                <c:pt idx="7193">
                  <c:v>761.99517000000003</c:v>
                </c:pt>
                <c:pt idx="7194">
                  <c:v>762.00494000000003</c:v>
                </c:pt>
                <c:pt idx="7195">
                  <c:v>761.99243000000001</c:v>
                </c:pt>
                <c:pt idx="7196">
                  <c:v>761.99377000000004</c:v>
                </c:pt>
                <c:pt idx="7197">
                  <c:v>761.99774000000002</c:v>
                </c:pt>
                <c:pt idx="7198">
                  <c:v>761.99414000000002</c:v>
                </c:pt>
                <c:pt idx="7199">
                  <c:v>761.99377000000004</c:v>
                </c:pt>
                <c:pt idx="7200">
                  <c:v>761.99266999999998</c:v>
                </c:pt>
                <c:pt idx="7201">
                  <c:v>761.98040000000003</c:v>
                </c:pt>
                <c:pt idx="7202">
                  <c:v>762.01818000000003</c:v>
                </c:pt>
                <c:pt idx="7203">
                  <c:v>761.99310000000003</c:v>
                </c:pt>
                <c:pt idx="7204">
                  <c:v>761.99883999999997</c:v>
                </c:pt>
                <c:pt idx="7205">
                  <c:v>761.99712999999997</c:v>
                </c:pt>
                <c:pt idx="7206">
                  <c:v>762.00665000000004</c:v>
                </c:pt>
                <c:pt idx="7207">
                  <c:v>761.98724000000004</c:v>
                </c:pt>
                <c:pt idx="7208">
                  <c:v>762.00079000000005</c:v>
                </c:pt>
                <c:pt idx="7209">
                  <c:v>761.99841000000004</c:v>
                </c:pt>
                <c:pt idx="7210">
                  <c:v>761.98455000000001</c:v>
                </c:pt>
                <c:pt idx="7211">
                  <c:v>761.99603000000002</c:v>
                </c:pt>
                <c:pt idx="7212">
                  <c:v>762.00994000000003</c:v>
                </c:pt>
                <c:pt idx="7213">
                  <c:v>762.00360000000001</c:v>
                </c:pt>
                <c:pt idx="7214">
                  <c:v>761.98937000000001</c:v>
                </c:pt>
                <c:pt idx="7215">
                  <c:v>761.98943999999995</c:v>
                </c:pt>
                <c:pt idx="7216">
                  <c:v>761.99237000000005</c:v>
                </c:pt>
                <c:pt idx="7217">
                  <c:v>762.01556000000005</c:v>
                </c:pt>
                <c:pt idx="7218">
                  <c:v>762.00476000000003</c:v>
                </c:pt>
                <c:pt idx="7219">
                  <c:v>762.00896999999998</c:v>
                </c:pt>
                <c:pt idx="7220">
                  <c:v>762.01031</c:v>
                </c:pt>
                <c:pt idx="7221">
                  <c:v>762.01445999999999</c:v>
                </c:pt>
                <c:pt idx="7222">
                  <c:v>762.01287000000002</c:v>
                </c:pt>
                <c:pt idx="7223">
                  <c:v>762.00250000000005</c:v>
                </c:pt>
                <c:pt idx="7224">
                  <c:v>762.01849000000004</c:v>
                </c:pt>
                <c:pt idx="7225">
                  <c:v>762.01049</c:v>
                </c:pt>
                <c:pt idx="7226">
                  <c:v>762.01867000000004</c:v>
                </c:pt>
                <c:pt idx="7227">
                  <c:v>762.01860999999997</c:v>
                </c:pt>
                <c:pt idx="7228">
                  <c:v>762.01116000000002</c:v>
                </c:pt>
                <c:pt idx="7229">
                  <c:v>762.01946999999996</c:v>
                </c:pt>
                <c:pt idx="7230">
                  <c:v>762.01671999999996</c:v>
                </c:pt>
                <c:pt idx="7231">
                  <c:v>761.99908000000005</c:v>
                </c:pt>
                <c:pt idx="7232">
                  <c:v>761.99437999999998</c:v>
                </c:pt>
                <c:pt idx="7233">
                  <c:v>761.98986000000002</c:v>
                </c:pt>
                <c:pt idx="7234">
                  <c:v>762.00945999999999</c:v>
                </c:pt>
                <c:pt idx="7235">
                  <c:v>761.98315000000002</c:v>
                </c:pt>
                <c:pt idx="7236">
                  <c:v>761.99339999999995</c:v>
                </c:pt>
                <c:pt idx="7237">
                  <c:v>761.98064999999997</c:v>
                </c:pt>
                <c:pt idx="7238">
                  <c:v>761.99517000000003</c:v>
                </c:pt>
                <c:pt idx="7239">
                  <c:v>761.97398999999996</c:v>
                </c:pt>
                <c:pt idx="7240">
                  <c:v>761.97216000000003</c:v>
                </c:pt>
                <c:pt idx="7241">
                  <c:v>761.97442000000001</c:v>
                </c:pt>
                <c:pt idx="7242">
                  <c:v>761.98022000000003</c:v>
                </c:pt>
                <c:pt idx="7243">
                  <c:v>761.97955000000002</c:v>
                </c:pt>
                <c:pt idx="7244">
                  <c:v>761.98181</c:v>
                </c:pt>
                <c:pt idx="7245">
                  <c:v>761.97937000000002</c:v>
                </c:pt>
                <c:pt idx="7246">
                  <c:v>761.98442999999997</c:v>
                </c:pt>
                <c:pt idx="7247">
                  <c:v>761.97888</c:v>
                </c:pt>
                <c:pt idx="7248">
                  <c:v>761.97582999999997</c:v>
                </c:pt>
                <c:pt idx="7249">
                  <c:v>761.96983999999998</c:v>
                </c:pt>
                <c:pt idx="7250">
                  <c:v>761.99395000000004</c:v>
                </c:pt>
                <c:pt idx="7251">
                  <c:v>761.98406</c:v>
                </c:pt>
                <c:pt idx="7252">
                  <c:v>762.01092000000006</c:v>
                </c:pt>
                <c:pt idx="7253">
                  <c:v>761.98693000000003</c:v>
                </c:pt>
                <c:pt idx="7254">
                  <c:v>761.98149999999998</c:v>
                </c:pt>
                <c:pt idx="7255">
                  <c:v>761.99644999999998</c:v>
                </c:pt>
                <c:pt idx="7256">
                  <c:v>761.99919999999997</c:v>
                </c:pt>
                <c:pt idx="7257">
                  <c:v>761.99663999999996</c:v>
                </c:pt>
                <c:pt idx="7258">
                  <c:v>762.00512000000003</c:v>
                </c:pt>
                <c:pt idx="7259">
                  <c:v>762.00420999999994</c:v>
                </c:pt>
                <c:pt idx="7260">
                  <c:v>761.98582999999996</c:v>
                </c:pt>
                <c:pt idx="7261">
                  <c:v>761.98883000000001</c:v>
                </c:pt>
                <c:pt idx="7262">
                  <c:v>761.97680000000003</c:v>
                </c:pt>
                <c:pt idx="7263">
                  <c:v>761.97802000000001</c:v>
                </c:pt>
                <c:pt idx="7264">
                  <c:v>761.99968999999999</c:v>
                </c:pt>
                <c:pt idx="7265">
                  <c:v>761.98406</c:v>
                </c:pt>
                <c:pt idx="7266">
                  <c:v>761.99730999999997</c:v>
                </c:pt>
                <c:pt idx="7267">
                  <c:v>761.99419999999998</c:v>
                </c:pt>
                <c:pt idx="7268">
                  <c:v>761.98326999999995</c:v>
                </c:pt>
                <c:pt idx="7269">
                  <c:v>761.97454000000005</c:v>
                </c:pt>
                <c:pt idx="7270">
                  <c:v>761.99217999999996</c:v>
                </c:pt>
                <c:pt idx="7271">
                  <c:v>761.98559</c:v>
                </c:pt>
                <c:pt idx="7272">
                  <c:v>761.99859000000004</c:v>
                </c:pt>
                <c:pt idx="7273">
                  <c:v>761.98626000000002</c:v>
                </c:pt>
                <c:pt idx="7274">
                  <c:v>761.99157000000002</c:v>
                </c:pt>
                <c:pt idx="7275">
                  <c:v>761.99584000000004</c:v>
                </c:pt>
                <c:pt idx="7276">
                  <c:v>761.97771999999998</c:v>
                </c:pt>
                <c:pt idx="7277">
                  <c:v>761.99841000000004</c:v>
                </c:pt>
                <c:pt idx="7278">
                  <c:v>761.99102000000005</c:v>
                </c:pt>
                <c:pt idx="7279">
                  <c:v>761.97302000000002</c:v>
                </c:pt>
                <c:pt idx="7280">
                  <c:v>762.00438999999994</c:v>
                </c:pt>
                <c:pt idx="7281">
                  <c:v>761.98857999999996</c:v>
                </c:pt>
                <c:pt idx="7282">
                  <c:v>762.02124000000003</c:v>
                </c:pt>
                <c:pt idx="7283">
                  <c:v>762.01067999999998</c:v>
                </c:pt>
                <c:pt idx="7284">
                  <c:v>761.98650999999995</c:v>
                </c:pt>
                <c:pt idx="7285">
                  <c:v>761.97662000000003</c:v>
                </c:pt>
                <c:pt idx="7286">
                  <c:v>761.99352999999996</c:v>
                </c:pt>
                <c:pt idx="7287">
                  <c:v>762.00230999999997</c:v>
                </c:pt>
                <c:pt idx="7288">
                  <c:v>761.98455000000001</c:v>
                </c:pt>
                <c:pt idx="7289">
                  <c:v>761.99102000000005</c:v>
                </c:pt>
                <c:pt idx="7290">
                  <c:v>762.00536999999997</c:v>
                </c:pt>
                <c:pt idx="7291">
                  <c:v>761.97546</c:v>
                </c:pt>
                <c:pt idx="7292">
                  <c:v>761.98577</c:v>
                </c:pt>
                <c:pt idx="7293">
                  <c:v>761.97478999999998</c:v>
                </c:pt>
                <c:pt idx="7294">
                  <c:v>761.97582999999997</c:v>
                </c:pt>
                <c:pt idx="7295">
                  <c:v>761.98126000000002</c:v>
                </c:pt>
                <c:pt idx="7296">
                  <c:v>761.97209999999995</c:v>
                </c:pt>
                <c:pt idx="7297">
                  <c:v>761.98015999999996</c:v>
                </c:pt>
                <c:pt idx="7298">
                  <c:v>761.96043999999995</c:v>
                </c:pt>
                <c:pt idx="7299">
                  <c:v>761.96343000000002</c:v>
                </c:pt>
                <c:pt idx="7300">
                  <c:v>761.95306000000005</c:v>
                </c:pt>
                <c:pt idx="7301">
                  <c:v>761.96574999999996</c:v>
                </c:pt>
                <c:pt idx="7302">
                  <c:v>761.95227</c:v>
                </c:pt>
                <c:pt idx="7303">
                  <c:v>761.96960000000001</c:v>
                </c:pt>
                <c:pt idx="7304">
                  <c:v>761.95843000000002</c:v>
                </c:pt>
                <c:pt idx="7305">
                  <c:v>761.97154999999998</c:v>
                </c:pt>
                <c:pt idx="7306">
                  <c:v>761.97460000000001</c:v>
                </c:pt>
                <c:pt idx="7307">
                  <c:v>761.97991000000002</c:v>
                </c:pt>
                <c:pt idx="7308">
                  <c:v>761.97869000000003</c:v>
                </c:pt>
                <c:pt idx="7309">
                  <c:v>761.98406</c:v>
                </c:pt>
                <c:pt idx="7310">
                  <c:v>761.97180000000003</c:v>
                </c:pt>
                <c:pt idx="7311">
                  <c:v>761.98717999999997</c:v>
                </c:pt>
                <c:pt idx="7312">
                  <c:v>761.97985000000006</c:v>
                </c:pt>
                <c:pt idx="7313">
                  <c:v>761.97796000000005</c:v>
                </c:pt>
                <c:pt idx="7314">
                  <c:v>761.98802999999998</c:v>
                </c:pt>
                <c:pt idx="7315">
                  <c:v>761.99919999999997</c:v>
                </c:pt>
                <c:pt idx="7316">
                  <c:v>761.98382000000004</c:v>
                </c:pt>
                <c:pt idx="7317">
                  <c:v>761.99017000000003</c:v>
                </c:pt>
                <c:pt idx="7318">
                  <c:v>761.98773000000006</c:v>
                </c:pt>
                <c:pt idx="7319">
                  <c:v>761.98973999999998</c:v>
                </c:pt>
                <c:pt idx="7320">
                  <c:v>761.97125000000005</c:v>
                </c:pt>
                <c:pt idx="7321">
                  <c:v>761.98875999999996</c:v>
                </c:pt>
                <c:pt idx="7322">
                  <c:v>761.98045999999999</c:v>
                </c:pt>
                <c:pt idx="7323">
                  <c:v>761.99108000000001</c:v>
                </c:pt>
                <c:pt idx="7324">
                  <c:v>761.98015999999996</c:v>
                </c:pt>
                <c:pt idx="7325">
                  <c:v>762.00108999999998</c:v>
                </c:pt>
                <c:pt idx="7326">
                  <c:v>761.99914000000001</c:v>
                </c:pt>
                <c:pt idx="7327">
                  <c:v>761.98522000000003</c:v>
                </c:pt>
                <c:pt idx="7328">
                  <c:v>761.98828000000003</c:v>
                </c:pt>
                <c:pt idx="7329">
                  <c:v>761.98613999999998</c:v>
                </c:pt>
                <c:pt idx="7330">
                  <c:v>761.99821999999995</c:v>
                </c:pt>
                <c:pt idx="7331">
                  <c:v>761.99785999999995</c:v>
                </c:pt>
                <c:pt idx="7332">
                  <c:v>761.97680000000003</c:v>
                </c:pt>
                <c:pt idx="7333">
                  <c:v>761.98846000000003</c:v>
                </c:pt>
                <c:pt idx="7334">
                  <c:v>761.99890000000005</c:v>
                </c:pt>
                <c:pt idx="7335">
                  <c:v>761.97551999999996</c:v>
                </c:pt>
                <c:pt idx="7336">
                  <c:v>761.98040000000003</c:v>
                </c:pt>
                <c:pt idx="7337">
                  <c:v>761.98613999999998</c:v>
                </c:pt>
                <c:pt idx="7338">
                  <c:v>761.98333000000002</c:v>
                </c:pt>
                <c:pt idx="7339">
                  <c:v>762.00225</c:v>
                </c:pt>
                <c:pt idx="7340">
                  <c:v>761.98846000000003</c:v>
                </c:pt>
                <c:pt idx="7341">
                  <c:v>761.99859000000004</c:v>
                </c:pt>
                <c:pt idx="7342">
                  <c:v>761.98437000000001</c:v>
                </c:pt>
                <c:pt idx="7343">
                  <c:v>761.96893</c:v>
                </c:pt>
                <c:pt idx="7344">
                  <c:v>761.98064999999997</c:v>
                </c:pt>
                <c:pt idx="7345">
                  <c:v>761.98712</c:v>
                </c:pt>
                <c:pt idx="7346">
                  <c:v>761.98680999999999</c:v>
                </c:pt>
                <c:pt idx="7347">
                  <c:v>761.99005</c:v>
                </c:pt>
                <c:pt idx="7348">
                  <c:v>761.98668999999995</c:v>
                </c:pt>
                <c:pt idx="7349">
                  <c:v>761.98846000000003</c:v>
                </c:pt>
                <c:pt idx="7350">
                  <c:v>761.98582999999996</c:v>
                </c:pt>
                <c:pt idx="7351">
                  <c:v>761.98851999999999</c:v>
                </c:pt>
                <c:pt idx="7352">
                  <c:v>761.98686999999995</c:v>
                </c:pt>
                <c:pt idx="7353">
                  <c:v>761.99132999999995</c:v>
                </c:pt>
                <c:pt idx="7354">
                  <c:v>762.00163999999995</c:v>
                </c:pt>
                <c:pt idx="7355">
                  <c:v>761.98486000000003</c:v>
                </c:pt>
                <c:pt idx="7356">
                  <c:v>761.98797000000002</c:v>
                </c:pt>
                <c:pt idx="7357">
                  <c:v>761.99950999999999</c:v>
                </c:pt>
                <c:pt idx="7358">
                  <c:v>762.00157999999999</c:v>
                </c:pt>
                <c:pt idx="7359">
                  <c:v>761.99248999999998</c:v>
                </c:pt>
                <c:pt idx="7360">
                  <c:v>761.99919999999997</c:v>
                </c:pt>
                <c:pt idx="7361">
                  <c:v>761.97906</c:v>
                </c:pt>
                <c:pt idx="7362">
                  <c:v>761.98167999999998</c:v>
                </c:pt>
                <c:pt idx="7363">
                  <c:v>762.00896999999998</c:v>
                </c:pt>
                <c:pt idx="7364">
                  <c:v>761.98431000000005</c:v>
                </c:pt>
                <c:pt idx="7365">
                  <c:v>761.99774000000002</c:v>
                </c:pt>
                <c:pt idx="7366">
                  <c:v>761.99072000000001</c:v>
                </c:pt>
                <c:pt idx="7367">
                  <c:v>761.99377000000004</c:v>
                </c:pt>
                <c:pt idx="7368">
                  <c:v>761.99291000000005</c:v>
                </c:pt>
                <c:pt idx="7369">
                  <c:v>762.01292999999998</c:v>
                </c:pt>
                <c:pt idx="7370">
                  <c:v>762.01567999999997</c:v>
                </c:pt>
                <c:pt idx="7371">
                  <c:v>762.00842</c:v>
                </c:pt>
                <c:pt idx="7372">
                  <c:v>762.01525000000004</c:v>
                </c:pt>
                <c:pt idx="7373">
                  <c:v>761.99877000000004</c:v>
                </c:pt>
                <c:pt idx="7374">
                  <c:v>762.01251000000002</c:v>
                </c:pt>
                <c:pt idx="7375">
                  <c:v>762.01720999999998</c:v>
                </c:pt>
                <c:pt idx="7376">
                  <c:v>762.01513</c:v>
                </c:pt>
                <c:pt idx="7377">
                  <c:v>762.00854000000004</c:v>
                </c:pt>
                <c:pt idx="7378">
                  <c:v>762.00639999999999</c:v>
                </c:pt>
                <c:pt idx="7379">
                  <c:v>762.00170000000003</c:v>
                </c:pt>
                <c:pt idx="7380">
                  <c:v>762.00408000000004</c:v>
                </c:pt>
                <c:pt idx="7381">
                  <c:v>762.00054</c:v>
                </c:pt>
                <c:pt idx="7382">
                  <c:v>762.02306999999996</c:v>
                </c:pt>
                <c:pt idx="7383">
                  <c:v>761.98888999999997</c:v>
                </c:pt>
                <c:pt idx="7384">
                  <c:v>761.98712</c:v>
                </c:pt>
                <c:pt idx="7385">
                  <c:v>762.00761999999997</c:v>
                </c:pt>
                <c:pt idx="7386">
                  <c:v>762.01556000000005</c:v>
                </c:pt>
                <c:pt idx="7387">
                  <c:v>761.99719000000005</c:v>
                </c:pt>
                <c:pt idx="7388">
                  <c:v>762.00914999999998</c:v>
                </c:pt>
                <c:pt idx="7389">
                  <c:v>762.01544000000001</c:v>
                </c:pt>
                <c:pt idx="7390">
                  <c:v>761.99584000000004</c:v>
                </c:pt>
                <c:pt idx="7391">
                  <c:v>761.99504999999999</c:v>
                </c:pt>
                <c:pt idx="7392">
                  <c:v>762.00103000000001</c:v>
                </c:pt>
                <c:pt idx="7393">
                  <c:v>761.99608999999998</c:v>
                </c:pt>
                <c:pt idx="7394">
                  <c:v>761.98242000000005</c:v>
                </c:pt>
                <c:pt idx="7395">
                  <c:v>762.00341000000003</c:v>
                </c:pt>
                <c:pt idx="7396">
                  <c:v>762.01306</c:v>
                </c:pt>
                <c:pt idx="7397">
                  <c:v>762.01544000000001</c:v>
                </c:pt>
                <c:pt idx="7398">
                  <c:v>761.99694</c:v>
                </c:pt>
                <c:pt idx="7399">
                  <c:v>762.00279999999998</c:v>
                </c:pt>
                <c:pt idx="7400">
                  <c:v>761.98857999999996</c:v>
                </c:pt>
                <c:pt idx="7401">
                  <c:v>762.00103000000001</c:v>
                </c:pt>
                <c:pt idx="7402">
                  <c:v>762.0299</c:v>
                </c:pt>
                <c:pt idx="7403">
                  <c:v>762.01116000000002</c:v>
                </c:pt>
                <c:pt idx="7404">
                  <c:v>762.00360000000001</c:v>
                </c:pt>
                <c:pt idx="7405">
                  <c:v>762.00927000000001</c:v>
                </c:pt>
                <c:pt idx="7406">
                  <c:v>761.99834999999996</c:v>
                </c:pt>
                <c:pt idx="7407">
                  <c:v>762.01640999999995</c:v>
                </c:pt>
                <c:pt idx="7408">
                  <c:v>762.00750000000005</c:v>
                </c:pt>
                <c:pt idx="7409">
                  <c:v>762.01196000000004</c:v>
                </c:pt>
                <c:pt idx="7410">
                  <c:v>762.00219000000004</c:v>
                </c:pt>
                <c:pt idx="7411">
                  <c:v>762.00645999999995</c:v>
                </c:pt>
                <c:pt idx="7412">
                  <c:v>761.99608999999998</c:v>
                </c:pt>
                <c:pt idx="7413">
                  <c:v>762.01837</c:v>
                </c:pt>
                <c:pt idx="7414">
                  <c:v>762.02282000000002</c:v>
                </c:pt>
                <c:pt idx="7415">
                  <c:v>762.02324999999996</c:v>
                </c:pt>
                <c:pt idx="7416">
                  <c:v>762.01878999999997</c:v>
                </c:pt>
                <c:pt idx="7417">
                  <c:v>762.01373000000001</c:v>
                </c:pt>
                <c:pt idx="7418">
                  <c:v>762.01849000000004</c:v>
                </c:pt>
                <c:pt idx="7419">
                  <c:v>762.02319</c:v>
                </c:pt>
                <c:pt idx="7420">
                  <c:v>762.02464999999995</c:v>
                </c:pt>
                <c:pt idx="7421">
                  <c:v>762.02013999999997</c:v>
                </c:pt>
                <c:pt idx="7422">
                  <c:v>762.01793999999995</c:v>
                </c:pt>
                <c:pt idx="7423">
                  <c:v>762.00256000000002</c:v>
                </c:pt>
                <c:pt idx="7424">
                  <c:v>762.01092000000006</c:v>
                </c:pt>
                <c:pt idx="7425">
                  <c:v>762.02313000000004</c:v>
                </c:pt>
                <c:pt idx="7426">
                  <c:v>761.99821999999995</c:v>
                </c:pt>
                <c:pt idx="7427">
                  <c:v>762.03459999999995</c:v>
                </c:pt>
                <c:pt idx="7428">
                  <c:v>762.01306</c:v>
                </c:pt>
                <c:pt idx="7429">
                  <c:v>762.02202999999997</c:v>
                </c:pt>
                <c:pt idx="7430">
                  <c:v>762.01482999999996</c:v>
                </c:pt>
                <c:pt idx="7431">
                  <c:v>762.06053999999995</c:v>
                </c:pt>
                <c:pt idx="7432">
                  <c:v>762.01092000000006</c:v>
                </c:pt>
                <c:pt idx="7433">
                  <c:v>762.01391000000001</c:v>
                </c:pt>
                <c:pt idx="7434">
                  <c:v>762.01580000000001</c:v>
                </c:pt>
                <c:pt idx="7435">
                  <c:v>762.02684999999997</c:v>
                </c:pt>
                <c:pt idx="7436">
                  <c:v>762.00365999999997</c:v>
                </c:pt>
                <c:pt idx="7437">
                  <c:v>762.03039000000001</c:v>
                </c:pt>
                <c:pt idx="7438">
                  <c:v>762.02837999999997</c:v>
                </c:pt>
                <c:pt idx="7439">
                  <c:v>762.02349000000004</c:v>
                </c:pt>
                <c:pt idx="7440">
                  <c:v>762.02362000000005</c:v>
                </c:pt>
                <c:pt idx="7441">
                  <c:v>762.01122999999995</c:v>
                </c:pt>
                <c:pt idx="7442">
                  <c:v>762.01666</c:v>
                </c:pt>
                <c:pt idx="7443">
                  <c:v>762.01958999999999</c:v>
                </c:pt>
                <c:pt idx="7444">
                  <c:v>762.01684</c:v>
                </c:pt>
                <c:pt idx="7445">
                  <c:v>762.00360000000001</c:v>
                </c:pt>
                <c:pt idx="7446">
                  <c:v>762.00561000000005</c:v>
                </c:pt>
                <c:pt idx="7447">
                  <c:v>762.01567999999997</c:v>
                </c:pt>
                <c:pt idx="7448">
                  <c:v>762.02513999999996</c:v>
                </c:pt>
                <c:pt idx="7449">
                  <c:v>762.02404000000001</c:v>
                </c:pt>
                <c:pt idx="7450">
                  <c:v>762.04039999999998</c:v>
                </c:pt>
                <c:pt idx="7451">
                  <c:v>762.02502000000004</c:v>
                </c:pt>
                <c:pt idx="7452">
                  <c:v>762.01720999999998</c:v>
                </c:pt>
                <c:pt idx="7453">
                  <c:v>762.02661000000001</c:v>
                </c:pt>
                <c:pt idx="7454">
                  <c:v>762.02531999999997</c:v>
                </c:pt>
                <c:pt idx="7455">
                  <c:v>762.04832999999996</c:v>
                </c:pt>
                <c:pt idx="7456">
                  <c:v>762.02868000000001</c:v>
                </c:pt>
                <c:pt idx="7457">
                  <c:v>762.03459999999995</c:v>
                </c:pt>
                <c:pt idx="7458">
                  <c:v>761.99779999999998</c:v>
                </c:pt>
                <c:pt idx="7459">
                  <c:v>762.03545999999994</c:v>
                </c:pt>
                <c:pt idx="7460">
                  <c:v>762.03186000000005</c:v>
                </c:pt>
                <c:pt idx="7461">
                  <c:v>762.04723999999999</c:v>
                </c:pt>
                <c:pt idx="7462">
                  <c:v>762.03845000000001</c:v>
                </c:pt>
                <c:pt idx="7463">
                  <c:v>762.04223000000002</c:v>
                </c:pt>
                <c:pt idx="7464">
                  <c:v>762.03741000000002</c:v>
                </c:pt>
                <c:pt idx="7465">
                  <c:v>762.03381000000002</c:v>
                </c:pt>
                <c:pt idx="7466">
                  <c:v>762.03801999999996</c:v>
                </c:pt>
                <c:pt idx="7467">
                  <c:v>762.04718000000003</c:v>
                </c:pt>
                <c:pt idx="7468">
                  <c:v>762.02873999999997</c:v>
                </c:pt>
                <c:pt idx="7469">
                  <c:v>762.03399000000002</c:v>
                </c:pt>
                <c:pt idx="7470">
                  <c:v>762.03075999999999</c:v>
                </c:pt>
                <c:pt idx="7471">
                  <c:v>762.03790000000004</c:v>
                </c:pt>
                <c:pt idx="7472">
                  <c:v>762.03716999999995</c:v>
                </c:pt>
                <c:pt idx="7473">
                  <c:v>762.06053999999995</c:v>
                </c:pt>
                <c:pt idx="7474">
                  <c:v>762.03375000000005</c:v>
                </c:pt>
                <c:pt idx="7475">
                  <c:v>762.04461000000003</c:v>
                </c:pt>
                <c:pt idx="7476">
                  <c:v>762.02819</c:v>
                </c:pt>
                <c:pt idx="7477">
                  <c:v>762.01225999999997</c:v>
                </c:pt>
                <c:pt idx="7478">
                  <c:v>762.03637000000003</c:v>
                </c:pt>
                <c:pt idx="7479">
                  <c:v>762.03637000000003</c:v>
                </c:pt>
                <c:pt idx="7480">
                  <c:v>762.04681000000005</c:v>
                </c:pt>
                <c:pt idx="7481">
                  <c:v>762.01763000000005</c:v>
                </c:pt>
                <c:pt idx="7482">
                  <c:v>762.02251999999999</c:v>
                </c:pt>
                <c:pt idx="7483">
                  <c:v>762.04070999999999</c:v>
                </c:pt>
                <c:pt idx="7484">
                  <c:v>762.02935000000002</c:v>
                </c:pt>
                <c:pt idx="7485">
                  <c:v>762.00341000000003</c:v>
                </c:pt>
                <c:pt idx="7486">
                  <c:v>762.03070000000002</c:v>
                </c:pt>
                <c:pt idx="7487">
                  <c:v>762.03692000000001</c:v>
                </c:pt>
                <c:pt idx="7488">
                  <c:v>762.01720999999998</c:v>
                </c:pt>
                <c:pt idx="7489">
                  <c:v>762.03545999999994</c:v>
                </c:pt>
                <c:pt idx="7490">
                  <c:v>762.03215999999998</c:v>
                </c:pt>
                <c:pt idx="7491">
                  <c:v>762.03375000000005</c:v>
                </c:pt>
                <c:pt idx="7492">
                  <c:v>762.02562999999998</c:v>
                </c:pt>
                <c:pt idx="7493">
                  <c:v>762.01927999999998</c:v>
                </c:pt>
                <c:pt idx="7494">
                  <c:v>762.02904999999998</c:v>
                </c:pt>
                <c:pt idx="7495">
                  <c:v>762.02813000000003</c:v>
                </c:pt>
                <c:pt idx="7496">
                  <c:v>762.03979000000004</c:v>
                </c:pt>
                <c:pt idx="7497">
                  <c:v>762.04106999999999</c:v>
                </c:pt>
                <c:pt idx="7498">
                  <c:v>762.04747999999995</c:v>
                </c:pt>
                <c:pt idx="7499">
                  <c:v>762.03173000000004</c:v>
                </c:pt>
                <c:pt idx="7500">
                  <c:v>762.03845000000001</c:v>
                </c:pt>
                <c:pt idx="7501">
                  <c:v>762.04687000000001</c:v>
                </c:pt>
                <c:pt idx="7502">
                  <c:v>762.04845999999998</c:v>
                </c:pt>
                <c:pt idx="7503">
                  <c:v>762.03935999999999</c:v>
                </c:pt>
                <c:pt idx="7504">
                  <c:v>762.03015000000005</c:v>
                </c:pt>
                <c:pt idx="7505">
                  <c:v>762.03990999999996</c:v>
                </c:pt>
                <c:pt idx="7506">
                  <c:v>762.03533000000004</c:v>
                </c:pt>
                <c:pt idx="7507">
                  <c:v>762.04101000000003</c:v>
                </c:pt>
                <c:pt idx="7508">
                  <c:v>762.02679000000001</c:v>
                </c:pt>
                <c:pt idx="7509">
                  <c:v>762.04602</c:v>
                </c:pt>
                <c:pt idx="7510">
                  <c:v>762.02557000000002</c:v>
                </c:pt>
                <c:pt idx="7511">
                  <c:v>762.02782999999999</c:v>
                </c:pt>
                <c:pt idx="7512">
                  <c:v>762.02850000000001</c:v>
                </c:pt>
                <c:pt idx="7513">
                  <c:v>762.04576999999995</c:v>
                </c:pt>
                <c:pt idx="7514">
                  <c:v>762.02629999999999</c:v>
                </c:pt>
                <c:pt idx="7515">
                  <c:v>762.02337</c:v>
                </c:pt>
                <c:pt idx="7516">
                  <c:v>762.02202999999997</c:v>
                </c:pt>
                <c:pt idx="7517">
                  <c:v>762.02520000000004</c:v>
                </c:pt>
                <c:pt idx="7518">
                  <c:v>762.03801999999996</c:v>
                </c:pt>
                <c:pt idx="7519">
                  <c:v>762.03435999999999</c:v>
                </c:pt>
                <c:pt idx="7520">
                  <c:v>762.02855999999997</c:v>
                </c:pt>
                <c:pt idx="7521">
                  <c:v>762.02557000000002</c:v>
                </c:pt>
                <c:pt idx="7522">
                  <c:v>762.02702999999997</c:v>
                </c:pt>
                <c:pt idx="7523">
                  <c:v>762.01763000000005</c:v>
                </c:pt>
                <c:pt idx="7524">
                  <c:v>762.04076999999995</c:v>
                </c:pt>
                <c:pt idx="7525">
                  <c:v>762.05609000000004</c:v>
                </c:pt>
                <c:pt idx="7526">
                  <c:v>762.03435999999999</c:v>
                </c:pt>
                <c:pt idx="7527">
                  <c:v>762.03857000000005</c:v>
                </c:pt>
                <c:pt idx="7528">
                  <c:v>762.02282000000002</c:v>
                </c:pt>
                <c:pt idx="7529">
                  <c:v>762.04321000000004</c:v>
                </c:pt>
                <c:pt idx="7530">
                  <c:v>762.03270999999995</c:v>
                </c:pt>
                <c:pt idx="7531">
                  <c:v>762.03485000000001</c:v>
                </c:pt>
                <c:pt idx="7532">
                  <c:v>762.02056000000005</c:v>
                </c:pt>
                <c:pt idx="7533">
                  <c:v>762.03741000000002</c:v>
                </c:pt>
                <c:pt idx="7534">
                  <c:v>762.01513</c:v>
                </c:pt>
                <c:pt idx="7535">
                  <c:v>762.01329999999996</c:v>
                </c:pt>
                <c:pt idx="7536">
                  <c:v>762.01702</c:v>
                </c:pt>
                <c:pt idx="7537">
                  <c:v>762.00914999999998</c:v>
                </c:pt>
                <c:pt idx="7538">
                  <c:v>762.02166</c:v>
                </c:pt>
                <c:pt idx="7539">
                  <c:v>762.00976000000003</c:v>
                </c:pt>
                <c:pt idx="7540">
                  <c:v>761.99968999999999</c:v>
                </c:pt>
                <c:pt idx="7541">
                  <c:v>761.98791000000006</c:v>
                </c:pt>
                <c:pt idx="7542">
                  <c:v>761.99981000000002</c:v>
                </c:pt>
                <c:pt idx="7543">
                  <c:v>761.99321999999995</c:v>
                </c:pt>
                <c:pt idx="7544">
                  <c:v>761.98686999999995</c:v>
                </c:pt>
                <c:pt idx="7545">
                  <c:v>761.99291000000005</c:v>
                </c:pt>
                <c:pt idx="7546">
                  <c:v>761.98577</c:v>
                </c:pt>
                <c:pt idx="7547">
                  <c:v>761.99419999999998</c:v>
                </c:pt>
                <c:pt idx="7548">
                  <c:v>761.98973999999998</c:v>
                </c:pt>
                <c:pt idx="7549">
                  <c:v>761.97118999999998</c:v>
                </c:pt>
                <c:pt idx="7550">
                  <c:v>761.96423000000004</c:v>
                </c:pt>
                <c:pt idx="7551">
                  <c:v>761.99388999999996</c:v>
                </c:pt>
                <c:pt idx="7552">
                  <c:v>761.98906999999997</c:v>
                </c:pt>
                <c:pt idx="7553">
                  <c:v>761.97685999999999</c:v>
                </c:pt>
                <c:pt idx="7554">
                  <c:v>761.98742000000004</c:v>
                </c:pt>
                <c:pt idx="7555">
                  <c:v>761.98828000000003</c:v>
                </c:pt>
                <c:pt idx="7556">
                  <c:v>761.97717</c:v>
                </c:pt>
                <c:pt idx="7557">
                  <c:v>761.98613999999998</c:v>
                </c:pt>
                <c:pt idx="7558">
                  <c:v>761.99406999999997</c:v>
                </c:pt>
                <c:pt idx="7559">
                  <c:v>761.99352999999996</c:v>
                </c:pt>
                <c:pt idx="7560">
                  <c:v>762.00108999999998</c:v>
                </c:pt>
                <c:pt idx="7561">
                  <c:v>762.00372000000004</c:v>
                </c:pt>
                <c:pt idx="7562">
                  <c:v>762.02093000000002</c:v>
                </c:pt>
                <c:pt idx="7563">
                  <c:v>762.01220000000001</c:v>
                </c:pt>
                <c:pt idx="7564">
                  <c:v>762.00512000000003</c:v>
                </c:pt>
                <c:pt idx="7565">
                  <c:v>762.02611999999999</c:v>
                </c:pt>
                <c:pt idx="7566">
                  <c:v>762.01165000000003</c:v>
                </c:pt>
                <c:pt idx="7567">
                  <c:v>762.01367000000005</c:v>
                </c:pt>
                <c:pt idx="7568">
                  <c:v>762.03088000000002</c:v>
                </c:pt>
                <c:pt idx="7569">
                  <c:v>761.99310000000003</c:v>
                </c:pt>
                <c:pt idx="7570">
                  <c:v>761.99237000000005</c:v>
                </c:pt>
                <c:pt idx="7571">
                  <c:v>762.01360999999997</c:v>
                </c:pt>
                <c:pt idx="7572">
                  <c:v>762.01982999999996</c:v>
                </c:pt>
                <c:pt idx="7573">
                  <c:v>762.03070000000002</c:v>
                </c:pt>
                <c:pt idx="7574">
                  <c:v>762.00408000000004</c:v>
                </c:pt>
                <c:pt idx="7575">
                  <c:v>762.01805999999999</c:v>
                </c:pt>
                <c:pt idx="7576">
                  <c:v>762.01585999999998</c:v>
                </c:pt>
                <c:pt idx="7577">
                  <c:v>762.02086999999995</c:v>
                </c:pt>
                <c:pt idx="7578">
                  <c:v>762.01427999999999</c:v>
                </c:pt>
                <c:pt idx="7579">
                  <c:v>761.99486999999999</c:v>
                </c:pt>
                <c:pt idx="7580">
                  <c:v>761.99688000000003</c:v>
                </c:pt>
                <c:pt idx="7581">
                  <c:v>762.02068999999995</c:v>
                </c:pt>
                <c:pt idx="7582">
                  <c:v>761.97900000000004</c:v>
                </c:pt>
                <c:pt idx="7583">
                  <c:v>761.99084000000005</c:v>
                </c:pt>
                <c:pt idx="7584">
                  <c:v>761.97466999999995</c:v>
                </c:pt>
                <c:pt idx="7585">
                  <c:v>762.00036</c:v>
                </c:pt>
                <c:pt idx="7586">
                  <c:v>762.01640999999995</c:v>
                </c:pt>
                <c:pt idx="7587">
                  <c:v>761.97466999999995</c:v>
                </c:pt>
                <c:pt idx="7588">
                  <c:v>761.99974999999995</c:v>
                </c:pt>
                <c:pt idx="7589">
                  <c:v>761.99719000000005</c:v>
                </c:pt>
                <c:pt idx="7590">
                  <c:v>761.98906999999997</c:v>
                </c:pt>
                <c:pt idx="7591">
                  <c:v>761.99719000000005</c:v>
                </c:pt>
                <c:pt idx="7592">
                  <c:v>762.00639999999999</c:v>
                </c:pt>
                <c:pt idx="7593">
                  <c:v>762.00230999999997</c:v>
                </c:pt>
                <c:pt idx="7594">
                  <c:v>762.00372000000004</c:v>
                </c:pt>
                <c:pt idx="7595">
                  <c:v>762.01062000000002</c:v>
                </c:pt>
                <c:pt idx="7596">
                  <c:v>762.00836000000004</c:v>
                </c:pt>
                <c:pt idx="7597">
                  <c:v>762.00707999999997</c:v>
                </c:pt>
                <c:pt idx="7598">
                  <c:v>762.01189999999997</c:v>
                </c:pt>
                <c:pt idx="7599">
                  <c:v>762.00298999999995</c:v>
                </c:pt>
                <c:pt idx="7600">
                  <c:v>762.00354000000004</c:v>
                </c:pt>
                <c:pt idx="7601">
                  <c:v>762.01165000000003</c:v>
                </c:pt>
                <c:pt idx="7602">
                  <c:v>762.01733000000002</c:v>
                </c:pt>
                <c:pt idx="7603">
                  <c:v>762.03130999999996</c:v>
                </c:pt>
                <c:pt idx="7604">
                  <c:v>762.04832999999996</c:v>
                </c:pt>
                <c:pt idx="7605">
                  <c:v>762.01678000000004</c:v>
                </c:pt>
                <c:pt idx="7606">
                  <c:v>762.04625999999996</c:v>
                </c:pt>
                <c:pt idx="7607">
                  <c:v>762.00732000000005</c:v>
                </c:pt>
                <c:pt idx="7608">
                  <c:v>762.03411000000006</c:v>
                </c:pt>
                <c:pt idx="7609">
                  <c:v>762.02251999999999</c:v>
                </c:pt>
                <c:pt idx="7610">
                  <c:v>762.03619000000003</c:v>
                </c:pt>
                <c:pt idx="7611">
                  <c:v>762.02806999999996</c:v>
                </c:pt>
                <c:pt idx="7612">
                  <c:v>762.00994000000003</c:v>
                </c:pt>
                <c:pt idx="7613">
                  <c:v>762.04852000000005</c:v>
                </c:pt>
                <c:pt idx="7614">
                  <c:v>762.02739999999994</c:v>
                </c:pt>
                <c:pt idx="7615">
                  <c:v>762.02788999999996</c:v>
                </c:pt>
                <c:pt idx="7616">
                  <c:v>762.02984000000004</c:v>
                </c:pt>
                <c:pt idx="7617">
                  <c:v>762.02593000000002</c:v>
                </c:pt>
                <c:pt idx="7618">
                  <c:v>761.99095999999997</c:v>
                </c:pt>
                <c:pt idx="7619">
                  <c:v>762.03039000000001</c:v>
                </c:pt>
                <c:pt idx="7620">
                  <c:v>762.02587000000005</c:v>
                </c:pt>
                <c:pt idx="7621">
                  <c:v>762.01385000000005</c:v>
                </c:pt>
                <c:pt idx="7622">
                  <c:v>762.01538000000005</c:v>
                </c:pt>
                <c:pt idx="7623">
                  <c:v>762.01878999999997</c:v>
                </c:pt>
                <c:pt idx="7624">
                  <c:v>762.01775999999995</c:v>
                </c:pt>
                <c:pt idx="7625">
                  <c:v>762.01220000000001</c:v>
                </c:pt>
                <c:pt idx="7626">
                  <c:v>762.02166</c:v>
                </c:pt>
                <c:pt idx="7627">
                  <c:v>762.03143</c:v>
                </c:pt>
                <c:pt idx="7628">
                  <c:v>762.01196000000004</c:v>
                </c:pt>
                <c:pt idx="7629">
                  <c:v>762.02031999999997</c:v>
                </c:pt>
                <c:pt idx="7630">
                  <c:v>762.01702</c:v>
                </c:pt>
                <c:pt idx="7631">
                  <c:v>762.03710000000001</c:v>
                </c:pt>
                <c:pt idx="7632">
                  <c:v>762.03648999999996</c:v>
                </c:pt>
                <c:pt idx="7633">
                  <c:v>762.01031</c:v>
                </c:pt>
                <c:pt idx="7634">
                  <c:v>762.02269999999999</c:v>
                </c:pt>
                <c:pt idx="7635">
                  <c:v>762.02342999999996</c:v>
                </c:pt>
                <c:pt idx="7636">
                  <c:v>762.03545999999994</c:v>
                </c:pt>
                <c:pt idx="7637">
                  <c:v>762.02000999999996</c:v>
                </c:pt>
                <c:pt idx="7638">
                  <c:v>762.02806999999996</c:v>
                </c:pt>
                <c:pt idx="7639">
                  <c:v>762.04259999999999</c:v>
                </c:pt>
                <c:pt idx="7640">
                  <c:v>762.03570000000002</c:v>
                </c:pt>
                <c:pt idx="7641">
                  <c:v>762.02813000000003</c:v>
                </c:pt>
                <c:pt idx="7642">
                  <c:v>762.02575000000002</c:v>
                </c:pt>
                <c:pt idx="7643">
                  <c:v>762.02946999999995</c:v>
                </c:pt>
                <c:pt idx="7644">
                  <c:v>762.04778999999996</c:v>
                </c:pt>
                <c:pt idx="7645">
                  <c:v>762.04187000000002</c:v>
                </c:pt>
                <c:pt idx="7646">
                  <c:v>762.04962</c:v>
                </c:pt>
                <c:pt idx="7647">
                  <c:v>762.05412999999999</c:v>
                </c:pt>
                <c:pt idx="7648">
                  <c:v>762.03832999999997</c:v>
                </c:pt>
                <c:pt idx="7649">
                  <c:v>762.03301999999996</c:v>
                </c:pt>
                <c:pt idx="7650">
                  <c:v>762.03570000000002</c:v>
                </c:pt>
                <c:pt idx="7651">
                  <c:v>762.02068999999995</c:v>
                </c:pt>
                <c:pt idx="7652">
                  <c:v>762.01982999999996</c:v>
                </c:pt>
                <c:pt idx="7653">
                  <c:v>762.03485000000001</c:v>
                </c:pt>
                <c:pt idx="7654">
                  <c:v>762.01787999999999</c:v>
                </c:pt>
                <c:pt idx="7655">
                  <c:v>762.02824999999996</c:v>
                </c:pt>
                <c:pt idx="7656">
                  <c:v>762.00689</c:v>
                </c:pt>
                <c:pt idx="7657">
                  <c:v>762.01878999999997</c:v>
                </c:pt>
                <c:pt idx="7658">
                  <c:v>762.03125</c:v>
                </c:pt>
                <c:pt idx="7659">
                  <c:v>762.03881000000001</c:v>
                </c:pt>
                <c:pt idx="7660">
                  <c:v>762.01292999999998</c:v>
                </c:pt>
                <c:pt idx="7661">
                  <c:v>762.01720999999998</c:v>
                </c:pt>
                <c:pt idx="7662">
                  <c:v>762.00951999999995</c:v>
                </c:pt>
                <c:pt idx="7663">
                  <c:v>762.01562000000001</c:v>
                </c:pt>
                <c:pt idx="7664">
                  <c:v>762.01054999999997</c:v>
                </c:pt>
                <c:pt idx="7665">
                  <c:v>761.99028999999996</c:v>
                </c:pt>
                <c:pt idx="7666">
                  <c:v>762.02209000000005</c:v>
                </c:pt>
                <c:pt idx="7667">
                  <c:v>762.00854000000004</c:v>
                </c:pt>
                <c:pt idx="7668">
                  <c:v>762.02153999999996</c:v>
                </c:pt>
                <c:pt idx="7669">
                  <c:v>762.01738999999998</c:v>
                </c:pt>
                <c:pt idx="7670">
                  <c:v>761.99644999999998</c:v>
                </c:pt>
                <c:pt idx="7671">
                  <c:v>762.00328999999999</c:v>
                </c:pt>
                <c:pt idx="7672">
                  <c:v>762.00531000000001</c:v>
                </c:pt>
                <c:pt idx="7673">
                  <c:v>762.00621999999998</c:v>
                </c:pt>
                <c:pt idx="7674">
                  <c:v>762.00536999999997</c:v>
                </c:pt>
                <c:pt idx="7675">
                  <c:v>762.00341000000003</c:v>
                </c:pt>
                <c:pt idx="7676">
                  <c:v>762.01342</c:v>
                </c:pt>
                <c:pt idx="7677">
                  <c:v>762.01287000000002</c:v>
                </c:pt>
                <c:pt idx="7678">
                  <c:v>761.98724000000004</c:v>
                </c:pt>
                <c:pt idx="7679">
                  <c:v>762.00591999999995</c:v>
                </c:pt>
                <c:pt idx="7680">
                  <c:v>762.01110000000006</c:v>
                </c:pt>
                <c:pt idx="7681">
                  <c:v>762.03674000000001</c:v>
                </c:pt>
                <c:pt idx="7682">
                  <c:v>762.02368000000001</c:v>
                </c:pt>
                <c:pt idx="7683">
                  <c:v>762.00774999999999</c:v>
                </c:pt>
                <c:pt idx="7684">
                  <c:v>762.01976999999999</c:v>
                </c:pt>
                <c:pt idx="7685">
                  <c:v>762.02313000000004</c:v>
                </c:pt>
                <c:pt idx="7686">
                  <c:v>762.02673000000004</c:v>
                </c:pt>
                <c:pt idx="7687">
                  <c:v>762.01202000000001</c:v>
                </c:pt>
                <c:pt idx="7688">
                  <c:v>762.03210000000001</c:v>
                </c:pt>
                <c:pt idx="7689">
                  <c:v>761.99212</c:v>
                </c:pt>
                <c:pt idx="7690">
                  <c:v>762.00079000000005</c:v>
                </c:pt>
                <c:pt idx="7691">
                  <c:v>762.00360000000001</c:v>
                </c:pt>
                <c:pt idx="7692">
                  <c:v>762.01946999999996</c:v>
                </c:pt>
                <c:pt idx="7693">
                  <c:v>762.03117999999995</c:v>
                </c:pt>
                <c:pt idx="7694">
                  <c:v>762.05156999999997</c:v>
                </c:pt>
                <c:pt idx="7695">
                  <c:v>761.99937999999997</c:v>
                </c:pt>
                <c:pt idx="7696">
                  <c:v>762.03923999999995</c:v>
                </c:pt>
                <c:pt idx="7697">
                  <c:v>762.03845000000001</c:v>
                </c:pt>
                <c:pt idx="7698">
                  <c:v>762.04852000000005</c:v>
                </c:pt>
                <c:pt idx="7699">
                  <c:v>762.01782000000003</c:v>
                </c:pt>
                <c:pt idx="7700">
                  <c:v>762.03601000000003</c:v>
                </c:pt>
                <c:pt idx="7701">
                  <c:v>762.02795000000003</c:v>
                </c:pt>
                <c:pt idx="7702">
                  <c:v>762.01080000000002</c:v>
                </c:pt>
                <c:pt idx="7703">
                  <c:v>762.04046000000005</c:v>
                </c:pt>
                <c:pt idx="7704">
                  <c:v>762.04656</c:v>
                </c:pt>
                <c:pt idx="7705">
                  <c:v>762.02220999999997</c:v>
                </c:pt>
                <c:pt idx="7706">
                  <c:v>762.03430000000003</c:v>
                </c:pt>
                <c:pt idx="7707">
                  <c:v>762.06255999999996</c:v>
                </c:pt>
                <c:pt idx="7708">
                  <c:v>762.03607</c:v>
                </c:pt>
                <c:pt idx="7709">
                  <c:v>762.04357000000005</c:v>
                </c:pt>
                <c:pt idx="7710">
                  <c:v>762.02655000000004</c:v>
                </c:pt>
                <c:pt idx="7711">
                  <c:v>762.05529000000001</c:v>
                </c:pt>
                <c:pt idx="7712">
                  <c:v>762.04192999999998</c:v>
                </c:pt>
                <c:pt idx="7713">
                  <c:v>762.04119000000003</c:v>
                </c:pt>
                <c:pt idx="7714">
                  <c:v>762.02435000000003</c:v>
                </c:pt>
                <c:pt idx="7715">
                  <c:v>762.06365000000005</c:v>
                </c:pt>
                <c:pt idx="7716">
                  <c:v>762.04967999999997</c:v>
                </c:pt>
                <c:pt idx="7717">
                  <c:v>762.05358000000001</c:v>
                </c:pt>
                <c:pt idx="7718">
                  <c:v>762.06670999999994</c:v>
                </c:pt>
                <c:pt idx="7719">
                  <c:v>762.03985</c:v>
                </c:pt>
                <c:pt idx="7720">
                  <c:v>762.03381000000002</c:v>
                </c:pt>
                <c:pt idx="7721">
                  <c:v>762.04295999999999</c:v>
                </c:pt>
                <c:pt idx="7722">
                  <c:v>762.0335</c:v>
                </c:pt>
                <c:pt idx="7723">
                  <c:v>762.04210999999998</c:v>
                </c:pt>
                <c:pt idx="7724">
                  <c:v>762.03886999999997</c:v>
                </c:pt>
                <c:pt idx="7725">
                  <c:v>762.02697000000001</c:v>
                </c:pt>
                <c:pt idx="7726">
                  <c:v>762.05669999999998</c:v>
                </c:pt>
                <c:pt idx="7727">
                  <c:v>762.03233999999998</c:v>
                </c:pt>
                <c:pt idx="7728">
                  <c:v>762.03961000000004</c:v>
                </c:pt>
                <c:pt idx="7729">
                  <c:v>762.04217000000006</c:v>
                </c:pt>
                <c:pt idx="7730">
                  <c:v>762.05163000000005</c:v>
                </c:pt>
                <c:pt idx="7731">
                  <c:v>762.04046000000005</c:v>
                </c:pt>
                <c:pt idx="7732">
                  <c:v>762.03533000000004</c:v>
                </c:pt>
                <c:pt idx="7733">
                  <c:v>762.04039999999998</c:v>
                </c:pt>
                <c:pt idx="7734">
                  <c:v>762.03355999999997</c:v>
                </c:pt>
                <c:pt idx="7735">
                  <c:v>762.03637000000003</c:v>
                </c:pt>
                <c:pt idx="7736">
                  <c:v>762.02709000000004</c:v>
                </c:pt>
                <c:pt idx="7737">
                  <c:v>762.03404999999998</c:v>
                </c:pt>
                <c:pt idx="7738">
                  <c:v>762.02098999999998</c:v>
                </c:pt>
                <c:pt idx="7739">
                  <c:v>762.02782999999999</c:v>
                </c:pt>
                <c:pt idx="7740">
                  <c:v>762.03570000000002</c:v>
                </c:pt>
                <c:pt idx="7741">
                  <c:v>762.01891999999998</c:v>
                </c:pt>
                <c:pt idx="7742">
                  <c:v>762.03062999999997</c:v>
                </c:pt>
                <c:pt idx="7743">
                  <c:v>762.01953000000003</c:v>
                </c:pt>
                <c:pt idx="7744">
                  <c:v>762.02068999999995</c:v>
                </c:pt>
                <c:pt idx="7745">
                  <c:v>762.02788999999996</c:v>
                </c:pt>
                <c:pt idx="7746">
                  <c:v>762.03423999999995</c:v>
                </c:pt>
                <c:pt idx="7747">
                  <c:v>762.00512000000003</c:v>
                </c:pt>
                <c:pt idx="7748">
                  <c:v>762.02098999999998</c:v>
                </c:pt>
                <c:pt idx="7749">
                  <c:v>762.01867000000004</c:v>
                </c:pt>
                <c:pt idx="7750">
                  <c:v>762.01336000000003</c:v>
                </c:pt>
                <c:pt idx="7751">
                  <c:v>762.01031</c:v>
                </c:pt>
                <c:pt idx="7752">
                  <c:v>762.02769999999998</c:v>
                </c:pt>
                <c:pt idx="7753">
                  <c:v>762.00579000000005</c:v>
                </c:pt>
                <c:pt idx="7754">
                  <c:v>762.01342</c:v>
                </c:pt>
                <c:pt idx="7755">
                  <c:v>762.01092000000006</c:v>
                </c:pt>
                <c:pt idx="7756">
                  <c:v>762.02380000000005</c:v>
                </c:pt>
                <c:pt idx="7757">
                  <c:v>761.99919999999997</c:v>
                </c:pt>
                <c:pt idx="7758">
                  <c:v>762.00408000000004</c:v>
                </c:pt>
                <c:pt idx="7759">
                  <c:v>761.99719000000005</c:v>
                </c:pt>
                <c:pt idx="7760">
                  <c:v>762.00914999999998</c:v>
                </c:pt>
                <c:pt idx="7761">
                  <c:v>761.99865</c:v>
                </c:pt>
                <c:pt idx="7762">
                  <c:v>762.01232000000005</c:v>
                </c:pt>
                <c:pt idx="7763">
                  <c:v>761.98968000000002</c:v>
                </c:pt>
                <c:pt idx="7764">
                  <c:v>761.98802999999998</c:v>
                </c:pt>
                <c:pt idx="7765">
                  <c:v>762.02844000000005</c:v>
                </c:pt>
                <c:pt idx="7766">
                  <c:v>761.99670000000003</c:v>
                </c:pt>
                <c:pt idx="7767">
                  <c:v>762.01110000000006</c:v>
                </c:pt>
                <c:pt idx="7768">
                  <c:v>762.01342</c:v>
                </c:pt>
                <c:pt idx="7769">
                  <c:v>762.00023999999996</c:v>
                </c:pt>
                <c:pt idx="7770">
                  <c:v>761.99224000000004</c:v>
                </c:pt>
                <c:pt idx="7771">
                  <c:v>762.01152999999999</c:v>
                </c:pt>
                <c:pt idx="7772">
                  <c:v>761.98064999999997</c:v>
                </c:pt>
                <c:pt idx="7773">
                  <c:v>761.97967000000006</c:v>
                </c:pt>
                <c:pt idx="7774">
                  <c:v>762.02557000000002</c:v>
                </c:pt>
                <c:pt idx="7775">
                  <c:v>762.01062000000002</c:v>
                </c:pt>
                <c:pt idx="7776">
                  <c:v>761.99297999999999</c:v>
                </c:pt>
                <c:pt idx="7777">
                  <c:v>761.99499000000003</c:v>
                </c:pt>
                <c:pt idx="7778">
                  <c:v>761.98686999999995</c:v>
                </c:pt>
                <c:pt idx="7779">
                  <c:v>762.01878999999997</c:v>
                </c:pt>
                <c:pt idx="7780">
                  <c:v>762.00903000000005</c:v>
                </c:pt>
                <c:pt idx="7781">
                  <c:v>762.00774999999999</c:v>
                </c:pt>
                <c:pt idx="7782">
                  <c:v>762.00157999999999</c:v>
                </c:pt>
                <c:pt idx="7783">
                  <c:v>762.02116999999998</c:v>
                </c:pt>
                <c:pt idx="7784">
                  <c:v>761.98100999999997</c:v>
                </c:pt>
                <c:pt idx="7785">
                  <c:v>761.98657000000003</c:v>
                </c:pt>
                <c:pt idx="7786">
                  <c:v>761.98290999999995</c:v>
                </c:pt>
                <c:pt idx="7787">
                  <c:v>762.00720000000001</c:v>
                </c:pt>
                <c:pt idx="7788">
                  <c:v>761.99865</c:v>
                </c:pt>
                <c:pt idx="7789">
                  <c:v>762.00609999999995</c:v>
                </c:pt>
                <c:pt idx="7790">
                  <c:v>762.02031999999997</c:v>
                </c:pt>
                <c:pt idx="7791">
                  <c:v>762.01122999999995</c:v>
                </c:pt>
                <c:pt idx="7792">
                  <c:v>761.98022000000003</c:v>
                </c:pt>
                <c:pt idx="7793">
                  <c:v>762.00639999999999</c:v>
                </c:pt>
                <c:pt idx="7794">
                  <c:v>762.00976000000003</c:v>
                </c:pt>
                <c:pt idx="7795">
                  <c:v>762.00780999999995</c:v>
                </c:pt>
                <c:pt idx="7796">
                  <c:v>762.01787999999999</c:v>
                </c:pt>
                <c:pt idx="7797">
                  <c:v>761.98582999999996</c:v>
                </c:pt>
                <c:pt idx="7798">
                  <c:v>762.01036999999997</c:v>
                </c:pt>
                <c:pt idx="7799">
                  <c:v>762.01147000000003</c:v>
                </c:pt>
                <c:pt idx="7800">
                  <c:v>762.00365999999997</c:v>
                </c:pt>
                <c:pt idx="7801">
                  <c:v>762.00420999999994</c:v>
                </c:pt>
                <c:pt idx="7802">
                  <c:v>762.00645999999995</c:v>
                </c:pt>
                <c:pt idx="7803">
                  <c:v>762.00139999999999</c:v>
                </c:pt>
                <c:pt idx="7804">
                  <c:v>762.01067999999998</c:v>
                </c:pt>
                <c:pt idx="7805">
                  <c:v>762.01469999999995</c:v>
                </c:pt>
                <c:pt idx="7806">
                  <c:v>762.00639999999999</c:v>
                </c:pt>
                <c:pt idx="7807">
                  <c:v>762</c:v>
                </c:pt>
                <c:pt idx="7808">
                  <c:v>761.99725000000001</c:v>
                </c:pt>
                <c:pt idx="7809">
                  <c:v>761.99144999999999</c:v>
                </c:pt>
                <c:pt idx="7810">
                  <c:v>762.01958999999999</c:v>
                </c:pt>
                <c:pt idx="7811">
                  <c:v>762.00115000000005</c:v>
                </c:pt>
                <c:pt idx="7812">
                  <c:v>762.02075000000002</c:v>
                </c:pt>
                <c:pt idx="7813">
                  <c:v>762.03130999999996</c:v>
                </c:pt>
                <c:pt idx="7814">
                  <c:v>762.01585999999998</c:v>
                </c:pt>
                <c:pt idx="7815">
                  <c:v>762.01092000000006</c:v>
                </c:pt>
                <c:pt idx="7816">
                  <c:v>762.02873999999997</c:v>
                </c:pt>
                <c:pt idx="7817">
                  <c:v>762.00787000000003</c:v>
                </c:pt>
                <c:pt idx="7818">
                  <c:v>762.00279999999998</c:v>
                </c:pt>
                <c:pt idx="7819">
                  <c:v>761.98260000000005</c:v>
                </c:pt>
                <c:pt idx="7820">
                  <c:v>762.01976999999999</c:v>
                </c:pt>
                <c:pt idx="7821">
                  <c:v>762.02404000000001</c:v>
                </c:pt>
                <c:pt idx="7822">
                  <c:v>762.01207999999997</c:v>
                </c:pt>
                <c:pt idx="7823">
                  <c:v>762.02306999999996</c:v>
                </c:pt>
                <c:pt idx="7824">
                  <c:v>762.00163999999995</c:v>
                </c:pt>
                <c:pt idx="7825">
                  <c:v>762.01080000000002</c:v>
                </c:pt>
                <c:pt idx="7826">
                  <c:v>762.02959999999996</c:v>
                </c:pt>
                <c:pt idx="7827">
                  <c:v>762.01110000000006</c:v>
                </c:pt>
                <c:pt idx="7828">
                  <c:v>762.02293999999995</c:v>
                </c:pt>
                <c:pt idx="7829">
                  <c:v>762.02184999999997</c:v>
                </c:pt>
                <c:pt idx="7830">
                  <c:v>762.00720000000001</c:v>
                </c:pt>
                <c:pt idx="7831">
                  <c:v>762.03259000000003</c:v>
                </c:pt>
                <c:pt idx="7832">
                  <c:v>762.01971000000003</c:v>
                </c:pt>
                <c:pt idx="7833">
                  <c:v>762.01671999999996</c:v>
                </c:pt>
                <c:pt idx="7834">
                  <c:v>762.02349000000004</c:v>
                </c:pt>
                <c:pt idx="7835">
                  <c:v>762.01946999999996</c:v>
                </c:pt>
                <c:pt idx="7836">
                  <c:v>762.01982999999996</c:v>
                </c:pt>
                <c:pt idx="7837">
                  <c:v>762.02008000000001</c:v>
                </c:pt>
                <c:pt idx="7838">
                  <c:v>762.02026000000001</c:v>
                </c:pt>
                <c:pt idx="7839">
                  <c:v>762.01562000000001</c:v>
                </c:pt>
                <c:pt idx="7840">
                  <c:v>762.01176999999996</c:v>
                </c:pt>
                <c:pt idx="7841">
                  <c:v>762.02368000000001</c:v>
                </c:pt>
                <c:pt idx="7842">
                  <c:v>762.01562000000001</c:v>
                </c:pt>
                <c:pt idx="7843">
                  <c:v>762.00976000000003</c:v>
                </c:pt>
                <c:pt idx="7844">
                  <c:v>761.99339999999995</c:v>
                </c:pt>
                <c:pt idx="7845">
                  <c:v>762.01140999999996</c:v>
                </c:pt>
                <c:pt idx="7846">
                  <c:v>762.01458000000002</c:v>
                </c:pt>
                <c:pt idx="7847">
                  <c:v>762.02702999999997</c:v>
                </c:pt>
                <c:pt idx="7848">
                  <c:v>762.01837</c:v>
                </c:pt>
                <c:pt idx="7849">
                  <c:v>762.01958999999999</c:v>
                </c:pt>
                <c:pt idx="7850">
                  <c:v>762.02391999999998</c:v>
                </c:pt>
                <c:pt idx="7851">
                  <c:v>762.01842999999997</c:v>
                </c:pt>
                <c:pt idx="7852">
                  <c:v>762.00115000000005</c:v>
                </c:pt>
                <c:pt idx="7853">
                  <c:v>762.00969999999995</c:v>
                </c:pt>
                <c:pt idx="7854">
                  <c:v>762.01720999999998</c:v>
                </c:pt>
                <c:pt idx="7855">
                  <c:v>762.02557000000002</c:v>
                </c:pt>
                <c:pt idx="7856">
                  <c:v>762.02946999999995</c:v>
                </c:pt>
                <c:pt idx="7857">
                  <c:v>762.01116000000002</c:v>
                </c:pt>
                <c:pt idx="7858">
                  <c:v>762.01336000000003</c:v>
                </c:pt>
                <c:pt idx="7859">
                  <c:v>762.00225</c:v>
                </c:pt>
                <c:pt idx="7860">
                  <c:v>762.02362000000005</c:v>
                </c:pt>
                <c:pt idx="7861">
                  <c:v>762.00591999999995</c:v>
                </c:pt>
                <c:pt idx="7862">
                  <c:v>762.01202000000001</c:v>
                </c:pt>
                <c:pt idx="7863">
                  <c:v>762.00732000000005</c:v>
                </c:pt>
                <c:pt idx="7864">
                  <c:v>762.04138</c:v>
                </c:pt>
                <c:pt idx="7865">
                  <c:v>762.00665000000004</c:v>
                </c:pt>
                <c:pt idx="7866">
                  <c:v>762.02013999999997</c:v>
                </c:pt>
                <c:pt idx="7867">
                  <c:v>762.00305000000003</c:v>
                </c:pt>
                <c:pt idx="7868">
                  <c:v>762.01818000000003</c:v>
                </c:pt>
                <c:pt idx="7869">
                  <c:v>762.01598999999999</c:v>
                </c:pt>
                <c:pt idx="7870">
                  <c:v>762.02044000000001</c:v>
                </c:pt>
                <c:pt idx="7871">
                  <c:v>762.02611999999999</c:v>
                </c:pt>
                <c:pt idx="7872">
                  <c:v>762.02124000000003</c:v>
                </c:pt>
                <c:pt idx="7873">
                  <c:v>762.03997000000004</c:v>
                </c:pt>
                <c:pt idx="7874">
                  <c:v>762.01</c:v>
                </c:pt>
                <c:pt idx="7875">
                  <c:v>762.01367000000005</c:v>
                </c:pt>
                <c:pt idx="7876">
                  <c:v>761.99810000000002</c:v>
                </c:pt>
                <c:pt idx="7877">
                  <c:v>762.02233000000001</c:v>
                </c:pt>
                <c:pt idx="7878">
                  <c:v>762.01500999999996</c:v>
                </c:pt>
                <c:pt idx="7879">
                  <c:v>762.01684</c:v>
                </c:pt>
                <c:pt idx="7880">
                  <c:v>762.04454999999996</c:v>
                </c:pt>
                <c:pt idx="7881">
                  <c:v>762.02068999999995</c:v>
                </c:pt>
                <c:pt idx="7882">
                  <c:v>762.00891000000001</c:v>
                </c:pt>
                <c:pt idx="7883">
                  <c:v>762.02428999999995</c:v>
                </c:pt>
                <c:pt idx="7884">
                  <c:v>762.01122999999995</c:v>
                </c:pt>
                <c:pt idx="7885">
                  <c:v>762.01934000000006</c:v>
                </c:pt>
                <c:pt idx="7886">
                  <c:v>761.99730999999997</c:v>
                </c:pt>
                <c:pt idx="7887">
                  <c:v>762.01080000000002</c:v>
                </c:pt>
                <c:pt idx="7888">
                  <c:v>762.00645999999995</c:v>
                </c:pt>
                <c:pt idx="7889">
                  <c:v>762.01262999999994</c:v>
                </c:pt>
                <c:pt idx="7890">
                  <c:v>761.99328000000003</c:v>
                </c:pt>
                <c:pt idx="7891">
                  <c:v>761.98553000000004</c:v>
                </c:pt>
                <c:pt idx="7892">
                  <c:v>762.01147000000003</c:v>
                </c:pt>
                <c:pt idx="7893">
                  <c:v>761.98943999999995</c:v>
                </c:pt>
                <c:pt idx="7894">
                  <c:v>761.98382000000004</c:v>
                </c:pt>
                <c:pt idx="7895">
                  <c:v>761.98797000000002</c:v>
                </c:pt>
                <c:pt idx="7896">
                  <c:v>762.00328999999999</c:v>
                </c:pt>
                <c:pt idx="7897">
                  <c:v>761.98437000000001</c:v>
                </c:pt>
                <c:pt idx="7898">
                  <c:v>762.00780999999995</c:v>
                </c:pt>
                <c:pt idx="7899">
                  <c:v>761.98919000000001</c:v>
                </c:pt>
                <c:pt idx="7900">
                  <c:v>761.99383</c:v>
                </c:pt>
                <c:pt idx="7901">
                  <c:v>761.98541</c:v>
                </c:pt>
                <c:pt idx="7902">
                  <c:v>761.99168999999995</c:v>
                </c:pt>
                <c:pt idx="7903">
                  <c:v>761.99450000000002</c:v>
                </c:pt>
                <c:pt idx="7904">
                  <c:v>761.98602000000005</c:v>
                </c:pt>
                <c:pt idx="7905">
                  <c:v>761.99414000000002</c:v>
                </c:pt>
                <c:pt idx="7906">
                  <c:v>762.00243999999998</c:v>
                </c:pt>
                <c:pt idx="7907">
                  <c:v>761.99333999999999</c:v>
                </c:pt>
                <c:pt idx="7908">
                  <c:v>761.99803999999995</c:v>
                </c:pt>
                <c:pt idx="7909">
                  <c:v>762.00108999999998</c:v>
                </c:pt>
                <c:pt idx="7910">
                  <c:v>762.01092000000006</c:v>
                </c:pt>
                <c:pt idx="7911">
                  <c:v>761.99377000000004</c:v>
                </c:pt>
                <c:pt idx="7912">
                  <c:v>761.98297000000002</c:v>
                </c:pt>
                <c:pt idx="7913">
                  <c:v>762.01860999999997</c:v>
                </c:pt>
                <c:pt idx="7914">
                  <c:v>762.00268000000005</c:v>
                </c:pt>
                <c:pt idx="7915">
                  <c:v>761.99437999999998</c:v>
                </c:pt>
                <c:pt idx="7916">
                  <c:v>761.97735</c:v>
                </c:pt>
                <c:pt idx="7917">
                  <c:v>762.00951999999995</c:v>
                </c:pt>
                <c:pt idx="7918">
                  <c:v>762.00585000000001</c:v>
                </c:pt>
                <c:pt idx="7919">
                  <c:v>762.01367000000005</c:v>
                </c:pt>
                <c:pt idx="7920">
                  <c:v>761.99572000000001</c:v>
                </c:pt>
                <c:pt idx="7921">
                  <c:v>762.00951999999995</c:v>
                </c:pt>
                <c:pt idx="7922">
                  <c:v>761.98773000000006</c:v>
                </c:pt>
                <c:pt idx="7923">
                  <c:v>761.99450000000002</c:v>
                </c:pt>
                <c:pt idx="7924">
                  <c:v>762.00567000000001</c:v>
                </c:pt>
                <c:pt idx="7925">
                  <c:v>761.99406999999997</c:v>
                </c:pt>
                <c:pt idx="7926">
                  <c:v>761.99005</c:v>
                </c:pt>
                <c:pt idx="7927">
                  <c:v>761.99719000000005</c:v>
                </c:pt>
                <c:pt idx="7928">
                  <c:v>762.00341000000003</c:v>
                </c:pt>
                <c:pt idx="7929">
                  <c:v>761.98297000000002</c:v>
                </c:pt>
                <c:pt idx="7930">
                  <c:v>761.98186999999996</c:v>
                </c:pt>
                <c:pt idx="7931">
                  <c:v>761.98875999999996</c:v>
                </c:pt>
                <c:pt idx="7932">
                  <c:v>761.98077000000001</c:v>
                </c:pt>
                <c:pt idx="7933">
                  <c:v>761.96556999999996</c:v>
                </c:pt>
                <c:pt idx="7934">
                  <c:v>761.99865</c:v>
                </c:pt>
                <c:pt idx="7935">
                  <c:v>761.97484999999995</c:v>
                </c:pt>
                <c:pt idx="7936">
                  <c:v>761.97118999999998</c:v>
                </c:pt>
                <c:pt idx="7937">
                  <c:v>761.98577</c:v>
                </c:pt>
                <c:pt idx="7938">
                  <c:v>761.98095000000001</c:v>
                </c:pt>
                <c:pt idx="7939">
                  <c:v>761.97411999999997</c:v>
                </c:pt>
                <c:pt idx="7940">
                  <c:v>761.96423000000004</c:v>
                </c:pt>
                <c:pt idx="7941">
                  <c:v>761.98668999999995</c:v>
                </c:pt>
                <c:pt idx="7942">
                  <c:v>761.98297000000002</c:v>
                </c:pt>
                <c:pt idx="7943">
                  <c:v>761.97380999999996</c:v>
                </c:pt>
                <c:pt idx="7944">
                  <c:v>761.98680999999999</c:v>
                </c:pt>
                <c:pt idx="7945">
                  <c:v>761.96483999999998</c:v>
                </c:pt>
                <c:pt idx="7946">
                  <c:v>761.98797000000002</c:v>
                </c:pt>
                <c:pt idx="7947">
                  <c:v>761.97747000000004</c:v>
                </c:pt>
                <c:pt idx="7948">
                  <c:v>761.95684000000006</c:v>
                </c:pt>
                <c:pt idx="7949">
                  <c:v>761.97833000000003</c:v>
                </c:pt>
                <c:pt idx="7950">
                  <c:v>761.98802999999998</c:v>
                </c:pt>
                <c:pt idx="7951">
                  <c:v>761.96043999999995</c:v>
                </c:pt>
                <c:pt idx="7952">
                  <c:v>761.98943999999995</c:v>
                </c:pt>
                <c:pt idx="7953">
                  <c:v>761.97454000000005</c:v>
                </c:pt>
                <c:pt idx="7954">
                  <c:v>761.98278000000005</c:v>
                </c:pt>
                <c:pt idx="7955">
                  <c:v>761.98167999999998</c:v>
                </c:pt>
                <c:pt idx="7956">
                  <c:v>761.97235000000001</c:v>
                </c:pt>
                <c:pt idx="7957">
                  <c:v>761.98181</c:v>
                </c:pt>
                <c:pt idx="7958">
                  <c:v>761.98431000000005</c:v>
                </c:pt>
                <c:pt idx="7959">
                  <c:v>761.99719000000005</c:v>
                </c:pt>
                <c:pt idx="7960">
                  <c:v>761.97691999999995</c:v>
                </c:pt>
                <c:pt idx="7961">
                  <c:v>761.97520999999995</c:v>
                </c:pt>
                <c:pt idx="7962">
                  <c:v>761.97874999999999</c:v>
                </c:pt>
                <c:pt idx="7963">
                  <c:v>761.97094000000004</c:v>
                </c:pt>
                <c:pt idx="7964">
                  <c:v>761.97564</c:v>
                </c:pt>
                <c:pt idx="7965">
                  <c:v>761.97064</c:v>
                </c:pt>
                <c:pt idx="7966">
                  <c:v>761.98662999999999</c:v>
                </c:pt>
                <c:pt idx="7967">
                  <c:v>761.98809000000006</c:v>
                </c:pt>
                <c:pt idx="7968">
                  <c:v>761.98851999999999</c:v>
                </c:pt>
                <c:pt idx="7969">
                  <c:v>761.98406</c:v>
                </c:pt>
                <c:pt idx="7970">
                  <c:v>762.00298999999995</c:v>
                </c:pt>
                <c:pt idx="7971">
                  <c:v>761.98906999999997</c:v>
                </c:pt>
                <c:pt idx="7972">
                  <c:v>761.97717</c:v>
                </c:pt>
                <c:pt idx="7973">
                  <c:v>761.98724000000004</c:v>
                </c:pt>
                <c:pt idx="7974">
                  <c:v>761.96812999999997</c:v>
                </c:pt>
                <c:pt idx="7975">
                  <c:v>761.96234000000004</c:v>
                </c:pt>
                <c:pt idx="7976">
                  <c:v>761.98515999999995</c:v>
                </c:pt>
                <c:pt idx="7977">
                  <c:v>761.98943999999995</c:v>
                </c:pt>
                <c:pt idx="7978">
                  <c:v>761.98045999999999</c:v>
                </c:pt>
                <c:pt idx="7979">
                  <c:v>761.98077000000001</c:v>
                </c:pt>
                <c:pt idx="7980">
                  <c:v>761.96960000000001</c:v>
                </c:pt>
                <c:pt idx="7981">
                  <c:v>761.98248000000001</c:v>
                </c:pt>
                <c:pt idx="7982">
                  <c:v>761.97406000000001</c:v>
                </c:pt>
                <c:pt idx="7983">
                  <c:v>761.98051999999996</c:v>
                </c:pt>
                <c:pt idx="7984">
                  <c:v>761.98222999999996</c:v>
                </c:pt>
                <c:pt idx="7985">
                  <c:v>761.98149999999998</c:v>
                </c:pt>
                <c:pt idx="7986">
                  <c:v>761.98326999999995</c:v>
                </c:pt>
                <c:pt idx="7987">
                  <c:v>761.98071000000004</c:v>
                </c:pt>
                <c:pt idx="7988">
                  <c:v>762.01225999999997</c:v>
                </c:pt>
                <c:pt idx="7989">
                  <c:v>761.99803999999995</c:v>
                </c:pt>
                <c:pt idx="7990">
                  <c:v>762.00061000000005</c:v>
                </c:pt>
                <c:pt idx="7991">
                  <c:v>761.97691999999995</c:v>
                </c:pt>
                <c:pt idx="7992">
                  <c:v>761.98107000000005</c:v>
                </c:pt>
                <c:pt idx="7993">
                  <c:v>761.99303999999995</c:v>
                </c:pt>
                <c:pt idx="7994">
                  <c:v>762.01318000000003</c:v>
                </c:pt>
                <c:pt idx="7995">
                  <c:v>762.00274000000002</c:v>
                </c:pt>
                <c:pt idx="7996">
                  <c:v>762.01953000000003</c:v>
                </c:pt>
                <c:pt idx="7997">
                  <c:v>762.00707999999997</c:v>
                </c:pt>
                <c:pt idx="7998">
                  <c:v>761.99310000000003</c:v>
                </c:pt>
                <c:pt idx="7999">
                  <c:v>761.97814000000005</c:v>
                </c:pt>
                <c:pt idx="8000">
                  <c:v>761.99945000000002</c:v>
                </c:pt>
                <c:pt idx="8001">
                  <c:v>762.01244999999994</c:v>
                </c:pt>
                <c:pt idx="8002">
                  <c:v>761.99194</c:v>
                </c:pt>
                <c:pt idx="8003">
                  <c:v>762.00616000000002</c:v>
                </c:pt>
                <c:pt idx="8004">
                  <c:v>762.00189</c:v>
                </c:pt>
                <c:pt idx="8005">
                  <c:v>761.99834999999996</c:v>
                </c:pt>
                <c:pt idx="8006">
                  <c:v>761.99248999999998</c:v>
                </c:pt>
                <c:pt idx="8007">
                  <c:v>761.99321999999995</c:v>
                </c:pt>
                <c:pt idx="8008">
                  <c:v>762.00774999999999</c:v>
                </c:pt>
                <c:pt idx="8009">
                  <c:v>762.01567999999997</c:v>
                </c:pt>
                <c:pt idx="8010">
                  <c:v>761.99468000000002</c:v>
                </c:pt>
                <c:pt idx="8011">
                  <c:v>762.01678000000004</c:v>
                </c:pt>
                <c:pt idx="8012">
                  <c:v>762.00732000000005</c:v>
                </c:pt>
                <c:pt idx="8013">
                  <c:v>762.01207999999997</c:v>
                </c:pt>
                <c:pt idx="8014">
                  <c:v>762.00396000000001</c:v>
                </c:pt>
                <c:pt idx="8015">
                  <c:v>761.99865</c:v>
                </c:pt>
                <c:pt idx="8016">
                  <c:v>762.01080000000002</c:v>
                </c:pt>
                <c:pt idx="8017">
                  <c:v>762.01256999999998</c:v>
                </c:pt>
                <c:pt idx="8018">
                  <c:v>761.99530000000004</c:v>
                </c:pt>
                <c:pt idx="8019">
                  <c:v>762.01251000000002</c:v>
                </c:pt>
                <c:pt idx="8020">
                  <c:v>762.01556000000005</c:v>
                </c:pt>
                <c:pt idx="8021">
                  <c:v>762.02171999999996</c:v>
                </c:pt>
                <c:pt idx="8022">
                  <c:v>762.00090999999998</c:v>
                </c:pt>
                <c:pt idx="8023">
                  <c:v>762.00390000000004</c:v>
                </c:pt>
                <c:pt idx="8024">
                  <c:v>762.03228000000001</c:v>
                </c:pt>
                <c:pt idx="8025">
                  <c:v>762.01842999999997</c:v>
                </c:pt>
                <c:pt idx="8026">
                  <c:v>761.99639000000002</c:v>
                </c:pt>
                <c:pt idx="8027">
                  <c:v>761.99992999999995</c:v>
                </c:pt>
                <c:pt idx="8028">
                  <c:v>762.00665000000004</c:v>
                </c:pt>
                <c:pt idx="8029">
                  <c:v>762.00298999999995</c:v>
                </c:pt>
                <c:pt idx="8030">
                  <c:v>762.00279999999998</c:v>
                </c:pt>
                <c:pt idx="8031">
                  <c:v>762.00609999999995</c:v>
                </c:pt>
                <c:pt idx="8032">
                  <c:v>762.01860999999997</c:v>
                </c:pt>
                <c:pt idx="8033">
                  <c:v>762.01696000000004</c:v>
                </c:pt>
                <c:pt idx="8034">
                  <c:v>762.02910999999995</c:v>
                </c:pt>
                <c:pt idx="8035">
                  <c:v>762.03186000000005</c:v>
                </c:pt>
                <c:pt idx="8036">
                  <c:v>762.01598999999999</c:v>
                </c:pt>
                <c:pt idx="8037">
                  <c:v>761.99699999999996</c:v>
                </c:pt>
                <c:pt idx="8038">
                  <c:v>762.04918999999995</c:v>
                </c:pt>
                <c:pt idx="8039">
                  <c:v>761.99725000000001</c:v>
                </c:pt>
                <c:pt idx="8040">
                  <c:v>762.01873000000001</c:v>
                </c:pt>
                <c:pt idx="8041">
                  <c:v>762.04332999999997</c:v>
                </c:pt>
                <c:pt idx="8042">
                  <c:v>762.01702</c:v>
                </c:pt>
                <c:pt idx="8043">
                  <c:v>762.04516000000001</c:v>
                </c:pt>
                <c:pt idx="8044">
                  <c:v>762.01134999999999</c:v>
                </c:pt>
                <c:pt idx="8045">
                  <c:v>762.03826000000004</c:v>
                </c:pt>
                <c:pt idx="8046">
                  <c:v>762.01891999999998</c:v>
                </c:pt>
                <c:pt idx="8047">
                  <c:v>762.03106000000002</c:v>
                </c:pt>
                <c:pt idx="8048">
                  <c:v>762.03997000000004</c:v>
                </c:pt>
                <c:pt idx="8049">
                  <c:v>762.02319</c:v>
                </c:pt>
                <c:pt idx="8050">
                  <c:v>762.05029000000002</c:v>
                </c:pt>
                <c:pt idx="8051">
                  <c:v>762.03148999999996</c:v>
                </c:pt>
                <c:pt idx="8052">
                  <c:v>762.03002000000004</c:v>
                </c:pt>
                <c:pt idx="8053">
                  <c:v>762.02733999999998</c:v>
                </c:pt>
                <c:pt idx="8054">
                  <c:v>761.99339999999995</c:v>
                </c:pt>
                <c:pt idx="8055">
                  <c:v>762.00761999999997</c:v>
                </c:pt>
                <c:pt idx="8056">
                  <c:v>762.02153999999996</c:v>
                </c:pt>
                <c:pt idx="8057">
                  <c:v>762.02257999999995</c:v>
                </c:pt>
                <c:pt idx="8058">
                  <c:v>762.00201000000004</c:v>
                </c:pt>
                <c:pt idx="8059">
                  <c:v>762.00316999999995</c:v>
                </c:pt>
                <c:pt idx="8060">
                  <c:v>761.98706000000004</c:v>
                </c:pt>
                <c:pt idx="8061">
                  <c:v>761.97704999999996</c:v>
                </c:pt>
                <c:pt idx="8062">
                  <c:v>762.01116000000002</c:v>
                </c:pt>
                <c:pt idx="8063">
                  <c:v>761.99352999999996</c:v>
                </c:pt>
                <c:pt idx="8064">
                  <c:v>761.99890000000005</c:v>
                </c:pt>
                <c:pt idx="8065">
                  <c:v>761.98991999999998</c:v>
                </c:pt>
                <c:pt idx="8066">
                  <c:v>761.98352</c:v>
                </c:pt>
                <c:pt idx="8067">
                  <c:v>761.97411999999997</c:v>
                </c:pt>
                <c:pt idx="8068">
                  <c:v>761.97369000000003</c:v>
                </c:pt>
                <c:pt idx="8069">
                  <c:v>761.99352999999996</c:v>
                </c:pt>
                <c:pt idx="8070">
                  <c:v>761.97874999999999</c:v>
                </c:pt>
                <c:pt idx="8071">
                  <c:v>761.99217999999996</c:v>
                </c:pt>
                <c:pt idx="8072">
                  <c:v>761.97131000000002</c:v>
                </c:pt>
                <c:pt idx="8073">
                  <c:v>761.98333000000002</c:v>
                </c:pt>
                <c:pt idx="8074">
                  <c:v>761.98821999999996</c:v>
                </c:pt>
                <c:pt idx="8075">
                  <c:v>761.99157000000002</c:v>
                </c:pt>
                <c:pt idx="8076">
                  <c:v>761.96514000000002</c:v>
                </c:pt>
                <c:pt idx="8077">
                  <c:v>761.97424000000001</c:v>
                </c:pt>
                <c:pt idx="8078">
                  <c:v>761.97882000000004</c:v>
                </c:pt>
                <c:pt idx="8079">
                  <c:v>762.02148</c:v>
                </c:pt>
                <c:pt idx="8080">
                  <c:v>761.94586000000004</c:v>
                </c:pt>
                <c:pt idx="8081">
                  <c:v>761.98875999999996</c:v>
                </c:pt>
                <c:pt idx="8082">
                  <c:v>761.97351000000003</c:v>
                </c:pt>
                <c:pt idx="8083">
                  <c:v>761.99657999999999</c:v>
                </c:pt>
                <c:pt idx="8084">
                  <c:v>761.97436000000005</c:v>
                </c:pt>
                <c:pt idx="8085">
                  <c:v>762.01085999999998</c:v>
                </c:pt>
                <c:pt idx="8086">
                  <c:v>761.98344999999995</c:v>
                </c:pt>
                <c:pt idx="8087">
                  <c:v>761.97997999999995</c:v>
                </c:pt>
                <c:pt idx="8088">
                  <c:v>761.97717</c:v>
                </c:pt>
                <c:pt idx="8089">
                  <c:v>761.98181</c:v>
                </c:pt>
                <c:pt idx="8090">
                  <c:v>762.01092000000006</c:v>
                </c:pt>
                <c:pt idx="8091">
                  <c:v>762.00341000000003</c:v>
                </c:pt>
                <c:pt idx="8092">
                  <c:v>761.98937000000001</c:v>
                </c:pt>
                <c:pt idx="8093">
                  <c:v>761.99945000000002</c:v>
                </c:pt>
                <c:pt idx="8094">
                  <c:v>761.98577</c:v>
                </c:pt>
                <c:pt idx="8095">
                  <c:v>762.00194999999997</c:v>
                </c:pt>
                <c:pt idx="8096">
                  <c:v>761.97997999999995</c:v>
                </c:pt>
                <c:pt idx="8097">
                  <c:v>762.00274000000002</c:v>
                </c:pt>
                <c:pt idx="8098">
                  <c:v>761.97771999999998</c:v>
                </c:pt>
                <c:pt idx="8099">
                  <c:v>761.99194</c:v>
                </c:pt>
                <c:pt idx="8100">
                  <c:v>761.97491000000002</c:v>
                </c:pt>
                <c:pt idx="8101">
                  <c:v>761.98107000000005</c:v>
                </c:pt>
                <c:pt idx="8102">
                  <c:v>761.98382000000004</c:v>
                </c:pt>
                <c:pt idx="8103">
                  <c:v>761.98833999999999</c:v>
                </c:pt>
                <c:pt idx="8104">
                  <c:v>762.00561000000005</c:v>
                </c:pt>
                <c:pt idx="8105">
                  <c:v>761.99492999999995</c:v>
                </c:pt>
                <c:pt idx="8106">
                  <c:v>762.00854000000004</c:v>
                </c:pt>
                <c:pt idx="8107">
                  <c:v>762.03179</c:v>
                </c:pt>
                <c:pt idx="8108">
                  <c:v>761.99144999999999</c:v>
                </c:pt>
                <c:pt idx="8109">
                  <c:v>762.01360999999997</c:v>
                </c:pt>
                <c:pt idx="8110">
                  <c:v>762.01787999999999</c:v>
                </c:pt>
                <c:pt idx="8111">
                  <c:v>762.00225</c:v>
                </c:pt>
                <c:pt idx="8112">
                  <c:v>761.99877000000004</c:v>
                </c:pt>
                <c:pt idx="8113">
                  <c:v>762.00420999999994</c:v>
                </c:pt>
                <c:pt idx="8114">
                  <c:v>762.02056000000005</c:v>
                </c:pt>
                <c:pt idx="8115">
                  <c:v>762.00707999999997</c:v>
                </c:pt>
                <c:pt idx="8116">
                  <c:v>762.02446999999995</c:v>
                </c:pt>
                <c:pt idx="8117">
                  <c:v>762.01904000000002</c:v>
                </c:pt>
                <c:pt idx="8118">
                  <c:v>762.02984000000004</c:v>
                </c:pt>
                <c:pt idx="8119">
                  <c:v>762.01647000000003</c:v>
                </c:pt>
                <c:pt idx="8120">
                  <c:v>762.02368000000001</c:v>
                </c:pt>
                <c:pt idx="8121">
                  <c:v>762.03759000000002</c:v>
                </c:pt>
                <c:pt idx="8122">
                  <c:v>762.02197000000001</c:v>
                </c:pt>
                <c:pt idx="8123">
                  <c:v>762.03015000000005</c:v>
                </c:pt>
                <c:pt idx="8124">
                  <c:v>762.02715999999998</c:v>
                </c:pt>
                <c:pt idx="8125">
                  <c:v>762.02251999999999</c:v>
                </c:pt>
                <c:pt idx="8126">
                  <c:v>762.02751999999998</c:v>
                </c:pt>
                <c:pt idx="8127">
                  <c:v>762.02282000000002</c:v>
                </c:pt>
                <c:pt idx="8128">
                  <c:v>762.01733000000002</c:v>
                </c:pt>
                <c:pt idx="8129">
                  <c:v>762.04412000000002</c:v>
                </c:pt>
                <c:pt idx="8130">
                  <c:v>762.03899999999999</c:v>
                </c:pt>
                <c:pt idx="8131">
                  <c:v>762.05083999999999</c:v>
                </c:pt>
                <c:pt idx="8132">
                  <c:v>762.03233999999998</c:v>
                </c:pt>
                <c:pt idx="8133">
                  <c:v>762.03044999999997</c:v>
                </c:pt>
                <c:pt idx="8134">
                  <c:v>762.02391999999998</c:v>
                </c:pt>
                <c:pt idx="8135">
                  <c:v>762.02910999999995</c:v>
                </c:pt>
                <c:pt idx="8136">
                  <c:v>762.04205000000002</c:v>
                </c:pt>
                <c:pt idx="8137">
                  <c:v>762.03288999999995</c:v>
                </c:pt>
                <c:pt idx="8138">
                  <c:v>762.06127000000004</c:v>
                </c:pt>
                <c:pt idx="8139">
                  <c:v>762.04492000000005</c:v>
                </c:pt>
                <c:pt idx="8140">
                  <c:v>762.03411000000006</c:v>
                </c:pt>
                <c:pt idx="8141">
                  <c:v>762.03801999999996</c:v>
                </c:pt>
                <c:pt idx="8142">
                  <c:v>762.03601000000003</c:v>
                </c:pt>
                <c:pt idx="8143">
                  <c:v>762.04858000000002</c:v>
                </c:pt>
                <c:pt idx="8144">
                  <c:v>762.02313000000004</c:v>
                </c:pt>
                <c:pt idx="8145">
                  <c:v>762.03021000000001</c:v>
                </c:pt>
                <c:pt idx="8146">
                  <c:v>762.03746999999998</c:v>
                </c:pt>
                <c:pt idx="8147">
                  <c:v>762.03393000000005</c:v>
                </c:pt>
                <c:pt idx="8148">
                  <c:v>762.03453999999999</c:v>
                </c:pt>
                <c:pt idx="8149">
                  <c:v>762.02178000000004</c:v>
                </c:pt>
                <c:pt idx="8150">
                  <c:v>762.01373000000001</c:v>
                </c:pt>
                <c:pt idx="8151">
                  <c:v>762.02679000000001</c:v>
                </c:pt>
                <c:pt idx="8152">
                  <c:v>762.01336000000003</c:v>
                </c:pt>
                <c:pt idx="8153">
                  <c:v>762.00108999999998</c:v>
                </c:pt>
                <c:pt idx="8154">
                  <c:v>762.00279999999998</c:v>
                </c:pt>
                <c:pt idx="8155">
                  <c:v>762.00761999999997</c:v>
                </c:pt>
                <c:pt idx="8156">
                  <c:v>762.00567000000001</c:v>
                </c:pt>
                <c:pt idx="8157">
                  <c:v>761.99632999999994</c:v>
                </c:pt>
                <c:pt idx="8158">
                  <c:v>761.99681999999996</c:v>
                </c:pt>
                <c:pt idx="8159">
                  <c:v>762.00048000000004</c:v>
                </c:pt>
                <c:pt idx="8160">
                  <c:v>762.00865999999996</c:v>
                </c:pt>
                <c:pt idx="8161">
                  <c:v>761.99608999999998</c:v>
                </c:pt>
                <c:pt idx="8162">
                  <c:v>762.01385000000005</c:v>
                </c:pt>
                <c:pt idx="8163">
                  <c:v>762.00694999999996</c:v>
                </c:pt>
                <c:pt idx="8164">
                  <c:v>762.00787000000003</c:v>
                </c:pt>
                <c:pt idx="8165">
                  <c:v>762.00305000000003</c:v>
                </c:pt>
                <c:pt idx="8166">
                  <c:v>762.00054</c:v>
                </c:pt>
                <c:pt idx="8167">
                  <c:v>762.02209000000005</c:v>
                </c:pt>
                <c:pt idx="8168">
                  <c:v>762.01647000000003</c:v>
                </c:pt>
                <c:pt idx="8169">
                  <c:v>762.00994000000003</c:v>
                </c:pt>
                <c:pt idx="8170">
                  <c:v>762.02629999999999</c:v>
                </c:pt>
                <c:pt idx="8171">
                  <c:v>762.03117999999995</c:v>
                </c:pt>
                <c:pt idx="8172">
                  <c:v>762.04150000000004</c:v>
                </c:pt>
                <c:pt idx="8173">
                  <c:v>762.06133999999997</c:v>
                </c:pt>
                <c:pt idx="8174">
                  <c:v>762.06384000000003</c:v>
                </c:pt>
                <c:pt idx="8175">
                  <c:v>762.04467</c:v>
                </c:pt>
                <c:pt idx="8176">
                  <c:v>762.05516999999998</c:v>
                </c:pt>
                <c:pt idx="8177">
                  <c:v>762.07957999999996</c:v>
                </c:pt>
                <c:pt idx="8178">
                  <c:v>762.05418999999995</c:v>
                </c:pt>
                <c:pt idx="8179">
                  <c:v>762.06439</c:v>
                </c:pt>
                <c:pt idx="8180">
                  <c:v>762.08703000000003</c:v>
                </c:pt>
                <c:pt idx="8181">
                  <c:v>762.05993000000001</c:v>
                </c:pt>
                <c:pt idx="8182">
                  <c:v>762.0625</c:v>
                </c:pt>
                <c:pt idx="8183">
                  <c:v>762.07201999999995</c:v>
                </c:pt>
                <c:pt idx="8184">
                  <c:v>762.06127000000004</c:v>
                </c:pt>
                <c:pt idx="8185">
                  <c:v>762.05969000000005</c:v>
                </c:pt>
                <c:pt idx="8186">
                  <c:v>762.06187999999997</c:v>
                </c:pt>
                <c:pt idx="8187">
                  <c:v>762.06439</c:v>
                </c:pt>
                <c:pt idx="8188">
                  <c:v>762.06353000000001</c:v>
                </c:pt>
                <c:pt idx="8189">
                  <c:v>762.05376999999999</c:v>
                </c:pt>
                <c:pt idx="8190">
                  <c:v>762.04858000000002</c:v>
                </c:pt>
                <c:pt idx="8191">
                  <c:v>762.06286</c:v>
                </c:pt>
                <c:pt idx="8192">
                  <c:v>762.06164000000001</c:v>
                </c:pt>
                <c:pt idx="8193">
                  <c:v>762.06670999999994</c:v>
                </c:pt>
                <c:pt idx="8194">
                  <c:v>762.03796</c:v>
                </c:pt>
                <c:pt idx="8195">
                  <c:v>762.05249000000003</c:v>
                </c:pt>
                <c:pt idx="8196">
                  <c:v>762.04832999999996</c:v>
                </c:pt>
                <c:pt idx="8197">
                  <c:v>762.04656</c:v>
                </c:pt>
                <c:pt idx="8198">
                  <c:v>762.03728999999998</c:v>
                </c:pt>
                <c:pt idx="8199">
                  <c:v>762.04454999999996</c:v>
                </c:pt>
                <c:pt idx="8200">
                  <c:v>762.03716999999995</c:v>
                </c:pt>
                <c:pt idx="8201">
                  <c:v>762.02788999999996</c:v>
                </c:pt>
                <c:pt idx="8202">
                  <c:v>762.02513999999996</c:v>
                </c:pt>
                <c:pt idx="8203">
                  <c:v>762.03204000000005</c:v>
                </c:pt>
                <c:pt idx="8204">
                  <c:v>762.00969999999995</c:v>
                </c:pt>
                <c:pt idx="8205">
                  <c:v>762.03770999999995</c:v>
                </c:pt>
                <c:pt idx="8206">
                  <c:v>762.03270999999995</c:v>
                </c:pt>
                <c:pt idx="8207">
                  <c:v>762.04472999999996</c:v>
                </c:pt>
                <c:pt idx="8208">
                  <c:v>762.02673000000004</c:v>
                </c:pt>
                <c:pt idx="8209">
                  <c:v>762.02391999999998</c:v>
                </c:pt>
                <c:pt idx="8210">
                  <c:v>762.00780999999995</c:v>
                </c:pt>
                <c:pt idx="8211">
                  <c:v>761.99139000000002</c:v>
                </c:pt>
                <c:pt idx="8212">
                  <c:v>762.01927999999998</c:v>
                </c:pt>
                <c:pt idx="8213">
                  <c:v>762.01634999999999</c:v>
                </c:pt>
                <c:pt idx="8214">
                  <c:v>762.02795000000003</c:v>
                </c:pt>
                <c:pt idx="8215">
                  <c:v>762.02642000000003</c:v>
                </c:pt>
                <c:pt idx="8216">
                  <c:v>761.99437999999998</c:v>
                </c:pt>
                <c:pt idx="8217">
                  <c:v>762.02702999999997</c:v>
                </c:pt>
                <c:pt idx="8218">
                  <c:v>762.00372000000004</c:v>
                </c:pt>
                <c:pt idx="8219">
                  <c:v>762.02227000000005</c:v>
                </c:pt>
                <c:pt idx="8220">
                  <c:v>762.02855999999997</c:v>
                </c:pt>
                <c:pt idx="8221">
                  <c:v>762.03228000000001</c:v>
                </c:pt>
                <c:pt idx="8222">
                  <c:v>762.01922000000002</c:v>
                </c:pt>
                <c:pt idx="8223">
                  <c:v>762.02324999999996</c:v>
                </c:pt>
                <c:pt idx="8224">
                  <c:v>761.99797999999998</c:v>
                </c:pt>
                <c:pt idx="8225">
                  <c:v>761.99139000000002</c:v>
                </c:pt>
                <c:pt idx="8226">
                  <c:v>762.02238999999997</c:v>
                </c:pt>
                <c:pt idx="8227">
                  <c:v>761.99388999999996</c:v>
                </c:pt>
                <c:pt idx="8228">
                  <c:v>762.01318000000003</c:v>
                </c:pt>
                <c:pt idx="8229">
                  <c:v>762.00482</c:v>
                </c:pt>
                <c:pt idx="8230">
                  <c:v>762.00360000000001</c:v>
                </c:pt>
                <c:pt idx="8231">
                  <c:v>762.00145999999995</c:v>
                </c:pt>
                <c:pt idx="8232">
                  <c:v>761.98582999999996</c:v>
                </c:pt>
                <c:pt idx="8233">
                  <c:v>762.00121999999999</c:v>
                </c:pt>
                <c:pt idx="8234">
                  <c:v>761.99217999999996</c:v>
                </c:pt>
                <c:pt idx="8235">
                  <c:v>762.00609999999995</c:v>
                </c:pt>
                <c:pt idx="8236">
                  <c:v>761.99608999999998</c:v>
                </c:pt>
                <c:pt idx="8237">
                  <c:v>762.00316999999995</c:v>
                </c:pt>
                <c:pt idx="8238">
                  <c:v>761.97985000000006</c:v>
                </c:pt>
                <c:pt idx="8239">
                  <c:v>762.00665000000004</c:v>
                </c:pt>
                <c:pt idx="8240">
                  <c:v>761.99992999999995</c:v>
                </c:pt>
                <c:pt idx="8241">
                  <c:v>761.98650999999995</c:v>
                </c:pt>
                <c:pt idx="8242">
                  <c:v>761.98875999999996</c:v>
                </c:pt>
                <c:pt idx="8243">
                  <c:v>761.99095999999997</c:v>
                </c:pt>
                <c:pt idx="8244">
                  <c:v>761.98828000000003</c:v>
                </c:pt>
                <c:pt idx="8245">
                  <c:v>761.97424000000001</c:v>
                </c:pt>
                <c:pt idx="8246">
                  <c:v>761.96618000000001</c:v>
                </c:pt>
                <c:pt idx="8247">
                  <c:v>761.97655999999995</c:v>
                </c:pt>
                <c:pt idx="8248">
                  <c:v>761.95721000000003</c:v>
                </c:pt>
                <c:pt idx="8249">
                  <c:v>761.95934999999997</c:v>
                </c:pt>
                <c:pt idx="8250">
                  <c:v>761.98222999999996</c:v>
                </c:pt>
                <c:pt idx="8251">
                  <c:v>761.95477000000005</c:v>
                </c:pt>
                <c:pt idx="8252">
                  <c:v>761.95219999999995</c:v>
                </c:pt>
                <c:pt idx="8253">
                  <c:v>761.96123999999998</c:v>
                </c:pt>
                <c:pt idx="8254">
                  <c:v>761.97125000000005</c:v>
                </c:pt>
                <c:pt idx="8255">
                  <c:v>761.97247000000004</c:v>
                </c:pt>
                <c:pt idx="8256">
                  <c:v>761.98828000000003</c:v>
                </c:pt>
                <c:pt idx="8257">
                  <c:v>761.98442999999997</c:v>
                </c:pt>
                <c:pt idx="8258">
                  <c:v>761.96838000000002</c:v>
                </c:pt>
                <c:pt idx="8259">
                  <c:v>761.97191999999995</c:v>
                </c:pt>
                <c:pt idx="8260">
                  <c:v>761.97973000000002</c:v>
                </c:pt>
                <c:pt idx="8261">
                  <c:v>761.97600999999997</c:v>
                </c:pt>
                <c:pt idx="8262">
                  <c:v>761.98302999999999</c:v>
                </c:pt>
                <c:pt idx="8263">
                  <c:v>761.98626000000002</c:v>
                </c:pt>
                <c:pt idx="8264">
                  <c:v>761.99059999999997</c:v>
                </c:pt>
                <c:pt idx="8265">
                  <c:v>761.97398999999996</c:v>
                </c:pt>
                <c:pt idx="8266">
                  <c:v>761.97729000000004</c:v>
                </c:pt>
                <c:pt idx="8267">
                  <c:v>761.99517000000003</c:v>
                </c:pt>
                <c:pt idx="8268">
                  <c:v>761.97655999999995</c:v>
                </c:pt>
                <c:pt idx="8269">
                  <c:v>761.95024999999998</c:v>
                </c:pt>
                <c:pt idx="8270">
                  <c:v>761.96704</c:v>
                </c:pt>
                <c:pt idx="8271">
                  <c:v>761.94812000000002</c:v>
                </c:pt>
                <c:pt idx="8272">
                  <c:v>761.93975</c:v>
                </c:pt>
                <c:pt idx="8273">
                  <c:v>761.95721000000003</c:v>
                </c:pt>
                <c:pt idx="8274">
                  <c:v>761.96037999999999</c:v>
                </c:pt>
                <c:pt idx="8275">
                  <c:v>761.95848999999998</c:v>
                </c:pt>
                <c:pt idx="8276">
                  <c:v>761.94615999999996</c:v>
                </c:pt>
                <c:pt idx="8277">
                  <c:v>761.93835000000001</c:v>
                </c:pt>
                <c:pt idx="8278">
                  <c:v>761.93029000000001</c:v>
                </c:pt>
                <c:pt idx="8279">
                  <c:v>761.93571999999995</c:v>
                </c:pt>
                <c:pt idx="8280">
                  <c:v>761.94115999999997</c:v>
                </c:pt>
                <c:pt idx="8281">
                  <c:v>761.93962999999997</c:v>
                </c:pt>
                <c:pt idx="8282">
                  <c:v>761.96172999999999</c:v>
                </c:pt>
                <c:pt idx="8283">
                  <c:v>761.95732999999996</c:v>
                </c:pt>
                <c:pt idx="8284">
                  <c:v>761.95434</c:v>
                </c:pt>
                <c:pt idx="8285">
                  <c:v>761.95428000000004</c:v>
                </c:pt>
                <c:pt idx="8286">
                  <c:v>761.96960000000001</c:v>
                </c:pt>
                <c:pt idx="8287">
                  <c:v>761.93664000000001</c:v>
                </c:pt>
                <c:pt idx="8288">
                  <c:v>761.92436999999995</c:v>
                </c:pt>
                <c:pt idx="8289">
                  <c:v>761.93322000000001</c:v>
                </c:pt>
                <c:pt idx="8290">
                  <c:v>761.93951000000004</c:v>
                </c:pt>
                <c:pt idx="8291">
                  <c:v>761.91710999999998</c:v>
                </c:pt>
                <c:pt idx="8292">
                  <c:v>761.92656999999997</c:v>
                </c:pt>
                <c:pt idx="8293">
                  <c:v>761.92503999999997</c:v>
                </c:pt>
                <c:pt idx="8294">
                  <c:v>761.93627000000004</c:v>
                </c:pt>
                <c:pt idx="8295">
                  <c:v>761.92803000000004</c:v>
                </c:pt>
                <c:pt idx="8296">
                  <c:v>761.91638</c:v>
                </c:pt>
                <c:pt idx="8297">
                  <c:v>761.93194000000005</c:v>
                </c:pt>
                <c:pt idx="8298">
                  <c:v>761.91912000000002</c:v>
                </c:pt>
                <c:pt idx="8299">
                  <c:v>761.91301999999996</c:v>
                </c:pt>
                <c:pt idx="8300">
                  <c:v>761.95654000000002</c:v>
                </c:pt>
                <c:pt idx="8301">
                  <c:v>761.91710999999998</c:v>
                </c:pt>
                <c:pt idx="8302">
                  <c:v>761.95866999999998</c:v>
                </c:pt>
                <c:pt idx="8303">
                  <c:v>761.95366999999999</c:v>
                </c:pt>
                <c:pt idx="8304">
                  <c:v>761.95599000000004</c:v>
                </c:pt>
                <c:pt idx="8305">
                  <c:v>761.93298000000004</c:v>
                </c:pt>
                <c:pt idx="8306">
                  <c:v>761.97387000000003</c:v>
                </c:pt>
                <c:pt idx="8307">
                  <c:v>761.97161000000006</c:v>
                </c:pt>
                <c:pt idx="8308">
                  <c:v>761.98473999999999</c:v>
                </c:pt>
                <c:pt idx="8309">
                  <c:v>761.96434999999997</c:v>
                </c:pt>
                <c:pt idx="8310">
                  <c:v>761.96397999999999</c:v>
                </c:pt>
                <c:pt idx="8311">
                  <c:v>761.95758000000001</c:v>
                </c:pt>
                <c:pt idx="8312">
                  <c:v>761.96758999999997</c:v>
                </c:pt>
                <c:pt idx="8313">
                  <c:v>761.94890999999996</c:v>
                </c:pt>
                <c:pt idx="8314">
                  <c:v>761.96794999999997</c:v>
                </c:pt>
                <c:pt idx="8315">
                  <c:v>761.97069999999997</c:v>
                </c:pt>
                <c:pt idx="8316">
                  <c:v>761.97406000000001</c:v>
                </c:pt>
                <c:pt idx="8317">
                  <c:v>761.97929999999997</c:v>
                </c:pt>
                <c:pt idx="8318">
                  <c:v>762.00536999999997</c:v>
                </c:pt>
                <c:pt idx="8319">
                  <c:v>761.98693000000003</c:v>
                </c:pt>
                <c:pt idx="8320">
                  <c:v>761.99339999999995</c:v>
                </c:pt>
                <c:pt idx="8321">
                  <c:v>761.98712</c:v>
                </c:pt>
                <c:pt idx="8322">
                  <c:v>762.00634000000002</c:v>
                </c:pt>
                <c:pt idx="8323">
                  <c:v>761.98546999999996</c:v>
                </c:pt>
                <c:pt idx="8324">
                  <c:v>761.99243000000001</c:v>
                </c:pt>
                <c:pt idx="8325">
                  <c:v>761.99095999999997</c:v>
                </c:pt>
                <c:pt idx="8326">
                  <c:v>761.98650999999995</c:v>
                </c:pt>
                <c:pt idx="8327">
                  <c:v>762.00396000000001</c:v>
                </c:pt>
                <c:pt idx="8328">
                  <c:v>761.98315000000002</c:v>
                </c:pt>
                <c:pt idx="8329">
                  <c:v>762.00780999999995</c:v>
                </c:pt>
                <c:pt idx="8330">
                  <c:v>761.99462000000005</c:v>
                </c:pt>
                <c:pt idx="8331">
                  <c:v>761.97454000000005</c:v>
                </c:pt>
                <c:pt idx="8332">
                  <c:v>761.98344999999995</c:v>
                </c:pt>
                <c:pt idx="8333">
                  <c:v>761.96672999999998</c:v>
                </c:pt>
                <c:pt idx="8334">
                  <c:v>761.97937000000002</c:v>
                </c:pt>
                <c:pt idx="8335">
                  <c:v>761.97283000000004</c:v>
                </c:pt>
                <c:pt idx="8336">
                  <c:v>761.98162000000002</c:v>
                </c:pt>
                <c:pt idx="8337">
                  <c:v>761.96965999999998</c:v>
                </c:pt>
                <c:pt idx="8338">
                  <c:v>761.98082999999997</c:v>
                </c:pt>
                <c:pt idx="8339">
                  <c:v>761.97076000000004</c:v>
                </c:pt>
                <c:pt idx="8340">
                  <c:v>761.97325999999998</c:v>
                </c:pt>
                <c:pt idx="8341">
                  <c:v>761.97014999999999</c:v>
                </c:pt>
                <c:pt idx="8342">
                  <c:v>761.97747000000004</c:v>
                </c:pt>
                <c:pt idx="8343">
                  <c:v>761.94560999999999</c:v>
                </c:pt>
                <c:pt idx="8344">
                  <c:v>761.96148000000005</c:v>
                </c:pt>
                <c:pt idx="8345">
                  <c:v>761.96880999999996</c:v>
                </c:pt>
                <c:pt idx="8346">
                  <c:v>761.94018000000005</c:v>
                </c:pt>
                <c:pt idx="8347">
                  <c:v>761.94830000000002</c:v>
                </c:pt>
                <c:pt idx="8348">
                  <c:v>761.92693999999995</c:v>
                </c:pt>
                <c:pt idx="8349">
                  <c:v>761.94548999999995</c:v>
                </c:pt>
                <c:pt idx="8350">
                  <c:v>761.95648000000006</c:v>
                </c:pt>
                <c:pt idx="8351">
                  <c:v>761.95208000000002</c:v>
                </c:pt>
                <c:pt idx="8352">
                  <c:v>761.96281999999997</c:v>
                </c:pt>
                <c:pt idx="8353">
                  <c:v>761.95628999999997</c:v>
                </c:pt>
                <c:pt idx="8354">
                  <c:v>761.93835000000001</c:v>
                </c:pt>
                <c:pt idx="8355">
                  <c:v>761.94701999999995</c:v>
                </c:pt>
                <c:pt idx="8356">
                  <c:v>761.95684000000006</c:v>
                </c:pt>
                <c:pt idx="8357">
                  <c:v>761.94500000000005</c:v>
                </c:pt>
                <c:pt idx="8358">
                  <c:v>761.95848999999998</c:v>
                </c:pt>
                <c:pt idx="8359">
                  <c:v>761.98009999999999</c:v>
                </c:pt>
                <c:pt idx="8360">
                  <c:v>761.96405000000004</c:v>
                </c:pt>
                <c:pt idx="8361">
                  <c:v>761.97595000000001</c:v>
                </c:pt>
                <c:pt idx="8362">
                  <c:v>761.96154000000001</c:v>
                </c:pt>
                <c:pt idx="8363">
                  <c:v>761.97900000000004</c:v>
                </c:pt>
                <c:pt idx="8364">
                  <c:v>761.98631999999998</c:v>
                </c:pt>
                <c:pt idx="8365">
                  <c:v>761.96397999999999</c:v>
                </c:pt>
                <c:pt idx="8366">
                  <c:v>761.96234000000004</c:v>
                </c:pt>
                <c:pt idx="8367">
                  <c:v>761.98126000000002</c:v>
                </c:pt>
                <c:pt idx="8368">
                  <c:v>761.99577999999997</c:v>
                </c:pt>
                <c:pt idx="8369">
                  <c:v>761.96263999999996</c:v>
                </c:pt>
                <c:pt idx="8370">
                  <c:v>761.97569999999996</c:v>
                </c:pt>
                <c:pt idx="8371">
                  <c:v>761.97154999999998</c:v>
                </c:pt>
                <c:pt idx="8372">
                  <c:v>761.97625000000005</c:v>
                </c:pt>
                <c:pt idx="8373">
                  <c:v>761.99339999999995</c:v>
                </c:pt>
                <c:pt idx="8374">
                  <c:v>761.97380999999996</c:v>
                </c:pt>
                <c:pt idx="8375">
                  <c:v>761.98015999999996</c:v>
                </c:pt>
                <c:pt idx="8376">
                  <c:v>761.97740999999996</c:v>
                </c:pt>
                <c:pt idx="8377">
                  <c:v>761.98712</c:v>
                </c:pt>
                <c:pt idx="8378">
                  <c:v>761.97662000000003</c:v>
                </c:pt>
                <c:pt idx="8379">
                  <c:v>761.97271000000001</c:v>
                </c:pt>
                <c:pt idx="8380">
                  <c:v>761.98680999999999</c:v>
                </c:pt>
                <c:pt idx="8381">
                  <c:v>761.96178999999995</c:v>
                </c:pt>
                <c:pt idx="8382">
                  <c:v>761.98357999999996</c:v>
                </c:pt>
                <c:pt idx="8383">
                  <c:v>761.95610999999997</c:v>
                </c:pt>
                <c:pt idx="8384">
                  <c:v>761.96794999999997</c:v>
                </c:pt>
                <c:pt idx="8385">
                  <c:v>761.94353999999998</c:v>
                </c:pt>
                <c:pt idx="8386">
                  <c:v>761.94177000000002</c:v>
                </c:pt>
                <c:pt idx="8387">
                  <c:v>761.95781999999997</c:v>
                </c:pt>
                <c:pt idx="8388">
                  <c:v>761.94677000000001</c:v>
                </c:pt>
                <c:pt idx="8389">
                  <c:v>761.96556999999996</c:v>
                </c:pt>
                <c:pt idx="8390">
                  <c:v>761.97900000000004</c:v>
                </c:pt>
                <c:pt idx="8391">
                  <c:v>761.96099000000004</c:v>
                </c:pt>
                <c:pt idx="8392">
                  <c:v>761.95696999999996</c:v>
                </c:pt>
                <c:pt idx="8393">
                  <c:v>761.95555999999999</c:v>
                </c:pt>
                <c:pt idx="8394">
                  <c:v>761.97154999999998</c:v>
                </c:pt>
                <c:pt idx="8395">
                  <c:v>761.97833000000003</c:v>
                </c:pt>
                <c:pt idx="8396">
                  <c:v>761.97496999999998</c:v>
                </c:pt>
                <c:pt idx="8397">
                  <c:v>761.97735</c:v>
                </c:pt>
                <c:pt idx="8398">
                  <c:v>761.97173999999995</c:v>
                </c:pt>
                <c:pt idx="8399">
                  <c:v>761.95177999999999</c:v>
                </c:pt>
                <c:pt idx="8400">
                  <c:v>761.93353000000002</c:v>
                </c:pt>
                <c:pt idx="8401">
                  <c:v>761.94170999999994</c:v>
                </c:pt>
                <c:pt idx="8402">
                  <c:v>761.94146000000001</c:v>
                </c:pt>
                <c:pt idx="8403">
                  <c:v>761.94560999999999</c:v>
                </c:pt>
                <c:pt idx="8404">
                  <c:v>761.93700999999999</c:v>
                </c:pt>
                <c:pt idx="8405">
                  <c:v>761.94091000000003</c:v>
                </c:pt>
                <c:pt idx="8406">
                  <c:v>761.95977000000005</c:v>
                </c:pt>
                <c:pt idx="8407">
                  <c:v>761.96478000000002</c:v>
                </c:pt>
                <c:pt idx="8408">
                  <c:v>761.94470000000001</c:v>
                </c:pt>
                <c:pt idx="8409">
                  <c:v>761.95874000000003</c:v>
                </c:pt>
                <c:pt idx="8410">
                  <c:v>761.92656999999997</c:v>
                </c:pt>
                <c:pt idx="8411">
                  <c:v>761.93389000000002</c:v>
                </c:pt>
                <c:pt idx="8412">
                  <c:v>761.92278999999996</c:v>
                </c:pt>
                <c:pt idx="8413">
                  <c:v>761.96074999999996</c:v>
                </c:pt>
                <c:pt idx="8414">
                  <c:v>761.92192999999997</c:v>
                </c:pt>
                <c:pt idx="8415">
                  <c:v>761.98167999999998</c:v>
                </c:pt>
                <c:pt idx="8416">
                  <c:v>761.98344999999995</c:v>
                </c:pt>
                <c:pt idx="8417">
                  <c:v>761.97802000000001</c:v>
                </c:pt>
                <c:pt idx="8418">
                  <c:v>761.87199999999996</c:v>
                </c:pt>
                <c:pt idx="8419">
                  <c:v>761.91137000000003</c:v>
                </c:pt>
                <c:pt idx="8420">
                  <c:v>761.87059999999997</c:v>
                </c:pt>
                <c:pt idx="8421">
                  <c:v>761.89671999999996</c:v>
                </c:pt>
                <c:pt idx="8422">
                  <c:v>761.90544999999997</c:v>
                </c:pt>
                <c:pt idx="8423">
                  <c:v>761.9375</c:v>
                </c:pt>
                <c:pt idx="8424">
                  <c:v>761.89806999999996</c:v>
                </c:pt>
                <c:pt idx="8425">
                  <c:v>761.91917999999998</c:v>
                </c:pt>
                <c:pt idx="8426">
                  <c:v>761.91210000000001</c:v>
                </c:pt>
                <c:pt idx="8427">
                  <c:v>761.90648999999996</c:v>
                </c:pt>
                <c:pt idx="8428">
                  <c:v>761.93060000000003</c:v>
                </c:pt>
                <c:pt idx="8429">
                  <c:v>761.92400999999995</c:v>
                </c:pt>
                <c:pt idx="8430">
                  <c:v>761.92492000000004</c:v>
                </c:pt>
                <c:pt idx="8431">
                  <c:v>761.93780000000004</c:v>
                </c:pt>
                <c:pt idx="8432">
                  <c:v>761.90935999999999</c:v>
                </c:pt>
                <c:pt idx="8433">
                  <c:v>761.91790000000003</c:v>
                </c:pt>
                <c:pt idx="8434">
                  <c:v>761.92291</c:v>
                </c:pt>
                <c:pt idx="8435">
                  <c:v>761.91539999999998</c:v>
                </c:pt>
                <c:pt idx="8436">
                  <c:v>761.94426999999996</c:v>
                </c:pt>
                <c:pt idx="8437">
                  <c:v>761.92791</c:v>
                </c:pt>
                <c:pt idx="8438">
                  <c:v>761.92693999999995</c:v>
                </c:pt>
                <c:pt idx="8439">
                  <c:v>761.92571999999996</c:v>
                </c:pt>
                <c:pt idx="8440">
                  <c:v>761.92993000000001</c:v>
                </c:pt>
                <c:pt idx="8441">
                  <c:v>761.97357</c:v>
                </c:pt>
                <c:pt idx="8442">
                  <c:v>761.99108000000001</c:v>
                </c:pt>
                <c:pt idx="8443">
                  <c:v>761.92272000000003</c:v>
                </c:pt>
                <c:pt idx="8444">
                  <c:v>761.98724000000004</c:v>
                </c:pt>
                <c:pt idx="8445">
                  <c:v>761.92962</c:v>
                </c:pt>
                <c:pt idx="8446">
                  <c:v>761.88451999999995</c:v>
                </c:pt>
                <c:pt idx="8447">
                  <c:v>761.92651000000001</c:v>
                </c:pt>
                <c:pt idx="8448">
                  <c:v>761.89751999999999</c:v>
                </c:pt>
                <c:pt idx="8449">
                  <c:v>761.89282000000003</c:v>
                </c:pt>
                <c:pt idx="8450">
                  <c:v>761.90155000000004</c:v>
                </c:pt>
                <c:pt idx="8451">
                  <c:v>761.88774999999998</c:v>
                </c:pt>
                <c:pt idx="8452">
                  <c:v>761.86584000000005</c:v>
                </c:pt>
                <c:pt idx="8453">
                  <c:v>761.79124999999999</c:v>
                </c:pt>
                <c:pt idx="8454">
                  <c:v>761.81604000000004</c:v>
                </c:pt>
                <c:pt idx="8455">
                  <c:v>761.83837000000005</c:v>
                </c:pt>
                <c:pt idx="8456">
                  <c:v>761.87103000000002</c:v>
                </c:pt>
                <c:pt idx="8457">
                  <c:v>761.86437000000001</c:v>
                </c:pt>
                <c:pt idx="8458">
                  <c:v>761.84019999999998</c:v>
                </c:pt>
                <c:pt idx="8459">
                  <c:v>761.83989999999994</c:v>
                </c:pt>
                <c:pt idx="8460">
                  <c:v>761.88336000000004</c:v>
                </c:pt>
                <c:pt idx="8461">
                  <c:v>761.81835000000001</c:v>
                </c:pt>
                <c:pt idx="8462">
                  <c:v>761.82848999999999</c:v>
                </c:pt>
                <c:pt idx="8463">
                  <c:v>761.76707999999996</c:v>
                </c:pt>
                <c:pt idx="8464">
                  <c:v>761.81024000000002</c:v>
                </c:pt>
                <c:pt idx="8465">
                  <c:v>761.76934000000006</c:v>
                </c:pt>
                <c:pt idx="8466">
                  <c:v>761.77337</c:v>
                </c:pt>
                <c:pt idx="8467">
                  <c:v>761.81584999999995</c:v>
                </c:pt>
                <c:pt idx="8468">
                  <c:v>761.78521000000001</c:v>
                </c:pt>
                <c:pt idx="8469">
                  <c:v>761.74712999999997</c:v>
                </c:pt>
                <c:pt idx="8470">
                  <c:v>761.73851999999999</c:v>
                </c:pt>
                <c:pt idx="8471">
                  <c:v>761.73528999999996</c:v>
                </c:pt>
                <c:pt idx="8472">
                  <c:v>761.74383</c:v>
                </c:pt>
                <c:pt idx="8473">
                  <c:v>761.75579000000005</c:v>
                </c:pt>
                <c:pt idx="8474">
                  <c:v>761.75316999999995</c:v>
                </c:pt>
                <c:pt idx="8475">
                  <c:v>761.72325999999998</c:v>
                </c:pt>
                <c:pt idx="8476">
                  <c:v>761.69884999999999</c:v>
                </c:pt>
                <c:pt idx="8477">
                  <c:v>761.72295999999994</c:v>
                </c:pt>
                <c:pt idx="8478">
                  <c:v>761.70239000000004</c:v>
                </c:pt>
                <c:pt idx="8479">
                  <c:v>761.74554000000001</c:v>
                </c:pt>
                <c:pt idx="8480">
                  <c:v>761.72569999999996</c:v>
                </c:pt>
                <c:pt idx="8481">
                  <c:v>761.64819</c:v>
                </c:pt>
                <c:pt idx="8482">
                  <c:v>761.66624999999999</c:v>
                </c:pt>
                <c:pt idx="8483">
                  <c:v>761.66638</c:v>
                </c:pt>
                <c:pt idx="8484">
                  <c:v>761.66705000000002</c:v>
                </c:pt>
                <c:pt idx="8485">
                  <c:v>761.68822999999998</c:v>
                </c:pt>
                <c:pt idx="8486">
                  <c:v>761.68627000000004</c:v>
                </c:pt>
                <c:pt idx="8487">
                  <c:v>761.71429000000001</c:v>
                </c:pt>
                <c:pt idx="8488">
                  <c:v>761.72673999999995</c:v>
                </c:pt>
                <c:pt idx="8489">
                  <c:v>761.73766999999998</c:v>
                </c:pt>
                <c:pt idx="8490">
                  <c:v>761.71936000000005</c:v>
                </c:pt>
                <c:pt idx="8491">
                  <c:v>761.70599000000004</c:v>
                </c:pt>
                <c:pt idx="8492">
                  <c:v>761.69708000000003</c:v>
                </c:pt>
                <c:pt idx="8493">
                  <c:v>761.64227000000005</c:v>
                </c:pt>
                <c:pt idx="8494">
                  <c:v>761.62841000000003</c:v>
                </c:pt>
                <c:pt idx="8495">
                  <c:v>761.62908000000004</c:v>
                </c:pt>
                <c:pt idx="8496">
                  <c:v>761.63676999999996</c:v>
                </c:pt>
                <c:pt idx="8497">
                  <c:v>761.58905000000004</c:v>
                </c:pt>
                <c:pt idx="8498">
                  <c:v>761.65373999999997</c:v>
                </c:pt>
                <c:pt idx="8499">
                  <c:v>761.62181999999996</c:v>
                </c:pt>
                <c:pt idx="8500">
                  <c:v>761.62561000000005</c:v>
                </c:pt>
                <c:pt idx="8501">
                  <c:v>761.57257000000004</c:v>
                </c:pt>
                <c:pt idx="8502">
                  <c:v>761.64134999999999</c:v>
                </c:pt>
                <c:pt idx="8503">
                  <c:v>761.61821999999995</c:v>
                </c:pt>
                <c:pt idx="8504">
                  <c:v>761.59509000000003</c:v>
                </c:pt>
                <c:pt idx="8505">
                  <c:v>761.63305000000003</c:v>
                </c:pt>
                <c:pt idx="8506">
                  <c:v>761.63647000000003</c:v>
                </c:pt>
                <c:pt idx="8507">
                  <c:v>761.60369000000003</c:v>
                </c:pt>
                <c:pt idx="8508">
                  <c:v>761.66332999999997</c:v>
                </c:pt>
                <c:pt idx="8509">
                  <c:v>761.65344000000005</c:v>
                </c:pt>
                <c:pt idx="8510">
                  <c:v>761.60155999999995</c:v>
                </c:pt>
                <c:pt idx="8511">
                  <c:v>761.60748000000001</c:v>
                </c:pt>
                <c:pt idx="8512">
                  <c:v>761.61717999999996</c:v>
                </c:pt>
                <c:pt idx="8513">
                  <c:v>761.56322999999998</c:v>
                </c:pt>
                <c:pt idx="8514">
                  <c:v>761.52739999999994</c:v>
                </c:pt>
                <c:pt idx="8515">
                  <c:v>761.53186000000005</c:v>
                </c:pt>
                <c:pt idx="8516">
                  <c:v>761.54247999999995</c:v>
                </c:pt>
                <c:pt idx="8517">
                  <c:v>761.57701999999995</c:v>
                </c:pt>
                <c:pt idx="8518">
                  <c:v>761.49559999999997</c:v>
                </c:pt>
                <c:pt idx="8519">
                  <c:v>761.56622000000004</c:v>
                </c:pt>
                <c:pt idx="8520">
                  <c:v>761.61180999999999</c:v>
                </c:pt>
                <c:pt idx="8521">
                  <c:v>761.66326000000004</c:v>
                </c:pt>
                <c:pt idx="8522">
                  <c:v>761.48986000000002</c:v>
                </c:pt>
                <c:pt idx="8523">
                  <c:v>761.50018</c:v>
                </c:pt>
                <c:pt idx="8524">
                  <c:v>761.53295000000003</c:v>
                </c:pt>
                <c:pt idx="8525">
                  <c:v>761.55352000000005</c:v>
                </c:pt>
                <c:pt idx="8526">
                  <c:v>761.53088000000002</c:v>
                </c:pt>
                <c:pt idx="8527">
                  <c:v>761.51849000000004</c:v>
                </c:pt>
                <c:pt idx="8528">
                  <c:v>761.48431000000005</c:v>
                </c:pt>
                <c:pt idx="8529">
                  <c:v>761.49450000000002</c:v>
                </c:pt>
                <c:pt idx="8530">
                  <c:v>761.50163999999995</c:v>
                </c:pt>
                <c:pt idx="8531">
                  <c:v>761.51696000000004</c:v>
                </c:pt>
                <c:pt idx="8532">
                  <c:v>761.48913000000005</c:v>
                </c:pt>
                <c:pt idx="8533">
                  <c:v>761.48100999999997</c:v>
                </c:pt>
                <c:pt idx="8534">
                  <c:v>761.48791000000006</c:v>
                </c:pt>
                <c:pt idx="8535">
                  <c:v>761.52068999999995</c:v>
                </c:pt>
                <c:pt idx="8536">
                  <c:v>761.50115000000005</c:v>
                </c:pt>
                <c:pt idx="8537">
                  <c:v>761.50531000000001</c:v>
                </c:pt>
                <c:pt idx="8538">
                  <c:v>761.44530999999995</c:v>
                </c:pt>
                <c:pt idx="8539">
                  <c:v>761.45068000000003</c:v>
                </c:pt>
                <c:pt idx="8540">
                  <c:v>761.42052999999999</c:v>
                </c:pt>
                <c:pt idx="8541">
                  <c:v>761.51360999999997</c:v>
                </c:pt>
                <c:pt idx="8542">
                  <c:v>761.47118999999998</c:v>
                </c:pt>
                <c:pt idx="8543">
                  <c:v>761.52209000000005</c:v>
                </c:pt>
                <c:pt idx="8544">
                  <c:v>761.52562999999998</c:v>
                </c:pt>
                <c:pt idx="8545">
                  <c:v>761.50396000000001</c:v>
                </c:pt>
                <c:pt idx="8546">
                  <c:v>761.50103000000001</c:v>
                </c:pt>
                <c:pt idx="8547">
                  <c:v>761.54930999999999</c:v>
                </c:pt>
                <c:pt idx="8548">
                  <c:v>761.52086999999995</c:v>
                </c:pt>
                <c:pt idx="8549">
                  <c:v>761.47991000000002</c:v>
                </c:pt>
                <c:pt idx="8550">
                  <c:v>761.48077000000001</c:v>
                </c:pt>
                <c:pt idx="8551">
                  <c:v>761.45012999999994</c:v>
                </c:pt>
                <c:pt idx="8552">
                  <c:v>761.46447000000001</c:v>
                </c:pt>
                <c:pt idx="8553">
                  <c:v>761.47038999999995</c:v>
                </c:pt>
                <c:pt idx="8554">
                  <c:v>761.47424000000001</c:v>
                </c:pt>
                <c:pt idx="8555">
                  <c:v>761.45983000000001</c:v>
                </c:pt>
                <c:pt idx="8556">
                  <c:v>761.41350999999997</c:v>
                </c:pt>
                <c:pt idx="8557">
                  <c:v>761.42132000000004</c:v>
                </c:pt>
                <c:pt idx="8558">
                  <c:v>761.45750999999996</c:v>
                </c:pt>
                <c:pt idx="8559">
                  <c:v>761.45012999999994</c:v>
                </c:pt>
                <c:pt idx="8560">
                  <c:v>761.46208999999999</c:v>
                </c:pt>
                <c:pt idx="8561">
                  <c:v>761.46605999999997</c:v>
                </c:pt>
                <c:pt idx="8562">
                  <c:v>761.41943000000003</c:v>
                </c:pt>
                <c:pt idx="8563">
                  <c:v>761.38054999999997</c:v>
                </c:pt>
                <c:pt idx="8564">
                  <c:v>761.40979000000004</c:v>
                </c:pt>
                <c:pt idx="8565">
                  <c:v>761.42272000000003</c:v>
                </c:pt>
                <c:pt idx="8566">
                  <c:v>761.40875000000005</c:v>
                </c:pt>
                <c:pt idx="8567">
                  <c:v>761.44708000000003</c:v>
                </c:pt>
                <c:pt idx="8568">
                  <c:v>761.41357000000005</c:v>
                </c:pt>
                <c:pt idx="8569">
                  <c:v>761.36059</c:v>
                </c:pt>
                <c:pt idx="8570">
                  <c:v>761.40893000000005</c:v>
                </c:pt>
                <c:pt idx="8571">
                  <c:v>761.41606999999999</c:v>
                </c:pt>
                <c:pt idx="8572">
                  <c:v>761.41931</c:v>
                </c:pt>
                <c:pt idx="8573">
                  <c:v>761.41125</c:v>
                </c:pt>
                <c:pt idx="8574">
                  <c:v>761.36401000000001</c:v>
                </c:pt>
                <c:pt idx="8575">
                  <c:v>761.34460000000001</c:v>
                </c:pt>
                <c:pt idx="8576">
                  <c:v>761.35937000000001</c:v>
                </c:pt>
                <c:pt idx="8577">
                  <c:v>761.43327999999997</c:v>
                </c:pt>
                <c:pt idx="8578">
                  <c:v>761.41070000000002</c:v>
                </c:pt>
                <c:pt idx="8579">
                  <c:v>761.39709000000005</c:v>
                </c:pt>
                <c:pt idx="8580">
                  <c:v>761.39935000000003</c:v>
                </c:pt>
                <c:pt idx="8581">
                  <c:v>761.39964999999995</c:v>
                </c:pt>
                <c:pt idx="8582">
                  <c:v>761.40117999999995</c:v>
                </c:pt>
                <c:pt idx="8583">
                  <c:v>761.36351999999999</c:v>
                </c:pt>
                <c:pt idx="8584">
                  <c:v>761.34843999999998</c:v>
                </c:pt>
                <c:pt idx="8585">
                  <c:v>761.36131999999998</c:v>
                </c:pt>
                <c:pt idx="8586">
                  <c:v>761.33459000000005</c:v>
                </c:pt>
                <c:pt idx="8587">
                  <c:v>761.39568999999995</c:v>
                </c:pt>
                <c:pt idx="8588">
                  <c:v>761.31633999999997</c:v>
                </c:pt>
                <c:pt idx="8589">
                  <c:v>761.34411</c:v>
                </c:pt>
                <c:pt idx="8590">
                  <c:v>761.33281999999997</c:v>
                </c:pt>
                <c:pt idx="8591">
                  <c:v>761.27062000000001</c:v>
                </c:pt>
                <c:pt idx="8592">
                  <c:v>761.27520000000004</c:v>
                </c:pt>
                <c:pt idx="8593">
                  <c:v>761.24694</c:v>
                </c:pt>
                <c:pt idx="8594">
                  <c:v>761.26306</c:v>
                </c:pt>
                <c:pt idx="8595">
                  <c:v>761.27380000000005</c:v>
                </c:pt>
                <c:pt idx="8596">
                  <c:v>761.31231000000002</c:v>
                </c:pt>
                <c:pt idx="8597">
                  <c:v>761.23833999999999</c:v>
                </c:pt>
                <c:pt idx="8598">
                  <c:v>761.29632000000004</c:v>
                </c:pt>
                <c:pt idx="8599">
                  <c:v>761.28521000000001</c:v>
                </c:pt>
                <c:pt idx="8600">
                  <c:v>761.28746999999998</c:v>
                </c:pt>
                <c:pt idx="8601">
                  <c:v>761.25225</c:v>
                </c:pt>
                <c:pt idx="8602">
                  <c:v>761.21954000000005</c:v>
                </c:pt>
                <c:pt idx="8603">
                  <c:v>761.18493000000001</c:v>
                </c:pt>
                <c:pt idx="8604">
                  <c:v>761.21996999999999</c:v>
                </c:pt>
                <c:pt idx="8605">
                  <c:v>761.25268000000005</c:v>
                </c:pt>
                <c:pt idx="8606">
                  <c:v>761.16679999999997</c:v>
                </c:pt>
                <c:pt idx="8607">
                  <c:v>761.18524000000002</c:v>
                </c:pt>
                <c:pt idx="8608">
                  <c:v>761.24450000000002</c:v>
                </c:pt>
                <c:pt idx="8609">
                  <c:v>761.20970999999997</c:v>
                </c:pt>
                <c:pt idx="8610">
                  <c:v>761.19555000000003</c:v>
                </c:pt>
                <c:pt idx="8611">
                  <c:v>761.09356000000002</c:v>
                </c:pt>
                <c:pt idx="8612">
                  <c:v>761.18194000000005</c:v>
                </c:pt>
                <c:pt idx="8613">
                  <c:v>761.14111000000003</c:v>
                </c:pt>
                <c:pt idx="8614">
                  <c:v>761.08081000000004</c:v>
                </c:pt>
                <c:pt idx="8615">
                  <c:v>761.13756999999998</c:v>
                </c:pt>
                <c:pt idx="8616">
                  <c:v>761.10260000000005</c:v>
                </c:pt>
                <c:pt idx="8617">
                  <c:v>761.10266000000001</c:v>
                </c:pt>
                <c:pt idx="8618">
                  <c:v>761.10235</c:v>
                </c:pt>
                <c:pt idx="8619">
                  <c:v>761.11009999999999</c:v>
                </c:pt>
                <c:pt idx="8620">
                  <c:v>761.12854000000004</c:v>
                </c:pt>
                <c:pt idx="8621">
                  <c:v>761.08789000000002</c:v>
                </c:pt>
                <c:pt idx="8622">
                  <c:v>761.14873999999998</c:v>
                </c:pt>
                <c:pt idx="8623">
                  <c:v>761.10460999999998</c:v>
                </c:pt>
                <c:pt idx="8624">
                  <c:v>761.14093000000003</c:v>
                </c:pt>
                <c:pt idx="8625">
                  <c:v>761.07079999999996</c:v>
                </c:pt>
                <c:pt idx="8626">
                  <c:v>761.13647000000003</c:v>
                </c:pt>
                <c:pt idx="8627">
                  <c:v>761.15129999999999</c:v>
                </c:pt>
                <c:pt idx="8628">
                  <c:v>761.18407999999999</c:v>
                </c:pt>
                <c:pt idx="8629">
                  <c:v>761.13067000000001</c:v>
                </c:pt>
                <c:pt idx="8630">
                  <c:v>761.10155999999995</c:v>
                </c:pt>
                <c:pt idx="8631">
                  <c:v>761.12663999999995</c:v>
                </c:pt>
                <c:pt idx="8632">
                  <c:v>761.10913000000005</c:v>
                </c:pt>
                <c:pt idx="8633">
                  <c:v>761.12492999999995</c:v>
                </c:pt>
                <c:pt idx="8634">
                  <c:v>761.12048000000004</c:v>
                </c:pt>
                <c:pt idx="8635">
                  <c:v>761.08569</c:v>
                </c:pt>
                <c:pt idx="8636">
                  <c:v>761.10351000000003</c:v>
                </c:pt>
                <c:pt idx="8637">
                  <c:v>761.10136999999997</c:v>
                </c:pt>
                <c:pt idx="8638">
                  <c:v>761.10760000000005</c:v>
                </c:pt>
                <c:pt idx="8639">
                  <c:v>761.08081000000004</c:v>
                </c:pt>
                <c:pt idx="8640">
                  <c:v>761.13165000000004</c:v>
                </c:pt>
                <c:pt idx="8641">
                  <c:v>761.07</c:v>
                </c:pt>
                <c:pt idx="8642">
                  <c:v>761.08727999999996</c:v>
                </c:pt>
                <c:pt idx="8643">
                  <c:v>761.09960000000001</c:v>
                </c:pt>
                <c:pt idx="8644">
                  <c:v>761.09569999999997</c:v>
                </c:pt>
                <c:pt idx="8645">
                  <c:v>761.09032999999999</c:v>
                </c:pt>
                <c:pt idx="8646">
                  <c:v>761.06462999999997</c:v>
                </c:pt>
                <c:pt idx="8647">
                  <c:v>761.10955000000001</c:v>
                </c:pt>
                <c:pt idx="8648">
                  <c:v>761.06817000000001</c:v>
                </c:pt>
                <c:pt idx="8649">
                  <c:v>761.09142999999995</c:v>
                </c:pt>
                <c:pt idx="8650">
                  <c:v>761.10046</c:v>
                </c:pt>
                <c:pt idx="8651">
                  <c:v>761.10986000000003</c:v>
                </c:pt>
                <c:pt idx="8652">
                  <c:v>761.09367999999995</c:v>
                </c:pt>
                <c:pt idx="8653">
                  <c:v>761.09405000000004</c:v>
                </c:pt>
                <c:pt idx="8654">
                  <c:v>761.13414999999998</c:v>
                </c:pt>
                <c:pt idx="8655">
                  <c:v>761.17987000000005</c:v>
                </c:pt>
                <c:pt idx="8656">
                  <c:v>761.18505000000005</c:v>
                </c:pt>
                <c:pt idx="8657">
                  <c:v>761.14813000000004</c:v>
                </c:pt>
                <c:pt idx="8658">
                  <c:v>761.16174000000001</c:v>
                </c:pt>
                <c:pt idx="8659">
                  <c:v>761.11357999999996</c:v>
                </c:pt>
                <c:pt idx="8660">
                  <c:v>761.16101000000003</c:v>
                </c:pt>
                <c:pt idx="8661">
                  <c:v>761.18993999999998</c:v>
                </c:pt>
                <c:pt idx="8662">
                  <c:v>761.14166</c:v>
                </c:pt>
                <c:pt idx="8663">
                  <c:v>761.19470000000001</c:v>
                </c:pt>
                <c:pt idx="8664">
                  <c:v>761.13280999999995</c:v>
                </c:pt>
                <c:pt idx="8665">
                  <c:v>761.23577</c:v>
                </c:pt>
                <c:pt idx="8666">
                  <c:v>761.18016999999998</c:v>
                </c:pt>
                <c:pt idx="8667">
                  <c:v>761.16375000000005</c:v>
                </c:pt>
                <c:pt idx="8668">
                  <c:v>761.12274000000002</c:v>
                </c:pt>
                <c:pt idx="8669">
                  <c:v>761.18889999999999</c:v>
                </c:pt>
                <c:pt idx="8670">
                  <c:v>761.22576000000004</c:v>
                </c:pt>
                <c:pt idx="8671">
                  <c:v>761.18884000000003</c:v>
                </c:pt>
                <c:pt idx="8672">
                  <c:v>761.16876000000002</c:v>
                </c:pt>
                <c:pt idx="8673">
                  <c:v>761.13469999999995</c:v>
                </c:pt>
                <c:pt idx="8674">
                  <c:v>761.16912000000002</c:v>
                </c:pt>
                <c:pt idx="8675">
                  <c:v>761.19872999999995</c:v>
                </c:pt>
                <c:pt idx="8676">
                  <c:v>761.19506000000001</c:v>
                </c:pt>
                <c:pt idx="8677">
                  <c:v>761.17436999999995</c:v>
                </c:pt>
                <c:pt idx="8678">
                  <c:v>761.18322000000001</c:v>
                </c:pt>
                <c:pt idx="8679">
                  <c:v>761.16954999999996</c:v>
                </c:pt>
                <c:pt idx="8680">
                  <c:v>761.18127000000004</c:v>
                </c:pt>
                <c:pt idx="8681">
                  <c:v>761.14684999999997</c:v>
                </c:pt>
                <c:pt idx="8682">
                  <c:v>761.12132999999994</c:v>
                </c:pt>
                <c:pt idx="8683">
                  <c:v>761.12114999999994</c:v>
                </c:pt>
                <c:pt idx="8684">
                  <c:v>761.15728000000001</c:v>
                </c:pt>
                <c:pt idx="8685">
                  <c:v>761.19262000000003</c:v>
                </c:pt>
                <c:pt idx="8686">
                  <c:v>761.20788000000005</c:v>
                </c:pt>
                <c:pt idx="8687">
                  <c:v>761.14678000000004</c:v>
                </c:pt>
                <c:pt idx="8688">
                  <c:v>761.14733000000001</c:v>
                </c:pt>
                <c:pt idx="8689">
                  <c:v>761.15959999999995</c:v>
                </c:pt>
                <c:pt idx="8690">
                  <c:v>761.16332999999997</c:v>
                </c:pt>
                <c:pt idx="8691">
                  <c:v>761.14598999999998</c:v>
                </c:pt>
                <c:pt idx="8692">
                  <c:v>761.19994999999994</c:v>
                </c:pt>
                <c:pt idx="8693">
                  <c:v>761.17803000000004</c:v>
                </c:pt>
                <c:pt idx="8694">
                  <c:v>761.17412999999999</c:v>
                </c:pt>
                <c:pt idx="8695">
                  <c:v>761.19048999999995</c:v>
                </c:pt>
                <c:pt idx="8696">
                  <c:v>761.17583999999999</c:v>
                </c:pt>
                <c:pt idx="8697">
                  <c:v>761.17218000000003</c:v>
                </c:pt>
                <c:pt idx="8698">
                  <c:v>761.17107999999996</c:v>
                </c:pt>
                <c:pt idx="8699">
                  <c:v>761.18755999999996</c:v>
                </c:pt>
                <c:pt idx="8700">
                  <c:v>761.21069</c:v>
                </c:pt>
                <c:pt idx="8701">
                  <c:v>761.19726000000003</c:v>
                </c:pt>
                <c:pt idx="8702">
                  <c:v>761.20617000000004</c:v>
                </c:pt>
                <c:pt idx="8703">
                  <c:v>761.18962999999997</c:v>
                </c:pt>
                <c:pt idx="8704">
                  <c:v>761.14984000000004</c:v>
                </c:pt>
                <c:pt idx="8705">
                  <c:v>761.15399000000002</c:v>
                </c:pt>
                <c:pt idx="8706">
                  <c:v>761.14568999999995</c:v>
                </c:pt>
                <c:pt idx="8707">
                  <c:v>761.14111000000003</c:v>
                </c:pt>
                <c:pt idx="8708">
                  <c:v>761.18640000000005</c:v>
                </c:pt>
                <c:pt idx="8709">
                  <c:v>761.15966000000003</c:v>
                </c:pt>
                <c:pt idx="8710">
                  <c:v>761.19579999999996</c:v>
                </c:pt>
                <c:pt idx="8711">
                  <c:v>761.17822000000001</c:v>
                </c:pt>
                <c:pt idx="8712">
                  <c:v>761.16887999999994</c:v>
                </c:pt>
                <c:pt idx="8713">
                  <c:v>761.13951999999995</c:v>
                </c:pt>
                <c:pt idx="8714">
                  <c:v>761.16790000000003</c:v>
                </c:pt>
                <c:pt idx="8715">
                  <c:v>761.11162999999999</c:v>
                </c:pt>
                <c:pt idx="8716">
                  <c:v>761.13023999999996</c:v>
                </c:pt>
                <c:pt idx="8717">
                  <c:v>761.14153999999996</c:v>
                </c:pt>
                <c:pt idx="8718">
                  <c:v>761.11737000000005</c:v>
                </c:pt>
                <c:pt idx="8719">
                  <c:v>761.08366999999998</c:v>
                </c:pt>
                <c:pt idx="8720">
                  <c:v>761.06755999999996</c:v>
                </c:pt>
                <c:pt idx="8721">
                  <c:v>761.06915000000004</c:v>
                </c:pt>
                <c:pt idx="8722">
                  <c:v>761.10289999999998</c:v>
                </c:pt>
                <c:pt idx="8723">
                  <c:v>761.05267000000003</c:v>
                </c:pt>
                <c:pt idx="8724">
                  <c:v>761.05975000000001</c:v>
                </c:pt>
                <c:pt idx="8725">
                  <c:v>761.09045000000003</c:v>
                </c:pt>
                <c:pt idx="8726">
                  <c:v>761.05345999999997</c:v>
                </c:pt>
                <c:pt idx="8727">
                  <c:v>761.06109000000004</c:v>
                </c:pt>
                <c:pt idx="8728">
                  <c:v>761.08459000000005</c:v>
                </c:pt>
                <c:pt idx="8729">
                  <c:v>761.06231000000002</c:v>
                </c:pt>
                <c:pt idx="8730">
                  <c:v>761.09538999999995</c:v>
                </c:pt>
                <c:pt idx="8731">
                  <c:v>761.07597999999996</c:v>
                </c:pt>
                <c:pt idx="8732">
                  <c:v>761.09514999999999</c:v>
                </c:pt>
                <c:pt idx="8733">
                  <c:v>761.07530999999994</c:v>
                </c:pt>
                <c:pt idx="8734">
                  <c:v>761.08128999999997</c:v>
                </c:pt>
                <c:pt idx="8735">
                  <c:v>761.10131000000001</c:v>
                </c:pt>
                <c:pt idx="8736">
                  <c:v>760.98473999999999</c:v>
                </c:pt>
                <c:pt idx="8737">
                  <c:v>761.03490999999997</c:v>
                </c:pt>
                <c:pt idx="8738">
                  <c:v>761.04241000000002</c:v>
                </c:pt>
                <c:pt idx="8739">
                  <c:v>761.09283000000005</c:v>
                </c:pt>
                <c:pt idx="8740">
                  <c:v>761.05962999999997</c:v>
                </c:pt>
                <c:pt idx="8741">
                  <c:v>761.01867000000004</c:v>
                </c:pt>
                <c:pt idx="8742">
                  <c:v>761.06591000000003</c:v>
                </c:pt>
                <c:pt idx="8743">
                  <c:v>761.06615999999997</c:v>
                </c:pt>
                <c:pt idx="8744">
                  <c:v>761.04247999999995</c:v>
                </c:pt>
                <c:pt idx="8745">
                  <c:v>761.05273</c:v>
                </c:pt>
                <c:pt idx="8746">
                  <c:v>761.05309999999997</c:v>
                </c:pt>
                <c:pt idx="8747">
                  <c:v>761.04565000000002</c:v>
                </c:pt>
                <c:pt idx="8748">
                  <c:v>761.05578000000003</c:v>
                </c:pt>
                <c:pt idx="8749">
                  <c:v>761.04454999999996</c:v>
                </c:pt>
                <c:pt idx="8750">
                  <c:v>761.12170000000003</c:v>
                </c:pt>
                <c:pt idx="8751">
                  <c:v>761.05615</c:v>
                </c:pt>
                <c:pt idx="8752">
                  <c:v>761.05949999999996</c:v>
                </c:pt>
                <c:pt idx="8753">
                  <c:v>761.07079999999996</c:v>
                </c:pt>
                <c:pt idx="8754">
                  <c:v>761.04583000000002</c:v>
                </c:pt>
                <c:pt idx="8755">
                  <c:v>761.01818000000003</c:v>
                </c:pt>
                <c:pt idx="8756">
                  <c:v>760.99829</c:v>
                </c:pt>
                <c:pt idx="8757">
                  <c:v>761.00054</c:v>
                </c:pt>
                <c:pt idx="8758">
                  <c:v>760.98509999999999</c:v>
                </c:pt>
                <c:pt idx="8759">
                  <c:v>761.02782999999999</c:v>
                </c:pt>
                <c:pt idx="8760">
                  <c:v>761.01580000000001</c:v>
                </c:pt>
                <c:pt idx="8761">
                  <c:v>761.03845000000001</c:v>
                </c:pt>
                <c:pt idx="8762">
                  <c:v>761.05309999999997</c:v>
                </c:pt>
                <c:pt idx="8763">
                  <c:v>761.06804999999997</c:v>
                </c:pt>
                <c:pt idx="8764">
                  <c:v>761.09649000000002</c:v>
                </c:pt>
                <c:pt idx="8765">
                  <c:v>761.12310000000002</c:v>
                </c:pt>
                <c:pt idx="8766">
                  <c:v>761.10455000000002</c:v>
                </c:pt>
                <c:pt idx="8767">
                  <c:v>761.05041000000006</c:v>
                </c:pt>
                <c:pt idx="8768">
                  <c:v>761.01678000000004</c:v>
                </c:pt>
                <c:pt idx="8769">
                  <c:v>761.01738999999998</c:v>
                </c:pt>
                <c:pt idx="8770">
                  <c:v>761.06365000000005</c:v>
                </c:pt>
                <c:pt idx="8771">
                  <c:v>761.04405999999994</c:v>
                </c:pt>
                <c:pt idx="8772">
                  <c:v>761.06224999999995</c:v>
                </c:pt>
                <c:pt idx="8773">
                  <c:v>761.00694999999996</c:v>
                </c:pt>
                <c:pt idx="8774">
                  <c:v>761.05547999999999</c:v>
                </c:pt>
                <c:pt idx="8775">
                  <c:v>761.04369999999994</c:v>
                </c:pt>
                <c:pt idx="8776">
                  <c:v>761.08398</c:v>
                </c:pt>
                <c:pt idx="8777">
                  <c:v>761.12883999999997</c:v>
                </c:pt>
                <c:pt idx="8778">
                  <c:v>761.09019999999998</c:v>
                </c:pt>
                <c:pt idx="8779">
                  <c:v>761.08068000000003</c:v>
                </c:pt>
                <c:pt idx="8780">
                  <c:v>761.05523000000005</c:v>
                </c:pt>
                <c:pt idx="8781">
                  <c:v>761.01982999999996</c:v>
                </c:pt>
                <c:pt idx="8782">
                  <c:v>761.07299</c:v>
                </c:pt>
                <c:pt idx="8783">
                  <c:v>761.05249000000003</c:v>
                </c:pt>
                <c:pt idx="8784">
                  <c:v>761.01531</c:v>
                </c:pt>
                <c:pt idx="8785">
                  <c:v>761.01287000000002</c:v>
                </c:pt>
                <c:pt idx="8786">
                  <c:v>760.98248000000001</c:v>
                </c:pt>
                <c:pt idx="8787">
                  <c:v>760.98302999999999</c:v>
                </c:pt>
                <c:pt idx="8788">
                  <c:v>760.93695000000002</c:v>
                </c:pt>
                <c:pt idx="8789">
                  <c:v>760.95135000000005</c:v>
                </c:pt>
                <c:pt idx="8790">
                  <c:v>760.96545000000003</c:v>
                </c:pt>
                <c:pt idx="8791">
                  <c:v>760.99797999999998</c:v>
                </c:pt>
                <c:pt idx="8792">
                  <c:v>760.94555000000003</c:v>
                </c:pt>
                <c:pt idx="8793">
                  <c:v>760.97185999999999</c:v>
                </c:pt>
                <c:pt idx="8794">
                  <c:v>760.98608000000002</c:v>
                </c:pt>
                <c:pt idx="8795">
                  <c:v>760.99608999999998</c:v>
                </c:pt>
                <c:pt idx="8796">
                  <c:v>760.95201999999995</c:v>
                </c:pt>
                <c:pt idx="8797">
                  <c:v>760.92700000000002</c:v>
                </c:pt>
                <c:pt idx="8798">
                  <c:v>760.93016999999998</c:v>
                </c:pt>
                <c:pt idx="8799">
                  <c:v>760.95012999999994</c:v>
                </c:pt>
                <c:pt idx="8800">
                  <c:v>760.97766000000001</c:v>
                </c:pt>
                <c:pt idx="8801">
                  <c:v>760.95384999999999</c:v>
                </c:pt>
                <c:pt idx="8802">
                  <c:v>760.91850999999997</c:v>
                </c:pt>
                <c:pt idx="8803">
                  <c:v>760.91741000000002</c:v>
                </c:pt>
                <c:pt idx="8804">
                  <c:v>760.87030000000004</c:v>
                </c:pt>
                <c:pt idx="8805">
                  <c:v>760.88554999999997</c:v>
                </c:pt>
                <c:pt idx="8806">
                  <c:v>760.90868999999998</c:v>
                </c:pt>
                <c:pt idx="8807">
                  <c:v>760.92083000000002</c:v>
                </c:pt>
                <c:pt idx="8808">
                  <c:v>760.93676000000005</c:v>
                </c:pt>
                <c:pt idx="8809">
                  <c:v>760.91405999999995</c:v>
                </c:pt>
                <c:pt idx="8810">
                  <c:v>760.91283999999996</c:v>
                </c:pt>
                <c:pt idx="8811">
                  <c:v>760.91638</c:v>
                </c:pt>
                <c:pt idx="8812">
                  <c:v>760.86613999999997</c:v>
                </c:pt>
                <c:pt idx="8813">
                  <c:v>760.84063000000003</c:v>
                </c:pt>
                <c:pt idx="8814">
                  <c:v>760.87303999999995</c:v>
                </c:pt>
                <c:pt idx="8815">
                  <c:v>760.87719000000004</c:v>
                </c:pt>
                <c:pt idx="8816">
                  <c:v>760.90039000000002</c:v>
                </c:pt>
                <c:pt idx="8817">
                  <c:v>760.88134000000002</c:v>
                </c:pt>
                <c:pt idx="8818">
                  <c:v>760.88915999999995</c:v>
                </c:pt>
                <c:pt idx="8819">
                  <c:v>760.92578000000003</c:v>
                </c:pt>
                <c:pt idx="8820">
                  <c:v>760.89085999999998</c:v>
                </c:pt>
                <c:pt idx="8821">
                  <c:v>760.86082999999996</c:v>
                </c:pt>
                <c:pt idx="8822">
                  <c:v>760.83312000000001</c:v>
                </c:pt>
                <c:pt idx="8823">
                  <c:v>760.87103000000002</c:v>
                </c:pt>
                <c:pt idx="8824">
                  <c:v>760.90673000000004</c:v>
                </c:pt>
                <c:pt idx="8825">
                  <c:v>760.94359999999995</c:v>
                </c:pt>
                <c:pt idx="8826">
                  <c:v>760.89928999999995</c:v>
                </c:pt>
                <c:pt idx="8827">
                  <c:v>760.92651000000001</c:v>
                </c:pt>
                <c:pt idx="8828">
                  <c:v>760.96563000000003</c:v>
                </c:pt>
                <c:pt idx="8829">
                  <c:v>760.91290000000004</c:v>
                </c:pt>
                <c:pt idx="8830">
                  <c:v>760.89787999999999</c:v>
                </c:pt>
                <c:pt idx="8831">
                  <c:v>760.94890999999996</c:v>
                </c:pt>
                <c:pt idx="8832">
                  <c:v>760.92516999999998</c:v>
                </c:pt>
                <c:pt idx="8833">
                  <c:v>760.91594999999995</c:v>
                </c:pt>
                <c:pt idx="8834">
                  <c:v>760.93053999999995</c:v>
                </c:pt>
                <c:pt idx="8835">
                  <c:v>760.90422999999998</c:v>
                </c:pt>
                <c:pt idx="8836">
                  <c:v>760.93047999999999</c:v>
                </c:pt>
                <c:pt idx="8837">
                  <c:v>760.89575000000002</c:v>
                </c:pt>
                <c:pt idx="8838">
                  <c:v>760.96099000000004</c:v>
                </c:pt>
                <c:pt idx="8839">
                  <c:v>760.98486000000003</c:v>
                </c:pt>
                <c:pt idx="8840">
                  <c:v>760.97185999999999</c:v>
                </c:pt>
                <c:pt idx="8841">
                  <c:v>761.00189</c:v>
                </c:pt>
                <c:pt idx="8842">
                  <c:v>760.96423000000004</c:v>
                </c:pt>
                <c:pt idx="8843">
                  <c:v>761.01373000000001</c:v>
                </c:pt>
                <c:pt idx="8844">
                  <c:v>760.97673999999995</c:v>
                </c:pt>
                <c:pt idx="8845">
                  <c:v>761.00854000000004</c:v>
                </c:pt>
                <c:pt idx="8846">
                  <c:v>761.00921000000005</c:v>
                </c:pt>
                <c:pt idx="8847">
                  <c:v>761.01544000000001</c:v>
                </c:pt>
                <c:pt idx="8848">
                  <c:v>761.01891999999998</c:v>
                </c:pt>
                <c:pt idx="8849">
                  <c:v>761.03088000000002</c:v>
                </c:pt>
                <c:pt idx="8850">
                  <c:v>761.02739999999994</c:v>
                </c:pt>
                <c:pt idx="8851">
                  <c:v>761.05003999999997</c:v>
                </c:pt>
                <c:pt idx="8852">
                  <c:v>761.04803000000004</c:v>
                </c:pt>
                <c:pt idx="8853">
                  <c:v>761.03704000000005</c:v>
                </c:pt>
                <c:pt idx="8854">
                  <c:v>761.03423999999995</c:v>
                </c:pt>
                <c:pt idx="8855">
                  <c:v>761.06518000000005</c:v>
                </c:pt>
                <c:pt idx="8856">
                  <c:v>761.05493000000001</c:v>
                </c:pt>
                <c:pt idx="8857">
                  <c:v>760.99536000000001</c:v>
                </c:pt>
                <c:pt idx="8858">
                  <c:v>761.08959000000004</c:v>
                </c:pt>
                <c:pt idx="8859">
                  <c:v>761.05059000000006</c:v>
                </c:pt>
                <c:pt idx="8860">
                  <c:v>761.06688999999994</c:v>
                </c:pt>
                <c:pt idx="8861">
                  <c:v>761.03941999999995</c:v>
                </c:pt>
                <c:pt idx="8862">
                  <c:v>761.05156999999997</c:v>
                </c:pt>
                <c:pt idx="8863">
                  <c:v>761.04016000000001</c:v>
                </c:pt>
                <c:pt idx="8864">
                  <c:v>761.04772000000003</c:v>
                </c:pt>
                <c:pt idx="8865">
                  <c:v>761.07397000000003</c:v>
                </c:pt>
                <c:pt idx="8866">
                  <c:v>760.98668999999995</c:v>
                </c:pt>
                <c:pt idx="8867">
                  <c:v>761.00438999999994</c:v>
                </c:pt>
                <c:pt idx="8868">
                  <c:v>760.98290999999995</c:v>
                </c:pt>
                <c:pt idx="8869">
                  <c:v>760.99803999999995</c:v>
                </c:pt>
                <c:pt idx="8870">
                  <c:v>760.95934999999997</c:v>
                </c:pt>
                <c:pt idx="8871">
                  <c:v>761.03881000000001</c:v>
                </c:pt>
                <c:pt idx="8872">
                  <c:v>761.01513</c:v>
                </c:pt>
                <c:pt idx="8873">
                  <c:v>761.01013</c:v>
                </c:pt>
                <c:pt idx="8874">
                  <c:v>761.05107999999996</c:v>
                </c:pt>
                <c:pt idx="8875">
                  <c:v>761.00554999999997</c:v>
                </c:pt>
                <c:pt idx="8876">
                  <c:v>760.99950999999999</c:v>
                </c:pt>
                <c:pt idx="8877">
                  <c:v>761.00951999999995</c:v>
                </c:pt>
                <c:pt idx="8878">
                  <c:v>760.98442999999997</c:v>
                </c:pt>
                <c:pt idx="8879">
                  <c:v>761.02599999999995</c:v>
                </c:pt>
                <c:pt idx="8880">
                  <c:v>761.03044999999997</c:v>
                </c:pt>
                <c:pt idx="8881">
                  <c:v>760.99699999999996</c:v>
                </c:pt>
                <c:pt idx="8882">
                  <c:v>760.97704999999996</c:v>
                </c:pt>
                <c:pt idx="8883">
                  <c:v>760.97180000000003</c:v>
                </c:pt>
                <c:pt idx="8884">
                  <c:v>760.98931000000005</c:v>
                </c:pt>
                <c:pt idx="8885">
                  <c:v>760.99084000000005</c:v>
                </c:pt>
                <c:pt idx="8886">
                  <c:v>760.98217</c:v>
                </c:pt>
                <c:pt idx="8887">
                  <c:v>760.99963000000002</c:v>
                </c:pt>
                <c:pt idx="8888">
                  <c:v>760.96148000000005</c:v>
                </c:pt>
                <c:pt idx="8889">
                  <c:v>761.01373000000001</c:v>
                </c:pt>
                <c:pt idx="8890">
                  <c:v>760.99774000000002</c:v>
                </c:pt>
                <c:pt idx="8891">
                  <c:v>760.96752000000004</c:v>
                </c:pt>
                <c:pt idx="8892">
                  <c:v>760.98419000000001</c:v>
                </c:pt>
                <c:pt idx="8893">
                  <c:v>761.01482999999996</c:v>
                </c:pt>
                <c:pt idx="8894">
                  <c:v>761.01391000000001</c:v>
                </c:pt>
                <c:pt idx="8895">
                  <c:v>761.01092000000006</c:v>
                </c:pt>
                <c:pt idx="8896">
                  <c:v>761.01489000000004</c:v>
                </c:pt>
                <c:pt idx="8897">
                  <c:v>761.01666</c:v>
                </c:pt>
                <c:pt idx="8898">
                  <c:v>760.93133</c:v>
                </c:pt>
                <c:pt idx="8899">
                  <c:v>760.96325000000002</c:v>
                </c:pt>
                <c:pt idx="8900">
                  <c:v>761.03764999999999</c:v>
                </c:pt>
                <c:pt idx="8901">
                  <c:v>761.04765999999995</c:v>
                </c:pt>
                <c:pt idx="8902">
                  <c:v>761.05798000000004</c:v>
                </c:pt>
                <c:pt idx="8903">
                  <c:v>761.01225999999997</c:v>
                </c:pt>
                <c:pt idx="8904">
                  <c:v>761.05523000000005</c:v>
                </c:pt>
                <c:pt idx="8905">
                  <c:v>761.02013999999997</c:v>
                </c:pt>
                <c:pt idx="8906">
                  <c:v>761.02806999999996</c:v>
                </c:pt>
                <c:pt idx="8907">
                  <c:v>761.02398000000005</c:v>
                </c:pt>
                <c:pt idx="8908">
                  <c:v>761.05498999999998</c:v>
                </c:pt>
                <c:pt idx="8909">
                  <c:v>761.02624000000003</c:v>
                </c:pt>
                <c:pt idx="8910">
                  <c:v>760.94957999999997</c:v>
                </c:pt>
                <c:pt idx="8911">
                  <c:v>760.96563000000003</c:v>
                </c:pt>
                <c:pt idx="8912">
                  <c:v>760.90673000000004</c:v>
                </c:pt>
                <c:pt idx="8913">
                  <c:v>760.91326000000004</c:v>
                </c:pt>
                <c:pt idx="8914">
                  <c:v>760.93560000000002</c:v>
                </c:pt>
                <c:pt idx="8915">
                  <c:v>760.90911000000006</c:v>
                </c:pt>
                <c:pt idx="8916">
                  <c:v>760.85118999999997</c:v>
                </c:pt>
                <c:pt idx="8917">
                  <c:v>760.83654000000001</c:v>
                </c:pt>
                <c:pt idx="8918">
                  <c:v>760.84729000000004</c:v>
                </c:pt>
                <c:pt idx="8919">
                  <c:v>760.83276000000001</c:v>
                </c:pt>
                <c:pt idx="8920">
                  <c:v>760.85522000000003</c:v>
                </c:pt>
                <c:pt idx="8921">
                  <c:v>760.84294999999997</c:v>
                </c:pt>
                <c:pt idx="8922">
                  <c:v>760.84271000000001</c:v>
                </c:pt>
                <c:pt idx="8923">
                  <c:v>760.91033000000004</c:v>
                </c:pt>
                <c:pt idx="8924">
                  <c:v>760.88365999999996</c:v>
                </c:pt>
                <c:pt idx="8925">
                  <c:v>760.85240999999996</c:v>
                </c:pt>
                <c:pt idx="8926">
                  <c:v>760.85833000000002</c:v>
                </c:pt>
                <c:pt idx="8927">
                  <c:v>760.87883999999997</c:v>
                </c:pt>
                <c:pt idx="8928">
                  <c:v>760.87976000000003</c:v>
                </c:pt>
                <c:pt idx="8929">
                  <c:v>760.85681</c:v>
                </c:pt>
                <c:pt idx="8930">
                  <c:v>760.88829999999996</c:v>
                </c:pt>
                <c:pt idx="8931">
                  <c:v>760.83911000000001</c:v>
                </c:pt>
                <c:pt idx="8932">
                  <c:v>760.87756000000002</c:v>
                </c:pt>
                <c:pt idx="8933">
                  <c:v>760.83708999999999</c:v>
                </c:pt>
                <c:pt idx="8934">
                  <c:v>760.81451000000004</c:v>
                </c:pt>
                <c:pt idx="8935">
                  <c:v>760.83081000000004</c:v>
                </c:pt>
                <c:pt idx="8936">
                  <c:v>760.86224000000004</c:v>
                </c:pt>
                <c:pt idx="8937">
                  <c:v>760.84820000000002</c:v>
                </c:pt>
                <c:pt idx="8938">
                  <c:v>760.87188000000003</c:v>
                </c:pt>
                <c:pt idx="8939">
                  <c:v>760.91125</c:v>
                </c:pt>
                <c:pt idx="8940">
                  <c:v>760.84069</c:v>
                </c:pt>
                <c:pt idx="8941">
                  <c:v>760.85693000000003</c:v>
                </c:pt>
                <c:pt idx="8942">
                  <c:v>760.87676999999996</c:v>
                </c:pt>
                <c:pt idx="8943">
                  <c:v>760.82695999999999</c:v>
                </c:pt>
                <c:pt idx="8944">
                  <c:v>760.86095999999998</c:v>
                </c:pt>
                <c:pt idx="8945">
                  <c:v>760.81322999999998</c:v>
                </c:pt>
                <c:pt idx="8946">
                  <c:v>760.81213000000002</c:v>
                </c:pt>
                <c:pt idx="8947">
                  <c:v>760.86950000000002</c:v>
                </c:pt>
                <c:pt idx="8948">
                  <c:v>760.87676999999996</c:v>
                </c:pt>
                <c:pt idx="8949">
                  <c:v>760.90057000000002</c:v>
                </c:pt>
                <c:pt idx="8950">
                  <c:v>760.89702999999997</c:v>
                </c:pt>
                <c:pt idx="8951">
                  <c:v>760.86906999999997</c:v>
                </c:pt>
                <c:pt idx="8952">
                  <c:v>760.85369000000003</c:v>
                </c:pt>
                <c:pt idx="8953">
                  <c:v>760.84966999999995</c:v>
                </c:pt>
                <c:pt idx="8954">
                  <c:v>760.88427000000001</c:v>
                </c:pt>
                <c:pt idx="8955">
                  <c:v>760.92332999999996</c:v>
                </c:pt>
                <c:pt idx="8956">
                  <c:v>760.87157999999999</c:v>
                </c:pt>
                <c:pt idx="8957">
                  <c:v>760.92614000000003</c:v>
                </c:pt>
                <c:pt idx="8958">
                  <c:v>760.94664999999998</c:v>
                </c:pt>
                <c:pt idx="8959">
                  <c:v>760.93829000000005</c:v>
                </c:pt>
                <c:pt idx="8960">
                  <c:v>760.90313000000003</c:v>
                </c:pt>
                <c:pt idx="8961">
                  <c:v>760.88372000000004</c:v>
                </c:pt>
                <c:pt idx="8962">
                  <c:v>760.91174000000001</c:v>
                </c:pt>
                <c:pt idx="8963">
                  <c:v>760.87725</c:v>
                </c:pt>
                <c:pt idx="8964">
                  <c:v>760.84820000000002</c:v>
                </c:pt>
                <c:pt idx="8965">
                  <c:v>760.87730999999997</c:v>
                </c:pt>
                <c:pt idx="8966">
                  <c:v>760.86577999999997</c:v>
                </c:pt>
                <c:pt idx="8967">
                  <c:v>760.84911999999997</c:v>
                </c:pt>
                <c:pt idx="8968">
                  <c:v>760.82977000000005</c:v>
                </c:pt>
                <c:pt idx="8969">
                  <c:v>760.86914000000002</c:v>
                </c:pt>
                <c:pt idx="8970">
                  <c:v>760.8836</c:v>
                </c:pt>
                <c:pt idx="8971">
                  <c:v>760.89984000000004</c:v>
                </c:pt>
                <c:pt idx="8972">
                  <c:v>760.88287000000003</c:v>
                </c:pt>
                <c:pt idx="8973">
                  <c:v>760.88787000000002</c:v>
                </c:pt>
                <c:pt idx="8974">
                  <c:v>760.88592000000006</c:v>
                </c:pt>
                <c:pt idx="8975">
                  <c:v>760.90313000000003</c:v>
                </c:pt>
                <c:pt idx="8976">
                  <c:v>760.85515999999996</c:v>
                </c:pt>
                <c:pt idx="8977">
                  <c:v>760.89904000000001</c:v>
                </c:pt>
                <c:pt idx="8978">
                  <c:v>760.91687000000002</c:v>
                </c:pt>
                <c:pt idx="8979">
                  <c:v>760.89025000000004</c:v>
                </c:pt>
                <c:pt idx="8980">
                  <c:v>760.85607000000005</c:v>
                </c:pt>
                <c:pt idx="8981">
                  <c:v>760.85913000000005</c:v>
                </c:pt>
                <c:pt idx="8982">
                  <c:v>760.87334999999996</c:v>
                </c:pt>
                <c:pt idx="8983">
                  <c:v>760.84795999999994</c:v>
                </c:pt>
                <c:pt idx="8984">
                  <c:v>760.85509999999999</c:v>
                </c:pt>
                <c:pt idx="8985">
                  <c:v>760.85686999999996</c:v>
                </c:pt>
                <c:pt idx="8986">
                  <c:v>760.85314000000005</c:v>
                </c:pt>
                <c:pt idx="8987">
                  <c:v>760.81921</c:v>
                </c:pt>
                <c:pt idx="8988">
                  <c:v>760.79223000000002</c:v>
                </c:pt>
                <c:pt idx="8989">
                  <c:v>760.81353000000001</c:v>
                </c:pt>
                <c:pt idx="8990">
                  <c:v>760.79431</c:v>
                </c:pt>
                <c:pt idx="8991">
                  <c:v>760.78674000000001</c:v>
                </c:pt>
                <c:pt idx="8992">
                  <c:v>760.76751000000002</c:v>
                </c:pt>
                <c:pt idx="8993">
                  <c:v>760.77178000000004</c:v>
                </c:pt>
                <c:pt idx="8994">
                  <c:v>760.76360999999997</c:v>
                </c:pt>
                <c:pt idx="8995">
                  <c:v>760.79876000000002</c:v>
                </c:pt>
                <c:pt idx="8996">
                  <c:v>760.77293999999995</c:v>
                </c:pt>
                <c:pt idx="8997">
                  <c:v>760.78411000000006</c:v>
                </c:pt>
                <c:pt idx="8998">
                  <c:v>760.76531</c:v>
                </c:pt>
                <c:pt idx="8999">
                  <c:v>760.77539000000002</c:v>
                </c:pt>
                <c:pt idx="9000">
                  <c:v>760.76396999999997</c:v>
                </c:pt>
                <c:pt idx="9001">
                  <c:v>760.76567999999997</c:v>
                </c:pt>
                <c:pt idx="9002">
                  <c:v>760.78075999999999</c:v>
                </c:pt>
                <c:pt idx="9003">
                  <c:v>760.73680999999999</c:v>
                </c:pt>
                <c:pt idx="9004">
                  <c:v>760.77813000000003</c:v>
                </c:pt>
                <c:pt idx="9005">
                  <c:v>760.75639999999999</c:v>
                </c:pt>
                <c:pt idx="9006">
                  <c:v>760.76867000000004</c:v>
                </c:pt>
                <c:pt idx="9007">
                  <c:v>760.76684</c:v>
                </c:pt>
                <c:pt idx="9008">
                  <c:v>760.73375999999996</c:v>
                </c:pt>
                <c:pt idx="9009">
                  <c:v>760.76440000000002</c:v>
                </c:pt>
                <c:pt idx="9010">
                  <c:v>760.76976999999999</c:v>
                </c:pt>
                <c:pt idx="9011">
                  <c:v>760.74162999999999</c:v>
                </c:pt>
                <c:pt idx="9012">
                  <c:v>760.74291000000005</c:v>
                </c:pt>
                <c:pt idx="9013">
                  <c:v>760.75761999999997</c:v>
                </c:pt>
                <c:pt idx="9014">
                  <c:v>760.78619000000003</c:v>
                </c:pt>
                <c:pt idx="9015">
                  <c:v>760.78686000000005</c:v>
                </c:pt>
                <c:pt idx="9016">
                  <c:v>760.75189</c:v>
                </c:pt>
                <c:pt idx="9017">
                  <c:v>760.77508</c:v>
                </c:pt>
                <c:pt idx="9018">
                  <c:v>760.75189</c:v>
                </c:pt>
                <c:pt idx="9019">
                  <c:v>760.75176999999996</c:v>
                </c:pt>
                <c:pt idx="9020">
                  <c:v>760.77368000000001</c:v>
                </c:pt>
                <c:pt idx="9021">
                  <c:v>760.78625</c:v>
                </c:pt>
                <c:pt idx="9022">
                  <c:v>760.75115000000005</c:v>
                </c:pt>
                <c:pt idx="9023">
                  <c:v>760.71483999999998</c:v>
                </c:pt>
                <c:pt idx="9024">
                  <c:v>760.79046000000005</c:v>
                </c:pt>
                <c:pt idx="9025">
                  <c:v>760.76556000000005</c:v>
                </c:pt>
                <c:pt idx="9026">
                  <c:v>760.81053999999995</c:v>
                </c:pt>
                <c:pt idx="9027">
                  <c:v>760.73009999999999</c:v>
                </c:pt>
                <c:pt idx="9028">
                  <c:v>760.75</c:v>
                </c:pt>
                <c:pt idx="9029">
                  <c:v>760.76196000000004</c:v>
                </c:pt>
                <c:pt idx="9030">
                  <c:v>760.78088000000002</c:v>
                </c:pt>
                <c:pt idx="9031">
                  <c:v>760.73051999999996</c:v>
                </c:pt>
                <c:pt idx="9032">
                  <c:v>760.74217999999996</c:v>
                </c:pt>
                <c:pt idx="9033">
                  <c:v>760.71856000000002</c:v>
                </c:pt>
                <c:pt idx="9034">
                  <c:v>760.74077999999997</c:v>
                </c:pt>
                <c:pt idx="9035">
                  <c:v>760.72766000000001</c:v>
                </c:pt>
                <c:pt idx="9036">
                  <c:v>760.73913000000005</c:v>
                </c:pt>
                <c:pt idx="9037">
                  <c:v>760.75438999999994</c:v>
                </c:pt>
                <c:pt idx="9038">
                  <c:v>760.68224999999995</c:v>
                </c:pt>
                <c:pt idx="9039">
                  <c:v>760.73022000000003</c:v>
                </c:pt>
                <c:pt idx="9040">
                  <c:v>760.70672000000002</c:v>
                </c:pt>
                <c:pt idx="9041">
                  <c:v>760.70232999999996</c:v>
                </c:pt>
                <c:pt idx="9042">
                  <c:v>760.70758000000001</c:v>
                </c:pt>
                <c:pt idx="9043">
                  <c:v>760.72387000000003</c:v>
                </c:pt>
                <c:pt idx="9044">
                  <c:v>760.70988999999997</c:v>
                </c:pt>
                <c:pt idx="9045">
                  <c:v>760.71630000000005</c:v>
                </c:pt>
                <c:pt idx="9046">
                  <c:v>760.69641000000001</c:v>
                </c:pt>
                <c:pt idx="9047">
                  <c:v>760.76244999999994</c:v>
                </c:pt>
                <c:pt idx="9048">
                  <c:v>760.71752000000004</c:v>
                </c:pt>
                <c:pt idx="9049">
                  <c:v>760.71514000000002</c:v>
                </c:pt>
                <c:pt idx="9050">
                  <c:v>760.67938000000004</c:v>
                </c:pt>
                <c:pt idx="9051">
                  <c:v>760.65117999999995</c:v>
                </c:pt>
                <c:pt idx="9052">
                  <c:v>760.63896999999997</c:v>
                </c:pt>
                <c:pt idx="9053">
                  <c:v>760.66772000000003</c:v>
                </c:pt>
                <c:pt idx="9054">
                  <c:v>760.66241000000002</c:v>
                </c:pt>
                <c:pt idx="9055">
                  <c:v>760.65508999999997</c:v>
                </c:pt>
                <c:pt idx="9056">
                  <c:v>760.61937999999998</c:v>
                </c:pt>
                <c:pt idx="9057">
                  <c:v>760.62883999999997</c:v>
                </c:pt>
                <c:pt idx="9058">
                  <c:v>760.61944000000005</c:v>
                </c:pt>
                <c:pt idx="9059">
                  <c:v>760.58325000000002</c:v>
                </c:pt>
                <c:pt idx="9060">
                  <c:v>760.59130000000005</c:v>
                </c:pt>
                <c:pt idx="9061">
                  <c:v>760.56084999999996</c:v>
                </c:pt>
                <c:pt idx="9062">
                  <c:v>760.55505000000005</c:v>
                </c:pt>
                <c:pt idx="9063">
                  <c:v>760.57312000000002</c:v>
                </c:pt>
                <c:pt idx="9064">
                  <c:v>760.56242999999995</c:v>
                </c:pt>
                <c:pt idx="9065">
                  <c:v>760.58318999999995</c:v>
                </c:pt>
                <c:pt idx="9066">
                  <c:v>760.60369000000003</c:v>
                </c:pt>
                <c:pt idx="9067">
                  <c:v>760.59478000000001</c:v>
                </c:pt>
                <c:pt idx="9068">
                  <c:v>760.56915000000004</c:v>
                </c:pt>
                <c:pt idx="9069">
                  <c:v>760.56353000000001</c:v>
                </c:pt>
                <c:pt idx="9070">
                  <c:v>760.51860999999997</c:v>
                </c:pt>
                <c:pt idx="9071">
                  <c:v>760.53539999999998</c:v>
                </c:pt>
                <c:pt idx="9072">
                  <c:v>760.55571999999995</c:v>
                </c:pt>
                <c:pt idx="9073">
                  <c:v>760.58519999999999</c:v>
                </c:pt>
                <c:pt idx="9074">
                  <c:v>760.63836000000003</c:v>
                </c:pt>
                <c:pt idx="9075">
                  <c:v>760.56939</c:v>
                </c:pt>
                <c:pt idx="9076">
                  <c:v>760.57988999999998</c:v>
                </c:pt>
                <c:pt idx="9077">
                  <c:v>760.57415000000003</c:v>
                </c:pt>
                <c:pt idx="9078">
                  <c:v>760.57115999999996</c:v>
                </c:pt>
                <c:pt idx="9079">
                  <c:v>760.58574999999996</c:v>
                </c:pt>
                <c:pt idx="9080">
                  <c:v>760.62059999999997</c:v>
                </c:pt>
                <c:pt idx="9081">
                  <c:v>760.61888999999996</c:v>
                </c:pt>
                <c:pt idx="9082">
                  <c:v>760.64067999999997</c:v>
                </c:pt>
                <c:pt idx="9083">
                  <c:v>760.65855999999997</c:v>
                </c:pt>
                <c:pt idx="9084">
                  <c:v>760.66296</c:v>
                </c:pt>
                <c:pt idx="9085">
                  <c:v>760.63927999999999</c:v>
                </c:pt>
                <c:pt idx="9086">
                  <c:v>760.63</c:v>
                </c:pt>
                <c:pt idx="9087">
                  <c:v>760.62084000000004</c:v>
                </c:pt>
                <c:pt idx="9088">
                  <c:v>760.61694</c:v>
                </c:pt>
                <c:pt idx="9089">
                  <c:v>760.63507000000004</c:v>
                </c:pt>
                <c:pt idx="9090">
                  <c:v>760.69757000000004</c:v>
                </c:pt>
                <c:pt idx="9091">
                  <c:v>760.68524000000002</c:v>
                </c:pt>
                <c:pt idx="9092">
                  <c:v>760.66723000000002</c:v>
                </c:pt>
                <c:pt idx="9093">
                  <c:v>760.64508000000001</c:v>
                </c:pt>
                <c:pt idx="9094">
                  <c:v>760.66546000000005</c:v>
                </c:pt>
                <c:pt idx="9095">
                  <c:v>760.67498000000001</c:v>
                </c:pt>
                <c:pt idx="9096">
                  <c:v>760.64513999999997</c:v>
                </c:pt>
                <c:pt idx="9097">
                  <c:v>760.66912000000002</c:v>
                </c:pt>
                <c:pt idx="9098">
                  <c:v>760.66186000000005</c:v>
                </c:pt>
                <c:pt idx="9099">
                  <c:v>760.65093000000002</c:v>
                </c:pt>
                <c:pt idx="9100">
                  <c:v>760.65819999999997</c:v>
                </c:pt>
                <c:pt idx="9101">
                  <c:v>760.69641000000001</c:v>
                </c:pt>
                <c:pt idx="9102">
                  <c:v>760.74168999999995</c:v>
                </c:pt>
                <c:pt idx="9103">
                  <c:v>760.72960999999998</c:v>
                </c:pt>
                <c:pt idx="9104">
                  <c:v>760.71654999999998</c:v>
                </c:pt>
                <c:pt idx="9105">
                  <c:v>760.69110000000001</c:v>
                </c:pt>
                <c:pt idx="9106">
                  <c:v>760.73541</c:v>
                </c:pt>
                <c:pt idx="9107">
                  <c:v>760.74359000000004</c:v>
                </c:pt>
                <c:pt idx="9108">
                  <c:v>760.72216000000003</c:v>
                </c:pt>
                <c:pt idx="9109">
                  <c:v>760.70623000000001</c:v>
                </c:pt>
                <c:pt idx="9110">
                  <c:v>760.72960999999998</c:v>
                </c:pt>
                <c:pt idx="9111">
                  <c:v>760.70758000000001</c:v>
                </c:pt>
                <c:pt idx="9112">
                  <c:v>760.68078000000003</c:v>
                </c:pt>
                <c:pt idx="9113">
                  <c:v>760.72942999999998</c:v>
                </c:pt>
                <c:pt idx="9114">
                  <c:v>760.72796000000005</c:v>
                </c:pt>
                <c:pt idx="9115">
                  <c:v>760.73071000000004</c:v>
                </c:pt>
                <c:pt idx="9116">
                  <c:v>760.74577999999997</c:v>
                </c:pt>
                <c:pt idx="9117">
                  <c:v>760.68194000000005</c:v>
                </c:pt>
                <c:pt idx="9118">
                  <c:v>760.66857000000005</c:v>
                </c:pt>
                <c:pt idx="9119">
                  <c:v>760.70208000000002</c:v>
                </c:pt>
                <c:pt idx="9120">
                  <c:v>760.70812000000001</c:v>
                </c:pt>
                <c:pt idx="9121">
                  <c:v>760.75885000000005</c:v>
                </c:pt>
                <c:pt idx="9122">
                  <c:v>760.72442000000001</c:v>
                </c:pt>
                <c:pt idx="9123">
                  <c:v>760.71519999999998</c:v>
                </c:pt>
                <c:pt idx="9124">
                  <c:v>760.67332999999996</c:v>
                </c:pt>
                <c:pt idx="9125">
                  <c:v>760.68865000000005</c:v>
                </c:pt>
                <c:pt idx="9126">
                  <c:v>760.71429000000001</c:v>
                </c:pt>
                <c:pt idx="9127">
                  <c:v>760.71936000000005</c:v>
                </c:pt>
                <c:pt idx="9128">
                  <c:v>760.73753999999997</c:v>
                </c:pt>
                <c:pt idx="9129">
                  <c:v>760.76616999999999</c:v>
                </c:pt>
                <c:pt idx="9130">
                  <c:v>760.67107999999996</c:v>
                </c:pt>
                <c:pt idx="9131">
                  <c:v>760.73149999999998</c:v>
                </c:pt>
                <c:pt idx="9132">
                  <c:v>760.64007000000004</c:v>
                </c:pt>
                <c:pt idx="9133">
                  <c:v>760.72466999999995</c:v>
                </c:pt>
                <c:pt idx="9134">
                  <c:v>760.721</c:v>
                </c:pt>
                <c:pt idx="9135">
                  <c:v>760.69048999999995</c:v>
                </c:pt>
                <c:pt idx="9136">
                  <c:v>760.75268000000005</c:v>
                </c:pt>
                <c:pt idx="9137">
                  <c:v>760.70959000000005</c:v>
                </c:pt>
                <c:pt idx="9138">
                  <c:v>760.73045999999999</c:v>
                </c:pt>
                <c:pt idx="9139">
                  <c:v>760.69530999999995</c:v>
                </c:pt>
                <c:pt idx="9140">
                  <c:v>760.70397000000003</c:v>
                </c:pt>
                <c:pt idx="9141">
                  <c:v>760.69066999999995</c:v>
                </c:pt>
                <c:pt idx="9142">
                  <c:v>760.70165999999995</c:v>
                </c:pt>
                <c:pt idx="9143">
                  <c:v>760.70892000000003</c:v>
                </c:pt>
                <c:pt idx="9144">
                  <c:v>760.72747000000004</c:v>
                </c:pt>
                <c:pt idx="9145">
                  <c:v>760.71459000000004</c:v>
                </c:pt>
                <c:pt idx="9146">
                  <c:v>760.73382000000004</c:v>
                </c:pt>
                <c:pt idx="9147">
                  <c:v>760.74388999999996</c:v>
                </c:pt>
                <c:pt idx="9148">
                  <c:v>760.71654999999998</c:v>
                </c:pt>
                <c:pt idx="9149">
                  <c:v>760.74572000000001</c:v>
                </c:pt>
                <c:pt idx="9150">
                  <c:v>760.69524999999999</c:v>
                </c:pt>
                <c:pt idx="9151">
                  <c:v>760.75720000000001</c:v>
                </c:pt>
                <c:pt idx="9152">
                  <c:v>760.70928000000004</c:v>
                </c:pt>
                <c:pt idx="9153">
                  <c:v>760.69195000000002</c:v>
                </c:pt>
                <c:pt idx="9154">
                  <c:v>760.76971000000003</c:v>
                </c:pt>
                <c:pt idx="9155">
                  <c:v>760.66801999999996</c:v>
                </c:pt>
                <c:pt idx="9156">
                  <c:v>760.73553000000004</c:v>
                </c:pt>
                <c:pt idx="9157">
                  <c:v>760.75061000000005</c:v>
                </c:pt>
                <c:pt idx="9158">
                  <c:v>760.75658999999996</c:v>
                </c:pt>
                <c:pt idx="9159">
                  <c:v>760.74908000000005</c:v>
                </c:pt>
                <c:pt idx="9160">
                  <c:v>760.74919999999997</c:v>
                </c:pt>
                <c:pt idx="9161">
                  <c:v>760.75103000000001</c:v>
                </c:pt>
                <c:pt idx="9162">
                  <c:v>760.74908000000005</c:v>
                </c:pt>
                <c:pt idx="9163">
                  <c:v>760.73455000000001</c:v>
                </c:pt>
                <c:pt idx="9164">
                  <c:v>760.72125000000005</c:v>
                </c:pt>
                <c:pt idx="9165">
                  <c:v>760.77166</c:v>
                </c:pt>
                <c:pt idx="9166">
                  <c:v>760.79528000000005</c:v>
                </c:pt>
                <c:pt idx="9167">
                  <c:v>760.73027999999999</c:v>
                </c:pt>
                <c:pt idx="9168">
                  <c:v>760.76678000000004</c:v>
                </c:pt>
                <c:pt idx="9169">
                  <c:v>760.74303999999995</c:v>
                </c:pt>
                <c:pt idx="9170">
                  <c:v>760.76580000000001</c:v>
                </c:pt>
                <c:pt idx="9171">
                  <c:v>760.75805000000003</c:v>
                </c:pt>
                <c:pt idx="9172">
                  <c:v>760.78552000000002</c:v>
                </c:pt>
                <c:pt idx="9173">
                  <c:v>760.76396999999997</c:v>
                </c:pt>
                <c:pt idx="9174">
                  <c:v>760.76134999999999</c:v>
                </c:pt>
                <c:pt idx="9175">
                  <c:v>760.76373000000001</c:v>
                </c:pt>
                <c:pt idx="9176">
                  <c:v>760.75512000000003</c:v>
                </c:pt>
                <c:pt idx="9177">
                  <c:v>760.73712</c:v>
                </c:pt>
                <c:pt idx="9178">
                  <c:v>760.73137999999994</c:v>
                </c:pt>
                <c:pt idx="9179">
                  <c:v>760.75591999999995</c:v>
                </c:pt>
                <c:pt idx="9180">
                  <c:v>760.70086000000003</c:v>
                </c:pt>
                <c:pt idx="9181">
                  <c:v>760.72051999999996</c:v>
                </c:pt>
                <c:pt idx="9182">
                  <c:v>760.75561000000005</c:v>
                </c:pt>
                <c:pt idx="9183">
                  <c:v>760.73486000000003</c:v>
                </c:pt>
                <c:pt idx="9184">
                  <c:v>760.75676999999996</c:v>
                </c:pt>
                <c:pt idx="9185">
                  <c:v>760.76318000000003</c:v>
                </c:pt>
                <c:pt idx="9186">
                  <c:v>760.77324999999996</c:v>
                </c:pt>
                <c:pt idx="9187">
                  <c:v>760.81773999999996</c:v>
                </c:pt>
                <c:pt idx="9188">
                  <c:v>760.77116999999998</c:v>
                </c:pt>
                <c:pt idx="9189">
                  <c:v>760.80571999999995</c:v>
                </c:pt>
                <c:pt idx="9190">
                  <c:v>760.80267000000003</c:v>
                </c:pt>
                <c:pt idx="9191">
                  <c:v>760.81060000000002</c:v>
                </c:pt>
                <c:pt idx="9192">
                  <c:v>760.82672000000002</c:v>
                </c:pt>
                <c:pt idx="9193">
                  <c:v>760.79540999999995</c:v>
                </c:pt>
                <c:pt idx="9194">
                  <c:v>760.74908000000005</c:v>
                </c:pt>
                <c:pt idx="9195">
                  <c:v>760.76170999999999</c:v>
                </c:pt>
                <c:pt idx="9196">
                  <c:v>760.83092999999997</c:v>
                </c:pt>
                <c:pt idx="9197">
                  <c:v>760.77111000000002</c:v>
                </c:pt>
                <c:pt idx="9198">
                  <c:v>760.86608000000001</c:v>
                </c:pt>
                <c:pt idx="9199">
                  <c:v>760.85118999999997</c:v>
                </c:pt>
                <c:pt idx="9200">
                  <c:v>760.82446000000004</c:v>
                </c:pt>
                <c:pt idx="9201">
                  <c:v>760.82672000000002</c:v>
                </c:pt>
                <c:pt idx="9202">
                  <c:v>760.81835000000001</c:v>
                </c:pt>
                <c:pt idx="9203">
                  <c:v>760.84312999999997</c:v>
                </c:pt>
                <c:pt idx="9204">
                  <c:v>760.92485999999997</c:v>
                </c:pt>
                <c:pt idx="9205">
                  <c:v>760.87267999999995</c:v>
                </c:pt>
                <c:pt idx="9206">
                  <c:v>760.84483999999998</c:v>
                </c:pt>
                <c:pt idx="9207">
                  <c:v>760.88707999999997</c:v>
                </c:pt>
                <c:pt idx="9208">
                  <c:v>760.86852999999996</c:v>
                </c:pt>
                <c:pt idx="9209">
                  <c:v>760.85906</c:v>
                </c:pt>
                <c:pt idx="9210">
                  <c:v>760.88091999999995</c:v>
                </c:pt>
                <c:pt idx="9211">
                  <c:v>760.88940000000002</c:v>
                </c:pt>
                <c:pt idx="9212">
                  <c:v>760.84984999999995</c:v>
                </c:pt>
                <c:pt idx="9213">
                  <c:v>760.88610000000006</c:v>
                </c:pt>
                <c:pt idx="9214">
                  <c:v>760.88091999999995</c:v>
                </c:pt>
                <c:pt idx="9215">
                  <c:v>760.86528999999996</c:v>
                </c:pt>
                <c:pt idx="9216">
                  <c:v>760.82921999999996</c:v>
                </c:pt>
                <c:pt idx="9217">
                  <c:v>760.84887000000003</c:v>
                </c:pt>
                <c:pt idx="9218">
                  <c:v>760.82592</c:v>
                </c:pt>
                <c:pt idx="9219">
                  <c:v>760.85460999999998</c:v>
                </c:pt>
                <c:pt idx="9220">
                  <c:v>760.92718000000002</c:v>
                </c:pt>
                <c:pt idx="9221">
                  <c:v>760.88720000000001</c:v>
                </c:pt>
                <c:pt idx="9222">
                  <c:v>760.83239000000003</c:v>
                </c:pt>
                <c:pt idx="9223">
                  <c:v>760.80041000000006</c:v>
                </c:pt>
                <c:pt idx="9224">
                  <c:v>760.85960999999998</c:v>
                </c:pt>
                <c:pt idx="9225">
                  <c:v>760.88354000000004</c:v>
                </c:pt>
                <c:pt idx="9226">
                  <c:v>760.88427000000001</c:v>
                </c:pt>
                <c:pt idx="9227">
                  <c:v>760.85931000000005</c:v>
                </c:pt>
                <c:pt idx="9228">
                  <c:v>760.86791000000005</c:v>
                </c:pt>
                <c:pt idx="9229">
                  <c:v>760.85180000000003</c:v>
                </c:pt>
                <c:pt idx="9230">
                  <c:v>760.89318000000003</c:v>
                </c:pt>
                <c:pt idx="9231">
                  <c:v>760.84154999999998</c:v>
                </c:pt>
                <c:pt idx="9232">
                  <c:v>760.87212999999997</c:v>
                </c:pt>
                <c:pt idx="9233">
                  <c:v>760.84001999999998</c:v>
                </c:pt>
                <c:pt idx="9234">
                  <c:v>760.85266000000001</c:v>
                </c:pt>
                <c:pt idx="9235">
                  <c:v>760.86821999999995</c:v>
                </c:pt>
                <c:pt idx="9236">
                  <c:v>760.84954000000005</c:v>
                </c:pt>
                <c:pt idx="9237">
                  <c:v>760.79028000000005</c:v>
                </c:pt>
                <c:pt idx="9238">
                  <c:v>760.82366000000002</c:v>
                </c:pt>
                <c:pt idx="9239">
                  <c:v>760.85942999999997</c:v>
                </c:pt>
                <c:pt idx="9240">
                  <c:v>760.83537999999999</c:v>
                </c:pt>
                <c:pt idx="9241">
                  <c:v>760.82304999999997</c:v>
                </c:pt>
                <c:pt idx="9242">
                  <c:v>760.83258000000001</c:v>
                </c:pt>
                <c:pt idx="9243">
                  <c:v>760.82275000000004</c:v>
                </c:pt>
                <c:pt idx="9244">
                  <c:v>760.81462999999997</c:v>
                </c:pt>
                <c:pt idx="9245">
                  <c:v>760.82164999999998</c:v>
                </c:pt>
                <c:pt idx="9246">
                  <c:v>760.80798000000004</c:v>
                </c:pt>
                <c:pt idx="9247">
                  <c:v>760.82304999999997</c:v>
                </c:pt>
                <c:pt idx="9248">
                  <c:v>760.80772999999999</c:v>
                </c:pt>
                <c:pt idx="9249">
                  <c:v>760.84393</c:v>
                </c:pt>
                <c:pt idx="9250">
                  <c:v>760.84447999999998</c:v>
                </c:pt>
                <c:pt idx="9251">
                  <c:v>760.80754999999999</c:v>
                </c:pt>
                <c:pt idx="9252">
                  <c:v>760.78686000000005</c:v>
                </c:pt>
                <c:pt idx="9253">
                  <c:v>760.84258999999997</c:v>
                </c:pt>
                <c:pt idx="9254">
                  <c:v>760.81670999999994</c:v>
                </c:pt>
                <c:pt idx="9255">
                  <c:v>760.81060000000002</c:v>
                </c:pt>
                <c:pt idx="9256">
                  <c:v>760.80767000000003</c:v>
                </c:pt>
                <c:pt idx="9257">
                  <c:v>760.89331000000004</c:v>
                </c:pt>
                <c:pt idx="9258">
                  <c:v>760.75591999999995</c:v>
                </c:pt>
                <c:pt idx="9259">
                  <c:v>760.79863999999998</c:v>
                </c:pt>
                <c:pt idx="9260">
                  <c:v>760.80827999999997</c:v>
                </c:pt>
                <c:pt idx="9261">
                  <c:v>760.85229000000004</c:v>
                </c:pt>
                <c:pt idx="9262">
                  <c:v>760.82530999999994</c:v>
                </c:pt>
                <c:pt idx="9263">
                  <c:v>760.82141000000001</c:v>
                </c:pt>
                <c:pt idx="9264">
                  <c:v>760.86803999999995</c:v>
                </c:pt>
                <c:pt idx="9265">
                  <c:v>760.87419999999997</c:v>
                </c:pt>
                <c:pt idx="9266">
                  <c:v>760.87408000000005</c:v>
                </c:pt>
                <c:pt idx="9267">
                  <c:v>760.87828999999999</c:v>
                </c:pt>
                <c:pt idx="9268">
                  <c:v>760.92407000000003</c:v>
                </c:pt>
                <c:pt idx="9269">
                  <c:v>760.93547999999998</c:v>
                </c:pt>
                <c:pt idx="9270">
                  <c:v>760.90344000000005</c:v>
                </c:pt>
                <c:pt idx="9271">
                  <c:v>760.92552999999998</c:v>
                </c:pt>
                <c:pt idx="9272">
                  <c:v>760.91521999999998</c:v>
                </c:pt>
                <c:pt idx="9273">
                  <c:v>760.94158000000004</c:v>
                </c:pt>
                <c:pt idx="9274">
                  <c:v>760.95294000000001</c:v>
                </c:pt>
                <c:pt idx="9275">
                  <c:v>760.91961000000003</c:v>
                </c:pt>
                <c:pt idx="9276">
                  <c:v>760.96771000000001</c:v>
                </c:pt>
                <c:pt idx="9277">
                  <c:v>760.96203000000003</c:v>
                </c:pt>
                <c:pt idx="9278">
                  <c:v>760.93529999999998</c:v>
                </c:pt>
                <c:pt idx="9279">
                  <c:v>760.94957999999997</c:v>
                </c:pt>
                <c:pt idx="9280">
                  <c:v>760.94749999999999</c:v>
                </c:pt>
                <c:pt idx="9281">
                  <c:v>760.92467999999997</c:v>
                </c:pt>
                <c:pt idx="9282">
                  <c:v>760.94757000000004</c:v>
                </c:pt>
                <c:pt idx="9283">
                  <c:v>760.96258</c:v>
                </c:pt>
                <c:pt idx="9284">
                  <c:v>761.01116000000002</c:v>
                </c:pt>
                <c:pt idx="9285">
                  <c:v>760.95281</c:v>
                </c:pt>
                <c:pt idx="9286">
                  <c:v>760.96289000000002</c:v>
                </c:pt>
                <c:pt idx="9287">
                  <c:v>761.00225</c:v>
                </c:pt>
                <c:pt idx="9288">
                  <c:v>761.05609000000004</c:v>
                </c:pt>
                <c:pt idx="9289">
                  <c:v>761.03088000000002</c:v>
                </c:pt>
                <c:pt idx="9290">
                  <c:v>760.89666</c:v>
                </c:pt>
                <c:pt idx="9291">
                  <c:v>761.06329000000005</c:v>
                </c:pt>
                <c:pt idx="9292">
                  <c:v>761.02757999999994</c:v>
                </c:pt>
                <c:pt idx="9293">
                  <c:v>761.03314</c:v>
                </c:pt>
                <c:pt idx="9294">
                  <c:v>761.01837</c:v>
                </c:pt>
                <c:pt idx="9295">
                  <c:v>761.03319999999997</c:v>
                </c:pt>
                <c:pt idx="9296">
                  <c:v>761.04962</c:v>
                </c:pt>
                <c:pt idx="9297">
                  <c:v>761.04369999999994</c:v>
                </c:pt>
                <c:pt idx="9298">
                  <c:v>760.98913000000005</c:v>
                </c:pt>
                <c:pt idx="9299">
                  <c:v>761.04736000000003</c:v>
                </c:pt>
                <c:pt idx="9300">
                  <c:v>761.04083000000003</c:v>
                </c:pt>
                <c:pt idx="9301">
                  <c:v>761.02850000000001</c:v>
                </c:pt>
                <c:pt idx="9302">
                  <c:v>761.05798000000004</c:v>
                </c:pt>
                <c:pt idx="9303">
                  <c:v>761.04454999999996</c:v>
                </c:pt>
                <c:pt idx="9304">
                  <c:v>760.97247000000004</c:v>
                </c:pt>
                <c:pt idx="9305">
                  <c:v>760.96820000000002</c:v>
                </c:pt>
                <c:pt idx="9306">
                  <c:v>761.00914999999998</c:v>
                </c:pt>
                <c:pt idx="9307">
                  <c:v>761.00230999999997</c:v>
                </c:pt>
                <c:pt idx="9308">
                  <c:v>761.00665000000004</c:v>
                </c:pt>
                <c:pt idx="9309">
                  <c:v>761.02178000000004</c:v>
                </c:pt>
                <c:pt idx="9310">
                  <c:v>761.04016000000001</c:v>
                </c:pt>
                <c:pt idx="9311">
                  <c:v>761.06413999999995</c:v>
                </c:pt>
                <c:pt idx="9312">
                  <c:v>761.09007999999994</c:v>
                </c:pt>
                <c:pt idx="9313">
                  <c:v>761.09789999999998</c:v>
                </c:pt>
                <c:pt idx="9314">
                  <c:v>761.11266999999998</c:v>
                </c:pt>
                <c:pt idx="9315">
                  <c:v>761.09411</c:v>
                </c:pt>
                <c:pt idx="9316">
                  <c:v>761.07299</c:v>
                </c:pt>
                <c:pt idx="9317">
                  <c:v>761.13536999999997</c:v>
                </c:pt>
                <c:pt idx="9318">
                  <c:v>761.15350000000001</c:v>
                </c:pt>
                <c:pt idx="9319">
                  <c:v>761.05736999999999</c:v>
                </c:pt>
                <c:pt idx="9320">
                  <c:v>761.12872000000004</c:v>
                </c:pt>
                <c:pt idx="9321">
                  <c:v>761.09869000000003</c:v>
                </c:pt>
                <c:pt idx="9322">
                  <c:v>761.14007000000004</c:v>
                </c:pt>
                <c:pt idx="9323">
                  <c:v>761.14153999999996</c:v>
                </c:pt>
                <c:pt idx="9324">
                  <c:v>761.11351999999999</c:v>
                </c:pt>
                <c:pt idx="9325">
                  <c:v>761.13676999999996</c:v>
                </c:pt>
                <c:pt idx="9326">
                  <c:v>761.14458999999999</c:v>
                </c:pt>
                <c:pt idx="9327">
                  <c:v>761.14349000000004</c:v>
                </c:pt>
                <c:pt idx="9328">
                  <c:v>761.21361999999999</c:v>
                </c:pt>
                <c:pt idx="9329">
                  <c:v>761.11974999999995</c:v>
                </c:pt>
                <c:pt idx="9330">
                  <c:v>761.1961</c:v>
                </c:pt>
                <c:pt idx="9331">
                  <c:v>761.23680999999999</c:v>
                </c:pt>
                <c:pt idx="9332">
                  <c:v>761.18944999999997</c:v>
                </c:pt>
                <c:pt idx="9333">
                  <c:v>761.22924</c:v>
                </c:pt>
                <c:pt idx="9334">
                  <c:v>761.18713000000002</c:v>
                </c:pt>
                <c:pt idx="9335">
                  <c:v>761.24132999999995</c:v>
                </c:pt>
                <c:pt idx="9336">
                  <c:v>761.19860000000006</c:v>
                </c:pt>
                <c:pt idx="9337">
                  <c:v>761.21838000000002</c:v>
                </c:pt>
                <c:pt idx="9338">
                  <c:v>761.26025000000004</c:v>
                </c:pt>
                <c:pt idx="9339">
                  <c:v>761.23875999999996</c:v>
                </c:pt>
                <c:pt idx="9340">
                  <c:v>761.21172999999999</c:v>
                </c:pt>
                <c:pt idx="9341">
                  <c:v>761.24829</c:v>
                </c:pt>
                <c:pt idx="9342">
                  <c:v>761.26927999999998</c:v>
                </c:pt>
                <c:pt idx="9343">
                  <c:v>761.20861000000002</c:v>
                </c:pt>
                <c:pt idx="9344">
                  <c:v>761.21434999999997</c:v>
                </c:pt>
                <c:pt idx="9345">
                  <c:v>761.23266000000001</c:v>
                </c:pt>
                <c:pt idx="9346">
                  <c:v>761.23950000000002</c:v>
                </c:pt>
                <c:pt idx="9347">
                  <c:v>761.2088</c:v>
                </c:pt>
                <c:pt idx="9348">
                  <c:v>761.24908000000005</c:v>
                </c:pt>
                <c:pt idx="9349">
                  <c:v>761.25549000000001</c:v>
                </c:pt>
                <c:pt idx="9350">
                  <c:v>761.25463000000002</c:v>
                </c:pt>
                <c:pt idx="9351">
                  <c:v>761.27464999999995</c:v>
                </c:pt>
                <c:pt idx="9352">
                  <c:v>761.22436000000005</c:v>
                </c:pt>
                <c:pt idx="9353">
                  <c:v>761.28648999999996</c:v>
                </c:pt>
                <c:pt idx="9354">
                  <c:v>761.28588000000002</c:v>
                </c:pt>
                <c:pt idx="9355">
                  <c:v>761.27728000000002</c:v>
                </c:pt>
                <c:pt idx="9356">
                  <c:v>761.26403000000005</c:v>
                </c:pt>
                <c:pt idx="9357">
                  <c:v>761.24950999999999</c:v>
                </c:pt>
                <c:pt idx="9358">
                  <c:v>761.32312000000002</c:v>
                </c:pt>
                <c:pt idx="9359">
                  <c:v>761.26202000000001</c:v>
                </c:pt>
                <c:pt idx="9360">
                  <c:v>761.29876000000002</c:v>
                </c:pt>
                <c:pt idx="9361">
                  <c:v>761.32201999999995</c:v>
                </c:pt>
                <c:pt idx="9362">
                  <c:v>761.32006000000001</c:v>
                </c:pt>
                <c:pt idx="9363">
                  <c:v>761.27599999999995</c:v>
                </c:pt>
                <c:pt idx="9364">
                  <c:v>761.28233999999998</c:v>
                </c:pt>
                <c:pt idx="9365">
                  <c:v>761.31926999999996</c:v>
                </c:pt>
                <c:pt idx="9366">
                  <c:v>761.32024999999999</c:v>
                </c:pt>
                <c:pt idx="9367">
                  <c:v>761.36333999999999</c:v>
                </c:pt>
                <c:pt idx="9368">
                  <c:v>761.36541</c:v>
                </c:pt>
                <c:pt idx="9369">
                  <c:v>761.37828999999999</c:v>
                </c:pt>
                <c:pt idx="9370">
                  <c:v>761.35997999999995</c:v>
                </c:pt>
                <c:pt idx="9371">
                  <c:v>761.37572999999998</c:v>
                </c:pt>
                <c:pt idx="9372">
                  <c:v>761.35125000000005</c:v>
                </c:pt>
                <c:pt idx="9373">
                  <c:v>761.31866000000002</c:v>
                </c:pt>
                <c:pt idx="9374">
                  <c:v>761.28233999999998</c:v>
                </c:pt>
                <c:pt idx="9375">
                  <c:v>761.33911000000001</c:v>
                </c:pt>
                <c:pt idx="9376">
                  <c:v>761.35973999999999</c:v>
                </c:pt>
                <c:pt idx="9377">
                  <c:v>761.33459000000005</c:v>
                </c:pt>
                <c:pt idx="9378">
                  <c:v>761.25554999999997</c:v>
                </c:pt>
                <c:pt idx="9379">
                  <c:v>761.30071999999996</c:v>
                </c:pt>
                <c:pt idx="9380">
                  <c:v>761.30449999999996</c:v>
                </c:pt>
                <c:pt idx="9381">
                  <c:v>761.30267000000003</c:v>
                </c:pt>
                <c:pt idx="9382">
                  <c:v>761.29124999999999</c:v>
                </c:pt>
                <c:pt idx="9383">
                  <c:v>761.3374</c:v>
                </c:pt>
                <c:pt idx="9384">
                  <c:v>761.32104000000004</c:v>
                </c:pt>
                <c:pt idx="9385">
                  <c:v>761.35619999999994</c:v>
                </c:pt>
                <c:pt idx="9386">
                  <c:v>761.33421999999996</c:v>
                </c:pt>
                <c:pt idx="9387">
                  <c:v>761.34747000000004</c:v>
                </c:pt>
                <c:pt idx="9388">
                  <c:v>761.31384000000003</c:v>
                </c:pt>
                <c:pt idx="9389">
                  <c:v>761.31164000000001</c:v>
                </c:pt>
                <c:pt idx="9390">
                  <c:v>761.31335000000001</c:v>
                </c:pt>
                <c:pt idx="9391">
                  <c:v>761.28593999999998</c:v>
                </c:pt>
                <c:pt idx="9392">
                  <c:v>761.26562000000001</c:v>
                </c:pt>
                <c:pt idx="9393">
                  <c:v>761.30003999999997</c:v>
                </c:pt>
                <c:pt idx="9394">
                  <c:v>761.30809999999997</c:v>
                </c:pt>
                <c:pt idx="9395">
                  <c:v>761.25505999999996</c:v>
                </c:pt>
                <c:pt idx="9396">
                  <c:v>761.30980999999997</c:v>
                </c:pt>
                <c:pt idx="9397">
                  <c:v>761.27569000000005</c:v>
                </c:pt>
                <c:pt idx="9398">
                  <c:v>761.32249999999999</c:v>
                </c:pt>
                <c:pt idx="9399">
                  <c:v>761.29516000000001</c:v>
                </c:pt>
                <c:pt idx="9400">
                  <c:v>761.28051000000005</c:v>
                </c:pt>
                <c:pt idx="9401">
                  <c:v>761.25531000000001</c:v>
                </c:pt>
                <c:pt idx="9402">
                  <c:v>761.26062000000002</c:v>
                </c:pt>
                <c:pt idx="9403">
                  <c:v>761.25707999999997</c:v>
                </c:pt>
                <c:pt idx="9404">
                  <c:v>761.25639999999999</c:v>
                </c:pt>
                <c:pt idx="9405">
                  <c:v>761.29607999999996</c:v>
                </c:pt>
                <c:pt idx="9406">
                  <c:v>761.30754999999999</c:v>
                </c:pt>
                <c:pt idx="9407">
                  <c:v>761.29718000000003</c:v>
                </c:pt>
                <c:pt idx="9408">
                  <c:v>761.28728999999998</c:v>
                </c:pt>
                <c:pt idx="9409">
                  <c:v>761.24102000000005</c:v>
                </c:pt>
                <c:pt idx="9410">
                  <c:v>761.19371999999998</c:v>
                </c:pt>
                <c:pt idx="9411">
                  <c:v>761.26207999999997</c:v>
                </c:pt>
                <c:pt idx="9412">
                  <c:v>761.29625999999996</c:v>
                </c:pt>
                <c:pt idx="9413">
                  <c:v>761.28661999999997</c:v>
                </c:pt>
                <c:pt idx="9414">
                  <c:v>761.29272000000003</c:v>
                </c:pt>
                <c:pt idx="9415">
                  <c:v>761.28039000000001</c:v>
                </c:pt>
                <c:pt idx="9416">
                  <c:v>761.26860999999997</c:v>
                </c:pt>
                <c:pt idx="9417">
                  <c:v>761.25994000000003</c:v>
                </c:pt>
                <c:pt idx="9418">
                  <c:v>761.24694</c:v>
                </c:pt>
                <c:pt idx="9419">
                  <c:v>761.27642000000003</c:v>
                </c:pt>
                <c:pt idx="9420">
                  <c:v>761.24743000000001</c:v>
                </c:pt>
                <c:pt idx="9421">
                  <c:v>761.28093999999999</c:v>
                </c:pt>
                <c:pt idx="9422">
                  <c:v>761.28875000000005</c:v>
                </c:pt>
                <c:pt idx="9423">
                  <c:v>761.30998999999997</c:v>
                </c:pt>
                <c:pt idx="9424">
                  <c:v>761.27702999999997</c:v>
                </c:pt>
                <c:pt idx="9425">
                  <c:v>761.26256999999998</c:v>
                </c:pt>
                <c:pt idx="9426">
                  <c:v>761.25523999999996</c:v>
                </c:pt>
                <c:pt idx="9427">
                  <c:v>761.28935999999999</c:v>
                </c:pt>
                <c:pt idx="9428">
                  <c:v>761.32402999999999</c:v>
                </c:pt>
                <c:pt idx="9429">
                  <c:v>761.29376000000002</c:v>
                </c:pt>
                <c:pt idx="9430">
                  <c:v>761.26031</c:v>
                </c:pt>
                <c:pt idx="9431">
                  <c:v>761.25274000000002</c:v>
                </c:pt>
                <c:pt idx="9432">
                  <c:v>761.24352999999996</c:v>
                </c:pt>
                <c:pt idx="9433">
                  <c:v>761.26934000000006</c:v>
                </c:pt>
                <c:pt idx="9434">
                  <c:v>761.24554000000001</c:v>
                </c:pt>
                <c:pt idx="9435">
                  <c:v>761.25121999999999</c:v>
                </c:pt>
                <c:pt idx="9436">
                  <c:v>761.22569999999996</c:v>
                </c:pt>
                <c:pt idx="9437">
                  <c:v>761.20916</c:v>
                </c:pt>
                <c:pt idx="9438">
                  <c:v>761.22105999999997</c:v>
                </c:pt>
                <c:pt idx="9439">
                  <c:v>761.25549000000001</c:v>
                </c:pt>
                <c:pt idx="9440">
                  <c:v>761.20721000000003</c:v>
                </c:pt>
                <c:pt idx="9441">
                  <c:v>761.22149000000002</c:v>
                </c:pt>
                <c:pt idx="9442">
                  <c:v>761.19273999999996</c:v>
                </c:pt>
                <c:pt idx="9443">
                  <c:v>761.26593000000003</c:v>
                </c:pt>
                <c:pt idx="9444">
                  <c:v>761.20610999999997</c:v>
                </c:pt>
                <c:pt idx="9445">
                  <c:v>761.20818999999995</c:v>
                </c:pt>
                <c:pt idx="9446">
                  <c:v>761.23278000000005</c:v>
                </c:pt>
                <c:pt idx="9447">
                  <c:v>761.22289999999998</c:v>
                </c:pt>
                <c:pt idx="9448">
                  <c:v>761.24584000000004</c:v>
                </c:pt>
                <c:pt idx="9449">
                  <c:v>761.21307000000002</c:v>
                </c:pt>
                <c:pt idx="9450">
                  <c:v>761.27306999999996</c:v>
                </c:pt>
                <c:pt idx="9451">
                  <c:v>761.21234000000004</c:v>
                </c:pt>
                <c:pt idx="9452">
                  <c:v>761.27562999999998</c:v>
                </c:pt>
                <c:pt idx="9453">
                  <c:v>761.22484999999995</c:v>
                </c:pt>
                <c:pt idx="9454">
                  <c:v>761.24212</c:v>
                </c:pt>
                <c:pt idx="9455">
                  <c:v>761.19029999999998</c:v>
                </c:pt>
                <c:pt idx="9456">
                  <c:v>761.23193000000003</c:v>
                </c:pt>
                <c:pt idx="9457">
                  <c:v>761.24339999999995</c:v>
                </c:pt>
                <c:pt idx="9458">
                  <c:v>761.29827</c:v>
                </c:pt>
                <c:pt idx="9459">
                  <c:v>761.23735999999997</c:v>
                </c:pt>
                <c:pt idx="9460">
                  <c:v>761.23875999999996</c:v>
                </c:pt>
                <c:pt idx="9461">
                  <c:v>761.28941999999995</c:v>
                </c:pt>
                <c:pt idx="9462">
                  <c:v>761.19048999999995</c:v>
                </c:pt>
                <c:pt idx="9463">
                  <c:v>761.27178000000004</c:v>
                </c:pt>
                <c:pt idx="9464">
                  <c:v>761.27728000000002</c:v>
                </c:pt>
                <c:pt idx="9465">
                  <c:v>761.20024999999998</c:v>
                </c:pt>
                <c:pt idx="9466">
                  <c:v>761.23431000000005</c:v>
                </c:pt>
                <c:pt idx="9467">
                  <c:v>761.23753999999997</c:v>
                </c:pt>
                <c:pt idx="9468">
                  <c:v>761.22929999999997</c:v>
                </c:pt>
                <c:pt idx="9469">
                  <c:v>761.24113999999997</c:v>
                </c:pt>
                <c:pt idx="9470">
                  <c:v>761.23802999999998</c:v>
                </c:pt>
                <c:pt idx="9471">
                  <c:v>761.27238999999997</c:v>
                </c:pt>
                <c:pt idx="9472">
                  <c:v>761.19366000000002</c:v>
                </c:pt>
                <c:pt idx="9473">
                  <c:v>761.20666000000006</c:v>
                </c:pt>
                <c:pt idx="9474">
                  <c:v>761.21069</c:v>
                </c:pt>
                <c:pt idx="9475">
                  <c:v>761.23022000000003</c:v>
                </c:pt>
                <c:pt idx="9476">
                  <c:v>761.25981999999999</c:v>
                </c:pt>
                <c:pt idx="9477">
                  <c:v>761.22064</c:v>
                </c:pt>
                <c:pt idx="9478">
                  <c:v>761.27904999999998</c:v>
                </c:pt>
                <c:pt idx="9479">
                  <c:v>761.25383999999997</c:v>
                </c:pt>
                <c:pt idx="9480">
                  <c:v>761.27398000000005</c:v>
                </c:pt>
                <c:pt idx="9481">
                  <c:v>761.21043999999995</c:v>
                </c:pt>
                <c:pt idx="9482">
                  <c:v>761.21794999999997</c:v>
                </c:pt>
                <c:pt idx="9483">
                  <c:v>761.29376000000002</c:v>
                </c:pt>
                <c:pt idx="9484">
                  <c:v>761.21178999999995</c:v>
                </c:pt>
                <c:pt idx="9485">
                  <c:v>761.24572000000001</c:v>
                </c:pt>
                <c:pt idx="9486">
                  <c:v>761.25170000000003</c:v>
                </c:pt>
                <c:pt idx="9487">
                  <c:v>761.25157999999999</c:v>
                </c:pt>
                <c:pt idx="9488">
                  <c:v>761.20592999999997</c:v>
                </c:pt>
                <c:pt idx="9489">
                  <c:v>761.23100999999997</c:v>
                </c:pt>
                <c:pt idx="9490">
                  <c:v>761.23051999999996</c:v>
                </c:pt>
                <c:pt idx="9491">
                  <c:v>761.24639000000002</c:v>
                </c:pt>
                <c:pt idx="9492">
                  <c:v>761.25061000000005</c:v>
                </c:pt>
                <c:pt idx="9493">
                  <c:v>761.25482</c:v>
                </c:pt>
                <c:pt idx="9494">
                  <c:v>761.22514999999999</c:v>
                </c:pt>
                <c:pt idx="9495">
                  <c:v>761.18133</c:v>
                </c:pt>
                <c:pt idx="9496">
                  <c:v>761.23919000000001</c:v>
                </c:pt>
                <c:pt idx="9497">
                  <c:v>761.16876000000002</c:v>
                </c:pt>
                <c:pt idx="9498">
                  <c:v>761.21148000000005</c:v>
                </c:pt>
                <c:pt idx="9499">
                  <c:v>761.25523999999996</c:v>
                </c:pt>
                <c:pt idx="9500">
                  <c:v>761.28630999999996</c:v>
                </c:pt>
                <c:pt idx="9501">
                  <c:v>761.22235000000001</c:v>
                </c:pt>
                <c:pt idx="9502">
                  <c:v>761.25921000000005</c:v>
                </c:pt>
                <c:pt idx="9503">
                  <c:v>761.25585000000001</c:v>
                </c:pt>
                <c:pt idx="9504">
                  <c:v>761.24755000000005</c:v>
                </c:pt>
                <c:pt idx="9505">
                  <c:v>761.21043999999995</c:v>
                </c:pt>
                <c:pt idx="9506">
                  <c:v>761.17858000000001</c:v>
                </c:pt>
                <c:pt idx="9507">
                  <c:v>761.20312000000001</c:v>
                </c:pt>
                <c:pt idx="9508">
                  <c:v>761.19158000000004</c:v>
                </c:pt>
                <c:pt idx="9509">
                  <c:v>761.23913000000005</c:v>
                </c:pt>
                <c:pt idx="9510">
                  <c:v>761.19146000000001</c:v>
                </c:pt>
                <c:pt idx="9511">
                  <c:v>761.24328000000003</c:v>
                </c:pt>
                <c:pt idx="9512">
                  <c:v>761.22387000000003</c:v>
                </c:pt>
                <c:pt idx="9513">
                  <c:v>761.22411999999997</c:v>
                </c:pt>
                <c:pt idx="9514">
                  <c:v>761.23357999999996</c:v>
                </c:pt>
                <c:pt idx="9515">
                  <c:v>761.24383</c:v>
                </c:pt>
                <c:pt idx="9516">
                  <c:v>761.25958000000003</c:v>
                </c:pt>
                <c:pt idx="9517">
                  <c:v>761.25103000000001</c:v>
                </c:pt>
                <c:pt idx="9518">
                  <c:v>761.21208999999999</c:v>
                </c:pt>
                <c:pt idx="9519">
                  <c:v>761.31718999999998</c:v>
                </c:pt>
                <c:pt idx="9520">
                  <c:v>761.26916000000006</c:v>
                </c:pt>
                <c:pt idx="9521">
                  <c:v>761.29467</c:v>
                </c:pt>
                <c:pt idx="9522">
                  <c:v>761.27624000000003</c:v>
                </c:pt>
                <c:pt idx="9523">
                  <c:v>761.28117999999995</c:v>
                </c:pt>
                <c:pt idx="9524">
                  <c:v>761.28899999999999</c:v>
                </c:pt>
                <c:pt idx="9525">
                  <c:v>761.24963000000002</c:v>
                </c:pt>
                <c:pt idx="9526">
                  <c:v>761.29192999999998</c:v>
                </c:pt>
                <c:pt idx="9527">
                  <c:v>761.28173000000004</c:v>
                </c:pt>
                <c:pt idx="9528">
                  <c:v>761.30700000000002</c:v>
                </c:pt>
                <c:pt idx="9529">
                  <c:v>761.28301999999996</c:v>
                </c:pt>
                <c:pt idx="9530">
                  <c:v>761.24937999999997</c:v>
                </c:pt>
                <c:pt idx="9531">
                  <c:v>761.23913000000005</c:v>
                </c:pt>
                <c:pt idx="9532">
                  <c:v>761.28539999999998</c:v>
                </c:pt>
                <c:pt idx="9533">
                  <c:v>761.22735</c:v>
                </c:pt>
                <c:pt idx="9534">
                  <c:v>761.24462000000005</c:v>
                </c:pt>
                <c:pt idx="9535">
                  <c:v>761.25090999999998</c:v>
                </c:pt>
                <c:pt idx="9536">
                  <c:v>761.30187000000001</c:v>
                </c:pt>
                <c:pt idx="9537">
                  <c:v>761.27539000000002</c:v>
                </c:pt>
                <c:pt idx="9538">
                  <c:v>761.31322999999998</c:v>
                </c:pt>
                <c:pt idx="9539">
                  <c:v>761.26031</c:v>
                </c:pt>
                <c:pt idx="9540">
                  <c:v>761.28411000000006</c:v>
                </c:pt>
                <c:pt idx="9541">
                  <c:v>761.21519999999998</c:v>
                </c:pt>
                <c:pt idx="9542">
                  <c:v>761.27587000000005</c:v>
                </c:pt>
                <c:pt idx="9543">
                  <c:v>761.26489000000004</c:v>
                </c:pt>
                <c:pt idx="9544">
                  <c:v>761.23901000000001</c:v>
                </c:pt>
                <c:pt idx="9545">
                  <c:v>761.19511999999997</c:v>
                </c:pt>
                <c:pt idx="9546">
                  <c:v>761.25798999999995</c:v>
                </c:pt>
                <c:pt idx="9547">
                  <c:v>761.35009000000002</c:v>
                </c:pt>
                <c:pt idx="9548">
                  <c:v>761.26873000000001</c:v>
                </c:pt>
                <c:pt idx="9549">
                  <c:v>761.22411999999997</c:v>
                </c:pt>
                <c:pt idx="9550">
                  <c:v>761.25334999999995</c:v>
                </c:pt>
                <c:pt idx="9551">
                  <c:v>761.27086999999995</c:v>
                </c:pt>
                <c:pt idx="9552">
                  <c:v>761.24084000000005</c:v>
                </c:pt>
                <c:pt idx="9553">
                  <c:v>761.26427999999999</c:v>
                </c:pt>
                <c:pt idx="9554">
                  <c:v>761.21563000000003</c:v>
                </c:pt>
                <c:pt idx="9555">
                  <c:v>761.25634000000002</c:v>
                </c:pt>
                <c:pt idx="9556">
                  <c:v>761.25609999999995</c:v>
                </c:pt>
                <c:pt idx="9557">
                  <c:v>761.19006000000002</c:v>
                </c:pt>
                <c:pt idx="9558">
                  <c:v>761.25372000000004</c:v>
                </c:pt>
                <c:pt idx="9559">
                  <c:v>761.27116999999998</c:v>
                </c:pt>
                <c:pt idx="9560">
                  <c:v>761.27184999999997</c:v>
                </c:pt>
                <c:pt idx="9561">
                  <c:v>761.25701000000004</c:v>
                </c:pt>
                <c:pt idx="9562">
                  <c:v>761.23693000000003</c:v>
                </c:pt>
                <c:pt idx="9563">
                  <c:v>761.22424000000001</c:v>
                </c:pt>
                <c:pt idx="9564">
                  <c:v>761.22271000000001</c:v>
                </c:pt>
                <c:pt idx="9565">
                  <c:v>761.20599000000004</c:v>
                </c:pt>
                <c:pt idx="9566">
                  <c:v>761.20513000000005</c:v>
                </c:pt>
                <c:pt idx="9567">
                  <c:v>761.20506999999998</c:v>
                </c:pt>
                <c:pt idx="9568">
                  <c:v>761.21812999999997</c:v>
                </c:pt>
                <c:pt idx="9569">
                  <c:v>761.21289000000002</c:v>
                </c:pt>
                <c:pt idx="9570">
                  <c:v>761.17192999999997</c:v>
                </c:pt>
                <c:pt idx="9571">
                  <c:v>761.18498999999997</c:v>
                </c:pt>
                <c:pt idx="9572">
                  <c:v>761.18926999999996</c:v>
                </c:pt>
                <c:pt idx="9573">
                  <c:v>761.19311000000005</c:v>
                </c:pt>
                <c:pt idx="9574">
                  <c:v>761.17443000000003</c:v>
                </c:pt>
                <c:pt idx="9575">
                  <c:v>761.15715999999998</c:v>
                </c:pt>
                <c:pt idx="9576">
                  <c:v>761.17967999999996</c:v>
                </c:pt>
                <c:pt idx="9577">
                  <c:v>761.17381999999998</c:v>
                </c:pt>
                <c:pt idx="9578">
                  <c:v>761.19140000000004</c:v>
                </c:pt>
                <c:pt idx="9579">
                  <c:v>761.18579</c:v>
                </c:pt>
                <c:pt idx="9580">
                  <c:v>761.18420000000003</c:v>
                </c:pt>
                <c:pt idx="9581">
                  <c:v>761.20457999999996</c:v>
                </c:pt>
                <c:pt idx="9582">
                  <c:v>761.18829000000005</c:v>
                </c:pt>
                <c:pt idx="9583">
                  <c:v>761.22094000000004</c:v>
                </c:pt>
                <c:pt idx="9584">
                  <c:v>761.22942999999998</c:v>
                </c:pt>
                <c:pt idx="9585">
                  <c:v>761.24414000000002</c:v>
                </c:pt>
                <c:pt idx="9586">
                  <c:v>761.25921000000005</c:v>
                </c:pt>
                <c:pt idx="9587">
                  <c:v>761.24388999999996</c:v>
                </c:pt>
                <c:pt idx="9588">
                  <c:v>761.18413999999996</c:v>
                </c:pt>
                <c:pt idx="9589">
                  <c:v>761.26025000000004</c:v>
                </c:pt>
                <c:pt idx="9590">
                  <c:v>761.23131999999998</c:v>
                </c:pt>
                <c:pt idx="9591">
                  <c:v>761.23875999999996</c:v>
                </c:pt>
                <c:pt idx="9592">
                  <c:v>761.25720000000001</c:v>
                </c:pt>
                <c:pt idx="9593">
                  <c:v>761.26763000000005</c:v>
                </c:pt>
                <c:pt idx="9594">
                  <c:v>761.27850000000001</c:v>
                </c:pt>
                <c:pt idx="9595">
                  <c:v>761.24852999999996</c:v>
                </c:pt>
                <c:pt idx="9596">
                  <c:v>761.24168999999995</c:v>
                </c:pt>
                <c:pt idx="9597">
                  <c:v>761.28961000000004</c:v>
                </c:pt>
                <c:pt idx="9598">
                  <c:v>761.24779999999998</c:v>
                </c:pt>
                <c:pt idx="9599">
                  <c:v>761.33696999999995</c:v>
                </c:pt>
                <c:pt idx="9600">
                  <c:v>761.29510000000005</c:v>
                </c:pt>
                <c:pt idx="9601">
                  <c:v>761.35155999999995</c:v>
                </c:pt>
                <c:pt idx="9602">
                  <c:v>761.3125</c:v>
                </c:pt>
                <c:pt idx="9603">
                  <c:v>761.33923000000004</c:v>
                </c:pt>
                <c:pt idx="9604">
                  <c:v>761.38116000000002</c:v>
                </c:pt>
                <c:pt idx="9605">
                  <c:v>761.34038999999996</c:v>
                </c:pt>
                <c:pt idx="9606">
                  <c:v>761.35844999999995</c:v>
                </c:pt>
                <c:pt idx="9607">
                  <c:v>761.38139999999999</c:v>
                </c:pt>
                <c:pt idx="9608">
                  <c:v>761.35235</c:v>
                </c:pt>
                <c:pt idx="9609">
                  <c:v>761.35826999999995</c:v>
                </c:pt>
                <c:pt idx="9610">
                  <c:v>761.35424</c:v>
                </c:pt>
                <c:pt idx="9611">
                  <c:v>761.33514000000002</c:v>
                </c:pt>
                <c:pt idx="9612">
                  <c:v>761.31677000000002</c:v>
                </c:pt>
                <c:pt idx="9613">
                  <c:v>761.33654000000001</c:v>
                </c:pt>
                <c:pt idx="9614">
                  <c:v>761.35607000000005</c:v>
                </c:pt>
                <c:pt idx="9615">
                  <c:v>761.37359000000004</c:v>
                </c:pt>
                <c:pt idx="9616">
                  <c:v>761.39648</c:v>
                </c:pt>
                <c:pt idx="9617">
                  <c:v>761.36291000000006</c:v>
                </c:pt>
                <c:pt idx="9618">
                  <c:v>761.39526000000001</c:v>
                </c:pt>
                <c:pt idx="9619">
                  <c:v>761.43431999999996</c:v>
                </c:pt>
                <c:pt idx="9620">
                  <c:v>761.40819999999997</c:v>
                </c:pt>
                <c:pt idx="9621">
                  <c:v>761.48473999999999</c:v>
                </c:pt>
                <c:pt idx="9622">
                  <c:v>761.41632000000004</c:v>
                </c:pt>
                <c:pt idx="9623">
                  <c:v>761.37352999999996</c:v>
                </c:pt>
                <c:pt idx="9624">
                  <c:v>761.30193999999995</c:v>
                </c:pt>
                <c:pt idx="9625">
                  <c:v>761.30882999999994</c:v>
                </c:pt>
                <c:pt idx="9626">
                  <c:v>761.28941999999995</c:v>
                </c:pt>
                <c:pt idx="9627">
                  <c:v>761.28801999999996</c:v>
                </c:pt>
                <c:pt idx="9628">
                  <c:v>761.29736000000003</c:v>
                </c:pt>
                <c:pt idx="9629">
                  <c:v>761.29741999999999</c:v>
                </c:pt>
                <c:pt idx="9630">
                  <c:v>761.29974000000004</c:v>
                </c:pt>
                <c:pt idx="9631">
                  <c:v>761.33032000000003</c:v>
                </c:pt>
                <c:pt idx="9632">
                  <c:v>761.29687000000001</c:v>
                </c:pt>
                <c:pt idx="9633">
                  <c:v>761.33501999999999</c:v>
                </c:pt>
                <c:pt idx="9634">
                  <c:v>761.33612000000005</c:v>
                </c:pt>
                <c:pt idx="9635">
                  <c:v>761.28411000000006</c:v>
                </c:pt>
                <c:pt idx="9636">
                  <c:v>761.32739000000004</c:v>
                </c:pt>
                <c:pt idx="9637">
                  <c:v>761.31084999999996</c:v>
                </c:pt>
                <c:pt idx="9638">
                  <c:v>761.32195999999999</c:v>
                </c:pt>
                <c:pt idx="9639">
                  <c:v>761.34312999999997</c:v>
                </c:pt>
                <c:pt idx="9640">
                  <c:v>761.29369999999994</c:v>
                </c:pt>
                <c:pt idx="9641">
                  <c:v>761.31079</c:v>
                </c:pt>
                <c:pt idx="9642">
                  <c:v>761.36150999999995</c:v>
                </c:pt>
                <c:pt idx="9643">
                  <c:v>761.37285999999995</c:v>
                </c:pt>
                <c:pt idx="9644">
                  <c:v>761.35960999999998</c:v>
                </c:pt>
                <c:pt idx="9645">
                  <c:v>761.34338000000002</c:v>
                </c:pt>
                <c:pt idx="9646">
                  <c:v>761.31329000000005</c:v>
                </c:pt>
                <c:pt idx="9647">
                  <c:v>761.32257000000004</c:v>
                </c:pt>
                <c:pt idx="9648">
                  <c:v>761.33288000000005</c:v>
                </c:pt>
                <c:pt idx="9649">
                  <c:v>761.25969999999995</c:v>
                </c:pt>
                <c:pt idx="9650">
                  <c:v>761.35211000000004</c:v>
                </c:pt>
                <c:pt idx="9651">
                  <c:v>761.39000999999996</c:v>
                </c:pt>
                <c:pt idx="9652">
                  <c:v>761.37352999999996</c:v>
                </c:pt>
                <c:pt idx="9653">
                  <c:v>761.39282000000003</c:v>
                </c:pt>
                <c:pt idx="9654">
                  <c:v>761.36242000000004</c:v>
                </c:pt>
                <c:pt idx="9655">
                  <c:v>761.34789999999998</c:v>
                </c:pt>
                <c:pt idx="9656">
                  <c:v>761.33666000000005</c:v>
                </c:pt>
                <c:pt idx="9657">
                  <c:v>761.31975999999997</c:v>
                </c:pt>
                <c:pt idx="9658">
                  <c:v>761.31389999999999</c:v>
                </c:pt>
                <c:pt idx="9659">
                  <c:v>761.31591000000003</c:v>
                </c:pt>
                <c:pt idx="9660">
                  <c:v>761.30107999999996</c:v>
                </c:pt>
                <c:pt idx="9661">
                  <c:v>761.33128999999997</c:v>
                </c:pt>
                <c:pt idx="9662">
                  <c:v>761.31506000000002</c:v>
                </c:pt>
                <c:pt idx="9663">
                  <c:v>761.31835000000001</c:v>
                </c:pt>
                <c:pt idx="9664">
                  <c:v>761.26738999999998</c:v>
                </c:pt>
                <c:pt idx="9665">
                  <c:v>761.24719000000005</c:v>
                </c:pt>
                <c:pt idx="9666">
                  <c:v>761.29028000000005</c:v>
                </c:pt>
                <c:pt idx="9667">
                  <c:v>761.30071999999996</c:v>
                </c:pt>
                <c:pt idx="9668">
                  <c:v>761.34271000000001</c:v>
                </c:pt>
                <c:pt idx="9669">
                  <c:v>761.30615</c:v>
                </c:pt>
                <c:pt idx="9670">
                  <c:v>761.29387999999994</c:v>
                </c:pt>
                <c:pt idx="9671">
                  <c:v>761.30523000000005</c:v>
                </c:pt>
                <c:pt idx="9672">
                  <c:v>761.30827999999997</c:v>
                </c:pt>
                <c:pt idx="9673">
                  <c:v>761.29985999999997</c:v>
                </c:pt>
                <c:pt idx="9674">
                  <c:v>761.26720999999998</c:v>
                </c:pt>
                <c:pt idx="9675">
                  <c:v>761.25360000000001</c:v>
                </c:pt>
                <c:pt idx="9676">
                  <c:v>761.27702999999997</c:v>
                </c:pt>
                <c:pt idx="9677">
                  <c:v>761.23931000000005</c:v>
                </c:pt>
                <c:pt idx="9678">
                  <c:v>761.25286000000006</c:v>
                </c:pt>
                <c:pt idx="9679">
                  <c:v>761.30389000000002</c:v>
                </c:pt>
                <c:pt idx="9680">
                  <c:v>761.22582999999997</c:v>
                </c:pt>
                <c:pt idx="9681">
                  <c:v>761.21196999999995</c:v>
                </c:pt>
                <c:pt idx="9682">
                  <c:v>761.22789999999998</c:v>
                </c:pt>
                <c:pt idx="9683">
                  <c:v>761.22125000000005</c:v>
                </c:pt>
                <c:pt idx="9684">
                  <c:v>761.21411000000001</c:v>
                </c:pt>
                <c:pt idx="9685">
                  <c:v>761.21074999999996</c:v>
                </c:pt>
                <c:pt idx="9686">
                  <c:v>761.23851999999999</c:v>
                </c:pt>
                <c:pt idx="9687">
                  <c:v>761.22051999999996</c:v>
                </c:pt>
                <c:pt idx="9688">
                  <c:v>761.23668999999995</c:v>
                </c:pt>
                <c:pt idx="9689">
                  <c:v>761.19586000000004</c:v>
                </c:pt>
                <c:pt idx="9690">
                  <c:v>761.18829000000005</c:v>
                </c:pt>
                <c:pt idx="9691">
                  <c:v>761.21234000000004</c:v>
                </c:pt>
                <c:pt idx="9692">
                  <c:v>761.25</c:v>
                </c:pt>
                <c:pt idx="9693">
                  <c:v>761.25665000000004</c:v>
                </c:pt>
                <c:pt idx="9694">
                  <c:v>761.20628999999997</c:v>
                </c:pt>
                <c:pt idx="9695">
                  <c:v>761.23883000000001</c:v>
                </c:pt>
                <c:pt idx="9696">
                  <c:v>761.23888999999997</c:v>
                </c:pt>
                <c:pt idx="9697">
                  <c:v>761.22442000000001</c:v>
                </c:pt>
                <c:pt idx="9698">
                  <c:v>761.23217</c:v>
                </c:pt>
                <c:pt idx="9699">
                  <c:v>761.20666000000006</c:v>
                </c:pt>
                <c:pt idx="9700">
                  <c:v>761.22906</c:v>
                </c:pt>
                <c:pt idx="9701">
                  <c:v>761.23986000000002</c:v>
                </c:pt>
                <c:pt idx="9702">
                  <c:v>761.24559999999997</c:v>
                </c:pt>
                <c:pt idx="9703">
                  <c:v>761.29552999999999</c:v>
                </c:pt>
                <c:pt idx="9704">
                  <c:v>761.20146999999997</c:v>
                </c:pt>
                <c:pt idx="9705">
                  <c:v>761.27075000000002</c:v>
                </c:pt>
                <c:pt idx="9706">
                  <c:v>761.24748999999997</c:v>
                </c:pt>
                <c:pt idx="9707">
                  <c:v>761.26244999999994</c:v>
                </c:pt>
                <c:pt idx="9708">
                  <c:v>761.2799</c:v>
                </c:pt>
                <c:pt idx="9709">
                  <c:v>761.24774000000002</c:v>
                </c:pt>
                <c:pt idx="9710">
                  <c:v>761.26122999999995</c:v>
                </c:pt>
                <c:pt idx="9711">
                  <c:v>761.22375</c:v>
                </c:pt>
                <c:pt idx="9712">
                  <c:v>761.23278000000005</c:v>
                </c:pt>
                <c:pt idx="9713">
                  <c:v>761.23680999999999</c:v>
                </c:pt>
                <c:pt idx="9714">
                  <c:v>761.25170000000003</c:v>
                </c:pt>
                <c:pt idx="9715">
                  <c:v>761.23009999999999</c:v>
                </c:pt>
                <c:pt idx="9716">
                  <c:v>761.23602000000005</c:v>
                </c:pt>
                <c:pt idx="9717">
                  <c:v>761.22540000000004</c:v>
                </c:pt>
                <c:pt idx="9718">
                  <c:v>761.21685000000002</c:v>
                </c:pt>
                <c:pt idx="9719">
                  <c:v>761.26202000000001</c:v>
                </c:pt>
                <c:pt idx="9720">
                  <c:v>761.24559999999997</c:v>
                </c:pt>
                <c:pt idx="9721">
                  <c:v>761.22955000000002</c:v>
                </c:pt>
                <c:pt idx="9722">
                  <c:v>761.18835000000001</c:v>
                </c:pt>
                <c:pt idx="9723">
                  <c:v>761.22265000000004</c:v>
                </c:pt>
                <c:pt idx="9724">
                  <c:v>761.21538999999996</c:v>
                </c:pt>
                <c:pt idx="9725">
                  <c:v>761.24896000000001</c:v>
                </c:pt>
                <c:pt idx="9726">
                  <c:v>761.25139999999999</c:v>
                </c:pt>
                <c:pt idx="9727">
                  <c:v>761.20306000000005</c:v>
                </c:pt>
                <c:pt idx="9728">
                  <c:v>761.17552999999998</c:v>
                </c:pt>
                <c:pt idx="9729">
                  <c:v>761.19592</c:v>
                </c:pt>
                <c:pt idx="9730">
                  <c:v>761.20097999999996</c:v>
                </c:pt>
                <c:pt idx="9731">
                  <c:v>761.20294000000001</c:v>
                </c:pt>
                <c:pt idx="9732">
                  <c:v>761.20587</c:v>
                </c:pt>
                <c:pt idx="9733">
                  <c:v>761.16710999999998</c:v>
                </c:pt>
                <c:pt idx="9734">
                  <c:v>761.13940000000002</c:v>
                </c:pt>
                <c:pt idx="9735">
                  <c:v>761.15282999999999</c:v>
                </c:pt>
                <c:pt idx="9736">
                  <c:v>761.12255000000005</c:v>
                </c:pt>
                <c:pt idx="9737">
                  <c:v>761.17156</c:v>
                </c:pt>
                <c:pt idx="9738">
                  <c:v>761.22338000000002</c:v>
                </c:pt>
                <c:pt idx="9739">
                  <c:v>761.20092</c:v>
                </c:pt>
                <c:pt idx="9740">
                  <c:v>761.23906999999997</c:v>
                </c:pt>
                <c:pt idx="9741">
                  <c:v>761.19970000000001</c:v>
                </c:pt>
                <c:pt idx="9742">
                  <c:v>761.19897000000003</c:v>
                </c:pt>
                <c:pt idx="9743">
                  <c:v>761.20348999999999</c:v>
                </c:pt>
                <c:pt idx="9744">
                  <c:v>761.20117000000005</c:v>
                </c:pt>
                <c:pt idx="9745">
                  <c:v>761.16638</c:v>
                </c:pt>
                <c:pt idx="9746">
                  <c:v>761.17967999999996</c:v>
                </c:pt>
                <c:pt idx="9747">
                  <c:v>761.17876999999999</c:v>
                </c:pt>
                <c:pt idx="9748">
                  <c:v>761.17938000000004</c:v>
                </c:pt>
                <c:pt idx="9749">
                  <c:v>761.18242999999995</c:v>
                </c:pt>
                <c:pt idx="9750">
                  <c:v>761.16772000000003</c:v>
                </c:pt>
                <c:pt idx="9751">
                  <c:v>761.21166000000005</c:v>
                </c:pt>
                <c:pt idx="9752">
                  <c:v>761.21623999999997</c:v>
                </c:pt>
                <c:pt idx="9753">
                  <c:v>761.22955000000002</c:v>
                </c:pt>
                <c:pt idx="9754">
                  <c:v>761.22851000000003</c:v>
                </c:pt>
                <c:pt idx="9755">
                  <c:v>761.20781999999997</c:v>
                </c:pt>
                <c:pt idx="9756">
                  <c:v>761.21783000000005</c:v>
                </c:pt>
                <c:pt idx="9757">
                  <c:v>761.22973000000002</c:v>
                </c:pt>
                <c:pt idx="9758">
                  <c:v>761.23541</c:v>
                </c:pt>
                <c:pt idx="9759">
                  <c:v>761.23717999999997</c:v>
                </c:pt>
                <c:pt idx="9760">
                  <c:v>761.20947000000001</c:v>
                </c:pt>
                <c:pt idx="9761">
                  <c:v>761.29217000000006</c:v>
                </c:pt>
                <c:pt idx="9762">
                  <c:v>761.29803000000004</c:v>
                </c:pt>
                <c:pt idx="9763">
                  <c:v>761.25512000000003</c:v>
                </c:pt>
                <c:pt idx="9764">
                  <c:v>761.26342</c:v>
                </c:pt>
                <c:pt idx="9765">
                  <c:v>761.25903000000005</c:v>
                </c:pt>
                <c:pt idx="9766">
                  <c:v>761.25951999999995</c:v>
                </c:pt>
                <c:pt idx="9767">
                  <c:v>761.24632999999994</c:v>
                </c:pt>
                <c:pt idx="9768">
                  <c:v>761.28002000000004</c:v>
                </c:pt>
                <c:pt idx="9769">
                  <c:v>761.29796999999996</c:v>
                </c:pt>
                <c:pt idx="9770">
                  <c:v>761.30169000000001</c:v>
                </c:pt>
                <c:pt idx="9771">
                  <c:v>761.27209000000005</c:v>
                </c:pt>
                <c:pt idx="9772">
                  <c:v>761.30249000000003</c:v>
                </c:pt>
                <c:pt idx="9773">
                  <c:v>761.28552000000002</c:v>
                </c:pt>
                <c:pt idx="9774">
                  <c:v>761.28399000000002</c:v>
                </c:pt>
                <c:pt idx="9775">
                  <c:v>761.24168999999995</c:v>
                </c:pt>
                <c:pt idx="9776">
                  <c:v>761.29179999999997</c:v>
                </c:pt>
                <c:pt idx="9777">
                  <c:v>761.26</c:v>
                </c:pt>
                <c:pt idx="9778">
                  <c:v>761.27287999999999</c:v>
                </c:pt>
                <c:pt idx="9779">
                  <c:v>761.27757999999994</c:v>
                </c:pt>
                <c:pt idx="9780">
                  <c:v>761.25090999999998</c:v>
                </c:pt>
                <c:pt idx="9781">
                  <c:v>761.31280000000004</c:v>
                </c:pt>
                <c:pt idx="9782">
                  <c:v>761.29907000000003</c:v>
                </c:pt>
                <c:pt idx="9783">
                  <c:v>761.29417999999998</c:v>
                </c:pt>
                <c:pt idx="9784">
                  <c:v>761.30834000000004</c:v>
                </c:pt>
                <c:pt idx="9785">
                  <c:v>761.30114000000003</c:v>
                </c:pt>
                <c:pt idx="9786">
                  <c:v>761.28161</c:v>
                </c:pt>
                <c:pt idx="9787">
                  <c:v>761.32537000000002</c:v>
                </c:pt>
                <c:pt idx="9788">
                  <c:v>761.27984000000004</c:v>
                </c:pt>
                <c:pt idx="9789">
                  <c:v>761.32641000000001</c:v>
                </c:pt>
                <c:pt idx="9790">
                  <c:v>761.33612000000005</c:v>
                </c:pt>
                <c:pt idx="9791">
                  <c:v>761.34069</c:v>
                </c:pt>
                <c:pt idx="9792">
                  <c:v>761.34398999999996</c:v>
                </c:pt>
                <c:pt idx="9793">
                  <c:v>761.35882000000004</c:v>
                </c:pt>
                <c:pt idx="9794">
                  <c:v>761.33794999999998</c:v>
                </c:pt>
                <c:pt idx="9795">
                  <c:v>761.34758999999997</c:v>
                </c:pt>
                <c:pt idx="9796">
                  <c:v>761.33281999999997</c:v>
                </c:pt>
                <c:pt idx="9797">
                  <c:v>761.31146000000001</c:v>
                </c:pt>
                <c:pt idx="9798">
                  <c:v>761.35704999999996</c:v>
                </c:pt>
                <c:pt idx="9799">
                  <c:v>761.41912000000002</c:v>
                </c:pt>
                <c:pt idx="9800">
                  <c:v>761.35833000000002</c:v>
                </c:pt>
                <c:pt idx="9801">
                  <c:v>761.32384999999999</c:v>
                </c:pt>
                <c:pt idx="9802">
                  <c:v>761.34654999999998</c:v>
                </c:pt>
                <c:pt idx="9803">
                  <c:v>761.28210000000001</c:v>
                </c:pt>
                <c:pt idx="9804">
                  <c:v>761.29461000000003</c:v>
                </c:pt>
                <c:pt idx="9805">
                  <c:v>761.25445000000002</c:v>
                </c:pt>
                <c:pt idx="9806">
                  <c:v>761.29412000000002</c:v>
                </c:pt>
                <c:pt idx="9807">
                  <c:v>761.28215999999998</c:v>
                </c:pt>
                <c:pt idx="9808">
                  <c:v>761.27391999999998</c:v>
                </c:pt>
                <c:pt idx="9809">
                  <c:v>761.27629999999999</c:v>
                </c:pt>
                <c:pt idx="9810">
                  <c:v>761.34380999999996</c:v>
                </c:pt>
                <c:pt idx="9811">
                  <c:v>761.30571999999995</c:v>
                </c:pt>
                <c:pt idx="9812">
                  <c:v>761.25420999999994</c:v>
                </c:pt>
                <c:pt idx="9813">
                  <c:v>761.26562000000001</c:v>
                </c:pt>
                <c:pt idx="9814">
                  <c:v>761.33318999999995</c:v>
                </c:pt>
                <c:pt idx="9815">
                  <c:v>761.28021000000001</c:v>
                </c:pt>
                <c:pt idx="9816">
                  <c:v>761.31493999999998</c:v>
                </c:pt>
                <c:pt idx="9817">
                  <c:v>761.29614000000004</c:v>
                </c:pt>
                <c:pt idx="9818">
                  <c:v>761.27531999999997</c:v>
                </c:pt>
                <c:pt idx="9819">
                  <c:v>761.27587000000005</c:v>
                </c:pt>
                <c:pt idx="9820">
                  <c:v>761.30078000000003</c:v>
                </c:pt>
                <c:pt idx="9821">
                  <c:v>761.27184999999997</c:v>
                </c:pt>
                <c:pt idx="9822">
                  <c:v>761.30889000000002</c:v>
                </c:pt>
                <c:pt idx="9823">
                  <c:v>761.26849000000004</c:v>
                </c:pt>
                <c:pt idx="9824">
                  <c:v>761.23913000000005</c:v>
                </c:pt>
                <c:pt idx="9825">
                  <c:v>761.26415999999995</c:v>
                </c:pt>
                <c:pt idx="9826">
                  <c:v>761.27855999999997</c:v>
                </c:pt>
                <c:pt idx="9827">
                  <c:v>761.30223999999998</c:v>
                </c:pt>
                <c:pt idx="9828">
                  <c:v>761.3338</c:v>
                </c:pt>
                <c:pt idx="9829">
                  <c:v>761.34661000000006</c:v>
                </c:pt>
                <c:pt idx="9830">
                  <c:v>761.32146999999998</c:v>
                </c:pt>
                <c:pt idx="9831">
                  <c:v>761.29210999999998</c:v>
                </c:pt>
                <c:pt idx="9832">
                  <c:v>761.32708000000002</c:v>
                </c:pt>
                <c:pt idx="9833">
                  <c:v>761.30547999999999</c:v>
                </c:pt>
                <c:pt idx="9834">
                  <c:v>761.32806000000005</c:v>
                </c:pt>
                <c:pt idx="9835">
                  <c:v>761.28355999999997</c:v>
                </c:pt>
                <c:pt idx="9836">
                  <c:v>761.26373000000001</c:v>
                </c:pt>
                <c:pt idx="9837">
                  <c:v>761.27111000000002</c:v>
                </c:pt>
                <c:pt idx="9838">
                  <c:v>761.29021999999998</c:v>
                </c:pt>
                <c:pt idx="9839">
                  <c:v>761.28979000000004</c:v>
                </c:pt>
                <c:pt idx="9840">
                  <c:v>761.26507000000004</c:v>
                </c:pt>
                <c:pt idx="9841">
                  <c:v>761.27227000000005</c:v>
                </c:pt>
                <c:pt idx="9842">
                  <c:v>761.26134999999999</c:v>
                </c:pt>
                <c:pt idx="9843">
                  <c:v>761.26733000000002</c:v>
                </c:pt>
                <c:pt idx="9844">
                  <c:v>761.24053000000004</c:v>
                </c:pt>
                <c:pt idx="9845">
                  <c:v>761.21983999999998</c:v>
                </c:pt>
                <c:pt idx="9846">
                  <c:v>761.25121999999999</c:v>
                </c:pt>
                <c:pt idx="9847">
                  <c:v>761.25360000000001</c:v>
                </c:pt>
                <c:pt idx="9848">
                  <c:v>761.27769999999998</c:v>
                </c:pt>
                <c:pt idx="9849">
                  <c:v>761.30998999999997</c:v>
                </c:pt>
                <c:pt idx="9850">
                  <c:v>761.33325000000002</c:v>
                </c:pt>
                <c:pt idx="9851">
                  <c:v>761.31140000000005</c:v>
                </c:pt>
                <c:pt idx="9852">
                  <c:v>761.33092999999997</c:v>
                </c:pt>
                <c:pt idx="9853">
                  <c:v>761.34149000000002</c:v>
                </c:pt>
                <c:pt idx="9854">
                  <c:v>761.34001999999998</c:v>
                </c:pt>
                <c:pt idx="9855">
                  <c:v>761.35442999999998</c:v>
                </c:pt>
                <c:pt idx="9856">
                  <c:v>761.29565000000002</c:v>
                </c:pt>
                <c:pt idx="9857">
                  <c:v>761.29736000000003</c:v>
                </c:pt>
                <c:pt idx="9858">
                  <c:v>761.35173999999995</c:v>
                </c:pt>
                <c:pt idx="9859">
                  <c:v>761.30664000000002</c:v>
                </c:pt>
                <c:pt idx="9860">
                  <c:v>761.32201999999995</c:v>
                </c:pt>
                <c:pt idx="9861">
                  <c:v>761.39653999999996</c:v>
                </c:pt>
                <c:pt idx="9862">
                  <c:v>761.33447000000001</c:v>
                </c:pt>
                <c:pt idx="9863">
                  <c:v>761.29858000000002</c:v>
                </c:pt>
                <c:pt idx="9864">
                  <c:v>761.31005000000005</c:v>
                </c:pt>
                <c:pt idx="9865">
                  <c:v>761.32470000000001</c:v>
                </c:pt>
                <c:pt idx="9866">
                  <c:v>761.34685999999999</c:v>
                </c:pt>
                <c:pt idx="9867">
                  <c:v>761.37334999999996</c:v>
                </c:pt>
                <c:pt idx="9868">
                  <c:v>761.32475999999997</c:v>
                </c:pt>
                <c:pt idx="9869">
                  <c:v>761.34320000000002</c:v>
                </c:pt>
                <c:pt idx="9870">
                  <c:v>761.37359000000004</c:v>
                </c:pt>
                <c:pt idx="9871">
                  <c:v>761.37872000000004</c:v>
                </c:pt>
                <c:pt idx="9872">
                  <c:v>761.40617999999995</c:v>
                </c:pt>
                <c:pt idx="9873">
                  <c:v>761.42102</c:v>
                </c:pt>
                <c:pt idx="9874">
                  <c:v>761.40484000000004</c:v>
                </c:pt>
                <c:pt idx="9875">
                  <c:v>761.38836000000003</c:v>
                </c:pt>
                <c:pt idx="9876">
                  <c:v>761.42944</c:v>
                </c:pt>
                <c:pt idx="9877">
                  <c:v>761.53210000000001</c:v>
                </c:pt>
                <c:pt idx="9878">
                  <c:v>761.47240999999997</c:v>
                </c:pt>
                <c:pt idx="9879">
                  <c:v>761.42187000000001</c:v>
                </c:pt>
                <c:pt idx="9880">
                  <c:v>761.45312000000001</c:v>
                </c:pt>
                <c:pt idx="9881">
                  <c:v>761.4674</c:v>
                </c:pt>
                <c:pt idx="9882">
                  <c:v>761.5</c:v>
                </c:pt>
                <c:pt idx="9883">
                  <c:v>761.46178999999995</c:v>
                </c:pt>
                <c:pt idx="9884">
                  <c:v>761.42625999999996</c:v>
                </c:pt>
                <c:pt idx="9885">
                  <c:v>761.45776000000001</c:v>
                </c:pt>
                <c:pt idx="9886">
                  <c:v>761.43889999999999</c:v>
                </c:pt>
                <c:pt idx="9887">
                  <c:v>761.44482000000005</c:v>
                </c:pt>
                <c:pt idx="9888">
                  <c:v>761.43182000000002</c:v>
                </c:pt>
                <c:pt idx="9889">
                  <c:v>761.52892999999995</c:v>
                </c:pt>
                <c:pt idx="9890">
                  <c:v>761.49852999999996</c:v>
                </c:pt>
                <c:pt idx="9891">
                  <c:v>761.51775999999995</c:v>
                </c:pt>
                <c:pt idx="9892">
                  <c:v>761.53545999999994</c:v>
                </c:pt>
                <c:pt idx="9893">
                  <c:v>761.53319999999997</c:v>
                </c:pt>
                <c:pt idx="9894">
                  <c:v>761.49688000000003</c:v>
                </c:pt>
                <c:pt idx="9895">
                  <c:v>761.50334999999995</c:v>
                </c:pt>
                <c:pt idx="9896">
                  <c:v>761.49388999999996</c:v>
                </c:pt>
                <c:pt idx="9897">
                  <c:v>761.46519999999998</c:v>
                </c:pt>
                <c:pt idx="9898">
                  <c:v>761.41264999999999</c:v>
                </c:pt>
                <c:pt idx="9899">
                  <c:v>761.38756999999998</c:v>
                </c:pt>
                <c:pt idx="9900">
                  <c:v>761.40350000000001</c:v>
                </c:pt>
                <c:pt idx="9901">
                  <c:v>761.44537000000003</c:v>
                </c:pt>
                <c:pt idx="9902">
                  <c:v>761.42907000000002</c:v>
                </c:pt>
                <c:pt idx="9903">
                  <c:v>761.42596000000003</c:v>
                </c:pt>
                <c:pt idx="9904">
                  <c:v>761.42156</c:v>
                </c:pt>
                <c:pt idx="9905">
                  <c:v>761.40570000000002</c:v>
                </c:pt>
                <c:pt idx="9906">
                  <c:v>761.41650000000004</c:v>
                </c:pt>
                <c:pt idx="9907">
                  <c:v>761.42247999999995</c:v>
                </c:pt>
                <c:pt idx="9908">
                  <c:v>761.47313999999994</c:v>
                </c:pt>
                <c:pt idx="9909">
                  <c:v>761.37396000000001</c:v>
                </c:pt>
                <c:pt idx="9910">
                  <c:v>761.46429000000001</c:v>
                </c:pt>
                <c:pt idx="9911">
                  <c:v>761.48333000000002</c:v>
                </c:pt>
                <c:pt idx="9912">
                  <c:v>761.50383999999997</c:v>
                </c:pt>
                <c:pt idx="9913">
                  <c:v>761.50816999999995</c:v>
                </c:pt>
                <c:pt idx="9914">
                  <c:v>761.45001000000002</c:v>
                </c:pt>
                <c:pt idx="9915">
                  <c:v>761.47369000000003</c:v>
                </c:pt>
                <c:pt idx="9916">
                  <c:v>761.40233999999998</c:v>
                </c:pt>
                <c:pt idx="9917">
                  <c:v>761.50414999999998</c:v>
                </c:pt>
                <c:pt idx="9918">
                  <c:v>761.43731000000002</c:v>
                </c:pt>
                <c:pt idx="9919">
                  <c:v>761.36131999999998</c:v>
                </c:pt>
                <c:pt idx="9920">
                  <c:v>761.42210999999998</c:v>
                </c:pt>
                <c:pt idx="9921">
                  <c:v>761.47185999999999</c:v>
                </c:pt>
                <c:pt idx="9922">
                  <c:v>761.52464999999995</c:v>
                </c:pt>
                <c:pt idx="9923">
                  <c:v>761.42736000000002</c:v>
                </c:pt>
                <c:pt idx="9924">
                  <c:v>761.52142000000003</c:v>
                </c:pt>
                <c:pt idx="9925">
                  <c:v>761.59001999999998</c:v>
                </c:pt>
                <c:pt idx="9926">
                  <c:v>761.51367000000005</c:v>
                </c:pt>
                <c:pt idx="9927">
                  <c:v>761.49303999999995</c:v>
                </c:pt>
                <c:pt idx="9928">
                  <c:v>761.48278000000005</c:v>
                </c:pt>
                <c:pt idx="9929">
                  <c:v>761.49132999999995</c:v>
                </c:pt>
                <c:pt idx="9930">
                  <c:v>761.49388999999996</c:v>
                </c:pt>
                <c:pt idx="9931">
                  <c:v>761.57146999999998</c:v>
                </c:pt>
                <c:pt idx="9932">
                  <c:v>761.51538000000005</c:v>
                </c:pt>
                <c:pt idx="9933">
                  <c:v>761.5</c:v>
                </c:pt>
                <c:pt idx="9934">
                  <c:v>761.51427999999999</c:v>
                </c:pt>
                <c:pt idx="9935">
                  <c:v>761.51152999999999</c:v>
                </c:pt>
                <c:pt idx="9936">
                  <c:v>761.41130999999996</c:v>
                </c:pt>
                <c:pt idx="9937">
                  <c:v>761.41998000000001</c:v>
                </c:pt>
                <c:pt idx="9938">
                  <c:v>761.41148999999996</c:v>
                </c:pt>
                <c:pt idx="9939">
                  <c:v>761.45959000000005</c:v>
                </c:pt>
                <c:pt idx="9940">
                  <c:v>761.44122000000004</c:v>
                </c:pt>
                <c:pt idx="9941">
                  <c:v>761.47582999999997</c:v>
                </c:pt>
                <c:pt idx="9942">
                  <c:v>761.48686999999995</c:v>
                </c:pt>
                <c:pt idx="9943">
                  <c:v>761.51482999999996</c:v>
                </c:pt>
                <c:pt idx="9944">
                  <c:v>761.59301000000005</c:v>
                </c:pt>
                <c:pt idx="9945">
                  <c:v>761.54718000000003</c:v>
                </c:pt>
                <c:pt idx="9946">
                  <c:v>761.74162999999999</c:v>
                </c:pt>
                <c:pt idx="9947">
                  <c:v>761.68469000000005</c:v>
                </c:pt>
                <c:pt idx="9948">
                  <c:v>761.73779000000002</c:v>
                </c:pt>
                <c:pt idx="9949">
                  <c:v>761.89782000000002</c:v>
                </c:pt>
                <c:pt idx="9950">
                  <c:v>762.00761999999997</c:v>
                </c:pt>
                <c:pt idx="9951">
                  <c:v>761.92663000000005</c:v>
                </c:pt>
                <c:pt idx="9952">
                  <c:v>761.99981000000002</c:v>
                </c:pt>
                <c:pt idx="9953">
                  <c:v>761.92998999999998</c:v>
                </c:pt>
                <c:pt idx="9954">
                  <c:v>761.87230999999997</c:v>
                </c:pt>
                <c:pt idx="9955">
                  <c:v>761.89085999999998</c:v>
                </c:pt>
                <c:pt idx="9956">
                  <c:v>761.91650000000004</c:v>
                </c:pt>
                <c:pt idx="9957">
                  <c:v>761.95581000000004</c:v>
                </c:pt>
                <c:pt idx="9958">
                  <c:v>761.92809999999997</c:v>
                </c:pt>
                <c:pt idx="9959">
                  <c:v>761.96660999999995</c:v>
                </c:pt>
                <c:pt idx="9960">
                  <c:v>761.92065000000002</c:v>
                </c:pt>
                <c:pt idx="9961">
                  <c:v>761.94701999999995</c:v>
                </c:pt>
                <c:pt idx="9962">
                  <c:v>762.00951999999995</c:v>
                </c:pt>
                <c:pt idx="9963">
                  <c:v>761.99237000000005</c:v>
                </c:pt>
                <c:pt idx="9964">
                  <c:v>761.96532999999999</c:v>
                </c:pt>
                <c:pt idx="9965">
                  <c:v>761.96965999999998</c:v>
                </c:pt>
                <c:pt idx="9966">
                  <c:v>761.92400999999995</c:v>
                </c:pt>
                <c:pt idx="9967">
                  <c:v>762.03941999999995</c:v>
                </c:pt>
                <c:pt idx="9968">
                  <c:v>762.00061000000005</c:v>
                </c:pt>
                <c:pt idx="9969">
                  <c:v>761.98290999999995</c:v>
                </c:pt>
                <c:pt idx="9970">
                  <c:v>762.00468999999998</c:v>
                </c:pt>
                <c:pt idx="9971">
                  <c:v>762.01707999999996</c:v>
                </c:pt>
                <c:pt idx="9972">
                  <c:v>762.04741999999999</c:v>
                </c:pt>
                <c:pt idx="9973">
                  <c:v>762.00854000000004</c:v>
                </c:pt>
                <c:pt idx="9974">
                  <c:v>761.86724000000004</c:v>
                </c:pt>
                <c:pt idx="9975">
                  <c:v>761.98126000000002</c:v>
                </c:pt>
                <c:pt idx="9976">
                  <c:v>761.99077999999997</c:v>
                </c:pt>
                <c:pt idx="9977">
                  <c:v>762.03845000000001</c:v>
                </c:pt>
                <c:pt idx="9978">
                  <c:v>762.05291</c:v>
                </c:pt>
                <c:pt idx="9979">
                  <c:v>761.97906</c:v>
                </c:pt>
                <c:pt idx="9980">
                  <c:v>762.09142999999995</c:v>
                </c:pt>
                <c:pt idx="9981">
                  <c:v>762.04992000000004</c:v>
                </c:pt>
                <c:pt idx="9982">
                  <c:v>762.08184000000006</c:v>
                </c:pt>
                <c:pt idx="9983">
                  <c:v>761.96123999999998</c:v>
                </c:pt>
                <c:pt idx="9984">
                  <c:v>761.90013999999996</c:v>
                </c:pt>
                <c:pt idx="9985">
                  <c:v>761.97882000000004</c:v>
                </c:pt>
                <c:pt idx="9986">
                  <c:v>762.08258000000001</c:v>
                </c:pt>
                <c:pt idx="9987">
                  <c:v>762.04863999999998</c:v>
                </c:pt>
                <c:pt idx="9988">
                  <c:v>762.01904000000002</c:v>
                </c:pt>
                <c:pt idx="9989">
                  <c:v>762.00854000000004</c:v>
                </c:pt>
                <c:pt idx="9990">
                  <c:v>762.00334999999995</c:v>
                </c:pt>
                <c:pt idx="9991">
                  <c:v>761.99199999999996</c:v>
                </c:pt>
                <c:pt idx="9992">
                  <c:v>762.02513999999996</c:v>
                </c:pt>
                <c:pt idx="9993">
                  <c:v>762.04521999999997</c:v>
                </c:pt>
                <c:pt idx="9994">
                  <c:v>762.00061000000005</c:v>
                </c:pt>
                <c:pt idx="9995">
                  <c:v>762.01251000000002</c:v>
                </c:pt>
                <c:pt idx="9996">
                  <c:v>761.98382000000004</c:v>
                </c:pt>
                <c:pt idx="9997">
                  <c:v>761.99950999999999</c:v>
                </c:pt>
                <c:pt idx="9998">
                  <c:v>761.98662999999999</c:v>
                </c:pt>
                <c:pt idx="9999">
                  <c:v>761.99217999999996</c:v>
                </c:pt>
                <c:pt idx="10000">
                  <c:v>762.01385000000005</c:v>
                </c:pt>
                <c:pt idx="10001">
                  <c:v>762.05133000000001</c:v>
                </c:pt>
                <c:pt idx="10002">
                  <c:v>762.04454999999996</c:v>
                </c:pt>
                <c:pt idx="10003">
                  <c:v>762.02446999999995</c:v>
                </c:pt>
                <c:pt idx="10004">
                  <c:v>761.98595999999998</c:v>
                </c:pt>
                <c:pt idx="10005">
                  <c:v>761.93524000000002</c:v>
                </c:pt>
                <c:pt idx="10006">
                  <c:v>761.95555999999999</c:v>
                </c:pt>
                <c:pt idx="10007">
                  <c:v>762.00621999999998</c:v>
                </c:pt>
                <c:pt idx="10008">
                  <c:v>761.96794999999997</c:v>
                </c:pt>
                <c:pt idx="10009">
                  <c:v>761.99102000000005</c:v>
                </c:pt>
                <c:pt idx="10010">
                  <c:v>761.97240999999997</c:v>
                </c:pt>
                <c:pt idx="10011">
                  <c:v>761.89653999999996</c:v>
                </c:pt>
                <c:pt idx="10012">
                  <c:v>762.12872000000004</c:v>
                </c:pt>
                <c:pt idx="10013">
                  <c:v>762.09569999999997</c:v>
                </c:pt>
                <c:pt idx="10014">
                  <c:v>762.12248999999997</c:v>
                </c:pt>
                <c:pt idx="10015">
                  <c:v>762.15215999999998</c:v>
                </c:pt>
                <c:pt idx="10016">
                  <c:v>762.08641999999998</c:v>
                </c:pt>
                <c:pt idx="10017">
                  <c:v>762.14202</c:v>
                </c:pt>
                <c:pt idx="10018">
                  <c:v>762.07366000000002</c:v>
                </c:pt>
                <c:pt idx="10019">
                  <c:v>762.02062000000001</c:v>
                </c:pt>
                <c:pt idx="10020">
                  <c:v>761.98051999999996</c:v>
                </c:pt>
                <c:pt idx="10021">
                  <c:v>761.95177999999999</c:v>
                </c:pt>
                <c:pt idx="10022">
                  <c:v>762.09320000000002</c:v>
                </c:pt>
                <c:pt idx="10023">
                  <c:v>762.07817999999997</c:v>
                </c:pt>
                <c:pt idx="10024">
                  <c:v>762.03508999999997</c:v>
                </c:pt>
                <c:pt idx="10025">
                  <c:v>762.04521999999997</c:v>
                </c:pt>
                <c:pt idx="10026">
                  <c:v>762.06358999999998</c:v>
                </c:pt>
                <c:pt idx="10027">
                  <c:v>762.07146999999998</c:v>
                </c:pt>
                <c:pt idx="10028">
                  <c:v>762.08672999999999</c:v>
                </c:pt>
                <c:pt idx="10029">
                  <c:v>762.07757000000004</c:v>
                </c:pt>
                <c:pt idx="10030">
                  <c:v>762.00121999999999</c:v>
                </c:pt>
                <c:pt idx="10031">
                  <c:v>761.96716000000004</c:v>
                </c:pt>
                <c:pt idx="10032">
                  <c:v>761.89367000000004</c:v>
                </c:pt>
                <c:pt idx="10033">
                  <c:v>761.85997999999995</c:v>
                </c:pt>
                <c:pt idx="10034">
                  <c:v>761.98595999999998</c:v>
                </c:pt>
                <c:pt idx="10035">
                  <c:v>761.95372999999995</c:v>
                </c:pt>
                <c:pt idx="10036">
                  <c:v>762.09185000000002</c:v>
                </c:pt>
                <c:pt idx="10037">
                  <c:v>762.00780999999995</c:v>
                </c:pt>
                <c:pt idx="10038">
                  <c:v>761.92796999999996</c:v>
                </c:pt>
                <c:pt idx="10039">
                  <c:v>761.94371999999998</c:v>
                </c:pt>
                <c:pt idx="10040">
                  <c:v>761.89311999999995</c:v>
                </c:pt>
                <c:pt idx="10041">
                  <c:v>761.95403999999996</c:v>
                </c:pt>
                <c:pt idx="10042">
                  <c:v>761.98137999999994</c:v>
                </c:pt>
                <c:pt idx="10043">
                  <c:v>761.92363999999998</c:v>
                </c:pt>
                <c:pt idx="10044">
                  <c:v>761.96014000000002</c:v>
                </c:pt>
                <c:pt idx="10045">
                  <c:v>761.99468000000002</c:v>
                </c:pt>
                <c:pt idx="10046">
                  <c:v>762.09991000000002</c:v>
                </c:pt>
                <c:pt idx="10047">
                  <c:v>762.09509000000003</c:v>
                </c:pt>
                <c:pt idx="10048">
                  <c:v>762.09149000000002</c:v>
                </c:pt>
                <c:pt idx="10049">
                  <c:v>762.09130000000005</c:v>
                </c:pt>
                <c:pt idx="10050">
                  <c:v>762.15039000000002</c:v>
                </c:pt>
                <c:pt idx="10051">
                  <c:v>762.11828000000003</c:v>
                </c:pt>
                <c:pt idx="10052">
                  <c:v>762.09320000000002</c:v>
                </c:pt>
                <c:pt idx="10053">
                  <c:v>762.20806000000005</c:v>
                </c:pt>
                <c:pt idx="10054">
                  <c:v>762.09405000000004</c:v>
                </c:pt>
                <c:pt idx="10055">
                  <c:v>762.12022999999999</c:v>
                </c:pt>
                <c:pt idx="10056">
                  <c:v>762.13287000000003</c:v>
                </c:pt>
                <c:pt idx="10057">
                  <c:v>762.12816999999995</c:v>
                </c:pt>
                <c:pt idx="10058">
                  <c:v>762.11406999999997</c:v>
                </c:pt>
                <c:pt idx="10059">
                  <c:v>762.17169000000001</c:v>
                </c:pt>
                <c:pt idx="10060">
                  <c:v>762.13720000000001</c:v>
                </c:pt>
                <c:pt idx="10061">
                  <c:v>762.15228000000002</c:v>
                </c:pt>
                <c:pt idx="10062">
                  <c:v>762.14263000000005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337-415E-9BDE-D9E16B693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 (PDT)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;@" sourceLinked="0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0"/>
        <c:crossBetween val="midCat"/>
        <c:majorUnit val="0.1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  <a:r>
                  <a:rPr lang="en-US" baseline="0"/>
                  <a:t> (Celsius)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m/d/yy\ h:mm;@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42794066125371738"/>
          <c:y val="2.6269084649779492E-2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3887790174883894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HEADER!$D$1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HEADER!$H$2:$H$3042</c:f>
              <c:numCache>
                <c:formatCode>m/d/yyyy\ h:mm</c:formatCode>
                <c:ptCount val="3041"/>
                <c:pt idx="0">
                  <c:v>43226.689872685187</c:v>
                </c:pt>
                <c:pt idx="1">
                  <c:v>43226.690115740741</c:v>
                </c:pt>
                <c:pt idx="2">
                  <c:v>43226.690358796295</c:v>
                </c:pt>
                <c:pt idx="3">
                  <c:v>43226.690601851849</c:v>
                </c:pt>
                <c:pt idx="4">
                  <c:v>43226.690844907411</c:v>
                </c:pt>
                <c:pt idx="5">
                  <c:v>43226.691087962965</c:v>
                </c:pt>
                <c:pt idx="6">
                  <c:v>43226.691331018519</c:v>
                </c:pt>
                <c:pt idx="7">
                  <c:v>43226.691574074073</c:v>
                </c:pt>
                <c:pt idx="8">
                  <c:v>43226.691817129627</c:v>
                </c:pt>
                <c:pt idx="9">
                  <c:v>43226.692060185182</c:v>
                </c:pt>
                <c:pt idx="10">
                  <c:v>43226.692303240743</c:v>
                </c:pt>
                <c:pt idx="11">
                  <c:v>43226.692546296297</c:v>
                </c:pt>
                <c:pt idx="12">
                  <c:v>43226.692789351851</c:v>
                </c:pt>
                <c:pt idx="13">
                  <c:v>43226.693032407406</c:v>
                </c:pt>
                <c:pt idx="14">
                  <c:v>43226.69327546296</c:v>
                </c:pt>
                <c:pt idx="15">
                  <c:v>43226.693518518521</c:v>
                </c:pt>
                <c:pt idx="16">
                  <c:v>43226.693761574075</c:v>
                </c:pt>
                <c:pt idx="17">
                  <c:v>43226.694004629629</c:v>
                </c:pt>
                <c:pt idx="18">
                  <c:v>43226.694247685184</c:v>
                </c:pt>
                <c:pt idx="19">
                  <c:v>43226.694490740738</c:v>
                </c:pt>
                <c:pt idx="20">
                  <c:v>43226.694733796299</c:v>
                </c:pt>
                <c:pt idx="21">
                  <c:v>43226.694976851853</c:v>
                </c:pt>
                <c:pt idx="22">
                  <c:v>43226.695219907408</c:v>
                </c:pt>
                <c:pt idx="23">
                  <c:v>43226.695462962962</c:v>
                </c:pt>
                <c:pt idx="24">
                  <c:v>43226.695706018516</c:v>
                </c:pt>
                <c:pt idx="25">
                  <c:v>43226.695937500001</c:v>
                </c:pt>
                <c:pt idx="26">
                  <c:v>43226.696180555555</c:v>
                </c:pt>
                <c:pt idx="27">
                  <c:v>43226.696423611109</c:v>
                </c:pt>
                <c:pt idx="28">
                  <c:v>43226.696666666663</c:v>
                </c:pt>
                <c:pt idx="29">
                  <c:v>43226.696909722225</c:v>
                </c:pt>
                <c:pt idx="30">
                  <c:v>43226.697152777779</c:v>
                </c:pt>
                <c:pt idx="31">
                  <c:v>43226.697395833333</c:v>
                </c:pt>
                <c:pt idx="32">
                  <c:v>43226.697638888887</c:v>
                </c:pt>
                <c:pt idx="33">
                  <c:v>43226.697881944441</c:v>
                </c:pt>
                <c:pt idx="34">
                  <c:v>43226.698125000003</c:v>
                </c:pt>
                <c:pt idx="35">
                  <c:v>43226.698368055557</c:v>
                </c:pt>
                <c:pt idx="36">
                  <c:v>43226.698611111111</c:v>
                </c:pt>
                <c:pt idx="37">
                  <c:v>43226.698854166665</c:v>
                </c:pt>
                <c:pt idx="38">
                  <c:v>43226.699097222219</c:v>
                </c:pt>
                <c:pt idx="39">
                  <c:v>43226.699340277781</c:v>
                </c:pt>
                <c:pt idx="40">
                  <c:v>43226.699583333335</c:v>
                </c:pt>
                <c:pt idx="41">
                  <c:v>43226.699826388889</c:v>
                </c:pt>
                <c:pt idx="42">
                  <c:v>43226.700069444443</c:v>
                </c:pt>
                <c:pt idx="43">
                  <c:v>43226.700312499997</c:v>
                </c:pt>
                <c:pt idx="44">
                  <c:v>43226.700555555559</c:v>
                </c:pt>
                <c:pt idx="45">
                  <c:v>43226.700798611113</c:v>
                </c:pt>
                <c:pt idx="46">
                  <c:v>43226.701041666667</c:v>
                </c:pt>
                <c:pt idx="47">
                  <c:v>43226.701284722221</c:v>
                </c:pt>
                <c:pt idx="48">
                  <c:v>43226.701527777775</c:v>
                </c:pt>
                <c:pt idx="49">
                  <c:v>43226.701770833337</c:v>
                </c:pt>
                <c:pt idx="50">
                  <c:v>43226.702013888891</c:v>
                </c:pt>
                <c:pt idx="51">
                  <c:v>43226.702256944445</c:v>
                </c:pt>
                <c:pt idx="52">
                  <c:v>43226.702499999999</c:v>
                </c:pt>
                <c:pt idx="53">
                  <c:v>43226.702743055554</c:v>
                </c:pt>
                <c:pt idx="54">
                  <c:v>43226.702986111108</c:v>
                </c:pt>
                <c:pt idx="55">
                  <c:v>43226.703229166669</c:v>
                </c:pt>
                <c:pt idx="56">
                  <c:v>43226.703472222223</c:v>
                </c:pt>
                <c:pt idx="57">
                  <c:v>43226.703715277778</c:v>
                </c:pt>
                <c:pt idx="58">
                  <c:v>43226.703958333332</c:v>
                </c:pt>
                <c:pt idx="59">
                  <c:v>43226.704201388886</c:v>
                </c:pt>
                <c:pt idx="60">
                  <c:v>43226.704444444447</c:v>
                </c:pt>
                <c:pt idx="61">
                  <c:v>43226.704687500001</c:v>
                </c:pt>
                <c:pt idx="62">
                  <c:v>43226.704930555556</c:v>
                </c:pt>
                <c:pt idx="63">
                  <c:v>43226.70517361111</c:v>
                </c:pt>
                <c:pt idx="64">
                  <c:v>43226.705416666664</c:v>
                </c:pt>
                <c:pt idx="65">
                  <c:v>43226.705659722225</c:v>
                </c:pt>
                <c:pt idx="66">
                  <c:v>43226.70590277778</c:v>
                </c:pt>
                <c:pt idx="67">
                  <c:v>43226.706145833334</c:v>
                </c:pt>
                <c:pt idx="68">
                  <c:v>43226.706388888888</c:v>
                </c:pt>
                <c:pt idx="69">
                  <c:v>43226.706620370373</c:v>
                </c:pt>
                <c:pt idx="70">
                  <c:v>43226.706863425927</c:v>
                </c:pt>
                <c:pt idx="71">
                  <c:v>43226.707106481481</c:v>
                </c:pt>
                <c:pt idx="72">
                  <c:v>43226.707349537035</c:v>
                </c:pt>
                <c:pt idx="73">
                  <c:v>43226.707592592589</c:v>
                </c:pt>
                <c:pt idx="74">
                  <c:v>43226.707835648151</c:v>
                </c:pt>
                <c:pt idx="75">
                  <c:v>43226.708078703705</c:v>
                </c:pt>
                <c:pt idx="76">
                  <c:v>43226.708321759259</c:v>
                </c:pt>
                <c:pt idx="77">
                  <c:v>43226.708564814813</c:v>
                </c:pt>
                <c:pt idx="78">
                  <c:v>43226.708807870367</c:v>
                </c:pt>
                <c:pt idx="79">
                  <c:v>43226.709050925929</c:v>
                </c:pt>
                <c:pt idx="80">
                  <c:v>43226.709293981483</c:v>
                </c:pt>
                <c:pt idx="81">
                  <c:v>43226.709537037037</c:v>
                </c:pt>
                <c:pt idx="82">
                  <c:v>43226.709780092591</c:v>
                </c:pt>
                <c:pt idx="83">
                  <c:v>43226.710023148145</c:v>
                </c:pt>
                <c:pt idx="84">
                  <c:v>43226.710266203707</c:v>
                </c:pt>
                <c:pt idx="85">
                  <c:v>43226.710509259261</c:v>
                </c:pt>
                <c:pt idx="86">
                  <c:v>43226.710752314815</c:v>
                </c:pt>
                <c:pt idx="87">
                  <c:v>43226.710995370369</c:v>
                </c:pt>
                <c:pt idx="88">
                  <c:v>43226.711238425924</c:v>
                </c:pt>
                <c:pt idx="89">
                  <c:v>43226.711481481485</c:v>
                </c:pt>
                <c:pt idx="90">
                  <c:v>43226.711724537039</c:v>
                </c:pt>
                <c:pt idx="91">
                  <c:v>43226.711967592593</c:v>
                </c:pt>
                <c:pt idx="92">
                  <c:v>43226.712210648147</c:v>
                </c:pt>
                <c:pt idx="93">
                  <c:v>43226.712453703702</c:v>
                </c:pt>
                <c:pt idx="94">
                  <c:v>43226.712696759256</c:v>
                </c:pt>
                <c:pt idx="95">
                  <c:v>43226.712939814817</c:v>
                </c:pt>
                <c:pt idx="96">
                  <c:v>43226.713182870371</c:v>
                </c:pt>
                <c:pt idx="97">
                  <c:v>43226.713425925926</c:v>
                </c:pt>
                <c:pt idx="98">
                  <c:v>43226.71366898148</c:v>
                </c:pt>
                <c:pt idx="99">
                  <c:v>43226.713912037034</c:v>
                </c:pt>
                <c:pt idx="100">
                  <c:v>43226.714155092595</c:v>
                </c:pt>
                <c:pt idx="101">
                  <c:v>43226.714398148149</c:v>
                </c:pt>
                <c:pt idx="102">
                  <c:v>43226.714641203704</c:v>
                </c:pt>
                <c:pt idx="103">
                  <c:v>43226.714884259258</c:v>
                </c:pt>
                <c:pt idx="104">
                  <c:v>43226.715127314812</c:v>
                </c:pt>
                <c:pt idx="105">
                  <c:v>43226.715370370373</c:v>
                </c:pt>
                <c:pt idx="106">
                  <c:v>43226.715613425928</c:v>
                </c:pt>
                <c:pt idx="107">
                  <c:v>43226.715856481482</c:v>
                </c:pt>
                <c:pt idx="108">
                  <c:v>43226.716099537036</c:v>
                </c:pt>
                <c:pt idx="109">
                  <c:v>43226.71634259259</c:v>
                </c:pt>
                <c:pt idx="110">
                  <c:v>43226.716585648152</c:v>
                </c:pt>
                <c:pt idx="111">
                  <c:v>43226.716828703706</c:v>
                </c:pt>
                <c:pt idx="112">
                  <c:v>43226.71707175926</c:v>
                </c:pt>
                <c:pt idx="113">
                  <c:v>43226.717303240737</c:v>
                </c:pt>
                <c:pt idx="114">
                  <c:v>43226.717546296299</c:v>
                </c:pt>
                <c:pt idx="115">
                  <c:v>43226.717789351853</c:v>
                </c:pt>
                <c:pt idx="116">
                  <c:v>43226.718032407407</c:v>
                </c:pt>
                <c:pt idx="117">
                  <c:v>43226.718275462961</c:v>
                </c:pt>
                <c:pt idx="118">
                  <c:v>43226.718518518515</c:v>
                </c:pt>
                <c:pt idx="119">
                  <c:v>43226.718761574077</c:v>
                </c:pt>
                <c:pt idx="120">
                  <c:v>43226.719004629631</c:v>
                </c:pt>
                <c:pt idx="121">
                  <c:v>43226.719247685185</c:v>
                </c:pt>
                <c:pt idx="122">
                  <c:v>43226.719490740739</c:v>
                </c:pt>
                <c:pt idx="123">
                  <c:v>43226.719733796293</c:v>
                </c:pt>
                <c:pt idx="124">
                  <c:v>43226.719976851855</c:v>
                </c:pt>
                <c:pt idx="125">
                  <c:v>43226.720219907409</c:v>
                </c:pt>
                <c:pt idx="126">
                  <c:v>43226.720462962963</c:v>
                </c:pt>
                <c:pt idx="127">
                  <c:v>43226.720706018517</c:v>
                </c:pt>
                <c:pt idx="128">
                  <c:v>43226.720949074072</c:v>
                </c:pt>
                <c:pt idx="129">
                  <c:v>43226.721192129633</c:v>
                </c:pt>
                <c:pt idx="130">
                  <c:v>43226.721435185187</c:v>
                </c:pt>
                <c:pt idx="131">
                  <c:v>43226.721678240741</c:v>
                </c:pt>
                <c:pt idx="132">
                  <c:v>43226.721921296295</c:v>
                </c:pt>
                <c:pt idx="133">
                  <c:v>43226.72216435185</c:v>
                </c:pt>
                <c:pt idx="134">
                  <c:v>43226.722407407404</c:v>
                </c:pt>
                <c:pt idx="135">
                  <c:v>43226.722650462965</c:v>
                </c:pt>
                <c:pt idx="136">
                  <c:v>43226.722893518519</c:v>
                </c:pt>
                <c:pt idx="137">
                  <c:v>43226.723136574074</c:v>
                </c:pt>
                <c:pt idx="138">
                  <c:v>43226.723379629628</c:v>
                </c:pt>
                <c:pt idx="139">
                  <c:v>43226.723622685182</c:v>
                </c:pt>
                <c:pt idx="140">
                  <c:v>43226.723865740743</c:v>
                </c:pt>
                <c:pt idx="141">
                  <c:v>43226.724108796298</c:v>
                </c:pt>
                <c:pt idx="142">
                  <c:v>43226.724351851852</c:v>
                </c:pt>
                <c:pt idx="143">
                  <c:v>43226.724594907406</c:v>
                </c:pt>
                <c:pt idx="144">
                  <c:v>43226.72483796296</c:v>
                </c:pt>
                <c:pt idx="145">
                  <c:v>43226.725081018521</c:v>
                </c:pt>
                <c:pt idx="146">
                  <c:v>43226.725324074076</c:v>
                </c:pt>
                <c:pt idx="147">
                  <c:v>43226.72556712963</c:v>
                </c:pt>
                <c:pt idx="148">
                  <c:v>43226.725810185184</c:v>
                </c:pt>
                <c:pt idx="149">
                  <c:v>43226.726053240738</c:v>
                </c:pt>
                <c:pt idx="150">
                  <c:v>43226.7262962963</c:v>
                </c:pt>
                <c:pt idx="151">
                  <c:v>43226.726539351854</c:v>
                </c:pt>
                <c:pt idx="152">
                  <c:v>43226.726782407408</c:v>
                </c:pt>
                <c:pt idx="153">
                  <c:v>43226.727025462962</c:v>
                </c:pt>
                <c:pt idx="154">
                  <c:v>43226.727268518516</c:v>
                </c:pt>
                <c:pt idx="155">
                  <c:v>43226.727511574078</c:v>
                </c:pt>
                <c:pt idx="156">
                  <c:v>43226.727754629632</c:v>
                </c:pt>
                <c:pt idx="157">
                  <c:v>43226.727986111109</c:v>
                </c:pt>
                <c:pt idx="158">
                  <c:v>43226.728229166663</c:v>
                </c:pt>
                <c:pt idx="159">
                  <c:v>43226.728472222225</c:v>
                </c:pt>
                <c:pt idx="160">
                  <c:v>43226.728715277779</c:v>
                </c:pt>
                <c:pt idx="161">
                  <c:v>43226.728958333333</c:v>
                </c:pt>
                <c:pt idx="162">
                  <c:v>43226.729201388887</c:v>
                </c:pt>
                <c:pt idx="163">
                  <c:v>43226.729444444441</c:v>
                </c:pt>
                <c:pt idx="164">
                  <c:v>43226.729687500003</c:v>
                </c:pt>
                <c:pt idx="165">
                  <c:v>43226.729930555557</c:v>
                </c:pt>
                <c:pt idx="166">
                  <c:v>43226.730173611111</c:v>
                </c:pt>
                <c:pt idx="167">
                  <c:v>43226.730416666665</c:v>
                </c:pt>
                <c:pt idx="168">
                  <c:v>43226.73065972222</c:v>
                </c:pt>
                <c:pt idx="169">
                  <c:v>43226.730902777781</c:v>
                </c:pt>
                <c:pt idx="170">
                  <c:v>43226.731145833335</c:v>
                </c:pt>
                <c:pt idx="171">
                  <c:v>43226.731388888889</c:v>
                </c:pt>
                <c:pt idx="172">
                  <c:v>43226.731631944444</c:v>
                </c:pt>
                <c:pt idx="173">
                  <c:v>43226.731874999998</c:v>
                </c:pt>
                <c:pt idx="174">
                  <c:v>43226.732118055559</c:v>
                </c:pt>
                <c:pt idx="175">
                  <c:v>43226.732361111113</c:v>
                </c:pt>
                <c:pt idx="176">
                  <c:v>43226.732604166667</c:v>
                </c:pt>
                <c:pt idx="177">
                  <c:v>43226.732847222222</c:v>
                </c:pt>
                <c:pt idx="178">
                  <c:v>43226.733090277776</c:v>
                </c:pt>
                <c:pt idx="179">
                  <c:v>43226.73333333333</c:v>
                </c:pt>
                <c:pt idx="180">
                  <c:v>43226.733576388891</c:v>
                </c:pt>
                <c:pt idx="181">
                  <c:v>43226.733819444446</c:v>
                </c:pt>
                <c:pt idx="182">
                  <c:v>43226.7340625</c:v>
                </c:pt>
                <c:pt idx="183">
                  <c:v>43226.734305555554</c:v>
                </c:pt>
                <c:pt idx="184">
                  <c:v>43226.734548611108</c:v>
                </c:pt>
                <c:pt idx="185">
                  <c:v>43226.734791666669</c:v>
                </c:pt>
                <c:pt idx="186">
                  <c:v>43226.735034722224</c:v>
                </c:pt>
                <c:pt idx="187">
                  <c:v>43226.735277777778</c:v>
                </c:pt>
                <c:pt idx="188">
                  <c:v>43226.735520833332</c:v>
                </c:pt>
                <c:pt idx="189">
                  <c:v>43226.735763888886</c:v>
                </c:pt>
                <c:pt idx="190">
                  <c:v>43226.736006944448</c:v>
                </c:pt>
                <c:pt idx="191">
                  <c:v>43226.736250000002</c:v>
                </c:pt>
                <c:pt idx="192">
                  <c:v>43226.736493055556</c:v>
                </c:pt>
                <c:pt idx="193">
                  <c:v>43226.73673611111</c:v>
                </c:pt>
                <c:pt idx="194">
                  <c:v>43226.736979166664</c:v>
                </c:pt>
                <c:pt idx="195">
                  <c:v>43226.737222222226</c:v>
                </c:pt>
                <c:pt idx="196">
                  <c:v>43226.73746527778</c:v>
                </c:pt>
                <c:pt idx="197">
                  <c:v>43226.737708333334</c:v>
                </c:pt>
                <c:pt idx="198">
                  <c:v>43226.737951388888</c:v>
                </c:pt>
                <c:pt idx="199">
                  <c:v>43226.738194444442</c:v>
                </c:pt>
                <c:pt idx="200">
                  <c:v>43226.738425925927</c:v>
                </c:pt>
                <c:pt idx="201">
                  <c:v>43226.738668981481</c:v>
                </c:pt>
                <c:pt idx="202">
                  <c:v>43226.738912037035</c:v>
                </c:pt>
                <c:pt idx="203">
                  <c:v>43226.739155092589</c:v>
                </c:pt>
                <c:pt idx="204">
                  <c:v>43226.739398148151</c:v>
                </c:pt>
                <c:pt idx="205">
                  <c:v>43226.739641203705</c:v>
                </c:pt>
                <c:pt idx="206">
                  <c:v>43226.739884259259</c:v>
                </c:pt>
                <c:pt idx="207">
                  <c:v>43226.740127314813</c:v>
                </c:pt>
                <c:pt idx="208">
                  <c:v>43226.740370370368</c:v>
                </c:pt>
                <c:pt idx="209">
                  <c:v>43226.740613425929</c:v>
                </c:pt>
                <c:pt idx="210">
                  <c:v>43226.740856481483</c:v>
                </c:pt>
                <c:pt idx="211">
                  <c:v>43226.741099537037</c:v>
                </c:pt>
                <c:pt idx="212">
                  <c:v>43226.741342592592</c:v>
                </c:pt>
                <c:pt idx="213">
                  <c:v>43226.741585648146</c:v>
                </c:pt>
                <c:pt idx="214">
                  <c:v>43226.741828703707</c:v>
                </c:pt>
                <c:pt idx="215">
                  <c:v>43226.742071759261</c:v>
                </c:pt>
                <c:pt idx="216">
                  <c:v>43226.742314814815</c:v>
                </c:pt>
                <c:pt idx="217">
                  <c:v>43226.74255787037</c:v>
                </c:pt>
                <c:pt idx="218">
                  <c:v>43226.742800925924</c:v>
                </c:pt>
                <c:pt idx="219">
                  <c:v>43226.743043981478</c:v>
                </c:pt>
                <c:pt idx="220">
                  <c:v>43226.743287037039</c:v>
                </c:pt>
                <c:pt idx="221">
                  <c:v>43226.743530092594</c:v>
                </c:pt>
                <c:pt idx="222">
                  <c:v>43226.743773148148</c:v>
                </c:pt>
                <c:pt idx="223">
                  <c:v>43226.744016203702</c:v>
                </c:pt>
                <c:pt idx="224">
                  <c:v>43226.744259259256</c:v>
                </c:pt>
                <c:pt idx="225">
                  <c:v>43226.744502314818</c:v>
                </c:pt>
                <c:pt idx="226">
                  <c:v>43226.744745370372</c:v>
                </c:pt>
                <c:pt idx="227">
                  <c:v>43226.744988425926</c:v>
                </c:pt>
                <c:pt idx="228">
                  <c:v>43226.74523148148</c:v>
                </c:pt>
                <c:pt idx="229">
                  <c:v>43226.745474537034</c:v>
                </c:pt>
                <c:pt idx="230">
                  <c:v>43226.745717592596</c:v>
                </c:pt>
                <c:pt idx="231">
                  <c:v>43226.74596064815</c:v>
                </c:pt>
                <c:pt idx="232">
                  <c:v>43226.746203703704</c:v>
                </c:pt>
                <c:pt idx="233">
                  <c:v>43226.746446759258</c:v>
                </c:pt>
                <c:pt idx="234">
                  <c:v>43226.746689814812</c:v>
                </c:pt>
                <c:pt idx="235">
                  <c:v>43226.746932870374</c:v>
                </c:pt>
                <c:pt idx="236">
                  <c:v>43226.747175925928</c:v>
                </c:pt>
                <c:pt idx="237">
                  <c:v>43226.747418981482</c:v>
                </c:pt>
                <c:pt idx="238">
                  <c:v>43226.747662037036</c:v>
                </c:pt>
                <c:pt idx="239">
                  <c:v>43226.74790509259</c:v>
                </c:pt>
                <c:pt idx="240">
                  <c:v>43226.748148148145</c:v>
                </c:pt>
                <c:pt idx="241">
                  <c:v>43226.748391203706</c:v>
                </c:pt>
                <c:pt idx="242">
                  <c:v>43226.74863425926</c:v>
                </c:pt>
                <c:pt idx="243">
                  <c:v>43226.748877314814</c:v>
                </c:pt>
                <c:pt idx="244">
                  <c:v>43226.749108796299</c:v>
                </c:pt>
                <c:pt idx="245">
                  <c:v>43226.749351851853</c:v>
                </c:pt>
                <c:pt idx="246">
                  <c:v>43226.749594907407</c:v>
                </c:pt>
                <c:pt idx="247">
                  <c:v>43226.749837962961</c:v>
                </c:pt>
                <c:pt idx="248">
                  <c:v>43226.750081018516</c:v>
                </c:pt>
                <c:pt idx="249">
                  <c:v>43226.750324074077</c:v>
                </c:pt>
                <c:pt idx="250">
                  <c:v>43226.750567129631</c:v>
                </c:pt>
                <c:pt idx="251">
                  <c:v>43226.750810185185</c:v>
                </c:pt>
                <c:pt idx="252">
                  <c:v>43226.75105324074</c:v>
                </c:pt>
                <c:pt idx="253">
                  <c:v>43226.751296296294</c:v>
                </c:pt>
                <c:pt idx="254">
                  <c:v>43226.751539351855</c:v>
                </c:pt>
                <c:pt idx="255">
                  <c:v>43226.751782407409</c:v>
                </c:pt>
                <c:pt idx="256">
                  <c:v>43226.752025462964</c:v>
                </c:pt>
                <c:pt idx="257">
                  <c:v>43226.752268518518</c:v>
                </c:pt>
                <c:pt idx="258">
                  <c:v>43226.752511574072</c:v>
                </c:pt>
                <c:pt idx="259">
                  <c:v>43226.752754629626</c:v>
                </c:pt>
                <c:pt idx="260">
                  <c:v>43226.752997685187</c:v>
                </c:pt>
                <c:pt idx="261">
                  <c:v>43226.753240740742</c:v>
                </c:pt>
                <c:pt idx="262">
                  <c:v>43226.753483796296</c:v>
                </c:pt>
                <c:pt idx="263">
                  <c:v>43226.75372685185</c:v>
                </c:pt>
                <c:pt idx="264">
                  <c:v>43226.753969907404</c:v>
                </c:pt>
                <c:pt idx="265">
                  <c:v>43226.754212962966</c:v>
                </c:pt>
                <c:pt idx="266">
                  <c:v>43226.75445601852</c:v>
                </c:pt>
                <c:pt idx="267">
                  <c:v>43226.754699074074</c:v>
                </c:pt>
                <c:pt idx="268">
                  <c:v>43226.754942129628</c:v>
                </c:pt>
                <c:pt idx="269">
                  <c:v>43226.755185185182</c:v>
                </c:pt>
                <c:pt idx="270">
                  <c:v>43226.755428240744</c:v>
                </c:pt>
                <c:pt idx="271">
                  <c:v>43226.755671296298</c:v>
                </c:pt>
                <c:pt idx="272">
                  <c:v>43226.755914351852</c:v>
                </c:pt>
                <c:pt idx="273">
                  <c:v>43226.756157407406</c:v>
                </c:pt>
                <c:pt idx="274">
                  <c:v>43226.75640046296</c:v>
                </c:pt>
                <c:pt idx="275">
                  <c:v>43226.756643518522</c:v>
                </c:pt>
                <c:pt idx="276">
                  <c:v>43226.756886574076</c:v>
                </c:pt>
                <c:pt idx="277">
                  <c:v>43226.75712962963</c:v>
                </c:pt>
                <c:pt idx="278">
                  <c:v>43226.757372685184</c:v>
                </c:pt>
                <c:pt idx="279">
                  <c:v>43226.757615740738</c:v>
                </c:pt>
                <c:pt idx="280">
                  <c:v>43226.7578587963</c:v>
                </c:pt>
                <c:pt idx="281">
                  <c:v>43226.758101851854</c:v>
                </c:pt>
                <c:pt idx="282">
                  <c:v>43226.758344907408</c:v>
                </c:pt>
                <c:pt idx="283">
                  <c:v>43226.758587962962</c:v>
                </c:pt>
                <c:pt idx="284">
                  <c:v>43226.758831018517</c:v>
                </c:pt>
                <c:pt idx="285">
                  <c:v>43226.759074074071</c:v>
                </c:pt>
                <c:pt idx="286">
                  <c:v>43226.759317129632</c:v>
                </c:pt>
                <c:pt idx="287">
                  <c:v>43226.759560185186</c:v>
                </c:pt>
                <c:pt idx="288">
                  <c:v>43226.75980324074</c:v>
                </c:pt>
                <c:pt idx="289">
                  <c:v>43226.760034722225</c:v>
                </c:pt>
                <c:pt idx="290">
                  <c:v>43226.760277777779</c:v>
                </c:pt>
                <c:pt idx="291">
                  <c:v>43226.760520833333</c:v>
                </c:pt>
                <c:pt idx="292">
                  <c:v>43226.760763888888</c:v>
                </c:pt>
                <c:pt idx="293">
                  <c:v>43226.761006944442</c:v>
                </c:pt>
                <c:pt idx="294">
                  <c:v>43226.761250000003</c:v>
                </c:pt>
                <c:pt idx="295">
                  <c:v>43226.761493055557</c:v>
                </c:pt>
                <c:pt idx="296">
                  <c:v>43226.761736111112</c:v>
                </c:pt>
                <c:pt idx="297">
                  <c:v>43226.761979166666</c:v>
                </c:pt>
                <c:pt idx="298">
                  <c:v>43226.76222222222</c:v>
                </c:pt>
                <c:pt idx="299">
                  <c:v>43226.762465277781</c:v>
                </c:pt>
                <c:pt idx="300">
                  <c:v>43226.762708333335</c:v>
                </c:pt>
                <c:pt idx="301">
                  <c:v>43226.76295138889</c:v>
                </c:pt>
                <c:pt idx="302">
                  <c:v>43226.763194444444</c:v>
                </c:pt>
                <c:pt idx="303">
                  <c:v>43226.763437499998</c:v>
                </c:pt>
                <c:pt idx="304">
                  <c:v>43226.763680555552</c:v>
                </c:pt>
                <c:pt idx="305">
                  <c:v>43226.763923611114</c:v>
                </c:pt>
                <c:pt idx="306">
                  <c:v>43226.764166666668</c:v>
                </c:pt>
                <c:pt idx="307">
                  <c:v>43226.764409722222</c:v>
                </c:pt>
                <c:pt idx="308">
                  <c:v>43226.764652777776</c:v>
                </c:pt>
                <c:pt idx="309">
                  <c:v>43226.76489583333</c:v>
                </c:pt>
                <c:pt idx="310">
                  <c:v>43226.765138888892</c:v>
                </c:pt>
                <c:pt idx="311">
                  <c:v>43226.765381944446</c:v>
                </c:pt>
                <c:pt idx="312">
                  <c:v>43226.765625</c:v>
                </c:pt>
                <c:pt idx="313">
                  <c:v>43226.765868055554</c:v>
                </c:pt>
                <c:pt idx="314">
                  <c:v>43226.766111111108</c:v>
                </c:pt>
                <c:pt idx="315">
                  <c:v>43226.76635416667</c:v>
                </c:pt>
                <c:pt idx="316">
                  <c:v>43226.766597222224</c:v>
                </c:pt>
                <c:pt idx="317">
                  <c:v>43226.766840277778</c:v>
                </c:pt>
                <c:pt idx="318">
                  <c:v>43226.767083333332</c:v>
                </c:pt>
                <c:pt idx="319">
                  <c:v>43226.767326388886</c:v>
                </c:pt>
                <c:pt idx="320">
                  <c:v>43226.767569444448</c:v>
                </c:pt>
                <c:pt idx="321">
                  <c:v>43226.767812500002</c:v>
                </c:pt>
                <c:pt idx="322">
                  <c:v>43226.768055555556</c:v>
                </c:pt>
                <c:pt idx="323">
                  <c:v>43226.76829861111</c:v>
                </c:pt>
                <c:pt idx="324">
                  <c:v>43226.768541666665</c:v>
                </c:pt>
                <c:pt idx="325">
                  <c:v>43226.768784722219</c:v>
                </c:pt>
                <c:pt idx="326">
                  <c:v>43226.76902777778</c:v>
                </c:pt>
                <c:pt idx="327">
                  <c:v>43226.769270833334</c:v>
                </c:pt>
                <c:pt idx="328">
                  <c:v>43226.769513888888</c:v>
                </c:pt>
                <c:pt idx="329">
                  <c:v>43226.769756944443</c:v>
                </c:pt>
                <c:pt idx="330">
                  <c:v>43226.77</c:v>
                </c:pt>
                <c:pt idx="331">
                  <c:v>43226.770243055558</c:v>
                </c:pt>
                <c:pt idx="332">
                  <c:v>43226.770474537036</c:v>
                </c:pt>
                <c:pt idx="333">
                  <c:v>43226.77071759259</c:v>
                </c:pt>
                <c:pt idx="334">
                  <c:v>43226.770960648151</c:v>
                </c:pt>
                <c:pt idx="335">
                  <c:v>43226.771203703705</c:v>
                </c:pt>
                <c:pt idx="336">
                  <c:v>43226.77144675926</c:v>
                </c:pt>
                <c:pt idx="337">
                  <c:v>43226.771689814814</c:v>
                </c:pt>
                <c:pt idx="338">
                  <c:v>43226.771932870368</c:v>
                </c:pt>
                <c:pt idx="339">
                  <c:v>43226.772175925929</c:v>
                </c:pt>
                <c:pt idx="340">
                  <c:v>43226.772418981483</c:v>
                </c:pt>
                <c:pt idx="341">
                  <c:v>43226.772662037038</c:v>
                </c:pt>
                <c:pt idx="342">
                  <c:v>43226.772905092592</c:v>
                </c:pt>
                <c:pt idx="343">
                  <c:v>43226.773148148146</c:v>
                </c:pt>
                <c:pt idx="344">
                  <c:v>43226.7733912037</c:v>
                </c:pt>
                <c:pt idx="345">
                  <c:v>43226.773634259262</c:v>
                </c:pt>
                <c:pt idx="346">
                  <c:v>43226.773877314816</c:v>
                </c:pt>
                <c:pt idx="347">
                  <c:v>43226.77412037037</c:v>
                </c:pt>
                <c:pt idx="348">
                  <c:v>43226.774363425924</c:v>
                </c:pt>
                <c:pt idx="349">
                  <c:v>43226.774606481478</c:v>
                </c:pt>
                <c:pt idx="350">
                  <c:v>43226.77484953704</c:v>
                </c:pt>
                <c:pt idx="351">
                  <c:v>43226.775092592594</c:v>
                </c:pt>
                <c:pt idx="352">
                  <c:v>43226.775335648148</c:v>
                </c:pt>
                <c:pt idx="353">
                  <c:v>43226.775578703702</c:v>
                </c:pt>
                <c:pt idx="354">
                  <c:v>43226.775821759256</c:v>
                </c:pt>
                <c:pt idx="355">
                  <c:v>43226.776064814818</c:v>
                </c:pt>
                <c:pt idx="356">
                  <c:v>43226.776307870372</c:v>
                </c:pt>
                <c:pt idx="357">
                  <c:v>43226.776550925926</c:v>
                </c:pt>
                <c:pt idx="358">
                  <c:v>43226.77679398148</c:v>
                </c:pt>
                <c:pt idx="359">
                  <c:v>43226.777037037034</c:v>
                </c:pt>
                <c:pt idx="360">
                  <c:v>43226.777280092596</c:v>
                </c:pt>
                <c:pt idx="361">
                  <c:v>43226.77752314815</c:v>
                </c:pt>
                <c:pt idx="362">
                  <c:v>43226.777766203704</c:v>
                </c:pt>
                <c:pt idx="363">
                  <c:v>43226.778009259258</c:v>
                </c:pt>
                <c:pt idx="364">
                  <c:v>43226.778252314813</c:v>
                </c:pt>
                <c:pt idx="365">
                  <c:v>43226.778495370374</c:v>
                </c:pt>
                <c:pt idx="366">
                  <c:v>43226.778738425928</c:v>
                </c:pt>
                <c:pt idx="367">
                  <c:v>43226.778981481482</c:v>
                </c:pt>
                <c:pt idx="368">
                  <c:v>43226.779224537036</c:v>
                </c:pt>
                <c:pt idx="369">
                  <c:v>43226.779467592591</c:v>
                </c:pt>
                <c:pt idx="370">
                  <c:v>43226.779710648145</c:v>
                </c:pt>
                <c:pt idx="371">
                  <c:v>43226.779953703706</c:v>
                </c:pt>
                <c:pt idx="372">
                  <c:v>43226.78019675926</c:v>
                </c:pt>
                <c:pt idx="373">
                  <c:v>43226.780439814815</c:v>
                </c:pt>
                <c:pt idx="374">
                  <c:v>43226.780682870369</c:v>
                </c:pt>
                <c:pt idx="375">
                  <c:v>43226.780914351853</c:v>
                </c:pt>
                <c:pt idx="376">
                  <c:v>43226.781157407408</c:v>
                </c:pt>
                <c:pt idx="377">
                  <c:v>43226.781400462962</c:v>
                </c:pt>
                <c:pt idx="378">
                  <c:v>43226.781643518516</c:v>
                </c:pt>
                <c:pt idx="379">
                  <c:v>43226.781886574077</c:v>
                </c:pt>
                <c:pt idx="380">
                  <c:v>43226.782129629632</c:v>
                </c:pt>
                <c:pt idx="381">
                  <c:v>43226.782372685186</c:v>
                </c:pt>
                <c:pt idx="382">
                  <c:v>43226.78261574074</c:v>
                </c:pt>
                <c:pt idx="383">
                  <c:v>43226.782858796294</c:v>
                </c:pt>
                <c:pt idx="384">
                  <c:v>43226.783101851855</c:v>
                </c:pt>
                <c:pt idx="385">
                  <c:v>43226.78334490741</c:v>
                </c:pt>
                <c:pt idx="386">
                  <c:v>43226.783587962964</c:v>
                </c:pt>
                <c:pt idx="387">
                  <c:v>43226.783831018518</c:v>
                </c:pt>
                <c:pt idx="388">
                  <c:v>43226.784074074072</c:v>
                </c:pt>
                <c:pt idx="389">
                  <c:v>43226.784317129626</c:v>
                </c:pt>
                <c:pt idx="390">
                  <c:v>43226.784560185188</c:v>
                </c:pt>
                <c:pt idx="391">
                  <c:v>43226.784803240742</c:v>
                </c:pt>
                <c:pt idx="392">
                  <c:v>43226.785046296296</c:v>
                </c:pt>
                <c:pt idx="393">
                  <c:v>43226.78528935185</c:v>
                </c:pt>
                <c:pt idx="394">
                  <c:v>43226.785532407404</c:v>
                </c:pt>
                <c:pt idx="395">
                  <c:v>43226.785775462966</c:v>
                </c:pt>
                <c:pt idx="396">
                  <c:v>43226.78601851852</c:v>
                </c:pt>
                <c:pt idx="397">
                  <c:v>43226.786261574074</c:v>
                </c:pt>
                <c:pt idx="398">
                  <c:v>43226.786504629628</c:v>
                </c:pt>
                <c:pt idx="399">
                  <c:v>43226.786747685182</c:v>
                </c:pt>
                <c:pt idx="400">
                  <c:v>43226.786990740744</c:v>
                </c:pt>
                <c:pt idx="401">
                  <c:v>43226.787233796298</c:v>
                </c:pt>
                <c:pt idx="402">
                  <c:v>43226.787476851852</c:v>
                </c:pt>
                <c:pt idx="403">
                  <c:v>43226.787719907406</c:v>
                </c:pt>
                <c:pt idx="404">
                  <c:v>43226.787962962961</c:v>
                </c:pt>
                <c:pt idx="405">
                  <c:v>43226.788206018522</c:v>
                </c:pt>
                <c:pt idx="406">
                  <c:v>43226.788449074076</c:v>
                </c:pt>
                <c:pt idx="407">
                  <c:v>43226.78869212963</c:v>
                </c:pt>
                <c:pt idx="408">
                  <c:v>43226.788935185185</c:v>
                </c:pt>
                <c:pt idx="409">
                  <c:v>43226.789178240739</c:v>
                </c:pt>
                <c:pt idx="410">
                  <c:v>43226.789421296293</c:v>
                </c:pt>
                <c:pt idx="411">
                  <c:v>43226.789664351854</c:v>
                </c:pt>
                <c:pt idx="412">
                  <c:v>43226.789907407408</c:v>
                </c:pt>
                <c:pt idx="413">
                  <c:v>43226.790150462963</c:v>
                </c:pt>
                <c:pt idx="414">
                  <c:v>43226.790393518517</c:v>
                </c:pt>
                <c:pt idx="415">
                  <c:v>43226.790636574071</c:v>
                </c:pt>
                <c:pt idx="416">
                  <c:v>43226.790879629632</c:v>
                </c:pt>
                <c:pt idx="417">
                  <c:v>43226.79111111111</c:v>
                </c:pt>
                <c:pt idx="418">
                  <c:v>43226.791354166664</c:v>
                </c:pt>
                <c:pt idx="419">
                  <c:v>43226.791597222225</c:v>
                </c:pt>
                <c:pt idx="420">
                  <c:v>43226.79184027778</c:v>
                </c:pt>
                <c:pt idx="421">
                  <c:v>43226.792083333334</c:v>
                </c:pt>
                <c:pt idx="422">
                  <c:v>43226.792326388888</c:v>
                </c:pt>
                <c:pt idx="423">
                  <c:v>43226.792569444442</c:v>
                </c:pt>
                <c:pt idx="424">
                  <c:v>43226.792812500003</c:v>
                </c:pt>
                <c:pt idx="425">
                  <c:v>43226.793055555558</c:v>
                </c:pt>
                <c:pt idx="426">
                  <c:v>43226.793298611112</c:v>
                </c:pt>
                <c:pt idx="427">
                  <c:v>43226.793541666666</c:v>
                </c:pt>
                <c:pt idx="428">
                  <c:v>43226.79378472222</c:v>
                </c:pt>
                <c:pt idx="429">
                  <c:v>43226.794027777774</c:v>
                </c:pt>
                <c:pt idx="430">
                  <c:v>43226.794270833336</c:v>
                </c:pt>
                <c:pt idx="431">
                  <c:v>43226.79451388889</c:v>
                </c:pt>
                <c:pt idx="432">
                  <c:v>43226.794756944444</c:v>
                </c:pt>
                <c:pt idx="433">
                  <c:v>43226.794999999998</c:v>
                </c:pt>
                <c:pt idx="434">
                  <c:v>43226.795243055552</c:v>
                </c:pt>
                <c:pt idx="435">
                  <c:v>43226.795486111114</c:v>
                </c:pt>
                <c:pt idx="436">
                  <c:v>43226.795729166668</c:v>
                </c:pt>
                <c:pt idx="437">
                  <c:v>43226.795972222222</c:v>
                </c:pt>
                <c:pt idx="438">
                  <c:v>43226.796215277776</c:v>
                </c:pt>
                <c:pt idx="439">
                  <c:v>43226.796458333331</c:v>
                </c:pt>
                <c:pt idx="440">
                  <c:v>43226.796701388892</c:v>
                </c:pt>
                <c:pt idx="441">
                  <c:v>43226.796944444446</c:v>
                </c:pt>
                <c:pt idx="442">
                  <c:v>43226.7971875</c:v>
                </c:pt>
                <c:pt idx="443">
                  <c:v>43226.797430555554</c:v>
                </c:pt>
                <c:pt idx="444">
                  <c:v>43226.797673611109</c:v>
                </c:pt>
                <c:pt idx="445">
                  <c:v>43226.79791666667</c:v>
                </c:pt>
                <c:pt idx="446">
                  <c:v>43226.798159722224</c:v>
                </c:pt>
                <c:pt idx="447">
                  <c:v>43226.798402777778</c:v>
                </c:pt>
                <c:pt idx="448">
                  <c:v>43226.798645833333</c:v>
                </c:pt>
                <c:pt idx="449">
                  <c:v>43226.798888888887</c:v>
                </c:pt>
                <c:pt idx="450">
                  <c:v>43226.799131944441</c:v>
                </c:pt>
                <c:pt idx="451">
                  <c:v>43226.799375000002</c:v>
                </c:pt>
                <c:pt idx="452">
                  <c:v>43226.799618055556</c:v>
                </c:pt>
                <c:pt idx="453">
                  <c:v>43226.799861111111</c:v>
                </c:pt>
                <c:pt idx="454">
                  <c:v>43226.800104166665</c:v>
                </c:pt>
                <c:pt idx="455">
                  <c:v>43226.800347222219</c:v>
                </c:pt>
                <c:pt idx="456">
                  <c:v>43226.80059027778</c:v>
                </c:pt>
                <c:pt idx="457">
                  <c:v>43226.800833333335</c:v>
                </c:pt>
                <c:pt idx="458">
                  <c:v>43226.801076388889</c:v>
                </c:pt>
                <c:pt idx="459">
                  <c:v>43226.801307870373</c:v>
                </c:pt>
                <c:pt idx="460">
                  <c:v>43226.801550925928</c:v>
                </c:pt>
                <c:pt idx="461">
                  <c:v>43226.801793981482</c:v>
                </c:pt>
                <c:pt idx="462">
                  <c:v>43226.802037037036</c:v>
                </c:pt>
                <c:pt idx="463">
                  <c:v>43226.80228009259</c:v>
                </c:pt>
                <c:pt idx="464">
                  <c:v>43226.802523148152</c:v>
                </c:pt>
                <c:pt idx="465">
                  <c:v>43226.802766203706</c:v>
                </c:pt>
                <c:pt idx="466">
                  <c:v>43226.80300925926</c:v>
                </c:pt>
                <c:pt idx="467">
                  <c:v>43226.803252314814</c:v>
                </c:pt>
                <c:pt idx="468">
                  <c:v>43226.803495370368</c:v>
                </c:pt>
                <c:pt idx="469">
                  <c:v>43226.803738425922</c:v>
                </c:pt>
                <c:pt idx="470">
                  <c:v>43226.803981481484</c:v>
                </c:pt>
                <c:pt idx="471">
                  <c:v>43226.804224537038</c:v>
                </c:pt>
                <c:pt idx="472">
                  <c:v>43226.804467592592</c:v>
                </c:pt>
                <c:pt idx="473">
                  <c:v>43226.804710648146</c:v>
                </c:pt>
                <c:pt idx="474">
                  <c:v>43226.8049537037</c:v>
                </c:pt>
                <c:pt idx="475">
                  <c:v>43226.805196759262</c:v>
                </c:pt>
                <c:pt idx="476">
                  <c:v>43226.805439814816</c:v>
                </c:pt>
                <c:pt idx="477">
                  <c:v>43226.80568287037</c:v>
                </c:pt>
                <c:pt idx="478">
                  <c:v>43226.805925925924</c:v>
                </c:pt>
                <c:pt idx="479">
                  <c:v>43226.806168981479</c:v>
                </c:pt>
                <c:pt idx="480">
                  <c:v>43226.80641203704</c:v>
                </c:pt>
                <c:pt idx="481">
                  <c:v>43226.806655092594</c:v>
                </c:pt>
                <c:pt idx="482">
                  <c:v>43226.806898148148</c:v>
                </c:pt>
                <c:pt idx="483">
                  <c:v>43226.807141203702</c:v>
                </c:pt>
                <c:pt idx="484">
                  <c:v>43226.807384259257</c:v>
                </c:pt>
                <c:pt idx="485">
                  <c:v>43226.807627314818</c:v>
                </c:pt>
                <c:pt idx="486">
                  <c:v>43226.807870370372</c:v>
                </c:pt>
                <c:pt idx="487">
                  <c:v>43226.808113425926</c:v>
                </c:pt>
                <c:pt idx="488">
                  <c:v>43226.808356481481</c:v>
                </c:pt>
                <c:pt idx="489">
                  <c:v>43226.808599537035</c:v>
                </c:pt>
                <c:pt idx="490">
                  <c:v>43226.808842592596</c:v>
                </c:pt>
                <c:pt idx="491">
                  <c:v>43226.80908564815</c:v>
                </c:pt>
                <c:pt idx="492">
                  <c:v>43226.809328703705</c:v>
                </c:pt>
                <c:pt idx="493">
                  <c:v>43226.809571759259</c:v>
                </c:pt>
                <c:pt idx="494">
                  <c:v>43226.809814814813</c:v>
                </c:pt>
                <c:pt idx="495">
                  <c:v>43226.810057870367</c:v>
                </c:pt>
                <c:pt idx="496">
                  <c:v>43226.810300925928</c:v>
                </c:pt>
                <c:pt idx="497">
                  <c:v>43226.810543981483</c:v>
                </c:pt>
                <c:pt idx="498">
                  <c:v>43226.810787037037</c:v>
                </c:pt>
                <c:pt idx="499">
                  <c:v>43226.811030092591</c:v>
                </c:pt>
                <c:pt idx="500">
                  <c:v>43226.811273148145</c:v>
                </c:pt>
                <c:pt idx="501">
                  <c:v>43226.811516203707</c:v>
                </c:pt>
                <c:pt idx="502">
                  <c:v>43226.811747685184</c:v>
                </c:pt>
                <c:pt idx="503">
                  <c:v>43226.811990740738</c:v>
                </c:pt>
                <c:pt idx="504">
                  <c:v>43226.8122337963</c:v>
                </c:pt>
                <c:pt idx="505">
                  <c:v>43226.812476851854</c:v>
                </c:pt>
                <c:pt idx="506">
                  <c:v>43226.812719907408</c:v>
                </c:pt>
                <c:pt idx="507">
                  <c:v>43226.812962962962</c:v>
                </c:pt>
                <c:pt idx="508">
                  <c:v>43226.813206018516</c:v>
                </c:pt>
                <c:pt idx="509">
                  <c:v>43226.813449074078</c:v>
                </c:pt>
                <c:pt idx="510">
                  <c:v>43226.813692129632</c:v>
                </c:pt>
                <c:pt idx="511">
                  <c:v>43226.813935185186</c:v>
                </c:pt>
                <c:pt idx="512">
                  <c:v>43226.81417824074</c:v>
                </c:pt>
                <c:pt idx="513">
                  <c:v>43226.814421296294</c:v>
                </c:pt>
                <c:pt idx="514">
                  <c:v>43226.814664351848</c:v>
                </c:pt>
                <c:pt idx="515">
                  <c:v>43226.81490740741</c:v>
                </c:pt>
                <c:pt idx="516">
                  <c:v>43226.815150462964</c:v>
                </c:pt>
                <c:pt idx="517">
                  <c:v>43226.815393518518</c:v>
                </c:pt>
                <c:pt idx="518">
                  <c:v>43226.815636574072</c:v>
                </c:pt>
                <c:pt idx="519">
                  <c:v>43226.815879629627</c:v>
                </c:pt>
                <c:pt idx="520">
                  <c:v>43226.816122685188</c:v>
                </c:pt>
                <c:pt idx="521">
                  <c:v>43226.816365740742</c:v>
                </c:pt>
                <c:pt idx="522">
                  <c:v>43226.816608796296</c:v>
                </c:pt>
                <c:pt idx="523">
                  <c:v>43226.816851851851</c:v>
                </c:pt>
                <c:pt idx="524">
                  <c:v>43226.817094907405</c:v>
                </c:pt>
                <c:pt idx="525">
                  <c:v>43226.817337962966</c:v>
                </c:pt>
                <c:pt idx="526">
                  <c:v>43226.81758101852</c:v>
                </c:pt>
                <c:pt idx="527">
                  <c:v>43226.817824074074</c:v>
                </c:pt>
                <c:pt idx="528">
                  <c:v>43226.818067129629</c:v>
                </c:pt>
                <c:pt idx="529">
                  <c:v>43226.818310185183</c:v>
                </c:pt>
                <c:pt idx="530">
                  <c:v>43226.818553240744</c:v>
                </c:pt>
                <c:pt idx="531">
                  <c:v>43226.818796296298</c:v>
                </c:pt>
                <c:pt idx="532">
                  <c:v>43226.819039351853</c:v>
                </c:pt>
                <c:pt idx="533">
                  <c:v>43226.819282407407</c:v>
                </c:pt>
                <c:pt idx="534">
                  <c:v>43226.819525462961</c:v>
                </c:pt>
                <c:pt idx="535">
                  <c:v>43226.819768518515</c:v>
                </c:pt>
                <c:pt idx="536">
                  <c:v>43226.820011574076</c:v>
                </c:pt>
                <c:pt idx="537">
                  <c:v>43226.820254629631</c:v>
                </c:pt>
                <c:pt idx="538">
                  <c:v>43226.820497685185</c:v>
                </c:pt>
                <c:pt idx="539">
                  <c:v>43226.820740740739</c:v>
                </c:pt>
                <c:pt idx="540">
                  <c:v>43226.820983796293</c:v>
                </c:pt>
                <c:pt idx="541">
                  <c:v>43226.821226851855</c:v>
                </c:pt>
                <c:pt idx="542">
                  <c:v>43226.821469907409</c:v>
                </c:pt>
                <c:pt idx="543">
                  <c:v>43226.821712962963</c:v>
                </c:pt>
                <c:pt idx="544">
                  <c:v>43226.821944444448</c:v>
                </c:pt>
                <c:pt idx="545">
                  <c:v>43226.822187500002</c:v>
                </c:pt>
                <c:pt idx="546">
                  <c:v>43226.822430555556</c:v>
                </c:pt>
                <c:pt idx="547">
                  <c:v>43226.82267361111</c:v>
                </c:pt>
                <c:pt idx="548">
                  <c:v>43226.822916666664</c:v>
                </c:pt>
                <c:pt idx="549">
                  <c:v>43226.823159722226</c:v>
                </c:pt>
                <c:pt idx="550">
                  <c:v>43226.82340277778</c:v>
                </c:pt>
                <c:pt idx="551">
                  <c:v>43226.823645833334</c:v>
                </c:pt>
                <c:pt idx="552">
                  <c:v>43226.823888888888</c:v>
                </c:pt>
                <c:pt idx="553">
                  <c:v>43226.824131944442</c:v>
                </c:pt>
                <c:pt idx="554">
                  <c:v>43226.824374999997</c:v>
                </c:pt>
                <c:pt idx="555">
                  <c:v>43226.824618055558</c:v>
                </c:pt>
                <c:pt idx="556">
                  <c:v>43226.824861111112</c:v>
                </c:pt>
                <c:pt idx="557">
                  <c:v>43226.825104166666</c:v>
                </c:pt>
                <c:pt idx="558">
                  <c:v>43226.82534722222</c:v>
                </c:pt>
                <c:pt idx="559">
                  <c:v>43226.825590277775</c:v>
                </c:pt>
                <c:pt idx="560">
                  <c:v>43226.825833333336</c:v>
                </c:pt>
                <c:pt idx="561">
                  <c:v>43226.82607638889</c:v>
                </c:pt>
                <c:pt idx="562">
                  <c:v>43226.826319444444</c:v>
                </c:pt>
                <c:pt idx="563">
                  <c:v>43226.826562499999</c:v>
                </c:pt>
                <c:pt idx="564">
                  <c:v>43226.826805555553</c:v>
                </c:pt>
                <c:pt idx="565">
                  <c:v>43226.827048611114</c:v>
                </c:pt>
                <c:pt idx="566">
                  <c:v>43226.827291666668</c:v>
                </c:pt>
                <c:pt idx="567">
                  <c:v>43226.827534722222</c:v>
                </c:pt>
                <c:pt idx="568">
                  <c:v>43226.827777777777</c:v>
                </c:pt>
                <c:pt idx="569">
                  <c:v>43226.828020833331</c:v>
                </c:pt>
                <c:pt idx="570">
                  <c:v>43226.828263888892</c:v>
                </c:pt>
                <c:pt idx="571">
                  <c:v>43226.828506944446</c:v>
                </c:pt>
                <c:pt idx="572">
                  <c:v>43226.828750000001</c:v>
                </c:pt>
                <c:pt idx="573">
                  <c:v>43226.828993055555</c:v>
                </c:pt>
                <c:pt idx="574">
                  <c:v>43226.829236111109</c:v>
                </c:pt>
                <c:pt idx="575">
                  <c:v>43226.829479166663</c:v>
                </c:pt>
                <c:pt idx="576">
                  <c:v>43226.829722222225</c:v>
                </c:pt>
                <c:pt idx="577">
                  <c:v>43226.829965277779</c:v>
                </c:pt>
                <c:pt idx="578">
                  <c:v>43226.830208333333</c:v>
                </c:pt>
                <c:pt idx="579">
                  <c:v>43226.830451388887</c:v>
                </c:pt>
                <c:pt idx="580">
                  <c:v>43226.830694444441</c:v>
                </c:pt>
                <c:pt idx="581">
                  <c:v>43226.830937500003</c:v>
                </c:pt>
                <c:pt idx="582">
                  <c:v>43226.831180555557</c:v>
                </c:pt>
                <c:pt idx="583">
                  <c:v>43226.831423611111</c:v>
                </c:pt>
                <c:pt idx="584">
                  <c:v>43226.831666666665</c:v>
                </c:pt>
                <c:pt idx="585">
                  <c:v>43226.831909722219</c:v>
                </c:pt>
                <c:pt idx="586">
                  <c:v>43226.832152777781</c:v>
                </c:pt>
                <c:pt idx="587">
                  <c:v>43226.832395833335</c:v>
                </c:pt>
                <c:pt idx="588">
                  <c:v>43226.832638888889</c:v>
                </c:pt>
                <c:pt idx="589">
                  <c:v>43226.832881944443</c:v>
                </c:pt>
                <c:pt idx="590">
                  <c:v>43226.833124999997</c:v>
                </c:pt>
                <c:pt idx="591">
                  <c:v>43226.833368055559</c:v>
                </c:pt>
                <c:pt idx="592">
                  <c:v>43226.833599537036</c:v>
                </c:pt>
                <c:pt idx="593">
                  <c:v>43226.83384259259</c:v>
                </c:pt>
                <c:pt idx="594">
                  <c:v>43226.834085648145</c:v>
                </c:pt>
                <c:pt idx="595">
                  <c:v>43226.834328703706</c:v>
                </c:pt>
                <c:pt idx="596">
                  <c:v>43226.83457175926</c:v>
                </c:pt>
                <c:pt idx="597">
                  <c:v>43226.834814814814</c:v>
                </c:pt>
                <c:pt idx="598">
                  <c:v>43226.835057870368</c:v>
                </c:pt>
                <c:pt idx="599">
                  <c:v>43226.835300925923</c:v>
                </c:pt>
                <c:pt idx="600">
                  <c:v>43226.835543981484</c:v>
                </c:pt>
                <c:pt idx="601">
                  <c:v>43226.835787037038</c:v>
                </c:pt>
                <c:pt idx="602">
                  <c:v>43226.836030092592</c:v>
                </c:pt>
                <c:pt idx="603">
                  <c:v>43226.836273148147</c:v>
                </c:pt>
                <c:pt idx="604">
                  <c:v>43226.836516203701</c:v>
                </c:pt>
                <c:pt idx="605">
                  <c:v>43226.836759259262</c:v>
                </c:pt>
                <c:pt idx="606">
                  <c:v>43226.837002314816</c:v>
                </c:pt>
                <c:pt idx="607">
                  <c:v>43226.837245370371</c:v>
                </c:pt>
                <c:pt idx="608">
                  <c:v>43226.837488425925</c:v>
                </c:pt>
                <c:pt idx="609">
                  <c:v>43226.837731481479</c:v>
                </c:pt>
                <c:pt idx="610">
                  <c:v>43226.83797453704</c:v>
                </c:pt>
                <c:pt idx="611">
                  <c:v>43226.838217592594</c:v>
                </c:pt>
                <c:pt idx="612">
                  <c:v>43226.838460648149</c:v>
                </c:pt>
                <c:pt idx="613">
                  <c:v>43226.838703703703</c:v>
                </c:pt>
                <c:pt idx="614">
                  <c:v>43226.838946759257</c:v>
                </c:pt>
                <c:pt idx="615">
                  <c:v>43226.839189814818</c:v>
                </c:pt>
                <c:pt idx="616">
                  <c:v>43226.839432870373</c:v>
                </c:pt>
                <c:pt idx="617">
                  <c:v>43226.839675925927</c:v>
                </c:pt>
                <c:pt idx="618">
                  <c:v>43226.839918981481</c:v>
                </c:pt>
                <c:pt idx="619">
                  <c:v>43226.840162037035</c:v>
                </c:pt>
                <c:pt idx="620">
                  <c:v>43226.840405092589</c:v>
                </c:pt>
                <c:pt idx="621">
                  <c:v>43226.840648148151</c:v>
                </c:pt>
                <c:pt idx="622">
                  <c:v>43226.840891203705</c:v>
                </c:pt>
                <c:pt idx="623">
                  <c:v>43226.841134259259</c:v>
                </c:pt>
                <c:pt idx="624">
                  <c:v>43226.841377314813</c:v>
                </c:pt>
                <c:pt idx="625">
                  <c:v>43226.841620370367</c:v>
                </c:pt>
                <c:pt idx="626">
                  <c:v>43226.841863425929</c:v>
                </c:pt>
                <c:pt idx="627">
                  <c:v>43226.842106481483</c:v>
                </c:pt>
                <c:pt idx="628">
                  <c:v>43226.842349537037</c:v>
                </c:pt>
                <c:pt idx="629">
                  <c:v>43226.842592592591</c:v>
                </c:pt>
                <c:pt idx="630">
                  <c:v>43226.842835648145</c:v>
                </c:pt>
                <c:pt idx="631">
                  <c:v>43226.843078703707</c:v>
                </c:pt>
                <c:pt idx="632">
                  <c:v>43226.843321759261</c:v>
                </c:pt>
                <c:pt idx="633">
                  <c:v>43226.843564814815</c:v>
                </c:pt>
                <c:pt idx="634">
                  <c:v>43226.843807870369</c:v>
                </c:pt>
                <c:pt idx="635">
                  <c:v>43226.844050925924</c:v>
                </c:pt>
                <c:pt idx="636">
                  <c:v>43226.844293981485</c:v>
                </c:pt>
                <c:pt idx="637">
                  <c:v>43226.844525462962</c:v>
                </c:pt>
                <c:pt idx="638">
                  <c:v>43226.844768518517</c:v>
                </c:pt>
                <c:pt idx="639">
                  <c:v>43226.845011574071</c:v>
                </c:pt>
                <c:pt idx="640">
                  <c:v>43226.845254629632</c:v>
                </c:pt>
                <c:pt idx="641">
                  <c:v>43226.845497685186</c:v>
                </c:pt>
                <c:pt idx="642">
                  <c:v>43226.84574074074</c:v>
                </c:pt>
                <c:pt idx="643">
                  <c:v>43226.845983796295</c:v>
                </c:pt>
                <c:pt idx="644">
                  <c:v>43226.846226851849</c:v>
                </c:pt>
                <c:pt idx="645">
                  <c:v>43226.84646990741</c:v>
                </c:pt>
                <c:pt idx="646">
                  <c:v>43226.846712962964</c:v>
                </c:pt>
                <c:pt idx="647">
                  <c:v>43226.846956018519</c:v>
                </c:pt>
                <c:pt idx="648">
                  <c:v>43226.847199074073</c:v>
                </c:pt>
                <c:pt idx="649">
                  <c:v>43226.847442129627</c:v>
                </c:pt>
                <c:pt idx="650">
                  <c:v>43226.847685185188</c:v>
                </c:pt>
                <c:pt idx="651">
                  <c:v>43226.847928240742</c:v>
                </c:pt>
                <c:pt idx="652">
                  <c:v>43226.848171296297</c:v>
                </c:pt>
                <c:pt idx="653">
                  <c:v>43226.848414351851</c:v>
                </c:pt>
                <c:pt idx="654">
                  <c:v>43226.848657407405</c:v>
                </c:pt>
                <c:pt idx="655">
                  <c:v>43226.848900462966</c:v>
                </c:pt>
                <c:pt idx="656">
                  <c:v>43226.849143518521</c:v>
                </c:pt>
                <c:pt idx="657">
                  <c:v>43226.849386574075</c:v>
                </c:pt>
                <c:pt idx="658">
                  <c:v>43226.849629629629</c:v>
                </c:pt>
                <c:pt idx="659">
                  <c:v>43226.849872685183</c:v>
                </c:pt>
                <c:pt idx="660">
                  <c:v>43226.850115740737</c:v>
                </c:pt>
                <c:pt idx="661">
                  <c:v>43226.850358796299</c:v>
                </c:pt>
                <c:pt idx="662">
                  <c:v>43226.850601851853</c:v>
                </c:pt>
                <c:pt idx="663">
                  <c:v>43226.850844907407</c:v>
                </c:pt>
                <c:pt idx="664">
                  <c:v>43226.851087962961</c:v>
                </c:pt>
                <c:pt idx="665">
                  <c:v>43226.851331018515</c:v>
                </c:pt>
                <c:pt idx="666">
                  <c:v>43226.851574074077</c:v>
                </c:pt>
                <c:pt idx="667">
                  <c:v>43226.851817129631</c:v>
                </c:pt>
                <c:pt idx="668">
                  <c:v>43226.852060185185</c:v>
                </c:pt>
                <c:pt idx="669">
                  <c:v>43226.852303240739</c:v>
                </c:pt>
                <c:pt idx="670">
                  <c:v>43226.852546296293</c:v>
                </c:pt>
                <c:pt idx="671">
                  <c:v>43226.852789351855</c:v>
                </c:pt>
                <c:pt idx="672">
                  <c:v>43226.853032407409</c:v>
                </c:pt>
                <c:pt idx="673">
                  <c:v>43226.853275462963</c:v>
                </c:pt>
                <c:pt idx="674">
                  <c:v>43226.853518518517</c:v>
                </c:pt>
                <c:pt idx="675">
                  <c:v>43226.853761574072</c:v>
                </c:pt>
                <c:pt idx="676">
                  <c:v>43226.854004629633</c:v>
                </c:pt>
                <c:pt idx="677">
                  <c:v>43226.854247685187</c:v>
                </c:pt>
                <c:pt idx="678">
                  <c:v>43226.854490740741</c:v>
                </c:pt>
                <c:pt idx="679">
                  <c:v>43226.854733796295</c:v>
                </c:pt>
                <c:pt idx="680">
                  <c:v>43226.85497685185</c:v>
                </c:pt>
                <c:pt idx="681">
                  <c:v>43226.855219907404</c:v>
                </c:pt>
                <c:pt idx="682">
                  <c:v>43226.855462962965</c:v>
                </c:pt>
                <c:pt idx="683">
                  <c:v>43226.855706018519</c:v>
                </c:pt>
                <c:pt idx="684">
                  <c:v>43226.855937499997</c:v>
                </c:pt>
                <c:pt idx="685">
                  <c:v>43226.856180555558</c:v>
                </c:pt>
                <c:pt idx="686">
                  <c:v>43226.856423611112</c:v>
                </c:pt>
                <c:pt idx="687">
                  <c:v>43226.856666666667</c:v>
                </c:pt>
                <c:pt idx="688">
                  <c:v>43226.856909722221</c:v>
                </c:pt>
                <c:pt idx="689">
                  <c:v>43226.857152777775</c:v>
                </c:pt>
                <c:pt idx="690">
                  <c:v>43226.857395833336</c:v>
                </c:pt>
                <c:pt idx="691">
                  <c:v>43226.857638888891</c:v>
                </c:pt>
                <c:pt idx="692">
                  <c:v>43226.857881944445</c:v>
                </c:pt>
                <c:pt idx="693">
                  <c:v>43226.858124999999</c:v>
                </c:pt>
                <c:pt idx="694">
                  <c:v>43226.858368055553</c:v>
                </c:pt>
                <c:pt idx="695">
                  <c:v>43226.858611111114</c:v>
                </c:pt>
                <c:pt idx="696">
                  <c:v>43226.858854166669</c:v>
                </c:pt>
                <c:pt idx="697">
                  <c:v>43226.859097222223</c:v>
                </c:pt>
                <c:pt idx="698">
                  <c:v>43226.859340277777</c:v>
                </c:pt>
                <c:pt idx="699">
                  <c:v>43226.859583333331</c:v>
                </c:pt>
                <c:pt idx="700">
                  <c:v>43226.859826388885</c:v>
                </c:pt>
                <c:pt idx="701">
                  <c:v>43226.860069444447</c:v>
                </c:pt>
                <c:pt idx="702">
                  <c:v>43226.860312500001</c:v>
                </c:pt>
                <c:pt idx="703">
                  <c:v>43226.860555555555</c:v>
                </c:pt>
                <c:pt idx="704">
                  <c:v>43226.860798611109</c:v>
                </c:pt>
                <c:pt idx="705">
                  <c:v>43226.861041666663</c:v>
                </c:pt>
                <c:pt idx="706">
                  <c:v>43226.861284722225</c:v>
                </c:pt>
                <c:pt idx="707">
                  <c:v>43226.861527777779</c:v>
                </c:pt>
                <c:pt idx="708">
                  <c:v>43226.861770833333</c:v>
                </c:pt>
                <c:pt idx="709">
                  <c:v>43226.862013888887</c:v>
                </c:pt>
                <c:pt idx="710">
                  <c:v>43226.862256944441</c:v>
                </c:pt>
                <c:pt idx="711">
                  <c:v>43226.862500000003</c:v>
                </c:pt>
                <c:pt idx="712">
                  <c:v>43226.862743055557</c:v>
                </c:pt>
                <c:pt idx="713">
                  <c:v>43226.862986111111</c:v>
                </c:pt>
                <c:pt idx="714">
                  <c:v>43226.863229166665</c:v>
                </c:pt>
                <c:pt idx="715">
                  <c:v>43226.86347222222</c:v>
                </c:pt>
                <c:pt idx="716">
                  <c:v>43226.863715277781</c:v>
                </c:pt>
                <c:pt idx="717">
                  <c:v>43226.863958333335</c:v>
                </c:pt>
                <c:pt idx="718">
                  <c:v>43226.864201388889</c:v>
                </c:pt>
                <c:pt idx="719">
                  <c:v>43226.864444444444</c:v>
                </c:pt>
                <c:pt idx="720">
                  <c:v>43226.864687499998</c:v>
                </c:pt>
                <c:pt idx="721">
                  <c:v>43226.864930555559</c:v>
                </c:pt>
                <c:pt idx="722">
                  <c:v>43226.865173611113</c:v>
                </c:pt>
                <c:pt idx="723">
                  <c:v>43226.865416666667</c:v>
                </c:pt>
                <c:pt idx="724">
                  <c:v>43226.865659722222</c:v>
                </c:pt>
                <c:pt idx="725">
                  <c:v>43226.865902777776</c:v>
                </c:pt>
                <c:pt idx="726">
                  <c:v>43226.86614583333</c:v>
                </c:pt>
                <c:pt idx="727">
                  <c:v>43226.866388888891</c:v>
                </c:pt>
                <c:pt idx="728">
                  <c:v>43226.866631944446</c:v>
                </c:pt>
                <c:pt idx="729">
                  <c:v>43226.866875</c:v>
                </c:pt>
                <c:pt idx="730">
                  <c:v>43226.867106481484</c:v>
                </c:pt>
                <c:pt idx="731">
                  <c:v>43226.867349537039</c:v>
                </c:pt>
                <c:pt idx="732">
                  <c:v>43226.867592592593</c:v>
                </c:pt>
                <c:pt idx="733">
                  <c:v>43226.867835648147</c:v>
                </c:pt>
                <c:pt idx="734">
                  <c:v>43226.868078703701</c:v>
                </c:pt>
                <c:pt idx="735">
                  <c:v>43226.868321759262</c:v>
                </c:pt>
                <c:pt idx="736">
                  <c:v>43226.868564814817</c:v>
                </c:pt>
                <c:pt idx="737">
                  <c:v>43226.868807870371</c:v>
                </c:pt>
                <c:pt idx="738">
                  <c:v>43226.869050925925</c:v>
                </c:pt>
                <c:pt idx="739">
                  <c:v>43226.869293981479</c:v>
                </c:pt>
                <c:pt idx="740">
                  <c:v>43226.869537037041</c:v>
                </c:pt>
                <c:pt idx="741">
                  <c:v>43226.869780092595</c:v>
                </c:pt>
                <c:pt idx="742">
                  <c:v>43226.870023148149</c:v>
                </c:pt>
                <c:pt idx="743">
                  <c:v>43226.870266203703</c:v>
                </c:pt>
                <c:pt idx="744">
                  <c:v>43226.870509259257</c:v>
                </c:pt>
                <c:pt idx="745">
                  <c:v>43226.870752314811</c:v>
                </c:pt>
                <c:pt idx="746">
                  <c:v>43226.870995370373</c:v>
                </c:pt>
                <c:pt idx="747">
                  <c:v>43226.871238425927</c:v>
                </c:pt>
                <c:pt idx="748">
                  <c:v>43226.871481481481</c:v>
                </c:pt>
                <c:pt idx="749">
                  <c:v>43226.871724537035</c:v>
                </c:pt>
                <c:pt idx="750">
                  <c:v>43226.871967592589</c:v>
                </c:pt>
                <c:pt idx="751">
                  <c:v>43226.872210648151</c:v>
                </c:pt>
                <c:pt idx="752">
                  <c:v>43226.872453703705</c:v>
                </c:pt>
                <c:pt idx="753">
                  <c:v>43226.872696759259</c:v>
                </c:pt>
                <c:pt idx="754">
                  <c:v>43226.872939814813</c:v>
                </c:pt>
                <c:pt idx="755">
                  <c:v>43226.873182870368</c:v>
                </c:pt>
                <c:pt idx="756">
                  <c:v>43226.873425925929</c:v>
                </c:pt>
                <c:pt idx="757">
                  <c:v>43226.873668981483</c:v>
                </c:pt>
                <c:pt idx="758">
                  <c:v>43226.873912037037</c:v>
                </c:pt>
                <c:pt idx="759">
                  <c:v>43226.874155092592</c:v>
                </c:pt>
                <c:pt idx="760">
                  <c:v>43226.874398148146</c:v>
                </c:pt>
                <c:pt idx="761">
                  <c:v>43226.874641203707</c:v>
                </c:pt>
                <c:pt idx="762">
                  <c:v>43226.874884259261</c:v>
                </c:pt>
                <c:pt idx="763">
                  <c:v>43226.875127314815</c:v>
                </c:pt>
                <c:pt idx="764">
                  <c:v>43226.87537037037</c:v>
                </c:pt>
                <c:pt idx="765">
                  <c:v>43226.875613425924</c:v>
                </c:pt>
                <c:pt idx="766">
                  <c:v>43226.875856481478</c:v>
                </c:pt>
                <c:pt idx="767">
                  <c:v>43226.876099537039</c:v>
                </c:pt>
                <c:pt idx="768">
                  <c:v>43226.876342592594</c:v>
                </c:pt>
                <c:pt idx="769">
                  <c:v>43226.876585648148</c:v>
                </c:pt>
                <c:pt idx="770">
                  <c:v>43226.876828703702</c:v>
                </c:pt>
                <c:pt idx="771">
                  <c:v>43226.877071759256</c:v>
                </c:pt>
                <c:pt idx="772">
                  <c:v>43226.877314814818</c:v>
                </c:pt>
                <c:pt idx="773">
                  <c:v>43226.877557870372</c:v>
                </c:pt>
                <c:pt idx="774">
                  <c:v>43226.877800925926</c:v>
                </c:pt>
                <c:pt idx="775">
                  <c:v>43226.87804398148</c:v>
                </c:pt>
                <c:pt idx="776">
                  <c:v>43226.878275462965</c:v>
                </c:pt>
                <c:pt idx="777">
                  <c:v>43226.878518518519</c:v>
                </c:pt>
                <c:pt idx="778">
                  <c:v>43226.878761574073</c:v>
                </c:pt>
                <c:pt idx="779">
                  <c:v>43226.879004629627</c:v>
                </c:pt>
                <c:pt idx="780">
                  <c:v>43226.879247685189</c:v>
                </c:pt>
                <c:pt idx="781">
                  <c:v>43226.879490740743</c:v>
                </c:pt>
                <c:pt idx="782">
                  <c:v>43226.879733796297</c:v>
                </c:pt>
                <c:pt idx="783">
                  <c:v>43226.879976851851</c:v>
                </c:pt>
                <c:pt idx="784">
                  <c:v>43226.880219907405</c:v>
                </c:pt>
                <c:pt idx="785">
                  <c:v>43226.880462962959</c:v>
                </c:pt>
                <c:pt idx="786">
                  <c:v>43226.880706018521</c:v>
                </c:pt>
                <c:pt idx="787">
                  <c:v>43226.880949074075</c:v>
                </c:pt>
                <c:pt idx="788">
                  <c:v>43226.881192129629</c:v>
                </c:pt>
                <c:pt idx="789">
                  <c:v>43226.881435185183</c:v>
                </c:pt>
                <c:pt idx="790">
                  <c:v>43226.881678240738</c:v>
                </c:pt>
                <c:pt idx="791">
                  <c:v>43226.881921296299</c:v>
                </c:pt>
                <c:pt idx="792">
                  <c:v>43226.882164351853</c:v>
                </c:pt>
                <c:pt idx="793">
                  <c:v>43226.882407407407</c:v>
                </c:pt>
                <c:pt idx="794">
                  <c:v>43226.882650462961</c:v>
                </c:pt>
                <c:pt idx="795">
                  <c:v>43226.882893518516</c:v>
                </c:pt>
                <c:pt idx="796">
                  <c:v>43226.883136574077</c:v>
                </c:pt>
                <c:pt idx="797">
                  <c:v>43226.883379629631</c:v>
                </c:pt>
                <c:pt idx="798">
                  <c:v>43226.883622685185</c:v>
                </c:pt>
                <c:pt idx="799">
                  <c:v>43226.88386574074</c:v>
                </c:pt>
                <c:pt idx="800">
                  <c:v>43226.884108796294</c:v>
                </c:pt>
                <c:pt idx="801">
                  <c:v>43226.884351851855</c:v>
                </c:pt>
                <c:pt idx="802">
                  <c:v>43226.884594907409</c:v>
                </c:pt>
                <c:pt idx="803">
                  <c:v>43226.884837962964</c:v>
                </c:pt>
                <c:pt idx="804">
                  <c:v>43226.885081018518</c:v>
                </c:pt>
                <c:pt idx="805">
                  <c:v>43226.885324074072</c:v>
                </c:pt>
                <c:pt idx="806">
                  <c:v>43226.885567129626</c:v>
                </c:pt>
                <c:pt idx="807">
                  <c:v>43226.885810185187</c:v>
                </c:pt>
                <c:pt idx="808">
                  <c:v>43226.886053240742</c:v>
                </c:pt>
                <c:pt idx="809">
                  <c:v>43226.886296296296</c:v>
                </c:pt>
                <c:pt idx="810">
                  <c:v>43226.88653935185</c:v>
                </c:pt>
                <c:pt idx="811">
                  <c:v>43226.886782407404</c:v>
                </c:pt>
                <c:pt idx="812">
                  <c:v>43226.887025462966</c:v>
                </c:pt>
                <c:pt idx="813">
                  <c:v>43226.88726851852</c:v>
                </c:pt>
                <c:pt idx="814">
                  <c:v>43226.887511574074</c:v>
                </c:pt>
                <c:pt idx="815">
                  <c:v>43226.887754629628</c:v>
                </c:pt>
                <c:pt idx="816">
                  <c:v>43226.887997685182</c:v>
                </c:pt>
                <c:pt idx="817">
                  <c:v>43226.888240740744</c:v>
                </c:pt>
                <c:pt idx="818">
                  <c:v>43226.888483796298</c:v>
                </c:pt>
                <c:pt idx="819">
                  <c:v>43226.888726851852</c:v>
                </c:pt>
                <c:pt idx="820">
                  <c:v>43226.888969907406</c:v>
                </c:pt>
                <c:pt idx="821">
                  <c:v>43226.88921296296</c:v>
                </c:pt>
                <c:pt idx="822">
                  <c:v>43226.889456018522</c:v>
                </c:pt>
                <c:pt idx="823">
                  <c:v>43226.889687499999</c:v>
                </c:pt>
                <c:pt idx="824">
                  <c:v>43226.889930555553</c:v>
                </c:pt>
                <c:pt idx="825">
                  <c:v>43226.890173611115</c:v>
                </c:pt>
                <c:pt idx="826">
                  <c:v>43226.890416666669</c:v>
                </c:pt>
                <c:pt idx="827">
                  <c:v>43226.890659722223</c:v>
                </c:pt>
                <c:pt idx="828">
                  <c:v>43226.890902777777</c:v>
                </c:pt>
                <c:pt idx="829">
                  <c:v>43226.891145833331</c:v>
                </c:pt>
                <c:pt idx="830">
                  <c:v>43226.891388888886</c:v>
                </c:pt>
                <c:pt idx="831">
                  <c:v>43226.891631944447</c:v>
                </c:pt>
                <c:pt idx="832">
                  <c:v>43226.891875000001</c:v>
                </c:pt>
                <c:pt idx="833">
                  <c:v>43226.892118055555</c:v>
                </c:pt>
                <c:pt idx="834">
                  <c:v>43226.892361111109</c:v>
                </c:pt>
                <c:pt idx="835">
                  <c:v>43226.892604166664</c:v>
                </c:pt>
                <c:pt idx="836">
                  <c:v>43226.892847222225</c:v>
                </c:pt>
                <c:pt idx="837">
                  <c:v>43226.893090277779</c:v>
                </c:pt>
                <c:pt idx="838">
                  <c:v>43226.893333333333</c:v>
                </c:pt>
                <c:pt idx="839">
                  <c:v>43226.893576388888</c:v>
                </c:pt>
                <c:pt idx="840">
                  <c:v>43226.893819444442</c:v>
                </c:pt>
                <c:pt idx="841">
                  <c:v>43226.894062500003</c:v>
                </c:pt>
                <c:pt idx="842">
                  <c:v>43226.894305555557</c:v>
                </c:pt>
                <c:pt idx="843">
                  <c:v>43226.894548611112</c:v>
                </c:pt>
                <c:pt idx="844">
                  <c:v>43226.894791666666</c:v>
                </c:pt>
                <c:pt idx="845">
                  <c:v>43226.89503472222</c:v>
                </c:pt>
                <c:pt idx="846">
                  <c:v>43226.895277777781</c:v>
                </c:pt>
                <c:pt idx="847">
                  <c:v>43226.895520833335</c:v>
                </c:pt>
                <c:pt idx="848">
                  <c:v>43226.89576388889</c:v>
                </c:pt>
                <c:pt idx="849">
                  <c:v>43226.896006944444</c:v>
                </c:pt>
                <c:pt idx="850">
                  <c:v>43226.896249999998</c:v>
                </c:pt>
                <c:pt idx="851">
                  <c:v>43226.896493055552</c:v>
                </c:pt>
                <c:pt idx="852">
                  <c:v>43226.896736111114</c:v>
                </c:pt>
                <c:pt idx="853">
                  <c:v>43226.896979166668</c:v>
                </c:pt>
                <c:pt idx="854">
                  <c:v>43226.897222222222</c:v>
                </c:pt>
                <c:pt idx="855">
                  <c:v>43226.897465277776</c:v>
                </c:pt>
                <c:pt idx="856">
                  <c:v>43226.89770833333</c:v>
                </c:pt>
                <c:pt idx="857">
                  <c:v>43226.897951388892</c:v>
                </c:pt>
                <c:pt idx="858">
                  <c:v>43226.898194444446</c:v>
                </c:pt>
                <c:pt idx="859">
                  <c:v>43226.8984375</c:v>
                </c:pt>
                <c:pt idx="860">
                  <c:v>43226.898680555554</c:v>
                </c:pt>
                <c:pt idx="861">
                  <c:v>43226.898923611108</c:v>
                </c:pt>
                <c:pt idx="862">
                  <c:v>43226.89916666667</c:v>
                </c:pt>
                <c:pt idx="863">
                  <c:v>43226.899409722224</c:v>
                </c:pt>
                <c:pt idx="864">
                  <c:v>43226.899652777778</c:v>
                </c:pt>
                <c:pt idx="865">
                  <c:v>43226.899895833332</c:v>
                </c:pt>
                <c:pt idx="866">
                  <c:v>43226.900138888886</c:v>
                </c:pt>
                <c:pt idx="867">
                  <c:v>43226.900381944448</c:v>
                </c:pt>
                <c:pt idx="868">
                  <c:v>43226.900625000002</c:v>
                </c:pt>
                <c:pt idx="869">
                  <c:v>43226.900868055556</c:v>
                </c:pt>
                <c:pt idx="870">
                  <c:v>43226.90111111111</c:v>
                </c:pt>
                <c:pt idx="871">
                  <c:v>43226.901354166665</c:v>
                </c:pt>
                <c:pt idx="872">
                  <c:v>43226.901585648149</c:v>
                </c:pt>
                <c:pt idx="873">
                  <c:v>43226.901828703703</c:v>
                </c:pt>
                <c:pt idx="874">
                  <c:v>43226.902071759258</c:v>
                </c:pt>
                <c:pt idx="875">
                  <c:v>43226.902314814812</c:v>
                </c:pt>
                <c:pt idx="876">
                  <c:v>43226.902557870373</c:v>
                </c:pt>
                <c:pt idx="877">
                  <c:v>43226.902800925927</c:v>
                </c:pt>
                <c:pt idx="878">
                  <c:v>43226.903043981481</c:v>
                </c:pt>
                <c:pt idx="879">
                  <c:v>43226.903287037036</c:v>
                </c:pt>
                <c:pt idx="880">
                  <c:v>43226.90353009259</c:v>
                </c:pt>
                <c:pt idx="881">
                  <c:v>43226.903773148151</c:v>
                </c:pt>
                <c:pt idx="882">
                  <c:v>43226.904016203705</c:v>
                </c:pt>
                <c:pt idx="883">
                  <c:v>43226.90425925926</c:v>
                </c:pt>
                <c:pt idx="884">
                  <c:v>43226.904502314814</c:v>
                </c:pt>
                <c:pt idx="885">
                  <c:v>43226.904745370368</c:v>
                </c:pt>
                <c:pt idx="886">
                  <c:v>43226.904988425929</c:v>
                </c:pt>
                <c:pt idx="887">
                  <c:v>43226.905231481483</c:v>
                </c:pt>
                <c:pt idx="888">
                  <c:v>43226.905474537038</c:v>
                </c:pt>
                <c:pt idx="889">
                  <c:v>43226.905717592592</c:v>
                </c:pt>
                <c:pt idx="890">
                  <c:v>43226.905960648146</c:v>
                </c:pt>
                <c:pt idx="891">
                  <c:v>43226.9062037037</c:v>
                </c:pt>
                <c:pt idx="892">
                  <c:v>43226.906446759262</c:v>
                </c:pt>
                <c:pt idx="893">
                  <c:v>43226.906689814816</c:v>
                </c:pt>
                <c:pt idx="894">
                  <c:v>43226.90693287037</c:v>
                </c:pt>
                <c:pt idx="895">
                  <c:v>43226.907175925924</c:v>
                </c:pt>
                <c:pt idx="896">
                  <c:v>43226.907418981478</c:v>
                </c:pt>
                <c:pt idx="897">
                  <c:v>43226.90766203704</c:v>
                </c:pt>
                <c:pt idx="898">
                  <c:v>43226.907905092594</c:v>
                </c:pt>
                <c:pt idx="899">
                  <c:v>43226.908148148148</c:v>
                </c:pt>
                <c:pt idx="900">
                  <c:v>43226.908391203702</c:v>
                </c:pt>
                <c:pt idx="901">
                  <c:v>43226.908634259256</c:v>
                </c:pt>
                <c:pt idx="902">
                  <c:v>43226.908877314818</c:v>
                </c:pt>
                <c:pt idx="903">
                  <c:v>43226.909120370372</c:v>
                </c:pt>
                <c:pt idx="904">
                  <c:v>43226.909363425926</c:v>
                </c:pt>
                <c:pt idx="905">
                  <c:v>43226.90960648148</c:v>
                </c:pt>
                <c:pt idx="906">
                  <c:v>43226.909849537034</c:v>
                </c:pt>
                <c:pt idx="907">
                  <c:v>43226.910092592596</c:v>
                </c:pt>
                <c:pt idx="908">
                  <c:v>43226.91033564815</c:v>
                </c:pt>
                <c:pt idx="909">
                  <c:v>43226.910578703704</c:v>
                </c:pt>
                <c:pt idx="910">
                  <c:v>43226.910821759258</c:v>
                </c:pt>
                <c:pt idx="911">
                  <c:v>43226.911064814813</c:v>
                </c:pt>
                <c:pt idx="912">
                  <c:v>43226.911307870374</c:v>
                </c:pt>
                <c:pt idx="913">
                  <c:v>43226.911550925928</c:v>
                </c:pt>
                <c:pt idx="914">
                  <c:v>43226.911793981482</c:v>
                </c:pt>
                <c:pt idx="915">
                  <c:v>43226.912037037036</c:v>
                </c:pt>
                <c:pt idx="916">
                  <c:v>43226.912280092591</c:v>
                </c:pt>
                <c:pt idx="917">
                  <c:v>43226.912523148145</c:v>
                </c:pt>
                <c:pt idx="918">
                  <c:v>43226.912766203706</c:v>
                </c:pt>
                <c:pt idx="919">
                  <c:v>43226.912997685184</c:v>
                </c:pt>
                <c:pt idx="920">
                  <c:v>43226.913240740738</c:v>
                </c:pt>
                <c:pt idx="921">
                  <c:v>43226.913483796299</c:v>
                </c:pt>
                <c:pt idx="922">
                  <c:v>43226.913726851853</c:v>
                </c:pt>
                <c:pt idx="923">
                  <c:v>43226.913969907408</c:v>
                </c:pt>
                <c:pt idx="924">
                  <c:v>43226.914212962962</c:v>
                </c:pt>
                <c:pt idx="925">
                  <c:v>43226.914456018516</c:v>
                </c:pt>
                <c:pt idx="926">
                  <c:v>43226.914699074077</c:v>
                </c:pt>
                <c:pt idx="927">
                  <c:v>43226.914942129632</c:v>
                </c:pt>
                <c:pt idx="928">
                  <c:v>43226.915185185186</c:v>
                </c:pt>
                <c:pt idx="929">
                  <c:v>43226.91542824074</c:v>
                </c:pt>
                <c:pt idx="930">
                  <c:v>43226.915671296294</c:v>
                </c:pt>
                <c:pt idx="931">
                  <c:v>43226.915914351855</c:v>
                </c:pt>
                <c:pt idx="932">
                  <c:v>43226.91615740741</c:v>
                </c:pt>
                <c:pt idx="933">
                  <c:v>43226.916400462964</c:v>
                </c:pt>
                <c:pt idx="934">
                  <c:v>43226.916643518518</c:v>
                </c:pt>
                <c:pt idx="935">
                  <c:v>43226.916886574072</c:v>
                </c:pt>
                <c:pt idx="936">
                  <c:v>43226.917129629626</c:v>
                </c:pt>
                <c:pt idx="937">
                  <c:v>43226.917372685188</c:v>
                </c:pt>
                <c:pt idx="938">
                  <c:v>43226.917615740742</c:v>
                </c:pt>
                <c:pt idx="939">
                  <c:v>43226.917858796296</c:v>
                </c:pt>
                <c:pt idx="940">
                  <c:v>43226.91810185185</c:v>
                </c:pt>
                <c:pt idx="941">
                  <c:v>43226.918344907404</c:v>
                </c:pt>
                <c:pt idx="942">
                  <c:v>43226.918587962966</c:v>
                </c:pt>
                <c:pt idx="943">
                  <c:v>43226.91883101852</c:v>
                </c:pt>
                <c:pt idx="944">
                  <c:v>43226.919074074074</c:v>
                </c:pt>
                <c:pt idx="945">
                  <c:v>43226.919317129628</c:v>
                </c:pt>
                <c:pt idx="946">
                  <c:v>43226.919560185182</c:v>
                </c:pt>
                <c:pt idx="947">
                  <c:v>43226.919803240744</c:v>
                </c:pt>
                <c:pt idx="948">
                  <c:v>43226.920046296298</c:v>
                </c:pt>
                <c:pt idx="949">
                  <c:v>43226.920289351852</c:v>
                </c:pt>
                <c:pt idx="950">
                  <c:v>43226.920532407406</c:v>
                </c:pt>
                <c:pt idx="951">
                  <c:v>43226.920775462961</c:v>
                </c:pt>
                <c:pt idx="952">
                  <c:v>43226.921018518522</c:v>
                </c:pt>
                <c:pt idx="953">
                  <c:v>43226.921261574076</c:v>
                </c:pt>
                <c:pt idx="954">
                  <c:v>43226.92150462963</c:v>
                </c:pt>
                <c:pt idx="955">
                  <c:v>43226.921747685185</c:v>
                </c:pt>
                <c:pt idx="956">
                  <c:v>43226.921990740739</c:v>
                </c:pt>
                <c:pt idx="957">
                  <c:v>43226.922233796293</c:v>
                </c:pt>
                <c:pt idx="958">
                  <c:v>43226.922476851854</c:v>
                </c:pt>
                <c:pt idx="959">
                  <c:v>43226.922719907408</c:v>
                </c:pt>
                <c:pt idx="960">
                  <c:v>43226.922962962963</c:v>
                </c:pt>
                <c:pt idx="961">
                  <c:v>43226.923206018517</c:v>
                </c:pt>
                <c:pt idx="962">
                  <c:v>43226.923449074071</c:v>
                </c:pt>
                <c:pt idx="963">
                  <c:v>43226.923692129632</c:v>
                </c:pt>
                <c:pt idx="964">
                  <c:v>43226.92392361111</c:v>
                </c:pt>
                <c:pt idx="965">
                  <c:v>43226.924166666664</c:v>
                </c:pt>
                <c:pt idx="966">
                  <c:v>43226.924409722225</c:v>
                </c:pt>
                <c:pt idx="967">
                  <c:v>43226.92465277778</c:v>
                </c:pt>
                <c:pt idx="968">
                  <c:v>43226.924895833334</c:v>
                </c:pt>
                <c:pt idx="969">
                  <c:v>43226.925138888888</c:v>
                </c:pt>
                <c:pt idx="970">
                  <c:v>43226.925381944442</c:v>
                </c:pt>
                <c:pt idx="971">
                  <c:v>43226.925625000003</c:v>
                </c:pt>
                <c:pt idx="972">
                  <c:v>43226.925868055558</c:v>
                </c:pt>
                <c:pt idx="973">
                  <c:v>43226.926111111112</c:v>
                </c:pt>
                <c:pt idx="974">
                  <c:v>43226.926354166666</c:v>
                </c:pt>
                <c:pt idx="975">
                  <c:v>43226.92659722222</c:v>
                </c:pt>
                <c:pt idx="976">
                  <c:v>43226.926840277774</c:v>
                </c:pt>
                <c:pt idx="977">
                  <c:v>43226.927083333336</c:v>
                </c:pt>
                <c:pt idx="978">
                  <c:v>43226.92732638889</c:v>
                </c:pt>
                <c:pt idx="979">
                  <c:v>43226.927569444444</c:v>
                </c:pt>
                <c:pt idx="980">
                  <c:v>43226.927812499998</c:v>
                </c:pt>
                <c:pt idx="981">
                  <c:v>43226.928055555552</c:v>
                </c:pt>
                <c:pt idx="982">
                  <c:v>43226.928298611114</c:v>
                </c:pt>
                <c:pt idx="983">
                  <c:v>43226.928541666668</c:v>
                </c:pt>
                <c:pt idx="984">
                  <c:v>43226.928784722222</c:v>
                </c:pt>
                <c:pt idx="985">
                  <c:v>43226.929027777776</c:v>
                </c:pt>
                <c:pt idx="986">
                  <c:v>43226.929270833331</c:v>
                </c:pt>
                <c:pt idx="987">
                  <c:v>43226.929513888892</c:v>
                </c:pt>
                <c:pt idx="988">
                  <c:v>43226.929756944446</c:v>
                </c:pt>
                <c:pt idx="989">
                  <c:v>43226.93</c:v>
                </c:pt>
                <c:pt idx="990">
                  <c:v>43226.930243055554</c:v>
                </c:pt>
                <c:pt idx="991">
                  <c:v>43226.930486111109</c:v>
                </c:pt>
                <c:pt idx="992">
                  <c:v>43226.93072916667</c:v>
                </c:pt>
                <c:pt idx="993">
                  <c:v>43226.930972222224</c:v>
                </c:pt>
                <c:pt idx="994">
                  <c:v>43226.931215277778</c:v>
                </c:pt>
                <c:pt idx="995">
                  <c:v>43226.931458333333</c:v>
                </c:pt>
                <c:pt idx="996">
                  <c:v>43226.931701388887</c:v>
                </c:pt>
                <c:pt idx="997">
                  <c:v>43226.931944444441</c:v>
                </c:pt>
                <c:pt idx="998">
                  <c:v>43226.932187500002</c:v>
                </c:pt>
                <c:pt idx="999">
                  <c:v>43226.932430555556</c:v>
                </c:pt>
                <c:pt idx="1000">
                  <c:v>43226.932673611111</c:v>
                </c:pt>
                <c:pt idx="1001">
                  <c:v>43226.932916666665</c:v>
                </c:pt>
                <c:pt idx="1002">
                  <c:v>43226.933159722219</c:v>
                </c:pt>
                <c:pt idx="1003">
                  <c:v>43226.93340277778</c:v>
                </c:pt>
                <c:pt idx="1004">
                  <c:v>43226.933645833335</c:v>
                </c:pt>
                <c:pt idx="1005">
                  <c:v>43226.933888888889</c:v>
                </c:pt>
                <c:pt idx="1006">
                  <c:v>43226.934131944443</c:v>
                </c:pt>
                <c:pt idx="1007">
                  <c:v>43226.934374999997</c:v>
                </c:pt>
                <c:pt idx="1008">
                  <c:v>43226.934618055559</c:v>
                </c:pt>
                <c:pt idx="1009">
                  <c:v>43226.934861111113</c:v>
                </c:pt>
                <c:pt idx="1010">
                  <c:v>43226.935104166667</c:v>
                </c:pt>
                <c:pt idx="1011">
                  <c:v>43226.935335648152</c:v>
                </c:pt>
                <c:pt idx="1012">
                  <c:v>43226.935578703706</c:v>
                </c:pt>
                <c:pt idx="1013">
                  <c:v>43226.93582175926</c:v>
                </c:pt>
                <c:pt idx="1014">
                  <c:v>43226.936064814814</c:v>
                </c:pt>
                <c:pt idx="1015">
                  <c:v>43226.936307870368</c:v>
                </c:pt>
                <c:pt idx="1016">
                  <c:v>43226.936550925922</c:v>
                </c:pt>
                <c:pt idx="1017">
                  <c:v>43226.936793981484</c:v>
                </c:pt>
                <c:pt idx="1018">
                  <c:v>43226.937037037038</c:v>
                </c:pt>
                <c:pt idx="1019">
                  <c:v>43226.937280092592</c:v>
                </c:pt>
                <c:pt idx="1020">
                  <c:v>43226.937523148146</c:v>
                </c:pt>
                <c:pt idx="1021">
                  <c:v>43226.9377662037</c:v>
                </c:pt>
                <c:pt idx="1022">
                  <c:v>43226.938009259262</c:v>
                </c:pt>
                <c:pt idx="1023">
                  <c:v>43226.938252314816</c:v>
                </c:pt>
                <c:pt idx="1024">
                  <c:v>43226.93849537037</c:v>
                </c:pt>
                <c:pt idx="1025">
                  <c:v>43226.938738425924</c:v>
                </c:pt>
                <c:pt idx="1026">
                  <c:v>43226.938981481479</c:v>
                </c:pt>
                <c:pt idx="1027">
                  <c:v>43226.93922453704</c:v>
                </c:pt>
                <c:pt idx="1028">
                  <c:v>43226.939467592594</c:v>
                </c:pt>
                <c:pt idx="1029">
                  <c:v>43226.939710648148</c:v>
                </c:pt>
                <c:pt idx="1030">
                  <c:v>43226.939953703702</c:v>
                </c:pt>
                <c:pt idx="1031">
                  <c:v>43226.940196759257</c:v>
                </c:pt>
                <c:pt idx="1032">
                  <c:v>43226.940439814818</c:v>
                </c:pt>
                <c:pt idx="1033">
                  <c:v>43226.940682870372</c:v>
                </c:pt>
                <c:pt idx="1034">
                  <c:v>43226.940925925926</c:v>
                </c:pt>
                <c:pt idx="1035">
                  <c:v>43226.941168981481</c:v>
                </c:pt>
                <c:pt idx="1036">
                  <c:v>43226.941412037035</c:v>
                </c:pt>
                <c:pt idx="1037">
                  <c:v>43226.941655092596</c:v>
                </c:pt>
                <c:pt idx="1038">
                  <c:v>43226.94189814815</c:v>
                </c:pt>
                <c:pt idx="1039">
                  <c:v>43226.942141203705</c:v>
                </c:pt>
                <c:pt idx="1040">
                  <c:v>43226.942384259259</c:v>
                </c:pt>
                <c:pt idx="1041">
                  <c:v>43226.942627314813</c:v>
                </c:pt>
                <c:pt idx="1042">
                  <c:v>43226.942870370367</c:v>
                </c:pt>
                <c:pt idx="1043">
                  <c:v>43226.943113425928</c:v>
                </c:pt>
                <c:pt idx="1044">
                  <c:v>43226.943356481483</c:v>
                </c:pt>
                <c:pt idx="1045">
                  <c:v>43226.943599537037</c:v>
                </c:pt>
                <c:pt idx="1046">
                  <c:v>43226.943842592591</c:v>
                </c:pt>
                <c:pt idx="1047">
                  <c:v>43226.944085648145</c:v>
                </c:pt>
                <c:pt idx="1048">
                  <c:v>43226.944328703707</c:v>
                </c:pt>
                <c:pt idx="1049">
                  <c:v>43226.944571759261</c:v>
                </c:pt>
                <c:pt idx="1050">
                  <c:v>43226.944814814815</c:v>
                </c:pt>
                <c:pt idx="1051">
                  <c:v>43226.945057870369</c:v>
                </c:pt>
                <c:pt idx="1052">
                  <c:v>43226.945300925923</c:v>
                </c:pt>
                <c:pt idx="1053">
                  <c:v>43226.945543981485</c:v>
                </c:pt>
                <c:pt idx="1054">
                  <c:v>43226.945787037039</c:v>
                </c:pt>
                <c:pt idx="1055">
                  <c:v>43226.946030092593</c:v>
                </c:pt>
                <c:pt idx="1056">
                  <c:v>43226.946261574078</c:v>
                </c:pt>
                <c:pt idx="1057">
                  <c:v>43226.946504629632</c:v>
                </c:pt>
                <c:pt idx="1058">
                  <c:v>43226.946747685186</c:v>
                </c:pt>
                <c:pt idx="1059">
                  <c:v>43226.94699074074</c:v>
                </c:pt>
                <c:pt idx="1060">
                  <c:v>43226.947233796294</c:v>
                </c:pt>
                <c:pt idx="1061">
                  <c:v>43226.947476851848</c:v>
                </c:pt>
                <c:pt idx="1062">
                  <c:v>43226.94771990741</c:v>
                </c:pt>
                <c:pt idx="1063">
                  <c:v>43226.947962962964</c:v>
                </c:pt>
                <c:pt idx="1064">
                  <c:v>43226.948206018518</c:v>
                </c:pt>
                <c:pt idx="1065">
                  <c:v>43226.948449074072</c:v>
                </c:pt>
                <c:pt idx="1066">
                  <c:v>43226.948692129627</c:v>
                </c:pt>
                <c:pt idx="1067">
                  <c:v>43226.948935185188</c:v>
                </c:pt>
                <c:pt idx="1068">
                  <c:v>43226.949178240742</c:v>
                </c:pt>
                <c:pt idx="1069">
                  <c:v>43226.949421296296</c:v>
                </c:pt>
                <c:pt idx="1070">
                  <c:v>43226.949664351851</c:v>
                </c:pt>
                <c:pt idx="1071">
                  <c:v>43226.949907407405</c:v>
                </c:pt>
                <c:pt idx="1072">
                  <c:v>43226.950150462966</c:v>
                </c:pt>
                <c:pt idx="1073">
                  <c:v>43226.95039351852</c:v>
                </c:pt>
                <c:pt idx="1074">
                  <c:v>43226.950636574074</c:v>
                </c:pt>
                <c:pt idx="1075">
                  <c:v>43226.950879629629</c:v>
                </c:pt>
                <c:pt idx="1076">
                  <c:v>43226.951122685183</c:v>
                </c:pt>
                <c:pt idx="1077">
                  <c:v>43226.951365740744</c:v>
                </c:pt>
                <c:pt idx="1078">
                  <c:v>43226.951608796298</c:v>
                </c:pt>
                <c:pt idx="1079">
                  <c:v>43226.951851851853</c:v>
                </c:pt>
                <c:pt idx="1080">
                  <c:v>43226.952094907407</c:v>
                </c:pt>
                <c:pt idx="1081">
                  <c:v>43226.952337962961</c:v>
                </c:pt>
                <c:pt idx="1082">
                  <c:v>43226.952581018515</c:v>
                </c:pt>
                <c:pt idx="1083">
                  <c:v>43226.952824074076</c:v>
                </c:pt>
                <c:pt idx="1084">
                  <c:v>43226.953067129631</c:v>
                </c:pt>
                <c:pt idx="1085">
                  <c:v>43226.953310185185</c:v>
                </c:pt>
                <c:pt idx="1086">
                  <c:v>43226.953553240739</c:v>
                </c:pt>
                <c:pt idx="1087">
                  <c:v>43226.953796296293</c:v>
                </c:pt>
                <c:pt idx="1088">
                  <c:v>43226.954039351855</c:v>
                </c:pt>
                <c:pt idx="1089">
                  <c:v>43226.954282407409</c:v>
                </c:pt>
                <c:pt idx="1090">
                  <c:v>43226.954525462963</c:v>
                </c:pt>
                <c:pt idx="1091">
                  <c:v>43226.954768518517</c:v>
                </c:pt>
                <c:pt idx="1092">
                  <c:v>43226.955011574071</c:v>
                </c:pt>
                <c:pt idx="1093">
                  <c:v>43226.955254629633</c:v>
                </c:pt>
                <c:pt idx="1094">
                  <c:v>43226.955497685187</c:v>
                </c:pt>
                <c:pt idx="1095">
                  <c:v>43226.955740740741</c:v>
                </c:pt>
                <c:pt idx="1096">
                  <c:v>43226.955983796295</c:v>
                </c:pt>
                <c:pt idx="1097">
                  <c:v>43226.956226851849</c:v>
                </c:pt>
                <c:pt idx="1098">
                  <c:v>43226.956469907411</c:v>
                </c:pt>
                <c:pt idx="1099">
                  <c:v>43226.956712962965</c:v>
                </c:pt>
                <c:pt idx="1100">
                  <c:v>43226.956956018519</c:v>
                </c:pt>
                <c:pt idx="1101">
                  <c:v>43226.957199074073</c:v>
                </c:pt>
                <c:pt idx="1102">
                  <c:v>43226.957442129627</c:v>
                </c:pt>
                <c:pt idx="1103">
                  <c:v>43226.957673611112</c:v>
                </c:pt>
                <c:pt idx="1104">
                  <c:v>43226.957916666666</c:v>
                </c:pt>
                <c:pt idx="1105">
                  <c:v>43226.95815972222</c:v>
                </c:pt>
                <c:pt idx="1106">
                  <c:v>43226.958402777775</c:v>
                </c:pt>
                <c:pt idx="1107">
                  <c:v>43226.958645833336</c:v>
                </c:pt>
                <c:pt idx="1108">
                  <c:v>43226.95888888889</c:v>
                </c:pt>
                <c:pt idx="1109">
                  <c:v>43226.959131944444</c:v>
                </c:pt>
                <c:pt idx="1110">
                  <c:v>43226.959374999999</c:v>
                </c:pt>
                <c:pt idx="1111">
                  <c:v>43226.959618055553</c:v>
                </c:pt>
                <c:pt idx="1112">
                  <c:v>43226.959861111114</c:v>
                </c:pt>
                <c:pt idx="1113">
                  <c:v>43226.960104166668</c:v>
                </c:pt>
                <c:pt idx="1114">
                  <c:v>43226.960347222222</c:v>
                </c:pt>
                <c:pt idx="1115">
                  <c:v>43226.960590277777</c:v>
                </c:pt>
                <c:pt idx="1116">
                  <c:v>43226.960833333331</c:v>
                </c:pt>
                <c:pt idx="1117">
                  <c:v>43226.961076388892</c:v>
                </c:pt>
                <c:pt idx="1118">
                  <c:v>43226.961319444446</c:v>
                </c:pt>
                <c:pt idx="1119">
                  <c:v>43226.961562500001</c:v>
                </c:pt>
                <c:pt idx="1120">
                  <c:v>43226.961805555555</c:v>
                </c:pt>
                <c:pt idx="1121">
                  <c:v>43226.962048611109</c:v>
                </c:pt>
                <c:pt idx="1122">
                  <c:v>43226.962291666663</c:v>
                </c:pt>
                <c:pt idx="1123">
                  <c:v>43226.962534722225</c:v>
                </c:pt>
                <c:pt idx="1124">
                  <c:v>43226.962777777779</c:v>
                </c:pt>
                <c:pt idx="1125">
                  <c:v>43226.963020833333</c:v>
                </c:pt>
                <c:pt idx="1126">
                  <c:v>43226.963263888887</c:v>
                </c:pt>
                <c:pt idx="1127">
                  <c:v>43226.963506944441</c:v>
                </c:pt>
                <c:pt idx="1128">
                  <c:v>43226.963750000003</c:v>
                </c:pt>
                <c:pt idx="1129">
                  <c:v>43226.963993055557</c:v>
                </c:pt>
                <c:pt idx="1130">
                  <c:v>43226.964236111111</c:v>
                </c:pt>
                <c:pt idx="1131">
                  <c:v>43226.964479166665</c:v>
                </c:pt>
                <c:pt idx="1132">
                  <c:v>43226.964722222219</c:v>
                </c:pt>
                <c:pt idx="1133">
                  <c:v>43226.964965277781</c:v>
                </c:pt>
                <c:pt idx="1134">
                  <c:v>43226.965208333335</c:v>
                </c:pt>
                <c:pt idx="1135">
                  <c:v>43226.965451388889</c:v>
                </c:pt>
                <c:pt idx="1136">
                  <c:v>43226.965694444443</c:v>
                </c:pt>
                <c:pt idx="1137">
                  <c:v>43226.965937499997</c:v>
                </c:pt>
                <c:pt idx="1138">
                  <c:v>43226.966180555559</c:v>
                </c:pt>
                <c:pt idx="1139">
                  <c:v>43226.966423611113</c:v>
                </c:pt>
                <c:pt idx="1140">
                  <c:v>43226.966666666667</c:v>
                </c:pt>
                <c:pt idx="1141">
                  <c:v>43226.966909722221</c:v>
                </c:pt>
                <c:pt idx="1142">
                  <c:v>43226.967152777775</c:v>
                </c:pt>
                <c:pt idx="1143">
                  <c:v>43226.967395833337</c:v>
                </c:pt>
                <c:pt idx="1144">
                  <c:v>43226.967638888891</c:v>
                </c:pt>
                <c:pt idx="1145">
                  <c:v>43226.967881944445</c:v>
                </c:pt>
                <c:pt idx="1146">
                  <c:v>43226.968124999999</c:v>
                </c:pt>
                <c:pt idx="1147">
                  <c:v>43226.968368055554</c:v>
                </c:pt>
                <c:pt idx="1148">
                  <c:v>43226.968611111108</c:v>
                </c:pt>
                <c:pt idx="1149">
                  <c:v>43226.968854166669</c:v>
                </c:pt>
                <c:pt idx="1150">
                  <c:v>43226.969097222223</c:v>
                </c:pt>
                <c:pt idx="1151">
                  <c:v>43226.969340277778</c:v>
                </c:pt>
                <c:pt idx="1152">
                  <c:v>43226.969583333332</c:v>
                </c:pt>
                <c:pt idx="1153">
                  <c:v>43226.969814814816</c:v>
                </c:pt>
                <c:pt idx="1154">
                  <c:v>43226.970057870371</c:v>
                </c:pt>
                <c:pt idx="1155">
                  <c:v>43226.970300925925</c:v>
                </c:pt>
                <c:pt idx="1156">
                  <c:v>43226.970543981479</c:v>
                </c:pt>
                <c:pt idx="1157">
                  <c:v>43226.97078703704</c:v>
                </c:pt>
                <c:pt idx="1158">
                  <c:v>43226.971030092594</c:v>
                </c:pt>
                <c:pt idx="1159">
                  <c:v>43226.971273148149</c:v>
                </c:pt>
                <c:pt idx="1160">
                  <c:v>43226.971516203703</c:v>
                </c:pt>
                <c:pt idx="1161">
                  <c:v>43226.971759259257</c:v>
                </c:pt>
                <c:pt idx="1162">
                  <c:v>43226.972002314818</c:v>
                </c:pt>
                <c:pt idx="1163">
                  <c:v>43226.972245370373</c:v>
                </c:pt>
                <c:pt idx="1164">
                  <c:v>43226.972488425927</c:v>
                </c:pt>
                <c:pt idx="1165">
                  <c:v>43226.972731481481</c:v>
                </c:pt>
                <c:pt idx="1166">
                  <c:v>43226.972974537035</c:v>
                </c:pt>
                <c:pt idx="1167">
                  <c:v>43226.973217592589</c:v>
                </c:pt>
                <c:pt idx="1168">
                  <c:v>43226.973460648151</c:v>
                </c:pt>
                <c:pt idx="1169">
                  <c:v>43226.973703703705</c:v>
                </c:pt>
                <c:pt idx="1170">
                  <c:v>43226.973946759259</c:v>
                </c:pt>
                <c:pt idx="1171">
                  <c:v>43226.974189814813</c:v>
                </c:pt>
                <c:pt idx="1172">
                  <c:v>43226.974432870367</c:v>
                </c:pt>
                <c:pt idx="1173">
                  <c:v>43226.974675925929</c:v>
                </c:pt>
                <c:pt idx="1174">
                  <c:v>43226.974918981483</c:v>
                </c:pt>
                <c:pt idx="1175">
                  <c:v>43226.975162037037</c:v>
                </c:pt>
                <c:pt idx="1176">
                  <c:v>43226.975405092591</c:v>
                </c:pt>
                <c:pt idx="1177">
                  <c:v>43226.975648148145</c:v>
                </c:pt>
                <c:pt idx="1178">
                  <c:v>43226.975891203707</c:v>
                </c:pt>
                <c:pt idx="1179">
                  <c:v>43226.976134259261</c:v>
                </c:pt>
                <c:pt idx="1180">
                  <c:v>43226.976377314815</c:v>
                </c:pt>
                <c:pt idx="1181">
                  <c:v>43226.976620370369</c:v>
                </c:pt>
                <c:pt idx="1182">
                  <c:v>43226.976863425924</c:v>
                </c:pt>
                <c:pt idx="1183">
                  <c:v>43226.977106481485</c:v>
                </c:pt>
                <c:pt idx="1184">
                  <c:v>43226.977349537039</c:v>
                </c:pt>
                <c:pt idx="1185">
                  <c:v>43226.977592592593</c:v>
                </c:pt>
                <c:pt idx="1186">
                  <c:v>43226.977835648147</c:v>
                </c:pt>
                <c:pt idx="1187">
                  <c:v>43226.978078703702</c:v>
                </c:pt>
                <c:pt idx="1188">
                  <c:v>43226.978321759256</c:v>
                </c:pt>
                <c:pt idx="1189">
                  <c:v>43226.978564814817</c:v>
                </c:pt>
                <c:pt idx="1190">
                  <c:v>43226.978807870371</c:v>
                </c:pt>
                <c:pt idx="1191">
                  <c:v>43226.979050925926</c:v>
                </c:pt>
                <c:pt idx="1192">
                  <c:v>43226.97929398148</c:v>
                </c:pt>
                <c:pt idx="1193">
                  <c:v>43226.979537037034</c:v>
                </c:pt>
                <c:pt idx="1194">
                  <c:v>43226.979780092595</c:v>
                </c:pt>
                <c:pt idx="1195">
                  <c:v>43226.980023148149</c:v>
                </c:pt>
                <c:pt idx="1196">
                  <c:v>43226.980266203704</c:v>
                </c:pt>
                <c:pt idx="1197">
                  <c:v>43226.980509259258</c:v>
                </c:pt>
                <c:pt idx="1198">
                  <c:v>43226.980740740742</c:v>
                </c:pt>
                <c:pt idx="1199">
                  <c:v>43226.980983796297</c:v>
                </c:pt>
                <c:pt idx="1200">
                  <c:v>43226.981226851851</c:v>
                </c:pt>
                <c:pt idx="1201">
                  <c:v>43226.981469907405</c:v>
                </c:pt>
                <c:pt idx="1202">
                  <c:v>43226.981712962966</c:v>
                </c:pt>
                <c:pt idx="1203">
                  <c:v>43226.981956018521</c:v>
                </c:pt>
                <c:pt idx="1204">
                  <c:v>43226.982199074075</c:v>
                </c:pt>
                <c:pt idx="1205">
                  <c:v>43226.982442129629</c:v>
                </c:pt>
                <c:pt idx="1206">
                  <c:v>43226.982685185183</c:v>
                </c:pt>
                <c:pt idx="1207">
                  <c:v>43226.982928240737</c:v>
                </c:pt>
                <c:pt idx="1208">
                  <c:v>43226.983171296299</c:v>
                </c:pt>
                <c:pt idx="1209">
                  <c:v>43226.983414351853</c:v>
                </c:pt>
                <c:pt idx="1210">
                  <c:v>43226.983657407407</c:v>
                </c:pt>
                <c:pt idx="1211">
                  <c:v>43226.983900462961</c:v>
                </c:pt>
                <c:pt idx="1212">
                  <c:v>43226.984143518515</c:v>
                </c:pt>
                <c:pt idx="1213">
                  <c:v>43226.984386574077</c:v>
                </c:pt>
                <c:pt idx="1214">
                  <c:v>43226.984629629631</c:v>
                </c:pt>
                <c:pt idx="1215">
                  <c:v>43226.984872685185</c:v>
                </c:pt>
                <c:pt idx="1216">
                  <c:v>43226.985115740739</c:v>
                </c:pt>
                <c:pt idx="1217">
                  <c:v>43226.985358796293</c:v>
                </c:pt>
                <c:pt idx="1218">
                  <c:v>43226.985601851855</c:v>
                </c:pt>
                <c:pt idx="1219">
                  <c:v>43226.985844907409</c:v>
                </c:pt>
                <c:pt idx="1220">
                  <c:v>43226.986087962963</c:v>
                </c:pt>
                <c:pt idx="1221">
                  <c:v>43226.986331018517</c:v>
                </c:pt>
                <c:pt idx="1222">
                  <c:v>43226.986574074072</c:v>
                </c:pt>
                <c:pt idx="1223">
                  <c:v>43226.986817129633</c:v>
                </c:pt>
                <c:pt idx="1224">
                  <c:v>43226.987060185187</c:v>
                </c:pt>
                <c:pt idx="1225">
                  <c:v>43226.987303240741</c:v>
                </c:pt>
                <c:pt idx="1226">
                  <c:v>43226.987546296295</c:v>
                </c:pt>
                <c:pt idx="1227">
                  <c:v>43226.98778935185</c:v>
                </c:pt>
                <c:pt idx="1228">
                  <c:v>43226.988032407404</c:v>
                </c:pt>
                <c:pt idx="1229">
                  <c:v>43226.988275462965</c:v>
                </c:pt>
                <c:pt idx="1230">
                  <c:v>43226.988518518519</c:v>
                </c:pt>
                <c:pt idx="1231">
                  <c:v>43226.988761574074</c:v>
                </c:pt>
                <c:pt idx="1232">
                  <c:v>43226.989004629628</c:v>
                </c:pt>
                <c:pt idx="1233">
                  <c:v>43226.989247685182</c:v>
                </c:pt>
                <c:pt idx="1234">
                  <c:v>43226.989490740743</c:v>
                </c:pt>
                <c:pt idx="1235">
                  <c:v>43226.989733796298</c:v>
                </c:pt>
                <c:pt idx="1236">
                  <c:v>43226.989976851852</c:v>
                </c:pt>
                <c:pt idx="1237">
                  <c:v>43226.990219907406</c:v>
                </c:pt>
                <c:pt idx="1238">
                  <c:v>43226.99046296296</c:v>
                </c:pt>
                <c:pt idx="1239">
                  <c:v>43226.990706018521</c:v>
                </c:pt>
                <c:pt idx="1240">
                  <c:v>43226.990949074076</c:v>
                </c:pt>
                <c:pt idx="1241">
                  <c:v>43226.99119212963</c:v>
                </c:pt>
                <c:pt idx="1242">
                  <c:v>43226.991435185184</c:v>
                </c:pt>
                <c:pt idx="1243">
                  <c:v>43226.991678240738</c:v>
                </c:pt>
                <c:pt idx="1244">
                  <c:v>43226.991909722223</c:v>
                </c:pt>
                <c:pt idx="1245">
                  <c:v>43226.992152777777</c:v>
                </c:pt>
                <c:pt idx="1246">
                  <c:v>43226.992395833331</c:v>
                </c:pt>
                <c:pt idx="1247">
                  <c:v>43226.992638888885</c:v>
                </c:pt>
                <c:pt idx="1248">
                  <c:v>43226.992881944447</c:v>
                </c:pt>
                <c:pt idx="1249">
                  <c:v>43226.993125000001</c:v>
                </c:pt>
                <c:pt idx="1250">
                  <c:v>43226.993368055555</c:v>
                </c:pt>
                <c:pt idx="1251">
                  <c:v>43226.993611111109</c:v>
                </c:pt>
                <c:pt idx="1252">
                  <c:v>43226.993854166663</c:v>
                </c:pt>
                <c:pt idx="1253">
                  <c:v>43226.994097222225</c:v>
                </c:pt>
                <c:pt idx="1254">
                  <c:v>43226.994340277779</c:v>
                </c:pt>
                <c:pt idx="1255">
                  <c:v>43226.994583333333</c:v>
                </c:pt>
                <c:pt idx="1256">
                  <c:v>43226.994826388887</c:v>
                </c:pt>
                <c:pt idx="1257">
                  <c:v>43226.995069444441</c:v>
                </c:pt>
                <c:pt idx="1258">
                  <c:v>43226.995312500003</c:v>
                </c:pt>
                <c:pt idx="1259">
                  <c:v>43226.995555555557</c:v>
                </c:pt>
                <c:pt idx="1260">
                  <c:v>43226.995798611111</c:v>
                </c:pt>
                <c:pt idx="1261">
                  <c:v>43226.996041666665</c:v>
                </c:pt>
                <c:pt idx="1262">
                  <c:v>43226.99628472222</c:v>
                </c:pt>
                <c:pt idx="1263">
                  <c:v>43226.996527777781</c:v>
                </c:pt>
                <c:pt idx="1264">
                  <c:v>43226.996770833335</c:v>
                </c:pt>
                <c:pt idx="1265">
                  <c:v>43226.997013888889</c:v>
                </c:pt>
                <c:pt idx="1266">
                  <c:v>43226.997256944444</c:v>
                </c:pt>
                <c:pt idx="1267">
                  <c:v>43226.997499999998</c:v>
                </c:pt>
                <c:pt idx="1268">
                  <c:v>43226.997743055559</c:v>
                </c:pt>
                <c:pt idx="1269">
                  <c:v>43226.997986111113</c:v>
                </c:pt>
                <c:pt idx="1270">
                  <c:v>43226.998229166667</c:v>
                </c:pt>
                <c:pt idx="1271">
                  <c:v>43226.998472222222</c:v>
                </c:pt>
                <c:pt idx="1272">
                  <c:v>43226.998715277776</c:v>
                </c:pt>
                <c:pt idx="1273">
                  <c:v>43226.99895833333</c:v>
                </c:pt>
                <c:pt idx="1274">
                  <c:v>43226.999201388891</c:v>
                </c:pt>
                <c:pt idx="1275">
                  <c:v>43226.999444444446</c:v>
                </c:pt>
                <c:pt idx="1276">
                  <c:v>43226.9996875</c:v>
                </c:pt>
                <c:pt idx="1277">
                  <c:v>43226.999930555554</c:v>
                </c:pt>
                <c:pt idx="1278">
                  <c:v>43227.000173611108</c:v>
                </c:pt>
                <c:pt idx="1279">
                  <c:v>43227.000416666669</c:v>
                </c:pt>
                <c:pt idx="1280">
                  <c:v>43227.000659722224</c:v>
                </c:pt>
                <c:pt idx="1281">
                  <c:v>43227.000902777778</c:v>
                </c:pt>
                <c:pt idx="1282">
                  <c:v>43227.001145833332</c:v>
                </c:pt>
                <c:pt idx="1283">
                  <c:v>43227.001388888886</c:v>
                </c:pt>
                <c:pt idx="1284">
                  <c:v>43227.001631944448</c:v>
                </c:pt>
                <c:pt idx="1285">
                  <c:v>43227.001875000002</c:v>
                </c:pt>
                <c:pt idx="1286">
                  <c:v>43227.002118055556</c:v>
                </c:pt>
                <c:pt idx="1287">
                  <c:v>43227.00236111111</c:v>
                </c:pt>
                <c:pt idx="1288">
                  <c:v>43227.002604166664</c:v>
                </c:pt>
                <c:pt idx="1289">
                  <c:v>43227.002847222226</c:v>
                </c:pt>
                <c:pt idx="1290">
                  <c:v>43227.003078703703</c:v>
                </c:pt>
                <c:pt idx="1291">
                  <c:v>43227.003321759257</c:v>
                </c:pt>
                <c:pt idx="1292">
                  <c:v>43227.003564814811</c:v>
                </c:pt>
                <c:pt idx="1293">
                  <c:v>43227.003807870373</c:v>
                </c:pt>
                <c:pt idx="1294">
                  <c:v>43227.004050925927</c:v>
                </c:pt>
                <c:pt idx="1295">
                  <c:v>43227.004293981481</c:v>
                </c:pt>
                <c:pt idx="1296">
                  <c:v>43227.004537037035</c:v>
                </c:pt>
                <c:pt idx="1297">
                  <c:v>43227.004780092589</c:v>
                </c:pt>
                <c:pt idx="1298">
                  <c:v>43227.005023148151</c:v>
                </c:pt>
                <c:pt idx="1299">
                  <c:v>43227.005266203705</c:v>
                </c:pt>
                <c:pt idx="1300">
                  <c:v>43227.005509259259</c:v>
                </c:pt>
                <c:pt idx="1301">
                  <c:v>43227.005752314813</c:v>
                </c:pt>
                <c:pt idx="1302">
                  <c:v>43227.005995370368</c:v>
                </c:pt>
                <c:pt idx="1303">
                  <c:v>43227.006238425929</c:v>
                </c:pt>
                <c:pt idx="1304">
                  <c:v>43227.006481481483</c:v>
                </c:pt>
                <c:pt idx="1305">
                  <c:v>43227.006724537037</c:v>
                </c:pt>
                <c:pt idx="1306">
                  <c:v>43227.006967592592</c:v>
                </c:pt>
                <c:pt idx="1307">
                  <c:v>43227.007210648146</c:v>
                </c:pt>
                <c:pt idx="1308">
                  <c:v>43227.007453703707</c:v>
                </c:pt>
                <c:pt idx="1309">
                  <c:v>43227.007696759261</c:v>
                </c:pt>
                <c:pt idx="1310">
                  <c:v>43227.007939814815</c:v>
                </c:pt>
                <c:pt idx="1311">
                  <c:v>43227.00818287037</c:v>
                </c:pt>
                <c:pt idx="1312">
                  <c:v>43227.008425925924</c:v>
                </c:pt>
                <c:pt idx="1313">
                  <c:v>43227.008668981478</c:v>
                </c:pt>
                <c:pt idx="1314">
                  <c:v>43227.008912037039</c:v>
                </c:pt>
                <c:pt idx="1315">
                  <c:v>43227.009155092594</c:v>
                </c:pt>
                <c:pt idx="1316">
                  <c:v>43227.009398148148</c:v>
                </c:pt>
                <c:pt idx="1317">
                  <c:v>43227.009641203702</c:v>
                </c:pt>
                <c:pt idx="1318">
                  <c:v>43227.009884259256</c:v>
                </c:pt>
                <c:pt idx="1319">
                  <c:v>43227.010127314818</c:v>
                </c:pt>
                <c:pt idx="1320">
                  <c:v>43227.010370370372</c:v>
                </c:pt>
                <c:pt idx="1321">
                  <c:v>43227.010613425926</c:v>
                </c:pt>
                <c:pt idx="1322">
                  <c:v>43227.01085648148</c:v>
                </c:pt>
                <c:pt idx="1323">
                  <c:v>43227.011099537034</c:v>
                </c:pt>
                <c:pt idx="1324">
                  <c:v>43227.011342592596</c:v>
                </c:pt>
                <c:pt idx="1325">
                  <c:v>43227.01158564815</c:v>
                </c:pt>
                <c:pt idx="1326">
                  <c:v>43227.011828703704</c:v>
                </c:pt>
                <c:pt idx="1327">
                  <c:v>43227.012071759258</c:v>
                </c:pt>
                <c:pt idx="1328">
                  <c:v>43227.012314814812</c:v>
                </c:pt>
                <c:pt idx="1329">
                  <c:v>43227.012557870374</c:v>
                </c:pt>
                <c:pt idx="1330">
                  <c:v>43227.012800925928</c:v>
                </c:pt>
                <c:pt idx="1331">
                  <c:v>43227.013043981482</c:v>
                </c:pt>
                <c:pt idx="1332">
                  <c:v>43227.013287037036</c:v>
                </c:pt>
                <c:pt idx="1333">
                  <c:v>43227.01353009259</c:v>
                </c:pt>
                <c:pt idx="1334">
                  <c:v>43227.013773148145</c:v>
                </c:pt>
                <c:pt idx="1335">
                  <c:v>43227.014016203706</c:v>
                </c:pt>
                <c:pt idx="1336">
                  <c:v>43227.014247685183</c:v>
                </c:pt>
                <c:pt idx="1337">
                  <c:v>43227.014490740738</c:v>
                </c:pt>
                <c:pt idx="1338">
                  <c:v>43227.014733796299</c:v>
                </c:pt>
                <c:pt idx="1339">
                  <c:v>43227.014976851853</c:v>
                </c:pt>
                <c:pt idx="1340">
                  <c:v>43227.015219907407</c:v>
                </c:pt>
                <c:pt idx="1341">
                  <c:v>43227.015462962961</c:v>
                </c:pt>
                <c:pt idx="1342">
                  <c:v>43227.015706018516</c:v>
                </c:pt>
                <c:pt idx="1343">
                  <c:v>43227.015949074077</c:v>
                </c:pt>
                <c:pt idx="1344">
                  <c:v>43227.016192129631</c:v>
                </c:pt>
                <c:pt idx="1345">
                  <c:v>43227.016435185185</c:v>
                </c:pt>
                <c:pt idx="1346">
                  <c:v>43227.01667824074</c:v>
                </c:pt>
                <c:pt idx="1347">
                  <c:v>43227.016921296294</c:v>
                </c:pt>
                <c:pt idx="1348">
                  <c:v>43227.017164351855</c:v>
                </c:pt>
                <c:pt idx="1349">
                  <c:v>43227.017407407409</c:v>
                </c:pt>
                <c:pt idx="1350">
                  <c:v>43227.017650462964</c:v>
                </c:pt>
                <c:pt idx="1351">
                  <c:v>43227.017893518518</c:v>
                </c:pt>
                <c:pt idx="1352">
                  <c:v>43227.018136574072</c:v>
                </c:pt>
                <c:pt idx="1353">
                  <c:v>43227.018379629626</c:v>
                </c:pt>
                <c:pt idx="1354">
                  <c:v>43227.018622685187</c:v>
                </c:pt>
                <c:pt idx="1355">
                  <c:v>43227.018865740742</c:v>
                </c:pt>
                <c:pt idx="1356">
                  <c:v>43227.019108796296</c:v>
                </c:pt>
                <c:pt idx="1357">
                  <c:v>43227.01935185185</c:v>
                </c:pt>
                <c:pt idx="1358">
                  <c:v>43227.019594907404</c:v>
                </c:pt>
                <c:pt idx="1359">
                  <c:v>43227.019837962966</c:v>
                </c:pt>
                <c:pt idx="1360">
                  <c:v>43227.02008101852</c:v>
                </c:pt>
                <c:pt idx="1361">
                  <c:v>43227.020324074074</c:v>
                </c:pt>
                <c:pt idx="1362">
                  <c:v>43227.020567129628</c:v>
                </c:pt>
                <c:pt idx="1363">
                  <c:v>43227.020810185182</c:v>
                </c:pt>
                <c:pt idx="1364">
                  <c:v>43227.021053240744</c:v>
                </c:pt>
                <c:pt idx="1365">
                  <c:v>43227.021296296298</c:v>
                </c:pt>
                <c:pt idx="1366">
                  <c:v>43227.021539351852</c:v>
                </c:pt>
                <c:pt idx="1367">
                  <c:v>43227.021782407406</c:v>
                </c:pt>
                <c:pt idx="1368">
                  <c:v>43227.02202546296</c:v>
                </c:pt>
                <c:pt idx="1369">
                  <c:v>43227.022268518522</c:v>
                </c:pt>
                <c:pt idx="1370">
                  <c:v>43227.022511574076</c:v>
                </c:pt>
                <c:pt idx="1371">
                  <c:v>43227.02275462963</c:v>
                </c:pt>
                <c:pt idx="1372">
                  <c:v>43227.022997685184</c:v>
                </c:pt>
                <c:pt idx="1373">
                  <c:v>43227.023240740738</c:v>
                </c:pt>
                <c:pt idx="1374">
                  <c:v>43227.0234837963</c:v>
                </c:pt>
                <c:pt idx="1375">
                  <c:v>43227.023726851854</c:v>
                </c:pt>
                <c:pt idx="1376">
                  <c:v>43227.023969907408</c:v>
                </c:pt>
                <c:pt idx="1377">
                  <c:v>43227.024212962962</c:v>
                </c:pt>
                <c:pt idx="1378">
                  <c:v>43227.024456018517</c:v>
                </c:pt>
                <c:pt idx="1379">
                  <c:v>43227.024699074071</c:v>
                </c:pt>
                <c:pt idx="1380">
                  <c:v>43227.024942129632</c:v>
                </c:pt>
                <c:pt idx="1381">
                  <c:v>43227.025173611109</c:v>
                </c:pt>
                <c:pt idx="1382">
                  <c:v>43227.025416666664</c:v>
                </c:pt>
                <c:pt idx="1383">
                  <c:v>43227.025659722225</c:v>
                </c:pt>
                <c:pt idx="1384">
                  <c:v>43227.025902777779</c:v>
                </c:pt>
                <c:pt idx="1385">
                  <c:v>43227.026145833333</c:v>
                </c:pt>
                <c:pt idx="1386">
                  <c:v>43227.026388888888</c:v>
                </c:pt>
                <c:pt idx="1387">
                  <c:v>43227.026631944442</c:v>
                </c:pt>
                <c:pt idx="1388">
                  <c:v>43227.026875000003</c:v>
                </c:pt>
                <c:pt idx="1389">
                  <c:v>43227.027118055557</c:v>
                </c:pt>
                <c:pt idx="1390">
                  <c:v>43227.027361111112</c:v>
                </c:pt>
                <c:pt idx="1391">
                  <c:v>43227.027604166666</c:v>
                </c:pt>
                <c:pt idx="1392">
                  <c:v>43227.02784722222</c:v>
                </c:pt>
                <c:pt idx="1393">
                  <c:v>43227.028090277781</c:v>
                </c:pt>
                <c:pt idx="1394">
                  <c:v>43227.028333333335</c:v>
                </c:pt>
                <c:pt idx="1395">
                  <c:v>43227.02857638889</c:v>
                </c:pt>
                <c:pt idx="1396">
                  <c:v>43227.028819444444</c:v>
                </c:pt>
                <c:pt idx="1397">
                  <c:v>43227.029062499998</c:v>
                </c:pt>
                <c:pt idx="1398">
                  <c:v>43227.029305555552</c:v>
                </c:pt>
                <c:pt idx="1399">
                  <c:v>43227.029548611114</c:v>
                </c:pt>
                <c:pt idx="1400">
                  <c:v>43227.029791666668</c:v>
                </c:pt>
                <c:pt idx="1401">
                  <c:v>43227.030034722222</c:v>
                </c:pt>
                <c:pt idx="1402">
                  <c:v>43227.030277777776</c:v>
                </c:pt>
                <c:pt idx="1403">
                  <c:v>43227.03052083333</c:v>
                </c:pt>
                <c:pt idx="1404">
                  <c:v>43227.030763888892</c:v>
                </c:pt>
                <c:pt idx="1405">
                  <c:v>43227.031006944446</c:v>
                </c:pt>
                <c:pt idx="1406">
                  <c:v>43227.03125</c:v>
                </c:pt>
                <c:pt idx="1407">
                  <c:v>43227.031493055554</c:v>
                </c:pt>
                <c:pt idx="1408">
                  <c:v>43227.031736111108</c:v>
                </c:pt>
                <c:pt idx="1409">
                  <c:v>43227.03197916667</c:v>
                </c:pt>
                <c:pt idx="1410">
                  <c:v>43227.032222222224</c:v>
                </c:pt>
                <c:pt idx="1411">
                  <c:v>43227.032465277778</c:v>
                </c:pt>
                <c:pt idx="1412">
                  <c:v>43227.032708333332</c:v>
                </c:pt>
                <c:pt idx="1413">
                  <c:v>43227.032951388886</c:v>
                </c:pt>
                <c:pt idx="1414">
                  <c:v>43227.033194444448</c:v>
                </c:pt>
                <c:pt idx="1415">
                  <c:v>43227.033437500002</c:v>
                </c:pt>
                <c:pt idx="1416">
                  <c:v>43227.033680555556</c:v>
                </c:pt>
                <c:pt idx="1417">
                  <c:v>43227.03392361111</c:v>
                </c:pt>
                <c:pt idx="1418">
                  <c:v>43227.034166666665</c:v>
                </c:pt>
                <c:pt idx="1419">
                  <c:v>43227.034409722219</c:v>
                </c:pt>
                <c:pt idx="1420">
                  <c:v>43227.03465277778</c:v>
                </c:pt>
                <c:pt idx="1421">
                  <c:v>43227.034895833334</c:v>
                </c:pt>
                <c:pt idx="1422">
                  <c:v>43227.035138888888</c:v>
                </c:pt>
                <c:pt idx="1423">
                  <c:v>43227.035381944443</c:v>
                </c:pt>
                <c:pt idx="1424">
                  <c:v>43227.035624999997</c:v>
                </c:pt>
                <c:pt idx="1425">
                  <c:v>43227.035868055558</c:v>
                </c:pt>
                <c:pt idx="1426">
                  <c:v>43227.036111111112</c:v>
                </c:pt>
                <c:pt idx="1427">
                  <c:v>43227.036354166667</c:v>
                </c:pt>
                <c:pt idx="1428">
                  <c:v>43227.036597222221</c:v>
                </c:pt>
                <c:pt idx="1429">
                  <c:v>43227.036840277775</c:v>
                </c:pt>
                <c:pt idx="1430">
                  <c:v>43227.03707175926</c:v>
                </c:pt>
                <c:pt idx="1431">
                  <c:v>43227.037314814814</c:v>
                </c:pt>
                <c:pt idx="1432">
                  <c:v>43227.037557870368</c:v>
                </c:pt>
                <c:pt idx="1433">
                  <c:v>43227.037800925929</c:v>
                </c:pt>
                <c:pt idx="1434">
                  <c:v>43227.038043981483</c:v>
                </c:pt>
                <c:pt idx="1435">
                  <c:v>43227.038287037038</c:v>
                </c:pt>
                <c:pt idx="1436">
                  <c:v>43227.038530092592</c:v>
                </c:pt>
                <c:pt idx="1437">
                  <c:v>43227.038773148146</c:v>
                </c:pt>
                <c:pt idx="1438">
                  <c:v>43227.0390162037</c:v>
                </c:pt>
                <c:pt idx="1439">
                  <c:v>43227.039259259262</c:v>
                </c:pt>
                <c:pt idx="1440">
                  <c:v>43227.039502314816</c:v>
                </c:pt>
                <c:pt idx="1441">
                  <c:v>43227.03974537037</c:v>
                </c:pt>
                <c:pt idx="1442">
                  <c:v>43227.039988425924</c:v>
                </c:pt>
                <c:pt idx="1443">
                  <c:v>43227.040231481478</c:v>
                </c:pt>
                <c:pt idx="1444">
                  <c:v>43227.04047453704</c:v>
                </c:pt>
                <c:pt idx="1445">
                  <c:v>43227.040717592594</c:v>
                </c:pt>
                <c:pt idx="1446">
                  <c:v>43227.040960648148</c:v>
                </c:pt>
                <c:pt idx="1447">
                  <c:v>43227.041203703702</c:v>
                </c:pt>
                <c:pt idx="1448">
                  <c:v>43227.041446759256</c:v>
                </c:pt>
                <c:pt idx="1449">
                  <c:v>43227.041689814818</c:v>
                </c:pt>
                <c:pt idx="1450">
                  <c:v>43227.041932870372</c:v>
                </c:pt>
                <c:pt idx="1451">
                  <c:v>43227.042175925926</c:v>
                </c:pt>
                <c:pt idx="1452">
                  <c:v>43227.04241898148</c:v>
                </c:pt>
                <c:pt idx="1453">
                  <c:v>43227.042662037034</c:v>
                </c:pt>
                <c:pt idx="1454">
                  <c:v>43227.042905092596</c:v>
                </c:pt>
                <c:pt idx="1455">
                  <c:v>43227.04314814815</c:v>
                </c:pt>
                <c:pt idx="1456">
                  <c:v>43227.043391203704</c:v>
                </c:pt>
                <c:pt idx="1457">
                  <c:v>43227.043634259258</c:v>
                </c:pt>
                <c:pt idx="1458">
                  <c:v>43227.043877314813</c:v>
                </c:pt>
                <c:pt idx="1459">
                  <c:v>43227.044120370374</c:v>
                </c:pt>
                <c:pt idx="1460">
                  <c:v>43227.044363425928</c:v>
                </c:pt>
                <c:pt idx="1461">
                  <c:v>43227.044606481482</c:v>
                </c:pt>
                <c:pt idx="1462">
                  <c:v>43227.044849537036</c:v>
                </c:pt>
                <c:pt idx="1463">
                  <c:v>43227.045092592591</c:v>
                </c:pt>
                <c:pt idx="1464">
                  <c:v>43227.045335648145</c:v>
                </c:pt>
                <c:pt idx="1465">
                  <c:v>43227.045578703706</c:v>
                </c:pt>
                <c:pt idx="1466">
                  <c:v>43227.04582175926</c:v>
                </c:pt>
                <c:pt idx="1467">
                  <c:v>43227.046064814815</c:v>
                </c:pt>
                <c:pt idx="1468">
                  <c:v>43227.046307870369</c:v>
                </c:pt>
                <c:pt idx="1469">
                  <c:v>43227.046550925923</c:v>
                </c:pt>
                <c:pt idx="1470">
                  <c:v>43227.046793981484</c:v>
                </c:pt>
                <c:pt idx="1471">
                  <c:v>43227.047037037039</c:v>
                </c:pt>
                <c:pt idx="1472">
                  <c:v>43227.047280092593</c:v>
                </c:pt>
                <c:pt idx="1473">
                  <c:v>43227.047523148147</c:v>
                </c:pt>
                <c:pt idx="1474">
                  <c:v>43227.047766203701</c:v>
                </c:pt>
                <c:pt idx="1475">
                  <c:v>43227.048009259262</c:v>
                </c:pt>
                <c:pt idx="1476">
                  <c:v>43227.04824074074</c:v>
                </c:pt>
                <c:pt idx="1477">
                  <c:v>43227.048483796294</c:v>
                </c:pt>
                <c:pt idx="1478">
                  <c:v>43227.048726851855</c:v>
                </c:pt>
                <c:pt idx="1479">
                  <c:v>43227.04896990741</c:v>
                </c:pt>
                <c:pt idx="1480">
                  <c:v>43227.049212962964</c:v>
                </c:pt>
                <c:pt idx="1481">
                  <c:v>43227.049456018518</c:v>
                </c:pt>
                <c:pt idx="1482">
                  <c:v>43227.049699074072</c:v>
                </c:pt>
                <c:pt idx="1483">
                  <c:v>43227.049942129626</c:v>
                </c:pt>
                <c:pt idx="1484">
                  <c:v>43227.050185185188</c:v>
                </c:pt>
                <c:pt idx="1485">
                  <c:v>43227.050428240742</c:v>
                </c:pt>
                <c:pt idx="1486">
                  <c:v>43227.050671296296</c:v>
                </c:pt>
                <c:pt idx="1487">
                  <c:v>43227.05091435185</c:v>
                </c:pt>
                <c:pt idx="1488">
                  <c:v>43227.051157407404</c:v>
                </c:pt>
                <c:pt idx="1489">
                  <c:v>43227.051400462966</c:v>
                </c:pt>
                <c:pt idx="1490">
                  <c:v>43227.05164351852</c:v>
                </c:pt>
                <c:pt idx="1491">
                  <c:v>43227.051886574074</c:v>
                </c:pt>
                <c:pt idx="1492">
                  <c:v>43227.052129629628</c:v>
                </c:pt>
                <c:pt idx="1493">
                  <c:v>43227.052372685182</c:v>
                </c:pt>
                <c:pt idx="1494">
                  <c:v>43227.052615740744</c:v>
                </c:pt>
                <c:pt idx="1495">
                  <c:v>43227.052858796298</c:v>
                </c:pt>
                <c:pt idx="1496">
                  <c:v>43227.053101851852</c:v>
                </c:pt>
                <c:pt idx="1497">
                  <c:v>43227.053344907406</c:v>
                </c:pt>
                <c:pt idx="1498">
                  <c:v>43227.053587962961</c:v>
                </c:pt>
                <c:pt idx="1499">
                  <c:v>43227.053831018522</c:v>
                </c:pt>
                <c:pt idx="1500">
                  <c:v>43227.054074074076</c:v>
                </c:pt>
                <c:pt idx="1501">
                  <c:v>43227.05431712963</c:v>
                </c:pt>
                <c:pt idx="1502">
                  <c:v>43227.054560185185</c:v>
                </c:pt>
                <c:pt idx="1503">
                  <c:v>43227.054803240739</c:v>
                </c:pt>
                <c:pt idx="1504">
                  <c:v>43227.055046296293</c:v>
                </c:pt>
                <c:pt idx="1505">
                  <c:v>43227.055289351854</c:v>
                </c:pt>
                <c:pt idx="1506">
                  <c:v>43227.055532407408</c:v>
                </c:pt>
                <c:pt idx="1507">
                  <c:v>43227.055775462963</c:v>
                </c:pt>
                <c:pt idx="1508">
                  <c:v>43227.056018518517</c:v>
                </c:pt>
                <c:pt idx="1509">
                  <c:v>43227.056261574071</c:v>
                </c:pt>
                <c:pt idx="1510">
                  <c:v>43227.056504629632</c:v>
                </c:pt>
                <c:pt idx="1511">
                  <c:v>43227.056747685187</c:v>
                </c:pt>
                <c:pt idx="1512">
                  <c:v>43227.056990740741</c:v>
                </c:pt>
                <c:pt idx="1513">
                  <c:v>43227.057233796295</c:v>
                </c:pt>
                <c:pt idx="1514">
                  <c:v>43227.057476851849</c:v>
                </c:pt>
                <c:pt idx="1515">
                  <c:v>43227.057719907411</c:v>
                </c:pt>
                <c:pt idx="1516">
                  <c:v>43227.057962962965</c:v>
                </c:pt>
                <c:pt idx="1517">
                  <c:v>43227.058206018519</c:v>
                </c:pt>
                <c:pt idx="1518">
                  <c:v>43227.058449074073</c:v>
                </c:pt>
                <c:pt idx="1519">
                  <c:v>43227.058692129627</c:v>
                </c:pt>
                <c:pt idx="1520">
                  <c:v>43227.058935185189</c:v>
                </c:pt>
                <c:pt idx="1521">
                  <c:v>43227.059166666666</c:v>
                </c:pt>
                <c:pt idx="1522">
                  <c:v>43227.05940972222</c:v>
                </c:pt>
                <c:pt idx="1523">
                  <c:v>43227.059652777774</c:v>
                </c:pt>
                <c:pt idx="1524">
                  <c:v>43227.059895833336</c:v>
                </c:pt>
                <c:pt idx="1525">
                  <c:v>43227.06013888889</c:v>
                </c:pt>
                <c:pt idx="1526">
                  <c:v>43227.060381944444</c:v>
                </c:pt>
                <c:pt idx="1527">
                  <c:v>43227.060624999998</c:v>
                </c:pt>
                <c:pt idx="1528">
                  <c:v>43227.060868055552</c:v>
                </c:pt>
                <c:pt idx="1529">
                  <c:v>43227.061111111114</c:v>
                </c:pt>
                <c:pt idx="1530">
                  <c:v>43227.061354166668</c:v>
                </c:pt>
                <c:pt idx="1531">
                  <c:v>43227.061597222222</c:v>
                </c:pt>
                <c:pt idx="1532">
                  <c:v>43227.061840277776</c:v>
                </c:pt>
                <c:pt idx="1533">
                  <c:v>43227.062083333331</c:v>
                </c:pt>
                <c:pt idx="1534">
                  <c:v>43227.062326388892</c:v>
                </c:pt>
                <c:pt idx="1535">
                  <c:v>43227.062569444446</c:v>
                </c:pt>
                <c:pt idx="1536">
                  <c:v>43227.0628125</c:v>
                </c:pt>
                <c:pt idx="1537">
                  <c:v>43227.063055555554</c:v>
                </c:pt>
                <c:pt idx="1538">
                  <c:v>43227.063298611109</c:v>
                </c:pt>
                <c:pt idx="1539">
                  <c:v>43227.06354166667</c:v>
                </c:pt>
                <c:pt idx="1540">
                  <c:v>43227.063784722224</c:v>
                </c:pt>
                <c:pt idx="1541">
                  <c:v>43227.064027777778</c:v>
                </c:pt>
                <c:pt idx="1542">
                  <c:v>43227.064270833333</c:v>
                </c:pt>
                <c:pt idx="1543">
                  <c:v>43227.064513888887</c:v>
                </c:pt>
                <c:pt idx="1544">
                  <c:v>43227.064756944441</c:v>
                </c:pt>
                <c:pt idx="1545">
                  <c:v>43227.065000000002</c:v>
                </c:pt>
                <c:pt idx="1546">
                  <c:v>43227.065243055556</c:v>
                </c:pt>
                <c:pt idx="1547">
                  <c:v>43227.065486111111</c:v>
                </c:pt>
                <c:pt idx="1548">
                  <c:v>43227.065729166665</c:v>
                </c:pt>
                <c:pt idx="1549">
                  <c:v>43227.065972222219</c:v>
                </c:pt>
                <c:pt idx="1550">
                  <c:v>43227.06621527778</c:v>
                </c:pt>
                <c:pt idx="1551">
                  <c:v>43227.066458333335</c:v>
                </c:pt>
                <c:pt idx="1552">
                  <c:v>43227.066701388889</c:v>
                </c:pt>
                <c:pt idx="1553">
                  <c:v>43227.066944444443</c:v>
                </c:pt>
                <c:pt idx="1554">
                  <c:v>43227.067187499997</c:v>
                </c:pt>
                <c:pt idx="1555">
                  <c:v>43227.067430555559</c:v>
                </c:pt>
                <c:pt idx="1556">
                  <c:v>43227.067673611113</c:v>
                </c:pt>
                <c:pt idx="1557">
                  <c:v>43227.067916666667</c:v>
                </c:pt>
                <c:pt idx="1558">
                  <c:v>43227.068159722221</c:v>
                </c:pt>
                <c:pt idx="1559">
                  <c:v>43227.068402777775</c:v>
                </c:pt>
                <c:pt idx="1560">
                  <c:v>43227.068645833337</c:v>
                </c:pt>
                <c:pt idx="1561">
                  <c:v>43227.068888888891</c:v>
                </c:pt>
                <c:pt idx="1562">
                  <c:v>43227.069131944445</c:v>
                </c:pt>
                <c:pt idx="1563">
                  <c:v>43227.069374999999</c:v>
                </c:pt>
                <c:pt idx="1564">
                  <c:v>43227.069618055553</c:v>
                </c:pt>
                <c:pt idx="1565">
                  <c:v>43227.069861111115</c:v>
                </c:pt>
                <c:pt idx="1566">
                  <c:v>43227.070104166669</c:v>
                </c:pt>
                <c:pt idx="1567">
                  <c:v>43227.070335648146</c:v>
                </c:pt>
                <c:pt idx="1568">
                  <c:v>43227.0705787037</c:v>
                </c:pt>
                <c:pt idx="1569">
                  <c:v>43227.070821759262</c:v>
                </c:pt>
                <c:pt idx="1570">
                  <c:v>43227.071064814816</c:v>
                </c:pt>
                <c:pt idx="1571">
                  <c:v>43227.07130787037</c:v>
                </c:pt>
                <c:pt idx="1572">
                  <c:v>43227.071550925924</c:v>
                </c:pt>
                <c:pt idx="1573">
                  <c:v>43227.071793981479</c:v>
                </c:pt>
                <c:pt idx="1574">
                  <c:v>43227.07203703704</c:v>
                </c:pt>
                <c:pt idx="1575">
                  <c:v>43227.072280092594</c:v>
                </c:pt>
                <c:pt idx="1576">
                  <c:v>43227.072523148148</c:v>
                </c:pt>
                <c:pt idx="1577">
                  <c:v>43227.072766203702</c:v>
                </c:pt>
                <c:pt idx="1578">
                  <c:v>43227.073009259257</c:v>
                </c:pt>
                <c:pt idx="1579">
                  <c:v>43227.073252314818</c:v>
                </c:pt>
                <c:pt idx="1580">
                  <c:v>43227.073495370372</c:v>
                </c:pt>
                <c:pt idx="1581">
                  <c:v>43227.073738425926</c:v>
                </c:pt>
                <c:pt idx="1582">
                  <c:v>43227.073981481481</c:v>
                </c:pt>
                <c:pt idx="1583">
                  <c:v>43227.074224537035</c:v>
                </c:pt>
                <c:pt idx="1584">
                  <c:v>43227.074467592596</c:v>
                </c:pt>
                <c:pt idx="1585">
                  <c:v>43227.07471064815</c:v>
                </c:pt>
                <c:pt idx="1586">
                  <c:v>43227.074953703705</c:v>
                </c:pt>
                <c:pt idx="1587">
                  <c:v>43227.075196759259</c:v>
                </c:pt>
                <c:pt idx="1588">
                  <c:v>43227.075439814813</c:v>
                </c:pt>
                <c:pt idx="1589">
                  <c:v>43227.075682870367</c:v>
                </c:pt>
                <c:pt idx="1590">
                  <c:v>43227.075925925928</c:v>
                </c:pt>
                <c:pt idx="1591">
                  <c:v>43227.076168981483</c:v>
                </c:pt>
                <c:pt idx="1592">
                  <c:v>43227.076412037037</c:v>
                </c:pt>
                <c:pt idx="1593">
                  <c:v>43227.076655092591</c:v>
                </c:pt>
                <c:pt idx="1594">
                  <c:v>43227.076898148145</c:v>
                </c:pt>
                <c:pt idx="1595">
                  <c:v>43227.077141203707</c:v>
                </c:pt>
                <c:pt idx="1596">
                  <c:v>43227.077384259261</c:v>
                </c:pt>
                <c:pt idx="1597">
                  <c:v>43227.077627314815</c:v>
                </c:pt>
                <c:pt idx="1598">
                  <c:v>43227.077870370369</c:v>
                </c:pt>
                <c:pt idx="1599">
                  <c:v>43227.078113425923</c:v>
                </c:pt>
                <c:pt idx="1600">
                  <c:v>43227.078356481485</c:v>
                </c:pt>
                <c:pt idx="1601">
                  <c:v>43227.078599537039</c:v>
                </c:pt>
                <c:pt idx="1602">
                  <c:v>43227.078842592593</c:v>
                </c:pt>
                <c:pt idx="1603">
                  <c:v>43227.079085648147</c:v>
                </c:pt>
                <c:pt idx="1604">
                  <c:v>43227.079328703701</c:v>
                </c:pt>
                <c:pt idx="1605">
                  <c:v>43227.079571759263</c:v>
                </c:pt>
                <c:pt idx="1606">
                  <c:v>43227.079814814817</c:v>
                </c:pt>
                <c:pt idx="1607">
                  <c:v>43227.080057870371</c:v>
                </c:pt>
                <c:pt idx="1608">
                  <c:v>43227.080300925925</c:v>
                </c:pt>
                <c:pt idx="1609">
                  <c:v>43227.080543981479</c:v>
                </c:pt>
                <c:pt idx="1610">
                  <c:v>43227.080787037034</c:v>
                </c:pt>
                <c:pt idx="1611">
                  <c:v>43227.081018518518</c:v>
                </c:pt>
                <c:pt idx="1612">
                  <c:v>43227.081261574072</c:v>
                </c:pt>
                <c:pt idx="1613">
                  <c:v>43227.081504629627</c:v>
                </c:pt>
                <c:pt idx="1614">
                  <c:v>43227.081747685188</c:v>
                </c:pt>
                <c:pt idx="1615">
                  <c:v>43227.081990740742</c:v>
                </c:pt>
                <c:pt idx="1616">
                  <c:v>43227.082233796296</c:v>
                </c:pt>
                <c:pt idx="1617">
                  <c:v>43227.082476851851</c:v>
                </c:pt>
                <c:pt idx="1618">
                  <c:v>43227.082719907405</c:v>
                </c:pt>
                <c:pt idx="1619">
                  <c:v>43227.082962962966</c:v>
                </c:pt>
                <c:pt idx="1620">
                  <c:v>43227.08320601852</c:v>
                </c:pt>
                <c:pt idx="1621">
                  <c:v>43227.083449074074</c:v>
                </c:pt>
                <c:pt idx="1622">
                  <c:v>43227.083692129629</c:v>
                </c:pt>
                <c:pt idx="1623">
                  <c:v>43227.083935185183</c:v>
                </c:pt>
                <c:pt idx="1624">
                  <c:v>43227.084178240744</c:v>
                </c:pt>
                <c:pt idx="1625">
                  <c:v>43227.084421296298</c:v>
                </c:pt>
                <c:pt idx="1626">
                  <c:v>43227.084664351853</c:v>
                </c:pt>
                <c:pt idx="1627">
                  <c:v>43227.084907407407</c:v>
                </c:pt>
                <c:pt idx="1628">
                  <c:v>43227.085150462961</c:v>
                </c:pt>
                <c:pt idx="1629">
                  <c:v>43227.085393518515</c:v>
                </c:pt>
                <c:pt idx="1630">
                  <c:v>43227.085636574076</c:v>
                </c:pt>
                <c:pt idx="1631">
                  <c:v>43227.085879629631</c:v>
                </c:pt>
                <c:pt idx="1632">
                  <c:v>43227.086122685185</c:v>
                </c:pt>
                <c:pt idx="1633">
                  <c:v>43227.086365740739</c:v>
                </c:pt>
                <c:pt idx="1634">
                  <c:v>43227.086608796293</c:v>
                </c:pt>
                <c:pt idx="1635">
                  <c:v>43227.086851851855</c:v>
                </c:pt>
                <c:pt idx="1636">
                  <c:v>43227.087094907409</c:v>
                </c:pt>
                <c:pt idx="1637">
                  <c:v>43227.087337962963</c:v>
                </c:pt>
                <c:pt idx="1638">
                  <c:v>43227.087581018517</c:v>
                </c:pt>
                <c:pt idx="1639">
                  <c:v>43227.087824074071</c:v>
                </c:pt>
                <c:pt idx="1640">
                  <c:v>43227.088067129633</c:v>
                </c:pt>
                <c:pt idx="1641">
                  <c:v>43227.088310185187</c:v>
                </c:pt>
                <c:pt idx="1642">
                  <c:v>43227.088553240741</c:v>
                </c:pt>
                <c:pt idx="1643">
                  <c:v>43227.088796296295</c:v>
                </c:pt>
                <c:pt idx="1644">
                  <c:v>43227.089039351849</c:v>
                </c:pt>
                <c:pt idx="1645">
                  <c:v>43227.089282407411</c:v>
                </c:pt>
                <c:pt idx="1646">
                  <c:v>43227.089525462965</c:v>
                </c:pt>
                <c:pt idx="1647">
                  <c:v>43227.089768518519</c:v>
                </c:pt>
                <c:pt idx="1648">
                  <c:v>43227.090011574073</c:v>
                </c:pt>
                <c:pt idx="1649">
                  <c:v>43227.090254629627</c:v>
                </c:pt>
                <c:pt idx="1650">
                  <c:v>43227.090497685182</c:v>
                </c:pt>
                <c:pt idx="1651">
                  <c:v>43227.090740740743</c:v>
                </c:pt>
                <c:pt idx="1652">
                  <c:v>43227.090983796297</c:v>
                </c:pt>
                <c:pt idx="1653">
                  <c:v>43227.091226851851</c:v>
                </c:pt>
                <c:pt idx="1654">
                  <c:v>43227.091469907406</c:v>
                </c:pt>
                <c:pt idx="1655">
                  <c:v>43227.09171296296</c:v>
                </c:pt>
                <c:pt idx="1656">
                  <c:v>43227.091956018521</c:v>
                </c:pt>
                <c:pt idx="1657">
                  <c:v>43227.092187499999</c:v>
                </c:pt>
                <c:pt idx="1658">
                  <c:v>43227.092430555553</c:v>
                </c:pt>
                <c:pt idx="1659">
                  <c:v>43227.092673611114</c:v>
                </c:pt>
                <c:pt idx="1660">
                  <c:v>43227.092916666668</c:v>
                </c:pt>
                <c:pt idx="1661">
                  <c:v>43227.093159722222</c:v>
                </c:pt>
                <c:pt idx="1662">
                  <c:v>43227.093402777777</c:v>
                </c:pt>
                <c:pt idx="1663">
                  <c:v>43227.093645833331</c:v>
                </c:pt>
                <c:pt idx="1664">
                  <c:v>43227.093888888892</c:v>
                </c:pt>
                <c:pt idx="1665">
                  <c:v>43227.094131944446</c:v>
                </c:pt>
                <c:pt idx="1666">
                  <c:v>43227.094375000001</c:v>
                </c:pt>
                <c:pt idx="1667">
                  <c:v>43227.094618055555</c:v>
                </c:pt>
                <c:pt idx="1668">
                  <c:v>43227.094861111109</c:v>
                </c:pt>
                <c:pt idx="1669">
                  <c:v>43227.095104166663</c:v>
                </c:pt>
                <c:pt idx="1670">
                  <c:v>43227.095347222225</c:v>
                </c:pt>
                <c:pt idx="1671">
                  <c:v>43227.095590277779</c:v>
                </c:pt>
                <c:pt idx="1672">
                  <c:v>43227.095833333333</c:v>
                </c:pt>
                <c:pt idx="1673">
                  <c:v>43227.096076388887</c:v>
                </c:pt>
                <c:pt idx="1674">
                  <c:v>43227.096319444441</c:v>
                </c:pt>
                <c:pt idx="1675">
                  <c:v>43227.096562500003</c:v>
                </c:pt>
                <c:pt idx="1676">
                  <c:v>43227.096805555557</c:v>
                </c:pt>
                <c:pt idx="1677">
                  <c:v>43227.097048611111</c:v>
                </c:pt>
                <c:pt idx="1678">
                  <c:v>43227.097291666665</c:v>
                </c:pt>
                <c:pt idx="1679">
                  <c:v>43227.097534722219</c:v>
                </c:pt>
                <c:pt idx="1680">
                  <c:v>43227.097777777781</c:v>
                </c:pt>
                <c:pt idx="1681">
                  <c:v>43227.098020833335</c:v>
                </c:pt>
                <c:pt idx="1682">
                  <c:v>43227.098263888889</c:v>
                </c:pt>
                <c:pt idx="1683">
                  <c:v>43227.098506944443</c:v>
                </c:pt>
                <c:pt idx="1684">
                  <c:v>43227.098749999997</c:v>
                </c:pt>
                <c:pt idx="1685">
                  <c:v>43227.098993055559</c:v>
                </c:pt>
                <c:pt idx="1686">
                  <c:v>43227.099236111113</c:v>
                </c:pt>
                <c:pt idx="1687">
                  <c:v>43227.099479166667</c:v>
                </c:pt>
                <c:pt idx="1688">
                  <c:v>43227.099722222221</c:v>
                </c:pt>
                <c:pt idx="1689">
                  <c:v>43227.099965277775</c:v>
                </c:pt>
                <c:pt idx="1690">
                  <c:v>43227.100208333337</c:v>
                </c:pt>
                <c:pt idx="1691">
                  <c:v>43227.100451388891</c:v>
                </c:pt>
                <c:pt idx="1692">
                  <c:v>43227.100694444445</c:v>
                </c:pt>
                <c:pt idx="1693">
                  <c:v>43227.100937499999</c:v>
                </c:pt>
                <c:pt idx="1694">
                  <c:v>43227.101180555554</c:v>
                </c:pt>
                <c:pt idx="1695">
                  <c:v>43227.101423611108</c:v>
                </c:pt>
                <c:pt idx="1696">
                  <c:v>43227.101666666669</c:v>
                </c:pt>
                <c:pt idx="1697">
                  <c:v>43227.101909722223</c:v>
                </c:pt>
                <c:pt idx="1698">
                  <c:v>43227.102152777778</c:v>
                </c:pt>
                <c:pt idx="1699">
                  <c:v>43227.102395833332</c:v>
                </c:pt>
                <c:pt idx="1700">
                  <c:v>43227.102638888886</c:v>
                </c:pt>
                <c:pt idx="1701">
                  <c:v>43227.102881944447</c:v>
                </c:pt>
                <c:pt idx="1702">
                  <c:v>43227.103125000001</c:v>
                </c:pt>
                <c:pt idx="1703">
                  <c:v>43227.103368055556</c:v>
                </c:pt>
                <c:pt idx="1704">
                  <c:v>43227.10361111111</c:v>
                </c:pt>
                <c:pt idx="1705">
                  <c:v>43227.103842592594</c:v>
                </c:pt>
                <c:pt idx="1706">
                  <c:v>43227.104085648149</c:v>
                </c:pt>
                <c:pt idx="1707">
                  <c:v>43227.104328703703</c:v>
                </c:pt>
                <c:pt idx="1708">
                  <c:v>43227.104571759257</c:v>
                </c:pt>
                <c:pt idx="1709">
                  <c:v>43227.104814814818</c:v>
                </c:pt>
                <c:pt idx="1710">
                  <c:v>43227.105057870373</c:v>
                </c:pt>
                <c:pt idx="1711">
                  <c:v>43227.105300925927</c:v>
                </c:pt>
                <c:pt idx="1712">
                  <c:v>43227.105543981481</c:v>
                </c:pt>
                <c:pt idx="1713">
                  <c:v>43227.105787037035</c:v>
                </c:pt>
                <c:pt idx="1714">
                  <c:v>43227.106030092589</c:v>
                </c:pt>
                <c:pt idx="1715">
                  <c:v>43227.106273148151</c:v>
                </c:pt>
                <c:pt idx="1716">
                  <c:v>43227.106516203705</c:v>
                </c:pt>
                <c:pt idx="1717">
                  <c:v>43227.106759259259</c:v>
                </c:pt>
                <c:pt idx="1718">
                  <c:v>43227.107002314813</c:v>
                </c:pt>
                <c:pt idx="1719">
                  <c:v>43227.107245370367</c:v>
                </c:pt>
                <c:pt idx="1720">
                  <c:v>43227.107488425929</c:v>
                </c:pt>
                <c:pt idx="1721">
                  <c:v>43227.107731481483</c:v>
                </c:pt>
                <c:pt idx="1722">
                  <c:v>43227.107974537037</c:v>
                </c:pt>
                <c:pt idx="1723">
                  <c:v>43227.108217592591</c:v>
                </c:pt>
                <c:pt idx="1724">
                  <c:v>43227.108460648145</c:v>
                </c:pt>
                <c:pt idx="1725">
                  <c:v>43227.108703703707</c:v>
                </c:pt>
                <c:pt idx="1726">
                  <c:v>43227.108946759261</c:v>
                </c:pt>
                <c:pt idx="1727">
                  <c:v>43227.109189814815</c:v>
                </c:pt>
                <c:pt idx="1728">
                  <c:v>43227.109432870369</c:v>
                </c:pt>
                <c:pt idx="1729">
                  <c:v>43227.109675925924</c:v>
                </c:pt>
                <c:pt idx="1730">
                  <c:v>43227.109918981485</c:v>
                </c:pt>
                <c:pt idx="1731">
                  <c:v>43227.110162037039</c:v>
                </c:pt>
                <c:pt idx="1732">
                  <c:v>43227.110405092593</c:v>
                </c:pt>
                <c:pt idx="1733">
                  <c:v>43227.110648148147</c:v>
                </c:pt>
                <c:pt idx="1734">
                  <c:v>43227.110891203702</c:v>
                </c:pt>
                <c:pt idx="1735">
                  <c:v>43227.111134259256</c:v>
                </c:pt>
                <c:pt idx="1736">
                  <c:v>43227.111377314817</c:v>
                </c:pt>
                <c:pt idx="1737">
                  <c:v>43227.111620370371</c:v>
                </c:pt>
                <c:pt idx="1738">
                  <c:v>43227.111863425926</c:v>
                </c:pt>
                <c:pt idx="1739">
                  <c:v>43227.11210648148</c:v>
                </c:pt>
                <c:pt idx="1740">
                  <c:v>43227.112349537034</c:v>
                </c:pt>
                <c:pt idx="1741">
                  <c:v>43227.112592592595</c:v>
                </c:pt>
                <c:pt idx="1742">
                  <c:v>43227.112835648149</c:v>
                </c:pt>
                <c:pt idx="1743">
                  <c:v>43227.113078703704</c:v>
                </c:pt>
                <c:pt idx="1744">
                  <c:v>43227.113321759258</c:v>
                </c:pt>
                <c:pt idx="1745">
                  <c:v>43227.113564814812</c:v>
                </c:pt>
                <c:pt idx="1746">
                  <c:v>43227.113807870373</c:v>
                </c:pt>
                <c:pt idx="1747">
                  <c:v>43227.114050925928</c:v>
                </c:pt>
                <c:pt idx="1748">
                  <c:v>43227.114293981482</c:v>
                </c:pt>
                <c:pt idx="1749">
                  <c:v>43227.114537037036</c:v>
                </c:pt>
                <c:pt idx="1750">
                  <c:v>43227.11478009259</c:v>
                </c:pt>
                <c:pt idx="1751">
                  <c:v>43227.115011574075</c:v>
                </c:pt>
                <c:pt idx="1752">
                  <c:v>43227.115254629629</c:v>
                </c:pt>
                <c:pt idx="1753">
                  <c:v>43227.115497685183</c:v>
                </c:pt>
                <c:pt idx="1754">
                  <c:v>43227.115740740737</c:v>
                </c:pt>
                <c:pt idx="1755">
                  <c:v>43227.115983796299</c:v>
                </c:pt>
                <c:pt idx="1756">
                  <c:v>43227.116226851853</c:v>
                </c:pt>
                <c:pt idx="1757">
                  <c:v>43227.116469907407</c:v>
                </c:pt>
                <c:pt idx="1758">
                  <c:v>43227.116712962961</c:v>
                </c:pt>
                <c:pt idx="1759">
                  <c:v>43227.116956018515</c:v>
                </c:pt>
                <c:pt idx="1760">
                  <c:v>43227.117199074077</c:v>
                </c:pt>
                <c:pt idx="1761">
                  <c:v>43227.117442129631</c:v>
                </c:pt>
                <c:pt idx="1762">
                  <c:v>43227.117685185185</c:v>
                </c:pt>
                <c:pt idx="1763">
                  <c:v>43227.117928240739</c:v>
                </c:pt>
                <c:pt idx="1764">
                  <c:v>43227.118171296293</c:v>
                </c:pt>
                <c:pt idx="1765">
                  <c:v>43227.118414351855</c:v>
                </c:pt>
                <c:pt idx="1766">
                  <c:v>43227.118657407409</c:v>
                </c:pt>
                <c:pt idx="1767">
                  <c:v>43227.118900462963</c:v>
                </c:pt>
                <c:pt idx="1768">
                  <c:v>43227.119143518517</c:v>
                </c:pt>
                <c:pt idx="1769">
                  <c:v>43227.119386574072</c:v>
                </c:pt>
                <c:pt idx="1770">
                  <c:v>43227.119629629633</c:v>
                </c:pt>
                <c:pt idx="1771">
                  <c:v>43227.119872685187</c:v>
                </c:pt>
                <c:pt idx="1772">
                  <c:v>43227.120115740741</c:v>
                </c:pt>
                <c:pt idx="1773">
                  <c:v>43227.120358796295</c:v>
                </c:pt>
                <c:pt idx="1774">
                  <c:v>43227.12060185185</c:v>
                </c:pt>
                <c:pt idx="1775">
                  <c:v>43227.120844907404</c:v>
                </c:pt>
                <c:pt idx="1776">
                  <c:v>43227.121087962965</c:v>
                </c:pt>
                <c:pt idx="1777">
                  <c:v>43227.121331018519</c:v>
                </c:pt>
                <c:pt idx="1778">
                  <c:v>43227.121574074074</c:v>
                </c:pt>
                <c:pt idx="1779">
                  <c:v>43227.121817129628</c:v>
                </c:pt>
                <c:pt idx="1780">
                  <c:v>43227.122060185182</c:v>
                </c:pt>
                <c:pt idx="1781">
                  <c:v>43227.122303240743</c:v>
                </c:pt>
                <c:pt idx="1782">
                  <c:v>43227.122546296298</c:v>
                </c:pt>
                <c:pt idx="1783">
                  <c:v>43227.122789351852</c:v>
                </c:pt>
                <c:pt idx="1784">
                  <c:v>43227.123032407406</c:v>
                </c:pt>
                <c:pt idx="1785">
                  <c:v>43227.12327546296</c:v>
                </c:pt>
                <c:pt idx="1786">
                  <c:v>43227.123518518521</c:v>
                </c:pt>
                <c:pt idx="1787">
                  <c:v>43227.123761574076</c:v>
                </c:pt>
                <c:pt idx="1788">
                  <c:v>43227.12400462963</c:v>
                </c:pt>
                <c:pt idx="1789">
                  <c:v>43227.124247685184</c:v>
                </c:pt>
                <c:pt idx="1790">
                  <c:v>43227.124490740738</c:v>
                </c:pt>
                <c:pt idx="1791">
                  <c:v>43227.1247337963</c:v>
                </c:pt>
                <c:pt idx="1792">
                  <c:v>43227.124976851854</c:v>
                </c:pt>
                <c:pt idx="1793">
                  <c:v>43227.125219907408</c:v>
                </c:pt>
                <c:pt idx="1794">
                  <c:v>43227.125462962962</c:v>
                </c:pt>
                <c:pt idx="1795">
                  <c:v>43227.125706018516</c:v>
                </c:pt>
                <c:pt idx="1796">
                  <c:v>43227.125937500001</c:v>
                </c:pt>
                <c:pt idx="1797">
                  <c:v>43227.126180555555</c:v>
                </c:pt>
                <c:pt idx="1798">
                  <c:v>43227.126423611109</c:v>
                </c:pt>
                <c:pt idx="1799">
                  <c:v>43227.126666666663</c:v>
                </c:pt>
                <c:pt idx="1800">
                  <c:v>43227.126909722225</c:v>
                </c:pt>
                <c:pt idx="1801">
                  <c:v>43227.127152777779</c:v>
                </c:pt>
                <c:pt idx="1802">
                  <c:v>43227.127395833333</c:v>
                </c:pt>
                <c:pt idx="1803">
                  <c:v>43227.127638888887</c:v>
                </c:pt>
                <c:pt idx="1804">
                  <c:v>43227.127881944441</c:v>
                </c:pt>
                <c:pt idx="1805">
                  <c:v>43227.128125000003</c:v>
                </c:pt>
                <c:pt idx="1806">
                  <c:v>43227.128368055557</c:v>
                </c:pt>
                <c:pt idx="1807">
                  <c:v>43227.128611111111</c:v>
                </c:pt>
                <c:pt idx="1808">
                  <c:v>43227.128854166665</c:v>
                </c:pt>
                <c:pt idx="1809">
                  <c:v>43227.12909722222</c:v>
                </c:pt>
                <c:pt idx="1810">
                  <c:v>43227.129340277781</c:v>
                </c:pt>
                <c:pt idx="1811">
                  <c:v>43227.129583333335</c:v>
                </c:pt>
                <c:pt idx="1812">
                  <c:v>43227.129826388889</c:v>
                </c:pt>
                <c:pt idx="1813">
                  <c:v>43227.130069444444</c:v>
                </c:pt>
                <c:pt idx="1814">
                  <c:v>43227.130312499998</c:v>
                </c:pt>
                <c:pt idx="1815">
                  <c:v>43227.130555555559</c:v>
                </c:pt>
                <c:pt idx="1816">
                  <c:v>43227.130798611113</c:v>
                </c:pt>
                <c:pt idx="1817">
                  <c:v>43227.131041666667</c:v>
                </c:pt>
                <c:pt idx="1818">
                  <c:v>43227.131284722222</c:v>
                </c:pt>
                <c:pt idx="1819">
                  <c:v>43227.131527777776</c:v>
                </c:pt>
                <c:pt idx="1820">
                  <c:v>43227.13177083333</c:v>
                </c:pt>
                <c:pt idx="1821">
                  <c:v>43227.132013888891</c:v>
                </c:pt>
                <c:pt idx="1822">
                  <c:v>43227.132256944446</c:v>
                </c:pt>
                <c:pt idx="1823">
                  <c:v>43227.1325</c:v>
                </c:pt>
                <c:pt idx="1824">
                  <c:v>43227.132743055554</c:v>
                </c:pt>
                <c:pt idx="1825">
                  <c:v>43227.132986111108</c:v>
                </c:pt>
                <c:pt idx="1826">
                  <c:v>43227.133229166669</c:v>
                </c:pt>
                <c:pt idx="1827">
                  <c:v>43227.133472222224</c:v>
                </c:pt>
                <c:pt idx="1828">
                  <c:v>43227.133715277778</c:v>
                </c:pt>
                <c:pt idx="1829">
                  <c:v>43227.133958333332</c:v>
                </c:pt>
                <c:pt idx="1830">
                  <c:v>43227.134201388886</c:v>
                </c:pt>
                <c:pt idx="1831">
                  <c:v>43227.134444444448</c:v>
                </c:pt>
                <c:pt idx="1832">
                  <c:v>43227.134687500002</c:v>
                </c:pt>
                <c:pt idx="1833">
                  <c:v>43227.134930555556</c:v>
                </c:pt>
                <c:pt idx="1834">
                  <c:v>43227.13517361111</c:v>
                </c:pt>
                <c:pt idx="1835">
                  <c:v>43227.135416666664</c:v>
                </c:pt>
                <c:pt idx="1836">
                  <c:v>43227.135659722226</c:v>
                </c:pt>
                <c:pt idx="1837">
                  <c:v>43227.13590277778</c:v>
                </c:pt>
                <c:pt idx="1838">
                  <c:v>43227.136145833334</c:v>
                </c:pt>
                <c:pt idx="1839">
                  <c:v>43227.136388888888</c:v>
                </c:pt>
                <c:pt idx="1840">
                  <c:v>43227.136620370373</c:v>
                </c:pt>
                <c:pt idx="1841">
                  <c:v>43227.136863425927</c:v>
                </c:pt>
                <c:pt idx="1842">
                  <c:v>43227.137106481481</c:v>
                </c:pt>
                <c:pt idx="1843">
                  <c:v>43227.137349537035</c:v>
                </c:pt>
                <c:pt idx="1844">
                  <c:v>43227.137592592589</c:v>
                </c:pt>
                <c:pt idx="1845">
                  <c:v>43227.137835648151</c:v>
                </c:pt>
                <c:pt idx="1846">
                  <c:v>43227.138078703705</c:v>
                </c:pt>
                <c:pt idx="1847">
                  <c:v>43227.138321759259</c:v>
                </c:pt>
                <c:pt idx="1848">
                  <c:v>43227.138564814813</c:v>
                </c:pt>
                <c:pt idx="1849">
                  <c:v>43227.138807870368</c:v>
                </c:pt>
                <c:pt idx="1850">
                  <c:v>43227.139050925929</c:v>
                </c:pt>
                <c:pt idx="1851">
                  <c:v>43227.139293981483</c:v>
                </c:pt>
                <c:pt idx="1852">
                  <c:v>43227.139537037037</c:v>
                </c:pt>
                <c:pt idx="1853">
                  <c:v>43227.139780092592</c:v>
                </c:pt>
                <c:pt idx="1854">
                  <c:v>43227.140023148146</c:v>
                </c:pt>
                <c:pt idx="1855">
                  <c:v>43227.140266203707</c:v>
                </c:pt>
                <c:pt idx="1856">
                  <c:v>43227.140509259261</c:v>
                </c:pt>
                <c:pt idx="1857">
                  <c:v>43227.140752314815</c:v>
                </c:pt>
                <c:pt idx="1858">
                  <c:v>43227.14099537037</c:v>
                </c:pt>
                <c:pt idx="1859">
                  <c:v>43227.141238425924</c:v>
                </c:pt>
                <c:pt idx="1860">
                  <c:v>43227.141481481478</c:v>
                </c:pt>
                <c:pt idx="1861">
                  <c:v>43227.141724537039</c:v>
                </c:pt>
                <c:pt idx="1862">
                  <c:v>43227.141967592594</c:v>
                </c:pt>
                <c:pt idx="1863">
                  <c:v>43227.142210648148</c:v>
                </c:pt>
                <c:pt idx="1864">
                  <c:v>43227.142453703702</c:v>
                </c:pt>
                <c:pt idx="1865">
                  <c:v>43227.142696759256</c:v>
                </c:pt>
                <c:pt idx="1866">
                  <c:v>43227.142939814818</c:v>
                </c:pt>
                <c:pt idx="1867">
                  <c:v>43227.143182870372</c:v>
                </c:pt>
                <c:pt idx="1868">
                  <c:v>43227.143425925926</c:v>
                </c:pt>
                <c:pt idx="1869">
                  <c:v>43227.14366898148</c:v>
                </c:pt>
                <c:pt idx="1870">
                  <c:v>43227.143912037034</c:v>
                </c:pt>
                <c:pt idx="1871">
                  <c:v>43227.144155092596</c:v>
                </c:pt>
                <c:pt idx="1872">
                  <c:v>43227.14439814815</c:v>
                </c:pt>
                <c:pt idx="1873">
                  <c:v>43227.144641203704</c:v>
                </c:pt>
                <c:pt idx="1874">
                  <c:v>43227.144884259258</c:v>
                </c:pt>
                <c:pt idx="1875">
                  <c:v>43227.145127314812</c:v>
                </c:pt>
                <c:pt idx="1876">
                  <c:v>43227.145370370374</c:v>
                </c:pt>
                <c:pt idx="1877">
                  <c:v>43227.145613425928</c:v>
                </c:pt>
                <c:pt idx="1878">
                  <c:v>43227.145856481482</c:v>
                </c:pt>
                <c:pt idx="1879">
                  <c:v>43227.146099537036</c:v>
                </c:pt>
                <c:pt idx="1880">
                  <c:v>43227.14634259259</c:v>
                </c:pt>
                <c:pt idx="1881">
                  <c:v>43227.146585648145</c:v>
                </c:pt>
                <c:pt idx="1882">
                  <c:v>43227.146828703706</c:v>
                </c:pt>
                <c:pt idx="1883">
                  <c:v>43227.14707175926</c:v>
                </c:pt>
                <c:pt idx="1884">
                  <c:v>43227.147303240738</c:v>
                </c:pt>
                <c:pt idx="1885">
                  <c:v>43227.147546296299</c:v>
                </c:pt>
                <c:pt idx="1886">
                  <c:v>43227.147789351853</c:v>
                </c:pt>
                <c:pt idx="1887">
                  <c:v>43227.148032407407</c:v>
                </c:pt>
                <c:pt idx="1888">
                  <c:v>43227.148275462961</c:v>
                </c:pt>
                <c:pt idx="1889">
                  <c:v>43227.148518518516</c:v>
                </c:pt>
                <c:pt idx="1890">
                  <c:v>43227.148761574077</c:v>
                </c:pt>
                <c:pt idx="1891">
                  <c:v>43227.149004629631</c:v>
                </c:pt>
                <c:pt idx="1892">
                  <c:v>43227.149247685185</c:v>
                </c:pt>
                <c:pt idx="1893">
                  <c:v>43227.14949074074</c:v>
                </c:pt>
                <c:pt idx="1894">
                  <c:v>43227.149733796294</c:v>
                </c:pt>
                <c:pt idx="1895">
                  <c:v>43227.149976851855</c:v>
                </c:pt>
                <c:pt idx="1896">
                  <c:v>43227.150219907409</c:v>
                </c:pt>
                <c:pt idx="1897">
                  <c:v>43227.150462962964</c:v>
                </c:pt>
                <c:pt idx="1898">
                  <c:v>43227.150706018518</c:v>
                </c:pt>
                <c:pt idx="1899">
                  <c:v>43227.150949074072</c:v>
                </c:pt>
                <c:pt idx="1900">
                  <c:v>43227.151192129626</c:v>
                </c:pt>
                <c:pt idx="1901">
                  <c:v>43227.151435185187</c:v>
                </c:pt>
                <c:pt idx="1902">
                  <c:v>43227.151678240742</c:v>
                </c:pt>
                <c:pt idx="1903">
                  <c:v>43227.151921296296</c:v>
                </c:pt>
                <c:pt idx="1904">
                  <c:v>43227.15216435185</c:v>
                </c:pt>
                <c:pt idx="1905">
                  <c:v>43227.152407407404</c:v>
                </c:pt>
                <c:pt idx="1906">
                  <c:v>43227.152650462966</c:v>
                </c:pt>
                <c:pt idx="1907">
                  <c:v>43227.15289351852</c:v>
                </c:pt>
                <c:pt idx="1908">
                  <c:v>43227.153136574074</c:v>
                </c:pt>
                <c:pt idx="1909">
                  <c:v>43227.153379629628</c:v>
                </c:pt>
                <c:pt idx="1910">
                  <c:v>43227.153622685182</c:v>
                </c:pt>
                <c:pt idx="1911">
                  <c:v>43227.153865740744</c:v>
                </c:pt>
                <c:pt idx="1912">
                  <c:v>43227.154108796298</c:v>
                </c:pt>
                <c:pt idx="1913">
                  <c:v>43227.154351851852</c:v>
                </c:pt>
                <c:pt idx="1914">
                  <c:v>43227.154594907406</c:v>
                </c:pt>
                <c:pt idx="1915">
                  <c:v>43227.15483796296</c:v>
                </c:pt>
                <c:pt idx="1916">
                  <c:v>43227.155081018522</c:v>
                </c:pt>
                <c:pt idx="1917">
                  <c:v>43227.155324074076</c:v>
                </c:pt>
                <c:pt idx="1918">
                  <c:v>43227.15556712963</c:v>
                </c:pt>
                <c:pt idx="1919">
                  <c:v>43227.155810185184</c:v>
                </c:pt>
                <c:pt idx="1920">
                  <c:v>43227.156053240738</c:v>
                </c:pt>
                <c:pt idx="1921">
                  <c:v>43227.1562962963</c:v>
                </c:pt>
                <c:pt idx="1922">
                  <c:v>43227.156539351854</c:v>
                </c:pt>
                <c:pt idx="1923">
                  <c:v>43227.156782407408</c:v>
                </c:pt>
                <c:pt idx="1924">
                  <c:v>43227.157025462962</c:v>
                </c:pt>
                <c:pt idx="1925">
                  <c:v>43227.157268518517</c:v>
                </c:pt>
                <c:pt idx="1926">
                  <c:v>43227.157511574071</c:v>
                </c:pt>
                <c:pt idx="1927">
                  <c:v>43227.157743055555</c:v>
                </c:pt>
                <c:pt idx="1928">
                  <c:v>43227.157986111109</c:v>
                </c:pt>
                <c:pt idx="1929">
                  <c:v>43227.158229166664</c:v>
                </c:pt>
                <c:pt idx="1930">
                  <c:v>43227.158472222225</c:v>
                </c:pt>
                <c:pt idx="1931">
                  <c:v>43227.158715277779</c:v>
                </c:pt>
                <c:pt idx="1932">
                  <c:v>43227.158958333333</c:v>
                </c:pt>
                <c:pt idx="1933">
                  <c:v>43227.159201388888</c:v>
                </c:pt>
                <c:pt idx="1934">
                  <c:v>43227.159444444442</c:v>
                </c:pt>
                <c:pt idx="1935">
                  <c:v>43227.159687500003</c:v>
                </c:pt>
                <c:pt idx="1936">
                  <c:v>43227.159930555557</c:v>
                </c:pt>
                <c:pt idx="1937">
                  <c:v>43227.160173611112</c:v>
                </c:pt>
                <c:pt idx="1938">
                  <c:v>43227.160416666666</c:v>
                </c:pt>
                <c:pt idx="1939">
                  <c:v>43227.16065972222</c:v>
                </c:pt>
                <c:pt idx="1940">
                  <c:v>43227.160902777781</c:v>
                </c:pt>
                <c:pt idx="1941">
                  <c:v>43227.161145833335</c:v>
                </c:pt>
                <c:pt idx="1942">
                  <c:v>43227.16138888889</c:v>
                </c:pt>
                <c:pt idx="1943">
                  <c:v>43227.161631944444</c:v>
                </c:pt>
                <c:pt idx="1944">
                  <c:v>43227.161874999998</c:v>
                </c:pt>
                <c:pt idx="1945">
                  <c:v>43227.162118055552</c:v>
                </c:pt>
                <c:pt idx="1946">
                  <c:v>43227.162361111114</c:v>
                </c:pt>
                <c:pt idx="1947">
                  <c:v>43227.162604166668</c:v>
                </c:pt>
                <c:pt idx="1948">
                  <c:v>43227.162847222222</c:v>
                </c:pt>
                <c:pt idx="1949">
                  <c:v>43227.163090277776</c:v>
                </c:pt>
                <c:pt idx="1950">
                  <c:v>43227.16333333333</c:v>
                </c:pt>
                <c:pt idx="1951">
                  <c:v>43227.163576388892</c:v>
                </c:pt>
                <c:pt idx="1952">
                  <c:v>43227.163819444446</c:v>
                </c:pt>
                <c:pt idx="1953">
                  <c:v>43227.1640625</c:v>
                </c:pt>
                <c:pt idx="1954">
                  <c:v>43227.164305555554</c:v>
                </c:pt>
                <c:pt idx="1955">
                  <c:v>43227.164548611108</c:v>
                </c:pt>
                <c:pt idx="1956">
                  <c:v>43227.16479166667</c:v>
                </c:pt>
                <c:pt idx="1957">
                  <c:v>43227.165034722224</c:v>
                </c:pt>
                <c:pt idx="1958">
                  <c:v>43227.165277777778</c:v>
                </c:pt>
                <c:pt idx="1959">
                  <c:v>43227.165520833332</c:v>
                </c:pt>
                <c:pt idx="1960">
                  <c:v>43227.165763888886</c:v>
                </c:pt>
                <c:pt idx="1961">
                  <c:v>43227.166006944448</c:v>
                </c:pt>
                <c:pt idx="1962">
                  <c:v>43227.166250000002</c:v>
                </c:pt>
                <c:pt idx="1963">
                  <c:v>43227.166493055556</c:v>
                </c:pt>
                <c:pt idx="1964">
                  <c:v>43227.16673611111</c:v>
                </c:pt>
                <c:pt idx="1965">
                  <c:v>43227.166979166665</c:v>
                </c:pt>
                <c:pt idx="1966">
                  <c:v>43227.167222222219</c:v>
                </c:pt>
                <c:pt idx="1967">
                  <c:v>43227.16746527778</c:v>
                </c:pt>
                <c:pt idx="1968">
                  <c:v>43227.167708333334</c:v>
                </c:pt>
                <c:pt idx="1969">
                  <c:v>43227.167951388888</c:v>
                </c:pt>
                <c:pt idx="1970">
                  <c:v>43227.168194444443</c:v>
                </c:pt>
                <c:pt idx="1971">
                  <c:v>43227.168437499997</c:v>
                </c:pt>
                <c:pt idx="1972">
                  <c:v>43227.168680555558</c:v>
                </c:pt>
                <c:pt idx="1973">
                  <c:v>43227.168912037036</c:v>
                </c:pt>
                <c:pt idx="1974">
                  <c:v>43227.16915509259</c:v>
                </c:pt>
                <c:pt idx="1975">
                  <c:v>43227.169398148151</c:v>
                </c:pt>
                <c:pt idx="1976">
                  <c:v>43227.169641203705</c:v>
                </c:pt>
                <c:pt idx="1977">
                  <c:v>43227.16988425926</c:v>
                </c:pt>
                <c:pt idx="1978">
                  <c:v>43227.170127314814</c:v>
                </c:pt>
                <c:pt idx="1979">
                  <c:v>43227.170370370368</c:v>
                </c:pt>
                <c:pt idx="1980">
                  <c:v>43227.170613425929</c:v>
                </c:pt>
                <c:pt idx="1981">
                  <c:v>43227.170856481483</c:v>
                </c:pt>
                <c:pt idx="1982">
                  <c:v>43227.171099537038</c:v>
                </c:pt>
                <c:pt idx="1983">
                  <c:v>43227.171342592592</c:v>
                </c:pt>
                <c:pt idx="1984">
                  <c:v>43227.171585648146</c:v>
                </c:pt>
                <c:pt idx="1985">
                  <c:v>43227.1718287037</c:v>
                </c:pt>
                <c:pt idx="1986">
                  <c:v>43227.172071759262</c:v>
                </c:pt>
                <c:pt idx="1987">
                  <c:v>43227.172314814816</c:v>
                </c:pt>
                <c:pt idx="1988">
                  <c:v>43227.17255787037</c:v>
                </c:pt>
                <c:pt idx="1989">
                  <c:v>43227.172800925924</c:v>
                </c:pt>
                <c:pt idx="1990">
                  <c:v>43227.173043981478</c:v>
                </c:pt>
                <c:pt idx="1991">
                  <c:v>43227.17328703704</c:v>
                </c:pt>
                <c:pt idx="1992">
                  <c:v>43227.173530092594</c:v>
                </c:pt>
                <c:pt idx="1993">
                  <c:v>43227.173773148148</c:v>
                </c:pt>
                <c:pt idx="1994">
                  <c:v>43227.174016203702</c:v>
                </c:pt>
                <c:pt idx="1995">
                  <c:v>43227.174259259256</c:v>
                </c:pt>
                <c:pt idx="1996">
                  <c:v>43227.174502314818</c:v>
                </c:pt>
                <c:pt idx="1997">
                  <c:v>43227.174745370372</c:v>
                </c:pt>
                <c:pt idx="1998">
                  <c:v>43227.174988425926</c:v>
                </c:pt>
                <c:pt idx="1999">
                  <c:v>43227.17523148148</c:v>
                </c:pt>
                <c:pt idx="2000">
                  <c:v>43227.175474537034</c:v>
                </c:pt>
                <c:pt idx="2001">
                  <c:v>43227.175717592596</c:v>
                </c:pt>
                <c:pt idx="2002">
                  <c:v>43227.17596064815</c:v>
                </c:pt>
                <c:pt idx="2003">
                  <c:v>43227.176203703704</c:v>
                </c:pt>
                <c:pt idx="2004">
                  <c:v>43227.176446759258</c:v>
                </c:pt>
                <c:pt idx="2005">
                  <c:v>43227.176689814813</c:v>
                </c:pt>
                <c:pt idx="2006">
                  <c:v>43227.176932870374</c:v>
                </c:pt>
                <c:pt idx="2007">
                  <c:v>43227.177175925928</c:v>
                </c:pt>
                <c:pt idx="2008">
                  <c:v>43227.177418981482</c:v>
                </c:pt>
                <c:pt idx="2009">
                  <c:v>43227.177662037036</c:v>
                </c:pt>
                <c:pt idx="2010">
                  <c:v>43227.177905092591</c:v>
                </c:pt>
                <c:pt idx="2011">
                  <c:v>43227.178148148145</c:v>
                </c:pt>
                <c:pt idx="2012">
                  <c:v>43227.178391203706</c:v>
                </c:pt>
                <c:pt idx="2013">
                  <c:v>43227.17863425926</c:v>
                </c:pt>
                <c:pt idx="2014">
                  <c:v>43227.178877314815</c:v>
                </c:pt>
                <c:pt idx="2015">
                  <c:v>43227.179120370369</c:v>
                </c:pt>
                <c:pt idx="2016">
                  <c:v>43227.179363425923</c:v>
                </c:pt>
                <c:pt idx="2017">
                  <c:v>43227.179606481484</c:v>
                </c:pt>
                <c:pt idx="2018">
                  <c:v>43227.179849537039</c:v>
                </c:pt>
                <c:pt idx="2019">
                  <c:v>43227.180092592593</c:v>
                </c:pt>
                <c:pt idx="2020">
                  <c:v>43227.180335648147</c:v>
                </c:pt>
                <c:pt idx="2021">
                  <c:v>43227.180567129632</c:v>
                </c:pt>
                <c:pt idx="2022">
                  <c:v>43227.180810185186</c:v>
                </c:pt>
                <c:pt idx="2023">
                  <c:v>43227.18105324074</c:v>
                </c:pt>
                <c:pt idx="2024">
                  <c:v>43227.181296296294</c:v>
                </c:pt>
                <c:pt idx="2025">
                  <c:v>43227.181539351855</c:v>
                </c:pt>
                <c:pt idx="2026">
                  <c:v>43227.18178240741</c:v>
                </c:pt>
                <c:pt idx="2027">
                  <c:v>43227.182025462964</c:v>
                </c:pt>
                <c:pt idx="2028">
                  <c:v>43227.182268518518</c:v>
                </c:pt>
                <c:pt idx="2029">
                  <c:v>43227.182511574072</c:v>
                </c:pt>
                <c:pt idx="2030">
                  <c:v>43227.182754629626</c:v>
                </c:pt>
                <c:pt idx="2031">
                  <c:v>43227.182997685188</c:v>
                </c:pt>
                <c:pt idx="2032">
                  <c:v>43227.183240740742</c:v>
                </c:pt>
                <c:pt idx="2033">
                  <c:v>43227.183483796296</c:v>
                </c:pt>
                <c:pt idx="2034">
                  <c:v>43227.18372685185</c:v>
                </c:pt>
                <c:pt idx="2035">
                  <c:v>43227.183969907404</c:v>
                </c:pt>
                <c:pt idx="2036">
                  <c:v>43227.184212962966</c:v>
                </c:pt>
                <c:pt idx="2037">
                  <c:v>43227.18445601852</c:v>
                </c:pt>
                <c:pt idx="2038">
                  <c:v>43227.184699074074</c:v>
                </c:pt>
                <c:pt idx="2039">
                  <c:v>43227.184942129628</c:v>
                </c:pt>
                <c:pt idx="2040">
                  <c:v>43227.185185185182</c:v>
                </c:pt>
                <c:pt idx="2041">
                  <c:v>43227.185428240744</c:v>
                </c:pt>
                <c:pt idx="2042">
                  <c:v>43227.185671296298</c:v>
                </c:pt>
                <c:pt idx="2043">
                  <c:v>43227.185914351852</c:v>
                </c:pt>
                <c:pt idx="2044">
                  <c:v>43227.186157407406</c:v>
                </c:pt>
                <c:pt idx="2045">
                  <c:v>43227.186400462961</c:v>
                </c:pt>
                <c:pt idx="2046">
                  <c:v>43227.186643518522</c:v>
                </c:pt>
                <c:pt idx="2047">
                  <c:v>43227.186886574076</c:v>
                </c:pt>
                <c:pt idx="2048">
                  <c:v>43227.18712962963</c:v>
                </c:pt>
                <c:pt idx="2049">
                  <c:v>43227.187372685185</c:v>
                </c:pt>
                <c:pt idx="2050">
                  <c:v>43227.187615740739</c:v>
                </c:pt>
                <c:pt idx="2051">
                  <c:v>43227.187858796293</c:v>
                </c:pt>
                <c:pt idx="2052">
                  <c:v>43227.188101851854</c:v>
                </c:pt>
                <c:pt idx="2053">
                  <c:v>43227.188344907408</c:v>
                </c:pt>
                <c:pt idx="2054">
                  <c:v>43227.188587962963</c:v>
                </c:pt>
                <c:pt idx="2055">
                  <c:v>43227.188831018517</c:v>
                </c:pt>
                <c:pt idx="2056">
                  <c:v>43227.189074074071</c:v>
                </c:pt>
                <c:pt idx="2057">
                  <c:v>43227.189317129632</c:v>
                </c:pt>
                <c:pt idx="2058">
                  <c:v>43227.189560185187</c:v>
                </c:pt>
                <c:pt idx="2059">
                  <c:v>43227.189803240741</c:v>
                </c:pt>
                <c:pt idx="2060">
                  <c:v>43227.190046296295</c:v>
                </c:pt>
                <c:pt idx="2061">
                  <c:v>43227.190289351849</c:v>
                </c:pt>
                <c:pt idx="2062">
                  <c:v>43227.190532407411</c:v>
                </c:pt>
                <c:pt idx="2063">
                  <c:v>43227.190775462965</c:v>
                </c:pt>
                <c:pt idx="2064">
                  <c:v>43227.191018518519</c:v>
                </c:pt>
                <c:pt idx="2065">
                  <c:v>43227.191261574073</c:v>
                </c:pt>
                <c:pt idx="2066">
                  <c:v>43227.191504629627</c:v>
                </c:pt>
                <c:pt idx="2067">
                  <c:v>43227.191736111112</c:v>
                </c:pt>
                <c:pt idx="2068">
                  <c:v>43227.191979166666</c:v>
                </c:pt>
                <c:pt idx="2069">
                  <c:v>43227.19222222222</c:v>
                </c:pt>
                <c:pt idx="2070">
                  <c:v>43227.192465277774</c:v>
                </c:pt>
                <c:pt idx="2071">
                  <c:v>43227.192708333336</c:v>
                </c:pt>
                <c:pt idx="2072">
                  <c:v>43227.19295138889</c:v>
                </c:pt>
                <c:pt idx="2073">
                  <c:v>43227.193194444444</c:v>
                </c:pt>
                <c:pt idx="2074">
                  <c:v>43227.193437499998</c:v>
                </c:pt>
                <c:pt idx="2075">
                  <c:v>43227.193680555552</c:v>
                </c:pt>
                <c:pt idx="2076">
                  <c:v>43227.193923611114</c:v>
                </c:pt>
                <c:pt idx="2077">
                  <c:v>43227.194166666668</c:v>
                </c:pt>
                <c:pt idx="2078">
                  <c:v>43227.194409722222</c:v>
                </c:pt>
                <c:pt idx="2079">
                  <c:v>43227.194652777776</c:v>
                </c:pt>
                <c:pt idx="2080">
                  <c:v>43227.194895833331</c:v>
                </c:pt>
                <c:pt idx="2081">
                  <c:v>43227.195138888892</c:v>
                </c:pt>
                <c:pt idx="2082">
                  <c:v>43227.195381944446</c:v>
                </c:pt>
                <c:pt idx="2083">
                  <c:v>43227.195625</c:v>
                </c:pt>
                <c:pt idx="2084">
                  <c:v>43227.195868055554</c:v>
                </c:pt>
                <c:pt idx="2085">
                  <c:v>43227.196111111109</c:v>
                </c:pt>
                <c:pt idx="2086">
                  <c:v>43227.19635416667</c:v>
                </c:pt>
                <c:pt idx="2087">
                  <c:v>43227.196597222224</c:v>
                </c:pt>
                <c:pt idx="2088">
                  <c:v>43227.196840277778</c:v>
                </c:pt>
                <c:pt idx="2089">
                  <c:v>43227.197083333333</c:v>
                </c:pt>
                <c:pt idx="2090">
                  <c:v>43227.197326388887</c:v>
                </c:pt>
                <c:pt idx="2091">
                  <c:v>43227.197569444441</c:v>
                </c:pt>
                <c:pt idx="2092">
                  <c:v>43227.197812500002</c:v>
                </c:pt>
                <c:pt idx="2093">
                  <c:v>43227.198055555556</c:v>
                </c:pt>
                <c:pt idx="2094">
                  <c:v>43227.198298611111</c:v>
                </c:pt>
                <c:pt idx="2095">
                  <c:v>43227.198541666665</c:v>
                </c:pt>
                <c:pt idx="2096">
                  <c:v>43227.198784722219</c:v>
                </c:pt>
                <c:pt idx="2097">
                  <c:v>43227.19902777778</c:v>
                </c:pt>
                <c:pt idx="2098">
                  <c:v>43227.199270833335</c:v>
                </c:pt>
                <c:pt idx="2099">
                  <c:v>43227.199513888889</c:v>
                </c:pt>
                <c:pt idx="2100">
                  <c:v>43227.199756944443</c:v>
                </c:pt>
                <c:pt idx="2101">
                  <c:v>43227.199999999997</c:v>
                </c:pt>
                <c:pt idx="2102">
                  <c:v>43227.200243055559</c:v>
                </c:pt>
                <c:pt idx="2103">
                  <c:v>43227.200486111113</c:v>
                </c:pt>
                <c:pt idx="2104">
                  <c:v>43227.200729166667</c:v>
                </c:pt>
                <c:pt idx="2105">
                  <c:v>43227.200972222221</c:v>
                </c:pt>
                <c:pt idx="2106">
                  <c:v>43227.201215277775</c:v>
                </c:pt>
                <c:pt idx="2107">
                  <c:v>43227.201458333337</c:v>
                </c:pt>
                <c:pt idx="2108">
                  <c:v>43227.201701388891</c:v>
                </c:pt>
                <c:pt idx="2109">
                  <c:v>43227.201944444445</c:v>
                </c:pt>
                <c:pt idx="2110">
                  <c:v>43227.202187499999</c:v>
                </c:pt>
                <c:pt idx="2111">
                  <c:v>43227.202430555553</c:v>
                </c:pt>
                <c:pt idx="2112">
                  <c:v>43227.202673611115</c:v>
                </c:pt>
                <c:pt idx="2113">
                  <c:v>43227.202905092592</c:v>
                </c:pt>
                <c:pt idx="2114">
                  <c:v>43227.203148148146</c:v>
                </c:pt>
                <c:pt idx="2115">
                  <c:v>43227.2033912037</c:v>
                </c:pt>
                <c:pt idx="2116">
                  <c:v>43227.203634259262</c:v>
                </c:pt>
                <c:pt idx="2117">
                  <c:v>43227.203877314816</c:v>
                </c:pt>
                <c:pt idx="2118">
                  <c:v>43227.20412037037</c:v>
                </c:pt>
                <c:pt idx="2119">
                  <c:v>43227.204363425924</c:v>
                </c:pt>
                <c:pt idx="2120">
                  <c:v>43227.204606481479</c:v>
                </c:pt>
                <c:pt idx="2121">
                  <c:v>43227.20484953704</c:v>
                </c:pt>
                <c:pt idx="2122">
                  <c:v>43227.205092592594</c:v>
                </c:pt>
                <c:pt idx="2123">
                  <c:v>43227.205335648148</c:v>
                </c:pt>
                <c:pt idx="2124">
                  <c:v>43227.205578703702</c:v>
                </c:pt>
                <c:pt idx="2125">
                  <c:v>43227.205821759257</c:v>
                </c:pt>
                <c:pt idx="2126">
                  <c:v>43227.206064814818</c:v>
                </c:pt>
                <c:pt idx="2127">
                  <c:v>43227.206307870372</c:v>
                </c:pt>
                <c:pt idx="2128">
                  <c:v>43227.206550925926</c:v>
                </c:pt>
                <c:pt idx="2129">
                  <c:v>43227.206793981481</c:v>
                </c:pt>
                <c:pt idx="2130">
                  <c:v>43227.207037037035</c:v>
                </c:pt>
                <c:pt idx="2131">
                  <c:v>43227.207280092596</c:v>
                </c:pt>
                <c:pt idx="2132">
                  <c:v>43227.20752314815</c:v>
                </c:pt>
                <c:pt idx="2133">
                  <c:v>43227.207766203705</c:v>
                </c:pt>
                <c:pt idx="2134">
                  <c:v>43227.208009259259</c:v>
                </c:pt>
                <c:pt idx="2135">
                  <c:v>43227.208252314813</c:v>
                </c:pt>
                <c:pt idx="2136">
                  <c:v>43227.208495370367</c:v>
                </c:pt>
                <c:pt idx="2137">
                  <c:v>43227.208738425928</c:v>
                </c:pt>
                <c:pt idx="2138">
                  <c:v>43227.208981481483</c:v>
                </c:pt>
                <c:pt idx="2139">
                  <c:v>43227.209224537037</c:v>
                </c:pt>
                <c:pt idx="2140">
                  <c:v>43227.209467592591</c:v>
                </c:pt>
                <c:pt idx="2141">
                  <c:v>43227.209710648145</c:v>
                </c:pt>
                <c:pt idx="2142">
                  <c:v>43227.209953703707</c:v>
                </c:pt>
                <c:pt idx="2143">
                  <c:v>43227.210196759261</c:v>
                </c:pt>
                <c:pt idx="2144">
                  <c:v>43227.210439814815</c:v>
                </c:pt>
                <c:pt idx="2145">
                  <c:v>43227.210682870369</c:v>
                </c:pt>
                <c:pt idx="2146">
                  <c:v>43227.210925925923</c:v>
                </c:pt>
                <c:pt idx="2147">
                  <c:v>43227.211168981485</c:v>
                </c:pt>
                <c:pt idx="2148">
                  <c:v>43227.211412037039</c:v>
                </c:pt>
                <c:pt idx="2149">
                  <c:v>43227.211655092593</c:v>
                </c:pt>
                <c:pt idx="2150">
                  <c:v>43227.211898148147</c:v>
                </c:pt>
                <c:pt idx="2151">
                  <c:v>43227.212141203701</c:v>
                </c:pt>
                <c:pt idx="2152">
                  <c:v>43227.212384259263</c:v>
                </c:pt>
                <c:pt idx="2153">
                  <c:v>43227.212627314817</c:v>
                </c:pt>
                <c:pt idx="2154">
                  <c:v>43227.212870370371</c:v>
                </c:pt>
                <c:pt idx="2155">
                  <c:v>43227.213113425925</c:v>
                </c:pt>
                <c:pt idx="2156">
                  <c:v>43227.213356481479</c:v>
                </c:pt>
                <c:pt idx="2157">
                  <c:v>43227.213599537034</c:v>
                </c:pt>
                <c:pt idx="2158">
                  <c:v>43227.213842592595</c:v>
                </c:pt>
                <c:pt idx="2159">
                  <c:v>43227.214074074072</c:v>
                </c:pt>
                <c:pt idx="2160">
                  <c:v>43227.214317129627</c:v>
                </c:pt>
                <c:pt idx="2161">
                  <c:v>43227.214560185188</c:v>
                </c:pt>
                <c:pt idx="2162">
                  <c:v>43227.214803240742</c:v>
                </c:pt>
                <c:pt idx="2163">
                  <c:v>43227.215046296296</c:v>
                </c:pt>
                <c:pt idx="2164">
                  <c:v>43227.215289351851</c:v>
                </c:pt>
                <c:pt idx="2165">
                  <c:v>43227.215532407405</c:v>
                </c:pt>
                <c:pt idx="2166">
                  <c:v>43227.215775462966</c:v>
                </c:pt>
                <c:pt idx="2167">
                  <c:v>43227.21601851852</c:v>
                </c:pt>
                <c:pt idx="2168">
                  <c:v>43227.216261574074</c:v>
                </c:pt>
                <c:pt idx="2169">
                  <c:v>43227.216504629629</c:v>
                </c:pt>
                <c:pt idx="2170">
                  <c:v>43227.216747685183</c:v>
                </c:pt>
                <c:pt idx="2171">
                  <c:v>43227.216990740744</c:v>
                </c:pt>
                <c:pt idx="2172">
                  <c:v>43227.217233796298</c:v>
                </c:pt>
                <c:pt idx="2173">
                  <c:v>43227.217476851853</c:v>
                </c:pt>
                <c:pt idx="2174">
                  <c:v>43227.217719907407</c:v>
                </c:pt>
                <c:pt idx="2175">
                  <c:v>43227.217962962961</c:v>
                </c:pt>
                <c:pt idx="2176">
                  <c:v>43227.218206018515</c:v>
                </c:pt>
                <c:pt idx="2177">
                  <c:v>43227.218449074076</c:v>
                </c:pt>
                <c:pt idx="2178">
                  <c:v>43227.218692129631</c:v>
                </c:pt>
                <c:pt idx="2179">
                  <c:v>43227.218935185185</c:v>
                </c:pt>
                <c:pt idx="2180">
                  <c:v>43227.219178240739</c:v>
                </c:pt>
                <c:pt idx="2181">
                  <c:v>43227.219421296293</c:v>
                </c:pt>
                <c:pt idx="2182">
                  <c:v>43227.219664351855</c:v>
                </c:pt>
                <c:pt idx="2183">
                  <c:v>43227.219907407409</c:v>
                </c:pt>
                <c:pt idx="2184">
                  <c:v>43227.220150462963</c:v>
                </c:pt>
                <c:pt idx="2185">
                  <c:v>43227.220393518517</c:v>
                </c:pt>
                <c:pt idx="2186">
                  <c:v>43227.220636574071</c:v>
                </c:pt>
                <c:pt idx="2187">
                  <c:v>43227.220879629633</c:v>
                </c:pt>
                <c:pt idx="2188">
                  <c:v>43227.221122685187</c:v>
                </c:pt>
                <c:pt idx="2189">
                  <c:v>43227.221365740741</c:v>
                </c:pt>
                <c:pt idx="2190">
                  <c:v>43227.221608796295</c:v>
                </c:pt>
                <c:pt idx="2191">
                  <c:v>43227.221851851849</c:v>
                </c:pt>
                <c:pt idx="2192">
                  <c:v>43227.222094907411</c:v>
                </c:pt>
                <c:pt idx="2193">
                  <c:v>43227.222337962965</c:v>
                </c:pt>
                <c:pt idx="2194">
                  <c:v>43227.222581018519</c:v>
                </c:pt>
                <c:pt idx="2195">
                  <c:v>43227.222824074073</c:v>
                </c:pt>
                <c:pt idx="2196">
                  <c:v>43227.223067129627</c:v>
                </c:pt>
                <c:pt idx="2197">
                  <c:v>43227.223310185182</c:v>
                </c:pt>
                <c:pt idx="2198">
                  <c:v>43227.223553240743</c:v>
                </c:pt>
                <c:pt idx="2199">
                  <c:v>43227.223796296297</c:v>
                </c:pt>
                <c:pt idx="2200">
                  <c:v>43227.224039351851</c:v>
                </c:pt>
                <c:pt idx="2201">
                  <c:v>43227.224282407406</c:v>
                </c:pt>
                <c:pt idx="2202">
                  <c:v>43227.22452546296</c:v>
                </c:pt>
                <c:pt idx="2203">
                  <c:v>43227.224768518521</c:v>
                </c:pt>
                <c:pt idx="2204">
                  <c:v>43227.225011574075</c:v>
                </c:pt>
                <c:pt idx="2205">
                  <c:v>43227.225243055553</c:v>
                </c:pt>
                <c:pt idx="2206">
                  <c:v>43227.225486111114</c:v>
                </c:pt>
                <c:pt idx="2207">
                  <c:v>43227.225729166668</c:v>
                </c:pt>
                <c:pt idx="2208">
                  <c:v>43227.225972222222</c:v>
                </c:pt>
                <c:pt idx="2209">
                  <c:v>43227.226215277777</c:v>
                </c:pt>
                <c:pt idx="2210">
                  <c:v>43227.226458333331</c:v>
                </c:pt>
                <c:pt idx="2211">
                  <c:v>43227.226701388892</c:v>
                </c:pt>
                <c:pt idx="2212">
                  <c:v>43227.226944444446</c:v>
                </c:pt>
                <c:pt idx="2213">
                  <c:v>43227.227187500001</c:v>
                </c:pt>
                <c:pt idx="2214">
                  <c:v>43227.227430555555</c:v>
                </c:pt>
                <c:pt idx="2215">
                  <c:v>43227.227673611109</c:v>
                </c:pt>
                <c:pt idx="2216">
                  <c:v>43227.227916666663</c:v>
                </c:pt>
                <c:pt idx="2217">
                  <c:v>43227.228159722225</c:v>
                </c:pt>
                <c:pt idx="2218">
                  <c:v>43227.228402777779</c:v>
                </c:pt>
                <c:pt idx="2219">
                  <c:v>43227.228645833333</c:v>
                </c:pt>
                <c:pt idx="2220">
                  <c:v>43227.228888888887</c:v>
                </c:pt>
                <c:pt idx="2221">
                  <c:v>43227.229131944441</c:v>
                </c:pt>
                <c:pt idx="2222">
                  <c:v>43227.229375000003</c:v>
                </c:pt>
                <c:pt idx="2223">
                  <c:v>43227.229618055557</c:v>
                </c:pt>
                <c:pt idx="2224">
                  <c:v>43227.229861111111</c:v>
                </c:pt>
                <c:pt idx="2225">
                  <c:v>43227.230104166665</c:v>
                </c:pt>
                <c:pt idx="2226">
                  <c:v>43227.230347222219</c:v>
                </c:pt>
                <c:pt idx="2227">
                  <c:v>43227.230590277781</c:v>
                </c:pt>
                <c:pt idx="2228">
                  <c:v>43227.230833333335</c:v>
                </c:pt>
                <c:pt idx="2229">
                  <c:v>43227.231076388889</c:v>
                </c:pt>
                <c:pt idx="2230">
                  <c:v>43227.231319444443</c:v>
                </c:pt>
                <c:pt idx="2231">
                  <c:v>43227.231562499997</c:v>
                </c:pt>
                <c:pt idx="2232">
                  <c:v>43227.231805555559</c:v>
                </c:pt>
                <c:pt idx="2233">
                  <c:v>43227.232048611113</c:v>
                </c:pt>
                <c:pt idx="2234">
                  <c:v>43227.232291666667</c:v>
                </c:pt>
                <c:pt idx="2235">
                  <c:v>43227.232534722221</c:v>
                </c:pt>
                <c:pt idx="2236">
                  <c:v>43227.232777777775</c:v>
                </c:pt>
                <c:pt idx="2237">
                  <c:v>43227.233020833337</c:v>
                </c:pt>
                <c:pt idx="2238">
                  <c:v>43227.233263888891</c:v>
                </c:pt>
                <c:pt idx="2239">
                  <c:v>43227.233506944445</c:v>
                </c:pt>
                <c:pt idx="2240">
                  <c:v>43227.233749999999</c:v>
                </c:pt>
                <c:pt idx="2241">
                  <c:v>43227.233993055554</c:v>
                </c:pt>
                <c:pt idx="2242">
                  <c:v>43227.234236111108</c:v>
                </c:pt>
                <c:pt idx="2243">
                  <c:v>43227.234479166669</c:v>
                </c:pt>
                <c:pt idx="2244">
                  <c:v>43227.234722222223</c:v>
                </c:pt>
                <c:pt idx="2245">
                  <c:v>43227.234965277778</c:v>
                </c:pt>
                <c:pt idx="2246">
                  <c:v>43227.235208333332</c:v>
                </c:pt>
                <c:pt idx="2247">
                  <c:v>43227.235451388886</c:v>
                </c:pt>
                <c:pt idx="2248">
                  <c:v>43227.235694444447</c:v>
                </c:pt>
                <c:pt idx="2249">
                  <c:v>43227.235925925925</c:v>
                </c:pt>
                <c:pt idx="2250">
                  <c:v>43227.236168981479</c:v>
                </c:pt>
                <c:pt idx="2251">
                  <c:v>43227.23641203704</c:v>
                </c:pt>
                <c:pt idx="2252">
                  <c:v>43227.236655092594</c:v>
                </c:pt>
                <c:pt idx="2253">
                  <c:v>43227.236898148149</c:v>
                </c:pt>
                <c:pt idx="2254">
                  <c:v>43227.237141203703</c:v>
                </c:pt>
                <c:pt idx="2255">
                  <c:v>43227.237384259257</c:v>
                </c:pt>
                <c:pt idx="2256">
                  <c:v>43227.237627314818</c:v>
                </c:pt>
                <c:pt idx="2257">
                  <c:v>43227.237870370373</c:v>
                </c:pt>
                <c:pt idx="2258">
                  <c:v>43227.238113425927</c:v>
                </c:pt>
                <c:pt idx="2259">
                  <c:v>43227.238356481481</c:v>
                </c:pt>
                <c:pt idx="2260">
                  <c:v>43227.238599537035</c:v>
                </c:pt>
                <c:pt idx="2261">
                  <c:v>43227.238842592589</c:v>
                </c:pt>
                <c:pt idx="2262">
                  <c:v>43227.239085648151</c:v>
                </c:pt>
                <c:pt idx="2263">
                  <c:v>43227.239328703705</c:v>
                </c:pt>
                <c:pt idx="2264">
                  <c:v>43227.239571759259</c:v>
                </c:pt>
                <c:pt idx="2265">
                  <c:v>43227.239814814813</c:v>
                </c:pt>
                <c:pt idx="2266">
                  <c:v>43227.240057870367</c:v>
                </c:pt>
                <c:pt idx="2267">
                  <c:v>43227.240300925929</c:v>
                </c:pt>
                <c:pt idx="2268">
                  <c:v>43227.240543981483</c:v>
                </c:pt>
                <c:pt idx="2269">
                  <c:v>43227.240787037037</c:v>
                </c:pt>
                <c:pt idx="2270">
                  <c:v>43227.241030092591</c:v>
                </c:pt>
                <c:pt idx="2271">
                  <c:v>43227.241273148145</c:v>
                </c:pt>
                <c:pt idx="2272">
                  <c:v>43227.241516203707</c:v>
                </c:pt>
                <c:pt idx="2273">
                  <c:v>43227.241759259261</c:v>
                </c:pt>
                <c:pt idx="2274">
                  <c:v>43227.242002314815</c:v>
                </c:pt>
                <c:pt idx="2275">
                  <c:v>43227.242245370369</c:v>
                </c:pt>
                <c:pt idx="2276">
                  <c:v>43227.242488425924</c:v>
                </c:pt>
                <c:pt idx="2277">
                  <c:v>43227.242731481485</c:v>
                </c:pt>
                <c:pt idx="2278">
                  <c:v>43227.242974537039</c:v>
                </c:pt>
                <c:pt idx="2279">
                  <c:v>43227.243217592593</c:v>
                </c:pt>
                <c:pt idx="2280">
                  <c:v>43227.243460648147</c:v>
                </c:pt>
                <c:pt idx="2281">
                  <c:v>43227.243703703702</c:v>
                </c:pt>
                <c:pt idx="2282">
                  <c:v>43227.243946759256</c:v>
                </c:pt>
                <c:pt idx="2283">
                  <c:v>43227.244189814817</c:v>
                </c:pt>
                <c:pt idx="2284">
                  <c:v>43227.244432870371</c:v>
                </c:pt>
                <c:pt idx="2285">
                  <c:v>43227.244675925926</c:v>
                </c:pt>
                <c:pt idx="2286">
                  <c:v>43227.24491898148</c:v>
                </c:pt>
                <c:pt idx="2287">
                  <c:v>43227.245162037034</c:v>
                </c:pt>
                <c:pt idx="2288">
                  <c:v>43227.245405092595</c:v>
                </c:pt>
                <c:pt idx="2289">
                  <c:v>43227.245648148149</c:v>
                </c:pt>
                <c:pt idx="2290">
                  <c:v>43227.245891203704</c:v>
                </c:pt>
                <c:pt idx="2291">
                  <c:v>43227.246134259258</c:v>
                </c:pt>
                <c:pt idx="2292">
                  <c:v>43227.246377314812</c:v>
                </c:pt>
                <c:pt idx="2293">
                  <c:v>43227.246620370373</c:v>
                </c:pt>
                <c:pt idx="2294">
                  <c:v>43227.246863425928</c:v>
                </c:pt>
                <c:pt idx="2295">
                  <c:v>43227.247106481482</c:v>
                </c:pt>
                <c:pt idx="2296">
                  <c:v>43227.247349537036</c:v>
                </c:pt>
                <c:pt idx="2297">
                  <c:v>43227.247581018521</c:v>
                </c:pt>
                <c:pt idx="2298">
                  <c:v>43227.247824074075</c:v>
                </c:pt>
                <c:pt idx="2299">
                  <c:v>43227.248067129629</c:v>
                </c:pt>
                <c:pt idx="2300">
                  <c:v>43227.248310185183</c:v>
                </c:pt>
                <c:pt idx="2301">
                  <c:v>43227.248553240737</c:v>
                </c:pt>
                <c:pt idx="2302">
                  <c:v>43227.248796296299</c:v>
                </c:pt>
                <c:pt idx="2303">
                  <c:v>43227.249039351853</c:v>
                </c:pt>
                <c:pt idx="2304">
                  <c:v>43227.249282407407</c:v>
                </c:pt>
                <c:pt idx="2305">
                  <c:v>43227.249525462961</c:v>
                </c:pt>
                <c:pt idx="2306">
                  <c:v>43227.249768518515</c:v>
                </c:pt>
                <c:pt idx="2307">
                  <c:v>43227.250011574077</c:v>
                </c:pt>
                <c:pt idx="2308">
                  <c:v>43227.250254629631</c:v>
                </c:pt>
                <c:pt idx="2309">
                  <c:v>43227.250497685185</c:v>
                </c:pt>
                <c:pt idx="2310">
                  <c:v>43227.250740740739</c:v>
                </c:pt>
                <c:pt idx="2311">
                  <c:v>43227.250983796293</c:v>
                </c:pt>
                <c:pt idx="2312">
                  <c:v>43227.251226851855</c:v>
                </c:pt>
                <c:pt idx="2313">
                  <c:v>43227.251469907409</c:v>
                </c:pt>
                <c:pt idx="2314">
                  <c:v>43227.251712962963</c:v>
                </c:pt>
                <c:pt idx="2315">
                  <c:v>43227.251956018517</c:v>
                </c:pt>
                <c:pt idx="2316">
                  <c:v>43227.252199074072</c:v>
                </c:pt>
                <c:pt idx="2317">
                  <c:v>43227.252442129633</c:v>
                </c:pt>
                <c:pt idx="2318">
                  <c:v>43227.252685185187</c:v>
                </c:pt>
                <c:pt idx="2319">
                  <c:v>43227.252928240741</c:v>
                </c:pt>
                <c:pt idx="2320">
                  <c:v>43227.253171296295</c:v>
                </c:pt>
                <c:pt idx="2321">
                  <c:v>43227.25341435185</c:v>
                </c:pt>
                <c:pt idx="2322">
                  <c:v>43227.253657407404</c:v>
                </c:pt>
                <c:pt idx="2323">
                  <c:v>43227.253900462965</c:v>
                </c:pt>
                <c:pt idx="2324">
                  <c:v>43227.254143518519</c:v>
                </c:pt>
                <c:pt idx="2325">
                  <c:v>43227.254386574074</c:v>
                </c:pt>
                <c:pt idx="2326">
                  <c:v>43227.254629629628</c:v>
                </c:pt>
                <c:pt idx="2327">
                  <c:v>43227.254872685182</c:v>
                </c:pt>
                <c:pt idx="2328">
                  <c:v>43227.255115740743</c:v>
                </c:pt>
                <c:pt idx="2329">
                  <c:v>43227.255358796298</c:v>
                </c:pt>
                <c:pt idx="2330">
                  <c:v>43227.255601851852</c:v>
                </c:pt>
                <c:pt idx="2331">
                  <c:v>43227.255844907406</c:v>
                </c:pt>
                <c:pt idx="2332">
                  <c:v>43227.25608796296</c:v>
                </c:pt>
                <c:pt idx="2333">
                  <c:v>43227.256331018521</c:v>
                </c:pt>
                <c:pt idx="2334">
                  <c:v>43227.256574074076</c:v>
                </c:pt>
                <c:pt idx="2335">
                  <c:v>43227.25681712963</c:v>
                </c:pt>
                <c:pt idx="2336">
                  <c:v>43227.257060185184</c:v>
                </c:pt>
                <c:pt idx="2337">
                  <c:v>43227.257303240738</c:v>
                </c:pt>
                <c:pt idx="2338">
                  <c:v>43227.2575462963</c:v>
                </c:pt>
                <c:pt idx="2339">
                  <c:v>43227.257789351854</c:v>
                </c:pt>
                <c:pt idx="2340">
                  <c:v>43227.258032407408</c:v>
                </c:pt>
                <c:pt idx="2341">
                  <c:v>43227.258275462962</c:v>
                </c:pt>
                <c:pt idx="2342">
                  <c:v>43227.258506944447</c:v>
                </c:pt>
                <c:pt idx="2343">
                  <c:v>43227.258750000001</c:v>
                </c:pt>
                <c:pt idx="2344">
                  <c:v>43227.258993055555</c:v>
                </c:pt>
                <c:pt idx="2345">
                  <c:v>43227.259236111109</c:v>
                </c:pt>
                <c:pt idx="2346">
                  <c:v>43227.259479166663</c:v>
                </c:pt>
                <c:pt idx="2347">
                  <c:v>43227.259722222225</c:v>
                </c:pt>
                <c:pt idx="2348">
                  <c:v>43227.259965277779</c:v>
                </c:pt>
                <c:pt idx="2349">
                  <c:v>43227.260208333333</c:v>
                </c:pt>
                <c:pt idx="2350">
                  <c:v>43227.260451388887</c:v>
                </c:pt>
                <c:pt idx="2351">
                  <c:v>43227.260694444441</c:v>
                </c:pt>
                <c:pt idx="2352">
                  <c:v>43227.260937500003</c:v>
                </c:pt>
                <c:pt idx="2353">
                  <c:v>43227.261180555557</c:v>
                </c:pt>
                <c:pt idx="2354">
                  <c:v>43227.261423611111</c:v>
                </c:pt>
                <c:pt idx="2355">
                  <c:v>43227.261666666665</c:v>
                </c:pt>
                <c:pt idx="2356">
                  <c:v>43227.26190972222</c:v>
                </c:pt>
                <c:pt idx="2357">
                  <c:v>43227.262152777781</c:v>
                </c:pt>
                <c:pt idx="2358">
                  <c:v>43227.262395833335</c:v>
                </c:pt>
                <c:pt idx="2359">
                  <c:v>43227.262638888889</c:v>
                </c:pt>
                <c:pt idx="2360">
                  <c:v>43227.262881944444</c:v>
                </c:pt>
                <c:pt idx="2361">
                  <c:v>43227.263124999998</c:v>
                </c:pt>
                <c:pt idx="2362">
                  <c:v>43227.263368055559</c:v>
                </c:pt>
                <c:pt idx="2363">
                  <c:v>43227.263611111113</c:v>
                </c:pt>
                <c:pt idx="2364">
                  <c:v>43227.263854166667</c:v>
                </c:pt>
                <c:pt idx="2365">
                  <c:v>43227.264097222222</c:v>
                </c:pt>
                <c:pt idx="2366">
                  <c:v>43227.264340277776</c:v>
                </c:pt>
                <c:pt idx="2367">
                  <c:v>43227.26458333333</c:v>
                </c:pt>
                <c:pt idx="2368">
                  <c:v>43227.264826388891</c:v>
                </c:pt>
                <c:pt idx="2369">
                  <c:v>43227.265069444446</c:v>
                </c:pt>
                <c:pt idx="2370">
                  <c:v>43227.2653125</c:v>
                </c:pt>
                <c:pt idx="2371">
                  <c:v>43227.265555555554</c:v>
                </c:pt>
                <c:pt idx="2372">
                  <c:v>43227.265798611108</c:v>
                </c:pt>
                <c:pt idx="2373">
                  <c:v>43227.266041666669</c:v>
                </c:pt>
                <c:pt idx="2374">
                  <c:v>43227.266284722224</c:v>
                </c:pt>
                <c:pt idx="2375">
                  <c:v>43227.266527777778</c:v>
                </c:pt>
                <c:pt idx="2376">
                  <c:v>43227.266770833332</c:v>
                </c:pt>
                <c:pt idx="2377">
                  <c:v>43227.267013888886</c:v>
                </c:pt>
                <c:pt idx="2378">
                  <c:v>43227.267256944448</c:v>
                </c:pt>
                <c:pt idx="2379">
                  <c:v>43227.267500000002</c:v>
                </c:pt>
                <c:pt idx="2380">
                  <c:v>43227.267743055556</c:v>
                </c:pt>
                <c:pt idx="2381">
                  <c:v>43227.26798611111</c:v>
                </c:pt>
                <c:pt idx="2382">
                  <c:v>43227.268229166664</c:v>
                </c:pt>
                <c:pt idx="2383">
                  <c:v>43227.268472222226</c:v>
                </c:pt>
                <c:pt idx="2384">
                  <c:v>43227.26871527778</c:v>
                </c:pt>
                <c:pt idx="2385">
                  <c:v>43227.268958333334</c:v>
                </c:pt>
                <c:pt idx="2386">
                  <c:v>43227.269201388888</c:v>
                </c:pt>
                <c:pt idx="2387">
                  <c:v>43227.269432870373</c:v>
                </c:pt>
                <c:pt idx="2388">
                  <c:v>43227.269675925927</c:v>
                </c:pt>
                <c:pt idx="2389">
                  <c:v>43227.269918981481</c:v>
                </c:pt>
                <c:pt idx="2390">
                  <c:v>43227.270162037035</c:v>
                </c:pt>
                <c:pt idx="2391">
                  <c:v>43227.270405092589</c:v>
                </c:pt>
                <c:pt idx="2392">
                  <c:v>43227.270648148151</c:v>
                </c:pt>
                <c:pt idx="2393">
                  <c:v>43227.270891203705</c:v>
                </c:pt>
                <c:pt idx="2394">
                  <c:v>43227.271134259259</c:v>
                </c:pt>
                <c:pt idx="2395">
                  <c:v>43227.271377314813</c:v>
                </c:pt>
                <c:pt idx="2396">
                  <c:v>43227.271620370368</c:v>
                </c:pt>
                <c:pt idx="2397">
                  <c:v>43227.271863425929</c:v>
                </c:pt>
                <c:pt idx="2398">
                  <c:v>43227.272106481483</c:v>
                </c:pt>
                <c:pt idx="2399">
                  <c:v>43227.272349537037</c:v>
                </c:pt>
                <c:pt idx="2400">
                  <c:v>43227.272592592592</c:v>
                </c:pt>
                <c:pt idx="2401">
                  <c:v>43227.272835648146</c:v>
                </c:pt>
                <c:pt idx="2402">
                  <c:v>43227.273078703707</c:v>
                </c:pt>
                <c:pt idx="2403">
                  <c:v>43227.273321759261</c:v>
                </c:pt>
                <c:pt idx="2404">
                  <c:v>43227.273564814815</c:v>
                </c:pt>
                <c:pt idx="2405">
                  <c:v>43227.27380787037</c:v>
                </c:pt>
                <c:pt idx="2406">
                  <c:v>43227.274050925924</c:v>
                </c:pt>
                <c:pt idx="2407">
                  <c:v>43227.274293981478</c:v>
                </c:pt>
                <c:pt idx="2408">
                  <c:v>43227.274537037039</c:v>
                </c:pt>
                <c:pt idx="2409">
                  <c:v>43227.274780092594</c:v>
                </c:pt>
                <c:pt idx="2410">
                  <c:v>43227.275023148148</c:v>
                </c:pt>
                <c:pt idx="2411">
                  <c:v>43227.275266203702</c:v>
                </c:pt>
                <c:pt idx="2412">
                  <c:v>43227.275509259256</c:v>
                </c:pt>
                <c:pt idx="2413">
                  <c:v>43227.275752314818</c:v>
                </c:pt>
                <c:pt idx="2414">
                  <c:v>43227.275995370372</c:v>
                </c:pt>
                <c:pt idx="2415">
                  <c:v>43227.276238425926</c:v>
                </c:pt>
                <c:pt idx="2416">
                  <c:v>43227.27648148148</c:v>
                </c:pt>
                <c:pt idx="2417">
                  <c:v>43227.276724537034</c:v>
                </c:pt>
                <c:pt idx="2418">
                  <c:v>43227.276967592596</c:v>
                </c:pt>
                <c:pt idx="2419">
                  <c:v>43227.27721064815</c:v>
                </c:pt>
                <c:pt idx="2420">
                  <c:v>43227.277453703704</c:v>
                </c:pt>
                <c:pt idx="2421">
                  <c:v>43227.277696759258</c:v>
                </c:pt>
                <c:pt idx="2422">
                  <c:v>43227.277939814812</c:v>
                </c:pt>
                <c:pt idx="2423">
                  <c:v>43227.278182870374</c:v>
                </c:pt>
                <c:pt idx="2424">
                  <c:v>43227.278425925928</c:v>
                </c:pt>
                <c:pt idx="2425">
                  <c:v>43227.278668981482</c:v>
                </c:pt>
                <c:pt idx="2426">
                  <c:v>43227.278912037036</c:v>
                </c:pt>
                <c:pt idx="2427">
                  <c:v>43227.27915509259</c:v>
                </c:pt>
                <c:pt idx="2428">
                  <c:v>43227.279398148145</c:v>
                </c:pt>
                <c:pt idx="2429">
                  <c:v>43227.279641203706</c:v>
                </c:pt>
                <c:pt idx="2430">
                  <c:v>43227.27988425926</c:v>
                </c:pt>
                <c:pt idx="2431">
                  <c:v>43227.280127314814</c:v>
                </c:pt>
                <c:pt idx="2432">
                  <c:v>43227.280358796299</c:v>
                </c:pt>
                <c:pt idx="2433">
                  <c:v>43227.280601851853</c:v>
                </c:pt>
                <c:pt idx="2434">
                  <c:v>43227.280844907407</c:v>
                </c:pt>
                <c:pt idx="2435">
                  <c:v>43227.281087962961</c:v>
                </c:pt>
                <c:pt idx="2436">
                  <c:v>43227.281331018516</c:v>
                </c:pt>
                <c:pt idx="2437">
                  <c:v>43227.281574074077</c:v>
                </c:pt>
                <c:pt idx="2438">
                  <c:v>43227.281817129631</c:v>
                </c:pt>
                <c:pt idx="2439">
                  <c:v>43227.282060185185</c:v>
                </c:pt>
                <c:pt idx="2440">
                  <c:v>43227.28230324074</c:v>
                </c:pt>
                <c:pt idx="2441">
                  <c:v>43227.282546296294</c:v>
                </c:pt>
                <c:pt idx="2442">
                  <c:v>43227.282789351855</c:v>
                </c:pt>
                <c:pt idx="2443">
                  <c:v>43227.283032407409</c:v>
                </c:pt>
                <c:pt idx="2444">
                  <c:v>43227.283275462964</c:v>
                </c:pt>
                <c:pt idx="2445">
                  <c:v>43227.283518518518</c:v>
                </c:pt>
                <c:pt idx="2446">
                  <c:v>43227.283761574072</c:v>
                </c:pt>
                <c:pt idx="2447">
                  <c:v>43227.284004629626</c:v>
                </c:pt>
                <c:pt idx="2448">
                  <c:v>43227.284247685187</c:v>
                </c:pt>
                <c:pt idx="2449">
                  <c:v>43227.284490740742</c:v>
                </c:pt>
                <c:pt idx="2450">
                  <c:v>43227.284733796296</c:v>
                </c:pt>
                <c:pt idx="2451">
                  <c:v>43227.28497685185</c:v>
                </c:pt>
                <c:pt idx="2452">
                  <c:v>43227.285219907404</c:v>
                </c:pt>
                <c:pt idx="2453">
                  <c:v>43227.285462962966</c:v>
                </c:pt>
                <c:pt idx="2454">
                  <c:v>43227.28570601852</c:v>
                </c:pt>
                <c:pt idx="2455">
                  <c:v>43227.285949074074</c:v>
                </c:pt>
                <c:pt idx="2456">
                  <c:v>43227.286192129628</c:v>
                </c:pt>
                <c:pt idx="2457">
                  <c:v>43227.286435185182</c:v>
                </c:pt>
                <c:pt idx="2458">
                  <c:v>43227.286678240744</c:v>
                </c:pt>
                <c:pt idx="2459">
                  <c:v>43227.286921296298</c:v>
                </c:pt>
                <c:pt idx="2460">
                  <c:v>43227.287164351852</c:v>
                </c:pt>
                <c:pt idx="2461">
                  <c:v>43227.287407407406</c:v>
                </c:pt>
                <c:pt idx="2462">
                  <c:v>43227.28765046296</c:v>
                </c:pt>
                <c:pt idx="2463">
                  <c:v>43227.287893518522</c:v>
                </c:pt>
                <c:pt idx="2464">
                  <c:v>43227.288136574076</c:v>
                </c:pt>
                <c:pt idx="2465">
                  <c:v>43227.28837962963</c:v>
                </c:pt>
                <c:pt idx="2466">
                  <c:v>43227.288622685184</c:v>
                </c:pt>
                <c:pt idx="2467">
                  <c:v>43227.288865740738</c:v>
                </c:pt>
                <c:pt idx="2468">
                  <c:v>43227.2891087963</c:v>
                </c:pt>
                <c:pt idx="2469">
                  <c:v>43227.289351851854</c:v>
                </c:pt>
                <c:pt idx="2470">
                  <c:v>43227.289594907408</c:v>
                </c:pt>
                <c:pt idx="2471">
                  <c:v>43227.289837962962</c:v>
                </c:pt>
                <c:pt idx="2472">
                  <c:v>43227.290081018517</c:v>
                </c:pt>
                <c:pt idx="2473">
                  <c:v>43227.290324074071</c:v>
                </c:pt>
                <c:pt idx="2474">
                  <c:v>43227.290567129632</c:v>
                </c:pt>
                <c:pt idx="2475">
                  <c:v>43227.290810185186</c:v>
                </c:pt>
                <c:pt idx="2476">
                  <c:v>43227.29105324074</c:v>
                </c:pt>
                <c:pt idx="2477">
                  <c:v>43227.291296296295</c:v>
                </c:pt>
                <c:pt idx="2478">
                  <c:v>43227.291539351849</c:v>
                </c:pt>
                <c:pt idx="2479">
                  <c:v>43227.291770833333</c:v>
                </c:pt>
                <c:pt idx="2480">
                  <c:v>43227.292013888888</c:v>
                </c:pt>
                <c:pt idx="2481">
                  <c:v>43227.292256944442</c:v>
                </c:pt>
                <c:pt idx="2482">
                  <c:v>43227.292500000003</c:v>
                </c:pt>
                <c:pt idx="2483">
                  <c:v>43227.292743055557</c:v>
                </c:pt>
                <c:pt idx="2484">
                  <c:v>43227.292986111112</c:v>
                </c:pt>
                <c:pt idx="2485">
                  <c:v>43227.293229166666</c:v>
                </c:pt>
                <c:pt idx="2486">
                  <c:v>43227.29347222222</c:v>
                </c:pt>
                <c:pt idx="2487">
                  <c:v>43227.293715277781</c:v>
                </c:pt>
                <c:pt idx="2488">
                  <c:v>43227.293958333335</c:v>
                </c:pt>
                <c:pt idx="2489">
                  <c:v>43227.29420138889</c:v>
                </c:pt>
                <c:pt idx="2490">
                  <c:v>43227.294444444444</c:v>
                </c:pt>
                <c:pt idx="2491">
                  <c:v>43227.294687499998</c:v>
                </c:pt>
                <c:pt idx="2492">
                  <c:v>43227.294930555552</c:v>
                </c:pt>
                <c:pt idx="2493">
                  <c:v>43227.295173611114</c:v>
                </c:pt>
                <c:pt idx="2494">
                  <c:v>43227.295416666668</c:v>
                </c:pt>
                <c:pt idx="2495">
                  <c:v>43227.295659722222</c:v>
                </c:pt>
                <c:pt idx="2496">
                  <c:v>43227.295902777776</c:v>
                </c:pt>
                <c:pt idx="2497">
                  <c:v>43227.29614583333</c:v>
                </c:pt>
                <c:pt idx="2498">
                  <c:v>43227.296388888892</c:v>
                </c:pt>
                <c:pt idx="2499">
                  <c:v>43227.296631944446</c:v>
                </c:pt>
                <c:pt idx="2500">
                  <c:v>43227.296875</c:v>
                </c:pt>
                <c:pt idx="2501">
                  <c:v>43227.297118055554</c:v>
                </c:pt>
                <c:pt idx="2502">
                  <c:v>43227.297361111108</c:v>
                </c:pt>
                <c:pt idx="2503">
                  <c:v>43227.29760416667</c:v>
                </c:pt>
                <c:pt idx="2504">
                  <c:v>43227.297847222224</c:v>
                </c:pt>
                <c:pt idx="2505">
                  <c:v>43227.298090277778</c:v>
                </c:pt>
                <c:pt idx="2506">
                  <c:v>43227.298333333332</c:v>
                </c:pt>
                <c:pt idx="2507">
                  <c:v>43227.298576388886</c:v>
                </c:pt>
                <c:pt idx="2508">
                  <c:v>43227.298819444448</c:v>
                </c:pt>
                <c:pt idx="2509">
                  <c:v>43227.299062500002</c:v>
                </c:pt>
                <c:pt idx="2510">
                  <c:v>43227.299305555556</c:v>
                </c:pt>
                <c:pt idx="2511">
                  <c:v>43227.29954861111</c:v>
                </c:pt>
                <c:pt idx="2512">
                  <c:v>43227.299791666665</c:v>
                </c:pt>
                <c:pt idx="2513">
                  <c:v>43227.300034722219</c:v>
                </c:pt>
                <c:pt idx="2514">
                  <c:v>43227.30027777778</c:v>
                </c:pt>
                <c:pt idx="2515">
                  <c:v>43227.300520833334</c:v>
                </c:pt>
                <c:pt idx="2516">
                  <c:v>43227.300763888888</c:v>
                </c:pt>
                <c:pt idx="2517">
                  <c:v>43227.301006944443</c:v>
                </c:pt>
                <c:pt idx="2518">
                  <c:v>43227.301249999997</c:v>
                </c:pt>
                <c:pt idx="2519">
                  <c:v>43227.301493055558</c:v>
                </c:pt>
                <c:pt idx="2520">
                  <c:v>43227.301736111112</c:v>
                </c:pt>
                <c:pt idx="2521">
                  <c:v>43227.301979166667</c:v>
                </c:pt>
                <c:pt idx="2522">
                  <c:v>43227.302222222221</c:v>
                </c:pt>
                <c:pt idx="2523">
                  <c:v>43227.302453703705</c:v>
                </c:pt>
                <c:pt idx="2524">
                  <c:v>43227.30269675926</c:v>
                </c:pt>
                <c:pt idx="2525">
                  <c:v>43227.302939814814</c:v>
                </c:pt>
                <c:pt idx="2526">
                  <c:v>43227.303182870368</c:v>
                </c:pt>
                <c:pt idx="2527">
                  <c:v>43227.303425925929</c:v>
                </c:pt>
                <c:pt idx="2528">
                  <c:v>43227.303668981483</c:v>
                </c:pt>
                <c:pt idx="2529">
                  <c:v>43227.303912037038</c:v>
                </c:pt>
                <c:pt idx="2530">
                  <c:v>43227.304155092592</c:v>
                </c:pt>
                <c:pt idx="2531">
                  <c:v>43227.304398148146</c:v>
                </c:pt>
                <c:pt idx="2532">
                  <c:v>43227.3046412037</c:v>
                </c:pt>
                <c:pt idx="2533">
                  <c:v>43227.304884259262</c:v>
                </c:pt>
                <c:pt idx="2534">
                  <c:v>43227.305127314816</c:v>
                </c:pt>
                <c:pt idx="2535">
                  <c:v>43227.30537037037</c:v>
                </c:pt>
                <c:pt idx="2536">
                  <c:v>43227.305613425924</c:v>
                </c:pt>
                <c:pt idx="2537">
                  <c:v>43227.305856481478</c:v>
                </c:pt>
                <c:pt idx="2538">
                  <c:v>43227.30609953704</c:v>
                </c:pt>
                <c:pt idx="2539">
                  <c:v>43227.306342592594</c:v>
                </c:pt>
                <c:pt idx="2540">
                  <c:v>43227.306585648148</c:v>
                </c:pt>
                <c:pt idx="2541">
                  <c:v>43227.306828703702</c:v>
                </c:pt>
                <c:pt idx="2542">
                  <c:v>43227.307071759256</c:v>
                </c:pt>
                <c:pt idx="2543">
                  <c:v>43227.307314814818</c:v>
                </c:pt>
                <c:pt idx="2544">
                  <c:v>43227.307557870372</c:v>
                </c:pt>
                <c:pt idx="2545">
                  <c:v>43227.307800925926</c:v>
                </c:pt>
                <c:pt idx="2546">
                  <c:v>43227.30804398148</c:v>
                </c:pt>
                <c:pt idx="2547">
                  <c:v>43227.308287037034</c:v>
                </c:pt>
                <c:pt idx="2548">
                  <c:v>43227.308530092596</c:v>
                </c:pt>
                <c:pt idx="2549">
                  <c:v>43227.30877314815</c:v>
                </c:pt>
                <c:pt idx="2550">
                  <c:v>43227.309016203704</c:v>
                </c:pt>
                <c:pt idx="2551">
                  <c:v>43227.309259259258</c:v>
                </c:pt>
                <c:pt idx="2552">
                  <c:v>43227.309502314813</c:v>
                </c:pt>
                <c:pt idx="2553">
                  <c:v>43227.309745370374</c:v>
                </c:pt>
                <c:pt idx="2554">
                  <c:v>43227.309988425928</c:v>
                </c:pt>
                <c:pt idx="2555">
                  <c:v>43227.310231481482</c:v>
                </c:pt>
                <c:pt idx="2556">
                  <c:v>43227.310474537036</c:v>
                </c:pt>
                <c:pt idx="2557">
                  <c:v>43227.310717592591</c:v>
                </c:pt>
                <c:pt idx="2558">
                  <c:v>43227.310960648145</c:v>
                </c:pt>
                <c:pt idx="2559">
                  <c:v>43227.311203703706</c:v>
                </c:pt>
                <c:pt idx="2560">
                  <c:v>43227.31144675926</c:v>
                </c:pt>
                <c:pt idx="2561">
                  <c:v>43227.311689814815</c:v>
                </c:pt>
                <c:pt idx="2562">
                  <c:v>43227.311932870369</c:v>
                </c:pt>
                <c:pt idx="2563">
                  <c:v>43227.312175925923</c:v>
                </c:pt>
                <c:pt idx="2564">
                  <c:v>43227.312418981484</c:v>
                </c:pt>
                <c:pt idx="2565">
                  <c:v>43227.312662037039</c:v>
                </c:pt>
                <c:pt idx="2566">
                  <c:v>43227.312905092593</c:v>
                </c:pt>
                <c:pt idx="2567">
                  <c:v>43227.313136574077</c:v>
                </c:pt>
                <c:pt idx="2568">
                  <c:v>43227.313379629632</c:v>
                </c:pt>
                <c:pt idx="2569">
                  <c:v>43227.313622685186</c:v>
                </c:pt>
                <c:pt idx="2570">
                  <c:v>43227.31386574074</c:v>
                </c:pt>
                <c:pt idx="2571">
                  <c:v>43227.314108796294</c:v>
                </c:pt>
                <c:pt idx="2572">
                  <c:v>43227.314351851855</c:v>
                </c:pt>
                <c:pt idx="2573">
                  <c:v>43227.31459490741</c:v>
                </c:pt>
                <c:pt idx="2574">
                  <c:v>43227.314837962964</c:v>
                </c:pt>
                <c:pt idx="2575">
                  <c:v>43227.315081018518</c:v>
                </c:pt>
                <c:pt idx="2576">
                  <c:v>43227.315324074072</c:v>
                </c:pt>
                <c:pt idx="2577">
                  <c:v>43227.315567129626</c:v>
                </c:pt>
                <c:pt idx="2578">
                  <c:v>43227.315810185188</c:v>
                </c:pt>
                <c:pt idx="2579">
                  <c:v>43227.316053240742</c:v>
                </c:pt>
                <c:pt idx="2580">
                  <c:v>43227.316296296296</c:v>
                </c:pt>
                <c:pt idx="2581">
                  <c:v>43227.31653935185</c:v>
                </c:pt>
                <c:pt idx="2582">
                  <c:v>43227.316782407404</c:v>
                </c:pt>
                <c:pt idx="2583">
                  <c:v>43227.317025462966</c:v>
                </c:pt>
                <c:pt idx="2584">
                  <c:v>43227.31726851852</c:v>
                </c:pt>
                <c:pt idx="2585">
                  <c:v>43227.317511574074</c:v>
                </c:pt>
                <c:pt idx="2586">
                  <c:v>43227.317754629628</c:v>
                </c:pt>
                <c:pt idx="2587">
                  <c:v>43227.317997685182</c:v>
                </c:pt>
                <c:pt idx="2588">
                  <c:v>43227.318240740744</c:v>
                </c:pt>
                <c:pt idx="2589">
                  <c:v>43227.318483796298</c:v>
                </c:pt>
                <c:pt idx="2590">
                  <c:v>43227.318726851852</c:v>
                </c:pt>
                <c:pt idx="2591">
                  <c:v>43227.318969907406</c:v>
                </c:pt>
                <c:pt idx="2592">
                  <c:v>43227.319212962961</c:v>
                </c:pt>
                <c:pt idx="2593">
                  <c:v>43227.319456018522</c:v>
                </c:pt>
                <c:pt idx="2594">
                  <c:v>43227.319699074076</c:v>
                </c:pt>
                <c:pt idx="2595">
                  <c:v>43227.31994212963</c:v>
                </c:pt>
                <c:pt idx="2596">
                  <c:v>43227.320185185185</c:v>
                </c:pt>
                <c:pt idx="2597">
                  <c:v>43227.320428240739</c:v>
                </c:pt>
                <c:pt idx="2598">
                  <c:v>43227.320671296293</c:v>
                </c:pt>
                <c:pt idx="2599">
                  <c:v>43227.320914351854</c:v>
                </c:pt>
                <c:pt idx="2600">
                  <c:v>43227.321157407408</c:v>
                </c:pt>
                <c:pt idx="2601">
                  <c:v>43227.321400462963</c:v>
                </c:pt>
                <c:pt idx="2602">
                  <c:v>43227.321643518517</c:v>
                </c:pt>
                <c:pt idx="2603">
                  <c:v>43227.321886574071</c:v>
                </c:pt>
                <c:pt idx="2604">
                  <c:v>43227.322129629632</c:v>
                </c:pt>
                <c:pt idx="2605">
                  <c:v>43227.322372685187</c:v>
                </c:pt>
                <c:pt idx="2606">
                  <c:v>43227.322615740741</c:v>
                </c:pt>
                <c:pt idx="2607">
                  <c:v>43227.322858796295</c:v>
                </c:pt>
                <c:pt idx="2608">
                  <c:v>43227.323101851849</c:v>
                </c:pt>
                <c:pt idx="2609">
                  <c:v>43227.323344907411</c:v>
                </c:pt>
                <c:pt idx="2610">
                  <c:v>43227.323587962965</c:v>
                </c:pt>
                <c:pt idx="2611">
                  <c:v>43227.323831018519</c:v>
                </c:pt>
                <c:pt idx="2612">
                  <c:v>43227.324074074073</c:v>
                </c:pt>
                <c:pt idx="2613">
                  <c:v>43227.324317129627</c:v>
                </c:pt>
                <c:pt idx="2614">
                  <c:v>43227.324560185189</c:v>
                </c:pt>
                <c:pt idx="2615">
                  <c:v>43227.324791666666</c:v>
                </c:pt>
                <c:pt idx="2616">
                  <c:v>43227.32503472222</c:v>
                </c:pt>
                <c:pt idx="2617">
                  <c:v>43227.325277777774</c:v>
                </c:pt>
                <c:pt idx="2618">
                  <c:v>43227.325520833336</c:v>
                </c:pt>
                <c:pt idx="2619">
                  <c:v>43227.32576388889</c:v>
                </c:pt>
                <c:pt idx="2620">
                  <c:v>43227.326006944444</c:v>
                </c:pt>
                <c:pt idx="2621">
                  <c:v>43227.326249999998</c:v>
                </c:pt>
                <c:pt idx="2622">
                  <c:v>43227.326493055552</c:v>
                </c:pt>
                <c:pt idx="2623">
                  <c:v>43227.326736111114</c:v>
                </c:pt>
                <c:pt idx="2624">
                  <c:v>43227.326979166668</c:v>
                </c:pt>
                <c:pt idx="2625">
                  <c:v>43227.327222222222</c:v>
                </c:pt>
                <c:pt idx="2626">
                  <c:v>43227.327465277776</c:v>
                </c:pt>
                <c:pt idx="2627">
                  <c:v>43227.327708333331</c:v>
                </c:pt>
                <c:pt idx="2628">
                  <c:v>43227.327951388892</c:v>
                </c:pt>
                <c:pt idx="2629">
                  <c:v>43227.328194444446</c:v>
                </c:pt>
                <c:pt idx="2630">
                  <c:v>43227.3284375</c:v>
                </c:pt>
                <c:pt idx="2631">
                  <c:v>43227.328680555554</c:v>
                </c:pt>
                <c:pt idx="2632">
                  <c:v>43227.328923611109</c:v>
                </c:pt>
                <c:pt idx="2633">
                  <c:v>43227.32916666667</c:v>
                </c:pt>
                <c:pt idx="2634">
                  <c:v>43227.329409722224</c:v>
                </c:pt>
                <c:pt idx="2635">
                  <c:v>43227.329652777778</c:v>
                </c:pt>
                <c:pt idx="2636">
                  <c:v>43227.329895833333</c:v>
                </c:pt>
                <c:pt idx="2637">
                  <c:v>43227.330138888887</c:v>
                </c:pt>
                <c:pt idx="2638">
                  <c:v>43227.330381944441</c:v>
                </c:pt>
                <c:pt idx="2639">
                  <c:v>43227.330625000002</c:v>
                </c:pt>
                <c:pt idx="2640">
                  <c:v>43227.330868055556</c:v>
                </c:pt>
                <c:pt idx="2641">
                  <c:v>43227.331111111111</c:v>
                </c:pt>
                <c:pt idx="2642">
                  <c:v>43227.331354166665</c:v>
                </c:pt>
                <c:pt idx="2643">
                  <c:v>43227.331597222219</c:v>
                </c:pt>
                <c:pt idx="2644">
                  <c:v>43227.33184027778</c:v>
                </c:pt>
                <c:pt idx="2645">
                  <c:v>43227.332083333335</c:v>
                </c:pt>
                <c:pt idx="2646">
                  <c:v>43227.332326388889</c:v>
                </c:pt>
                <c:pt idx="2647">
                  <c:v>43227.332569444443</c:v>
                </c:pt>
                <c:pt idx="2648">
                  <c:v>43227.332812499997</c:v>
                </c:pt>
                <c:pt idx="2649">
                  <c:v>43227.333055555559</c:v>
                </c:pt>
                <c:pt idx="2650">
                  <c:v>43227.333298611113</c:v>
                </c:pt>
                <c:pt idx="2651">
                  <c:v>43227.333541666667</c:v>
                </c:pt>
                <c:pt idx="2652">
                  <c:v>43227.333784722221</c:v>
                </c:pt>
                <c:pt idx="2653">
                  <c:v>43227.334027777775</c:v>
                </c:pt>
                <c:pt idx="2654">
                  <c:v>43227.334270833337</c:v>
                </c:pt>
                <c:pt idx="2655">
                  <c:v>43227.334513888891</c:v>
                </c:pt>
                <c:pt idx="2656">
                  <c:v>43227.334756944445</c:v>
                </c:pt>
                <c:pt idx="2657">
                  <c:v>43227.334999999999</c:v>
                </c:pt>
                <c:pt idx="2658">
                  <c:v>43227.335243055553</c:v>
                </c:pt>
                <c:pt idx="2659">
                  <c:v>43227.335486111115</c:v>
                </c:pt>
                <c:pt idx="2660">
                  <c:v>43227.335717592592</c:v>
                </c:pt>
                <c:pt idx="2661">
                  <c:v>43227.335960648146</c:v>
                </c:pt>
                <c:pt idx="2662">
                  <c:v>43227.3362037037</c:v>
                </c:pt>
                <c:pt idx="2663">
                  <c:v>43227.336446759262</c:v>
                </c:pt>
                <c:pt idx="2664">
                  <c:v>43227.336689814816</c:v>
                </c:pt>
                <c:pt idx="2665">
                  <c:v>43227.33693287037</c:v>
                </c:pt>
                <c:pt idx="2666">
                  <c:v>43227.337175925924</c:v>
                </c:pt>
                <c:pt idx="2667">
                  <c:v>43227.337418981479</c:v>
                </c:pt>
                <c:pt idx="2668">
                  <c:v>43227.33766203704</c:v>
                </c:pt>
                <c:pt idx="2669">
                  <c:v>43227.337905092594</c:v>
                </c:pt>
                <c:pt idx="2670">
                  <c:v>43227.338148148148</c:v>
                </c:pt>
                <c:pt idx="2671">
                  <c:v>43227.338391203702</c:v>
                </c:pt>
                <c:pt idx="2672">
                  <c:v>43227.338634259257</c:v>
                </c:pt>
                <c:pt idx="2673">
                  <c:v>43227.338877314818</c:v>
                </c:pt>
                <c:pt idx="2674">
                  <c:v>43227.339120370372</c:v>
                </c:pt>
                <c:pt idx="2675">
                  <c:v>43227.339363425926</c:v>
                </c:pt>
                <c:pt idx="2676">
                  <c:v>43227.339606481481</c:v>
                </c:pt>
                <c:pt idx="2677">
                  <c:v>43227.339849537035</c:v>
                </c:pt>
                <c:pt idx="2678">
                  <c:v>43227.340092592596</c:v>
                </c:pt>
                <c:pt idx="2679">
                  <c:v>43227.34033564815</c:v>
                </c:pt>
                <c:pt idx="2680">
                  <c:v>43227.340578703705</c:v>
                </c:pt>
                <c:pt idx="2681">
                  <c:v>43227.340821759259</c:v>
                </c:pt>
                <c:pt idx="2682">
                  <c:v>43227.341064814813</c:v>
                </c:pt>
                <c:pt idx="2683">
                  <c:v>43227.341307870367</c:v>
                </c:pt>
                <c:pt idx="2684">
                  <c:v>43227.341550925928</c:v>
                </c:pt>
                <c:pt idx="2685">
                  <c:v>43227.341793981483</c:v>
                </c:pt>
                <c:pt idx="2686">
                  <c:v>43227.342037037037</c:v>
                </c:pt>
                <c:pt idx="2687">
                  <c:v>43227.342280092591</c:v>
                </c:pt>
                <c:pt idx="2688">
                  <c:v>43227.342523148145</c:v>
                </c:pt>
                <c:pt idx="2689">
                  <c:v>43227.342766203707</c:v>
                </c:pt>
                <c:pt idx="2690">
                  <c:v>43227.343009259261</c:v>
                </c:pt>
                <c:pt idx="2691">
                  <c:v>43227.343252314815</c:v>
                </c:pt>
                <c:pt idx="2692">
                  <c:v>43227.343495370369</c:v>
                </c:pt>
                <c:pt idx="2693">
                  <c:v>43227.343738425923</c:v>
                </c:pt>
                <c:pt idx="2694">
                  <c:v>43227.343981481485</c:v>
                </c:pt>
                <c:pt idx="2695">
                  <c:v>43227.344224537039</c:v>
                </c:pt>
                <c:pt idx="2696">
                  <c:v>43227.344467592593</c:v>
                </c:pt>
                <c:pt idx="2697">
                  <c:v>43227.344710648147</c:v>
                </c:pt>
                <c:pt idx="2698">
                  <c:v>43227.344953703701</c:v>
                </c:pt>
                <c:pt idx="2699">
                  <c:v>43227.345196759263</c:v>
                </c:pt>
                <c:pt idx="2700">
                  <c:v>43227.345439814817</c:v>
                </c:pt>
                <c:pt idx="2701">
                  <c:v>43227.345682870371</c:v>
                </c:pt>
                <c:pt idx="2702">
                  <c:v>43227.345925925925</c:v>
                </c:pt>
                <c:pt idx="2703">
                  <c:v>43227.346168981479</c:v>
                </c:pt>
                <c:pt idx="2704">
                  <c:v>43227.346412037034</c:v>
                </c:pt>
                <c:pt idx="2705">
                  <c:v>43227.346655092595</c:v>
                </c:pt>
                <c:pt idx="2706">
                  <c:v>43227.346886574072</c:v>
                </c:pt>
                <c:pt idx="2707">
                  <c:v>43227.347129629627</c:v>
                </c:pt>
                <c:pt idx="2708">
                  <c:v>43227.347372685188</c:v>
                </c:pt>
                <c:pt idx="2709">
                  <c:v>43227.347615740742</c:v>
                </c:pt>
                <c:pt idx="2710">
                  <c:v>43227.347858796296</c:v>
                </c:pt>
                <c:pt idx="2711">
                  <c:v>43227.348101851851</c:v>
                </c:pt>
                <c:pt idx="2712">
                  <c:v>43227.348344907405</c:v>
                </c:pt>
                <c:pt idx="2713">
                  <c:v>43227.348587962966</c:v>
                </c:pt>
                <c:pt idx="2714">
                  <c:v>43227.34883101852</c:v>
                </c:pt>
                <c:pt idx="2715">
                  <c:v>43227.349074074074</c:v>
                </c:pt>
                <c:pt idx="2716">
                  <c:v>43227.349317129629</c:v>
                </c:pt>
                <c:pt idx="2717">
                  <c:v>43227.349560185183</c:v>
                </c:pt>
                <c:pt idx="2718">
                  <c:v>43227.349803240744</c:v>
                </c:pt>
                <c:pt idx="2719">
                  <c:v>43227.350046296298</c:v>
                </c:pt>
                <c:pt idx="2720">
                  <c:v>43227.350289351853</c:v>
                </c:pt>
                <c:pt idx="2721">
                  <c:v>43227.350532407407</c:v>
                </c:pt>
                <c:pt idx="2722">
                  <c:v>43227.350775462961</c:v>
                </c:pt>
                <c:pt idx="2723">
                  <c:v>43227.351018518515</c:v>
                </c:pt>
                <c:pt idx="2724">
                  <c:v>43227.351261574076</c:v>
                </c:pt>
                <c:pt idx="2725">
                  <c:v>43227.351504629631</c:v>
                </c:pt>
                <c:pt idx="2726">
                  <c:v>43227.351747685185</c:v>
                </c:pt>
                <c:pt idx="2727">
                  <c:v>43227.351990740739</c:v>
                </c:pt>
                <c:pt idx="2728">
                  <c:v>43227.352233796293</c:v>
                </c:pt>
                <c:pt idx="2729">
                  <c:v>43227.352476851855</c:v>
                </c:pt>
                <c:pt idx="2730">
                  <c:v>43227.352719907409</c:v>
                </c:pt>
                <c:pt idx="2731">
                  <c:v>43227.352962962963</c:v>
                </c:pt>
                <c:pt idx="2732">
                  <c:v>43227.353206018517</c:v>
                </c:pt>
                <c:pt idx="2733">
                  <c:v>43227.353449074071</c:v>
                </c:pt>
                <c:pt idx="2734">
                  <c:v>43227.353692129633</c:v>
                </c:pt>
                <c:pt idx="2735">
                  <c:v>43227.353935185187</c:v>
                </c:pt>
                <c:pt idx="2736">
                  <c:v>43227.354178240741</c:v>
                </c:pt>
                <c:pt idx="2737">
                  <c:v>43227.354421296295</c:v>
                </c:pt>
                <c:pt idx="2738">
                  <c:v>43227.354664351849</c:v>
                </c:pt>
                <c:pt idx="2739">
                  <c:v>43227.354907407411</c:v>
                </c:pt>
                <c:pt idx="2740">
                  <c:v>43227.355150462965</c:v>
                </c:pt>
                <c:pt idx="2741">
                  <c:v>43227.355393518519</c:v>
                </c:pt>
                <c:pt idx="2742">
                  <c:v>43227.355636574073</c:v>
                </c:pt>
                <c:pt idx="2743">
                  <c:v>43227.355879629627</c:v>
                </c:pt>
                <c:pt idx="2744">
                  <c:v>43227.356122685182</c:v>
                </c:pt>
                <c:pt idx="2745">
                  <c:v>43227.356365740743</c:v>
                </c:pt>
                <c:pt idx="2746">
                  <c:v>43227.356608796297</c:v>
                </c:pt>
                <c:pt idx="2747">
                  <c:v>43227.356851851851</c:v>
                </c:pt>
                <c:pt idx="2748">
                  <c:v>43227.357094907406</c:v>
                </c:pt>
                <c:pt idx="2749">
                  <c:v>43227.35733796296</c:v>
                </c:pt>
                <c:pt idx="2750">
                  <c:v>43227.357581018521</c:v>
                </c:pt>
                <c:pt idx="2751">
                  <c:v>43227.357824074075</c:v>
                </c:pt>
                <c:pt idx="2752">
                  <c:v>43227.358067129629</c:v>
                </c:pt>
                <c:pt idx="2753">
                  <c:v>43227.358298611114</c:v>
                </c:pt>
                <c:pt idx="2754">
                  <c:v>43227.358541666668</c:v>
                </c:pt>
                <c:pt idx="2755">
                  <c:v>43227.358784722222</c:v>
                </c:pt>
                <c:pt idx="2756">
                  <c:v>43227.359027777777</c:v>
                </c:pt>
                <c:pt idx="2757">
                  <c:v>43227.359270833331</c:v>
                </c:pt>
                <c:pt idx="2758">
                  <c:v>43227.359513888892</c:v>
                </c:pt>
                <c:pt idx="2759">
                  <c:v>43227.359756944446</c:v>
                </c:pt>
                <c:pt idx="2760">
                  <c:v>43227.360000000001</c:v>
                </c:pt>
                <c:pt idx="2761">
                  <c:v>43227.360243055555</c:v>
                </c:pt>
                <c:pt idx="2762">
                  <c:v>43227.360486111109</c:v>
                </c:pt>
                <c:pt idx="2763">
                  <c:v>43227.360729166663</c:v>
                </c:pt>
                <c:pt idx="2764">
                  <c:v>43227.360972222225</c:v>
                </c:pt>
                <c:pt idx="2765">
                  <c:v>43227.361215277779</c:v>
                </c:pt>
                <c:pt idx="2766">
                  <c:v>43227.361458333333</c:v>
                </c:pt>
                <c:pt idx="2767">
                  <c:v>43227.361701388887</c:v>
                </c:pt>
                <c:pt idx="2768">
                  <c:v>43227.361944444441</c:v>
                </c:pt>
                <c:pt idx="2769">
                  <c:v>43227.362187500003</c:v>
                </c:pt>
                <c:pt idx="2770">
                  <c:v>43227.362430555557</c:v>
                </c:pt>
                <c:pt idx="2771">
                  <c:v>43227.362673611111</c:v>
                </c:pt>
                <c:pt idx="2772">
                  <c:v>43227.362916666665</c:v>
                </c:pt>
                <c:pt idx="2773">
                  <c:v>43227.363159722219</c:v>
                </c:pt>
                <c:pt idx="2774">
                  <c:v>43227.363402777781</c:v>
                </c:pt>
                <c:pt idx="2775">
                  <c:v>43227.363645833335</c:v>
                </c:pt>
                <c:pt idx="2776">
                  <c:v>43227.363888888889</c:v>
                </c:pt>
                <c:pt idx="2777">
                  <c:v>43227.364131944443</c:v>
                </c:pt>
                <c:pt idx="2778">
                  <c:v>43227.364374999997</c:v>
                </c:pt>
                <c:pt idx="2779">
                  <c:v>43227.364618055559</c:v>
                </c:pt>
                <c:pt idx="2780">
                  <c:v>43227.364861111113</c:v>
                </c:pt>
                <c:pt idx="2781">
                  <c:v>43227.365104166667</c:v>
                </c:pt>
                <c:pt idx="2782">
                  <c:v>43227.365347222221</c:v>
                </c:pt>
                <c:pt idx="2783">
                  <c:v>43227.365590277775</c:v>
                </c:pt>
                <c:pt idx="2784">
                  <c:v>43227.365833333337</c:v>
                </c:pt>
                <c:pt idx="2785">
                  <c:v>43227.366076388891</c:v>
                </c:pt>
                <c:pt idx="2786">
                  <c:v>43227.366319444445</c:v>
                </c:pt>
                <c:pt idx="2787">
                  <c:v>43227.366562499999</c:v>
                </c:pt>
                <c:pt idx="2788">
                  <c:v>43227.366805555554</c:v>
                </c:pt>
                <c:pt idx="2789">
                  <c:v>43227.367048611108</c:v>
                </c:pt>
                <c:pt idx="2790">
                  <c:v>43227.367291666669</c:v>
                </c:pt>
                <c:pt idx="2791">
                  <c:v>43227.367534722223</c:v>
                </c:pt>
                <c:pt idx="2792">
                  <c:v>43227.367777777778</c:v>
                </c:pt>
                <c:pt idx="2793">
                  <c:v>43227.368020833332</c:v>
                </c:pt>
                <c:pt idx="2794">
                  <c:v>43227.368263888886</c:v>
                </c:pt>
                <c:pt idx="2795">
                  <c:v>43227.368506944447</c:v>
                </c:pt>
                <c:pt idx="2796">
                  <c:v>43227.368750000001</c:v>
                </c:pt>
                <c:pt idx="2797">
                  <c:v>43227.368993055556</c:v>
                </c:pt>
                <c:pt idx="2798">
                  <c:v>43227.36923611111</c:v>
                </c:pt>
                <c:pt idx="2799">
                  <c:v>43227.369479166664</c:v>
                </c:pt>
                <c:pt idx="2800">
                  <c:v>43227.369722222225</c:v>
                </c:pt>
                <c:pt idx="2801">
                  <c:v>43227.36996527778</c:v>
                </c:pt>
                <c:pt idx="2802">
                  <c:v>43227.370196759257</c:v>
                </c:pt>
                <c:pt idx="2803">
                  <c:v>43227.370439814818</c:v>
                </c:pt>
                <c:pt idx="2804">
                  <c:v>43227.370682870373</c:v>
                </c:pt>
                <c:pt idx="2805">
                  <c:v>43227.370925925927</c:v>
                </c:pt>
                <c:pt idx="2806">
                  <c:v>43227.371168981481</c:v>
                </c:pt>
                <c:pt idx="2807">
                  <c:v>43227.371412037035</c:v>
                </c:pt>
                <c:pt idx="2808">
                  <c:v>43227.371655092589</c:v>
                </c:pt>
                <c:pt idx="2809">
                  <c:v>43227.371898148151</c:v>
                </c:pt>
                <c:pt idx="2810">
                  <c:v>43227.372141203705</c:v>
                </c:pt>
                <c:pt idx="2811">
                  <c:v>43227.372384259259</c:v>
                </c:pt>
                <c:pt idx="2812">
                  <c:v>43227.372627314813</c:v>
                </c:pt>
                <c:pt idx="2813">
                  <c:v>43227.372870370367</c:v>
                </c:pt>
                <c:pt idx="2814">
                  <c:v>43227.373113425929</c:v>
                </c:pt>
                <c:pt idx="2815">
                  <c:v>43227.373356481483</c:v>
                </c:pt>
                <c:pt idx="2816">
                  <c:v>43227.373599537037</c:v>
                </c:pt>
                <c:pt idx="2817">
                  <c:v>43227.373842592591</c:v>
                </c:pt>
                <c:pt idx="2818">
                  <c:v>43227.374085648145</c:v>
                </c:pt>
                <c:pt idx="2819">
                  <c:v>43227.374328703707</c:v>
                </c:pt>
                <c:pt idx="2820">
                  <c:v>43227.374571759261</c:v>
                </c:pt>
                <c:pt idx="2821">
                  <c:v>43227.374814814815</c:v>
                </c:pt>
                <c:pt idx="2822">
                  <c:v>43227.375057870369</c:v>
                </c:pt>
                <c:pt idx="2823">
                  <c:v>43227.375300925924</c:v>
                </c:pt>
                <c:pt idx="2824">
                  <c:v>43227.375543981485</c:v>
                </c:pt>
                <c:pt idx="2825">
                  <c:v>43227.375787037039</c:v>
                </c:pt>
                <c:pt idx="2826">
                  <c:v>43227.376030092593</c:v>
                </c:pt>
                <c:pt idx="2827">
                  <c:v>43227.376273148147</c:v>
                </c:pt>
                <c:pt idx="2828">
                  <c:v>43227.376516203702</c:v>
                </c:pt>
                <c:pt idx="2829">
                  <c:v>43227.376759259256</c:v>
                </c:pt>
                <c:pt idx="2830">
                  <c:v>43227.377002314817</c:v>
                </c:pt>
                <c:pt idx="2831">
                  <c:v>43227.377245370371</c:v>
                </c:pt>
                <c:pt idx="2832">
                  <c:v>43227.377488425926</c:v>
                </c:pt>
                <c:pt idx="2833">
                  <c:v>43227.37773148148</c:v>
                </c:pt>
                <c:pt idx="2834">
                  <c:v>43227.377974537034</c:v>
                </c:pt>
                <c:pt idx="2835">
                  <c:v>43227.378217592595</c:v>
                </c:pt>
                <c:pt idx="2836">
                  <c:v>43227.378460648149</c:v>
                </c:pt>
                <c:pt idx="2837">
                  <c:v>43227.378703703704</c:v>
                </c:pt>
                <c:pt idx="2838">
                  <c:v>43227.378946759258</c:v>
                </c:pt>
                <c:pt idx="2839">
                  <c:v>43227.379189814812</c:v>
                </c:pt>
                <c:pt idx="2840">
                  <c:v>43227.379432870373</c:v>
                </c:pt>
                <c:pt idx="2841">
                  <c:v>43227.379675925928</c:v>
                </c:pt>
                <c:pt idx="2842">
                  <c:v>43227.379918981482</c:v>
                </c:pt>
                <c:pt idx="2843">
                  <c:v>43227.380162037036</c:v>
                </c:pt>
                <c:pt idx="2844">
                  <c:v>43227.38040509259</c:v>
                </c:pt>
                <c:pt idx="2845">
                  <c:v>43227.380648148152</c:v>
                </c:pt>
                <c:pt idx="2846">
                  <c:v>43227.380891203706</c:v>
                </c:pt>
                <c:pt idx="2847">
                  <c:v>43227.38113425926</c:v>
                </c:pt>
                <c:pt idx="2848">
                  <c:v>43227.381377314814</c:v>
                </c:pt>
                <c:pt idx="2849">
                  <c:v>43227.381620370368</c:v>
                </c:pt>
                <c:pt idx="2850">
                  <c:v>43227.381851851853</c:v>
                </c:pt>
                <c:pt idx="2851">
                  <c:v>43227.382094907407</c:v>
                </c:pt>
                <c:pt idx="2852">
                  <c:v>43227.382337962961</c:v>
                </c:pt>
                <c:pt idx="2853">
                  <c:v>43227.382581018515</c:v>
                </c:pt>
                <c:pt idx="2854">
                  <c:v>43227.382824074077</c:v>
                </c:pt>
                <c:pt idx="2855">
                  <c:v>43227.383067129631</c:v>
                </c:pt>
                <c:pt idx="2856">
                  <c:v>43227.383310185185</c:v>
                </c:pt>
                <c:pt idx="2857">
                  <c:v>43227.383553240739</c:v>
                </c:pt>
                <c:pt idx="2858">
                  <c:v>43227.383796296293</c:v>
                </c:pt>
                <c:pt idx="2859">
                  <c:v>43227.384039351855</c:v>
                </c:pt>
                <c:pt idx="2860">
                  <c:v>43227.384282407409</c:v>
                </c:pt>
                <c:pt idx="2861">
                  <c:v>43227.384525462963</c:v>
                </c:pt>
                <c:pt idx="2862">
                  <c:v>43227.384768518517</c:v>
                </c:pt>
                <c:pt idx="2863">
                  <c:v>43227.385011574072</c:v>
                </c:pt>
                <c:pt idx="2864">
                  <c:v>43227.385254629633</c:v>
                </c:pt>
                <c:pt idx="2865">
                  <c:v>43227.385497685187</c:v>
                </c:pt>
                <c:pt idx="2866">
                  <c:v>43227.385740740741</c:v>
                </c:pt>
                <c:pt idx="2867">
                  <c:v>43227.385983796295</c:v>
                </c:pt>
                <c:pt idx="2868">
                  <c:v>43227.38622685185</c:v>
                </c:pt>
                <c:pt idx="2869">
                  <c:v>43227.386469907404</c:v>
                </c:pt>
                <c:pt idx="2870">
                  <c:v>43227.386712962965</c:v>
                </c:pt>
                <c:pt idx="2871">
                  <c:v>43227.386956018519</c:v>
                </c:pt>
                <c:pt idx="2872">
                  <c:v>43227.387199074074</c:v>
                </c:pt>
                <c:pt idx="2873">
                  <c:v>43227.387442129628</c:v>
                </c:pt>
                <c:pt idx="2874">
                  <c:v>43227.387685185182</c:v>
                </c:pt>
                <c:pt idx="2875">
                  <c:v>43227.387928240743</c:v>
                </c:pt>
                <c:pt idx="2876">
                  <c:v>43227.388171296298</c:v>
                </c:pt>
                <c:pt idx="2877">
                  <c:v>43227.388414351852</c:v>
                </c:pt>
                <c:pt idx="2878">
                  <c:v>43227.388657407406</c:v>
                </c:pt>
                <c:pt idx="2879">
                  <c:v>43227.38890046296</c:v>
                </c:pt>
                <c:pt idx="2880">
                  <c:v>43227.389143518521</c:v>
                </c:pt>
                <c:pt idx="2881">
                  <c:v>43227.389386574076</c:v>
                </c:pt>
                <c:pt idx="2882">
                  <c:v>43227.38962962963</c:v>
                </c:pt>
                <c:pt idx="2883">
                  <c:v>43227.389872685184</c:v>
                </c:pt>
                <c:pt idx="2884">
                  <c:v>43227.390115740738</c:v>
                </c:pt>
                <c:pt idx="2885">
                  <c:v>43227.3903587963</c:v>
                </c:pt>
                <c:pt idx="2886">
                  <c:v>43227.390601851854</c:v>
                </c:pt>
                <c:pt idx="2887">
                  <c:v>43227.390844907408</c:v>
                </c:pt>
                <c:pt idx="2888">
                  <c:v>43227.391087962962</c:v>
                </c:pt>
                <c:pt idx="2889">
                  <c:v>43227.391331018516</c:v>
                </c:pt>
                <c:pt idx="2890">
                  <c:v>43227.391574074078</c:v>
                </c:pt>
                <c:pt idx="2891">
                  <c:v>43227.391817129632</c:v>
                </c:pt>
                <c:pt idx="2892">
                  <c:v>43227.392060185186</c:v>
                </c:pt>
                <c:pt idx="2893">
                  <c:v>43227.39230324074</c:v>
                </c:pt>
                <c:pt idx="2894">
                  <c:v>43227.392546296294</c:v>
                </c:pt>
                <c:pt idx="2895">
                  <c:v>43227.392789351848</c:v>
                </c:pt>
                <c:pt idx="2896">
                  <c:v>43227.39303240741</c:v>
                </c:pt>
                <c:pt idx="2897">
                  <c:v>43227.393275462964</c:v>
                </c:pt>
                <c:pt idx="2898">
                  <c:v>43227.393518518518</c:v>
                </c:pt>
                <c:pt idx="2899">
                  <c:v>43227.393761574072</c:v>
                </c:pt>
                <c:pt idx="2900">
                  <c:v>43227.393993055557</c:v>
                </c:pt>
                <c:pt idx="2901">
                  <c:v>43227.394236111111</c:v>
                </c:pt>
                <c:pt idx="2902">
                  <c:v>43227.394479166665</c:v>
                </c:pt>
                <c:pt idx="2903">
                  <c:v>43227.39472222222</c:v>
                </c:pt>
                <c:pt idx="2904">
                  <c:v>43227.394965277781</c:v>
                </c:pt>
                <c:pt idx="2905">
                  <c:v>43227.395208333335</c:v>
                </c:pt>
                <c:pt idx="2906">
                  <c:v>43227.395451388889</c:v>
                </c:pt>
                <c:pt idx="2907">
                  <c:v>43227.395694444444</c:v>
                </c:pt>
                <c:pt idx="2908">
                  <c:v>43227.395937499998</c:v>
                </c:pt>
                <c:pt idx="2909">
                  <c:v>43227.396180555559</c:v>
                </c:pt>
                <c:pt idx="2910">
                  <c:v>43227.396423611113</c:v>
                </c:pt>
                <c:pt idx="2911">
                  <c:v>43227.396666666667</c:v>
                </c:pt>
                <c:pt idx="2912">
                  <c:v>43227.396909722222</c:v>
                </c:pt>
                <c:pt idx="2913">
                  <c:v>43227.397152777776</c:v>
                </c:pt>
                <c:pt idx="2914">
                  <c:v>43227.39739583333</c:v>
                </c:pt>
                <c:pt idx="2915">
                  <c:v>43227.397638888891</c:v>
                </c:pt>
                <c:pt idx="2916">
                  <c:v>43227.397881944446</c:v>
                </c:pt>
                <c:pt idx="2917">
                  <c:v>43227.398125</c:v>
                </c:pt>
                <c:pt idx="2918">
                  <c:v>43227.398368055554</c:v>
                </c:pt>
                <c:pt idx="2919">
                  <c:v>43227.398611111108</c:v>
                </c:pt>
                <c:pt idx="2920">
                  <c:v>43227.398854166669</c:v>
                </c:pt>
                <c:pt idx="2921">
                  <c:v>43227.399097222224</c:v>
                </c:pt>
                <c:pt idx="2922">
                  <c:v>43227.399340277778</c:v>
                </c:pt>
                <c:pt idx="2923">
                  <c:v>43227.399583333332</c:v>
                </c:pt>
                <c:pt idx="2924">
                  <c:v>43227.399826388886</c:v>
                </c:pt>
                <c:pt idx="2925">
                  <c:v>43227.400069444448</c:v>
                </c:pt>
                <c:pt idx="2926">
                  <c:v>43227.400312500002</c:v>
                </c:pt>
                <c:pt idx="2927">
                  <c:v>43227.400555555556</c:v>
                </c:pt>
                <c:pt idx="2928">
                  <c:v>43227.40079861111</c:v>
                </c:pt>
                <c:pt idx="2929">
                  <c:v>43227.401041666664</c:v>
                </c:pt>
                <c:pt idx="2930">
                  <c:v>43227.401284722226</c:v>
                </c:pt>
                <c:pt idx="2931">
                  <c:v>43227.40152777778</c:v>
                </c:pt>
                <c:pt idx="2932">
                  <c:v>43227.401770833334</c:v>
                </c:pt>
                <c:pt idx="2933">
                  <c:v>43227.402013888888</c:v>
                </c:pt>
                <c:pt idx="2934">
                  <c:v>43227.402256944442</c:v>
                </c:pt>
                <c:pt idx="2935">
                  <c:v>43227.402499999997</c:v>
                </c:pt>
                <c:pt idx="2936">
                  <c:v>43227.402743055558</c:v>
                </c:pt>
                <c:pt idx="2937">
                  <c:v>43227.402986111112</c:v>
                </c:pt>
                <c:pt idx="2938">
                  <c:v>43227.403229166666</c:v>
                </c:pt>
                <c:pt idx="2939">
                  <c:v>43227.40347222222</c:v>
                </c:pt>
                <c:pt idx="2940">
                  <c:v>43227.403715277775</c:v>
                </c:pt>
                <c:pt idx="2941">
                  <c:v>43227.403958333336</c:v>
                </c:pt>
                <c:pt idx="2942">
                  <c:v>43227.40420138889</c:v>
                </c:pt>
                <c:pt idx="2943">
                  <c:v>43227.404444444444</c:v>
                </c:pt>
                <c:pt idx="2944">
                  <c:v>43227.404687499999</c:v>
                </c:pt>
                <c:pt idx="2945">
                  <c:v>43227.404930555553</c:v>
                </c:pt>
                <c:pt idx="2946">
                  <c:v>43227.405173611114</c:v>
                </c:pt>
                <c:pt idx="2947">
                  <c:v>43227.405416666668</c:v>
                </c:pt>
                <c:pt idx="2948">
                  <c:v>43227.405648148146</c:v>
                </c:pt>
                <c:pt idx="2949">
                  <c:v>43227.405891203707</c:v>
                </c:pt>
                <c:pt idx="2950">
                  <c:v>43227.406134259261</c:v>
                </c:pt>
                <c:pt idx="2951">
                  <c:v>43227.406377314815</c:v>
                </c:pt>
                <c:pt idx="2952">
                  <c:v>43227.40662037037</c:v>
                </c:pt>
                <c:pt idx="2953">
                  <c:v>43227.406863425924</c:v>
                </c:pt>
                <c:pt idx="2954">
                  <c:v>43227.407106481478</c:v>
                </c:pt>
                <c:pt idx="2955">
                  <c:v>43227.407349537039</c:v>
                </c:pt>
                <c:pt idx="2956">
                  <c:v>43227.407592592594</c:v>
                </c:pt>
                <c:pt idx="2957">
                  <c:v>43227.407835648148</c:v>
                </c:pt>
                <c:pt idx="2958">
                  <c:v>43227.408078703702</c:v>
                </c:pt>
                <c:pt idx="2959">
                  <c:v>43227.408321759256</c:v>
                </c:pt>
                <c:pt idx="2960">
                  <c:v>43227.408564814818</c:v>
                </c:pt>
                <c:pt idx="2961">
                  <c:v>43227.408807870372</c:v>
                </c:pt>
                <c:pt idx="2962">
                  <c:v>43227.409050925926</c:v>
                </c:pt>
                <c:pt idx="2963">
                  <c:v>43227.40929398148</c:v>
                </c:pt>
                <c:pt idx="2964">
                  <c:v>43227.409537037034</c:v>
                </c:pt>
                <c:pt idx="2965">
                  <c:v>43227.409780092596</c:v>
                </c:pt>
                <c:pt idx="2966">
                  <c:v>43227.41002314815</c:v>
                </c:pt>
                <c:pt idx="2967">
                  <c:v>43227.410266203704</c:v>
                </c:pt>
                <c:pt idx="2968">
                  <c:v>43227.410509259258</c:v>
                </c:pt>
                <c:pt idx="2969">
                  <c:v>43227.410752314812</c:v>
                </c:pt>
                <c:pt idx="2970">
                  <c:v>43227.410995370374</c:v>
                </c:pt>
                <c:pt idx="2971">
                  <c:v>43227.411238425928</c:v>
                </c:pt>
                <c:pt idx="2972">
                  <c:v>43227.411481481482</c:v>
                </c:pt>
                <c:pt idx="2973">
                  <c:v>43227.411724537036</c:v>
                </c:pt>
                <c:pt idx="2974">
                  <c:v>43227.41196759259</c:v>
                </c:pt>
                <c:pt idx="2975">
                  <c:v>43227.412210648145</c:v>
                </c:pt>
                <c:pt idx="2976">
                  <c:v>43227.412453703706</c:v>
                </c:pt>
                <c:pt idx="2977">
                  <c:v>43227.41269675926</c:v>
                </c:pt>
                <c:pt idx="2978">
                  <c:v>43227.412939814814</c:v>
                </c:pt>
                <c:pt idx="2979">
                  <c:v>43227.413182870368</c:v>
                </c:pt>
                <c:pt idx="2980">
                  <c:v>43227.413425925923</c:v>
                </c:pt>
                <c:pt idx="2981">
                  <c:v>43227.413668981484</c:v>
                </c:pt>
                <c:pt idx="2982">
                  <c:v>43227.413912037038</c:v>
                </c:pt>
                <c:pt idx="2983">
                  <c:v>43227.414155092592</c:v>
                </c:pt>
                <c:pt idx="2984">
                  <c:v>43227.414398148147</c:v>
                </c:pt>
                <c:pt idx="2985">
                  <c:v>43227.414641203701</c:v>
                </c:pt>
                <c:pt idx="2986">
                  <c:v>43227.414884259262</c:v>
                </c:pt>
                <c:pt idx="2987">
                  <c:v>43227.415127314816</c:v>
                </c:pt>
                <c:pt idx="2988">
                  <c:v>43227.415370370371</c:v>
                </c:pt>
                <c:pt idx="2989">
                  <c:v>43227.415613425925</c:v>
                </c:pt>
                <c:pt idx="2990">
                  <c:v>43227.415856481479</c:v>
                </c:pt>
                <c:pt idx="2991">
                  <c:v>43227.41609953704</c:v>
                </c:pt>
                <c:pt idx="2992">
                  <c:v>43227.416342592594</c:v>
                </c:pt>
                <c:pt idx="2993">
                  <c:v>43227.416585648149</c:v>
                </c:pt>
                <c:pt idx="2994">
                  <c:v>43227.416828703703</c:v>
                </c:pt>
                <c:pt idx="2995">
                  <c:v>43227.417060185187</c:v>
                </c:pt>
                <c:pt idx="2996">
                  <c:v>43227.417303240742</c:v>
                </c:pt>
                <c:pt idx="2997">
                  <c:v>43227.417546296296</c:v>
                </c:pt>
                <c:pt idx="2998">
                  <c:v>43227.41778935185</c:v>
                </c:pt>
                <c:pt idx="2999">
                  <c:v>43227.418032407404</c:v>
                </c:pt>
                <c:pt idx="3000">
                  <c:v>43227.418275462966</c:v>
                </c:pt>
                <c:pt idx="3001">
                  <c:v>43227.41851851852</c:v>
                </c:pt>
                <c:pt idx="3002">
                  <c:v>43227.418761574074</c:v>
                </c:pt>
                <c:pt idx="3003">
                  <c:v>43227.419004629628</c:v>
                </c:pt>
                <c:pt idx="3004">
                  <c:v>43227.419247685182</c:v>
                </c:pt>
                <c:pt idx="3005">
                  <c:v>43227.419490740744</c:v>
                </c:pt>
                <c:pt idx="3006">
                  <c:v>43227.419733796298</c:v>
                </c:pt>
                <c:pt idx="3007">
                  <c:v>43227.419976851852</c:v>
                </c:pt>
                <c:pt idx="3008">
                  <c:v>43227.420219907406</c:v>
                </c:pt>
                <c:pt idx="3009">
                  <c:v>43227.42046296296</c:v>
                </c:pt>
                <c:pt idx="3010">
                  <c:v>43227.420706018522</c:v>
                </c:pt>
                <c:pt idx="3011">
                  <c:v>43227.420949074076</c:v>
                </c:pt>
                <c:pt idx="3012">
                  <c:v>43227.42119212963</c:v>
                </c:pt>
                <c:pt idx="3013">
                  <c:v>43227.421435185184</c:v>
                </c:pt>
                <c:pt idx="3014">
                  <c:v>43227.421678240738</c:v>
                </c:pt>
                <c:pt idx="3015">
                  <c:v>43227.4219212963</c:v>
                </c:pt>
                <c:pt idx="3016">
                  <c:v>43227.422164351854</c:v>
                </c:pt>
                <c:pt idx="3017">
                  <c:v>43227.422407407408</c:v>
                </c:pt>
                <c:pt idx="3018">
                  <c:v>43227.422650462962</c:v>
                </c:pt>
                <c:pt idx="3019">
                  <c:v>43227.422893518517</c:v>
                </c:pt>
                <c:pt idx="3020">
                  <c:v>43227.423136574071</c:v>
                </c:pt>
                <c:pt idx="3021">
                  <c:v>43227.423379629632</c:v>
                </c:pt>
                <c:pt idx="3022">
                  <c:v>43227.423622685186</c:v>
                </c:pt>
                <c:pt idx="3023">
                  <c:v>43227.42386574074</c:v>
                </c:pt>
                <c:pt idx="3024">
                  <c:v>43227.424108796295</c:v>
                </c:pt>
                <c:pt idx="3025">
                  <c:v>43227.424351851849</c:v>
                </c:pt>
                <c:pt idx="3026">
                  <c:v>43227.42459490741</c:v>
                </c:pt>
                <c:pt idx="3027">
                  <c:v>43227.424837962964</c:v>
                </c:pt>
                <c:pt idx="3028">
                  <c:v>43227.425081018519</c:v>
                </c:pt>
                <c:pt idx="3029">
                  <c:v>43227.425324074073</c:v>
                </c:pt>
                <c:pt idx="3030">
                  <c:v>43227.425567129627</c:v>
                </c:pt>
                <c:pt idx="3031">
                  <c:v>43227.425810185188</c:v>
                </c:pt>
                <c:pt idx="3032">
                  <c:v>43227.426053240742</c:v>
                </c:pt>
                <c:pt idx="3033">
                  <c:v>43227.426296296297</c:v>
                </c:pt>
                <c:pt idx="3034">
                  <c:v>43227.426539351851</c:v>
                </c:pt>
                <c:pt idx="3035">
                  <c:v>43227.426782407405</c:v>
                </c:pt>
                <c:pt idx="3036">
                  <c:v>43227.427025462966</c:v>
                </c:pt>
                <c:pt idx="3037">
                  <c:v>43227.427268518521</c:v>
                </c:pt>
                <c:pt idx="3038">
                  <c:v>43227.427511574075</c:v>
                </c:pt>
                <c:pt idx="3039">
                  <c:v>43227.427754629629</c:v>
                </c:pt>
                <c:pt idx="3040">
                  <c:v>43227.427997685183</c:v>
                </c:pt>
              </c:numCache>
            </c:numRef>
          </c:xVal>
          <c:yVal>
            <c:numRef>
              <c:f>HEADER!$D$2:$D$3042</c:f>
              <c:numCache>
                <c:formatCode>General</c:formatCode>
                <c:ptCount val="3041"/>
                <c:pt idx="0">
                  <c:v>18.334</c:v>
                </c:pt>
                <c:pt idx="1">
                  <c:v>18.274000000000001</c:v>
                </c:pt>
                <c:pt idx="2">
                  <c:v>17.356000000000002</c:v>
                </c:pt>
                <c:pt idx="3">
                  <c:v>17.148</c:v>
                </c:pt>
                <c:pt idx="4">
                  <c:v>15.795999999999999</c:v>
                </c:pt>
                <c:pt idx="5">
                  <c:v>16.899999999999999</c:v>
                </c:pt>
                <c:pt idx="6">
                  <c:v>16.687000000000001</c:v>
                </c:pt>
                <c:pt idx="7">
                  <c:v>17.341000000000001</c:v>
                </c:pt>
                <c:pt idx="8">
                  <c:v>16.972999999999999</c:v>
                </c:pt>
                <c:pt idx="9">
                  <c:v>17.209</c:v>
                </c:pt>
                <c:pt idx="10">
                  <c:v>17.306000000000001</c:v>
                </c:pt>
                <c:pt idx="11">
                  <c:v>17.134</c:v>
                </c:pt>
                <c:pt idx="12">
                  <c:v>16.53</c:v>
                </c:pt>
                <c:pt idx="13">
                  <c:v>17.420999999999999</c:v>
                </c:pt>
                <c:pt idx="14">
                  <c:v>17.794</c:v>
                </c:pt>
                <c:pt idx="15">
                  <c:v>17.428000000000001</c:v>
                </c:pt>
                <c:pt idx="16">
                  <c:v>17.434999999999999</c:v>
                </c:pt>
                <c:pt idx="17">
                  <c:v>16.731000000000002</c:v>
                </c:pt>
                <c:pt idx="18">
                  <c:v>16.995000000000001</c:v>
                </c:pt>
                <c:pt idx="19">
                  <c:v>17.131</c:v>
                </c:pt>
                <c:pt idx="20">
                  <c:v>16.329000000000001</c:v>
                </c:pt>
                <c:pt idx="21">
                  <c:v>16.727</c:v>
                </c:pt>
                <c:pt idx="22">
                  <c:v>16.501999999999999</c:v>
                </c:pt>
                <c:pt idx="23">
                  <c:v>16.521999999999998</c:v>
                </c:pt>
                <c:pt idx="24">
                  <c:v>16.885999999999999</c:v>
                </c:pt>
                <c:pt idx="25">
                  <c:v>16.529</c:v>
                </c:pt>
                <c:pt idx="26">
                  <c:v>17.036000000000001</c:v>
                </c:pt>
                <c:pt idx="27">
                  <c:v>16.53</c:v>
                </c:pt>
                <c:pt idx="28">
                  <c:v>16.629000000000001</c:v>
                </c:pt>
                <c:pt idx="29">
                  <c:v>16.533999999999999</c:v>
                </c:pt>
                <c:pt idx="30">
                  <c:v>16.120999999999999</c:v>
                </c:pt>
                <c:pt idx="31">
                  <c:v>16.36</c:v>
                </c:pt>
                <c:pt idx="32">
                  <c:v>16.556000000000001</c:v>
                </c:pt>
                <c:pt idx="33">
                  <c:v>16.416</c:v>
                </c:pt>
                <c:pt idx="34">
                  <c:v>16.202999999999999</c:v>
                </c:pt>
                <c:pt idx="35">
                  <c:v>16.535</c:v>
                </c:pt>
                <c:pt idx="36">
                  <c:v>16.317</c:v>
                </c:pt>
                <c:pt idx="37">
                  <c:v>16.169</c:v>
                </c:pt>
                <c:pt idx="38">
                  <c:v>16.061</c:v>
                </c:pt>
                <c:pt idx="39">
                  <c:v>16.416</c:v>
                </c:pt>
                <c:pt idx="40">
                  <c:v>16.161999999999999</c:v>
                </c:pt>
                <c:pt idx="41">
                  <c:v>16.831</c:v>
                </c:pt>
                <c:pt idx="42">
                  <c:v>16.547999999999998</c:v>
                </c:pt>
                <c:pt idx="43">
                  <c:v>16.571999999999999</c:v>
                </c:pt>
                <c:pt idx="44">
                  <c:v>16.509</c:v>
                </c:pt>
                <c:pt idx="45">
                  <c:v>16.202999999999999</c:v>
                </c:pt>
                <c:pt idx="46">
                  <c:v>15.981999999999999</c:v>
                </c:pt>
                <c:pt idx="47">
                  <c:v>16.727</c:v>
                </c:pt>
                <c:pt idx="48">
                  <c:v>16.856000000000002</c:v>
                </c:pt>
                <c:pt idx="49">
                  <c:v>16.225999999999999</c:v>
                </c:pt>
                <c:pt idx="50">
                  <c:v>16.222000000000001</c:v>
                </c:pt>
                <c:pt idx="51">
                  <c:v>16.66</c:v>
                </c:pt>
                <c:pt idx="52">
                  <c:v>16.437999999999999</c:v>
                </c:pt>
                <c:pt idx="53">
                  <c:v>16.936</c:v>
                </c:pt>
                <c:pt idx="54">
                  <c:v>15.929</c:v>
                </c:pt>
                <c:pt idx="55">
                  <c:v>15.855</c:v>
                </c:pt>
                <c:pt idx="56">
                  <c:v>16.494</c:v>
                </c:pt>
                <c:pt idx="57">
                  <c:v>16.616</c:v>
                </c:pt>
                <c:pt idx="58">
                  <c:v>16.047000000000001</c:v>
                </c:pt>
                <c:pt idx="59">
                  <c:v>16.306999999999999</c:v>
                </c:pt>
                <c:pt idx="60">
                  <c:v>15.622999999999999</c:v>
                </c:pt>
                <c:pt idx="61">
                  <c:v>15.823</c:v>
                </c:pt>
                <c:pt idx="62">
                  <c:v>15.53</c:v>
                </c:pt>
                <c:pt idx="63">
                  <c:v>15.843999999999999</c:v>
                </c:pt>
                <c:pt idx="64">
                  <c:v>15.569000000000001</c:v>
                </c:pt>
                <c:pt idx="65">
                  <c:v>15.721</c:v>
                </c:pt>
                <c:pt idx="66">
                  <c:v>15.731</c:v>
                </c:pt>
                <c:pt idx="67">
                  <c:v>15.823</c:v>
                </c:pt>
                <c:pt idx="68">
                  <c:v>16.187999999999999</c:v>
                </c:pt>
                <c:pt idx="69">
                  <c:v>16.913</c:v>
                </c:pt>
                <c:pt idx="70">
                  <c:v>16.481999999999999</c:v>
                </c:pt>
                <c:pt idx="71">
                  <c:v>16.111999999999998</c:v>
                </c:pt>
                <c:pt idx="72">
                  <c:v>16.001999999999999</c:v>
                </c:pt>
                <c:pt idx="73">
                  <c:v>16.204999999999998</c:v>
                </c:pt>
                <c:pt idx="74">
                  <c:v>16.29</c:v>
                </c:pt>
                <c:pt idx="75">
                  <c:v>16.617999999999999</c:v>
                </c:pt>
                <c:pt idx="76">
                  <c:v>16.920000000000002</c:v>
                </c:pt>
                <c:pt idx="77">
                  <c:v>16.527000000000001</c:v>
                </c:pt>
                <c:pt idx="78">
                  <c:v>15.867000000000001</c:v>
                </c:pt>
                <c:pt idx="79">
                  <c:v>16.585000000000001</c:v>
                </c:pt>
                <c:pt idx="80">
                  <c:v>15.67</c:v>
                </c:pt>
                <c:pt idx="81">
                  <c:v>15.869</c:v>
                </c:pt>
                <c:pt idx="82">
                  <c:v>15.997</c:v>
                </c:pt>
                <c:pt idx="83">
                  <c:v>16.562000000000001</c:v>
                </c:pt>
                <c:pt idx="84">
                  <c:v>16.53</c:v>
                </c:pt>
                <c:pt idx="85">
                  <c:v>15.260999999999999</c:v>
                </c:pt>
                <c:pt idx="86">
                  <c:v>15.992000000000001</c:v>
                </c:pt>
                <c:pt idx="87">
                  <c:v>15.977</c:v>
                </c:pt>
                <c:pt idx="88">
                  <c:v>16.411000000000001</c:v>
                </c:pt>
                <c:pt idx="89">
                  <c:v>15.989000000000001</c:v>
                </c:pt>
                <c:pt idx="90">
                  <c:v>16.021000000000001</c:v>
                </c:pt>
                <c:pt idx="91">
                  <c:v>15.8</c:v>
                </c:pt>
                <c:pt idx="92">
                  <c:v>16.152000000000001</c:v>
                </c:pt>
                <c:pt idx="93">
                  <c:v>15.125999999999999</c:v>
                </c:pt>
                <c:pt idx="94">
                  <c:v>15.795</c:v>
                </c:pt>
                <c:pt idx="95">
                  <c:v>15.711</c:v>
                </c:pt>
                <c:pt idx="96">
                  <c:v>15.866</c:v>
                </c:pt>
                <c:pt idx="97">
                  <c:v>15.895</c:v>
                </c:pt>
                <c:pt idx="98">
                  <c:v>16.062000000000001</c:v>
                </c:pt>
                <c:pt idx="99">
                  <c:v>16.038</c:v>
                </c:pt>
                <c:pt idx="100">
                  <c:v>16.024999999999999</c:v>
                </c:pt>
                <c:pt idx="101">
                  <c:v>15.131</c:v>
                </c:pt>
                <c:pt idx="102">
                  <c:v>15.875999999999999</c:v>
                </c:pt>
                <c:pt idx="103">
                  <c:v>16.166</c:v>
                </c:pt>
                <c:pt idx="104">
                  <c:v>16.254999999999999</c:v>
                </c:pt>
                <c:pt idx="105">
                  <c:v>16.106999999999999</c:v>
                </c:pt>
                <c:pt idx="106">
                  <c:v>16.565000000000001</c:v>
                </c:pt>
                <c:pt idx="107">
                  <c:v>15.866</c:v>
                </c:pt>
                <c:pt idx="108">
                  <c:v>15.456</c:v>
                </c:pt>
                <c:pt idx="109">
                  <c:v>15.555999999999999</c:v>
                </c:pt>
                <c:pt idx="110">
                  <c:v>16.193000000000001</c:v>
                </c:pt>
                <c:pt idx="111">
                  <c:v>16.119</c:v>
                </c:pt>
                <c:pt idx="112">
                  <c:v>15.472</c:v>
                </c:pt>
                <c:pt idx="113">
                  <c:v>16.071000000000002</c:v>
                </c:pt>
                <c:pt idx="114">
                  <c:v>15.872</c:v>
                </c:pt>
                <c:pt idx="115">
                  <c:v>16.507999999999999</c:v>
                </c:pt>
                <c:pt idx="116">
                  <c:v>16.535</c:v>
                </c:pt>
                <c:pt idx="117">
                  <c:v>16.535</c:v>
                </c:pt>
                <c:pt idx="118">
                  <c:v>15.109</c:v>
                </c:pt>
                <c:pt idx="119">
                  <c:v>16.463000000000001</c:v>
                </c:pt>
                <c:pt idx="120">
                  <c:v>15.817</c:v>
                </c:pt>
                <c:pt idx="121">
                  <c:v>15.694000000000001</c:v>
                </c:pt>
                <c:pt idx="122">
                  <c:v>16.548999999999999</c:v>
                </c:pt>
                <c:pt idx="123">
                  <c:v>15.147</c:v>
                </c:pt>
                <c:pt idx="124">
                  <c:v>15.522</c:v>
                </c:pt>
                <c:pt idx="125">
                  <c:v>15.173</c:v>
                </c:pt>
                <c:pt idx="126">
                  <c:v>15.878</c:v>
                </c:pt>
                <c:pt idx="127">
                  <c:v>15.532999999999999</c:v>
                </c:pt>
                <c:pt idx="128">
                  <c:v>15.564</c:v>
                </c:pt>
                <c:pt idx="129">
                  <c:v>15.92</c:v>
                </c:pt>
                <c:pt idx="130">
                  <c:v>15.864000000000001</c:v>
                </c:pt>
                <c:pt idx="131">
                  <c:v>15.396000000000001</c:v>
                </c:pt>
                <c:pt idx="132">
                  <c:v>15.474</c:v>
                </c:pt>
                <c:pt idx="133">
                  <c:v>16.035</c:v>
                </c:pt>
                <c:pt idx="134">
                  <c:v>15.504</c:v>
                </c:pt>
                <c:pt idx="135">
                  <c:v>15.776</c:v>
                </c:pt>
                <c:pt idx="136">
                  <c:v>15.486000000000001</c:v>
                </c:pt>
                <c:pt idx="137">
                  <c:v>15.474</c:v>
                </c:pt>
                <c:pt idx="138">
                  <c:v>15.852</c:v>
                </c:pt>
                <c:pt idx="139">
                  <c:v>15.331</c:v>
                </c:pt>
                <c:pt idx="140">
                  <c:v>15.456</c:v>
                </c:pt>
                <c:pt idx="141">
                  <c:v>15.566000000000001</c:v>
                </c:pt>
                <c:pt idx="142">
                  <c:v>16.009</c:v>
                </c:pt>
                <c:pt idx="143">
                  <c:v>15.845000000000001</c:v>
                </c:pt>
                <c:pt idx="144">
                  <c:v>15.707000000000001</c:v>
                </c:pt>
                <c:pt idx="145">
                  <c:v>15.407</c:v>
                </c:pt>
                <c:pt idx="146">
                  <c:v>15.891</c:v>
                </c:pt>
                <c:pt idx="147">
                  <c:v>15.356999999999999</c:v>
                </c:pt>
                <c:pt idx="148">
                  <c:v>15.587999999999999</c:v>
                </c:pt>
                <c:pt idx="149">
                  <c:v>15.541</c:v>
                </c:pt>
                <c:pt idx="150">
                  <c:v>14.605</c:v>
                </c:pt>
                <c:pt idx="151">
                  <c:v>14.952</c:v>
                </c:pt>
                <c:pt idx="152">
                  <c:v>15.445</c:v>
                </c:pt>
                <c:pt idx="153">
                  <c:v>15.811999999999999</c:v>
                </c:pt>
                <c:pt idx="154">
                  <c:v>15.178000000000001</c:v>
                </c:pt>
                <c:pt idx="155">
                  <c:v>15.507</c:v>
                </c:pt>
                <c:pt idx="156">
                  <c:v>15.436</c:v>
                </c:pt>
                <c:pt idx="157">
                  <c:v>15.586</c:v>
                </c:pt>
                <c:pt idx="158">
                  <c:v>15.427</c:v>
                </c:pt>
                <c:pt idx="159">
                  <c:v>15.455</c:v>
                </c:pt>
                <c:pt idx="160">
                  <c:v>15.426</c:v>
                </c:pt>
                <c:pt idx="161">
                  <c:v>14.571999999999999</c:v>
                </c:pt>
                <c:pt idx="162">
                  <c:v>15.099</c:v>
                </c:pt>
                <c:pt idx="163">
                  <c:v>15.471</c:v>
                </c:pt>
                <c:pt idx="164">
                  <c:v>15.162000000000001</c:v>
                </c:pt>
                <c:pt idx="165">
                  <c:v>14.929</c:v>
                </c:pt>
                <c:pt idx="166">
                  <c:v>15.196</c:v>
                </c:pt>
                <c:pt idx="167">
                  <c:v>14.848000000000001</c:v>
                </c:pt>
                <c:pt idx="168">
                  <c:v>14.504</c:v>
                </c:pt>
                <c:pt idx="169">
                  <c:v>15.127000000000001</c:v>
                </c:pt>
                <c:pt idx="170">
                  <c:v>15.022</c:v>
                </c:pt>
                <c:pt idx="171">
                  <c:v>15.279</c:v>
                </c:pt>
                <c:pt idx="172">
                  <c:v>15.106</c:v>
                </c:pt>
                <c:pt idx="173">
                  <c:v>14.872</c:v>
                </c:pt>
                <c:pt idx="174">
                  <c:v>15.083</c:v>
                </c:pt>
                <c:pt idx="175">
                  <c:v>15.864000000000001</c:v>
                </c:pt>
                <c:pt idx="176">
                  <c:v>15.367000000000001</c:v>
                </c:pt>
                <c:pt idx="177">
                  <c:v>15.121</c:v>
                </c:pt>
                <c:pt idx="178">
                  <c:v>15.462</c:v>
                </c:pt>
                <c:pt idx="179">
                  <c:v>15.263999999999999</c:v>
                </c:pt>
                <c:pt idx="180">
                  <c:v>15.172000000000001</c:v>
                </c:pt>
                <c:pt idx="181">
                  <c:v>15.058</c:v>
                </c:pt>
                <c:pt idx="182">
                  <c:v>15.292999999999999</c:v>
                </c:pt>
                <c:pt idx="183">
                  <c:v>15.201000000000001</c:v>
                </c:pt>
                <c:pt idx="184">
                  <c:v>14.676</c:v>
                </c:pt>
                <c:pt idx="185">
                  <c:v>15.391</c:v>
                </c:pt>
                <c:pt idx="186">
                  <c:v>14.571</c:v>
                </c:pt>
                <c:pt idx="187">
                  <c:v>14.794</c:v>
                </c:pt>
                <c:pt idx="188">
                  <c:v>14.858000000000001</c:v>
                </c:pt>
                <c:pt idx="189">
                  <c:v>15.083</c:v>
                </c:pt>
                <c:pt idx="190">
                  <c:v>14.92</c:v>
                </c:pt>
                <c:pt idx="191">
                  <c:v>14.663</c:v>
                </c:pt>
                <c:pt idx="192">
                  <c:v>14.712999999999999</c:v>
                </c:pt>
                <c:pt idx="193">
                  <c:v>14.76</c:v>
                </c:pt>
                <c:pt idx="194">
                  <c:v>14.808999999999999</c:v>
                </c:pt>
                <c:pt idx="195">
                  <c:v>15.15</c:v>
                </c:pt>
                <c:pt idx="196">
                  <c:v>15.384</c:v>
                </c:pt>
                <c:pt idx="197">
                  <c:v>14.77</c:v>
                </c:pt>
                <c:pt idx="198">
                  <c:v>14.319000000000001</c:v>
                </c:pt>
                <c:pt idx="199">
                  <c:v>15.010999999999999</c:v>
                </c:pt>
                <c:pt idx="200">
                  <c:v>14.898</c:v>
                </c:pt>
                <c:pt idx="201">
                  <c:v>14.88</c:v>
                </c:pt>
                <c:pt idx="202">
                  <c:v>14.882</c:v>
                </c:pt>
                <c:pt idx="203">
                  <c:v>15.321999999999999</c:v>
                </c:pt>
                <c:pt idx="204">
                  <c:v>15.032</c:v>
                </c:pt>
                <c:pt idx="205">
                  <c:v>14.762</c:v>
                </c:pt>
                <c:pt idx="206">
                  <c:v>15.379</c:v>
                </c:pt>
                <c:pt idx="207">
                  <c:v>14.968999999999999</c:v>
                </c:pt>
                <c:pt idx="208">
                  <c:v>15.036</c:v>
                </c:pt>
                <c:pt idx="209">
                  <c:v>15.009</c:v>
                </c:pt>
                <c:pt idx="210">
                  <c:v>15.241</c:v>
                </c:pt>
                <c:pt idx="211">
                  <c:v>15.116</c:v>
                </c:pt>
                <c:pt idx="212">
                  <c:v>14.573</c:v>
                </c:pt>
                <c:pt idx="213">
                  <c:v>14.930999999999999</c:v>
                </c:pt>
                <c:pt idx="214">
                  <c:v>14.936</c:v>
                </c:pt>
                <c:pt idx="215">
                  <c:v>14.779</c:v>
                </c:pt>
                <c:pt idx="216">
                  <c:v>14.782999999999999</c:v>
                </c:pt>
                <c:pt idx="217">
                  <c:v>14.944000000000001</c:v>
                </c:pt>
                <c:pt idx="218">
                  <c:v>15.032</c:v>
                </c:pt>
                <c:pt idx="219">
                  <c:v>14.962</c:v>
                </c:pt>
                <c:pt idx="220">
                  <c:v>15.728999999999999</c:v>
                </c:pt>
                <c:pt idx="221">
                  <c:v>14.89</c:v>
                </c:pt>
                <c:pt idx="222">
                  <c:v>15.108000000000001</c:v>
                </c:pt>
                <c:pt idx="223">
                  <c:v>14.619</c:v>
                </c:pt>
                <c:pt idx="224">
                  <c:v>15.223000000000001</c:v>
                </c:pt>
                <c:pt idx="225">
                  <c:v>14.949</c:v>
                </c:pt>
                <c:pt idx="226">
                  <c:v>14.605</c:v>
                </c:pt>
                <c:pt idx="227">
                  <c:v>14.846</c:v>
                </c:pt>
                <c:pt idx="228">
                  <c:v>14.207000000000001</c:v>
                </c:pt>
                <c:pt idx="229">
                  <c:v>14.36</c:v>
                </c:pt>
                <c:pt idx="230">
                  <c:v>14.936</c:v>
                </c:pt>
                <c:pt idx="231">
                  <c:v>14.680999999999999</c:v>
                </c:pt>
                <c:pt idx="232">
                  <c:v>15.734</c:v>
                </c:pt>
                <c:pt idx="233">
                  <c:v>15.193</c:v>
                </c:pt>
                <c:pt idx="234">
                  <c:v>14.882</c:v>
                </c:pt>
                <c:pt idx="235">
                  <c:v>15.308999999999999</c:v>
                </c:pt>
                <c:pt idx="236">
                  <c:v>15.077</c:v>
                </c:pt>
                <c:pt idx="237">
                  <c:v>14.866</c:v>
                </c:pt>
                <c:pt idx="238">
                  <c:v>14.907999999999999</c:v>
                </c:pt>
                <c:pt idx="239">
                  <c:v>14.9</c:v>
                </c:pt>
                <c:pt idx="240">
                  <c:v>14.252000000000001</c:v>
                </c:pt>
                <c:pt idx="241">
                  <c:v>14.605</c:v>
                </c:pt>
                <c:pt idx="242">
                  <c:v>14.631</c:v>
                </c:pt>
                <c:pt idx="243">
                  <c:v>14.628</c:v>
                </c:pt>
                <c:pt idx="244">
                  <c:v>14.670999999999999</c:v>
                </c:pt>
                <c:pt idx="245">
                  <c:v>15.114000000000001</c:v>
                </c:pt>
                <c:pt idx="246">
                  <c:v>14.755000000000001</c:v>
                </c:pt>
                <c:pt idx="247">
                  <c:v>15.119</c:v>
                </c:pt>
                <c:pt idx="248">
                  <c:v>14.507</c:v>
                </c:pt>
                <c:pt idx="249">
                  <c:v>14.625999999999999</c:v>
                </c:pt>
                <c:pt idx="250">
                  <c:v>14.637</c:v>
                </c:pt>
                <c:pt idx="251">
                  <c:v>14.611000000000001</c:v>
                </c:pt>
                <c:pt idx="252">
                  <c:v>14.618</c:v>
                </c:pt>
                <c:pt idx="253">
                  <c:v>14.298</c:v>
                </c:pt>
                <c:pt idx="254">
                  <c:v>14.846</c:v>
                </c:pt>
                <c:pt idx="255">
                  <c:v>13.952999999999999</c:v>
                </c:pt>
                <c:pt idx="256">
                  <c:v>14.116</c:v>
                </c:pt>
                <c:pt idx="257">
                  <c:v>14.683999999999999</c:v>
                </c:pt>
                <c:pt idx="258">
                  <c:v>14.614000000000001</c:v>
                </c:pt>
                <c:pt idx="259">
                  <c:v>13.92</c:v>
                </c:pt>
                <c:pt idx="260">
                  <c:v>14.304</c:v>
                </c:pt>
                <c:pt idx="261">
                  <c:v>14.446</c:v>
                </c:pt>
                <c:pt idx="262">
                  <c:v>14.32</c:v>
                </c:pt>
                <c:pt idx="263">
                  <c:v>14.576000000000001</c:v>
                </c:pt>
                <c:pt idx="264">
                  <c:v>14.12</c:v>
                </c:pt>
                <c:pt idx="265">
                  <c:v>14.305999999999999</c:v>
                </c:pt>
                <c:pt idx="266">
                  <c:v>14.098000000000001</c:v>
                </c:pt>
                <c:pt idx="267">
                  <c:v>14.311</c:v>
                </c:pt>
                <c:pt idx="268">
                  <c:v>14.492000000000001</c:v>
                </c:pt>
                <c:pt idx="269">
                  <c:v>14.406000000000001</c:v>
                </c:pt>
                <c:pt idx="270">
                  <c:v>14.733000000000001</c:v>
                </c:pt>
                <c:pt idx="271">
                  <c:v>14.067</c:v>
                </c:pt>
                <c:pt idx="272">
                  <c:v>14.07</c:v>
                </c:pt>
                <c:pt idx="273">
                  <c:v>13.978999999999999</c:v>
                </c:pt>
                <c:pt idx="274">
                  <c:v>14.051</c:v>
                </c:pt>
                <c:pt idx="275">
                  <c:v>14.641999999999999</c:v>
                </c:pt>
                <c:pt idx="276">
                  <c:v>14.287000000000001</c:v>
                </c:pt>
                <c:pt idx="277">
                  <c:v>13.906000000000001</c:v>
                </c:pt>
                <c:pt idx="278">
                  <c:v>14.198</c:v>
                </c:pt>
                <c:pt idx="279">
                  <c:v>14.51</c:v>
                </c:pt>
                <c:pt idx="280">
                  <c:v>14.456</c:v>
                </c:pt>
                <c:pt idx="281">
                  <c:v>14.242000000000001</c:v>
                </c:pt>
                <c:pt idx="282">
                  <c:v>14.492000000000001</c:v>
                </c:pt>
                <c:pt idx="283">
                  <c:v>14.242000000000001</c:v>
                </c:pt>
                <c:pt idx="284">
                  <c:v>14.503</c:v>
                </c:pt>
                <c:pt idx="285">
                  <c:v>14.045999999999999</c:v>
                </c:pt>
                <c:pt idx="286">
                  <c:v>14.173</c:v>
                </c:pt>
                <c:pt idx="287">
                  <c:v>14.244</c:v>
                </c:pt>
                <c:pt idx="288">
                  <c:v>13.858000000000001</c:v>
                </c:pt>
                <c:pt idx="289">
                  <c:v>14.419</c:v>
                </c:pt>
                <c:pt idx="290">
                  <c:v>14.071999999999999</c:v>
                </c:pt>
                <c:pt idx="291">
                  <c:v>14.196</c:v>
                </c:pt>
                <c:pt idx="292">
                  <c:v>14.255000000000001</c:v>
                </c:pt>
                <c:pt idx="293">
                  <c:v>14.561</c:v>
                </c:pt>
                <c:pt idx="294">
                  <c:v>14.6</c:v>
                </c:pt>
                <c:pt idx="295">
                  <c:v>14.651999999999999</c:v>
                </c:pt>
                <c:pt idx="296">
                  <c:v>14.157999999999999</c:v>
                </c:pt>
                <c:pt idx="297">
                  <c:v>14.244999999999999</c:v>
                </c:pt>
                <c:pt idx="298">
                  <c:v>14.334</c:v>
                </c:pt>
                <c:pt idx="299">
                  <c:v>13.914</c:v>
                </c:pt>
                <c:pt idx="300">
                  <c:v>13.955</c:v>
                </c:pt>
                <c:pt idx="301">
                  <c:v>14.2</c:v>
                </c:pt>
                <c:pt idx="302">
                  <c:v>14.536</c:v>
                </c:pt>
                <c:pt idx="303">
                  <c:v>14.512</c:v>
                </c:pt>
                <c:pt idx="304">
                  <c:v>14.045999999999999</c:v>
                </c:pt>
                <c:pt idx="305">
                  <c:v>14.09</c:v>
                </c:pt>
                <c:pt idx="306">
                  <c:v>14.122</c:v>
                </c:pt>
                <c:pt idx="307">
                  <c:v>13.863</c:v>
                </c:pt>
                <c:pt idx="308">
                  <c:v>14.215</c:v>
                </c:pt>
                <c:pt idx="309">
                  <c:v>14.518000000000001</c:v>
                </c:pt>
                <c:pt idx="310">
                  <c:v>13.901999999999999</c:v>
                </c:pt>
                <c:pt idx="311">
                  <c:v>14.478</c:v>
                </c:pt>
                <c:pt idx="312">
                  <c:v>13.887</c:v>
                </c:pt>
                <c:pt idx="313">
                  <c:v>14.32</c:v>
                </c:pt>
                <c:pt idx="314">
                  <c:v>14.237</c:v>
                </c:pt>
                <c:pt idx="315">
                  <c:v>13.88</c:v>
                </c:pt>
                <c:pt idx="316">
                  <c:v>13.864000000000001</c:v>
                </c:pt>
                <c:pt idx="317">
                  <c:v>13.909000000000001</c:v>
                </c:pt>
                <c:pt idx="318">
                  <c:v>13.702999999999999</c:v>
                </c:pt>
                <c:pt idx="319">
                  <c:v>13.487</c:v>
                </c:pt>
                <c:pt idx="320">
                  <c:v>14.117000000000001</c:v>
                </c:pt>
                <c:pt idx="321">
                  <c:v>13.972</c:v>
                </c:pt>
                <c:pt idx="322">
                  <c:v>13.898</c:v>
                </c:pt>
                <c:pt idx="323">
                  <c:v>13.37</c:v>
                </c:pt>
                <c:pt idx="324">
                  <c:v>13.835000000000001</c:v>
                </c:pt>
                <c:pt idx="325">
                  <c:v>14.146000000000001</c:v>
                </c:pt>
                <c:pt idx="326">
                  <c:v>13.592000000000001</c:v>
                </c:pt>
                <c:pt idx="327">
                  <c:v>13.958</c:v>
                </c:pt>
                <c:pt idx="328">
                  <c:v>13.888999999999999</c:v>
                </c:pt>
                <c:pt idx="329">
                  <c:v>13.92</c:v>
                </c:pt>
                <c:pt idx="330">
                  <c:v>13.555</c:v>
                </c:pt>
                <c:pt idx="331">
                  <c:v>13.577999999999999</c:v>
                </c:pt>
                <c:pt idx="332">
                  <c:v>13.521000000000001</c:v>
                </c:pt>
                <c:pt idx="333">
                  <c:v>13.308999999999999</c:v>
                </c:pt>
                <c:pt idx="334">
                  <c:v>13.704000000000001</c:v>
                </c:pt>
                <c:pt idx="335">
                  <c:v>13.304</c:v>
                </c:pt>
                <c:pt idx="336">
                  <c:v>13.537000000000001</c:v>
                </c:pt>
                <c:pt idx="337">
                  <c:v>13.523999999999999</c:v>
                </c:pt>
                <c:pt idx="338">
                  <c:v>13.680999999999999</c:v>
                </c:pt>
                <c:pt idx="339">
                  <c:v>13.340999999999999</c:v>
                </c:pt>
                <c:pt idx="340">
                  <c:v>13.836</c:v>
                </c:pt>
                <c:pt idx="341">
                  <c:v>13.488</c:v>
                </c:pt>
                <c:pt idx="342">
                  <c:v>13.718</c:v>
                </c:pt>
                <c:pt idx="343">
                  <c:v>13.875</c:v>
                </c:pt>
                <c:pt idx="344">
                  <c:v>13.891999999999999</c:v>
                </c:pt>
                <c:pt idx="345">
                  <c:v>13.869</c:v>
                </c:pt>
                <c:pt idx="346">
                  <c:v>13.353</c:v>
                </c:pt>
                <c:pt idx="347">
                  <c:v>13.484999999999999</c:v>
                </c:pt>
                <c:pt idx="348">
                  <c:v>13.236000000000001</c:v>
                </c:pt>
                <c:pt idx="349">
                  <c:v>13.561999999999999</c:v>
                </c:pt>
                <c:pt idx="350">
                  <c:v>13.709</c:v>
                </c:pt>
                <c:pt idx="351">
                  <c:v>13.624000000000001</c:v>
                </c:pt>
                <c:pt idx="352">
                  <c:v>13.898</c:v>
                </c:pt>
                <c:pt idx="353">
                  <c:v>13.765000000000001</c:v>
                </c:pt>
                <c:pt idx="354">
                  <c:v>13.625999999999999</c:v>
                </c:pt>
                <c:pt idx="355">
                  <c:v>14.164999999999999</c:v>
                </c:pt>
                <c:pt idx="356">
                  <c:v>13.571</c:v>
                </c:pt>
                <c:pt idx="357">
                  <c:v>13.301</c:v>
                </c:pt>
                <c:pt idx="358">
                  <c:v>13.581</c:v>
                </c:pt>
                <c:pt idx="359">
                  <c:v>13.672000000000001</c:v>
                </c:pt>
                <c:pt idx="360">
                  <c:v>13.925000000000001</c:v>
                </c:pt>
                <c:pt idx="361">
                  <c:v>13.474</c:v>
                </c:pt>
                <c:pt idx="362">
                  <c:v>13.61</c:v>
                </c:pt>
                <c:pt idx="363">
                  <c:v>13.462999999999999</c:v>
                </c:pt>
                <c:pt idx="364">
                  <c:v>13.337999999999999</c:v>
                </c:pt>
                <c:pt idx="365">
                  <c:v>13.734999999999999</c:v>
                </c:pt>
                <c:pt idx="366">
                  <c:v>13.641</c:v>
                </c:pt>
                <c:pt idx="367">
                  <c:v>13.396000000000001</c:v>
                </c:pt>
                <c:pt idx="368">
                  <c:v>13.275</c:v>
                </c:pt>
                <c:pt idx="369">
                  <c:v>13.266</c:v>
                </c:pt>
                <c:pt idx="370">
                  <c:v>13.407999999999999</c:v>
                </c:pt>
                <c:pt idx="371">
                  <c:v>13.212999999999999</c:v>
                </c:pt>
                <c:pt idx="372">
                  <c:v>13.496</c:v>
                </c:pt>
                <c:pt idx="373">
                  <c:v>13.6</c:v>
                </c:pt>
                <c:pt idx="374">
                  <c:v>13.382</c:v>
                </c:pt>
                <c:pt idx="375">
                  <c:v>13.387</c:v>
                </c:pt>
                <c:pt idx="376">
                  <c:v>13.292</c:v>
                </c:pt>
                <c:pt idx="377">
                  <c:v>13.276999999999999</c:v>
                </c:pt>
                <c:pt idx="378">
                  <c:v>13.090999999999999</c:v>
                </c:pt>
                <c:pt idx="379">
                  <c:v>13.321</c:v>
                </c:pt>
                <c:pt idx="380">
                  <c:v>13.734999999999999</c:v>
                </c:pt>
                <c:pt idx="381">
                  <c:v>13.063000000000001</c:v>
                </c:pt>
                <c:pt idx="382">
                  <c:v>13.292</c:v>
                </c:pt>
                <c:pt idx="383">
                  <c:v>13.26</c:v>
                </c:pt>
                <c:pt idx="384">
                  <c:v>13.301</c:v>
                </c:pt>
                <c:pt idx="385">
                  <c:v>13.224</c:v>
                </c:pt>
                <c:pt idx="386">
                  <c:v>13.21</c:v>
                </c:pt>
                <c:pt idx="387">
                  <c:v>13.571999999999999</c:v>
                </c:pt>
                <c:pt idx="388">
                  <c:v>13.263</c:v>
                </c:pt>
                <c:pt idx="389">
                  <c:v>13.131</c:v>
                </c:pt>
                <c:pt idx="390">
                  <c:v>13.170999999999999</c:v>
                </c:pt>
                <c:pt idx="391">
                  <c:v>13.465</c:v>
                </c:pt>
                <c:pt idx="392">
                  <c:v>13.381</c:v>
                </c:pt>
                <c:pt idx="393">
                  <c:v>13.113</c:v>
                </c:pt>
                <c:pt idx="394">
                  <c:v>13.071</c:v>
                </c:pt>
                <c:pt idx="395">
                  <c:v>13.163</c:v>
                </c:pt>
                <c:pt idx="396">
                  <c:v>13.063000000000001</c:v>
                </c:pt>
                <c:pt idx="397">
                  <c:v>13.484</c:v>
                </c:pt>
                <c:pt idx="398">
                  <c:v>13.257999999999999</c:v>
                </c:pt>
                <c:pt idx="399">
                  <c:v>13.26</c:v>
                </c:pt>
                <c:pt idx="400">
                  <c:v>13.071999999999999</c:v>
                </c:pt>
                <c:pt idx="401">
                  <c:v>12.824</c:v>
                </c:pt>
                <c:pt idx="402">
                  <c:v>13.048</c:v>
                </c:pt>
                <c:pt idx="403">
                  <c:v>13.31</c:v>
                </c:pt>
                <c:pt idx="404">
                  <c:v>13.054</c:v>
                </c:pt>
                <c:pt idx="405">
                  <c:v>13.212999999999999</c:v>
                </c:pt>
                <c:pt idx="406">
                  <c:v>13.222</c:v>
                </c:pt>
                <c:pt idx="407">
                  <c:v>13.089</c:v>
                </c:pt>
                <c:pt idx="408">
                  <c:v>13.302</c:v>
                </c:pt>
                <c:pt idx="409">
                  <c:v>13.446999999999999</c:v>
                </c:pt>
                <c:pt idx="410">
                  <c:v>13.295999999999999</c:v>
                </c:pt>
                <c:pt idx="411">
                  <c:v>13.414</c:v>
                </c:pt>
                <c:pt idx="412">
                  <c:v>13.22</c:v>
                </c:pt>
                <c:pt idx="413">
                  <c:v>13.301</c:v>
                </c:pt>
                <c:pt idx="414">
                  <c:v>13.465</c:v>
                </c:pt>
                <c:pt idx="415">
                  <c:v>13.497</c:v>
                </c:pt>
                <c:pt idx="416">
                  <c:v>13.186</c:v>
                </c:pt>
                <c:pt idx="417">
                  <c:v>12.954000000000001</c:v>
                </c:pt>
                <c:pt idx="418">
                  <c:v>13.28</c:v>
                </c:pt>
                <c:pt idx="419">
                  <c:v>13.504</c:v>
                </c:pt>
                <c:pt idx="420">
                  <c:v>13.263</c:v>
                </c:pt>
                <c:pt idx="421">
                  <c:v>13.249000000000001</c:v>
                </c:pt>
                <c:pt idx="422">
                  <c:v>13.292999999999999</c:v>
                </c:pt>
                <c:pt idx="423">
                  <c:v>13.21</c:v>
                </c:pt>
                <c:pt idx="424">
                  <c:v>13.595000000000001</c:v>
                </c:pt>
                <c:pt idx="425">
                  <c:v>13.273</c:v>
                </c:pt>
                <c:pt idx="426">
                  <c:v>13.68</c:v>
                </c:pt>
                <c:pt idx="427">
                  <c:v>13.515000000000001</c:v>
                </c:pt>
                <c:pt idx="428">
                  <c:v>13.457000000000001</c:v>
                </c:pt>
                <c:pt idx="429">
                  <c:v>13.37</c:v>
                </c:pt>
                <c:pt idx="430">
                  <c:v>12.976000000000001</c:v>
                </c:pt>
                <c:pt idx="431">
                  <c:v>13.276999999999999</c:v>
                </c:pt>
                <c:pt idx="432">
                  <c:v>13.266999999999999</c:v>
                </c:pt>
                <c:pt idx="433">
                  <c:v>13.420999999999999</c:v>
                </c:pt>
                <c:pt idx="434">
                  <c:v>13.340999999999999</c:v>
                </c:pt>
                <c:pt idx="435">
                  <c:v>13.329000000000001</c:v>
                </c:pt>
                <c:pt idx="436">
                  <c:v>13.573</c:v>
                </c:pt>
                <c:pt idx="437">
                  <c:v>13.16</c:v>
                </c:pt>
                <c:pt idx="438">
                  <c:v>13.304</c:v>
                </c:pt>
                <c:pt idx="439">
                  <c:v>13.776</c:v>
                </c:pt>
                <c:pt idx="440">
                  <c:v>13.29</c:v>
                </c:pt>
                <c:pt idx="441">
                  <c:v>13.19</c:v>
                </c:pt>
                <c:pt idx="442">
                  <c:v>13.292</c:v>
                </c:pt>
                <c:pt idx="443">
                  <c:v>13.054</c:v>
                </c:pt>
                <c:pt idx="444">
                  <c:v>13.332000000000001</c:v>
                </c:pt>
                <c:pt idx="445">
                  <c:v>13.606999999999999</c:v>
                </c:pt>
                <c:pt idx="446">
                  <c:v>13.173999999999999</c:v>
                </c:pt>
                <c:pt idx="447">
                  <c:v>13.275</c:v>
                </c:pt>
                <c:pt idx="448">
                  <c:v>12.928000000000001</c:v>
                </c:pt>
                <c:pt idx="449">
                  <c:v>13.551</c:v>
                </c:pt>
                <c:pt idx="450">
                  <c:v>13.302</c:v>
                </c:pt>
                <c:pt idx="451">
                  <c:v>13.428000000000001</c:v>
                </c:pt>
                <c:pt idx="452">
                  <c:v>13.407999999999999</c:v>
                </c:pt>
                <c:pt idx="453">
                  <c:v>13.522</c:v>
                </c:pt>
                <c:pt idx="454">
                  <c:v>13.115</c:v>
                </c:pt>
                <c:pt idx="455">
                  <c:v>13.425000000000001</c:v>
                </c:pt>
                <c:pt idx="456">
                  <c:v>13.249000000000001</c:v>
                </c:pt>
                <c:pt idx="457">
                  <c:v>13.544</c:v>
                </c:pt>
                <c:pt idx="458">
                  <c:v>13.393000000000001</c:v>
                </c:pt>
                <c:pt idx="459">
                  <c:v>13.547000000000001</c:v>
                </c:pt>
                <c:pt idx="460">
                  <c:v>13.321</c:v>
                </c:pt>
                <c:pt idx="461">
                  <c:v>13.196</c:v>
                </c:pt>
                <c:pt idx="462">
                  <c:v>13.407</c:v>
                </c:pt>
                <c:pt idx="463">
                  <c:v>13.202</c:v>
                </c:pt>
                <c:pt idx="464">
                  <c:v>13.215999999999999</c:v>
                </c:pt>
                <c:pt idx="465">
                  <c:v>13.589</c:v>
                </c:pt>
                <c:pt idx="466">
                  <c:v>13.561999999999999</c:v>
                </c:pt>
                <c:pt idx="467">
                  <c:v>13.413</c:v>
                </c:pt>
                <c:pt idx="468">
                  <c:v>13.538</c:v>
                </c:pt>
                <c:pt idx="469">
                  <c:v>13.372999999999999</c:v>
                </c:pt>
                <c:pt idx="470">
                  <c:v>13.368</c:v>
                </c:pt>
                <c:pt idx="471">
                  <c:v>13.68</c:v>
                </c:pt>
                <c:pt idx="472">
                  <c:v>13.273</c:v>
                </c:pt>
                <c:pt idx="473">
                  <c:v>13.301</c:v>
                </c:pt>
                <c:pt idx="474">
                  <c:v>13.614000000000001</c:v>
                </c:pt>
                <c:pt idx="475">
                  <c:v>13.872999999999999</c:v>
                </c:pt>
                <c:pt idx="476">
                  <c:v>13.863</c:v>
                </c:pt>
                <c:pt idx="477">
                  <c:v>13.359</c:v>
                </c:pt>
                <c:pt idx="478">
                  <c:v>13.535</c:v>
                </c:pt>
                <c:pt idx="479">
                  <c:v>13.356</c:v>
                </c:pt>
                <c:pt idx="480">
                  <c:v>13.467000000000001</c:v>
                </c:pt>
                <c:pt idx="481">
                  <c:v>13.824999999999999</c:v>
                </c:pt>
                <c:pt idx="482">
                  <c:v>13.664999999999999</c:v>
                </c:pt>
                <c:pt idx="483">
                  <c:v>13.438000000000001</c:v>
                </c:pt>
                <c:pt idx="484">
                  <c:v>13.375</c:v>
                </c:pt>
                <c:pt idx="485">
                  <c:v>13.359</c:v>
                </c:pt>
                <c:pt idx="486">
                  <c:v>13.525</c:v>
                </c:pt>
                <c:pt idx="487">
                  <c:v>13.532999999999999</c:v>
                </c:pt>
                <c:pt idx="488">
                  <c:v>13.821</c:v>
                </c:pt>
                <c:pt idx="489">
                  <c:v>13.613</c:v>
                </c:pt>
                <c:pt idx="490">
                  <c:v>13.339</c:v>
                </c:pt>
                <c:pt idx="491">
                  <c:v>13.689</c:v>
                </c:pt>
                <c:pt idx="492">
                  <c:v>13.329000000000001</c:v>
                </c:pt>
                <c:pt idx="493">
                  <c:v>13.519</c:v>
                </c:pt>
                <c:pt idx="494">
                  <c:v>13.301</c:v>
                </c:pt>
                <c:pt idx="495">
                  <c:v>13.577999999999999</c:v>
                </c:pt>
                <c:pt idx="496">
                  <c:v>13.877000000000001</c:v>
                </c:pt>
                <c:pt idx="497">
                  <c:v>13.339</c:v>
                </c:pt>
                <c:pt idx="498">
                  <c:v>13.569000000000001</c:v>
                </c:pt>
                <c:pt idx="499">
                  <c:v>13.906000000000001</c:v>
                </c:pt>
                <c:pt idx="500">
                  <c:v>13.504</c:v>
                </c:pt>
                <c:pt idx="501">
                  <c:v>13.502000000000001</c:v>
                </c:pt>
                <c:pt idx="502">
                  <c:v>14.146000000000001</c:v>
                </c:pt>
                <c:pt idx="503">
                  <c:v>13.500999999999999</c:v>
                </c:pt>
                <c:pt idx="504">
                  <c:v>13.644</c:v>
                </c:pt>
                <c:pt idx="505">
                  <c:v>13.759</c:v>
                </c:pt>
                <c:pt idx="506">
                  <c:v>13.492000000000001</c:v>
                </c:pt>
                <c:pt idx="507">
                  <c:v>13.715999999999999</c:v>
                </c:pt>
                <c:pt idx="508">
                  <c:v>13.318</c:v>
                </c:pt>
                <c:pt idx="509">
                  <c:v>13.337999999999999</c:v>
                </c:pt>
                <c:pt idx="510">
                  <c:v>13.689</c:v>
                </c:pt>
                <c:pt idx="511">
                  <c:v>13.484999999999999</c:v>
                </c:pt>
                <c:pt idx="512">
                  <c:v>13.680999999999999</c:v>
                </c:pt>
                <c:pt idx="513">
                  <c:v>13.378</c:v>
                </c:pt>
                <c:pt idx="514">
                  <c:v>13.340999999999999</c:v>
                </c:pt>
                <c:pt idx="515">
                  <c:v>13.378</c:v>
                </c:pt>
                <c:pt idx="516">
                  <c:v>13.407999999999999</c:v>
                </c:pt>
                <c:pt idx="517">
                  <c:v>13.21</c:v>
                </c:pt>
                <c:pt idx="518">
                  <c:v>13.281000000000001</c:v>
                </c:pt>
                <c:pt idx="519">
                  <c:v>13.361000000000001</c:v>
                </c:pt>
                <c:pt idx="520">
                  <c:v>13.324</c:v>
                </c:pt>
                <c:pt idx="521">
                  <c:v>13.27</c:v>
                </c:pt>
                <c:pt idx="522">
                  <c:v>13.651999999999999</c:v>
                </c:pt>
                <c:pt idx="523">
                  <c:v>13.624000000000001</c:v>
                </c:pt>
                <c:pt idx="524">
                  <c:v>13.242000000000001</c:v>
                </c:pt>
                <c:pt idx="525">
                  <c:v>13.163</c:v>
                </c:pt>
                <c:pt idx="526">
                  <c:v>13.083</c:v>
                </c:pt>
                <c:pt idx="527">
                  <c:v>13.477</c:v>
                </c:pt>
                <c:pt idx="528">
                  <c:v>13.183999999999999</c:v>
                </c:pt>
                <c:pt idx="529">
                  <c:v>13.43</c:v>
                </c:pt>
                <c:pt idx="530">
                  <c:v>13.275</c:v>
                </c:pt>
                <c:pt idx="531">
                  <c:v>13.273999999999999</c:v>
                </c:pt>
                <c:pt idx="532">
                  <c:v>13.329000000000001</c:v>
                </c:pt>
                <c:pt idx="533">
                  <c:v>13.227</c:v>
                </c:pt>
                <c:pt idx="534">
                  <c:v>13.003</c:v>
                </c:pt>
                <c:pt idx="535">
                  <c:v>13.284000000000001</c:v>
                </c:pt>
                <c:pt idx="536">
                  <c:v>13.340999999999999</c:v>
                </c:pt>
                <c:pt idx="537">
                  <c:v>13.263</c:v>
                </c:pt>
                <c:pt idx="538">
                  <c:v>13.257999999999999</c:v>
                </c:pt>
                <c:pt idx="539">
                  <c:v>13.116</c:v>
                </c:pt>
                <c:pt idx="540">
                  <c:v>13.254</c:v>
                </c:pt>
                <c:pt idx="541">
                  <c:v>13.137</c:v>
                </c:pt>
                <c:pt idx="542">
                  <c:v>13.029</c:v>
                </c:pt>
                <c:pt idx="543">
                  <c:v>13.263</c:v>
                </c:pt>
                <c:pt idx="544">
                  <c:v>13.234</c:v>
                </c:pt>
                <c:pt idx="545">
                  <c:v>13.237</c:v>
                </c:pt>
                <c:pt idx="546">
                  <c:v>13.413</c:v>
                </c:pt>
                <c:pt idx="547">
                  <c:v>13.135999999999999</c:v>
                </c:pt>
                <c:pt idx="548">
                  <c:v>13.367000000000001</c:v>
                </c:pt>
                <c:pt idx="549">
                  <c:v>13.074</c:v>
                </c:pt>
                <c:pt idx="550">
                  <c:v>13.172000000000001</c:v>
                </c:pt>
                <c:pt idx="551">
                  <c:v>13.286</c:v>
                </c:pt>
                <c:pt idx="552">
                  <c:v>13.24</c:v>
                </c:pt>
                <c:pt idx="553">
                  <c:v>13.167999999999999</c:v>
                </c:pt>
                <c:pt idx="554">
                  <c:v>13.319000000000001</c:v>
                </c:pt>
                <c:pt idx="555">
                  <c:v>13.16</c:v>
                </c:pt>
                <c:pt idx="556">
                  <c:v>13.018000000000001</c:v>
                </c:pt>
                <c:pt idx="557">
                  <c:v>13.077999999999999</c:v>
                </c:pt>
                <c:pt idx="558">
                  <c:v>13.089</c:v>
                </c:pt>
                <c:pt idx="559">
                  <c:v>13.106</c:v>
                </c:pt>
                <c:pt idx="560">
                  <c:v>12.935</c:v>
                </c:pt>
                <c:pt idx="561">
                  <c:v>13.214</c:v>
                </c:pt>
                <c:pt idx="562">
                  <c:v>13.145</c:v>
                </c:pt>
                <c:pt idx="563">
                  <c:v>13.055999999999999</c:v>
                </c:pt>
                <c:pt idx="564">
                  <c:v>13.27</c:v>
                </c:pt>
                <c:pt idx="565">
                  <c:v>13.041</c:v>
                </c:pt>
                <c:pt idx="566">
                  <c:v>13.183</c:v>
                </c:pt>
                <c:pt idx="567">
                  <c:v>13.115</c:v>
                </c:pt>
                <c:pt idx="568">
                  <c:v>13.113</c:v>
                </c:pt>
                <c:pt idx="569">
                  <c:v>13.009</c:v>
                </c:pt>
                <c:pt idx="570">
                  <c:v>13.166</c:v>
                </c:pt>
                <c:pt idx="571">
                  <c:v>13.023999999999999</c:v>
                </c:pt>
                <c:pt idx="572">
                  <c:v>13.009</c:v>
                </c:pt>
                <c:pt idx="573">
                  <c:v>13.041</c:v>
                </c:pt>
                <c:pt idx="574">
                  <c:v>13.378</c:v>
                </c:pt>
                <c:pt idx="575">
                  <c:v>13.196999999999999</c:v>
                </c:pt>
                <c:pt idx="576">
                  <c:v>13.446999999999999</c:v>
                </c:pt>
                <c:pt idx="577">
                  <c:v>13.24</c:v>
                </c:pt>
                <c:pt idx="578">
                  <c:v>13.276999999999999</c:v>
                </c:pt>
                <c:pt idx="579">
                  <c:v>13.24</c:v>
                </c:pt>
                <c:pt idx="580">
                  <c:v>13.505000000000001</c:v>
                </c:pt>
                <c:pt idx="581">
                  <c:v>13.233000000000001</c:v>
                </c:pt>
                <c:pt idx="582">
                  <c:v>13.124000000000001</c:v>
                </c:pt>
                <c:pt idx="583">
                  <c:v>13.212999999999999</c:v>
                </c:pt>
                <c:pt idx="584">
                  <c:v>13.066000000000001</c:v>
                </c:pt>
                <c:pt idx="585">
                  <c:v>13.292999999999999</c:v>
                </c:pt>
                <c:pt idx="586">
                  <c:v>13.154</c:v>
                </c:pt>
                <c:pt idx="587">
                  <c:v>13.242000000000001</c:v>
                </c:pt>
                <c:pt idx="588">
                  <c:v>13.128</c:v>
                </c:pt>
                <c:pt idx="589">
                  <c:v>13.316000000000001</c:v>
                </c:pt>
                <c:pt idx="590">
                  <c:v>13.228</c:v>
                </c:pt>
                <c:pt idx="591">
                  <c:v>13.282999999999999</c:v>
                </c:pt>
                <c:pt idx="592">
                  <c:v>13.292999999999999</c:v>
                </c:pt>
                <c:pt idx="593">
                  <c:v>13.28</c:v>
                </c:pt>
                <c:pt idx="594">
                  <c:v>13.031000000000001</c:v>
                </c:pt>
                <c:pt idx="595">
                  <c:v>13.263</c:v>
                </c:pt>
                <c:pt idx="596">
                  <c:v>13.339</c:v>
                </c:pt>
                <c:pt idx="597">
                  <c:v>13.433999999999999</c:v>
                </c:pt>
                <c:pt idx="598">
                  <c:v>13.21</c:v>
                </c:pt>
                <c:pt idx="599">
                  <c:v>13.292</c:v>
                </c:pt>
                <c:pt idx="600">
                  <c:v>13.3</c:v>
                </c:pt>
                <c:pt idx="601">
                  <c:v>13.255000000000001</c:v>
                </c:pt>
                <c:pt idx="602">
                  <c:v>13.336</c:v>
                </c:pt>
                <c:pt idx="603">
                  <c:v>13.425000000000001</c:v>
                </c:pt>
                <c:pt idx="604">
                  <c:v>13.013999999999999</c:v>
                </c:pt>
                <c:pt idx="605">
                  <c:v>12.98</c:v>
                </c:pt>
                <c:pt idx="606">
                  <c:v>13.263</c:v>
                </c:pt>
                <c:pt idx="607">
                  <c:v>13.252000000000001</c:v>
                </c:pt>
                <c:pt idx="608">
                  <c:v>13.250999999999999</c:v>
                </c:pt>
                <c:pt idx="609">
                  <c:v>13.121</c:v>
                </c:pt>
                <c:pt idx="610">
                  <c:v>13.257</c:v>
                </c:pt>
                <c:pt idx="611">
                  <c:v>13.28</c:v>
                </c:pt>
                <c:pt idx="612">
                  <c:v>12.958</c:v>
                </c:pt>
                <c:pt idx="613">
                  <c:v>13.260999999999999</c:v>
                </c:pt>
                <c:pt idx="614">
                  <c:v>13.069000000000001</c:v>
                </c:pt>
                <c:pt idx="615">
                  <c:v>13.271000000000001</c:v>
                </c:pt>
                <c:pt idx="616">
                  <c:v>13.222</c:v>
                </c:pt>
                <c:pt idx="617">
                  <c:v>13.304</c:v>
                </c:pt>
                <c:pt idx="618">
                  <c:v>13.113</c:v>
                </c:pt>
                <c:pt idx="619">
                  <c:v>13.281000000000001</c:v>
                </c:pt>
                <c:pt idx="620">
                  <c:v>13.032999999999999</c:v>
                </c:pt>
                <c:pt idx="621">
                  <c:v>13.08</c:v>
                </c:pt>
                <c:pt idx="622">
                  <c:v>13.01</c:v>
                </c:pt>
                <c:pt idx="623">
                  <c:v>13.266999999999999</c:v>
                </c:pt>
                <c:pt idx="624">
                  <c:v>13.109</c:v>
                </c:pt>
                <c:pt idx="625">
                  <c:v>13.146000000000001</c:v>
                </c:pt>
                <c:pt idx="626">
                  <c:v>13.263</c:v>
                </c:pt>
                <c:pt idx="627">
                  <c:v>13.236000000000001</c:v>
                </c:pt>
                <c:pt idx="628">
                  <c:v>13.11</c:v>
                </c:pt>
                <c:pt idx="629">
                  <c:v>13.247999999999999</c:v>
                </c:pt>
                <c:pt idx="630">
                  <c:v>13.329000000000001</c:v>
                </c:pt>
                <c:pt idx="631">
                  <c:v>12.946999999999999</c:v>
                </c:pt>
                <c:pt idx="632">
                  <c:v>13.275</c:v>
                </c:pt>
                <c:pt idx="633">
                  <c:v>13.192</c:v>
                </c:pt>
                <c:pt idx="634">
                  <c:v>13.069000000000001</c:v>
                </c:pt>
                <c:pt idx="635">
                  <c:v>13.157</c:v>
                </c:pt>
                <c:pt idx="636">
                  <c:v>12.952999999999999</c:v>
                </c:pt>
                <c:pt idx="637">
                  <c:v>13.180999999999999</c:v>
                </c:pt>
                <c:pt idx="638">
                  <c:v>13.061999999999999</c:v>
                </c:pt>
                <c:pt idx="639">
                  <c:v>13.243</c:v>
                </c:pt>
                <c:pt idx="640">
                  <c:v>13.124000000000001</c:v>
                </c:pt>
                <c:pt idx="641">
                  <c:v>13.292999999999999</c:v>
                </c:pt>
                <c:pt idx="642">
                  <c:v>13.177</c:v>
                </c:pt>
                <c:pt idx="643">
                  <c:v>13.103</c:v>
                </c:pt>
                <c:pt idx="644">
                  <c:v>13.02</c:v>
                </c:pt>
                <c:pt idx="645">
                  <c:v>13.061999999999999</c:v>
                </c:pt>
                <c:pt idx="646">
                  <c:v>13.113</c:v>
                </c:pt>
                <c:pt idx="647">
                  <c:v>13.304</c:v>
                </c:pt>
                <c:pt idx="648">
                  <c:v>13.224</c:v>
                </c:pt>
                <c:pt idx="649">
                  <c:v>13.086</c:v>
                </c:pt>
                <c:pt idx="650">
                  <c:v>13.042</c:v>
                </c:pt>
                <c:pt idx="651">
                  <c:v>13.086</c:v>
                </c:pt>
                <c:pt idx="652">
                  <c:v>13.016</c:v>
                </c:pt>
                <c:pt idx="653">
                  <c:v>12.999000000000001</c:v>
                </c:pt>
                <c:pt idx="654">
                  <c:v>13.029</c:v>
                </c:pt>
                <c:pt idx="655">
                  <c:v>13.125</c:v>
                </c:pt>
                <c:pt idx="656">
                  <c:v>13.029</c:v>
                </c:pt>
                <c:pt idx="657">
                  <c:v>13.124000000000001</c:v>
                </c:pt>
                <c:pt idx="658">
                  <c:v>13.061999999999999</c:v>
                </c:pt>
                <c:pt idx="659">
                  <c:v>13.207000000000001</c:v>
                </c:pt>
                <c:pt idx="660">
                  <c:v>13.137</c:v>
                </c:pt>
                <c:pt idx="661">
                  <c:v>13.250999999999999</c:v>
                </c:pt>
                <c:pt idx="662">
                  <c:v>13.218</c:v>
                </c:pt>
                <c:pt idx="663">
                  <c:v>13.295</c:v>
                </c:pt>
                <c:pt idx="664">
                  <c:v>13.019</c:v>
                </c:pt>
                <c:pt idx="665">
                  <c:v>13.032999999999999</c:v>
                </c:pt>
                <c:pt idx="666">
                  <c:v>13.036</c:v>
                </c:pt>
                <c:pt idx="667">
                  <c:v>12.997</c:v>
                </c:pt>
                <c:pt idx="668">
                  <c:v>13.03</c:v>
                </c:pt>
                <c:pt idx="669">
                  <c:v>13.166</c:v>
                </c:pt>
                <c:pt idx="670">
                  <c:v>13.083</c:v>
                </c:pt>
                <c:pt idx="671">
                  <c:v>12.961</c:v>
                </c:pt>
                <c:pt idx="672">
                  <c:v>13.162000000000001</c:v>
                </c:pt>
                <c:pt idx="673">
                  <c:v>13.236000000000001</c:v>
                </c:pt>
                <c:pt idx="674">
                  <c:v>13.231</c:v>
                </c:pt>
                <c:pt idx="675">
                  <c:v>13.244999999999999</c:v>
                </c:pt>
                <c:pt idx="676">
                  <c:v>13.012</c:v>
                </c:pt>
                <c:pt idx="677">
                  <c:v>13.167999999999999</c:v>
                </c:pt>
                <c:pt idx="678">
                  <c:v>13.204000000000001</c:v>
                </c:pt>
                <c:pt idx="679">
                  <c:v>13.082000000000001</c:v>
                </c:pt>
                <c:pt idx="680">
                  <c:v>13.012</c:v>
                </c:pt>
                <c:pt idx="681">
                  <c:v>13.08</c:v>
                </c:pt>
                <c:pt idx="682">
                  <c:v>13.273999999999999</c:v>
                </c:pt>
                <c:pt idx="683">
                  <c:v>13.177</c:v>
                </c:pt>
                <c:pt idx="684">
                  <c:v>13.039</c:v>
                </c:pt>
                <c:pt idx="685">
                  <c:v>13.27</c:v>
                </c:pt>
                <c:pt idx="686">
                  <c:v>13.178000000000001</c:v>
                </c:pt>
                <c:pt idx="687">
                  <c:v>13.255000000000001</c:v>
                </c:pt>
                <c:pt idx="688">
                  <c:v>13.252000000000001</c:v>
                </c:pt>
                <c:pt idx="689">
                  <c:v>13.180999999999999</c:v>
                </c:pt>
                <c:pt idx="690">
                  <c:v>13.007999999999999</c:v>
                </c:pt>
                <c:pt idx="691">
                  <c:v>13.103999999999999</c:v>
                </c:pt>
                <c:pt idx="692">
                  <c:v>13.143000000000001</c:v>
                </c:pt>
                <c:pt idx="693">
                  <c:v>13.215999999999999</c:v>
                </c:pt>
                <c:pt idx="694">
                  <c:v>13.109</c:v>
                </c:pt>
                <c:pt idx="695">
                  <c:v>12.99</c:v>
                </c:pt>
                <c:pt idx="696">
                  <c:v>13.228</c:v>
                </c:pt>
                <c:pt idx="697">
                  <c:v>13.086</c:v>
                </c:pt>
                <c:pt idx="698">
                  <c:v>13.029</c:v>
                </c:pt>
                <c:pt idx="699">
                  <c:v>12.952999999999999</c:v>
                </c:pt>
                <c:pt idx="700">
                  <c:v>12.984999999999999</c:v>
                </c:pt>
                <c:pt idx="701">
                  <c:v>13.101000000000001</c:v>
                </c:pt>
                <c:pt idx="702">
                  <c:v>12.989000000000001</c:v>
                </c:pt>
                <c:pt idx="703">
                  <c:v>13.02</c:v>
                </c:pt>
                <c:pt idx="704">
                  <c:v>13.250999999999999</c:v>
                </c:pt>
                <c:pt idx="705">
                  <c:v>13.032</c:v>
                </c:pt>
                <c:pt idx="706">
                  <c:v>13.103</c:v>
                </c:pt>
                <c:pt idx="707">
                  <c:v>12.972</c:v>
                </c:pt>
                <c:pt idx="708">
                  <c:v>13.234</c:v>
                </c:pt>
                <c:pt idx="709">
                  <c:v>13.097</c:v>
                </c:pt>
                <c:pt idx="710">
                  <c:v>13.15</c:v>
                </c:pt>
                <c:pt idx="711">
                  <c:v>13.137</c:v>
                </c:pt>
                <c:pt idx="712">
                  <c:v>13.125</c:v>
                </c:pt>
                <c:pt idx="713">
                  <c:v>13.257999999999999</c:v>
                </c:pt>
                <c:pt idx="714">
                  <c:v>12.989000000000001</c:v>
                </c:pt>
                <c:pt idx="715">
                  <c:v>13.151</c:v>
                </c:pt>
                <c:pt idx="716">
                  <c:v>13.124000000000001</c:v>
                </c:pt>
                <c:pt idx="717">
                  <c:v>13.118</c:v>
                </c:pt>
                <c:pt idx="718">
                  <c:v>13.112</c:v>
                </c:pt>
                <c:pt idx="719">
                  <c:v>13.047000000000001</c:v>
                </c:pt>
                <c:pt idx="720">
                  <c:v>13.23</c:v>
                </c:pt>
                <c:pt idx="721">
                  <c:v>13.321999999999999</c:v>
                </c:pt>
                <c:pt idx="722">
                  <c:v>13.204000000000001</c:v>
                </c:pt>
                <c:pt idx="723">
                  <c:v>13.237</c:v>
                </c:pt>
                <c:pt idx="724">
                  <c:v>13.292999999999999</c:v>
                </c:pt>
                <c:pt idx="725">
                  <c:v>13.227</c:v>
                </c:pt>
                <c:pt idx="726">
                  <c:v>13.237</c:v>
                </c:pt>
                <c:pt idx="727">
                  <c:v>13.183</c:v>
                </c:pt>
                <c:pt idx="728">
                  <c:v>13.121</c:v>
                </c:pt>
                <c:pt idx="729">
                  <c:v>13.423999999999999</c:v>
                </c:pt>
                <c:pt idx="730">
                  <c:v>13.212999999999999</c:v>
                </c:pt>
                <c:pt idx="731">
                  <c:v>13.170999999999999</c:v>
                </c:pt>
                <c:pt idx="732">
                  <c:v>13.307</c:v>
                </c:pt>
                <c:pt idx="733">
                  <c:v>13.269</c:v>
                </c:pt>
                <c:pt idx="734">
                  <c:v>13.365</c:v>
                </c:pt>
                <c:pt idx="735">
                  <c:v>12.977</c:v>
                </c:pt>
                <c:pt idx="736">
                  <c:v>13.03</c:v>
                </c:pt>
                <c:pt idx="737">
                  <c:v>13.135999999999999</c:v>
                </c:pt>
                <c:pt idx="738">
                  <c:v>13.218</c:v>
                </c:pt>
                <c:pt idx="739">
                  <c:v>12.997999999999999</c:v>
                </c:pt>
                <c:pt idx="740">
                  <c:v>13.307</c:v>
                </c:pt>
                <c:pt idx="741">
                  <c:v>13.215</c:v>
                </c:pt>
                <c:pt idx="742">
                  <c:v>13.215999999999999</c:v>
                </c:pt>
                <c:pt idx="743">
                  <c:v>13.281000000000001</c:v>
                </c:pt>
                <c:pt idx="744">
                  <c:v>13.138999999999999</c:v>
                </c:pt>
                <c:pt idx="745">
                  <c:v>13.339</c:v>
                </c:pt>
                <c:pt idx="746">
                  <c:v>13.307</c:v>
                </c:pt>
                <c:pt idx="747">
                  <c:v>13.242000000000001</c:v>
                </c:pt>
                <c:pt idx="748">
                  <c:v>13.228</c:v>
                </c:pt>
                <c:pt idx="749">
                  <c:v>13.313000000000001</c:v>
                </c:pt>
                <c:pt idx="750">
                  <c:v>13.125</c:v>
                </c:pt>
                <c:pt idx="751">
                  <c:v>13.26</c:v>
                </c:pt>
                <c:pt idx="752">
                  <c:v>13.266</c:v>
                </c:pt>
                <c:pt idx="753">
                  <c:v>13.319000000000001</c:v>
                </c:pt>
                <c:pt idx="754">
                  <c:v>13.26</c:v>
                </c:pt>
                <c:pt idx="755">
                  <c:v>13.321</c:v>
                </c:pt>
                <c:pt idx="756">
                  <c:v>13.33</c:v>
                </c:pt>
                <c:pt idx="757">
                  <c:v>13.516</c:v>
                </c:pt>
                <c:pt idx="758">
                  <c:v>13.669</c:v>
                </c:pt>
                <c:pt idx="759">
                  <c:v>13.352</c:v>
                </c:pt>
                <c:pt idx="760">
                  <c:v>13.41</c:v>
                </c:pt>
                <c:pt idx="761">
                  <c:v>13.579000000000001</c:v>
                </c:pt>
                <c:pt idx="762">
                  <c:v>13.356</c:v>
                </c:pt>
                <c:pt idx="763">
                  <c:v>13.298</c:v>
                </c:pt>
                <c:pt idx="764">
                  <c:v>13.172000000000001</c:v>
                </c:pt>
                <c:pt idx="765">
                  <c:v>13.183999999999999</c:v>
                </c:pt>
                <c:pt idx="766">
                  <c:v>13.321</c:v>
                </c:pt>
                <c:pt idx="767">
                  <c:v>13.259</c:v>
                </c:pt>
                <c:pt idx="768">
                  <c:v>13.272</c:v>
                </c:pt>
                <c:pt idx="769">
                  <c:v>13.287000000000001</c:v>
                </c:pt>
                <c:pt idx="770">
                  <c:v>13.231</c:v>
                </c:pt>
                <c:pt idx="771">
                  <c:v>13.336</c:v>
                </c:pt>
                <c:pt idx="772">
                  <c:v>13.644</c:v>
                </c:pt>
                <c:pt idx="773">
                  <c:v>13.391</c:v>
                </c:pt>
                <c:pt idx="774">
                  <c:v>13.358000000000001</c:v>
                </c:pt>
                <c:pt idx="775">
                  <c:v>13.519</c:v>
                </c:pt>
                <c:pt idx="776">
                  <c:v>13.401999999999999</c:v>
                </c:pt>
                <c:pt idx="777">
                  <c:v>13.307</c:v>
                </c:pt>
                <c:pt idx="778">
                  <c:v>13.395</c:v>
                </c:pt>
                <c:pt idx="779">
                  <c:v>13.411</c:v>
                </c:pt>
                <c:pt idx="780">
                  <c:v>13.484</c:v>
                </c:pt>
                <c:pt idx="781">
                  <c:v>13.398999999999999</c:v>
                </c:pt>
                <c:pt idx="782">
                  <c:v>13.343999999999999</c:v>
                </c:pt>
                <c:pt idx="783">
                  <c:v>13.319000000000001</c:v>
                </c:pt>
                <c:pt idx="784">
                  <c:v>13.273</c:v>
                </c:pt>
                <c:pt idx="785">
                  <c:v>13.287000000000001</c:v>
                </c:pt>
                <c:pt idx="786">
                  <c:v>13.286</c:v>
                </c:pt>
                <c:pt idx="787">
                  <c:v>13.632</c:v>
                </c:pt>
                <c:pt idx="788">
                  <c:v>13.333</c:v>
                </c:pt>
                <c:pt idx="789">
                  <c:v>13.515000000000001</c:v>
                </c:pt>
                <c:pt idx="790">
                  <c:v>13.734999999999999</c:v>
                </c:pt>
                <c:pt idx="791">
                  <c:v>13.616</c:v>
                </c:pt>
                <c:pt idx="792">
                  <c:v>13.587</c:v>
                </c:pt>
                <c:pt idx="793">
                  <c:v>13.542</c:v>
                </c:pt>
                <c:pt idx="794">
                  <c:v>13.395</c:v>
                </c:pt>
                <c:pt idx="795">
                  <c:v>13.78</c:v>
                </c:pt>
                <c:pt idx="796">
                  <c:v>13.615</c:v>
                </c:pt>
                <c:pt idx="797">
                  <c:v>13.505000000000001</c:v>
                </c:pt>
                <c:pt idx="798">
                  <c:v>13.384</c:v>
                </c:pt>
                <c:pt idx="799">
                  <c:v>13.685</c:v>
                </c:pt>
                <c:pt idx="800">
                  <c:v>13.359</c:v>
                </c:pt>
                <c:pt idx="801">
                  <c:v>13.337999999999999</c:v>
                </c:pt>
                <c:pt idx="802">
                  <c:v>13.385</c:v>
                </c:pt>
                <c:pt idx="803">
                  <c:v>14.544</c:v>
                </c:pt>
                <c:pt idx="804">
                  <c:v>14.103</c:v>
                </c:pt>
                <c:pt idx="805">
                  <c:v>13.964</c:v>
                </c:pt>
                <c:pt idx="806">
                  <c:v>13.7</c:v>
                </c:pt>
                <c:pt idx="807">
                  <c:v>13.788</c:v>
                </c:pt>
                <c:pt idx="808">
                  <c:v>13.657</c:v>
                </c:pt>
                <c:pt idx="809">
                  <c:v>13.654999999999999</c:v>
                </c:pt>
                <c:pt idx="810">
                  <c:v>13.882999999999999</c:v>
                </c:pt>
                <c:pt idx="811">
                  <c:v>13.573</c:v>
                </c:pt>
                <c:pt idx="812">
                  <c:v>13.749000000000001</c:v>
                </c:pt>
                <c:pt idx="813">
                  <c:v>13.577999999999999</c:v>
                </c:pt>
                <c:pt idx="814">
                  <c:v>13.555</c:v>
                </c:pt>
                <c:pt idx="815">
                  <c:v>13.516999999999999</c:v>
                </c:pt>
                <c:pt idx="816">
                  <c:v>13.478999999999999</c:v>
                </c:pt>
                <c:pt idx="817">
                  <c:v>13.528</c:v>
                </c:pt>
                <c:pt idx="818">
                  <c:v>13.667</c:v>
                </c:pt>
                <c:pt idx="819">
                  <c:v>13.83</c:v>
                </c:pt>
                <c:pt idx="820">
                  <c:v>13.589</c:v>
                </c:pt>
                <c:pt idx="821">
                  <c:v>13.555</c:v>
                </c:pt>
                <c:pt idx="822">
                  <c:v>13.83</c:v>
                </c:pt>
                <c:pt idx="823">
                  <c:v>13.641999999999999</c:v>
                </c:pt>
                <c:pt idx="824">
                  <c:v>13.643000000000001</c:v>
                </c:pt>
                <c:pt idx="825">
                  <c:v>13.708</c:v>
                </c:pt>
                <c:pt idx="826">
                  <c:v>13.81</c:v>
                </c:pt>
                <c:pt idx="827">
                  <c:v>14.108000000000001</c:v>
                </c:pt>
                <c:pt idx="828">
                  <c:v>13.958</c:v>
                </c:pt>
                <c:pt idx="829">
                  <c:v>13.922000000000001</c:v>
                </c:pt>
                <c:pt idx="830">
                  <c:v>13.864000000000001</c:v>
                </c:pt>
                <c:pt idx="831">
                  <c:v>13.814</c:v>
                </c:pt>
                <c:pt idx="832">
                  <c:v>13.811</c:v>
                </c:pt>
                <c:pt idx="833">
                  <c:v>13.816000000000001</c:v>
                </c:pt>
                <c:pt idx="834">
                  <c:v>13.576000000000001</c:v>
                </c:pt>
                <c:pt idx="835">
                  <c:v>13.61</c:v>
                </c:pt>
                <c:pt idx="836">
                  <c:v>13.811</c:v>
                </c:pt>
                <c:pt idx="837">
                  <c:v>13.648999999999999</c:v>
                </c:pt>
                <c:pt idx="838">
                  <c:v>13.577999999999999</c:v>
                </c:pt>
                <c:pt idx="839">
                  <c:v>13.569000000000001</c:v>
                </c:pt>
                <c:pt idx="840">
                  <c:v>13.717000000000001</c:v>
                </c:pt>
                <c:pt idx="841">
                  <c:v>13.561</c:v>
                </c:pt>
                <c:pt idx="842">
                  <c:v>13.917</c:v>
                </c:pt>
                <c:pt idx="843">
                  <c:v>13.644</c:v>
                </c:pt>
                <c:pt idx="844">
                  <c:v>13.592000000000001</c:v>
                </c:pt>
                <c:pt idx="845">
                  <c:v>13.618</c:v>
                </c:pt>
                <c:pt idx="846">
                  <c:v>13.739000000000001</c:v>
                </c:pt>
                <c:pt idx="847">
                  <c:v>13.615</c:v>
                </c:pt>
                <c:pt idx="848">
                  <c:v>13.468</c:v>
                </c:pt>
                <c:pt idx="849">
                  <c:v>13.65</c:v>
                </c:pt>
                <c:pt idx="850">
                  <c:v>13.336</c:v>
                </c:pt>
                <c:pt idx="851">
                  <c:v>13.413</c:v>
                </c:pt>
                <c:pt idx="852">
                  <c:v>13.798</c:v>
                </c:pt>
                <c:pt idx="853">
                  <c:v>13.601000000000001</c:v>
                </c:pt>
                <c:pt idx="854">
                  <c:v>13.670999999999999</c:v>
                </c:pt>
                <c:pt idx="855">
                  <c:v>13.644</c:v>
                </c:pt>
                <c:pt idx="856">
                  <c:v>13.754</c:v>
                </c:pt>
                <c:pt idx="857">
                  <c:v>13.813000000000001</c:v>
                </c:pt>
                <c:pt idx="858">
                  <c:v>13.813000000000001</c:v>
                </c:pt>
                <c:pt idx="859">
                  <c:v>13.885999999999999</c:v>
                </c:pt>
                <c:pt idx="860">
                  <c:v>13.882999999999999</c:v>
                </c:pt>
                <c:pt idx="861">
                  <c:v>13.532999999999999</c:v>
                </c:pt>
                <c:pt idx="862">
                  <c:v>13.906000000000001</c:v>
                </c:pt>
                <c:pt idx="863">
                  <c:v>13.404</c:v>
                </c:pt>
                <c:pt idx="864">
                  <c:v>13.638</c:v>
                </c:pt>
                <c:pt idx="865">
                  <c:v>13.923999999999999</c:v>
                </c:pt>
                <c:pt idx="866">
                  <c:v>13.895</c:v>
                </c:pt>
                <c:pt idx="867">
                  <c:v>13.875</c:v>
                </c:pt>
                <c:pt idx="868">
                  <c:v>13.861000000000001</c:v>
                </c:pt>
                <c:pt idx="869">
                  <c:v>13.414</c:v>
                </c:pt>
                <c:pt idx="870">
                  <c:v>13.721</c:v>
                </c:pt>
                <c:pt idx="871">
                  <c:v>13.695</c:v>
                </c:pt>
                <c:pt idx="872">
                  <c:v>13.747</c:v>
                </c:pt>
                <c:pt idx="873">
                  <c:v>13.888999999999999</c:v>
                </c:pt>
                <c:pt idx="874">
                  <c:v>13.904999999999999</c:v>
                </c:pt>
                <c:pt idx="875">
                  <c:v>13.891</c:v>
                </c:pt>
                <c:pt idx="876">
                  <c:v>13.887</c:v>
                </c:pt>
                <c:pt idx="877">
                  <c:v>13.949</c:v>
                </c:pt>
                <c:pt idx="878">
                  <c:v>13.901999999999999</c:v>
                </c:pt>
                <c:pt idx="879">
                  <c:v>13.941000000000001</c:v>
                </c:pt>
                <c:pt idx="880">
                  <c:v>13.742000000000001</c:v>
                </c:pt>
                <c:pt idx="881">
                  <c:v>13.988</c:v>
                </c:pt>
                <c:pt idx="882">
                  <c:v>13.909000000000001</c:v>
                </c:pt>
                <c:pt idx="883">
                  <c:v>13.9</c:v>
                </c:pt>
                <c:pt idx="884">
                  <c:v>13.903</c:v>
                </c:pt>
                <c:pt idx="885">
                  <c:v>13.72</c:v>
                </c:pt>
                <c:pt idx="886">
                  <c:v>13.784000000000001</c:v>
                </c:pt>
                <c:pt idx="887">
                  <c:v>13.87</c:v>
                </c:pt>
                <c:pt idx="888">
                  <c:v>13.667</c:v>
                </c:pt>
                <c:pt idx="889">
                  <c:v>13.86</c:v>
                </c:pt>
                <c:pt idx="890">
                  <c:v>13.878</c:v>
                </c:pt>
                <c:pt idx="891">
                  <c:v>13.867000000000001</c:v>
                </c:pt>
                <c:pt idx="892">
                  <c:v>13.898</c:v>
                </c:pt>
                <c:pt idx="893">
                  <c:v>13.88</c:v>
                </c:pt>
                <c:pt idx="894">
                  <c:v>13.728</c:v>
                </c:pt>
                <c:pt idx="895">
                  <c:v>13.661</c:v>
                </c:pt>
                <c:pt idx="896">
                  <c:v>13.706</c:v>
                </c:pt>
                <c:pt idx="897">
                  <c:v>13.944000000000001</c:v>
                </c:pt>
                <c:pt idx="898">
                  <c:v>13.704000000000001</c:v>
                </c:pt>
                <c:pt idx="899">
                  <c:v>13.715</c:v>
                </c:pt>
                <c:pt idx="900">
                  <c:v>13.648999999999999</c:v>
                </c:pt>
                <c:pt idx="901">
                  <c:v>13.581</c:v>
                </c:pt>
                <c:pt idx="902">
                  <c:v>13.675000000000001</c:v>
                </c:pt>
                <c:pt idx="903">
                  <c:v>13.398</c:v>
                </c:pt>
                <c:pt idx="904">
                  <c:v>13.587999999999999</c:v>
                </c:pt>
                <c:pt idx="905">
                  <c:v>13.603999999999999</c:v>
                </c:pt>
                <c:pt idx="906">
                  <c:v>13.579000000000001</c:v>
                </c:pt>
                <c:pt idx="907">
                  <c:v>13.654999999999999</c:v>
                </c:pt>
                <c:pt idx="908">
                  <c:v>13.666</c:v>
                </c:pt>
                <c:pt idx="909">
                  <c:v>13.595000000000001</c:v>
                </c:pt>
                <c:pt idx="910">
                  <c:v>13.567</c:v>
                </c:pt>
                <c:pt idx="911">
                  <c:v>13.335000000000001</c:v>
                </c:pt>
                <c:pt idx="912">
                  <c:v>13.484999999999999</c:v>
                </c:pt>
                <c:pt idx="913">
                  <c:v>13.391</c:v>
                </c:pt>
                <c:pt idx="914">
                  <c:v>13.404</c:v>
                </c:pt>
                <c:pt idx="915">
                  <c:v>13.465</c:v>
                </c:pt>
                <c:pt idx="916">
                  <c:v>13.438000000000001</c:v>
                </c:pt>
                <c:pt idx="917">
                  <c:v>13.436999999999999</c:v>
                </c:pt>
                <c:pt idx="918">
                  <c:v>13.499000000000001</c:v>
                </c:pt>
                <c:pt idx="919">
                  <c:v>13.632</c:v>
                </c:pt>
                <c:pt idx="920">
                  <c:v>13.462</c:v>
                </c:pt>
                <c:pt idx="921">
                  <c:v>13.33</c:v>
                </c:pt>
                <c:pt idx="922">
                  <c:v>13.313000000000001</c:v>
                </c:pt>
                <c:pt idx="923">
                  <c:v>13.647</c:v>
                </c:pt>
                <c:pt idx="924">
                  <c:v>13.507999999999999</c:v>
                </c:pt>
                <c:pt idx="925">
                  <c:v>13.315</c:v>
                </c:pt>
                <c:pt idx="926">
                  <c:v>13.456</c:v>
                </c:pt>
                <c:pt idx="927">
                  <c:v>13.41</c:v>
                </c:pt>
                <c:pt idx="928">
                  <c:v>13.337999999999999</c:v>
                </c:pt>
                <c:pt idx="929">
                  <c:v>13.35</c:v>
                </c:pt>
                <c:pt idx="930">
                  <c:v>13.347</c:v>
                </c:pt>
                <c:pt idx="931">
                  <c:v>13.413</c:v>
                </c:pt>
                <c:pt idx="932">
                  <c:v>13.318</c:v>
                </c:pt>
                <c:pt idx="933">
                  <c:v>13.292</c:v>
                </c:pt>
                <c:pt idx="934">
                  <c:v>13.372999999999999</c:v>
                </c:pt>
                <c:pt idx="935">
                  <c:v>13.519</c:v>
                </c:pt>
                <c:pt idx="936">
                  <c:v>13.535</c:v>
                </c:pt>
                <c:pt idx="937">
                  <c:v>13.375999999999999</c:v>
                </c:pt>
                <c:pt idx="938">
                  <c:v>13.516</c:v>
                </c:pt>
                <c:pt idx="939">
                  <c:v>13.273</c:v>
                </c:pt>
                <c:pt idx="940">
                  <c:v>13.551</c:v>
                </c:pt>
                <c:pt idx="941">
                  <c:v>13.503</c:v>
                </c:pt>
                <c:pt idx="942">
                  <c:v>13.528</c:v>
                </c:pt>
                <c:pt idx="943">
                  <c:v>13.494</c:v>
                </c:pt>
                <c:pt idx="944">
                  <c:v>13.396000000000001</c:v>
                </c:pt>
                <c:pt idx="945">
                  <c:v>13.629</c:v>
                </c:pt>
                <c:pt idx="946">
                  <c:v>13.468</c:v>
                </c:pt>
                <c:pt idx="947">
                  <c:v>13.353</c:v>
                </c:pt>
                <c:pt idx="948">
                  <c:v>13.372</c:v>
                </c:pt>
                <c:pt idx="949">
                  <c:v>13.539</c:v>
                </c:pt>
                <c:pt idx="950">
                  <c:v>13.525</c:v>
                </c:pt>
                <c:pt idx="951">
                  <c:v>13.525</c:v>
                </c:pt>
                <c:pt idx="952">
                  <c:v>13.37</c:v>
                </c:pt>
                <c:pt idx="953">
                  <c:v>13.507999999999999</c:v>
                </c:pt>
                <c:pt idx="954">
                  <c:v>13.41</c:v>
                </c:pt>
                <c:pt idx="955">
                  <c:v>13.286</c:v>
                </c:pt>
                <c:pt idx="956">
                  <c:v>13.436</c:v>
                </c:pt>
                <c:pt idx="957">
                  <c:v>13.461</c:v>
                </c:pt>
                <c:pt idx="958">
                  <c:v>13.742000000000001</c:v>
                </c:pt>
                <c:pt idx="959">
                  <c:v>13.601000000000001</c:v>
                </c:pt>
                <c:pt idx="960">
                  <c:v>13.494999999999999</c:v>
                </c:pt>
                <c:pt idx="961">
                  <c:v>13.41</c:v>
                </c:pt>
                <c:pt idx="962">
                  <c:v>13.444000000000001</c:v>
                </c:pt>
                <c:pt idx="963">
                  <c:v>13.423999999999999</c:v>
                </c:pt>
                <c:pt idx="964">
                  <c:v>13.404</c:v>
                </c:pt>
                <c:pt idx="965">
                  <c:v>13.339</c:v>
                </c:pt>
                <c:pt idx="966">
                  <c:v>13.387</c:v>
                </c:pt>
                <c:pt idx="967">
                  <c:v>13.284000000000001</c:v>
                </c:pt>
                <c:pt idx="968">
                  <c:v>13.348000000000001</c:v>
                </c:pt>
                <c:pt idx="969">
                  <c:v>13.491</c:v>
                </c:pt>
                <c:pt idx="970">
                  <c:v>13.375999999999999</c:v>
                </c:pt>
                <c:pt idx="971">
                  <c:v>13.435</c:v>
                </c:pt>
                <c:pt idx="972">
                  <c:v>13.81</c:v>
                </c:pt>
                <c:pt idx="973">
                  <c:v>13.420999999999999</c:v>
                </c:pt>
                <c:pt idx="974">
                  <c:v>13.601000000000001</c:v>
                </c:pt>
                <c:pt idx="975">
                  <c:v>13.28</c:v>
                </c:pt>
                <c:pt idx="976">
                  <c:v>13.214</c:v>
                </c:pt>
                <c:pt idx="977">
                  <c:v>13.282999999999999</c:v>
                </c:pt>
                <c:pt idx="978">
                  <c:v>13.305999999999999</c:v>
                </c:pt>
                <c:pt idx="979">
                  <c:v>13.507</c:v>
                </c:pt>
                <c:pt idx="980">
                  <c:v>13.282999999999999</c:v>
                </c:pt>
                <c:pt idx="981">
                  <c:v>13.464</c:v>
                </c:pt>
                <c:pt idx="982">
                  <c:v>13.324</c:v>
                </c:pt>
                <c:pt idx="983">
                  <c:v>13.462</c:v>
                </c:pt>
                <c:pt idx="984">
                  <c:v>13.532999999999999</c:v>
                </c:pt>
                <c:pt idx="985">
                  <c:v>13.324</c:v>
                </c:pt>
                <c:pt idx="986">
                  <c:v>13.332000000000001</c:v>
                </c:pt>
                <c:pt idx="987">
                  <c:v>13.281000000000001</c:v>
                </c:pt>
                <c:pt idx="988">
                  <c:v>13.401</c:v>
                </c:pt>
                <c:pt idx="989">
                  <c:v>13.518000000000001</c:v>
                </c:pt>
                <c:pt idx="990">
                  <c:v>13.289</c:v>
                </c:pt>
                <c:pt idx="991">
                  <c:v>13.621</c:v>
                </c:pt>
                <c:pt idx="992">
                  <c:v>13.654999999999999</c:v>
                </c:pt>
                <c:pt idx="993">
                  <c:v>13.433</c:v>
                </c:pt>
                <c:pt idx="994">
                  <c:v>13.318</c:v>
                </c:pt>
                <c:pt idx="995">
                  <c:v>13.372</c:v>
                </c:pt>
                <c:pt idx="996">
                  <c:v>13.459</c:v>
                </c:pt>
                <c:pt idx="997">
                  <c:v>13.289</c:v>
                </c:pt>
                <c:pt idx="998">
                  <c:v>13.26</c:v>
                </c:pt>
                <c:pt idx="999">
                  <c:v>13.047000000000001</c:v>
                </c:pt>
                <c:pt idx="1000">
                  <c:v>13.207000000000001</c:v>
                </c:pt>
                <c:pt idx="1001">
                  <c:v>13.266999999999999</c:v>
                </c:pt>
                <c:pt idx="1002">
                  <c:v>13.558</c:v>
                </c:pt>
                <c:pt idx="1003">
                  <c:v>13.385</c:v>
                </c:pt>
                <c:pt idx="1004">
                  <c:v>13.51</c:v>
                </c:pt>
                <c:pt idx="1005">
                  <c:v>13.598000000000001</c:v>
                </c:pt>
                <c:pt idx="1006">
                  <c:v>13.427</c:v>
                </c:pt>
                <c:pt idx="1007">
                  <c:v>13.278</c:v>
                </c:pt>
                <c:pt idx="1008">
                  <c:v>13.242000000000001</c:v>
                </c:pt>
                <c:pt idx="1009">
                  <c:v>13.26</c:v>
                </c:pt>
                <c:pt idx="1010">
                  <c:v>13.211</c:v>
                </c:pt>
                <c:pt idx="1011">
                  <c:v>13.023999999999999</c:v>
                </c:pt>
                <c:pt idx="1012">
                  <c:v>13.278</c:v>
                </c:pt>
                <c:pt idx="1013">
                  <c:v>13.319000000000001</c:v>
                </c:pt>
                <c:pt idx="1014">
                  <c:v>13.298999999999999</c:v>
                </c:pt>
                <c:pt idx="1015">
                  <c:v>12.98</c:v>
                </c:pt>
                <c:pt idx="1016">
                  <c:v>13.112</c:v>
                </c:pt>
                <c:pt idx="1017">
                  <c:v>13.18</c:v>
                </c:pt>
                <c:pt idx="1018">
                  <c:v>13.092000000000001</c:v>
                </c:pt>
                <c:pt idx="1019">
                  <c:v>13.183999999999999</c:v>
                </c:pt>
                <c:pt idx="1020">
                  <c:v>13.315</c:v>
                </c:pt>
                <c:pt idx="1021">
                  <c:v>13.311999999999999</c:v>
                </c:pt>
                <c:pt idx="1022">
                  <c:v>13.252000000000001</c:v>
                </c:pt>
                <c:pt idx="1023">
                  <c:v>13.282999999999999</c:v>
                </c:pt>
                <c:pt idx="1024">
                  <c:v>13.295</c:v>
                </c:pt>
                <c:pt idx="1025">
                  <c:v>12.973000000000001</c:v>
                </c:pt>
                <c:pt idx="1026">
                  <c:v>13.092000000000001</c:v>
                </c:pt>
                <c:pt idx="1027">
                  <c:v>13.099</c:v>
                </c:pt>
                <c:pt idx="1028">
                  <c:v>13.115</c:v>
                </c:pt>
                <c:pt idx="1029">
                  <c:v>13.03</c:v>
                </c:pt>
                <c:pt idx="1030">
                  <c:v>13.192</c:v>
                </c:pt>
                <c:pt idx="1031">
                  <c:v>13.146000000000001</c:v>
                </c:pt>
                <c:pt idx="1032">
                  <c:v>13.269</c:v>
                </c:pt>
                <c:pt idx="1033">
                  <c:v>13.28</c:v>
                </c:pt>
                <c:pt idx="1034">
                  <c:v>13.275</c:v>
                </c:pt>
                <c:pt idx="1035">
                  <c:v>13.65</c:v>
                </c:pt>
                <c:pt idx="1036">
                  <c:v>13.651999999999999</c:v>
                </c:pt>
                <c:pt idx="1037">
                  <c:v>13.281000000000001</c:v>
                </c:pt>
                <c:pt idx="1038">
                  <c:v>13.481</c:v>
                </c:pt>
                <c:pt idx="1039">
                  <c:v>13.348000000000001</c:v>
                </c:pt>
                <c:pt idx="1040">
                  <c:v>13.281000000000001</c:v>
                </c:pt>
                <c:pt idx="1041">
                  <c:v>13.35</c:v>
                </c:pt>
                <c:pt idx="1042">
                  <c:v>13.26</c:v>
                </c:pt>
                <c:pt idx="1043">
                  <c:v>13.33</c:v>
                </c:pt>
                <c:pt idx="1044">
                  <c:v>13.236000000000001</c:v>
                </c:pt>
                <c:pt idx="1045">
                  <c:v>13.128</c:v>
                </c:pt>
                <c:pt idx="1046">
                  <c:v>13.571</c:v>
                </c:pt>
                <c:pt idx="1047">
                  <c:v>13.497999999999999</c:v>
                </c:pt>
                <c:pt idx="1048">
                  <c:v>13.151999999999999</c:v>
                </c:pt>
                <c:pt idx="1049">
                  <c:v>13.253</c:v>
                </c:pt>
                <c:pt idx="1050">
                  <c:v>13.284000000000001</c:v>
                </c:pt>
                <c:pt idx="1051">
                  <c:v>13.378</c:v>
                </c:pt>
                <c:pt idx="1052">
                  <c:v>13.507</c:v>
                </c:pt>
                <c:pt idx="1053">
                  <c:v>13.401</c:v>
                </c:pt>
                <c:pt idx="1054">
                  <c:v>13.211</c:v>
                </c:pt>
                <c:pt idx="1055">
                  <c:v>13.224</c:v>
                </c:pt>
                <c:pt idx="1056">
                  <c:v>13.254</c:v>
                </c:pt>
                <c:pt idx="1057">
                  <c:v>13.169</c:v>
                </c:pt>
                <c:pt idx="1058">
                  <c:v>13.211</c:v>
                </c:pt>
                <c:pt idx="1059">
                  <c:v>13.301</c:v>
                </c:pt>
                <c:pt idx="1060">
                  <c:v>13.269</c:v>
                </c:pt>
                <c:pt idx="1061">
                  <c:v>13.268000000000001</c:v>
                </c:pt>
                <c:pt idx="1062">
                  <c:v>13.247999999999999</c:v>
                </c:pt>
                <c:pt idx="1063">
                  <c:v>13.272</c:v>
                </c:pt>
                <c:pt idx="1064">
                  <c:v>13.118</c:v>
                </c:pt>
                <c:pt idx="1065">
                  <c:v>13.193</c:v>
                </c:pt>
                <c:pt idx="1066">
                  <c:v>13.195</c:v>
                </c:pt>
                <c:pt idx="1067">
                  <c:v>13.225</c:v>
                </c:pt>
                <c:pt idx="1068">
                  <c:v>13.286</c:v>
                </c:pt>
                <c:pt idx="1069">
                  <c:v>13.266999999999999</c:v>
                </c:pt>
                <c:pt idx="1070">
                  <c:v>13.284000000000001</c:v>
                </c:pt>
                <c:pt idx="1071">
                  <c:v>13.06</c:v>
                </c:pt>
                <c:pt idx="1072">
                  <c:v>13.074</c:v>
                </c:pt>
                <c:pt idx="1073">
                  <c:v>13.246</c:v>
                </c:pt>
                <c:pt idx="1074">
                  <c:v>13.398999999999999</c:v>
                </c:pt>
                <c:pt idx="1075">
                  <c:v>13.298</c:v>
                </c:pt>
                <c:pt idx="1076">
                  <c:v>13.115</c:v>
                </c:pt>
                <c:pt idx="1077">
                  <c:v>13.118</c:v>
                </c:pt>
                <c:pt idx="1078">
                  <c:v>13.157</c:v>
                </c:pt>
                <c:pt idx="1079">
                  <c:v>13.273999999999999</c:v>
                </c:pt>
                <c:pt idx="1080">
                  <c:v>13.023</c:v>
                </c:pt>
                <c:pt idx="1081">
                  <c:v>13.324</c:v>
                </c:pt>
                <c:pt idx="1082">
                  <c:v>13.234</c:v>
                </c:pt>
                <c:pt idx="1083">
                  <c:v>13.119</c:v>
                </c:pt>
                <c:pt idx="1084">
                  <c:v>13.272</c:v>
                </c:pt>
                <c:pt idx="1085">
                  <c:v>13.132999999999999</c:v>
                </c:pt>
                <c:pt idx="1086">
                  <c:v>13.28</c:v>
                </c:pt>
                <c:pt idx="1087">
                  <c:v>13.24</c:v>
                </c:pt>
                <c:pt idx="1088">
                  <c:v>13.263</c:v>
                </c:pt>
                <c:pt idx="1089">
                  <c:v>13.227</c:v>
                </c:pt>
                <c:pt idx="1090">
                  <c:v>13.260999999999999</c:v>
                </c:pt>
                <c:pt idx="1091">
                  <c:v>13.23</c:v>
                </c:pt>
                <c:pt idx="1092">
                  <c:v>13.201000000000001</c:v>
                </c:pt>
                <c:pt idx="1093">
                  <c:v>13.119</c:v>
                </c:pt>
                <c:pt idx="1094">
                  <c:v>13.289</c:v>
                </c:pt>
                <c:pt idx="1095">
                  <c:v>13.018000000000001</c:v>
                </c:pt>
                <c:pt idx="1096">
                  <c:v>13.023</c:v>
                </c:pt>
                <c:pt idx="1097">
                  <c:v>12.994999999999999</c:v>
                </c:pt>
                <c:pt idx="1098">
                  <c:v>13.27</c:v>
                </c:pt>
                <c:pt idx="1099">
                  <c:v>13.125</c:v>
                </c:pt>
                <c:pt idx="1100">
                  <c:v>13.257</c:v>
                </c:pt>
                <c:pt idx="1101">
                  <c:v>13.295</c:v>
                </c:pt>
                <c:pt idx="1102">
                  <c:v>13.425000000000001</c:v>
                </c:pt>
                <c:pt idx="1103">
                  <c:v>13.345000000000001</c:v>
                </c:pt>
                <c:pt idx="1104">
                  <c:v>13.298</c:v>
                </c:pt>
                <c:pt idx="1105">
                  <c:v>13.249000000000001</c:v>
                </c:pt>
                <c:pt idx="1106">
                  <c:v>13.284000000000001</c:v>
                </c:pt>
                <c:pt idx="1107">
                  <c:v>13.313000000000001</c:v>
                </c:pt>
                <c:pt idx="1108">
                  <c:v>13.207000000000001</c:v>
                </c:pt>
                <c:pt idx="1109">
                  <c:v>13.31</c:v>
                </c:pt>
                <c:pt idx="1110">
                  <c:v>13.343999999999999</c:v>
                </c:pt>
                <c:pt idx="1111">
                  <c:v>13.284000000000001</c:v>
                </c:pt>
                <c:pt idx="1112">
                  <c:v>13.246</c:v>
                </c:pt>
                <c:pt idx="1113">
                  <c:v>13.281000000000001</c:v>
                </c:pt>
                <c:pt idx="1114">
                  <c:v>13.202</c:v>
                </c:pt>
                <c:pt idx="1115">
                  <c:v>13.257999999999999</c:v>
                </c:pt>
                <c:pt idx="1116">
                  <c:v>13.08</c:v>
                </c:pt>
                <c:pt idx="1117">
                  <c:v>13.298999999999999</c:v>
                </c:pt>
                <c:pt idx="1118">
                  <c:v>13.295999999999999</c:v>
                </c:pt>
                <c:pt idx="1119">
                  <c:v>13.282999999999999</c:v>
                </c:pt>
                <c:pt idx="1120">
                  <c:v>13.295999999999999</c:v>
                </c:pt>
                <c:pt idx="1121">
                  <c:v>13.29</c:v>
                </c:pt>
                <c:pt idx="1122">
                  <c:v>13.367000000000001</c:v>
                </c:pt>
                <c:pt idx="1123">
                  <c:v>13.28</c:v>
                </c:pt>
                <c:pt idx="1124">
                  <c:v>13.281000000000001</c:v>
                </c:pt>
                <c:pt idx="1125">
                  <c:v>13.243</c:v>
                </c:pt>
                <c:pt idx="1126">
                  <c:v>13.207000000000001</c:v>
                </c:pt>
                <c:pt idx="1127">
                  <c:v>13.308999999999999</c:v>
                </c:pt>
                <c:pt idx="1128">
                  <c:v>13.263</c:v>
                </c:pt>
                <c:pt idx="1129">
                  <c:v>13.262</c:v>
                </c:pt>
                <c:pt idx="1130">
                  <c:v>13.218</c:v>
                </c:pt>
                <c:pt idx="1131">
                  <c:v>13.231</c:v>
                </c:pt>
                <c:pt idx="1132">
                  <c:v>13.146000000000001</c:v>
                </c:pt>
                <c:pt idx="1133">
                  <c:v>13.201000000000001</c:v>
                </c:pt>
                <c:pt idx="1134">
                  <c:v>13.127000000000001</c:v>
                </c:pt>
                <c:pt idx="1135">
                  <c:v>13.063000000000001</c:v>
                </c:pt>
                <c:pt idx="1136">
                  <c:v>13.081</c:v>
                </c:pt>
                <c:pt idx="1137">
                  <c:v>13.012</c:v>
                </c:pt>
                <c:pt idx="1138">
                  <c:v>13.068</c:v>
                </c:pt>
                <c:pt idx="1139">
                  <c:v>12.925000000000001</c:v>
                </c:pt>
                <c:pt idx="1140">
                  <c:v>12.863</c:v>
                </c:pt>
                <c:pt idx="1141">
                  <c:v>12.893000000000001</c:v>
                </c:pt>
                <c:pt idx="1142">
                  <c:v>12.959</c:v>
                </c:pt>
                <c:pt idx="1143">
                  <c:v>13.092000000000001</c:v>
                </c:pt>
                <c:pt idx="1144">
                  <c:v>12.984999999999999</c:v>
                </c:pt>
                <c:pt idx="1145">
                  <c:v>12.984999999999999</c:v>
                </c:pt>
                <c:pt idx="1146">
                  <c:v>12.956</c:v>
                </c:pt>
                <c:pt idx="1147">
                  <c:v>13.068</c:v>
                </c:pt>
                <c:pt idx="1148">
                  <c:v>12.98</c:v>
                </c:pt>
                <c:pt idx="1149">
                  <c:v>13.05</c:v>
                </c:pt>
                <c:pt idx="1150">
                  <c:v>12.938000000000001</c:v>
                </c:pt>
                <c:pt idx="1151">
                  <c:v>13.018000000000001</c:v>
                </c:pt>
                <c:pt idx="1152">
                  <c:v>12.946999999999999</c:v>
                </c:pt>
                <c:pt idx="1153">
                  <c:v>13.103</c:v>
                </c:pt>
                <c:pt idx="1154">
                  <c:v>13.305999999999999</c:v>
                </c:pt>
                <c:pt idx="1155">
                  <c:v>13.287000000000001</c:v>
                </c:pt>
                <c:pt idx="1156">
                  <c:v>13.276999999999999</c:v>
                </c:pt>
                <c:pt idx="1157">
                  <c:v>13.257999999999999</c:v>
                </c:pt>
                <c:pt idx="1158">
                  <c:v>13.336</c:v>
                </c:pt>
                <c:pt idx="1159">
                  <c:v>13.192</c:v>
                </c:pt>
                <c:pt idx="1160">
                  <c:v>13.172000000000001</c:v>
                </c:pt>
                <c:pt idx="1161">
                  <c:v>13.247999999999999</c:v>
                </c:pt>
                <c:pt idx="1162">
                  <c:v>13.275</c:v>
                </c:pt>
                <c:pt idx="1163">
                  <c:v>13.303000000000001</c:v>
                </c:pt>
                <c:pt idx="1164">
                  <c:v>13.101000000000001</c:v>
                </c:pt>
                <c:pt idx="1165">
                  <c:v>13.119</c:v>
                </c:pt>
                <c:pt idx="1166">
                  <c:v>13.266</c:v>
                </c:pt>
                <c:pt idx="1167">
                  <c:v>13.339</c:v>
                </c:pt>
                <c:pt idx="1168">
                  <c:v>13.106999999999999</c:v>
                </c:pt>
                <c:pt idx="1169">
                  <c:v>13.092000000000001</c:v>
                </c:pt>
                <c:pt idx="1170">
                  <c:v>13.109</c:v>
                </c:pt>
                <c:pt idx="1171">
                  <c:v>13.113</c:v>
                </c:pt>
                <c:pt idx="1172">
                  <c:v>13.281000000000001</c:v>
                </c:pt>
                <c:pt idx="1173">
                  <c:v>13.098000000000001</c:v>
                </c:pt>
                <c:pt idx="1174">
                  <c:v>13.138999999999999</c:v>
                </c:pt>
                <c:pt idx="1175">
                  <c:v>13.119</c:v>
                </c:pt>
                <c:pt idx="1176">
                  <c:v>13.214</c:v>
                </c:pt>
                <c:pt idx="1177">
                  <c:v>13.282999999999999</c:v>
                </c:pt>
                <c:pt idx="1178">
                  <c:v>13.069000000000001</c:v>
                </c:pt>
                <c:pt idx="1179">
                  <c:v>13.282999999999999</c:v>
                </c:pt>
                <c:pt idx="1180">
                  <c:v>13.146000000000001</c:v>
                </c:pt>
                <c:pt idx="1181">
                  <c:v>13.018000000000001</c:v>
                </c:pt>
                <c:pt idx="1182">
                  <c:v>13.099</c:v>
                </c:pt>
                <c:pt idx="1183">
                  <c:v>12.997</c:v>
                </c:pt>
                <c:pt idx="1184">
                  <c:v>13.13</c:v>
                </c:pt>
                <c:pt idx="1185">
                  <c:v>13.15</c:v>
                </c:pt>
                <c:pt idx="1186">
                  <c:v>13.237</c:v>
                </c:pt>
                <c:pt idx="1187">
                  <c:v>13.084</c:v>
                </c:pt>
                <c:pt idx="1188">
                  <c:v>12.946999999999999</c:v>
                </c:pt>
                <c:pt idx="1189">
                  <c:v>13.071999999999999</c:v>
                </c:pt>
                <c:pt idx="1190">
                  <c:v>13.077999999999999</c:v>
                </c:pt>
                <c:pt idx="1191">
                  <c:v>13.026</c:v>
                </c:pt>
                <c:pt idx="1192">
                  <c:v>13.032</c:v>
                </c:pt>
                <c:pt idx="1193">
                  <c:v>12.923</c:v>
                </c:pt>
                <c:pt idx="1194">
                  <c:v>13.112</c:v>
                </c:pt>
                <c:pt idx="1195">
                  <c:v>13.015000000000001</c:v>
                </c:pt>
                <c:pt idx="1196">
                  <c:v>13.023</c:v>
                </c:pt>
                <c:pt idx="1197">
                  <c:v>13.292999999999999</c:v>
                </c:pt>
                <c:pt idx="1198">
                  <c:v>13.298</c:v>
                </c:pt>
                <c:pt idx="1199">
                  <c:v>13.215999999999999</c:v>
                </c:pt>
                <c:pt idx="1200">
                  <c:v>13.318</c:v>
                </c:pt>
                <c:pt idx="1201">
                  <c:v>13.263999999999999</c:v>
                </c:pt>
                <c:pt idx="1202">
                  <c:v>13.154</c:v>
                </c:pt>
                <c:pt idx="1203">
                  <c:v>13.311999999999999</c:v>
                </c:pt>
                <c:pt idx="1204">
                  <c:v>13.269</c:v>
                </c:pt>
                <c:pt idx="1205">
                  <c:v>13.257</c:v>
                </c:pt>
                <c:pt idx="1206">
                  <c:v>13.19</c:v>
                </c:pt>
                <c:pt idx="1207">
                  <c:v>13.28</c:v>
                </c:pt>
                <c:pt idx="1208">
                  <c:v>13.236000000000001</c:v>
                </c:pt>
                <c:pt idx="1209">
                  <c:v>13.337999999999999</c:v>
                </c:pt>
                <c:pt idx="1210">
                  <c:v>13.445</c:v>
                </c:pt>
                <c:pt idx="1211">
                  <c:v>13.384</c:v>
                </c:pt>
                <c:pt idx="1212">
                  <c:v>13.292</c:v>
                </c:pt>
                <c:pt idx="1213">
                  <c:v>13.193</c:v>
                </c:pt>
                <c:pt idx="1214">
                  <c:v>13.272</c:v>
                </c:pt>
                <c:pt idx="1215">
                  <c:v>13.404999999999999</c:v>
                </c:pt>
                <c:pt idx="1216">
                  <c:v>13.622999999999999</c:v>
                </c:pt>
                <c:pt idx="1217">
                  <c:v>13.307</c:v>
                </c:pt>
                <c:pt idx="1218">
                  <c:v>13.336</c:v>
                </c:pt>
                <c:pt idx="1219">
                  <c:v>13.234</c:v>
                </c:pt>
                <c:pt idx="1220">
                  <c:v>13.333</c:v>
                </c:pt>
                <c:pt idx="1221">
                  <c:v>13.28</c:v>
                </c:pt>
                <c:pt idx="1222">
                  <c:v>13.316000000000001</c:v>
                </c:pt>
                <c:pt idx="1223">
                  <c:v>13.488</c:v>
                </c:pt>
                <c:pt idx="1224">
                  <c:v>13.301</c:v>
                </c:pt>
                <c:pt idx="1225">
                  <c:v>13.396000000000001</c:v>
                </c:pt>
                <c:pt idx="1226">
                  <c:v>13.311999999999999</c:v>
                </c:pt>
                <c:pt idx="1227">
                  <c:v>13.286</c:v>
                </c:pt>
                <c:pt idx="1228">
                  <c:v>13.573</c:v>
                </c:pt>
                <c:pt idx="1229">
                  <c:v>13.218999999999999</c:v>
                </c:pt>
                <c:pt idx="1230">
                  <c:v>13.332000000000001</c:v>
                </c:pt>
                <c:pt idx="1231">
                  <c:v>13.157</c:v>
                </c:pt>
                <c:pt idx="1232">
                  <c:v>13.289</c:v>
                </c:pt>
                <c:pt idx="1233">
                  <c:v>13.115</c:v>
                </c:pt>
                <c:pt idx="1234">
                  <c:v>13.087</c:v>
                </c:pt>
                <c:pt idx="1235">
                  <c:v>12.958</c:v>
                </c:pt>
                <c:pt idx="1236">
                  <c:v>12.973000000000001</c:v>
                </c:pt>
                <c:pt idx="1237">
                  <c:v>12.893000000000001</c:v>
                </c:pt>
                <c:pt idx="1238">
                  <c:v>13.031000000000001</c:v>
                </c:pt>
                <c:pt idx="1239">
                  <c:v>13.131</c:v>
                </c:pt>
                <c:pt idx="1240">
                  <c:v>13.026999999999999</c:v>
                </c:pt>
                <c:pt idx="1241">
                  <c:v>13.361000000000001</c:v>
                </c:pt>
                <c:pt idx="1242">
                  <c:v>13.287000000000001</c:v>
                </c:pt>
                <c:pt idx="1243">
                  <c:v>13.146000000000001</c:v>
                </c:pt>
                <c:pt idx="1244">
                  <c:v>13.026</c:v>
                </c:pt>
                <c:pt idx="1245">
                  <c:v>13.307</c:v>
                </c:pt>
                <c:pt idx="1246">
                  <c:v>13.106999999999999</c:v>
                </c:pt>
                <c:pt idx="1247">
                  <c:v>13.244999999999999</c:v>
                </c:pt>
                <c:pt idx="1248">
                  <c:v>13.077999999999999</c:v>
                </c:pt>
                <c:pt idx="1249">
                  <c:v>13.018000000000001</c:v>
                </c:pt>
                <c:pt idx="1250">
                  <c:v>12.936999999999999</c:v>
                </c:pt>
                <c:pt idx="1251">
                  <c:v>13.116</c:v>
                </c:pt>
                <c:pt idx="1252">
                  <c:v>12.877000000000001</c:v>
                </c:pt>
                <c:pt idx="1253">
                  <c:v>13.038</c:v>
                </c:pt>
                <c:pt idx="1254">
                  <c:v>13.180999999999999</c:v>
                </c:pt>
                <c:pt idx="1255">
                  <c:v>13.242000000000001</c:v>
                </c:pt>
                <c:pt idx="1256">
                  <c:v>13.003</c:v>
                </c:pt>
                <c:pt idx="1257">
                  <c:v>13.31</c:v>
                </c:pt>
                <c:pt idx="1258">
                  <c:v>13.286</c:v>
                </c:pt>
                <c:pt idx="1259">
                  <c:v>13.273</c:v>
                </c:pt>
                <c:pt idx="1260">
                  <c:v>13.26</c:v>
                </c:pt>
                <c:pt idx="1261">
                  <c:v>13.27</c:v>
                </c:pt>
                <c:pt idx="1262">
                  <c:v>13.273999999999999</c:v>
                </c:pt>
                <c:pt idx="1263">
                  <c:v>13.321999999999999</c:v>
                </c:pt>
                <c:pt idx="1264">
                  <c:v>13.289</c:v>
                </c:pt>
                <c:pt idx="1265">
                  <c:v>13.1</c:v>
                </c:pt>
                <c:pt idx="1266">
                  <c:v>13.071999999999999</c:v>
                </c:pt>
                <c:pt idx="1267">
                  <c:v>13.023</c:v>
                </c:pt>
                <c:pt idx="1268">
                  <c:v>13.01</c:v>
                </c:pt>
                <c:pt idx="1269">
                  <c:v>13.295</c:v>
                </c:pt>
                <c:pt idx="1270">
                  <c:v>13.118</c:v>
                </c:pt>
                <c:pt idx="1271">
                  <c:v>13.227</c:v>
                </c:pt>
                <c:pt idx="1272">
                  <c:v>13.108000000000001</c:v>
                </c:pt>
                <c:pt idx="1273">
                  <c:v>13.112</c:v>
                </c:pt>
                <c:pt idx="1274">
                  <c:v>13.018000000000001</c:v>
                </c:pt>
                <c:pt idx="1275">
                  <c:v>12.987</c:v>
                </c:pt>
                <c:pt idx="1276">
                  <c:v>12.944000000000001</c:v>
                </c:pt>
                <c:pt idx="1277">
                  <c:v>12.964</c:v>
                </c:pt>
                <c:pt idx="1278">
                  <c:v>12.916</c:v>
                </c:pt>
                <c:pt idx="1279">
                  <c:v>13.14</c:v>
                </c:pt>
                <c:pt idx="1280">
                  <c:v>12.992000000000001</c:v>
                </c:pt>
                <c:pt idx="1281">
                  <c:v>13.109</c:v>
                </c:pt>
                <c:pt idx="1282">
                  <c:v>13.19</c:v>
                </c:pt>
                <c:pt idx="1283">
                  <c:v>13.154999999999999</c:v>
                </c:pt>
                <c:pt idx="1284">
                  <c:v>13.147</c:v>
                </c:pt>
                <c:pt idx="1285">
                  <c:v>13.127000000000001</c:v>
                </c:pt>
                <c:pt idx="1286">
                  <c:v>13.013999999999999</c:v>
                </c:pt>
                <c:pt idx="1287">
                  <c:v>12.949</c:v>
                </c:pt>
                <c:pt idx="1288">
                  <c:v>12.935</c:v>
                </c:pt>
                <c:pt idx="1289">
                  <c:v>12.907</c:v>
                </c:pt>
                <c:pt idx="1290">
                  <c:v>12.835000000000001</c:v>
                </c:pt>
                <c:pt idx="1291">
                  <c:v>12.898999999999999</c:v>
                </c:pt>
                <c:pt idx="1292">
                  <c:v>12.929</c:v>
                </c:pt>
                <c:pt idx="1293">
                  <c:v>12.895</c:v>
                </c:pt>
                <c:pt idx="1294">
                  <c:v>12.878</c:v>
                </c:pt>
                <c:pt idx="1295">
                  <c:v>12.92</c:v>
                </c:pt>
                <c:pt idx="1296">
                  <c:v>12.859</c:v>
                </c:pt>
                <c:pt idx="1297">
                  <c:v>12.739000000000001</c:v>
                </c:pt>
                <c:pt idx="1298">
                  <c:v>12.648999999999999</c:v>
                </c:pt>
                <c:pt idx="1299">
                  <c:v>12.651999999999999</c:v>
                </c:pt>
                <c:pt idx="1300">
                  <c:v>12.635</c:v>
                </c:pt>
                <c:pt idx="1301">
                  <c:v>12.621</c:v>
                </c:pt>
                <c:pt idx="1302">
                  <c:v>12.663</c:v>
                </c:pt>
                <c:pt idx="1303">
                  <c:v>12.696</c:v>
                </c:pt>
                <c:pt idx="1304">
                  <c:v>12.58</c:v>
                </c:pt>
                <c:pt idx="1305">
                  <c:v>12.555999999999999</c:v>
                </c:pt>
                <c:pt idx="1306">
                  <c:v>12.66</c:v>
                </c:pt>
                <c:pt idx="1307">
                  <c:v>12.698</c:v>
                </c:pt>
                <c:pt idx="1308">
                  <c:v>12.747999999999999</c:v>
                </c:pt>
                <c:pt idx="1309">
                  <c:v>12.682</c:v>
                </c:pt>
                <c:pt idx="1310">
                  <c:v>12.679</c:v>
                </c:pt>
                <c:pt idx="1311">
                  <c:v>12.785</c:v>
                </c:pt>
                <c:pt idx="1312">
                  <c:v>12.686999999999999</c:v>
                </c:pt>
                <c:pt idx="1313">
                  <c:v>12.733000000000001</c:v>
                </c:pt>
                <c:pt idx="1314">
                  <c:v>12.635999999999999</c:v>
                </c:pt>
                <c:pt idx="1315">
                  <c:v>12.521000000000001</c:v>
                </c:pt>
                <c:pt idx="1316">
                  <c:v>12.558</c:v>
                </c:pt>
                <c:pt idx="1317">
                  <c:v>12.528</c:v>
                </c:pt>
                <c:pt idx="1318">
                  <c:v>12.403</c:v>
                </c:pt>
                <c:pt idx="1319">
                  <c:v>12.561</c:v>
                </c:pt>
                <c:pt idx="1320">
                  <c:v>12.593</c:v>
                </c:pt>
                <c:pt idx="1321">
                  <c:v>12.615</c:v>
                </c:pt>
                <c:pt idx="1322">
                  <c:v>12.66</c:v>
                </c:pt>
                <c:pt idx="1323">
                  <c:v>12.599</c:v>
                </c:pt>
                <c:pt idx="1324">
                  <c:v>12.648</c:v>
                </c:pt>
                <c:pt idx="1325">
                  <c:v>12.679</c:v>
                </c:pt>
                <c:pt idx="1326">
                  <c:v>12.55</c:v>
                </c:pt>
                <c:pt idx="1327">
                  <c:v>12.603999999999999</c:v>
                </c:pt>
                <c:pt idx="1328">
                  <c:v>12.66</c:v>
                </c:pt>
                <c:pt idx="1329">
                  <c:v>12.625999999999999</c:v>
                </c:pt>
                <c:pt idx="1330">
                  <c:v>12.737</c:v>
                </c:pt>
                <c:pt idx="1331">
                  <c:v>12.657</c:v>
                </c:pt>
                <c:pt idx="1332">
                  <c:v>12.603999999999999</c:v>
                </c:pt>
                <c:pt idx="1333">
                  <c:v>12.679</c:v>
                </c:pt>
                <c:pt idx="1334">
                  <c:v>12.488</c:v>
                </c:pt>
                <c:pt idx="1335">
                  <c:v>12.265000000000001</c:v>
                </c:pt>
                <c:pt idx="1336">
                  <c:v>12.502000000000001</c:v>
                </c:pt>
                <c:pt idx="1337">
                  <c:v>12.452999999999999</c:v>
                </c:pt>
                <c:pt idx="1338">
                  <c:v>12.743</c:v>
                </c:pt>
                <c:pt idx="1339">
                  <c:v>12.605</c:v>
                </c:pt>
                <c:pt idx="1340">
                  <c:v>12.657</c:v>
                </c:pt>
                <c:pt idx="1341">
                  <c:v>12.798999999999999</c:v>
                </c:pt>
                <c:pt idx="1342">
                  <c:v>12.7</c:v>
                </c:pt>
                <c:pt idx="1343">
                  <c:v>12.666</c:v>
                </c:pt>
                <c:pt idx="1344">
                  <c:v>12.691000000000001</c:v>
                </c:pt>
                <c:pt idx="1345">
                  <c:v>12.641</c:v>
                </c:pt>
                <c:pt idx="1346">
                  <c:v>12.579000000000001</c:v>
                </c:pt>
                <c:pt idx="1347">
                  <c:v>12.705</c:v>
                </c:pt>
                <c:pt idx="1348">
                  <c:v>12.667</c:v>
                </c:pt>
                <c:pt idx="1349">
                  <c:v>12.859</c:v>
                </c:pt>
                <c:pt idx="1350">
                  <c:v>12.839</c:v>
                </c:pt>
                <c:pt idx="1351">
                  <c:v>12.798999999999999</c:v>
                </c:pt>
                <c:pt idx="1352">
                  <c:v>13.053000000000001</c:v>
                </c:pt>
                <c:pt idx="1353">
                  <c:v>12.851000000000001</c:v>
                </c:pt>
                <c:pt idx="1354">
                  <c:v>12.973000000000001</c:v>
                </c:pt>
                <c:pt idx="1355">
                  <c:v>12.871</c:v>
                </c:pt>
                <c:pt idx="1356">
                  <c:v>12.696</c:v>
                </c:pt>
                <c:pt idx="1357">
                  <c:v>12.718</c:v>
                </c:pt>
                <c:pt idx="1358">
                  <c:v>12.718999999999999</c:v>
                </c:pt>
                <c:pt idx="1359">
                  <c:v>12.694000000000001</c:v>
                </c:pt>
                <c:pt idx="1360">
                  <c:v>12.67</c:v>
                </c:pt>
                <c:pt idx="1361">
                  <c:v>12.815</c:v>
                </c:pt>
                <c:pt idx="1362">
                  <c:v>12.935</c:v>
                </c:pt>
                <c:pt idx="1363">
                  <c:v>12.788</c:v>
                </c:pt>
                <c:pt idx="1364">
                  <c:v>12.933999999999999</c:v>
                </c:pt>
                <c:pt idx="1365">
                  <c:v>12.89</c:v>
                </c:pt>
                <c:pt idx="1366">
                  <c:v>12.808</c:v>
                </c:pt>
                <c:pt idx="1367">
                  <c:v>12.798999999999999</c:v>
                </c:pt>
                <c:pt idx="1368">
                  <c:v>12.712</c:v>
                </c:pt>
                <c:pt idx="1369">
                  <c:v>12.73</c:v>
                </c:pt>
                <c:pt idx="1370">
                  <c:v>12.8</c:v>
                </c:pt>
                <c:pt idx="1371">
                  <c:v>12.622999999999999</c:v>
                </c:pt>
                <c:pt idx="1372">
                  <c:v>12.66</c:v>
                </c:pt>
                <c:pt idx="1373">
                  <c:v>12.702999999999999</c:v>
                </c:pt>
                <c:pt idx="1374">
                  <c:v>12.891999999999999</c:v>
                </c:pt>
                <c:pt idx="1375">
                  <c:v>12.89</c:v>
                </c:pt>
                <c:pt idx="1376">
                  <c:v>12.893000000000001</c:v>
                </c:pt>
                <c:pt idx="1377">
                  <c:v>12.862</c:v>
                </c:pt>
                <c:pt idx="1378">
                  <c:v>12.938000000000001</c:v>
                </c:pt>
                <c:pt idx="1379">
                  <c:v>12.881</c:v>
                </c:pt>
                <c:pt idx="1380">
                  <c:v>12.779</c:v>
                </c:pt>
                <c:pt idx="1381">
                  <c:v>12.712</c:v>
                </c:pt>
                <c:pt idx="1382">
                  <c:v>12.593</c:v>
                </c:pt>
                <c:pt idx="1383">
                  <c:v>12.682</c:v>
                </c:pt>
                <c:pt idx="1384">
                  <c:v>13.249000000000001</c:v>
                </c:pt>
                <c:pt idx="1385">
                  <c:v>13.151999999999999</c:v>
                </c:pt>
                <c:pt idx="1386">
                  <c:v>12.871</c:v>
                </c:pt>
                <c:pt idx="1387">
                  <c:v>12.95</c:v>
                </c:pt>
                <c:pt idx="1388">
                  <c:v>12.944000000000001</c:v>
                </c:pt>
                <c:pt idx="1389">
                  <c:v>12.88</c:v>
                </c:pt>
                <c:pt idx="1390">
                  <c:v>12.837999999999999</c:v>
                </c:pt>
                <c:pt idx="1391">
                  <c:v>13.234</c:v>
                </c:pt>
                <c:pt idx="1392">
                  <c:v>13.074</c:v>
                </c:pt>
                <c:pt idx="1393">
                  <c:v>12.737</c:v>
                </c:pt>
                <c:pt idx="1394">
                  <c:v>12.663</c:v>
                </c:pt>
                <c:pt idx="1395">
                  <c:v>12.598000000000001</c:v>
                </c:pt>
                <c:pt idx="1396">
                  <c:v>12.664</c:v>
                </c:pt>
                <c:pt idx="1397">
                  <c:v>12.686999999999999</c:v>
                </c:pt>
                <c:pt idx="1398">
                  <c:v>12.457000000000001</c:v>
                </c:pt>
                <c:pt idx="1399">
                  <c:v>12.474</c:v>
                </c:pt>
                <c:pt idx="1400">
                  <c:v>12.51</c:v>
                </c:pt>
                <c:pt idx="1401">
                  <c:v>12.657</c:v>
                </c:pt>
                <c:pt idx="1402">
                  <c:v>12.132</c:v>
                </c:pt>
                <c:pt idx="1403">
                  <c:v>12.045</c:v>
                </c:pt>
                <c:pt idx="1404">
                  <c:v>12.102</c:v>
                </c:pt>
                <c:pt idx="1405">
                  <c:v>12.484999999999999</c:v>
                </c:pt>
                <c:pt idx="1406">
                  <c:v>12.321999999999999</c:v>
                </c:pt>
                <c:pt idx="1407">
                  <c:v>12.316000000000001</c:v>
                </c:pt>
                <c:pt idx="1408">
                  <c:v>12.994999999999999</c:v>
                </c:pt>
                <c:pt idx="1409">
                  <c:v>12.627000000000001</c:v>
                </c:pt>
                <c:pt idx="1410">
                  <c:v>12.519</c:v>
                </c:pt>
                <c:pt idx="1411">
                  <c:v>12.565</c:v>
                </c:pt>
                <c:pt idx="1412">
                  <c:v>12.602</c:v>
                </c:pt>
                <c:pt idx="1413">
                  <c:v>12.305999999999999</c:v>
                </c:pt>
                <c:pt idx="1414">
                  <c:v>12.144</c:v>
                </c:pt>
                <c:pt idx="1415">
                  <c:v>12.169</c:v>
                </c:pt>
                <c:pt idx="1416">
                  <c:v>12.131</c:v>
                </c:pt>
                <c:pt idx="1417">
                  <c:v>12.118</c:v>
                </c:pt>
                <c:pt idx="1418">
                  <c:v>12.112</c:v>
                </c:pt>
                <c:pt idx="1419">
                  <c:v>12.15</c:v>
                </c:pt>
                <c:pt idx="1420">
                  <c:v>12.045999999999999</c:v>
                </c:pt>
                <c:pt idx="1421">
                  <c:v>12.103</c:v>
                </c:pt>
                <c:pt idx="1422">
                  <c:v>12.204000000000001</c:v>
                </c:pt>
                <c:pt idx="1423">
                  <c:v>12.084</c:v>
                </c:pt>
                <c:pt idx="1424">
                  <c:v>12.038</c:v>
                </c:pt>
                <c:pt idx="1425">
                  <c:v>12.066000000000001</c:v>
                </c:pt>
                <c:pt idx="1426">
                  <c:v>12.073</c:v>
                </c:pt>
                <c:pt idx="1427">
                  <c:v>11.878</c:v>
                </c:pt>
                <c:pt idx="1428">
                  <c:v>11.923</c:v>
                </c:pt>
                <c:pt idx="1429">
                  <c:v>12.02</c:v>
                </c:pt>
                <c:pt idx="1430">
                  <c:v>11.962</c:v>
                </c:pt>
                <c:pt idx="1431">
                  <c:v>11.978</c:v>
                </c:pt>
                <c:pt idx="1432">
                  <c:v>11.834</c:v>
                </c:pt>
                <c:pt idx="1433">
                  <c:v>12.007999999999999</c:v>
                </c:pt>
                <c:pt idx="1434">
                  <c:v>11.788</c:v>
                </c:pt>
                <c:pt idx="1435">
                  <c:v>11.827999999999999</c:v>
                </c:pt>
                <c:pt idx="1436">
                  <c:v>11.835000000000001</c:v>
                </c:pt>
                <c:pt idx="1437">
                  <c:v>11.712</c:v>
                </c:pt>
                <c:pt idx="1438">
                  <c:v>11.688000000000001</c:v>
                </c:pt>
                <c:pt idx="1439">
                  <c:v>11.635</c:v>
                </c:pt>
                <c:pt idx="1440">
                  <c:v>11.667999999999999</c:v>
                </c:pt>
                <c:pt idx="1441">
                  <c:v>11.808999999999999</c:v>
                </c:pt>
                <c:pt idx="1442">
                  <c:v>11.723000000000001</c:v>
                </c:pt>
                <c:pt idx="1443">
                  <c:v>11.837</c:v>
                </c:pt>
                <c:pt idx="1444">
                  <c:v>11.521000000000001</c:v>
                </c:pt>
                <c:pt idx="1445">
                  <c:v>11.516999999999999</c:v>
                </c:pt>
                <c:pt idx="1446">
                  <c:v>11.552</c:v>
                </c:pt>
                <c:pt idx="1447">
                  <c:v>11.589</c:v>
                </c:pt>
                <c:pt idx="1448">
                  <c:v>11.831</c:v>
                </c:pt>
                <c:pt idx="1449">
                  <c:v>11.669</c:v>
                </c:pt>
                <c:pt idx="1450">
                  <c:v>11.547000000000001</c:v>
                </c:pt>
                <c:pt idx="1451">
                  <c:v>11.536</c:v>
                </c:pt>
                <c:pt idx="1452">
                  <c:v>11.442</c:v>
                </c:pt>
                <c:pt idx="1453">
                  <c:v>11.481</c:v>
                </c:pt>
                <c:pt idx="1454">
                  <c:v>11.525</c:v>
                </c:pt>
                <c:pt idx="1455">
                  <c:v>11.567</c:v>
                </c:pt>
                <c:pt idx="1456">
                  <c:v>11.515000000000001</c:v>
                </c:pt>
                <c:pt idx="1457">
                  <c:v>11.512</c:v>
                </c:pt>
                <c:pt idx="1458">
                  <c:v>11.51</c:v>
                </c:pt>
                <c:pt idx="1459">
                  <c:v>11.39</c:v>
                </c:pt>
                <c:pt idx="1460">
                  <c:v>11.414</c:v>
                </c:pt>
                <c:pt idx="1461">
                  <c:v>11.513999999999999</c:v>
                </c:pt>
                <c:pt idx="1462">
                  <c:v>11.522</c:v>
                </c:pt>
                <c:pt idx="1463">
                  <c:v>11.456</c:v>
                </c:pt>
                <c:pt idx="1464">
                  <c:v>11.455</c:v>
                </c:pt>
                <c:pt idx="1465">
                  <c:v>11.552</c:v>
                </c:pt>
                <c:pt idx="1466">
                  <c:v>11.552</c:v>
                </c:pt>
                <c:pt idx="1467">
                  <c:v>11.521000000000001</c:v>
                </c:pt>
                <c:pt idx="1468">
                  <c:v>11.551</c:v>
                </c:pt>
                <c:pt idx="1469">
                  <c:v>11.519</c:v>
                </c:pt>
                <c:pt idx="1470">
                  <c:v>11.505000000000001</c:v>
                </c:pt>
                <c:pt idx="1471">
                  <c:v>11.436</c:v>
                </c:pt>
                <c:pt idx="1472">
                  <c:v>11.497</c:v>
                </c:pt>
                <c:pt idx="1473">
                  <c:v>11.467000000000001</c:v>
                </c:pt>
                <c:pt idx="1474">
                  <c:v>11.481</c:v>
                </c:pt>
                <c:pt idx="1475">
                  <c:v>11.481</c:v>
                </c:pt>
                <c:pt idx="1476">
                  <c:v>11.584</c:v>
                </c:pt>
                <c:pt idx="1477">
                  <c:v>11.500999999999999</c:v>
                </c:pt>
                <c:pt idx="1478">
                  <c:v>11.601000000000001</c:v>
                </c:pt>
                <c:pt idx="1479">
                  <c:v>11.929</c:v>
                </c:pt>
                <c:pt idx="1480">
                  <c:v>12.022</c:v>
                </c:pt>
                <c:pt idx="1481">
                  <c:v>11.762</c:v>
                </c:pt>
                <c:pt idx="1482">
                  <c:v>11.765000000000001</c:v>
                </c:pt>
                <c:pt idx="1483">
                  <c:v>11.531000000000001</c:v>
                </c:pt>
                <c:pt idx="1484">
                  <c:v>11.521000000000001</c:v>
                </c:pt>
                <c:pt idx="1485">
                  <c:v>11.493</c:v>
                </c:pt>
                <c:pt idx="1486">
                  <c:v>11.601000000000001</c:v>
                </c:pt>
                <c:pt idx="1487">
                  <c:v>11.768000000000001</c:v>
                </c:pt>
                <c:pt idx="1488">
                  <c:v>11.561999999999999</c:v>
                </c:pt>
                <c:pt idx="1489">
                  <c:v>11.446999999999999</c:v>
                </c:pt>
                <c:pt idx="1490">
                  <c:v>11.542</c:v>
                </c:pt>
                <c:pt idx="1491">
                  <c:v>11.518000000000001</c:v>
                </c:pt>
                <c:pt idx="1492">
                  <c:v>11.467000000000001</c:v>
                </c:pt>
                <c:pt idx="1493">
                  <c:v>11.349</c:v>
                </c:pt>
                <c:pt idx="1494">
                  <c:v>12.986000000000001</c:v>
                </c:pt>
                <c:pt idx="1495">
                  <c:v>12.667</c:v>
                </c:pt>
                <c:pt idx="1496">
                  <c:v>12.67</c:v>
                </c:pt>
                <c:pt idx="1497">
                  <c:v>11.702</c:v>
                </c:pt>
                <c:pt idx="1498">
                  <c:v>11.731</c:v>
                </c:pt>
                <c:pt idx="1499">
                  <c:v>11.683</c:v>
                </c:pt>
                <c:pt idx="1500">
                  <c:v>11.819000000000001</c:v>
                </c:pt>
                <c:pt idx="1501">
                  <c:v>12.506</c:v>
                </c:pt>
                <c:pt idx="1502">
                  <c:v>12.173</c:v>
                </c:pt>
                <c:pt idx="1503">
                  <c:v>12.087</c:v>
                </c:pt>
                <c:pt idx="1504">
                  <c:v>12.153</c:v>
                </c:pt>
                <c:pt idx="1505">
                  <c:v>12.000999999999999</c:v>
                </c:pt>
                <c:pt idx="1506">
                  <c:v>11.82</c:v>
                </c:pt>
                <c:pt idx="1507">
                  <c:v>12.082000000000001</c:v>
                </c:pt>
                <c:pt idx="1508">
                  <c:v>12.97</c:v>
                </c:pt>
                <c:pt idx="1509">
                  <c:v>12.88</c:v>
                </c:pt>
                <c:pt idx="1510">
                  <c:v>12.901999999999999</c:v>
                </c:pt>
                <c:pt idx="1511">
                  <c:v>12.712999999999999</c:v>
                </c:pt>
                <c:pt idx="1512">
                  <c:v>12.599</c:v>
                </c:pt>
                <c:pt idx="1513">
                  <c:v>12.242000000000001</c:v>
                </c:pt>
                <c:pt idx="1514">
                  <c:v>12.362</c:v>
                </c:pt>
                <c:pt idx="1515">
                  <c:v>12.635</c:v>
                </c:pt>
                <c:pt idx="1516">
                  <c:v>12.116</c:v>
                </c:pt>
                <c:pt idx="1517">
                  <c:v>12.066000000000001</c:v>
                </c:pt>
                <c:pt idx="1518">
                  <c:v>11.911</c:v>
                </c:pt>
                <c:pt idx="1519">
                  <c:v>11.631</c:v>
                </c:pt>
                <c:pt idx="1520">
                  <c:v>11.818</c:v>
                </c:pt>
                <c:pt idx="1521">
                  <c:v>11.718999999999999</c:v>
                </c:pt>
                <c:pt idx="1522">
                  <c:v>11.784000000000001</c:v>
                </c:pt>
                <c:pt idx="1523">
                  <c:v>12.16</c:v>
                </c:pt>
                <c:pt idx="1524">
                  <c:v>12.074</c:v>
                </c:pt>
                <c:pt idx="1525">
                  <c:v>12.047000000000001</c:v>
                </c:pt>
                <c:pt idx="1526">
                  <c:v>13.118</c:v>
                </c:pt>
                <c:pt idx="1527">
                  <c:v>12.95</c:v>
                </c:pt>
                <c:pt idx="1528">
                  <c:v>12.877000000000001</c:v>
                </c:pt>
                <c:pt idx="1529">
                  <c:v>13.161</c:v>
                </c:pt>
                <c:pt idx="1530">
                  <c:v>12.693</c:v>
                </c:pt>
                <c:pt idx="1531">
                  <c:v>12.327999999999999</c:v>
                </c:pt>
                <c:pt idx="1532">
                  <c:v>12.584</c:v>
                </c:pt>
                <c:pt idx="1533">
                  <c:v>12.111000000000001</c:v>
                </c:pt>
                <c:pt idx="1534">
                  <c:v>12.086</c:v>
                </c:pt>
                <c:pt idx="1535">
                  <c:v>11.856999999999999</c:v>
                </c:pt>
                <c:pt idx="1536">
                  <c:v>11.946</c:v>
                </c:pt>
                <c:pt idx="1537">
                  <c:v>12.116</c:v>
                </c:pt>
                <c:pt idx="1538">
                  <c:v>12.214</c:v>
                </c:pt>
                <c:pt idx="1539">
                  <c:v>12.679</c:v>
                </c:pt>
                <c:pt idx="1540">
                  <c:v>12.462</c:v>
                </c:pt>
                <c:pt idx="1541">
                  <c:v>12.433999999999999</c:v>
                </c:pt>
                <c:pt idx="1542">
                  <c:v>12.641</c:v>
                </c:pt>
                <c:pt idx="1543">
                  <c:v>12.678000000000001</c:v>
                </c:pt>
                <c:pt idx="1544">
                  <c:v>12.599</c:v>
                </c:pt>
                <c:pt idx="1545">
                  <c:v>12.465999999999999</c:v>
                </c:pt>
                <c:pt idx="1546">
                  <c:v>12.199</c:v>
                </c:pt>
                <c:pt idx="1547">
                  <c:v>12.112</c:v>
                </c:pt>
                <c:pt idx="1548">
                  <c:v>11.946</c:v>
                </c:pt>
                <c:pt idx="1549">
                  <c:v>12.034000000000001</c:v>
                </c:pt>
                <c:pt idx="1550">
                  <c:v>12.115</c:v>
                </c:pt>
                <c:pt idx="1551">
                  <c:v>12.102</c:v>
                </c:pt>
                <c:pt idx="1552">
                  <c:v>12.061</c:v>
                </c:pt>
                <c:pt idx="1553">
                  <c:v>12.109</c:v>
                </c:pt>
                <c:pt idx="1554">
                  <c:v>12.061</c:v>
                </c:pt>
                <c:pt idx="1555">
                  <c:v>12.095000000000001</c:v>
                </c:pt>
                <c:pt idx="1556">
                  <c:v>12.859</c:v>
                </c:pt>
                <c:pt idx="1557">
                  <c:v>12.930999999999999</c:v>
                </c:pt>
                <c:pt idx="1558">
                  <c:v>12.782</c:v>
                </c:pt>
                <c:pt idx="1559">
                  <c:v>13.061999999999999</c:v>
                </c:pt>
                <c:pt idx="1560">
                  <c:v>12.795999999999999</c:v>
                </c:pt>
                <c:pt idx="1561">
                  <c:v>13.03</c:v>
                </c:pt>
                <c:pt idx="1562">
                  <c:v>12.673</c:v>
                </c:pt>
                <c:pt idx="1563">
                  <c:v>12.815</c:v>
                </c:pt>
                <c:pt idx="1564">
                  <c:v>12.675000000000001</c:v>
                </c:pt>
                <c:pt idx="1565">
                  <c:v>12.381</c:v>
                </c:pt>
                <c:pt idx="1566">
                  <c:v>12.21</c:v>
                </c:pt>
                <c:pt idx="1567">
                  <c:v>12.111000000000001</c:v>
                </c:pt>
                <c:pt idx="1568">
                  <c:v>12.095000000000001</c:v>
                </c:pt>
                <c:pt idx="1569">
                  <c:v>12.045999999999999</c:v>
                </c:pt>
                <c:pt idx="1570">
                  <c:v>12.069000000000001</c:v>
                </c:pt>
                <c:pt idx="1571">
                  <c:v>12.08</c:v>
                </c:pt>
                <c:pt idx="1572">
                  <c:v>11.992000000000001</c:v>
                </c:pt>
                <c:pt idx="1573">
                  <c:v>12.053000000000001</c:v>
                </c:pt>
                <c:pt idx="1574">
                  <c:v>12.135</c:v>
                </c:pt>
                <c:pt idx="1575">
                  <c:v>12.153</c:v>
                </c:pt>
                <c:pt idx="1576">
                  <c:v>12.124000000000001</c:v>
                </c:pt>
                <c:pt idx="1577">
                  <c:v>12.15</c:v>
                </c:pt>
                <c:pt idx="1578">
                  <c:v>12.084</c:v>
                </c:pt>
                <c:pt idx="1579">
                  <c:v>12.157</c:v>
                </c:pt>
                <c:pt idx="1580">
                  <c:v>12.27</c:v>
                </c:pt>
                <c:pt idx="1581">
                  <c:v>12.3</c:v>
                </c:pt>
                <c:pt idx="1582">
                  <c:v>12.395</c:v>
                </c:pt>
                <c:pt idx="1583">
                  <c:v>12.302</c:v>
                </c:pt>
                <c:pt idx="1584">
                  <c:v>12.294</c:v>
                </c:pt>
                <c:pt idx="1585">
                  <c:v>12.412000000000001</c:v>
                </c:pt>
                <c:pt idx="1586">
                  <c:v>12.189</c:v>
                </c:pt>
                <c:pt idx="1587">
                  <c:v>12.06</c:v>
                </c:pt>
                <c:pt idx="1588">
                  <c:v>11.943</c:v>
                </c:pt>
                <c:pt idx="1589">
                  <c:v>12.047000000000001</c:v>
                </c:pt>
                <c:pt idx="1590">
                  <c:v>11.881</c:v>
                </c:pt>
                <c:pt idx="1591">
                  <c:v>11.798999999999999</c:v>
                </c:pt>
                <c:pt idx="1592">
                  <c:v>12.002000000000001</c:v>
                </c:pt>
                <c:pt idx="1593">
                  <c:v>12.14</c:v>
                </c:pt>
                <c:pt idx="1594">
                  <c:v>12.384</c:v>
                </c:pt>
                <c:pt idx="1595">
                  <c:v>12.129</c:v>
                </c:pt>
                <c:pt idx="1596">
                  <c:v>12.456</c:v>
                </c:pt>
                <c:pt idx="1597">
                  <c:v>12.705</c:v>
                </c:pt>
                <c:pt idx="1598">
                  <c:v>12.688000000000001</c:v>
                </c:pt>
                <c:pt idx="1599">
                  <c:v>12.645</c:v>
                </c:pt>
                <c:pt idx="1600">
                  <c:v>12.654999999999999</c:v>
                </c:pt>
                <c:pt idx="1601">
                  <c:v>12.441000000000001</c:v>
                </c:pt>
                <c:pt idx="1602">
                  <c:v>12.379</c:v>
                </c:pt>
                <c:pt idx="1603">
                  <c:v>12.295999999999999</c:v>
                </c:pt>
                <c:pt idx="1604">
                  <c:v>12.195</c:v>
                </c:pt>
                <c:pt idx="1605">
                  <c:v>12.032</c:v>
                </c:pt>
                <c:pt idx="1606">
                  <c:v>12.092000000000001</c:v>
                </c:pt>
                <c:pt idx="1607">
                  <c:v>11.986000000000001</c:v>
                </c:pt>
                <c:pt idx="1608">
                  <c:v>12.337999999999999</c:v>
                </c:pt>
                <c:pt idx="1609">
                  <c:v>12.422000000000001</c:v>
                </c:pt>
                <c:pt idx="1610">
                  <c:v>12.315</c:v>
                </c:pt>
                <c:pt idx="1611">
                  <c:v>12.105</c:v>
                </c:pt>
                <c:pt idx="1612">
                  <c:v>12.092000000000001</c:v>
                </c:pt>
                <c:pt idx="1613">
                  <c:v>11.932</c:v>
                </c:pt>
                <c:pt idx="1614">
                  <c:v>12.113</c:v>
                </c:pt>
                <c:pt idx="1615">
                  <c:v>12.66</c:v>
                </c:pt>
                <c:pt idx="1616">
                  <c:v>12.657</c:v>
                </c:pt>
                <c:pt idx="1617">
                  <c:v>12.521000000000001</c:v>
                </c:pt>
                <c:pt idx="1618">
                  <c:v>12.15</c:v>
                </c:pt>
                <c:pt idx="1619">
                  <c:v>12.465</c:v>
                </c:pt>
                <c:pt idx="1620">
                  <c:v>11.994999999999999</c:v>
                </c:pt>
                <c:pt idx="1621">
                  <c:v>12.108000000000001</c:v>
                </c:pt>
                <c:pt idx="1622">
                  <c:v>12.053000000000001</c:v>
                </c:pt>
                <c:pt idx="1623">
                  <c:v>12.131</c:v>
                </c:pt>
                <c:pt idx="1624">
                  <c:v>12.089</c:v>
                </c:pt>
                <c:pt idx="1625">
                  <c:v>12.124000000000001</c:v>
                </c:pt>
                <c:pt idx="1626">
                  <c:v>12.1</c:v>
                </c:pt>
                <c:pt idx="1627">
                  <c:v>12.444000000000001</c:v>
                </c:pt>
                <c:pt idx="1628">
                  <c:v>12.112</c:v>
                </c:pt>
                <c:pt idx="1629">
                  <c:v>12.099</c:v>
                </c:pt>
                <c:pt idx="1630">
                  <c:v>12.236000000000001</c:v>
                </c:pt>
                <c:pt idx="1631">
                  <c:v>12.057</c:v>
                </c:pt>
                <c:pt idx="1632">
                  <c:v>12.103</c:v>
                </c:pt>
                <c:pt idx="1633">
                  <c:v>12.132</c:v>
                </c:pt>
                <c:pt idx="1634">
                  <c:v>12.446</c:v>
                </c:pt>
                <c:pt idx="1635">
                  <c:v>12.378</c:v>
                </c:pt>
                <c:pt idx="1636">
                  <c:v>12.375</c:v>
                </c:pt>
                <c:pt idx="1637">
                  <c:v>12.755000000000001</c:v>
                </c:pt>
                <c:pt idx="1638">
                  <c:v>12.696999999999999</c:v>
                </c:pt>
                <c:pt idx="1639">
                  <c:v>12.593</c:v>
                </c:pt>
                <c:pt idx="1640">
                  <c:v>12.398</c:v>
                </c:pt>
                <c:pt idx="1641">
                  <c:v>12.273</c:v>
                </c:pt>
                <c:pt idx="1642">
                  <c:v>12.092000000000001</c:v>
                </c:pt>
                <c:pt idx="1643">
                  <c:v>12.047000000000001</c:v>
                </c:pt>
                <c:pt idx="1644">
                  <c:v>11.958</c:v>
                </c:pt>
                <c:pt idx="1645">
                  <c:v>11.981</c:v>
                </c:pt>
                <c:pt idx="1646">
                  <c:v>11.789</c:v>
                </c:pt>
                <c:pt idx="1647">
                  <c:v>11.759</c:v>
                </c:pt>
                <c:pt idx="1648">
                  <c:v>11.666</c:v>
                </c:pt>
                <c:pt idx="1649">
                  <c:v>11.712999999999999</c:v>
                </c:pt>
                <c:pt idx="1650">
                  <c:v>11.817</c:v>
                </c:pt>
                <c:pt idx="1651">
                  <c:v>11.792</c:v>
                </c:pt>
                <c:pt idx="1652">
                  <c:v>11.680999999999999</c:v>
                </c:pt>
                <c:pt idx="1653">
                  <c:v>11.576000000000001</c:v>
                </c:pt>
                <c:pt idx="1654">
                  <c:v>11.641</c:v>
                </c:pt>
                <c:pt idx="1655">
                  <c:v>11.531000000000001</c:v>
                </c:pt>
                <c:pt idx="1656">
                  <c:v>11.557</c:v>
                </c:pt>
                <c:pt idx="1657">
                  <c:v>11.537000000000001</c:v>
                </c:pt>
                <c:pt idx="1658">
                  <c:v>11.561</c:v>
                </c:pt>
                <c:pt idx="1659">
                  <c:v>11.548999999999999</c:v>
                </c:pt>
                <c:pt idx="1660">
                  <c:v>11.476000000000001</c:v>
                </c:pt>
                <c:pt idx="1661">
                  <c:v>11.584</c:v>
                </c:pt>
                <c:pt idx="1662">
                  <c:v>11.448</c:v>
                </c:pt>
                <c:pt idx="1663">
                  <c:v>11.311</c:v>
                </c:pt>
                <c:pt idx="1664">
                  <c:v>11.401999999999999</c:v>
                </c:pt>
                <c:pt idx="1665">
                  <c:v>11.464</c:v>
                </c:pt>
                <c:pt idx="1666">
                  <c:v>11.423</c:v>
                </c:pt>
                <c:pt idx="1667">
                  <c:v>11.443</c:v>
                </c:pt>
                <c:pt idx="1668">
                  <c:v>11.481</c:v>
                </c:pt>
                <c:pt idx="1669">
                  <c:v>11.598000000000001</c:v>
                </c:pt>
                <c:pt idx="1670">
                  <c:v>11.542</c:v>
                </c:pt>
                <c:pt idx="1671">
                  <c:v>11.398</c:v>
                </c:pt>
                <c:pt idx="1672">
                  <c:v>11.494</c:v>
                </c:pt>
                <c:pt idx="1673">
                  <c:v>11.510999999999999</c:v>
                </c:pt>
                <c:pt idx="1674">
                  <c:v>11.433</c:v>
                </c:pt>
                <c:pt idx="1675">
                  <c:v>11.279</c:v>
                </c:pt>
                <c:pt idx="1676">
                  <c:v>11.269</c:v>
                </c:pt>
                <c:pt idx="1677">
                  <c:v>11.234</c:v>
                </c:pt>
                <c:pt idx="1678">
                  <c:v>11.247999999999999</c:v>
                </c:pt>
                <c:pt idx="1679">
                  <c:v>11.199</c:v>
                </c:pt>
                <c:pt idx="1680">
                  <c:v>11.321</c:v>
                </c:pt>
                <c:pt idx="1681">
                  <c:v>11.166</c:v>
                </c:pt>
                <c:pt idx="1682">
                  <c:v>10.942</c:v>
                </c:pt>
                <c:pt idx="1683">
                  <c:v>10.984999999999999</c:v>
                </c:pt>
                <c:pt idx="1684">
                  <c:v>10.981999999999999</c:v>
                </c:pt>
                <c:pt idx="1685">
                  <c:v>11.055</c:v>
                </c:pt>
                <c:pt idx="1686">
                  <c:v>11.071999999999999</c:v>
                </c:pt>
                <c:pt idx="1687">
                  <c:v>11.097</c:v>
                </c:pt>
                <c:pt idx="1688">
                  <c:v>10.945</c:v>
                </c:pt>
                <c:pt idx="1689">
                  <c:v>10.897</c:v>
                </c:pt>
                <c:pt idx="1690">
                  <c:v>10.836</c:v>
                </c:pt>
                <c:pt idx="1691">
                  <c:v>10.858000000000001</c:v>
                </c:pt>
                <c:pt idx="1692">
                  <c:v>10.933</c:v>
                </c:pt>
                <c:pt idx="1693">
                  <c:v>10.946</c:v>
                </c:pt>
                <c:pt idx="1694">
                  <c:v>11.021000000000001</c:v>
                </c:pt>
                <c:pt idx="1695">
                  <c:v>10.666</c:v>
                </c:pt>
                <c:pt idx="1696">
                  <c:v>10.529</c:v>
                </c:pt>
                <c:pt idx="1697">
                  <c:v>10.445</c:v>
                </c:pt>
                <c:pt idx="1698">
                  <c:v>10.359</c:v>
                </c:pt>
                <c:pt idx="1699">
                  <c:v>10.387</c:v>
                </c:pt>
                <c:pt idx="1700">
                  <c:v>10.618</c:v>
                </c:pt>
                <c:pt idx="1701">
                  <c:v>10.625</c:v>
                </c:pt>
                <c:pt idx="1702">
                  <c:v>10.565</c:v>
                </c:pt>
                <c:pt idx="1703">
                  <c:v>10.573</c:v>
                </c:pt>
                <c:pt idx="1704">
                  <c:v>10.569000000000001</c:v>
                </c:pt>
                <c:pt idx="1705">
                  <c:v>10.68</c:v>
                </c:pt>
                <c:pt idx="1706">
                  <c:v>10.584</c:v>
                </c:pt>
                <c:pt idx="1707">
                  <c:v>10.500999999999999</c:v>
                </c:pt>
                <c:pt idx="1708">
                  <c:v>10.349</c:v>
                </c:pt>
                <c:pt idx="1709">
                  <c:v>10.417999999999999</c:v>
                </c:pt>
                <c:pt idx="1710">
                  <c:v>10.38</c:v>
                </c:pt>
                <c:pt idx="1711">
                  <c:v>10.391999999999999</c:v>
                </c:pt>
                <c:pt idx="1712">
                  <c:v>10.52</c:v>
                </c:pt>
                <c:pt idx="1713">
                  <c:v>10.637</c:v>
                </c:pt>
                <c:pt idx="1714">
                  <c:v>10.473000000000001</c:v>
                </c:pt>
                <c:pt idx="1715">
                  <c:v>10.541</c:v>
                </c:pt>
                <c:pt idx="1716">
                  <c:v>10.621</c:v>
                </c:pt>
                <c:pt idx="1717">
                  <c:v>10.43</c:v>
                </c:pt>
                <c:pt idx="1718">
                  <c:v>10.388</c:v>
                </c:pt>
                <c:pt idx="1719">
                  <c:v>10.596</c:v>
                </c:pt>
                <c:pt idx="1720">
                  <c:v>10.381</c:v>
                </c:pt>
                <c:pt idx="1721">
                  <c:v>10.388</c:v>
                </c:pt>
                <c:pt idx="1722">
                  <c:v>10.356999999999999</c:v>
                </c:pt>
                <c:pt idx="1723">
                  <c:v>10.404999999999999</c:v>
                </c:pt>
                <c:pt idx="1724">
                  <c:v>10.340999999999999</c:v>
                </c:pt>
                <c:pt idx="1725">
                  <c:v>10.289</c:v>
                </c:pt>
                <c:pt idx="1726">
                  <c:v>10.273999999999999</c:v>
                </c:pt>
                <c:pt idx="1727">
                  <c:v>10.411</c:v>
                </c:pt>
                <c:pt idx="1728">
                  <c:v>10.603</c:v>
                </c:pt>
                <c:pt idx="1729">
                  <c:v>10.663</c:v>
                </c:pt>
                <c:pt idx="1730">
                  <c:v>10.595000000000001</c:v>
                </c:pt>
                <c:pt idx="1731">
                  <c:v>10.584</c:v>
                </c:pt>
                <c:pt idx="1732">
                  <c:v>10.523999999999999</c:v>
                </c:pt>
                <c:pt idx="1733">
                  <c:v>10.611000000000001</c:v>
                </c:pt>
                <c:pt idx="1734">
                  <c:v>10.401</c:v>
                </c:pt>
                <c:pt idx="1735">
                  <c:v>10.339</c:v>
                </c:pt>
                <c:pt idx="1736">
                  <c:v>10.263999999999999</c:v>
                </c:pt>
                <c:pt idx="1737">
                  <c:v>10.365</c:v>
                </c:pt>
                <c:pt idx="1738">
                  <c:v>10.281000000000001</c:v>
                </c:pt>
                <c:pt idx="1739">
                  <c:v>10.292</c:v>
                </c:pt>
                <c:pt idx="1740">
                  <c:v>10.273999999999999</c:v>
                </c:pt>
                <c:pt idx="1741">
                  <c:v>10.285</c:v>
                </c:pt>
                <c:pt idx="1742">
                  <c:v>10.326000000000001</c:v>
                </c:pt>
                <c:pt idx="1743">
                  <c:v>10.252000000000001</c:v>
                </c:pt>
                <c:pt idx="1744">
                  <c:v>10.404999999999999</c:v>
                </c:pt>
                <c:pt idx="1745">
                  <c:v>10.314</c:v>
                </c:pt>
                <c:pt idx="1746">
                  <c:v>10.358000000000001</c:v>
                </c:pt>
                <c:pt idx="1747">
                  <c:v>10.295</c:v>
                </c:pt>
                <c:pt idx="1748">
                  <c:v>10.27</c:v>
                </c:pt>
                <c:pt idx="1749">
                  <c:v>10.183</c:v>
                </c:pt>
                <c:pt idx="1750">
                  <c:v>10.154999999999999</c:v>
                </c:pt>
                <c:pt idx="1751">
                  <c:v>10.327999999999999</c:v>
                </c:pt>
                <c:pt idx="1752">
                  <c:v>10.161</c:v>
                </c:pt>
                <c:pt idx="1753">
                  <c:v>10.173</c:v>
                </c:pt>
                <c:pt idx="1754">
                  <c:v>10.122</c:v>
                </c:pt>
                <c:pt idx="1755">
                  <c:v>10.121</c:v>
                </c:pt>
                <c:pt idx="1756">
                  <c:v>10.132999999999999</c:v>
                </c:pt>
                <c:pt idx="1757">
                  <c:v>10.074</c:v>
                </c:pt>
                <c:pt idx="1758">
                  <c:v>10.089</c:v>
                </c:pt>
                <c:pt idx="1759">
                  <c:v>9.9779999999999998</c:v>
                </c:pt>
                <c:pt idx="1760">
                  <c:v>10.307</c:v>
                </c:pt>
                <c:pt idx="1761">
                  <c:v>10.32</c:v>
                </c:pt>
                <c:pt idx="1762">
                  <c:v>10.316000000000001</c:v>
                </c:pt>
                <c:pt idx="1763">
                  <c:v>10.272</c:v>
                </c:pt>
                <c:pt idx="1764">
                  <c:v>10.28</c:v>
                </c:pt>
                <c:pt idx="1765">
                  <c:v>10.206</c:v>
                </c:pt>
                <c:pt idx="1766">
                  <c:v>10.167999999999999</c:v>
                </c:pt>
                <c:pt idx="1767">
                  <c:v>10.291</c:v>
                </c:pt>
                <c:pt idx="1768">
                  <c:v>10.311999999999999</c:v>
                </c:pt>
                <c:pt idx="1769">
                  <c:v>10.215</c:v>
                </c:pt>
                <c:pt idx="1770">
                  <c:v>10.304</c:v>
                </c:pt>
                <c:pt idx="1771">
                  <c:v>10.212</c:v>
                </c:pt>
                <c:pt idx="1772">
                  <c:v>10.199999999999999</c:v>
                </c:pt>
                <c:pt idx="1773">
                  <c:v>10.208</c:v>
                </c:pt>
                <c:pt idx="1774">
                  <c:v>10.210000000000001</c:v>
                </c:pt>
                <c:pt idx="1775">
                  <c:v>10.321999999999999</c:v>
                </c:pt>
                <c:pt idx="1776">
                  <c:v>10.28</c:v>
                </c:pt>
                <c:pt idx="1777">
                  <c:v>10.346</c:v>
                </c:pt>
                <c:pt idx="1778">
                  <c:v>10.234999999999999</c:v>
                </c:pt>
                <c:pt idx="1779">
                  <c:v>10.222</c:v>
                </c:pt>
                <c:pt idx="1780">
                  <c:v>10.134</c:v>
                </c:pt>
                <c:pt idx="1781">
                  <c:v>10.141</c:v>
                </c:pt>
                <c:pt idx="1782">
                  <c:v>10.065</c:v>
                </c:pt>
                <c:pt idx="1783">
                  <c:v>10.112</c:v>
                </c:pt>
                <c:pt idx="1784">
                  <c:v>10.169</c:v>
                </c:pt>
                <c:pt idx="1785">
                  <c:v>10.117000000000001</c:v>
                </c:pt>
                <c:pt idx="1786">
                  <c:v>10.207000000000001</c:v>
                </c:pt>
                <c:pt idx="1787">
                  <c:v>10.132</c:v>
                </c:pt>
                <c:pt idx="1788">
                  <c:v>10.163</c:v>
                </c:pt>
                <c:pt idx="1789">
                  <c:v>10.135999999999999</c:v>
                </c:pt>
                <c:pt idx="1790">
                  <c:v>10.048999999999999</c:v>
                </c:pt>
                <c:pt idx="1791">
                  <c:v>10.176</c:v>
                </c:pt>
                <c:pt idx="1792">
                  <c:v>10.164999999999999</c:v>
                </c:pt>
                <c:pt idx="1793">
                  <c:v>10.288</c:v>
                </c:pt>
                <c:pt idx="1794">
                  <c:v>10.182</c:v>
                </c:pt>
                <c:pt idx="1795">
                  <c:v>10.272</c:v>
                </c:pt>
                <c:pt idx="1796">
                  <c:v>10.151</c:v>
                </c:pt>
                <c:pt idx="1797">
                  <c:v>10.238</c:v>
                </c:pt>
                <c:pt idx="1798">
                  <c:v>10.282999999999999</c:v>
                </c:pt>
                <c:pt idx="1799">
                  <c:v>10.414999999999999</c:v>
                </c:pt>
                <c:pt idx="1800">
                  <c:v>10.67</c:v>
                </c:pt>
                <c:pt idx="1801">
                  <c:v>10.492000000000001</c:v>
                </c:pt>
                <c:pt idx="1802">
                  <c:v>10.48</c:v>
                </c:pt>
                <c:pt idx="1803">
                  <c:v>10.445</c:v>
                </c:pt>
                <c:pt idx="1804">
                  <c:v>10.298999999999999</c:v>
                </c:pt>
                <c:pt idx="1805">
                  <c:v>10.37</c:v>
                </c:pt>
                <c:pt idx="1806">
                  <c:v>10.419</c:v>
                </c:pt>
                <c:pt idx="1807">
                  <c:v>10.426</c:v>
                </c:pt>
                <c:pt idx="1808">
                  <c:v>10.58</c:v>
                </c:pt>
                <c:pt idx="1809">
                  <c:v>10.552</c:v>
                </c:pt>
                <c:pt idx="1810">
                  <c:v>10.369</c:v>
                </c:pt>
                <c:pt idx="1811">
                  <c:v>10.82</c:v>
                </c:pt>
                <c:pt idx="1812">
                  <c:v>10.456</c:v>
                </c:pt>
                <c:pt idx="1813">
                  <c:v>10.487</c:v>
                </c:pt>
                <c:pt idx="1814">
                  <c:v>10.551</c:v>
                </c:pt>
                <c:pt idx="1815">
                  <c:v>10.414999999999999</c:v>
                </c:pt>
                <c:pt idx="1816">
                  <c:v>10.75</c:v>
                </c:pt>
                <c:pt idx="1817">
                  <c:v>10.505000000000001</c:v>
                </c:pt>
                <c:pt idx="1818">
                  <c:v>10.436999999999999</c:v>
                </c:pt>
                <c:pt idx="1819">
                  <c:v>10.311</c:v>
                </c:pt>
                <c:pt idx="1820">
                  <c:v>10.536</c:v>
                </c:pt>
                <c:pt idx="1821">
                  <c:v>10.573</c:v>
                </c:pt>
                <c:pt idx="1822">
                  <c:v>10.621</c:v>
                </c:pt>
                <c:pt idx="1823">
                  <c:v>10.452999999999999</c:v>
                </c:pt>
                <c:pt idx="1824">
                  <c:v>10.332000000000001</c:v>
                </c:pt>
                <c:pt idx="1825">
                  <c:v>10.395</c:v>
                </c:pt>
                <c:pt idx="1826">
                  <c:v>10.491</c:v>
                </c:pt>
                <c:pt idx="1827">
                  <c:v>10.311999999999999</c:v>
                </c:pt>
                <c:pt idx="1828">
                  <c:v>10.276999999999999</c:v>
                </c:pt>
                <c:pt idx="1829">
                  <c:v>10.308999999999999</c:v>
                </c:pt>
                <c:pt idx="1830">
                  <c:v>10.156000000000001</c:v>
                </c:pt>
                <c:pt idx="1831">
                  <c:v>10.103999999999999</c:v>
                </c:pt>
                <c:pt idx="1832">
                  <c:v>10.093999999999999</c:v>
                </c:pt>
                <c:pt idx="1833">
                  <c:v>10.113</c:v>
                </c:pt>
                <c:pt idx="1834">
                  <c:v>10.141</c:v>
                </c:pt>
                <c:pt idx="1835">
                  <c:v>10.08</c:v>
                </c:pt>
                <c:pt idx="1836">
                  <c:v>10.130000000000001</c:v>
                </c:pt>
                <c:pt idx="1837">
                  <c:v>10.045</c:v>
                </c:pt>
                <c:pt idx="1838">
                  <c:v>9.9779999999999998</c:v>
                </c:pt>
                <c:pt idx="1839">
                  <c:v>9.9649999999999999</c:v>
                </c:pt>
                <c:pt idx="1840">
                  <c:v>9.9670000000000005</c:v>
                </c:pt>
                <c:pt idx="1841">
                  <c:v>9.8889999999999993</c:v>
                </c:pt>
                <c:pt idx="1842">
                  <c:v>9.7119999999999997</c:v>
                </c:pt>
                <c:pt idx="1843">
                  <c:v>9.673</c:v>
                </c:pt>
                <c:pt idx="1844">
                  <c:v>9.6639999999999997</c:v>
                </c:pt>
                <c:pt idx="1845">
                  <c:v>9.6760000000000002</c:v>
                </c:pt>
                <c:pt idx="1846">
                  <c:v>9.5839999999999996</c:v>
                </c:pt>
                <c:pt idx="1847">
                  <c:v>9.5579999999999998</c:v>
                </c:pt>
                <c:pt idx="1848">
                  <c:v>9.5489999999999995</c:v>
                </c:pt>
                <c:pt idx="1849">
                  <c:v>9.5069999999999997</c:v>
                </c:pt>
                <c:pt idx="1850">
                  <c:v>9.6080000000000005</c:v>
                </c:pt>
                <c:pt idx="1851">
                  <c:v>9.4920000000000009</c:v>
                </c:pt>
                <c:pt idx="1852">
                  <c:v>9.5069999999999997</c:v>
                </c:pt>
                <c:pt idx="1853">
                  <c:v>9.6829999999999998</c:v>
                </c:pt>
                <c:pt idx="1854">
                  <c:v>9.58</c:v>
                </c:pt>
                <c:pt idx="1855">
                  <c:v>9.4870000000000001</c:v>
                </c:pt>
                <c:pt idx="1856">
                  <c:v>9.4529999999999994</c:v>
                </c:pt>
                <c:pt idx="1857">
                  <c:v>9.5</c:v>
                </c:pt>
                <c:pt idx="1858">
                  <c:v>9.4770000000000003</c:v>
                </c:pt>
                <c:pt idx="1859">
                  <c:v>9.5299999999999994</c:v>
                </c:pt>
                <c:pt idx="1860">
                  <c:v>9.4640000000000004</c:v>
                </c:pt>
                <c:pt idx="1861">
                  <c:v>9.4320000000000004</c:v>
                </c:pt>
                <c:pt idx="1862">
                  <c:v>9.5229999999999997</c:v>
                </c:pt>
                <c:pt idx="1863">
                  <c:v>9.5419999999999998</c:v>
                </c:pt>
                <c:pt idx="1864">
                  <c:v>9.5169999999999995</c:v>
                </c:pt>
                <c:pt idx="1865">
                  <c:v>9.5129999999999999</c:v>
                </c:pt>
                <c:pt idx="1866">
                  <c:v>9.4939999999999998</c:v>
                </c:pt>
                <c:pt idx="1867">
                  <c:v>9.5570000000000004</c:v>
                </c:pt>
                <c:pt idx="1868">
                  <c:v>9.7370000000000001</c:v>
                </c:pt>
                <c:pt idx="1869">
                  <c:v>9.7040000000000006</c:v>
                </c:pt>
                <c:pt idx="1870">
                  <c:v>9.5709999999999997</c:v>
                </c:pt>
                <c:pt idx="1871">
                  <c:v>9.7140000000000004</c:v>
                </c:pt>
                <c:pt idx="1872">
                  <c:v>9.7309999999999999</c:v>
                </c:pt>
                <c:pt idx="1873">
                  <c:v>9.7140000000000004</c:v>
                </c:pt>
                <c:pt idx="1874">
                  <c:v>9.58</c:v>
                </c:pt>
                <c:pt idx="1875">
                  <c:v>9.641</c:v>
                </c:pt>
                <c:pt idx="1876">
                  <c:v>9.5839999999999996</c:v>
                </c:pt>
                <c:pt idx="1877">
                  <c:v>9.6639999999999997</c:v>
                </c:pt>
                <c:pt idx="1878">
                  <c:v>9.5640000000000001</c:v>
                </c:pt>
                <c:pt idx="1879">
                  <c:v>9.5239999999999991</c:v>
                </c:pt>
                <c:pt idx="1880">
                  <c:v>9.4390000000000001</c:v>
                </c:pt>
                <c:pt idx="1881">
                  <c:v>9.4760000000000009</c:v>
                </c:pt>
                <c:pt idx="1882">
                  <c:v>9.3469999999999995</c:v>
                </c:pt>
                <c:pt idx="1883">
                  <c:v>9.3460000000000001</c:v>
                </c:pt>
                <c:pt idx="1884">
                  <c:v>9.3379999999999992</c:v>
                </c:pt>
                <c:pt idx="1885">
                  <c:v>9.3360000000000003</c:v>
                </c:pt>
                <c:pt idx="1886">
                  <c:v>9.3409999999999993</c:v>
                </c:pt>
                <c:pt idx="1887">
                  <c:v>9.3510000000000009</c:v>
                </c:pt>
                <c:pt idx="1888">
                  <c:v>9.3059999999999992</c:v>
                </c:pt>
                <c:pt idx="1889">
                  <c:v>9.3339999999999996</c:v>
                </c:pt>
                <c:pt idx="1890">
                  <c:v>9.3230000000000004</c:v>
                </c:pt>
                <c:pt idx="1891">
                  <c:v>9.3010000000000002</c:v>
                </c:pt>
                <c:pt idx="1892">
                  <c:v>9.3000000000000007</c:v>
                </c:pt>
                <c:pt idx="1893">
                  <c:v>9.2590000000000003</c:v>
                </c:pt>
                <c:pt idx="1894">
                  <c:v>9.2970000000000006</c:v>
                </c:pt>
                <c:pt idx="1895">
                  <c:v>9.2650000000000006</c:v>
                </c:pt>
                <c:pt idx="1896">
                  <c:v>9.0939999999999994</c:v>
                </c:pt>
                <c:pt idx="1897">
                  <c:v>9.1159999999999997</c:v>
                </c:pt>
                <c:pt idx="1898">
                  <c:v>9.19</c:v>
                </c:pt>
                <c:pt idx="1899">
                  <c:v>9.234</c:v>
                </c:pt>
                <c:pt idx="1900">
                  <c:v>9.2880000000000003</c:v>
                </c:pt>
                <c:pt idx="1901">
                  <c:v>9.093</c:v>
                </c:pt>
                <c:pt idx="1902">
                  <c:v>8.8930000000000007</c:v>
                </c:pt>
                <c:pt idx="1903">
                  <c:v>9.0649999999999995</c:v>
                </c:pt>
                <c:pt idx="1904">
                  <c:v>9.1959999999999997</c:v>
                </c:pt>
                <c:pt idx="1905">
                  <c:v>9.1920000000000002</c:v>
                </c:pt>
                <c:pt idx="1906">
                  <c:v>9.0250000000000004</c:v>
                </c:pt>
                <c:pt idx="1907">
                  <c:v>9.1449999999999996</c:v>
                </c:pt>
                <c:pt idx="1908">
                  <c:v>9.1780000000000008</c:v>
                </c:pt>
                <c:pt idx="1909">
                  <c:v>8.94</c:v>
                </c:pt>
                <c:pt idx="1910">
                  <c:v>8.8689999999999998</c:v>
                </c:pt>
                <c:pt idx="1911">
                  <c:v>8.8729999999999993</c:v>
                </c:pt>
                <c:pt idx="1912">
                  <c:v>8.9239999999999995</c:v>
                </c:pt>
                <c:pt idx="1913">
                  <c:v>8.8510000000000009</c:v>
                </c:pt>
                <c:pt idx="1914">
                  <c:v>8.82</c:v>
                </c:pt>
                <c:pt idx="1915">
                  <c:v>8.8330000000000002</c:v>
                </c:pt>
                <c:pt idx="1916">
                  <c:v>8.82</c:v>
                </c:pt>
                <c:pt idx="1917">
                  <c:v>8.766</c:v>
                </c:pt>
                <c:pt idx="1918">
                  <c:v>8.7859999999999996</c:v>
                </c:pt>
                <c:pt idx="1919">
                  <c:v>8.7159999999999993</c:v>
                </c:pt>
                <c:pt idx="1920">
                  <c:v>8.8710000000000004</c:v>
                </c:pt>
                <c:pt idx="1921">
                  <c:v>8.8130000000000006</c:v>
                </c:pt>
                <c:pt idx="1922">
                  <c:v>8.8079999999999998</c:v>
                </c:pt>
                <c:pt idx="1923">
                  <c:v>8.6579999999999995</c:v>
                </c:pt>
                <c:pt idx="1924">
                  <c:v>8.64</c:v>
                </c:pt>
                <c:pt idx="1925">
                  <c:v>8.7569999999999997</c:v>
                </c:pt>
                <c:pt idx="1926">
                  <c:v>8.6180000000000003</c:v>
                </c:pt>
                <c:pt idx="1927">
                  <c:v>8.6329999999999991</c:v>
                </c:pt>
                <c:pt idx="1928">
                  <c:v>8.6769999999999996</c:v>
                </c:pt>
                <c:pt idx="1929">
                  <c:v>8.6590000000000007</c:v>
                </c:pt>
                <c:pt idx="1930">
                  <c:v>8.5609999999999999</c:v>
                </c:pt>
                <c:pt idx="1931">
                  <c:v>8.4730000000000008</c:v>
                </c:pt>
                <c:pt idx="1932">
                  <c:v>8.5619999999999994</c:v>
                </c:pt>
                <c:pt idx="1933">
                  <c:v>8.5739999999999998</c:v>
                </c:pt>
                <c:pt idx="1934">
                  <c:v>8.5389999999999997</c:v>
                </c:pt>
                <c:pt idx="1935">
                  <c:v>8.4529999999999994</c:v>
                </c:pt>
                <c:pt idx="1936">
                  <c:v>8.4640000000000004</c:v>
                </c:pt>
                <c:pt idx="1937">
                  <c:v>8.3870000000000005</c:v>
                </c:pt>
                <c:pt idx="1938">
                  <c:v>8.3759999999999994</c:v>
                </c:pt>
                <c:pt idx="1939">
                  <c:v>8.3789999999999996</c:v>
                </c:pt>
                <c:pt idx="1940">
                  <c:v>8.2949999999999999</c:v>
                </c:pt>
                <c:pt idx="1941">
                  <c:v>8.2379999999999995</c:v>
                </c:pt>
                <c:pt idx="1942">
                  <c:v>8.2370000000000001</c:v>
                </c:pt>
                <c:pt idx="1943">
                  <c:v>8.1519999999999992</c:v>
                </c:pt>
                <c:pt idx="1944">
                  <c:v>8.1609999999999996</c:v>
                </c:pt>
                <c:pt idx="1945">
                  <c:v>8.1590000000000007</c:v>
                </c:pt>
                <c:pt idx="1946">
                  <c:v>8.1969999999999992</c:v>
                </c:pt>
                <c:pt idx="1947">
                  <c:v>8.202</c:v>
                </c:pt>
                <c:pt idx="1948">
                  <c:v>8.0850000000000009</c:v>
                </c:pt>
                <c:pt idx="1949">
                  <c:v>8.1890000000000001</c:v>
                </c:pt>
                <c:pt idx="1950">
                  <c:v>8.1199999999999992</c:v>
                </c:pt>
                <c:pt idx="1951">
                  <c:v>7.7679999999999998</c:v>
                </c:pt>
                <c:pt idx="1952">
                  <c:v>8.2119999999999997</c:v>
                </c:pt>
                <c:pt idx="1953">
                  <c:v>8.2070000000000007</c:v>
                </c:pt>
                <c:pt idx="1954">
                  <c:v>8.0210000000000008</c:v>
                </c:pt>
                <c:pt idx="1955">
                  <c:v>8.1869999999999994</c:v>
                </c:pt>
                <c:pt idx="1956">
                  <c:v>8.0570000000000004</c:v>
                </c:pt>
                <c:pt idx="1957">
                  <c:v>7.9359999999999999</c:v>
                </c:pt>
                <c:pt idx="1958">
                  <c:v>8.0129999999999999</c:v>
                </c:pt>
                <c:pt idx="1959">
                  <c:v>7.9630000000000001</c:v>
                </c:pt>
                <c:pt idx="1960">
                  <c:v>7.9349999999999996</c:v>
                </c:pt>
                <c:pt idx="1961">
                  <c:v>7.9770000000000003</c:v>
                </c:pt>
                <c:pt idx="1962">
                  <c:v>7.9420000000000002</c:v>
                </c:pt>
                <c:pt idx="1963">
                  <c:v>7.9189999999999996</c:v>
                </c:pt>
                <c:pt idx="1964">
                  <c:v>8.0050000000000008</c:v>
                </c:pt>
                <c:pt idx="1965">
                  <c:v>7.9779999999999998</c:v>
                </c:pt>
                <c:pt idx="1966">
                  <c:v>8.2240000000000002</c:v>
                </c:pt>
                <c:pt idx="1967">
                  <c:v>7.8360000000000003</c:v>
                </c:pt>
                <c:pt idx="1968">
                  <c:v>7.8810000000000002</c:v>
                </c:pt>
                <c:pt idx="1969">
                  <c:v>7.8739999999999997</c:v>
                </c:pt>
                <c:pt idx="1970">
                  <c:v>7.83</c:v>
                </c:pt>
                <c:pt idx="1971">
                  <c:v>7.9260000000000002</c:v>
                </c:pt>
                <c:pt idx="1972">
                  <c:v>7.7960000000000003</c:v>
                </c:pt>
                <c:pt idx="1973">
                  <c:v>8.0370000000000008</c:v>
                </c:pt>
                <c:pt idx="1974">
                  <c:v>7.9359999999999999</c:v>
                </c:pt>
                <c:pt idx="1975">
                  <c:v>7.8650000000000002</c:v>
                </c:pt>
                <c:pt idx="1976">
                  <c:v>7.85</c:v>
                </c:pt>
                <c:pt idx="1977">
                  <c:v>7.86</c:v>
                </c:pt>
                <c:pt idx="1978">
                  <c:v>7.9050000000000002</c:v>
                </c:pt>
                <c:pt idx="1979">
                  <c:v>7.8529999999999998</c:v>
                </c:pt>
                <c:pt idx="1980">
                  <c:v>7.9649999999999999</c:v>
                </c:pt>
                <c:pt idx="1981">
                  <c:v>7.9260000000000002</c:v>
                </c:pt>
                <c:pt idx="1982">
                  <c:v>7.819</c:v>
                </c:pt>
                <c:pt idx="1983">
                  <c:v>7.68</c:v>
                </c:pt>
                <c:pt idx="1984">
                  <c:v>7.8369999999999997</c:v>
                </c:pt>
                <c:pt idx="1985">
                  <c:v>7.6340000000000003</c:v>
                </c:pt>
                <c:pt idx="1986">
                  <c:v>7.9649999999999999</c:v>
                </c:pt>
                <c:pt idx="1987">
                  <c:v>7.7560000000000002</c:v>
                </c:pt>
                <c:pt idx="1988">
                  <c:v>7.6020000000000003</c:v>
                </c:pt>
                <c:pt idx="1989">
                  <c:v>7.7629999999999999</c:v>
                </c:pt>
                <c:pt idx="1990">
                  <c:v>7.6669999999999998</c:v>
                </c:pt>
                <c:pt idx="1991">
                  <c:v>7.7119999999999997</c:v>
                </c:pt>
                <c:pt idx="1992">
                  <c:v>7.5860000000000003</c:v>
                </c:pt>
                <c:pt idx="1993">
                  <c:v>7.4989999999999997</c:v>
                </c:pt>
                <c:pt idx="1994">
                  <c:v>7.5620000000000003</c:v>
                </c:pt>
                <c:pt idx="1995">
                  <c:v>7.5880000000000001</c:v>
                </c:pt>
                <c:pt idx="1996">
                  <c:v>7.8419999999999996</c:v>
                </c:pt>
                <c:pt idx="1997">
                  <c:v>7.6859999999999999</c:v>
                </c:pt>
                <c:pt idx="1998">
                  <c:v>7.7140000000000004</c:v>
                </c:pt>
                <c:pt idx="1999">
                  <c:v>7.6749999999999998</c:v>
                </c:pt>
                <c:pt idx="2000">
                  <c:v>7.6449999999999996</c:v>
                </c:pt>
                <c:pt idx="2001">
                  <c:v>7.806</c:v>
                </c:pt>
                <c:pt idx="2002">
                  <c:v>7.4820000000000002</c:v>
                </c:pt>
                <c:pt idx="2003">
                  <c:v>7.5339999999999998</c:v>
                </c:pt>
                <c:pt idx="2004">
                  <c:v>7.5880000000000001</c:v>
                </c:pt>
                <c:pt idx="2005">
                  <c:v>7.4909999999999997</c:v>
                </c:pt>
                <c:pt idx="2006">
                  <c:v>7.5789999999999997</c:v>
                </c:pt>
                <c:pt idx="2007">
                  <c:v>7.6520000000000001</c:v>
                </c:pt>
                <c:pt idx="2008">
                  <c:v>7.5919999999999996</c:v>
                </c:pt>
                <c:pt idx="2009">
                  <c:v>7.4059999999999997</c:v>
                </c:pt>
                <c:pt idx="2010">
                  <c:v>7.3520000000000003</c:v>
                </c:pt>
                <c:pt idx="2011">
                  <c:v>7.43</c:v>
                </c:pt>
                <c:pt idx="2012">
                  <c:v>7.44</c:v>
                </c:pt>
                <c:pt idx="2013">
                  <c:v>7.3769999999999998</c:v>
                </c:pt>
                <c:pt idx="2014">
                  <c:v>7.399</c:v>
                </c:pt>
                <c:pt idx="2015">
                  <c:v>7.62</c:v>
                </c:pt>
                <c:pt idx="2016">
                  <c:v>7.5679999999999996</c:v>
                </c:pt>
                <c:pt idx="2017">
                  <c:v>7.3179999999999996</c:v>
                </c:pt>
                <c:pt idx="2018">
                  <c:v>7.3109999999999999</c:v>
                </c:pt>
                <c:pt idx="2019">
                  <c:v>7.3049999999999997</c:v>
                </c:pt>
                <c:pt idx="2020">
                  <c:v>7.3209999999999997</c:v>
                </c:pt>
                <c:pt idx="2021">
                  <c:v>7.2969999999999997</c:v>
                </c:pt>
                <c:pt idx="2022">
                  <c:v>7.2880000000000003</c:v>
                </c:pt>
                <c:pt idx="2023">
                  <c:v>7.3280000000000003</c:v>
                </c:pt>
                <c:pt idx="2024">
                  <c:v>7.444</c:v>
                </c:pt>
                <c:pt idx="2025">
                  <c:v>7.2270000000000003</c:v>
                </c:pt>
                <c:pt idx="2026">
                  <c:v>7.2990000000000004</c:v>
                </c:pt>
                <c:pt idx="2027">
                  <c:v>7.2539999999999996</c:v>
                </c:pt>
                <c:pt idx="2028">
                  <c:v>7.2960000000000003</c:v>
                </c:pt>
                <c:pt idx="2029">
                  <c:v>7.2549999999999999</c:v>
                </c:pt>
                <c:pt idx="2030">
                  <c:v>7.343</c:v>
                </c:pt>
                <c:pt idx="2031">
                  <c:v>7.3230000000000004</c:v>
                </c:pt>
                <c:pt idx="2032">
                  <c:v>7.4530000000000003</c:v>
                </c:pt>
                <c:pt idx="2033">
                  <c:v>7.3330000000000002</c:v>
                </c:pt>
                <c:pt idx="2034">
                  <c:v>7.2610000000000001</c:v>
                </c:pt>
                <c:pt idx="2035">
                  <c:v>7.2679999999999998</c:v>
                </c:pt>
                <c:pt idx="2036">
                  <c:v>7.2210000000000001</c:v>
                </c:pt>
                <c:pt idx="2037">
                  <c:v>7.1159999999999997</c:v>
                </c:pt>
                <c:pt idx="2038">
                  <c:v>7.1289999999999996</c:v>
                </c:pt>
                <c:pt idx="2039">
                  <c:v>6.9569999999999999</c:v>
                </c:pt>
                <c:pt idx="2040">
                  <c:v>6.9720000000000004</c:v>
                </c:pt>
                <c:pt idx="2041">
                  <c:v>6.9889999999999999</c:v>
                </c:pt>
                <c:pt idx="2042">
                  <c:v>7.2030000000000003</c:v>
                </c:pt>
                <c:pt idx="2043">
                  <c:v>7.2530000000000001</c:v>
                </c:pt>
                <c:pt idx="2044">
                  <c:v>7.0949999999999998</c:v>
                </c:pt>
                <c:pt idx="2045">
                  <c:v>7.0919999999999996</c:v>
                </c:pt>
                <c:pt idx="2046">
                  <c:v>7.1</c:v>
                </c:pt>
                <c:pt idx="2047">
                  <c:v>7.0289999999999999</c:v>
                </c:pt>
                <c:pt idx="2048">
                  <c:v>7.1120000000000001</c:v>
                </c:pt>
                <c:pt idx="2049">
                  <c:v>7.1660000000000004</c:v>
                </c:pt>
                <c:pt idx="2050">
                  <c:v>7.1559999999999997</c:v>
                </c:pt>
                <c:pt idx="2051">
                  <c:v>6.9909999999999997</c:v>
                </c:pt>
                <c:pt idx="2052">
                  <c:v>6.8929999999999998</c:v>
                </c:pt>
                <c:pt idx="2053">
                  <c:v>6.8739999999999997</c:v>
                </c:pt>
                <c:pt idx="2054">
                  <c:v>6.891</c:v>
                </c:pt>
                <c:pt idx="2055">
                  <c:v>6.9809999999999999</c:v>
                </c:pt>
                <c:pt idx="2056">
                  <c:v>7.0149999999999997</c:v>
                </c:pt>
                <c:pt idx="2057">
                  <c:v>7.1260000000000003</c:v>
                </c:pt>
                <c:pt idx="2058">
                  <c:v>7.0910000000000002</c:v>
                </c:pt>
                <c:pt idx="2059">
                  <c:v>6.67</c:v>
                </c:pt>
                <c:pt idx="2060">
                  <c:v>6.8620000000000001</c:v>
                </c:pt>
                <c:pt idx="2061">
                  <c:v>7.0469999999999997</c:v>
                </c:pt>
                <c:pt idx="2062">
                  <c:v>6.9139999999999997</c:v>
                </c:pt>
                <c:pt idx="2063">
                  <c:v>6.8529999999999998</c:v>
                </c:pt>
                <c:pt idx="2064">
                  <c:v>6.8209999999999997</c:v>
                </c:pt>
                <c:pt idx="2065">
                  <c:v>6.7679999999999998</c:v>
                </c:pt>
                <c:pt idx="2066">
                  <c:v>6.7569999999999997</c:v>
                </c:pt>
                <c:pt idx="2067">
                  <c:v>6.9029999999999996</c:v>
                </c:pt>
                <c:pt idx="2068">
                  <c:v>6.86</c:v>
                </c:pt>
                <c:pt idx="2069">
                  <c:v>6.8440000000000003</c:v>
                </c:pt>
                <c:pt idx="2070">
                  <c:v>6.7919999999999998</c:v>
                </c:pt>
                <c:pt idx="2071">
                  <c:v>6.7809999999999997</c:v>
                </c:pt>
                <c:pt idx="2072">
                  <c:v>6.8319999999999999</c:v>
                </c:pt>
                <c:pt idx="2073">
                  <c:v>6.8419999999999996</c:v>
                </c:pt>
                <c:pt idx="2074">
                  <c:v>6.8460000000000001</c:v>
                </c:pt>
                <c:pt idx="2075">
                  <c:v>6.8339999999999996</c:v>
                </c:pt>
                <c:pt idx="2076">
                  <c:v>6.734</c:v>
                </c:pt>
                <c:pt idx="2077">
                  <c:v>6.5830000000000002</c:v>
                </c:pt>
                <c:pt idx="2078">
                  <c:v>6.625</c:v>
                </c:pt>
                <c:pt idx="2079">
                  <c:v>6.6289999999999996</c:v>
                </c:pt>
                <c:pt idx="2080">
                  <c:v>6.66</c:v>
                </c:pt>
                <c:pt idx="2081">
                  <c:v>6.867</c:v>
                </c:pt>
                <c:pt idx="2082">
                  <c:v>6.8250000000000002</c:v>
                </c:pt>
                <c:pt idx="2083">
                  <c:v>6.7270000000000003</c:v>
                </c:pt>
                <c:pt idx="2084">
                  <c:v>6.5529999999999999</c:v>
                </c:pt>
                <c:pt idx="2085">
                  <c:v>6.5549999999999997</c:v>
                </c:pt>
                <c:pt idx="2086">
                  <c:v>6.55</c:v>
                </c:pt>
                <c:pt idx="2087">
                  <c:v>6.62</c:v>
                </c:pt>
                <c:pt idx="2088">
                  <c:v>6.4340000000000002</c:v>
                </c:pt>
                <c:pt idx="2089">
                  <c:v>6.4930000000000003</c:v>
                </c:pt>
                <c:pt idx="2090">
                  <c:v>6.6849999999999996</c:v>
                </c:pt>
                <c:pt idx="2091">
                  <c:v>6.5529999999999999</c:v>
                </c:pt>
                <c:pt idx="2092">
                  <c:v>6.4640000000000004</c:v>
                </c:pt>
                <c:pt idx="2093">
                  <c:v>6.4240000000000004</c:v>
                </c:pt>
                <c:pt idx="2094">
                  <c:v>6.577</c:v>
                </c:pt>
                <c:pt idx="2095">
                  <c:v>6.5129999999999999</c:v>
                </c:pt>
                <c:pt idx="2096">
                  <c:v>6.4749999999999996</c:v>
                </c:pt>
                <c:pt idx="2097">
                  <c:v>6.5960000000000001</c:v>
                </c:pt>
                <c:pt idx="2098">
                  <c:v>6.4980000000000002</c:v>
                </c:pt>
                <c:pt idx="2099">
                  <c:v>6.5839999999999996</c:v>
                </c:pt>
                <c:pt idx="2100">
                  <c:v>6.54</c:v>
                </c:pt>
                <c:pt idx="2101">
                  <c:v>6.4779999999999998</c:v>
                </c:pt>
                <c:pt idx="2102">
                  <c:v>6.3550000000000004</c:v>
                </c:pt>
                <c:pt idx="2103">
                  <c:v>6.3680000000000003</c:v>
                </c:pt>
                <c:pt idx="2104">
                  <c:v>6.39</c:v>
                </c:pt>
                <c:pt idx="2105">
                  <c:v>6.3849999999999998</c:v>
                </c:pt>
                <c:pt idx="2106">
                  <c:v>6.5759999999999996</c:v>
                </c:pt>
                <c:pt idx="2107">
                  <c:v>6.4820000000000002</c:v>
                </c:pt>
                <c:pt idx="2108">
                  <c:v>6.524</c:v>
                </c:pt>
                <c:pt idx="2109">
                  <c:v>6.4029999999999996</c:v>
                </c:pt>
                <c:pt idx="2110">
                  <c:v>6.2709999999999999</c:v>
                </c:pt>
                <c:pt idx="2111">
                  <c:v>6.2450000000000001</c:v>
                </c:pt>
                <c:pt idx="2112">
                  <c:v>6.34</c:v>
                </c:pt>
                <c:pt idx="2113">
                  <c:v>6.3849999999999998</c:v>
                </c:pt>
                <c:pt idx="2114">
                  <c:v>6.4489999999999998</c:v>
                </c:pt>
                <c:pt idx="2115">
                  <c:v>6.5220000000000002</c:v>
                </c:pt>
                <c:pt idx="2116">
                  <c:v>6.2939999999999996</c:v>
                </c:pt>
                <c:pt idx="2117">
                  <c:v>6.2329999999999997</c:v>
                </c:pt>
                <c:pt idx="2118">
                  <c:v>6.327</c:v>
                </c:pt>
                <c:pt idx="2119">
                  <c:v>6.29</c:v>
                </c:pt>
                <c:pt idx="2120">
                  <c:v>6.3390000000000004</c:v>
                </c:pt>
                <c:pt idx="2121">
                  <c:v>6.1630000000000003</c:v>
                </c:pt>
                <c:pt idx="2122">
                  <c:v>5.9740000000000002</c:v>
                </c:pt>
                <c:pt idx="2123">
                  <c:v>6.3760000000000003</c:v>
                </c:pt>
                <c:pt idx="2124">
                  <c:v>6.1980000000000004</c:v>
                </c:pt>
                <c:pt idx="2125">
                  <c:v>6.15</c:v>
                </c:pt>
                <c:pt idx="2126">
                  <c:v>6.2649999999999997</c:v>
                </c:pt>
                <c:pt idx="2127">
                  <c:v>6.3049999999999997</c:v>
                </c:pt>
                <c:pt idx="2128">
                  <c:v>6.26</c:v>
                </c:pt>
                <c:pt idx="2129">
                  <c:v>6.0419999999999998</c:v>
                </c:pt>
                <c:pt idx="2130">
                  <c:v>6.149</c:v>
                </c:pt>
                <c:pt idx="2131">
                  <c:v>6.1890000000000001</c:v>
                </c:pt>
                <c:pt idx="2132">
                  <c:v>6.3070000000000004</c:v>
                </c:pt>
                <c:pt idx="2133">
                  <c:v>6.2560000000000002</c:v>
                </c:pt>
                <c:pt idx="2134">
                  <c:v>6.2039999999999997</c:v>
                </c:pt>
                <c:pt idx="2135">
                  <c:v>6.1580000000000004</c:v>
                </c:pt>
                <c:pt idx="2136">
                  <c:v>6.1870000000000003</c:v>
                </c:pt>
                <c:pt idx="2137">
                  <c:v>6.18</c:v>
                </c:pt>
                <c:pt idx="2138">
                  <c:v>6.4249999999999998</c:v>
                </c:pt>
                <c:pt idx="2139">
                  <c:v>6.3040000000000003</c:v>
                </c:pt>
                <c:pt idx="2140">
                  <c:v>6.3860000000000001</c:v>
                </c:pt>
                <c:pt idx="2141">
                  <c:v>6.3970000000000002</c:v>
                </c:pt>
                <c:pt idx="2142">
                  <c:v>6.407</c:v>
                </c:pt>
                <c:pt idx="2143">
                  <c:v>6.57</c:v>
                </c:pt>
                <c:pt idx="2144">
                  <c:v>6.66</c:v>
                </c:pt>
                <c:pt idx="2145">
                  <c:v>6.5279999999999996</c:v>
                </c:pt>
                <c:pt idx="2146">
                  <c:v>6.36</c:v>
                </c:pt>
                <c:pt idx="2147">
                  <c:v>6.1059999999999999</c:v>
                </c:pt>
                <c:pt idx="2148">
                  <c:v>5.9889999999999999</c:v>
                </c:pt>
                <c:pt idx="2149">
                  <c:v>6.1420000000000003</c:v>
                </c:pt>
                <c:pt idx="2150">
                  <c:v>6.2430000000000003</c:v>
                </c:pt>
                <c:pt idx="2151">
                  <c:v>6.3159999999999998</c:v>
                </c:pt>
                <c:pt idx="2152">
                  <c:v>6.3739999999999997</c:v>
                </c:pt>
                <c:pt idx="2153">
                  <c:v>6.3</c:v>
                </c:pt>
                <c:pt idx="2154">
                  <c:v>6.3040000000000003</c:v>
                </c:pt>
                <c:pt idx="2155">
                  <c:v>6.2249999999999996</c:v>
                </c:pt>
                <c:pt idx="2156">
                  <c:v>6.22</c:v>
                </c:pt>
                <c:pt idx="2157">
                  <c:v>6.3419999999999996</c:v>
                </c:pt>
                <c:pt idx="2158">
                  <c:v>6.2569999999999997</c:v>
                </c:pt>
                <c:pt idx="2159">
                  <c:v>6.3710000000000004</c:v>
                </c:pt>
                <c:pt idx="2160">
                  <c:v>6.5869999999999997</c:v>
                </c:pt>
                <c:pt idx="2161">
                  <c:v>6.5839999999999996</c:v>
                </c:pt>
                <c:pt idx="2162">
                  <c:v>6.0229999999999997</c:v>
                </c:pt>
                <c:pt idx="2163">
                  <c:v>6.1769999999999996</c:v>
                </c:pt>
                <c:pt idx="2164">
                  <c:v>6.1689999999999996</c:v>
                </c:pt>
                <c:pt idx="2165">
                  <c:v>6.15</c:v>
                </c:pt>
                <c:pt idx="2166">
                  <c:v>6.19</c:v>
                </c:pt>
                <c:pt idx="2167">
                  <c:v>6.2480000000000002</c:v>
                </c:pt>
                <c:pt idx="2168">
                  <c:v>6.1890000000000001</c:v>
                </c:pt>
                <c:pt idx="2169">
                  <c:v>6.173</c:v>
                </c:pt>
                <c:pt idx="2170">
                  <c:v>6.0209999999999999</c:v>
                </c:pt>
                <c:pt idx="2171">
                  <c:v>6.6289999999999996</c:v>
                </c:pt>
                <c:pt idx="2172">
                  <c:v>6.1280000000000001</c:v>
                </c:pt>
                <c:pt idx="2173">
                  <c:v>6.2290000000000001</c:v>
                </c:pt>
                <c:pt idx="2174">
                  <c:v>6.0149999999999997</c:v>
                </c:pt>
                <c:pt idx="2175">
                  <c:v>6.109</c:v>
                </c:pt>
                <c:pt idx="2176">
                  <c:v>6.3440000000000003</c:v>
                </c:pt>
                <c:pt idx="2177">
                  <c:v>6.44</c:v>
                </c:pt>
                <c:pt idx="2178">
                  <c:v>6.4029999999999996</c:v>
                </c:pt>
                <c:pt idx="2179">
                  <c:v>6.4610000000000003</c:v>
                </c:pt>
                <c:pt idx="2180">
                  <c:v>6.3890000000000002</c:v>
                </c:pt>
                <c:pt idx="2181">
                  <c:v>6.3070000000000004</c:v>
                </c:pt>
                <c:pt idx="2182">
                  <c:v>6.2549999999999999</c:v>
                </c:pt>
                <c:pt idx="2183">
                  <c:v>6.3230000000000004</c:v>
                </c:pt>
                <c:pt idx="2184">
                  <c:v>6.2889999999999997</c:v>
                </c:pt>
                <c:pt idx="2185">
                  <c:v>6.3150000000000004</c:v>
                </c:pt>
                <c:pt idx="2186">
                  <c:v>6.359</c:v>
                </c:pt>
                <c:pt idx="2187">
                  <c:v>6.3630000000000004</c:v>
                </c:pt>
                <c:pt idx="2188">
                  <c:v>6.5289999999999999</c:v>
                </c:pt>
                <c:pt idx="2189">
                  <c:v>6.5469999999999997</c:v>
                </c:pt>
                <c:pt idx="2190">
                  <c:v>6.3550000000000004</c:v>
                </c:pt>
                <c:pt idx="2191">
                  <c:v>6.2679999999999998</c:v>
                </c:pt>
                <c:pt idx="2192">
                  <c:v>6.5919999999999996</c:v>
                </c:pt>
                <c:pt idx="2193">
                  <c:v>6.5170000000000003</c:v>
                </c:pt>
                <c:pt idx="2194">
                  <c:v>6.6120000000000001</c:v>
                </c:pt>
                <c:pt idx="2195">
                  <c:v>6.6609999999999996</c:v>
                </c:pt>
                <c:pt idx="2196">
                  <c:v>6.4850000000000003</c:v>
                </c:pt>
                <c:pt idx="2197">
                  <c:v>6.58</c:v>
                </c:pt>
                <c:pt idx="2198">
                  <c:v>6.5170000000000003</c:v>
                </c:pt>
                <c:pt idx="2199">
                  <c:v>6.4340000000000002</c:v>
                </c:pt>
                <c:pt idx="2200">
                  <c:v>6.391</c:v>
                </c:pt>
                <c:pt idx="2201">
                  <c:v>6.47</c:v>
                </c:pt>
                <c:pt idx="2202">
                  <c:v>6.3540000000000001</c:v>
                </c:pt>
                <c:pt idx="2203">
                  <c:v>6.3680000000000003</c:v>
                </c:pt>
                <c:pt idx="2204">
                  <c:v>6.4560000000000004</c:v>
                </c:pt>
                <c:pt idx="2205">
                  <c:v>6.4820000000000002</c:v>
                </c:pt>
                <c:pt idx="2206">
                  <c:v>6.3979999999999997</c:v>
                </c:pt>
                <c:pt idx="2207">
                  <c:v>6.3120000000000003</c:v>
                </c:pt>
                <c:pt idx="2208">
                  <c:v>6.2480000000000002</c:v>
                </c:pt>
                <c:pt idx="2209">
                  <c:v>6.3449999999999998</c:v>
                </c:pt>
                <c:pt idx="2210">
                  <c:v>6.4260000000000002</c:v>
                </c:pt>
                <c:pt idx="2211">
                  <c:v>6.4909999999999997</c:v>
                </c:pt>
                <c:pt idx="2212">
                  <c:v>6.4340000000000002</c:v>
                </c:pt>
                <c:pt idx="2213">
                  <c:v>6.3220000000000001</c:v>
                </c:pt>
                <c:pt idx="2214">
                  <c:v>6.18</c:v>
                </c:pt>
                <c:pt idx="2215">
                  <c:v>6.016</c:v>
                </c:pt>
                <c:pt idx="2216">
                  <c:v>6.3620000000000001</c:v>
                </c:pt>
                <c:pt idx="2217">
                  <c:v>5.98</c:v>
                </c:pt>
                <c:pt idx="2218">
                  <c:v>6.0579999999999998</c:v>
                </c:pt>
                <c:pt idx="2219">
                  <c:v>6.1849999999999996</c:v>
                </c:pt>
                <c:pt idx="2220">
                  <c:v>6.0250000000000004</c:v>
                </c:pt>
                <c:pt idx="2221">
                  <c:v>5.9790000000000001</c:v>
                </c:pt>
                <c:pt idx="2222">
                  <c:v>6.0140000000000002</c:v>
                </c:pt>
                <c:pt idx="2223">
                  <c:v>5.8079999999999998</c:v>
                </c:pt>
                <c:pt idx="2224">
                  <c:v>5.7770000000000001</c:v>
                </c:pt>
                <c:pt idx="2225">
                  <c:v>5.6929999999999996</c:v>
                </c:pt>
                <c:pt idx="2226">
                  <c:v>5.7489999999999997</c:v>
                </c:pt>
                <c:pt idx="2227">
                  <c:v>5.7690000000000001</c:v>
                </c:pt>
                <c:pt idx="2228">
                  <c:v>5.8010000000000002</c:v>
                </c:pt>
                <c:pt idx="2229">
                  <c:v>5.77</c:v>
                </c:pt>
                <c:pt idx="2230">
                  <c:v>5.65</c:v>
                </c:pt>
                <c:pt idx="2231">
                  <c:v>5.7759999999999998</c:v>
                </c:pt>
                <c:pt idx="2232">
                  <c:v>5.96</c:v>
                </c:pt>
                <c:pt idx="2233">
                  <c:v>5.819</c:v>
                </c:pt>
                <c:pt idx="2234">
                  <c:v>5.7290000000000001</c:v>
                </c:pt>
                <c:pt idx="2235">
                  <c:v>5.8179999999999996</c:v>
                </c:pt>
                <c:pt idx="2236">
                  <c:v>5.8319999999999999</c:v>
                </c:pt>
                <c:pt idx="2237">
                  <c:v>5.62</c:v>
                </c:pt>
                <c:pt idx="2238">
                  <c:v>5.601</c:v>
                </c:pt>
                <c:pt idx="2239">
                  <c:v>5.5780000000000003</c:v>
                </c:pt>
                <c:pt idx="2240">
                  <c:v>5.6989999999999998</c:v>
                </c:pt>
                <c:pt idx="2241">
                  <c:v>5.734</c:v>
                </c:pt>
                <c:pt idx="2242">
                  <c:v>5.8150000000000004</c:v>
                </c:pt>
                <c:pt idx="2243">
                  <c:v>5.9850000000000003</c:v>
                </c:pt>
                <c:pt idx="2244">
                  <c:v>5.9619999999999997</c:v>
                </c:pt>
                <c:pt idx="2245">
                  <c:v>6.0629999999999997</c:v>
                </c:pt>
                <c:pt idx="2246">
                  <c:v>6.0229999999999997</c:v>
                </c:pt>
                <c:pt idx="2247">
                  <c:v>5.9880000000000004</c:v>
                </c:pt>
                <c:pt idx="2248">
                  <c:v>6.0960000000000001</c:v>
                </c:pt>
                <c:pt idx="2249">
                  <c:v>5.9969999999999999</c:v>
                </c:pt>
                <c:pt idx="2250">
                  <c:v>5.8490000000000002</c:v>
                </c:pt>
                <c:pt idx="2251">
                  <c:v>5.7779999999999996</c:v>
                </c:pt>
                <c:pt idx="2252">
                  <c:v>5.9370000000000003</c:v>
                </c:pt>
                <c:pt idx="2253">
                  <c:v>5.9930000000000003</c:v>
                </c:pt>
                <c:pt idx="2254">
                  <c:v>6.1210000000000004</c:v>
                </c:pt>
                <c:pt idx="2255">
                  <c:v>6.0549999999999997</c:v>
                </c:pt>
                <c:pt idx="2256">
                  <c:v>6.0229999999999997</c:v>
                </c:pt>
                <c:pt idx="2257">
                  <c:v>6.093</c:v>
                </c:pt>
                <c:pt idx="2258">
                  <c:v>6.1120000000000001</c:v>
                </c:pt>
                <c:pt idx="2259">
                  <c:v>6.0209999999999999</c:v>
                </c:pt>
                <c:pt idx="2260">
                  <c:v>6.0590000000000002</c:v>
                </c:pt>
                <c:pt idx="2261">
                  <c:v>5.9809999999999999</c:v>
                </c:pt>
                <c:pt idx="2262">
                  <c:v>5.9829999999999997</c:v>
                </c:pt>
                <c:pt idx="2263">
                  <c:v>6.0519999999999996</c:v>
                </c:pt>
                <c:pt idx="2264">
                  <c:v>5.8620000000000001</c:v>
                </c:pt>
                <c:pt idx="2265">
                  <c:v>6.0460000000000003</c:v>
                </c:pt>
                <c:pt idx="2266">
                  <c:v>6.0570000000000004</c:v>
                </c:pt>
                <c:pt idx="2267">
                  <c:v>6.1360000000000001</c:v>
                </c:pt>
                <c:pt idx="2268">
                  <c:v>6.0579999999999998</c:v>
                </c:pt>
                <c:pt idx="2269">
                  <c:v>6.0179999999999998</c:v>
                </c:pt>
                <c:pt idx="2270">
                  <c:v>6.0579999999999998</c:v>
                </c:pt>
                <c:pt idx="2271">
                  <c:v>5.9859999999999998</c:v>
                </c:pt>
                <c:pt idx="2272">
                  <c:v>6.0730000000000004</c:v>
                </c:pt>
                <c:pt idx="2273">
                  <c:v>6.1970000000000001</c:v>
                </c:pt>
                <c:pt idx="2274">
                  <c:v>6.1840000000000002</c:v>
                </c:pt>
                <c:pt idx="2275">
                  <c:v>6.0759999999999996</c:v>
                </c:pt>
                <c:pt idx="2276">
                  <c:v>6.0979999999999999</c:v>
                </c:pt>
                <c:pt idx="2277">
                  <c:v>6.2930000000000001</c:v>
                </c:pt>
                <c:pt idx="2278">
                  <c:v>5.9770000000000003</c:v>
                </c:pt>
                <c:pt idx="2279">
                  <c:v>6.0549999999999997</c:v>
                </c:pt>
                <c:pt idx="2280">
                  <c:v>6.0570000000000004</c:v>
                </c:pt>
                <c:pt idx="2281">
                  <c:v>6.0149999999999997</c:v>
                </c:pt>
                <c:pt idx="2282">
                  <c:v>5.952</c:v>
                </c:pt>
                <c:pt idx="2283">
                  <c:v>5.8810000000000002</c:v>
                </c:pt>
                <c:pt idx="2284">
                  <c:v>5.8869999999999996</c:v>
                </c:pt>
                <c:pt idx="2285">
                  <c:v>5.9029999999999996</c:v>
                </c:pt>
                <c:pt idx="2286">
                  <c:v>5.8479999999999999</c:v>
                </c:pt>
                <c:pt idx="2287">
                  <c:v>5.8639999999999999</c:v>
                </c:pt>
                <c:pt idx="2288">
                  <c:v>5.681</c:v>
                </c:pt>
                <c:pt idx="2289">
                  <c:v>5.7089999999999996</c:v>
                </c:pt>
                <c:pt idx="2290">
                  <c:v>5.7240000000000002</c:v>
                </c:pt>
                <c:pt idx="2291">
                  <c:v>5.7469999999999999</c:v>
                </c:pt>
                <c:pt idx="2292">
                  <c:v>5.6749999999999998</c:v>
                </c:pt>
                <c:pt idx="2293">
                  <c:v>5.6639999999999997</c:v>
                </c:pt>
                <c:pt idx="2294">
                  <c:v>5.46</c:v>
                </c:pt>
                <c:pt idx="2295">
                  <c:v>5.7169999999999996</c:v>
                </c:pt>
                <c:pt idx="2296">
                  <c:v>5.6050000000000004</c:v>
                </c:pt>
                <c:pt idx="2297">
                  <c:v>5.5049999999999999</c:v>
                </c:pt>
                <c:pt idx="2298">
                  <c:v>5.4980000000000002</c:v>
                </c:pt>
                <c:pt idx="2299">
                  <c:v>5.5940000000000003</c:v>
                </c:pt>
                <c:pt idx="2300">
                  <c:v>5.7190000000000003</c:v>
                </c:pt>
                <c:pt idx="2301">
                  <c:v>5.59</c:v>
                </c:pt>
                <c:pt idx="2302">
                  <c:v>5.476</c:v>
                </c:pt>
                <c:pt idx="2303">
                  <c:v>5.7060000000000004</c:v>
                </c:pt>
                <c:pt idx="2304">
                  <c:v>5.7389999999999999</c:v>
                </c:pt>
                <c:pt idx="2305">
                  <c:v>5.8339999999999996</c:v>
                </c:pt>
                <c:pt idx="2306">
                  <c:v>5.625</c:v>
                </c:pt>
                <c:pt idx="2307">
                  <c:v>5.5410000000000004</c:v>
                </c:pt>
                <c:pt idx="2308">
                  <c:v>5.4870000000000001</c:v>
                </c:pt>
                <c:pt idx="2309">
                  <c:v>5.5780000000000003</c:v>
                </c:pt>
                <c:pt idx="2310">
                  <c:v>5.6740000000000004</c:v>
                </c:pt>
                <c:pt idx="2311">
                  <c:v>5.5839999999999996</c:v>
                </c:pt>
                <c:pt idx="2312">
                  <c:v>5.3719999999999999</c:v>
                </c:pt>
                <c:pt idx="2313">
                  <c:v>5.3570000000000002</c:v>
                </c:pt>
                <c:pt idx="2314">
                  <c:v>5.49</c:v>
                </c:pt>
                <c:pt idx="2315">
                  <c:v>5.6779999999999999</c:v>
                </c:pt>
                <c:pt idx="2316">
                  <c:v>5.734</c:v>
                </c:pt>
                <c:pt idx="2317">
                  <c:v>5.67</c:v>
                </c:pt>
                <c:pt idx="2318">
                  <c:v>5.6120000000000001</c:v>
                </c:pt>
                <c:pt idx="2319">
                  <c:v>5.5350000000000001</c:v>
                </c:pt>
                <c:pt idx="2320">
                  <c:v>5.4420000000000002</c:v>
                </c:pt>
                <c:pt idx="2321">
                  <c:v>5.4119999999999999</c:v>
                </c:pt>
                <c:pt idx="2322">
                  <c:v>5.63</c:v>
                </c:pt>
                <c:pt idx="2323">
                  <c:v>5.66</c:v>
                </c:pt>
                <c:pt idx="2324">
                  <c:v>5.7610000000000001</c:v>
                </c:pt>
                <c:pt idx="2325">
                  <c:v>5.7619999999999996</c:v>
                </c:pt>
                <c:pt idx="2326">
                  <c:v>5.62</c:v>
                </c:pt>
                <c:pt idx="2327">
                  <c:v>5.6070000000000002</c:v>
                </c:pt>
                <c:pt idx="2328">
                  <c:v>5.5990000000000002</c:v>
                </c:pt>
                <c:pt idx="2329">
                  <c:v>5.5739999999999998</c:v>
                </c:pt>
                <c:pt idx="2330">
                  <c:v>5.4660000000000002</c:v>
                </c:pt>
                <c:pt idx="2331">
                  <c:v>5.5039999999999996</c:v>
                </c:pt>
                <c:pt idx="2332">
                  <c:v>5.6660000000000004</c:v>
                </c:pt>
                <c:pt idx="2333">
                  <c:v>5.83</c:v>
                </c:pt>
                <c:pt idx="2334">
                  <c:v>5.63</c:v>
                </c:pt>
                <c:pt idx="2335">
                  <c:v>5.7389999999999999</c:v>
                </c:pt>
                <c:pt idx="2336">
                  <c:v>5.6029999999999998</c:v>
                </c:pt>
                <c:pt idx="2337">
                  <c:v>5.5609999999999999</c:v>
                </c:pt>
                <c:pt idx="2338">
                  <c:v>5.6459999999999999</c:v>
                </c:pt>
                <c:pt idx="2339">
                  <c:v>5.6239999999999997</c:v>
                </c:pt>
                <c:pt idx="2340">
                  <c:v>5.6719999999999997</c:v>
                </c:pt>
                <c:pt idx="2341">
                  <c:v>5.7850000000000001</c:v>
                </c:pt>
                <c:pt idx="2342">
                  <c:v>5.6829999999999998</c:v>
                </c:pt>
                <c:pt idx="2343">
                  <c:v>5.5880000000000001</c:v>
                </c:pt>
                <c:pt idx="2344">
                  <c:v>5.5579999999999998</c:v>
                </c:pt>
                <c:pt idx="2345">
                  <c:v>5.59</c:v>
                </c:pt>
                <c:pt idx="2346">
                  <c:v>5.5810000000000004</c:v>
                </c:pt>
                <c:pt idx="2347">
                  <c:v>5.601</c:v>
                </c:pt>
                <c:pt idx="2348">
                  <c:v>5.8680000000000003</c:v>
                </c:pt>
                <c:pt idx="2349">
                  <c:v>5.9340000000000002</c:v>
                </c:pt>
                <c:pt idx="2350">
                  <c:v>5.8949999999999996</c:v>
                </c:pt>
                <c:pt idx="2351">
                  <c:v>5.9729999999999999</c:v>
                </c:pt>
                <c:pt idx="2352">
                  <c:v>6.0179999999999998</c:v>
                </c:pt>
                <c:pt idx="2353">
                  <c:v>6.0110000000000001</c:v>
                </c:pt>
                <c:pt idx="2354">
                  <c:v>5.8940000000000001</c:v>
                </c:pt>
                <c:pt idx="2355">
                  <c:v>5.9210000000000003</c:v>
                </c:pt>
                <c:pt idx="2356">
                  <c:v>5.976</c:v>
                </c:pt>
                <c:pt idx="2357">
                  <c:v>5.9139999999999997</c:v>
                </c:pt>
                <c:pt idx="2358">
                  <c:v>5.8659999999999997</c:v>
                </c:pt>
                <c:pt idx="2359">
                  <c:v>5.8460000000000001</c:v>
                </c:pt>
                <c:pt idx="2360">
                  <c:v>6.109</c:v>
                </c:pt>
                <c:pt idx="2361">
                  <c:v>5.827</c:v>
                </c:pt>
                <c:pt idx="2362">
                  <c:v>5.851</c:v>
                </c:pt>
                <c:pt idx="2363">
                  <c:v>5.8760000000000003</c:v>
                </c:pt>
                <c:pt idx="2364">
                  <c:v>5.9989999999999997</c:v>
                </c:pt>
                <c:pt idx="2365">
                  <c:v>6.0510000000000002</c:v>
                </c:pt>
                <c:pt idx="2366">
                  <c:v>5.8680000000000003</c:v>
                </c:pt>
                <c:pt idx="2367">
                  <c:v>5.9039999999999999</c:v>
                </c:pt>
                <c:pt idx="2368">
                  <c:v>5.806</c:v>
                </c:pt>
                <c:pt idx="2369">
                  <c:v>5.7709999999999999</c:v>
                </c:pt>
                <c:pt idx="2370">
                  <c:v>5.7629999999999999</c:v>
                </c:pt>
                <c:pt idx="2371">
                  <c:v>5.8230000000000004</c:v>
                </c:pt>
                <c:pt idx="2372">
                  <c:v>5.7880000000000003</c:v>
                </c:pt>
                <c:pt idx="2373">
                  <c:v>5.8040000000000003</c:v>
                </c:pt>
                <c:pt idx="2374">
                  <c:v>5.7439999999999998</c:v>
                </c:pt>
                <c:pt idx="2375">
                  <c:v>5.7489999999999997</c:v>
                </c:pt>
                <c:pt idx="2376">
                  <c:v>5.6379999999999999</c:v>
                </c:pt>
                <c:pt idx="2377">
                  <c:v>5.6059999999999999</c:v>
                </c:pt>
                <c:pt idx="2378">
                  <c:v>5.569</c:v>
                </c:pt>
                <c:pt idx="2379">
                  <c:v>5.6440000000000001</c:v>
                </c:pt>
                <c:pt idx="2380">
                  <c:v>5.7990000000000004</c:v>
                </c:pt>
                <c:pt idx="2381">
                  <c:v>5.7190000000000003</c:v>
                </c:pt>
                <c:pt idx="2382">
                  <c:v>5.7169999999999996</c:v>
                </c:pt>
                <c:pt idx="2383">
                  <c:v>5.97</c:v>
                </c:pt>
                <c:pt idx="2384">
                  <c:v>5.9130000000000003</c:v>
                </c:pt>
                <c:pt idx="2385">
                  <c:v>5.97</c:v>
                </c:pt>
                <c:pt idx="2386">
                  <c:v>5.9969999999999999</c:v>
                </c:pt>
                <c:pt idx="2387">
                  <c:v>5.9740000000000002</c:v>
                </c:pt>
                <c:pt idx="2388">
                  <c:v>5.7530000000000001</c:v>
                </c:pt>
                <c:pt idx="2389">
                  <c:v>5.9969999999999999</c:v>
                </c:pt>
                <c:pt idx="2390">
                  <c:v>6.1619999999999999</c:v>
                </c:pt>
                <c:pt idx="2391">
                  <c:v>6.024</c:v>
                </c:pt>
                <c:pt idx="2392">
                  <c:v>6.0579999999999998</c:v>
                </c:pt>
                <c:pt idx="2393">
                  <c:v>6.1840000000000002</c:v>
                </c:pt>
                <c:pt idx="2394">
                  <c:v>6.06</c:v>
                </c:pt>
                <c:pt idx="2395">
                  <c:v>5.9059999999999997</c:v>
                </c:pt>
                <c:pt idx="2396">
                  <c:v>6.0629999999999997</c:v>
                </c:pt>
                <c:pt idx="2397">
                  <c:v>6.1079999999999997</c:v>
                </c:pt>
                <c:pt idx="2398">
                  <c:v>6.1520000000000001</c:v>
                </c:pt>
                <c:pt idx="2399">
                  <c:v>6.1059999999999999</c:v>
                </c:pt>
                <c:pt idx="2400">
                  <c:v>5.9660000000000002</c:v>
                </c:pt>
                <c:pt idx="2401">
                  <c:v>6.0270000000000001</c:v>
                </c:pt>
                <c:pt idx="2402">
                  <c:v>6.2</c:v>
                </c:pt>
                <c:pt idx="2403">
                  <c:v>6.1989999999999998</c:v>
                </c:pt>
                <c:pt idx="2404">
                  <c:v>6.56</c:v>
                </c:pt>
                <c:pt idx="2405">
                  <c:v>6.5380000000000003</c:v>
                </c:pt>
                <c:pt idx="2406">
                  <c:v>6.6120000000000001</c:v>
                </c:pt>
                <c:pt idx="2407">
                  <c:v>6.4459999999999997</c:v>
                </c:pt>
                <c:pt idx="2408">
                  <c:v>6.556</c:v>
                </c:pt>
                <c:pt idx="2409">
                  <c:v>6.2809999999999997</c:v>
                </c:pt>
                <c:pt idx="2410">
                  <c:v>6.3959999999999999</c:v>
                </c:pt>
                <c:pt idx="2411">
                  <c:v>6.27</c:v>
                </c:pt>
                <c:pt idx="2412">
                  <c:v>6.5309999999999997</c:v>
                </c:pt>
                <c:pt idx="2413">
                  <c:v>6.5490000000000004</c:v>
                </c:pt>
                <c:pt idx="2414">
                  <c:v>6.5359999999999996</c:v>
                </c:pt>
                <c:pt idx="2415">
                  <c:v>6.4450000000000003</c:v>
                </c:pt>
                <c:pt idx="2416">
                  <c:v>6.6980000000000004</c:v>
                </c:pt>
                <c:pt idx="2417">
                  <c:v>6.6059999999999999</c:v>
                </c:pt>
                <c:pt idx="2418">
                  <c:v>6.4619999999999997</c:v>
                </c:pt>
                <c:pt idx="2419">
                  <c:v>6.4210000000000003</c:v>
                </c:pt>
                <c:pt idx="2420">
                  <c:v>6.5119999999999996</c:v>
                </c:pt>
                <c:pt idx="2421">
                  <c:v>6.5780000000000003</c:v>
                </c:pt>
                <c:pt idx="2422">
                  <c:v>6.4320000000000004</c:v>
                </c:pt>
                <c:pt idx="2423">
                  <c:v>6.4390000000000001</c:v>
                </c:pt>
                <c:pt idx="2424">
                  <c:v>6.391</c:v>
                </c:pt>
                <c:pt idx="2425">
                  <c:v>6.5060000000000002</c:v>
                </c:pt>
                <c:pt idx="2426">
                  <c:v>6.4089999999999998</c:v>
                </c:pt>
                <c:pt idx="2427">
                  <c:v>6.5620000000000003</c:v>
                </c:pt>
                <c:pt idx="2428">
                  <c:v>6.48</c:v>
                </c:pt>
                <c:pt idx="2429">
                  <c:v>6.4829999999999997</c:v>
                </c:pt>
                <c:pt idx="2430">
                  <c:v>6.3150000000000004</c:v>
                </c:pt>
                <c:pt idx="2431">
                  <c:v>6.3380000000000001</c:v>
                </c:pt>
                <c:pt idx="2432">
                  <c:v>6.5069999999999997</c:v>
                </c:pt>
                <c:pt idx="2433">
                  <c:v>6.5460000000000003</c:v>
                </c:pt>
                <c:pt idx="2434">
                  <c:v>6.5250000000000004</c:v>
                </c:pt>
                <c:pt idx="2435">
                  <c:v>6.4850000000000003</c:v>
                </c:pt>
                <c:pt idx="2436">
                  <c:v>6.4279999999999999</c:v>
                </c:pt>
                <c:pt idx="2437">
                  <c:v>6.4710000000000001</c:v>
                </c:pt>
                <c:pt idx="2438">
                  <c:v>6.476</c:v>
                </c:pt>
                <c:pt idx="2439">
                  <c:v>6.4560000000000004</c:v>
                </c:pt>
                <c:pt idx="2440">
                  <c:v>6.5750000000000002</c:v>
                </c:pt>
                <c:pt idx="2441">
                  <c:v>6.5940000000000003</c:v>
                </c:pt>
                <c:pt idx="2442">
                  <c:v>6.4989999999999997</c:v>
                </c:pt>
                <c:pt idx="2443">
                  <c:v>6.6639999999999997</c:v>
                </c:pt>
                <c:pt idx="2444">
                  <c:v>6.8470000000000004</c:v>
                </c:pt>
                <c:pt idx="2445">
                  <c:v>6.7939999999999996</c:v>
                </c:pt>
                <c:pt idx="2446">
                  <c:v>6.7220000000000004</c:v>
                </c:pt>
                <c:pt idx="2447">
                  <c:v>6.82</c:v>
                </c:pt>
                <c:pt idx="2448">
                  <c:v>6.7750000000000004</c:v>
                </c:pt>
                <c:pt idx="2449">
                  <c:v>6.7640000000000002</c:v>
                </c:pt>
                <c:pt idx="2450">
                  <c:v>6.7709999999999999</c:v>
                </c:pt>
                <c:pt idx="2451">
                  <c:v>6.9139999999999997</c:v>
                </c:pt>
                <c:pt idx="2452">
                  <c:v>6.8579999999999997</c:v>
                </c:pt>
                <c:pt idx="2453">
                  <c:v>6.6269999999999998</c:v>
                </c:pt>
                <c:pt idx="2454">
                  <c:v>6.8</c:v>
                </c:pt>
                <c:pt idx="2455">
                  <c:v>7.0880000000000001</c:v>
                </c:pt>
                <c:pt idx="2456">
                  <c:v>7.173</c:v>
                </c:pt>
                <c:pt idx="2457">
                  <c:v>7.0350000000000001</c:v>
                </c:pt>
                <c:pt idx="2458">
                  <c:v>6.8920000000000003</c:v>
                </c:pt>
                <c:pt idx="2459">
                  <c:v>6.8979999999999997</c:v>
                </c:pt>
                <c:pt idx="2460">
                  <c:v>6.9939999999999998</c:v>
                </c:pt>
                <c:pt idx="2461">
                  <c:v>7.327</c:v>
                </c:pt>
                <c:pt idx="2462">
                  <c:v>6.9939999999999998</c:v>
                </c:pt>
                <c:pt idx="2463">
                  <c:v>7.0549999999999997</c:v>
                </c:pt>
                <c:pt idx="2464">
                  <c:v>7.3049999999999997</c:v>
                </c:pt>
                <c:pt idx="2465">
                  <c:v>7.4080000000000004</c:v>
                </c:pt>
                <c:pt idx="2466">
                  <c:v>7.0510000000000002</c:v>
                </c:pt>
                <c:pt idx="2467">
                  <c:v>7.1790000000000003</c:v>
                </c:pt>
                <c:pt idx="2468">
                  <c:v>7.0510000000000002</c:v>
                </c:pt>
                <c:pt idx="2469">
                  <c:v>6.9269999999999996</c:v>
                </c:pt>
                <c:pt idx="2470">
                  <c:v>7.2919999999999998</c:v>
                </c:pt>
                <c:pt idx="2471">
                  <c:v>7.5430000000000001</c:v>
                </c:pt>
                <c:pt idx="2472">
                  <c:v>7.4989999999999997</c:v>
                </c:pt>
                <c:pt idx="2473">
                  <c:v>7.4009999999999998</c:v>
                </c:pt>
                <c:pt idx="2474">
                  <c:v>7.4210000000000003</c:v>
                </c:pt>
                <c:pt idx="2475">
                  <c:v>7.5789999999999997</c:v>
                </c:pt>
                <c:pt idx="2476">
                  <c:v>7.5519999999999996</c:v>
                </c:pt>
                <c:pt idx="2477">
                  <c:v>7.6070000000000002</c:v>
                </c:pt>
                <c:pt idx="2478">
                  <c:v>7.6589999999999998</c:v>
                </c:pt>
                <c:pt idx="2479">
                  <c:v>7.8179999999999996</c:v>
                </c:pt>
                <c:pt idx="2480">
                  <c:v>7.84</c:v>
                </c:pt>
                <c:pt idx="2481">
                  <c:v>7.774</c:v>
                </c:pt>
                <c:pt idx="2482">
                  <c:v>7.673</c:v>
                </c:pt>
                <c:pt idx="2483">
                  <c:v>7.7089999999999996</c:v>
                </c:pt>
                <c:pt idx="2484">
                  <c:v>7.8470000000000004</c:v>
                </c:pt>
                <c:pt idx="2485">
                  <c:v>7.8049999999999997</c:v>
                </c:pt>
                <c:pt idx="2486">
                  <c:v>8.0269999999999992</c:v>
                </c:pt>
                <c:pt idx="2487">
                  <c:v>8.0150000000000006</c:v>
                </c:pt>
                <c:pt idx="2488">
                  <c:v>7.8789999999999996</c:v>
                </c:pt>
                <c:pt idx="2489">
                  <c:v>8.1539999999999999</c:v>
                </c:pt>
                <c:pt idx="2490">
                  <c:v>8.202</c:v>
                </c:pt>
                <c:pt idx="2491">
                  <c:v>8.2189999999999994</c:v>
                </c:pt>
                <c:pt idx="2492">
                  <c:v>8.3949999999999996</c:v>
                </c:pt>
                <c:pt idx="2493">
                  <c:v>8.1329999999999991</c:v>
                </c:pt>
                <c:pt idx="2494">
                  <c:v>8.1920000000000002</c:v>
                </c:pt>
                <c:pt idx="2495">
                  <c:v>8.1349999999999998</c:v>
                </c:pt>
                <c:pt idx="2496">
                  <c:v>8.1359999999999992</c:v>
                </c:pt>
                <c:pt idx="2497">
                  <c:v>8.4480000000000004</c:v>
                </c:pt>
                <c:pt idx="2498">
                  <c:v>8.4440000000000008</c:v>
                </c:pt>
                <c:pt idx="2499">
                  <c:v>8.6229999999999993</c:v>
                </c:pt>
                <c:pt idx="2500">
                  <c:v>8.2959999999999994</c:v>
                </c:pt>
                <c:pt idx="2501">
                  <c:v>8.3989999999999991</c:v>
                </c:pt>
                <c:pt idx="2502">
                  <c:v>8.5869999999999997</c:v>
                </c:pt>
                <c:pt idx="2503">
                  <c:v>8.5850000000000009</c:v>
                </c:pt>
                <c:pt idx="2504">
                  <c:v>7.9749999999999996</c:v>
                </c:pt>
                <c:pt idx="2505">
                  <c:v>7.9880000000000004</c:v>
                </c:pt>
                <c:pt idx="2506">
                  <c:v>7.8940000000000001</c:v>
                </c:pt>
                <c:pt idx="2507">
                  <c:v>7.984</c:v>
                </c:pt>
                <c:pt idx="2508">
                  <c:v>7.82</c:v>
                </c:pt>
                <c:pt idx="2509">
                  <c:v>7.8019999999999996</c:v>
                </c:pt>
                <c:pt idx="2510">
                  <c:v>8.1180000000000003</c:v>
                </c:pt>
                <c:pt idx="2511">
                  <c:v>8.2319999999999993</c:v>
                </c:pt>
                <c:pt idx="2512">
                  <c:v>8.8480000000000008</c:v>
                </c:pt>
                <c:pt idx="2513">
                  <c:v>8.6280000000000001</c:v>
                </c:pt>
                <c:pt idx="2514">
                  <c:v>8.7279999999999998</c:v>
                </c:pt>
                <c:pt idx="2515">
                  <c:v>8.8130000000000006</c:v>
                </c:pt>
                <c:pt idx="2516">
                  <c:v>9.17</c:v>
                </c:pt>
                <c:pt idx="2517">
                  <c:v>8.9030000000000005</c:v>
                </c:pt>
                <c:pt idx="2518">
                  <c:v>8.8849999999999998</c:v>
                </c:pt>
                <c:pt idx="2519">
                  <c:v>8.9009999999999998</c:v>
                </c:pt>
                <c:pt idx="2520">
                  <c:v>8.9269999999999996</c:v>
                </c:pt>
                <c:pt idx="2521">
                  <c:v>8.9740000000000002</c:v>
                </c:pt>
                <c:pt idx="2522">
                  <c:v>9.1259999999999994</c:v>
                </c:pt>
                <c:pt idx="2523">
                  <c:v>9.0749999999999993</c:v>
                </c:pt>
                <c:pt idx="2524">
                  <c:v>8.9060000000000006</c:v>
                </c:pt>
                <c:pt idx="2525">
                  <c:v>8.9160000000000004</c:v>
                </c:pt>
                <c:pt idx="2526">
                  <c:v>8.8970000000000002</c:v>
                </c:pt>
                <c:pt idx="2527">
                  <c:v>8.9109999999999996</c:v>
                </c:pt>
                <c:pt idx="2528">
                  <c:v>9.173</c:v>
                </c:pt>
                <c:pt idx="2529">
                  <c:v>9.23</c:v>
                </c:pt>
                <c:pt idx="2530">
                  <c:v>8.968</c:v>
                </c:pt>
                <c:pt idx="2531">
                  <c:v>9.0039999999999996</c:v>
                </c:pt>
                <c:pt idx="2532">
                  <c:v>9.1739999999999995</c:v>
                </c:pt>
                <c:pt idx="2533">
                  <c:v>9.2309999999999999</c:v>
                </c:pt>
                <c:pt idx="2534">
                  <c:v>9.0129999999999999</c:v>
                </c:pt>
                <c:pt idx="2535">
                  <c:v>8.9440000000000008</c:v>
                </c:pt>
                <c:pt idx="2536">
                  <c:v>9.2270000000000003</c:v>
                </c:pt>
                <c:pt idx="2537">
                  <c:v>9.2539999999999996</c:v>
                </c:pt>
                <c:pt idx="2538">
                  <c:v>9.7289999999999992</c:v>
                </c:pt>
                <c:pt idx="2539">
                  <c:v>9.6430000000000007</c:v>
                </c:pt>
                <c:pt idx="2540">
                  <c:v>9.4589999999999996</c:v>
                </c:pt>
                <c:pt idx="2541">
                  <c:v>9.8119999999999994</c:v>
                </c:pt>
                <c:pt idx="2542">
                  <c:v>10.141999999999999</c:v>
                </c:pt>
                <c:pt idx="2543">
                  <c:v>10.161</c:v>
                </c:pt>
                <c:pt idx="2544">
                  <c:v>10.002000000000001</c:v>
                </c:pt>
                <c:pt idx="2545">
                  <c:v>9.8490000000000002</c:v>
                </c:pt>
                <c:pt idx="2546">
                  <c:v>10.137</c:v>
                </c:pt>
                <c:pt idx="2547">
                  <c:v>10.079000000000001</c:v>
                </c:pt>
                <c:pt idx="2548">
                  <c:v>10.125999999999999</c:v>
                </c:pt>
                <c:pt idx="2549">
                  <c:v>10.222</c:v>
                </c:pt>
                <c:pt idx="2550">
                  <c:v>10.18</c:v>
                </c:pt>
                <c:pt idx="2551">
                  <c:v>9.9779999999999998</c:v>
                </c:pt>
                <c:pt idx="2552">
                  <c:v>9.9489999999999998</c:v>
                </c:pt>
                <c:pt idx="2553">
                  <c:v>9.8170000000000002</c:v>
                </c:pt>
                <c:pt idx="2554">
                  <c:v>9.7629999999999999</c:v>
                </c:pt>
                <c:pt idx="2555">
                  <c:v>10.013999999999999</c:v>
                </c:pt>
                <c:pt idx="2556">
                  <c:v>9.9749999999999996</c:v>
                </c:pt>
                <c:pt idx="2557">
                  <c:v>9.7759999999999998</c:v>
                </c:pt>
                <c:pt idx="2558">
                  <c:v>9.8390000000000004</c:v>
                </c:pt>
                <c:pt idx="2559">
                  <c:v>9.7200000000000006</c:v>
                </c:pt>
                <c:pt idx="2560">
                  <c:v>10.311</c:v>
                </c:pt>
                <c:pt idx="2561">
                  <c:v>10.571</c:v>
                </c:pt>
                <c:pt idx="2562">
                  <c:v>10.4</c:v>
                </c:pt>
                <c:pt idx="2563">
                  <c:v>10.199999999999999</c:v>
                </c:pt>
                <c:pt idx="2564">
                  <c:v>10.577</c:v>
                </c:pt>
                <c:pt idx="2565">
                  <c:v>10.653</c:v>
                </c:pt>
                <c:pt idx="2566">
                  <c:v>10.773</c:v>
                </c:pt>
                <c:pt idx="2567">
                  <c:v>10.456</c:v>
                </c:pt>
                <c:pt idx="2568">
                  <c:v>10.401999999999999</c:v>
                </c:pt>
                <c:pt idx="2569">
                  <c:v>10.324</c:v>
                </c:pt>
                <c:pt idx="2570">
                  <c:v>10.129</c:v>
                </c:pt>
                <c:pt idx="2571">
                  <c:v>10.766999999999999</c:v>
                </c:pt>
                <c:pt idx="2572">
                  <c:v>10.542999999999999</c:v>
                </c:pt>
                <c:pt idx="2573">
                  <c:v>10.571</c:v>
                </c:pt>
                <c:pt idx="2574">
                  <c:v>10.407</c:v>
                </c:pt>
                <c:pt idx="2575">
                  <c:v>10.438000000000001</c:v>
                </c:pt>
                <c:pt idx="2576">
                  <c:v>10.199</c:v>
                </c:pt>
                <c:pt idx="2577">
                  <c:v>10.551</c:v>
                </c:pt>
                <c:pt idx="2578">
                  <c:v>10.316000000000001</c:v>
                </c:pt>
                <c:pt idx="2579">
                  <c:v>10.207000000000001</c:v>
                </c:pt>
                <c:pt idx="2580">
                  <c:v>10.353999999999999</c:v>
                </c:pt>
                <c:pt idx="2581">
                  <c:v>10.523999999999999</c:v>
                </c:pt>
                <c:pt idx="2582">
                  <c:v>10.461</c:v>
                </c:pt>
                <c:pt idx="2583">
                  <c:v>10.009</c:v>
                </c:pt>
                <c:pt idx="2584">
                  <c:v>10.218</c:v>
                </c:pt>
                <c:pt idx="2585">
                  <c:v>10.183999999999999</c:v>
                </c:pt>
                <c:pt idx="2586">
                  <c:v>10.566000000000001</c:v>
                </c:pt>
                <c:pt idx="2587">
                  <c:v>10.242000000000001</c:v>
                </c:pt>
                <c:pt idx="2588">
                  <c:v>10.384</c:v>
                </c:pt>
                <c:pt idx="2589">
                  <c:v>10.492000000000001</c:v>
                </c:pt>
                <c:pt idx="2590">
                  <c:v>10.599</c:v>
                </c:pt>
                <c:pt idx="2591">
                  <c:v>10.375999999999999</c:v>
                </c:pt>
                <c:pt idx="2592">
                  <c:v>10.222</c:v>
                </c:pt>
                <c:pt idx="2593">
                  <c:v>10.071</c:v>
                </c:pt>
                <c:pt idx="2594">
                  <c:v>10.445</c:v>
                </c:pt>
                <c:pt idx="2595">
                  <c:v>10.256</c:v>
                </c:pt>
                <c:pt idx="2596">
                  <c:v>10.053000000000001</c:v>
                </c:pt>
                <c:pt idx="2597">
                  <c:v>9.9819999999999993</c:v>
                </c:pt>
                <c:pt idx="2598">
                  <c:v>10.073</c:v>
                </c:pt>
                <c:pt idx="2599">
                  <c:v>9.9809999999999999</c:v>
                </c:pt>
                <c:pt idx="2600">
                  <c:v>10.009</c:v>
                </c:pt>
                <c:pt idx="2601">
                  <c:v>9.9670000000000005</c:v>
                </c:pt>
                <c:pt idx="2602">
                  <c:v>10.02</c:v>
                </c:pt>
                <c:pt idx="2603">
                  <c:v>10.295</c:v>
                </c:pt>
                <c:pt idx="2604">
                  <c:v>10.414</c:v>
                </c:pt>
                <c:pt idx="2605">
                  <c:v>10.292999999999999</c:v>
                </c:pt>
                <c:pt idx="2606">
                  <c:v>10.278</c:v>
                </c:pt>
                <c:pt idx="2607">
                  <c:v>10.134</c:v>
                </c:pt>
                <c:pt idx="2608">
                  <c:v>10.324</c:v>
                </c:pt>
                <c:pt idx="2609">
                  <c:v>10.085000000000001</c:v>
                </c:pt>
                <c:pt idx="2610">
                  <c:v>10.342000000000001</c:v>
                </c:pt>
                <c:pt idx="2611">
                  <c:v>10.061999999999999</c:v>
                </c:pt>
                <c:pt idx="2612">
                  <c:v>10.315</c:v>
                </c:pt>
                <c:pt idx="2613">
                  <c:v>10.250999999999999</c:v>
                </c:pt>
                <c:pt idx="2614">
                  <c:v>10.288</c:v>
                </c:pt>
                <c:pt idx="2615">
                  <c:v>10.585000000000001</c:v>
                </c:pt>
                <c:pt idx="2616">
                  <c:v>10.952</c:v>
                </c:pt>
                <c:pt idx="2617">
                  <c:v>10.73</c:v>
                </c:pt>
                <c:pt idx="2618">
                  <c:v>10.272</c:v>
                </c:pt>
                <c:pt idx="2619">
                  <c:v>10.307</c:v>
                </c:pt>
                <c:pt idx="2620">
                  <c:v>10.708</c:v>
                </c:pt>
                <c:pt idx="2621">
                  <c:v>10.25</c:v>
                </c:pt>
                <c:pt idx="2622">
                  <c:v>10.135999999999999</c:v>
                </c:pt>
                <c:pt idx="2623">
                  <c:v>10.154</c:v>
                </c:pt>
                <c:pt idx="2624">
                  <c:v>10.308</c:v>
                </c:pt>
                <c:pt idx="2625">
                  <c:v>10.824999999999999</c:v>
                </c:pt>
                <c:pt idx="2626">
                  <c:v>11.069000000000001</c:v>
                </c:pt>
                <c:pt idx="2627">
                  <c:v>10.952999999999999</c:v>
                </c:pt>
                <c:pt idx="2628">
                  <c:v>10.991</c:v>
                </c:pt>
                <c:pt idx="2629">
                  <c:v>11.398999999999999</c:v>
                </c:pt>
                <c:pt idx="2630">
                  <c:v>11.435</c:v>
                </c:pt>
                <c:pt idx="2631">
                  <c:v>10.987</c:v>
                </c:pt>
                <c:pt idx="2632">
                  <c:v>10.959</c:v>
                </c:pt>
                <c:pt idx="2633">
                  <c:v>10.997999999999999</c:v>
                </c:pt>
                <c:pt idx="2634">
                  <c:v>11.102</c:v>
                </c:pt>
                <c:pt idx="2635">
                  <c:v>11.159000000000001</c:v>
                </c:pt>
                <c:pt idx="2636">
                  <c:v>11.318</c:v>
                </c:pt>
                <c:pt idx="2637">
                  <c:v>11.422000000000001</c:v>
                </c:pt>
                <c:pt idx="2638">
                  <c:v>10.952</c:v>
                </c:pt>
                <c:pt idx="2639">
                  <c:v>11.308</c:v>
                </c:pt>
                <c:pt idx="2640">
                  <c:v>11.680999999999999</c:v>
                </c:pt>
                <c:pt idx="2641">
                  <c:v>11.635999999999999</c:v>
                </c:pt>
                <c:pt idx="2642">
                  <c:v>10.987</c:v>
                </c:pt>
                <c:pt idx="2643">
                  <c:v>11.214</c:v>
                </c:pt>
                <c:pt idx="2644">
                  <c:v>11.627000000000001</c:v>
                </c:pt>
                <c:pt idx="2645">
                  <c:v>11.644</c:v>
                </c:pt>
                <c:pt idx="2646">
                  <c:v>11.446999999999999</c:v>
                </c:pt>
                <c:pt idx="2647">
                  <c:v>11.102</c:v>
                </c:pt>
                <c:pt idx="2648">
                  <c:v>11.055999999999999</c:v>
                </c:pt>
                <c:pt idx="2649">
                  <c:v>11.504</c:v>
                </c:pt>
                <c:pt idx="2650">
                  <c:v>11.428000000000001</c:v>
                </c:pt>
                <c:pt idx="2651">
                  <c:v>11.513999999999999</c:v>
                </c:pt>
                <c:pt idx="2652">
                  <c:v>10.981999999999999</c:v>
                </c:pt>
                <c:pt idx="2653">
                  <c:v>11.416</c:v>
                </c:pt>
                <c:pt idx="2654">
                  <c:v>11.852</c:v>
                </c:pt>
                <c:pt idx="2655">
                  <c:v>11.384</c:v>
                </c:pt>
                <c:pt idx="2656">
                  <c:v>11.436</c:v>
                </c:pt>
                <c:pt idx="2657">
                  <c:v>11.852</c:v>
                </c:pt>
                <c:pt idx="2658">
                  <c:v>11.664999999999999</c:v>
                </c:pt>
                <c:pt idx="2659">
                  <c:v>11.122</c:v>
                </c:pt>
                <c:pt idx="2660">
                  <c:v>11.972</c:v>
                </c:pt>
                <c:pt idx="2661">
                  <c:v>11.608000000000001</c:v>
                </c:pt>
                <c:pt idx="2662">
                  <c:v>12.191000000000001</c:v>
                </c:pt>
                <c:pt idx="2663">
                  <c:v>12.256</c:v>
                </c:pt>
                <c:pt idx="2664">
                  <c:v>11.518000000000001</c:v>
                </c:pt>
                <c:pt idx="2665">
                  <c:v>11.615</c:v>
                </c:pt>
                <c:pt idx="2666">
                  <c:v>11.589</c:v>
                </c:pt>
                <c:pt idx="2667">
                  <c:v>11.837999999999999</c:v>
                </c:pt>
                <c:pt idx="2668">
                  <c:v>11.019</c:v>
                </c:pt>
                <c:pt idx="2669">
                  <c:v>11.071</c:v>
                </c:pt>
                <c:pt idx="2670">
                  <c:v>11.212</c:v>
                </c:pt>
                <c:pt idx="2671">
                  <c:v>11.836</c:v>
                </c:pt>
                <c:pt idx="2672">
                  <c:v>11.869</c:v>
                </c:pt>
                <c:pt idx="2673">
                  <c:v>11.542</c:v>
                </c:pt>
                <c:pt idx="2674">
                  <c:v>11.808999999999999</c:v>
                </c:pt>
                <c:pt idx="2675">
                  <c:v>11.725</c:v>
                </c:pt>
                <c:pt idx="2676">
                  <c:v>11.742000000000001</c:v>
                </c:pt>
                <c:pt idx="2677">
                  <c:v>11.702</c:v>
                </c:pt>
                <c:pt idx="2678">
                  <c:v>12.07</c:v>
                </c:pt>
                <c:pt idx="2679">
                  <c:v>12.754</c:v>
                </c:pt>
                <c:pt idx="2680">
                  <c:v>12.388</c:v>
                </c:pt>
                <c:pt idx="2681">
                  <c:v>12.115</c:v>
                </c:pt>
                <c:pt idx="2682">
                  <c:v>12.162000000000001</c:v>
                </c:pt>
                <c:pt idx="2683">
                  <c:v>12.271000000000001</c:v>
                </c:pt>
                <c:pt idx="2684">
                  <c:v>12.224</c:v>
                </c:pt>
                <c:pt idx="2685">
                  <c:v>12.221</c:v>
                </c:pt>
                <c:pt idx="2686">
                  <c:v>12.276999999999999</c:v>
                </c:pt>
                <c:pt idx="2687">
                  <c:v>12.622999999999999</c:v>
                </c:pt>
                <c:pt idx="2688">
                  <c:v>13.052</c:v>
                </c:pt>
                <c:pt idx="2689">
                  <c:v>13.045999999999999</c:v>
                </c:pt>
                <c:pt idx="2690">
                  <c:v>13.145</c:v>
                </c:pt>
                <c:pt idx="2691">
                  <c:v>13.231</c:v>
                </c:pt>
                <c:pt idx="2692">
                  <c:v>13.372999999999999</c:v>
                </c:pt>
                <c:pt idx="2693">
                  <c:v>13.154</c:v>
                </c:pt>
                <c:pt idx="2694">
                  <c:v>13.036</c:v>
                </c:pt>
                <c:pt idx="2695">
                  <c:v>13.048</c:v>
                </c:pt>
                <c:pt idx="2696">
                  <c:v>12.866</c:v>
                </c:pt>
                <c:pt idx="2697">
                  <c:v>12.577999999999999</c:v>
                </c:pt>
                <c:pt idx="2698">
                  <c:v>12.773</c:v>
                </c:pt>
                <c:pt idx="2699">
                  <c:v>12.645</c:v>
                </c:pt>
                <c:pt idx="2700">
                  <c:v>13.319000000000001</c:v>
                </c:pt>
                <c:pt idx="2701">
                  <c:v>12.808</c:v>
                </c:pt>
                <c:pt idx="2702">
                  <c:v>13.081</c:v>
                </c:pt>
                <c:pt idx="2703">
                  <c:v>12.898999999999999</c:v>
                </c:pt>
                <c:pt idx="2704">
                  <c:v>13.327999999999999</c:v>
                </c:pt>
                <c:pt idx="2705">
                  <c:v>13.116</c:v>
                </c:pt>
                <c:pt idx="2706">
                  <c:v>12.848000000000001</c:v>
                </c:pt>
                <c:pt idx="2707">
                  <c:v>12.781000000000001</c:v>
                </c:pt>
                <c:pt idx="2708">
                  <c:v>12.875999999999999</c:v>
                </c:pt>
                <c:pt idx="2709">
                  <c:v>12.986000000000001</c:v>
                </c:pt>
                <c:pt idx="2710">
                  <c:v>13.06</c:v>
                </c:pt>
                <c:pt idx="2711">
                  <c:v>12.856</c:v>
                </c:pt>
                <c:pt idx="2712">
                  <c:v>13.148999999999999</c:v>
                </c:pt>
                <c:pt idx="2713">
                  <c:v>13.193</c:v>
                </c:pt>
                <c:pt idx="2714">
                  <c:v>13.177</c:v>
                </c:pt>
                <c:pt idx="2715">
                  <c:v>12.824</c:v>
                </c:pt>
                <c:pt idx="2716">
                  <c:v>12.794</c:v>
                </c:pt>
                <c:pt idx="2717">
                  <c:v>12.794</c:v>
                </c:pt>
                <c:pt idx="2718">
                  <c:v>12.795999999999999</c:v>
                </c:pt>
                <c:pt idx="2719">
                  <c:v>13.154999999999999</c:v>
                </c:pt>
                <c:pt idx="2720">
                  <c:v>13.151999999999999</c:v>
                </c:pt>
                <c:pt idx="2721">
                  <c:v>12.808999999999999</c:v>
                </c:pt>
                <c:pt idx="2722">
                  <c:v>12.839</c:v>
                </c:pt>
                <c:pt idx="2723">
                  <c:v>12.805999999999999</c:v>
                </c:pt>
                <c:pt idx="2724">
                  <c:v>12.781000000000001</c:v>
                </c:pt>
                <c:pt idx="2725">
                  <c:v>12.797000000000001</c:v>
                </c:pt>
                <c:pt idx="2726">
                  <c:v>12.911</c:v>
                </c:pt>
                <c:pt idx="2727">
                  <c:v>13.154</c:v>
                </c:pt>
                <c:pt idx="2728">
                  <c:v>13.137</c:v>
                </c:pt>
                <c:pt idx="2729">
                  <c:v>13.316000000000001</c:v>
                </c:pt>
                <c:pt idx="2730">
                  <c:v>13.364000000000001</c:v>
                </c:pt>
                <c:pt idx="2731">
                  <c:v>13.315</c:v>
                </c:pt>
                <c:pt idx="2732">
                  <c:v>13.356</c:v>
                </c:pt>
                <c:pt idx="2733">
                  <c:v>13.21</c:v>
                </c:pt>
                <c:pt idx="2734">
                  <c:v>13.391</c:v>
                </c:pt>
                <c:pt idx="2735">
                  <c:v>13.539</c:v>
                </c:pt>
                <c:pt idx="2736">
                  <c:v>13.82</c:v>
                </c:pt>
                <c:pt idx="2737">
                  <c:v>13.791</c:v>
                </c:pt>
                <c:pt idx="2738">
                  <c:v>13.88</c:v>
                </c:pt>
                <c:pt idx="2739">
                  <c:v>13.968999999999999</c:v>
                </c:pt>
                <c:pt idx="2740">
                  <c:v>14.023</c:v>
                </c:pt>
                <c:pt idx="2741">
                  <c:v>14.468999999999999</c:v>
                </c:pt>
                <c:pt idx="2742">
                  <c:v>14.054</c:v>
                </c:pt>
                <c:pt idx="2743">
                  <c:v>14.670999999999999</c:v>
                </c:pt>
                <c:pt idx="2744">
                  <c:v>13.987</c:v>
                </c:pt>
                <c:pt idx="2745">
                  <c:v>13.785</c:v>
                </c:pt>
                <c:pt idx="2746">
                  <c:v>13.904999999999999</c:v>
                </c:pt>
                <c:pt idx="2747">
                  <c:v>14.073</c:v>
                </c:pt>
                <c:pt idx="2748">
                  <c:v>14.000999999999999</c:v>
                </c:pt>
                <c:pt idx="2749">
                  <c:v>13.919</c:v>
                </c:pt>
                <c:pt idx="2750">
                  <c:v>13.81</c:v>
                </c:pt>
                <c:pt idx="2751">
                  <c:v>13.914</c:v>
                </c:pt>
                <c:pt idx="2752">
                  <c:v>13.364000000000001</c:v>
                </c:pt>
                <c:pt idx="2753">
                  <c:v>13.965</c:v>
                </c:pt>
                <c:pt idx="2754">
                  <c:v>13.83</c:v>
                </c:pt>
                <c:pt idx="2755">
                  <c:v>14.175000000000001</c:v>
                </c:pt>
                <c:pt idx="2756">
                  <c:v>14.103</c:v>
                </c:pt>
                <c:pt idx="2757">
                  <c:v>13.972</c:v>
                </c:pt>
                <c:pt idx="2758">
                  <c:v>14.048999999999999</c:v>
                </c:pt>
                <c:pt idx="2759">
                  <c:v>13.936</c:v>
                </c:pt>
                <c:pt idx="2760">
                  <c:v>14.326000000000001</c:v>
                </c:pt>
                <c:pt idx="2761">
                  <c:v>14.802</c:v>
                </c:pt>
                <c:pt idx="2762">
                  <c:v>14.669</c:v>
                </c:pt>
                <c:pt idx="2763">
                  <c:v>14.737</c:v>
                </c:pt>
                <c:pt idx="2764">
                  <c:v>14.494</c:v>
                </c:pt>
                <c:pt idx="2765">
                  <c:v>14.275</c:v>
                </c:pt>
                <c:pt idx="2766">
                  <c:v>14.041</c:v>
                </c:pt>
                <c:pt idx="2767">
                  <c:v>14.108000000000001</c:v>
                </c:pt>
                <c:pt idx="2768">
                  <c:v>14.343999999999999</c:v>
                </c:pt>
                <c:pt idx="2769">
                  <c:v>14.831</c:v>
                </c:pt>
                <c:pt idx="2770">
                  <c:v>15.526999999999999</c:v>
                </c:pt>
                <c:pt idx="2771">
                  <c:v>14.82</c:v>
                </c:pt>
                <c:pt idx="2772">
                  <c:v>14.843999999999999</c:v>
                </c:pt>
                <c:pt idx="2773">
                  <c:v>14.542</c:v>
                </c:pt>
                <c:pt idx="2774">
                  <c:v>15.093999999999999</c:v>
                </c:pt>
                <c:pt idx="2775">
                  <c:v>15.004</c:v>
                </c:pt>
                <c:pt idx="2776">
                  <c:v>14.185</c:v>
                </c:pt>
                <c:pt idx="2777">
                  <c:v>15.795</c:v>
                </c:pt>
                <c:pt idx="2778">
                  <c:v>14.439</c:v>
                </c:pt>
                <c:pt idx="2779">
                  <c:v>13.968</c:v>
                </c:pt>
                <c:pt idx="2780">
                  <c:v>14.215</c:v>
                </c:pt>
                <c:pt idx="2781">
                  <c:v>14.66</c:v>
                </c:pt>
                <c:pt idx="2782">
                  <c:v>14.577</c:v>
                </c:pt>
                <c:pt idx="2783">
                  <c:v>14.214</c:v>
                </c:pt>
                <c:pt idx="2784">
                  <c:v>14.663</c:v>
                </c:pt>
                <c:pt idx="2785">
                  <c:v>14.782</c:v>
                </c:pt>
                <c:pt idx="2786">
                  <c:v>14.154999999999999</c:v>
                </c:pt>
                <c:pt idx="2787">
                  <c:v>13.91</c:v>
                </c:pt>
                <c:pt idx="2788">
                  <c:v>14.51</c:v>
                </c:pt>
                <c:pt idx="2789">
                  <c:v>14.278</c:v>
                </c:pt>
                <c:pt idx="2790">
                  <c:v>14.294</c:v>
                </c:pt>
                <c:pt idx="2791">
                  <c:v>14.544</c:v>
                </c:pt>
                <c:pt idx="2792">
                  <c:v>14.231</c:v>
                </c:pt>
                <c:pt idx="2793">
                  <c:v>14.43</c:v>
                </c:pt>
                <c:pt idx="2794">
                  <c:v>14.839</c:v>
                </c:pt>
                <c:pt idx="2795">
                  <c:v>14.944000000000001</c:v>
                </c:pt>
                <c:pt idx="2796">
                  <c:v>14.427</c:v>
                </c:pt>
                <c:pt idx="2797">
                  <c:v>14.32</c:v>
                </c:pt>
                <c:pt idx="2798">
                  <c:v>14.154999999999999</c:v>
                </c:pt>
                <c:pt idx="2799">
                  <c:v>14.226000000000001</c:v>
                </c:pt>
                <c:pt idx="2800">
                  <c:v>14.298999999999999</c:v>
                </c:pt>
                <c:pt idx="2801">
                  <c:v>14.21</c:v>
                </c:pt>
                <c:pt idx="2802">
                  <c:v>14.045999999999999</c:v>
                </c:pt>
                <c:pt idx="2803">
                  <c:v>14.188000000000001</c:v>
                </c:pt>
                <c:pt idx="2804">
                  <c:v>14.329000000000001</c:v>
                </c:pt>
                <c:pt idx="2805">
                  <c:v>14.029</c:v>
                </c:pt>
                <c:pt idx="2806">
                  <c:v>14.298999999999999</c:v>
                </c:pt>
                <c:pt idx="2807">
                  <c:v>14.092000000000001</c:v>
                </c:pt>
                <c:pt idx="2808">
                  <c:v>13.727</c:v>
                </c:pt>
                <c:pt idx="2809">
                  <c:v>14.141</c:v>
                </c:pt>
                <c:pt idx="2810">
                  <c:v>13.938000000000001</c:v>
                </c:pt>
                <c:pt idx="2811">
                  <c:v>14.095000000000001</c:v>
                </c:pt>
                <c:pt idx="2812">
                  <c:v>14.004</c:v>
                </c:pt>
                <c:pt idx="2813">
                  <c:v>14.065</c:v>
                </c:pt>
                <c:pt idx="2814">
                  <c:v>14.193</c:v>
                </c:pt>
                <c:pt idx="2815">
                  <c:v>14.103</c:v>
                </c:pt>
                <c:pt idx="2816">
                  <c:v>14.042999999999999</c:v>
                </c:pt>
                <c:pt idx="2817">
                  <c:v>14.055999999999999</c:v>
                </c:pt>
                <c:pt idx="2818">
                  <c:v>14.097</c:v>
                </c:pt>
                <c:pt idx="2819">
                  <c:v>14.7</c:v>
                </c:pt>
                <c:pt idx="2820">
                  <c:v>14.39</c:v>
                </c:pt>
                <c:pt idx="2821">
                  <c:v>14.581</c:v>
                </c:pt>
                <c:pt idx="2822">
                  <c:v>14.686</c:v>
                </c:pt>
                <c:pt idx="2823">
                  <c:v>14.212</c:v>
                </c:pt>
                <c:pt idx="2824">
                  <c:v>14.377000000000001</c:v>
                </c:pt>
                <c:pt idx="2825">
                  <c:v>14.313000000000001</c:v>
                </c:pt>
                <c:pt idx="2826">
                  <c:v>14.411</c:v>
                </c:pt>
                <c:pt idx="2827">
                  <c:v>14.288</c:v>
                </c:pt>
                <c:pt idx="2828">
                  <c:v>14.343999999999999</c:v>
                </c:pt>
                <c:pt idx="2829">
                  <c:v>14.347</c:v>
                </c:pt>
                <c:pt idx="2830">
                  <c:v>14.125</c:v>
                </c:pt>
                <c:pt idx="2831">
                  <c:v>14.288</c:v>
                </c:pt>
                <c:pt idx="2832">
                  <c:v>14.324999999999999</c:v>
                </c:pt>
                <c:pt idx="2833">
                  <c:v>14.818</c:v>
                </c:pt>
                <c:pt idx="2834">
                  <c:v>14.423999999999999</c:v>
                </c:pt>
                <c:pt idx="2835">
                  <c:v>14.456</c:v>
                </c:pt>
                <c:pt idx="2836">
                  <c:v>14.595000000000001</c:v>
                </c:pt>
                <c:pt idx="2837">
                  <c:v>14.711</c:v>
                </c:pt>
                <c:pt idx="2838">
                  <c:v>14.731</c:v>
                </c:pt>
                <c:pt idx="2839">
                  <c:v>14.416</c:v>
                </c:pt>
                <c:pt idx="2840">
                  <c:v>14.558</c:v>
                </c:pt>
                <c:pt idx="2841">
                  <c:v>14.451000000000001</c:v>
                </c:pt>
                <c:pt idx="2842">
                  <c:v>14.334</c:v>
                </c:pt>
                <c:pt idx="2843">
                  <c:v>14.013</c:v>
                </c:pt>
                <c:pt idx="2844">
                  <c:v>14.048</c:v>
                </c:pt>
                <c:pt idx="2845">
                  <c:v>14.176</c:v>
                </c:pt>
                <c:pt idx="2846">
                  <c:v>14.000999999999999</c:v>
                </c:pt>
                <c:pt idx="2847">
                  <c:v>14.082000000000001</c:v>
                </c:pt>
                <c:pt idx="2848">
                  <c:v>14.419</c:v>
                </c:pt>
                <c:pt idx="2849">
                  <c:v>14.308999999999999</c:v>
                </c:pt>
                <c:pt idx="2850">
                  <c:v>14.321</c:v>
                </c:pt>
                <c:pt idx="2851">
                  <c:v>14.321</c:v>
                </c:pt>
                <c:pt idx="2852">
                  <c:v>14.75</c:v>
                </c:pt>
                <c:pt idx="2853">
                  <c:v>14.795999999999999</c:v>
                </c:pt>
                <c:pt idx="2854">
                  <c:v>14.798999999999999</c:v>
                </c:pt>
                <c:pt idx="2855">
                  <c:v>14.781000000000001</c:v>
                </c:pt>
                <c:pt idx="2856">
                  <c:v>14.853999999999999</c:v>
                </c:pt>
                <c:pt idx="2857">
                  <c:v>14.926</c:v>
                </c:pt>
                <c:pt idx="2858">
                  <c:v>15.067</c:v>
                </c:pt>
                <c:pt idx="2859">
                  <c:v>14.811999999999999</c:v>
                </c:pt>
                <c:pt idx="2860">
                  <c:v>14.653</c:v>
                </c:pt>
                <c:pt idx="2861">
                  <c:v>14.611000000000001</c:v>
                </c:pt>
                <c:pt idx="2862">
                  <c:v>14.702</c:v>
                </c:pt>
                <c:pt idx="2863">
                  <c:v>14.797000000000001</c:v>
                </c:pt>
                <c:pt idx="2864">
                  <c:v>14.593999999999999</c:v>
                </c:pt>
                <c:pt idx="2865">
                  <c:v>14.432</c:v>
                </c:pt>
                <c:pt idx="2866">
                  <c:v>14.574</c:v>
                </c:pt>
                <c:pt idx="2867">
                  <c:v>14.505000000000001</c:v>
                </c:pt>
                <c:pt idx="2868">
                  <c:v>14.4</c:v>
                </c:pt>
                <c:pt idx="2869">
                  <c:v>14.558</c:v>
                </c:pt>
                <c:pt idx="2870">
                  <c:v>14.991</c:v>
                </c:pt>
                <c:pt idx="2871">
                  <c:v>15.05</c:v>
                </c:pt>
                <c:pt idx="2872">
                  <c:v>14.9</c:v>
                </c:pt>
                <c:pt idx="2873">
                  <c:v>14.69</c:v>
                </c:pt>
                <c:pt idx="2874">
                  <c:v>14.818</c:v>
                </c:pt>
                <c:pt idx="2875">
                  <c:v>15.512</c:v>
                </c:pt>
                <c:pt idx="2876">
                  <c:v>14.802</c:v>
                </c:pt>
                <c:pt idx="2877">
                  <c:v>14.702</c:v>
                </c:pt>
                <c:pt idx="2878">
                  <c:v>14.82</c:v>
                </c:pt>
                <c:pt idx="2879">
                  <c:v>14.846</c:v>
                </c:pt>
                <c:pt idx="2880">
                  <c:v>15.063000000000001</c:v>
                </c:pt>
                <c:pt idx="2881">
                  <c:v>14.874000000000001</c:v>
                </c:pt>
                <c:pt idx="2882">
                  <c:v>14.782999999999999</c:v>
                </c:pt>
                <c:pt idx="2883">
                  <c:v>14.986000000000001</c:v>
                </c:pt>
                <c:pt idx="2884">
                  <c:v>15.071999999999999</c:v>
                </c:pt>
                <c:pt idx="2885">
                  <c:v>14.916</c:v>
                </c:pt>
                <c:pt idx="2886">
                  <c:v>14.914</c:v>
                </c:pt>
                <c:pt idx="2887">
                  <c:v>14.824999999999999</c:v>
                </c:pt>
                <c:pt idx="2888">
                  <c:v>14.737</c:v>
                </c:pt>
                <c:pt idx="2889">
                  <c:v>14.648</c:v>
                </c:pt>
                <c:pt idx="2890">
                  <c:v>14.859</c:v>
                </c:pt>
                <c:pt idx="2891">
                  <c:v>14.616</c:v>
                </c:pt>
                <c:pt idx="2892">
                  <c:v>14.680999999999999</c:v>
                </c:pt>
                <c:pt idx="2893">
                  <c:v>14.726000000000001</c:v>
                </c:pt>
                <c:pt idx="2894">
                  <c:v>15.359</c:v>
                </c:pt>
                <c:pt idx="2895">
                  <c:v>15.243</c:v>
                </c:pt>
                <c:pt idx="2896">
                  <c:v>15.08</c:v>
                </c:pt>
                <c:pt idx="2897">
                  <c:v>15.013999999999999</c:v>
                </c:pt>
                <c:pt idx="2898">
                  <c:v>14.929</c:v>
                </c:pt>
                <c:pt idx="2899">
                  <c:v>15.336</c:v>
                </c:pt>
                <c:pt idx="2900">
                  <c:v>15.566000000000001</c:v>
                </c:pt>
                <c:pt idx="2901">
                  <c:v>14.922000000000001</c:v>
                </c:pt>
                <c:pt idx="2902">
                  <c:v>15.016999999999999</c:v>
                </c:pt>
                <c:pt idx="2903">
                  <c:v>15.08</c:v>
                </c:pt>
                <c:pt idx="2904">
                  <c:v>14.869</c:v>
                </c:pt>
                <c:pt idx="2905">
                  <c:v>14.903</c:v>
                </c:pt>
                <c:pt idx="2906">
                  <c:v>15.23</c:v>
                </c:pt>
                <c:pt idx="2907">
                  <c:v>15.052</c:v>
                </c:pt>
                <c:pt idx="2908">
                  <c:v>15.048</c:v>
                </c:pt>
                <c:pt idx="2909">
                  <c:v>15.06</c:v>
                </c:pt>
                <c:pt idx="2910">
                  <c:v>14.97</c:v>
                </c:pt>
                <c:pt idx="2911">
                  <c:v>15.055</c:v>
                </c:pt>
                <c:pt idx="2912">
                  <c:v>14.885999999999999</c:v>
                </c:pt>
                <c:pt idx="2913">
                  <c:v>14.836</c:v>
                </c:pt>
                <c:pt idx="2914">
                  <c:v>14.923999999999999</c:v>
                </c:pt>
                <c:pt idx="2915">
                  <c:v>15.226000000000001</c:v>
                </c:pt>
                <c:pt idx="2916">
                  <c:v>15.183999999999999</c:v>
                </c:pt>
                <c:pt idx="2917">
                  <c:v>15.202</c:v>
                </c:pt>
                <c:pt idx="2918">
                  <c:v>15.247999999999999</c:v>
                </c:pt>
                <c:pt idx="2919">
                  <c:v>14.920999999999999</c:v>
                </c:pt>
                <c:pt idx="2920">
                  <c:v>15.004</c:v>
                </c:pt>
                <c:pt idx="2921">
                  <c:v>15.073</c:v>
                </c:pt>
                <c:pt idx="2922">
                  <c:v>15.291</c:v>
                </c:pt>
                <c:pt idx="2923">
                  <c:v>14.856999999999999</c:v>
                </c:pt>
                <c:pt idx="2924">
                  <c:v>14.939</c:v>
                </c:pt>
                <c:pt idx="2925">
                  <c:v>15.013999999999999</c:v>
                </c:pt>
                <c:pt idx="2926">
                  <c:v>15.362</c:v>
                </c:pt>
                <c:pt idx="2927">
                  <c:v>15.156000000000001</c:v>
                </c:pt>
                <c:pt idx="2928">
                  <c:v>14.942</c:v>
                </c:pt>
                <c:pt idx="2929">
                  <c:v>15.169</c:v>
                </c:pt>
                <c:pt idx="2930">
                  <c:v>15.128</c:v>
                </c:pt>
                <c:pt idx="2931">
                  <c:v>15.207000000000001</c:v>
                </c:pt>
                <c:pt idx="2932">
                  <c:v>15.275</c:v>
                </c:pt>
                <c:pt idx="2933">
                  <c:v>15.131</c:v>
                </c:pt>
                <c:pt idx="2934">
                  <c:v>15.382</c:v>
                </c:pt>
                <c:pt idx="2935">
                  <c:v>15.212</c:v>
                </c:pt>
                <c:pt idx="2936">
                  <c:v>15.384</c:v>
                </c:pt>
                <c:pt idx="2937">
                  <c:v>15.342000000000001</c:v>
                </c:pt>
                <c:pt idx="2938">
                  <c:v>15.516</c:v>
                </c:pt>
                <c:pt idx="2939">
                  <c:v>14.917</c:v>
                </c:pt>
                <c:pt idx="2940">
                  <c:v>15.301</c:v>
                </c:pt>
                <c:pt idx="2941">
                  <c:v>16.039000000000001</c:v>
                </c:pt>
                <c:pt idx="2942">
                  <c:v>15.596</c:v>
                </c:pt>
                <c:pt idx="2943">
                  <c:v>15.061999999999999</c:v>
                </c:pt>
                <c:pt idx="2944">
                  <c:v>15.222</c:v>
                </c:pt>
                <c:pt idx="2945">
                  <c:v>15.739000000000001</c:v>
                </c:pt>
                <c:pt idx="2946">
                  <c:v>16.033000000000001</c:v>
                </c:pt>
                <c:pt idx="2947">
                  <c:v>15.907999999999999</c:v>
                </c:pt>
                <c:pt idx="2948">
                  <c:v>15.531000000000001</c:v>
                </c:pt>
                <c:pt idx="2949">
                  <c:v>15.589</c:v>
                </c:pt>
                <c:pt idx="2950">
                  <c:v>15.798</c:v>
                </c:pt>
                <c:pt idx="2951">
                  <c:v>15.613</c:v>
                </c:pt>
                <c:pt idx="2952">
                  <c:v>15.478999999999999</c:v>
                </c:pt>
                <c:pt idx="2953">
                  <c:v>15.195</c:v>
                </c:pt>
                <c:pt idx="2954">
                  <c:v>15.362</c:v>
                </c:pt>
                <c:pt idx="2955">
                  <c:v>15.303000000000001</c:v>
                </c:pt>
                <c:pt idx="2956">
                  <c:v>15.223000000000001</c:v>
                </c:pt>
                <c:pt idx="2957">
                  <c:v>15.477</c:v>
                </c:pt>
                <c:pt idx="2958">
                  <c:v>15.603999999999999</c:v>
                </c:pt>
                <c:pt idx="2959">
                  <c:v>15.694000000000001</c:v>
                </c:pt>
                <c:pt idx="2960">
                  <c:v>15.534000000000001</c:v>
                </c:pt>
                <c:pt idx="2961">
                  <c:v>16.382000000000001</c:v>
                </c:pt>
                <c:pt idx="2962">
                  <c:v>16.334</c:v>
                </c:pt>
                <c:pt idx="2963">
                  <c:v>16.163</c:v>
                </c:pt>
                <c:pt idx="2964">
                  <c:v>15.965999999999999</c:v>
                </c:pt>
                <c:pt idx="2965">
                  <c:v>15.544</c:v>
                </c:pt>
                <c:pt idx="2966">
                  <c:v>15.504</c:v>
                </c:pt>
                <c:pt idx="2967">
                  <c:v>15.589</c:v>
                </c:pt>
                <c:pt idx="2968">
                  <c:v>15.834</c:v>
                </c:pt>
                <c:pt idx="2969">
                  <c:v>15.384</c:v>
                </c:pt>
                <c:pt idx="2970">
                  <c:v>15.532</c:v>
                </c:pt>
                <c:pt idx="2971">
                  <c:v>15.561</c:v>
                </c:pt>
                <c:pt idx="2972">
                  <c:v>15.554</c:v>
                </c:pt>
                <c:pt idx="2973">
                  <c:v>15.749000000000001</c:v>
                </c:pt>
                <c:pt idx="2974">
                  <c:v>15.827</c:v>
                </c:pt>
                <c:pt idx="2975">
                  <c:v>16.114999999999998</c:v>
                </c:pt>
                <c:pt idx="2976">
                  <c:v>16.004000000000001</c:v>
                </c:pt>
                <c:pt idx="2977">
                  <c:v>15.593</c:v>
                </c:pt>
                <c:pt idx="2978">
                  <c:v>15.247</c:v>
                </c:pt>
                <c:pt idx="2979">
                  <c:v>15.086</c:v>
                </c:pt>
                <c:pt idx="2980">
                  <c:v>15.18</c:v>
                </c:pt>
                <c:pt idx="2981">
                  <c:v>15.124000000000001</c:v>
                </c:pt>
                <c:pt idx="2982">
                  <c:v>15.151999999999999</c:v>
                </c:pt>
                <c:pt idx="2983">
                  <c:v>15.319000000000001</c:v>
                </c:pt>
                <c:pt idx="2984">
                  <c:v>15.423999999999999</c:v>
                </c:pt>
                <c:pt idx="2985">
                  <c:v>15.266</c:v>
                </c:pt>
                <c:pt idx="2986">
                  <c:v>15.247999999999999</c:v>
                </c:pt>
                <c:pt idx="2987">
                  <c:v>15.529</c:v>
                </c:pt>
                <c:pt idx="2988">
                  <c:v>15.609</c:v>
                </c:pt>
                <c:pt idx="2989">
                  <c:v>15.628</c:v>
                </c:pt>
                <c:pt idx="2990">
                  <c:v>15.885999999999999</c:v>
                </c:pt>
                <c:pt idx="2991">
                  <c:v>15.561999999999999</c:v>
                </c:pt>
                <c:pt idx="2992">
                  <c:v>15.913</c:v>
                </c:pt>
                <c:pt idx="2993">
                  <c:v>15.776</c:v>
                </c:pt>
                <c:pt idx="2994">
                  <c:v>15.561999999999999</c:v>
                </c:pt>
                <c:pt idx="2995">
                  <c:v>15.959</c:v>
                </c:pt>
                <c:pt idx="2996">
                  <c:v>15.958</c:v>
                </c:pt>
                <c:pt idx="2997">
                  <c:v>15.869</c:v>
                </c:pt>
                <c:pt idx="2998">
                  <c:v>15.832000000000001</c:v>
                </c:pt>
                <c:pt idx="2999">
                  <c:v>15.923</c:v>
                </c:pt>
                <c:pt idx="3000">
                  <c:v>16.036000000000001</c:v>
                </c:pt>
                <c:pt idx="3001">
                  <c:v>15.968</c:v>
                </c:pt>
                <c:pt idx="3002">
                  <c:v>15.922000000000001</c:v>
                </c:pt>
                <c:pt idx="3003">
                  <c:v>15.589</c:v>
                </c:pt>
                <c:pt idx="3004">
                  <c:v>15.645</c:v>
                </c:pt>
                <c:pt idx="3005">
                  <c:v>15.872999999999999</c:v>
                </c:pt>
                <c:pt idx="3006">
                  <c:v>15.856</c:v>
                </c:pt>
                <c:pt idx="3007">
                  <c:v>16.004000000000001</c:v>
                </c:pt>
                <c:pt idx="3008">
                  <c:v>16.056999999999999</c:v>
                </c:pt>
                <c:pt idx="3009">
                  <c:v>16.533999999999999</c:v>
                </c:pt>
                <c:pt idx="3010">
                  <c:v>16.364999999999998</c:v>
                </c:pt>
                <c:pt idx="3011">
                  <c:v>15.956</c:v>
                </c:pt>
                <c:pt idx="3012">
                  <c:v>15.677</c:v>
                </c:pt>
                <c:pt idx="3013">
                  <c:v>15.861000000000001</c:v>
                </c:pt>
                <c:pt idx="3014">
                  <c:v>16.765999999999998</c:v>
                </c:pt>
                <c:pt idx="3015">
                  <c:v>16.530999999999999</c:v>
                </c:pt>
                <c:pt idx="3016">
                  <c:v>16.315999999999999</c:v>
                </c:pt>
                <c:pt idx="3017">
                  <c:v>16.419</c:v>
                </c:pt>
                <c:pt idx="3018">
                  <c:v>16.462</c:v>
                </c:pt>
                <c:pt idx="3019">
                  <c:v>16.445</c:v>
                </c:pt>
                <c:pt idx="3020">
                  <c:v>16.498000000000001</c:v>
                </c:pt>
                <c:pt idx="3021">
                  <c:v>16.571000000000002</c:v>
                </c:pt>
                <c:pt idx="3022">
                  <c:v>16.402999999999999</c:v>
                </c:pt>
                <c:pt idx="3023">
                  <c:v>16.547000000000001</c:v>
                </c:pt>
                <c:pt idx="3024">
                  <c:v>18.548999999999999</c:v>
                </c:pt>
                <c:pt idx="3025">
                  <c:v>18.347999999999999</c:v>
                </c:pt>
                <c:pt idx="3026">
                  <c:v>17.056999999999999</c:v>
                </c:pt>
                <c:pt idx="3027">
                  <c:v>17.248999999999999</c:v>
                </c:pt>
                <c:pt idx="3028">
                  <c:v>17.672000000000001</c:v>
                </c:pt>
                <c:pt idx="3029">
                  <c:v>17.713999999999999</c:v>
                </c:pt>
                <c:pt idx="3030">
                  <c:v>17.63</c:v>
                </c:pt>
                <c:pt idx="3031">
                  <c:v>17.626999999999999</c:v>
                </c:pt>
                <c:pt idx="3032">
                  <c:v>17.431000000000001</c:v>
                </c:pt>
                <c:pt idx="3033">
                  <c:v>18.484000000000002</c:v>
                </c:pt>
                <c:pt idx="3034">
                  <c:v>17.788</c:v>
                </c:pt>
                <c:pt idx="3035">
                  <c:v>17.710999999999999</c:v>
                </c:pt>
                <c:pt idx="3036">
                  <c:v>17.477</c:v>
                </c:pt>
                <c:pt idx="3037">
                  <c:v>17.077000000000002</c:v>
                </c:pt>
                <c:pt idx="3038">
                  <c:v>17.417000000000002</c:v>
                </c:pt>
                <c:pt idx="3039">
                  <c:v>17.754999999999999</c:v>
                </c:pt>
                <c:pt idx="3040">
                  <c:v>18.603999999999999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D5A-41E2-9E04-4700312B91FC}"/>
            </c:ext>
          </c:extLst>
        </c:ser>
        <c:ser>
          <c:idx val="1"/>
          <c:order val="1"/>
          <c:tx>
            <c:strRef>
              <c:f>HEADER!$C$1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HEADER!$H$2:$H$3042</c:f>
              <c:numCache>
                <c:formatCode>m/d/yyyy\ h:mm</c:formatCode>
                <c:ptCount val="3041"/>
                <c:pt idx="0">
                  <c:v>43226.689872685187</c:v>
                </c:pt>
                <c:pt idx="1">
                  <c:v>43226.690115740741</c:v>
                </c:pt>
                <c:pt idx="2">
                  <c:v>43226.690358796295</c:v>
                </c:pt>
                <c:pt idx="3">
                  <c:v>43226.690601851849</c:v>
                </c:pt>
                <c:pt idx="4">
                  <c:v>43226.690844907411</c:v>
                </c:pt>
                <c:pt idx="5">
                  <c:v>43226.691087962965</c:v>
                </c:pt>
                <c:pt idx="6">
                  <c:v>43226.691331018519</c:v>
                </c:pt>
                <c:pt idx="7">
                  <c:v>43226.691574074073</c:v>
                </c:pt>
                <c:pt idx="8">
                  <c:v>43226.691817129627</c:v>
                </c:pt>
                <c:pt idx="9">
                  <c:v>43226.692060185182</c:v>
                </c:pt>
                <c:pt idx="10">
                  <c:v>43226.692303240743</c:v>
                </c:pt>
                <c:pt idx="11">
                  <c:v>43226.692546296297</c:v>
                </c:pt>
                <c:pt idx="12">
                  <c:v>43226.692789351851</c:v>
                </c:pt>
                <c:pt idx="13">
                  <c:v>43226.693032407406</c:v>
                </c:pt>
                <c:pt idx="14">
                  <c:v>43226.69327546296</c:v>
                </c:pt>
                <c:pt idx="15">
                  <c:v>43226.693518518521</c:v>
                </c:pt>
                <c:pt idx="16">
                  <c:v>43226.693761574075</c:v>
                </c:pt>
                <c:pt idx="17">
                  <c:v>43226.694004629629</c:v>
                </c:pt>
                <c:pt idx="18">
                  <c:v>43226.694247685184</c:v>
                </c:pt>
                <c:pt idx="19">
                  <c:v>43226.694490740738</c:v>
                </c:pt>
                <c:pt idx="20">
                  <c:v>43226.694733796299</c:v>
                </c:pt>
                <c:pt idx="21">
                  <c:v>43226.694976851853</c:v>
                </c:pt>
                <c:pt idx="22">
                  <c:v>43226.695219907408</c:v>
                </c:pt>
                <c:pt idx="23">
                  <c:v>43226.695462962962</c:v>
                </c:pt>
                <c:pt idx="24">
                  <c:v>43226.695706018516</c:v>
                </c:pt>
                <c:pt idx="25">
                  <c:v>43226.695937500001</c:v>
                </c:pt>
                <c:pt idx="26">
                  <c:v>43226.696180555555</c:v>
                </c:pt>
                <c:pt idx="27">
                  <c:v>43226.696423611109</c:v>
                </c:pt>
                <c:pt idx="28">
                  <c:v>43226.696666666663</c:v>
                </c:pt>
                <c:pt idx="29">
                  <c:v>43226.696909722225</c:v>
                </c:pt>
                <c:pt idx="30">
                  <c:v>43226.697152777779</c:v>
                </c:pt>
                <c:pt idx="31">
                  <c:v>43226.697395833333</c:v>
                </c:pt>
                <c:pt idx="32">
                  <c:v>43226.697638888887</c:v>
                </c:pt>
                <c:pt idx="33">
                  <c:v>43226.697881944441</c:v>
                </c:pt>
                <c:pt idx="34">
                  <c:v>43226.698125000003</c:v>
                </c:pt>
                <c:pt idx="35">
                  <c:v>43226.698368055557</c:v>
                </c:pt>
                <c:pt idx="36">
                  <c:v>43226.698611111111</c:v>
                </c:pt>
                <c:pt idx="37">
                  <c:v>43226.698854166665</c:v>
                </c:pt>
                <c:pt idx="38">
                  <c:v>43226.699097222219</c:v>
                </c:pt>
                <c:pt idx="39">
                  <c:v>43226.699340277781</c:v>
                </c:pt>
                <c:pt idx="40">
                  <c:v>43226.699583333335</c:v>
                </c:pt>
                <c:pt idx="41">
                  <c:v>43226.699826388889</c:v>
                </c:pt>
                <c:pt idx="42">
                  <c:v>43226.700069444443</c:v>
                </c:pt>
                <c:pt idx="43">
                  <c:v>43226.700312499997</c:v>
                </c:pt>
                <c:pt idx="44">
                  <c:v>43226.700555555559</c:v>
                </c:pt>
                <c:pt idx="45">
                  <c:v>43226.700798611113</c:v>
                </c:pt>
                <c:pt idx="46">
                  <c:v>43226.701041666667</c:v>
                </c:pt>
                <c:pt idx="47">
                  <c:v>43226.701284722221</c:v>
                </c:pt>
                <c:pt idx="48">
                  <c:v>43226.701527777775</c:v>
                </c:pt>
                <c:pt idx="49">
                  <c:v>43226.701770833337</c:v>
                </c:pt>
                <c:pt idx="50">
                  <c:v>43226.702013888891</c:v>
                </c:pt>
                <c:pt idx="51">
                  <c:v>43226.702256944445</c:v>
                </c:pt>
                <c:pt idx="52">
                  <c:v>43226.702499999999</c:v>
                </c:pt>
                <c:pt idx="53">
                  <c:v>43226.702743055554</c:v>
                </c:pt>
                <c:pt idx="54">
                  <c:v>43226.702986111108</c:v>
                </c:pt>
                <c:pt idx="55">
                  <c:v>43226.703229166669</c:v>
                </c:pt>
                <c:pt idx="56">
                  <c:v>43226.703472222223</c:v>
                </c:pt>
                <c:pt idx="57">
                  <c:v>43226.703715277778</c:v>
                </c:pt>
                <c:pt idx="58">
                  <c:v>43226.703958333332</c:v>
                </c:pt>
                <c:pt idx="59">
                  <c:v>43226.704201388886</c:v>
                </c:pt>
                <c:pt idx="60">
                  <c:v>43226.704444444447</c:v>
                </c:pt>
                <c:pt idx="61">
                  <c:v>43226.704687500001</c:v>
                </c:pt>
                <c:pt idx="62">
                  <c:v>43226.704930555556</c:v>
                </c:pt>
                <c:pt idx="63">
                  <c:v>43226.70517361111</c:v>
                </c:pt>
                <c:pt idx="64">
                  <c:v>43226.705416666664</c:v>
                </c:pt>
                <c:pt idx="65">
                  <c:v>43226.705659722225</c:v>
                </c:pt>
                <c:pt idx="66">
                  <c:v>43226.70590277778</c:v>
                </c:pt>
                <c:pt idx="67">
                  <c:v>43226.706145833334</c:v>
                </c:pt>
                <c:pt idx="68">
                  <c:v>43226.706388888888</c:v>
                </c:pt>
                <c:pt idx="69">
                  <c:v>43226.706620370373</c:v>
                </c:pt>
                <c:pt idx="70">
                  <c:v>43226.706863425927</c:v>
                </c:pt>
                <c:pt idx="71">
                  <c:v>43226.707106481481</c:v>
                </c:pt>
                <c:pt idx="72">
                  <c:v>43226.707349537035</c:v>
                </c:pt>
                <c:pt idx="73">
                  <c:v>43226.707592592589</c:v>
                </c:pt>
                <c:pt idx="74">
                  <c:v>43226.707835648151</c:v>
                </c:pt>
                <c:pt idx="75">
                  <c:v>43226.708078703705</c:v>
                </c:pt>
                <c:pt idx="76">
                  <c:v>43226.708321759259</c:v>
                </c:pt>
                <c:pt idx="77">
                  <c:v>43226.708564814813</c:v>
                </c:pt>
                <c:pt idx="78">
                  <c:v>43226.708807870367</c:v>
                </c:pt>
                <c:pt idx="79">
                  <c:v>43226.709050925929</c:v>
                </c:pt>
                <c:pt idx="80">
                  <c:v>43226.709293981483</c:v>
                </c:pt>
                <c:pt idx="81">
                  <c:v>43226.709537037037</c:v>
                </c:pt>
                <c:pt idx="82">
                  <c:v>43226.709780092591</c:v>
                </c:pt>
                <c:pt idx="83">
                  <c:v>43226.710023148145</c:v>
                </c:pt>
                <c:pt idx="84">
                  <c:v>43226.710266203707</c:v>
                </c:pt>
                <c:pt idx="85">
                  <c:v>43226.710509259261</c:v>
                </c:pt>
                <c:pt idx="86">
                  <c:v>43226.710752314815</c:v>
                </c:pt>
                <c:pt idx="87">
                  <c:v>43226.710995370369</c:v>
                </c:pt>
                <c:pt idx="88">
                  <c:v>43226.711238425924</c:v>
                </c:pt>
                <c:pt idx="89">
                  <c:v>43226.711481481485</c:v>
                </c:pt>
                <c:pt idx="90">
                  <c:v>43226.711724537039</c:v>
                </c:pt>
                <c:pt idx="91">
                  <c:v>43226.711967592593</c:v>
                </c:pt>
                <c:pt idx="92">
                  <c:v>43226.712210648147</c:v>
                </c:pt>
                <c:pt idx="93">
                  <c:v>43226.712453703702</c:v>
                </c:pt>
                <c:pt idx="94">
                  <c:v>43226.712696759256</c:v>
                </c:pt>
                <c:pt idx="95">
                  <c:v>43226.712939814817</c:v>
                </c:pt>
                <c:pt idx="96">
                  <c:v>43226.713182870371</c:v>
                </c:pt>
                <c:pt idx="97">
                  <c:v>43226.713425925926</c:v>
                </c:pt>
                <c:pt idx="98">
                  <c:v>43226.71366898148</c:v>
                </c:pt>
                <c:pt idx="99">
                  <c:v>43226.713912037034</c:v>
                </c:pt>
                <c:pt idx="100">
                  <c:v>43226.714155092595</c:v>
                </c:pt>
                <c:pt idx="101">
                  <c:v>43226.714398148149</c:v>
                </c:pt>
                <c:pt idx="102">
                  <c:v>43226.714641203704</c:v>
                </c:pt>
                <c:pt idx="103">
                  <c:v>43226.714884259258</c:v>
                </c:pt>
                <c:pt idx="104">
                  <c:v>43226.715127314812</c:v>
                </c:pt>
                <c:pt idx="105">
                  <c:v>43226.715370370373</c:v>
                </c:pt>
                <c:pt idx="106">
                  <c:v>43226.715613425928</c:v>
                </c:pt>
                <c:pt idx="107">
                  <c:v>43226.715856481482</c:v>
                </c:pt>
                <c:pt idx="108">
                  <c:v>43226.716099537036</c:v>
                </c:pt>
                <c:pt idx="109">
                  <c:v>43226.71634259259</c:v>
                </c:pt>
                <c:pt idx="110">
                  <c:v>43226.716585648152</c:v>
                </c:pt>
                <c:pt idx="111">
                  <c:v>43226.716828703706</c:v>
                </c:pt>
                <c:pt idx="112">
                  <c:v>43226.71707175926</c:v>
                </c:pt>
                <c:pt idx="113">
                  <c:v>43226.717303240737</c:v>
                </c:pt>
                <c:pt idx="114">
                  <c:v>43226.717546296299</c:v>
                </c:pt>
                <c:pt idx="115">
                  <c:v>43226.717789351853</c:v>
                </c:pt>
                <c:pt idx="116">
                  <c:v>43226.718032407407</c:v>
                </c:pt>
                <c:pt idx="117">
                  <c:v>43226.718275462961</c:v>
                </c:pt>
                <c:pt idx="118">
                  <c:v>43226.718518518515</c:v>
                </c:pt>
                <c:pt idx="119">
                  <c:v>43226.718761574077</c:v>
                </c:pt>
                <c:pt idx="120">
                  <c:v>43226.719004629631</c:v>
                </c:pt>
                <c:pt idx="121">
                  <c:v>43226.719247685185</c:v>
                </c:pt>
                <c:pt idx="122">
                  <c:v>43226.719490740739</c:v>
                </c:pt>
                <c:pt idx="123">
                  <c:v>43226.719733796293</c:v>
                </c:pt>
                <c:pt idx="124">
                  <c:v>43226.719976851855</c:v>
                </c:pt>
                <c:pt idx="125">
                  <c:v>43226.720219907409</c:v>
                </c:pt>
                <c:pt idx="126">
                  <c:v>43226.720462962963</c:v>
                </c:pt>
                <c:pt idx="127">
                  <c:v>43226.720706018517</c:v>
                </c:pt>
                <c:pt idx="128">
                  <c:v>43226.720949074072</c:v>
                </c:pt>
                <c:pt idx="129">
                  <c:v>43226.721192129633</c:v>
                </c:pt>
                <c:pt idx="130">
                  <c:v>43226.721435185187</c:v>
                </c:pt>
                <c:pt idx="131">
                  <c:v>43226.721678240741</c:v>
                </c:pt>
                <c:pt idx="132">
                  <c:v>43226.721921296295</c:v>
                </c:pt>
                <c:pt idx="133">
                  <c:v>43226.72216435185</c:v>
                </c:pt>
                <c:pt idx="134">
                  <c:v>43226.722407407404</c:v>
                </c:pt>
                <c:pt idx="135">
                  <c:v>43226.722650462965</c:v>
                </c:pt>
                <c:pt idx="136">
                  <c:v>43226.722893518519</c:v>
                </c:pt>
                <c:pt idx="137">
                  <c:v>43226.723136574074</c:v>
                </c:pt>
                <c:pt idx="138">
                  <c:v>43226.723379629628</c:v>
                </c:pt>
                <c:pt idx="139">
                  <c:v>43226.723622685182</c:v>
                </c:pt>
                <c:pt idx="140">
                  <c:v>43226.723865740743</c:v>
                </c:pt>
                <c:pt idx="141">
                  <c:v>43226.724108796298</c:v>
                </c:pt>
                <c:pt idx="142">
                  <c:v>43226.724351851852</c:v>
                </c:pt>
                <c:pt idx="143">
                  <c:v>43226.724594907406</c:v>
                </c:pt>
                <c:pt idx="144">
                  <c:v>43226.72483796296</c:v>
                </c:pt>
                <c:pt idx="145">
                  <c:v>43226.725081018521</c:v>
                </c:pt>
                <c:pt idx="146">
                  <c:v>43226.725324074076</c:v>
                </c:pt>
                <c:pt idx="147">
                  <c:v>43226.72556712963</c:v>
                </c:pt>
                <c:pt idx="148">
                  <c:v>43226.725810185184</c:v>
                </c:pt>
                <c:pt idx="149">
                  <c:v>43226.726053240738</c:v>
                </c:pt>
                <c:pt idx="150">
                  <c:v>43226.7262962963</c:v>
                </c:pt>
                <c:pt idx="151">
                  <c:v>43226.726539351854</c:v>
                </c:pt>
                <c:pt idx="152">
                  <c:v>43226.726782407408</c:v>
                </c:pt>
                <c:pt idx="153">
                  <c:v>43226.727025462962</c:v>
                </c:pt>
                <c:pt idx="154">
                  <c:v>43226.727268518516</c:v>
                </c:pt>
                <c:pt idx="155">
                  <c:v>43226.727511574078</c:v>
                </c:pt>
                <c:pt idx="156">
                  <c:v>43226.727754629632</c:v>
                </c:pt>
                <c:pt idx="157">
                  <c:v>43226.727986111109</c:v>
                </c:pt>
                <c:pt idx="158">
                  <c:v>43226.728229166663</c:v>
                </c:pt>
                <c:pt idx="159">
                  <c:v>43226.728472222225</c:v>
                </c:pt>
                <c:pt idx="160">
                  <c:v>43226.728715277779</c:v>
                </c:pt>
                <c:pt idx="161">
                  <c:v>43226.728958333333</c:v>
                </c:pt>
                <c:pt idx="162">
                  <c:v>43226.729201388887</c:v>
                </c:pt>
                <c:pt idx="163">
                  <c:v>43226.729444444441</c:v>
                </c:pt>
                <c:pt idx="164">
                  <c:v>43226.729687500003</c:v>
                </c:pt>
                <c:pt idx="165">
                  <c:v>43226.729930555557</c:v>
                </c:pt>
                <c:pt idx="166">
                  <c:v>43226.730173611111</c:v>
                </c:pt>
                <c:pt idx="167">
                  <c:v>43226.730416666665</c:v>
                </c:pt>
                <c:pt idx="168">
                  <c:v>43226.73065972222</c:v>
                </c:pt>
                <c:pt idx="169">
                  <c:v>43226.730902777781</c:v>
                </c:pt>
                <c:pt idx="170">
                  <c:v>43226.731145833335</c:v>
                </c:pt>
                <c:pt idx="171">
                  <c:v>43226.731388888889</c:v>
                </c:pt>
                <c:pt idx="172">
                  <c:v>43226.731631944444</c:v>
                </c:pt>
                <c:pt idx="173">
                  <c:v>43226.731874999998</c:v>
                </c:pt>
                <c:pt idx="174">
                  <c:v>43226.732118055559</c:v>
                </c:pt>
                <c:pt idx="175">
                  <c:v>43226.732361111113</c:v>
                </c:pt>
                <c:pt idx="176">
                  <c:v>43226.732604166667</c:v>
                </c:pt>
                <c:pt idx="177">
                  <c:v>43226.732847222222</c:v>
                </c:pt>
                <c:pt idx="178">
                  <c:v>43226.733090277776</c:v>
                </c:pt>
                <c:pt idx="179">
                  <c:v>43226.73333333333</c:v>
                </c:pt>
                <c:pt idx="180">
                  <c:v>43226.733576388891</c:v>
                </c:pt>
                <c:pt idx="181">
                  <c:v>43226.733819444446</c:v>
                </c:pt>
                <c:pt idx="182">
                  <c:v>43226.7340625</c:v>
                </c:pt>
                <c:pt idx="183">
                  <c:v>43226.734305555554</c:v>
                </c:pt>
                <c:pt idx="184">
                  <c:v>43226.734548611108</c:v>
                </c:pt>
                <c:pt idx="185">
                  <c:v>43226.734791666669</c:v>
                </c:pt>
                <c:pt idx="186">
                  <c:v>43226.735034722224</c:v>
                </c:pt>
                <c:pt idx="187">
                  <c:v>43226.735277777778</c:v>
                </c:pt>
                <c:pt idx="188">
                  <c:v>43226.735520833332</c:v>
                </c:pt>
                <c:pt idx="189">
                  <c:v>43226.735763888886</c:v>
                </c:pt>
                <c:pt idx="190">
                  <c:v>43226.736006944448</c:v>
                </c:pt>
                <c:pt idx="191">
                  <c:v>43226.736250000002</c:v>
                </c:pt>
                <c:pt idx="192">
                  <c:v>43226.736493055556</c:v>
                </c:pt>
                <c:pt idx="193">
                  <c:v>43226.73673611111</c:v>
                </c:pt>
                <c:pt idx="194">
                  <c:v>43226.736979166664</c:v>
                </c:pt>
                <c:pt idx="195">
                  <c:v>43226.737222222226</c:v>
                </c:pt>
                <c:pt idx="196">
                  <c:v>43226.73746527778</c:v>
                </c:pt>
                <c:pt idx="197">
                  <c:v>43226.737708333334</c:v>
                </c:pt>
                <c:pt idx="198">
                  <c:v>43226.737951388888</c:v>
                </c:pt>
                <c:pt idx="199">
                  <c:v>43226.738194444442</c:v>
                </c:pt>
                <c:pt idx="200">
                  <c:v>43226.738425925927</c:v>
                </c:pt>
                <c:pt idx="201">
                  <c:v>43226.738668981481</c:v>
                </c:pt>
                <c:pt idx="202">
                  <c:v>43226.738912037035</c:v>
                </c:pt>
                <c:pt idx="203">
                  <c:v>43226.739155092589</c:v>
                </c:pt>
                <c:pt idx="204">
                  <c:v>43226.739398148151</c:v>
                </c:pt>
                <c:pt idx="205">
                  <c:v>43226.739641203705</c:v>
                </c:pt>
                <c:pt idx="206">
                  <c:v>43226.739884259259</c:v>
                </c:pt>
                <c:pt idx="207">
                  <c:v>43226.740127314813</c:v>
                </c:pt>
                <c:pt idx="208">
                  <c:v>43226.740370370368</c:v>
                </c:pt>
                <c:pt idx="209">
                  <c:v>43226.740613425929</c:v>
                </c:pt>
                <c:pt idx="210">
                  <c:v>43226.740856481483</c:v>
                </c:pt>
                <c:pt idx="211">
                  <c:v>43226.741099537037</c:v>
                </c:pt>
                <c:pt idx="212">
                  <c:v>43226.741342592592</c:v>
                </c:pt>
                <c:pt idx="213">
                  <c:v>43226.741585648146</c:v>
                </c:pt>
                <c:pt idx="214">
                  <c:v>43226.741828703707</c:v>
                </c:pt>
                <c:pt idx="215">
                  <c:v>43226.742071759261</c:v>
                </c:pt>
                <c:pt idx="216">
                  <c:v>43226.742314814815</c:v>
                </c:pt>
                <c:pt idx="217">
                  <c:v>43226.74255787037</c:v>
                </c:pt>
                <c:pt idx="218">
                  <c:v>43226.742800925924</c:v>
                </c:pt>
                <c:pt idx="219">
                  <c:v>43226.743043981478</c:v>
                </c:pt>
                <c:pt idx="220">
                  <c:v>43226.743287037039</c:v>
                </c:pt>
                <c:pt idx="221">
                  <c:v>43226.743530092594</c:v>
                </c:pt>
                <c:pt idx="222">
                  <c:v>43226.743773148148</c:v>
                </c:pt>
                <c:pt idx="223">
                  <c:v>43226.744016203702</c:v>
                </c:pt>
                <c:pt idx="224">
                  <c:v>43226.744259259256</c:v>
                </c:pt>
                <c:pt idx="225">
                  <c:v>43226.744502314818</c:v>
                </c:pt>
                <c:pt idx="226">
                  <c:v>43226.744745370372</c:v>
                </c:pt>
                <c:pt idx="227">
                  <c:v>43226.744988425926</c:v>
                </c:pt>
                <c:pt idx="228">
                  <c:v>43226.74523148148</c:v>
                </c:pt>
                <c:pt idx="229">
                  <c:v>43226.745474537034</c:v>
                </c:pt>
                <c:pt idx="230">
                  <c:v>43226.745717592596</c:v>
                </c:pt>
                <c:pt idx="231">
                  <c:v>43226.74596064815</c:v>
                </c:pt>
                <c:pt idx="232">
                  <c:v>43226.746203703704</c:v>
                </c:pt>
                <c:pt idx="233">
                  <c:v>43226.746446759258</c:v>
                </c:pt>
                <c:pt idx="234">
                  <c:v>43226.746689814812</c:v>
                </c:pt>
                <c:pt idx="235">
                  <c:v>43226.746932870374</c:v>
                </c:pt>
                <c:pt idx="236">
                  <c:v>43226.747175925928</c:v>
                </c:pt>
                <c:pt idx="237">
                  <c:v>43226.747418981482</c:v>
                </c:pt>
                <c:pt idx="238">
                  <c:v>43226.747662037036</c:v>
                </c:pt>
                <c:pt idx="239">
                  <c:v>43226.74790509259</c:v>
                </c:pt>
                <c:pt idx="240">
                  <c:v>43226.748148148145</c:v>
                </c:pt>
                <c:pt idx="241">
                  <c:v>43226.748391203706</c:v>
                </c:pt>
                <c:pt idx="242">
                  <c:v>43226.74863425926</c:v>
                </c:pt>
                <c:pt idx="243">
                  <c:v>43226.748877314814</c:v>
                </c:pt>
                <c:pt idx="244">
                  <c:v>43226.749108796299</c:v>
                </c:pt>
                <c:pt idx="245">
                  <c:v>43226.749351851853</c:v>
                </c:pt>
                <c:pt idx="246">
                  <c:v>43226.749594907407</c:v>
                </c:pt>
                <c:pt idx="247">
                  <c:v>43226.749837962961</c:v>
                </c:pt>
                <c:pt idx="248">
                  <c:v>43226.750081018516</c:v>
                </c:pt>
                <c:pt idx="249">
                  <c:v>43226.750324074077</c:v>
                </c:pt>
                <c:pt idx="250">
                  <c:v>43226.750567129631</c:v>
                </c:pt>
                <c:pt idx="251">
                  <c:v>43226.750810185185</c:v>
                </c:pt>
                <c:pt idx="252">
                  <c:v>43226.75105324074</c:v>
                </c:pt>
                <c:pt idx="253">
                  <c:v>43226.751296296294</c:v>
                </c:pt>
                <c:pt idx="254">
                  <c:v>43226.751539351855</c:v>
                </c:pt>
                <c:pt idx="255">
                  <c:v>43226.751782407409</c:v>
                </c:pt>
                <c:pt idx="256">
                  <c:v>43226.752025462964</c:v>
                </c:pt>
                <c:pt idx="257">
                  <c:v>43226.752268518518</c:v>
                </c:pt>
                <c:pt idx="258">
                  <c:v>43226.752511574072</c:v>
                </c:pt>
                <c:pt idx="259">
                  <c:v>43226.752754629626</c:v>
                </c:pt>
                <c:pt idx="260">
                  <c:v>43226.752997685187</c:v>
                </c:pt>
                <c:pt idx="261">
                  <c:v>43226.753240740742</c:v>
                </c:pt>
                <c:pt idx="262">
                  <c:v>43226.753483796296</c:v>
                </c:pt>
                <c:pt idx="263">
                  <c:v>43226.75372685185</c:v>
                </c:pt>
                <c:pt idx="264">
                  <c:v>43226.753969907404</c:v>
                </c:pt>
                <c:pt idx="265">
                  <c:v>43226.754212962966</c:v>
                </c:pt>
                <c:pt idx="266">
                  <c:v>43226.75445601852</c:v>
                </c:pt>
                <c:pt idx="267">
                  <c:v>43226.754699074074</c:v>
                </c:pt>
                <c:pt idx="268">
                  <c:v>43226.754942129628</c:v>
                </c:pt>
                <c:pt idx="269">
                  <c:v>43226.755185185182</c:v>
                </c:pt>
                <c:pt idx="270">
                  <c:v>43226.755428240744</c:v>
                </c:pt>
                <c:pt idx="271">
                  <c:v>43226.755671296298</c:v>
                </c:pt>
                <c:pt idx="272">
                  <c:v>43226.755914351852</c:v>
                </c:pt>
                <c:pt idx="273">
                  <c:v>43226.756157407406</c:v>
                </c:pt>
                <c:pt idx="274">
                  <c:v>43226.75640046296</c:v>
                </c:pt>
                <c:pt idx="275">
                  <c:v>43226.756643518522</c:v>
                </c:pt>
                <c:pt idx="276">
                  <c:v>43226.756886574076</c:v>
                </c:pt>
                <c:pt idx="277">
                  <c:v>43226.75712962963</c:v>
                </c:pt>
                <c:pt idx="278">
                  <c:v>43226.757372685184</c:v>
                </c:pt>
                <c:pt idx="279">
                  <c:v>43226.757615740738</c:v>
                </c:pt>
                <c:pt idx="280">
                  <c:v>43226.7578587963</c:v>
                </c:pt>
                <c:pt idx="281">
                  <c:v>43226.758101851854</c:v>
                </c:pt>
                <c:pt idx="282">
                  <c:v>43226.758344907408</c:v>
                </c:pt>
                <c:pt idx="283">
                  <c:v>43226.758587962962</c:v>
                </c:pt>
                <c:pt idx="284">
                  <c:v>43226.758831018517</c:v>
                </c:pt>
                <c:pt idx="285">
                  <c:v>43226.759074074071</c:v>
                </c:pt>
                <c:pt idx="286">
                  <c:v>43226.759317129632</c:v>
                </c:pt>
                <c:pt idx="287">
                  <c:v>43226.759560185186</c:v>
                </c:pt>
                <c:pt idx="288">
                  <c:v>43226.75980324074</c:v>
                </c:pt>
                <c:pt idx="289">
                  <c:v>43226.760034722225</c:v>
                </c:pt>
                <c:pt idx="290">
                  <c:v>43226.760277777779</c:v>
                </c:pt>
                <c:pt idx="291">
                  <c:v>43226.760520833333</c:v>
                </c:pt>
                <c:pt idx="292">
                  <c:v>43226.760763888888</c:v>
                </c:pt>
                <c:pt idx="293">
                  <c:v>43226.761006944442</c:v>
                </c:pt>
                <c:pt idx="294">
                  <c:v>43226.761250000003</c:v>
                </c:pt>
                <c:pt idx="295">
                  <c:v>43226.761493055557</c:v>
                </c:pt>
                <c:pt idx="296">
                  <c:v>43226.761736111112</c:v>
                </c:pt>
                <c:pt idx="297">
                  <c:v>43226.761979166666</c:v>
                </c:pt>
                <c:pt idx="298">
                  <c:v>43226.76222222222</c:v>
                </c:pt>
                <c:pt idx="299">
                  <c:v>43226.762465277781</c:v>
                </c:pt>
                <c:pt idx="300">
                  <c:v>43226.762708333335</c:v>
                </c:pt>
                <c:pt idx="301">
                  <c:v>43226.76295138889</c:v>
                </c:pt>
                <c:pt idx="302">
                  <c:v>43226.763194444444</c:v>
                </c:pt>
                <c:pt idx="303">
                  <c:v>43226.763437499998</c:v>
                </c:pt>
                <c:pt idx="304">
                  <c:v>43226.763680555552</c:v>
                </c:pt>
                <c:pt idx="305">
                  <c:v>43226.763923611114</c:v>
                </c:pt>
                <c:pt idx="306">
                  <c:v>43226.764166666668</c:v>
                </c:pt>
                <c:pt idx="307">
                  <c:v>43226.764409722222</c:v>
                </c:pt>
                <c:pt idx="308">
                  <c:v>43226.764652777776</c:v>
                </c:pt>
                <c:pt idx="309">
                  <c:v>43226.76489583333</c:v>
                </c:pt>
                <c:pt idx="310">
                  <c:v>43226.765138888892</c:v>
                </c:pt>
                <c:pt idx="311">
                  <c:v>43226.765381944446</c:v>
                </c:pt>
                <c:pt idx="312">
                  <c:v>43226.765625</c:v>
                </c:pt>
                <c:pt idx="313">
                  <c:v>43226.765868055554</c:v>
                </c:pt>
                <c:pt idx="314">
                  <c:v>43226.766111111108</c:v>
                </c:pt>
                <c:pt idx="315">
                  <c:v>43226.76635416667</c:v>
                </c:pt>
                <c:pt idx="316">
                  <c:v>43226.766597222224</c:v>
                </c:pt>
                <c:pt idx="317">
                  <c:v>43226.766840277778</c:v>
                </c:pt>
                <c:pt idx="318">
                  <c:v>43226.767083333332</c:v>
                </c:pt>
                <c:pt idx="319">
                  <c:v>43226.767326388886</c:v>
                </c:pt>
                <c:pt idx="320">
                  <c:v>43226.767569444448</c:v>
                </c:pt>
                <c:pt idx="321">
                  <c:v>43226.767812500002</c:v>
                </c:pt>
                <c:pt idx="322">
                  <c:v>43226.768055555556</c:v>
                </c:pt>
                <c:pt idx="323">
                  <c:v>43226.76829861111</c:v>
                </c:pt>
                <c:pt idx="324">
                  <c:v>43226.768541666665</c:v>
                </c:pt>
                <c:pt idx="325">
                  <c:v>43226.768784722219</c:v>
                </c:pt>
                <c:pt idx="326">
                  <c:v>43226.76902777778</c:v>
                </c:pt>
                <c:pt idx="327">
                  <c:v>43226.769270833334</c:v>
                </c:pt>
                <c:pt idx="328">
                  <c:v>43226.769513888888</c:v>
                </c:pt>
                <c:pt idx="329">
                  <c:v>43226.769756944443</c:v>
                </c:pt>
                <c:pt idx="330">
                  <c:v>43226.77</c:v>
                </c:pt>
                <c:pt idx="331">
                  <c:v>43226.770243055558</c:v>
                </c:pt>
                <c:pt idx="332">
                  <c:v>43226.770474537036</c:v>
                </c:pt>
                <c:pt idx="333">
                  <c:v>43226.77071759259</c:v>
                </c:pt>
                <c:pt idx="334">
                  <c:v>43226.770960648151</c:v>
                </c:pt>
                <c:pt idx="335">
                  <c:v>43226.771203703705</c:v>
                </c:pt>
                <c:pt idx="336">
                  <c:v>43226.77144675926</c:v>
                </c:pt>
                <c:pt idx="337">
                  <c:v>43226.771689814814</c:v>
                </c:pt>
                <c:pt idx="338">
                  <c:v>43226.771932870368</c:v>
                </c:pt>
                <c:pt idx="339">
                  <c:v>43226.772175925929</c:v>
                </c:pt>
                <c:pt idx="340">
                  <c:v>43226.772418981483</c:v>
                </c:pt>
                <c:pt idx="341">
                  <c:v>43226.772662037038</c:v>
                </c:pt>
                <c:pt idx="342">
                  <c:v>43226.772905092592</c:v>
                </c:pt>
                <c:pt idx="343">
                  <c:v>43226.773148148146</c:v>
                </c:pt>
                <c:pt idx="344">
                  <c:v>43226.7733912037</c:v>
                </c:pt>
                <c:pt idx="345">
                  <c:v>43226.773634259262</c:v>
                </c:pt>
                <c:pt idx="346">
                  <c:v>43226.773877314816</c:v>
                </c:pt>
                <c:pt idx="347">
                  <c:v>43226.77412037037</c:v>
                </c:pt>
                <c:pt idx="348">
                  <c:v>43226.774363425924</c:v>
                </c:pt>
                <c:pt idx="349">
                  <c:v>43226.774606481478</c:v>
                </c:pt>
                <c:pt idx="350">
                  <c:v>43226.77484953704</c:v>
                </c:pt>
                <c:pt idx="351">
                  <c:v>43226.775092592594</c:v>
                </c:pt>
                <c:pt idx="352">
                  <c:v>43226.775335648148</c:v>
                </c:pt>
                <c:pt idx="353">
                  <c:v>43226.775578703702</c:v>
                </c:pt>
                <c:pt idx="354">
                  <c:v>43226.775821759256</c:v>
                </c:pt>
                <c:pt idx="355">
                  <c:v>43226.776064814818</c:v>
                </c:pt>
                <c:pt idx="356">
                  <c:v>43226.776307870372</c:v>
                </c:pt>
                <c:pt idx="357">
                  <c:v>43226.776550925926</c:v>
                </c:pt>
                <c:pt idx="358">
                  <c:v>43226.77679398148</c:v>
                </c:pt>
                <c:pt idx="359">
                  <c:v>43226.777037037034</c:v>
                </c:pt>
                <c:pt idx="360">
                  <c:v>43226.777280092596</c:v>
                </c:pt>
                <c:pt idx="361">
                  <c:v>43226.77752314815</c:v>
                </c:pt>
                <c:pt idx="362">
                  <c:v>43226.777766203704</c:v>
                </c:pt>
                <c:pt idx="363">
                  <c:v>43226.778009259258</c:v>
                </c:pt>
                <c:pt idx="364">
                  <c:v>43226.778252314813</c:v>
                </c:pt>
                <c:pt idx="365">
                  <c:v>43226.778495370374</c:v>
                </c:pt>
                <c:pt idx="366">
                  <c:v>43226.778738425928</c:v>
                </c:pt>
                <c:pt idx="367">
                  <c:v>43226.778981481482</c:v>
                </c:pt>
                <c:pt idx="368">
                  <c:v>43226.779224537036</c:v>
                </c:pt>
                <c:pt idx="369">
                  <c:v>43226.779467592591</c:v>
                </c:pt>
                <c:pt idx="370">
                  <c:v>43226.779710648145</c:v>
                </c:pt>
                <c:pt idx="371">
                  <c:v>43226.779953703706</c:v>
                </c:pt>
                <c:pt idx="372">
                  <c:v>43226.78019675926</c:v>
                </c:pt>
                <c:pt idx="373">
                  <c:v>43226.780439814815</c:v>
                </c:pt>
                <c:pt idx="374">
                  <c:v>43226.780682870369</c:v>
                </c:pt>
                <c:pt idx="375">
                  <c:v>43226.780914351853</c:v>
                </c:pt>
                <c:pt idx="376">
                  <c:v>43226.781157407408</c:v>
                </c:pt>
                <c:pt idx="377">
                  <c:v>43226.781400462962</c:v>
                </c:pt>
                <c:pt idx="378">
                  <c:v>43226.781643518516</c:v>
                </c:pt>
                <c:pt idx="379">
                  <c:v>43226.781886574077</c:v>
                </c:pt>
                <c:pt idx="380">
                  <c:v>43226.782129629632</c:v>
                </c:pt>
                <c:pt idx="381">
                  <c:v>43226.782372685186</c:v>
                </c:pt>
                <c:pt idx="382">
                  <c:v>43226.78261574074</c:v>
                </c:pt>
                <c:pt idx="383">
                  <c:v>43226.782858796294</c:v>
                </c:pt>
                <c:pt idx="384">
                  <c:v>43226.783101851855</c:v>
                </c:pt>
                <c:pt idx="385">
                  <c:v>43226.78334490741</c:v>
                </c:pt>
                <c:pt idx="386">
                  <c:v>43226.783587962964</c:v>
                </c:pt>
                <c:pt idx="387">
                  <c:v>43226.783831018518</c:v>
                </c:pt>
                <c:pt idx="388">
                  <c:v>43226.784074074072</c:v>
                </c:pt>
                <c:pt idx="389">
                  <c:v>43226.784317129626</c:v>
                </c:pt>
                <c:pt idx="390">
                  <c:v>43226.784560185188</c:v>
                </c:pt>
                <c:pt idx="391">
                  <c:v>43226.784803240742</c:v>
                </c:pt>
                <c:pt idx="392">
                  <c:v>43226.785046296296</c:v>
                </c:pt>
                <c:pt idx="393">
                  <c:v>43226.78528935185</c:v>
                </c:pt>
                <c:pt idx="394">
                  <c:v>43226.785532407404</c:v>
                </c:pt>
                <c:pt idx="395">
                  <c:v>43226.785775462966</c:v>
                </c:pt>
                <c:pt idx="396">
                  <c:v>43226.78601851852</c:v>
                </c:pt>
                <c:pt idx="397">
                  <c:v>43226.786261574074</c:v>
                </c:pt>
                <c:pt idx="398">
                  <c:v>43226.786504629628</c:v>
                </c:pt>
                <c:pt idx="399">
                  <c:v>43226.786747685182</c:v>
                </c:pt>
                <c:pt idx="400">
                  <c:v>43226.786990740744</c:v>
                </c:pt>
                <c:pt idx="401">
                  <c:v>43226.787233796298</c:v>
                </c:pt>
                <c:pt idx="402">
                  <c:v>43226.787476851852</c:v>
                </c:pt>
                <c:pt idx="403">
                  <c:v>43226.787719907406</c:v>
                </c:pt>
                <c:pt idx="404">
                  <c:v>43226.787962962961</c:v>
                </c:pt>
                <c:pt idx="405">
                  <c:v>43226.788206018522</c:v>
                </c:pt>
                <c:pt idx="406">
                  <c:v>43226.788449074076</c:v>
                </c:pt>
                <c:pt idx="407">
                  <c:v>43226.78869212963</c:v>
                </c:pt>
                <c:pt idx="408">
                  <c:v>43226.788935185185</c:v>
                </c:pt>
                <c:pt idx="409">
                  <c:v>43226.789178240739</c:v>
                </c:pt>
                <c:pt idx="410">
                  <c:v>43226.789421296293</c:v>
                </c:pt>
                <c:pt idx="411">
                  <c:v>43226.789664351854</c:v>
                </c:pt>
                <c:pt idx="412">
                  <c:v>43226.789907407408</c:v>
                </c:pt>
                <c:pt idx="413">
                  <c:v>43226.790150462963</c:v>
                </c:pt>
                <c:pt idx="414">
                  <c:v>43226.790393518517</c:v>
                </c:pt>
                <c:pt idx="415">
                  <c:v>43226.790636574071</c:v>
                </c:pt>
                <c:pt idx="416">
                  <c:v>43226.790879629632</c:v>
                </c:pt>
                <c:pt idx="417">
                  <c:v>43226.79111111111</c:v>
                </c:pt>
                <c:pt idx="418">
                  <c:v>43226.791354166664</c:v>
                </c:pt>
                <c:pt idx="419">
                  <c:v>43226.791597222225</c:v>
                </c:pt>
                <c:pt idx="420">
                  <c:v>43226.79184027778</c:v>
                </c:pt>
                <c:pt idx="421">
                  <c:v>43226.792083333334</c:v>
                </c:pt>
                <c:pt idx="422">
                  <c:v>43226.792326388888</c:v>
                </c:pt>
                <c:pt idx="423">
                  <c:v>43226.792569444442</c:v>
                </c:pt>
                <c:pt idx="424">
                  <c:v>43226.792812500003</c:v>
                </c:pt>
                <c:pt idx="425">
                  <c:v>43226.793055555558</c:v>
                </c:pt>
                <c:pt idx="426">
                  <c:v>43226.793298611112</c:v>
                </c:pt>
                <c:pt idx="427">
                  <c:v>43226.793541666666</c:v>
                </c:pt>
                <c:pt idx="428">
                  <c:v>43226.79378472222</c:v>
                </c:pt>
                <c:pt idx="429">
                  <c:v>43226.794027777774</c:v>
                </c:pt>
                <c:pt idx="430">
                  <c:v>43226.794270833336</c:v>
                </c:pt>
                <c:pt idx="431">
                  <c:v>43226.79451388889</c:v>
                </c:pt>
                <c:pt idx="432">
                  <c:v>43226.794756944444</c:v>
                </c:pt>
                <c:pt idx="433">
                  <c:v>43226.794999999998</c:v>
                </c:pt>
                <c:pt idx="434">
                  <c:v>43226.795243055552</c:v>
                </c:pt>
                <c:pt idx="435">
                  <c:v>43226.795486111114</c:v>
                </c:pt>
                <c:pt idx="436">
                  <c:v>43226.795729166668</c:v>
                </c:pt>
                <c:pt idx="437">
                  <c:v>43226.795972222222</c:v>
                </c:pt>
                <c:pt idx="438">
                  <c:v>43226.796215277776</c:v>
                </c:pt>
                <c:pt idx="439">
                  <c:v>43226.796458333331</c:v>
                </c:pt>
                <c:pt idx="440">
                  <c:v>43226.796701388892</c:v>
                </c:pt>
                <c:pt idx="441">
                  <c:v>43226.796944444446</c:v>
                </c:pt>
                <c:pt idx="442">
                  <c:v>43226.7971875</c:v>
                </c:pt>
                <c:pt idx="443">
                  <c:v>43226.797430555554</c:v>
                </c:pt>
                <c:pt idx="444">
                  <c:v>43226.797673611109</c:v>
                </c:pt>
                <c:pt idx="445">
                  <c:v>43226.79791666667</c:v>
                </c:pt>
                <c:pt idx="446">
                  <c:v>43226.798159722224</c:v>
                </c:pt>
                <c:pt idx="447">
                  <c:v>43226.798402777778</c:v>
                </c:pt>
                <c:pt idx="448">
                  <c:v>43226.798645833333</c:v>
                </c:pt>
                <c:pt idx="449">
                  <c:v>43226.798888888887</c:v>
                </c:pt>
                <c:pt idx="450">
                  <c:v>43226.799131944441</c:v>
                </c:pt>
                <c:pt idx="451">
                  <c:v>43226.799375000002</c:v>
                </c:pt>
                <c:pt idx="452">
                  <c:v>43226.799618055556</c:v>
                </c:pt>
                <c:pt idx="453">
                  <c:v>43226.799861111111</c:v>
                </c:pt>
                <c:pt idx="454">
                  <c:v>43226.800104166665</c:v>
                </c:pt>
                <c:pt idx="455">
                  <c:v>43226.800347222219</c:v>
                </c:pt>
                <c:pt idx="456">
                  <c:v>43226.80059027778</c:v>
                </c:pt>
                <c:pt idx="457">
                  <c:v>43226.800833333335</c:v>
                </c:pt>
                <c:pt idx="458">
                  <c:v>43226.801076388889</c:v>
                </c:pt>
                <c:pt idx="459">
                  <c:v>43226.801307870373</c:v>
                </c:pt>
                <c:pt idx="460">
                  <c:v>43226.801550925928</c:v>
                </c:pt>
                <c:pt idx="461">
                  <c:v>43226.801793981482</c:v>
                </c:pt>
                <c:pt idx="462">
                  <c:v>43226.802037037036</c:v>
                </c:pt>
                <c:pt idx="463">
                  <c:v>43226.80228009259</c:v>
                </c:pt>
                <c:pt idx="464">
                  <c:v>43226.802523148152</c:v>
                </c:pt>
                <c:pt idx="465">
                  <c:v>43226.802766203706</c:v>
                </c:pt>
                <c:pt idx="466">
                  <c:v>43226.80300925926</c:v>
                </c:pt>
                <c:pt idx="467">
                  <c:v>43226.803252314814</c:v>
                </c:pt>
                <c:pt idx="468">
                  <c:v>43226.803495370368</c:v>
                </c:pt>
                <c:pt idx="469">
                  <c:v>43226.803738425922</c:v>
                </c:pt>
                <c:pt idx="470">
                  <c:v>43226.803981481484</c:v>
                </c:pt>
                <c:pt idx="471">
                  <c:v>43226.804224537038</c:v>
                </c:pt>
                <c:pt idx="472">
                  <c:v>43226.804467592592</c:v>
                </c:pt>
                <c:pt idx="473">
                  <c:v>43226.804710648146</c:v>
                </c:pt>
                <c:pt idx="474">
                  <c:v>43226.8049537037</c:v>
                </c:pt>
                <c:pt idx="475">
                  <c:v>43226.805196759262</c:v>
                </c:pt>
                <c:pt idx="476">
                  <c:v>43226.805439814816</c:v>
                </c:pt>
                <c:pt idx="477">
                  <c:v>43226.80568287037</c:v>
                </c:pt>
                <c:pt idx="478">
                  <c:v>43226.805925925924</c:v>
                </c:pt>
                <c:pt idx="479">
                  <c:v>43226.806168981479</c:v>
                </c:pt>
                <c:pt idx="480">
                  <c:v>43226.80641203704</c:v>
                </c:pt>
                <c:pt idx="481">
                  <c:v>43226.806655092594</c:v>
                </c:pt>
                <c:pt idx="482">
                  <c:v>43226.806898148148</c:v>
                </c:pt>
                <c:pt idx="483">
                  <c:v>43226.807141203702</c:v>
                </c:pt>
                <c:pt idx="484">
                  <c:v>43226.807384259257</c:v>
                </c:pt>
                <c:pt idx="485">
                  <c:v>43226.807627314818</c:v>
                </c:pt>
                <c:pt idx="486">
                  <c:v>43226.807870370372</c:v>
                </c:pt>
                <c:pt idx="487">
                  <c:v>43226.808113425926</c:v>
                </c:pt>
                <c:pt idx="488">
                  <c:v>43226.808356481481</c:v>
                </c:pt>
                <c:pt idx="489">
                  <c:v>43226.808599537035</c:v>
                </c:pt>
                <c:pt idx="490">
                  <c:v>43226.808842592596</c:v>
                </c:pt>
                <c:pt idx="491">
                  <c:v>43226.80908564815</c:v>
                </c:pt>
                <c:pt idx="492">
                  <c:v>43226.809328703705</c:v>
                </c:pt>
                <c:pt idx="493">
                  <c:v>43226.809571759259</c:v>
                </c:pt>
                <c:pt idx="494">
                  <c:v>43226.809814814813</c:v>
                </c:pt>
                <c:pt idx="495">
                  <c:v>43226.810057870367</c:v>
                </c:pt>
                <c:pt idx="496">
                  <c:v>43226.810300925928</c:v>
                </c:pt>
                <c:pt idx="497">
                  <c:v>43226.810543981483</c:v>
                </c:pt>
                <c:pt idx="498">
                  <c:v>43226.810787037037</c:v>
                </c:pt>
                <c:pt idx="499">
                  <c:v>43226.811030092591</c:v>
                </c:pt>
                <c:pt idx="500">
                  <c:v>43226.811273148145</c:v>
                </c:pt>
                <c:pt idx="501">
                  <c:v>43226.811516203707</c:v>
                </c:pt>
                <c:pt idx="502">
                  <c:v>43226.811747685184</c:v>
                </c:pt>
                <c:pt idx="503">
                  <c:v>43226.811990740738</c:v>
                </c:pt>
                <c:pt idx="504">
                  <c:v>43226.8122337963</c:v>
                </c:pt>
                <c:pt idx="505">
                  <c:v>43226.812476851854</c:v>
                </c:pt>
                <c:pt idx="506">
                  <c:v>43226.812719907408</c:v>
                </c:pt>
                <c:pt idx="507">
                  <c:v>43226.812962962962</c:v>
                </c:pt>
                <c:pt idx="508">
                  <c:v>43226.813206018516</c:v>
                </c:pt>
                <c:pt idx="509">
                  <c:v>43226.813449074078</c:v>
                </c:pt>
                <c:pt idx="510">
                  <c:v>43226.813692129632</c:v>
                </c:pt>
                <c:pt idx="511">
                  <c:v>43226.813935185186</c:v>
                </c:pt>
                <c:pt idx="512">
                  <c:v>43226.81417824074</c:v>
                </c:pt>
                <c:pt idx="513">
                  <c:v>43226.814421296294</c:v>
                </c:pt>
                <c:pt idx="514">
                  <c:v>43226.814664351848</c:v>
                </c:pt>
                <c:pt idx="515">
                  <c:v>43226.81490740741</c:v>
                </c:pt>
                <c:pt idx="516">
                  <c:v>43226.815150462964</c:v>
                </c:pt>
                <c:pt idx="517">
                  <c:v>43226.815393518518</c:v>
                </c:pt>
                <c:pt idx="518">
                  <c:v>43226.815636574072</c:v>
                </c:pt>
                <c:pt idx="519">
                  <c:v>43226.815879629627</c:v>
                </c:pt>
                <c:pt idx="520">
                  <c:v>43226.816122685188</c:v>
                </c:pt>
                <c:pt idx="521">
                  <c:v>43226.816365740742</c:v>
                </c:pt>
                <c:pt idx="522">
                  <c:v>43226.816608796296</c:v>
                </c:pt>
                <c:pt idx="523">
                  <c:v>43226.816851851851</c:v>
                </c:pt>
                <c:pt idx="524">
                  <c:v>43226.817094907405</c:v>
                </c:pt>
                <c:pt idx="525">
                  <c:v>43226.817337962966</c:v>
                </c:pt>
                <c:pt idx="526">
                  <c:v>43226.81758101852</c:v>
                </c:pt>
                <c:pt idx="527">
                  <c:v>43226.817824074074</c:v>
                </c:pt>
                <c:pt idx="528">
                  <c:v>43226.818067129629</c:v>
                </c:pt>
                <c:pt idx="529">
                  <c:v>43226.818310185183</c:v>
                </c:pt>
                <c:pt idx="530">
                  <c:v>43226.818553240744</c:v>
                </c:pt>
                <c:pt idx="531">
                  <c:v>43226.818796296298</c:v>
                </c:pt>
                <c:pt idx="532">
                  <c:v>43226.819039351853</c:v>
                </c:pt>
                <c:pt idx="533">
                  <c:v>43226.819282407407</c:v>
                </c:pt>
                <c:pt idx="534">
                  <c:v>43226.819525462961</c:v>
                </c:pt>
                <c:pt idx="535">
                  <c:v>43226.819768518515</c:v>
                </c:pt>
                <c:pt idx="536">
                  <c:v>43226.820011574076</c:v>
                </c:pt>
                <c:pt idx="537">
                  <c:v>43226.820254629631</c:v>
                </c:pt>
                <c:pt idx="538">
                  <c:v>43226.820497685185</c:v>
                </c:pt>
                <c:pt idx="539">
                  <c:v>43226.820740740739</c:v>
                </c:pt>
                <c:pt idx="540">
                  <c:v>43226.820983796293</c:v>
                </c:pt>
                <c:pt idx="541">
                  <c:v>43226.821226851855</c:v>
                </c:pt>
                <c:pt idx="542">
                  <c:v>43226.821469907409</c:v>
                </c:pt>
                <c:pt idx="543">
                  <c:v>43226.821712962963</c:v>
                </c:pt>
                <c:pt idx="544">
                  <c:v>43226.821944444448</c:v>
                </c:pt>
                <c:pt idx="545">
                  <c:v>43226.822187500002</c:v>
                </c:pt>
                <c:pt idx="546">
                  <c:v>43226.822430555556</c:v>
                </c:pt>
                <c:pt idx="547">
                  <c:v>43226.82267361111</c:v>
                </c:pt>
                <c:pt idx="548">
                  <c:v>43226.822916666664</c:v>
                </c:pt>
                <c:pt idx="549">
                  <c:v>43226.823159722226</c:v>
                </c:pt>
                <c:pt idx="550">
                  <c:v>43226.82340277778</c:v>
                </c:pt>
                <c:pt idx="551">
                  <c:v>43226.823645833334</c:v>
                </c:pt>
                <c:pt idx="552">
                  <c:v>43226.823888888888</c:v>
                </c:pt>
                <c:pt idx="553">
                  <c:v>43226.824131944442</c:v>
                </c:pt>
                <c:pt idx="554">
                  <c:v>43226.824374999997</c:v>
                </c:pt>
                <c:pt idx="555">
                  <c:v>43226.824618055558</c:v>
                </c:pt>
                <c:pt idx="556">
                  <c:v>43226.824861111112</c:v>
                </c:pt>
                <c:pt idx="557">
                  <c:v>43226.825104166666</c:v>
                </c:pt>
                <c:pt idx="558">
                  <c:v>43226.82534722222</c:v>
                </c:pt>
                <c:pt idx="559">
                  <c:v>43226.825590277775</c:v>
                </c:pt>
                <c:pt idx="560">
                  <c:v>43226.825833333336</c:v>
                </c:pt>
                <c:pt idx="561">
                  <c:v>43226.82607638889</c:v>
                </c:pt>
                <c:pt idx="562">
                  <c:v>43226.826319444444</c:v>
                </c:pt>
                <c:pt idx="563">
                  <c:v>43226.826562499999</c:v>
                </c:pt>
                <c:pt idx="564">
                  <c:v>43226.826805555553</c:v>
                </c:pt>
                <c:pt idx="565">
                  <c:v>43226.827048611114</c:v>
                </c:pt>
                <c:pt idx="566">
                  <c:v>43226.827291666668</c:v>
                </c:pt>
                <c:pt idx="567">
                  <c:v>43226.827534722222</c:v>
                </c:pt>
                <c:pt idx="568">
                  <c:v>43226.827777777777</c:v>
                </c:pt>
                <c:pt idx="569">
                  <c:v>43226.828020833331</c:v>
                </c:pt>
                <c:pt idx="570">
                  <c:v>43226.828263888892</c:v>
                </c:pt>
                <c:pt idx="571">
                  <c:v>43226.828506944446</c:v>
                </c:pt>
                <c:pt idx="572">
                  <c:v>43226.828750000001</c:v>
                </c:pt>
                <c:pt idx="573">
                  <c:v>43226.828993055555</c:v>
                </c:pt>
                <c:pt idx="574">
                  <c:v>43226.829236111109</c:v>
                </c:pt>
                <c:pt idx="575">
                  <c:v>43226.829479166663</c:v>
                </c:pt>
                <c:pt idx="576">
                  <c:v>43226.829722222225</c:v>
                </c:pt>
                <c:pt idx="577">
                  <c:v>43226.829965277779</c:v>
                </c:pt>
                <c:pt idx="578">
                  <c:v>43226.830208333333</c:v>
                </c:pt>
                <c:pt idx="579">
                  <c:v>43226.830451388887</c:v>
                </c:pt>
                <c:pt idx="580">
                  <c:v>43226.830694444441</c:v>
                </c:pt>
                <c:pt idx="581">
                  <c:v>43226.830937500003</c:v>
                </c:pt>
                <c:pt idx="582">
                  <c:v>43226.831180555557</c:v>
                </c:pt>
                <c:pt idx="583">
                  <c:v>43226.831423611111</c:v>
                </c:pt>
                <c:pt idx="584">
                  <c:v>43226.831666666665</c:v>
                </c:pt>
                <c:pt idx="585">
                  <c:v>43226.831909722219</c:v>
                </c:pt>
                <c:pt idx="586">
                  <c:v>43226.832152777781</c:v>
                </c:pt>
                <c:pt idx="587">
                  <c:v>43226.832395833335</c:v>
                </c:pt>
                <c:pt idx="588">
                  <c:v>43226.832638888889</c:v>
                </c:pt>
                <c:pt idx="589">
                  <c:v>43226.832881944443</c:v>
                </c:pt>
                <c:pt idx="590">
                  <c:v>43226.833124999997</c:v>
                </c:pt>
                <c:pt idx="591">
                  <c:v>43226.833368055559</c:v>
                </c:pt>
                <c:pt idx="592">
                  <c:v>43226.833599537036</c:v>
                </c:pt>
                <c:pt idx="593">
                  <c:v>43226.83384259259</c:v>
                </c:pt>
                <c:pt idx="594">
                  <c:v>43226.834085648145</c:v>
                </c:pt>
                <c:pt idx="595">
                  <c:v>43226.834328703706</c:v>
                </c:pt>
                <c:pt idx="596">
                  <c:v>43226.83457175926</c:v>
                </c:pt>
                <c:pt idx="597">
                  <c:v>43226.834814814814</c:v>
                </c:pt>
                <c:pt idx="598">
                  <c:v>43226.835057870368</c:v>
                </c:pt>
                <c:pt idx="599">
                  <c:v>43226.835300925923</c:v>
                </c:pt>
                <c:pt idx="600">
                  <c:v>43226.835543981484</c:v>
                </c:pt>
                <c:pt idx="601">
                  <c:v>43226.835787037038</c:v>
                </c:pt>
                <c:pt idx="602">
                  <c:v>43226.836030092592</c:v>
                </c:pt>
                <c:pt idx="603">
                  <c:v>43226.836273148147</c:v>
                </c:pt>
                <c:pt idx="604">
                  <c:v>43226.836516203701</c:v>
                </c:pt>
                <c:pt idx="605">
                  <c:v>43226.836759259262</c:v>
                </c:pt>
                <c:pt idx="606">
                  <c:v>43226.837002314816</c:v>
                </c:pt>
                <c:pt idx="607">
                  <c:v>43226.837245370371</c:v>
                </c:pt>
                <c:pt idx="608">
                  <c:v>43226.837488425925</c:v>
                </c:pt>
                <c:pt idx="609">
                  <c:v>43226.837731481479</c:v>
                </c:pt>
                <c:pt idx="610">
                  <c:v>43226.83797453704</c:v>
                </c:pt>
                <c:pt idx="611">
                  <c:v>43226.838217592594</c:v>
                </c:pt>
                <c:pt idx="612">
                  <c:v>43226.838460648149</c:v>
                </c:pt>
                <c:pt idx="613">
                  <c:v>43226.838703703703</c:v>
                </c:pt>
                <c:pt idx="614">
                  <c:v>43226.838946759257</c:v>
                </c:pt>
                <c:pt idx="615">
                  <c:v>43226.839189814818</c:v>
                </c:pt>
                <c:pt idx="616">
                  <c:v>43226.839432870373</c:v>
                </c:pt>
                <c:pt idx="617">
                  <c:v>43226.839675925927</c:v>
                </c:pt>
                <c:pt idx="618">
                  <c:v>43226.839918981481</c:v>
                </c:pt>
                <c:pt idx="619">
                  <c:v>43226.840162037035</c:v>
                </c:pt>
                <c:pt idx="620">
                  <c:v>43226.840405092589</c:v>
                </c:pt>
                <c:pt idx="621">
                  <c:v>43226.840648148151</c:v>
                </c:pt>
                <c:pt idx="622">
                  <c:v>43226.840891203705</c:v>
                </c:pt>
                <c:pt idx="623">
                  <c:v>43226.841134259259</c:v>
                </c:pt>
                <c:pt idx="624">
                  <c:v>43226.841377314813</c:v>
                </c:pt>
                <c:pt idx="625">
                  <c:v>43226.841620370367</c:v>
                </c:pt>
                <c:pt idx="626">
                  <c:v>43226.841863425929</c:v>
                </c:pt>
                <c:pt idx="627">
                  <c:v>43226.842106481483</c:v>
                </c:pt>
                <c:pt idx="628">
                  <c:v>43226.842349537037</c:v>
                </c:pt>
                <c:pt idx="629">
                  <c:v>43226.842592592591</c:v>
                </c:pt>
                <c:pt idx="630">
                  <c:v>43226.842835648145</c:v>
                </c:pt>
                <c:pt idx="631">
                  <c:v>43226.843078703707</c:v>
                </c:pt>
                <c:pt idx="632">
                  <c:v>43226.843321759261</c:v>
                </c:pt>
                <c:pt idx="633">
                  <c:v>43226.843564814815</c:v>
                </c:pt>
                <c:pt idx="634">
                  <c:v>43226.843807870369</c:v>
                </c:pt>
                <c:pt idx="635">
                  <c:v>43226.844050925924</c:v>
                </c:pt>
                <c:pt idx="636">
                  <c:v>43226.844293981485</c:v>
                </c:pt>
                <c:pt idx="637">
                  <c:v>43226.844525462962</c:v>
                </c:pt>
                <c:pt idx="638">
                  <c:v>43226.844768518517</c:v>
                </c:pt>
                <c:pt idx="639">
                  <c:v>43226.845011574071</c:v>
                </c:pt>
                <c:pt idx="640">
                  <c:v>43226.845254629632</c:v>
                </c:pt>
                <c:pt idx="641">
                  <c:v>43226.845497685186</c:v>
                </c:pt>
                <c:pt idx="642">
                  <c:v>43226.84574074074</c:v>
                </c:pt>
                <c:pt idx="643">
                  <c:v>43226.845983796295</c:v>
                </c:pt>
                <c:pt idx="644">
                  <c:v>43226.846226851849</c:v>
                </c:pt>
                <c:pt idx="645">
                  <c:v>43226.84646990741</c:v>
                </c:pt>
                <c:pt idx="646">
                  <c:v>43226.846712962964</c:v>
                </c:pt>
                <c:pt idx="647">
                  <c:v>43226.846956018519</c:v>
                </c:pt>
                <c:pt idx="648">
                  <c:v>43226.847199074073</c:v>
                </c:pt>
                <c:pt idx="649">
                  <c:v>43226.847442129627</c:v>
                </c:pt>
                <c:pt idx="650">
                  <c:v>43226.847685185188</c:v>
                </c:pt>
                <c:pt idx="651">
                  <c:v>43226.847928240742</c:v>
                </c:pt>
                <c:pt idx="652">
                  <c:v>43226.848171296297</c:v>
                </c:pt>
                <c:pt idx="653">
                  <c:v>43226.848414351851</c:v>
                </c:pt>
                <c:pt idx="654">
                  <c:v>43226.848657407405</c:v>
                </c:pt>
                <c:pt idx="655">
                  <c:v>43226.848900462966</c:v>
                </c:pt>
                <c:pt idx="656">
                  <c:v>43226.849143518521</c:v>
                </c:pt>
                <c:pt idx="657">
                  <c:v>43226.849386574075</c:v>
                </c:pt>
                <c:pt idx="658">
                  <c:v>43226.849629629629</c:v>
                </c:pt>
                <c:pt idx="659">
                  <c:v>43226.849872685183</c:v>
                </c:pt>
                <c:pt idx="660">
                  <c:v>43226.850115740737</c:v>
                </c:pt>
                <c:pt idx="661">
                  <c:v>43226.850358796299</c:v>
                </c:pt>
                <c:pt idx="662">
                  <c:v>43226.850601851853</c:v>
                </c:pt>
                <c:pt idx="663">
                  <c:v>43226.850844907407</c:v>
                </c:pt>
                <c:pt idx="664">
                  <c:v>43226.851087962961</c:v>
                </c:pt>
                <c:pt idx="665">
                  <c:v>43226.851331018515</c:v>
                </c:pt>
                <c:pt idx="666">
                  <c:v>43226.851574074077</c:v>
                </c:pt>
                <c:pt idx="667">
                  <c:v>43226.851817129631</c:v>
                </c:pt>
                <c:pt idx="668">
                  <c:v>43226.852060185185</c:v>
                </c:pt>
                <c:pt idx="669">
                  <c:v>43226.852303240739</c:v>
                </c:pt>
                <c:pt idx="670">
                  <c:v>43226.852546296293</c:v>
                </c:pt>
                <c:pt idx="671">
                  <c:v>43226.852789351855</c:v>
                </c:pt>
                <c:pt idx="672">
                  <c:v>43226.853032407409</c:v>
                </c:pt>
                <c:pt idx="673">
                  <c:v>43226.853275462963</c:v>
                </c:pt>
                <c:pt idx="674">
                  <c:v>43226.853518518517</c:v>
                </c:pt>
                <c:pt idx="675">
                  <c:v>43226.853761574072</c:v>
                </c:pt>
                <c:pt idx="676">
                  <c:v>43226.854004629633</c:v>
                </c:pt>
                <c:pt idx="677">
                  <c:v>43226.854247685187</c:v>
                </c:pt>
                <c:pt idx="678">
                  <c:v>43226.854490740741</c:v>
                </c:pt>
                <c:pt idx="679">
                  <c:v>43226.854733796295</c:v>
                </c:pt>
                <c:pt idx="680">
                  <c:v>43226.85497685185</c:v>
                </c:pt>
                <c:pt idx="681">
                  <c:v>43226.855219907404</c:v>
                </c:pt>
                <c:pt idx="682">
                  <c:v>43226.855462962965</c:v>
                </c:pt>
                <c:pt idx="683">
                  <c:v>43226.855706018519</c:v>
                </c:pt>
                <c:pt idx="684">
                  <c:v>43226.855937499997</c:v>
                </c:pt>
                <c:pt idx="685">
                  <c:v>43226.856180555558</c:v>
                </c:pt>
                <c:pt idx="686">
                  <c:v>43226.856423611112</c:v>
                </c:pt>
                <c:pt idx="687">
                  <c:v>43226.856666666667</c:v>
                </c:pt>
                <c:pt idx="688">
                  <c:v>43226.856909722221</c:v>
                </c:pt>
                <c:pt idx="689">
                  <c:v>43226.857152777775</c:v>
                </c:pt>
                <c:pt idx="690">
                  <c:v>43226.857395833336</c:v>
                </c:pt>
                <c:pt idx="691">
                  <c:v>43226.857638888891</c:v>
                </c:pt>
                <c:pt idx="692">
                  <c:v>43226.857881944445</c:v>
                </c:pt>
                <c:pt idx="693">
                  <c:v>43226.858124999999</c:v>
                </c:pt>
                <c:pt idx="694">
                  <c:v>43226.858368055553</c:v>
                </c:pt>
                <c:pt idx="695">
                  <c:v>43226.858611111114</c:v>
                </c:pt>
                <c:pt idx="696">
                  <c:v>43226.858854166669</c:v>
                </c:pt>
                <c:pt idx="697">
                  <c:v>43226.859097222223</c:v>
                </c:pt>
                <c:pt idx="698">
                  <c:v>43226.859340277777</c:v>
                </c:pt>
                <c:pt idx="699">
                  <c:v>43226.859583333331</c:v>
                </c:pt>
                <c:pt idx="700">
                  <c:v>43226.859826388885</c:v>
                </c:pt>
                <c:pt idx="701">
                  <c:v>43226.860069444447</c:v>
                </c:pt>
                <c:pt idx="702">
                  <c:v>43226.860312500001</c:v>
                </c:pt>
                <c:pt idx="703">
                  <c:v>43226.860555555555</c:v>
                </c:pt>
                <c:pt idx="704">
                  <c:v>43226.860798611109</c:v>
                </c:pt>
                <c:pt idx="705">
                  <c:v>43226.861041666663</c:v>
                </c:pt>
                <c:pt idx="706">
                  <c:v>43226.861284722225</c:v>
                </c:pt>
                <c:pt idx="707">
                  <c:v>43226.861527777779</c:v>
                </c:pt>
                <c:pt idx="708">
                  <c:v>43226.861770833333</c:v>
                </c:pt>
                <c:pt idx="709">
                  <c:v>43226.862013888887</c:v>
                </c:pt>
                <c:pt idx="710">
                  <c:v>43226.862256944441</c:v>
                </c:pt>
                <c:pt idx="711">
                  <c:v>43226.862500000003</c:v>
                </c:pt>
                <c:pt idx="712">
                  <c:v>43226.862743055557</c:v>
                </c:pt>
                <c:pt idx="713">
                  <c:v>43226.862986111111</c:v>
                </c:pt>
                <c:pt idx="714">
                  <c:v>43226.863229166665</c:v>
                </c:pt>
                <c:pt idx="715">
                  <c:v>43226.86347222222</c:v>
                </c:pt>
                <c:pt idx="716">
                  <c:v>43226.863715277781</c:v>
                </c:pt>
                <c:pt idx="717">
                  <c:v>43226.863958333335</c:v>
                </c:pt>
                <c:pt idx="718">
                  <c:v>43226.864201388889</c:v>
                </c:pt>
                <c:pt idx="719">
                  <c:v>43226.864444444444</c:v>
                </c:pt>
                <c:pt idx="720">
                  <c:v>43226.864687499998</c:v>
                </c:pt>
                <c:pt idx="721">
                  <c:v>43226.864930555559</c:v>
                </c:pt>
                <c:pt idx="722">
                  <c:v>43226.865173611113</c:v>
                </c:pt>
                <c:pt idx="723">
                  <c:v>43226.865416666667</c:v>
                </c:pt>
                <c:pt idx="724">
                  <c:v>43226.865659722222</c:v>
                </c:pt>
                <c:pt idx="725">
                  <c:v>43226.865902777776</c:v>
                </c:pt>
                <c:pt idx="726">
                  <c:v>43226.86614583333</c:v>
                </c:pt>
                <c:pt idx="727">
                  <c:v>43226.866388888891</c:v>
                </c:pt>
                <c:pt idx="728">
                  <c:v>43226.866631944446</c:v>
                </c:pt>
                <c:pt idx="729">
                  <c:v>43226.866875</c:v>
                </c:pt>
                <c:pt idx="730">
                  <c:v>43226.867106481484</c:v>
                </c:pt>
                <c:pt idx="731">
                  <c:v>43226.867349537039</c:v>
                </c:pt>
                <c:pt idx="732">
                  <c:v>43226.867592592593</c:v>
                </c:pt>
                <c:pt idx="733">
                  <c:v>43226.867835648147</c:v>
                </c:pt>
                <c:pt idx="734">
                  <c:v>43226.868078703701</c:v>
                </c:pt>
                <c:pt idx="735">
                  <c:v>43226.868321759262</c:v>
                </c:pt>
                <c:pt idx="736">
                  <c:v>43226.868564814817</c:v>
                </c:pt>
                <c:pt idx="737">
                  <c:v>43226.868807870371</c:v>
                </c:pt>
                <c:pt idx="738">
                  <c:v>43226.869050925925</c:v>
                </c:pt>
                <c:pt idx="739">
                  <c:v>43226.869293981479</c:v>
                </c:pt>
                <c:pt idx="740">
                  <c:v>43226.869537037041</c:v>
                </c:pt>
                <c:pt idx="741">
                  <c:v>43226.869780092595</c:v>
                </c:pt>
                <c:pt idx="742">
                  <c:v>43226.870023148149</c:v>
                </c:pt>
                <c:pt idx="743">
                  <c:v>43226.870266203703</c:v>
                </c:pt>
                <c:pt idx="744">
                  <c:v>43226.870509259257</c:v>
                </c:pt>
                <c:pt idx="745">
                  <c:v>43226.870752314811</c:v>
                </c:pt>
                <c:pt idx="746">
                  <c:v>43226.870995370373</c:v>
                </c:pt>
                <c:pt idx="747">
                  <c:v>43226.871238425927</c:v>
                </c:pt>
                <c:pt idx="748">
                  <c:v>43226.871481481481</c:v>
                </c:pt>
                <c:pt idx="749">
                  <c:v>43226.871724537035</c:v>
                </c:pt>
                <c:pt idx="750">
                  <c:v>43226.871967592589</c:v>
                </c:pt>
                <c:pt idx="751">
                  <c:v>43226.872210648151</c:v>
                </c:pt>
                <c:pt idx="752">
                  <c:v>43226.872453703705</c:v>
                </c:pt>
                <c:pt idx="753">
                  <c:v>43226.872696759259</c:v>
                </c:pt>
                <c:pt idx="754">
                  <c:v>43226.872939814813</c:v>
                </c:pt>
                <c:pt idx="755">
                  <c:v>43226.873182870368</c:v>
                </c:pt>
                <c:pt idx="756">
                  <c:v>43226.873425925929</c:v>
                </c:pt>
                <c:pt idx="757">
                  <c:v>43226.873668981483</c:v>
                </c:pt>
                <c:pt idx="758">
                  <c:v>43226.873912037037</c:v>
                </c:pt>
                <c:pt idx="759">
                  <c:v>43226.874155092592</c:v>
                </c:pt>
                <c:pt idx="760">
                  <c:v>43226.874398148146</c:v>
                </c:pt>
                <c:pt idx="761">
                  <c:v>43226.874641203707</c:v>
                </c:pt>
                <c:pt idx="762">
                  <c:v>43226.874884259261</c:v>
                </c:pt>
                <c:pt idx="763">
                  <c:v>43226.875127314815</c:v>
                </c:pt>
                <c:pt idx="764">
                  <c:v>43226.87537037037</c:v>
                </c:pt>
                <c:pt idx="765">
                  <c:v>43226.875613425924</c:v>
                </c:pt>
                <c:pt idx="766">
                  <c:v>43226.875856481478</c:v>
                </c:pt>
                <c:pt idx="767">
                  <c:v>43226.876099537039</c:v>
                </c:pt>
                <c:pt idx="768">
                  <c:v>43226.876342592594</c:v>
                </c:pt>
                <c:pt idx="769">
                  <c:v>43226.876585648148</c:v>
                </c:pt>
                <c:pt idx="770">
                  <c:v>43226.876828703702</c:v>
                </c:pt>
                <c:pt idx="771">
                  <c:v>43226.877071759256</c:v>
                </c:pt>
                <c:pt idx="772">
                  <c:v>43226.877314814818</c:v>
                </c:pt>
                <c:pt idx="773">
                  <c:v>43226.877557870372</c:v>
                </c:pt>
                <c:pt idx="774">
                  <c:v>43226.877800925926</c:v>
                </c:pt>
                <c:pt idx="775">
                  <c:v>43226.87804398148</c:v>
                </c:pt>
                <c:pt idx="776">
                  <c:v>43226.878275462965</c:v>
                </c:pt>
                <c:pt idx="777">
                  <c:v>43226.878518518519</c:v>
                </c:pt>
                <c:pt idx="778">
                  <c:v>43226.878761574073</c:v>
                </c:pt>
                <c:pt idx="779">
                  <c:v>43226.879004629627</c:v>
                </c:pt>
                <c:pt idx="780">
                  <c:v>43226.879247685189</c:v>
                </c:pt>
                <c:pt idx="781">
                  <c:v>43226.879490740743</c:v>
                </c:pt>
                <c:pt idx="782">
                  <c:v>43226.879733796297</c:v>
                </c:pt>
                <c:pt idx="783">
                  <c:v>43226.879976851851</c:v>
                </c:pt>
                <c:pt idx="784">
                  <c:v>43226.880219907405</c:v>
                </c:pt>
                <c:pt idx="785">
                  <c:v>43226.880462962959</c:v>
                </c:pt>
                <c:pt idx="786">
                  <c:v>43226.880706018521</c:v>
                </c:pt>
                <c:pt idx="787">
                  <c:v>43226.880949074075</c:v>
                </c:pt>
                <c:pt idx="788">
                  <c:v>43226.881192129629</c:v>
                </c:pt>
                <c:pt idx="789">
                  <c:v>43226.881435185183</c:v>
                </c:pt>
                <c:pt idx="790">
                  <c:v>43226.881678240738</c:v>
                </c:pt>
                <c:pt idx="791">
                  <c:v>43226.881921296299</c:v>
                </c:pt>
                <c:pt idx="792">
                  <c:v>43226.882164351853</c:v>
                </c:pt>
                <c:pt idx="793">
                  <c:v>43226.882407407407</c:v>
                </c:pt>
                <c:pt idx="794">
                  <c:v>43226.882650462961</c:v>
                </c:pt>
                <c:pt idx="795">
                  <c:v>43226.882893518516</c:v>
                </c:pt>
                <c:pt idx="796">
                  <c:v>43226.883136574077</c:v>
                </c:pt>
                <c:pt idx="797">
                  <c:v>43226.883379629631</c:v>
                </c:pt>
                <c:pt idx="798">
                  <c:v>43226.883622685185</c:v>
                </c:pt>
                <c:pt idx="799">
                  <c:v>43226.88386574074</c:v>
                </c:pt>
                <c:pt idx="800">
                  <c:v>43226.884108796294</c:v>
                </c:pt>
                <c:pt idx="801">
                  <c:v>43226.884351851855</c:v>
                </c:pt>
                <c:pt idx="802">
                  <c:v>43226.884594907409</c:v>
                </c:pt>
                <c:pt idx="803">
                  <c:v>43226.884837962964</c:v>
                </c:pt>
                <c:pt idx="804">
                  <c:v>43226.885081018518</c:v>
                </c:pt>
                <c:pt idx="805">
                  <c:v>43226.885324074072</c:v>
                </c:pt>
                <c:pt idx="806">
                  <c:v>43226.885567129626</c:v>
                </c:pt>
                <c:pt idx="807">
                  <c:v>43226.885810185187</c:v>
                </c:pt>
                <c:pt idx="808">
                  <c:v>43226.886053240742</c:v>
                </c:pt>
                <c:pt idx="809">
                  <c:v>43226.886296296296</c:v>
                </c:pt>
                <c:pt idx="810">
                  <c:v>43226.88653935185</c:v>
                </c:pt>
                <c:pt idx="811">
                  <c:v>43226.886782407404</c:v>
                </c:pt>
                <c:pt idx="812">
                  <c:v>43226.887025462966</c:v>
                </c:pt>
                <c:pt idx="813">
                  <c:v>43226.88726851852</c:v>
                </c:pt>
                <c:pt idx="814">
                  <c:v>43226.887511574074</c:v>
                </c:pt>
                <c:pt idx="815">
                  <c:v>43226.887754629628</c:v>
                </c:pt>
                <c:pt idx="816">
                  <c:v>43226.887997685182</c:v>
                </c:pt>
                <c:pt idx="817">
                  <c:v>43226.888240740744</c:v>
                </c:pt>
                <c:pt idx="818">
                  <c:v>43226.888483796298</c:v>
                </c:pt>
                <c:pt idx="819">
                  <c:v>43226.888726851852</c:v>
                </c:pt>
                <c:pt idx="820">
                  <c:v>43226.888969907406</c:v>
                </c:pt>
                <c:pt idx="821">
                  <c:v>43226.88921296296</c:v>
                </c:pt>
                <c:pt idx="822">
                  <c:v>43226.889456018522</c:v>
                </c:pt>
                <c:pt idx="823">
                  <c:v>43226.889687499999</c:v>
                </c:pt>
                <c:pt idx="824">
                  <c:v>43226.889930555553</c:v>
                </c:pt>
                <c:pt idx="825">
                  <c:v>43226.890173611115</c:v>
                </c:pt>
                <c:pt idx="826">
                  <c:v>43226.890416666669</c:v>
                </c:pt>
                <c:pt idx="827">
                  <c:v>43226.890659722223</c:v>
                </c:pt>
                <c:pt idx="828">
                  <c:v>43226.890902777777</c:v>
                </c:pt>
                <c:pt idx="829">
                  <c:v>43226.891145833331</c:v>
                </c:pt>
                <c:pt idx="830">
                  <c:v>43226.891388888886</c:v>
                </c:pt>
                <c:pt idx="831">
                  <c:v>43226.891631944447</c:v>
                </c:pt>
                <c:pt idx="832">
                  <c:v>43226.891875000001</c:v>
                </c:pt>
                <c:pt idx="833">
                  <c:v>43226.892118055555</c:v>
                </c:pt>
                <c:pt idx="834">
                  <c:v>43226.892361111109</c:v>
                </c:pt>
                <c:pt idx="835">
                  <c:v>43226.892604166664</c:v>
                </c:pt>
                <c:pt idx="836">
                  <c:v>43226.892847222225</c:v>
                </c:pt>
                <c:pt idx="837">
                  <c:v>43226.893090277779</c:v>
                </c:pt>
                <c:pt idx="838">
                  <c:v>43226.893333333333</c:v>
                </c:pt>
                <c:pt idx="839">
                  <c:v>43226.893576388888</c:v>
                </c:pt>
                <c:pt idx="840">
                  <c:v>43226.893819444442</c:v>
                </c:pt>
                <c:pt idx="841">
                  <c:v>43226.894062500003</c:v>
                </c:pt>
                <c:pt idx="842">
                  <c:v>43226.894305555557</c:v>
                </c:pt>
                <c:pt idx="843">
                  <c:v>43226.894548611112</c:v>
                </c:pt>
                <c:pt idx="844">
                  <c:v>43226.894791666666</c:v>
                </c:pt>
                <c:pt idx="845">
                  <c:v>43226.89503472222</c:v>
                </c:pt>
                <c:pt idx="846">
                  <c:v>43226.895277777781</c:v>
                </c:pt>
                <c:pt idx="847">
                  <c:v>43226.895520833335</c:v>
                </c:pt>
                <c:pt idx="848">
                  <c:v>43226.89576388889</c:v>
                </c:pt>
                <c:pt idx="849">
                  <c:v>43226.896006944444</c:v>
                </c:pt>
                <c:pt idx="850">
                  <c:v>43226.896249999998</c:v>
                </c:pt>
                <c:pt idx="851">
                  <c:v>43226.896493055552</c:v>
                </c:pt>
                <c:pt idx="852">
                  <c:v>43226.896736111114</c:v>
                </c:pt>
                <c:pt idx="853">
                  <c:v>43226.896979166668</c:v>
                </c:pt>
                <c:pt idx="854">
                  <c:v>43226.897222222222</c:v>
                </c:pt>
                <c:pt idx="855">
                  <c:v>43226.897465277776</c:v>
                </c:pt>
                <c:pt idx="856">
                  <c:v>43226.89770833333</c:v>
                </c:pt>
                <c:pt idx="857">
                  <c:v>43226.897951388892</c:v>
                </c:pt>
                <c:pt idx="858">
                  <c:v>43226.898194444446</c:v>
                </c:pt>
                <c:pt idx="859">
                  <c:v>43226.8984375</c:v>
                </c:pt>
                <c:pt idx="860">
                  <c:v>43226.898680555554</c:v>
                </c:pt>
                <c:pt idx="861">
                  <c:v>43226.898923611108</c:v>
                </c:pt>
                <c:pt idx="862">
                  <c:v>43226.89916666667</c:v>
                </c:pt>
                <c:pt idx="863">
                  <c:v>43226.899409722224</c:v>
                </c:pt>
                <c:pt idx="864">
                  <c:v>43226.899652777778</c:v>
                </c:pt>
                <c:pt idx="865">
                  <c:v>43226.899895833332</c:v>
                </c:pt>
                <c:pt idx="866">
                  <c:v>43226.900138888886</c:v>
                </c:pt>
                <c:pt idx="867">
                  <c:v>43226.900381944448</c:v>
                </c:pt>
                <c:pt idx="868">
                  <c:v>43226.900625000002</c:v>
                </c:pt>
                <c:pt idx="869">
                  <c:v>43226.900868055556</c:v>
                </c:pt>
                <c:pt idx="870">
                  <c:v>43226.90111111111</c:v>
                </c:pt>
                <c:pt idx="871">
                  <c:v>43226.901354166665</c:v>
                </c:pt>
                <c:pt idx="872">
                  <c:v>43226.901585648149</c:v>
                </c:pt>
                <c:pt idx="873">
                  <c:v>43226.901828703703</c:v>
                </c:pt>
                <c:pt idx="874">
                  <c:v>43226.902071759258</c:v>
                </c:pt>
                <c:pt idx="875">
                  <c:v>43226.902314814812</c:v>
                </c:pt>
                <c:pt idx="876">
                  <c:v>43226.902557870373</c:v>
                </c:pt>
                <c:pt idx="877">
                  <c:v>43226.902800925927</c:v>
                </c:pt>
                <c:pt idx="878">
                  <c:v>43226.903043981481</c:v>
                </c:pt>
                <c:pt idx="879">
                  <c:v>43226.903287037036</c:v>
                </c:pt>
                <c:pt idx="880">
                  <c:v>43226.90353009259</c:v>
                </c:pt>
                <c:pt idx="881">
                  <c:v>43226.903773148151</c:v>
                </c:pt>
                <c:pt idx="882">
                  <c:v>43226.904016203705</c:v>
                </c:pt>
                <c:pt idx="883">
                  <c:v>43226.90425925926</c:v>
                </c:pt>
                <c:pt idx="884">
                  <c:v>43226.904502314814</c:v>
                </c:pt>
                <c:pt idx="885">
                  <c:v>43226.904745370368</c:v>
                </c:pt>
                <c:pt idx="886">
                  <c:v>43226.904988425929</c:v>
                </c:pt>
                <c:pt idx="887">
                  <c:v>43226.905231481483</c:v>
                </c:pt>
                <c:pt idx="888">
                  <c:v>43226.905474537038</c:v>
                </c:pt>
                <c:pt idx="889">
                  <c:v>43226.905717592592</c:v>
                </c:pt>
                <c:pt idx="890">
                  <c:v>43226.905960648146</c:v>
                </c:pt>
                <c:pt idx="891">
                  <c:v>43226.9062037037</c:v>
                </c:pt>
                <c:pt idx="892">
                  <c:v>43226.906446759262</c:v>
                </c:pt>
                <c:pt idx="893">
                  <c:v>43226.906689814816</c:v>
                </c:pt>
                <c:pt idx="894">
                  <c:v>43226.90693287037</c:v>
                </c:pt>
                <c:pt idx="895">
                  <c:v>43226.907175925924</c:v>
                </c:pt>
                <c:pt idx="896">
                  <c:v>43226.907418981478</c:v>
                </c:pt>
                <c:pt idx="897">
                  <c:v>43226.90766203704</c:v>
                </c:pt>
                <c:pt idx="898">
                  <c:v>43226.907905092594</c:v>
                </c:pt>
                <c:pt idx="899">
                  <c:v>43226.908148148148</c:v>
                </c:pt>
                <c:pt idx="900">
                  <c:v>43226.908391203702</c:v>
                </c:pt>
                <c:pt idx="901">
                  <c:v>43226.908634259256</c:v>
                </c:pt>
                <c:pt idx="902">
                  <c:v>43226.908877314818</c:v>
                </c:pt>
                <c:pt idx="903">
                  <c:v>43226.909120370372</c:v>
                </c:pt>
                <c:pt idx="904">
                  <c:v>43226.909363425926</c:v>
                </c:pt>
                <c:pt idx="905">
                  <c:v>43226.90960648148</c:v>
                </c:pt>
                <c:pt idx="906">
                  <c:v>43226.909849537034</c:v>
                </c:pt>
                <c:pt idx="907">
                  <c:v>43226.910092592596</c:v>
                </c:pt>
                <c:pt idx="908">
                  <c:v>43226.91033564815</c:v>
                </c:pt>
                <c:pt idx="909">
                  <c:v>43226.910578703704</c:v>
                </c:pt>
                <c:pt idx="910">
                  <c:v>43226.910821759258</c:v>
                </c:pt>
                <c:pt idx="911">
                  <c:v>43226.911064814813</c:v>
                </c:pt>
                <c:pt idx="912">
                  <c:v>43226.911307870374</c:v>
                </c:pt>
                <c:pt idx="913">
                  <c:v>43226.911550925928</c:v>
                </c:pt>
                <c:pt idx="914">
                  <c:v>43226.911793981482</c:v>
                </c:pt>
                <c:pt idx="915">
                  <c:v>43226.912037037036</c:v>
                </c:pt>
                <c:pt idx="916">
                  <c:v>43226.912280092591</c:v>
                </c:pt>
                <c:pt idx="917">
                  <c:v>43226.912523148145</c:v>
                </c:pt>
                <c:pt idx="918">
                  <c:v>43226.912766203706</c:v>
                </c:pt>
                <c:pt idx="919">
                  <c:v>43226.912997685184</c:v>
                </c:pt>
                <c:pt idx="920">
                  <c:v>43226.913240740738</c:v>
                </c:pt>
                <c:pt idx="921">
                  <c:v>43226.913483796299</c:v>
                </c:pt>
                <c:pt idx="922">
                  <c:v>43226.913726851853</c:v>
                </c:pt>
                <c:pt idx="923">
                  <c:v>43226.913969907408</c:v>
                </c:pt>
                <c:pt idx="924">
                  <c:v>43226.914212962962</c:v>
                </c:pt>
                <c:pt idx="925">
                  <c:v>43226.914456018516</c:v>
                </c:pt>
                <c:pt idx="926">
                  <c:v>43226.914699074077</c:v>
                </c:pt>
                <c:pt idx="927">
                  <c:v>43226.914942129632</c:v>
                </c:pt>
                <c:pt idx="928">
                  <c:v>43226.915185185186</c:v>
                </c:pt>
                <c:pt idx="929">
                  <c:v>43226.91542824074</c:v>
                </c:pt>
                <c:pt idx="930">
                  <c:v>43226.915671296294</c:v>
                </c:pt>
                <c:pt idx="931">
                  <c:v>43226.915914351855</c:v>
                </c:pt>
                <c:pt idx="932">
                  <c:v>43226.91615740741</c:v>
                </c:pt>
                <c:pt idx="933">
                  <c:v>43226.916400462964</c:v>
                </c:pt>
                <c:pt idx="934">
                  <c:v>43226.916643518518</c:v>
                </c:pt>
                <c:pt idx="935">
                  <c:v>43226.916886574072</c:v>
                </c:pt>
                <c:pt idx="936">
                  <c:v>43226.917129629626</c:v>
                </c:pt>
                <c:pt idx="937">
                  <c:v>43226.917372685188</c:v>
                </c:pt>
                <c:pt idx="938">
                  <c:v>43226.917615740742</c:v>
                </c:pt>
                <c:pt idx="939">
                  <c:v>43226.917858796296</c:v>
                </c:pt>
                <c:pt idx="940">
                  <c:v>43226.91810185185</c:v>
                </c:pt>
                <c:pt idx="941">
                  <c:v>43226.918344907404</c:v>
                </c:pt>
                <c:pt idx="942">
                  <c:v>43226.918587962966</c:v>
                </c:pt>
                <c:pt idx="943">
                  <c:v>43226.91883101852</c:v>
                </c:pt>
                <c:pt idx="944">
                  <c:v>43226.919074074074</c:v>
                </c:pt>
                <c:pt idx="945">
                  <c:v>43226.919317129628</c:v>
                </c:pt>
                <c:pt idx="946">
                  <c:v>43226.919560185182</c:v>
                </c:pt>
                <c:pt idx="947">
                  <c:v>43226.919803240744</c:v>
                </c:pt>
                <c:pt idx="948">
                  <c:v>43226.920046296298</c:v>
                </c:pt>
                <c:pt idx="949">
                  <c:v>43226.920289351852</c:v>
                </c:pt>
                <c:pt idx="950">
                  <c:v>43226.920532407406</c:v>
                </c:pt>
                <c:pt idx="951">
                  <c:v>43226.920775462961</c:v>
                </c:pt>
                <c:pt idx="952">
                  <c:v>43226.921018518522</c:v>
                </c:pt>
                <c:pt idx="953">
                  <c:v>43226.921261574076</c:v>
                </c:pt>
                <c:pt idx="954">
                  <c:v>43226.92150462963</c:v>
                </c:pt>
                <c:pt idx="955">
                  <c:v>43226.921747685185</c:v>
                </c:pt>
                <c:pt idx="956">
                  <c:v>43226.921990740739</c:v>
                </c:pt>
                <c:pt idx="957">
                  <c:v>43226.922233796293</c:v>
                </c:pt>
                <c:pt idx="958">
                  <c:v>43226.922476851854</c:v>
                </c:pt>
                <c:pt idx="959">
                  <c:v>43226.922719907408</c:v>
                </c:pt>
                <c:pt idx="960">
                  <c:v>43226.922962962963</c:v>
                </c:pt>
                <c:pt idx="961">
                  <c:v>43226.923206018517</c:v>
                </c:pt>
                <c:pt idx="962">
                  <c:v>43226.923449074071</c:v>
                </c:pt>
                <c:pt idx="963">
                  <c:v>43226.923692129632</c:v>
                </c:pt>
                <c:pt idx="964">
                  <c:v>43226.92392361111</c:v>
                </c:pt>
                <c:pt idx="965">
                  <c:v>43226.924166666664</c:v>
                </c:pt>
                <c:pt idx="966">
                  <c:v>43226.924409722225</c:v>
                </c:pt>
                <c:pt idx="967">
                  <c:v>43226.92465277778</c:v>
                </c:pt>
                <c:pt idx="968">
                  <c:v>43226.924895833334</c:v>
                </c:pt>
                <c:pt idx="969">
                  <c:v>43226.925138888888</c:v>
                </c:pt>
                <c:pt idx="970">
                  <c:v>43226.925381944442</c:v>
                </c:pt>
                <c:pt idx="971">
                  <c:v>43226.925625000003</c:v>
                </c:pt>
                <c:pt idx="972">
                  <c:v>43226.925868055558</c:v>
                </c:pt>
                <c:pt idx="973">
                  <c:v>43226.926111111112</c:v>
                </c:pt>
                <c:pt idx="974">
                  <c:v>43226.926354166666</c:v>
                </c:pt>
                <c:pt idx="975">
                  <c:v>43226.92659722222</c:v>
                </c:pt>
                <c:pt idx="976">
                  <c:v>43226.926840277774</c:v>
                </c:pt>
                <c:pt idx="977">
                  <c:v>43226.927083333336</c:v>
                </c:pt>
                <c:pt idx="978">
                  <c:v>43226.92732638889</c:v>
                </c:pt>
                <c:pt idx="979">
                  <c:v>43226.927569444444</c:v>
                </c:pt>
                <c:pt idx="980">
                  <c:v>43226.927812499998</c:v>
                </c:pt>
                <c:pt idx="981">
                  <c:v>43226.928055555552</c:v>
                </c:pt>
                <c:pt idx="982">
                  <c:v>43226.928298611114</c:v>
                </c:pt>
                <c:pt idx="983">
                  <c:v>43226.928541666668</c:v>
                </c:pt>
                <c:pt idx="984">
                  <c:v>43226.928784722222</c:v>
                </c:pt>
                <c:pt idx="985">
                  <c:v>43226.929027777776</c:v>
                </c:pt>
                <c:pt idx="986">
                  <c:v>43226.929270833331</c:v>
                </c:pt>
                <c:pt idx="987">
                  <c:v>43226.929513888892</c:v>
                </c:pt>
                <c:pt idx="988">
                  <c:v>43226.929756944446</c:v>
                </c:pt>
                <c:pt idx="989">
                  <c:v>43226.93</c:v>
                </c:pt>
                <c:pt idx="990">
                  <c:v>43226.930243055554</c:v>
                </c:pt>
                <c:pt idx="991">
                  <c:v>43226.930486111109</c:v>
                </c:pt>
                <c:pt idx="992">
                  <c:v>43226.93072916667</c:v>
                </c:pt>
                <c:pt idx="993">
                  <c:v>43226.930972222224</c:v>
                </c:pt>
                <c:pt idx="994">
                  <c:v>43226.931215277778</c:v>
                </c:pt>
                <c:pt idx="995">
                  <c:v>43226.931458333333</c:v>
                </c:pt>
                <c:pt idx="996">
                  <c:v>43226.931701388887</c:v>
                </c:pt>
                <c:pt idx="997">
                  <c:v>43226.931944444441</c:v>
                </c:pt>
                <c:pt idx="998">
                  <c:v>43226.932187500002</c:v>
                </c:pt>
                <c:pt idx="999">
                  <c:v>43226.932430555556</c:v>
                </c:pt>
                <c:pt idx="1000">
                  <c:v>43226.932673611111</c:v>
                </c:pt>
                <c:pt idx="1001">
                  <c:v>43226.932916666665</c:v>
                </c:pt>
                <c:pt idx="1002">
                  <c:v>43226.933159722219</c:v>
                </c:pt>
                <c:pt idx="1003">
                  <c:v>43226.93340277778</c:v>
                </c:pt>
                <c:pt idx="1004">
                  <c:v>43226.933645833335</c:v>
                </c:pt>
                <c:pt idx="1005">
                  <c:v>43226.933888888889</c:v>
                </c:pt>
                <c:pt idx="1006">
                  <c:v>43226.934131944443</c:v>
                </c:pt>
                <c:pt idx="1007">
                  <c:v>43226.934374999997</c:v>
                </c:pt>
                <c:pt idx="1008">
                  <c:v>43226.934618055559</c:v>
                </c:pt>
                <c:pt idx="1009">
                  <c:v>43226.934861111113</c:v>
                </c:pt>
                <c:pt idx="1010">
                  <c:v>43226.935104166667</c:v>
                </c:pt>
                <c:pt idx="1011">
                  <c:v>43226.935335648152</c:v>
                </c:pt>
                <c:pt idx="1012">
                  <c:v>43226.935578703706</c:v>
                </c:pt>
                <c:pt idx="1013">
                  <c:v>43226.93582175926</c:v>
                </c:pt>
                <c:pt idx="1014">
                  <c:v>43226.936064814814</c:v>
                </c:pt>
                <c:pt idx="1015">
                  <c:v>43226.936307870368</c:v>
                </c:pt>
                <c:pt idx="1016">
                  <c:v>43226.936550925922</c:v>
                </c:pt>
                <c:pt idx="1017">
                  <c:v>43226.936793981484</c:v>
                </c:pt>
                <c:pt idx="1018">
                  <c:v>43226.937037037038</c:v>
                </c:pt>
                <c:pt idx="1019">
                  <c:v>43226.937280092592</c:v>
                </c:pt>
                <c:pt idx="1020">
                  <c:v>43226.937523148146</c:v>
                </c:pt>
                <c:pt idx="1021">
                  <c:v>43226.9377662037</c:v>
                </c:pt>
                <c:pt idx="1022">
                  <c:v>43226.938009259262</c:v>
                </c:pt>
                <c:pt idx="1023">
                  <c:v>43226.938252314816</c:v>
                </c:pt>
                <c:pt idx="1024">
                  <c:v>43226.93849537037</c:v>
                </c:pt>
                <c:pt idx="1025">
                  <c:v>43226.938738425924</c:v>
                </c:pt>
                <c:pt idx="1026">
                  <c:v>43226.938981481479</c:v>
                </c:pt>
                <c:pt idx="1027">
                  <c:v>43226.93922453704</c:v>
                </c:pt>
                <c:pt idx="1028">
                  <c:v>43226.939467592594</c:v>
                </c:pt>
                <c:pt idx="1029">
                  <c:v>43226.939710648148</c:v>
                </c:pt>
                <c:pt idx="1030">
                  <c:v>43226.939953703702</c:v>
                </c:pt>
                <c:pt idx="1031">
                  <c:v>43226.940196759257</c:v>
                </c:pt>
                <c:pt idx="1032">
                  <c:v>43226.940439814818</c:v>
                </c:pt>
                <c:pt idx="1033">
                  <c:v>43226.940682870372</c:v>
                </c:pt>
                <c:pt idx="1034">
                  <c:v>43226.940925925926</c:v>
                </c:pt>
                <c:pt idx="1035">
                  <c:v>43226.941168981481</c:v>
                </c:pt>
                <c:pt idx="1036">
                  <c:v>43226.941412037035</c:v>
                </c:pt>
                <c:pt idx="1037">
                  <c:v>43226.941655092596</c:v>
                </c:pt>
                <c:pt idx="1038">
                  <c:v>43226.94189814815</c:v>
                </c:pt>
                <c:pt idx="1039">
                  <c:v>43226.942141203705</c:v>
                </c:pt>
                <c:pt idx="1040">
                  <c:v>43226.942384259259</c:v>
                </c:pt>
                <c:pt idx="1041">
                  <c:v>43226.942627314813</c:v>
                </c:pt>
                <c:pt idx="1042">
                  <c:v>43226.942870370367</c:v>
                </c:pt>
                <c:pt idx="1043">
                  <c:v>43226.943113425928</c:v>
                </c:pt>
                <c:pt idx="1044">
                  <c:v>43226.943356481483</c:v>
                </c:pt>
                <c:pt idx="1045">
                  <c:v>43226.943599537037</c:v>
                </c:pt>
                <c:pt idx="1046">
                  <c:v>43226.943842592591</c:v>
                </c:pt>
                <c:pt idx="1047">
                  <c:v>43226.944085648145</c:v>
                </c:pt>
                <c:pt idx="1048">
                  <c:v>43226.944328703707</c:v>
                </c:pt>
                <c:pt idx="1049">
                  <c:v>43226.944571759261</c:v>
                </c:pt>
                <c:pt idx="1050">
                  <c:v>43226.944814814815</c:v>
                </c:pt>
                <c:pt idx="1051">
                  <c:v>43226.945057870369</c:v>
                </c:pt>
                <c:pt idx="1052">
                  <c:v>43226.945300925923</c:v>
                </c:pt>
                <c:pt idx="1053">
                  <c:v>43226.945543981485</c:v>
                </c:pt>
                <c:pt idx="1054">
                  <c:v>43226.945787037039</c:v>
                </c:pt>
                <c:pt idx="1055">
                  <c:v>43226.946030092593</c:v>
                </c:pt>
                <c:pt idx="1056">
                  <c:v>43226.946261574078</c:v>
                </c:pt>
                <c:pt idx="1057">
                  <c:v>43226.946504629632</c:v>
                </c:pt>
                <c:pt idx="1058">
                  <c:v>43226.946747685186</c:v>
                </c:pt>
                <c:pt idx="1059">
                  <c:v>43226.94699074074</c:v>
                </c:pt>
                <c:pt idx="1060">
                  <c:v>43226.947233796294</c:v>
                </c:pt>
                <c:pt idx="1061">
                  <c:v>43226.947476851848</c:v>
                </c:pt>
                <c:pt idx="1062">
                  <c:v>43226.94771990741</c:v>
                </c:pt>
                <c:pt idx="1063">
                  <c:v>43226.947962962964</c:v>
                </c:pt>
                <c:pt idx="1064">
                  <c:v>43226.948206018518</c:v>
                </c:pt>
                <c:pt idx="1065">
                  <c:v>43226.948449074072</c:v>
                </c:pt>
                <c:pt idx="1066">
                  <c:v>43226.948692129627</c:v>
                </c:pt>
                <c:pt idx="1067">
                  <c:v>43226.948935185188</c:v>
                </c:pt>
                <c:pt idx="1068">
                  <c:v>43226.949178240742</c:v>
                </c:pt>
                <c:pt idx="1069">
                  <c:v>43226.949421296296</c:v>
                </c:pt>
                <c:pt idx="1070">
                  <c:v>43226.949664351851</c:v>
                </c:pt>
                <c:pt idx="1071">
                  <c:v>43226.949907407405</c:v>
                </c:pt>
                <c:pt idx="1072">
                  <c:v>43226.950150462966</c:v>
                </c:pt>
                <c:pt idx="1073">
                  <c:v>43226.95039351852</c:v>
                </c:pt>
                <c:pt idx="1074">
                  <c:v>43226.950636574074</c:v>
                </c:pt>
                <c:pt idx="1075">
                  <c:v>43226.950879629629</c:v>
                </c:pt>
                <c:pt idx="1076">
                  <c:v>43226.951122685183</c:v>
                </c:pt>
                <c:pt idx="1077">
                  <c:v>43226.951365740744</c:v>
                </c:pt>
                <c:pt idx="1078">
                  <c:v>43226.951608796298</c:v>
                </c:pt>
                <c:pt idx="1079">
                  <c:v>43226.951851851853</c:v>
                </c:pt>
                <c:pt idx="1080">
                  <c:v>43226.952094907407</c:v>
                </c:pt>
                <c:pt idx="1081">
                  <c:v>43226.952337962961</c:v>
                </c:pt>
                <c:pt idx="1082">
                  <c:v>43226.952581018515</c:v>
                </c:pt>
                <c:pt idx="1083">
                  <c:v>43226.952824074076</c:v>
                </c:pt>
                <c:pt idx="1084">
                  <c:v>43226.953067129631</c:v>
                </c:pt>
                <c:pt idx="1085">
                  <c:v>43226.953310185185</c:v>
                </c:pt>
                <c:pt idx="1086">
                  <c:v>43226.953553240739</c:v>
                </c:pt>
                <c:pt idx="1087">
                  <c:v>43226.953796296293</c:v>
                </c:pt>
                <c:pt idx="1088">
                  <c:v>43226.954039351855</c:v>
                </c:pt>
                <c:pt idx="1089">
                  <c:v>43226.954282407409</c:v>
                </c:pt>
                <c:pt idx="1090">
                  <c:v>43226.954525462963</c:v>
                </c:pt>
                <c:pt idx="1091">
                  <c:v>43226.954768518517</c:v>
                </c:pt>
                <c:pt idx="1092">
                  <c:v>43226.955011574071</c:v>
                </c:pt>
                <c:pt idx="1093">
                  <c:v>43226.955254629633</c:v>
                </c:pt>
                <c:pt idx="1094">
                  <c:v>43226.955497685187</c:v>
                </c:pt>
                <c:pt idx="1095">
                  <c:v>43226.955740740741</c:v>
                </c:pt>
                <c:pt idx="1096">
                  <c:v>43226.955983796295</c:v>
                </c:pt>
                <c:pt idx="1097">
                  <c:v>43226.956226851849</c:v>
                </c:pt>
                <c:pt idx="1098">
                  <c:v>43226.956469907411</c:v>
                </c:pt>
                <c:pt idx="1099">
                  <c:v>43226.956712962965</c:v>
                </c:pt>
                <c:pt idx="1100">
                  <c:v>43226.956956018519</c:v>
                </c:pt>
                <c:pt idx="1101">
                  <c:v>43226.957199074073</c:v>
                </c:pt>
                <c:pt idx="1102">
                  <c:v>43226.957442129627</c:v>
                </c:pt>
                <c:pt idx="1103">
                  <c:v>43226.957673611112</c:v>
                </c:pt>
                <c:pt idx="1104">
                  <c:v>43226.957916666666</c:v>
                </c:pt>
                <c:pt idx="1105">
                  <c:v>43226.95815972222</c:v>
                </c:pt>
                <c:pt idx="1106">
                  <c:v>43226.958402777775</c:v>
                </c:pt>
                <c:pt idx="1107">
                  <c:v>43226.958645833336</c:v>
                </c:pt>
                <c:pt idx="1108">
                  <c:v>43226.95888888889</c:v>
                </c:pt>
                <c:pt idx="1109">
                  <c:v>43226.959131944444</c:v>
                </c:pt>
                <c:pt idx="1110">
                  <c:v>43226.959374999999</c:v>
                </c:pt>
                <c:pt idx="1111">
                  <c:v>43226.959618055553</c:v>
                </c:pt>
                <c:pt idx="1112">
                  <c:v>43226.959861111114</c:v>
                </c:pt>
                <c:pt idx="1113">
                  <c:v>43226.960104166668</c:v>
                </c:pt>
                <c:pt idx="1114">
                  <c:v>43226.960347222222</c:v>
                </c:pt>
                <c:pt idx="1115">
                  <c:v>43226.960590277777</c:v>
                </c:pt>
                <c:pt idx="1116">
                  <c:v>43226.960833333331</c:v>
                </c:pt>
                <c:pt idx="1117">
                  <c:v>43226.961076388892</c:v>
                </c:pt>
                <c:pt idx="1118">
                  <c:v>43226.961319444446</c:v>
                </c:pt>
                <c:pt idx="1119">
                  <c:v>43226.961562500001</c:v>
                </c:pt>
                <c:pt idx="1120">
                  <c:v>43226.961805555555</c:v>
                </c:pt>
                <c:pt idx="1121">
                  <c:v>43226.962048611109</c:v>
                </c:pt>
                <c:pt idx="1122">
                  <c:v>43226.962291666663</c:v>
                </c:pt>
                <c:pt idx="1123">
                  <c:v>43226.962534722225</c:v>
                </c:pt>
                <c:pt idx="1124">
                  <c:v>43226.962777777779</c:v>
                </c:pt>
                <c:pt idx="1125">
                  <c:v>43226.963020833333</c:v>
                </c:pt>
                <c:pt idx="1126">
                  <c:v>43226.963263888887</c:v>
                </c:pt>
                <c:pt idx="1127">
                  <c:v>43226.963506944441</c:v>
                </c:pt>
                <c:pt idx="1128">
                  <c:v>43226.963750000003</c:v>
                </c:pt>
                <c:pt idx="1129">
                  <c:v>43226.963993055557</c:v>
                </c:pt>
                <c:pt idx="1130">
                  <c:v>43226.964236111111</c:v>
                </c:pt>
                <c:pt idx="1131">
                  <c:v>43226.964479166665</c:v>
                </c:pt>
                <c:pt idx="1132">
                  <c:v>43226.964722222219</c:v>
                </c:pt>
                <c:pt idx="1133">
                  <c:v>43226.964965277781</c:v>
                </c:pt>
                <c:pt idx="1134">
                  <c:v>43226.965208333335</c:v>
                </c:pt>
                <c:pt idx="1135">
                  <c:v>43226.965451388889</c:v>
                </c:pt>
                <c:pt idx="1136">
                  <c:v>43226.965694444443</c:v>
                </c:pt>
                <c:pt idx="1137">
                  <c:v>43226.965937499997</c:v>
                </c:pt>
                <c:pt idx="1138">
                  <c:v>43226.966180555559</c:v>
                </c:pt>
                <c:pt idx="1139">
                  <c:v>43226.966423611113</c:v>
                </c:pt>
                <c:pt idx="1140">
                  <c:v>43226.966666666667</c:v>
                </c:pt>
                <c:pt idx="1141">
                  <c:v>43226.966909722221</c:v>
                </c:pt>
                <c:pt idx="1142">
                  <c:v>43226.967152777775</c:v>
                </c:pt>
                <c:pt idx="1143">
                  <c:v>43226.967395833337</c:v>
                </c:pt>
                <c:pt idx="1144">
                  <c:v>43226.967638888891</c:v>
                </c:pt>
                <c:pt idx="1145">
                  <c:v>43226.967881944445</c:v>
                </c:pt>
                <c:pt idx="1146">
                  <c:v>43226.968124999999</c:v>
                </c:pt>
                <c:pt idx="1147">
                  <c:v>43226.968368055554</c:v>
                </c:pt>
                <c:pt idx="1148">
                  <c:v>43226.968611111108</c:v>
                </c:pt>
                <c:pt idx="1149">
                  <c:v>43226.968854166669</c:v>
                </c:pt>
                <c:pt idx="1150">
                  <c:v>43226.969097222223</c:v>
                </c:pt>
                <c:pt idx="1151">
                  <c:v>43226.969340277778</c:v>
                </c:pt>
                <c:pt idx="1152">
                  <c:v>43226.969583333332</c:v>
                </c:pt>
                <c:pt idx="1153">
                  <c:v>43226.969814814816</c:v>
                </c:pt>
                <c:pt idx="1154">
                  <c:v>43226.970057870371</c:v>
                </c:pt>
                <c:pt idx="1155">
                  <c:v>43226.970300925925</c:v>
                </c:pt>
                <c:pt idx="1156">
                  <c:v>43226.970543981479</c:v>
                </c:pt>
                <c:pt idx="1157">
                  <c:v>43226.97078703704</c:v>
                </c:pt>
                <c:pt idx="1158">
                  <c:v>43226.971030092594</c:v>
                </c:pt>
                <c:pt idx="1159">
                  <c:v>43226.971273148149</c:v>
                </c:pt>
                <c:pt idx="1160">
                  <c:v>43226.971516203703</c:v>
                </c:pt>
                <c:pt idx="1161">
                  <c:v>43226.971759259257</c:v>
                </c:pt>
                <c:pt idx="1162">
                  <c:v>43226.972002314818</c:v>
                </c:pt>
                <c:pt idx="1163">
                  <c:v>43226.972245370373</c:v>
                </c:pt>
                <c:pt idx="1164">
                  <c:v>43226.972488425927</c:v>
                </c:pt>
                <c:pt idx="1165">
                  <c:v>43226.972731481481</c:v>
                </c:pt>
                <c:pt idx="1166">
                  <c:v>43226.972974537035</c:v>
                </c:pt>
                <c:pt idx="1167">
                  <c:v>43226.973217592589</c:v>
                </c:pt>
                <c:pt idx="1168">
                  <c:v>43226.973460648151</c:v>
                </c:pt>
                <c:pt idx="1169">
                  <c:v>43226.973703703705</c:v>
                </c:pt>
                <c:pt idx="1170">
                  <c:v>43226.973946759259</c:v>
                </c:pt>
                <c:pt idx="1171">
                  <c:v>43226.974189814813</c:v>
                </c:pt>
                <c:pt idx="1172">
                  <c:v>43226.974432870367</c:v>
                </c:pt>
                <c:pt idx="1173">
                  <c:v>43226.974675925929</c:v>
                </c:pt>
                <c:pt idx="1174">
                  <c:v>43226.974918981483</c:v>
                </c:pt>
                <c:pt idx="1175">
                  <c:v>43226.975162037037</c:v>
                </c:pt>
                <c:pt idx="1176">
                  <c:v>43226.975405092591</c:v>
                </c:pt>
                <c:pt idx="1177">
                  <c:v>43226.975648148145</c:v>
                </c:pt>
                <c:pt idx="1178">
                  <c:v>43226.975891203707</c:v>
                </c:pt>
                <c:pt idx="1179">
                  <c:v>43226.976134259261</c:v>
                </c:pt>
                <c:pt idx="1180">
                  <c:v>43226.976377314815</c:v>
                </c:pt>
                <c:pt idx="1181">
                  <c:v>43226.976620370369</c:v>
                </c:pt>
                <c:pt idx="1182">
                  <c:v>43226.976863425924</c:v>
                </c:pt>
                <c:pt idx="1183">
                  <c:v>43226.977106481485</c:v>
                </c:pt>
                <c:pt idx="1184">
                  <c:v>43226.977349537039</c:v>
                </c:pt>
                <c:pt idx="1185">
                  <c:v>43226.977592592593</c:v>
                </c:pt>
                <c:pt idx="1186">
                  <c:v>43226.977835648147</c:v>
                </c:pt>
                <c:pt idx="1187">
                  <c:v>43226.978078703702</c:v>
                </c:pt>
                <c:pt idx="1188">
                  <c:v>43226.978321759256</c:v>
                </c:pt>
                <c:pt idx="1189">
                  <c:v>43226.978564814817</c:v>
                </c:pt>
                <c:pt idx="1190">
                  <c:v>43226.978807870371</c:v>
                </c:pt>
                <c:pt idx="1191">
                  <c:v>43226.979050925926</c:v>
                </c:pt>
                <c:pt idx="1192">
                  <c:v>43226.97929398148</c:v>
                </c:pt>
                <c:pt idx="1193">
                  <c:v>43226.979537037034</c:v>
                </c:pt>
                <c:pt idx="1194">
                  <c:v>43226.979780092595</c:v>
                </c:pt>
                <c:pt idx="1195">
                  <c:v>43226.980023148149</c:v>
                </c:pt>
                <c:pt idx="1196">
                  <c:v>43226.980266203704</c:v>
                </c:pt>
                <c:pt idx="1197">
                  <c:v>43226.980509259258</c:v>
                </c:pt>
                <c:pt idx="1198">
                  <c:v>43226.980740740742</c:v>
                </c:pt>
                <c:pt idx="1199">
                  <c:v>43226.980983796297</c:v>
                </c:pt>
                <c:pt idx="1200">
                  <c:v>43226.981226851851</c:v>
                </c:pt>
                <c:pt idx="1201">
                  <c:v>43226.981469907405</c:v>
                </c:pt>
                <c:pt idx="1202">
                  <c:v>43226.981712962966</c:v>
                </c:pt>
                <c:pt idx="1203">
                  <c:v>43226.981956018521</c:v>
                </c:pt>
                <c:pt idx="1204">
                  <c:v>43226.982199074075</c:v>
                </c:pt>
                <c:pt idx="1205">
                  <c:v>43226.982442129629</c:v>
                </c:pt>
                <c:pt idx="1206">
                  <c:v>43226.982685185183</c:v>
                </c:pt>
                <c:pt idx="1207">
                  <c:v>43226.982928240737</c:v>
                </c:pt>
                <c:pt idx="1208">
                  <c:v>43226.983171296299</c:v>
                </c:pt>
                <c:pt idx="1209">
                  <c:v>43226.983414351853</c:v>
                </c:pt>
                <c:pt idx="1210">
                  <c:v>43226.983657407407</c:v>
                </c:pt>
                <c:pt idx="1211">
                  <c:v>43226.983900462961</c:v>
                </c:pt>
                <c:pt idx="1212">
                  <c:v>43226.984143518515</c:v>
                </c:pt>
                <c:pt idx="1213">
                  <c:v>43226.984386574077</c:v>
                </c:pt>
                <c:pt idx="1214">
                  <c:v>43226.984629629631</c:v>
                </c:pt>
                <c:pt idx="1215">
                  <c:v>43226.984872685185</c:v>
                </c:pt>
                <c:pt idx="1216">
                  <c:v>43226.985115740739</c:v>
                </c:pt>
                <c:pt idx="1217">
                  <c:v>43226.985358796293</c:v>
                </c:pt>
                <c:pt idx="1218">
                  <c:v>43226.985601851855</c:v>
                </c:pt>
                <c:pt idx="1219">
                  <c:v>43226.985844907409</c:v>
                </c:pt>
                <c:pt idx="1220">
                  <c:v>43226.986087962963</c:v>
                </c:pt>
                <c:pt idx="1221">
                  <c:v>43226.986331018517</c:v>
                </c:pt>
                <c:pt idx="1222">
                  <c:v>43226.986574074072</c:v>
                </c:pt>
                <c:pt idx="1223">
                  <c:v>43226.986817129633</c:v>
                </c:pt>
                <c:pt idx="1224">
                  <c:v>43226.987060185187</c:v>
                </c:pt>
                <c:pt idx="1225">
                  <c:v>43226.987303240741</c:v>
                </c:pt>
                <c:pt idx="1226">
                  <c:v>43226.987546296295</c:v>
                </c:pt>
                <c:pt idx="1227">
                  <c:v>43226.98778935185</c:v>
                </c:pt>
                <c:pt idx="1228">
                  <c:v>43226.988032407404</c:v>
                </c:pt>
                <c:pt idx="1229">
                  <c:v>43226.988275462965</c:v>
                </c:pt>
                <c:pt idx="1230">
                  <c:v>43226.988518518519</c:v>
                </c:pt>
                <c:pt idx="1231">
                  <c:v>43226.988761574074</c:v>
                </c:pt>
                <c:pt idx="1232">
                  <c:v>43226.989004629628</c:v>
                </c:pt>
                <c:pt idx="1233">
                  <c:v>43226.989247685182</c:v>
                </c:pt>
                <c:pt idx="1234">
                  <c:v>43226.989490740743</c:v>
                </c:pt>
                <c:pt idx="1235">
                  <c:v>43226.989733796298</c:v>
                </c:pt>
                <c:pt idx="1236">
                  <c:v>43226.989976851852</c:v>
                </c:pt>
                <c:pt idx="1237">
                  <c:v>43226.990219907406</c:v>
                </c:pt>
                <c:pt idx="1238">
                  <c:v>43226.99046296296</c:v>
                </c:pt>
                <c:pt idx="1239">
                  <c:v>43226.990706018521</c:v>
                </c:pt>
                <c:pt idx="1240">
                  <c:v>43226.990949074076</c:v>
                </c:pt>
                <c:pt idx="1241">
                  <c:v>43226.99119212963</c:v>
                </c:pt>
                <c:pt idx="1242">
                  <c:v>43226.991435185184</c:v>
                </c:pt>
                <c:pt idx="1243">
                  <c:v>43226.991678240738</c:v>
                </c:pt>
                <c:pt idx="1244">
                  <c:v>43226.991909722223</c:v>
                </c:pt>
                <c:pt idx="1245">
                  <c:v>43226.992152777777</c:v>
                </c:pt>
                <c:pt idx="1246">
                  <c:v>43226.992395833331</c:v>
                </c:pt>
                <c:pt idx="1247">
                  <c:v>43226.992638888885</c:v>
                </c:pt>
                <c:pt idx="1248">
                  <c:v>43226.992881944447</c:v>
                </c:pt>
                <c:pt idx="1249">
                  <c:v>43226.993125000001</c:v>
                </c:pt>
                <c:pt idx="1250">
                  <c:v>43226.993368055555</c:v>
                </c:pt>
                <c:pt idx="1251">
                  <c:v>43226.993611111109</c:v>
                </c:pt>
                <c:pt idx="1252">
                  <c:v>43226.993854166663</c:v>
                </c:pt>
                <c:pt idx="1253">
                  <c:v>43226.994097222225</c:v>
                </c:pt>
                <c:pt idx="1254">
                  <c:v>43226.994340277779</c:v>
                </c:pt>
                <c:pt idx="1255">
                  <c:v>43226.994583333333</c:v>
                </c:pt>
                <c:pt idx="1256">
                  <c:v>43226.994826388887</c:v>
                </c:pt>
                <c:pt idx="1257">
                  <c:v>43226.995069444441</c:v>
                </c:pt>
                <c:pt idx="1258">
                  <c:v>43226.995312500003</c:v>
                </c:pt>
                <c:pt idx="1259">
                  <c:v>43226.995555555557</c:v>
                </c:pt>
                <c:pt idx="1260">
                  <c:v>43226.995798611111</c:v>
                </c:pt>
                <c:pt idx="1261">
                  <c:v>43226.996041666665</c:v>
                </c:pt>
                <c:pt idx="1262">
                  <c:v>43226.99628472222</c:v>
                </c:pt>
                <c:pt idx="1263">
                  <c:v>43226.996527777781</c:v>
                </c:pt>
                <c:pt idx="1264">
                  <c:v>43226.996770833335</c:v>
                </c:pt>
                <c:pt idx="1265">
                  <c:v>43226.997013888889</c:v>
                </c:pt>
                <c:pt idx="1266">
                  <c:v>43226.997256944444</c:v>
                </c:pt>
                <c:pt idx="1267">
                  <c:v>43226.997499999998</c:v>
                </c:pt>
                <c:pt idx="1268">
                  <c:v>43226.997743055559</c:v>
                </c:pt>
                <c:pt idx="1269">
                  <c:v>43226.997986111113</c:v>
                </c:pt>
                <c:pt idx="1270">
                  <c:v>43226.998229166667</c:v>
                </c:pt>
                <c:pt idx="1271">
                  <c:v>43226.998472222222</c:v>
                </c:pt>
                <c:pt idx="1272">
                  <c:v>43226.998715277776</c:v>
                </c:pt>
                <c:pt idx="1273">
                  <c:v>43226.99895833333</c:v>
                </c:pt>
                <c:pt idx="1274">
                  <c:v>43226.999201388891</c:v>
                </c:pt>
                <c:pt idx="1275">
                  <c:v>43226.999444444446</c:v>
                </c:pt>
                <c:pt idx="1276">
                  <c:v>43226.9996875</c:v>
                </c:pt>
                <c:pt idx="1277">
                  <c:v>43226.999930555554</c:v>
                </c:pt>
                <c:pt idx="1278">
                  <c:v>43227.000173611108</c:v>
                </c:pt>
                <c:pt idx="1279">
                  <c:v>43227.000416666669</c:v>
                </c:pt>
                <c:pt idx="1280">
                  <c:v>43227.000659722224</c:v>
                </c:pt>
                <c:pt idx="1281">
                  <c:v>43227.000902777778</c:v>
                </c:pt>
                <c:pt idx="1282">
                  <c:v>43227.001145833332</c:v>
                </c:pt>
                <c:pt idx="1283">
                  <c:v>43227.001388888886</c:v>
                </c:pt>
                <c:pt idx="1284">
                  <c:v>43227.001631944448</c:v>
                </c:pt>
                <c:pt idx="1285">
                  <c:v>43227.001875000002</c:v>
                </c:pt>
                <c:pt idx="1286">
                  <c:v>43227.002118055556</c:v>
                </c:pt>
                <c:pt idx="1287">
                  <c:v>43227.00236111111</c:v>
                </c:pt>
                <c:pt idx="1288">
                  <c:v>43227.002604166664</c:v>
                </c:pt>
                <c:pt idx="1289">
                  <c:v>43227.002847222226</c:v>
                </c:pt>
                <c:pt idx="1290">
                  <c:v>43227.003078703703</c:v>
                </c:pt>
                <c:pt idx="1291">
                  <c:v>43227.003321759257</c:v>
                </c:pt>
                <c:pt idx="1292">
                  <c:v>43227.003564814811</c:v>
                </c:pt>
                <c:pt idx="1293">
                  <c:v>43227.003807870373</c:v>
                </c:pt>
                <c:pt idx="1294">
                  <c:v>43227.004050925927</c:v>
                </c:pt>
                <c:pt idx="1295">
                  <c:v>43227.004293981481</c:v>
                </c:pt>
                <c:pt idx="1296">
                  <c:v>43227.004537037035</c:v>
                </c:pt>
                <c:pt idx="1297">
                  <c:v>43227.004780092589</c:v>
                </c:pt>
                <c:pt idx="1298">
                  <c:v>43227.005023148151</c:v>
                </c:pt>
                <c:pt idx="1299">
                  <c:v>43227.005266203705</c:v>
                </c:pt>
                <c:pt idx="1300">
                  <c:v>43227.005509259259</c:v>
                </c:pt>
                <c:pt idx="1301">
                  <c:v>43227.005752314813</c:v>
                </c:pt>
                <c:pt idx="1302">
                  <c:v>43227.005995370368</c:v>
                </c:pt>
                <c:pt idx="1303">
                  <c:v>43227.006238425929</c:v>
                </c:pt>
                <c:pt idx="1304">
                  <c:v>43227.006481481483</c:v>
                </c:pt>
                <c:pt idx="1305">
                  <c:v>43227.006724537037</c:v>
                </c:pt>
                <c:pt idx="1306">
                  <c:v>43227.006967592592</c:v>
                </c:pt>
                <c:pt idx="1307">
                  <c:v>43227.007210648146</c:v>
                </c:pt>
                <c:pt idx="1308">
                  <c:v>43227.007453703707</c:v>
                </c:pt>
                <c:pt idx="1309">
                  <c:v>43227.007696759261</c:v>
                </c:pt>
                <c:pt idx="1310">
                  <c:v>43227.007939814815</c:v>
                </c:pt>
                <c:pt idx="1311">
                  <c:v>43227.00818287037</c:v>
                </c:pt>
                <c:pt idx="1312">
                  <c:v>43227.008425925924</c:v>
                </c:pt>
                <c:pt idx="1313">
                  <c:v>43227.008668981478</c:v>
                </c:pt>
                <c:pt idx="1314">
                  <c:v>43227.008912037039</c:v>
                </c:pt>
                <c:pt idx="1315">
                  <c:v>43227.009155092594</c:v>
                </c:pt>
                <c:pt idx="1316">
                  <c:v>43227.009398148148</c:v>
                </c:pt>
                <c:pt idx="1317">
                  <c:v>43227.009641203702</c:v>
                </c:pt>
                <c:pt idx="1318">
                  <c:v>43227.009884259256</c:v>
                </c:pt>
                <c:pt idx="1319">
                  <c:v>43227.010127314818</c:v>
                </c:pt>
                <c:pt idx="1320">
                  <c:v>43227.010370370372</c:v>
                </c:pt>
                <c:pt idx="1321">
                  <c:v>43227.010613425926</c:v>
                </c:pt>
                <c:pt idx="1322">
                  <c:v>43227.01085648148</c:v>
                </c:pt>
                <c:pt idx="1323">
                  <c:v>43227.011099537034</c:v>
                </c:pt>
                <c:pt idx="1324">
                  <c:v>43227.011342592596</c:v>
                </c:pt>
                <c:pt idx="1325">
                  <c:v>43227.01158564815</c:v>
                </c:pt>
                <c:pt idx="1326">
                  <c:v>43227.011828703704</c:v>
                </c:pt>
                <c:pt idx="1327">
                  <c:v>43227.012071759258</c:v>
                </c:pt>
                <c:pt idx="1328">
                  <c:v>43227.012314814812</c:v>
                </c:pt>
                <c:pt idx="1329">
                  <c:v>43227.012557870374</c:v>
                </c:pt>
                <c:pt idx="1330">
                  <c:v>43227.012800925928</c:v>
                </c:pt>
                <c:pt idx="1331">
                  <c:v>43227.013043981482</c:v>
                </c:pt>
                <c:pt idx="1332">
                  <c:v>43227.013287037036</c:v>
                </c:pt>
                <c:pt idx="1333">
                  <c:v>43227.01353009259</c:v>
                </c:pt>
                <c:pt idx="1334">
                  <c:v>43227.013773148145</c:v>
                </c:pt>
                <c:pt idx="1335">
                  <c:v>43227.014016203706</c:v>
                </c:pt>
                <c:pt idx="1336">
                  <c:v>43227.014247685183</c:v>
                </c:pt>
                <c:pt idx="1337">
                  <c:v>43227.014490740738</c:v>
                </c:pt>
                <c:pt idx="1338">
                  <c:v>43227.014733796299</c:v>
                </c:pt>
                <c:pt idx="1339">
                  <c:v>43227.014976851853</c:v>
                </c:pt>
                <c:pt idx="1340">
                  <c:v>43227.015219907407</c:v>
                </c:pt>
                <c:pt idx="1341">
                  <c:v>43227.015462962961</c:v>
                </c:pt>
                <c:pt idx="1342">
                  <c:v>43227.015706018516</c:v>
                </c:pt>
                <c:pt idx="1343">
                  <c:v>43227.015949074077</c:v>
                </c:pt>
                <c:pt idx="1344">
                  <c:v>43227.016192129631</c:v>
                </c:pt>
                <c:pt idx="1345">
                  <c:v>43227.016435185185</c:v>
                </c:pt>
                <c:pt idx="1346">
                  <c:v>43227.01667824074</c:v>
                </c:pt>
                <c:pt idx="1347">
                  <c:v>43227.016921296294</c:v>
                </c:pt>
                <c:pt idx="1348">
                  <c:v>43227.017164351855</c:v>
                </c:pt>
                <c:pt idx="1349">
                  <c:v>43227.017407407409</c:v>
                </c:pt>
                <c:pt idx="1350">
                  <c:v>43227.017650462964</c:v>
                </c:pt>
                <c:pt idx="1351">
                  <c:v>43227.017893518518</c:v>
                </c:pt>
                <c:pt idx="1352">
                  <c:v>43227.018136574072</c:v>
                </c:pt>
                <c:pt idx="1353">
                  <c:v>43227.018379629626</c:v>
                </c:pt>
                <c:pt idx="1354">
                  <c:v>43227.018622685187</c:v>
                </c:pt>
                <c:pt idx="1355">
                  <c:v>43227.018865740742</c:v>
                </c:pt>
                <c:pt idx="1356">
                  <c:v>43227.019108796296</c:v>
                </c:pt>
                <c:pt idx="1357">
                  <c:v>43227.01935185185</c:v>
                </c:pt>
                <c:pt idx="1358">
                  <c:v>43227.019594907404</c:v>
                </c:pt>
                <c:pt idx="1359">
                  <c:v>43227.019837962966</c:v>
                </c:pt>
                <c:pt idx="1360">
                  <c:v>43227.02008101852</c:v>
                </c:pt>
                <c:pt idx="1361">
                  <c:v>43227.020324074074</c:v>
                </c:pt>
                <c:pt idx="1362">
                  <c:v>43227.020567129628</c:v>
                </c:pt>
                <c:pt idx="1363">
                  <c:v>43227.020810185182</c:v>
                </c:pt>
                <c:pt idx="1364">
                  <c:v>43227.021053240744</c:v>
                </c:pt>
                <c:pt idx="1365">
                  <c:v>43227.021296296298</c:v>
                </c:pt>
                <c:pt idx="1366">
                  <c:v>43227.021539351852</c:v>
                </c:pt>
                <c:pt idx="1367">
                  <c:v>43227.021782407406</c:v>
                </c:pt>
                <c:pt idx="1368">
                  <c:v>43227.02202546296</c:v>
                </c:pt>
                <c:pt idx="1369">
                  <c:v>43227.022268518522</c:v>
                </c:pt>
                <c:pt idx="1370">
                  <c:v>43227.022511574076</c:v>
                </c:pt>
                <c:pt idx="1371">
                  <c:v>43227.02275462963</c:v>
                </c:pt>
                <c:pt idx="1372">
                  <c:v>43227.022997685184</c:v>
                </c:pt>
                <c:pt idx="1373">
                  <c:v>43227.023240740738</c:v>
                </c:pt>
                <c:pt idx="1374">
                  <c:v>43227.0234837963</c:v>
                </c:pt>
                <c:pt idx="1375">
                  <c:v>43227.023726851854</c:v>
                </c:pt>
                <c:pt idx="1376">
                  <c:v>43227.023969907408</c:v>
                </c:pt>
                <c:pt idx="1377">
                  <c:v>43227.024212962962</c:v>
                </c:pt>
                <c:pt idx="1378">
                  <c:v>43227.024456018517</c:v>
                </c:pt>
                <c:pt idx="1379">
                  <c:v>43227.024699074071</c:v>
                </c:pt>
                <c:pt idx="1380">
                  <c:v>43227.024942129632</c:v>
                </c:pt>
                <c:pt idx="1381">
                  <c:v>43227.025173611109</c:v>
                </c:pt>
                <c:pt idx="1382">
                  <c:v>43227.025416666664</c:v>
                </c:pt>
                <c:pt idx="1383">
                  <c:v>43227.025659722225</c:v>
                </c:pt>
                <c:pt idx="1384">
                  <c:v>43227.025902777779</c:v>
                </c:pt>
                <c:pt idx="1385">
                  <c:v>43227.026145833333</c:v>
                </c:pt>
                <c:pt idx="1386">
                  <c:v>43227.026388888888</c:v>
                </c:pt>
                <c:pt idx="1387">
                  <c:v>43227.026631944442</c:v>
                </c:pt>
                <c:pt idx="1388">
                  <c:v>43227.026875000003</c:v>
                </c:pt>
                <c:pt idx="1389">
                  <c:v>43227.027118055557</c:v>
                </c:pt>
                <c:pt idx="1390">
                  <c:v>43227.027361111112</c:v>
                </c:pt>
                <c:pt idx="1391">
                  <c:v>43227.027604166666</c:v>
                </c:pt>
                <c:pt idx="1392">
                  <c:v>43227.02784722222</c:v>
                </c:pt>
                <c:pt idx="1393">
                  <c:v>43227.028090277781</c:v>
                </c:pt>
                <c:pt idx="1394">
                  <c:v>43227.028333333335</c:v>
                </c:pt>
                <c:pt idx="1395">
                  <c:v>43227.02857638889</c:v>
                </c:pt>
                <c:pt idx="1396">
                  <c:v>43227.028819444444</c:v>
                </c:pt>
                <c:pt idx="1397">
                  <c:v>43227.029062499998</c:v>
                </c:pt>
                <c:pt idx="1398">
                  <c:v>43227.029305555552</c:v>
                </c:pt>
                <c:pt idx="1399">
                  <c:v>43227.029548611114</c:v>
                </c:pt>
                <c:pt idx="1400">
                  <c:v>43227.029791666668</c:v>
                </c:pt>
                <c:pt idx="1401">
                  <c:v>43227.030034722222</c:v>
                </c:pt>
                <c:pt idx="1402">
                  <c:v>43227.030277777776</c:v>
                </c:pt>
                <c:pt idx="1403">
                  <c:v>43227.03052083333</c:v>
                </c:pt>
                <c:pt idx="1404">
                  <c:v>43227.030763888892</c:v>
                </c:pt>
                <c:pt idx="1405">
                  <c:v>43227.031006944446</c:v>
                </c:pt>
                <c:pt idx="1406">
                  <c:v>43227.03125</c:v>
                </c:pt>
                <c:pt idx="1407">
                  <c:v>43227.031493055554</c:v>
                </c:pt>
                <c:pt idx="1408">
                  <c:v>43227.031736111108</c:v>
                </c:pt>
                <c:pt idx="1409">
                  <c:v>43227.03197916667</c:v>
                </c:pt>
                <c:pt idx="1410">
                  <c:v>43227.032222222224</c:v>
                </c:pt>
                <c:pt idx="1411">
                  <c:v>43227.032465277778</c:v>
                </c:pt>
                <c:pt idx="1412">
                  <c:v>43227.032708333332</c:v>
                </c:pt>
                <c:pt idx="1413">
                  <c:v>43227.032951388886</c:v>
                </c:pt>
                <c:pt idx="1414">
                  <c:v>43227.033194444448</c:v>
                </c:pt>
                <c:pt idx="1415">
                  <c:v>43227.033437500002</c:v>
                </c:pt>
                <c:pt idx="1416">
                  <c:v>43227.033680555556</c:v>
                </c:pt>
                <c:pt idx="1417">
                  <c:v>43227.03392361111</c:v>
                </c:pt>
                <c:pt idx="1418">
                  <c:v>43227.034166666665</c:v>
                </c:pt>
                <c:pt idx="1419">
                  <c:v>43227.034409722219</c:v>
                </c:pt>
                <c:pt idx="1420">
                  <c:v>43227.03465277778</c:v>
                </c:pt>
                <c:pt idx="1421">
                  <c:v>43227.034895833334</c:v>
                </c:pt>
                <c:pt idx="1422">
                  <c:v>43227.035138888888</c:v>
                </c:pt>
                <c:pt idx="1423">
                  <c:v>43227.035381944443</c:v>
                </c:pt>
                <c:pt idx="1424">
                  <c:v>43227.035624999997</c:v>
                </c:pt>
                <c:pt idx="1425">
                  <c:v>43227.035868055558</c:v>
                </c:pt>
                <c:pt idx="1426">
                  <c:v>43227.036111111112</c:v>
                </c:pt>
                <c:pt idx="1427">
                  <c:v>43227.036354166667</c:v>
                </c:pt>
                <c:pt idx="1428">
                  <c:v>43227.036597222221</c:v>
                </c:pt>
                <c:pt idx="1429">
                  <c:v>43227.036840277775</c:v>
                </c:pt>
                <c:pt idx="1430">
                  <c:v>43227.03707175926</c:v>
                </c:pt>
                <c:pt idx="1431">
                  <c:v>43227.037314814814</c:v>
                </c:pt>
                <c:pt idx="1432">
                  <c:v>43227.037557870368</c:v>
                </c:pt>
                <c:pt idx="1433">
                  <c:v>43227.037800925929</c:v>
                </c:pt>
                <c:pt idx="1434">
                  <c:v>43227.038043981483</c:v>
                </c:pt>
                <c:pt idx="1435">
                  <c:v>43227.038287037038</c:v>
                </c:pt>
                <c:pt idx="1436">
                  <c:v>43227.038530092592</c:v>
                </c:pt>
                <c:pt idx="1437">
                  <c:v>43227.038773148146</c:v>
                </c:pt>
                <c:pt idx="1438">
                  <c:v>43227.0390162037</c:v>
                </c:pt>
                <c:pt idx="1439">
                  <c:v>43227.039259259262</c:v>
                </c:pt>
                <c:pt idx="1440">
                  <c:v>43227.039502314816</c:v>
                </c:pt>
                <c:pt idx="1441">
                  <c:v>43227.03974537037</c:v>
                </c:pt>
                <c:pt idx="1442">
                  <c:v>43227.039988425924</c:v>
                </c:pt>
                <c:pt idx="1443">
                  <c:v>43227.040231481478</c:v>
                </c:pt>
                <c:pt idx="1444">
                  <c:v>43227.04047453704</c:v>
                </c:pt>
                <c:pt idx="1445">
                  <c:v>43227.040717592594</c:v>
                </c:pt>
                <c:pt idx="1446">
                  <c:v>43227.040960648148</c:v>
                </c:pt>
                <c:pt idx="1447">
                  <c:v>43227.041203703702</c:v>
                </c:pt>
                <c:pt idx="1448">
                  <c:v>43227.041446759256</c:v>
                </c:pt>
                <c:pt idx="1449">
                  <c:v>43227.041689814818</c:v>
                </c:pt>
                <c:pt idx="1450">
                  <c:v>43227.041932870372</c:v>
                </c:pt>
                <c:pt idx="1451">
                  <c:v>43227.042175925926</c:v>
                </c:pt>
                <c:pt idx="1452">
                  <c:v>43227.04241898148</c:v>
                </c:pt>
                <c:pt idx="1453">
                  <c:v>43227.042662037034</c:v>
                </c:pt>
                <c:pt idx="1454">
                  <c:v>43227.042905092596</c:v>
                </c:pt>
                <c:pt idx="1455">
                  <c:v>43227.04314814815</c:v>
                </c:pt>
                <c:pt idx="1456">
                  <c:v>43227.043391203704</c:v>
                </c:pt>
                <c:pt idx="1457">
                  <c:v>43227.043634259258</c:v>
                </c:pt>
                <c:pt idx="1458">
                  <c:v>43227.043877314813</c:v>
                </c:pt>
                <c:pt idx="1459">
                  <c:v>43227.044120370374</c:v>
                </c:pt>
                <c:pt idx="1460">
                  <c:v>43227.044363425928</c:v>
                </c:pt>
                <c:pt idx="1461">
                  <c:v>43227.044606481482</c:v>
                </c:pt>
                <c:pt idx="1462">
                  <c:v>43227.044849537036</c:v>
                </c:pt>
                <c:pt idx="1463">
                  <c:v>43227.045092592591</c:v>
                </c:pt>
                <c:pt idx="1464">
                  <c:v>43227.045335648145</c:v>
                </c:pt>
                <c:pt idx="1465">
                  <c:v>43227.045578703706</c:v>
                </c:pt>
                <c:pt idx="1466">
                  <c:v>43227.04582175926</c:v>
                </c:pt>
                <c:pt idx="1467">
                  <c:v>43227.046064814815</c:v>
                </c:pt>
                <c:pt idx="1468">
                  <c:v>43227.046307870369</c:v>
                </c:pt>
                <c:pt idx="1469">
                  <c:v>43227.046550925923</c:v>
                </c:pt>
                <c:pt idx="1470">
                  <c:v>43227.046793981484</c:v>
                </c:pt>
                <c:pt idx="1471">
                  <c:v>43227.047037037039</c:v>
                </c:pt>
                <c:pt idx="1472">
                  <c:v>43227.047280092593</c:v>
                </c:pt>
                <c:pt idx="1473">
                  <c:v>43227.047523148147</c:v>
                </c:pt>
                <c:pt idx="1474">
                  <c:v>43227.047766203701</c:v>
                </c:pt>
                <c:pt idx="1475">
                  <c:v>43227.048009259262</c:v>
                </c:pt>
                <c:pt idx="1476">
                  <c:v>43227.04824074074</c:v>
                </c:pt>
                <c:pt idx="1477">
                  <c:v>43227.048483796294</c:v>
                </c:pt>
                <c:pt idx="1478">
                  <c:v>43227.048726851855</c:v>
                </c:pt>
                <c:pt idx="1479">
                  <c:v>43227.04896990741</c:v>
                </c:pt>
                <c:pt idx="1480">
                  <c:v>43227.049212962964</c:v>
                </c:pt>
                <c:pt idx="1481">
                  <c:v>43227.049456018518</c:v>
                </c:pt>
                <c:pt idx="1482">
                  <c:v>43227.049699074072</c:v>
                </c:pt>
                <c:pt idx="1483">
                  <c:v>43227.049942129626</c:v>
                </c:pt>
                <c:pt idx="1484">
                  <c:v>43227.050185185188</c:v>
                </c:pt>
                <c:pt idx="1485">
                  <c:v>43227.050428240742</c:v>
                </c:pt>
                <c:pt idx="1486">
                  <c:v>43227.050671296296</c:v>
                </c:pt>
                <c:pt idx="1487">
                  <c:v>43227.05091435185</c:v>
                </c:pt>
                <c:pt idx="1488">
                  <c:v>43227.051157407404</c:v>
                </c:pt>
                <c:pt idx="1489">
                  <c:v>43227.051400462966</c:v>
                </c:pt>
                <c:pt idx="1490">
                  <c:v>43227.05164351852</c:v>
                </c:pt>
                <c:pt idx="1491">
                  <c:v>43227.051886574074</c:v>
                </c:pt>
                <c:pt idx="1492">
                  <c:v>43227.052129629628</c:v>
                </c:pt>
                <c:pt idx="1493">
                  <c:v>43227.052372685182</c:v>
                </c:pt>
                <c:pt idx="1494">
                  <c:v>43227.052615740744</c:v>
                </c:pt>
                <c:pt idx="1495">
                  <c:v>43227.052858796298</c:v>
                </c:pt>
                <c:pt idx="1496">
                  <c:v>43227.053101851852</c:v>
                </c:pt>
                <c:pt idx="1497">
                  <c:v>43227.053344907406</c:v>
                </c:pt>
                <c:pt idx="1498">
                  <c:v>43227.053587962961</c:v>
                </c:pt>
                <c:pt idx="1499">
                  <c:v>43227.053831018522</c:v>
                </c:pt>
                <c:pt idx="1500">
                  <c:v>43227.054074074076</c:v>
                </c:pt>
                <c:pt idx="1501">
                  <c:v>43227.05431712963</c:v>
                </c:pt>
                <c:pt idx="1502">
                  <c:v>43227.054560185185</c:v>
                </c:pt>
                <c:pt idx="1503">
                  <c:v>43227.054803240739</c:v>
                </c:pt>
                <c:pt idx="1504">
                  <c:v>43227.055046296293</c:v>
                </c:pt>
                <c:pt idx="1505">
                  <c:v>43227.055289351854</c:v>
                </c:pt>
                <c:pt idx="1506">
                  <c:v>43227.055532407408</c:v>
                </c:pt>
                <c:pt idx="1507">
                  <c:v>43227.055775462963</c:v>
                </c:pt>
                <c:pt idx="1508">
                  <c:v>43227.056018518517</c:v>
                </c:pt>
                <c:pt idx="1509">
                  <c:v>43227.056261574071</c:v>
                </c:pt>
                <c:pt idx="1510">
                  <c:v>43227.056504629632</c:v>
                </c:pt>
                <c:pt idx="1511">
                  <c:v>43227.056747685187</c:v>
                </c:pt>
                <c:pt idx="1512">
                  <c:v>43227.056990740741</c:v>
                </c:pt>
                <c:pt idx="1513">
                  <c:v>43227.057233796295</c:v>
                </c:pt>
                <c:pt idx="1514">
                  <c:v>43227.057476851849</c:v>
                </c:pt>
                <c:pt idx="1515">
                  <c:v>43227.057719907411</c:v>
                </c:pt>
                <c:pt idx="1516">
                  <c:v>43227.057962962965</c:v>
                </c:pt>
                <c:pt idx="1517">
                  <c:v>43227.058206018519</c:v>
                </c:pt>
                <c:pt idx="1518">
                  <c:v>43227.058449074073</c:v>
                </c:pt>
                <c:pt idx="1519">
                  <c:v>43227.058692129627</c:v>
                </c:pt>
                <c:pt idx="1520">
                  <c:v>43227.058935185189</c:v>
                </c:pt>
                <c:pt idx="1521">
                  <c:v>43227.059166666666</c:v>
                </c:pt>
                <c:pt idx="1522">
                  <c:v>43227.05940972222</c:v>
                </c:pt>
                <c:pt idx="1523">
                  <c:v>43227.059652777774</c:v>
                </c:pt>
                <c:pt idx="1524">
                  <c:v>43227.059895833336</c:v>
                </c:pt>
                <c:pt idx="1525">
                  <c:v>43227.06013888889</c:v>
                </c:pt>
                <c:pt idx="1526">
                  <c:v>43227.060381944444</c:v>
                </c:pt>
                <c:pt idx="1527">
                  <c:v>43227.060624999998</c:v>
                </c:pt>
                <c:pt idx="1528">
                  <c:v>43227.060868055552</c:v>
                </c:pt>
                <c:pt idx="1529">
                  <c:v>43227.061111111114</c:v>
                </c:pt>
                <c:pt idx="1530">
                  <c:v>43227.061354166668</c:v>
                </c:pt>
                <c:pt idx="1531">
                  <c:v>43227.061597222222</c:v>
                </c:pt>
                <c:pt idx="1532">
                  <c:v>43227.061840277776</c:v>
                </c:pt>
                <c:pt idx="1533">
                  <c:v>43227.062083333331</c:v>
                </c:pt>
                <c:pt idx="1534">
                  <c:v>43227.062326388892</c:v>
                </c:pt>
                <c:pt idx="1535">
                  <c:v>43227.062569444446</c:v>
                </c:pt>
                <c:pt idx="1536">
                  <c:v>43227.0628125</c:v>
                </c:pt>
                <c:pt idx="1537">
                  <c:v>43227.063055555554</c:v>
                </c:pt>
                <c:pt idx="1538">
                  <c:v>43227.063298611109</c:v>
                </c:pt>
                <c:pt idx="1539">
                  <c:v>43227.06354166667</c:v>
                </c:pt>
                <c:pt idx="1540">
                  <c:v>43227.063784722224</c:v>
                </c:pt>
                <c:pt idx="1541">
                  <c:v>43227.064027777778</c:v>
                </c:pt>
                <c:pt idx="1542">
                  <c:v>43227.064270833333</c:v>
                </c:pt>
                <c:pt idx="1543">
                  <c:v>43227.064513888887</c:v>
                </c:pt>
                <c:pt idx="1544">
                  <c:v>43227.064756944441</c:v>
                </c:pt>
                <c:pt idx="1545">
                  <c:v>43227.065000000002</c:v>
                </c:pt>
                <c:pt idx="1546">
                  <c:v>43227.065243055556</c:v>
                </c:pt>
                <c:pt idx="1547">
                  <c:v>43227.065486111111</c:v>
                </c:pt>
                <c:pt idx="1548">
                  <c:v>43227.065729166665</c:v>
                </c:pt>
                <c:pt idx="1549">
                  <c:v>43227.065972222219</c:v>
                </c:pt>
                <c:pt idx="1550">
                  <c:v>43227.06621527778</c:v>
                </c:pt>
                <c:pt idx="1551">
                  <c:v>43227.066458333335</c:v>
                </c:pt>
                <c:pt idx="1552">
                  <c:v>43227.066701388889</c:v>
                </c:pt>
                <c:pt idx="1553">
                  <c:v>43227.066944444443</c:v>
                </c:pt>
                <c:pt idx="1554">
                  <c:v>43227.067187499997</c:v>
                </c:pt>
                <c:pt idx="1555">
                  <c:v>43227.067430555559</c:v>
                </c:pt>
                <c:pt idx="1556">
                  <c:v>43227.067673611113</c:v>
                </c:pt>
                <c:pt idx="1557">
                  <c:v>43227.067916666667</c:v>
                </c:pt>
                <c:pt idx="1558">
                  <c:v>43227.068159722221</c:v>
                </c:pt>
                <c:pt idx="1559">
                  <c:v>43227.068402777775</c:v>
                </c:pt>
                <c:pt idx="1560">
                  <c:v>43227.068645833337</c:v>
                </c:pt>
                <c:pt idx="1561">
                  <c:v>43227.068888888891</c:v>
                </c:pt>
                <c:pt idx="1562">
                  <c:v>43227.069131944445</c:v>
                </c:pt>
                <c:pt idx="1563">
                  <c:v>43227.069374999999</c:v>
                </c:pt>
                <c:pt idx="1564">
                  <c:v>43227.069618055553</c:v>
                </c:pt>
                <c:pt idx="1565">
                  <c:v>43227.069861111115</c:v>
                </c:pt>
                <c:pt idx="1566">
                  <c:v>43227.070104166669</c:v>
                </c:pt>
                <c:pt idx="1567">
                  <c:v>43227.070335648146</c:v>
                </c:pt>
                <c:pt idx="1568">
                  <c:v>43227.0705787037</c:v>
                </c:pt>
                <c:pt idx="1569">
                  <c:v>43227.070821759262</c:v>
                </c:pt>
                <c:pt idx="1570">
                  <c:v>43227.071064814816</c:v>
                </c:pt>
                <c:pt idx="1571">
                  <c:v>43227.07130787037</c:v>
                </c:pt>
                <c:pt idx="1572">
                  <c:v>43227.071550925924</c:v>
                </c:pt>
                <c:pt idx="1573">
                  <c:v>43227.071793981479</c:v>
                </c:pt>
                <c:pt idx="1574">
                  <c:v>43227.07203703704</c:v>
                </c:pt>
                <c:pt idx="1575">
                  <c:v>43227.072280092594</c:v>
                </c:pt>
                <c:pt idx="1576">
                  <c:v>43227.072523148148</c:v>
                </c:pt>
                <c:pt idx="1577">
                  <c:v>43227.072766203702</c:v>
                </c:pt>
                <c:pt idx="1578">
                  <c:v>43227.073009259257</c:v>
                </c:pt>
                <c:pt idx="1579">
                  <c:v>43227.073252314818</c:v>
                </c:pt>
                <c:pt idx="1580">
                  <c:v>43227.073495370372</c:v>
                </c:pt>
                <c:pt idx="1581">
                  <c:v>43227.073738425926</c:v>
                </c:pt>
                <c:pt idx="1582">
                  <c:v>43227.073981481481</c:v>
                </c:pt>
                <c:pt idx="1583">
                  <c:v>43227.074224537035</c:v>
                </c:pt>
                <c:pt idx="1584">
                  <c:v>43227.074467592596</c:v>
                </c:pt>
                <c:pt idx="1585">
                  <c:v>43227.07471064815</c:v>
                </c:pt>
                <c:pt idx="1586">
                  <c:v>43227.074953703705</c:v>
                </c:pt>
                <c:pt idx="1587">
                  <c:v>43227.075196759259</c:v>
                </c:pt>
                <c:pt idx="1588">
                  <c:v>43227.075439814813</c:v>
                </c:pt>
                <c:pt idx="1589">
                  <c:v>43227.075682870367</c:v>
                </c:pt>
                <c:pt idx="1590">
                  <c:v>43227.075925925928</c:v>
                </c:pt>
                <c:pt idx="1591">
                  <c:v>43227.076168981483</c:v>
                </c:pt>
                <c:pt idx="1592">
                  <c:v>43227.076412037037</c:v>
                </c:pt>
                <c:pt idx="1593">
                  <c:v>43227.076655092591</c:v>
                </c:pt>
                <c:pt idx="1594">
                  <c:v>43227.076898148145</c:v>
                </c:pt>
                <c:pt idx="1595">
                  <c:v>43227.077141203707</c:v>
                </c:pt>
                <c:pt idx="1596">
                  <c:v>43227.077384259261</c:v>
                </c:pt>
                <c:pt idx="1597">
                  <c:v>43227.077627314815</c:v>
                </c:pt>
                <c:pt idx="1598">
                  <c:v>43227.077870370369</c:v>
                </c:pt>
                <c:pt idx="1599">
                  <c:v>43227.078113425923</c:v>
                </c:pt>
                <c:pt idx="1600">
                  <c:v>43227.078356481485</c:v>
                </c:pt>
                <c:pt idx="1601">
                  <c:v>43227.078599537039</c:v>
                </c:pt>
                <c:pt idx="1602">
                  <c:v>43227.078842592593</c:v>
                </c:pt>
                <c:pt idx="1603">
                  <c:v>43227.079085648147</c:v>
                </c:pt>
                <c:pt idx="1604">
                  <c:v>43227.079328703701</c:v>
                </c:pt>
                <c:pt idx="1605">
                  <c:v>43227.079571759263</c:v>
                </c:pt>
                <c:pt idx="1606">
                  <c:v>43227.079814814817</c:v>
                </c:pt>
                <c:pt idx="1607">
                  <c:v>43227.080057870371</c:v>
                </c:pt>
                <c:pt idx="1608">
                  <c:v>43227.080300925925</c:v>
                </c:pt>
                <c:pt idx="1609">
                  <c:v>43227.080543981479</c:v>
                </c:pt>
                <c:pt idx="1610">
                  <c:v>43227.080787037034</c:v>
                </c:pt>
                <c:pt idx="1611">
                  <c:v>43227.081018518518</c:v>
                </c:pt>
                <c:pt idx="1612">
                  <c:v>43227.081261574072</c:v>
                </c:pt>
                <c:pt idx="1613">
                  <c:v>43227.081504629627</c:v>
                </c:pt>
                <c:pt idx="1614">
                  <c:v>43227.081747685188</c:v>
                </c:pt>
                <c:pt idx="1615">
                  <c:v>43227.081990740742</c:v>
                </c:pt>
                <c:pt idx="1616">
                  <c:v>43227.082233796296</c:v>
                </c:pt>
                <c:pt idx="1617">
                  <c:v>43227.082476851851</c:v>
                </c:pt>
                <c:pt idx="1618">
                  <c:v>43227.082719907405</c:v>
                </c:pt>
                <c:pt idx="1619">
                  <c:v>43227.082962962966</c:v>
                </c:pt>
                <c:pt idx="1620">
                  <c:v>43227.08320601852</c:v>
                </c:pt>
                <c:pt idx="1621">
                  <c:v>43227.083449074074</c:v>
                </c:pt>
                <c:pt idx="1622">
                  <c:v>43227.083692129629</c:v>
                </c:pt>
                <c:pt idx="1623">
                  <c:v>43227.083935185183</c:v>
                </c:pt>
                <c:pt idx="1624">
                  <c:v>43227.084178240744</c:v>
                </c:pt>
                <c:pt idx="1625">
                  <c:v>43227.084421296298</c:v>
                </c:pt>
                <c:pt idx="1626">
                  <c:v>43227.084664351853</c:v>
                </c:pt>
                <c:pt idx="1627">
                  <c:v>43227.084907407407</c:v>
                </c:pt>
                <c:pt idx="1628">
                  <c:v>43227.085150462961</c:v>
                </c:pt>
                <c:pt idx="1629">
                  <c:v>43227.085393518515</c:v>
                </c:pt>
                <c:pt idx="1630">
                  <c:v>43227.085636574076</c:v>
                </c:pt>
                <c:pt idx="1631">
                  <c:v>43227.085879629631</c:v>
                </c:pt>
                <c:pt idx="1632">
                  <c:v>43227.086122685185</c:v>
                </c:pt>
                <c:pt idx="1633">
                  <c:v>43227.086365740739</c:v>
                </c:pt>
                <c:pt idx="1634">
                  <c:v>43227.086608796293</c:v>
                </c:pt>
                <c:pt idx="1635">
                  <c:v>43227.086851851855</c:v>
                </c:pt>
                <c:pt idx="1636">
                  <c:v>43227.087094907409</c:v>
                </c:pt>
                <c:pt idx="1637">
                  <c:v>43227.087337962963</c:v>
                </c:pt>
                <c:pt idx="1638">
                  <c:v>43227.087581018517</c:v>
                </c:pt>
                <c:pt idx="1639">
                  <c:v>43227.087824074071</c:v>
                </c:pt>
                <c:pt idx="1640">
                  <c:v>43227.088067129633</c:v>
                </c:pt>
                <c:pt idx="1641">
                  <c:v>43227.088310185187</c:v>
                </c:pt>
                <c:pt idx="1642">
                  <c:v>43227.088553240741</c:v>
                </c:pt>
                <c:pt idx="1643">
                  <c:v>43227.088796296295</c:v>
                </c:pt>
                <c:pt idx="1644">
                  <c:v>43227.089039351849</c:v>
                </c:pt>
                <c:pt idx="1645">
                  <c:v>43227.089282407411</c:v>
                </c:pt>
                <c:pt idx="1646">
                  <c:v>43227.089525462965</c:v>
                </c:pt>
                <c:pt idx="1647">
                  <c:v>43227.089768518519</c:v>
                </c:pt>
                <c:pt idx="1648">
                  <c:v>43227.090011574073</c:v>
                </c:pt>
                <c:pt idx="1649">
                  <c:v>43227.090254629627</c:v>
                </c:pt>
                <c:pt idx="1650">
                  <c:v>43227.090497685182</c:v>
                </c:pt>
                <c:pt idx="1651">
                  <c:v>43227.090740740743</c:v>
                </c:pt>
                <c:pt idx="1652">
                  <c:v>43227.090983796297</c:v>
                </c:pt>
                <c:pt idx="1653">
                  <c:v>43227.091226851851</c:v>
                </c:pt>
                <c:pt idx="1654">
                  <c:v>43227.091469907406</c:v>
                </c:pt>
                <c:pt idx="1655">
                  <c:v>43227.09171296296</c:v>
                </c:pt>
                <c:pt idx="1656">
                  <c:v>43227.091956018521</c:v>
                </c:pt>
                <c:pt idx="1657">
                  <c:v>43227.092187499999</c:v>
                </c:pt>
                <c:pt idx="1658">
                  <c:v>43227.092430555553</c:v>
                </c:pt>
                <c:pt idx="1659">
                  <c:v>43227.092673611114</c:v>
                </c:pt>
                <c:pt idx="1660">
                  <c:v>43227.092916666668</c:v>
                </c:pt>
                <c:pt idx="1661">
                  <c:v>43227.093159722222</c:v>
                </c:pt>
                <c:pt idx="1662">
                  <c:v>43227.093402777777</c:v>
                </c:pt>
                <c:pt idx="1663">
                  <c:v>43227.093645833331</c:v>
                </c:pt>
                <c:pt idx="1664">
                  <c:v>43227.093888888892</c:v>
                </c:pt>
                <c:pt idx="1665">
                  <c:v>43227.094131944446</c:v>
                </c:pt>
                <c:pt idx="1666">
                  <c:v>43227.094375000001</c:v>
                </c:pt>
                <c:pt idx="1667">
                  <c:v>43227.094618055555</c:v>
                </c:pt>
                <c:pt idx="1668">
                  <c:v>43227.094861111109</c:v>
                </c:pt>
                <c:pt idx="1669">
                  <c:v>43227.095104166663</c:v>
                </c:pt>
                <c:pt idx="1670">
                  <c:v>43227.095347222225</c:v>
                </c:pt>
                <c:pt idx="1671">
                  <c:v>43227.095590277779</c:v>
                </c:pt>
                <c:pt idx="1672">
                  <c:v>43227.095833333333</c:v>
                </c:pt>
                <c:pt idx="1673">
                  <c:v>43227.096076388887</c:v>
                </c:pt>
                <c:pt idx="1674">
                  <c:v>43227.096319444441</c:v>
                </c:pt>
                <c:pt idx="1675">
                  <c:v>43227.096562500003</c:v>
                </c:pt>
                <c:pt idx="1676">
                  <c:v>43227.096805555557</c:v>
                </c:pt>
                <c:pt idx="1677">
                  <c:v>43227.097048611111</c:v>
                </c:pt>
                <c:pt idx="1678">
                  <c:v>43227.097291666665</c:v>
                </c:pt>
                <c:pt idx="1679">
                  <c:v>43227.097534722219</c:v>
                </c:pt>
                <c:pt idx="1680">
                  <c:v>43227.097777777781</c:v>
                </c:pt>
                <c:pt idx="1681">
                  <c:v>43227.098020833335</c:v>
                </c:pt>
                <c:pt idx="1682">
                  <c:v>43227.098263888889</c:v>
                </c:pt>
                <c:pt idx="1683">
                  <c:v>43227.098506944443</c:v>
                </c:pt>
                <c:pt idx="1684">
                  <c:v>43227.098749999997</c:v>
                </c:pt>
                <c:pt idx="1685">
                  <c:v>43227.098993055559</c:v>
                </c:pt>
                <c:pt idx="1686">
                  <c:v>43227.099236111113</c:v>
                </c:pt>
                <c:pt idx="1687">
                  <c:v>43227.099479166667</c:v>
                </c:pt>
                <c:pt idx="1688">
                  <c:v>43227.099722222221</c:v>
                </c:pt>
                <c:pt idx="1689">
                  <c:v>43227.099965277775</c:v>
                </c:pt>
                <c:pt idx="1690">
                  <c:v>43227.100208333337</c:v>
                </c:pt>
                <c:pt idx="1691">
                  <c:v>43227.100451388891</c:v>
                </c:pt>
                <c:pt idx="1692">
                  <c:v>43227.100694444445</c:v>
                </c:pt>
                <c:pt idx="1693">
                  <c:v>43227.100937499999</c:v>
                </c:pt>
                <c:pt idx="1694">
                  <c:v>43227.101180555554</c:v>
                </c:pt>
                <c:pt idx="1695">
                  <c:v>43227.101423611108</c:v>
                </c:pt>
                <c:pt idx="1696">
                  <c:v>43227.101666666669</c:v>
                </c:pt>
                <c:pt idx="1697">
                  <c:v>43227.101909722223</c:v>
                </c:pt>
                <c:pt idx="1698">
                  <c:v>43227.102152777778</c:v>
                </c:pt>
                <c:pt idx="1699">
                  <c:v>43227.102395833332</c:v>
                </c:pt>
                <c:pt idx="1700">
                  <c:v>43227.102638888886</c:v>
                </c:pt>
                <c:pt idx="1701">
                  <c:v>43227.102881944447</c:v>
                </c:pt>
                <c:pt idx="1702">
                  <c:v>43227.103125000001</c:v>
                </c:pt>
                <c:pt idx="1703">
                  <c:v>43227.103368055556</c:v>
                </c:pt>
                <c:pt idx="1704">
                  <c:v>43227.10361111111</c:v>
                </c:pt>
                <c:pt idx="1705">
                  <c:v>43227.103842592594</c:v>
                </c:pt>
                <c:pt idx="1706">
                  <c:v>43227.104085648149</c:v>
                </c:pt>
                <c:pt idx="1707">
                  <c:v>43227.104328703703</c:v>
                </c:pt>
                <c:pt idx="1708">
                  <c:v>43227.104571759257</c:v>
                </c:pt>
                <c:pt idx="1709">
                  <c:v>43227.104814814818</c:v>
                </c:pt>
                <c:pt idx="1710">
                  <c:v>43227.105057870373</c:v>
                </c:pt>
                <c:pt idx="1711">
                  <c:v>43227.105300925927</c:v>
                </c:pt>
                <c:pt idx="1712">
                  <c:v>43227.105543981481</c:v>
                </c:pt>
                <c:pt idx="1713">
                  <c:v>43227.105787037035</c:v>
                </c:pt>
                <c:pt idx="1714">
                  <c:v>43227.106030092589</c:v>
                </c:pt>
                <c:pt idx="1715">
                  <c:v>43227.106273148151</c:v>
                </c:pt>
                <c:pt idx="1716">
                  <c:v>43227.106516203705</c:v>
                </c:pt>
                <c:pt idx="1717">
                  <c:v>43227.106759259259</c:v>
                </c:pt>
                <c:pt idx="1718">
                  <c:v>43227.107002314813</c:v>
                </c:pt>
                <c:pt idx="1719">
                  <c:v>43227.107245370367</c:v>
                </c:pt>
                <c:pt idx="1720">
                  <c:v>43227.107488425929</c:v>
                </c:pt>
                <c:pt idx="1721">
                  <c:v>43227.107731481483</c:v>
                </c:pt>
                <c:pt idx="1722">
                  <c:v>43227.107974537037</c:v>
                </c:pt>
                <c:pt idx="1723">
                  <c:v>43227.108217592591</c:v>
                </c:pt>
                <c:pt idx="1724">
                  <c:v>43227.108460648145</c:v>
                </c:pt>
                <c:pt idx="1725">
                  <c:v>43227.108703703707</c:v>
                </c:pt>
                <c:pt idx="1726">
                  <c:v>43227.108946759261</c:v>
                </c:pt>
                <c:pt idx="1727">
                  <c:v>43227.109189814815</c:v>
                </c:pt>
                <c:pt idx="1728">
                  <c:v>43227.109432870369</c:v>
                </c:pt>
                <c:pt idx="1729">
                  <c:v>43227.109675925924</c:v>
                </c:pt>
                <c:pt idx="1730">
                  <c:v>43227.109918981485</c:v>
                </c:pt>
                <c:pt idx="1731">
                  <c:v>43227.110162037039</c:v>
                </c:pt>
                <c:pt idx="1732">
                  <c:v>43227.110405092593</c:v>
                </c:pt>
                <c:pt idx="1733">
                  <c:v>43227.110648148147</c:v>
                </c:pt>
                <c:pt idx="1734">
                  <c:v>43227.110891203702</c:v>
                </c:pt>
                <c:pt idx="1735">
                  <c:v>43227.111134259256</c:v>
                </c:pt>
                <c:pt idx="1736">
                  <c:v>43227.111377314817</c:v>
                </c:pt>
                <c:pt idx="1737">
                  <c:v>43227.111620370371</c:v>
                </c:pt>
                <c:pt idx="1738">
                  <c:v>43227.111863425926</c:v>
                </c:pt>
                <c:pt idx="1739">
                  <c:v>43227.11210648148</c:v>
                </c:pt>
                <c:pt idx="1740">
                  <c:v>43227.112349537034</c:v>
                </c:pt>
                <c:pt idx="1741">
                  <c:v>43227.112592592595</c:v>
                </c:pt>
                <c:pt idx="1742">
                  <c:v>43227.112835648149</c:v>
                </c:pt>
                <c:pt idx="1743">
                  <c:v>43227.113078703704</c:v>
                </c:pt>
                <c:pt idx="1744">
                  <c:v>43227.113321759258</c:v>
                </c:pt>
                <c:pt idx="1745">
                  <c:v>43227.113564814812</c:v>
                </c:pt>
                <c:pt idx="1746">
                  <c:v>43227.113807870373</c:v>
                </c:pt>
                <c:pt idx="1747">
                  <c:v>43227.114050925928</c:v>
                </c:pt>
                <c:pt idx="1748">
                  <c:v>43227.114293981482</c:v>
                </c:pt>
                <c:pt idx="1749">
                  <c:v>43227.114537037036</c:v>
                </c:pt>
                <c:pt idx="1750">
                  <c:v>43227.11478009259</c:v>
                </c:pt>
                <c:pt idx="1751">
                  <c:v>43227.115011574075</c:v>
                </c:pt>
                <c:pt idx="1752">
                  <c:v>43227.115254629629</c:v>
                </c:pt>
                <c:pt idx="1753">
                  <c:v>43227.115497685183</c:v>
                </c:pt>
                <c:pt idx="1754">
                  <c:v>43227.115740740737</c:v>
                </c:pt>
                <c:pt idx="1755">
                  <c:v>43227.115983796299</c:v>
                </c:pt>
                <c:pt idx="1756">
                  <c:v>43227.116226851853</c:v>
                </c:pt>
                <c:pt idx="1757">
                  <c:v>43227.116469907407</c:v>
                </c:pt>
                <c:pt idx="1758">
                  <c:v>43227.116712962961</c:v>
                </c:pt>
                <c:pt idx="1759">
                  <c:v>43227.116956018515</c:v>
                </c:pt>
                <c:pt idx="1760">
                  <c:v>43227.117199074077</c:v>
                </c:pt>
                <c:pt idx="1761">
                  <c:v>43227.117442129631</c:v>
                </c:pt>
                <c:pt idx="1762">
                  <c:v>43227.117685185185</c:v>
                </c:pt>
                <c:pt idx="1763">
                  <c:v>43227.117928240739</c:v>
                </c:pt>
                <c:pt idx="1764">
                  <c:v>43227.118171296293</c:v>
                </c:pt>
                <c:pt idx="1765">
                  <c:v>43227.118414351855</c:v>
                </c:pt>
                <c:pt idx="1766">
                  <c:v>43227.118657407409</c:v>
                </c:pt>
                <c:pt idx="1767">
                  <c:v>43227.118900462963</c:v>
                </c:pt>
                <c:pt idx="1768">
                  <c:v>43227.119143518517</c:v>
                </c:pt>
                <c:pt idx="1769">
                  <c:v>43227.119386574072</c:v>
                </c:pt>
                <c:pt idx="1770">
                  <c:v>43227.119629629633</c:v>
                </c:pt>
                <c:pt idx="1771">
                  <c:v>43227.119872685187</c:v>
                </c:pt>
                <c:pt idx="1772">
                  <c:v>43227.120115740741</c:v>
                </c:pt>
                <c:pt idx="1773">
                  <c:v>43227.120358796295</c:v>
                </c:pt>
                <c:pt idx="1774">
                  <c:v>43227.12060185185</c:v>
                </c:pt>
                <c:pt idx="1775">
                  <c:v>43227.120844907404</c:v>
                </c:pt>
                <c:pt idx="1776">
                  <c:v>43227.121087962965</c:v>
                </c:pt>
                <c:pt idx="1777">
                  <c:v>43227.121331018519</c:v>
                </c:pt>
                <c:pt idx="1778">
                  <c:v>43227.121574074074</c:v>
                </c:pt>
                <c:pt idx="1779">
                  <c:v>43227.121817129628</c:v>
                </c:pt>
                <c:pt idx="1780">
                  <c:v>43227.122060185182</c:v>
                </c:pt>
                <c:pt idx="1781">
                  <c:v>43227.122303240743</c:v>
                </c:pt>
                <c:pt idx="1782">
                  <c:v>43227.122546296298</c:v>
                </c:pt>
                <c:pt idx="1783">
                  <c:v>43227.122789351852</c:v>
                </c:pt>
                <c:pt idx="1784">
                  <c:v>43227.123032407406</c:v>
                </c:pt>
                <c:pt idx="1785">
                  <c:v>43227.12327546296</c:v>
                </c:pt>
                <c:pt idx="1786">
                  <c:v>43227.123518518521</c:v>
                </c:pt>
                <c:pt idx="1787">
                  <c:v>43227.123761574076</c:v>
                </c:pt>
                <c:pt idx="1788">
                  <c:v>43227.12400462963</c:v>
                </c:pt>
                <c:pt idx="1789">
                  <c:v>43227.124247685184</c:v>
                </c:pt>
                <c:pt idx="1790">
                  <c:v>43227.124490740738</c:v>
                </c:pt>
                <c:pt idx="1791">
                  <c:v>43227.1247337963</c:v>
                </c:pt>
                <c:pt idx="1792">
                  <c:v>43227.124976851854</c:v>
                </c:pt>
                <c:pt idx="1793">
                  <c:v>43227.125219907408</c:v>
                </c:pt>
                <c:pt idx="1794">
                  <c:v>43227.125462962962</c:v>
                </c:pt>
                <c:pt idx="1795">
                  <c:v>43227.125706018516</c:v>
                </c:pt>
                <c:pt idx="1796">
                  <c:v>43227.125937500001</c:v>
                </c:pt>
                <c:pt idx="1797">
                  <c:v>43227.126180555555</c:v>
                </c:pt>
                <c:pt idx="1798">
                  <c:v>43227.126423611109</c:v>
                </c:pt>
                <c:pt idx="1799">
                  <c:v>43227.126666666663</c:v>
                </c:pt>
                <c:pt idx="1800">
                  <c:v>43227.126909722225</c:v>
                </c:pt>
                <c:pt idx="1801">
                  <c:v>43227.127152777779</c:v>
                </c:pt>
                <c:pt idx="1802">
                  <c:v>43227.127395833333</c:v>
                </c:pt>
                <c:pt idx="1803">
                  <c:v>43227.127638888887</c:v>
                </c:pt>
                <c:pt idx="1804">
                  <c:v>43227.127881944441</c:v>
                </c:pt>
                <c:pt idx="1805">
                  <c:v>43227.128125000003</c:v>
                </c:pt>
                <c:pt idx="1806">
                  <c:v>43227.128368055557</c:v>
                </c:pt>
                <c:pt idx="1807">
                  <c:v>43227.128611111111</c:v>
                </c:pt>
                <c:pt idx="1808">
                  <c:v>43227.128854166665</c:v>
                </c:pt>
                <c:pt idx="1809">
                  <c:v>43227.12909722222</c:v>
                </c:pt>
                <c:pt idx="1810">
                  <c:v>43227.129340277781</c:v>
                </c:pt>
                <c:pt idx="1811">
                  <c:v>43227.129583333335</c:v>
                </c:pt>
                <c:pt idx="1812">
                  <c:v>43227.129826388889</c:v>
                </c:pt>
                <c:pt idx="1813">
                  <c:v>43227.130069444444</c:v>
                </c:pt>
                <c:pt idx="1814">
                  <c:v>43227.130312499998</c:v>
                </c:pt>
                <c:pt idx="1815">
                  <c:v>43227.130555555559</c:v>
                </c:pt>
                <c:pt idx="1816">
                  <c:v>43227.130798611113</c:v>
                </c:pt>
                <c:pt idx="1817">
                  <c:v>43227.131041666667</c:v>
                </c:pt>
                <c:pt idx="1818">
                  <c:v>43227.131284722222</c:v>
                </c:pt>
                <c:pt idx="1819">
                  <c:v>43227.131527777776</c:v>
                </c:pt>
                <c:pt idx="1820">
                  <c:v>43227.13177083333</c:v>
                </c:pt>
                <c:pt idx="1821">
                  <c:v>43227.132013888891</c:v>
                </c:pt>
                <c:pt idx="1822">
                  <c:v>43227.132256944446</c:v>
                </c:pt>
                <c:pt idx="1823">
                  <c:v>43227.1325</c:v>
                </c:pt>
                <c:pt idx="1824">
                  <c:v>43227.132743055554</c:v>
                </c:pt>
                <c:pt idx="1825">
                  <c:v>43227.132986111108</c:v>
                </c:pt>
                <c:pt idx="1826">
                  <c:v>43227.133229166669</c:v>
                </c:pt>
                <c:pt idx="1827">
                  <c:v>43227.133472222224</c:v>
                </c:pt>
                <c:pt idx="1828">
                  <c:v>43227.133715277778</c:v>
                </c:pt>
                <c:pt idx="1829">
                  <c:v>43227.133958333332</c:v>
                </c:pt>
                <c:pt idx="1830">
                  <c:v>43227.134201388886</c:v>
                </c:pt>
                <c:pt idx="1831">
                  <c:v>43227.134444444448</c:v>
                </c:pt>
                <c:pt idx="1832">
                  <c:v>43227.134687500002</c:v>
                </c:pt>
                <c:pt idx="1833">
                  <c:v>43227.134930555556</c:v>
                </c:pt>
                <c:pt idx="1834">
                  <c:v>43227.13517361111</c:v>
                </c:pt>
                <c:pt idx="1835">
                  <c:v>43227.135416666664</c:v>
                </c:pt>
                <c:pt idx="1836">
                  <c:v>43227.135659722226</c:v>
                </c:pt>
                <c:pt idx="1837">
                  <c:v>43227.13590277778</c:v>
                </c:pt>
                <c:pt idx="1838">
                  <c:v>43227.136145833334</c:v>
                </c:pt>
                <c:pt idx="1839">
                  <c:v>43227.136388888888</c:v>
                </c:pt>
                <c:pt idx="1840">
                  <c:v>43227.136620370373</c:v>
                </c:pt>
                <c:pt idx="1841">
                  <c:v>43227.136863425927</c:v>
                </c:pt>
                <c:pt idx="1842">
                  <c:v>43227.137106481481</c:v>
                </c:pt>
                <c:pt idx="1843">
                  <c:v>43227.137349537035</c:v>
                </c:pt>
                <c:pt idx="1844">
                  <c:v>43227.137592592589</c:v>
                </c:pt>
                <c:pt idx="1845">
                  <c:v>43227.137835648151</c:v>
                </c:pt>
                <c:pt idx="1846">
                  <c:v>43227.138078703705</c:v>
                </c:pt>
                <c:pt idx="1847">
                  <c:v>43227.138321759259</c:v>
                </c:pt>
                <c:pt idx="1848">
                  <c:v>43227.138564814813</c:v>
                </c:pt>
                <c:pt idx="1849">
                  <c:v>43227.138807870368</c:v>
                </c:pt>
                <c:pt idx="1850">
                  <c:v>43227.139050925929</c:v>
                </c:pt>
                <c:pt idx="1851">
                  <c:v>43227.139293981483</c:v>
                </c:pt>
                <c:pt idx="1852">
                  <c:v>43227.139537037037</c:v>
                </c:pt>
                <c:pt idx="1853">
                  <c:v>43227.139780092592</c:v>
                </c:pt>
                <c:pt idx="1854">
                  <c:v>43227.140023148146</c:v>
                </c:pt>
                <c:pt idx="1855">
                  <c:v>43227.140266203707</c:v>
                </c:pt>
                <c:pt idx="1856">
                  <c:v>43227.140509259261</c:v>
                </c:pt>
                <c:pt idx="1857">
                  <c:v>43227.140752314815</c:v>
                </c:pt>
                <c:pt idx="1858">
                  <c:v>43227.14099537037</c:v>
                </c:pt>
                <c:pt idx="1859">
                  <c:v>43227.141238425924</c:v>
                </c:pt>
                <c:pt idx="1860">
                  <c:v>43227.141481481478</c:v>
                </c:pt>
                <c:pt idx="1861">
                  <c:v>43227.141724537039</c:v>
                </c:pt>
                <c:pt idx="1862">
                  <c:v>43227.141967592594</c:v>
                </c:pt>
                <c:pt idx="1863">
                  <c:v>43227.142210648148</c:v>
                </c:pt>
                <c:pt idx="1864">
                  <c:v>43227.142453703702</c:v>
                </c:pt>
                <c:pt idx="1865">
                  <c:v>43227.142696759256</c:v>
                </c:pt>
                <c:pt idx="1866">
                  <c:v>43227.142939814818</c:v>
                </c:pt>
                <c:pt idx="1867">
                  <c:v>43227.143182870372</c:v>
                </c:pt>
                <c:pt idx="1868">
                  <c:v>43227.143425925926</c:v>
                </c:pt>
                <c:pt idx="1869">
                  <c:v>43227.14366898148</c:v>
                </c:pt>
                <c:pt idx="1870">
                  <c:v>43227.143912037034</c:v>
                </c:pt>
                <c:pt idx="1871">
                  <c:v>43227.144155092596</c:v>
                </c:pt>
                <c:pt idx="1872">
                  <c:v>43227.14439814815</c:v>
                </c:pt>
                <c:pt idx="1873">
                  <c:v>43227.144641203704</c:v>
                </c:pt>
                <c:pt idx="1874">
                  <c:v>43227.144884259258</c:v>
                </c:pt>
                <c:pt idx="1875">
                  <c:v>43227.145127314812</c:v>
                </c:pt>
                <c:pt idx="1876">
                  <c:v>43227.145370370374</c:v>
                </c:pt>
                <c:pt idx="1877">
                  <c:v>43227.145613425928</c:v>
                </c:pt>
                <c:pt idx="1878">
                  <c:v>43227.145856481482</c:v>
                </c:pt>
                <c:pt idx="1879">
                  <c:v>43227.146099537036</c:v>
                </c:pt>
                <c:pt idx="1880">
                  <c:v>43227.14634259259</c:v>
                </c:pt>
                <c:pt idx="1881">
                  <c:v>43227.146585648145</c:v>
                </c:pt>
                <c:pt idx="1882">
                  <c:v>43227.146828703706</c:v>
                </c:pt>
                <c:pt idx="1883">
                  <c:v>43227.14707175926</c:v>
                </c:pt>
                <c:pt idx="1884">
                  <c:v>43227.147303240738</c:v>
                </c:pt>
                <c:pt idx="1885">
                  <c:v>43227.147546296299</c:v>
                </c:pt>
                <c:pt idx="1886">
                  <c:v>43227.147789351853</c:v>
                </c:pt>
                <c:pt idx="1887">
                  <c:v>43227.148032407407</c:v>
                </c:pt>
                <c:pt idx="1888">
                  <c:v>43227.148275462961</c:v>
                </c:pt>
                <c:pt idx="1889">
                  <c:v>43227.148518518516</c:v>
                </c:pt>
                <c:pt idx="1890">
                  <c:v>43227.148761574077</c:v>
                </c:pt>
                <c:pt idx="1891">
                  <c:v>43227.149004629631</c:v>
                </c:pt>
                <c:pt idx="1892">
                  <c:v>43227.149247685185</c:v>
                </c:pt>
                <c:pt idx="1893">
                  <c:v>43227.14949074074</c:v>
                </c:pt>
                <c:pt idx="1894">
                  <c:v>43227.149733796294</c:v>
                </c:pt>
                <c:pt idx="1895">
                  <c:v>43227.149976851855</c:v>
                </c:pt>
                <c:pt idx="1896">
                  <c:v>43227.150219907409</c:v>
                </c:pt>
                <c:pt idx="1897">
                  <c:v>43227.150462962964</c:v>
                </c:pt>
                <c:pt idx="1898">
                  <c:v>43227.150706018518</c:v>
                </c:pt>
                <c:pt idx="1899">
                  <c:v>43227.150949074072</c:v>
                </c:pt>
                <c:pt idx="1900">
                  <c:v>43227.151192129626</c:v>
                </c:pt>
                <c:pt idx="1901">
                  <c:v>43227.151435185187</c:v>
                </c:pt>
                <c:pt idx="1902">
                  <c:v>43227.151678240742</c:v>
                </c:pt>
                <c:pt idx="1903">
                  <c:v>43227.151921296296</c:v>
                </c:pt>
                <c:pt idx="1904">
                  <c:v>43227.15216435185</c:v>
                </c:pt>
                <c:pt idx="1905">
                  <c:v>43227.152407407404</c:v>
                </c:pt>
                <c:pt idx="1906">
                  <c:v>43227.152650462966</c:v>
                </c:pt>
                <c:pt idx="1907">
                  <c:v>43227.15289351852</c:v>
                </c:pt>
                <c:pt idx="1908">
                  <c:v>43227.153136574074</c:v>
                </c:pt>
                <c:pt idx="1909">
                  <c:v>43227.153379629628</c:v>
                </c:pt>
                <c:pt idx="1910">
                  <c:v>43227.153622685182</c:v>
                </c:pt>
                <c:pt idx="1911">
                  <c:v>43227.153865740744</c:v>
                </c:pt>
                <c:pt idx="1912">
                  <c:v>43227.154108796298</c:v>
                </c:pt>
                <c:pt idx="1913">
                  <c:v>43227.154351851852</c:v>
                </c:pt>
                <c:pt idx="1914">
                  <c:v>43227.154594907406</c:v>
                </c:pt>
                <c:pt idx="1915">
                  <c:v>43227.15483796296</c:v>
                </c:pt>
                <c:pt idx="1916">
                  <c:v>43227.155081018522</c:v>
                </c:pt>
                <c:pt idx="1917">
                  <c:v>43227.155324074076</c:v>
                </c:pt>
                <c:pt idx="1918">
                  <c:v>43227.15556712963</c:v>
                </c:pt>
                <c:pt idx="1919">
                  <c:v>43227.155810185184</c:v>
                </c:pt>
                <c:pt idx="1920">
                  <c:v>43227.156053240738</c:v>
                </c:pt>
                <c:pt idx="1921">
                  <c:v>43227.1562962963</c:v>
                </c:pt>
                <c:pt idx="1922">
                  <c:v>43227.156539351854</c:v>
                </c:pt>
                <c:pt idx="1923">
                  <c:v>43227.156782407408</c:v>
                </c:pt>
                <c:pt idx="1924">
                  <c:v>43227.157025462962</c:v>
                </c:pt>
                <c:pt idx="1925">
                  <c:v>43227.157268518517</c:v>
                </c:pt>
                <c:pt idx="1926">
                  <c:v>43227.157511574071</c:v>
                </c:pt>
                <c:pt idx="1927">
                  <c:v>43227.157743055555</c:v>
                </c:pt>
                <c:pt idx="1928">
                  <c:v>43227.157986111109</c:v>
                </c:pt>
                <c:pt idx="1929">
                  <c:v>43227.158229166664</c:v>
                </c:pt>
                <c:pt idx="1930">
                  <c:v>43227.158472222225</c:v>
                </c:pt>
                <c:pt idx="1931">
                  <c:v>43227.158715277779</c:v>
                </c:pt>
                <c:pt idx="1932">
                  <c:v>43227.158958333333</c:v>
                </c:pt>
                <c:pt idx="1933">
                  <c:v>43227.159201388888</c:v>
                </c:pt>
                <c:pt idx="1934">
                  <c:v>43227.159444444442</c:v>
                </c:pt>
                <c:pt idx="1935">
                  <c:v>43227.159687500003</c:v>
                </c:pt>
                <c:pt idx="1936">
                  <c:v>43227.159930555557</c:v>
                </c:pt>
                <c:pt idx="1937">
                  <c:v>43227.160173611112</c:v>
                </c:pt>
                <c:pt idx="1938">
                  <c:v>43227.160416666666</c:v>
                </c:pt>
                <c:pt idx="1939">
                  <c:v>43227.16065972222</c:v>
                </c:pt>
                <c:pt idx="1940">
                  <c:v>43227.160902777781</c:v>
                </c:pt>
                <c:pt idx="1941">
                  <c:v>43227.161145833335</c:v>
                </c:pt>
                <c:pt idx="1942">
                  <c:v>43227.16138888889</c:v>
                </c:pt>
                <c:pt idx="1943">
                  <c:v>43227.161631944444</c:v>
                </c:pt>
                <c:pt idx="1944">
                  <c:v>43227.161874999998</c:v>
                </c:pt>
                <c:pt idx="1945">
                  <c:v>43227.162118055552</c:v>
                </c:pt>
                <c:pt idx="1946">
                  <c:v>43227.162361111114</c:v>
                </c:pt>
                <c:pt idx="1947">
                  <c:v>43227.162604166668</c:v>
                </c:pt>
                <c:pt idx="1948">
                  <c:v>43227.162847222222</c:v>
                </c:pt>
                <c:pt idx="1949">
                  <c:v>43227.163090277776</c:v>
                </c:pt>
                <c:pt idx="1950">
                  <c:v>43227.16333333333</c:v>
                </c:pt>
                <c:pt idx="1951">
                  <c:v>43227.163576388892</c:v>
                </c:pt>
                <c:pt idx="1952">
                  <c:v>43227.163819444446</c:v>
                </c:pt>
                <c:pt idx="1953">
                  <c:v>43227.1640625</c:v>
                </c:pt>
                <c:pt idx="1954">
                  <c:v>43227.164305555554</c:v>
                </c:pt>
                <c:pt idx="1955">
                  <c:v>43227.164548611108</c:v>
                </c:pt>
                <c:pt idx="1956">
                  <c:v>43227.16479166667</c:v>
                </c:pt>
                <c:pt idx="1957">
                  <c:v>43227.165034722224</c:v>
                </c:pt>
                <c:pt idx="1958">
                  <c:v>43227.165277777778</c:v>
                </c:pt>
                <c:pt idx="1959">
                  <c:v>43227.165520833332</c:v>
                </c:pt>
                <c:pt idx="1960">
                  <c:v>43227.165763888886</c:v>
                </c:pt>
                <c:pt idx="1961">
                  <c:v>43227.166006944448</c:v>
                </c:pt>
                <c:pt idx="1962">
                  <c:v>43227.166250000002</c:v>
                </c:pt>
                <c:pt idx="1963">
                  <c:v>43227.166493055556</c:v>
                </c:pt>
                <c:pt idx="1964">
                  <c:v>43227.16673611111</c:v>
                </c:pt>
                <c:pt idx="1965">
                  <c:v>43227.166979166665</c:v>
                </c:pt>
                <c:pt idx="1966">
                  <c:v>43227.167222222219</c:v>
                </c:pt>
                <c:pt idx="1967">
                  <c:v>43227.16746527778</c:v>
                </c:pt>
                <c:pt idx="1968">
                  <c:v>43227.167708333334</c:v>
                </c:pt>
                <c:pt idx="1969">
                  <c:v>43227.167951388888</c:v>
                </c:pt>
                <c:pt idx="1970">
                  <c:v>43227.168194444443</c:v>
                </c:pt>
                <c:pt idx="1971">
                  <c:v>43227.168437499997</c:v>
                </c:pt>
                <c:pt idx="1972">
                  <c:v>43227.168680555558</c:v>
                </c:pt>
                <c:pt idx="1973">
                  <c:v>43227.168912037036</c:v>
                </c:pt>
                <c:pt idx="1974">
                  <c:v>43227.16915509259</c:v>
                </c:pt>
                <c:pt idx="1975">
                  <c:v>43227.169398148151</c:v>
                </c:pt>
                <c:pt idx="1976">
                  <c:v>43227.169641203705</c:v>
                </c:pt>
                <c:pt idx="1977">
                  <c:v>43227.16988425926</c:v>
                </c:pt>
                <c:pt idx="1978">
                  <c:v>43227.170127314814</c:v>
                </c:pt>
                <c:pt idx="1979">
                  <c:v>43227.170370370368</c:v>
                </c:pt>
                <c:pt idx="1980">
                  <c:v>43227.170613425929</c:v>
                </c:pt>
                <c:pt idx="1981">
                  <c:v>43227.170856481483</c:v>
                </c:pt>
                <c:pt idx="1982">
                  <c:v>43227.171099537038</c:v>
                </c:pt>
                <c:pt idx="1983">
                  <c:v>43227.171342592592</c:v>
                </c:pt>
                <c:pt idx="1984">
                  <c:v>43227.171585648146</c:v>
                </c:pt>
                <c:pt idx="1985">
                  <c:v>43227.1718287037</c:v>
                </c:pt>
                <c:pt idx="1986">
                  <c:v>43227.172071759262</c:v>
                </c:pt>
                <c:pt idx="1987">
                  <c:v>43227.172314814816</c:v>
                </c:pt>
                <c:pt idx="1988">
                  <c:v>43227.17255787037</c:v>
                </c:pt>
                <c:pt idx="1989">
                  <c:v>43227.172800925924</c:v>
                </c:pt>
                <c:pt idx="1990">
                  <c:v>43227.173043981478</c:v>
                </c:pt>
                <c:pt idx="1991">
                  <c:v>43227.17328703704</c:v>
                </c:pt>
                <c:pt idx="1992">
                  <c:v>43227.173530092594</c:v>
                </c:pt>
                <c:pt idx="1993">
                  <c:v>43227.173773148148</c:v>
                </c:pt>
                <c:pt idx="1994">
                  <c:v>43227.174016203702</c:v>
                </c:pt>
                <c:pt idx="1995">
                  <c:v>43227.174259259256</c:v>
                </c:pt>
                <c:pt idx="1996">
                  <c:v>43227.174502314818</c:v>
                </c:pt>
                <c:pt idx="1997">
                  <c:v>43227.174745370372</c:v>
                </c:pt>
                <c:pt idx="1998">
                  <c:v>43227.174988425926</c:v>
                </c:pt>
                <c:pt idx="1999">
                  <c:v>43227.17523148148</c:v>
                </c:pt>
                <c:pt idx="2000">
                  <c:v>43227.175474537034</c:v>
                </c:pt>
                <c:pt idx="2001">
                  <c:v>43227.175717592596</c:v>
                </c:pt>
                <c:pt idx="2002">
                  <c:v>43227.17596064815</c:v>
                </c:pt>
                <c:pt idx="2003">
                  <c:v>43227.176203703704</c:v>
                </c:pt>
                <c:pt idx="2004">
                  <c:v>43227.176446759258</c:v>
                </c:pt>
                <c:pt idx="2005">
                  <c:v>43227.176689814813</c:v>
                </c:pt>
                <c:pt idx="2006">
                  <c:v>43227.176932870374</c:v>
                </c:pt>
                <c:pt idx="2007">
                  <c:v>43227.177175925928</c:v>
                </c:pt>
                <c:pt idx="2008">
                  <c:v>43227.177418981482</c:v>
                </c:pt>
                <c:pt idx="2009">
                  <c:v>43227.177662037036</c:v>
                </c:pt>
                <c:pt idx="2010">
                  <c:v>43227.177905092591</c:v>
                </c:pt>
                <c:pt idx="2011">
                  <c:v>43227.178148148145</c:v>
                </c:pt>
                <c:pt idx="2012">
                  <c:v>43227.178391203706</c:v>
                </c:pt>
                <c:pt idx="2013">
                  <c:v>43227.17863425926</c:v>
                </c:pt>
                <c:pt idx="2014">
                  <c:v>43227.178877314815</c:v>
                </c:pt>
                <c:pt idx="2015">
                  <c:v>43227.179120370369</c:v>
                </c:pt>
                <c:pt idx="2016">
                  <c:v>43227.179363425923</c:v>
                </c:pt>
                <c:pt idx="2017">
                  <c:v>43227.179606481484</c:v>
                </c:pt>
                <c:pt idx="2018">
                  <c:v>43227.179849537039</c:v>
                </c:pt>
                <c:pt idx="2019">
                  <c:v>43227.180092592593</c:v>
                </c:pt>
                <c:pt idx="2020">
                  <c:v>43227.180335648147</c:v>
                </c:pt>
                <c:pt idx="2021">
                  <c:v>43227.180567129632</c:v>
                </c:pt>
                <c:pt idx="2022">
                  <c:v>43227.180810185186</c:v>
                </c:pt>
                <c:pt idx="2023">
                  <c:v>43227.18105324074</c:v>
                </c:pt>
                <c:pt idx="2024">
                  <c:v>43227.181296296294</c:v>
                </c:pt>
                <c:pt idx="2025">
                  <c:v>43227.181539351855</c:v>
                </c:pt>
                <c:pt idx="2026">
                  <c:v>43227.18178240741</c:v>
                </c:pt>
                <c:pt idx="2027">
                  <c:v>43227.182025462964</c:v>
                </c:pt>
                <c:pt idx="2028">
                  <c:v>43227.182268518518</c:v>
                </c:pt>
                <c:pt idx="2029">
                  <c:v>43227.182511574072</c:v>
                </c:pt>
                <c:pt idx="2030">
                  <c:v>43227.182754629626</c:v>
                </c:pt>
                <c:pt idx="2031">
                  <c:v>43227.182997685188</c:v>
                </c:pt>
                <c:pt idx="2032">
                  <c:v>43227.183240740742</c:v>
                </c:pt>
                <c:pt idx="2033">
                  <c:v>43227.183483796296</c:v>
                </c:pt>
                <c:pt idx="2034">
                  <c:v>43227.18372685185</c:v>
                </c:pt>
                <c:pt idx="2035">
                  <c:v>43227.183969907404</c:v>
                </c:pt>
                <c:pt idx="2036">
                  <c:v>43227.184212962966</c:v>
                </c:pt>
                <c:pt idx="2037">
                  <c:v>43227.18445601852</c:v>
                </c:pt>
                <c:pt idx="2038">
                  <c:v>43227.184699074074</c:v>
                </c:pt>
                <c:pt idx="2039">
                  <c:v>43227.184942129628</c:v>
                </c:pt>
                <c:pt idx="2040">
                  <c:v>43227.185185185182</c:v>
                </c:pt>
                <c:pt idx="2041">
                  <c:v>43227.185428240744</c:v>
                </c:pt>
                <c:pt idx="2042">
                  <c:v>43227.185671296298</c:v>
                </c:pt>
                <c:pt idx="2043">
                  <c:v>43227.185914351852</c:v>
                </c:pt>
                <c:pt idx="2044">
                  <c:v>43227.186157407406</c:v>
                </c:pt>
                <c:pt idx="2045">
                  <c:v>43227.186400462961</c:v>
                </c:pt>
                <c:pt idx="2046">
                  <c:v>43227.186643518522</c:v>
                </c:pt>
                <c:pt idx="2047">
                  <c:v>43227.186886574076</c:v>
                </c:pt>
                <c:pt idx="2048">
                  <c:v>43227.18712962963</c:v>
                </c:pt>
                <c:pt idx="2049">
                  <c:v>43227.187372685185</c:v>
                </c:pt>
                <c:pt idx="2050">
                  <c:v>43227.187615740739</c:v>
                </c:pt>
                <c:pt idx="2051">
                  <c:v>43227.187858796293</c:v>
                </c:pt>
                <c:pt idx="2052">
                  <c:v>43227.188101851854</c:v>
                </c:pt>
                <c:pt idx="2053">
                  <c:v>43227.188344907408</c:v>
                </c:pt>
                <c:pt idx="2054">
                  <c:v>43227.188587962963</c:v>
                </c:pt>
                <c:pt idx="2055">
                  <c:v>43227.188831018517</c:v>
                </c:pt>
                <c:pt idx="2056">
                  <c:v>43227.189074074071</c:v>
                </c:pt>
                <c:pt idx="2057">
                  <c:v>43227.189317129632</c:v>
                </c:pt>
                <c:pt idx="2058">
                  <c:v>43227.189560185187</c:v>
                </c:pt>
                <c:pt idx="2059">
                  <c:v>43227.189803240741</c:v>
                </c:pt>
                <c:pt idx="2060">
                  <c:v>43227.190046296295</c:v>
                </c:pt>
                <c:pt idx="2061">
                  <c:v>43227.190289351849</c:v>
                </c:pt>
                <c:pt idx="2062">
                  <c:v>43227.190532407411</c:v>
                </c:pt>
                <c:pt idx="2063">
                  <c:v>43227.190775462965</c:v>
                </c:pt>
                <c:pt idx="2064">
                  <c:v>43227.191018518519</c:v>
                </c:pt>
                <c:pt idx="2065">
                  <c:v>43227.191261574073</c:v>
                </c:pt>
                <c:pt idx="2066">
                  <c:v>43227.191504629627</c:v>
                </c:pt>
                <c:pt idx="2067">
                  <c:v>43227.191736111112</c:v>
                </c:pt>
                <c:pt idx="2068">
                  <c:v>43227.191979166666</c:v>
                </c:pt>
                <c:pt idx="2069">
                  <c:v>43227.19222222222</c:v>
                </c:pt>
                <c:pt idx="2070">
                  <c:v>43227.192465277774</c:v>
                </c:pt>
                <c:pt idx="2071">
                  <c:v>43227.192708333336</c:v>
                </c:pt>
                <c:pt idx="2072">
                  <c:v>43227.19295138889</c:v>
                </c:pt>
                <c:pt idx="2073">
                  <c:v>43227.193194444444</c:v>
                </c:pt>
                <c:pt idx="2074">
                  <c:v>43227.193437499998</c:v>
                </c:pt>
                <c:pt idx="2075">
                  <c:v>43227.193680555552</c:v>
                </c:pt>
                <c:pt idx="2076">
                  <c:v>43227.193923611114</c:v>
                </c:pt>
                <c:pt idx="2077">
                  <c:v>43227.194166666668</c:v>
                </c:pt>
                <c:pt idx="2078">
                  <c:v>43227.194409722222</c:v>
                </c:pt>
                <c:pt idx="2079">
                  <c:v>43227.194652777776</c:v>
                </c:pt>
                <c:pt idx="2080">
                  <c:v>43227.194895833331</c:v>
                </c:pt>
                <c:pt idx="2081">
                  <c:v>43227.195138888892</c:v>
                </c:pt>
                <c:pt idx="2082">
                  <c:v>43227.195381944446</c:v>
                </c:pt>
                <c:pt idx="2083">
                  <c:v>43227.195625</c:v>
                </c:pt>
                <c:pt idx="2084">
                  <c:v>43227.195868055554</c:v>
                </c:pt>
                <c:pt idx="2085">
                  <c:v>43227.196111111109</c:v>
                </c:pt>
                <c:pt idx="2086">
                  <c:v>43227.19635416667</c:v>
                </c:pt>
                <c:pt idx="2087">
                  <c:v>43227.196597222224</c:v>
                </c:pt>
                <c:pt idx="2088">
                  <c:v>43227.196840277778</c:v>
                </c:pt>
                <c:pt idx="2089">
                  <c:v>43227.197083333333</c:v>
                </c:pt>
                <c:pt idx="2090">
                  <c:v>43227.197326388887</c:v>
                </c:pt>
                <c:pt idx="2091">
                  <c:v>43227.197569444441</c:v>
                </c:pt>
                <c:pt idx="2092">
                  <c:v>43227.197812500002</c:v>
                </c:pt>
                <c:pt idx="2093">
                  <c:v>43227.198055555556</c:v>
                </c:pt>
                <c:pt idx="2094">
                  <c:v>43227.198298611111</c:v>
                </c:pt>
                <c:pt idx="2095">
                  <c:v>43227.198541666665</c:v>
                </c:pt>
                <c:pt idx="2096">
                  <c:v>43227.198784722219</c:v>
                </c:pt>
                <c:pt idx="2097">
                  <c:v>43227.19902777778</c:v>
                </c:pt>
                <c:pt idx="2098">
                  <c:v>43227.199270833335</c:v>
                </c:pt>
                <c:pt idx="2099">
                  <c:v>43227.199513888889</c:v>
                </c:pt>
                <c:pt idx="2100">
                  <c:v>43227.199756944443</c:v>
                </c:pt>
                <c:pt idx="2101">
                  <c:v>43227.199999999997</c:v>
                </c:pt>
                <c:pt idx="2102">
                  <c:v>43227.200243055559</c:v>
                </c:pt>
                <c:pt idx="2103">
                  <c:v>43227.200486111113</c:v>
                </c:pt>
                <c:pt idx="2104">
                  <c:v>43227.200729166667</c:v>
                </c:pt>
                <c:pt idx="2105">
                  <c:v>43227.200972222221</c:v>
                </c:pt>
                <c:pt idx="2106">
                  <c:v>43227.201215277775</c:v>
                </c:pt>
                <c:pt idx="2107">
                  <c:v>43227.201458333337</c:v>
                </c:pt>
                <c:pt idx="2108">
                  <c:v>43227.201701388891</c:v>
                </c:pt>
                <c:pt idx="2109">
                  <c:v>43227.201944444445</c:v>
                </c:pt>
                <c:pt idx="2110">
                  <c:v>43227.202187499999</c:v>
                </c:pt>
                <c:pt idx="2111">
                  <c:v>43227.202430555553</c:v>
                </c:pt>
                <c:pt idx="2112">
                  <c:v>43227.202673611115</c:v>
                </c:pt>
                <c:pt idx="2113">
                  <c:v>43227.202905092592</c:v>
                </c:pt>
                <c:pt idx="2114">
                  <c:v>43227.203148148146</c:v>
                </c:pt>
                <c:pt idx="2115">
                  <c:v>43227.2033912037</c:v>
                </c:pt>
                <c:pt idx="2116">
                  <c:v>43227.203634259262</c:v>
                </c:pt>
                <c:pt idx="2117">
                  <c:v>43227.203877314816</c:v>
                </c:pt>
                <c:pt idx="2118">
                  <c:v>43227.20412037037</c:v>
                </c:pt>
                <c:pt idx="2119">
                  <c:v>43227.204363425924</c:v>
                </c:pt>
                <c:pt idx="2120">
                  <c:v>43227.204606481479</c:v>
                </c:pt>
                <c:pt idx="2121">
                  <c:v>43227.20484953704</c:v>
                </c:pt>
                <c:pt idx="2122">
                  <c:v>43227.205092592594</c:v>
                </c:pt>
                <c:pt idx="2123">
                  <c:v>43227.205335648148</c:v>
                </c:pt>
                <c:pt idx="2124">
                  <c:v>43227.205578703702</c:v>
                </c:pt>
                <c:pt idx="2125">
                  <c:v>43227.205821759257</c:v>
                </c:pt>
                <c:pt idx="2126">
                  <c:v>43227.206064814818</c:v>
                </c:pt>
                <c:pt idx="2127">
                  <c:v>43227.206307870372</c:v>
                </c:pt>
                <c:pt idx="2128">
                  <c:v>43227.206550925926</c:v>
                </c:pt>
                <c:pt idx="2129">
                  <c:v>43227.206793981481</c:v>
                </c:pt>
                <c:pt idx="2130">
                  <c:v>43227.207037037035</c:v>
                </c:pt>
                <c:pt idx="2131">
                  <c:v>43227.207280092596</c:v>
                </c:pt>
                <c:pt idx="2132">
                  <c:v>43227.20752314815</c:v>
                </c:pt>
                <c:pt idx="2133">
                  <c:v>43227.207766203705</c:v>
                </c:pt>
                <c:pt idx="2134">
                  <c:v>43227.208009259259</c:v>
                </c:pt>
                <c:pt idx="2135">
                  <c:v>43227.208252314813</c:v>
                </c:pt>
                <c:pt idx="2136">
                  <c:v>43227.208495370367</c:v>
                </c:pt>
                <c:pt idx="2137">
                  <c:v>43227.208738425928</c:v>
                </c:pt>
                <c:pt idx="2138">
                  <c:v>43227.208981481483</c:v>
                </c:pt>
                <c:pt idx="2139">
                  <c:v>43227.209224537037</c:v>
                </c:pt>
                <c:pt idx="2140">
                  <c:v>43227.209467592591</c:v>
                </c:pt>
                <c:pt idx="2141">
                  <c:v>43227.209710648145</c:v>
                </c:pt>
                <c:pt idx="2142">
                  <c:v>43227.209953703707</c:v>
                </c:pt>
                <c:pt idx="2143">
                  <c:v>43227.210196759261</c:v>
                </c:pt>
                <c:pt idx="2144">
                  <c:v>43227.210439814815</c:v>
                </c:pt>
                <c:pt idx="2145">
                  <c:v>43227.210682870369</c:v>
                </c:pt>
                <c:pt idx="2146">
                  <c:v>43227.210925925923</c:v>
                </c:pt>
                <c:pt idx="2147">
                  <c:v>43227.211168981485</c:v>
                </c:pt>
                <c:pt idx="2148">
                  <c:v>43227.211412037039</c:v>
                </c:pt>
                <c:pt idx="2149">
                  <c:v>43227.211655092593</c:v>
                </c:pt>
                <c:pt idx="2150">
                  <c:v>43227.211898148147</c:v>
                </c:pt>
                <c:pt idx="2151">
                  <c:v>43227.212141203701</c:v>
                </c:pt>
                <c:pt idx="2152">
                  <c:v>43227.212384259263</c:v>
                </c:pt>
                <c:pt idx="2153">
                  <c:v>43227.212627314817</c:v>
                </c:pt>
                <c:pt idx="2154">
                  <c:v>43227.212870370371</c:v>
                </c:pt>
                <c:pt idx="2155">
                  <c:v>43227.213113425925</c:v>
                </c:pt>
                <c:pt idx="2156">
                  <c:v>43227.213356481479</c:v>
                </c:pt>
                <c:pt idx="2157">
                  <c:v>43227.213599537034</c:v>
                </c:pt>
                <c:pt idx="2158">
                  <c:v>43227.213842592595</c:v>
                </c:pt>
                <c:pt idx="2159">
                  <c:v>43227.214074074072</c:v>
                </c:pt>
                <c:pt idx="2160">
                  <c:v>43227.214317129627</c:v>
                </c:pt>
                <c:pt idx="2161">
                  <c:v>43227.214560185188</c:v>
                </c:pt>
                <c:pt idx="2162">
                  <c:v>43227.214803240742</c:v>
                </c:pt>
                <c:pt idx="2163">
                  <c:v>43227.215046296296</c:v>
                </c:pt>
                <c:pt idx="2164">
                  <c:v>43227.215289351851</c:v>
                </c:pt>
                <c:pt idx="2165">
                  <c:v>43227.215532407405</c:v>
                </c:pt>
                <c:pt idx="2166">
                  <c:v>43227.215775462966</c:v>
                </c:pt>
                <c:pt idx="2167">
                  <c:v>43227.21601851852</c:v>
                </c:pt>
                <c:pt idx="2168">
                  <c:v>43227.216261574074</c:v>
                </c:pt>
                <c:pt idx="2169">
                  <c:v>43227.216504629629</c:v>
                </c:pt>
                <c:pt idx="2170">
                  <c:v>43227.216747685183</c:v>
                </c:pt>
                <c:pt idx="2171">
                  <c:v>43227.216990740744</c:v>
                </c:pt>
                <c:pt idx="2172">
                  <c:v>43227.217233796298</c:v>
                </c:pt>
                <c:pt idx="2173">
                  <c:v>43227.217476851853</c:v>
                </c:pt>
                <c:pt idx="2174">
                  <c:v>43227.217719907407</c:v>
                </c:pt>
                <c:pt idx="2175">
                  <c:v>43227.217962962961</c:v>
                </c:pt>
                <c:pt idx="2176">
                  <c:v>43227.218206018515</c:v>
                </c:pt>
                <c:pt idx="2177">
                  <c:v>43227.218449074076</c:v>
                </c:pt>
                <c:pt idx="2178">
                  <c:v>43227.218692129631</c:v>
                </c:pt>
                <c:pt idx="2179">
                  <c:v>43227.218935185185</c:v>
                </c:pt>
                <c:pt idx="2180">
                  <c:v>43227.219178240739</c:v>
                </c:pt>
                <c:pt idx="2181">
                  <c:v>43227.219421296293</c:v>
                </c:pt>
                <c:pt idx="2182">
                  <c:v>43227.219664351855</c:v>
                </c:pt>
                <c:pt idx="2183">
                  <c:v>43227.219907407409</c:v>
                </c:pt>
                <c:pt idx="2184">
                  <c:v>43227.220150462963</c:v>
                </c:pt>
                <c:pt idx="2185">
                  <c:v>43227.220393518517</c:v>
                </c:pt>
                <c:pt idx="2186">
                  <c:v>43227.220636574071</c:v>
                </c:pt>
                <c:pt idx="2187">
                  <c:v>43227.220879629633</c:v>
                </c:pt>
                <c:pt idx="2188">
                  <c:v>43227.221122685187</c:v>
                </c:pt>
                <c:pt idx="2189">
                  <c:v>43227.221365740741</c:v>
                </c:pt>
                <c:pt idx="2190">
                  <c:v>43227.221608796295</c:v>
                </c:pt>
                <c:pt idx="2191">
                  <c:v>43227.221851851849</c:v>
                </c:pt>
                <c:pt idx="2192">
                  <c:v>43227.222094907411</c:v>
                </c:pt>
                <c:pt idx="2193">
                  <c:v>43227.222337962965</c:v>
                </c:pt>
                <c:pt idx="2194">
                  <c:v>43227.222581018519</c:v>
                </c:pt>
                <c:pt idx="2195">
                  <c:v>43227.222824074073</c:v>
                </c:pt>
                <c:pt idx="2196">
                  <c:v>43227.223067129627</c:v>
                </c:pt>
                <c:pt idx="2197">
                  <c:v>43227.223310185182</c:v>
                </c:pt>
                <c:pt idx="2198">
                  <c:v>43227.223553240743</c:v>
                </c:pt>
                <c:pt idx="2199">
                  <c:v>43227.223796296297</c:v>
                </c:pt>
                <c:pt idx="2200">
                  <c:v>43227.224039351851</c:v>
                </c:pt>
                <c:pt idx="2201">
                  <c:v>43227.224282407406</c:v>
                </c:pt>
                <c:pt idx="2202">
                  <c:v>43227.22452546296</c:v>
                </c:pt>
                <c:pt idx="2203">
                  <c:v>43227.224768518521</c:v>
                </c:pt>
                <c:pt idx="2204">
                  <c:v>43227.225011574075</c:v>
                </c:pt>
                <c:pt idx="2205">
                  <c:v>43227.225243055553</c:v>
                </c:pt>
                <c:pt idx="2206">
                  <c:v>43227.225486111114</c:v>
                </c:pt>
                <c:pt idx="2207">
                  <c:v>43227.225729166668</c:v>
                </c:pt>
                <c:pt idx="2208">
                  <c:v>43227.225972222222</c:v>
                </c:pt>
                <c:pt idx="2209">
                  <c:v>43227.226215277777</c:v>
                </c:pt>
                <c:pt idx="2210">
                  <c:v>43227.226458333331</c:v>
                </c:pt>
                <c:pt idx="2211">
                  <c:v>43227.226701388892</c:v>
                </c:pt>
                <c:pt idx="2212">
                  <c:v>43227.226944444446</c:v>
                </c:pt>
                <c:pt idx="2213">
                  <c:v>43227.227187500001</c:v>
                </c:pt>
                <c:pt idx="2214">
                  <c:v>43227.227430555555</c:v>
                </c:pt>
                <c:pt idx="2215">
                  <c:v>43227.227673611109</c:v>
                </c:pt>
                <c:pt idx="2216">
                  <c:v>43227.227916666663</c:v>
                </c:pt>
                <c:pt idx="2217">
                  <c:v>43227.228159722225</c:v>
                </c:pt>
                <c:pt idx="2218">
                  <c:v>43227.228402777779</c:v>
                </c:pt>
                <c:pt idx="2219">
                  <c:v>43227.228645833333</c:v>
                </c:pt>
                <c:pt idx="2220">
                  <c:v>43227.228888888887</c:v>
                </c:pt>
                <c:pt idx="2221">
                  <c:v>43227.229131944441</c:v>
                </c:pt>
                <c:pt idx="2222">
                  <c:v>43227.229375000003</c:v>
                </c:pt>
                <c:pt idx="2223">
                  <c:v>43227.229618055557</c:v>
                </c:pt>
                <c:pt idx="2224">
                  <c:v>43227.229861111111</c:v>
                </c:pt>
                <c:pt idx="2225">
                  <c:v>43227.230104166665</c:v>
                </c:pt>
                <c:pt idx="2226">
                  <c:v>43227.230347222219</c:v>
                </c:pt>
                <c:pt idx="2227">
                  <c:v>43227.230590277781</c:v>
                </c:pt>
                <c:pt idx="2228">
                  <c:v>43227.230833333335</c:v>
                </c:pt>
                <c:pt idx="2229">
                  <c:v>43227.231076388889</c:v>
                </c:pt>
                <c:pt idx="2230">
                  <c:v>43227.231319444443</c:v>
                </c:pt>
                <c:pt idx="2231">
                  <c:v>43227.231562499997</c:v>
                </c:pt>
                <c:pt idx="2232">
                  <c:v>43227.231805555559</c:v>
                </c:pt>
                <c:pt idx="2233">
                  <c:v>43227.232048611113</c:v>
                </c:pt>
                <c:pt idx="2234">
                  <c:v>43227.232291666667</c:v>
                </c:pt>
                <c:pt idx="2235">
                  <c:v>43227.232534722221</c:v>
                </c:pt>
                <c:pt idx="2236">
                  <c:v>43227.232777777775</c:v>
                </c:pt>
                <c:pt idx="2237">
                  <c:v>43227.233020833337</c:v>
                </c:pt>
                <c:pt idx="2238">
                  <c:v>43227.233263888891</c:v>
                </c:pt>
                <c:pt idx="2239">
                  <c:v>43227.233506944445</c:v>
                </c:pt>
                <c:pt idx="2240">
                  <c:v>43227.233749999999</c:v>
                </c:pt>
                <c:pt idx="2241">
                  <c:v>43227.233993055554</c:v>
                </c:pt>
                <c:pt idx="2242">
                  <c:v>43227.234236111108</c:v>
                </c:pt>
                <c:pt idx="2243">
                  <c:v>43227.234479166669</c:v>
                </c:pt>
                <c:pt idx="2244">
                  <c:v>43227.234722222223</c:v>
                </c:pt>
                <c:pt idx="2245">
                  <c:v>43227.234965277778</c:v>
                </c:pt>
                <c:pt idx="2246">
                  <c:v>43227.235208333332</c:v>
                </c:pt>
                <c:pt idx="2247">
                  <c:v>43227.235451388886</c:v>
                </c:pt>
                <c:pt idx="2248">
                  <c:v>43227.235694444447</c:v>
                </c:pt>
                <c:pt idx="2249">
                  <c:v>43227.235925925925</c:v>
                </c:pt>
                <c:pt idx="2250">
                  <c:v>43227.236168981479</c:v>
                </c:pt>
                <c:pt idx="2251">
                  <c:v>43227.23641203704</c:v>
                </c:pt>
                <c:pt idx="2252">
                  <c:v>43227.236655092594</c:v>
                </c:pt>
                <c:pt idx="2253">
                  <c:v>43227.236898148149</c:v>
                </c:pt>
                <c:pt idx="2254">
                  <c:v>43227.237141203703</c:v>
                </c:pt>
                <c:pt idx="2255">
                  <c:v>43227.237384259257</c:v>
                </c:pt>
                <c:pt idx="2256">
                  <c:v>43227.237627314818</c:v>
                </c:pt>
                <c:pt idx="2257">
                  <c:v>43227.237870370373</c:v>
                </c:pt>
                <c:pt idx="2258">
                  <c:v>43227.238113425927</c:v>
                </c:pt>
                <c:pt idx="2259">
                  <c:v>43227.238356481481</c:v>
                </c:pt>
                <c:pt idx="2260">
                  <c:v>43227.238599537035</c:v>
                </c:pt>
                <c:pt idx="2261">
                  <c:v>43227.238842592589</c:v>
                </c:pt>
                <c:pt idx="2262">
                  <c:v>43227.239085648151</c:v>
                </c:pt>
                <c:pt idx="2263">
                  <c:v>43227.239328703705</c:v>
                </c:pt>
                <c:pt idx="2264">
                  <c:v>43227.239571759259</c:v>
                </c:pt>
                <c:pt idx="2265">
                  <c:v>43227.239814814813</c:v>
                </c:pt>
                <c:pt idx="2266">
                  <c:v>43227.240057870367</c:v>
                </c:pt>
                <c:pt idx="2267">
                  <c:v>43227.240300925929</c:v>
                </c:pt>
                <c:pt idx="2268">
                  <c:v>43227.240543981483</c:v>
                </c:pt>
                <c:pt idx="2269">
                  <c:v>43227.240787037037</c:v>
                </c:pt>
                <c:pt idx="2270">
                  <c:v>43227.241030092591</c:v>
                </c:pt>
                <c:pt idx="2271">
                  <c:v>43227.241273148145</c:v>
                </c:pt>
                <c:pt idx="2272">
                  <c:v>43227.241516203707</c:v>
                </c:pt>
                <c:pt idx="2273">
                  <c:v>43227.241759259261</c:v>
                </c:pt>
                <c:pt idx="2274">
                  <c:v>43227.242002314815</c:v>
                </c:pt>
                <c:pt idx="2275">
                  <c:v>43227.242245370369</c:v>
                </c:pt>
                <c:pt idx="2276">
                  <c:v>43227.242488425924</c:v>
                </c:pt>
                <c:pt idx="2277">
                  <c:v>43227.242731481485</c:v>
                </c:pt>
                <c:pt idx="2278">
                  <c:v>43227.242974537039</c:v>
                </c:pt>
                <c:pt idx="2279">
                  <c:v>43227.243217592593</c:v>
                </c:pt>
                <c:pt idx="2280">
                  <c:v>43227.243460648147</c:v>
                </c:pt>
                <c:pt idx="2281">
                  <c:v>43227.243703703702</c:v>
                </c:pt>
                <c:pt idx="2282">
                  <c:v>43227.243946759256</c:v>
                </c:pt>
                <c:pt idx="2283">
                  <c:v>43227.244189814817</c:v>
                </c:pt>
                <c:pt idx="2284">
                  <c:v>43227.244432870371</c:v>
                </c:pt>
                <c:pt idx="2285">
                  <c:v>43227.244675925926</c:v>
                </c:pt>
                <c:pt idx="2286">
                  <c:v>43227.24491898148</c:v>
                </c:pt>
                <c:pt idx="2287">
                  <c:v>43227.245162037034</c:v>
                </c:pt>
                <c:pt idx="2288">
                  <c:v>43227.245405092595</c:v>
                </c:pt>
                <c:pt idx="2289">
                  <c:v>43227.245648148149</c:v>
                </c:pt>
                <c:pt idx="2290">
                  <c:v>43227.245891203704</c:v>
                </c:pt>
                <c:pt idx="2291">
                  <c:v>43227.246134259258</c:v>
                </c:pt>
                <c:pt idx="2292">
                  <c:v>43227.246377314812</c:v>
                </c:pt>
                <c:pt idx="2293">
                  <c:v>43227.246620370373</c:v>
                </c:pt>
                <c:pt idx="2294">
                  <c:v>43227.246863425928</c:v>
                </c:pt>
                <c:pt idx="2295">
                  <c:v>43227.247106481482</c:v>
                </c:pt>
                <c:pt idx="2296">
                  <c:v>43227.247349537036</c:v>
                </c:pt>
                <c:pt idx="2297">
                  <c:v>43227.247581018521</c:v>
                </c:pt>
                <c:pt idx="2298">
                  <c:v>43227.247824074075</c:v>
                </c:pt>
                <c:pt idx="2299">
                  <c:v>43227.248067129629</c:v>
                </c:pt>
                <c:pt idx="2300">
                  <c:v>43227.248310185183</c:v>
                </c:pt>
                <c:pt idx="2301">
                  <c:v>43227.248553240737</c:v>
                </c:pt>
                <c:pt idx="2302">
                  <c:v>43227.248796296299</c:v>
                </c:pt>
                <c:pt idx="2303">
                  <c:v>43227.249039351853</c:v>
                </c:pt>
                <c:pt idx="2304">
                  <c:v>43227.249282407407</c:v>
                </c:pt>
                <c:pt idx="2305">
                  <c:v>43227.249525462961</c:v>
                </c:pt>
                <c:pt idx="2306">
                  <c:v>43227.249768518515</c:v>
                </c:pt>
                <c:pt idx="2307">
                  <c:v>43227.250011574077</c:v>
                </c:pt>
                <c:pt idx="2308">
                  <c:v>43227.250254629631</c:v>
                </c:pt>
                <c:pt idx="2309">
                  <c:v>43227.250497685185</c:v>
                </c:pt>
                <c:pt idx="2310">
                  <c:v>43227.250740740739</c:v>
                </c:pt>
                <c:pt idx="2311">
                  <c:v>43227.250983796293</c:v>
                </c:pt>
                <c:pt idx="2312">
                  <c:v>43227.251226851855</c:v>
                </c:pt>
                <c:pt idx="2313">
                  <c:v>43227.251469907409</c:v>
                </c:pt>
                <c:pt idx="2314">
                  <c:v>43227.251712962963</c:v>
                </c:pt>
                <c:pt idx="2315">
                  <c:v>43227.251956018517</c:v>
                </c:pt>
                <c:pt idx="2316">
                  <c:v>43227.252199074072</c:v>
                </c:pt>
                <c:pt idx="2317">
                  <c:v>43227.252442129633</c:v>
                </c:pt>
                <c:pt idx="2318">
                  <c:v>43227.252685185187</c:v>
                </c:pt>
                <c:pt idx="2319">
                  <c:v>43227.252928240741</c:v>
                </c:pt>
                <c:pt idx="2320">
                  <c:v>43227.253171296295</c:v>
                </c:pt>
                <c:pt idx="2321">
                  <c:v>43227.25341435185</c:v>
                </c:pt>
                <c:pt idx="2322">
                  <c:v>43227.253657407404</c:v>
                </c:pt>
                <c:pt idx="2323">
                  <c:v>43227.253900462965</c:v>
                </c:pt>
                <c:pt idx="2324">
                  <c:v>43227.254143518519</c:v>
                </c:pt>
                <c:pt idx="2325">
                  <c:v>43227.254386574074</c:v>
                </c:pt>
                <c:pt idx="2326">
                  <c:v>43227.254629629628</c:v>
                </c:pt>
                <c:pt idx="2327">
                  <c:v>43227.254872685182</c:v>
                </c:pt>
                <c:pt idx="2328">
                  <c:v>43227.255115740743</c:v>
                </c:pt>
                <c:pt idx="2329">
                  <c:v>43227.255358796298</c:v>
                </c:pt>
                <c:pt idx="2330">
                  <c:v>43227.255601851852</c:v>
                </c:pt>
                <c:pt idx="2331">
                  <c:v>43227.255844907406</c:v>
                </c:pt>
                <c:pt idx="2332">
                  <c:v>43227.25608796296</c:v>
                </c:pt>
                <c:pt idx="2333">
                  <c:v>43227.256331018521</c:v>
                </c:pt>
                <c:pt idx="2334">
                  <c:v>43227.256574074076</c:v>
                </c:pt>
                <c:pt idx="2335">
                  <c:v>43227.25681712963</c:v>
                </c:pt>
                <c:pt idx="2336">
                  <c:v>43227.257060185184</c:v>
                </c:pt>
                <c:pt idx="2337">
                  <c:v>43227.257303240738</c:v>
                </c:pt>
                <c:pt idx="2338">
                  <c:v>43227.2575462963</c:v>
                </c:pt>
                <c:pt idx="2339">
                  <c:v>43227.257789351854</c:v>
                </c:pt>
                <c:pt idx="2340">
                  <c:v>43227.258032407408</c:v>
                </c:pt>
                <c:pt idx="2341">
                  <c:v>43227.258275462962</c:v>
                </c:pt>
                <c:pt idx="2342">
                  <c:v>43227.258506944447</c:v>
                </c:pt>
                <c:pt idx="2343">
                  <c:v>43227.258750000001</c:v>
                </c:pt>
                <c:pt idx="2344">
                  <c:v>43227.258993055555</c:v>
                </c:pt>
                <c:pt idx="2345">
                  <c:v>43227.259236111109</c:v>
                </c:pt>
                <c:pt idx="2346">
                  <c:v>43227.259479166663</c:v>
                </c:pt>
                <c:pt idx="2347">
                  <c:v>43227.259722222225</c:v>
                </c:pt>
                <c:pt idx="2348">
                  <c:v>43227.259965277779</c:v>
                </c:pt>
                <c:pt idx="2349">
                  <c:v>43227.260208333333</c:v>
                </c:pt>
                <c:pt idx="2350">
                  <c:v>43227.260451388887</c:v>
                </c:pt>
                <c:pt idx="2351">
                  <c:v>43227.260694444441</c:v>
                </c:pt>
                <c:pt idx="2352">
                  <c:v>43227.260937500003</c:v>
                </c:pt>
                <c:pt idx="2353">
                  <c:v>43227.261180555557</c:v>
                </c:pt>
                <c:pt idx="2354">
                  <c:v>43227.261423611111</c:v>
                </c:pt>
                <c:pt idx="2355">
                  <c:v>43227.261666666665</c:v>
                </c:pt>
                <c:pt idx="2356">
                  <c:v>43227.26190972222</c:v>
                </c:pt>
                <c:pt idx="2357">
                  <c:v>43227.262152777781</c:v>
                </c:pt>
                <c:pt idx="2358">
                  <c:v>43227.262395833335</c:v>
                </c:pt>
                <c:pt idx="2359">
                  <c:v>43227.262638888889</c:v>
                </c:pt>
                <c:pt idx="2360">
                  <c:v>43227.262881944444</c:v>
                </c:pt>
                <c:pt idx="2361">
                  <c:v>43227.263124999998</c:v>
                </c:pt>
                <c:pt idx="2362">
                  <c:v>43227.263368055559</c:v>
                </c:pt>
                <c:pt idx="2363">
                  <c:v>43227.263611111113</c:v>
                </c:pt>
                <c:pt idx="2364">
                  <c:v>43227.263854166667</c:v>
                </c:pt>
                <c:pt idx="2365">
                  <c:v>43227.264097222222</c:v>
                </c:pt>
                <c:pt idx="2366">
                  <c:v>43227.264340277776</c:v>
                </c:pt>
                <c:pt idx="2367">
                  <c:v>43227.26458333333</c:v>
                </c:pt>
                <c:pt idx="2368">
                  <c:v>43227.264826388891</c:v>
                </c:pt>
                <c:pt idx="2369">
                  <c:v>43227.265069444446</c:v>
                </c:pt>
                <c:pt idx="2370">
                  <c:v>43227.2653125</c:v>
                </c:pt>
                <c:pt idx="2371">
                  <c:v>43227.265555555554</c:v>
                </c:pt>
                <c:pt idx="2372">
                  <c:v>43227.265798611108</c:v>
                </c:pt>
                <c:pt idx="2373">
                  <c:v>43227.266041666669</c:v>
                </c:pt>
                <c:pt idx="2374">
                  <c:v>43227.266284722224</c:v>
                </c:pt>
                <c:pt idx="2375">
                  <c:v>43227.266527777778</c:v>
                </c:pt>
                <c:pt idx="2376">
                  <c:v>43227.266770833332</c:v>
                </c:pt>
                <c:pt idx="2377">
                  <c:v>43227.267013888886</c:v>
                </c:pt>
                <c:pt idx="2378">
                  <c:v>43227.267256944448</c:v>
                </c:pt>
                <c:pt idx="2379">
                  <c:v>43227.267500000002</c:v>
                </c:pt>
                <c:pt idx="2380">
                  <c:v>43227.267743055556</c:v>
                </c:pt>
                <c:pt idx="2381">
                  <c:v>43227.26798611111</c:v>
                </c:pt>
                <c:pt idx="2382">
                  <c:v>43227.268229166664</c:v>
                </c:pt>
                <c:pt idx="2383">
                  <c:v>43227.268472222226</c:v>
                </c:pt>
                <c:pt idx="2384">
                  <c:v>43227.26871527778</c:v>
                </c:pt>
                <c:pt idx="2385">
                  <c:v>43227.268958333334</c:v>
                </c:pt>
                <c:pt idx="2386">
                  <c:v>43227.269201388888</c:v>
                </c:pt>
                <c:pt idx="2387">
                  <c:v>43227.269432870373</c:v>
                </c:pt>
                <c:pt idx="2388">
                  <c:v>43227.269675925927</c:v>
                </c:pt>
                <c:pt idx="2389">
                  <c:v>43227.269918981481</c:v>
                </c:pt>
                <c:pt idx="2390">
                  <c:v>43227.270162037035</c:v>
                </c:pt>
                <c:pt idx="2391">
                  <c:v>43227.270405092589</c:v>
                </c:pt>
                <c:pt idx="2392">
                  <c:v>43227.270648148151</c:v>
                </c:pt>
                <c:pt idx="2393">
                  <c:v>43227.270891203705</c:v>
                </c:pt>
                <c:pt idx="2394">
                  <c:v>43227.271134259259</c:v>
                </c:pt>
                <c:pt idx="2395">
                  <c:v>43227.271377314813</c:v>
                </c:pt>
                <c:pt idx="2396">
                  <c:v>43227.271620370368</c:v>
                </c:pt>
                <c:pt idx="2397">
                  <c:v>43227.271863425929</c:v>
                </c:pt>
                <c:pt idx="2398">
                  <c:v>43227.272106481483</c:v>
                </c:pt>
                <c:pt idx="2399">
                  <c:v>43227.272349537037</c:v>
                </c:pt>
                <c:pt idx="2400">
                  <c:v>43227.272592592592</c:v>
                </c:pt>
                <c:pt idx="2401">
                  <c:v>43227.272835648146</c:v>
                </c:pt>
                <c:pt idx="2402">
                  <c:v>43227.273078703707</c:v>
                </c:pt>
                <c:pt idx="2403">
                  <c:v>43227.273321759261</c:v>
                </c:pt>
                <c:pt idx="2404">
                  <c:v>43227.273564814815</c:v>
                </c:pt>
                <c:pt idx="2405">
                  <c:v>43227.27380787037</c:v>
                </c:pt>
                <c:pt idx="2406">
                  <c:v>43227.274050925924</c:v>
                </c:pt>
                <c:pt idx="2407">
                  <c:v>43227.274293981478</c:v>
                </c:pt>
                <c:pt idx="2408">
                  <c:v>43227.274537037039</c:v>
                </c:pt>
                <c:pt idx="2409">
                  <c:v>43227.274780092594</c:v>
                </c:pt>
                <c:pt idx="2410">
                  <c:v>43227.275023148148</c:v>
                </c:pt>
                <c:pt idx="2411">
                  <c:v>43227.275266203702</c:v>
                </c:pt>
                <c:pt idx="2412">
                  <c:v>43227.275509259256</c:v>
                </c:pt>
                <c:pt idx="2413">
                  <c:v>43227.275752314818</c:v>
                </c:pt>
                <c:pt idx="2414">
                  <c:v>43227.275995370372</c:v>
                </c:pt>
                <c:pt idx="2415">
                  <c:v>43227.276238425926</c:v>
                </c:pt>
                <c:pt idx="2416">
                  <c:v>43227.27648148148</c:v>
                </c:pt>
                <c:pt idx="2417">
                  <c:v>43227.276724537034</c:v>
                </c:pt>
                <c:pt idx="2418">
                  <c:v>43227.276967592596</c:v>
                </c:pt>
                <c:pt idx="2419">
                  <c:v>43227.27721064815</c:v>
                </c:pt>
                <c:pt idx="2420">
                  <c:v>43227.277453703704</c:v>
                </c:pt>
                <c:pt idx="2421">
                  <c:v>43227.277696759258</c:v>
                </c:pt>
                <c:pt idx="2422">
                  <c:v>43227.277939814812</c:v>
                </c:pt>
                <c:pt idx="2423">
                  <c:v>43227.278182870374</c:v>
                </c:pt>
                <c:pt idx="2424">
                  <c:v>43227.278425925928</c:v>
                </c:pt>
                <c:pt idx="2425">
                  <c:v>43227.278668981482</c:v>
                </c:pt>
                <c:pt idx="2426">
                  <c:v>43227.278912037036</c:v>
                </c:pt>
                <c:pt idx="2427">
                  <c:v>43227.27915509259</c:v>
                </c:pt>
                <c:pt idx="2428">
                  <c:v>43227.279398148145</c:v>
                </c:pt>
                <c:pt idx="2429">
                  <c:v>43227.279641203706</c:v>
                </c:pt>
                <c:pt idx="2430">
                  <c:v>43227.27988425926</c:v>
                </c:pt>
                <c:pt idx="2431">
                  <c:v>43227.280127314814</c:v>
                </c:pt>
                <c:pt idx="2432">
                  <c:v>43227.280358796299</c:v>
                </c:pt>
                <c:pt idx="2433">
                  <c:v>43227.280601851853</c:v>
                </c:pt>
                <c:pt idx="2434">
                  <c:v>43227.280844907407</c:v>
                </c:pt>
                <c:pt idx="2435">
                  <c:v>43227.281087962961</c:v>
                </c:pt>
                <c:pt idx="2436">
                  <c:v>43227.281331018516</c:v>
                </c:pt>
                <c:pt idx="2437">
                  <c:v>43227.281574074077</c:v>
                </c:pt>
                <c:pt idx="2438">
                  <c:v>43227.281817129631</c:v>
                </c:pt>
                <c:pt idx="2439">
                  <c:v>43227.282060185185</c:v>
                </c:pt>
                <c:pt idx="2440">
                  <c:v>43227.28230324074</c:v>
                </c:pt>
                <c:pt idx="2441">
                  <c:v>43227.282546296294</c:v>
                </c:pt>
                <c:pt idx="2442">
                  <c:v>43227.282789351855</c:v>
                </c:pt>
                <c:pt idx="2443">
                  <c:v>43227.283032407409</c:v>
                </c:pt>
                <c:pt idx="2444">
                  <c:v>43227.283275462964</c:v>
                </c:pt>
                <c:pt idx="2445">
                  <c:v>43227.283518518518</c:v>
                </c:pt>
                <c:pt idx="2446">
                  <c:v>43227.283761574072</c:v>
                </c:pt>
                <c:pt idx="2447">
                  <c:v>43227.284004629626</c:v>
                </c:pt>
                <c:pt idx="2448">
                  <c:v>43227.284247685187</c:v>
                </c:pt>
                <c:pt idx="2449">
                  <c:v>43227.284490740742</c:v>
                </c:pt>
                <c:pt idx="2450">
                  <c:v>43227.284733796296</c:v>
                </c:pt>
                <c:pt idx="2451">
                  <c:v>43227.28497685185</c:v>
                </c:pt>
                <c:pt idx="2452">
                  <c:v>43227.285219907404</c:v>
                </c:pt>
                <c:pt idx="2453">
                  <c:v>43227.285462962966</c:v>
                </c:pt>
                <c:pt idx="2454">
                  <c:v>43227.28570601852</c:v>
                </c:pt>
                <c:pt idx="2455">
                  <c:v>43227.285949074074</c:v>
                </c:pt>
                <c:pt idx="2456">
                  <c:v>43227.286192129628</c:v>
                </c:pt>
                <c:pt idx="2457">
                  <c:v>43227.286435185182</c:v>
                </c:pt>
                <c:pt idx="2458">
                  <c:v>43227.286678240744</c:v>
                </c:pt>
                <c:pt idx="2459">
                  <c:v>43227.286921296298</c:v>
                </c:pt>
                <c:pt idx="2460">
                  <c:v>43227.287164351852</c:v>
                </c:pt>
                <c:pt idx="2461">
                  <c:v>43227.287407407406</c:v>
                </c:pt>
                <c:pt idx="2462">
                  <c:v>43227.28765046296</c:v>
                </c:pt>
                <c:pt idx="2463">
                  <c:v>43227.287893518522</c:v>
                </c:pt>
                <c:pt idx="2464">
                  <c:v>43227.288136574076</c:v>
                </c:pt>
                <c:pt idx="2465">
                  <c:v>43227.28837962963</c:v>
                </c:pt>
                <c:pt idx="2466">
                  <c:v>43227.288622685184</c:v>
                </c:pt>
                <c:pt idx="2467">
                  <c:v>43227.288865740738</c:v>
                </c:pt>
                <c:pt idx="2468">
                  <c:v>43227.2891087963</c:v>
                </c:pt>
                <c:pt idx="2469">
                  <c:v>43227.289351851854</c:v>
                </c:pt>
                <c:pt idx="2470">
                  <c:v>43227.289594907408</c:v>
                </c:pt>
                <c:pt idx="2471">
                  <c:v>43227.289837962962</c:v>
                </c:pt>
                <c:pt idx="2472">
                  <c:v>43227.290081018517</c:v>
                </c:pt>
                <c:pt idx="2473">
                  <c:v>43227.290324074071</c:v>
                </c:pt>
                <c:pt idx="2474">
                  <c:v>43227.290567129632</c:v>
                </c:pt>
                <c:pt idx="2475">
                  <c:v>43227.290810185186</c:v>
                </c:pt>
                <c:pt idx="2476">
                  <c:v>43227.29105324074</c:v>
                </c:pt>
                <c:pt idx="2477">
                  <c:v>43227.291296296295</c:v>
                </c:pt>
                <c:pt idx="2478">
                  <c:v>43227.291539351849</c:v>
                </c:pt>
                <c:pt idx="2479">
                  <c:v>43227.291770833333</c:v>
                </c:pt>
                <c:pt idx="2480">
                  <c:v>43227.292013888888</c:v>
                </c:pt>
                <c:pt idx="2481">
                  <c:v>43227.292256944442</c:v>
                </c:pt>
                <c:pt idx="2482">
                  <c:v>43227.292500000003</c:v>
                </c:pt>
                <c:pt idx="2483">
                  <c:v>43227.292743055557</c:v>
                </c:pt>
                <c:pt idx="2484">
                  <c:v>43227.292986111112</c:v>
                </c:pt>
                <c:pt idx="2485">
                  <c:v>43227.293229166666</c:v>
                </c:pt>
                <c:pt idx="2486">
                  <c:v>43227.29347222222</c:v>
                </c:pt>
                <c:pt idx="2487">
                  <c:v>43227.293715277781</c:v>
                </c:pt>
                <c:pt idx="2488">
                  <c:v>43227.293958333335</c:v>
                </c:pt>
                <c:pt idx="2489">
                  <c:v>43227.29420138889</c:v>
                </c:pt>
                <c:pt idx="2490">
                  <c:v>43227.294444444444</c:v>
                </c:pt>
                <c:pt idx="2491">
                  <c:v>43227.294687499998</c:v>
                </c:pt>
                <c:pt idx="2492">
                  <c:v>43227.294930555552</c:v>
                </c:pt>
                <c:pt idx="2493">
                  <c:v>43227.295173611114</c:v>
                </c:pt>
                <c:pt idx="2494">
                  <c:v>43227.295416666668</c:v>
                </c:pt>
                <c:pt idx="2495">
                  <c:v>43227.295659722222</c:v>
                </c:pt>
                <c:pt idx="2496">
                  <c:v>43227.295902777776</c:v>
                </c:pt>
                <c:pt idx="2497">
                  <c:v>43227.29614583333</c:v>
                </c:pt>
                <c:pt idx="2498">
                  <c:v>43227.296388888892</c:v>
                </c:pt>
                <c:pt idx="2499">
                  <c:v>43227.296631944446</c:v>
                </c:pt>
                <c:pt idx="2500">
                  <c:v>43227.296875</c:v>
                </c:pt>
                <c:pt idx="2501">
                  <c:v>43227.297118055554</c:v>
                </c:pt>
                <c:pt idx="2502">
                  <c:v>43227.297361111108</c:v>
                </c:pt>
                <c:pt idx="2503">
                  <c:v>43227.29760416667</c:v>
                </c:pt>
                <c:pt idx="2504">
                  <c:v>43227.297847222224</c:v>
                </c:pt>
                <c:pt idx="2505">
                  <c:v>43227.298090277778</c:v>
                </c:pt>
                <c:pt idx="2506">
                  <c:v>43227.298333333332</c:v>
                </c:pt>
                <c:pt idx="2507">
                  <c:v>43227.298576388886</c:v>
                </c:pt>
                <c:pt idx="2508">
                  <c:v>43227.298819444448</c:v>
                </c:pt>
                <c:pt idx="2509">
                  <c:v>43227.299062500002</c:v>
                </c:pt>
                <c:pt idx="2510">
                  <c:v>43227.299305555556</c:v>
                </c:pt>
                <c:pt idx="2511">
                  <c:v>43227.29954861111</c:v>
                </c:pt>
                <c:pt idx="2512">
                  <c:v>43227.299791666665</c:v>
                </c:pt>
                <c:pt idx="2513">
                  <c:v>43227.300034722219</c:v>
                </c:pt>
                <c:pt idx="2514">
                  <c:v>43227.30027777778</c:v>
                </c:pt>
                <c:pt idx="2515">
                  <c:v>43227.300520833334</c:v>
                </c:pt>
                <c:pt idx="2516">
                  <c:v>43227.300763888888</c:v>
                </c:pt>
                <c:pt idx="2517">
                  <c:v>43227.301006944443</c:v>
                </c:pt>
                <c:pt idx="2518">
                  <c:v>43227.301249999997</c:v>
                </c:pt>
                <c:pt idx="2519">
                  <c:v>43227.301493055558</c:v>
                </c:pt>
                <c:pt idx="2520">
                  <c:v>43227.301736111112</c:v>
                </c:pt>
                <c:pt idx="2521">
                  <c:v>43227.301979166667</c:v>
                </c:pt>
                <c:pt idx="2522">
                  <c:v>43227.302222222221</c:v>
                </c:pt>
                <c:pt idx="2523">
                  <c:v>43227.302453703705</c:v>
                </c:pt>
                <c:pt idx="2524">
                  <c:v>43227.30269675926</c:v>
                </c:pt>
                <c:pt idx="2525">
                  <c:v>43227.302939814814</c:v>
                </c:pt>
                <c:pt idx="2526">
                  <c:v>43227.303182870368</c:v>
                </c:pt>
                <c:pt idx="2527">
                  <c:v>43227.303425925929</c:v>
                </c:pt>
                <c:pt idx="2528">
                  <c:v>43227.303668981483</c:v>
                </c:pt>
                <c:pt idx="2529">
                  <c:v>43227.303912037038</c:v>
                </c:pt>
                <c:pt idx="2530">
                  <c:v>43227.304155092592</c:v>
                </c:pt>
                <c:pt idx="2531">
                  <c:v>43227.304398148146</c:v>
                </c:pt>
                <c:pt idx="2532">
                  <c:v>43227.3046412037</c:v>
                </c:pt>
                <c:pt idx="2533">
                  <c:v>43227.304884259262</c:v>
                </c:pt>
                <c:pt idx="2534">
                  <c:v>43227.305127314816</c:v>
                </c:pt>
                <c:pt idx="2535">
                  <c:v>43227.30537037037</c:v>
                </c:pt>
                <c:pt idx="2536">
                  <c:v>43227.305613425924</c:v>
                </c:pt>
                <c:pt idx="2537">
                  <c:v>43227.305856481478</c:v>
                </c:pt>
                <c:pt idx="2538">
                  <c:v>43227.30609953704</c:v>
                </c:pt>
                <c:pt idx="2539">
                  <c:v>43227.306342592594</c:v>
                </c:pt>
                <c:pt idx="2540">
                  <c:v>43227.306585648148</c:v>
                </c:pt>
                <c:pt idx="2541">
                  <c:v>43227.306828703702</c:v>
                </c:pt>
                <c:pt idx="2542">
                  <c:v>43227.307071759256</c:v>
                </c:pt>
                <c:pt idx="2543">
                  <c:v>43227.307314814818</c:v>
                </c:pt>
                <c:pt idx="2544">
                  <c:v>43227.307557870372</c:v>
                </c:pt>
                <c:pt idx="2545">
                  <c:v>43227.307800925926</c:v>
                </c:pt>
                <c:pt idx="2546">
                  <c:v>43227.30804398148</c:v>
                </c:pt>
                <c:pt idx="2547">
                  <c:v>43227.308287037034</c:v>
                </c:pt>
                <c:pt idx="2548">
                  <c:v>43227.308530092596</c:v>
                </c:pt>
                <c:pt idx="2549">
                  <c:v>43227.30877314815</c:v>
                </c:pt>
                <c:pt idx="2550">
                  <c:v>43227.309016203704</c:v>
                </c:pt>
                <c:pt idx="2551">
                  <c:v>43227.309259259258</c:v>
                </c:pt>
                <c:pt idx="2552">
                  <c:v>43227.309502314813</c:v>
                </c:pt>
                <c:pt idx="2553">
                  <c:v>43227.309745370374</c:v>
                </c:pt>
                <c:pt idx="2554">
                  <c:v>43227.309988425928</c:v>
                </c:pt>
                <c:pt idx="2555">
                  <c:v>43227.310231481482</c:v>
                </c:pt>
                <c:pt idx="2556">
                  <c:v>43227.310474537036</c:v>
                </c:pt>
                <c:pt idx="2557">
                  <c:v>43227.310717592591</c:v>
                </c:pt>
                <c:pt idx="2558">
                  <c:v>43227.310960648145</c:v>
                </c:pt>
                <c:pt idx="2559">
                  <c:v>43227.311203703706</c:v>
                </c:pt>
                <c:pt idx="2560">
                  <c:v>43227.31144675926</c:v>
                </c:pt>
                <c:pt idx="2561">
                  <c:v>43227.311689814815</c:v>
                </c:pt>
                <c:pt idx="2562">
                  <c:v>43227.311932870369</c:v>
                </c:pt>
                <c:pt idx="2563">
                  <c:v>43227.312175925923</c:v>
                </c:pt>
                <c:pt idx="2564">
                  <c:v>43227.312418981484</c:v>
                </c:pt>
                <c:pt idx="2565">
                  <c:v>43227.312662037039</c:v>
                </c:pt>
                <c:pt idx="2566">
                  <c:v>43227.312905092593</c:v>
                </c:pt>
                <c:pt idx="2567">
                  <c:v>43227.313136574077</c:v>
                </c:pt>
                <c:pt idx="2568">
                  <c:v>43227.313379629632</c:v>
                </c:pt>
                <c:pt idx="2569">
                  <c:v>43227.313622685186</c:v>
                </c:pt>
                <c:pt idx="2570">
                  <c:v>43227.31386574074</c:v>
                </c:pt>
                <c:pt idx="2571">
                  <c:v>43227.314108796294</c:v>
                </c:pt>
                <c:pt idx="2572">
                  <c:v>43227.314351851855</c:v>
                </c:pt>
                <c:pt idx="2573">
                  <c:v>43227.31459490741</c:v>
                </c:pt>
                <c:pt idx="2574">
                  <c:v>43227.314837962964</c:v>
                </c:pt>
                <c:pt idx="2575">
                  <c:v>43227.315081018518</c:v>
                </c:pt>
                <c:pt idx="2576">
                  <c:v>43227.315324074072</c:v>
                </c:pt>
                <c:pt idx="2577">
                  <c:v>43227.315567129626</c:v>
                </c:pt>
                <c:pt idx="2578">
                  <c:v>43227.315810185188</c:v>
                </c:pt>
                <c:pt idx="2579">
                  <c:v>43227.316053240742</c:v>
                </c:pt>
                <c:pt idx="2580">
                  <c:v>43227.316296296296</c:v>
                </c:pt>
                <c:pt idx="2581">
                  <c:v>43227.31653935185</c:v>
                </c:pt>
                <c:pt idx="2582">
                  <c:v>43227.316782407404</c:v>
                </c:pt>
                <c:pt idx="2583">
                  <c:v>43227.317025462966</c:v>
                </c:pt>
                <c:pt idx="2584">
                  <c:v>43227.31726851852</c:v>
                </c:pt>
                <c:pt idx="2585">
                  <c:v>43227.317511574074</c:v>
                </c:pt>
                <c:pt idx="2586">
                  <c:v>43227.317754629628</c:v>
                </c:pt>
                <c:pt idx="2587">
                  <c:v>43227.317997685182</c:v>
                </c:pt>
                <c:pt idx="2588">
                  <c:v>43227.318240740744</c:v>
                </c:pt>
                <c:pt idx="2589">
                  <c:v>43227.318483796298</c:v>
                </c:pt>
                <c:pt idx="2590">
                  <c:v>43227.318726851852</c:v>
                </c:pt>
                <c:pt idx="2591">
                  <c:v>43227.318969907406</c:v>
                </c:pt>
                <c:pt idx="2592">
                  <c:v>43227.319212962961</c:v>
                </c:pt>
                <c:pt idx="2593">
                  <c:v>43227.319456018522</c:v>
                </c:pt>
                <c:pt idx="2594">
                  <c:v>43227.319699074076</c:v>
                </c:pt>
                <c:pt idx="2595">
                  <c:v>43227.31994212963</c:v>
                </c:pt>
                <c:pt idx="2596">
                  <c:v>43227.320185185185</c:v>
                </c:pt>
                <c:pt idx="2597">
                  <c:v>43227.320428240739</c:v>
                </c:pt>
                <c:pt idx="2598">
                  <c:v>43227.320671296293</c:v>
                </c:pt>
                <c:pt idx="2599">
                  <c:v>43227.320914351854</c:v>
                </c:pt>
                <c:pt idx="2600">
                  <c:v>43227.321157407408</c:v>
                </c:pt>
                <c:pt idx="2601">
                  <c:v>43227.321400462963</c:v>
                </c:pt>
                <c:pt idx="2602">
                  <c:v>43227.321643518517</c:v>
                </c:pt>
                <c:pt idx="2603">
                  <c:v>43227.321886574071</c:v>
                </c:pt>
                <c:pt idx="2604">
                  <c:v>43227.322129629632</c:v>
                </c:pt>
                <c:pt idx="2605">
                  <c:v>43227.322372685187</c:v>
                </c:pt>
                <c:pt idx="2606">
                  <c:v>43227.322615740741</c:v>
                </c:pt>
                <c:pt idx="2607">
                  <c:v>43227.322858796295</c:v>
                </c:pt>
                <c:pt idx="2608">
                  <c:v>43227.323101851849</c:v>
                </c:pt>
                <c:pt idx="2609">
                  <c:v>43227.323344907411</c:v>
                </c:pt>
                <c:pt idx="2610">
                  <c:v>43227.323587962965</c:v>
                </c:pt>
                <c:pt idx="2611">
                  <c:v>43227.323831018519</c:v>
                </c:pt>
                <c:pt idx="2612">
                  <c:v>43227.324074074073</c:v>
                </c:pt>
                <c:pt idx="2613">
                  <c:v>43227.324317129627</c:v>
                </c:pt>
                <c:pt idx="2614">
                  <c:v>43227.324560185189</c:v>
                </c:pt>
                <c:pt idx="2615">
                  <c:v>43227.324791666666</c:v>
                </c:pt>
                <c:pt idx="2616">
                  <c:v>43227.32503472222</c:v>
                </c:pt>
                <c:pt idx="2617">
                  <c:v>43227.325277777774</c:v>
                </c:pt>
                <c:pt idx="2618">
                  <c:v>43227.325520833336</c:v>
                </c:pt>
                <c:pt idx="2619">
                  <c:v>43227.32576388889</c:v>
                </c:pt>
                <c:pt idx="2620">
                  <c:v>43227.326006944444</c:v>
                </c:pt>
                <c:pt idx="2621">
                  <c:v>43227.326249999998</c:v>
                </c:pt>
                <c:pt idx="2622">
                  <c:v>43227.326493055552</c:v>
                </c:pt>
                <c:pt idx="2623">
                  <c:v>43227.326736111114</c:v>
                </c:pt>
                <c:pt idx="2624">
                  <c:v>43227.326979166668</c:v>
                </c:pt>
                <c:pt idx="2625">
                  <c:v>43227.327222222222</c:v>
                </c:pt>
                <c:pt idx="2626">
                  <c:v>43227.327465277776</c:v>
                </c:pt>
                <c:pt idx="2627">
                  <c:v>43227.327708333331</c:v>
                </c:pt>
                <c:pt idx="2628">
                  <c:v>43227.327951388892</c:v>
                </c:pt>
                <c:pt idx="2629">
                  <c:v>43227.328194444446</c:v>
                </c:pt>
                <c:pt idx="2630">
                  <c:v>43227.3284375</c:v>
                </c:pt>
                <c:pt idx="2631">
                  <c:v>43227.328680555554</c:v>
                </c:pt>
                <c:pt idx="2632">
                  <c:v>43227.328923611109</c:v>
                </c:pt>
                <c:pt idx="2633">
                  <c:v>43227.32916666667</c:v>
                </c:pt>
                <c:pt idx="2634">
                  <c:v>43227.329409722224</c:v>
                </c:pt>
                <c:pt idx="2635">
                  <c:v>43227.329652777778</c:v>
                </c:pt>
                <c:pt idx="2636">
                  <c:v>43227.329895833333</c:v>
                </c:pt>
                <c:pt idx="2637">
                  <c:v>43227.330138888887</c:v>
                </c:pt>
                <c:pt idx="2638">
                  <c:v>43227.330381944441</c:v>
                </c:pt>
                <c:pt idx="2639">
                  <c:v>43227.330625000002</c:v>
                </c:pt>
                <c:pt idx="2640">
                  <c:v>43227.330868055556</c:v>
                </c:pt>
                <c:pt idx="2641">
                  <c:v>43227.331111111111</c:v>
                </c:pt>
                <c:pt idx="2642">
                  <c:v>43227.331354166665</c:v>
                </c:pt>
                <c:pt idx="2643">
                  <c:v>43227.331597222219</c:v>
                </c:pt>
                <c:pt idx="2644">
                  <c:v>43227.33184027778</c:v>
                </c:pt>
                <c:pt idx="2645">
                  <c:v>43227.332083333335</c:v>
                </c:pt>
                <c:pt idx="2646">
                  <c:v>43227.332326388889</c:v>
                </c:pt>
                <c:pt idx="2647">
                  <c:v>43227.332569444443</c:v>
                </c:pt>
                <c:pt idx="2648">
                  <c:v>43227.332812499997</c:v>
                </c:pt>
                <c:pt idx="2649">
                  <c:v>43227.333055555559</c:v>
                </c:pt>
                <c:pt idx="2650">
                  <c:v>43227.333298611113</c:v>
                </c:pt>
                <c:pt idx="2651">
                  <c:v>43227.333541666667</c:v>
                </c:pt>
                <c:pt idx="2652">
                  <c:v>43227.333784722221</c:v>
                </c:pt>
                <c:pt idx="2653">
                  <c:v>43227.334027777775</c:v>
                </c:pt>
                <c:pt idx="2654">
                  <c:v>43227.334270833337</c:v>
                </c:pt>
                <c:pt idx="2655">
                  <c:v>43227.334513888891</c:v>
                </c:pt>
                <c:pt idx="2656">
                  <c:v>43227.334756944445</c:v>
                </c:pt>
                <c:pt idx="2657">
                  <c:v>43227.334999999999</c:v>
                </c:pt>
                <c:pt idx="2658">
                  <c:v>43227.335243055553</c:v>
                </c:pt>
                <c:pt idx="2659">
                  <c:v>43227.335486111115</c:v>
                </c:pt>
                <c:pt idx="2660">
                  <c:v>43227.335717592592</c:v>
                </c:pt>
                <c:pt idx="2661">
                  <c:v>43227.335960648146</c:v>
                </c:pt>
                <c:pt idx="2662">
                  <c:v>43227.3362037037</c:v>
                </c:pt>
                <c:pt idx="2663">
                  <c:v>43227.336446759262</c:v>
                </c:pt>
                <c:pt idx="2664">
                  <c:v>43227.336689814816</c:v>
                </c:pt>
                <c:pt idx="2665">
                  <c:v>43227.33693287037</c:v>
                </c:pt>
                <c:pt idx="2666">
                  <c:v>43227.337175925924</c:v>
                </c:pt>
                <c:pt idx="2667">
                  <c:v>43227.337418981479</c:v>
                </c:pt>
                <c:pt idx="2668">
                  <c:v>43227.33766203704</c:v>
                </c:pt>
                <c:pt idx="2669">
                  <c:v>43227.337905092594</c:v>
                </c:pt>
                <c:pt idx="2670">
                  <c:v>43227.338148148148</c:v>
                </c:pt>
                <c:pt idx="2671">
                  <c:v>43227.338391203702</c:v>
                </c:pt>
                <c:pt idx="2672">
                  <c:v>43227.338634259257</c:v>
                </c:pt>
                <c:pt idx="2673">
                  <c:v>43227.338877314818</c:v>
                </c:pt>
                <c:pt idx="2674">
                  <c:v>43227.339120370372</c:v>
                </c:pt>
                <c:pt idx="2675">
                  <c:v>43227.339363425926</c:v>
                </c:pt>
                <c:pt idx="2676">
                  <c:v>43227.339606481481</c:v>
                </c:pt>
                <c:pt idx="2677">
                  <c:v>43227.339849537035</c:v>
                </c:pt>
                <c:pt idx="2678">
                  <c:v>43227.340092592596</c:v>
                </c:pt>
                <c:pt idx="2679">
                  <c:v>43227.34033564815</c:v>
                </c:pt>
                <c:pt idx="2680">
                  <c:v>43227.340578703705</c:v>
                </c:pt>
                <c:pt idx="2681">
                  <c:v>43227.340821759259</c:v>
                </c:pt>
                <c:pt idx="2682">
                  <c:v>43227.341064814813</c:v>
                </c:pt>
                <c:pt idx="2683">
                  <c:v>43227.341307870367</c:v>
                </c:pt>
                <c:pt idx="2684">
                  <c:v>43227.341550925928</c:v>
                </c:pt>
                <c:pt idx="2685">
                  <c:v>43227.341793981483</c:v>
                </c:pt>
                <c:pt idx="2686">
                  <c:v>43227.342037037037</c:v>
                </c:pt>
                <c:pt idx="2687">
                  <c:v>43227.342280092591</c:v>
                </c:pt>
                <c:pt idx="2688">
                  <c:v>43227.342523148145</c:v>
                </c:pt>
                <c:pt idx="2689">
                  <c:v>43227.342766203707</c:v>
                </c:pt>
                <c:pt idx="2690">
                  <c:v>43227.343009259261</c:v>
                </c:pt>
                <c:pt idx="2691">
                  <c:v>43227.343252314815</c:v>
                </c:pt>
                <c:pt idx="2692">
                  <c:v>43227.343495370369</c:v>
                </c:pt>
                <c:pt idx="2693">
                  <c:v>43227.343738425923</c:v>
                </c:pt>
                <c:pt idx="2694">
                  <c:v>43227.343981481485</c:v>
                </c:pt>
                <c:pt idx="2695">
                  <c:v>43227.344224537039</c:v>
                </c:pt>
                <c:pt idx="2696">
                  <c:v>43227.344467592593</c:v>
                </c:pt>
                <c:pt idx="2697">
                  <c:v>43227.344710648147</c:v>
                </c:pt>
                <c:pt idx="2698">
                  <c:v>43227.344953703701</c:v>
                </c:pt>
                <c:pt idx="2699">
                  <c:v>43227.345196759263</c:v>
                </c:pt>
                <c:pt idx="2700">
                  <c:v>43227.345439814817</c:v>
                </c:pt>
                <c:pt idx="2701">
                  <c:v>43227.345682870371</c:v>
                </c:pt>
                <c:pt idx="2702">
                  <c:v>43227.345925925925</c:v>
                </c:pt>
                <c:pt idx="2703">
                  <c:v>43227.346168981479</c:v>
                </c:pt>
                <c:pt idx="2704">
                  <c:v>43227.346412037034</c:v>
                </c:pt>
                <c:pt idx="2705">
                  <c:v>43227.346655092595</c:v>
                </c:pt>
                <c:pt idx="2706">
                  <c:v>43227.346886574072</c:v>
                </c:pt>
                <c:pt idx="2707">
                  <c:v>43227.347129629627</c:v>
                </c:pt>
                <c:pt idx="2708">
                  <c:v>43227.347372685188</c:v>
                </c:pt>
                <c:pt idx="2709">
                  <c:v>43227.347615740742</c:v>
                </c:pt>
                <c:pt idx="2710">
                  <c:v>43227.347858796296</c:v>
                </c:pt>
                <c:pt idx="2711">
                  <c:v>43227.348101851851</c:v>
                </c:pt>
                <c:pt idx="2712">
                  <c:v>43227.348344907405</c:v>
                </c:pt>
                <c:pt idx="2713">
                  <c:v>43227.348587962966</c:v>
                </c:pt>
                <c:pt idx="2714">
                  <c:v>43227.34883101852</c:v>
                </c:pt>
                <c:pt idx="2715">
                  <c:v>43227.349074074074</c:v>
                </c:pt>
                <c:pt idx="2716">
                  <c:v>43227.349317129629</c:v>
                </c:pt>
                <c:pt idx="2717">
                  <c:v>43227.349560185183</c:v>
                </c:pt>
                <c:pt idx="2718">
                  <c:v>43227.349803240744</c:v>
                </c:pt>
                <c:pt idx="2719">
                  <c:v>43227.350046296298</c:v>
                </c:pt>
                <c:pt idx="2720">
                  <c:v>43227.350289351853</c:v>
                </c:pt>
                <c:pt idx="2721">
                  <c:v>43227.350532407407</c:v>
                </c:pt>
                <c:pt idx="2722">
                  <c:v>43227.350775462961</c:v>
                </c:pt>
                <c:pt idx="2723">
                  <c:v>43227.351018518515</c:v>
                </c:pt>
                <c:pt idx="2724">
                  <c:v>43227.351261574076</c:v>
                </c:pt>
                <c:pt idx="2725">
                  <c:v>43227.351504629631</c:v>
                </c:pt>
                <c:pt idx="2726">
                  <c:v>43227.351747685185</c:v>
                </c:pt>
                <c:pt idx="2727">
                  <c:v>43227.351990740739</c:v>
                </c:pt>
                <c:pt idx="2728">
                  <c:v>43227.352233796293</c:v>
                </c:pt>
                <c:pt idx="2729">
                  <c:v>43227.352476851855</c:v>
                </c:pt>
                <c:pt idx="2730">
                  <c:v>43227.352719907409</c:v>
                </c:pt>
                <c:pt idx="2731">
                  <c:v>43227.352962962963</c:v>
                </c:pt>
                <c:pt idx="2732">
                  <c:v>43227.353206018517</c:v>
                </c:pt>
                <c:pt idx="2733">
                  <c:v>43227.353449074071</c:v>
                </c:pt>
                <c:pt idx="2734">
                  <c:v>43227.353692129633</c:v>
                </c:pt>
                <c:pt idx="2735">
                  <c:v>43227.353935185187</c:v>
                </c:pt>
                <c:pt idx="2736">
                  <c:v>43227.354178240741</c:v>
                </c:pt>
                <c:pt idx="2737">
                  <c:v>43227.354421296295</c:v>
                </c:pt>
                <c:pt idx="2738">
                  <c:v>43227.354664351849</c:v>
                </c:pt>
                <c:pt idx="2739">
                  <c:v>43227.354907407411</c:v>
                </c:pt>
                <c:pt idx="2740">
                  <c:v>43227.355150462965</c:v>
                </c:pt>
                <c:pt idx="2741">
                  <c:v>43227.355393518519</c:v>
                </c:pt>
                <c:pt idx="2742">
                  <c:v>43227.355636574073</c:v>
                </c:pt>
                <c:pt idx="2743">
                  <c:v>43227.355879629627</c:v>
                </c:pt>
                <c:pt idx="2744">
                  <c:v>43227.356122685182</c:v>
                </c:pt>
                <c:pt idx="2745">
                  <c:v>43227.356365740743</c:v>
                </c:pt>
                <c:pt idx="2746">
                  <c:v>43227.356608796297</c:v>
                </c:pt>
                <c:pt idx="2747">
                  <c:v>43227.356851851851</c:v>
                </c:pt>
                <c:pt idx="2748">
                  <c:v>43227.357094907406</c:v>
                </c:pt>
                <c:pt idx="2749">
                  <c:v>43227.35733796296</c:v>
                </c:pt>
                <c:pt idx="2750">
                  <c:v>43227.357581018521</c:v>
                </c:pt>
                <c:pt idx="2751">
                  <c:v>43227.357824074075</c:v>
                </c:pt>
                <c:pt idx="2752">
                  <c:v>43227.358067129629</c:v>
                </c:pt>
                <c:pt idx="2753">
                  <c:v>43227.358298611114</c:v>
                </c:pt>
                <c:pt idx="2754">
                  <c:v>43227.358541666668</c:v>
                </c:pt>
                <c:pt idx="2755">
                  <c:v>43227.358784722222</c:v>
                </c:pt>
                <c:pt idx="2756">
                  <c:v>43227.359027777777</c:v>
                </c:pt>
                <c:pt idx="2757">
                  <c:v>43227.359270833331</c:v>
                </c:pt>
                <c:pt idx="2758">
                  <c:v>43227.359513888892</c:v>
                </c:pt>
                <c:pt idx="2759">
                  <c:v>43227.359756944446</c:v>
                </c:pt>
                <c:pt idx="2760">
                  <c:v>43227.360000000001</c:v>
                </c:pt>
                <c:pt idx="2761">
                  <c:v>43227.360243055555</c:v>
                </c:pt>
                <c:pt idx="2762">
                  <c:v>43227.360486111109</c:v>
                </c:pt>
                <c:pt idx="2763">
                  <c:v>43227.360729166663</c:v>
                </c:pt>
                <c:pt idx="2764">
                  <c:v>43227.360972222225</c:v>
                </c:pt>
                <c:pt idx="2765">
                  <c:v>43227.361215277779</c:v>
                </c:pt>
                <c:pt idx="2766">
                  <c:v>43227.361458333333</c:v>
                </c:pt>
                <c:pt idx="2767">
                  <c:v>43227.361701388887</c:v>
                </c:pt>
                <c:pt idx="2768">
                  <c:v>43227.361944444441</c:v>
                </c:pt>
                <c:pt idx="2769">
                  <c:v>43227.362187500003</c:v>
                </c:pt>
                <c:pt idx="2770">
                  <c:v>43227.362430555557</c:v>
                </c:pt>
                <c:pt idx="2771">
                  <c:v>43227.362673611111</c:v>
                </c:pt>
                <c:pt idx="2772">
                  <c:v>43227.362916666665</c:v>
                </c:pt>
                <c:pt idx="2773">
                  <c:v>43227.363159722219</c:v>
                </c:pt>
                <c:pt idx="2774">
                  <c:v>43227.363402777781</c:v>
                </c:pt>
                <c:pt idx="2775">
                  <c:v>43227.363645833335</c:v>
                </c:pt>
                <c:pt idx="2776">
                  <c:v>43227.363888888889</c:v>
                </c:pt>
                <c:pt idx="2777">
                  <c:v>43227.364131944443</c:v>
                </c:pt>
                <c:pt idx="2778">
                  <c:v>43227.364374999997</c:v>
                </c:pt>
                <c:pt idx="2779">
                  <c:v>43227.364618055559</c:v>
                </c:pt>
                <c:pt idx="2780">
                  <c:v>43227.364861111113</c:v>
                </c:pt>
                <c:pt idx="2781">
                  <c:v>43227.365104166667</c:v>
                </c:pt>
                <c:pt idx="2782">
                  <c:v>43227.365347222221</c:v>
                </c:pt>
                <c:pt idx="2783">
                  <c:v>43227.365590277775</c:v>
                </c:pt>
                <c:pt idx="2784">
                  <c:v>43227.365833333337</c:v>
                </c:pt>
                <c:pt idx="2785">
                  <c:v>43227.366076388891</c:v>
                </c:pt>
                <c:pt idx="2786">
                  <c:v>43227.366319444445</c:v>
                </c:pt>
                <c:pt idx="2787">
                  <c:v>43227.366562499999</c:v>
                </c:pt>
                <c:pt idx="2788">
                  <c:v>43227.366805555554</c:v>
                </c:pt>
                <c:pt idx="2789">
                  <c:v>43227.367048611108</c:v>
                </c:pt>
                <c:pt idx="2790">
                  <c:v>43227.367291666669</c:v>
                </c:pt>
                <c:pt idx="2791">
                  <c:v>43227.367534722223</c:v>
                </c:pt>
                <c:pt idx="2792">
                  <c:v>43227.367777777778</c:v>
                </c:pt>
                <c:pt idx="2793">
                  <c:v>43227.368020833332</c:v>
                </c:pt>
                <c:pt idx="2794">
                  <c:v>43227.368263888886</c:v>
                </c:pt>
                <c:pt idx="2795">
                  <c:v>43227.368506944447</c:v>
                </c:pt>
                <c:pt idx="2796">
                  <c:v>43227.368750000001</c:v>
                </c:pt>
                <c:pt idx="2797">
                  <c:v>43227.368993055556</c:v>
                </c:pt>
                <c:pt idx="2798">
                  <c:v>43227.36923611111</c:v>
                </c:pt>
                <c:pt idx="2799">
                  <c:v>43227.369479166664</c:v>
                </c:pt>
                <c:pt idx="2800">
                  <c:v>43227.369722222225</c:v>
                </c:pt>
                <c:pt idx="2801">
                  <c:v>43227.36996527778</c:v>
                </c:pt>
                <c:pt idx="2802">
                  <c:v>43227.370196759257</c:v>
                </c:pt>
                <c:pt idx="2803">
                  <c:v>43227.370439814818</c:v>
                </c:pt>
                <c:pt idx="2804">
                  <c:v>43227.370682870373</c:v>
                </c:pt>
                <c:pt idx="2805">
                  <c:v>43227.370925925927</c:v>
                </c:pt>
                <c:pt idx="2806">
                  <c:v>43227.371168981481</c:v>
                </c:pt>
                <c:pt idx="2807">
                  <c:v>43227.371412037035</c:v>
                </c:pt>
                <c:pt idx="2808">
                  <c:v>43227.371655092589</c:v>
                </c:pt>
                <c:pt idx="2809">
                  <c:v>43227.371898148151</c:v>
                </c:pt>
                <c:pt idx="2810">
                  <c:v>43227.372141203705</c:v>
                </c:pt>
                <c:pt idx="2811">
                  <c:v>43227.372384259259</c:v>
                </c:pt>
                <c:pt idx="2812">
                  <c:v>43227.372627314813</c:v>
                </c:pt>
                <c:pt idx="2813">
                  <c:v>43227.372870370367</c:v>
                </c:pt>
                <c:pt idx="2814">
                  <c:v>43227.373113425929</c:v>
                </c:pt>
                <c:pt idx="2815">
                  <c:v>43227.373356481483</c:v>
                </c:pt>
                <c:pt idx="2816">
                  <c:v>43227.373599537037</c:v>
                </c:pt>
                <c:pt idx="2817">
                  <c:v>43227.373842592591</c:v>
                </c:pt>
                <c:pt idx="2818">
                  <c:v>43227.374085648145</c:v>
                </c:pt>
                <c:pt idx="2819">
                  <c:v>43227.374328703707</c:v>
                </c:pt>
                <c:pt idx="2820">
                  <c:v>43227.374571759261</c:v>
                </c:pt>
                <c:pt idx="2821">
                  <c:v>43227.374814814815</c:v>
                </c:pt>
                <c:pt idx="2822">
                  <c:v>43227.375057870369</c:v>
                </c:pt>
                <c:pt idx="2823">
                  <c:v>43227.375300925924</c:v>
                </c:pt>
                <c:pt idx="2824">
                  <c:v>43227.375543981485</c:v>
                </c:pt>
                <c:pt idx="2825">
                  <c:v>43227.375787037039</c:v>
                </c:pt>
                <c:pt idx="2826">
                  <c:v>43227.376030092593</c:v>
                </c:pt>
                <c:pt idx="2827">
                  <c:v>43227.376273148147</c:v>
                </c:pt>
                <c:pt idx="2828">
                  <c:v>43227.376516203702</c:v>
                </c:pt>
                <c:pt idx="2829">
                  <c:v>43227.376759259256</c:v>
                </c:pt>
                <c:pt idx="2830">
                  <c:v>43227.377002314817</c:v>
                </c:pt>
                <c:pt idx="2831">
                  <c:v>43227.377245370371</c:v>
                </c:pt>
                <c:pt idx="2832">
                  <c:v>43227.377488425926</c:v>
                </c:pt>
                <c:pt idx="2833">
                  <c:v>43227.37773148148</c:v>
                </c:pt>
                <c:pt idx="2834">
                  <c:v>43227.377974537034</c:v>
                </c:pt>
                <c:pt idx="2835">
                  <c:v>43227.378217592595</c:v>
                </c:pt>
                <c:pt idx="2836">
                  <c:v>43227.378460648149</c:v>
                </c:pt>
                <c:pt idx="2837">
                  <c:v>43227.378703703704</c:v>
                </c:pt>
                <c:pt idx="2838">
                  <c:v>43227.378946759258</c:v>
                </c:pt>
                <c:pt idx="2839">
                  <c:v>43227.379189814812</c:v>
                </c:pt>
                <c:pt idx="2840">
                  <c:v>43227.379432870373</c:v>
                </c:pt>
                <c:pt idx="2841">
                  <c:v>43227.379675925928</c:v>
                </c:pt>
                <c:pt idx="2842">
                  <c:v>43227.379918981482</c:v>
                </c:pt>
                <c:pt idx="2843">
                  <c:v>43227.380162037036</c:v>
                </c:pt>
                <c:pt idx="2844">
                  <c:v>43227.38040509259</c:v>
                </c:pt>
                <c:pt idx="2845">
                  <c:v>43227.380648148152</c:v>
                </c:pt>
                <c:pt idx="2846">
                  <c:v>43227.380891203706</c:v>
                </c:pt>
                <c:pt idx="2847">
                  <c:v>43227.38113425926</c:v>
                </c:pt>
                <c:pt idx="2848">
                  <c:v>43227.381377314814</c:v>
                </c:pt>
                <c:pt idx="2849">
                  <c:v>43227.381620370368</c:v>
                </c:pt>
                <c:pt idx="2850">
                  <c:v>43227.381851851853</c:v>
                </c:pt>
                <c:pt idx="2851">
                  <c:v>43227.382094907407</c:v>
                </c:pt>
                <c:pt idx="2852">
                  <c:v>43227.382337962961</c:v>
                </c:pt>
                <c:pt idx="2853">
                  <c:v>43227.382581018515</c:v>
                </c:pt>
                <c:pt idx="2854">
                  <c:v>43227.382824074077</c:v>
                </c:pt>
                <c:pt idx="2855">
                  <c:v>43227.383067129631</c:v>
                </c:pt>
                <c:pt idx="2856">
                  <c:v>43227.383310185185</c:v>
                </c:pt>
                <c:pt idx="2857">
                  <c:v>43227.383553240739</c:v>
                </c:pt>
                <c:pt idx="2858">
                  <c:v>43227.383796296293</c:v>
                </c:pt>
                <c:pt idx="2859">
                  <c:v>43227.384039351855</c:v>
                </c:pt>
                <c:pt idx="2860">
                  <c:v>43227.384282407409</c:v>
                </c:pt>
                <c:pt idx="2861">
                  <c:v>43227.384525462963</c:v>
                </c:pt>
                <c:pt idx="2862">
                  <c:v>43227.384768518517</c:v>
                </c:pt>
                <c:pt idx="2863">
                  <c:v>43227.385011574072</c:v>
                </c:pt>
                <c:pt idx="2864">
                  <c:v>43227.385254629633</c:v>
                </c:pt>
                <c:pt idx="2865">
                  <c:v>43227.385497685187</c:v>
                </c:pt>
                <c:pt idx="2866">
                  <c:v>43227.385740740741</c:v>
                </c:pt>
                <c:pt idx="2867">
                  <c:v>43227.385983796295</c:v>
                </c:pt>
                <c:pt idx="2868">
                  <c:v>43227.38622685185</c:v>
                </c:pt>
                <c:pt idx="2869">
                  <c:v>43227.386469907404</c:v>
                </c:pt>
                <c:pt idx="2870">
                  <c:v>43227.386712962965</c:v>
                </c:pt>
                <c:pt idx="2871">
                  <c:v>43227.386956018519</c:v>
                </c:pt>
                <c:pt idx="2872">
                  <c:v>43227.387199074074</c:v>
                </c:pt>
                <c:pt idx="2873">
                  <c:v>43227.387442129628</c:v>
                </c:pt>
                <c:pt idx="2874">
                  <c:v>43227.387685185182</c:v>
                </c:pt>
                <c:pt idx="2875">
                  <c:v>43227.387928240743</c:v>
                </c:pt>
                <c:pt idx="2876">
                  <c:v>43227.388171296298</c:v>
                </c:pt>
                <c:pt idx="2877">
                  <c:v>43227.388414351852</c:v>
                </c:pt>
                <c:pt idx="2878">
                  <c:v>43227.388657407406</c:v>
                </c:pt>
                <c:pt idx="2879">
                  <c:v>43227.38890046296</c:v>
                </c:pt>
                <c:pt idx="2880">
                  <c:v>43227.389143518521</c:v>
                </c:pt>
                <c:pt idx="2881">
                  <c:v>43227.389386574076</c:v>
                </c:pt>
                <c:pt idx="2882">
                  <c:v>43227.38962962963</c:v>
                </c:pt>
                <c:pt idx="2883">
                  <c:v>43227.389872685184</c:v>
                </c:pt>
                <c:pt idx="2884">
                  <c:v>43227.390115740738</c:v>
                </c:pt>
                <c:pt idx="2885">
                  <c:v>43227.3903587963</c:v>
                </c:pt>
                <c:pt idx="2886">
                  <c:v>43227.390601851854</c:v>
                </c:pt>
                <c:pt idx="2887">
                  <c:v>43227.390844907408</c:v>
                </c:pt>
                <c:pt idx="2888">
                  <c:v>43227.391087962962</c:v>
                </c:pt>
                <c:pt idx="2889">
                  <c:v>43227.391331018516</c:v>
                </c:pt>
                <c:pt idx="2890">
                  <c:v>43227.391574074078</c:v>
                </c:pt>
                <c:pt idx="2891">
                  <c:v>43227.391817129632</c:v>
                </c:pt>
                <c:pt idx="2892">
                  <c:v>43227.392060185186</c:v>
                </c:pt>
                <c:pt idx="2893">
                  <c:v>43227.39230324074</c:v>
                </c:pt>
                <c:pt idx="2894">
                  <c:v>43227.392546296294</c:v>
                </c:pt>
                <c:pt idx="2895">
                  <c:v>43227.392789351848</c:v>
                </c:pt>
                <c:pt idx="2896">
                  <c:v>43227.39303240741</c:v>
                </c:pt>
                <c:pt idx="2897">
                  <c:v>43227.393275462964</c:v>
                </c:pt>
                <c:pt idx="2898">
                  <c:v>43227.393518518518</c:v>
                </c:pt>
                <c:pt idx="2899">
                  <c:v>43227.393761574072</c:v>
                </c:pt>
                <c:pt idx="2900">
                  <c:v>43227.393993055557</c:v>
                </c:pt>
                <c:pt idx="2901">
                  <c:v>43227.394236111111</c:v>
                </c:pt>
                <c:pt idx="2902">
                  <c:v>43227.394479166665</c:v>
                </c:pt>
                <c:pt idx="2903">
                  <c:v>43227.39472222222</c:v>
                </c:pt>
                <c:pt idx="2904">
                  <c:v>43227.394965277781</c:v>
                </c:pt>
                <c:pt idx="2905">
                  <c:v>43227.395208333335</c:v>
                </c:pt>
                <c:pt idx="2906">
                  <c:v>43227.395451388889</c:v>
                </c:pt>
                <c:pt idx="2907">
                  <c:v>43227.395694444444</c:v>
                </c:pt>
                <c:pt idx="2908">
                  <c:v>43227.395937499998</c:v>
                </c:pt>
                <c:pt idx="2909">
                  <c:v>43227.396180555559</c:v>
                </c:pt>
                <c:pt idx="2910">
                  <c:v>43227.396423611113</c:v>
                </c:pt>
                <c:pt idx="2911">
                  <c:v>43227.396666666667</c:v>
                </c:pt>
                <c:pt idx="2912">
                  <c:v>43227.396909722222</c:v>
                </c:pt>
                <c:pt idx="2913">
                  <c:v>43227.397152777776</c:v>
                </c:pt>
                <c:pt idx="2914">
                  <c:v>43227.39739583333</c:v>
                </c:pt>
                <c:pt idx="2915">
                  <c:v>43227.397638888891</c:v>
                </c:pt>
                <c:pt idx="2916">
                  <c:v>43227.397881944446</c:v>
                </c:pt>
                <c:pt idx="2917">
                  <c:v>43227.398125</c:v>
                </c:pt>
                <c:pt idx="2918">
                  <c:v>43227.398368055554</c:v>
                </c:pt>
                <c:pt idx="2919">
                  <c:v>43227.398611111108</c:v>
                </c:pt>
                <c:pt idx="2920">
                  <c:v>43227.398854166669</c:v>
                </c:pt>
                <c:pt idx="2921">
                  <c:v>43227.399097222224</c:v>
                </c:pt>
                <c:pt idx="2922">
                  <c:v>43227.399340277778</c:v>
                </c:pt>
                <c:pt idx="2923">
                  <c:v>43227.399583333332</c:v>
                </c:pt>
                <c:pt idx="2924">
                  <c:v>43227.399826388886</c:v>
                </c:pt>
                <c:pt idx="2925">
                  <c:v>43227.400069444448</c:v>
                </c:pt>
                <c:pt idx="2926">
                  <c:v>43227.400312500002</c:v>
                </c:pt>
                <c:pt idx="2927">
                  <c:v>43227.400555555556</c:v>
                </c:pt>
                <c:pt idx="2928">
                  <c:v>43227.40079861111</c:v>
                </c:pt>
                <c:pt idx="2929">
                  <c:v>43227.401041666664</c:v>
                </c:pt>
                <c:pt idx="2930">
                  <c:v>43227.401284722226</c:v>
                </c:pt>
                <c:pt idx="2931">
                  <c:v>43227.40152777778</c:v>
                </c:pt>
                <c:pt idx="2932">
                  <c:v>43227.401770833334</c:v>
                </c:pt>
                <c:pt idx="2933">
                  <c:v>43227.402013888888</c:v>
                </c:pt>
                <c:pt idx="2934">
                  <c:v>43227.402256944442</c:v>
                </c:pt>
                <c:pt idx="2935">
                  <c:v>43227.402499999997</c:v>
                </c:pt>
                <c:pt idx="2936">
                  <c:v>43227.402743055558</c:v>
                </c:pt>
                <c:pt idx="2937">
                  <c:v>43227.402986111112</c:v>
                </c:pt>
                <c:pt idx="2938">
                  <c:v>43227.403229166666</c:v>
                </c:pt>
                <c:pt idx="2939">
                  <c:v>43227.40347222222</c:v>
                </c:pt>
                <c:pt idx="2940">
                  <c:v>43227.403715277775</c:v>
                </c:pt>
                <c:pt idx="2941">
                  <c:v>43227.403958333336</c:v>
                </c:pt>
                <c:pt idx="2942">
                  <c:v>43227.40420138889</c:v>
                </c:pt>
                <c:pt idx="2943">
                  <c:v>43227.404444444444</c:v>
                </c:pt>
                <c:pt idx="2944">
                  <c:v>43227.404687499999</c:v>
                </c:pt>
                <c:pt idx="2945">
                  <c:v>43227.404930555553</c:v>
                </c:pt>
                <c:pt idx="2946">
                  <c:v>43227.405173611114</c:v>
                </c:pt>
                <c:pt idx="2947">
                  <c:v>43227.405416666668</c:v>
                </c:pt>
                <c:pt idx="2948">
                  <c:v>43227.405648148146</c:v>
                </c:pt>
                <c:pt idx="2949">
                  <c:v>43227.405891203707</c:v>
                </c:pt>
                <c:pt idx="2950">
                  <c:v>43227.406134259261</c:v>
                </c:pt>
                <c:pt idx="2951">
                  <c:v>43227.406377314815</c:v>
                </c:pt>
                <c:pt idx="2952">
                  <c:v>43227.40662037037</c:v>
                </c:pt>
                <c:pt idx="2953">
                  <c:v>43227.406863425924</c:v>
                </c:pt>
                <c:pt idx="2954">
                  <c:v>43227.407106481478</c:v>
                </c:pt>
                <c:pt idx="2955">
                  <c:v>43227.407349537039</c:v>
                </c:pt>
                <c:pt idx="2956">
                  <c:v>43227.407592592594</c:v>
                </c:pt>
                <c:pt idx="2957">
                  <c:v>43227.407835648148</c:v>
                </c:pt>
                <c:pt idx="2958">
                  <c:v>43227.408078703702</c:v>
                </c:pt>
                <c:pt idx="2959">
                  <c:v>43227.408321759256</c:v>
                </c:pt>
                <c:pt idx="2960">
                  <c:v>43227.408564814818</c:v>
                </c:pt>
                <c:pt idx="2961">
                  <c:v>43227.408807870372</c:v>
                </c:pt>
                <c:pt idx="2962">
                  <c:v>43227.409050925926</c:v>
                </c:pt>
                <c:pt idx="2963">
                  <c:v>43227.40929398148</c:v>
                </c:pt>
                <c:pt idx="2964">
                  <c:v>43227.409537037034</c:v>
                </c:pt>
                <c:pt idx="2965">
                  <c:v>43227.409780092596</c:v>
                </c:pt>
                <c:pt idx="2966">
                  <c:v>43227.41002314815</c:v>
                </c:pt>
                <c:pt idx="2967">
                  <c:v>43227.410266203704</c:v>
                </c:pt>
                <c:pt idx="2968">
                  <c:v>43227.410509259258</c:v>
                </c:pt>
                <c:pt idx="2969">
                  <c:v>43227.410752314812</c:v>
                </c:pt>
                <c:pt idx="2970">
                  <c:v>43227.410995370374</c:v>
                </c:pt>
                <c:pt idx="2971">
                  <c:v>43227.411238425928</c:v>
                </c:pt>
                <c:pt idx="2972">
                  <c:v>43227.411481481482</c:v>
                </c:pt>
                <c:pt idx="2973">
                  <c:v>43227.411724537036</c:v>
                </c:pt>
                <c:pt idx="2974">
                  <c:v>43227.41196759259</c:v>
                </c:pt>
                <c:pt idx="2975">
                  <c:v>43227.412210648145</c:v>
                </c:pt>
                <c:pt idx="2976">
                  <c:v>43227.412453703706</c:v>
                </c:pt>
                <c:pt idx="2977">
                  <c:v>43227.41269675926</c:v>
                </c:pt>
                <c:pt idx="2978">
                  <c:v>43227.412939814814</c:v>
                </c:pt>
                <c:pt idx="2979">
                  <c:v>43227.413182870368</c:v>
                </c:pt>
                <c:pt idx="2980">
                  <c:v>43227.413425925923</c:v>
                </c:pt>
                <c:pt idx="2981">
                  <c:v>43227.413668981484</c:v>
                </c:pt>
                <c:pt idx="2982">
                  <c:v>43227.413912037038</c:v>
                </c:pt>
                <c:pt idx="2983">
                  <c:v>43227.414155092592</c:v>
                </c:pt>
                <c:pt idx="2984">
                  <c:v>43227.414398148147</c:v>
                </c:pt>
                <c:pt idx="2985">
                  <c:v>43227.414641203701</c:v>
                </c:pt>
                <c:pt idx="2986">
                  <c:v>43227.414884259262</c:v>
                </c:pt>
                <c:pt idx="2987">
                  <c:v>43227.415127314816</c:v>
                </c:pt>
                <c:pt idx="2988">
                  <c:v>43227.415370370371</c:v>
                </c:pt>
                <c:pt idx="2989">
                  <c:v>43227.415613425925</c:v>
                </c:pt>
                <c:pt idx="2990">
                  <c:v>43227.415856481479</c:v>
                </c:pt>
                <c:pt idx="2991">
                  <c:v>43227.41609953704</c:v>
                </c:pt>
                <c:pt idx="2992">
                  <c:v>43227.416342592594</c:v>
                </c:pt>
                <c:pt idx="2993">
                  <c:v>43227.416585648149</c:v>
                </c:pt>
                <c:pt idx="2994">
                  <c:v>43227.416828703703</c:v>
                </c:pt>
                <c:pt idx="2995">
                  <c:v>43227.417060185187</c:v>
                </c:pt>
                <c:pt idx="2996">
                  <c:v>43227.417303240742</c:v>
                </c:pt>
                <c:pt idx="2997">
                  <c:v>43227.417546296296</c:v>
                </c:pt>
                <c:pt idx="2998">
                  <c:v>43227.41778935185</c:v>
                </c:pt>
                <c:pt idx="2999">
                  <c:v>43227.418032407404</c:v>
                </c:pt>
                <c:pt idx="3000">
                  <c:v>43227.418275462966</c:v>
                </c:pt>
                <c:pt idx="3001">
                  <c:v>43227.41851851852</c:v>
                </c:pt>
                <c:pt idx="3002">
                  <c:v>43227.418761574074</c:v>
                </c:pt>
                <c:pt idx="3003">
                  <c:v>43227.419004629628</c:v>
                </c:pt>
                <c:pt idx="3004">
                  <c:v>43227.419247685182</c:v>
                </c:pt>
                <c:pt idx="3005">
                  <c:v>43227.419490740744</c:v>
                </c:pt>
                <c:pt idx="3006">
                  <c:v>43227.419733796298</c:v>
                </c:pt>
                <c:pt idx="3007">
                  <c:v>43227.419976851852</c:v>
                </c:pt>
                <c:pt idx="3008">
                  <c:v>43227.420219907406</c:v>
                </c:pt>
                <c:pt idx="3009">
                  <c:v>43227.42046296296</c:v>
                </c:pt>
                <c:pt idx="3010">
                  <c:v>43227.420706018522</c:v>
                </c:pt>
                <c:pt idx="3011">
                  <c:v>43227.420949074076</c:v>
                </c:pt>
                <c:pt idx="3012">
                  <c:v>43227.42119212963</c:v>
                </c:pt>
                <c:pt idx="3013">
                  <c:v>43227.421435185184</c:v>
                </c:pt>
                <c:pt idx="3014">
                  <c:v>43227.421678240738</c:v>
                </c:pt>
                <c:pt idx="3015">
                  <c:v>43227.4219212963</c:v>
                </c:pt>
                <c:pt idx="3016">
                  <c:v>43227.422164351854</c:v>
                </c:pt>
                <c:pt idx="3017">
                  <c:v>43227.422407407408</c:v>
                </c:pt>
                <c:pt idx="3018">
                  <c:v>43227.422650462962</c:v>
                </c:pt>
                <c:pt idx="3019">
                  <c:v>43227.422893518517</c:v>
                </c:pt>
                <c:pt idx="3020">
                  <c:v>43227.423136574071</c:v>
                </c:pt>
                <c:pt idx="3021">
                  <c:v>43227.423379629632</c:v>
                </c:pt>
                <c:pt idx="3022">
                  <c:v>43227.423622685186</c:v>
                </c:pt>
                <c:pt idx="3023">
                  <c:v>43227.42386574074</c:v>
                </c:pt>
                <c:pt idx="3024">
                  <c:v>43227.424108796295</c:v>
                </c:pt>
                <c:pt idx="3025">
                  <c:v>43227.424351851849</c:v>
                </c:pt>
                <c:pt idx="3026">
                  <c:v>43227.42459490741</c:v>
                </c:pt>
                <c:pt idx="3027">
                  <c:v>43227.424837962964</c:v>
                </c:pt>
                <c:pt idx="3028">
                  <c:v>43227.425081018519</c:v>
                </c:pt>
                <c:pt idx="3029">
                  <c:v>43227.425324074073</c:v>
                </c:pt>
                <c:pt idx="3030">
                  <c:v>43227.425567129627</c:v>
                </c:pt>
                <c:pt idx="3031">
                  <c:v>43227.425810185188</c:v>
                </c:pt>
                <c:pt idx="3032">
                  <c:v>43227.426053240742</c:v>
                </c:pt>
                <c:pt idx="3033">
                  <c:v>43227.426296296297</c:v>
                </c:pt>
                <c:pt idx="3034">
                  <c:v>43227.426539351851</c:v>
                </c:pt>
                <c:pt idx="3035">
                  <c:v>43227.426782407405</c:v>
                </c:pt>
                <c:pt idx="3036">
                  <c:v>43227.427025462966</c:v>
                </c:pt>
                <c:pt idx="3037">
                  <c:v>43227.427268518521</c:v>
                </c:pt>
                <c:pt idx="3038">
                  <c:v>43227.427511574075</c:v>
                </c:pt>
                <c:pt idx="3039">
                  <c:v>43227.427754629629</c:v>
                </c:pt>
                <c:pt idx="3040">
                  <c:v>43227.427997685183</c:v>
                </c:pt>
              </c:numCache>
            </c:numRef>
          </c:xVal>
          <c:yVal>
            <c:numRef>
              <c:f>HEADER!$C$2:$C$3042</c:f>
              <c:numCache>
                <c:formatCode>General</c:formatCode>
                <c:ptCount val="3041"/>
                <c:pt idx="0">
                  <c:v>-25.33</c:v>
                </c:pt>
                <c:pt idx="1">
                  <c:v>-26.59</c:v>
                </c:pt>
                <c:pt idx="2">
                  <c:v>-26.59</c:v>
                </c:pt>
                <c:pt idx="3">
                  <c:v>-27.83</c:v>
                </c:pt>
                <c:pt idx="4">
                  <c:v>-26.77</c:v>
                </c:pt>
                <c:pt idx="5">
                  <c:v>-28.79</c:v>
                </c:pt>
                <c:pt idx="6">
                  <c:v>-28.57</c:v>
                </c:pt>
                <c:pt idx="7">
                  <c:v>-28.99</c:v>
                </c:pt>
                <c:pt idx="8">
                  <c:v>-29.45</c:v>
                </c:pt>
                <c:pt idx="9">
                  <c:v>-29.09</c:v>
                </c:pt>
                <c:pt idx="10">
                  <c:v>-28.95</c:v>
                </c:pt>
                <c:pt idx="11">
                  <c:v>-28.91</c:v>
                </c:pt>
                <c:pt idx="12">
                  <c:v>-28.39</c:v>
                </c:pt>
                <c:pt idx="13">
                  <c:v>-29.33</c:v>
                </c:pt>
                <c:pt idx="14">
                  <c:v>-29.39</c:v>
                </c:pt>
                <c:pt idx="15">
                  <c:v>-29.21</c:v>
                </c:pt>
                <c:pt idx="16">
                  <c:v>-29.25</c:v>
                </c:pt>
                <c:pt idx="17">
                  <c:v>-29.19</c:v>
                </c:pt>
                <c:pt idx="18">
                  <c:v>-28.67</c:v>
                </c:pt>
                <c:pt idx="19">
                  <c:v>-28.87</c:v>
                </c:pt>
                <c:pt idx="20">
                  <c:v>-28.69</c:v>
                </c:pt>
                <c:pt idx="21">
                  <c:v>-28.59</c:v>
                </c:pt>
                <c:pt idx="22">
                  <c:v>-28.95</c:v>
                </c:pt>
                <c:pt idx="23">
                  <c:v>-27.77</c:v>
                </c:pt>
                <c:pt idx="24">
                  <c:v>-27.37</c:v>
                </c:pt>
                <c:pt idx="25">
                  <c:v>-27.87</c:v>
                </c:pt>
                <c:pt idx="26">
                  <c:v>-27.21</c:v>
                </c:pt>
                <c:pt idx="27">
                  <c:v>-26.51</c:v>
                </c:pt>
                <c:pt idx="28">
                  <c:v>-26.15</c:v>
                </c:pt>
                <c:pt idx="29">
                  <c:v>-25.97</c:v>
                </c:pt>
                <c:pt idx="30">
                  <c:v>-25.71</c:v>
                </c:pt>
                <c:pt idx="31">
                  <c:v>-26.59</c:v>
                </c:pt>
                <c:pt idx="32">
                  <c:v>-26.09</c:v>
                </c:pt>
                <c:pt idx="33">
                  <c:v>-25.55</c:v>
                </c:pt>
                <c:pt idx="34">
                  <c:v>-25.27</c:v>
                </c:pt>
                <c:pt idx="35">
                  <c:v>-24.71</c:v>
                </c:pt>
                <c:pt idx="36">
                  <c:v>-25.01</c:v>
                </c:pt>
                <c:pt idx="37">
                  <c:v>-25.05</c:v>
                </c:pt>
                <c:pt idx="38">
                  <c:v>-25.11</c:v>
                </c:pt>
                <c:pt idx="39">
                  <c:v>-25.05</c:v>
                </c:pt>
                <c:pt idx="40">
                  <c:v>-25.49</c:v>
                </c:pt>
                <c:pt idx="41">
                  <c:v>-25.75</c:v>
                </c:pt>
                <c:pt idx="42">
                  <c:v>-25.73</c:v>
                </c:pt>
                <c:pt idx="43">
                  <c:v>-25.63</c:v>
                </c:pt>
                <c:pt idx="44">
                  <c:v>-25.81</c:v>
                </c:pt>
                <c:pt idx="45">
                  <c:v>-25.37</c:v>
                </c:pt>
                <c:pt idx="46">
                  <c:v>-25.11</c:v>
                </c:pt>
                <c:pt idx="47">
                  <c:v>-24.71</c:v>
                </c:pt>
                <c:pt idx="48">
                  <c:v>-24.89</c:v>
                </c:pt>
                <c:pt idx="49">
                  <c:v>-24.07</c:v>
                </c:pt>
                <c:pt idx="50">
                  <c:v>-23.47</c:v>
                </c:pt>
                <c:pt idx="51">
                  <c:v>-22.69</c:v>
                </c:pt>
                <c:pt idx="52">
                  <c:v>-22.25</c:v>
                </c:pt>
                <c:pt idx="53">
                  <c:v>-21.85</c:v>
                </c:pt>
                <c:pt idx="54">
                  <c:v>-21.69</c:v>
                </c:pt>
                <c:pt idx="55">
                  <c:v>-21.41</c:v>
                </c:pt>
                <c:pt idx="56">
                  <c:v>-21.51</c:v>
                </c:pt>
                <c:pt idx="57">
                  <c:v>-21.33</c:v>
                </c:pt>
                <c:pt idx="58">
                  <c:v>-20.97</c:v>
                </c:pt>
                <c:pt idx="59">
                  <c:v>-20.81</c:v>
                </c:pt>
                <c:pt idx="60">
                  <c:v>-20.65</c:v>
                </c:pt>
                <c:pt idx="61">
                  <c:v>-20.57</c:v>
                </c:pt>
                <c:pt idx="62">
                  <c:v>-20.71</c:v>
                </c:pt>
                <c:pt idx="63">
                  <c:v>-20.350000000000001</c:v>
                </c:pt>
                <c:pt idx="64">
                  <c:v>-20.63</c:v>
                </c:pt>
                <c:pt idx="65">
                  <c:v>-20.83</c:v>
                </c:pt>
                <c:pt idx="66">
                  <c:v>-20.97</c:v>
                </c:pt>
                <c:pt idx="67">
                  <c:v>-21.01</c:v>
                </c:pt>
                <c:pt idx="68">
                  <c:v>-20.65</c:v>
                </c:pt>
                <c:pt idx="69">
                  <c:v>-20.43</c:v>
                </c:pt>
                <c:pt idx="70">
                  <c:v>-20.55</c:v>
                </c:pt>
                <c:pt idx="71">
                  <c:v>-20.350000000000001</c:v>
                </c:pt>
                <c:pt idx="72">
                  <c:v>-19.93</c:v>
                </c:pt>
                <c:pt idx="73">
                  <c:v>-19.21</c:v>
                </c:pt>
                <c:pt idx="74">
                  <c:v>-19.57</c:v>
                </c:pt>
                <c:pt idx="75">
                  <c:v>-20.170000000000002</c:v>
                </c:pt>
                <c:pt idx="76">
                  <c:v>-19.79</c:v>
                </c:pt>
                <c:pt idx="77">
                  <c:v>-19.87</c:v>
                </c:pt>
                <c:pt idx="78">
                  <c:v>-19.670000000000002</c:v>
                </c:pt>
                <c:pt idx="79">
                  <c:v>-19.29</c:v>
                </c:pt>
                <c:pt idx="80">
                  <c:v>-19.41</c:v>
                </c:pt>
                <c:pt idx="81">
                  <c:v>-19.95</c:v>
                </c:pt>
                <c:pt idx="82">
                  <c:v>-19.55</c:v>
                </c:pt>
                <c:pt idx="83">
                  <c:v>-19.05</c:v>
                </c:pt>
                <c:pt idx="84">
                  <c:v>-18.97</c:v>
                </c:pt>
                <c:pt idx="85">
                  <c:v>-19.190000000000001</c:v>
                </c:pt>
                <c:pt idx="86">
                  <c:v>-19.89</c:v>
                </c:pt>
                <c:pt idx="87">
                  <c:v>-19.95</c:v>
                </c:pt>
                <c:pt idx="88">
                  <c:v>-20.21</c:v>
                </c:pt>
                <c:pt idx="89">
                  <c:v>-20.55</c:v>
                </c:pt>
                <c:pt idx="90">
                  <c:v>-20.37</c:v>
                </c:pt>
                <c:pt idx="91">
                  <c:v>-20.13</c:v>
                </c:pt>
                <c:pt idx="92">
                  <c:v>-20.21</c:v>
                </c:pt>
                <c:pt idx="93">
                  <c:v>-18.97</c:v>
                </c:pt>
                <c:pt idx="94">
                  <c:v>-20.149999999999999</c:v>
                </c:pt>
                <c:pt idx="95">
                  <c:v>-20.03</c:v>
                </c:pt>
                <c:pt idx="96">
                  <c:v>-20.41</c:v>
                </c:pt>
                <c:pt idx="97">
                  <c:v>-20.05</c:v>
                </c:pt>
                <c:pt idx="98">
                  <c:v>-20.350000000000001</c:v>
                </c:pt>
                <c:pt idx="99">
                  <c:v>-20.27</c:v>
                </c:pt>
                <c:pt idx="100">
                  <c:v>-19.510000000000002</c:v>
                </c:pt>
                <c:pt idx="101">
                  <c:v>-19.37</c:v>
                </c:pt>
                <c:pt idx="102">
                  <c:v>-19.829999999999998</c:v>
                </c:pt>
                <c:pt idx="103">
                  <c:v>-20.51</c:v>
                </c:pt>
                <c:pt idx="104">
                  <c:v>-21.25</c:v>
                </c:pt>
                <c:pt idx="105">
                  <c:v>-21.37</c:v>
                </c:pt>
                <c:pt idx="106">
                  <c:v>-21.79</c:v>
                </c:pt>
                <c:pt idx="107">
                  <c:v>-21.79</c:v>
                </c:pt>
                <c:pt idx="108">
                  <c:v>-22.43</c:v>
                </c:pt>
                <c:pt idx="109">
                  <c:v>-22.73</c:v>
                </c:pt>
                <c:pt idx="110">
                  <c:v>-22.95</c:v>
                </c:pt>
                <c:pt idx="111">
                  <c:v>-23.33</c:v>
                </c:pt>
                <c:pt idx="112">
                  <c:v>-24.05</c:v>
                </c:pt>
                <c:pt idx="113">
                  <c:v>-24.07</c:v>
                </c:pt>
                <c:pt idx="114">
                  <c:v>-23.79</c:v>
                </c:pt>
                <c:pt idx="115">
                  <c:v>-24.53</c:v>
                </c:pt>
                <c:pt idx="116">
                  <c:v>-25.39</c:v>
                </c:pt>
                <c:pt idx="117">
                  <c:v>-25.51</c:v>
                </c:pt>
                <c:pt idx="118">
                  <c:v>-26.27</c:v>
                </c:pt>
                <c:pt idx="119">
                  <c:v>-26.51</c:v>
                </c:pt>
                <c:pt idx="120">
                  <c:v>-26.73</c:v>
                </c:pt>
                <c:pt idx="121">
                  <c:v>-26.27</c:v>
                </c:pt>
                <c:pt idx="122">
                  <c:v>-26.75</c:v>
                </c:pt>
                <c:pt idx="123">
                  <c:v>-26.69</c:v>
                </c:pt>
                <c:pt idx="124">
                  <c:v>-25.89</c:v>
                </c:pt>
                <c:pt idx="125">
                  <c:v>-26.71</c:v>
                </c:pt>
                <c:pt idx="126">
                  <c:v>-26.91</c:v>
                </c:pt>
                <c:pt idx="127">
                  <c:v>-27.45</c:v>
                </c:pt>
                <c:pt idx="128">
                  <c:v>-27.69</c:v>
                </c:pt>
                <c:pt idx="129">
                  <c:v>-27.83</c:v>
                </c:pt>
                <c:pt idx="130">
                  <c:v>-28.03</c:v>
                </c:pt>
                <c:pt idx="131">
                  <c:v>-27.67</c:v>
                </c:pt>
                <c:pt idx="132">
                  <c:v>-28.01</c:v>
                </c:pt>
                <c:pt idx="133">
                  <c:v>-27.81</c:v>
                </c:pt>
                <c:pt idx="134">
                  <c:v>-27.37</c:v>
                </c:pt>
                <c:pt idx="135">
                  <c:v>-26.89</c:v>
                </c:pt>
                <c:pt idx="136">
                  <c:v>-26.95</c:v>
                </c:pt>
                <c:pt idx="137">
                  <c:v>-26.79</c:v>
                </c:pt>
                <c:pt idx="138">
                  <c:v>-27.19</c:v>
                </c:pt>
                <c:pt idx="139">
                  <c:v>-27.01</c:v>
                </c:pt>
                <c:pt idx="140">
                  <c:v>-26.79</c:v>
                </c:pt>
                <c:pt idx="141">
                  <c:v>-26.47</c:v>
                </c:pt>
                <c:pt idx="142">
                  <c:v>-26.33</c:v>
                </c:pt>
                <c:pt idx="143">
                  <c:v>-26.09</c:v>
                </c:pt>
                <c:pt idx="144">
                  <c:v>-25.91</c:v>
                </c:pt>
                <c:pt idx="145">
                  <c:v>-25.57</c:v>
                </c:pt>
                <c:pt idx="146">
                  <c:v>-26.05</c:v>
                </c:pt>
                <c:pt idx="147">
                  <c:v>-26.43</c:v>
                </c:pt>
                <c:pt idx="148">
                  <c:v>-25.79</c:v>
                </c:pt>
                <c:pt idx="149">
                  <c:v>-25.97</c:v>
                </c:pt>
                <c:pt idx="150">
                  <c:v>-26.59</c:v>
                </c:pt>
                <c:pt idx="151">
                  <c:v>-27.53</c:v>
                </c:pt>
                <c:pt idx="152">
                  <c:v>-26.87</c:v>
                </c:pt>
                <c:pt idx="153">
                  <c:v>-25.83</c:v>
                </c:pt>
                <c:pt idx="154">
                  <c:v>-26.13</c:v>
                </c:pt>
                <c:pt idx="155">
                  <c:v>-26.45</c:v>
                </c:pt>
                <c:pt idx="156">
                  <c:v>-26.45</c:v>
                </c:pt>
                <c:pt idx="157">
                  <c:v>-26.49</c:v>
                </c:pt>
                <c:pt idx="158">
                  <c:v>-26.63</c:v>
                </c:pt>
                <c:pt idx="159">
                  <c:v>-26.39</c:v>
                </c:pt>
                <c:pt idx="160">
                  <c:v>-25.95</c:v>
                </c:pt>
                <c:pt idx="161">
                  <c:v>-25.91</c:v>
                </c:pt>
                <c:pt idx="162">
                  <c:v>-26.89</c:v>
                </c:pt>
                <c:pt idx="163">
                  <c:v>-27.41</c:v>
                </c:pt>
                <c:pt idx="164">
                  <c:v>-27.77</c:v>
                </c:pt>
                <c:pt idx="165">
                  <c:v>-27.57</c:v>
                </c:pt>
                <c:pt idx="166">
                  <c:v>-27.43</c:v>
                </c:pt>
                <c:pt idx="167">
                  <c:v>-27.25</c:v>
                </c:pt>
                <c:pt idx="168">
                  <c:v>-27.19</c:v>
                </c:pt>
                <c:pt idx="169">
                  <c:v>-26.65</c:v>
                </c:pt>
                <c:pt idx="170">
                  <c:v>-26.45</c:v>
                </c:pt>
                <c:pt idx="171">
                  <c:v>-26.71</c:v>
                </c:pt>
                <c:pt idx="172">
                  <c:v>-26.55</c:v>
                </c:pt>
                <c:pt idx="173">
                  <c:v>-25.61</c:v>
                </c:pt>
                <c:pt idx="174">
                  <c:v>-25.17</c:v>
                </c:pt>
                <c:pt idx="175">
                  <c:v>-24.87</c:v>
                </c:pt>
                <c:pt idx="176">
                  <c:v>-24.79</c:v>
                </c:pt>
                <c:pt idx="177">
                  <c:v>-24.49</c:v>
                </c:pt>
                <c:pt idx="178">
                  <c:v>-24.07</c:v>
                </c:pt>
                <c:pt idx="179">
                  <c:v>-23.57</c:v>
                </c:pt>
                <c:pt idx="180">
                  <c:v>-23.15</c:v>
                </c:pt>
                <c:pt idx="181">
                  <c:v>-22.33</c:v>
                </c:pt>
                <c:pt idx="182">
                  <c:v>-22.13</c:v>
                </c:pt>
                <c:pt idx="183">
                  <c:v>-22.17</c:v>
                </c:pt>
                <c:pt idx="184">
                  <c:v>-22.93</c:v>
                </c:pt>
                <c:pt idx="185">
                  <c:v>-23.59</c:v>
                </c:pt>
                <c:pt idx="186">
                  <c:v>-23.71</c:v>
                </c:pt>
                <c:pt idx="187">
                  <c:v>-23.91</c:v>
                </c:pt>
                <c:pt idx="188">
                  <c:v>-24.31</c:v>
                </c:pt>
                <c:pt idx="189">
                  <c:v>-25.51</c:v>
                </c:pt>
                <c:pt idx="190">
                  <c:v>-25.59</c:v>
                </c:pt>
                <c:pt idx="191">
                  <c:v>-26.57</c:v>
                </c:pt>
                <c:pt idx="192">
                  <c:v>-26.87</c:v>
                </c:pt>
                <c:pt idx="193">
                  <c:v>-27.81</c:v>
                </c:pt>
                <c:pt idx="194">
                  <c:v>-27.99</c:v>
                </c:pt>
                <c:pt idx="195">
                  <c:v>-27.73</c:v>
                </c:pt>
                <c:pt idx="196">
                  <c:v>-27.79</c:v>
                </c:pt>
                <c:pt idx="197">
                  <c:v>-27.47</c:v>
                </c:pt>
                <c:pt idx="198">
                  <c:v>-26.99</c:v>
                </c:pt>
                <c:pt idx="199">
                  <c:v>-26.49</c:v>
                </c:pt>
                <c:pt idx="200">
                  <c:v>-25.47</c:v>
                </c:pt>
                <c:pt idx="201">
                  <c:v>-24.65</c:v>
                </c:pt>
                <c:pt idx="202">
                  <c:v>-23.63</c:v>
                </c:pt>
                <c:pt idx="203">
                  <c:v>-24.19</c:v>
                </c:pt>
                <c:pt idx="204">
                  <c:v>-24.47</c:v>
                </c:pt>
                <c:pt idx="205">
                  <c:v>-24.67</c:v>
                </c:pt>
                <c:pt idx="206">
                  <c:v>-23.13</c:v>
                </c:pt>
                <c:pt idx="207">
                  <c:v>-21.67</c:v>
                </c:pt>
                <c:pt idx="208">
                  <c:v>-20.89</c:v>
                </c:pt>
                <c:pt idx="209">
                  <c:v>-20.149999999999999</c:v>
                </c:pt>
                <c:pt idx="210">
                  <c:v>-20.55</c:v>
                </c:pt>
                <c:pt idx="211">
                  <c:v>-19.989999999999998</c:v>
                </c:pt>
                <c:pt idx="212">
                  <c:v>-19.55</c:v>
                </c:pt>
                <c:pt idx="213">
                  <c:v>-19.61</c:v>
                </c:pt>
                <c:pt idx="214">
                  <c:v>-19.829999999999998</c:v>
                </c:pt>
                <c:pt idx="215">
                  <c:v>-19.989999999999998</c:v>
                </c:pt>
                <c:pt idx="216">
                  <c:v>-20.11</c:v>
                </c:pt>
                <c:pt idx="217">
                  <c:v>-19.829999999999998</c:v>
                </c:pt>
                <c:pt idx="218">
                  <c:v>-19.43</c:v>
                </c:pt>
                <c:pt idx="219">
                  <c:v>-18.79</c:v>
                </c:pt>
                <c:pt idx="220">
                  <c:v>-18.63</c:v>
                </c:pt>
                <c:pt idx="221">
                  <c:v>-18.63</c:v>
                </c:pt>
                <c:pt idx="222">
                  <c:v>-18.309999999999999</c:v>
                </c:pt>
                <c:pt idx="223">
                  <c:v>-17.829999999999998</c:v>
                </c:pt>
                <c:pt idx="224">
                  <c:v>-17.93</c:v>
                </c:pt>
                <c:pt idx="225">
                  <c:v>-17.670000000000002</c:v>
                </c:pt>
                <c:pt idx="226">
                  <c:v>-17.71</c:v>
                </c:pt>
                <c:pt idx="227">
                  <c:v>-17.309999999999999</c:v>
                </c:pt>
                <c:pt idx="228">
                  <c:v>-17.11</c:v>
                </c:pt>
                <c:pt idx="229">
                  <c:v>-17.489999999999998</c:v>
                </c:pt>
                <c:pt idx="230">
                  <c:v>-17.649999999999999</c:v>
                </c:pt>
                <c:pt idx="231">
                  <c:v>-17.809999999999999</c:v>
                </c:pt>
                <c:pt idx="232">
                  <c:v>-18.61</c:v>
                </c:pt>
                <c:pt idx="233">
                  <c:v>-19.29</c:v>
                </c:pt>
                <c:pt idx="234">
                  <c:v>-20.57</c:v>
                </c:pt>
                <c:pt idx="235">
                  <c:v>-22.13</c:v>
                </c:pt>
                <c:pt idx="236">
                  <c:v>-23.03</c:v>
                </c:pt>
                <c:pt idx="237">
                  <c:v>-24.41</c:v>
                </c:pt>
                <c:pt idx="238">
                  <c:v>-24.71</c:v>
                </c:pt>
                <c:pt idx="239">
                  <c:v>-25.61</c:v>
                </c:pt>
                <c:pt idx="240">
                  <c:v>-26.11</c:v>
                </c:pt>
                <c:pt idx="241">
                  <c:v>-26.85</c:v>
                </c:pt>
                <c:pt idx="242">
                  <c:v>-28.05</c:v>
                </c:pt>
                <c:pt idx="243">
                  <c:v>-28.53</c:v>
                </c:pt>
                <c:pt idx="244">
                  <c:v>-28.57</c:v>
                </c:pt>
                <c:pt idx="245">
                  <c:v>-28.49</c:v>
                </c:pt>
                <c:pt idx="246">
                  <c:v>-28.43</c:v>
                </c:pt>
                <c:pt idx="247">
                  <c:v>-28.01</c:v>
                </c:pt>
                <c:pt idx="248">
                  <c:v>-27.87</c:v>
                </c:pt>
                <c:pt idx="249">
                  <c:v>-27.59</c:v>
                </c:pt>
                <c:pt idx="250">
                  <c:v>-27.33</c:v>
                </c:pt>
                <c:pt idx="251">
                  <c:v>-26.25</c:v>
                </c:pt>
                <c:pt idx="252">
                  <c:v>-25.39</c:v>
                </c:pt>
                <c:pt idx="253">
                  <c:v>-26.37</c:v>
                </c:pt>
                <c:pt idx="254">
                  <c:v>-27.93</c:v>
                </c:pt>
                <c:pt idx="255">
                  <c:v>-28.41</c:v>
                </c:pt>
                <c:pt idx="256">
                  <c:v>-28.73</c:v>
                </c:pt>
                <c:pt idx="257">
                  <c:v>-28.99</c:v>
                </c:pt>
                <c:pt idx="258">
                  <c:v>-28.61</c:v>
                </c:pt>
                <c:pt idx="259">
                  <c:v>-28.53</c:v>
                </c:pt>
                <c:pt idx="260">
                  <c:v>-28.55</c:v>
                </c:pt>
                <c:pt idx="261">
                  <c:v>-28.13</c:v>
                </c:pt>
                <c:pt idx="262">
                  <c:v>-27.87</c:v>
                </c:pt>
                <c:pt idx="263">
                  <c:v>-28.31</c:v>
                </c:pt>
                <c:pt idx="264">
                  <c:v>-28.71</c:v>
                </c:pt>
                <c:pt idx="265">
                  <c:v>-28.57</c:v>
                </c:pt>
                <c:pt idx="266">
                  <c:v>-27.79</c:v>
                </c:pt>
                <c:pt idx="267">
                  <c:v>-27.37</c:v>
                </c:pt>
                <c:pt idx="268">
                  <c:v>-26.17</c:v>
                </c:pt>
                <c:pt idx="269">
                  <c:v>-25.39</c:v>
                </c:pt>
                <c:pt idx="270">
                  <c:v>-25.05</c:v>
                </c:pt>
                <c:pt idx="271">
                  <c:v>-24.31</c:v>
                </c:pt>
                <c:pt idx="272">
                  <c:v>-23.09</c:v>
                </c:pt>
                <c:pt idx="273">
                  <c:v>-22.85</c:v>
                </c:pt>
                <c:pt idx="274">
                  <c:v>-23.87</c:v>
                </c:pt>
                <c:pt idx="275">
                  <c:v>-23.69</c:v>
                </c:pt>
                <c:pt idx="276">
                  <c:v>-23.07</c:v>
                </c:pt>
                <c:pt idx="277">
                  <c:v>-22.89</c:v>
                </c:pt>
                <c:pt idx="278">
                  <c:v>-23.27</c:v>
                </c:pt>
                <c:pt idx="279">
                  <c:v>-23.65</c:v>
                </c:pt>
                <c:pt idx="280">
                  <c:v>-24.09</c:v>
                </c:pt>
                <c:pt idx="281">
                  <c:v>-23.95</c:v>
                </c:pt>
                <c:pt idx="282">
                  <c:v>-24.11</c:v>
                </c:pt>
                <c:pt idx="283">
                  <c:v>-23.25</c:v>
                </c:pt>
                <c:pt idx="284">
                  <c:v>-22.37</c:v>
                </c:pt>
                <c:pt idx="285">
                  <c:v>-22.17</c:v>
                </c:pt>
                <c:pt idx="286">
                  <c:v>-23.03</c:v>
                </c:pt>
                <c:pt idx="287">
                  <c:v>-23.83</c:v>
                </c:pt>
                <c:pt idx="288">
                  <c:v>-24.95</c:v>
                </c:pt>
                <c:pt idx="289">
                  <c:v>-26.69</c:v>
                </c:pt>
                <c:pt idx="290">
                  <c:v>-27.91</c:v>
                </c:pt>
                <c:pt idx="291">
                  <c:v>-27.87</c:v>
                </c:pt>
                <c:pt idx="292">
                  <c:v>-28.91</c:v>
                </c:pt>
                <c:pt idx="293">
                  <c:v>-28.95</c:v>
                </c:pt>
                <c:pt idx="294">
                  <c:v>-29.03</c:v>
                </c:pt>
                <c:pt idx="295">
                  <c:v>-29.01</c:v>
                </c:pt>
                <c:pt idx="296">
                  <c:v>-29.75</c:v>
                </c:pt>
                <c:pt idx="297">
                  <c:v>-30.27</c:v>
                </c:pt>
                <c:pt idx="298">
                  <c:v>-30.59</c:v>
                </c:pt>
                <c:pt idx="299">
                  <c:v>-29.87</c:v>
                </c:pt>
                <c:pt idx="300">
                  <c:v>-28.63</c:v>
                </c:pt>
                <c:pt idx="301">
                  <c:v>-27.55</c:v>
                </c:pt>
                <c:pt idx="302">
                  <c:v>-26.91</c:v>
                </c:pt>
                <c:pt idx="303">
                  <c:v>-26.97</c:v>
                </c:pt>
                <c:pt idx="304">
                  <c:v>-27.05</c:v>
                </c:pt>
                <c:pt idx="305">
                  <c:v>-26.39</c:v>
                </c:pt>
                <c:pt idx="306">
                  <c:v>-26.41</c:v>
                </c:pt>
                <c:pt idx="307">
                  <c:v>-26.65</c:v>
                </c:pt>
                <c:pt idx="308">
                  <c:v>-26.69</c:v>
                </c:pt>
                <c:pt idx="309">
                  <c:v>-26.75</c:v>
                </c:pt>
                <c:pt idx="310">
                  <c:v>-26.91</c:v>
                </c:pt>
                <c:pt idx="311">
                  <c:v>-26.69</c:v>
                </c:pt>
                <c:pt idx="312">
                  <c:v>-25.75</c:v>
                </c:pt>
                <c:pt idx="313">
                  <c:v>-25.41</c:v>
                </c:pt>
                <c:pt idx="314">
                  <c:v>-24.27</c:v>
                </c:pt>
                <c:pt idx="315">
                  <c:v>-23.21</c:v>
                </c:pt>
                <c:pt idx="316">
                  <c:v>-23.83</c:v>
                </c:pt>
                <c:pt idx="317">
                  <c:v>-25.67</c:v>
                </c:pt>
                <c:pt idx="318">
                  <c:v>-25.81</c:v>
                </c:pt>
                <c:pt idx="319">
                  <c:v>-25.73</c:v>
                </c:pt>
                <c:pt idx="320">
                  <c:v>-25.39</c:v>
                </c:pt>
                <c:pt idx="321">
                  <c:v>-25.31</c:v>
                </c:pt>
                <c:pt idx="322">
                  <c:v>-25.69</c:v>
                </c:pt>
                <c:pt idx="323">
                  <c:v>-26.37</c:v>
                </c:pt>
                <c:pt idx="324">
                  <c:v>-26.67</c:v>
                </c:pt>
                <c:pt idx="325">
                  <c:v>-26.79</c:v>
                </c:pt>
                <c:pt idx="326">
                  <c:v>-25.87</c:v>
                </c:pt>
                <c:pt idx="327">
                  <c:v>-25.59</c:v>
                </c:pt>
                <c:pt idx="328">
                  <c:v>-25.59</c:v>
                </c:pt>
                <c:pt idx="329">
                  <c:v>-26.07</c:v>
                </c:pt>
                <c:pt idx="330">
                  <c:v>-25.47</c:v>
                </c:pt>
                <c:pt idx="331">
                  <c:v>-25.33</c:v>
                </c:pt>
                <c:pt idx="332">
                  <c:v>-25.17</c:v>
                </c:pt>
                <c:pt idx="333">
                  <c:v>-24.31</c:v>
                </c:pt>
                <c:pt idx="334">
                  <c:v>-24.03</c:v>
                </c:pt>
                <c:pt idx="335">
                  <c:v>-23.57</c:v>
                </c:pt>
                <c:pt idx="336">
                  <c:v>-23.31</c:v>
                </c:pt>
                <c:pt idx="337">
                  <c:v>-24.07</c:v>
                </c:pt>
                <c:pt idx="338">
                  <c:v>-24.43</c:v>
                </c:pt>
                <c:pt idx="339">
                  <c:v>-23.95</c:v>
                </c:pt>
                <c:pt idx="340">
                  <c:v>-24.37</c:v>
                </c:pt>
                <c:pt idx="341">
                  <c:v>-24.85</c:v>
                </c:pt>
                <c:pt idx="342">
                  <c:v>-25.25</c:v>
                </c:pt>
                <c:pt idx="343">
                  <c:v>-25.01</c:v>
                </c:pt>
                <c:pt idx="344">
                  <c:v>-25.23</c:v>
                </c:pt>
                <c:pt idx="345">
                  <c:v>-26.01</c:v>
                </c:pt>
                <c:pt idx="346">
                  <c:v>-26.45</c:v>
                </c:pt>
                <c:pt idx="347">
                  <c:v>-27.03</c:v>
                </c:pt>
                <c:pt idx="348">
                  <c:v>-27.55</c:v>
                </c:pt>
                <c:pt idx="349">
                  <c:v>-27.77</c:v>
                </c:pt>
                <c:pt idx="350">
                  <c:v>-28.03</c:v>
                </c:pt>
                <c:pt idx="351">
                  <c:v>-28.29</c:v>
                </c:pt>
                <c:pt idx="352">
                  <c:v>-28.45</c:v>
                </c:pt>
                <c:pt idx="353">
                  <c:v>-28.51</c:v>
                </c:pt>
                <c:pt idx="354">
                  <c:v>-28.79</c:v>
                </c:pt>
                <c:pt idx="355">
                  <c:v>-28.37</c:v>
                </c:pt>
                <c:pt idx="356">
                  <c:v>-28.11</c:v>
                </c:pt>
                <c:pt idx="357">
                  <c:v>-27.53</c:v>
                </c:pt>
                <c:pt idx="358">
                  <c:v>-27.13</c:v>
                </c:pt>
                <c:pt idx="359">
                  <c:v>-26.93</c:v>
                </c:pt>
                <c:pt idx="360">
                  <c:v>-26.57</c:v>
                </c:pt>
                <c:pt idx="361">
                  <c:v>-26.87</c:v>
                </c:pt>
                <c:pt idx="362">
                  <c:v>-27.29</c:v>
                </c:pt>
                <c:pt idx="363">
                  <c:v>-25.95</c:v>
                </c:pt>
                <c:pt idx="364">
                  <c:v>-25.27</c:v>
                </c:pt>
                <c:pt idx="365">
                  <c:v>-26.07</c:v>
                </c:pt>
                <c:pt idx="366">
                  <c:v>-27.19</c:v>
                </c:pt>
                <c:pt idx="367">
                  <c:v>-26.21</c:v>
                </c:pt>
                <c:pt idx="368">
                  <c:v>-26.57</c:v>
                </c:pt>
                <c:pt idx="369">
                  <c:v>-25.65</c:v>
                </c:pt>
                <c:pt idx="370">
                  <c:v>-25.47</c:v>
                </c:pt>
                <c:pt idx="371">
                  <c:v>-25.61</c:v>
                </c:pt>
                <c:pt idx="372">
                  <c:v>-26.27</c:v>
                </c:pt>
                <c:pt idx="373">
                  <c:v>-25.53</c:v>
                </c:pt>
                <c:pt idx="374">
                  <c:v>-25.17</c:v>
                </c:pt>
                <c:pt idx="375">
                  <c:v>-25.03</c:v>
                </c:pt>
                <c:pt idx="376">
                  <c:v>-25.67</c:v>
                </c:pt>
                <c:pt idx="377">
                  <c:v>-26.67</c:v>
                </c:pt>
                <c:pt idx="378">
                  <c:v>-27.37</c:v>
                </c:pt>
                <c:pt idx="379">
                  <c:v>-27.49</c:v>
                </c:pt>
                <c:pt idx="380">
                  <c:v>-28.11</c:v>
                </c:pt>
                <c:pt idx="381">
                  <c:v>-27.61</c:v>
                </c:pt>
                <c:pt idx="382">
                  <c:v>-27.29</c:v>
                </c:pt>
                <c:pt idx="383">
                  <c:v>-27.59</c:v>
                </c:pt>
                <c:pt idx="384">
                  <c:v>-27.09</c:v>
                </c:pt>
                <c:pt idx="385">
                  <c:v>-26.29</c:v>
                </c:pt>
                <c:pt idx="386">
                  <c:v>-26.69</c:v>
                </c:pt>
                <c:pt idx="387">
                  <c:v>-26.23</c:v>
                </c:pt>
                <c:pt idx="388">
                  <c:v>-25.63</c:v>
                </c:pt>
                <c:pt idx="389">
                  <c:v>-24.65</c:v>
                </c:pt>
                <c:pt idx="390">
                  <c:v>-23.55</c:v>
                </c:pt>
                <c:pt idx="391">
                  <c:v>-22.59</c:v>
                </c:pt>
                <c:pt idx="392">
                  <c:v>-21.93</c:v>
                </c:pt>
                <c:pt idx="393">
                  <c:v>-21.13</c:v>
                </c:pt>
                <c:pt idx="394">
                  <c:v>-21.09</c:v>
                </c:pt>
                <c:pt idx="395">
                  <c:v>-21.53</c:v>
                </c:pt>
                <c:pt idx="396">
                  <c:v>-21.13</c:v>
                </c:pt>
                <c:pt idx="397">
                  <c:v>-18.829999999999998</c:v>
                </c:pt>
                <c:pt idx="398">
                  <c:v>-17.989999999999998</c:v>
                </c:pt>
                <c:pt idx="399">
                  <c:v>-17.989999999999998</c:v>
                </c:pt>
                <c:pt idx="400">
                  <c:v>-17.55</c:v>
                </c:pt>
                <c:pt idx="401">
                  <c:v>-17.07</c:v>
                </c:pt>
                <c:pt idx="402">
                  <c:v>-16.57</c:v>
                </c:pt>
                <c:pt idx="403">
                  <c:v>-15.89</c:v>
                </c:pt>
                <c:pt idx="404">
                  <c:v>-15.63</c:v>
                </c:pt>
                <c:pt idx="405">
                  <c:v>-14.77</c:v>
                </c:pt>
                <c:pt idx="406">
                  <c:v>-14.07</c:v>
                </c:pt>
                <c:pt idx="407">
                  <c:v>-13.77</c:v>
                </c:pt>
                <c:pt idx="408">
                  <c:v>-13.59</c:v>
                </c:pt>
                <c:pt idx="409">
                  <c:v>-13.39</c:v>
                </c:pt>
                <c:pt idx="410">
                  <c:v>-12.79</c:v>
                </c:pt>
                <c:pt idx="411">
                  <c:v>-12.83</c:v>
                </c:pt>
                <c:pt idx="412">
                  <c:v>-12.65</c:v>
                </c:pt>
                <c:pt idx="413">
                  <c:v>-12.33</c:v>
                </c:pt>
                <c:pt idx="414">
                  <c:v>-11.89</c:v>
                </c:pt>
                <c:pt idx="415">
                  <c:v>-11.89</c:v>
                </c:pt>
                <c:pt idx="416">
                  <c:v>-11.33</c:v>
                </c:pt>
                <c:pt idx="417">
                  <c:v>-11.31</c:v>
                </c:pt>
                <c:pt idx="418">
                  <c:v>-11.27</c:v>
                </c:pt>
                <c:pt idx="419">
                  <c:v>-11.21</c:v>
                </c:pt>
                <c:pt idx="420">
                  <c:v>-11.07</c:v>
                </c:pt>
                <c:pt idx="421">
                  <c:v>-10.83</c:v>
                </c:pt>
                <c:pt idx="422">
                  <c:v>-11.01</c:v>
                </c:pt>
                <c:pt idx="423">
                  <c:v>-11.01</c:v>
                </c:pt>
                <c:pt idx="424">
                  <c:v>-10.79</c:v>
                </c:pt>
                <c:pt idx="425">
                  <c:v>-10.73</c:v>
                </c:pt>
                <c:pt idx="426">
                  <c:v>-10.65</c:v>
                </c:pt>
                <c:pt idx="427">
                  <c:v>-10.73</c:v>
                </c:pt>
                <c:pt idx="428">
                  <c:v>-10.91</c:v>
                </c:pt>
                <c:pt idx="429">
                  <c:v>-10.99</c:v>
                </c:pt>
                <c:pt idx="430">
                  <c:v>-11.33</c:v>
                </c:pt>
                <c:pt idx="431">
                  <c:v>-11.21</c:v>
                </c:pt>
                <c:pt idx="432">
                  <c:v>-11.37</c:v>
                </c:pt>
                <c:pt idx="433">
                  <c:v>-11.73</c:v>
                </c:pt>
                <c:pt idx="434">
                  <c:v>-11.65</c:v>
                </c:pt>
                <c:pt idx="435">
                  <c:v>-11.71</c:v>
                </c:pt>
                <c:pt idx="436">
                  <c:v>-11.69</c:v>
                </c:pt>
                <c:pt idx="437">
                  <c:v>-11.53</c:v>
                </c:pt>
                <c:pt idx="438">
                  <c:v>-11.89</c:v>
                </c:pt>
                <c:pt idx="439">
                  <c:v>-11.67</c:v>
                </c:pt>
                <c:pt idx="440">
                  <c:v>-11.37</c:v>
                </c:pt>
                <c:pt idx="441">
                  <c:v>-11.55</c:v>
                </c:pt>
                <c:pt idx="442">
                  <c:v>-11.31</c:v>
                </c:pt>
                <c:pt idx="443">
                  <c:v>-11.07</c:v>
                </c:pt>
                <c:pt idx="444">
                  <c:v>-11.25</c:v>
                </c:pt>
                <c:pt idx="445">
                  <c:v>-11.27</c:v>
                </c:pt>
                <c:pt idx="446">
                  <c:v>-10.93</c:v>
                </c:pt>
                <c:pt idx="447">
                  <c:v>-11.17</c:v>
                </c:pt>
                <c:pt idx="448">
                  <c:v>-11.19</c:v>
                </c:pt>
                <c:pt idx="449">
                  <c:v>-10.85</c:v>
                </c:pt>
                <c:pt idx="450">
                  <c:v>-10.97</c:v>
                </c:pt>
                <c:pt idx="451">
                  <c:v>-10.81</c:v>
                </c:pt>
                <c:pt idx="452">
                  <c:v>-10.71</c:v>
                </c:pt>
                <c:pt idx="453">
                  <c:v>-10.51</c:v>
                </c:pt>
                <c:pt idx="454">
                  <c:v>-10.57</c:v>
                </c:pt>
                <c:pt idx="455">
                  <c:v>-10.41</c:v>
                </c:pt>
                <c:pt idx="456">
                  <c:v>-10.31</c:v>
                </c:pt>
                <c:pt idx="457">
                  <c:v>-10.51</c:v>
                </c:pt>
                <c:pt idx="458">
                  <c:v>-10.47</c:v>
                </c:pt>
                <c:pt idx="459">
                  <c:v>-10.43</c:v>
                </c:pt>
                <c:pt idx="460">
                  <c:v>-10.31</c:v>
                </c:pt>
                <c:pt idx="461">
                  <c:v>-10.11</c:v>
                </c:pt>
                <c:pt idx="462">
                  <c:v>-10.07</c:v>
                </c:pt>
                <c:pt idx="463">
                  <c:v>-9.93</c:v>
                </c:pt>
                <c:pt idx="464">
                  <c:v>-9.9499999999999993</c:v>
                </c:pt>
                <c:pt idx="465">
                  <c:v>-10.130000000000001</c:v>
                </c:pt>
                <c:pt idx="466">
                  <c:v>-9.83</c:v>
                </c:pt>
                <c:pt idx="467">
                  <c:v>-9.77</c:v>
                </c:pt>
                <c:pt idx="468">
                  <c:v>-9.65</c:v>
                </c:pt>
                <c:pt idx="469">
                  <c:v>-9.9499999999999993</c:v>
                </c:pt>
                <c:pt idx="470">
                  <c:v>-9.67</c:v>
                </c:pt>
                <c:pt idx="471">
                  <c:v>-9.81</c:v>
                </c:pt>
                <c:pt idx="472">
                  <c:v>-9.85</c:v>
                </c:pt>
                <c:pt idx="473">
                  <c:v>-9.69</c:v>
                </c:pt>
                <c:pt idx="474">
                  <c:v>-9.41</c:v>
                </c:pt>
                <c:pt idx="475">
                  <c:v>-9.4700000000000006</c:v>
                </c:pt>
                <c:pt idx="476">
                  <c:v>-9.51</c:v>
                </c:pt>
                <c:pt idx="477">
                  <c:v>-9.19</c:v>
                </c:pt>
                <c:pt idx="478">
                  <c:v>-9.39</c:v>
                </c:pt>
                <c:pt idx="479">
                  <c:v>-9.23</c:v>
                </c:pt>
                <c:pt idx="480">
                  <c:v>-9.23</c:v>
                </c:pt>
                <c:pt idx="481">
                  <c:v>-9.27</c:v>
                </c:pt>
                <c:pt idx="482">
                  <c:v>-9.51</c:v>
                </c:pt>
                <c:pt idx="483">
                  <c:v>-9.49</c:v>
                </c:pt>
                <c:pt idx="484">
                  <c:v>-9.4499999999999993</c:v>
                </c:pt>
                <c:pt idx="485">
                  <c:v>-9.17</c:v>
                </c:pt>
                <c:pt idx="486">
                  <c:v>-9.5299999999999994</c:v>
                </c:pt>
                <c:pt idx="487">
                  <c:v>-9.17</c:v>
                </c:pt>
                <c:pt idx="488">
                  <c:v>-9.59</c:v>
                </c:pt>
                <c:pt idx="489">
                  <c:v>-9.07</c:v>
                </c:pt>
                <c:pt idx="490">
                  <c:v>-9.17</c:v>
                </c:pt>
                <c:pt idx="491">
                  <c:v>-9.25</c:v>
                </c:pt>
                <c:pt idx="492">
                  <c:v>-9.2100000000000009</c:v>
                </c:pt>
                <c:pt idx="493">
                  <c:v>-9.07</c:v>
                </c:pt>
                <c:pt idx="494">
                  <c:v>-9.5500000000000007</c:v>
                </c:pt>
                <c:pt idx="495">
                  <c:v>-9.49</c:v>
                </c:pt>
                <c:pt idx="496">
                  <c:v>-9.27</c:v>
                </c:pt>
                <c:pt idx="497">
                  <c:v>-9.5299999999999994</c:v>
                </c:pt>
                <c:pt idx="498">
                  <c:v>-9.4700000000000006</c:v>
                </c:pt>
                <c:pt idx="499">
                  <c:v>-9.09</c:v>
                </c:pt>
                <c:pt idx="500">
                  <c:v>-8.9700000000000006</c:v>
                </c:pt>
                <c:pt idx="501">
                  <c:v>-9.2100000000000009</c:v>
                </c:pt>
                <c:pt idx="502">
                  <c:v>-8.9700000000000006</c:v>
                </c:pt>
                <c:pt idx="503">
                  <c:v>-9.01</c:v>
                </c:pt>
                <c:pt idx="504">
                  <c:v>-8.99</c:v>
                </c:pt>
                <c:pt idx="505">
                  <c:v>-9.09</c:v>
                </c:pt>
                <c:pt idx="506">
                  <c:v>-8.9499999999999993</c:v>
                </c:pt>
                <c:pt idx="507">
                  <c:v>-9.15</c:v>
                </c:pt>
                <c:pt idx="508">
                  <c:v>-8.91</c:v>
                </c:pt>
                <c:pt idx="509">
                  <c:v>-9.17</c:v>
                </c:pt>
                <c:pt idx="510">
                  <c:v>-9.0299999999999994</c:v>
                </c:pt>
                <c:pt idx="511">
                  <c:v>-8.89</c:v>
                </c:pt>
                <c:pt idx="512">
                  <c:v>-9.0299999999999994</c:v>
                </c:pt>
                <c:pt idx="513">
                  <c:v>-8.99</c:v>
                </c:pt>
                <c:pt idx="514">
                  <c:v>-8.99</c:v>
                </c:pt>
                <c:pt idx="515">
                  <c:v>-8.89</c:v>
                </c:pt>
                <c:pt idx="516">
                  <c:v>-9.0500000000000007</c:v>
                </c:pt>
                <c:pt idx="517">
                  <c:v>-9.0500000000000007</c:v>
                </c:pt>
                <c:pt idx="518">
                  <c:v>-9.27</c:v>
                </c:pt>
                <c:pt idx="519">
                  <c:v>-8.93</c:v>
                </c:pt>
                <c:pt idx="520">
                  <c:v>-8.9499999999999993</c:v>
                </c:pt>
                <c:pt idx="521">
                  <c:v>-8.8699999999999992</c:v>
                </c:pt>
                <c:pt idx="522">
                  <c:v>-8.65</c:v>
                </c:pt>
                <c:pt idx="523">
                  <c:v>-8.65</c:v>
                </c:pt>
                <c:pt idx="524">
                  <c:v>-8.3699999999999992</c:v>
                </c:pt>
                <c:pt idx="525">
                  <c:v>-8.41</c:v>
                </c:pt>
                <c:pt idx="526">
                  <c:v>-8.1300000000000008</c:v>
                </c:pt>
                <c:pt idx="527">
                  <c:v>-8.15</c:v>
                </c:pt>
                <c:pt idx="528">
                  <c:v>-8.43</c:v>
                </c:pt>
                <c:pt idx="529">
                  <c:v>-8.3699999999999992</c:v>
                </c:pt>
                <c:pt idx="530">
                  <c:v>-8.49</c:v>
                </c:pt>
                <c:pt idx="531">
                  <c:v>-8.4499999999999993</c:v>
                </c:pt>
                <c:pt idx="532">
                  <c:v>-8.15</c:v>
                </c:pt>
                <c:pt idx="533">
                  <c:v>-8.19</c:v>
                </c:pt>
                <c:pt idx="534">
                  <c:v>-8.07</c:v>
                </c:pt>
                <c:pt idx="535">
                  <c:v>-8.25</c:v>
                </c:pt>
                <c:pt idx="536">
                  <c:v>-7.87</c:v>
                </c:pt>
                <c:pt idx="537">
                  <c:v>-8.01</c:v>
                </c:pt>
                <c:pt idx="538">
                  <c:v>-8.31</c:v>
                </c:pt>
                <c:pt idx="539">
                  <c:v>-8.0299999999999994</c:v>
                </c:pt>
                <c:pt idx="540">
                  <c:v>-7.91</c:v>
                </c:pt>
                <c:pt idx="541">
                  <c:v>-8.0299999999999994</c:v>
                </c:pt>
                <c:pt idx="542">
                  <c:v>-7.67</c:v>
                </c:pt>
                <c:pt idx="543">
                  <c:v>-7.63</c:v>
                </c:pt>
                <c:pt idx="544">
                  <c:v>-7.91</c:v>
                </c:pt>
                <c:pt idx="545">
                  <c:v>-7.63</c:v>
                </c:pt>
                <c:pt idx="546">
                  <c:v>-7.77</c:v>
                </c:pt>
                <c:pt idx="547">
                  <c:v>-7.67</c:v>
                </c:pt>
                <c:pt idx="548">
                  <c:v>-7.53</c:v>
                </c:pt>
                <c:pt idx="549">
                  <c:v>-7.45</c:v>
                </c:pt>
                <c:pt idx="550">
                  <c:v>-7.25</c:v>
                </c:pt>
                <c:pt idx="551">
                  <c:v>-7.53</c:v>
                </c:pt>
                <c:pt idx="552">
                  <c:v>-7.51</c:v>
                </c:pt>
                <c:pt idx="553">
                  <c:v>-7.63</c:v>
                </c:pt>
                <c:pt idx="554">
                  <c:v>-7.51</c:v>
                </c:pt>
                <c:pt idx="555">
                  <c:v>-7.45</c:v>
                </c:pt>
                <c:pt idx="556">
                  <c:v>-7.39</c:v>
                </c:pt>
                <c:pt idx="557">
                  <c:v>-7.41</c:v>
                </c:pt>
                <c:pt idx="558">
                  <c:v>-7.45</c:v>
                </c:pt>
                <c:pt idx="559">
                  <c:v>-7.61</c:v>
                </c:pt>
                <c:pt idx="560">
                  <c:v>-7.21</c:v>
                </c:pt>
                <c:pt idx="561">
                  <c:v>-7.25</c:v>
                </c:pt>
                <c:pt idx="562">
                  <c:v>-7.33</c:v>
                </c:pt>
                <c:pt idx="563">
                  <c:v>-6.99</c:v>
                </c:pt>
                <c:pt idx="564">
                  <c:v>-7.21</c:v>
                </c:pt>
                <c:pt idx="565">
                  <c:v>-7.19</c:v>
                </c:pt>
                <c:pt idx="566">
                  <c:v>-7.21</c:v>
                </c:pt>
                <c:pt idx="567">
                  <c:v>-7.11</c:v>
                </c:pt>
                <c:pt idx="568">
                  <c:v>-7.03</c:v>
                </c:pt>
                <c:pt idx="569">
                  <c:v>-7.13</c:v>
                </c:pt>
                <c:pt idx="570">
                  <c:v>-7.11</c:v>
                </c:pt>
                <c:pt idx="571">
                  <c:v>-7.07</c:v>
                </c:pt>
                <c:pt idx="572">
                  <c:v>-7.29</c:v>
                </c:pt>
                <c:pt idx="573">
                  <c:v>-6.91</c:v>
                </c:pt>
                <c:pt idx="574">
                  <c:v>-7.03</c:v>
                </c:pt>
                <c:pt idx="575">
                  <c:v>-6.85</c:v>
                </c:pt>
                <c:pt idx="576">
                  <c:v>-6.71</c:v>
                </c:pt>
                <c:pt idx="577">
                  <c:v>-6.85</c:v>
                </c:pt>
                <c:pt idx="578">
                  <c:v>-6.97</c:v>
                </c:pt>
                <c:pt idx="579">
                  <c:v>-6.89</c:v>
                </c:pt>
                <c:pt idx="580">
                  <c:v>-6.67</c:v>
                </c:pt>
                <c:pt idx="581">
                  <c:v>-6.97</c:v>
                </c:pt>
                <c:pt idx="582">
                  <c:v>-6.93</c:v>
                </c:pt>
                <c:pt idx="583">
                  <c:v>-6.65</c:v>
                </c:pt>
                <c:pt idx="584">
                  <c:v>-6.79</c:v>
                </c:pt>
                <c:pt idx="585">
                  <c:v>-6.67</c:v>
                </c:pt>
                <c:pt idx="586">
                  <c:v>-6.53</c:v>
                </c:pt>
                <c:pt idx="587">
                  <c:v>-6.79</c:v>
                </c:pt>
                <c:pt idx="588">
                  <c:v>-6.55</c:v>
                </c:pt>
                <c:pt idx="589">
                  <c:v>-6.73</c:v>
                </c:pt>
                <c:pt idx="590">
                  <c:v>-6.71</c:v>
                </c:pt>
                <c:pt idx="591">
                  <c:v>-6.55</c:v>
                </c:pt>
                <c:pt idx="592">
                  <c:v>-6.77</c:v>
                </c:pt>
                <c:pt idx="593">
                  <c:v>-6.65</c:v>
                </c:pt>
                <c:pt idx="594">
                  <c:v>-6.99</c:v>
                </c:pt>
                <c:pt idx="595">
                  <c:v>-7.05</c:v>
                </c:pt>
                <c:pt idx="596">
                  <c:v>-6.83</c:v>
                </c:pt>
                <c:pt idx="597">
                  <c:v>-6.79</c:v>
                </c:pt>
                <c:pt idx="598">
                  <c:v>-6.71</c:v>
                </c:pt>
                <c:pt idx="599">
                  <c:v>-6.79</c:v>
                </c:pt>
                <c:pt idx="600">
                  <c:v>-6.81</c:v>
                </c:pt>
                <c:pt idx="601">
                  <c:v>-7.17</c:v>
                </c:pt>
                <c:pt idx="602">
                  <c:v>-6.79</c:v>
                </c:pt>
                <c:pt idx="603">
                  <c:v>-6.85</c:v>
                </c:pt>
                <c:pt idx="604">
                  <c:v>-7.07</c:v>
                </c:pt>
                <c:pt idx="605">
                  <c:v>-6.87</c:v>
                </c:pt>
                <c:pt idx="606">
                  <c:v>-7.13</c:v>
                </c:pt>
                <c:pt idx="607">
                  <c:v>-7.15</c:v>
                </c:pt>
                <c:pt idx="608">
                  <c:v>-6.85</c:v>
                </c:pt>
                <c:pt idx="609">
                  <c:v>-7.09</c:v>
                </c:pt>
                <c:pt idx="610">
                  <c:v>-7.25</c:v>
                </c:pt>
                <c:pt idx="611">
                  <c:v>-7.25</c:v>
                </c:pt>
                <c:pt idx="612">
                  <c:v>-7.29</c:v>
                </c:pt>
                <c:pt idx="613">
                  <c:v>-7.43</c:v>
                </c:pt>
                <c:pt idx="614">
                  <c:v>-6.89</c:v>
                </c:pt>
                <c:pt idx="615">
                  <c:v>-7.17</c:v>
                </c:pt>
                <c:pt idx="616">
                  <c:v>-7.07</c:v>
                </c:pt>
                <c:pt idx="617">
                  <c:v>-7.11</c:v>
                </c:pt>
                <c:pt idx="618">
                  <c:v>-7.05</c:v>
                </c:pt>
                <c:pt idx="619">
                  <c:v>-7.25</c:v>
                </c:pt>
                <c:pt idx="620">
                  <c:v>-7.09</c:v>
                </c:pt>
                <c:pt idx="621">
                  <c:v>-6.89</c:v>
                </c:pt>
                <c:pt idx="622">
                  <c:v>-6.87</c:v>
                </c:pt>
                <c:pt idx="623">
                  <c:v>-7.07</c:v>
                </c:pt>
                <c:pt idx="624">
                  <c:v>-6.89</c:v>
                </c:pt>
                <c:pt idx="625">
                  <c:v>-6.71</c:v>
                </c:pt>
                <c:pt idx="626">
                  <c:v>-6.71</c:v>
                </c:pt>
                <c:pt idx="627">
                  <c:v>-6.89</c:v>
                </c:pt>
                <c:pt idx="628">
                  <c:v>-6.99</c:v>
                </c:pt>
                <c:pt idx="629">
                  <c:v>-6.89</c:v>
                </c:pt>
                <c:pt idx="630">
                  <c:v>-6.85</c:v>
                </c:pt>
                <c:pt idx="631">
                  <c:v>-6.81</c:v>
                </c:pt>
                <c:pt idx="632">
                  <c:v>-6.99</c:v>
                </c:pt>
                <c:pt idx="633">
                  <c:v>-6.87</c:v>
                </c:pt>
                <c:pt idx="634">
                  <c:v>-6.97</c:v>
                </c:pt>
                <c:pt idx="635">
                  <c:v>-7.05</c:v>
                </c:pt>
                <c:pt idx="636">
                  <c:v>-7.01</c:v>
                </c:pt>
                <c:pt idx="637">
                  <c:v>-6.83</c:v>
                </c:pt>
                <c:pt idx="638">
                  <c:v>-6.81</c:v>
                </c:pt>
                <c:pt idx="639">
                  <c:v>-7.19</c:v>
                </c:pt>
                <c:pt idx="640">
                  <c:v>-6.87</c:v>
                </c:pt>
                <c:pt idx="641">
                  <c:v>-6.87</c:v>
                </c:pt>
                <c:pt idx="642">
                  <c:v>-6.73</c:v>
                </c:pt>
                <c:pt idx="643">
                  <c:v>-6.95</c:v>
                </c:pt>
                <c:pt idx="644">
                  <c:v>-7.01</c:v>
                </c:pt>
                <c:pt idx="645">
                  <c:v>-7.01</c:v>
                </c:pt>
                <c:pt idx="646">
                  <c:v>-6.95</c:v>
                </c:pt>
                <c:pt idx="647">
                  <c:v>-6.71</c:v>
                </c:pt>
                <c:pt idx="648">
                  <c:v>-6.85</c:v>
                </c:pt>
                <c:pt idx="649">
                  <c:v>-6.87</c:v>
                </c:pt>
                <c:pt idx="650">
                  <c:v>-6.85</c:v>
                </c:pt>
                <c:pt idx="651">
                  <c:v>-6.59</c:v>
                </c:pt>
                <c:pt idx="652">
                  <c:v>-6.79</c:v>
                </c:pt>
                <c:pt idx="653">
                  <c:v>-6.93</c:v>
                </c:pt>
                <c:pt idx="654">
                  <c:v>-6.93</c:v>
                </c:pt>
                <c:pt idx="655">
                  <c:v>-6.67</c:v>
                </c:pt>
                <c:pt idx="656">
                  <c:v>-6.69</c:v>
                </c:pt>
                <c:pt idx="657">
                  <c:v>-7.33</c:v>
                </c:pt>
                <c:pt idx="658">
                  <c:v>-6.93</c:v>
                </c:pt>
                <c:pt idx="659">
                  <c:v>-6.59</c:v>
                </c:pt>
                <c:pt idx="660">
                  <c:v>-6.61</c:v>
                </c:pt>
                <c:pt idx="661">
                  <c:v>-7.15</c:v>
                </c:pt>
                <c:pt idx="662">
                  <c:v>-6.85</c:v>
                </c:pt>
                <c:pt idx="663">
                  <c:v>-6.89</c:v>
                </c:pt>
                <c:pt idx="664">
                  <c:v>-6.71</c:v>
                </c:pt>
                <c:pt idx="665">
                  <c:v>-7.01</c:v>
                </c:pt>
                <c:pt idx="666">
                  <c:v>-6.73</c:v>
                </c:pt>
                <c:pt idx="667">
                  <c:v>-7.05</c:v>
                </c:pt>
                <c:pt idx="668">
                  <c:v>-7.01</c:v>
                </c:pt>
                <c:pt idx="669">
                  <c:v>-6.79</c:v>
                </c:pt>
                <c:pt idx="670">
                  <c:v>-6.93</c:v>
                </c:pt>
                <c:pt idx="671">
                  <c:v>-7.05</c:v>
                </c:pt>
                <c:pt idx="672">
                  <c:v>-7.01</c:v>
                </c:pt>
                <c:pt idx="673">
                  <c:v>-7.11</c:v>
                </c:pt>
                <c:pt idx="674">
                  <c:v>-6.95</c:v>
                </c:pt>
                <c:pt idx="675">
                  <c:v>-6.95</c:v>
                </c:pt>
                <c:pt idx="676">
                  <c:v>-6.81</c:v>
                </c:pt>
                <c:pt idx="677">
                  <c:v>-6.67</c:v>
                </c:pt>
                <c:pt idx="678">
                  <c:v>-6.79</c:v>
                </c:pt>
                <c:pt idx="679">
                  <c:v>-6.77</c:v>
                </c:pt>
                <c:pt idx="680">
                  <c:v>-6.97</c:v>
                </c:pt>
                <c:pt idx="681">
                  <c:v>-6.81</c:v>
                </c:pt>
                <c:pt idx="682">
                  <c:v>-6.97</c:v>
                </c:pt>
                <c:pt idx="683">
                  <c:v>-6.79</c:v>
                </c:pt>
                <c:pt idx="684">
                  <c:v>-6.75</c:v>
                </c:pt>
                <c:pt idx="685">
                  <c:v>-6.97</c:v>
                </c:pt>
                <c:pt idx="686">
                  <c:v>-6.85</c:v>
                </c:pt>
                <c:pt idx="687">
                  <c:v>-6.67</c:v>
                </c:pt>
                <c:pt idx="688">
                  <c:v>-6.71</c:v>
                </c:pt>
                <c:pt idx="689">
                  <c:v>-6.83</c:v>
                </c:pt>
                <c:pt idx="690">
                  <c:v>-6.87</c:v>
                </c:pt>
                <c:pt idx="691">
                  <c:v>-6.95</c:v>
                </c:pt>
                <c:pt idx="692">
                  <c:v>-6.65</c:v>
                </c:pt>
                <c:pt idx="693">
                  <c:v>-6.79</c:v>
                </c:pt>
                <c:pt idx="694">
                  <c:v>-6.97</c:v>
                </c:pt>
                <c:pt idx="695">
                  <c:v>-6.83</c:v>
                </c:pt>
                <c:pt idx="696">
                  <c:v>-6.91</c:v>
                </c:pt>
                <c:pt idx="697">
                  <c:v>-6.71</c:v>
                </c:pt>
                <c:pt idx="698">
                  <c:v>-6.59</c:v>
                </c:pt>
                <c:pt idx="699">
                  <c:v>-7.07</c:v>
                </c:pt>
                <c:pt idx="700">
                  <c:v>-6.97</c:v>
                </c:pt>
                <c:pt idx="701">
                  <c:v>-6.85</c:v>
                </c:pt>
                <c:pt idx="702">
                  <c:v>-6.95</c:v>
                </c:pt>
                <c:pt idx="703">
                  <c:v>-7.09</c:v>
                </c:pt>
                <c:pt idx="704">
                  <c:v>-7.25</c:v>
                </c:pt>
                <c:pt idx="705">
                  <c:v>-6.99</c:v>
                </c:pt>
                <c:pt idx="706">
                  <c:v>-7.15</c:v>
                </c:pt>
                <c:pt idx="707">
                  <c:v>-7.17</c:v>
                </c:pt>
                <c:pt idx="708">
                  <c:v>-7.21</c:v>
                </c:pt>
                <c:pt idx="709">
                  <c:v>-7.15</c:v>
                </c:pt>
                <c:pt idx="710">
                  <c:v>-7.29</c:v>
                </c:pt>
                <c:pt idx="711">
                  <c:v>-7.15</c:v>
                </c:pt>
                <c:pt idx="712">
                  <c:v>-7.29</c:v>
                </c:pt>
                <c:pt idx="713">
                  <c:v>-7.11</c:v>
                </c:pt>
                <c:pt idx="714">
                  <c:v>-7.15</c:v>
                </c:pt>
                <c:pt idx="715">
                  <c:v>-7.17</c:v>
                </c:pt>
                <c:pt idx="716">
                  <c:v>-7.27</c:v>
                </c:pt>
                <c:pt idx="717">
                  <c:v>-7.11</c:v>
                </c:pt>
                <c:pt idx="718">
                  <c:v>-7.05</c:v>
                </c:pt>
                <c:pt idx="719">
                  <c:v>-7.03</c:v>
                </c:pt>
                <c:pt idx="720">
                  <c:v>-7.23</c:v>
                </c:pt>
                <c:pt idx="721">
                  <c:v>-7.09</c:v>
                </c:pt>
                <c:pt idx="722">
                  <c:v>-7.15</c:v>
                </c:pt>
                <c:pt idx="723">
                  <c:v>-7.29</c:v>
                </c:pt>
                <c:pt idx="724">
                  <c:v>-7.37</c:v>
                </c:pt>
                <c:pt idx="725">
                  <c:v>-7.27</c:v>
                </c:pt>
                <c:pt idx="726">
                  <c:v>-6.97</c:v>
                </c:pt>
                <c:pt idx="727">
                  <c:v>-7.23</c:v>
                </c:pt>
                <c:pt idx="728">
                  <c:v>-7.27</c:v>
                </c:pt>
                <c:pt idx="729">
                  <c:v>-7.33</c:v>
                </c:pt>
                <c:pt idx="730">
                  <c:v>-7.33</c:v>
                </c:pt>
                <c:pt idx="731">
                  <c:v>-7.15</c:v>
                </c:pt>
                <c:pt idx="732">
                  <c:v>-7.33</c:v>
                </c:pt>
                <c:pt idx="733">
                  <c:v>-7.21</c:v>
                </c:pt>
                <c:pt idx="734">
                  <c:v>-7.47</c:v>
                </c:pt>
                <c:pt idx="735">
                  <c:v>-7.49</c:v>
                </c:pt>
                <c:pt idx="736">
                  <c:v>-7.39</c:v>
                </c:pt>
                <c:pt idx="737">
                  <c:v>-7.37</c:v>
                </c:pt>
                <c:pt idx="738">
                  <c:v>-7.25</c:v>
                </c:pt>
                <c:pt idx="739">
                  <c:v>-7.29</c:v>
                </c:pt>
                <c:pt idx="740">
                  <c:v>-7.43</c:v>
                </c:pt>
                <c:pt idx="741">
                  <c:v>-7.39</c:v>
                </c:pt>
                <c:pt idx="742">
                  <c:v>-7.45</c:v>
                </c:pt>
                <c:pt idx="743">
                  <c:v>-7.37</c:v>
                </c:pt>
                <c:pt idx="744">
                  <c:v>-7.35</c:v>
                </c:pt>
                <c:pt idx="745">
                  <c:v>-7.69</c:v>
                </c:pt>
                <c:pt idx="746">
                  <c:v>-7.57</c:v>
                </c:pt>
                <c:pt idx="747">
                  <c:v>-7.43</c:v>
                </c:pt>
                <c:pt idx="748">
                  <c:v>-7.79</c:v>
                </c:pt>
                <c:pt idx="749">
                  <c:v>-7.53</c:v>
                </c:pt>
                <c:pt idx="750">
                  <c:v>-7.85</c:v>
                </c:pt>
                <c:pt idx="751">
                  <c:v>-7.29</c:v>
                </c:pt>
                <c:pt idx="752">
                  <c:v>-7.43</c:v>
                </c:pt>
                <c:pt idx="753">
                  <c:v>-7.33</c:v>
                </c:pt>
                <c:pt idx="754">
                  <c:v>-7.35</c:v>
                </c:pt>
                <c:pt idx="755">
                  <c:v>-7.31</c:v>
                </c:pt>
                <c:pt idx="756">
                  <c:v>-7.31</c:v>
                </c:pt>
                <c:pt idx="757">
                  <c:v>-7.25</c:v>
                </c:pt>
                <c:pt idx="758">
                  <c:v>-7.33</c:v>
                </c:pt>
                <c:pt idx="759">
                  <c:v>-7.09</c:v>
                </c:pt>
                <c:pt idx="760">
                  <c:v>-7.45</c:v>
                </c:pt>
                <c:pt idx="761">
                  <c:v>-7.47</c:v>
                </c:pt>
                <c:pt idx="762">
                  <c:v>-7.13</c:v>
                </c:pt>
                <c:pt idx="763">
                  <c:v>-7.01</c:v>
                </c:pt>
                <c:pt idx="764">
                  <c:v>-7.47</c:v>
                </c:pt>
                <c:pt idx="765">
                  <c:v>-7.11</c:v>
                </c:pt>
                <c:pt idx="766">
                  <c:v>-7.19</c:v>
                </c:pt>
                <c:pt idx="767">
                  <c:v>-7.01</c:v>
                </c:pt>
                <c:pt idx="768">
                  <c:v>-6.91</c:v>
                </c:pt>
                <c:pt idx="769">
                  <c:v>-7.07</c:v>
                </c:pt>
                <c:pt idx="770">
                  <c:v>-6.93</c:v>
                </c:pt>
                <c:pt idx="771">
                  <c:v>-7.03</c:v>
                </c:pt>
                <c:pt idx="772">
                  <c:v>-7.11</c:v>
                </c:pt>
                <c:pt idx="773">
                  <c:v>-6.87</c:v>
                </c:pt>
                <c:pt idx="774">
                  <c:v>-7.01</c:v>
                </c:pt>
                <c:pt idx="775">
                  <c:v>-6.95</c:v>
                </c:pt>
                <c:pt idx="776">
                  <c:v>-6.85</c:v>
                </c:pt>
                <c:pt idx="777">
                  <c:v>-6.71</c:v>
                </c:pt>
                <c:pt idx="778">
                  <c:v>-6.73</c:v>
                </c:pt>
                <c:pt idx="779">
                  <c:v>-6.75</c:v>
                </c:pt>
                <c:pt idx="780">
                  <c:v>-6.93</c:v>
                </c:pt>
                <c:pt idx="781">
                  <c:v>-6.93</c:v>
                </c:pt>
                <c:pt idx="782">
                  <c:v>-6.85</c:v>
                </c:pt>
                <c:pt idx="783">
                  <c:v>-6.67</c:v>
                </c:pt>
                <c:pt idx="784">
                  <c:v>-6.27</c:v>
                </c:pt>
                <c:pt idx="785">
                  <c:v>-6.61</c:v>
                </c:pt>
                <c:pt idx="786">
                  <c:v>-6.55</c:v>
                </c:pt>
                <c:pt idx="787">
                  <c:v>-6.51</c:v>
                </c:pt>
                <c:pt idx="788">
                  <c:v>-6.57</c:v>
                </c:pt>
                <c:pt idx="789">
                  <c:v>-6.27</c:v>
                </c:pt>
                <c:pt idx="790">
                  <c:v>-6.21</c:v>
                </c:pt>
                <c:pt idx="791">
                  <c:v>-6.19</c:v>
                </c:pt>
                <c:pt idx="792">
                  <c:v>-6.37</c:v>
                </c:pt>
                <c:pt idx="793">
                  <c:v>-6.33</c:v>
                </c:pt>
                <c:pt idx="794">
                  <c:v>-6.53</c:v>
                </c:pt>
                <c:pt idx="795">
                  <c:v>-6.51</c:v>
                </c:pt>
                <c:pt idx="796">
                  <c:v>-6.23</c:v>
                </c:pt>
                <c:pt idx="797">
                  <c:v>-6.41</c:v>
                </c:pt>
                <c:pt idx="798">
                  <c:v>-6.21</c:v>
                </c:pt>
                <c:pt idx="799">
                  <c:v>-6.19</c:v>
                </c:pt>
                <c:pt idx="800">
                  <c:v>-6.01</c:v>
                </c:pt>
                <c:pt idx="801">
                  <c:v>-6.25</c:v>
                </c:pt>
                <c:pt idx="802">
                  <c:v>-6.31</c:v>
                </c:pt>
                <c:pt idx="803">
                  <c:v>-6.45</c:v>
                </c:pt>
                <c:pt idx="804">
                  <c:v>-6.53</c:v>
                </c:pt>
                <c:pt idx="805">
                  <c:v>-6.51</c:v>
                </c:pt>
                <c:pt idx="806">
                  <c:v>-5.97</c:v>
                </c:pt>
                <c:pt idx="807">
                  <c:v>-6.33</c:v>
                </c:pt>
                <c:pt idx="808">
                  <c:v>-6.45</c:v>
                </c:pt>
                <c:pt idx="809">
                  <c:v>-6.05</c:v>
                </c:pt>
                <c:pt idx="810">
                  <c:v>-6.35</c:v>
                </c:pt>
                <c:pt idx="811">
                  <c:v>-6.15</c:v>
                </c:pt>
                <c:pt idx="812">
                  <c:v>-6.29</c:v>
                </c:pt>
                <c:pt idx="813">
                  <c:v>-6.41</c:v>
                </c:pt>
                <c:pt idx="814">
                  <c:v>-6.57</c:v>
                </c:pt>
                <c:pt idx="815">
                  <c:v>-6.65</c:v>
                </c:pt>
                <c:pt idx="816">
                  <c:v>-6.45</c:v>
                </c:pt>
                <c:pt idx="817">
                  <c:v>-6.49</c:v>
                </c:pt>
                <c:pt idx="818">
                  <c:v>-6.45</c:v>
                </c:pt>
                <c:pt idx="819">
                  <c:v>-6.27</c:v>
                </c:pt>
                <c:pt idx="820">
                  <c:v>-6.55</c:v>
                </c:pt>
                <c:pt idx="821">
                  <c:v>-6.15</c:v>
                </c:pt>
                <c:pt idx="822">
                  <c:v>-6.53</c:v>
                </c:pt>
                <c:pt idx="823">
                  <c:v>-6.11</c:v>
                </c:pt>
                <c:pt idx="824">
                  <c:v>-6.13</c:v>
                </c:pt>
                <c:pt idx="825">
                  <c:v>-6.35</c:v>
                </c:pt>
                <c:pt idx="826">
                  <c:v>-6.25</c:v>
                </c:pt>
                <c:pt idx="827">
                  <c:v>-6.47</c:v>
                </c:pt>
                <c:pt idx="828">
                  <c:v>-6.29</c:v>
                </c:pt>
                <c:pt idx="829">
                  <c:v>-6.15</c:v>
                </c:pt>
                <c:pt idx="830">
                  <c:v>-6.21</c:v>
                </c:pt>
                <c:pt idx="831">
                  <c:v>-6.19</c:v>
                </c:pt>
                <c:pt idx="832">
                  <c:v>-6.21</c:v>
                </c:pt>
                <c:pt idx="833">
                  <c:v>-5.93</c:v>
                </c:pt>
                <c:pt idx="834">
                  <c:v>-5.85</c:v>
                </c:pt>
                <c:pt idx="835">
                  <c:v>-6.01</c:v>
                </c:pt>
                <c:pt idx="836">
                  <c:v>-6.15</c:v>
                </c:pt>
                <c:pt idx="837">
                  <c:v>-6.05</c:v>
                </c:pt>
                <c:pt idx="838">
                  <c:v>-5.67</c:v>
                </c:pt>
                <c:pt idx="839">
                  <c:v>-5.83</c:v>
                </c:pt>
                <c:pt idx="840">
                  <c:v>-5.67</c:v>
                </c:pt>
                <c:pt idx="841">
                  <c:v>-5.73</c:v>
                </c:pt>
                <c:pt idx="842">
                  <c:v>-5.93</c:v>
                </c:pt>
                <c:pt idx="843">
                  <c:v>-5.87</c:v>
                </c:pt>
                <c:pt idx="844">
                  <c:v>-5.75</c:v>
                </c:pt>
                <c:pt idx="845">
                  <c:v>-5.71</c:v>
                </c:pt>
                <c:pt idx="846">
                  <c:v>-5.81</c:v>
                </c:pt>
                <c:pt idx="847">
                  <c:v>-5.65</c:v>
                </c:pt>
                <c:pt idx="848">
                  <c:v>-5.57</c:v>
                </c:pt>
                <c:pt idx="849">
                  <c:v>-5.67</c:v>
                </c:pt>
                <c:pt idx="850">
                  <c:v>-5.73</c:v>
                </c:pt>
                <c:pt idx="851">
                  <c:v>-5.49</c:v>
                </c:pt>
                <c:pt idx="852">
                  <c:v>-5.53</c:v>
                </c:pt>
                <c:pt idx="853">
                  <c:v>-5.33</c:v>
                </c:pt>
                <c:pt idx="854">
                  <c:v>-5.37</c:v>
                </c:pt>
                <c:pt idx="855">
                  <c:v>-5.31</c:v>
                </c:pt>
                <c:pt idx="856">
                  <c:v>-5.35</c:v>
                </c:pt>
                <c:pt idx="857">
                  <c:v>-5.51</c:v>
                </c:pt>
                <c:pt idx="858">
                  <c:v>-5.25</c:v>
                </c:pt>
                <c:pt idx="859">
                  <c:v>-5.37</c:v>
                </c:pt>
                <c:pt idx="860">
                  <c:v>-5.39</c:v>
                </c:pt>
                <c:pt idx="861">
                  <c:v>-5.45</c:v>
                </c:pt>
                <c:pt idx="862">
                  <c:v>-5.59</c:v>
                </c:pt>
                <c:pt idx="863">
                  <c:v>-5.45</c:v>
                </c:pt>
                <c:pt idx="864">
                  <c:v>-5.17</c:v>
                </c:pt>
                <c:pt idx="865">
                  <c:v>-5.41</c:v>
                </c:pt>
                <c:pt idx="866">
                  <c:v>-5.27</c:v>
                </c:pt>
                <c:pt idx="867">
                  <c:v>-5.27</c:v>
                </c:pt>
                <c:pt idx="868">
                  <c:v>-5.51</c:v>
                </c:pt>
                <c:pt idx="869">
                  <c:v>-5.13</c:v>
                </c:pt>
                <c:pt idx="870">
                  <c:v>-5.17</c:v>
                </c:pt>
                <c:pt idx="871">
                  <c:v>-5.35</c:v>
                </c:pt>
                <c:pt idx="872">
                  <c:v>-5.27</c:v>
                </c:pt>
                <c:pt idx="873">
                  <c:v>-4.97</c:v>
                </c:pt>
                <c:pt idx="874">
                  <c:v>-5.21</c:v>
                </c:pt>
                <c:pt idx="875">
                  <c:v>-5.15</c:v>
                </c:pt>
                <c:pt idx="876">
                  <c:v>-5.15</c:v>
                </c:pt>
                <c:pt idx="877">
                  <c:v>-5.19</c:v>
                </c:pt>
                <c:pt idx="878">
                  <c:v>-5.19</c:v>
                </c:pt>
                <c:pt idx="879">
                  <c:v>-5.31</c:v>
                </c:pt>
                <c:pt idx="880">
                  <c:v>-5.17</c:v>
                </c:pt>
                <c:pt idx="881">
                  <c:v>-5.23</c:v>
                </c:pt>
                <c:pt idx="882">
                  <c:v>-5.43</c:v>
                </c:pt>
                <c:pt idx="883">
                  <c:v>-5.19</c:v>
                </c:pt>
                <c:pt idx="884">
                  <c:v>-5.15</c:v>
                </c:pt>
                <c:pt idx="885">
                  <c:v>-5.1100000000000003</c:v>
                </c:pt>
                <c:pt idx="886">
                  <c:v>-5.05</c:v>
                </c:pt>
                <c:pt idx="887">
                  <c:v>-5.19</c:v>
                </c:pt>
                <c:pt idx="888">
                  <c:v>-5.17</c:v>
                </c:pt>
                <c:pt idx="889">
                  <c:v>-5.25</c:v>
                </c:pt>
                <c:pt idx="890">
                  <c:v>-5.35</c:v>
                </c:pt>
                <c:pt idx="891">
                  <c:v>-4.99</c:v>
                </c:pt>
                <c:pt idx="892">
                  <c:v>-5.15</c:v>
                </c:pt>
                <c:pt idx="893">
                  <c:v>-5.05</c:v>
                </c:pt>
                <c:pt idx="894">
                  <c:v>-5.17</c:v>
                </c:pt>
                <c:pt idx="895">
                  <c:v>-5.13</c:v>
                </c:pt>
                <c:pt idx="896">
                  <c:v>-5.1100000000000003</c:v>
                </c:pt>
                <c:pt idx="897">
                  <c:v>-5.55</c:v>
                </c:pt>
                <c:pt idx="898">
                  <c:v>-5.19</c:v>
                </c:pt>
                <c:pt idx="899">
                  <c:v>-5.17</c:v>
                </c:pt>
                <c:pt idx="900">
                  <c:v>-5.33</c:v>
                </c:pt>
                <c:pt idx="901">
                  <c:v>-5.47</c:v>
                </c:pt>
                <c:pt idx="902">
                  <c:v>-5.31</c:v>
                </c:pt>
                <c:pt idx="903">
                  <c:v>-5.15</c:v>
                </c:pt>
                <c:pt idx="904">
                  <c:v>-5.13</c:v>
                </c:pt>
                <c:pt idx="905">
                  <c:v>-5.31</c:v>
                </c:pt>
                <c:pt idx="906">
                  <c:v>-5.09</c:v>
                </c:pt>
                <c:pt idx="907">
                  <c:v>-4.83</c:v>
                </c:pt>
                <c:pt idx="908">
                  <c:v>-4.93</c:v>
                </c:pt>
                <c:pt idx="909">
                  <c:v>-4.99</c:v>
                </c:pt>
                <c:pt idx="910">
                  <c:v>-5.01</c:v>
                </c:pt>
                <c:pt idx="911">
                  <c:v>-4.83</c:v>
                </c:pt>
                <c:pt idx="912">
                  <c:v>-4.75</c:v>
                </c:pt>
                <c:pt idx="913">
                  <c:v>-4.59</c:v>
                </c:pt>
                <c:pt idx="914">
                  <c:v>-4.55</c:v>
                </c:pt>
                <c:pt idx="915">
                  <c:v>-4.8099999999999996</c:v>
                </c:pt>
                <c:pt idx="916">
                  <c:v>-4.71</c:v>
                </c:pt>
                <c:pt idx="917">
                  <c:v>-4.8899999999999997</c:v>
                </c:pt>
                <c:pt idx="918">
                  <c:v>-5.07</c:v>
                </c:pt>
                <c:pt idx="919">
                  <c:v>-5.05</c:v>
                </c:pt>
                <c:pt idx="920">
                  <c:v>-5.1100000000000003</c:v>
                </c:pt>
                <c:pt idx="921">
                  <c:v>-5.01</c:v>
                </c:pt>
                <c:pt idx="922">
                  <c:v>-4.7699999999999996</c:v>
                </c:pt>
                <c:pt idx="923">
                  <c:v>-4.29</c:v>
                </c:pt>
                <c:pt idx="924">
                  <c:v>-4.01</c:v>
                </c:pt>
                <c:pt idx="925">
                  <c:v>-4.33</c:v>
                </c:pt>
                <c:pt idx="926">
                  <c:v>-4.2699999999999996</c:v>
                </c:pt>
                <c:pt idx="927">
                  <c:v>-4.41</c:v>
                </c:pt>
                <c:pt idx="928">
                  <c:v>-4.6500000000000004</c:v>
                </c:pt>
                <c:pt idx="929">
                  <c:v>-4.43</c:v>
                </c:pt>
                <c:pt idx="930">
                  <c:v>-4.45</c:v>
                </c:pt>
                <c:pt idx="931">
                  <c:v>-4.3099999999999996</c:v>
                </c:pt>
                <c:pt idx="932">
                  <c:v>-3.95</c:v>
                </c:pt>
                <c:pt idx="933">
                  <c:v>-4.21</c:v>
                </c:pt>
                <c:pt idx="934">
                  <c:v>-4.1100000000000003</c:v>
                </c:pt>
                <c:pt idx="935">
                  <c:v>-4.1100000000000003</c:v>
                </c:pt>
                <c:pt idx="936">
                  <c:v>-4.03</c:v>
                </c:pt>
                <c:pt idx="937">
                  <c:v>-3.95</c:v>
                </c:pt>
                <c:pt idx="938">
                  <c:v>-4.05</c:v>
                </c:pt>
                <c:pt idx="939">
                  <c:v>-3.75</c:v>
                </c:pt>
                <c:pt idx="940">
                  <c:v>-4.13</c:v>
                </c:pt>
                <c:pt idx="941">
                  <c:v>-3.97</c:v>
                </c:pt>
                <c:pt idx="942">
                  <c:v>-4.17</c:v>
                </c:pt>
                <c:pt idx="943">
                  <c:v>-4.3499999999999996</c:v>
                </c:pt>
                <c:pt idx="944">
                  <c:v>-4.17</c:v>
                </c:pt>
                <c:pt idx="945">
                  <c:v>-4.37</c:v>
                </c:pt>
                <c:pt idx="946">
                  <c:v>-4.37</c:v>
                </c:pt>
                <c:pt idx="947">
                  <c:v>-4.17</c:v>
                </c:pt>
                <c:pt idx="948">
                  <c:v>-4.1500000000000004</c:v>
                </c:pt>
                <c:pt idx="949">
                  <c:v>-4.25</c:v>
                </c:pt>
                <c:pt idx="950">
                  <c:v>-4.33</c:v>
                </c:pt>
                <c:pt idx="951">
                  <c:v>-4.2699999999999996</c:v>
                </c:pt>
                <c:pt idx="952">
                  <c:v>-4.3099999999999996</c:v>
                </c:pt>
                <c:pt idx="953">
                  <c:v>-4.25</c:v>
                </c:pt>
                <c:pt idx="954">
                  <c:v>-4.41</c:v>
                </c:pt>
                <c:pt idx="955">
                  <c:v>-4.13</c:v>
                </c:pt>
                <c:pt idx="956">
                  <c:v>-4.21</c:v>
                </c:pt>
                <c:pt idx="957">
                  <c:v>-3.81</c:v>
                </c:pt>
                <c:pt idx="958">
                  <c:v>-3.71</c:v>
                </c:pt>
                <c:pt idx="959">
                  <c:v>-3.77</c:v>
                </c:pt>
                <c:pt idx="960">
                  <c:v>-3.77</c:v>
                </c:pt>
                <c:pt idx="961">
                  <c:v>-4.01</c:v>
                </c:pt>
                <c:pt idx="962">
                  <c:v>-4.33</c:v>
                </c:pt>
                <c:pt idx="963">
                  <c:v>-4.43</c:v>
                </c:pt>
                <c:pt idx="964">
                  <c:v>-4.25</c:v>
                </c:pt>
                <c:pt idx="965">
                  <c:v>-4.21</c:v>
                </c:pt>
                <c:pt idx="966">
                  <c:v>-4.37</c:v>
                </c:pt>
                <c:pt idx="967">
                  <c:v>-4.21</c:v>
                </c:pt>
                <c:pt idx="968">
                  <c:v>-4.1500000000000004</c:v>
                </c:pt>
                <c:pt idx="969">
                  <c:v>-4.3499999999999996</c:v>
                </c:pt>
                <c:pt idx="970">
                  <c:v>-4.43</c:v>
                </c:pt>
                <c:pt idx="971">
                  <c:v>-4.43</c:v>
                </c:pt>
                <c:pt idx="972">
                  <c:v>-4.7699999999999996</c:v>
                </c:pt>
                <c:pt idx="973">
                  <c:v>-4.57</c:v>
                </c:pt>
                <c:pt idx="974">
                  <c:v>-4.71</c:v>
                </c:pt>
                <c:pt idx="975">
                  <c:v>-4.57</c:v>
                </c:pt>
                <c:pt idx="976">
                  <c:v>-4.37</c:v>
                </c:pt>
                <c:pt idx="977">
                  <c:v>-4.37</c:v>
                </c:pt>
                <c:pt idx="978">
                  <c:v>-4.17</c:v>
                </c:pt>
                <c:pt idx="979">
                  <c:v>-4.13</c:v>
                </c:pt>
                <c:pt idx="980">
                  <c:v>-3.99</c:v>
                </c:pt>
                <c:pt idx="981">
                  <c:v>-3.99</c:v>
                </c:pt>
                <c:pt idx="982">
                  <c:v>-4.33</c:v>
                </c:pt>
                <c:pt idx="983">
                  <c:v>-4.49</c:v>
                </c:pt>
                <c:pt idx="984">
                  <c:v>-4.3899999999999997</c:v>
                </c:pt>
                <c:pt idx="985">
                  <c:v>-4.51</c:v>
                </c:pt>
                <c:pt idx="986">
                  <c:v>-4.37</c:v>
                </c:pt>
                <c:pt idx="987">
                  <c:v>-4.6500000000000004</c:v>
                </c:pt>
                <c:pt idx="988">
                  <c:v>-4.2300000000000004</c:v>
                </c:pt>
                <c:pt idx="989">
                  <c:v>-4.17</c:v>
                </c:pt>
                <c:pt idx="990">
                  <c:v>-3.93</c:v>
                </c:pt>
                <c:pt idx="991">
                  <c:v>-3.95</c:v>
                </c:pt>
                <c:pt idx="992">
                  <c:v>-3.77</c:v>
                </c:pt>
                <c:pt idx="993">
                  <c:v>-3.73</c:v>
                </c:pt>
                <c:pt idx="994">
                  <c:v>-3.39</c:v>
                </c:pt>
                <c:pt idx="995">
                  <c:v>-3.21</c:v>
                </c:pt>
                <c:pt idx="996">
                  <c:v>-3.29</c:v>
                </c:pt>
                <c:pt idx="997">
                  <c:v>-2.91</c:v>
                </c:pt>
                <c:pt idx="998">
                  <c:v>-3.31</c:v>
                </c:pt>
                <c:pt idx="999">
                  <c:v>-2.95</c:v>
                </c:pt>
                <c:pt idx="1000">
                  <c:v>-2.87</c:v>
                </c:pt>
                <c:pt idx="1001">
                  <c:v>-2.75</c:v>
                </c:pt>
                <c:pt idx="1002">
                  <c:v>-2.5499999999999998</c:v>
                </c:pt>
                <c:pt idx="1003">
                  <c:v>-2.59</c:v>
                </c:pt>
                <c:pt idx="1004">
                  <c:v>-2.59</c:v>
                </c:pt>
                <c:pt idx="1005">
                  <c:v>-2.75</c:v>
                </c:pt>
                <c:pt idx="1006">
                  <c:v>-2.71</c:v>
                </c:pt>
                <c:pt idx="1007">
                  <c:v>-2.83</c:v>
                </c:pt>
                <c:pt idx="1008">
                  <c:v>-2.5499999999999998</c:v>
                </c:pt>
                <c:pt idx="1009">
                  <c:v>-2.87</c:v>
                </c:pt>
                <c:pt idx="1010">
                  <c:v>-2.97</c:v>
                </c:pt>
                <c:pt idx="1011">
                  <c:v>-2.89</c:v>
                </c:pt>
                <c:pt idx="1012">
                  <c:v>-3.17</c:v>
                </c:pt>
                <c:pt idx="1013">
                  <c:v>-3.09</c:v>
                </c:pt>
                <c:pt idx="1014">
                  <c:v>-2.89</c:v>
                </c:pt>
                <c:pt idx="1015">
                  <c:v>-3.09</c:v>
                </c:pt>
                <c:pt idx="1016">
                  <c:v>-3.05</c:v>
                </c:pt>
                <c:pt idx="1017">
                  <c:v>-2.97</c:v>
                </c:pt>
                <c:pt idx="1018">
                  <c:v>-3.31</c:v>
                </c:pt>
                <c:pt idx="1019">
                  <c:v>-3.37</c:v>
                </c:pt>
                <c:pt idx="1020">
                  <c:v>-3.43</c:v>
                </c:pt>
                <c:pt idx="1021">
                  <c:v>-3.11</c:v>
                </c:pt>
                <c:pt idx="1022">
                  <c:v>-3.31</c:v>
                </c:pt>
                <c:pt idx="1023">
                  <c:v>-3.35</c:v>
                </c:pt>
                <c:pt idx="1024">
                  <c:v>-3.63</c:v>
                </c:pt>
                <c:pt idx="1025">
                  <c:v>-4.2300000000000004</c:v>
                </c:pt>
                <c:pt idx="1026">
                  <c:v>-5.23</c:v>
                </c:pt>
                <c:pt idx="1027">
                  <c:v>-6.39</c:v>
                </c:pt>
                <c:pt idx="1028">
                  <c:v>-6.15</c:v>
                </c:pt>
                <c:pt idx="1029">
                  <c:v>-6.27</c:v>
                </c:pt>
                <c:pt idx="1030">
                  <c:v>-6.93</c:v>
                </c:pt>
                <c:pt idx="1031">
                  <c:v>-7.35</c:v>
                </c:pt>
                <c:pt idx="1032">
                  <c:v>-7.19</c:v>
                </c:pt>
                <c:pt idx="1033">
                  <c:v>-6.63</c:v>
                </c:pt>
                <c:pt idx="1034">
                  <c:v>-6.51</c:v>
                </c:pt>
                <c:pt idx="1035">
                  <c:v>-6.25</c:v>
                </c:pt>
                <c:pt idx="1036">
                  <c:v>-6.27</c:v>
                </c:pt>
                <c:pt idx="1037">
                  <c:v>-6.65</c:v>
                </c:pt>
                <c:pt idx="1038">
                  <c:v>-6.75</c:v>
                </c:pt>
                <c:pt idx="1039">
                  <c:v>-6.21</c:v>
                </c:pt>
                <c:pt idx="1040">
                  <c:v>-5.71</c:v>
                </c:pt>
                <c:pt idx="1041">
                  <c:v>-5.39</c:v>
                </c:pt>
                <c:pt idx="1042">
                  <c:v>-5.55</c:v>
                </c:pt>
                <c:pt idx="1043">
                  <c:v>-5.49</c:v>
                </c:pt>
                <c:pt idx="1044">
                  <c:v>-5.47</c:v>
                </c:pt>
                <c:pt idx="1045">
                  <c:v>-5.37</c:v>
                </c:pt>
                <c:pt idx="1046">
                  <c:v>-5.53</c:v>
                </c:pt>
                <c:pt idx="1047">
                  <c:v>-5.85</c:v>
                </c:pt>
                <c:pt idx="1048">
                  <c:v>-6.43</c:v>
                </c:pt>
                <c:pt idx="1049">
                  <c:v>-7.05</c:v>
                </c:pt>
                <c:pt idx="1050">
                  <c:v>-9.0500000000000007</c:v>
                </c:pt>
                <c:pt idx="1051">
                  <c:v>-9.33</c:v>
                </c:pt>
                <c:pt idx="1052">
                  <c:v>-7.91</c:v>
                </c:pt>
                <c:pt idx="1053">
                  <c:v>-6.95</c:v>
                </c:pt>
                <c:pt idx="1054">
                  <c:v>-6.27</c:v>
                </c:pt>
                <c:pt idx="1055">
                  <c:v>-6.23</c:v>
                </c:pt>
                <c:pt idx="1056">
                  <c:v>-6.73</c:v>
                </c:pt>
                <c:pt idx="1057">
                  <c:v>-6.35</c:v>
                </c:pt>
                <c:pt idx="1058">
                  <c:v>-6.23</c:v>
                </c:pt>
                <c:pt idx="1059">
                  <c:v>-5.79</c:v>
                </c:pt>
                <c:pt idx="1060">
                  <c:v>-6.09</c:v>
                </c:pt>
                <c:pt idx="1061">
                  <c:v>-5.91</c:v>
                </c:pt>
                <c:pt idx="1062">
                  <c:v>-5.93</c:v>
                </c:pt>
                <c:pt idx="1063">
                  <c:v>-5.77</c:v>
                </c:pt>
                <c:pt idx="1064">
                  <c:v>-5.99</c:v>
                </c:pt>
                <c:pt idx="1065">
                  <c:v>-5.83</c:v>
                </c:pt>
                <c:pt idx="1066">
                  <c:v>-5.49</c:v>
                </c:pt>
                <c:pt idx="1067">
                  <c:v>-5.63</c:v>
                </c:pt>
                <c:pt idx="1068">
                  <c:v>-5.85</c:v>
                </c:pt>
                <c:pt idx="1069">
                  <c:v>-6.03</c:v>
                </c:pt>
                <c:pt idx="1070">
                  <c:v>-6.93</c:v>
                </c:pt>
                <c:pt idx="1071">
                  <c:v>-7.11</c:v>
                </c:pt>
                <c:pt idx="1072">
                  <c:v>-6.63</c:v>
                </c:pt>
                <c:pt idx="1073">
                  <c:v>-7.19</c:v>
                </c:pt>
                <c:pt idx="1074">
                  <c:v>-7.37</c:v>
                </c:pt>
                <c:pt idx="1075">
                  <c:v>-7.27</c:v>
                </c:pt>
                <c:pt idx="1076">
                  <c:v>-7.49</c:v>
                </c:pt>
                <c:pt idx="1077">
                  <c:v>-7.35</c:v>
                </c:pt>
                <c:pt idx="1078">
                  <c:v>-7.29</c:v>
                </c:pt>
                <c:pt idx="1079">
                  <c:v>-7.21</c:v>
                </c:pt>
                <c:pt idx="1080">
                  <c:v>-6.77</c:v>
                </c:pt>
                <c:pt idx="1081">
                  <c:v>-7.71</c:v>
                </c:pt>
                <c:pt idx="1082">
                  <c:v>-8.39</c:v>
                </c:pt>
                <c:pt idx="1083">
                  <c:v>-8.73</c:v>
                </c:pt>
                <c:pt idx="1084">
                  <c:v>-9.2100000000000009</c:v>
                </c:pt>
                <c:pt idx="1085">
                  <c:v>-9.09</c:v>
                </c:pt>
                <c:pt idx="1086">
                  <c:v>-8.69</c:v>
                </c:pt>
                <c:pt idx="1087">
                  <c:v>-8.5500000000000007</c:v>
                </c:pt>
                <c:pt idx="1088">
                  <c:v>-7.97</c:v>
                </c:pt>
                <c:pt idx="1089">
                  <c:v>-9.23</c:v>
                </c:pt>
                <c:pt idx="1090">
                  <c:v>-11.31</c:v>
                </c:pt>
                <c:pt idx="1091">
                  <c:v>-9.59</c:v>
                </c:pt>
                <c:pt idx="1092">
                  <c:v>-8.91</c:v>
                </c:pt>
                <c:pt idx="1093">
                  <c:v>-9.2100000000000009</c:v>
                </c:pt>
                <c:pt idx="1094">
                  <c:v>-7.73</c:v>
                </c:pt>
                <c:pt idx="1095">
                  <c:v>-6.65</c:v>
                </c:pt>
                <c:pt idx="1096">
                  <c:v>-7.01</c:v>
                </c:pt>
                <c:pt idx="1097">
                  <c:v>-7.85</c:v>
                </c:pt>
                <c:pt idx="1098">
                  <c:v>-7.93</c:v>
                </c:pt>
                <c:pt idx="1099">
                  <c:v>-9.19</c:v>
                </c:pt>
                <c:pt idx="1100">
                  <c:v>-10.01</c:v>
                </c:pt>
                <c:pt idx="1101">
                  <c:v>-8.6300000000000008</c:v>
                </c:pt>
                <c:pt idx="1102">
                  <c:v>-8.73</c:v>
                </c:pt>
                <c:pt idx="1103">
                  <c:v>-9.4700000000000006</c:v>
                </c:pt>
                <c:pt idx="1104">
                  <c:v>-9.09</c:v>
                </c:pt>
                <c:pt idx="1105">
                  <c:v>-9.4700000000000006</c:v>
                </c:pt>
                <c:pt idx="1106">
                  <c:v>-10.29</c:v>
                </c:pt>
                <c:pt idx="1107">
                  <c:v>-12.65</c:v>
                </c:pt>
                <c:pt idx="1108">
                  <c:v>-10.59</c:v>
                </c:pt>
                <c:pt idx="1109">
                  <c:v>-8.4700000000000006</c:v>
                </c:pt>
                <c:pt idx="1110">
                  <c:v>-8.0500000000000007</c:v>
                </c:pt>
                <c:pt idx="1111">
                  <c:v>-8.39</c:v>
                </c:pt>
                <c:pt idx="1112">
                  <c:v>-7.57</c:v>
                </c:pt>
                <c:pt idx="1113">
                  <c:v>-7.25</c:v>
                </c:pt>
                <c:pt idx="1114">
                  <c:v>-7.89</c:v>
                </c:pt>
                <c:pt idx="1115">
                  <c:v>-7.99</c:v>
                </c:pt>
                <c:pt idx="1116">
                  <c:v>-6.95</c:v>
                </c:pt>
                <c:pt idx="1117">
                  <c:v>-7.03</c:v>
                </c:pt>
                <c:pt idx="1118">
                  <c:v>-6.87</c:v>
                </c:pt>
                <c:pt idx="1119">
                  <c:v>-7.03</c:v>
                </c:pt>
                <c:pt idx="1120">
                  <c:v>-6.89</c:v>
                </c:pt>
                <c:pt idx="1121">
                  <c:v>-7.89</c:v>
                </c:pt>
                <c:pt idx="1122">
                  <c:v>-9.61</c:v>
                </c:pt>
                <c:pt idx="1123">
                  <c:v>-8.77</c:v>
                </c:pt>
                <c:pt idx="1124">
                  <c:v>-8.85</c:v>
                </c:pt>
                <c:pt idx="1125">
                  <c:v>-10.53</c:v>
                </c:pt>
                <c:pt idx="1126">
                  <c:v>-11.55</c:v>
                </c:pt>
                <c:pt idx="1127">
                  <c:v>-11.17</c:v>
                </c:pt>
                <c:pt idx="1128">
                  <c:v>-12.03</c:v>
                </c:pt>
                <c:pt idx="1129">
                  <c:v>-13.25</c:v>
                </c:pt>
                <c:pt idx="1130">
                  <c:v>-14.27</c:v>
                </c:pt>
                <c:pt idx="1131">
                  <c:v>-12.89</c:v>
                </c:pt>
                <c:pt idx="1132">
                  <c:v>-11.41</c:v>
                </c:pt>
                <c:pt idx="1133">
                  <c:v>-10.19</c:v>
                </c:pt>
                <c:pt idx="1134">
                  <c:v>-10.77</c:v>
                </c:pt>
                <c:pt idx="1135">
                  <c:v>-12.61</c:v>
                </c:pt>
                <c:pt idx="1136">
                  <c:v>-13.01</c:v>
                </c:pt>
                <c:pt idx="1137">
                  <c:v>-10.99</c:v>
                </c:pt>
                <c:pt idx="1138">
                  <c:v>-9.9499999999999993</c:v>
                </c:pt>
                <c:pt idx="1139">
                  <c:v>-10.37</c:v>
                </c:pt>
                <c:pt idx="1140">
                  <c:v>-11.03</c:v>
                </c:pt>
                <c:pt idx="1141">
                  <c:v>-10.11</c:v>
                </c:pt>
                <c:pt idx="1142">
                  <c:v>-8.59</c:v>
                </c:pt>
                <c:pt idx="1143">
                  <c:v>-7.75</c:v>
                </c:pt>
                <c:pt idx="1144">
                  <c:v>-8.51</c:v>
                </c:pt>
                <c:pt idx="1145">
                  <c:v>-9.15</c:v>
                </c:pt>
                <c:pt idx="1146">
                  <c:v>-9.17</c:v>
                </c:pt>
                <c:pt idx="1147">
                  <c:v>-8.27</c:v>
                </c:pt>
                <c:pt idx="1148">
                  <c:v>-8.07</c:v>
                </c:pt>
                <c:pt idx="1149">
                  <c:v>-8.09</c:v>
                </c:pt>
                <c:pt idx="1150">
                  <c:v>-7.83</c:v>
                </c:pt>
                <c:pt idx="1151">
                  <c:v>-8.09</c:v>
                </c:pt>
                <c:pt idx="1152">
                  <c:v>-8.27</c:v>
                </c:pt>
                <c:pt idx="1153">
                  <c:v>-8.2100000000000009</c:v>
                </c:pt>
                <c:pt idx="1154">
                  <c:v>-7.49</c:v>
                </c:pt>
                <c:pt idx="1155">
                  <c:v>-7.57</c:v>
                </c:pt>
                <c:pt idx="1156">
                  <c:v>-7.35</c:v>
                </c:pt>
                <c:pt idx="1157">
                  <c:v>-7.49</c:v>
                </c:pt>
                <c:pt idx="1158">
                  <c:v>-7.41</c:v>
                </c:pt>
                <c:pt idx="1159">
                  <c:v>-7.45</c:v>
                </c:pt>
                <c:pt idx="1160">
                  <c:v>-7.03</c:v>
                </c:pt>
                <c:pt idx="1161">
                  <c:v>-6.87</c:v>
                </c:pt>
                <c:pt idx="1162">
                  <c:v>-7.33</c:v>
                </c:pt>
                <c:pt idx="1163">
                  <c:v>-7.73</c:v>
                </c:pt>
                <c:pt idx="1164">
                  <c:v>-7.87</c:v>
                </c:pt>
                <c:pt idx="1165">
                  <c:v>-8.33</c:v>
                </c:pt>
                <c:pt idx="1166">
                  <c:v>-8.09</c:v>
                </c:pt>
                <c:pt idx="1167">
                  <c:v>-7.41</c:v>
                </c:pt>
                <c:pt idx="1168">
                  <c:v>-6.91</c:v>
                </c:pt>
                <c:pt idx="1169">
                  <c:v>-7.37</c:v>
                </c:pt>
                <c:pt idx="1170">
                  <c:v>-7.49</c:v>
                </c:pt>
                <c:pt idx="1171">
                  <c:v>-7.49</c:v>
                </c:pt>
                <c:pt idx="1172">
                  <c:v>-6.99</c:v>
                </c:pt>
                <c:pt idx="1173">
                  <c:v>-6.67</c:v>
                </c:pt>
                <c:pt idx="1174">
                  <c:v>-6.81</c:v>
                </c:pt>
                <c:pt idx="1175">
                  <c:v>-6.63</c:v>
                </c:pt>
                <c:pt idx="1176">
                  <c:v>-7.35</c:v>
                </c:pt>
                <c:pt idx="1177">
                  <c:v>-7.45</c:v>
                </c:pt>
                <c:pt idx="1178">
                  <c:v>-7.01</c:v>
                </c:pt>
                <c:pt idx="1179">
                  <c:v>-6.91</c:v>
                </c:pt>
                <c:pt idx="1180">
                  <c:v>-7.03</c:v>
                </c:pt>
                <c:pt idx="1181">
                  <c:v>-6.79</c:v>
                </c:pt>
                <c:pt idx="1182">
                  <c:v>-7.33</c:v>
                </c:pt>
                <c:pt idx="1183">
                  <c:v>-7.95</c:v>
                </c:pt>
                <c:pt idx="1184">
                  <c:v>-8.15</c:v>
                </c:pt>
                <c:pt idx="1185">
                  <c:v>-8.31</c:v>
                </c:pt>
                <c:pt idx="1186">
                  <c:v>-7.63</c:v>
                </c:pt>
                <c:pt idx="1187">
                  <c:v>-7.85</c:v>
                </c:pt>
                <c:pt idx="1188">
                  <c:v>-7.89</c:v>
                </c:pt>
                <c:pt idx="1189">
                  <c:v>-7.99</c:v>
                </c:pt>
                <c:pt idx="1190">
                  <c:v>-8.09</c:v>
                </c:pt>
                <c:pt idx="1191">
                  <c:v>-9.89</c:v>
                </c:pt>
                <c:pt idx="1192">
                  <c:v>-10.210000000000001</c:v>
                </c:pt>
                <c:pt idx="1193">
                  <c:v>-8.91</c:v>
                </c:pt>
                <c:pt idx="1194">
                  <c:v>-10.91</c:v>
                </c:pt>
                <c:pt idx="1195">
                  <c:v>-11.01</c:v>
                </c:pt>
                <c:pt idx="1196">
                  <c:v>-10.01</c:v>
                </c:pt>
                <c:pt idx="1197">
                  <c:v>-10.130000000000001</c:v>
                </c:pt>
                <c:pt idx="1198">
                  <c:v>-10.19</c:v>
                </c:pt>
                <c:pt idx="1199">
                  <c:v>-9.85</c:v>
                </c:pt>
                <c:pt idx="1200">
                  <c:v>-9.19</c:v>
                </c:pt>
                <c:pt idx="1201">
                  <c:v>-8.85</c:v>
                </c:pt>
                <c:pt idx="1202">
                  <c:v>-10.45</c:v>
                </c:pt>
                <c:pt idx="1203">
                  <c:v>-10.69</c:v>
                </c:pt>
                <c:pt idx="1204">
                  <c:v>-10.11</c:v>
                </c:pt>
                <c:pt idx="1205">
                  <c:v>-9.99</c:v>
                </c:pt>
                <c:pt idx="1206">
                  <c:v>-8.73</c:v>
                </c:pt>
                <c:pt idx="1207">
                  <c:v>-8.69</c:v>
                </c:pt>
                <c:pt idx="1208">
                  <c:v>-9.67</c:v>
                </c:pt>
                <c:pt idx="1209">
                  <c:v>-7.95</c:v>
                </c:pt>
                <c:pt idx="1210">
                  <c:v>-7.99</c:v>
                </c:pt>
                <c:pt idx="1211">
                  <c:v>-7.67</c:v>
                </c:pt>
                <c:pt idx="1212">
                  <c:v>-8.01</c:v>
                </c:pt>
                <c:pt idx="1213">
                  <c:v>-7.27</c:v>
                </c:pt>
                <c:pt idx="1214">
                  <c:v>-7.07</c:v>
                </c:pt>
                <c:pt idx="1215">
                  <c:v>-7.39</c:v>
                </c:pt>
                <c:pt idx="1216">
                  <c:v>-7.05</c:v>
                </c:pt>
                <c:pt idx="1217">
                  <c:v>-7.23</c:v>
                </c:pt>
                <c:pt idx="1218">
                  <c:v>-7.45</c:v>
                </c:pt>
                <c:pt idx="1219">
                  <c:v>-7.69</c:v>
                </c:pt>
                <c:pt idx="1220">
                  <c:v>-7.11</c:v>
                </c:pt>
                <c:pt idx="1221">
                  <c:v>-7.13</c:v>
                </c:pt>
                <c:pt idx="1222">
                  <c:v>-7.37</c:v>
                </c:pt>
                <c:pt idx="1223">
                  <c:v>-7.85</c:v>
                </c:pt>
                <c:pt idx="1224">
                  <c:v>-8.77</c:v>
                </c:pt>
                <c:pt idx="1225">
                  <c:v>-9.25</c:v>
                </c:pt>
                <c:pt idx="1226">
                  <c:v>-9.2100000000000009</c:v>
                </c:pt>
                <c:pt idx="1227">
                  <c:v>-9.4499999999999993</c:v>
                </c:pt>
                <c:pt idx="1228">
                  <c:v>-9.91</c:v>
                </c:pt>
                <c:pt idx="1229">
                  <c:v>-8.7899999999999991</c:v>
                </c:pt>
                <c:pt idx="1230">
                  <c:v>-8.09</c:v>
                </c:pt>
                <c:pt idx="1231">
                  <c:v>-8.57</c:v>
                </c:pt>
                <c:pt idx="1232">
                  <c:v>-7.85</c:v>
                </c:pt>
                <c:pt idx="1233">
                  <c:v>-8.35</c:v>
                </c:pt>
                <c:pt idx="1234">
                  <c:v>-8.83</c:v>
                </c:pt>
                <c:pt idx="1235">
                  <c:v>-9.4700000000000006</c:v>
                </c:pt>
                <c:pt idx="1236">
                  <c:v>-9.33</c:v>
                </c:pt>
                <c:pt idx="1237">
                  <c:v>-8.93</c:v>
                </c:pt>
                <c:pt idx="1238">
                  <c:v>-8.19</c:v>
                </c:pt>
                <c:pt idx="1239">
                  <c:v>-7.87</c:v>
                </c:pt>
                <c:pt idx="1240">
                  <c:v>-7.55</c:v>
                </c:pt>
                <c:pt idx="1241">
                  <c:v>-7.45</c:v>
                </c:pt>
                <c:pt idx="1242">
                  <c:v>-7.35</c:v>
                </c:pt>
                <c:pt idx="1243">
                  <c:v>-8.31</c:v>
                </c:pt>
                <c:pt idx="1244">
                  <c:v>-9.31</c:v>
                </c:pt>
                <c:pt idx="1245">
                  <c:v>-9.5500000000000007</c:v>
                </c:pt>
                <c:pt idx="1246">
                  <c:v>-8.73</c:v>
                </c:pt>
                <c:pt idx="1247">
                  <c:v>-9.07</c:v>
                </c:pt>
                <c:pt idx="1248">
                  <c:v>-10.75</c:v>
                </c:pt>
                <c:pt idx="1249">
                  <c:v>-12.57</c:v>
                </c:pt>
                <c:pt idx="1250">
                  <c:v>-11.37</c:v>
                </c:pt>
                <c:pt idx="1251">
                  <c:v>-10.11</c:v>
                </c:pt>
                <c:pt idx="1252">
                  <c:v>-9.59</c:v>
                </c:pt>
                <c:pt idx="1253">
                  <c:v>-9.4499999999999993</c:v>
                </c:pt>
                <c:pt idx="1254">
                  <c:v>-9.5299999999999994</c:v>
                </c:pt>
                <c:pt idx="1255">
                  <c:v>-9.4700000000000006</c:v>
                </c:pt>
                <c:pt idx="1256">
                  <c:v>-9.01</c:v>
                </c:pt>
                <c:pt idx="1257">
                  <c:v>-8.39</c:v>
                </c:pt>
                <c:pt idx="1258">
                  <c:v>-8.99</c:v>
                </c:pt>
                <c:pt idx="1259">
                  <c:v>-9.9499999999999993</c:v>
                </c:pt>
                <c:pt idx="1260">
                  <c:v>-10.69</c:v>
                </c:pt>
                <c:pt idx="1261">
                  <c:v>-10.55</c:v>
                </c:pt>
                <c:pt idx="1262">
                  <c:v>-10.09</c:v>
                </c:pt>
                <c:pt idx="1263">
                  <c:v>-10.63</c:v>
                </c:pt>
                <c:pt idx="1264">
                  <c:v>-11.21</c:v>
                </c:pt>
                <c:pt idx="1265">
                  <c:v>-10.99</c:v>
                </c:pt>
                <c:pt idx="1266">
                  <c:v>-10.31</c:v>
                </c:pt>
                <c:pt idx="1267">
                  <c:v>-10.33</c:v>
                </c:pt>
                <c:pt idx="1268">
                  <c:v>-10.41</c:v>
                </c:pt>
                <c:pt idx="1269">
                  <c:v>-11.99</c:v>
                </c:pt>
                <c:pt idx="1270">
                  <c:v>-12.61</c:v>
                </c:pt>
                <c:pt idx="1271">
                  <c:v>-11.41</c:v>
                </c:pt>
                <c:pt idx="1272">
                  <c:v>-9.7100000000000009</c:v>
                </c:pt>
                <c:pt idx="1273">
                  <c:v>-9.39</c:v>
                </c:pt>
                <c:pt idx="1274">
                  <c:v>-9.33</c:v>
                </c:pt>
                <c:pt idx="1275">
                  <c:v>-9.3699999999999992</c:v>
                </c:pt>
                <c:pt idx="1276">
                  <c:v>-9.51</c:v>
                </c:pt>
                <c:pt idx="1277">
                  <c:v>-9.73</c:v>
                </c:pt>
                <c:pt idx="1278">
                  <c:v>-10.65</c:v>
                </c:pt>
                <c:pt idx="1279">
                  <c:v>-10.35</c:v>
                </c:pt>
                <c:pt idx="1280">
                  <c:v>-9.91</c:v>
                </c:pt>
                <c:pt idx="1281">
                  <c:v>-11.09</c:v>
                </c:pt>
                <c:pt idx="1282">
                  <c:v>-13.55</c:v>
                </c:pt>
                <c:pt idx="1283">
                  <c:v>-14.57</c:v>
                </c:pt>
                <c:pt idx="1284">
                  <c:v>-13.33</c:v>
                </c:pt>
                <c:pt idx="1285">
                  <c:v>-13.31</c:v>
                </c:pt>
                <c:pt idx="1286">
                  <c:v>-12.83</c:v>
                </c:pt>
                <c:pt idx="1287">
                  <c:v>-12.05</c:v>
                </c:pt>
                <c:pt idx="1288">
                  <c:v>-12.15</c:v>
                </c:pt>
                <c:pt idx="1289">
                  <c:v>-12.11</c:v>
                </c:pt>
                <c:pt idx="1290">
                  <c:v>-12.19</c:v>
                </c:pt>
                <c:pt idx="1291">
                  <c:v>-11.65</c:v>
                </c:pt>
                <c:pt idx="1292">
                  <c:v>-11.41</c:v>
                </c:pt>
                <c:pt idx="1293">
                  <c:v>-11.37</c:v>
                </c:pt>
                <c:pt idx="1294">
                  <c:v>-12.07</c:v>
                </c:pt>
                <c:pt idx="1295">
                  <c:v>-11.79</c:v>
                </c:pt>
                <c:pt idx="1296">
                  <c:v>-11.67</c:v>
                </c:pt>
                <c:pt idx="1297">
                  <c:v>-11.87</c:v>
                </c:pt>
                <c:pt idx="1298">
                  <c:v>-13.07</c:v>
                </c:pt>
                <c:pt idx="1299">
                  <c:v>-13.27</c:v>
                </c:pt>
                <c:pt idx="1300">
                  <c:v>-13.01</c:v>
                </c:pt>
                <c:pt idx="1301">
                  <c:v>-12.55</c:v>
                </c:pt>
                <c:pt idx="1302">
                  <c:v>-11.59</c:v>
                </c:pt>
                <c:pt idx="1303">
                  <c:v>-10.99</c:v>
                </c:pt>
                <c:pt idx="1304">
                  <c:v>-12.01</c:v>
                </c:pt>
                <c:pt idx="1305">
                  <c:v>-12.97</c:v>
                </c:pt>
                <c:pt idx="1306">
                  <c:v>-13.43</c:v>
                </c:pt>
                <c:pt idx="1307">
                  <c:v>-13.65</c:v>
                </c:pt>
                <c:pt idx="1308">
                  <c:v>-14.15</c:v>
                </c:pt>
                <c:pt idx="1309">
                  <c:v>-15.35</c:v>
                </c:pt>
                <c:pt idx="1310">
                  <c:v>-14.61</c:v>
                </c:pt>
                <c:pt idx="1311">
                  <c:v>-10.51</c:v>
                </c:pt>
                <c:pt idx="1312">
                  <c:v>-8.7899999999999991</c:v>
                </c:pt>
                <c:pt idx="1313">
                  <c:v>-8.93</c:v>
                </c:pt>
                <c:pt idx="1314">
                  <c:v>-11.39</c:v>
                </c:pt>
                <c:pt idx="1315">
                  <c:v>-13.11</c:v>
                </c:pt>
                <c:pt idx="1316">
                  <c:v>-14.11</c:v>
                </c:pt>
                <c:pt idx="1317">
                  <c:v>-13.73</c:v>
                </c:pt>
                <c:pt idx="1318">
                  <c:v>-13.71</c:v>
                </c:pt>
                <c:pt idx="1319">
                  <c:v>-14.07</c:v>
                </c:pt>
                <c:pt idx="1320">
                  <c:v>-13.57</c:v>
                </c:pt>
                <c:pt idx="1321">
                  <c:v>-11.71</c:v>
                </c:pt>
                <c:pt idx="1322">
                  <c:v>-10.15</c:v>
                </c:pt>
                <c:pt idx="1323">
                  <c:v>-10.45</c:v>
                </c:pt>
                <c:pt idx="1324">
                  <c:v>-11.41</c:v>
                </c:pt>
                <c:pt idx="1325">
                  <c:v>-11.73</c:v>
                </c:pt>
                <c:pt idx="1326">
                  <c:v>-11.57</c:v>
                </c:pt>
                <c:pt idx="1327">
                  <c:v>-10.75</c:v>
                </c:pt>
                <c:pt idx="1328">
                  <c:v>-10.87</c:v>
                </c:pt>
                <c:pt idx="1329">
                  <c:v>-11.11</c:v>
                </c:pt>
                <c:pt idx="1330">
                  <c:v>-10.07</c:v>
                </c:pt>
                <c:pt idx="1331">
                  <c:v>-9.2100000000000009</c:v>
                </c:pt>
                <c:pt idx="1332">
                  <c:v>-9.83</c:v>
                </c:pt>
                <c:pt idx="1333">
                  <c:v>-9.9499999999999993</c:v>
                </c:pt>
                <c:pt idx="1334">
                  <c:v>-8.4499999999999993</c:v>
                </c:pt>
                <c:pt idx="1335">
                  <c:v>-8.77</c:v>
                </c:pt>
                <c:pt idx="1336">
                  <c:v>-9.89</c:v>
                </c:pt>
                <c:pt idx="1337">
                  <c:v>-9.69</c:v>
                </c:pt>
                <c:pt idx="1338">
                  <c:v>-9.4499999999999993</c:v>
                </c:pt>
                <c:pt idx="1339">
                  <c:v>-9.3699999999999992</c:v>
                </c:pt>
                <c:pt idx="1340">
                  <c:v>-9.7100000000000009</c:v>
                </c:pt>
                <c:pt idx="1341">
                  <c:v>-11.71</c:v>
                </c:pt>
                <c:pt idx="1342">
                  <c:v>-14.59</c:v>
                </c:pt>
                <c:pt idx="1343">
                  <c:v>-16.93</c:v>
                </c:pt>
                <c:pt idx="1344">
                  <c:v>-17.71</c:v>
                </c:pt>
                <c:pt idx="1345">
                  <c:v>-16.649999999999999</c:v>
                </c:pt>
                <c:pt idx="1346">
                  <c:v>-16.57</c:v>
                </c:pt>
                <c:pt idx="1347">
                  <c:v>-15.97</c:v>
                </c:pt>
                <c:pt idx="1348">
                  <c:v>-15.25</c:v>
                </c:pt>
                <c:pt idx="1349">
                  <c:v>-16.39</c:v>
                </c:pt>
                <c:pt idx="1350">
                  <c:v>-16.37</c:v>
                </c:pt>
                <c:pt idx="1351">
                  <c:v>-14.93</c:v>
                </c:pt>
                <c:pt idx="1352">
                  <c:v>-15.03</c:v>
                </c:pt>
                <c:pt idx="1353">
                  <c:v>-15.37</c:v>
                </c:pt>
                <c:pt idx="1354">
                  <c:v>-14.97</c:v>
                </c:pt>
                <c:pt idx="1355">
                  <c:v>-14.25</c:v>
                </c:pt>
                <c:pt idx="1356">
                  <c:v>-13.07</c:v>
                </c:pt>
                <c:pt idx="1357">
                  <c:v>-12.57</c:v>
                </c:pt>
                <c:pt idx="1358">
                  <c:v>-12.37</c:v>
                </c:pt>
                <c:pt idx="1359">
                  <c:v>-12.33</c:v>
                </c:pt>
                <c:pt idx="1360">
                  <c:v>-11.81</c:v>
                </c:pt>
                <c:pt idx="1361">
                  <c:v>-10.91</c:v>
                </c:pt>
                <c:pt idx="1362">
                  <c:v>-10.45</c:v>
                </c:pt>
                <c:pt idx="1363">
                  <c:v>-9.5500000000000007</c:v>
                </c:pt>
                <c:pt idx="1364">
                  <c:v>-9.19</c:v>
                </c:pt>
                <c:pt idx="1365">
                  <c:v>-8.91</c:v>
                </c:pt>
                <c:pt idx="1366">
                  <c:v>-8.51</c:v>
                </c:pt>
                <c:pt idx="1367">
                  <c:v>-8.19</c:v>
                </c:pt>
                <c:pt idx="1368">
                  <c:v>-7.99</c:v>
                </c:pt>
                <c:pt idx="1369">
                  <c:v>-8.11</c:v>
                </c:pt>
                <c:pt idx="1370">
                  <c:v>-8.59</c:v>
                </c:pt>
                <c:pt idx="1371">
                  <c:v>-8.77</c:v>
                </c:pt>
                <c:pt idx="1372">
                  <c:v>-9.07</c:v>
                </c:pt>
                <c:pt idx="1373">
                  <c:v>-8.4499999999999993</c:v>
                </c:pt>
                <c:pt idx="1374">
                  <c:v>-8.35</c:v>
                </c:pt>
                <c:pt idx="1375">
                  <c:v>-8.35</c:v>
                </c:pt>
                <c:pt idx="1376">
                  <c:v>-8.85</c:v>
                </c:pt>
                <c:pt idx="1377">
                  <c:v>-9.39</c:v>
                </c:pt>
                <c:pt idx="1378">
                  <c:v>-9.51</c:v>
                </c:pt>
                <c:pt idx="1379">
                  <c:v>-9.59</c:v>
                </c:pt>
                <c:pt idx="1380">
                  <c:v>-9.81</c:v>
                </c:pt>
                <c:pt idx="1381">
                  <c:v>-10.41</c:v>
                </c:pt>
                <c:pt idx="1382">
                  <c:v>-10.99</c:v>
                </c:pt>
                <c:pt idx="1383">
                  <c:v>-10.87</c:v>
                </c:pt>
                <c:pt idx="1384">
                  <c:v>-11.03</c:v>
                </c:pt>
                <c:pt idx="1385">
                  <c:v>-11.29</c:v>
                </c:pt>
                <c:pt idx="1386">
                  <c:v>-11.15</c:v>
                </c:pt>
                <c:pt idx="1387">
                  <c:v>-12.17</c:v>
                </c:pt>
                <c:pt idx="1388">
                  <c:v>-13.33</c:v>
                </c:pt>
                <c:pt idx="1389">
                  <c:v>-14.29</c:v>
                </c:pt>
                <c:pt idx="1390">
                  <c:v>-14.23</c:v>
                </c:pt>
                <c:pt idx="1391">
                  <c:v>-14.45</c:v>
                </c:pt>
                <c:pt idx="1392">
                  <c:v>-15.09</c:v>
                </c:pt>
                <c:pt idx="1393">
                  <c:v>-15.31</c:v>
                </c:pt>
                <c:pt idx="1394">
                  <c:v>-14.95</c:v>
                </c:pt>
                <c:pt idx="1395">
                  <c:v>-14.65</c:v>
                </c:pt>
                <c:pt idx="1396">
                  <c:v>-15.05</c:v>
                </c:pt>
                <c:pt idx="1397">
                  <c:v>-15.27</c:v>
                </c:pt>
                <c:pt idx="1398">
                  <c:v>-15.13</c:v>
                </c:pt>
                <c:pt idx="1399">
                  <c:v>-15.77</c:v>
                </c:pt>
                <c:pt idx="1400">
                  <c:v>-15.29</c:v>
                </c:pt>
                <c:pt idx="1401">
                  <c:v>-15.69</c:v>
                </c:pt>
                <c:pt idx="1402">
                  <c:v>-16.489999999999998</c:v>
                </c:pt>
                <c:pt idx="1403">
                  <c:v>-16.09</c:v>
                </c:pt>
                <c:pt idx="1404">
                  <c:v>-16.53</c:v>
                </c:pt>
                <c:pt idx="1405">
                  <c:v>-16.809999999999999</c:v>
                </c:pt>
                <c:pt idx="1406">
                  <c:v>-16.649999999999999</c:v>
                </c:pt>
                <c:pt idx="1407">
                  <c:v>-16.829999999999998</c:v>
                </c:pt>
                <c:pt idx="1408">
                  <c:v>-17.170000000000002</c:v>
                </c:pt>
                <c:pt idx="1409">
                  <c:v>-17.510000000000002</c:v>
                </c:pt>
                <c:pt idx="1410">
                  <c:v>-18.29</c:v>
                </c:pt>
                <c:pt idx="1411">
                  <c:v>-17.809999999999999</c:v>
                </c:pt>
                <c:pt idx="1412">
                  <c:v>-17.809999999999999</c:v>
                </c:pt>
                <c:pt idx="1413">
                  <c:v>-17.11</c:v>
                </c:pt>
                <c:pt idx="1414">
                  <c:v>-17.510000000000002</c:v>
                </c:pt>
                <c:pt idx="1415">
                  <c:v>-17.63</c:v>
                </c:pt>
                <c:pt idx="1416">
                  <c:v>-17.850000000000001</c:v>
                </c:pt>
                <c:pt idx="1417">
                  <c:v>-18.45</c:v>
                </c:pt>
                <c:pt idx="1418">
                  <c:v>-19.25</c:v>
                </c:pt>
                <c:pt idx="1419">
                  <c:v>-19.59</c:v>
                </c:pt>
                <c:pt idx="1420">
                  <c:v>-19.37</c:v>
                </c:pt>
                <c:pt idx="1421">
                  <c:v>-19.29</c:v>
                </c:pt>
                <c:pt idx="1422">
                  <c:v>-18.57</c:v>
                </c:pt>
                <c:pt idx="1423">
                  <c:v>-18.41</c:v>
                </c:pt>
                <c:pt idx="1424">
                  <c:v>-18.07</c:v>
                </c:pt>
                <c:pt idx="1425">
                  <c:v>-18.13</c:v>
                </c:pt>
                <c:pt idx="1426">
                  <c:v>-17.37</c:v>
                </c:pt>
                <c:pt idx="1427">
                  <c:v>-17.05</c:v>
                </c:pt>
                <c:pt idx="1428">
                  <c:v>-16.57</c:v>
                </c:pt>
                <c:pt idx="1429">
                  <c:v>-15.49</c:v>
                </c:pt>
                <c:pt idx="1430">
                  <c:v>-14.37</c:v>
                </c:pt>
                <c:pt idx="1431">
                  <c:v>-14.25</c:v>
                </c:pt>
                <c:pt idx="1432">
                  <c:v>-14.41</c:v>
                </c:pt>
                <c:pt idx="1433">
                  <c:v>-14.39</c:v>
                </c:pt>
                <c:pt idx="1434">
                  <c:v>-14.39</c:v>
                </c:pt>
                <c:pt idx="1435">
                  <c:v>-14.69</c:v>
                </c:pt>
                <c:pt idx="1436">
                  <c:v>-14.95</c:v>
                </c:pt>
                <c:pt idx="1437">
                  <c:v>-15.41</c:v>
                </c:pt>
                <c:pt idx="1438">
                  <c:v>-15.23</c:v>
                </c:pt>
                <c:pt idx="1439">
                  <c:v>-15.63</c:v>
                </c:pt>
                <c:pt idx="1440">
                  <c:v>-15.97</c:v>
                </c:pt>
                <c:pt idx="1441">
                  <c:v>-16.489999999999998</c:v>
                </c:pt>
                <c:pt idx="1442">
                  <c:v>-16.850000000000001</c:v>
                </c:pt>
                <c:pt idx="1443">
                  <c:v>-16.93</c:v>
                </c:pt>
                <c:pt idx="1444">
                  <c:v>-17.37</c:v>
                </c:pt>
                <c:pt idx="1445">
                  <c:v>-17.309999999999999</c:v>
                </c:pt>
                <c:pt idx="1446">
                  <c:v>-17.23</c:v>
                </c:pt>
                <c:pt idx="1447">
                  <c:v>-17.809999999999999</c:v>
                </c:pt>
                <c:pt idx="1448">
                  <c:v>-18.95</c:v>
                </c:pt>
                <c:pt idx="1449">
                  <c:v>-19.510000000000002</c:v>
                </c:pt>
                <c:pt idx="1450">
                  <c:v>-20.05</c:v>
                </c:pt>
                <c:pt idx="1451">
                  <c:v>-20.79</c:v>
                </c:pt>
                <c:pt idx="1452">
                  <c:v>-21.79</c:v>
                </c:pt>
                <c:pt idx="1453">
                  <c:v>-22.81</c:v>
                </c:pt>
                <c:pt idx="1454">
                  <c:v>-22.57</c:v>
                </c:pt>
                <c:pt idx="1455">
                  <c:v>-22.29</c:v>
                </c:pt>
                <c:pt idx="1456">
                  <c:v>-22.61</c:v>
                </c:pt>
                <c:pt idx="1457">
                  <c:v>-22.69</c:v>
                </c:pt>
                <c:pt idx="1458">
                  <c:v>-23.27</c:v>
                </c:pt>
                <c:pt idx="1459">
                  <c:v>-23.77</c:v>
                </c:pt>
                <c:pt idx="1460">
                  <c:v>-23.87</c:v>
                </c:pt>
                <c:pt idx="1461">
                  <c:v>-25.19</c:v>
                </c:pt>
                <c:pt idx="1462">
                  <c:v>-25.69</c:v>
                </c:pt>
                <c:pt idx="1463">
                  <c:v>-25.51</c:v>
                </c:pt>
                <c:pt idx="1464">
                  <c:v>-25.77</c:v>
                </c:pt>
                <c:pt idx="1465">
                  <c:v>-24.89</c:v>
                </c:pt>
                <c:pt idx="1466">
                  <c:v>-24.85</c:v>
                </c:pt>
                <c:pt idx="1467">
                  <c:v>-24.39</c:v>
                </c:pt>
                <c:pt idx="1468">
                  <c:v>-23.61</c:v>
                </c:pt>
                <c:pt idx="1469">
                  <c:v>-23.49</c:v>
                </c:pt>
                <c:pt idx="1470">
                  <c:v>-22.31</c:v>
                </c:pt>
                <c:pt idx="1471">
                  <c:v>-21.43</c:v>
                </c:pt>
                <c:pt idx="1472">
                  <c:v>-20.41</c:v>
                </c:pt>
                <c:pt idx="1473">
                  <c:v>-20.37</c:v>
                </c:pt>
                <c:pt idx="1474">
                  <c:v>-20.49</c:v>
                </c:pt>
                <c:pt idx="1475">
                  <c:v>-21.17</c:v>
                </c:pt>
                <c:pt idx="1476">
                  <c:v>-20.23</c:v>
                </c:pt>
                <c:pt idx="1477">
                  <c:v>-19.649999999999999</c:v>
                </c:pt>
                <c:pt idx="1478">
                  <c:v>-16.190000000000001</c:v>
                </c:pt>
                <c:pt idx="1479">
                  <c:v>-19.670000000000002</c:v>
                </c:pt>
                <c:pt idx="1480">
                  <c:v>-19.25</c:v>
                </c:pt>
                <c:pt idx="1481">
                  <c:v>-18.25</c:v>
                </c:pt>
                <c:pt idx="1482">
                  <c:v>-17.989999999999998</c:v>
                </c:pt>
                <c:pt idx="1483">
                  <c:v>-16.97</c:v>
                </c:pt>
                <c:pt idx="1484">
                  <c:v>-17.75</c:v>
                </c:pt>
                <c:pt idx="1485">
                  <c:v>-17.850000000000001</c:v>
                </c:pt>
                <c:pt idx="1486">
                  <c:v>-17.309999999999999</c:v>
                </c:pt>
                <c:pt idx="1487">
                  <c:v>-18.21</c:v>
                </c:pt>
                <c:pt idx="1488">
                  <c:v>-17.39</c:v>
                </c:pt>
                <c:pt idx="1489">
                  <c:v>-15.65</c:v>
                </c:pt>
                <c:pt idx="1490">
                  <c:v>-15.99</c:v>
                </c:pt>
                <c:pt idx="1491">
                  <c:v>-16.190000000000001</c:v>
                </c:pt>
                <c:pt idx="1492">
                  <c:v>-16.39</c:v>
                </c:pt>
                <c:pt idx="1493">
                  <c:v>-16.510000000000002</c:v>
                </c:pt>
                <c:pt idx="1494">
                  <c:v>-17.55</c:v>
                </c:pt>
                <c:pt idx="1495">
                  <c:v>-16.690000000000001</c:v>
                </c:pt>
                <c:pt idx="1496">
                  <c:v>-16.850000000000001</c:v>
                </c:pt>
                <c:pt idx="1497">
                  <c:v>-17.05</c:v>
                </c:pt>
                <c:pt idx="1498">
                  <c:v>-16.55</c:v>
                </c:pt>
                <c:pt idx="1499">
                  <c:v>-17.03</c:v>
                </c:pt>
                <c:pt idx="1500">
                  <c:v>-18.77</c:v>
                </c:pt>
                <c:pt idx="1501">
                  <c:v>-18.93</c:v>
                </c:pt>
                <c:pt idx="1502">
                  <c:v>-18.27</c:v>
                </c:pt>
                <c:pt idx="1503">
                  <c:v>-17.93</c:v>
                </c:pt>
                <c:pt idx="1504">
                  <c:v>-19.829999999999998</c:v>
                </c:pt>
                <c:pt idx="1505">
                  <c:v>-20.73</c:v>
                </c:pt>
                <c:pt idx="1506">
                  <c:v>-21.17</c:v>
                </c:pt>
                <c:pt idx="1507">
                  <c:v>-21.61</c:v>
                </c:pt>
                <c:pt idx="1508">
                  <c:v>-20.71</c:v>
                </c:pt>
                <c:pt idx="1509">
                  <c:v>-20.71</c:v>
                </c:pt>
                <c:pt idx="1510">
                  <c:v>-21.25</c:v>
                </c:pt>
                <c:pt idx="1511">
                  <c:v>-21.05</c:v>
                </c:pt>
                <c:pt idx="1512">
                  <c:v>-19.87</c:v>
                </c:pt>
                <c:pt idx="1513">
                  <c:v>-18.149999999999999</c:v>
                </c:pt>
                <c:pt idx="1514">
                  <c:v>-17.57</c:v>
                </c:pt>
                <c:pt idx="1515">
                  <c:v>-17.73</c:v>
                </c:pt>
                <c:pt idx="1516">
                  <c:v>-16.93</c:v>
                </c:pt>
                <c:pt idx="1517">
                  <c:v>-16.55</c:v>
                </c:pt>
                <c:pt idx="1518">
                  <c:v>-16.71</c:v>
                </c:pt>
                <c:pt idx="1519">
                  <c:v>-16.63</c:v>
                </c:pt>
                <c:pt idx="1520">
                  <c:v>-16.329999999999998</c:v>
                </c:pt>
                <c:pt idx="1521">
                  <c:v>-16.13</c:v>
                </c:pt>
                <c:pt idx="1522">
                  <c:v>-17.190000000000001</c:v>
                </c:pt>
                <c:pt idx="1523">
                  <c:v>-18.190000000000001</c:v>
                </c:pt>
                <c:pt idx="1524">
                  <c:v>-18.649999999999999</c:v>
                </c:pt>
                <c:pt idx="1525">
                  <c:v>-18.829999999999998</c:v>
                </c:pt>
                <c:pt idx="1526">
                  <c:v>-19.41</c:v>
                </c:pt>
                <c:pt idx="1527">
                  <c:v>-18.850000000000001</c:v>
                </c:pt>
                <c:pt idx="1528">
                  <c:v>-17.91</c:v>
                </c:pt>
                <c:pt idx="1529">
                  <c:v>-17.23</c:v>
                </c:pt>
                <c:pt idx="1530">
                  <c:v>-16.73</c:v>
                </c:pt>
                <c:pt idx="1531">
                  <c:v>-16.11</c:v>
                </c:pt>
                <c:pt idx="1532">
                  <c:v>-15.87</c:v>
                </c:pt>
                <c:pt idx="1533">
                  <c:v>-15.63</c:v>
                </c:pt>
                <c:pt idx="1534">
                  <c:v>-15.37</c:v>
                </c:pt>
                <c:pt idx="1535">
                  <c:v>-14.89</c:v>
                </c:pt>
                <c:pt idx="1536">
                  <c:v>-14.57</c:v>
                </c:pt>
                <c:pt idx="1537">
                  <c:v>-14.19</c:v>
                </c:pt>
                <c:pt idx="1538">
                  <c:v>-13.69</c:v>
                </c:pt>
                <c:pt idx="1539">
                  <c:v>-13.33</c:v>
                </c:pt>
                <c:pt idx="1540">
                  <c:v>-13.31</c:v>
                </c:pt>
                <c:pt idx="1541">
                  <c:v>-13.11</c:v>
                </c:pt>
                <c:pt idx="1542">
                  <c:v>-13.07</c:v>
                </c:pt>
                <c:pt idx="1543">
                  <c:v>-12.93</c:v>
                </c:pt>
                <c:pt idx="1544">
                  <c:v>-12.55</c:v>
                </c:pt>
                <c:pt idx="1545">
                  <c:v>-12.27</c:v>
                </c:pt>
                <c:pt idx="1546">
                  <c:v>-12.45</c:v>
                </c:pt>
                <c:pt idx="1547">
                  <c:v>-11.91</c:v>
                </c:pt>
                <c:pt idx="1548">
                  <c:v>-11.83</c:v>
                </c:pt>
                <c:pt idx="1549">
                  <c:v>-11.53</c:v>
                </c:pt>
                <c:pt idx="1550">
                  <c:v>-11.69</c:v>
                </c:pt>
                <c:pt idx="1551">
                  <c:v>-11.43</c:v>
                </c:pt>
                <c:pt idx="1552">
                  <c:v>-11.99</c:v>
                </c:pt>
                <c:pt idx="1553">
                  <c:v>-11.75</c:v>
                </c:pt>
                <c:pt idx="1554">
                  <c:v>-11.61</c:v>
                </c:pt>
                <c:pt idx="1555">
                  <c:v>-12.15</c:v>
                </c:pt>
                <c:pt idx="1556">
                  <c:v>-11.87</c:v>
                </c:pt>
                <c:pt idx="1557">
                  <c:v>-12.23</c:v>
                </c:pt>
                <c:pt idx="1558">
                  <c:v>-12.37</c:v>
                </c:pt>
                <c:pt idx="1559">
                  <c:v>-12.55</c:v>
                </c:pt>
                <c:pt idx="1560">
                  <c:v>-12.51</c:v>
                </c:pt>
                <c:pt idx="1561">
                  <c:v>-12.45</c:v>
                </c:pt>
                <c:pt idx="1562">
                  <c:v>-13.11</c:v>
                </c:pt>
                <c:pt idx="1563">
                  <c:v>-13.39</c:v>
                </c:pt>
                <c:pt idx="1564">
                  <c:v>-13.33</c:v>
                </c:pt>
                <c:pt idx="1565">
                  <c:v>-13.63</c:v>
                </c:pt>
                <c:pt idx="1566">
                  <c:v>-13.63</c:v>
                </c:pt>
                <c:pt idx="1567">
                  <c:v>-13.69</c:v>
                </c:pt>
                <c:pt idx="1568">
                  <c:v>-14.01</c:v>
                </c:pt>
                <c:pt idx="1569">
                  <c:v>-14.13</c:v>
                </c:pt>
                <c:pt idx="1570">
                  <c:v>-13.55</c:v>
                </c:pt>
                <c:pt idx="1571">
                  <c:v>-14.09</c:v>
                </c:pt>
                <c:pt idx="1572">
                  <c:v>-14.19</c:v>
                </c:pt>
                <c:pt idx="1573">
                  <c:v>-14.67</c:v>
                </c:pt>
                <c:pt idx="1574">
                  <c:v>-14.73</c:v>
                </c:pt>
                <c:pt idx="1575">
                  <c:v>-15.21</c:v>
                </c:pt>
                <c:pt idx="1576">
                  <c:v>-15.17</c:v>
                </c:pt>
                <c:pt idx="1577">
                  <c:v>-15.29</c:v>
                </c:pt>
                <c:pt idx="1578">
                  <c:v>-15.87</c:v>
                </c:pt>
                <c:pt idx="1579">
                  <c:v>-15.89</c:v>
                </c:pt>
                <c:pt idx="1580">
                  <c:v>-15.71</c:v>
                </c:pt>
                <c:pt idx="1581">
                  <c:v>-15.49</c:v>
                </c:pt>
                <c:pt idx="1582">
                  <c:v>-15.35</c:v>
                </c:pt>
                <c:pt idx="1583">
                  <c:v>-15.49</c:v>
                </c:pt>
                <c:pt idx="1584">
                  <c:v>-15.23</c:v>
                </c:pt>
                <c:pt idx="1585">
                  <c:v>-15.01</c:v>
                </c:pt>
                <c:pt idx="1586">
                  <c:v>-14.77</c:v>
                </c:pt>
                <c:pt idx="1587">
                  <c:v>-14.23</c:v>
                </c:pt>
                <c:pt idx="1588">
                  <c:v>-14.07</c:v>
                </c:pt>
                <c:pt idx="1589">
                  <c:v>-13.75</c:v>
                </c:pt>
                <c:pt idx="1590">
                  <c:v>-13.15</c:v>
                </c:pt>
                <c:pt idx="1591">
                  <c:v>-13.03</c:v>
                </c:pt>
                <c:pt idx="1592">
                  <c:v>-12.81</c:v>
                </c:pt>
                <c:pt idx="1593">
                  <c:v>-12.57</c:v>
                </c:pt>
                <c:pt idx="1594">
                  <c:v>-13.09</c:v>
                </c:pt>
                <c:pt idx="1595">
                  <c:v>-13.19</c:v>
                </c:pt>
                <c:pt idx="1596">
                  <c:v>-13.73</c:v>
                </c:pt>
                <c:pt idx="1597">
                  <c:v>-13.77</c:v>
                </c:pt>
                <c:pt idx="1598">
                  <c:v>-13.37</c:v>
                </c:pt>
                <c:pt idx="1599">
                  <c:v>-13.11</c:v>
                </c:pt>
                <c:pt idx="1600">
                  <c:v>-12.63</c:v>
                </c:pt>
                <c:pt idx="1601">
                  <c:v>-12.63</c:v>
                </c:pt>
                <c:pt idx="1602">
                  <c:v>-12.79</c:v>
                </c:pt>
                <c:pt idx="1603">
                  <c:v>-12.27</c:v>
                </c:pt>
                <c:pt idx="1604">
                  <c:v>-11.91</c:v>
                </c:pt>
                <c:pt idx="1605">
                  <c:v>-11.71</c:v>
                </c:pt>
                <c:pt idx="1606">
                  <c:v>-11.85</c:v>
                </c:pt>
                <c:pt idx="1607">
                  <c:v>-11.87</c:v>
                </c:pt>
                <c:pt idx="1608">
                  <c:v>-12.27</c:v>
                </c:pt>
                <c:pt idx="1609">
                  <c:v>-12.31</c:v>
                </c:pt>
                <c:pt idx="1610">
                  <c:v>-12.47</c:v>
                </c:pt>
                <c:pt idx="1611">
                  <c:v>-13.17</c:v>
                </c:pt>
                <c:pt idx="1612">
                  <c:v>-13.15</c:v>
                </c:pt>
                <c:pt idx="1613">
                  <c:v>-12.87</c:v>
                </c:pt>
                <c:pt idx="1614">
                  <c:v>-12.93</c:v>
                </c:pt>
                <c:pt idx="1615">
                  <c:v>-12.89</c:v>
                </c:pt>
                <c:pt idx="1616">
                  <c:v>-12.87</c:v>
                </c:pt>
                <c:pt idx="1617">
                  <c:v>-12.91</c:v>
                </c:pt>
                <c:pt idx="1618">
                  <c:v>-12.89</c:v>
                </c:pt>
                <c:pt idx="1619">
                  <c:v>-12.45</c:v>
                </c:pt>
                <c:pt idx="1620">
                  <c:v>-12.31</c:v>
                </c:pt>
                <c:pt idx="1621">
                  <c:v>-12.47</c:v>
                </c:pt>
                <c:pt idx="1622">
                  <c:v>-12.37</c:v>
                </c:pt>
                <c:pt idx="1623">
                  <c:v>-12.29</c:v>
                </c:pt>
                <c:pt idx="1624">
                  <c:v>-11.95</c:v>
                </c:pt>
                <c:pt idx="1625">
                  <c:v>-11.79</c:v>
                </c:pt>
                <c:pt idx="1626">
                  <c:v>-11.85</c:v>
                </c:pt>
                <c:pt idx="1627">
                  <c:v>-11.75</c:v>
                </c:pt>
                <c:pt idx="1628">
                  <c:v>-11.65</c:v>
                </c:pt>
                <c:pt idx="1629">
                  <c:v>-11.59</c:v>
                </c:pt>
                <c:pt idx="1630">
                  <c:v>-11.65</c:v>
                </c:pt>
                <c:pt idx="1631">
                  <c:v>-11.55</c:v>
                </c:pt>
                <c:pt idx="1632">
                  <c:v>-11.31</c:v>
                </c:pt>
                <c:pt idx="1633">
                  <c:v>-11.11</c:v>
                </c:pt>
                <c:pt idx="1634">
                  <c:v>-11.27</c:v>
                </c:pt>
                <c:pt idx="1635">
                  <c:v>-11.21</c:v>
                </c:pt>
                <c:pt idx="1636">
                  <c:v>-10.87</c:v>
                </c:pt>
                <c:pt idx="1637">
                  <c:v>-11.19</c:v>
                </c:pt>
                <c:pt idx="1638">
                  <c:v>-10.97</c:v>
                </c:pt>
                <c:pt idx="1639">
                  <c:v>-10.83</c:v>
                </c:pt>
                <c:pt idx="1640">
                  <c:v>-10.79</c:v>
                </c:pt>
                <c:pt idx="1641">
                  <c:v>-10.35</c:v>
                </c:pt>
                <c:pt idx="1642">
                  <c:v>-10.55</c:v>
                </c:pt>
                <c:pt idx="1643">
                  <c:v>-10.35</c:v>
                </c:pt>
                <c:pt idx="1644">
                  <c:v>-10.35</c:v>
                </c:pt>
                <c:pt idx="1645">
                  <c:v>-10.89</c:v>
                </c:pt>
                <c:pt idx="1646">
                  <c:v>-10.81</c:v>
                </c:pt>
                <c:pt idx="1647">
                  <c:v>-10.55</c:v>
                </c:pt>
                <c:pt idx="1648">
                  <c:v>-10.71</c:v>
                </c:pt>
                <c:pt idx="1649">
                  <c:v>-10.55</c:v>
                </c:pt>
                <c:pt idx="1650">
                  <c:v>-11.03</c:v>
                </c:pt>
                <c:pt idx="1651">
                  <c:v>-11.11</c:v>
                </c:pt>
                <c:pt idx="1652">
                  <c:v>-11.43</c:v>
                </c:pt>
                <c:pt idx="1653">
                  <c:v>-11.55</c:v>
                </c:pt>
                <c:pt idx="1654">
                  <c:v>-12.21</c:v>
                </c:pt>
                <c:pt idx="1655">
                  <c:v>-12.11</c:v>
                </c:pt>
                <c:pt idx="1656">
                  <c:v>-12.59</c:v>
                </c:pt>
                <c:pt idx="1657">
                  <c:v>-13.05</c:v>
                </c:pt>
                <c:pt idx="1658">
                  <c:v>-13.37</c:v>
                </c:pt>
                <c:pt idx="1659">
                  <c:v>-13.35</c:v>
                </c:pt>
                <c:pt idx="1660">
                  <c:v>-13.45</c:v>
                </c:pt>
                <c:pt idx="1661">
                  <c:v>-12.87</c:v>
                </c:pt>
                <c:pt idx="1662">
                  <c:v>-12.93</c:v>
                </c:pt>
                <c:pt idx="1663">
                  <c:v>-12.71</c:v>
                </c:pt>
                <c:pt idx="1664">
                  <c:v>-12.65</c:v>
                </c:pt>
                <c:pt idx="1665">
                  <c:v>-12.95</c:v>
                </c:pt>
                <c:pt idx="1666">
                  <c:v>-13.13</c:v>
                </c:pt>
                <c:pt idx="1667">
                  <c:v>-12.97</c:v>
                </c:pt>
                <c:pt idx="1668">
                  <c:v>-12.91</c:v>
                </c:pt>
                <c:pt idx="1669">
                  <c:v>-13.69</c:v>
                </c:pt>
                <c:pt idx="1670">
                  <c:v>-14.41</c:v>
                </c:pt>
                <c:pt idx="1671">
                  <c:v>-14.85</c:v>
                </c:pt>
                <c:pt idx="1672">
                  <c:v>-14.97</c:v>
                </c:pt>
                <c:pt idx="1673">
                  <c:v>-15.27</c:v>
                </c:pt>
                <c:pt idx="1674">
                  <c:v>-15.25</c:v>
                </c:pt>
                <c:pt idx="1675">
                  <c:v>-14.89</c:v>
                </c:pt>
                <c:pt idx="1676">
                  <c:v>-14.25</c:v>
                </c:pt>
                <c:pt idx="1677">
                  <c:v>-13.75</c:v>
                </c:pt>
                <c:pt idx="1678">
                  <c:v>-13.83</c:v>
                </c:pt>
                <c:pt idx="1679">
                  <c:v>-13.53</c:v>
                </c:pt>
                <c:pt idx="1680">
                  <c:v>-13.31</c:v>
                </c:pt>
                <c:pt idx="1681">
                  <c:v>-13.15</c:v>
                </c:pt>
                <c:pt idx="1682">
                  <c:v>-12.99</c:v>
                </c:pt>
                <c:pt idx="1683">
                  <c:v>-13.47</c:v>
                </c:pt>
                <c:pt idx="1684">
                  <c:v>-13.61</c:v>
                </c:pt>
                <c:pt idx="1685">
                  <c:v>-14.01</c:v>
                </c:pt>
                <c:pt idx="1686">
                  <c:v>-15.01</c:v>
                </c:pt>
                <c:pt idx="1687">
                  <c:v>-15.45</c:v>
                </c:pt>
                <c:pt idx="1688">
                  <c:v>-15.83</c:v>
                </c:pt>
                <c:pt idx="1689">
                  <c:v>-16.09</c:v>
                </c:pt>
                <c:pt idx="1690">
                  <c:v>-16.41</c:v>
                </c:pt>
                <c:pt idx="1691">
                  <c:v>-16.07</c:v>
                </c:pt>
                <c:pt idx="1692">
                  <c:v>-16.23</c:v>
                </c:pt>
                <c:pt idx="1693">
                  <c:v>-17.05</c:v>
                </c:pt>
                <c:pt idx="1694">
                  <c:v>-17.59</c:v>
                </c:pt>
                <c:pt idx="1695">
                  <c:v>-18.11</c:v>
                </c:pt>
                <c:pt idx="1696">
                  <c:v>-18.63</c:v>
                </c:pt>
                <c:pt idx="1697">
                  <c:v>-18.47</c:v>
                </c:pt>
                <c:pt idx="1698">
                  <c:v>-19.850000000000001</c:v>
                </c:pt>
                <c:pt idx="1699">
                  <c:v>-20.73</c:v>
                </c:pt>
                <c:pt idx="1700">
                  <c:v>-21.11</c:v>
                </c:pt>
                <c:pt idx="1701">
                  <c:v>-21.73</c:v>
                </c:pt>
                <c:pt idx="1702">
                  <c:v>-22.05</c:v>
                </c:pt>
                <c:pt idx="1703">
                  <c:v>-22.91</c:v>
                </c:pt>
                <c:pt idx="1704">
                  <c:v>-22.89</c:v>
                </c:pt>
                <c:pt idx="1705">
                  <c:v>-22.19</c:v>
                </c:pt>
                <c:pt idx="1706">
                  <c:v>-20.73</c:v>
                </c:pt>
                <c:pt idx="1707">
                  <c:v>-20.73</c:v>
                </c:pt>
                <c:pt idx="1708">
                  <c:v>-21.29</c:v>
                </c:pt>
                <c:pt idx="1709">
                  <c:v>-20.63</c:v>
                </c:pt>
                <c:pt idx="1710">
                  <c:v>-20.87</c:v>
                </c:pt>
                <c:pt idx="1711">
                  <c:v>-20.77</c:v>
                </c:pt>
                <c:pt idx="1712">
                  <c:v>-19.79</c:v>
                </c:pt>
                <c:pt idx="1713">
                  <c:v>-19.43</c:v>
                </c:pt>
                <c:pt idx="1714">
                  <c:v>-19.29</c:v>
                </c:pt>
                <c:pt idx="1715">
                  <c:v>-19.649999999999999</c:v>
                </c:pt>
                <c:pt idx="1716">
                  <c:v>-19.73</c:v>
                </c:pt>
                <c:pt idx="1717">
                  <c:v>-20.43</c:v>
                </c:pt>
                <c:pt idx="1718">
                  <c:v>-20.07</c:v>
                </c:pt>
                <c:pt idx="1719">
                  <c:v>-20.49</c:v>
                </c:pt>
                <c:pt idx="1720">
                  <c:v>-21.01</c:v>
                </c:pt>
                <c:pt idx="1721">
                  <c:v>-21.09</c:v>
                </c:pt>
                <c:pt idx="1722">
                  <c:v>-20.350000000000001</c:v>
                </c:pt>
                <c:pt idx="1723">
                  <c:v>-19.75</c:v>
                </c:pt>
                <c:pt idx="1724">
                  <c:v>-19.190000000000001</c:v>
                </c:pt>
                <c:pt idx="1725">
                  <c:v>-18.350000000000001</c:v>
                </c:pt>
                <c:pt idx="1726">
                  <c:v>-17.850000000000001</c:v>
                </c:pt>
                <c:pt idx="1727">
                  <c:v>-18.07</c:v>
                </c:pt>
                <c:pt idx="1728">
                  <c:v>-18.41</c:v>
                </c:pt>
                <c:pt idx="1729">
                  <c:v>-18.89</c:v>
                </c:pt>
                <c:pt idx="1730">
                  <c:v>-19.170000000000002</c:v>
                </c:pt>
                <c:pt idx="1731">
                  <c:v>-19.170000000000002</c:v>
                </c:pt>
                <c:pt idx="1732">
                  <c:v>-19.23</c:v>
                </c:pt>
                <c:pt idx="1733">
                  <c:v>-19.27</c:v>
                </c:pt>
                <c:pt idx="1734">
                  <c:v>-19.27</c:v>
                </c:pt>
                <c:pt idx="1735">
                  <c:v>-19.41</c:v>
                </c:pt>
                <c:pt idx="1736">
                  <c:v>-19.63</c:v>
                </c:pt>
                <c:pt idx="1737">
                  <c:v>-19.71</c:v>
                </c:pt>
                <c:pt idx="1738">
                  <c:v>-19.27</c:v>
                </c:pt>
                <c:pt idx="1739">
                  <c:v>-19.13</c:v>
                </c:pt>
                <c:pt idx="1740">
                  <c:v>-18.47</c:v>
                </c:pt>
                <c:pt idx="1741">
                  <c:v>-17.670000000000002</c:v>
                </c:pt>
                <c:pt idx="1742">
                  <c:v>-16.690000000000001</c:v>
                </c:pt>
                <c:pt idx="1743">
                  <c:v>-16.170000000000002</c:v>
                </c:pt>
                <c:pt idx="1744">
                  <c:v>-15.93</c:v>
                </c:pt>
                <c:pt idx="1745">
                  <c:v>-15.57</c:v>
                </c:pt>
                <c:pt idx="1746">
                  <c:v>-15.15</c:v>
                </c:pt>
                <c:pt idx="1747">
                  <c:v>-14.79</c:v>
                </c:pt>
                <c:pt idx="1748">
                  <c:v>-14.69</c:v>
                </c:pt>
                <c:pt idx="1749">
                  <c:v>-14.79</c:v>
                </c:pt>
                <c:pt idx="1750">
                  <c:v>-14.61</c:v>
                </c:pt>
                <c:pt idx="1751">
                  <c:v>-14.35</c:v>
                </c:pt>
                <c:pt idx="1752">
                  <c:v>-14.21</c:v>
                </c:pt>
                <c:pt idx="1753">
                  <c:v>-14.11</c:v>
                </c:pt>
                <c:pt idx="1754">
                  <c:v>-13.73</c:v>
                </c:pt>
                <c:pt idx="1755">
                  <c:v>-12.93</c:v>
                </c:pt>
                <c:pt idx="1756">
                  <c:v>-12.37</c:v>
                </c:pt>
                <c:pt idx="1757">
                  <c:v>-12.05</c:v>
                </c:pt>
                <c:pt idx="1758">
                  <c:v>-12.03</c:v>
                </c:pt>
                <c:pt idx="1759">
                  <c:v>-11.75</c:v>
                </c:pt>
                <c:pt idx="1760">
                  <c:v>-11.57</c:v>
                </c:pt>
                <c:pt idx="1761">
                  <c:v>-12.23</c:v>
                </c:pt>
                <c:pt idx="1762">
                  <c:v>-12.49</c:v>
                </c:pt>
                <c:pt idx="1763">
                  <c:v>-12.55</c:v>
                </c:pt>
                <c:pt idx="1764">
                  <c:v>-12.53</c:v>
                </c:pt>
                <c:pt idx="1765">
                  <c:v>-12.81</c:v>
                </c:pt>
                <c:pt idx="1766">
                  <c:v>-13.01</c:v>
                </c:pt>
                <c:pt idx="1767">
                  <c:v>-13.19</c:v>
                </c:pt>
                <c:pt idx="1768">
                  <c:v>-13.17</c:v>
                </c:pt>
                <c:pt idx="1769">
                  <c:v>-13.47</c:v>
                </c:pt>
                <c:pt idx="1770">
                  <c:v>-13.07</c:v>
                </c:pt>
                <c:pt idx="1771">
                  <c:v>-12.15</c:v>
                </c:pt>
                <c:pt idx="1772">
                  <c:v>-11.77</c:v>
                </c:pt>
                <c:pt idx="1773">
                  <c:v>-11.51</c:v>
                </c:pt>
                <c:pt idx="1774">
                  <c:v>-11.23</c:v>
                </c:pt>
                <c:pt idx="1775">
                  <c:v>-11.23</c:v>
                </c:pt>
                <c:pt idx="1776">
                  <c:v>-10.79</c:v>
                </c:pt>
                <c:pt idx="1777">
                  <c:v>-10.33</c:v>
                </c:pt>
                <c:pt idx="1778">
                  <c:v>-10.61</c:v>
                </c:pt>
                <c:pt idx="1779">
                  <c:v>-10.27</c:v>
                </c:pt>
                <c:pt idx="1780">
                  <c:v>-10.07</c:v>
                </c:pt>
                <c:pt idx="1781">
                  <c:v>-10.210000000000001</c:v>
                </c:pt>
                <c:pt idx="1782">
                  <c:v>-10.41</c:v>
                </c:pt>
                <c:pt idx="1783">
                  <c:v>-10.55</c:v>
                </c:pt>
                <c:pt idx="1784">
                  <c:v>-10.85</c:v>
                </c:pt>
                <c:pt idx="1785">
                  <c:v>-11.49</c:v>
                </c:pt>
                <c:pt idx="1786">
                  <c:v>-12.57</c:v>
                </c:pt>
                <c:pt idx="1787">
                  <c:v>-13.35</c:v>
                </c:pt>
                <c:pt idx="1788">
                  <c:v>-13.99</c:v>
                </c:pt>
                <c:pt idx="1789">
                  <c:v>-14.65</c:v>
                </c:pt>
                <c:pt idx="1790">
                  <c:v>-15.51</c:v>
                </c:pt>
                <c:pt idx="1791">
                  <c:v>-15.51</c:v>
                </c:pt>
                <c:pt idx="1792">
                  <c:v>-15.75</c:v>
                </c:pt>
                <c:pt idx="1793">
                  <c:v>-15.65</c:v>
                </c:pt>
                <c:pt idx="1794">
                  <c:v>-16.149999999999999</c:v>
                </c:pt>
                <c:pt idx="1795">
                  <c:v>-16.77</c:v>
                </c:pt>
                <c:pt idx="1796">
                  <c:v>-17.37</c:v>
                </c:pt>
                <c:pt idx="1797">
                  <c:v>-17.91</c:v>
                </c:pt>
                <c:pt idx="1798">
                  <c:v>-17.73</c:v>
                </c:pt>
                <c:pt idx="1799">
                  <c:v>-17.77</c:v>
                </c:pt>
                <c:pt idx="1800">
                  <c:v>-17.37</c:v>
                </c:pt>
                <c:pt idx="1801">
                  <c:v>-16.79</c:v>
                </c:pt>
                <c:pt idx="1802">
                  <c:v>-16.010000000000002</c:v>
                </c:pt>
                <c:pt idx="1803">
                  <c:v>-15.59</c:v>
                </c:pt>
                <c:pt idx="1804">
                  <c:v>-15.35</c:v>
                </c:pt>
                <c:pt idx="1805">
                  <c:v>-15.77</c:v>
                </c:pt>
                <c:pt idx="1806">
                  <c:v>-15.77</c:v>
                </c:pt>
                <c:pt idx="1807">
                  <c:v>-15.71</c:v>
                </c:pt>
                <c:pt idx="1808">
                  <c:v>-16.27</c:v>
                </c:pt>
                <c:pt idx="1809">
                  <c:v>-17.149999999999999</c:v>
                </c:pt>
                <c:pt idx="1810">
                  <c:v>-17.41</c:v>
                </c:pt>
                <c:pt idx="1811">
                  <c:v>-17.690000000000001</c:v>
                </c:pt>
                <c:pt idx="1812">
                  <c:v>-18.690000000000001</c:v>
                </c:pt>
                <c:pt idx="1813">
                  <c:v>-19.41</c:v>
                </c:pt>
                <c:pt idx="1814">
                  <c:v>-19.190000000000001</c:v>
                </c:pt>
                <c:pt idx="1815">
                  <c:v>-18.95</c:v>
                </c:pt>
                <c:pt idx="1816">
                  <c:v>-19.190000000000001</c:v>
                </c:pt>
                <c:pt idx="1817">
                  <c:v>-19.670000000000002</c:v>
                </c:pt>
                <c:pt idx="1818">
                  <c:v>-21.05</c:v>
                </c:pt>
                <c:pt idx="1819">
                  <c:v>-22.17</c:v>
                </c:pt>
                <c:pt idx="1820">
                  <c:v>-22.53</c:v>
                </c:pt>
                <c:pt idx="1821">
                  <c:v>-21.93</c:v>
                </c:pt>
                <c:pt idx="1822">
                  <c:v>-20.95</c:v>
                </c:pt>
                <c:pt idx="1823">
                  <c:v>-22.51</c:v>
                </c:pt>
                <c:pt idx="1824">
                  <c:v>-24.55</c:v>
                </c:pt>
                <c:pt idx="1825">
                  <c:v>-25.71</c:v>
                </c:pt>
                <c:pt idx="1826">
                  <c:v>-26.15</c:v>
                </c:pt>
                <c:pt idx="1827">
                  <c:v>-26.89</c:v>
                </c:pt>
                <c:pt idx="1828">
                  <c:v>-27.33</c:v>
                </c:pt>
                <c:pt idx="1829">
                  <c:v>-27.45</c:v>
                </c:pt>
                <c:pt idx="1830">
                  <c:v>-26.47</c:v>
                </c:pt>
                <c:pt idx="1831">
                  <c:v>-26.13</c:v>
                </c:pt>
                <c:pt idx="1832">
                  <c:v>-25.45</c:v>
                </c:pt>
                <c:pt idx="1833">
                  <c:v>-24.73</c:v>
                </c:pt>
                <c:pt idx="1834">
                  <c:v>-24.27</c:v>
                </c:pt>
                <c:pt idx="1835">
                  <c:v>-23.83</c:v>
                </c:pt>
                <c:pt idx="1836">
                  <c:v>-24.29</c:v>
                </c:pt>
                <c:pt idx="1837">
                  <c:v>-24.97</c:v>
                </c:pt>
                <c:pt idx="1838">
                  <c:v>-25.57</c:v>
                </c:pt>
                <c:pt idx="1839">
                  <c:v>-25.75</c:v>
                </c:pt>
                <c:pt idx="1840">
                  <c:v>-25.95</c:v>
                </c:pt>
                <c:pt idx="1841">
                  <c:v>-26.67</c:v>
                </c:pt>
                <c:pt idx="1842">
                  <c:v>-28.17</c:v>
                </c:pt>
                <c:pt idx="1843">
                  <c:v>-28.99</c:v>
                </c:pt>
                <c:pt idx="1844">
                  <c:v>-29.23</c:v>
                </c:pt>
                <c:pt idx="1845">
                  <c:v>-29.43</c:v>
                </c:pt>
                <c:pt idx="1846">
                  <c:v>-29.21</c:v>
                </c:pt>
                <c:pt idx="1847">
                  <c:v>-28.71</c:v>
                </c:pt>
                <c:pt idx="1848">
                  <c:v>-27.21</c:v>
                </c:pt>
                <c:pt idx="1849">
                  <c:v>-25.07</c:v>
                </c:pt>
                <c:pt idx="1850">
                  <c:v>-24.65</c:v>
                </c:pt>
                <c:pt idx="1851">
                  <c:v>-24.85</c:v>
                </c:pt>
                <c:pt idx="1852">
                  <c:v>-25.73</c:v>
                </c:pt>
                <c:pt idx="1853">
                  <c:v>-25.03</c:v>
                </c:pt>
                <c:pt idx="1854">
                  <c:v>-24.45</c:v>
                </c:pt>
                <c:pt idx="1855">
                  <c:v>-24.29</c:v>
                </c:pt>
                <c:pt idx="1856">
                  <c:v>-24.17</c:v>
                </c:pt>
                <c:pt idx="1857">
                  <c:v>-23.69</c:v>
                </c:pt>
                <c:pt idx="1858">
                  <c:v>-21.83</c:v>
                </c:pt>
                <c:pt idx="1859">
                  <c:v>-20.83</c:v>
                </c:pt>
                <c:pt idx="1860">
                  <c:v>-20.39</c:v>
                </c:pt>
                <c:pt idx="1861">
                  <c:v>-19.73</c:v>
                </c:pt>
                <c:pt idx="1862">
                  <c:v>-19.55</c:v>
                </c:pt>
                <c:pt idx="1863">
                  <c:v>-19.57</c:v>
                </c:pt>
                <c:pt idx="1864">
                  <c:v>-19.489999999999998</c:v>
                </c:pt>
                <c:pt idx="1865">
                  <c:v>-19.07</c:v>
                </c:pt>
                <c:pt idx="1866">
                  <c:v>-19.29</c:v>
                </c:pt>
                <c:pt idx="1867">
                  <c:v>-19.53</c:v>
                </c:pt>
                <c:pt idx="1868">
                  <c:v>-19.93</c:v>
                </c:pt>
                <c:pt idx="1869">
                  <c:v>-19.850000000000001</c:v>
                </c:pt>
                <c:pt idx="1870">
                  <c:v>-19.829999999999998</c:v>
                </c:pt>
                <c:pt idx="1871">
                  <c:v>-19.87</c:v>
                </c:pt>
                <c:pt idx="1872">
                  <c:v>-20.21</c:v>
                </c:pt>
                <c:pt idx="1873">
                  <c:v>-21.01</c:v>
                </c:pt>
                <c:pt idx="1874">
                  <c:v>-21.87</c:v>
                </c:pt>
                <c:pt idx="1875">
                  <c:v>-22.09</c:v>
                </c:pt>
                <c:pt idx="1876">
                  <c:v>-22.53</c:v>
                </c:pt>
                <c:pt idx="1877">
                  <c:v>-22.77</c:v>
                </c:pt>
                <c:pt idx="1878">
                  <c:v>-22.83</c:v>
                </c:pt>
                <c:pt idx="1879">
                  <c:v>-23.03</c:v>
                </c:pt>
                <c:pt idx="1880">
                  <c:v>-24.05</c:v>
                </c:pt>
                <c:pt idx="1881">
                  <c:v>-25.43</c:v>
                </c:pt>
                <c:pt idx="1882">
                  <c:v>-26.35</c:v>
                </c:pt>
                <c:pt idx="1883">
                  <c:v>-27.23</c:v>
                </c:pt>
                <c:pt idx="1884">
                  <c:v>-27.29</c:v>
                </c:pt>
                <c:pt idx="1885">
                  <c:v>-26.67</c:v>
                </c:pt>
                <c:pt idx="1886">
                  <c:v>-26.77</c:v>
                </c:pt>
                <c:pt idx="1887">
                  <c:v>-26.99</c:v>
                </c:pt>
                <c:pt idx="1888">
                  <c:v>-27.13</c:v>
                </c:pt>
                <c:pt idx="1889">
                  <c:v>-27.65</c:v>
                </c:pt>
                <c:pt idx="1890">
                  <c:v>-27.67</c:v>
                </c:pt>
                <c:pt idx="1891">
                  <c:v>-27.51</c:v>
                </c:pt>
                <c:pt idx="1892">
                  <c:v>-26.59</c:v>
                </c:pt>
                <c:pt idx="1893">
                  <c:v>-26.05</c:v>
                </c:pt>
                <c:pt idx="1894">
                  <c:v>-25.79</c:v>
                </c:pt>
                <c:pt idx="1895">
                  <c:v>-25.13</c:v>
                </c:pt>
                <c:pt idx="1896">
                  <c:v>-24.29</c:v>
                </c:pt>
                <c:pt idx="1897">
                  <c:v>-24.19</c:v>
                </c:pt>
                <c:pt idx="1898">
                  <c:v>-24.13</c:v>
                </c:pt>
                <c:pt idx="1899">
                  <c:v>-24.59</c:v>
                </c:pt>
                <c:pt idx="1900">
                  <c:v>-24.59</c:v>
                </c:pt>
                <c:pt idx="1901">
                  <c:v>-24.39</c:v>
                </c:pt>
                <c:pt idx="1902">
                  <c:v>-24.07</c:v>
                </c:pt>
                <c:pt idx="1903">
                  <c:v>-23.81</c:v>
                </c:pt>
                <c:pt idx="1904">
                  <c:v>-23.79</c:v>
                </c:pt>
                <c:pt idx="1905">
                  <c:v>-23.51</c:v>
                </c:pt>
                <c:pt idx="1906">
                  <c:v>-23.73</c:v>
                </c:pt>
                <c:pt idx="1907">
                  <c:v>-24.23</c:v>
                </c:pt>
                <c:pt idx="1908">
                  <c:v>-24.01</c:v>
                </c:pt>
                <c:pt idx="1909">
                  <c:v>-24.11</c:v>
                </c:pt>
                <c:pt idx="1910">
                  <c:v>-23.93</c:v>
                </c:pt>
                <c:pt idx="1911">
                  <c:v>-23.81</c:v>
                </c:pt>
                <c:pt idx="1912">
                  <c:v>-23.99</c:v>
                </c:pt>
                <c:pt idx="1913">
                  <c:v>-24.23</c:v>
                </c:pt>
                <c:pt idx="1914">
                  <c:v>-24.83</c:v>
                </c:pt>
                <c:pt idx="1915">
                  <c:v>-25.89</c:v>
                </c:pt>
                <c:pt idx="1916">
                  <c:v>-26.75</c:v>
                </c:pt>
                <c:pt idx="1917">
                  <c:v>-27.07</c:v>
                </c:pt>
                <c:pt idx="1918">
                  <c:v>-27.61</c:v>
                </c:pt>
                <c:pt idx="1919">
                  <c:v>-28.03</c:v>
                </c:pt>
                <c:pt idx="1920">
                  <c:v>-28.19</c:v>
                </c:pt>
                <c:pt idx="1921">
                  <c:v>-28.41</c:v>
                </c:pt>
                <c:pt idx="1922">
                  <c:v>-28.91</c:v>
                </c:pt>
                <c:pt idx="1923">
                  <c:v>-28.37</c:v>
                </c:pt>
                <c:pt idx="1924">
                  <c:v>-27.83</c:v>
                </c:pt>
                <c:pt idx="1925">
                  <c:v>-27.91</c:v>
                </c:pt>
                <c:pt idx="1926">
                  <c:v>-28.73</c:v>
                </c:pt>
                <c:pt idx="1927">
                  <c:v>-29.49</c:v>
                </c:pt>
                <c:pt idx="1928">
                  <c:v>-30.15</c:v>
                </c:pt>
                <c:pt idx="1929">
                  <c:v>-30.63</c:v>
                </c:pt>
                <c:pt idx="1930">
                  <c:v>-30.89</c:v>
                </c:pt>
                <c:pt idx="1931">
                  <c:v>-31.77</c:v>
                </c:pt>
                <c:pt idx="1932">
                  <c:v>-31.85</c:v>
                </c:pt>
                <c:pt idx="1933">
                  <c:v>-32.31</c:v>
                </c:pt>
                <c:pt idx="1934">
                  <c:v>-32.61</c:v>
                </c:pt>
                <c:pt idx="1935">
                  <c:v>-33.17</c:v>
                </c:pt>
                <c:pt idx="1936">
                  <c:v>-33.090000000000003</c:v>
                </c:pt>
                <c:pt idx="1937">
                  <c:v>-33.39</c:v>
                </c:pt>
                <c:pt idx="1938">
                  <c:v>-33.950000000000003</c:v>
                </c:pt>
                <c:pt idx="1939">
                  <c:v>-33.869999999999997</c:v>
                </c:pt>
                <c:pt idx="1940">
                  <c:v>-34.07</c:v>
                </c:pt>
                <c:pt idx="1941">
                  <c:v>-33.67</c:v>
                </c:pt>
                <c:pt idx="1942">
                  <c:v>-33.75</c:v>
                </c:pt>
                <c:pt idx="1943">
                  <c:v>-33.770000000000003</c:v>
                </c:pt>
                <c:pt idx="1944">
                  <c:v>-33.89</c:v>
                </c:pt>
                <c:pt idx="1945">
                  <c:v>-34.15</c:v>
                </c:pt>
                <c:pt idx="1946">
                  <c:v>-33.869999999999997</c:v>
                </c:pt>
                <c:pt idx="1947">
                  <c:v>-33.79</c:v>
                </c:pt>
                <c:pt idx="1948">
                  <c:v>-34.450000000000003</c:v>
                </c:pt>
                <c:pt idx="1949">
                  <c:v>-34.409999999999997</c:v>
                </c:pt>
                <c:pt idx="1950">
                  <c:v>-34.549999999999997</c:v>
                </c:pt>
                <c:pt idx="1951">
                  <c:v>-34.909999999999997</c:v>
                </c:pt>
                <c:pt idx="1952">
                  <c:v>-34.99</c:v>
                </c:pt>
                <c:pt idx="1953">
                  <c:v>-35.49</c:v>
                </c:pt>
                <c:pt idx="1954">
                  <c:v>-35.729999999999997</c:v>
                </c:pt>
                <c:pt idx="1955">
                  <c:v>-35.69</c:v>
                </c:pt>
                <c:pt idx="1956">
                  <c:v>-35.99</c:v>
                </c:pt>
                <c:pt idx="1957">
                  <c:v>-35.97</c:v>
                </c:pt>
                <c:pt idx="1958">
                  <c:v>-36.049999999999997</c:v>
                </c:pt>
                <c:pt idx="1959">
                  <c:v>-36.29</c:v>
                </c:pt>
                <c:pt idx="1960">
                  <c:v>-35.909999999999997</c:v>
                </c:pt>
                <c:pt idx="1961">
                  <c:v>-36.03</c:v>
                </c:pt>
                <c:pt idx="1962">
                  <c:v>-35.85</c:v>
                </c:pt>
                <c:pt idx="1963">
                  <c:v>-35.909999999999997</c:v>
                </c:pt>
                <c:pt idx="1964">
                  <c:v>-35.67</c:v>
                </c:pt>
                <c:pt idx="1965">
                  <c:v>-35.79</c:v>
                </c:pt>
                <c:pt idx="1966">
                  <c:v>-35.869999999999997</c:v>
                </c:pt>
                <c:pt idx="1967">
                  <c:v>-36.049999999999997</c:v>
                </c:pt>
                <c:pt idx="1968">
                  <c:v>-35.97</c:v>
                </c:pt>
                <c:pt idx="1969">
                  <c:v>-36.03</c:v>
                </c:pt>
                <c:pt idx="1970">
                  <c:v>-36.01</c:v>
                </c:pt>
                <c:pt idx="1971">
                  <c:v>-35.450000000000003</c:v>
                </c:pt>
                <c:pt idx="1972">
                  <c:v>-35.229999999999997</c:v>
                </c:pt>
                <c:pt idx="1973">
                  <c:v>-35.130000000000003</c:v>
                </c:pt>
                <c:pt idx="1974">
                  <c:v>-35.25</c:v>
                </c:pt>
                <c:pt idx="1975">
                  <c:v>-35.21</c:v>
                </c:pt>
                <c:pt idx="1976">
                  <c:v>-35.53</c:v>
                </c:pt>
                <c:pt idx="1977">
                  <c:v>-35.409999999999997</c:v>
                </c:pt>
                <c:pt idx="1978">
                  <c:v>-35.29</c:v>
                </c:pt>
                <c:pt idx="1979">
                  <c:v>-35.39</c:v>
                </c:pt>
                <c:pt idx="1980">
                  <c:v>-35.75</c:v>
                </c:pt>
                <c:pt idx="1981">
                  <c:v>-36.03</c:v>
                </c:pt>
                <c:pt idx="1982">
                  <c:v>-35.67</c:v>
                </c:pt>
                <c:pt idx="1983">
                  <c:v>-35.97</c:v>
                </c:pt>
                <c:pt idx="1984">
                  <c:v>-36.15</c:v>
                </c:pt>
                <c:pt idx="1985">
                  <c:v>-35.89</c:v>
                </c:pt>
                <c:pt idx="1986">
                  <c:v>-36.03</c:v>
                </c:pt>
                <c:pt idx="1987">
                  <c:v>-36.07</c:v>
                </c:pt>
                <c:pt idx="1988">
                  <c:v>-35.950000000000003</c:v>
                </c:pt>
                <c:pt idx="1989">
                  <c:v>-35.81</c:v>
                </c:pt>
                <c:pt idx="1990">
                  <c:v>-36.130000000000003</c:v>
                </c:pt>
                <c:pt idx="1991">
                  <c:v>-36.07</c:v>
                </c:pt>
                <c:pt idx="1992">
                  <c:v>-36.270000000000003</c:v>
                </c:pt>
                <c:pt idx="1993">
                  <c:v>-36.090000000000003</c:v>
                </c:pt>
                <c:pt idx="1994">
                  <c:v>-36.15</c:v>
                </c:pt>
                <c:pt idx="1995">
                  <c:v>-36.049999999999997</c:v>
                </c:pt>
                <c:pt idx="1996">
                  <c:v>-36.409999999999997</c:v>
                </c:pt>
                <c:pt idx="1997">
                  <c:v>-36.450000000000003</c:v>
                </c:pt>
                <c:pt idx="1998">
                  <c:v>-36.369999999999997</c:v>
                </c:pt>
                <c:pt idx="1999">
                  <c:v>-36.21</c:v>
                </c:pt>
                <c:pt idx="2000">
                  <c:v>-36.47</c:v>
                </c:pt>
                <c:pt idx="2001">
                  <c:v>-36.21</c:v>
                </c:pt>
                <c:pt idx="2002">
                  <c:v>-36.090000000000003</c:v>
                </c:pt>
                <c:pt idx="2003">
                  <c:v>-36.31</c:v>
                </c:pt>
                <c:pt idx="2004">
                  <c:v>-36.369999999999997</c:v>
                </c:pt>
                <c:pt idx="2005">
                  <c:v>-36.369999999999997</c:v>
                </c:pt>
                <c:pt idx="2006">
                  <c:v>-36.450000000000003</c:v>
                </c:pt>
                <c:pt idx="2007">
                  <c:v>-36.43</c:v>
                </c:pt>
                <c:pt idx="2008">
                  <c:v>-36.130000000000003</c:v>
                </c:pt>
                <c:pt idx="2009">
                  <c:v>-35.79</c:v>
                </c:pt>
                <c:pt idx="2010">
                  <c:v>-35.75</c:v>
                </c:pt>
                <c:pt idx="2011">
                  <c:v>-36.049999999999997</c:v>
                </c:pt>
                <c:pt idx="2012">
                  <c:v>-36.25</c:v>
                </c:pt>
                <c:pt idx="2013">
                  <c:v>-36.090000000000003</c:v>
                </c:pt>
                <c:pt idx="2014">
                  <c:v>-35.81</c:v>
                </c:pt>
                <c:pt idx="2015">
                  <c:v>-36.31</c:v>
                </c:pt>
                <c:pt idx="2016">
                  <c:v>-36.049999999999997</c:v>
                </c:pt>
                <c:pt idx="2017">
                  <c:v>-36.17</c:v>
                </c:pt>
                <c:pt idx="2018">
                  <c:v>-36.270000000000003</c:v>
                </c:pt>
                <c:pt idx="2019">
                  <c:v>-35.81</c:v>
                </c:pt>
                <c:pt idx="2020">
                  <c:v>-36.07</c:v>
                </c:pt>
                <c:pt idx="2021">
                  <c:v>-36.25</c:v>
                </c:pt>
                <c:pt idx="2022">
                  <c:v>-35.97</c:v>
                </c:pt>
                <c:pt idx="2023">
                  <c:v>-35.89</c:v>
                </c:pt>
                <c:pt idx="2024">
                  <c:v>-36.03</c:v>
                </c:pt>
                <c:pt idx="2025">
                  <c:v>-36.21</c:v>
                </c:pt>
                <c:pt idx="2026">
                  <c:v>-35.869999999999997</c:v>
                </c:pt>
                <c:pt idx="2027">
                  <c:v>-35.83</c:v>
                </c:pt>
                <c:pt idx="2028">
                  <c:v>-36.03</c:v>
                </c:pt>
                <c:pt idx="2029">
                  <c:v>-36.229999999999997</c:v>
                </c:pt>
                <c:pt idx="2030">
                  <c:v>-36.03</c:v>
                </c:pt>
                <c:pt idx="2031">
                  <c:v>-36.07</c:v>
                </c:pt>
                <c:pt idx="2032">
                  <c:v>-36.450000000000003</c:v>
                </c:pt>
                <c:pt idx="2033">
                  <c:v>-36.07</c:v>
                </c:pt>
                <c:pt idx="2034">
                  <c:v>-36.07</c:v>
                </c:pt>
                <c:pt idx="2035">
                  <c:v>-36.19</c:v>
                </c:pt>
                <c:pt idx="2036">
                  <c:v>-36.03</c:v>
                </c:pt>
                <c:pt idx="2037">
                  <c:v>-36.369999999999997</c:v>
                </c:pt>
                <c:pt idx="2038">
                  <c:v>-36.25</c:v>
                </c:pt>
                <c:pt idx="2039">
                  <c:v>-35.83</c:v>
                </c:pt>
                <c:pt idx="2040">
                  <c:v>-35.97</c:v>
                </c:pt>
                <c:pt idx="2041">
                  <c:v>-36.01</c:v>
                </c:pt>
                <c:pt idx="2042">
                  <c:v>-36.43</c:v>
                </c:pt>
                <c:pt idx="2043">
                  <c:v>-36.130000000000003</c:v>
                </c:pt>
                <c:pt idx="2044">
                  <c:v>-35.93</c:v>
                </c:pt>
                <c:pt idx="2045">
                  <c:v>-36.29</c:v>
                </c:pt>
                <c:pt idx="2046">
                  <c:v>-36.229999999999997</c:v>
                </c:pt>
                <c:pt idx="2047">
                  <c:v>-36.19</c:v>
                </c:pt>
                <c:pt idx="2048">
                  <c:v>-36.770000000000003</c:v>
                </c:pt>
                <c:pt idx="2049">
                  <c:v>-35.950000000000003</c:v>
                </c:pt>
                <c:pt idx="2050">
                  <c:v>-36.47</c:v>
                </c:pt>
                <c:pt idx="2051">
                  <c:v>-36.15</c:v>
                </c:pt>
                <c:pt idx="2052">
                  <c:v>-36.21</c:v>
                </c:pt>
                <c:pt idx="2053">
                  <c:v>-35.770000000000003</c:v>
                </c:pt>
                <c:pt idx="2054">
                  <c:v>-36.369999999999997</c:v>
                </c:pt>
                <c:pt idx="2055">
                  <c:v>-36.17</c:v>
                </c:pt>
                <c:pt idx="2056">
                  <c:v>-36.25</c:v>
                </c:pt>
                <c:pt idx="2057">
                  <c:v>-36.21</c:v>
                </c:pt>
                <c:pt idx="2058">
                  <c:v>-36.11</c:v>
                </c:pt>
                <c:pt idx="2059">
                  <c:v>-35.909999999999997</c:v>
                </c:pt>
                <c:pt idx="2060">
                  <c:v>-36.270000000000003</c:v>
                </c:pt>
                <c:pt idx="2061">
                  <c:v>-36.01</c:v>
                </c:pt>
                <c:pt idx="2062">
                  <c:v>-35.909999999999997</c:v>
                </c:pt>
                <c:pt idx="2063">
                  <c:v>-35.869999999999997</c:v>
                </c:pt>
                <c:pt idx="2064">
                  <c:v>-35.770000000000003</c:v>
                </c:pt>
                <c:pt idx="2065">
                  <c:v>-36.01</c:v>
                </c:pt>
                <c:pt idx="2066">
                  <c:v>-36.19</c:v>
                </c:pt>
                <c:pt idx="2067">
                  <c:v>-36.25</c:v>
                </c:pt>
                <c:pt idx="2068">
                  <c:v>-36.43</c:v>
                </c:pt>
                <c:pt idx="2069">
                  <c:v>-36.17</c:v>
                </c:pt>
                <c:pt idx="2070">
                  <c:v>-36.049999999999997</c:v>
                </c:pt>
                <c:pt idx="2071">
                  <c:v>-35.93</c:v>
                </c:pt>
                <c:pt idx="2072">
                  <c:v>-35.93</c:v>
                </c:pt>
                <c:pt idx="2073">
                  <c:v>-35.630000000000003</c:v>
                </c:pt>
                <c:pt idx="2074">
                  <c:v>-35.49</c:v>
                </c:pt>
                <c:pt idx="2075">
                  <c:v>-35.21</c:v>
                </c:pt>
                <c:pt idx="2076">
                  <c:v>-35.03</c:v>
                </c:pt>
                <c:pt idx="2077">
                  <c:v>-34.75</c:v>
                </c:pt>
                <c:pt idx="2078">
                  <c:v>-34.99</c:v>
                </c:pt>
                <c:pt idx="2079">
                  <c:v>-34.67</c:v>
                </c:pt>
                <c:pt idx="2080">
                  <c:v>-34.549999999999997</c:v>
                </c:pt>
                <c:pt idx="2081">
                  <c:v>-34.85</c:v>
                </c:pt>
                <c:pt idx="2082">
                  <c:v>-34.630000000000003</c:v>
                </c:pt>
                <c:pt idx="2083">
                  <c:v>-34.47</c:v>
                </c:pt>
                <c:pt idx="2084">
                  <c:v>-34.79</c:v>
                </c:pt>
                <c:pt idx="2085">
                  <c:v>-34.19</c:v>
                </c:pt>
                <c:pt idx="2086">
                  <c:v>-34.369999999999997</c:v>
                </c:pt>
                <c:pt idx="2087">
                  <c:v>-34.85</c:v>
                </c:pt>
                <c:pt idx="2088">
                  <c:v>-34.81</c:v>
                </c:pt>
                <c:pt idx="2089">
                  <c:v>-34.81</c:v>
                </c:pt>
                <c:pt idx="2090">
                  <c:v>-34.450000000000003</c:v>
                </c:pt>
                <c:pt idx="2091">
                  <c:v>-34.47</c:v>
                </c:pt>
                <c:pt idx="2092">
                  <c:v>-34.57</c:v>
                </c:pt>
                <c:pt idx="2093">
                  <c:v>-34.49</c:v>
                </c:pt>
                <c:pt idx="2094">
                  <c:v>-34.85</c:v>
                </c:pt>
                <c:pt idx="2095">
                  <c:v>-34.21</c:v>
                </c:pt>
                <c:pt idx="2096">
                  <c:v>-33.270000000000003</c:v>
                </c:pt>
                <c:pt idx="2097">
                  <c:v>-33.19</c:v>
                </c:pt>
                <c:pt idx="2098">
                  <c:v>-32.61</c:v>
                </c:pt>
                <c:pt idx="2099">
                  <c:v>-32.03</c:v>
                </c:pt>
                <c:pt idx="2100">
                  <c:v>-32.31</c:v>
                </c:pt>
                <c:pt idx="2101">
                  <c:v>-32.01</c:v>
                </c:pt>
                <c:pt idx="2102">
                  <c:v>-32.17</c:v>
                </c:pt>
                <c:pt idx="2103">
                  <c:v>-32.07</c:v>
                </c:pt>
                <c:pt idx="2104">
                  <c:v>-32.03</c:v>
                </c:pt>
                <c:pt idx="2105">
                  <c:v>-31.11</c:v>
                </c:pt>
                <c:pt idx="2106">
                  <c:v>-31.25</c:v>
                </c:pt>
                <c:pt idx="2107">
                  <c:v>-31.15</c:v>
                </c:pt>
                <c:pt idx="2108">
                  <c:v>-30.79</c:v>
                </c:pt>
                <c:pt idx="2109">
                  <c:v>-31.09</c:v>
                </c:pt>
                <c:pt idx="2110">
                  <c:v>-30.49</c:v>
                </c:pt>
                <c:pt idx="2111">
                  <c:v>-30.35</c:v>
                </c:pt>
                <c:pt idx="2112">
                  <c:v>-30.05</c:v>
                </c:pt>
                <c:pt idx="2113">
                  <c:v>-29.97</c:v>
                </c:pt>
                <c:pt idx="2114">
                  <c:v>-30.43</c:v>
                </c:pt>
                <c:pt idx="2115">
                  <c:v>-30.49</c:v>
                </c:pt>
                <c:pt idx="2116">
                  <c:v>-30.23</c:v>
                </c:pt>
                <c:pt idx="2117">
                  <c:v>-30.69</c:v>
                </c:pt>
                <c:pt idx="2118">
                  <c:v>-30.37</c:v>
                </c:pt>
                <c:pt idx="2119">
                  <c:v>-30.29</c:v>
                </c:pt>
                <c:pt idx="2120">
                  <c:v>-29.95</c:v>
                </c:pt>
                <c:pt idx="2121">
                  <c:v>-29.77</c:v>
                </c:pt>
                <c:pt idx="2122">
                  <c:v>-30.09</c:v>
                </c:pt>
                <c:pt idx="2123">
                  <c:v>-30.37</c:v>
                </c:pt>
                <c:pt idx="2124">
                  <c:v>-30.57</c:v>
                </c:pt>
                <c:pt idx="2125">
                  <c:v>-30.41</c:v>
                </c:pt>
                <c:pt idx="2126">
                  <c:v>-30.21</c:v>
                </c:pt>
                <c:pt idx="2127">
                  <c:v>-30.57</c:v>
                </c:pt>
                <c:pt idx="2128">
                  <c:v>-31.17</c:v>
                </c:pt>
                <c:pt idx="2129">
                  <c:v>-31.13</c:v>
                </c:pt>
                <c:pt idx="2130">
                  <c:v>-31.37</c:v>
                </c:pt>
                <c:pt idx="2131">
                  <c:v>-31.55</c:v>
                </c:pt>
                <c:pt idx="2132">
                  <c:v>-31.23</c:v>
                </c:pt>
                <c:pt idx="2133">
                  <c:v>-31.63</c:v>
                </c:pt>
                <c:pt idx="2134">
                  <c:v>-32.03</c:v>
                </c:pt>
                <c:pt idx="2135">
                  <c:v>-32.57</c:v>
                </c:pt>
                <c:pt idx="2136">
                  <c:v>-32.950000000000003</c:v>
                </c:pt>
                <c:pt idx="2137">
                  <c:v>-32.869999999999997</c:v>
                </c:pt>
                <c:pt idx="2138">
                  <c:v>-32.71</c:v>
                </c:pt>
                <c:pt idx="2139">
                  <c:v>-33.11</c:v>
                </c:pt>
                <c:pt idx="2140">
                  <c:v>-33.409999999999997</c:v>
                </c:pt>
                <c:pt idx="2141">
                  <c:v>-33.869999999999997</c:v>
                </c:pt>
                <c:pt idx="2142">
                  <c:v>-34.25</c:v>
                </c:pt>
                <c:pt idx="2143">
                  <c:v>-34.51</c:v>
                </c:pt>
                <c:pt idx="2144">
                  <c:v>-35.049999999999997</c:v>
                </c:pt>
                <c:pt idx="2145">
                  <c:v>-35.11</c:v>
                </c:pt>
                <c:pt idx="2146">
                  <c:v>-34.83</c:v>
                </c:pt>
                <c:pt idx="2147">
                  <c:v>-34.29</c:v>
                </c:pt>
                <c:pt idx="2148">
                  <c:v>-34.35</c:v>
                </c:pt>
                <c:pt idx="2149">
                  <c:v>-34.549999999999997</c:v>
                </c:pt>
                <c:pt idx="2150">
                  <c:v>-34.33</c:v>
                </c:pt>
                <c:pt idx="2151">
                  <c:v>-34.049999999999997</c:v>
                </c:pt>
                <c:pt idx="2152">
                  <c:v>-33.909999999999997</c:v>
                </c:pt>
                <c:pt idx="2153">
                  <c:v>-34.11</c:v>
                </c:pt>
                <c:pt idx="2154">
                  <c:v>-34.409999999999997</c:v>
                </c:pt>
                <c:pt idx="2155">
                  <c:v>-34.47</c:v>
                </c:pt>
                <c:pt idx="2156">
                  <c:v>-34.57</c:v>
                </c:pt>
                <c:pt idx="2157">
                  <c:v>-34.97</c:v>
                </c:pt>
                <c:pt idx="2158">
                  <c:v>-35.39</c:v>
                </c:pt>
                <c:pt idx="2159">
                  <c:v>-35.49</c:v>
                </c:pt>
                <c:pt idx="2160">
                  <c:v>-35.11</c:v>
                </c:pt>
                <c:pt idx="2161">
                  <c:v>-35.770000000000003</c:v>
                </c:pt>
                <c:pt idx="2162">
                  <c:v>-35.19</c:v>
                </c:pt>
                <c:pt idx="2163">
                  <c:v>-35.57</c:v>
                </c:pt>
                <c:pt idx="2164">
                  <c:v>-35.29</c:v>
                </c:pt>
                <c:pt idx="2165">
                  <c:v>-35.25</c:v>
                </c:pt>
                <c:pt idx="2166">
                  <c:v>-35.630000000000003</c:v>
                </c:pt>
                <c:pt idx="2167">
                  <c:v>-35.99</c:v>
                </c:pt>
                <c:pt idx="2168">
                  <c:v>-35.99</c:v>
                </c:pt>
                <c:pt idx="2169">
                  <c:v>-36.07</c:v>
                </c:pt>
                <c:pt idx="2170">
                  <c:v>-36.33</c:v>
                </c:pt>
                <c:pt idx="2171">
                  <c:v>-36.07</c:v>
                </c:pt>
                <c:pt idx="2172">
                  <c:v>-36.15</c:v>
                </c:pt>
                <c:pt idx="2173">
                  <c:v>-36.67</c:v>
                </c:pt>
                <c:pt idx="2174">
                  <c:v>-36.19</c:v>
                </c:pt>
                <c:pt idx="2175">
                  <c:v>-36.11</c:v>
                </c:pt>
                <c:pt idx="2176">
                  <c:v>-36.409999999999997</c:v>
                </c:pt>
                <c:pt idx="2177">
                  <c:v>-36.15</c:v>
                </c:pt>
                <c:pt idx="2178">
                  <c:v>-36.369999999999997</c:v>
                </c:pt>
                <c:pt idx="2179">
                  <c:v>-35.950000000000003</c:v>
                </c:pt>
                <c:pt idx="2180">
                  <c:v>-36.47</c:v>
                </c:pt>
                <c:pt idx="2181">
                  <c:v>-36.33</c:v>
                </c:pt>
                <c:pt idx="2182">
                  <c:v>-35.950000000000003</c:v>
                </c:pt>
                <c:pt idx="2183">
                  <c:v>-35.950000000000003</c:v>
                </c:pt>
                <c:pt idx="2184">
                  <c:v>-35.869999999999997</c:v>
                </c:pt>
                <c:pt idx="2185">
                  <c:v>-35.75</c:v>
                </c:pt>
                <c:pt idx="2186">
                  <c:v>-36.01</c:v>
                </c:pt>
                <c:pt idx="2187">
                  <c:v>-36.29</c:v>
                </c:pt>
                <c:pt idx="2188">
                  <c:v>-35.909999999999997</c:v>
                </c:pt>
                <c:pt idx="2189">
                  <c:v>-36.35</c:v>
                </c:pt>
                <c:pt idx="2190">
                  <c:v>-36.03</c:v>
                </c:pt>
                <c:pt idx="2191">
                  <c:v>-36.17</c:v>
                </c:pt>
                <c:pt idx="2192">
                  <c:v>-36.229999999999997</c:v>
                </c:pt>
                <c:pt idx="2193">
                  <c:v>-36.090000000000003</c:v>
                </c:pt>
                <c:pt idx="2194">
                  <c:v>-35.83</c:v>
                </c:pt>
                <c:pt idx="2195">
                  <c:v>-35.99</c:v>
                </c:pt>
                <c:pt idx="2196">
                  <c:v>-35.81</c:v>
                </c:pt>
                <c:pt idx="2197">
                  <c:v>-35.81</c:v>
                </c:pt>
                <c:pt idx="2198">
                  <c:v>-36.21</c:v>
                </c:pt>
                <c:pt idx="2199">
                  <c:v>-36.229999999999997</c:v>
                </c:pt>
                <c:pt idx="2200">
                  <c:v>-36.15</c:v>
                </c:pt>
                <c:pt idx="2201">
                  <c:v>-36.450000000000003</c:v>
                </c:pt>
                <c:pt idx="2202">
                  <c:v>-36.03</c:v>
                </c:pt>
                <c:pt idx="2203">
                  <c:v>-36.07</c:v>
                </c:pt>
                <c:pt idx="2204">
                  <c:v>-35.950000000000003</c:v>
                </c:pt>
                <c:pt idx="2205">
                  <c:v>-36.19</c:v>
                </c:pt>
                <c:pt idx="2206">
                  <c:v>-35.909999999999997</c:v>
                </c:pt>
                <c:pt idx="2207">
                  <c:v>-35.89</c:v>
                </c:pt>
                <c:pt idx="2208">
                  <c:v>-35.83</c:v>
                </c:pt>
                <c:pt idx="2209">
                  <c:v>-36.17</c:v>
                </c:pt>
                <c:pt idx="2210">
                  <c:v>-36.130000000000003</c:v>
                </c:pt>
                <c:pt idx="2211">
                  <c:v>-36.450000000000003</c:v>
                </c:pt>
                <c:pt idx="2212">
                  <c:v>-36.43</c:v>
                </c:pt>
                <c:pt idx="2213">
                  <c:v>-36.229999999999997</c:v>
                </c:pt>
                <c:pt idx="2214">
                  <c:v>-36.270000000000003</c:v>
                </c:pt>
                <c:pt idx="2215">
                  <c:v>-36.31</c:v>
                </c:pt>
                <c:pt idx="2216">
                  <c:v>-36.21</c:v>
                </c:pt>
                <c:pt idx="2217">
                  <c:v>-36.450000000000003</c:v>
                </c:pt>
                <c:pt idx="2218">
                  <c:v>-36.35</c:v>
                </c:pt>
                <c:pt idx="2219">
                  <c:v>-36.43</c:v>
                </c:pt>
                <c:pt idx="2220">
                  <c:v>-36.47</c:v>
                </c:pt>
                <c:pt idx="2221">
                  <c:v>-36.57</c:v>
                </c:pt>
                <c:pt idx="2222">
                  <c:v>-36.369999999999997</c:v>
                </c:pt>
                <c:pt idx="2223">
                  <c:v>-36.85</c:v>
                </c:pt>
                <c:pt idx="2224">
                  <c:v>-36.81</c:v>
                </c:pt>
                <c:pt idx="2225">
                  <c:v>-36.79</c:v>
                </c:pt>
                <c:pt idx="2226">
                  <c:v>-36.61</c:v>
                </c:pt>
                <c:pt idx="2227">
                  <c:v>-36.770000000000003</c:v>
                </c:pt>
                <c:pt idx="2228">
                  <c:v>-36.97</c:v>
                </c:pt>
                <c:pt idx="2229">
                  <c:v>-37.049999999999997</c:v>
                </c:pt>
                <c:pt idx="2230">
                  <c:v>-36.83</c:v>
                </c:pt>
                <c:pt idx="2231">
                  <c:v>-36.85</c:v>
                </c:pt>
                <c:pt idx="2232">
                  <c:v>-37.130000000000003</c:v>
                </c:pt>
                <c:pt idx="2233">
                  <c:v>-37.130000000000003</c:v>
                </c:pt>
                <c:pt idx="2234">
                  <c:v>-36.61</c:v>
                </c:pt>
                <c:pt idx="2235">
                  <c:v>-36.99</c:v>
                </c:pt>
                <c:pt idx="2236">
                  <c:v>-36.81</c:v>
                </c:pt>
                <c:pt idx="2237">
                  <c:v>-36.729999999999997</c:v>
                </c:pt>
                <c:pt idx="2238">
                  <c:v>-37.01</c:v>
                </c:pt>
                <c:pt idx="2239">
                  <c:v>-36.93</c:v>
                </c:pt>
                <c:pt idx="2240">
                  <c:v>-36.97</c:v>
                </c:pt>
                <c:pt idx="2241">
                  <c:v>-36.69</c:v>
                </c:pt>
                <c:pt idx="2242">
                  <c:v>-36.950000000000003</c:v>
                </c:pt>
                <c:pt idx="2243">
                  <c:v>-36.65</c:v>
                </c:pt>
                <c:pt idx="2244">
                  <c:v>-36.83</c:v>
                </c:pt>
                <c:pt idx="2245">
                  <c:v>-36.67</c:v>
                </c:pt>
                <c:pt idx="2246">
                  <c:v>-36.25</c:v>
                </c:pt>
                <c:pt idx="2247">
                  <c:v>-37.07</c:v>
                </c:pt>
                <c:pt idx="2248">
                  <c:v>-36.549999999999997</c:v>
                </c:pt>
                <c:pt idx="2249">
                  <c:v>-37.47</c:v>
                </c:pt>
                <c:pt idx="2250">
                  <c:v>-36.53</c:v>
                </c:pt>
                <c:pt idx="2251">
                  <c:v>-36.81</c:v>
                </c:pt>
                <c:pt idx="2252">
                  <c:v>-36.71</c:v>
                </c:pt>
                <c:pt idx="2253">
                  <c:v>-36.590000000000003</c:v>
                </c:pt>
                <c:pt idx="2254">
                  <c:v>-36.65</c:v>
                </c:pt>
                <c:pt idx="2255">
                  <c:v>-36.79</c:v>
                </c:pt>
                <c:pt idx="2256">
                  <c:v>-36.630000000000003</c:v>
                </c:pt>
                <c:pt idx="2257">
                  <c:v>-36.770000000000003</c:v>
                </c:pt>
                <c:pt idx="2258">
                  <c:v>-36.83</c:v>
                </c:pt>
                <c:pt idx="2259">
                  <c:v>-36.229999999999997</c:v>
                </c:pt>
                <c:pt idx="2260">
                  <c:v>-36.590000000000003</c:v>
                </c:pt>
                <c:pt idx="2261">
                  <c:v>-36.79</c:v>
                </c:pt>
                <c:pt idx="2262">
                  <c:v>-36.869999999999997</c:v>
                </c:pt>
                <c:pt idx="2263">
                  <c:v>-36.69</c:v>
                </c:pt>
                <c:pt idx="2264">
                  <c:v>-36.729999999999997</c:v>
                </c:pt>
                <c:pt idx="2265">
                  <c:v>-36.590000000000003</c:v>
                </c:pt>
                <c:pt idx="2266">
                  <c:v>-36.549999999999997</c:v>
                </c:pt>
                <c:pt idx="2267">
                  <c:v>-36.67</c:v>
                </c:pt>
                <c:pt idx="2268">
                  <c:v>-36.85</c:v>
                </c:pt>
                <c:pt idx="2269">
                  <c:v>-36.79</c:v>
                </c:pt>
                <c:pt idx="2270">
                  <c:v>-37.03</c:v>
                </c:pt>
                <c:pt idx="2271">
                  <c:v>-36.75</c:v>
                </c:pt>
                <c:pt idx="2272">
                  <c:v>-36.65</c:v>
                </c:pt>
                <c:pt idx="2273">
                  <c:v>-36.729999999999997</c:v>
                </c:pt>
                <c:pt idx="2274">
                  <c:v>-36.630000000000003</c:v>
                </c:pt>
                <c:pt idx="2275">
                  <c:v>-36.69</c:v>
                </c:pt>
                <c:pt idx="2276">
                  <c:v>-36.590000000000003</c:v>
                </c:pt>
                <c:pt idx="2277">
                  <c:v>-36.71</c:v>
                </c:pt>
                <c:pt idx="2278">
                  <c:v>-37.049999999999997</c:v>
                </c:pt>
                <c:pt idx="2279">
                  <c:v>-36.450000000000003</c:v>
                </c:pt>
                <c:pt idx="2280">
                  <c:v>-36.729999999999997</c:v>
                </c:pt>
                <c:pt idx="2281">
                  <c:v>-36.97</c:v>
                </c:pt>
                <c:pt idx="2282">
                  <c:v>-36.450000000000003</c:v>
                </c:pt>
                <c:pt idx="2283">
                  <c:v>-36.65</c:v>
                </c:pt>
                <c:pt idx="2284">
                  <c:v>-36.71</c:v>
                </c:pt>
                <c:pt idx="2285">
                  <c:v>-36.729999999999997</c:v>
                </c:pt>
                <c:pt idx="2286">
                  <c:v>-37.11</c:v>
                </c:pt>
                <c:pt idx="2287">
                  <c:v>-36.57</c:v>
                </c:pt>
                <c:pt idx="2288">
                  <c:v>-36.75</c:v>
                </c:pt>
                <c:pt idx="2289">
                  <c:v>-36.69</c:v>
                </c:pt>
                <c:pt idx="2290">
                  <c:v>-37.21</c:v>
                </c:pt>
                <c:pt idx="2291">
                  <c:v>-37.270000000000003</c:v>
                </c:pt>
                <c:pt idx="2292">
                  <c:v>-37.33</c:v>
                </c:pt>
                <c:pt idx="2293">
                  <c:v>-37.229999999999997</c:v>
                </c:pt>
                <c:pt idx="2294">
                  <c:v>-36.770000000000003</c:v>
                </c:pt>
                <c:pt idx="2295">
                  <c:v>-37.15</c:v>
                </c:pt>
                <c:pt idx="2296">
                  <c:v>-37.29</c:v>
                </c:pt>
                <c:pt idx="2297">
                  <c:v>-36.97</c:v>
                </c:pt>
                <c:pt idx="2298">
                  <c:v>-36.97</c:v>
                </c:pt>
                <c:pt idx="2299">
                  <c:v>-36.869999999999997</c:v>
                </c:pt>
                <c:pt idx="2300">
                  <c:v>-36.270000000000003</c:v>
                </c:pt>
                <c:pt idx="2301">
                  <c:v>-36.89</c:v>
                </c:pt>
                <c:pt idx="2302">
                  <c:v>-36.950000000000003</c:v>
                </c:pt>
                <c:pt idx="2303">
                  <c:v>-36.83</c:v>
                </c:pt>
                <c:pt idx="2304">
                  <c:v>-36.61</c:v>
                </c:pt>
                <c:pt idx="2305">
                  <c:v>-36.57</c:v>
                </c:pt>
                <c:pt idx="2306">
                  <c:v>-36.83</c:v>
                </c:pt>
                <c:pt idx="2307">
                  <c:v>-36.79</c:v>
                </c:pt>
                <c:pt idx="2308">
                  <c:v>-36.369999999999997</c:v>
                </c:pt>
                <c:pt idx="2309">
                  <c:v>-36.61</c:v>
                </c:pt>
                <c:pt idx="2310">
                  <c:v>-36.53</c:v>
                </c:pt>
                <c:pt idx="2311">
                  <c:v>-36.93</c:v>
                </c:pt>
                <c:pt idx="2312">
                  <c:v>-36.97</c:v>
                </c:pt>
                <c:pt idx="2313">
                  <c:v>-36.93</c:v>
                </c:pt>
                <c:pt idx="2314">
                  <c:v>-37.15</c:v>
                </c:pt>
                <c:pt idx="2315">
                  <c:v>-37.11</c:v>
                </c:pt>
                <c:pt idx="2316">
                  <c:v>-36.57</c:v>
                </c:pt>
                <c:pt idx="2317">
                  <c:v>-36.75</c:v>
                </c:pt>
                <c:pt idx="2318">
                  <c:v>-36.47</c:v>
                </c:pt>
                <c:pt idx="2319">
                  <c:v>-36.11</c:v>
                </c:pt>
                <c:pt idx="2320">
                  <c:v>-36.43</c:v>
                </c:pt>
                <c:pt idx="2321">
                  <c:v>-37.01</c:v>
                </c:pt>
                <c:pt idx="2322">
                  <c:v>-36.79</c:v>
                </c:pt>
                <c:pt idx="2323">
                  <c:v>-36.99</c:v>
                </c:pt>
                <c:pt idx="2324">
                  <c:v>-36.69</c:v>
                </c:pt>
                <c:pt idx="2325">
                  <c:v>-37.01</c:v>
                </c:pt>
                <c:pt idx="2326">
                  <c:v>-36.83</c:v>
                </c:pt>
                <c:pt idx="2327">
                  <c:v>-36.57</c:v>
                </c:pt>
                <c:pt idx="2328">
                  <c:v>-36.549999999999997</c:v>
                </c:pt>
                <c:pt idx="2329">
                  <c:v>-36.97</c:v>
                </c:pt>
                <c:pt idx="2330">
                  <c:v>-36.79</c:v>
                </c:pt>
                <c:pt idx="2331">
                  <c:v>-37.31</c:v>
                </c:pt>
                <c:pt idx="2332">
                  <c:v>-37.11</c:v>
                </c:pt>
                <c:pt idx="2333">
                  <c:v>-36.770000000000003</c:v>
                </c:pt>
                <c:pt idx="2334">
                  <c:v>-36.950000000000003</c:v>
                </c:pt>
                <c:pt idx="2335">
                  <c:v>-36.549999999999997</c:v>
                </c:pt>
                <c:pt idx="2336">
                  <c:v>-36.43</c:v>
                </c:pt>
                <c:pt idx="2337">
                  <c:v>-36.79</c:v>
                </c:pt>
                <c:pt idx="2338">
                  <c:v>-36.65</c:v>
                </c:pt>
                <c:pt idx="2339">
                  <c:v>-36.549999999999997</c:v>
                </c:pt>
                <c:pt idx="2340">
                  <c:v>-37.049999999999997</c:v>
                </c:pt>
                <c:pt idx="2341">
                  <c:v>-36.630000000000003</c:v>
                </c:pt>
                <c:pt idx="2342">
                  <c:v>-36.909999999999997</c:v>
                </c:pt>
                <c:pt idx="2343">
                  <c:v>-36.47</c:v>
                </c:pt>
                <c:pt idx="2344">
                  <c:v>-36.83</c:v>
                </c:pt>
                <c:pt idx="2345">
                  <c:v>-36.549999999999997</c:v>
                </c:pt>
                <c:pt idx="2346">
                  <c:v>-36.75</c:v>
                </c:pt>
                <c:pt idx="2347">
                  <c:v>-36.57</c:v>
                </c:pt>
                <c:pt idx="2348">
                  <c:v>-36.99</c:v>
                </c:pt>
                <c:pt idx="2349">
                  <c:v>-36.97</c:v>
                </c:pt>
                <c:pt idx="2350">
                  <c:v>-36.869999999999997</c:v>
                </c:pt>
                <c:pt idx="2351">
                  <c:v>-36.770000000000003</c:v>
                </c:pt>
                <c:pt idx="2352">
                  <c:v>-36.49</c:v>
                </c:pt>
                <c:pt idx="2353">
                  <c:v>-36.61</c:v>
                </c:pt>
                <c:pt idx="2354">
                  <c:v>-36.61</c:v>
                </c:pt>
                <c:pt idx="2355">
                  <c:v>-36.33</c:v>
                </c:pt>
                <c:pt idx="2356">
                  <c:v>-36.83</c:v>
                </c:pt>
                <c:pt idx="2357">
                  <c:v>-36.53</c:v>
                </c:pt>
                <c:pt idx="2358">
                  <c:v>-36.729999999999997</c:v>
                </c:pt>
                <c:pt idx="2359">
                  <c:v>-36.67</c:v>
                </c:pt>
                <c:pt idx="2360">
                  <c:v>-36.770000000000003</c:v>
                </c:pt>
                <c:pt idx="2361">
                  <c:v>-36.39</c:v>
                </c:pt>
                <c:pt idx="2362">
                  <c:v>-36.75</c:v>
                </c:pt>
                <c:pt idx="2363">
                  <c:v>-36.85</c:v>
                </c:pt>
                <c:pt idx="2364">
                  <c:v>-36.090000000000003</c:v>
                </c:pt>
                <c:pt idx="2365">
                  <c:v>-36.83</c:v>
                </c:pt>
                <c:pt idx="2366">
                  <c:v>-36.31</c:v>
                </c:pt>
                <c:pt idx="2367">
                  <c:v>-36.75</c:v>
                </c:pt>
                <c:pt idx="2368">
                  <c:v>-36.53</c:v>
                </c:pt>
                <c:pt idx="2369">
                  <c:v>-36.57</c:v>
                </c:pt>
                <c:pt idx="2370">
                  <c:v>-36.47</c:v>
                </c:pt>
                <c:pt idx="2371">
                  <c:v>-36.75</c:v>
                </c:pt>
                <c:pt idx="2372">
                  <c:v>-36.49</c:v>
                </c:pt>
                <c:pt idx="2373">
                  <c:v>-36.450000000000003</c:v>
                </c:pt>
                <c:pt idx="2374">
                  <c:v>-36.29</c:v>
                </c:pt>
                <c:pt idx="2375">
                  <c:v>-36.47</c:v>
                </c:pt>
                <c:pt idx="2376">
                  <c:v>-36.049999999999997</c:v>
                </c:pt>
                <c:pt idx="2377">
                  <c:v>-35.85</c:v>
                </c:pt>
                <c:pt idx="2378">
                  <c:v>-35.75</c:v>
                </c:pt>
                <c:pt idx="2379">
                  <c:v>-35.35</c:v>
                </c:pt>
                <c:pt idx="2380">
                  <c:v>-35.69</c:v>
                </c:pt>
                <c:pt idx="2381">
                  <c:v>-35.49</c:v>
                </c:pt>
                <c:pt idx="2382">
                  <c:v>-35.909999999999997</c:v>
                </c:pt>
                <c:pt idx="2383">
                  <c:v>-35.630000000000003</c:v>
                </c:pt>
                <c:pt idx="2384">
                  <c:v>-35.83</c:v>
                </c:pt>
                <c:pt idx="2385">
                  <c:v>-36.25</c:v>
                </c:pt>
                <c:pt idx="2386">
                  <c:v>-36.33</c:v>
                </c:pt>
                <c:pt idx="2387">
                  <c:v>-36.31</c:v>
                </c:pt>
                <c:pt idx="2388">
                  <c:v>-35.97</c:v>
                </c:pt>
                <c:pt idx="2389">
                  <c:v>-36.049999999999997</c:v>
                </c:pt>
                <c:pt idx="2390">
                  <c:v>-36.130000000000003</c:v>
                </c:pt>
                <c:pt idx="2391">
                  <c:v>-35.630000000000003</c:v>
                </c:pt>
                <c:pt idx="2392">
                  <c:v>-35.79</c:v>
                </c:pt>
                <c:pt idx="2393">
                  <c:v>-36.01</c:v>
                </c:pt>
                <c:pt idx="2394">
                  <c:v>-35.950000000000003</c:v>
                </c:pt>
                <c:pt idx="2395">
                  <c:v>-35.729999999999997</c:v>
                </c:pt>
                <c:pt idx="2396">
                  <c:v>-35.909999999999997</c:v>
                </c:pt>
                <c:pt idx="2397">
                  <c:v>-35.71</c:v>
                </c:pt>
                <c:pt idx="2398">
                  <c:v>-36.270000000000003</c:v>
                </c:pt>
                <c:pt idx="2399">
                  <c:v>-36.19</c:v>
                </c:pt>
                <c:pt idx="2400">
                  <c:v>-36.31</c:v>
                </c:pt>
                <c:pt idx="2401">
                  <c:v>-36.07</c:v>
                </c:pt>
                <c:pt idx="2402">
                  <c:v>-35.93</c:v>
                </c:pt>
                <c:pt idx="2403">
                  <c:v>-35.79</c:v>
                </c:pt>
                <c:pt idx="2404">
                  <c:v>-35.85</c:v>
                </c:pt>
                <c:pt idx="2405">
                  <c:v>-36.130000000000003</c:v>
                </c:pt>
                <c:pt idx="2406">
                  <c:v>-36.57</c:v>
                </c:pt>
                <c:pt idx="2407">
                  <c:v>-36.49</c:v>
                </c:pt>
                <c:pt idx="2408">
                  <c:v>-36.450000000000003</c:v>
                </c:pt>
                <c:pt idx="2409">
                  <c:v>-36.57</c:v>
                </c:pt>
                <c:pt idx="2410">
                  <c:v>-36.53</c:v>
                </c:pt>
                <c:pt idx="2411">
                  <c:v>-36.409999999999997</c:v>
                </c:pt>
                <c:pt idx="2412">
                  <c:v>-36.270000000000003</c:v>
                </c:pt>
                <c:pt idx="2413">
                  <c:v>-36.270000000000003</c:v>
                </c:pt>
                <c:pt idx="2414">
                  <c:v>-36.21</c:v>
                </c:pt>
                <c:pt idx="2415">
                  <c:v>-36.19</c:v>
                </c:pt>
                <c:pt idx="2416">
                  <c:v>-36.369999999999997</c:v>
                </c:pt>
                <c:pt idx="2417">
                  <c:v>-35.869999999999997</c:v>
                </c:pt>
                <c:pt idx="2418">
                  <c:v>-35.69</c:v>
                </c:pt>
                <c:pt idx="2419">
                  <c:v>-35.69</c:v>
                </c:pt>
                <c:pt idx="2420">
                  <c:v>-35.79</c:v>
                </c:pt>
                <c:pt idx="2421">
                  <c:v>-36.090000000000003</c:v>
                </c:pt>
                <c:pt idx="2422">
                  <c:v>-35.89</c:v>
                </c:pt>
                <c:pt idx="2423">
                  <c:v>-36.07</c:v>
                </c:pt>
                <c:pt idx="2424">
                  <c:v>-35.57</c:v>
                </c:pt>
                <c:pt idx="2425">
                  <c:v>-35.83</c:v>
                </c:pt>
                <c:pt idx="2426">
                  <c:v>-35.93</c:v>
                </c:pt>
                <c:pt idx="2427">
                  <c:v>-36.33</c:v>
                </c:pt>
                <c:pt idx="2428">
                  <c:v>-36.11</c:v>
                </c:pt>
                <c:pt idx="2429">
                  <c:v>-36.03</c:v>
                </c:pt>
                <c:pt idx="2430">
                  <c:v>-35.89</c:v>
                </c:pt>
                <c:pt idx="2431">
                  <c:v>-36.450000000000003</c:v>
                </c:pt>
                <c:pt idx="2432">
                  <c:v>-36.67</c:v>
                </c:pt>
                <c:pt idx="2433">
                  <c:v>-36.35</c:v>
                </c:pt>
                <c:pt idx="2434">
                  <c:v>-36.229999999999997</c:v>
                </c:pt>
                <c:pt idx="2435">
                  <c:v>-36.130000000000003</c:v>
                </c:pt>
                <c:pt idx="2436">
                  <c:v>-35.67</c:v>
                </c:pt>
                <c:pt idx="2437">
                  <c:v>-36.049999999999997</c:v>
                </c:pt>
                <c:pt idx="2438">
                  <c:v>-36.15</c:v>
                </c:pt>
                <c:pt idx="2439">
                  <c:v>-35.97</c:v>
                </c:pt>
                <c:pt idx="2440">
                  <c:v>-35.869999999999997</c:v>
                </c:pt>
                <c:pt idx="2441">
                  <c:v>-35.909999999999997</c:v>
                </c:pt>
                <c:pt idx="2442">
                  <c:v>-36.25</c:v>
                </c:pt>
                <c:pt idx="2443">
                  <c:v>-36.090000000000003</c:v>
                </c:pt>
                <c:pt idx="2444">
                  <c:v>-36.229999999999997</c:v>
                </c:pt>
                <c:pt idx="2445">
                  <c:v>-35.69</c:v>
                </c:pt>
                <c:pt idx="2446">
                  <c:v>-35.83</c:v>
                </c:pt>
                <c:pt idx="2447">
                  <c:v>-36.31</c:v>
                </c:pt>
                <c:pt idx="2448">
                  <c:v>-36.15</c:v>
                </c:pt>
                <c:pt idx="2449">
                  <c:v>-36.19</c:v>
                </c:pt>
                <c:pt idx="2450">
                  <c:v>-36.31</c:v>
                </c:pt>
                <c:pt idx="2451">
                  <c:v>-36.090000000000003</c:v>
                </c:pt>
                <c:pt idx="2452">
                  <c:v>-36.19</c:v>
                </c:pt>
                <c:pt idx="2453">
                  <c:v>-36.229999999999997</c:v>
                </c:pt>
                <c:pt idx="2454">
                  <c:v>-36.17</c:v>
                </c:pt>
                <c:pt idx="2455">
                  <c:v>-36.29</c:v>
                </c:pt>
                <c:pt idx="2456">
                  <c:v>-36.590000000000003</c:v>
                </c:pt>
                <c:pt idx="2457">
                  <c:v>-36.17</c:v>
                </c:pt>
                <c:pt idx="2458">
                  <c:v>-35.85</c:v>
                </c:pt>
                <c:pt idx="2459">
                  <c:v>-36.33</c:v>
                </c:pt>
                <c:pt idx="2460">
                  <c:v>-36.21</c:v>
                </c:pt>
                <c:pt idx="2461">
                  <c:v>-35.99</c:v>
                </c:pt>
                <c:pt idx="2462">
                  <c:v>-36.29</c:v>
                </c:pt>
                <c:pt idx="2463">
                  <c:v>-36.130000000000003</c:v>
                </c:pt>
                <c:pt idx="2464">
                  <c:v>-35.85</c:v>
                </c:pt>
                <c:pt idx="2465">
                  <c:v>-36.07</c:v>
                </c:pt>
                <c:pt idx="2466">
                  <c:v>-35.97</c:v>
                </c:pt>
                <c:pt idx="2467">
                  <c:v>-36.25</c:v>
                </c:pt>
                <c:pt idx="2468">
                  <c:v>-35.97</c:v>
                </c:pt>
                <c:pt idx="2469">
                  <c:v>-36.15</c:v>
                </c:pt>
                <c:pt idx="2470">
                  <c:v>-35.909999999999997</c:v>
                </c:pt>
                <c:pt idx="2471">
                  <c:v>-35.99</c:v>
                </c:pt>
                <c:pt idx="2472">
                  <c:v>-36.01</c:v>
                </c:pt>
                <c:pt idx="2473">
                  <c:v>-35.51</c:v>
                </c:pt>
                <c:pt idx="2474">
                  <c:v>-35.47</c:v>
                </c:pt>
                <c:pt idx="2475">
                  <c:v>-35.85</c:v>
                </c:pt>
                <c:pt idx="2476">
                  <c:v>-36.25</c:v>
                </c:pt>
                <c:pt idx="2477">
                  <c:v>-36.11</c:v>
                </c:pt>
                <c:pt idx="2478">
                  <c:v>-35.770000000000003</c:v>
                </c:pt>
                <c:pt idx="2479">
                  <c:v>-36.130000000000003</c:v>
                </c:pt>
                <c:pt idx="2480">
                  <c:v>-36.130000000000003</c:v>
                </c:pt>
                <c:pt idx="2481">
                  <c:v>-36.07</c:v>
                </c:pt>
                <c:pt idx="2482">
                  <c:v>-35.65</c:v>
                </c:pt>
                <c:pt idx="2483">
                  <c:v>-36.01</c:v>
                </c:pt>
                <c:pt idx="2484">
                  <c:v>-35.770000000000003</c:v>
                </c:pt>
                <c:pt idx="2485">
                  <c:v>-36.07</c:v>
                </c:pt>
                <c:pt idx="2486">
                  <c:v>-36.049999999999997</c:v>
                </c:pt>
                <c:pt idx="2487">
                  <c:v>-35.549999999999997</c:v>
                </c:pt>
                <c:pt idx="2488">
                  <c:v>-35.57</c:v>
                </c:pt>
                <c:pt idx="2489">
                  <c:v>-35.79</c:v>
                </c:pt>
                <c:pt idx="2490">
                  <c:v>-36.07</c:v>
                </c:pt>
                <c:pt idx="2491">
                  <c:v>-36.229999999999997</c:v>
                </c:pt>
                <c:pt idx="2492">
                  <c:v>-35.81</c:v>
                </c:pt>
                <c:pt idx="2493">
                  <c:v>-36.01</c:v>
                </c:pt>
                <c:pt idx="2494">
                  <c:v>-35.770000000000003</c:v>
                </c:pt>
                <c:pt idx="2495">
                  <c:v>-35.75</c:v>
                </c:pt>
                <c:pt idx="2496">
                  <c:v>-35.590000000000003</c:v>
                </c:pt>
                <c:pt idx="2497">
                  <c:v>-35.35</c:v>
                </c:pt>
                <c:pt idx="2498">
                  <c:v>-35.93</c:v>
                </c:pt>
                <c:pt idx="2499">
                  <c:v>-35.61</c:v>
                </c:pt>
                <c:pt idx="2500">
                  <c:v>-35.549999999999997</c:v>
                </c:pt>
                <c:pt idx="2501">
                  <c:v>-35.53</c:v>
                </c:pt>
                <c:pt idx="2502">
                  <c:v>-35.75</c:v>
                </c:pt>
                <c:pt idx="2503">
                  <c:v>-36.03</c:v>
                </c:pt>
                <c:pt idx="2504">
                  <c:v>-36.049999999999997</c:v>
                </c:pt>
                <c:pt idx="2505">
                  <c:v>-36.130000000000003</c:v>
                </c:pt>
                <c:pt idx="2506">
                  <c:v>-36.01</c:v>
                </c:pt>
                <c:pt idx="2507">
                  <c:v>-35.909999999999997</c:v>
                </c:pt>
                <c:pt idx="2508">
                  <c:v>-35.75</c:v>
                </c:pt>
                <c:pt idx="2509">
                  <c:v>-36.01</c:v>
                </c:pt>
                <c:pt idx="2510">
                  <c:v>-36.15</c:v>
                </c:pt>
                <c:pt idx="2511">
                  <c:v>-35.79</c:v>
                </c:pt>
                <c:pt idx="2512">
                  <c:v>-36.17</c:v>
                </c:pt>
                <c:pt idx="2513">
                  <c:v>-35.85</c:v>
                </c:pt>
                <c:pt idx="2514">
                  <c:v>-35.93</c:v>
                </c:pt>
                <c:pt idx="2515">
                  <c:v>-36.15</c:v>
                </c:pt>
                <c:pt idx="2516">
                  <c:v>-35.89</c:v>
                </c:pt>
                <c:pt idx="2517">
                  <c:v>-35.93</c:v>
                </c:pt>
                <c:pt idx="2518">
                  <c:v>-35.79</c:v>
                </c:pt>
                <c:pt idx="2519">
                  <c:v>-35.93</c:v>
                </c:pt>
                <c:pt idx="2520">
                  <c:v>-35.75</c:v>
                </c:pt>
                <c:pt idx="2521">
                  <c:v>-35.869999999999997</c:v>
                </c:pt>
                <c:pt idx="2522">
                  <c:v>-35.61</c:v>
                </c:pt>
                <c:pt idx="2523">
                  <c:v>-35.39</c:v>
                </c:pt>
                <c:pt idx="2524">
                  <c:v>-35.75</c:v>
                </c:pt>
                <c:pt idx="2525">
                  <c:v>-35.57</c:v>
                </c:pt>
                <c:pt idx="2526">
                  <c:v>-35.25</c:v>
                </c:pt>
                <c:pt idx="2527">
                  <c:v>-35.51</c:v>
                </c:pt>
                <c:pt idx="2528">
                  <c:v>-35.39</c:v>
                </c:pt>
                <c:pt idx="2529">
                  <c:v>-35.61</c:v>
                </c:pt>
                <c:pt idx="2530">
                  <c:v>-35.61</c:v>
                </c:pt>
                <c:pt idx="2531">
                  <c:v>-35.450000000000003</c:v>
                </c:pt>
                <c:pt idx="2532">
                  <c:v>-35.65</c:v>
                </c:pt>
                <c:pt idx="2533">
                  <c:v>-35.57</c:v>
                </c:pt>
                <c:pt idx="2534">
                  <c:v>-35.729999999999997</c:v>
                </c:pt>
                <c:pt idx="2535">
                  <c:v>-35.549999999999997</c:v>
                </c:pt>
                <c:pt idx="2536">
                  <c:v>-35.47</c:v>
                </c:pt>
                <c:pt idx="2537">
                  <c:v>-35.67</c:v>
                </c:pt>
                <c:pt idx="2538">
                  <c:v>-35.369999999999997</c:v>
                </c:pt>
                <c:pt idx="2539">
                  <c:v>-35.49</c:v>
                </c:pt>
                <c:pt idx="2540">
                  <c:v>-35.03</c:v>
                </c:pt>
                <c:pt idx="2541">
                  <c:v>-35.229999999999997</c:v>
                </c:pt>
                <c:pt idx="2542">
                  <c:v>-35.450000000000003</c:v>
                </c:pt>
                <c:pt idx="2543">
                  <c:v>-35.17</c:v>
                </c:pt>
                <c:pt idx="2544">
                  <c:v>-35.57</c:v>
                </c:pt>
                <c:pt idx="2545">
                  <c:v>-35.49</c:v>
                </c:pt>
                <c:pt idx="2546">
                  <c:v>-35.51</c:v>
                </c:pt>
                <c:pt idx="2547">
                  <c:v>-35.07</c:v>
                </c:pt>
                <c:pt idx="2548">
                  <c:v>-35.630000000000003</c:v>
                </c:pt>
                <c:pt idx="2549">
                  <c:v>-35.549999999999997</c:v>
                </c:pt>
                <c:pt idx="2550">
                  <c:v>-35.409999999999997</c:v>
                </c:pt>
                <c:pt idx="2551">
                  <c:v>-35.03</c:v>
                </c:pt>
                <c:pt idx="2552">
                  <c:v>-35.57</c:v>
                </c:pt>
                <c:pt idx="2553">
                  <c:v>-35.31</c:v>
                </c:pt>
                <c:pt idx="2554">
                  <c:v>-35.549999999999997</c:v>
                </c:pt>
                <c:pt idx="2555">
                  <c:v>-35.65</c:v>
                </c:pt>
                <c:pt idx="2556">
                  <c:v>-35.17</c:v>
                </c:pt>
                <c:pt idx="2557">
                  <c:v>-35.409999999999997</c:v>
                </c:pt>
                <c:pt idx="2558">
                  <c:v>-35.450000000000003</c:v>
                </c:pt>
                <c:pt idx="2559">
                  <c:v>-35.21</c:v>
                </c:pt>
                <c:pt idx="2560">
                  <c:v>-35.409999999999997</c:v>
                </c:pt>
                <c:pt idx="2561">
                  <c:v>-35.81</c:v>
                </c:pt>
                <c:pt idx="2562">
                  <c:v>-35.57</c:v>
                </c:pt>
                <c:pt idx="2563">
                  <c:v>-35.369999999999997</c:v>
                </c:pt>
                <c:pt idx="2564">
                  <c:v>-35.19</c:v>
                </c:pt>
                <c:pt idx="2565">
                  <c:v>-34.89</c:v>
                </c:pt>
                <c:pt idx="2566">
                  <c:v>-34.590000000000003</c:v>
                </c:pt>
                <c:pt idx="2567">
                  <c:v>-34.49</c:v>
                </c:pt>
                <c:pt idx="2568">
                  <c:v>-34.97</c:v>
                </c:pt>
                <c:pt idx="2569">
                  <c:v>-34.869999999999997</c:v>
                </c:pt>
                <c:pt idx="2570">
                  <c:v>-35.01</c:v>
                </c:pt>
                <c:pt idx="2571">
                  <c:v>-35.07</c:v>
                </c:pt>
                <c:pt idx="2572">
                  <c:v>-35.47</c:v>
                </c:pt>
                <c:pt idx="2573">
                  <c:v>-34.869999999999997</c:v>
                </c:pt>
                <c:pt idx="2574">
                  <c:v>-35.049999999999997</c:v>
                </c:pt>
                <c:pt idx="2575">
                  <c:v>-35.409999999999997</c:v>
                </c:pt>
                <c:pt idx="2576">
                  <c:v>-35.31</c:v>
                </c:pt>
                <c:pt idx="2577">
                  <c:v>-35.15</c:v>
                </c:pt>
                <c:pt idx="2578">
                  <c:v>-35.07</c:v>
                </c:pt>
                <c:pt idx="2579">
                  <c:v>-35.67</c:v>
                </c:pt>
                <c:pt idx="2580">
                  <c:v>-35.03</c:v>
                </c:pt>
                <c:pt idx="2581">
                  <c:v>-35.39</c:v>
                </c:pt>
                <c:pt idx="2582">
                  <c:v>-35.11</c:v>
                </c:pt>
                <c:pt idx="2583">
                  <c:v>-34.83</c:v>
                </c:pt>
                <c:pt idx="2584">
                  <c:v>-35.01</c:v>
                </c:pt>
                <c:pt idx="2585">
                  <c:v>-34.89</c:v>
                </c:pt>
                <c:pt idx="2586">
                  <c:v>-35.33</c:v>
                </c:pt>
                <c:pt idx="2587">
                  <c:v>-35.31</c:v>
                </c:pt>
                <c:pt idx="2588">
                  <c:v>-34.83</c:v>
                </c:pt>
                <c:pt idx="2589">
                  <c:v>-35.15</c:v>
                </c:pt>
                <c:pt idx="2590">
                  <c:v>-35.15</c:v>
                </c:pt>
                <c:pt idx="2591">
                  <c:v>-35.15</c:v>
                </c:pt>
                <c:pt idx="2592">
                  <c:v>-35.19</c:v>
                </c:pt>
                <c:pt idx="2593">
                  <c:v>-35.47</c:v>
                </c:pt>
                <c:pt idx="2594">
                  <c:v>-35.33</c:v>
                </c:pt>
                <c:pt idx="2595">
                  <c:v>-35.69</c:v>
                </c:pt>
                <c:pt idx="2596">
                  <c:v>-35.21</c:v>
                </c:pt>
                <c:pt idx="2597">
                  <c:v>-35.21</c:v>
                </c:pt>
                <c:pt idx="2598">
                  <c:v>-35.17</c:v>
                </c:pt>
                <c:pt idx="2599">
                  <c:v>-35.17</c:v>
                </c:pt>
                <c:pt idx="2600">
                  <c:v>-35.19</c:v>
                </c:pt>
                <c:pt idx="2601">
                  <c:v>-34.909999999999997</c:v>
                </c:pt>
                <c:pt idx="2602">
                  <c:v>-35.35</c:v>
                </c:pt>
                <c:pt idx="2603">
                  <c:v>-35.590000000000003</c:v>
                </c:pt>
                <c:pt idx="2604">
                  <c:v>-35.51</c:v>
                </c:pt>
                <c:pt idx="2605">
                  <c:v>-35.61</c:v>
                </c:pt>
                <c:pt idx="2606">
                  <c:v>-35.31</c:v>
                </c:pt>
                <c:pt idx="2607">
                  <c:v>-35.47</c:v>
                </c:pt>
                <c:pt idx="2608">
                  <c:v>-34.97</c:v>
                </c:pt>
                <c:pt idx="2609">
                  <c:v>-35.229999999999997</c:v>
                </c:pt>
                <c:pt idx="2610">
                  <c:v>-35.15</c:v>
                </c:pt>
                <c:pt idx="2611">
                  <c:v>-35.229999999999997</c:v>
                </c:pt>
                <c:pt idx="2612">
                  <c:v>-35.39</c:v>
                </c:pt>
                <c:pt idx="2613">
                  <c:v>-34.950000000000003</c:v>
                </c:pt>
                <c:pt idx="2614">
                  <c:v>-35.49</c:v>
                </c:pt>
                <c:pt idx="2615">
                  <c:v>-34.950000000000003</c:v>
                </c:pt>
                <c:pt idx="2616">
                  <c:v>-35.31</c:v>
                </c:pt>
                <c:pt idx="2617">
                  <c:v>-34.93</c:v>
                </c:pt>
                <c:pt idx="2618">
                  <c:v>-35.11</c:v>
                </c:pt>
                <c:pt idx="2619">
                  <c:v>-34.85</c:v>
                </c:pt>
                <c:pt idx="2620">
                  <c:v>-35.17</c:v>
                </c:pt>
                <c:pt idx="2621">
                  <c:v>-35.229999999999997</c:v>
                </c:pt>
                <c:pt idx="2622">
                  <c:v>-35.29</c:v>
                </c:pt>
                <c:pt idx="2623">
                  <c:v>-35.65</c:v>
                </c:pt>
                <c:pt idx="2624">
                  <c:v>-35.43</c:v>
                </c:pt>
                <c:pt idx="2625">
                  <c:v>-35.590000000000003</c:v>
                </c:pt>
                <c:pt idx="2626">
                  <c:v>-35.83</c:v>
                </c:pt>
                <c:pt idx="2627">
                  <c:v>-34.99</c:v>
                </c:pt>
                <c:pt idx="2628">
                  <c:v>-35.51</c:v>
                </c:pt>
                <c:pt idx="2629">
                  <c:v>-35.17</c:v>
                </c:pt>
                <c:pt idx="2630">
                  <c:v>-34.950000000000003</c:v>
                </c:pt>
                <c:pt idx="2631">
                  <c:v>-35.19</c:v>
                </c:pt>
                <c:pt idx="2632">
                  <c:v>-35.409999999999997</c:v>
                </c:pt>
                <c:pt idx="2633">
                  <c:v>-35.450000000000003</c:v>
                </c:pt>
                <c:pt idx="2634">
                  <c:v>-35.369999999999997</c:v>
                </c:pt>
                <c:pt idx="2635">
                  <c:v>-35.15</c:v>
                </c:pt>
                <c:pt idx="2636">
                  <c:v>-35.07</c:v>
                </c:pt>
                <c:pt idx="2637">
                  <c:v>-35.29</c:v>
                </c:pt>
                <c:pt idx="2638">
                  <c:v>-35.29</c:v>
                </c:pt>
                <c:pt idx="2639">
                  <c:v>-35.93</c:v>
                </c:pt>
                <c:pt idx="2640">
                  <c:v>-35.409999999999997</c:v>
                </c:pt>
                <c:pt idx="2641">
                  <c:v>-35.69</c:v>
                </c:pt>
                <c:pt idx="2642">
                  <c:v>-35.33</c:v>
                </c:pt>
                <c:pt idx="2643">
                  <c:v>-35.39</c:v>
                </c:pt>
                <c:pt idx="2644">
                  <c:v>-35.71</c:v>
                </c:pt>
                <c:pt idx="2645">
                  <c:v>-34.93</c:v>
                </c:pt>
                <c:pt idx="2646">
                  <c:v>-35.51</c:v>
                </c:pt>
                <c:pt idx="2647">
                  <c:v>-35.229999999999997</c:v>
                </c:pt>
                <c:pt idx="2648">
                  <c:v>-35.409999999999997</c:v>
                </c:pt>
                <c:pt idx="2649">
                  <c:v>-35.31</c:v>
                </c:pt>
                <c:pt idx="2650">
                  <c:v>-35.35</c:v>
                </c:pt>
                <c:pt idx="2651">
                  <c:v>-35.15</c:v>
                </c:pt>
                <c:pt idx="2652">
                  <c:v>-35.25</c:v>
                </c:pt>
                <c:pt idx="2653">
                  <c:v>-35.47</c:v>
                </c:pt>
                <c:pt idx="2654">
                  <c:v>-35.43</c:v>
                </c:pt>
                <c:pt idx="2655">
                  <c:v>-35.17</c:v>
                </c:pt>
                <c:pt idx="2656">
                  <c:v>-35.21</c:v>
                </c:pt>
                <c:pt idx="2657">
                  <c:v>-35.17</c:v>
                </c:pt>
                <c:pt idx="2658">
                  <c:v>-35.35</c:v>
                </c:pt>
                <c:pt idx="2659">
                  <c:v>-35.49</c:v>
                </c:pt>
                <c:pt idx="2660">
                  <c:v>-35.15</c:v>
                </c:pt>
                <c:pt idx="2661">
                  <c:v>-35.17</c:v>
                </c:pt>
                <c:pt idx="2662">
                  <c:v>-35.81</c:v>
                </c:pt>
                <c:pt idx="2663">
                  <c:v>-35.270000000000003</c:v>
                </c:pt>
                <c:pt idx="2664">
                  <c:v>-35.25</c:v>
                </c:pt>
                <c:pt idx="2665">
                  <c:v>-35.15</c:v>
                </c:pt>
                <c:pt idx="2666">
                  <c:v>-35.21</c:v>
                </c:pt>
                <c:pt idx="2667">
                  <c:v>-35.130000000000003</c:v>
                </c:pt>
                <c:pt idx="2668">
                  <c:v>-35.35</c:v>
                </c:pt>
                <c:pt idx="2669">
                  <c:v>-35.03</c:v>
                </c:pt>
                <c:pt idx="2670">
                  <c:v>-35.049999999999997</c:v>
                </c:pt>
                <c:pt idx="2671">
                  <c:v>-35.21</c:v>
                </c:pt>
                <c:pt idx="2672">
                  <c:v>-35.11</c:v>
                </c:pt>
                <c:pt idx="2673">
                  <c:v>-35.130000000000003</c:v>
                </c:pt>
                <c:pt idx="2674">
                  <c:v>-35.090000000000003</c:v>
                </c:pt>
                <c:pt idx="2675">
                  <c:v>-35.47</c:v>
                </c:pt>
                <c:pt idx="2676">
                  <c:v>-35.31</c:v>
                </c:pt>
                <c:pt idx="2677">
                  <c:v>-35.43</c:v>
                </c:pt>
                <c:pt idx="2678">
                  <c:v>-35.25</c:v>
                </c:pt>
                <c:pt idx="2679">
                  <c:v>-35.21</c:v>
                </c:pt>
                <c:pt idx="2680">
                  <c:v>-35.33</c:v>
                </c:pt>
                <c:pt idx="2681">
                  <c:v>-35.15</c:v>
                </c:pt>
                <c:pt idx="2682">
                  <c:v>-35.21</c:v>
                </c:pt>
                <c:pt idx="2683">
                  <c:v>-35.21</c:v>
                </c:pt>
                <c:pt idx="2684">
                  <c:v>-35.369999999999997</c:v>
                </c:pt>
                <c:pt idx="2685">
                  <c:v>-35.130000000000003</c:v>
                </c:pt>
                <c:pt idx="2686">
                  <c:v>-35.31</c:v>
                </c:pt>
                <c:pt idx="2687">
                  <c:v>-34.81</c:v>
                </c:pt>
                <c:pt idx="2688">
                  <c:v>-35.049999999999997</c:v>
                </c:pt>
                <c:pt idx="2689">
                  <c:v>-35.01</c:v>
                </c:pt>
                <c:pt idx="2690">
                  <c:v>-34.89</c:v>
                </c:pt>
                <c:pt idx="2691">
                  <c:v>-35.01</c:v>
                </c:pt>
                <c:pt idx="2692">
                  <c:v>-34.729999999999997</c:v>
                </c:pt>
                <c:pt idx="2693">
                  <c:v>-34.869999999999997</c:v>
                </c:pt>
                <c:pt idx="2694">
                  <c:v>-34.67</c:v>
                </c:pt>
                <c:pt idx="2695">
                  <c:v>-34.75</c:v>
                </c:pt>
                <c:pt idx="2696">
                  <c:v>-34.71</c:v>
                </c:pt>
                <c:pt idx="2697">
                  <c:v>-34.65</c:v>
                </c:pt>
                <c:pt idx="2698">
                  <c:v>-34.57</c:v>
                </c:pt>
                <c:pt idx="2699">
                  <c:v>-34.71</c:v>
                </c:pt>
                <c:pt idx="2700">
                  <c:v>-34.49</c:v>
                </c:pt>
                <c:pt idx="2701">
                  <c:v>-34.57</c:v>
                </c:pt>
                <c:pt idx="2702">
                  <c:v>-34.85</c:v>
                </c:pt>
                <c:pt idx="2703">
                  <c:v>-35.19</c:v>
                </c:pt>
                <c:pt idx="2704">
                  <c:v>-34.93</c:v>
                </c:pt>
                <c:pt idx="2705">
                  <c:v>-35.049999999999997</c:v>
                </c:pt>
                <c:pt idx="2706">
                  <c:v>-35.29</c:v>
                </c:pt>
                <c:pt idx="2707">
                  <c:v>-35.049999999999997</c:v>
                </c:pt>
                <c:pt idx="2708">
                  <c:v>-35.11</c:v>
                </c:pt>
                <c:pt idx="2709">
                  <c:v>-35.17</c:v>
                </c:pt>
                <c:pt idx="2710">
                  <c:v>-35.01</c:v>
                </c:pt>
                <c:pt idx="2711">
                  <c:v>-34.97</c:v>
                </c:pt>
                <c:pt idx="2712">
                  <c:v>-35.07</c:v>
                </c:pt>
                <c:pt idx="2713">
                  <c:v>-35.31</c:v>
                </c:pt>
                <c:pt idx="2714">
                  <c:v>-34.85</c:v>
                </c:pt>
                <c:pt idx="2715">
                  <c:v>-35.11</c:v>
                </c:pt>
                <c:pt idx="2716">
                  <c:v>-35.049999999999997</c:v>
                </c:pt>
                <c:pt idx="2717">
                  <c:v>-35.39</c:v>
                </c:pt>
                <c:pt idx="2718">
                  <c:v>-35.29</c:v>
                </c:pt>
                <c:pt idx="2719">
                  <c:v>-35.15</c:v>
                </c:pt>
                <c:pt idx="2720">
                  <c:v>-35.19</c:v>
                </c:pt>
                <c:pt idx="2721">
                  <c:v>-35.07</c:v>
                </c:pt>
                <c:pt idx="2722">
                  <c:v>-34.81</c:v>
                </c:pt>
                <c:pt idx="2723">
                  <c:v>-35.29</c:v>
                </c:pt>
                <c:pt idx="2724">
                  <c:v>-35.31</c:v>
                </c:pt>
                <c:pt idx="2725">
                  <c:v>-35.03</c:v>
                </c:pt>
                <c:pt idx="2726">
                  <c:v>-35.270000000000003</c:v>
                </c:pt>
                <c:pt idx="2727">
                  <c:v>-35.35</c:v>
                </c:pt>
                <c:pt idx="2728">
                  <c:v>-34.950000000000003</c:v>
                </c:pt>
                <c:pt idx="2729">
                  <c:v>-35.130000000000003</c:v>
                </c:pt>
                <c:pt idx="2730">
                  <c:v>-34.99</c:v>
                </c:pt>
                <c:pt idx="2731">
                  <c:v>-35.33</c:v>
                </c:pt>
                <c:pt idx="2732">
                  <c:v>-34.83</c:v>
                </c:pt>
                <c:pt idx="2733">
                  <c:v>-34.83</c:v>
                </c:pt>
                <c:pt idx="2734">
                  <c:v>-34.97</c:v>
                </c:pt>
                <c:pt idx="2735">
                  <c:v>-34.79</c:v>
                </c:pt>
                <c:pt idx="2736">
                  <c:v>-34.79</c:v>
                </c:pt>
                <c:pt idx="2737">
                  <c:v>-34.590000000000003</c:v>
                </c:pt>
                <c:pt idx="2738">
                  <c:v>-34.33</c:v>
                </c:pt>
                <c:pt idx="2739">
                  <c:v>-34.67</c:v>
                </c:pt>
                <c:pt idx="2740">
                  <c:v>-34.450000000000003</c:v>
                </c:pt>
                <c:pt idx="2741">
                  <c:v>-34.409999999999997</c:v>
                </c:pt>
                <c:pt idx="2742">
                  <c:v>-34.17</c:v>
                </c:pt>
                <c:pt idx="2743">
                  <c:v>-33.99</c:v>
                </c:pt>
                <c:pt idx="2744">
                  <c:v>-33.590000000000003</c:v>
                </c:pt>
                <c:pt idx="2745">
                  <c:v>-34.270000000000003</c:v>
                </c:pt>
                <c:pt idx="2746">
                  <c:v>-34.57</c:v>
                </c:pt>
                <c:pt idx="2747">
                  <c:v>-34.33</c:v>
                </c:pt>
                <c:pt idx="2748">
                  <c:v>-34.61</c:v>
                </c:pt>
                <c:pt idx="2749">
                  <c:v>-34.93</c:v>
                </c:pt>
                <c:pt idx="2750">
                  <c:v>-34.69</c:v>
                </c:pt>
                <c:pt idx="2751">
                  <c:v>-34.85</c:v>
                </c:pt>
                <c:pt idx="2752">
                  <c:v>-34.65</c:v>
                </c:pt>
                <c:pt idx="2753">
                  <c:v>-34.51</c:v>
                </c:pt>
                <c:pt idx="2754">
                  <c:v>-34.67</c:v>
                </c:pt>
                <c:pt idx="2755">
                  <c:v>-34.51</c:v>
                </c:pt>
                <c:pt idx="2756">
                  <c:v>-34.630000000000003</c:v>
                </c:pt>
                <c:pt idx="2757">
                  <c:v>-34.67</c:v>
                </c:pt>
                <c:pt idx="2758">
                  <c:v>-34.75</c:v>
                </c:pt>
                <c:pt idx="2759">
                  <c:v>-34.57</c:v>
                </c:pt>
                <c:pt idx="2760">
                  <c:v>-34.65</c:v>
                </c:pt>
                <c:pt idx="2761">
                  <c:v>-34.869999999999997</c:v>
                </c:pt>
                <c:pt idx="2762">
                  <c:v>-34.409999999999997</c:v>
                </c:pt>
                <c:pt idx="2763">
                  <c:v>-34.270000000000003</c:v>
                </c:pt>
                <c:pt idx="2764">
                  <c:v>-34.57</c:v>
                </c:pt>
                <c:pt idx="2765">
                  <c:v>-34.25</c:v>
                </c:pt>
                <c:pt idx="2766">
                  <c:v>-34.01</c:v>
                </c:pt>
                <c:pt idx="2767">
                  <c:v>-34.03</c:v>
                </c:pt>
                <c:pt idx="2768">
                  <c:v>-34.049999999999997</c:v>
                </c:pt>
                <c:pt idx="2769">
                  <c:v>-34.17</c:v>
                </c:pt>
                <c:pt idx="2770">
                  <c:v>-33.69</c:v>
                </c:pt>
                <c:pt idx="2771">
                  <c:v>-33.97</c:v>
                </c:pt>
                <c:pt idx="2772">
                  <c:v>-33.909999999999997</c:v>
                </c:pt>
                <c:pt idx="2773">
                  <c:v>-34.21</c:v>
                </c:pt>
                <c:pt idx="2774">
                  <c:v>-33.93</c:v>
                </c:pt>
                <c:pt idx="2775">
                  <c:v>-34.17</c:v>
                </c:pt>
                <c:pt idx="2776">
                  <c:v>-34.17</c:v>
                </c:pt>
                <c:pt idx="2777">
                  <c:v>-33.869999999999997</c:v>
                </c:pt>
                <c:pt idx="2778">
                  <c:v>-34.29</c:v>
                </c:pt>
                <c:pt idx="2779">
                  <c:v>-34.39</c:v>
                </c:pt>
                <c:pt idx="2780">
                  <c:v>-34.67</c:v>
                </c:pt>
                <c:pt idx="2781">
                  <c:v>-34.409999999999997</c:v>
                </c:pt>
                <c:pt idx="2782">
                  <c:v>-34.130000000000003</c:v>
                </c:pt>
                <c:pt idx="2783">
                  <c:v>-34.03</c:v>
                </c:pt>
                <c:pt idx="2784">
                  <c:v>-34.07</c:v>
                </c:pt>
                <c:pt idx="2785">
                  <c:v>-34.369999999999997</c:v>
                </c:pt>
                <c:pt idx="2786">
                  <c:v>-34.51</c:v>
                </c:pt>
                <c:pt idx="2787">
                  <c:v>-34.53</c:v>
                </c:pt>
                <c:pt idx="2788">
                  <c:v>-34.65</c:v>
                </c:pt>
                <c:pt idx="2789">
                  <c:v>-34.450000000000003</c:v>
                </c:pt>
                <c:pt idx="2790">
                  <c:v>-34.549999999999997</c:v>
                </c:pt>
                <c:pt idx="2791">
                  <c:v>-34.65</c:v>
                </c:pt>
                <c:pt idx="2792">
                  <c:v>-34.729999999999997</c:v>
                </c:pt>
                <c:pt idx="2793">
                  <c:v>-34.65</c:v>
                </c:pt>
                <c:pt idx="2794">
                  <c:v>-34.43</c:v>
                </c:pt>
                <c:pt idx="2795">
                  <c:v>-34.35</c:v>
                </c:pt>
                <c:pt idx="2796">
                  <c:v>-34.15</c:v>
                </c:pt>
                <c:pt idx="2797">
                  <c:v>-34.450000000000003</c:v>
                </c:pt>
                <c:pt idx="2798">
                  <c:v>-34.51</c:v>
                </c:pt>
                <c:pt idx="2799">
                  <c:v>-34.049999999999997</c:v>
                </c:pt>
                <c:pt idx="2800">
                  <c:v>-34.31</c:v>
                </c:pt>
                <c:pt idx="2801">
                  <c:v>-34.270000000000003</c:v>
                </c:pt>
                <c:pt idx="2802">
                  <c:v>-34.61</c:v>
                </c:pt>
                <c:pt idx="2803">
                  <c:v>-34.549999999999997</c:v>
                </c:pt>
                <c:pt idx="2804">
                  <c:v>-34.79</c:v>
                </c:pt>
                <c:pt idx="2805">
                  <c:v>-35.229999999999997</c:v>
                </c:pt>
                <c:pt idx="2806">
                  <c:v>-34.93</c:v>
                </c:pt>
                <c:pt idx="2807">
                  <c:v>-34.97</c:v>
                </c:pt>
                <c:pt idx="2808">
                  <c:v>-34.65</c:v>
                </c:pt>
                <c:pt idx="2809">
                  <c:v>-34.25</c:v>
                </c:pt>
                <c:pt idx="2810">
                  <c:v>-34.15</c:v>
                </c:pt>
                <c:pt idx="2811">
                  <c:v>-34.19</c:v>
                </c:pt>
                <c:pt idx="2812">
                  <c:v>-34.049999999999997</c:v>
                </c:pt>
                <c:pt idx="2813">
                  <c:v>-34.15</c:v>
                </c:pt>
                <c:pt idx="2814">
                  <c:v>-34.19</c:v>
                </c:pt>
                <c:pt idx="2815">
                  <c:v>-34.549999999999997</c:v>
                </c:pt>
                <c:pt idx="2816">
                  <c:v>-33.869999999999997</c:v>
                </c:pt>
                <c:pt idx="2817">
                  <c:v>-33.89</c:v>
                </c:pt>
                <c:pt idx="2818">
                  <c:v>-34.01</c:v>
                </c:pt>
                <c:pt idx="2819">
                  <c:v>-34.07</c:v>
                </c:pt>
                <c:pt idx="2820">
                  <c:v>-34.049999999999997</c:v>
                </c:pt>
                <c:pt idx="2821">
                  <c:v>-34.03</c:v>
                </c:pt>
                <c:pt idx="2822">
                  <c:v>-34.19</c:v>
                </c:pt>
                <c:pt idx="2823">
                  <c:v>-34.57</c:v>
                </c:pt>
                <c:pt idx="2824">
                  <c:v>-33.97</c:v>
                </c:pt>
                <c:pt idx="2825">
                  <c:v>-33.99</c:v>
                </c:pt>
                <c:pt idx="2826">
                  <c:v>-34.19</c:v>
                </c:pt>
                <c:pt idx="2827">
                  <c:v>-33.75</c:v>
                </c:pt>
                <c:pt idx="2828">
                  <c:v>-33.99</c:v>
                </c:pt>
                <c:pt idx="2829">
                  <c:v>-34.07</c:v>
                </c:pt>
                <c:pt idx="2830">
                  <c:v>-33.93</c:v>
                </c:pt>
                <c:pt idx="2831">
                  <c:v>-34.090000000000003</c:v>
                </c:pt>
                <c:pt idx="2832">
                  <c:v>-33.69</c:v>
                </c:pt>
                <c:pt idx="2833">
                  <c:v>-34.31</c:v>
                </c:pt>
                <c:pt idx="2834">
                  <c:v>-33.65</c:v>
                </c:pt>
                <c:pt idx="2835">
                  <c:v>-33.869999999999997</c:v>
                </c:pt>
                <c:pt idx="2836">
                  <c:v>-33.89</c:v>
                </c:pt>
                <c:pt idx="2837">
                  <c:v>-33.75</c:v>
                </c:pt>
                <c:pt idx="2838">
                  <c:v>-34.17</c:v>
                </c:pt>
                <c:pt idx="2839">
                  <c:v>-33.950000000000003</c:v>
                </c:pt>
                <c:pt idx="2840">
                  <c:v>-33.89</c:v>
                </c:pt>
                <c:pt idx="2841">
                  <c:v>-33.99</c:v>
                </c:pt>
                <c:pt idx="2842">
                  <c:v>-33.909999999999997</c:v>
                </c:pt>
                <c:pt idx="2843">
                  <c:v>-33.909999999999997</c:v>
                </c:pt>
                <c:pt idx="2844">
                  <c:v>-34.11</c:v>
                </c:pt>
                <c:pt idx="2845">
                  <c:v>-34.049999999999997</c:v>
                </c:pt>
                <c:pt idx="2846">
                  <c:v>-33.93</c:v>
                </c:pt>
                <c:pt idx="2847">
                  <c:v>-34.11</c:v>
                </c:pt>
                <c:pt idx="2848">
                  <c:v>-34.17</c:v>
                </c:pt>
                <c:pt idx="2849">
                  <c:v>-33.81</c:v>
                </c:pt>
                <c:pt idx="2850">
                  <c:v>-33.89</c:v>
                </c:pt>
                <c:pt idx="2851">
                  <c:v>-33.909999999999997</c:v>
                </c:pt>
                <c:pt idx="2852">
                  <c:v>-33.71</c:v>
                </c:pt>
                <c:pt idx="2853">
                  <c:v>-34.01</c:v>
                </c:pt>
                <c:pt idx="2854">
                  <c:v>-34.01</c:v>
                </c:pt>
                <c:pt idx="2855">
                  <c:v>-33.97</c:v>
                </c:pt>
                <c:pt idx="2856">
                  <c:v>-34.25</c:v>
                </c:pt>
                <c:pt idx="2857">
                  <c:v>-33.729999999999997</c:v>
                </c:pt>
                <c:pt idx="2858">
                  <c:v>-34.21</c:v>
                </c:pt>
                <c:pt idx="2859">
                  <c:v>-34.39</c:v>
                </c:pt>
                <c:pt idx="2860">
                  <c:v>-33.93</c:v>
                </c:pt>
                <c:pt idx="2861">
                  <c:v>-34.090000000000003</c:v>
                </c:pt>
                <c:pt idx="2862">
                  <c:v>-34.03</c:v>
                </c:pt>
                <c:pt idx="2863">
                  <c:v>-33.93</c:v>
                </c:pt>
                <c:pt idx="2864">
                  <c:v>-33.89</c:v>
                </c:pt>
                <c:pt idx="2865">
                  <c:v>-33.83</c:v>
                </c:pt>
                <c:pt idx="2866">
                  <c:v>-33.79</c:v>
                </c:pt>
                <c:pt idx="2867">
                  <c:v>-33.99</c:v>
                </c:pt>
                <c:pt idx="2868">
                  <c:v>-33.950000000000003</c:v>
                </c:pt>
                <c:pt idx="2869">
                  <c:v>-34.229999999999997</c:v>
                </c:pt>
                <c:pt idx="2870">
                  <c:v>-34.11</c:v>
                </c:pt>
                <c:pt idx="2871">
                  <c:v>-33.93</c:v>
                </c:pt>
                <c:pt idx="2872">
                  <c:v>-33.729999999999997</c:v>
                </c:pt>
                <c:pt idx="2873">
                  <c:v>-34.049999999999997</c:v>
                </c:pt>
                <c:pt idx="2874">
                  <c:v>-34.17</c:v>
                </c:pt>
                <c:pt idx="2875">
                  <c:v>-34.090000000000003</c:v>
                </c:pt>
                <c:pt idx="2876">
                  <c:v>-33.93</c:v>
                </c:pt>
                <c:pt idx="2877">
                  <c:v>-34.11</c:v>
                </c:pt>
                <c:pt idx="2878">
                  <c:v>-33.79</c:v>
                </c:pt>
                <c:pt idx="2879">
                  <c:v>-33.99</c:v>
                </c:pt>
                <c:pt idx="2880">
                  <c:v>-33.65</c:v>
                </c:pt>
                <c:pt idx="2881">
                  <c:v>-33.590000000000003</c:v>
                </c:pt>
                <c:pt idx="2882">
                  <c:v>-33.590000000000003</c:v>
                </c:pt>
                <c:pt idx="2883">
                  <c:v>-33.549999999999997</c:v>
                </c:pt>
                <c:pt idx="2884">
                  <c:v>-33.61</c:v>
                </c:pt>
                <c:pt idx="2885">
                  <c:v>-33.549999999999997</c:v>
                </c:pt>
                <c:pt idx="2886">
                  <c:v>-33.729999999999997</c:v>
                </c:pt>
                <c:pt idx="2887">
                  <c:v>-33.83</c:v>
                </c:pt>
                <c:pt idx="2888">
                  <c:v>-34.270000000000003</c:v>
                </c:pt>
                <c:pt idx="2889">
                  <c:v>-33.67</c:v>
                </c:pt>
                <c:pt idx="2890">
                  <c:v>-34.01</c:v>
                </c:pt>
                <c:pt idx="2891">
                  <c:v>-33.81</c:v>
                </c:pt>
                <c:pt idx="2892">
                  <c:v>-34.130000000000003</c:v>
                </c:pt>
                <c:pt idx="2893">
                  <c:v>-33.450000000000003</c:v>
                </c:pt>
                <c:pt idx="2894">
                  <c:v>-34.15</c:v>
                </c:pt>
                <c:pt idx="2895">
                  <c:v>-33.79</c:v>
                </c:pt>
                <c:pt idx="2896">
                  <c:v>-33.81</c:v>
                </c:pt>
                <c:pt idx="2897">
                  <c:v>-33.89</c:v>
                </c:pt>
                <c:pt idx="2898">
                  <c:v>-33.770000000000003</c:v>
                </c:pt>
                <c:pt idx="2899">
                  <c:v>-33.71</c:v>
                </c:pt>
                <c:pt idx="2900">
                  <c:v>-33.97</c:v>
                </c:pt>
                <c:pt idx="2901">
                  <c:v>-33.85</c:v>
                </c:pt>
                <c:pt idx="2902">
                  <c:v>-33.590000000000003</c:v>
                </c:pt>
                <c:pt idx="2903">
                  <c:v>-33.590000000000003</c:v>
                </c:pt>
                <c:pt idx="2904">
                  <c:v>-33.47</c:v>
                </c:pt>
                <c:pt idx="2905">
                  <c:v>-33.49</c:v>
                </c:pt>
                <c:pt idx="2906">
                  <c:v>-33.43</c:v>
                </c:pt>
                <c:pt idx="2907">
                  <c:v>-33.43</c:v>
                </c:pt>
                <c:pt idx="2908">
                  <c:v>-33.67</c:v>
                </c:pt>
                <c:pt idx="2909">
                  <c:v>-33.69</c:v>
                </c:pt>
                <c:pt idx="2910">
                  <c:v>-33.590000000000003</c:v>
                </c:pt>
                <c:pt idx="2911">
                  <c:v>-33.93</c:v>
                </c:pt>
                <c:pt idx="2912">
                  <c:v>-33.549999999999997</c:v>
                </c:pt>
                <c:pt idx="2913">
                  <c:v>-33.53</c:v>
                </c:pt>
                <c:pt idx="2914">
                  <c:v>-33.35</c:v>
                </c:pt>
                <c:pt idx="2915">
                  <c:v>-33.53</c:v>
                </c:pt>
                <c:pt idx="2916">
                  <c:v>-33.75</c:v>
                </c:pt>
                <c:pt idx="2917">
                  <c:v>-33.450000000000003</c:v>
                </c:pt>
                <c:pt idx="2918">
                  <c:v>-33.549999999999997</c:v>
                </c:pt>
                <c:pt idx="2919">
                  <c:v>-33.630000000000003</c:v>
                </c:pt>
                <c:pt idx="2920">
                  <c:v>-33.67</c:v>
                </c:pt>
                <c:pt idx="2921">
                  <c:v>-33.909999999999997</c:v>
                </c:pt>
                <c:pt idx="2922">
                  <c:v>-34.270000000000003</c:v>
                </c:pt>
                <c:pt idx="2923">
                  <c:v>-33.83</c:v>
                </c:pt>
                <c:pt idx="2924">
                  <c:v>-33.67</c:v>
                </c:pt>
                <c:pt idx="2925">
                  <c:v>-33.89</c:v>
                </c:pt>
                <c:pt idx="2926">
                  <c:v>-33.549999999999997</c:v>
                </c:pt>
                <c:pt idx="2927">
                  <c:v>-33.53</c:v>
                </c:pt>
                <c:pt idx="2928">
                  <c:v>-33.71</c:v>
                </c:pt>
                <c:pt idx="2929">
                  <c:v>-33.51</c:v>
                </c:pt>
                <c:pt idx="2930">
                  <c:v>-33.43</c:v>
                </c:pt>
                <c:pt idx="2931">
                  <c:v>-33.51</c:v>
                </c:pt>
                <c:pt idx="2932">
                  <c:v>-33.35</c:v>
                </c:pt>
                <c:pt idx="2933">
                  <c:v>-33.590000000000003</c:v>
                </c:pt>
                <c:pt idx="2934">
                  <c:v>-33.67</c:v>
                </c:pt>
                <c:pt idx="2935">
                  <c:v>-33.69</c:v>
                </c:pt>
                <c:pt idx="2936">
                  <c:v>-33.79</c:v>
                </c:pt>
                <c:pt idx="2937">
                  <c:v>-33.67</c:v>
                </c:pt>
                <c:pt idx="2938">
                  <c:v>-33.81</c:v>
                </c:pt>
                <c:pt idx="2939">
                  <c:v>-33.93</c:v>
                </c:pt>
                <c:pt idx="2940">
                  <c:v>-33.950000000000003</c:v>
                </c:pt>
                <c:pt idx="2941">
                  <c:v>-34.47</c:v>
                </c:pt>
                <c:pt idx="2942">
                  <c:v>-34.15</c:v>
                </c:pt>
                <c:pt idx="2943">
                  <c:v>-34.19</c:v>
                </c:pt>
                <c:pt idx="2944">
                  <c:v>-34.35</c:v>
                </c:pt>
                <c:pt idx="2945">
                  <c:v>-34.17</c:v>
                </c:pt>
                <c:pt idx="2946">
                  <c:v>-33.729999999999997</c:v>
                </c:pt>
                <c:pt idx="2947">
                  <c:v>-33.99</c:v>
                </c:pt>
                <c:pt idx="2948">
                  <c:v>-34.01</c:v>
                </c:pt>
                <c:pt idx="2949">
                  <c:v>-33.47</c:v>
                </c:pt>
                <c:pt idx="2950">
                  <c:v>-34.03</c:v>
                </c:pt>
                <c:pt idx="2951">
                  <c:v>-33.33</c:v>
                </c:pt>
                <c:pt idx="2952">
                  <c:v>-33.69</c:v>
                </c:pt>
                <c:pt idx="2953">
                  <c:v>-33.51</c:v>
                </c:pt>
                <c:pt idx="2954">
                  <c:v>-33.49</c:v>
                </c:pt>
                <c:pt idx="2955">
                  <c:v>-33.83</c:v>
                </c:pt>
                <c:pt idx="2956">
                  <c:v>-33.35</c:v>
                </c:pt>
                <c:pt idx="2957">
                  <c:v>-33.15</c:v>
                </c:pt>
                <c:pt idx="2958">
                  <c:v>-33.49</c:v>
                </c:pt>
                <c:pt idx="2959">
                  <c:v>-33.75</c:v>
                </c:pt>
                <c:pt idx="2960">
                  <c:v>-32.83</c:v>
                </c:pt>
                <c:pt idx="2961">
                  <c:v>-33.57</c:v>
                </c:pt>
                <c:pt idx="2962">
                  <c:v>-34.35</c:v>
                </c:pt>
                <c:pt idx="2963">
                  <c:v>-33.369999999999997</c:v>
                </c:pt>
                <c:pt idx="2964">
                  <c:v>-33.590000000000003</c:v>
                </c:pt>
                <c:pt idx="2965">
                  <c:v>-33.450000000000003</c:v>
                </c:pt>
                <c:pt idx="2966">
                  <c:v>-33.630000000000003</c:v>
                </c:pt>
                <c:pt idx="2967">
                  <c:v>-33.17</c:v>
                </c:pt>
                <c:pt idx="2968">
                  <c:v>-33.33</c:v>
                </c:pt>
                <c:pt idx="2969">
                  <c:v>-33.35</c:v>
                </c:pt>
                <c:pt idx="2970">
                  <c:v>-33.03</c:v>
                </c:pt>
                <c:pt idx="2971">
                  <c:v>-33.369999999999997</c:v>
                </c:pt>
                <c:pt idx="2972">
                  <c:v>-33.19</c:v>
                </c:pt>
                <c:pt idx="2973">
                  <c:v>-33.07</c:v>
                </c:pt>
                <c:pt idx="2974">
                  <c:v>-33.29</c:v>
                </c:pt>
                <c:pt idx="2975">
                  <c:v>-32.869999999999997</c:v>
                </c:pt>
                <c:pt idx="2976">
                  <c:v>-33.19</c:v>
                </c:pt>
                <c:pt idx="2977">
                  <c:v>-33.19</c:v>
                </c:pt>
                <c:pt idx="2978">
                  <c:v>-32.630000000000003</c:v>
                </c:pt>
                <c:pt idx="2979">
                  <c:v>-33.57</c:v>
                </c:pt>
                <c:pt idx="2980">
                  <c:v>-33.090000000000003</c:v>
                </c:pt>
                <c:pt idx="2981">
                  <c:v>-33.67</c:v>
                </c:pt>
                <c:pt idx="2982">
                  <c:v>-33.21</c:v>
                </c:pt>
                <c:pt idx="2983">
                  <c:v>-33.03</c:v>
                </c:pt>
                <c:pt idx="2984">
                  <c:v>-33.369999999999997</c:v>
                </c:pt>
                <c:pt idx="2985">
                  <c:v>-33.15</c:v>
                </c:pt>
                <c:pt idx="2986">
                  <c:v>-33.01</c:v>
                </c:pt>
                <c:pt idx="2987">
                  <c:v>-32.97</c:v>
                </c:pt>
                <c:pt idx="2988">
                  <c:v>-32.869999999999997</c:v>
                </c:pt>
                <c:pt idx="2989">
                  <c:v>-32.79</c:v>
                </c:pt>
                <c:pt idx="2990">
                  <c:v>-32.950000000000003</c:v>
                </c:pt>
                <c:pt idx="2991">
                  <c:v>-32.79</c:v>
                </c:pt>
                <c:pt idx="2992">
                  <c:v>-33.229999999999997</c:v>
                </c:pt>
                <c:pt idx="2993">
                  <c:v>-33.15</c:v>
                </c:pt>
                <c:pt idx="2994">
                  <c:v>-32.950000000000003</c:v>
                </c:pt>
                <c:pt idx="2995">
                  <c:v>-32.79</c:v>
                </c:pt>
                <c:pt idx="2996">
                  <c:v>-32.53</c:v>
                </c:pt>
                <c:pt idx="2997">
                  <c:v>-32.549999999999997</c:v>
                </c:pt>
                <c:pt idx="2998">
                  <c:v>-32.770000000000003</c:v>
                </c:pt>
                <c:pt idx="2999">
                  <c:v>-32.67</c:v>
                </c:pt>
                <c:pt idx="3000">
                  <c:v>-32.57</c:v>
                </c:pt>
                <c:pt idx="3001">
                  <c:v>-32.61</c:v>
                </c:pt>
                <c:pt idx="3002">
                  <c:v>-32.71</c:v>
                </c:pt>
                <c:pt idx="3003">
                  <c:v>-32.229999999999997</c:v>
                </c:pt>
                <c:pt idx="3004">
                  <c:v>-32.67</c:v>
                </c:pt>
                <c:pt idx="3005">
                  <c:v>-32.450000000000003</c:v>
                </c:pt>
                <c:pt idx="3006">
                  <c:v>-32.409999999999997</c:v>
                </c:pt>
                <c:pt idx="3007">
                  <c:v>-32.43</c:v>
                </c:pt>
                <c:pt idx="3008">
                  <c:v>-32.01</c:v>
                </c:pt>
                <c:pt idx="3009">
                  <c:v>-32.130000000000003</c:v>
                </c:pt>
                <c:pt idx="3010">
                  <c:v>-32.33</c:v>
                </c:pt>
                <c:pt idx="3011">
                  <c:v>-32.270000000000003</c:v>
                </c:pt>
                <c:pt idx="3012">
                  <c:v>-32.17</c:v>
                </c:pt>
                <c:pt idx="3013">
                  <c:v>-32.67</c:v>
                </c:pt>
                <c:pt idx="3014">
                  <c:v>-32.21</c:v>
                </c:pt>
                <c:pt idx="3015">
                  <c:v>-31.87</c:v>
                </c:pt>
                <c:pt idx="3016">
                  <c:v>-32.11</c:v>
                </c:pt>
                <c:pt idx="3017">
                  <c:v>-32.21</c:v>
                </c:pt>
                <c:pt idx="3018">
                  <c:v>-32.090000000000003</c:v>
                </c:pt>
                <c:pt idx="3019">
                  <c:v>-31.95</c:v>
                </c:pt>
                <c:pt idx="3020">
                  <c:v>-32.01</c:v>
                </c:pt>
                <c:pt idx="3021">
                  <c:v>-32.11</c:v>
                </c:pt>
                <c:pt idx="3022">
                  <c:v>-31.71</c:v>
                </c:pt>
                <c:pt idx="3023">
                  <c:v>-31.89</c:v>
                </c:pt>
                <c:pt idx="3024">
                  <c:v>-32.67</c:v>
                </c:pt>
                <c:pt idx="3025">
                  <c:v>-32.43</c:v>
                </c:pt>
                <c:pt idx="3026">
                  <c:v>-31.63</c:v>
                </c:pt>
                <c:pt idx="3027">
                  <c:v>-31.87</c:v>
                </c:pt>
                <c:pt idx="3028">
                  <c:v>-31.61</c:v>
                </c:pt>
                <c:pt idx="3029">
                  <c:v>-31.81</c:v>
                </c:pt>
                <c:pt idx="3030">
                  <c:v>-32.25</c:v>
                </c:pt>
                <c:pt idx="3031">
                  <c:v>-32.33</c:v>
                </c:pt>
                <c:pt idx="3032">
                  <c:v>-32.229999999999997</c:v>
                </c:pt>
                <c:pt idx="3033">
                  <c:v>-32.21</c:v>
                </c:pt>
                <c:pt idx="3034">
                  <c:v>-31.87</c:v>
                </c:pt>
                <c:pt idx="3035">
                  <c:v>-32.01</c:v>
                </c:pt>
                <c:pt idx="3036">
                  <c:v>-31.89</c:v>
                </c:pt>
                <c:pt idx="3037">
                  <c:v>-31.89</c:v>
                </c:pt>
                <c:pt idx="3038">
                  <c:v>-31.83</c:v>
                </c:pt>
                <c:pt idx="3039">
                  <c:v>-31.73</c:v>
                </c:pt>
                <c:pt idx="3040">
                  <c:v>-31.97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D5A-41E2-9E04-4700312B9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HEADER!$E$1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HEADER!$H$2:$H$3042</c15:sqref>
                        </c15:formulaRef>
                      </c:ext>
                    </c:extLst>
                    <c:numCache>
                      <c:formatCode>m/d/yyyy\ h:mm</c:formatCode>
                      <c:ptCount val="3041"/>
                      <c:pt idx="0">
                        <c:v>43226.689872685187</c:v>
                      </c:pt>
                      <c:pt idx="1">
                        <c:v>43226.690115740741</c:v>
                      </c:pt>
                      <c:pt idx="2">
                        <c:v>43226.690358796295</c:v>
                      </c:pt>
                      <c:pt idx="3">
                        <c:v>43226.690601851849</c:v>
                      </c:pt>
                      <c:pt idx="4">
                        <c:v>43226.690844907411</c:v>
                      </c:pt>
                      <c:pt idx="5">
                        <c:v>43226.691087962965</c:v>
                      </c:pt>
                      <c:pt idx="6">
                        <c:v>43226.691331018519</c:v>
                      </c:pt>
                      <c:pt idx="7">
                        <c:v>43226.691574074073</c:v>
                      </c:pt>
                      <c:pt idx="8">
                        <c:v>43226.691817129627</c:v>
                      </c:pt>
                      <c:pt idx="9">
                        <c:v>43226.692060185182</c:v>
                      </c:pt>
                      <c:pt idx="10">
                        <c:v>43226.692303240743</c:v>
                      </c:pt>
                      <c:pt idx="11">
                        <c:v>43226.692546296297</c:v>
                      </c:pt>
                      <c:pt idx="12">
                        <c:v>43226.692789351851</c:v>
                      </c:pt>
                      <c:pt idx="13">
                        <c:v>43226.693032407406</c:v>
                      </c:pt>
                      <c:pt idx="14">
                        <c:v>43226.69327546296</c:v>
                      </c:pt>
                      <c:pt idx="15">
                        <c:v>43226.693518518521</c:v>
                      </c:pt>
                      <c:pt idx="16">
                        <c:v>43226.693761574075</c:v>
                      </c:pt>
                      <c:pt idx="17">
                        <c:v>43226.694004629629</c:v>
                      </c:pt>
                      <c:pt idx="18">
                        <c:v>43226.694247685184</c:v>
                      </c:pt>
                      <c:pt idx="19">
                        <c:v>43226.694490740738</c:v>
                      </c:pt>
                      <c:pt idx="20">
                        <c:v>43226.694733796299</c:v>
                      </c:pt>
                      <c:pt idx="21">
                        <c:v>43226.694976851853</c:v>
                      </c:pt>
                      <c:pt idx="22">
                        <c:v>43226.695219907408</c:v>
                      </c:pt>
                      <c:pt idx="23">
                        <c:v>43226.695462962962</c:v>
                      </c:pt>
                      <c:pt idx="24">
                        <c:v>43226.695706018516</c:v>
                      </c:pt>
                      <c:pt idx="25">
                        <c:v>43226.695937500001</c:v>
                      </c:pt>
                      <c:pt idx="26">
                        <c:v>43226.696180555555</c:v>
                      </c:pt>
                      <c:pt idx="27">
                        <c:v>43226.696423611109</c:v>
                      </c:pt>
                      <c:pt idx="28">
                        <c:v>43226.696666666663</c:v>
                      </c:pt>
                      <c:pt idx="29">
                        <c:v>43226.696909722225</c:v>
                      </c:pt>
                      <c:pt idx="30">
                        <c:v>43226.697152777779</c:v>
                      </c:pt>
                      <c:pt idx="31">
                        <c:v>43226.697395833333</c:v>
                      </c:pt>
                      <c:pt idx="32">
                        <c:v>43226.697638888887</c:v>
                      </c:pt>
                      <c:pt idx="33">
                        <c:v>43226.697881944441</c:v>
                      </c:pt>
                      <c:pt idx="34">
                        <c:v>43226.698125000003</c:v>
                      </c:pt>
                      <c:pt idx="35">
                        <c:v>43226.698368055557</c:v>
                      </c:pt>
                      <c:pt idx="36">
                        <c:v>43226.698611111111</c:v>
                      </c:pt>
                      <c:pt idx="37">
                        <c:v>43226.698854166665</c:v>
                      </c:pt>
                      <c:pt idx="38">
                        <c:v>43226.699097222219</c:v>
                      </c:pt>
                      <c:pt idx="39">
                        <c:v>43226.699340277781</c:v>
                      </c:pt>
                      <c:pt idx="40">
                        <c:v>43226.699583333335</c:v>
                      </c:pt>
                      <c:pt idx="41">
                        <c:v>43226.699826388889</c:v>
                      </c:pt>
                      <c:pt idx="42">
                        <c:v>43226.700069444443</c:v>
                      </c:pt>
                      <c:pt idx="43">
                        <c:v>43226.700312499997</c:v>
                      </c:pt>
                      <c:pt idx="44">
                        <c:v>43226.700555555559</c:v>
                      </c:pt>
                      <c:pt idx="45">
                        <c:v>43226.700798611113</c:v>
                      </c:pt>
                      <c:pt idx="46">
                        <c:v>43226.701041666667</c:v>
                      </c:pt>
                      <c:pt idx="47">
                        <c:v>43226.701284722221</c:v>
                      </c:pt>
                      <c:pt idx="48">
                        <c:v>43226.701527777775</c:v>
                      </c:pt>
                      <c:pt idx="49">
                        <c:v>43226.701770833337</c:v>
                      </c:pt>
                      <c:pt idx="50">
                        <c:v>43226.702013888891</c:v>
                      </c:pt>
                      <c:pt idx="51">
                        <c:v>43226.702256944445</c:v>
                      </c:pt>
                      <c:pt idx="52">
                        <c:v>43226.702499999999</c:v>
                      </c:pt>
                      <c:pt idx="53">
                        <c:v>43226.702743055554</c:v>
                      </c:pt>
                      <c:pt idx="54">
                        <c:v>43226.702986111108</c:v>
                      </c:pt>
                      <c:pt idx="55">
                        <c:v>43226.703229166669</c:v>
                      </c:pt>
                      <c:pt idx="56">
                        <c:v>43226.703472222223</c:v>
                      </c:pt>
                      <c:pt idx="57">
                        <c:v>43226.703715277778</c:v>
                      </c:pt>
                      <c:pt idx="58">
                        <c:v>43226.703958333332</c:v>
                      </c:pt>
                      <c:pt idx="59">
                        <c:v>43226.704201388886</c:v>
                      </c:pt>
                      <c:pt idx="60">
                        <c:v>43226.704444444447</c:v>
                      </c:pt>
                      <c:pt idx="61">
                        <c:v>43226.704687500001</c:v>
                      </c:pt>
                      <c:pt idx="62">
                        <c:v>43226.704930555556</c:v>
                      </c:pt>
                      <c:pt idx="63">
                        <c:v>43226.70517361111</c:v>
                      </c:pt>
                      <c:pt idx="64">
                        <c:v>43226.705416666664</c:v>
                      </c:pt>
                      <c:pt idx="65">
                        <c:v>43226.705659722225</c:v>
                      </c:pt>
                      <c:pt idx="66">
                        <c:v>43226.70590277778</c:v>
                      </c:pt>
                      <c:pt idx="67">
                        <c:v>43226.706145833334</c:v>
                      </c:pt>
                      <c:pt idx="68">
                        <c:v>43226.706388888888</c:v>
                      </c:pt>
                      <c:pt idx="69">
                        <c:v>43226.706620370373</c:v>
                      </c:pt>
                      <c:pt idx="70">
                        <c:v>43226.706863425927</c:v>
                      </c:pt>
                      <c:pt idx="71">
                        <c:v>43226.707106481481</c:v>
                      </c:pt>
                      <c:pt idx="72">
                        <c:v>43226.707349537035</c:v>
                      </c:pt>
                      <c:pt idx="73">
                        <c:v>43226.707592592589</c:v>
                      </c:pt>
                      <c:pt idx="74">
                        <c:v>43226.707835648151</c:v>
                      </c:pt>
                      <c:pt idx="75">
                        <c:v>43226.708078703705</c:v>
                      </c:pt>
                      <c:pt idx="76">
                        <c:v>43226.708321759259</c:v>
                      </c:pt>
                      <c:pt idx="77">
                        <c:v>43226.708564814813</c:v>
                      </c:pt>
                      <c:pt idx="78">
                        <c:v>43226.708807870367</c:v>
                      </c:pt>
                      <c:pt idx="79">
                        <c:v>43226.709050925929</c:v>
                      </c:pt>
                      <c:pt idx="80">
                        <c:v>43226.709293981483</c:v>
                      </c:pt>
                      <c:pt idx="81">
                        <c:v>43226.709537037037</c:v>
                      </c:pt>
                      <c:pt idx="82">
                        <c:v>43226.709780092591</c:v>
                      </c:pt>
                      <c:pt idx="83">
                        <c:v>43226.710023148145</c:v>
                      </c:pt>
                      <c:pt idx="84">
                        <c:v>43226.710266203707</c:v>
                      </c:pt>
                      <c:pt idx="85">
                        <c:v>43226.710509259261</c:v>
                      </c:pt>
                      <c:pt idx="86">
                        <c:v>43226.710752314815</c:v>
                      </c:pt>
                      <c:pt idx="87">
                        <c:v>43226.710995370369</c:v>
                      </c:pt>
                      <c:pt idx="88">
                        <c:v>43226.711238425924</c:v>
                      </c:pt>
                      <c:pt idx="89">
                        <c:v>43226.711481481485</c:v>
                      </c:pt>
                      <c:pt idx="90">
                        <c:v>43226.711724537039</c:v>
                      </c:pt>
                      <c:pt idx="91">
                        <c:v>43226.711967592593</c:v>
                      </c:pt>
                      <c:pt idx="92">
                        <c:v>43226.712210648147</c:v>
                      </c:pt>
                      <c:pt idx="93">
                        <c:v>43226.712453703702</c:v>
                      </c:pt>
                      <c:pt idx="94">
                        <c:v>43226.712696759256</c:v>
                      </c:pt>
                      <c:pt idx="95">
                        <c:v>43226.712939814817</c:v>
                      </c:pt>
                      <c:pt idx="96">
                        <c:v>43226.713182870371</c:v>
                      </c:pt>
                      <c:pt idx="97">
                        <c:v>43226.713425925926</c:v>
                      </c:pt>
                      <c:pt idx="98">
                        <c:v>43226.71366898148</c:v>
                      </c:pt>
                      <c:pt idx="99">
                        <c:v>43226.713912037034</c:v>
                      </c:pt>
                      <c:pt idx="100">
                        <c:v>43226.714155092595</c:v>
                      </c:pt>
                      <c:pt idx="101">
                        <c:v>43226.714398148149</c:v>
                      </c:pt>
                      <c:pt idx="102">
                        <c:v>43226.714641203704</c:v>
                      </c:pt>
                      <c:pt idx="103">
                        <c:v>43226.714884259258</c:v>
                      </c:pt>
                      <c:pt idx="104">
                        <c:v>43226.715127314812</c:v>
                      </c:pt>
                      <c:pt idx="105">
                        <c:v>43226.715370370373</c:v>
                      </c:pt>
                      <c:pt idx="106">
                        <c:v>43226.715613425928</c:v>
                      </c:pt>
                      <c:pt idx="107">
                        <c:v>43226.715856481482</c:v>
                      </c:pt>
                      <c:pt idx="108">
                        <c:v>43226.716099537036</c:v>
                      </c:pt>
                      <c:pt idx="109">
                        <c:v>43226.71634259259</c:v>
                      </c:pt>
                      <c:pt idx="110">
                        <c:v>43226.716585648152</c:v>
                      </c:pt>
                      <c:pt idx="111">
                        <c:v>43226.716828703706</c:v>
                      </c:pt>
                      <c:pt idx="112">
                        <c:v>43226.71707175926</c:v>
                      </c:pt>
                      <c:pt idx="113">
                        <c:v>43226.717303240737</c:v>
                      </c:pt>
                      <c:pt idx="114">
                        <c:v>43226.717546296299</c:v>
                      </c:pt>
                      <c:pt idx="115">
                        <c:v>43226.717789351853</c:v>
                      </c:pt>
                      <c:pt idx="116">
                        <c:v>43226.718032407407</c:v>
                      </c:pt>
                      <c:pt idx="117">
                        <c:v>43226.718275462961</c:v>
                      </c:pt>
                      <c:pt idx="118">
                        <c:v>43226.718518518515</c:v>
                      </c:pt>
                      <c:pt idx="119">
                        <c:v>43226.718761574077</c:v>
                      </c:pt>
                      <c:pt idx="120">
                        <c:v>43226.719004629631</c:v>
                      </c:pt>
                      <c:pt idx="121">
                        <c:v>43226.719247685185</c:v>
                      </c:pt>
                      <c:pt idx="122">
                        <c:v>43226.719490740739</c:v>
                      </c:pt>
                      <c:pt idx="123">
                        <c:v>43226.719733796293</c:v>
                      </c:pt>
                      <c:pt idx="124">
                        <c:v>43226.719976851855</c:v>
                      </c:pt>
                      <c:pt idx="125">
                        <c:v>43226.720219907409</c:v>
                      </c:pt>
                      <c:pt idx="126">
                        <c:v>43226.720462962963</c:v>
                      </c:pt>
                      <c:pt idx="127">
                        <c:v>43226.720706018517</c:v>
                      </c:pt>
                      <c:pt idx="128">
                        <c:v>43226.720949074072</c:v>
                      </c:pt>
                      <c:pt idx="129">
                        <c:v>43226.721192129633</c:v>
                      </c:pt>
                      <c:pt idx="130">
                        <c:v>43226.721435185187</c:v>
                      </c:pt>
                      <c:pt idx="131">
                        <c:v>43226.721678240741</c:v>
                      </c:pt>
                      <c:pt idx="132">
                        <c:v>43226.721921296295</c:v>
                      </c:pt>
                      <c:pt idx="133">
                        <c:v>43226.72216435185</c:v>
                      </c:pt>
                      <c:pt idx="134">
                        <c:v>43226.722407407404</c:v>
                      </c:pt>
                      <c:pt idx="135">
                        <c:v>43226.722650462965</c:v>
                      </c:pt>
                      <c:pt idx="136">
                        <c:v>43226.722893518519</c:v>
                      </c:pt>
                      <c:pt idx="137">
                        <c:v>43226.723136574074</c:v>
                      </c:pt>
                      <c:pt idx="138">
                        <c:v>43226.723379629628</c:v>
                      </c:pt>
                      <c:pt idx="139">
                        <c:v>43226.723622685182</c:v>
                      </c:pt>
                      <c:pt idx="140">
                        <c:v>43226.723865740743</c:v>
                      </c:pt>
                      <c:pt idx="141">
                        <c:v>43226.724108796298</c:v>
                      </c:pt>
                      <c:pt idx="142">
                        <c:v>43226.724351851852</c:v>
                      </c:pt>
                      <c:pt idx="143">
                        <c:v>43226.724594907406</c:v>
                      </c:pt>
                      <c:pt idx="144">
                        <c:v>43226.72483796296</c:v>
                      </c:pt>
                      <c:pt idx="145">
                        <c:v>43226.725081018521</c:v>
                      </c:pt>
                      <c:pt idx="146">
                        <c:v>43226.725324074076</c:v>
                      </c:pt>
                      <c:pt idx="147">
                        <c:v>43226.72556712963</c:v>
                      </c:pt>
                      <c:pt idx="148">
                        <c:v>43226.725810185184</c:v>
                      </c:pt>
                      <c:pt idx="149">
                        <c:v>43226.726053240738</c:v>
                      </c:pt>
                      <c:pt idx="150">
                        <c:v>43226.7262962963</c:v>
                      </c:pt>
                      <c:pt idx="151">
                        <c:v>43226.726539351854</c:v>
                      </c:pt>
                      <c:pt idx="152">
                        <c:v>43226.726782407408</c:v>
                      </c:pt>
                      <c:pt idx="153">
                        <c:v>43226.727025462962</c:v>
                      </c:pt>
                      <c:pt idx="154">
                        <c:v>43226.727268518516</c:v>
                      </c:pt>
                      <c:pt idx="155">
                        <c:v>43226.727511574078</c:v>
                      </c:pt>
                      <c:pt idx="156">
                        <c:v>43226.727754629632</c:v>
                      </c:pt>
                      <c:pt idx="157">
                        <c:v>43226.727986111109</c:v>
                      </c:pt>
                      <c:pt idx="158">
                        <c:v>43226.728229166663</c:v>
                      </c:pt>
                      <c:pt idx="159">
                        <c:v>43226.728472222225</c:v>
                      </c:pt>
                      <c:pt idx="160">
                        <c:v>43226.728715277779</c:v>
                      </c:pt>
                      <c:pt idx="161">
                        <c:v>43226.728958333333</c:v>
                      </c:pt>
                      <c:pt idx="162">
                        <c:v>43226.729201388887</c:v>
                      </c:pt>
                      <c:pt idx="163">
                        <c:v>43226.729444444441</c:v>
                      </c:pt>
                      <c:pt idx="164">
                        <c:v>43226.729687500003</c:v>
                      </c:pt>
                      <c:pt idx="165">
                        <c:v>43226.729930555557</c:v>
                      </c:pt>
                      <c:pt idx="166">
                        <c:v>43226.730173611111</c:v>
                      </c:pt>
                      <c:pt idx="167">
                        <c:v>43226.730416666665</c:v>
                      </c:pt>
                      <c:pt idx="168">
                        <c:v>43226.73065972222</c:v>
                      </c:pt>
                      <c:pt idx="169">
                        <c:v>43226.730902777781</c:v>
                      </c:pt>
                      <c:pt idx="170">
                        <c:v>43226.731145833335</c:v>
                      </c:pt>
                      <c:pt idx="171">
                        <c:v>43226.731388888889</c:v>
                      </c:pt>
                      <c:pt idx="172">
                        <c:v>43226.731631944444</c:v>
                      </c:pt>
                      <c:pt idx="173">
                        <c:v>43226.731874999998</c:v>
                      </c:pt>
                      <c:pt idx="174">
                        <c:v>43226.732118055559</c:v>
                      </c:pt>
                      <c:pt idx="175">
                        <c:v>43226.732361111113</c:v>
                      </c:pt>
                      <c:pt idx="176">
                        <c:v>43226.732604166667</c:v>
                      </c:pt>
                      <c:pt idx="177">
                        <c:v>43226.732847222222</c:v>
                      </c:pt>
                      <c:pt idx="178">
                        <c:v>43226.733090277776</c:v>
                      </c:pt>
                      <c:pt idx="179">
                        <c:v>43226.73333333333</c:v>
                      </c:pt>
                      <c:pt idx="180">
                        <c:v>43226.733576388891</c:v>
                      </c:pt>
                      <c:pt idx="181">
                        <c:v>43226.733819444446</c:v>
                      </c:pt>
                      <c:pt idx="182">
                        <c:v>43226.7340625</c:v>
                      </c:pt>
                      <c:pt idx="183">
                        <c:v>43226.734305555554</c:v>
                      </c:pt>
                      <c:pt idx="184">
                        <c:v>43226.734548611108</c:v>
                      </c:pt>
                      <c:pt idx="185">
                        <c:v>43226.734791666669</c:v>
                      </c:pt>
                      <c:pt idx="186">
                        <c:v>43226.735034722224</c:v>
                      </c:pt>
                      <c:pt idx="187">
                        <c:v>43226.735277777778</c:v>
                      </c:pt>
                      <c:pt idx="188">
                        <c:v>43226.735520833332</c:v>
                      </c:pt>
                      <c:pt idx="189">
                        <c:v>43226.735763888886</c:v>
                      </c:pt>
                      <c:pt idx="190">
                        <c:v>43226.736006944448</c:v>
                      </c:pt>
                      <c:pt idx="191">
                        <c:v>43226.736250000002</c:v>
                      </c:pt>
                      <c:pt idx="192">
                        <c:v>43226.736493055556</c:v>
                      </c:pt>
                      <c:pt idx="193">
                        <c:v>43226.73673611111</c:v>
                      </c:pt>
                      <c:pt idx="194">
                        <c:v>43226.736979166664</c:v>
                      </c:pt>
                      <c:pt idx="195">
                        <c:v>43226.737222222226</c:v>
                      </c:pt>
                      <c:pt idx="196">
                        <c:v>43226.73746527778</c:v>
                      </c:pt>
                      <c:pt idx="197">
                        <c:v>43226.737708333334</c:v>
                      </c:pt>
                      <c:pt idx="198">
                        <c:v>43226.737951388888</c:v>
                      </c:pt>
                      <c:pt idx="199">
                        <c:v>43226.738194444442</c:v>
                      </c:pt>
                      <c:pt idx="200">
                        <c:v>43226.738425925927</c:v>
                      </c:pt>
                      <c:pt idx="201">
                        <c:v>43226.738668981481</c:v>
                      </c:pt>
                      <c:pt idx="202">
                        <c:v>43226.738912037035</c:v>
                      </c:pt>
                      <c:pt idx="203">
                        <c:v>43226.739155092589</c:v>
                      </c:pt>
                      <c:pt idx="204">
                        <c:v>43226.739398148151</c:v>
                      </c:pt>
                      <c:pt idx="205">
                        <c:v>43226.739641203705</c:v>
                      </c:pt>
                      <c:pt idx="206">
                        <c:v>43226.739884259259</c:v>
                      </c:pt>
                      <c:pt idx="207">
                        <c:v>43226.740127314813</c:v>
                      </c:pt>
                      <c:pt idx="208">
                        <c:v>43226.740370370368</c:v>
                      </c:pt>
                      <c:pt idx="209">
                        <c:v>43226.740613425929</c:v>
                      </c:pt>
                      <c:pt idx="210">
                        <c:v>43226.740856481483</c:v>
                      </c:pt>
                      <c:pt idx="211">
                        <c:v>43226.741099537037</c:v>
                      </c:pt>
                      <c:pt idx="212">
                        <c:v>43226.741342592592</c:v>
                      </c:pt>
                      <c:pt idx="213">
                        <c:v>43226.741585648146</c:v>
                      </c:pt>
                      <c:pt idx="214">
                        <c:v>43226.741828703707</c:v>
                      </c:pt>
                      <c:pt idx="215">
                        <c:v>43226.742071759261</c:v>
                      </c:pt>
                      <c:pt idx="216">
                        <c:v>43226.742314814815</c:v>
                      </c:pt>
                      <c:pt idx="217">
                        <c:v>43226.74255787037</c:v>
                      </c:pt>
                      <c:pt idx="218">
                        <c:v>43226.742800925924</c:v>
                      </c:pt>
                      <c:pt idx="219">
                        <c:v>43226.743043981478</c:v>
                      </c:pt>
                      <c:pt idx="220">
                        <c:v>43226.743287037039</c:v>
                      </c:pt>
                      <c:pt idx="221">
                        <c:v>43226.743530092594</c:v>
                      </c:pt>
                      <c:pt idx="222">
                        <c:v>43226.743773148148</c:v>
                      </c:pt>
                      <c:pt idx="223">
                        <c:v>43226.744016203702</c:v>
                      </c:pt>
                      <c:pt idx="224">
                        <c:v>43226.744259259256</c:v>
                      </c:pt>
                      <c:pt idx="225">
                        <c:v>43226.744502314818</c:v>
                      </c:pt>
                      <c:pt idx="226">
                        <c:v>43226.744745370372</c:v>
                      </c:pt>
                      <c:pt idx="227">
                        <c:v>43226.744988425926</c:v>
                      </c:pt>
                      <c:pt idx="228">
                        <c:v>43226.74523148148</c:v>
                      </c:pt>
                      <c:pt idx="229">
                        <c:v>43226.745474537034</c:v>
                      </c:pt>
                      <c:pt idx="230">
                        <c:v>43226.745717592596</c:v>
                      </c:pt>
                      <c:pt idx="231">
                        <c:v>43226.74596064815</c:v>
                      </c:pt>
                      <c:pt idx="232">
                        <c:v>43226.746203703704</c:v>
                      </c:pt>
                      <c:pt idx="233">
                        <c:v>43226.746446759258</c:v>
                      </c:pt>
                      <c:pt idx="234">
                        <c:v>43226.746689814812</c:v>
                      </c:pt>
                      <c:pt idx="235">
                        <c:v>43226.746932870374</c:v>
                      </c:pt>
                      <c:pt idx="236">
                        <c:v>43226.747175925928</c:v>
                      </c:pt>
                      <c:pt idx="237">
                        <c:v>43226.747418981482</c:v>
                      </c:pt>
                      <c:pt idx="238">
                        <c:v>43226.747662037036</c:v>
                      </c:pt>
                      <c:pt idx="239">
                        <c:v>43226.74790509259</c:v>
                      </c:pt>
                      <c:pt idx="240">
                        <c:v>43226.748148148145</c:v>
                      </c:pt>
                      <c:pt idx="241">
                        <c:v>43226.748391203706</c:v>
                      </c:pt>
                      <c:pt idx="242">
                        <c:v>43226.74863425926</c:v>
                      </c:pt>
                      <c:pt idx="243">
                        <c:v>43226.748877314814</c:v>
                      </c:pt>
                      <c:pt idx="244">
                        <c:v>43226.749108796299</c:v>
                      </c:pt>
                      <c:pt idx="245">
                        <c:v>43226.749351851853</c:v>
                      </c:pt>
                      <c:pt idx="246">
                        <c:v>43226.749594907407</c:v>
                      </c:pt>
                      <c:pt idx="247">
                        <c:v>43226.749837962961</c:v>
                      </c:pt>
                      <c:pt idx="248">
                        <c:v>43226.750081018516</c:v>
                      </c:pt>
                      <c:pt idx="249">
                        <c:v>43226.750324074077</c:v>
                      </c:pt>
                      <c:pt idx="250">
                        <c:v>43226.750567129631</c:v>
                      </c:pt>
                      <c:pt idx="251">
                        <c:v>43226.750810185185</c:v>
                      </c:pt>
                      <c:pt idx="252">
                        <c:v>43226.75105324074</c:v>
                      </c:pt>
                      <c:pt idx="253">
                        <c:v>43226.751296296294</c:v>
                      </c:pt>
                      <c:pt idx="254">
                        <c:v>43226.751539351855</c:v>
                      </c:pt>
                      <c:pt idx="255">
                        <c:v>43226.751782407409</c:v>
                      </c:pt>
                      <c:pt idx="256">
                        <c:v>43226.752025462964</c:v>
                      </c:pt>
                      <c:pt idx="257">
                        <c:v>43226.752268518518</c:v>
                      </c:pt>
                      <c:pt idx="258">
                        <c:v>43226.752511574072</c:v>
                      </c:pt>
                      <c:pt idx="259">
                        <c:v>43226.752754629626</c:v>
                      </c:pt>
                      <c:pt idx="260">
                        <c:v>43226.752997685187</c:v>
                      </c:pt>
                      <c:pt idx="261">
                        <c:v>43226.753240740742</c:v>
                      </c:pt>
                      <c:pt idx="262">
                        <c:v>43226.753483796296</c:v>
                      </c:pt>
                      <c:pt idx="263">
                        <c:v>43226.75372685185</c:v>
                      </c:pt>
                      <c:pt idx="264">
                        <c:v>43226.753969907404</c:v>
                      </c:pt>
                      <c:pt idx="265">
                        <c:v>43226.754212962966</c:v>
                      </c:pt>
                      <c:pt idx="266">
                        <c:v>43226.75445601852</c:v>
                      </c:pt>
                      <c:pt idx="267">
                        <c:v>43226.754699074074</c:v>
                      </c:pt>
                      <c:pt idx="268">
                        <c:v>43226.754942129628</c:v>
                      </c:pt>
                      <c:pt idx="269">
                        <c:v>43226.755185185182</c:v>
                      </c:pt>
                      <c:pt idx="270">
                        <c:v>43226.755428240744</c:v>
                      </c:pt>
                      <c:pt idx="271">
                        <c:v>43226.755671296298</c:v>
                      </c:pt>
                      <c:pt idx="272">
                        <c:v>43226.755914351852</c:v>
                      </c:pt>
                      <c:pt idx="273">
                        <c:v>43226.756157407406</c:v>
                      </c:pt>
                      <c:pt idx="274">
                        <c:v>43226.75640046296</c:v>
                      </c:pt>
                      <c:pt idx="275">
                        <c:v>43226.756643518522</c:v>
                      </c:pt>
                      <c:pt idx="276">
                        <c:v>43226.756886574076</c:v>
                      </c:pt>
                      <c:pt idx="277">
                        <c:v>43226.75712962963</c:v>
                      </c:pt>
                      <c:pt idx="278">
                        <c:v>43226.757372685184</c:v>
                      </c:pt>
                      <c:pt idx="279">
                        <c:v>43226.757615740738</c:v>
                      </c:pt>
                      <c:pt idx="280">
                        <c:v>43226.7578587963</c:v>
                      </c:pt>
                      <c:pt idx="281">
                        <c:v>43226.758101851854</c:v>
                      </c:pt>
                      <c:pt idx="282">
                        <c:v>43226.758344907408</c:v>
                      </c:pt>
                      <c:pt idx="283">
                        <c:v>43226.758587962962</c:v>
                      </c:pt>
                      <c:pt idx="284">
                        <c:v>43226.758831018517</c:v>
                      </c:pt>
                      <c:pt idx="285">
                        <c:v>43226.759074074071</c:v>
                      </c:pt>
                      <c:pt idx="286">
                        <c:v>43226.759317129632</c:v>
                      </c:pt>
                      <c:pt idx="287">
                        <c:v>43226.759560185186</c:v>
                      </c:pt>
                      <c:pt idx="288">
                        <c:v>43226.75980324074</c:v>
                      </c:pt>
                      <c:pt idx="289">
                        <c:v>43226.760034722225</c:v>
                      </c:pt>
                      <c:pt idx="290">
                        <c:v>43226.760277777779</c:v>
                      </c:pt>
                      <c:pt idx="291">
                        <c:v>43226.760520833333</c:v>
                      </c:pt>
                      <c:pt idx="292">
                        <c:v>43226.760763888888</c:v>
                      </c:pt>
                      <c:pt idx="293">
                        <c:v>43226.761006944442</c:v>
                      </c:pt>
                      <c:pt idx="294">
                        <c:v>43226.761250000003</c:v>
                      </c:pt>
                      <c:pt idx="295">
                        <c:v>43226.761493055557</c:v>
                      </c:pt>
                      <c:pt idx="296">
                        <c:v>43226.761736111112</c:v>
                      </c:pt>
                      <c:pt idx="297">
                        <c:v>43226.761979166666</c:v>
                      </c:pt>
                      <c:pt idx="298">
                        <c:v>43226.76222222222</c:v>
                      </c:pt>
                      <c:pt idx="299">
                        <c:v>43226.762465277781</c:v>
                      </c:pt>
                      <c:pt idx="300">
                        <c:v>43226.762708333335</c:v>
                      </c:pt>
                      <c:pt idx="301">
                        <c:v>43226.76295138889</c:v>
                      </c:pt>
                      <c:pt idx="302">
                        <c:v>43226.763194444444</c:v>
                      </c:pt>
                      <c:pt idx="303">
                        <c:v>43226.763437499998</c:v>
                      </c:pt>
                      <c:pt idx="304">
                        <c:v>43226.763680555552</c:v>
                      </c:pt>
                      <c:pt idx="305">
                        <c:v>43226.763923611114</c:v>
                      </c:pt>
                      <c:pt idx="306">
                        <c:v>43226.764166666668</c:v>
                      </c:pt>
                      <c:pt idx="307">
                        <c:v>43226.764409722222</c:v>
                      </c:pt>
                      <c:pt idx="308">
                        <c:v>43226.764652777776</c:v>
                      </c:pt>
                      <c:pt idx="309">
                        <c:v>43226.76489583333</c:v>
                      </c:pt>
                      <c:pt idx="310">
                        <c:v>43226.765138888892</c:v>
                      </c:pt>
                      <c:pt idx="311">
                        <c:v>43226.765381944446</c:v>
                      </c:pt>
                      <c:pt idx="312">
                        <c:v>43226.765625</c:v>
                      </c:pt>
                      <c:pt idx="313">
                        <c:v>43226.765868055554</c:v>
                      </c:pt>
                      <c:pt idx="314">
                        <c:v>43226.766111111108</c:v>
                      </c:pt>
                      <c:pt idx="315">
                        <c:v>43226.76635416667</c:v>
                      </c:pt>
                      <c:pt idx="316">
                        <c:v>43226.766597222224</c:v>
                      </c:pt>
                      <c:pt idx="317">
                        <c:v>43226.766840277778</c:v>
                      </c:pt>
                      <c:pt idx="318">
                        <c:v>43226.767083333332</c:v>
                      </c:pt>
                      <c:pt idx="319">
                        <c:v>43226.767326388886</c:v>
                      </c:pt>
                      <c:pt idx="320">
                        <c:v>43226.767569444448</c:v>
                      </c:pt>
                      <c:pt idx="321">
                        <c:v>43226.767812500002</c:v>
                      </c:pt>
                      <c:pt idx="322">
                        <c:v>43226.768055555556</c:v>
                      </c:pt>
                      <c:pt idx="323">
                        <c:v>43226.76829861111</c:v>
                      </c:pt>
                      <c:pt idx="324">
                        <c:v>43226.768541666665</c:v>
                      </c:pt>
                      <c:pt idx="325">
                        <c:v>43226.768784722219</c:v>
                      </c:pt>
                      <c:pt idx="326">
                        <c:v>43226.76902777778</c:v>
                      </c:pt>
                      <c:pt idx="327">
                        <c:v>43226.769270833334</c:v>
                      </c:pt>
                      <c:pt idx="328">
                        <c:v>43226.769513888888</c:v>
                      </c:pt>
                      <c:pt idx="329">
                        <c:v>43226.769756944443</c:v>
                      </c:pt>
                      <c:pt idx="330">
                        <c:v>43226.77</c:v>
                      </c:pt>
                      <c:pt idx="331">
                        <c:v>43226.770243055558</c:v>
                      </c:pt>
                      <c:pt idx="332">
                        <c:v>43226.770474537036</c:v>
                      </c:pt>
                      <c:pt idx="333">
                        <c:v>43226.77071759259</c:v>
                      </c:pt>
                      <c:pt idx="334">
                        <c:v>43226.770960648151</c:v>
                      </c:pt>
                      <c:pt idx="335">
                        <c:v>43226.771203703705</c:v>
                      </c:pt>
                      <c:pt idx="336">
                        <c:v>43226.77144675926</c:v>
                      </c:pt>
                      <c:pt idx="337">
                        <c:v>43226.771689814814</c:v>
                      </c:pt>
                      <c:pt idx="338">
                        <c:v>43226.771932870368</c:v>
                      </c:pt>
                      <c:pt idx="339">
                        <c:v>43226.772175925929</c:v>
                      </c:pt>
                      <c:pt idx="340">
                        <c:v>43226.772418981483</c:v>
                      </c:pt>
                      <c:pt idx="341">
                        <c:v>43226.772662037038</c:v>
                      </c:pt>
                      <c:pt idx="342">
                        <c:v>43226.772905092592</c:v>
                      </c:pt>
                      <c:pt idx="343">
                        <c:v>43226.773148148146</c:v>
                      </c:pt>
                      <c:pt idx="344">
                        <c:v>43226.7733912037</c:v>
                      </c:pt>
                      <c:pt idx="345">
                        <c:v>43226.773634259262</c:v>
                      </c:pt>
                      <c:pt idx="346">
                        <c:v>43226.773877314816</c:v>
                      </c:pt>
                      <c:pt idx="347">
                        <c:v>43226.77412037037</c:v>
                      </c:pt>
                      <c:pt idx="348">
                        <c:v>43226.774363425924</c:v>
                      </c:pt>
                      <c:pt idx="349">
                        <c:v>43226.774606481478</c:v>
                      </c:pt>
                      <c:pt idx="350">
                        <c:v>43226.77484953704</c:v>
                      </c:pt>
                      <c:pt idx="351">
                        <c:v>43226.775092592594</c:v>
                      </c:pt>
                      <c:pt idx="352">
                        <c:v>43226.775335648148</c:v>
                      </c:pt>
                      <c:pt idx="353">
                        <c:v>43226.775578703702</c:v>
                      </c:pt>
                      <c:pt idx="354">
                        <c:v>43226.775821759256</c:v>
                      </c:pt>
                      <c:pt idx="355">
                        <c:v>43226.776064814818</c:v>
                      </c:pt>
                      <c:pt idx="356">
                        <c:v>43226.776307870372</c:v>
                      </c:pt>
                      <c:pt idx="357">
                        <c:v>43226.776550925926</c:v>
                      </c:pt>
                      <c:pt idx="358">
                        <c:v>43226.77679398148</c:v>
                      </c:pt>
                      <c:pt idx="359">
                        <c:v>43226.777037037034</c:v>
                      </c:pt>
                      <c:pt idx="360">
                        <c:v>43226.777280092596</c:v>
                      </c:pt>
                      <c:pt idx="361">
                        <c:v>43226.77752314815</c:v>
                      </c:pt>
                      <c:pt idx="362">
                        <c:v>43226.777766203704</c:v>
                      </c:pt>
                      <c:pt idx="363">
                        <c:v>43226.778009259258</c:v>
                      </c:pt>
                      <c:pt idx="364">
                        <c:v>43226.778252314813</c:v>
                      </c:pt>
                      <c:pt idx="365">
                        <c:v>43226.778495370374</c:v>
                      </c:pt>
                      <c:pt idx="366">
                        <c:v>43226.778738425928</c:v>
                      </c:pt>
                      <c:pt idx="367">
                        <c:v>43226.778981481482</c:v>
                      </c:pt>
                      <c:pt idx="368">
                        <c:v>43226.779224537036</c:v>
                      </c:pt>
                      <c:pt idx="369">
                        <c:v>43226.779467592591</c:v>
                      </c:pt>
                      <c:pt idx="370">
                        <c:v>43226.779710648145</c:v>
                      </c:pt>
                      <c:pt idx="371">
                        <c:v>43226.779953703706</c:v>
                      </c:pt>
                      <c:pt idx="372">
                        <c:v>43226.78019675926</c:v>
                      </c:pt>
                      <c:pt idx="373">
                        <c:v>43226.780439814815</c:v>
                      </c:pt>
                      <c:pt idx="374">
                        <c:v>43226.780682870369</c:v>
                      </c:pt>
                      <c:pt idx="375">
                        <c:v>43226.780914351853</c:v>
                      </c:pt>
                      <c:pt idx="376">
                        <c:v>43226.781157407408</c:v>
                      </c:pt>
                      <c:pt idx="377">
                        <c:v>43226.781400462962</c:v>
                      </c:pt>
                      <c:pt idx="378">
                        <c:v>43226.781643518516</c:v>
                      </c:pt>
                      <c:pt idx="379">
                        <c:v>43226.781886574077</c:v>
                      </c:pt>
                      <c:pt idx="380">
                        <c:v>43226.782129629632</c:v>
                      </c:pt>
                      <c:pt idx="381">
                        <c:v>43226.782372685186</c:v>
                      </c:pt>
                      <c:pt idx="382">
                        <c:v>43226.78261574074</c:v>
                      </c:pt>
                      <c:pt idx="383">
                        <c:v>43226.782858796294</c:v>
                      </c:pt>
                      <c:pt idx="384">
                        <c:v>43226.783101851855</c:v>
                      </c:pt>
                      <c:pt idx="385">
                        <c:v>43226.78334490741</c:v>
                      </c:pt>
                      <c:pt idx="386">
                        <c:v>43226.783587962964</c:v>
                      </c:pt>
                      <c:pt idx="387">
                        <c:v>43226.783831018518</c:v>
                      </c:pt>
                      <c:pt idx="388">
                        <c:v>43226.784074074072</c:v>
                      </c:pt>
                      <c:pt idx="389">
                        <c:v>43226.784317129626</c:v>
                      </c:pt>
                      <c:pt idx="390">
                        <c:v>43226.784560185188</c:v>
                      </c:pt>
                      <c:pt idx="391">
                        <c:v>43226.784803240742</c:v>
                      </c:pt>
                      <c:pt idx="392">
                        <c:v>43226.785046296296</c:v>
                      </c:pt>
                      <c:pt idx="393">
                        <c:v>43226.78528935185</c:v>
                      </c:pt>
                      <c:pt idx="394">
                        <c:v>43226.785532407404</c:v>
                      </c:pt>
                      <c:pt idx="395">
                        <c:v>43226.785775462966</c:v>
                      </c:pt>
                      <c:pt idx="396">
                        <c:v>43226.78601851852</c:v>
                      </c:pt>
                      <c:pt idx="397">
                        <c:v>43226.786261574074</c:v>
                      </c:pt>
                      <c:pt idx="398">
                        <c:v>43226.786504629628</c:v>
                      </c:pt>
                      <c:pt idx="399">
                        <c:v>43226.786747685182</c:v>
                      </c:pt>
                      <c:pt idx="400">
                        <c:v>43226.786990740744</c:v>
                      </c:pt>
                      <c:pt idx="401">
                        <c:v>43226.787233796298</c:v>
                      </c:pt>
                      <c:pt idx="402">
                        <c:v>43226.787476851852</c:v>
                      </c:pt>
                      <c:pt idx="403">
                        <c:v>43226.787719907406</c:v>
                      </c:pt>
                      <c:pt idx="404">
                        <c:v>43226.787962962961</c:v>
                      </c:pt>
                      <c:pt idx="405">
                        <c:v>43226.788206018522</c:v>
                      </c:pt>
                      <c:pt idx="406">
                        <c:v>43226.788449074076</c:v>
                      </c:pt>
                      <c:pt idx="407">
                        <c:v>43226.78869212963</c:v>
                      </c:pt>
                      <c:pt idx="408">
                        <c:v>43226.788935185185</c:v>
                      </c:pt>
                      <c:pt idx="409">
                        <c:v>43226.789178240739</c:v>
                      </c:pt>
                      <c:pt idx="410">
                        <c:v>43226.789421296293</c:v>
                      </c:pt>
                      <c:pt idx="411">
                        <c:v>43226.789664351854</c:v>
                      </c:pt>
                      <c:pt idx="412">
                        <c:v>43226.789907407408</c:v>
                      </c:pt>
                      <c:pt idx="413">
                        <c:v>43226.790150462963</c:v>
                      </c:pt>
                      <c:pt idx="414">
                        <c:v>43226.790393518517</c:v>
                      </c:pt>
                      <c:pt idx="415">
                        <c:v>43226.790636574071</c:v>
                      </c:pt>
                      <c:pt idx="416">
                        <c:v>43226.790879629632</c:v>
                      </c:pt>
                      <c:pt idx="417">
                        <c:v>43226.79111111111</c:v>
                      </c:pt>
                      <c:pt idx="418">
                        <c:v>43226.791354166664</c:v>
                      </c:pt>
                      <c:pt idx="419">
                        <c:v>43226.791597222225</c:v>
                      </c:pt>
                      <c:pt idx="420">
                        <c:v>43226.79184027778</c:v>
                      </c:pt>
                      <c:pt idx="421">
                        <c:v>43226.792083333334</c:v>
                      </c:pt>
                      <c:pt idx="422">
                        <c:v>43226.792326388888</c:v>
                      </c:pt>
                      <c:pt idx="423">
                        <c:v>43226.792569444442</c:v>
                      </c:pt>
                      <c:pt idx="424">
                        <c:v>43226.792812500003</c:v>
                      </c:pt>
                      <c:pt idx="425">
                        <c:v>43226.793055555558</c:v>
                      </c:pt>
                      <c:pt idx="426">
                        <c:v>43226.793298611112</c:v>
                      </c:pt>
                      <c:pt idx="427">
                        <c:v>43226.793541666666</c:v>
                      </c:pt>
                      <c:pt idx="428">
                        <c:v>43226.79378472222</c:v>
                      </c:pt>
                      <c:pt idx="429">
                        <c:v>43226.794027777774</c:v>
                      </c:pt>
                      <c:pt idx="430">
                        <c:v>43226.794270833336</c:v>
                      </c:pt>
                      <c:pt idx="431">
                        <c:v>43226.79451388889</c:v>
                      </c:pt>
                      <c:pt idx="432">
                        <c:v>43226.794756944444</c:v>
                      </c:pt>
                      <c:pt idx="433">
                        <c:v>43226.794999999998</c:v>
                      </c:pt>
                      <c:pt idx="434">
                        <c:v>43226.795243055552</c:v>
                      </c:pt>
                      <c:pt idx="435">
                        <c:v>43226.795486111114</c:v>
                      </c:pt>
                      <c:pt idx="436">
                        <c:v>43226.795729166668</c:v>
                      </c:pt>
                      <c:pt idx="437">
                        <c:v>43226.795972222222</c:v>
                      </c:pt>
                      <c:pt idx="438">
                        <c:v>43226.796215277776</c:v>
                      </c:pt>
                      <c:pt idx="439">
                        <c:v>43226.796458333331</c:v>
                      </c:pt>
                      <c:pt idx="440">
                        <c:v>43226.796701388892</c:v>
                      </c:pt>
                      <c:pt idx="441">
                        <c:v>43226.796944444446</c:v>
                      </c:pt>
                      <c:pt idx="442">
                        <c:v>43226.7971875</c:v>
                      </c:pt>
                      <c:pt idx="443">
                        <c:v>43226.797430555554</c:v>
                      </c:pt>
                      <c:pt idx="444">
                        <c:v>43226.797673611109</c:v>
                      </c:pt>
                      <c:pt idx="445">
                        <c:v>43226.79791666667</c:v>
                      </c:pt>
                      <c:pt idx="446">
                        <c:v>43226.798159722224</c:v>
                      </c:pt>
                      <c:pt idx="447">
                        <c:v>43226.798402777778</c:v>
                      </c:pt>
                      <c:pt idx="448">
                        <c:v>43226.798645833333</c:v>
                      </c:pt>
                      <c:pt idx="449">
                        <c:v>43226.798888888887</c:v>
                      </c:pt>
                      <c:pt idx="450">
                        <c:v>43226.799131944441</c:v>
                      </c:pt>
                      <c:pt idx="451">
                        <c:v>43226.799375000002</c:v>
                      </c:pt>
                      <c:pt idx="452">
                        <c:v>43226.799618055556</c:v>
                      </c:pt>
                      <c:pt idx="453">
                        <c:v>43226.799861111111</c:v>
                      </c:pt>
                      <c:pt idx="454">
                        <c:v>43226.800104166665</c:v>
                      </c:pt>
                      <c:pt idx="455">
                        <c:v>43226.800347222219</c:v>
                      </c:pt>
                      <c:pt idx="456">
                        <c:v>43226.80059027778</c:v>
                      </c:pt>
                      <c:pt idx="457">
                        <c:v>43226.800833333335</c:v>
                      </c:pt>
                      <c:pt idx="458">
                        <c:v>43226.801076388889</c:v>
                      </c:pt>
                      <c:pt idx="459">
                        <c:v>43226.801307870373</c:v>
                      </c:pt>
                      <c:pt idx="460">
                        <c:v>43226.801550925928</c:v>
                      </c:pt>
                      <c:pt idx="461">
                        <c:v>43226.801793981482</c:v>
                      </c:pt>
                      <c:pt idx="462">
                        <c:v>43226.802037037036</c:v>
                      </c:pt>
                      <c:pt idx="463">
                        <c:v>43226.80228009259</c:v>
                      </c:pt>
                      <c:pt idx="464">
                        <c:v>43226.802523148152</c:v>
                      </c:pt>
                      <c:pt idx="465">
                        <c:v>43226.802766203706</c:v>
                      </c:pt>
                      <c:pt idx="466">
                        <c:v>43226.80300925926</c:v>
                      </c:pt>
                      <c:pt idx="467">
                        <c:v>43226.803252314814</c:v>
                      </c:pt>
                      <c:pt idx="468">
                        <c:v>43226.803495370368</c:v>
                      </c:pt>
                      <c:pt idx="469">
                        <c:v>43226.803738425922</c:v>
                      </c:pt>
                      <c:pt idx="470">
                        <c:v>43226.803981481484</c:v>
                      </c:pt>
                      <c:pt idx="471">
                        <c:v>43226.804224537038</c:v>
                      </c:pt>
                      <c:pt idx="472">
                        <c:v>43226.804467592592</c:v>
                      </c:pt>
                      <c:pt idx="473">
                        <c:v>43226.804710648146</c:v>
                      </c:pt>
                      <c:pt idx="474">
                        <c:v>43226.8049537037</c:v>
                      </c:pt>
                      <c:pt idx="475">
                        <c:v>43226.805196759262</c:v>
                      </c:pt>
                      <c:pt idx="476">
                        <c:v>43226.805439814816</c:v>
                      </c:pt>
                      <c:pt idx="477">
                        <c:v>43226.80568287037</c:v>
                      </c:pt>
                      <c:pt idx="478">
                        <c:v>43226.805925925924</c:v>
                      </c:pt>
                      <c:pt idx="479">
                        <c:v>43226.806168981479</c:v>
                      </c:pt>
                      <c:pt idx="480">
                        <c:v>43226.80641203704</c:v>
                      </c:pt>
                      <c:pt idx="481">
                        <c:v>43226.806655092594</c:v>
                      </c:pt>
                      <c:pt idx="482">
                        <c:v>43226.806898148148</c:v>
                      </c:pt>
                      <c:pt idx="483">
                        <c:v>43226.807141203702</c:v>
                      </c:pt>
                      <c:pt idx="484">
                        <c:v>43226.807384259257</c:v>
                      </c:pt>
                      <c:pt idx="485">
                        <c:v>43226.807627314818</c:v>
                      </c:pt>
                      <c:pt idx="486">
                        <c:v>43226.807870370372</c:v>
                      </c:pt>
                      <c:pt idx="487">
                        <c:v>43226.808113425926</c:v>
                      </c:pt>
                      <c:pt idx="488">
                        <c:v>43226.808356481481</c:v>
                      </c:pt>
                      <c:pt idx="489">
                        <c:v>43226.808599537035</c:v>
                      </c:pt>
                      <c:pt idx="490">
                        <c:v>43226.808842592596</c:v>
                      </c:pt>
                      <c:pt idx="491">
                        <c:v>43226.80908564815</c:v>
                      </c:pt>
                      <c:pt idx="492">
                        <c:v>43226.809328703705</c:v>
                      </c:pt>
                      <c:pt idx="493">
                        <c:v>43226.809571759259</c:v>
                      </c:pt>
                      <c:pt idx="494">
                        <c:v>43226.809814814813</c:v>
                      </c:pt>
                      <c:pt idx="495">
                        <c:v>43226.810057870367</c:v>
                      </c:pt>
                      <c:pt idx="496">
                        <c:v>43226.810300925928</c:v>
                      </c:pt>
                      <c:pt idx="497">
                        <c:v>43226.810543981483</c:v>
                      </c:pt>
                      <c:pt idx="498">
                        <c:v>43226.810787037037</c:v>
                      </c:pt>
                      <c:pt idx="499">
                        <c:v>43226.811030092591</c:v>
                      </c:pt>
                      <c:pt idx="500">
                        <c:v>43226.811273148145</c:v>
                      </c:pt>
                      <c:pt idx="501">
                        <c:v>43226.811516203707</c:v>
                      </c:pt>
                      <c:pt idx="502">
                        <c:v>43226.811747685184</c:v>
                      </c:pt>
                      <c:pt idx="503">
                        <c:v>43226.811990740738</c:v>
                      </c:pt>
                      <c:pt idx="504">
                        <c:v>43226.8122337963</c:v>
                      </c:pt>
                      <c:pt idx="505">
                        <c:v>43226.812476851854</c:v>
                      </c:pt>
                      <c:pt idx="506">
                        <c:v>43226.812719907408</c:v>
                      </c:pt>
                      <c:pt idx="507">
                        <c:v>43226.812962962962</c:v>
                      </c:pt>
                      <c:pt idx="508">
                        <c:v>43226.813206018516</c:v>
                      </c:pt>
                      <c:pt idx="509">
                        <c:v>43226.813449074078</c:v>
                      </c:pt>
                      <c:pt idx="510">
                        <c:v>43226.813692129632</c:v>
                      </c:pt>
                      <c:pt idx="511">
                        <c:v>43226.813935185186</c:v>
                      </c:pt>
                      <c:pt idx="512">
                        <c:v>43226.81417824074</c:v>
                      </c:pt>
                      <c:pt idx="513">
                        <c:v>43226.814421296294</c:v>
                      </c:pt>
                      <c:pt idx="514">
                        <c:v>43226.814664351848</c:v>
                      </c:pt>
                      <c:pt idx="515">
                        <c:v>43226.81490740741</c:v>
                      </c:pt>
                      <c:pt idx="516">
                        <c:v>43226.815150462964</c:v>
                      </c:pt>
                      <c:pt idx="517">
                        <c:v>43226.815393518518</c:v>
                      </c:pt>
                      <c:pt idx="518">
                        <c:v>43226.815636574072</c:v>
                      </c:pt>
                      <c:pt idx="519">
                        <c:v>43226.815879629627</c:v>
                      </c:pt>
                      <c:pt idx="520">
                        <c:v>43226.816122685188</c:v>
                      </c:pt>
                      <c:pt idx="521">
                        <c:v>43226.816365740742</c:v>
                      </c:pt>
                      <c:pt idx="522">
                        <c:v>43226.816608796296</c:v>
                      </c:pt>
                      <c:pt idx="523">
                        <c:v>43226.816851851851</c:v>
                      </c:pt>
                      <c:pt idx="524">
                        <c:v>43226.817094907405</c:v>
                      </c:pt>
                      <c:pt idx="525">
                        <c:v>43226.817337962966</c:v>
                      </c:pt>
                      <c:pt idx="526">
                        <c:v>43226.81758101852</c:v>
                      </c:pt>
                      <c:pt idx="527">
                        <c:v>43226.817824074074</c:v>
                      </c:pt>
                      <c:pt idx="528">
                        <c:v>43226.818067129629</c:v>
                      </c:pt>
                      <c:pt idx="529">
                        <c:v>43226.818310185183</c:v>
                      </c:pt>
                      <c:pt idx="530">
                        <c:v>43226.818553240744</c:v>
                      </c:pt>
                      <c:pt idx="531">
                        <c:v>43226.818796296298</c:v>
                      </c:pt>
                      <c:pt idx="532">
                        <c:v>43226.819039351853</c:v>
                      </c:pt>
                      <c:pt idx="533">
                        <c:v>43226.819282407407</c:v>
                      </c:pt>
                      <c:pt idx="534">
                        <c:v>43226.819525462961</c:v>
                      </c:pt>
                      <c:pt idx="535">
                        <c:v>43226.819768518515</c:v>
                      </c:pt>
                      <c:pt idx="536">
                        <c:v>43226.820011574076</c:v>
                      </c:pt>
                      <c:pt idx="537">
                        <c:v>43226.820254629631</c:v>
                      </c:pt>
                      <c:pt idx="538">
                        <c:v>43226.820497685185</c:v>
                      </c:pt>
                      <c:pt idx="539">
                        <c:v>43226.820740740739</c:v>
                      </c:pt>
                      <c:pt idx="540">
                        <c:v>43226.820983796293</c:v>
                      </c:pt>
                      <c:pt idx="541">
                        <c:v>43226.821226851855</c:v>
                      </c:pt>
                      <c:pt idx="542">
                        <c:v>43226.821469907409</c:v>
                      </c:pt>
                      <c:pt idx="543">
                        <c:v>43226.821712962963</c:v>
                      </c:pt>
                      <c:pt idx="544">
                        <c:v>43226.821944444448</c:v>
                      </c:pt>
                      <c:pt idx="545">
                        <c:v>43226.822187500002</c:v>
                      </c:pt>
                      <c:pt idx="546">
                        <c:v>43226.822430555556</c:v>
                      </c:pt>
                      <c:pt idx="547">
                        <c:v>43226.82267361111</c:v>
                      </c:pt>
                      <c:pt idx="548">
                        <c:v>43226.822916666664</c:v>
                      </c:pt>
                      <c:pt idx="549">
                        <c:v>43226.823159722226</c:v>
                      </c:pt>
                      <c:pt idx="550">
                        <c:v>43226.82340277778</c:v>
                      </c:pt>
                      <c:pt idx="551">
                        <c:v>43226.823645833334</c:v>
                      </c:pt>
                      <c:pt idx="552">
                        <c:v>43226.823888888888</c:v>
                      </c:pt>
                      <c:pt idx="553">
                        <c:v>43226.824131944442</c:v>
                      </c:pt>
                      <c:pt idx="554">
                        <c:v>43226.824374999997</c:v>
                      </c:pt>
                      <c:pt idx="555">
                        <c:v>43226.824618055558</c:v>
                      </c:pt>
                      <c:pt idx="556">
                        <c:v>43226.824861111112</c:v>
                      </c:pt>
                      <c:pt idx="557">
                        <c:v>43226.825104166666</c:v>
                      </c:pt>
                      <c:pt idx="558">
                        <c:v>43226.82534722222</c:v>
                      </c:pt>
                      <c:pt idx="559">
                        <c:v>43226.825590277775</c:v>
                      </c:pt>
                      <c:pt idx="560">
                        <c:v>43226.825833333336</c:v>
                      </c:pt>
                      <c:pt idx="561">
                        <c:v>43226.82607638889</c:v>
                      </c:pt>
                      <c:pt idx="562">
                        <c:v>43226.826319444444</c:v>
                      </c:pt>
                      <c:pt idx="563">
                        <c:v>43226.826562499999</c:v>
                      </c:pt>
                      <c:pt idx="564">
                        <c:v>43226.826805555553</c:v>
                      </c:pt>
                      <c:pt idx="565">
                        <c:v>43226.827048611114</c:v>
                      </c:pt>
                      <c:pt idx="566">
                        <c:v>43226.827291666668</c:v>
                      </c:pt>
                      <c:pt idx="567">
                        <c:v>43226.827534722222</c:v>
                      </c:pt>
                      <c:pt idx="568">
                        <c:v>43226.827777777777</c:v>
                      </c:pt>
                      <c:pt idx="569">
                        <c:v>43226.828020833331</c:v>
                      </c:pt>
                      <c:pt idx="570">
                        <c:v>43226.828263888892</c:v>
                      </c:pt>
                      <c:pt idx="571">
                        <c:v>43226.828506944446</c:v>
                      </c:pt>
                      <c:pt idx="572">
                        <c:v>43226.828750000001</c:v>
                      </c:pt>
                      <c:pt idx="573">
                        <c:v>43226.828993055555</c:v>
                      </c:pt>
                      <c:pt idx="574">
                        <c:v>43226.829236111109</c:v>
                      </c:pt>
                      <c:pt idx="575">
                        <c:v>43226.829479166663</c:v>
                      </c:pt>
                      <c:pt idx="576">
                        <c:v>43226.829722222225</c:v>
                      </c:pt>
                      <c:pt idx="577">
                        <c:v>43226.829965277779</c:v>
                      </c:pt>
                      <c:pt idx="578">
                        <c:v>43226.830208333333</c:v>
                      </c:pt>
                      <c:pt idx="579">
                        <c:v>43226.830451388887</c:v>
                      </c:pt>
                      <c:pt idx="580">
                        <c:v>43226.830694444441</c:v>
                      </c:pt>
                      <c:pt idx="581">
                        <c:v>43226.830937500003</c:v>
                      </c:pt>
                      <c:pt idx="582">
                        <c:v>43226.831180555557</c:v>
                      </c:pt>
                      <c:pt idx="583">
                        <c:v>43226.831423611111</c:v>
                      </c:pt>
                      <c:pt idx="584">
                        <c:v>43226.831666666665</c:v>
                      </c:pt>
                      <c:pt idx="585">
                        <c:v>43226.831909722219</c:v>
                      </c:pt>
                      <c:pt idx="586">
                        <c:v>43226.832152777781</c:v>
                      </c:pt>
                      <c:pt idx="587">
                        <c:v>43226.832395833335</c:v>
                      </c:pt>
                      <c:pt idx="588">
                        <c:v>43226.832638888889</c:v>
                      </c:pt>
                      <c:pt idx="589">
                        <c:v>43226.832881944443</c:v>
                      </c:pt>
                      <c:pt idx="590">
                        <c:v>43226.833124999997</c:v>
                      </c:pt>
                      <c:pt idx="591">
                        <c:v>43226.833368055559</c:v>
                      </c:pt>
                      <c:pt idx="592">
                        <c:v>43226.833599537036</c:v>
                      </c:pt>
                      <c:pt idx="593">
                        <c:v>43226.83384259259</c:v>
                      </c:pt>
                      <c:pt idx="594">
                        <c:v>43226.834085648145</c:v>
                      </c:pt>
                      <c:pt idx="595">
                        <c:v>43226.834328703706</c:v>
                      </c:pt>
                      <c:pt idx="596">
                        <c:v>43226.83457175926</c:v>
                      </c:pt>
                      <c:pt idx="597">
                        <c:v>43226.834814814814</c:v>
                      </c:pt>
                      <c:pt idx="598">
                        <c:v>43226.835057870368</c:v>
                      </c:pt>
                      <c:pt idx="599">
                        <c:v>43226.835300925923</c:v>
                      </c:pt>
                      <c:pt idx="600">
                        <c:v>43226.835543981484</c:v>
                      </c:pt>
                      <c:pt idx="601">
                        <c:v>43226.835787037038</c:v>
                      </c:pt>
                      <c:pt idx="602">
                        <c:v>43226.836030092592</c:v>
                      </c:pt>
                      <c:pt idx="603">
                        <c:v>43226.836273148147</c:v>
                      </c:pt>
                      <c:pt idx="604">
                        <c:v>43226.836516203701</c:v>
                      </c:pt>
                      <c:pt idx="605">
                        <c:v>43226.836759259262</c:v>
                      </c:pt>
                      <c:pt idx="606">
                        <c:v>43226.837002314816</c:v>
                      </c:pt>
                      <c:pt idx="607">
                        <c:v>43226.837245370371</c:v>
                      </c:pt>
                      <c:pt idx="608">
                        <c:v>43226.837488425925</c:v>
                      </c:pt>
                      <c:pt idx="609">
                        <c:v>43226.837731481479</c:v>
                      </c:pt>
                      <c:pt idx="610">
                        <c:v>43226.83797453704</c:v>
                      </c:pt>
                      <c:pt idx="611">
                        <c:v>43226.838217592594</c:v>
                      </c:pt>
                      <c:pt idx="612">
                        <c:v>43226.838460648149</c:v>
                      </c:pt>
                      <c:pt idx="613">
                        <c:v>43226.838703703703</c:v>
                      </c:pt>
                      <c:pt idx="614">
                        <c:v>43226.838946759257</c:v>
                      </c:pt>
                      <c:pt idx="615">
                        <c:v>43226.839189814818</c:v>
                      </c:pt>
                      <c:pt idx="616">
                        <c:v>43226.839432870373</c:v>
                      </c:pt>
                      <c:pt idx="617">
                        <c:v>43226.839675925927</c:v>
                      </c:pt>
                      <c:pt idx="618">
                        <c:v>43226.839918981481</c:v>
                      </c:pt>
                      <c:pt idx="619">
                        <c:v>43226.840162037035</c:v>
                      </c:pt>
                      <c:pt idx="620">
                        <c:v>43226.840405092589</c:v>
                      </c:pt>
                      <c:pt idx="621">
                        <c:v>43226.840648148151</c:v>
                      </c:pt>
                      <c:pt idx="622">
                        <c:v>43226.840891203705</c:v>
                      </c:pt>
                      <c:pt idx="623">
                        <c:v>43226.841134259259</c:v>
                      </c:pt>
                      <c:pt idx="624">
                        <c:v>43226.841377314813</c:v>
                      </c:pt>
                      <c:pt idx="625">
                        <c:v>43226.841620370367</c:v>
                      </c:pt>
                      <c:pt idx="626">
                        <c:v>43226.841863425929</c:v>
                      </c:pt>
                      <c:pt idx="627">
                        <c:v>43226.842106481483</c:v>
                      </c:pt>
                      <c:pt idx="628">
                        <c:v>43226.842349537037</c:v>
                      </c:pt>
                      <c:pt idx="629">
                        <c:v>43226.842592592591</c:v>
                      </c:pt>
                      <c:pt idx="630">
                        <c:v>43226.842835648145</c:v>
                      </c:pt>
                      <c:pt idx="631">
                        <c:v>43226.843078703707</c:v>
                      </c:pt>
                      <c:pt idx="632">
                        <c:v>43226.843321759261</c:v>
                      </c:pt>
                      <c:pt idx="633">
                        <c:v>43226.843564814815</c:v>
                      </c:pt>
                      <c:pt idx="634">
                        <c:v>43226.843807870369</c:v>
                      </c:pt>
                      <c:pt idx="635">
                        <c:v>43226.844050925924</c:v>
                      </c:pt>
                      <c:pt idx="636">
                        <c:v>43226.844293981485</c:v>
                      </c:pt>
                      <c:pt idx="637">
                        <c:v>43226.844525462962</c:v>
                      </c:pt>
                      <c:pt idx="638">
                        <c:v>43226.844768518517</c:v>
                      </c:pt>
                      <c:pt idx="639">
                        <c:v>43226.845011574071</c:v>
                      </c:pt>
                      <c:pt idx="640">
                        <c:v>43226.845254629632</c:v>
                      </c:pt>
                      <c:pt idx="641">
                        <c:v>43226.845497685186</c:v>
                      </c:pt>
                      <c:pt idx="642">
                        <c:v>43226.84574074074</c:v>
                      </c:pt>
                      <c:pt idx="643">
                        <c:v>43226.845983796295</c:v>
                      </c:pt>
                      <c:pt idx="644">
                        <c:v>43226.846226851849</c:v>
                      </c:pt>
                      <c:pt idx="645">
                        <c:v>43226.84646990741</c:v>
                      </c:pt>
                      <c:pt idx="646">
                        <c:v>43226.846712962964</c:v>
                      </c:pt>
                      <c:pt idx="647">
                        <c:v>43226.846956018519</c:v>
                      </c:pt>
                      <c:pt idx="648">
                        <c:v>43226.847199074073</c:v>
                      </c:pt>
                      <c:pt idx="649">
                        <c:v>43226.847442129627</c:v>
                      </c:pt>
                      <c:pt idx="650">
                        <c:v>43226.847685185188</c:v>
                      </c:pt>
                      <c:pt idx="651">
                        <c:v>43226.847928240742</c:v>
                      </c:pt>
                      <c:pt idx="652">
                        <c:v>43226.848171296297</c:v>
                      </c:pt>
                      <c:pt idx="653">
                        <c:v>43226.848414351851</c:v>
                      </c:pt>
                      <c:pt idx="654">
                        <c:v>43226.848657407405</c:v>
                      </c:pt>
                      <c:pt idx="655">
                        <c:v>43226.848900462966</c:v>
                      </c:pt>
                      <c:pt idx="656">
                        <c:v>43226.849143518521</c:v>
                      </c:pt>
                      <c:pt idx="657">
                        <c:v>43226.849386574075</c:v>
                      </c:pt>
                      <c:pt idx="658">
                        <c:v>43226.849629629629</c:v>
                      </c:pt>
                      <c:pt idx="659">
                        <c:v>43226.849872685183</c:v>
                      </c:pt>
                      <c:pt idx="660">
                        <c:v>43226.850115740737</c:v>
                      </c:pt>
                      <c:pt idx="661">
                        <c:v>43226.850358796299</c:v>
                      </c:pt>
                      <c:pt idx="662">
                        <c:v>43226.850601851853</c:v>
                      </c:pt>
                      <c:pt idx="663">
                        <c:v>43226.850844907407</c:v>
                      </c:pt>
                      <c:pt idx="664">
                        <c:v>43226.851087962961</c:v>
                      </c:pt>
                      <c:pt idx="665">
                        <c:v>43226.851331018515</c:v>
                      </c:pt>
                      <c:pt idx="666">
                        <c:v>43226.851574074077</c:v>
                      </c:pt>
                      <c:pt idx="667">
                        <c:v>43226.851817129631</c:v>
                      </c:pt>
                      <c:pt idx="668">
                        <c:v>43226.852060185185</c:v>
                      </c:pt>
                      <c:pt idx="669">
                        <c:v>43226.852303240739</c:v>
                      </c:pt>
                      <c:pt idx="670">
                        <c:v>43226.852546296293</c:v>
                      </c:pt>
                      <c:pt idx="671">
                        <c:v>43226.852789351855</c:v>
                      </c:pt>
                      <c:pt idx="672">
                        <c:v>43226.853032407409</c:v>
                      </c:pt>
                      <c:pt idx="673">
                        <c:v>43226.853275462963</c:v>
                      </c:pt>
                      <c:pt idx="674">
                        <c:v>43226.853518518517</c:v>
                      </c:pt>
                      <c:pt idx="675">
                        <c:v>43226.853761574072</c:v>
                      </c:pt>
                      <c:pt idx="676">
                        <c:v>43226.854004629633</c:v>
                      </c:pt>
                      <c:pt idx="677">
                        <c:v>43226.854247685187</c:v>
                      </c:pt>
                      <c:pt idx="678">
                        <c:v>43226.854490740741</c:v>
                      </c:pt>
                      <c:pt idx="679">
                        <c:v>43226.854733796295</c:v>
                      </c:pt>
                      <c:pt idx="680">
                        <c:v>43226.85497685185</c:v>
                      </c:pt>
                      <c:pt idx="681">
                        <c:v>43226.855219907404</c:v>
                      </c:pt>
                      <c:pt idx="682">
                        <c:v>43226.855462962965</c:v>
                      </c:pt>
                      <c:pt idx="683">
                        <c:v>43226.855706018519</c:v>
                      </c:pt>
                      <c:pt idx="684">
                        <c:v>43226.855937499997</c:v>
                      </c:pt>
                      <c:pt idx="685">
                        <c:v>43226.856180555558</c:v>
                      </c:pt>
                      <c:pt idx="686">
                        <c:v>43226.856423611112</c:v>
                      </c:pt>
                      <c:pt idx="687">
                        <c:v>43226.856666666667</c:v>
                      </c:pt>
                      <c:pt idx="688">
                        <c:v>43226.856909722221</c:v>
                      </c:pt>
                      <c:pt idx="689">
                        <c:v>43226.857152777775</c:v>
                      </c:pt>
                      <c:pt idx="690">
                        <c:v>43226.857395833336</c:v>
                      </c:pt>
                      <c:pt idx="691">
                        <c:v>43226.857638888891</c:v>
                      </c:pt>
                      <c:pt idx="692">
                        <c:v>43226.857881944445</c:v>
                      </c:pt>
                      <c:pt idx="693">
                        <c:v>43226.858124999999</c:v>
                      </c:pt>
                      <c:pt idx="694">
                        <c:v>43226.858368055553</c:v>
                      </c:pt>
                      <c:pt idx="695">
                        <c:v>43226.858611111114</c:v>
                      </c:pt>
                      <c:pt idx="696">
                        <c:v>43226.858854166669</c:v>
                      </c:pt>
                      <c:pt idx="697">
                        <c:v>43226.859097222223</c:v>
                      </c:pt>
                      <c:pt idx="698">
                        <c:v>43226.859340277777</c:v>
                      </c:pt>
                      <c:pt idx="699">
                        <c:v>43226.859583333331</c:v>
                      </c:pt>
                      <c:pt idx="700">
                        <c:v>43226.859826388885</c:v>
                      </c:pt>
                      <c:pt idx="701">
                        <c:v>43226.860069444447</c:v>
                      </c:pt>
                      <c:pt idx="702">
                        <c:v>43226.860312500001</c:v>
                      </c:pt>
                      <c:pt idx="703">
                        <c:v>43226.860555555555</c:v>
                      </c:pt>
                      <c:pt idx="704">
                        <c:v>43226.860798611109</c:v>
                      </c:pt>
                      <c:pt idx="705">
                        <c:v>43226.861041666663</c:v>
                      </c:pt>
                      <c:pt idx="706">
                        <c:v>43226.861284722225</c:v>
                      </c:pt>
                      <c:pt idx="707">
                        <c:v>43226.861527777779</c:v>
                      </c:pt>
                      <c:pt idx="708">
                        <c:v>43226.861770833333</c:v>
                      </c:pt>
                      <c:pt idx="709">
                        <c:v>43226.862013888887</c:v>
                      </c:pt>
                      <c:pt idx="710">
                        <c:v>43226.862256944441</c:v>
                      </c:pt>
                      <c:pt idx="711">
                        <c:v>43226.862500000003</c:v>
                      </c:pt>
                      <c:pt idx="712">
                        <c:v>43226.862743055557</c:v>
                      </c:pt>
                      <c:pt idx="713">
                        <c:v>43226.862986111111</c:v>
                      </c:pt>
                      <c:pt idx="714">
                        <c:v>43226.863229166665</c:v>
                      </c:pt>
                      <c:pt idx="715">
                        <c:v>43226.86347222222</c:v>
                      </c:pt>
                      <c:pt idx="716">
                        <c:v>43226.863715277781</c:v>
                      </c:pt>
                      <c:pt idx="717">
                        <c:v>43226.863958333335</c:v>
                      </c:pt>
                      <c:pt idx="718">
                        <c:v>43226.864201388889</c:v>
                      </c:pt>
                      <c:pt idx="719">
                        <c:v>43226.864444444444</c:v>
                      </c:pt>
                      <c:pt idx="720">
                        <c:v>43226.864687499998</c:v>
                      </c:pt>
                      <c:pt idx="721">
                        <c:v>43226.864930555559</c:v>
                      </c:pt>
                      <c:pt idx="722">
                        <c:v>43226.865173611113</c:v>
                      </c:pt>
                      <c:pt idx="723">
                        <c:v>43226.865416666667</c:v>
                      </c:pt>
                      <c:pt idx="724">
                        <c:v>43226.865659722222</c:v>
                      </c:pt>
                      <c:pt idx="725">
                        <c:v>43226.865902777776</c:v>
                      </c:pt>
                      <c:pt idx="726">
                        <c:v>43226.86614583333</c:v>
                      </c:pt>
                      <c:pt idx="727">
                        <c:v>43226.866388888891</c:v>
                      </c:pt>
                      <c:pt idx="728">
                        <c:v>43226.866631944446</c:v>
                      </c:pt>
                      <c:pt idx="729">
                        <c:v>43226.866875</c:v>
                      </c:pt>
                      <c:pt idx="730">
                        <c:v>43226.867106481484</c:v>
                      </c:pt>
                      <c:pt idx="731">
                        <c:v>43226.867349537039</c:v>
                      </c:pt>
                      <c:pt idx="732">
                        <c:v>43226.867592592593</c:v>
                      </c:pt>
                      <c:pt idx="733">
                        <c:v>43226.867835648147</c:v>
                      </c:pt>
                      <c:pt idx="734">
                        <c:v>43226.868078703701</c:v>
                      </c:pt>
                      <c:pt idx="735">
                        <c:v>43226.868321759262</c:v>
                      </c:pt>
                      <c:pt idx="736">
                        <c:v>43226.868564814817</c:v>
                      </c:pt>
                      <c:pt idx="737">
                        <c:v>43226.868807870371</c:v>
                      </c:pt>
                      <c:pt idx="738">
                        <c:v>43226.869050925925</c:v>
                      </c:pt>
                      <c:pt idx="739">
                        <c:v>43226.869293981479</c:v>
                      </c:pt>
                      <c:pt idx="740">
                        <c:v>43226.869537037041</c:v>
                      </c:pt>
                      <c:pt idx="741">
                        <c:v>43226.869780092595</c:v>
                      </c:pt>
                      <c:pt idx="742">
                        <c:v>43226.870023148149</c:v>
                      </c:pt>
                      <c:pt idx="743">
                        <c:v>43226.870266203703</c:v>
                      </c:pt>
                      <c:pt idx="744">
                        <c:v>43226.870509259257</c:v>
                      </c:pt>
                      <c:pt idx="745">
                        <c:v>43226.870752314811</c:v>
                      </c:pt>
                      <c:pt idx="746">
                        <c:v>43226.870995370373</c:v>
                      </c:pt>
                      <c:pt idx="747">
                        <c:v>43226.871238425927</c:v>
                      </c:pt>
                      <c:pt idx="748">
                        <c:v>43226.871481481481</c:v>
                      </c:pt>
                      <c:pt idx="749">
                        <c:v>43226.871724537035</c:v>
                      </c:pt>
                      <c:pt idx="750">
                        <c:v>43226.871967592589</c:v>
                      </c:pt>
                      <c:pt idx="751">
                        <c:v>43226.872210648151</c:v>
                      </c:pt>
                      <c:pt idx="752">
                        <c:v>43226.872453703705</c:v>
                      </c:pt>
                      <c:pt idx="753">
                        <c:v>43226.872696759259</c:v>
                      </c:pt>
                      <c:pt idx="754">
                        <c:v>43226.872939814813</c:v>
                      </c:pt>
                      <c:pt idx="755">
                        <c:v>43226.873182870368</c:v>
                      </c:pt>
                      <c:pt idx="756">
                        <c:v>43226.873425925929</c:v>
                      </c:pt>
                      <c:pt idx="757">
                        <c:v>43226.873668981483</c:v>
                      </c:pt>
                      <c:pt idx="758">
                        <c:v>43226.873912037037</c:v>
                      </c:pt>
                      <c:pt idx="759">
                        <c:v>43226.874155092592</c:v>
                      </c:pt>
                      <c:pt idx="760">
                        <c:v>43226.874398148146</c:v>
                      </c:pt>
                      <c:pt idx="761">
                        <c:v>43226.874641203707</c:v>
                      </c:pt>
                      <c:pt idx="762">
                        <c:v>43226.874884259261</c:v>
                      </c:pt>
                      <c:pt idx="763">
                        <c:v>43226.875127314815</c:v>
                      </c:pt>
                      <c:pt idx="764">
                        <c:v>43226.87537037037</c:v>
                      </c:pt>
                      <c:pt idx="765">
                        <c:v>43226.875613425924</c:v>
                      </c:pt>
                      <c:pt idx="766">
                        <c:v>43226.875856481478</c:v>
                      </c:pt>
                      <c:pt idx="767">
                        <c:v>43226.876099537039</c:v>
                      </c:pt>
                      <c:pt idx="768">
                        <c:v>43226.876342592594</c:v>
                      </c:pt>
                      <c:pt idx="769">
                        <c:v>43226.876585648148</c:v>
                      </c:pt>
                      <c:pt idx="770">
                        <c:v>43226.876828703702</c:v>
                      </c:pt>
                      <c:pt idx="771">
                        <c:v>43226.877071759256</c:v>
                      </c:pt>
                      <c:pt idx="772">
                        <c:v>43226.877314814818</c:v>
                      </c:pt>
                      <c:pt idx="773">
                        <c:v>43226.877557870372</c:v>
                      </c:pt>
                      <c:pt idx="774">
                        <c:v>43226.877800925926</c:v>
                      </c:pt>
                      <c:pt idx="775">
                        <c:v>43226.87804398148</c:v>
                      </c:pt>
                      <c:pt idx="776">
                        <c:v>43226.878275462965</c:v>
                      </c:pt>
                      <c:pt idx="777">
                        <c:v>43226.878518518519</c:v>
                      </c:pt>
                      <c:pt idx="778">
                        <c:v>43226.878761574073</c:v>
                      </c:pt>
                      <c:pt idx="779">
                        <c:v>43226.879004629627</c:v>
                      </c:pt>
                      <c:pt idx="780">
                        <c:v>43226.879247685189</c:v>
                      </c:pt>
                      <c:pt idx="781">
                        <c:v>43226.879490740743</c:v>
                      </c:pt>
                      <c:pt idx="782">
                        <c:v>43226.879733796297</c:v>
                      </c:pt>
                      <c:pt idx="783">
                        <c:v>43226.879976851851</c:v>
                      </c:pt>
                      <c:pt idx="784">
                        <c:v>43226.880219907405</c:v>
                      </c:pt>
                      <c:pt idx="785">
                        <c:v>43226.880462962959</c:v>
                      </c:pt>
                      <c:pt idx="786">
                        <c:v>43226.880706018521</c:v>
                      </c:pt>
                      <c:pt idx="787">
                        <c:v>43226.880949074075</c:v>
                      </c:pt>
                      <c:pt idx="788">
                        <c:v>43226.881192129629</c:v>
                      </c:pt>
                      <c:pt idx="789">
                        <c:v>43226.881435185183</c:v>
                      </c:pt>
                      <c:pt idx="790">
                        <c:v>43226.881678240738</c:v>
                      </c:pt>
                      <c:pt idx="791">
                        <c:v>43226.881921296299</c:v>
                      </c:pt>
                      <c:pt idx="792">
                        <c:v>43226.882164351853</c:v>
                      </c:pt>
                      <c:pt idx="793">
                        <c:v>43226.882407407407</c:v>
                      </c:pt>
                      <c:pt idx="794">
                        <c:v>43226.882650462961</c:v>
                      </c:pt>
                      <c:pt idx="795">
                        <c:v>43226.882893518516</c:v>
                      </c:pt>
                      <c:pt idx="796">
                        <c:v>43226.883136574077</c:v>
                      </c:pt>
                      <c:pt idx="797">
                        <c:v>43226.883379629631</c:v>
                      </c:pt>
                      <c:pt idx="798">
                        <c:v>43226.883622685185</c:v>
                      </c:pt>
                      <c:pt idx="799">
                        <c:v>43226.88386574074</c:v>
                      </c:pt>
                      <c:pt idx="800">
                        <c:v>43226.884108796294</c:v>
                      </c:pt>
                      <c:pt idx="801">
                        <c:v>43226.884351851855</c:v>
                      </c:pt>
                      <c:pt idx="802">
                        <c:v>43226.884594907409</c:v>
                      </c:pt>
                      <c:pt idx="803">
                        <c:v>43226.884837962964</c:v>
                      </c:pt>
                      <c:pt idx="804">
                        <c:v>43226.885081018518</c:v>
                      </c:pt>
                      <c:pt idx="805">
                        <c:v>43226.885324074072</c:v>
                      </c:pt>
                      <c:pt idx="806">
                        <c:v>43226.885567129626</c:v>
                      </c:pt>
                      <c:pt idx="807">
                        <c:v>43226.885810185187</c:v>
                      </c:pt>
                      <c:pt idx="808">
                        <c:v>43226.886053240742</c:v>
                      </c:pt>
                      <c:pt idx="809">
                        <c:v>43226.886296296296</c:v>
                      </c:pt>
                      <c:pt idx="810">
                        <c:v>43226.88653935185</c:v>
                      </c:pt>
                      <c:pt idx="811">
                        <c:v>43226.886782407404</c:v>
                      </c:pt>
                      <c:pt idx="812">
                        <c:v>43226.887025462966</c:v>
                      </c:pt>
                      <c:pt idx="813">
                        <c:v>43226.88726851852</c:v>
                      </c:pt>
                      <c:pt idx="814">
                        <c:v>43226.887511574074</c:v>
                      </c:pt>
                      <c:pt idx="815">
                        <c:v>43226.887754629628</c:v>
                      </c:pt>
                      <c:pt idx="816">
                        <c:v>43226.887997685182</c:v>
                      </c:pt>
                      <c:pt idx="817">
                        <c:v>43226.888240740744</c:v>
                      </c:pt>
                      <c:pt idx="818">
                        <c:v>43226.888483796298</c:v>
                      </c:pt>
                      <c:pt idx="819">
                        <c:v>43226.888726851852</c:v>
                      </c:pt>
                      <c:pt idx="820">
                        <c:v>43226.888969907406</c:v>
                      </c:pt>
                      <c:pt idx="821">
                        <c:v>43226.88921296296</c:v>
                      </c:pt>
                      <c:pt idx="822">
                        <c:v>43226.889456018522</c:v>
                      </c:pt>
                      <c:pt idx="823">
                        <c:v>43226.889687499999</c:v>
                      </c:pt>
                      <c:pt idx="824">
                        <c:v>43226.889930555553</c:v>
                      </c:pt>
                      <c:pt idx="825">
                        <c:v>43226.890173611115</c:v>
                      </c:pt>
                      <c:pt idx="826">
                        <c:v>43226.890416666669</c:v>
                      </c:pt>
                      <c:pt idx="827">
                        <c:v>43226.890659722223</c:v>
                      </c:pt>
                      <c:pt idx="828">
                        <c:v>43226.890902777777</c:v>
                      </c:pt>
                      <c:pt idx="829">
                        <c:v>43226.891145833331</c:v>
                      </c:pt>
                      <c:pt idx="830">
                        <c:v>43226.891388888886</c:v>
                      </c:pt>
                      <c:pt idx="831">
                        <c:v>43226.891631944447</c:v>
                      </c:pt>
                      <c:pt idx="832">
                        <c:v>43226.891875000001</c:v>
                      </c:pt>
                      <c:pt idx="833">
                        <c:v>43226.892118055555</c:v>
                      </c:pt>
                      <c:pt idx="834">
                        <c:v>43226.892361111109</c:v>
                      </c:pt>
                      <c:pt idx="835">
                        <c:v>43226.892604166664</c:v>
                      </c:pt>
                      <c:pt idx="836">
                        <c:v>43226.892847222225</c:v>
                      </c:pt>
                      <c:pt idx="837">
                        <c:v>43226.893090277779</c:v>
                      </c:pt>
                      <c:pt idx="838">
                        <c:v>43226.893333333333</c:v>
                      </c:pt>
                      <c:pt idx="839">
                        <c:v>43226.893576388888</c:v>
                      </c:pt>
                      <c:pt idx="840">
                        <c:v>43226.893819444442</c:v>
                      </c:pt>
                      <c:pt idx="841">
                        <c:v>43226.894062500003</c:v>
                      </c:pt>
                      <c:pt idx="842">
                        <c:v>43226.894305555557</c:v>
                      </c:pt>
                      <c:pt idx="843">
                        <c:v>43226.894548611112</c:v>
                      </c:pt>
                      <c:pt idx="844">
                        <c:v>43226.894791666666</c:v>
                      </c:pt>
                      <c:pt idx="845">
                        <c:v>43226.89503472222</c:v>
                      </c:pt>
                      <c:pt idx="846">
                        <c:v>43226.895277777781</c:v>
                      </c:pt>
                      <c:pt idx="847">
                        <c:v>43226.895520833335</c:v>
                      </c:pt>
                      <c:pt idx="848">
                        <c:v>43226.89576388889</c:v>
                      </c:pt>
                      <c:pt idx="849">
                        <c:v>43226.896006944444</c:v>
                      </c:pt>
                      <c:pt idx="850">
                        <c:v>43226.896249999998</c:v>
                      </c:pt>
                      <c:pt idx="851">
                        <c:v>43226.896493055552</c:v>
                      </c:pt>
                      <c:pt idx="852">
                        <c:v>43226.896736111114</c:v>
                      </c:pt>
                      <c:pt idx="853">
                        <c:v>43226.896979166668</c:v>
                      </c:pt>
                      <c:pt idx="854">
                        <c:v>43226.897222222222</c:v>
                      </c:pt>
                      <c:pt idx="855">
                        <c:v>43226.897465277776</c:v>
                      </c:pt>
                      <c:pt idx="856">
                        <c:v>43226.89770833333</c:v>
                      </c:pt>
                      <c:pt idx="857">
                        <c:v>43226.897951388892</c:v>
                      </c:pt>
                      <c:pt idx="858">
                        <c:v>43226.898194444446</c:v>
                      </c:pt>
                      <c:pt idx="859">
                        <c:v>43226.8984375</c:v>
                      </c:pt>
                      <c:pt idx="860">
                        <c:v>43226.898680555554</c:v>
                      </c:pt>
                      <c:pt idx="861">
                        <c:v>43226.898923611108</c:v>
                      </c:pt>
                      <c:pt idx="862">
                        <c:v>43226.89916666667</c:v>
                      </c:pt>
                      <c:pt idx="863">
                        <c:v>43226.899409722224</c:v>
                      </c:pt>
                      <c:pt idx="864">
                        <c:v>43226.899652777778</c:v>
                      </c:pt>
                      <c:pt idx="865">
                        <c:v>43226.899895833332</c:v>
                      </c:pt>
                      <c:pt idx="866">
                        <c:v>43226.900138888886</c:v>
                      </c:pt>
                      <c:pt idx="867">
                        <c:v>43226.900381944448</c:v>
                      </c:pt>
                      <c:pt idx="868">
                        <c:v>43226.900625000002</c:v>
                      </c:pt>
                      <c:pt idx="869">
                        <c:v>43226.900868055556</c:v>
                      </c:pt>
                      <c:pt idx="870">
                        <c:v>43226.90111111111</c:v>
                      </c:pt>
                      <c:pt idx="871">
                        <c:v>43226.901354166665</c:v>
                      </c:pt>
                      <c:pt idx="872">
                        <c:v>43226.901585648149</c:v>
                      </c:pt>
                      <c:pt idx="873">
                        <c:v>43226.901828703703</c:v>
                      </c:pt>
                      <c:pt idx="874">
                        <c:v>43226.902071759258</c:v>
                      </c:pt>
                      <c:pt idx="875">
                        <c:v>43226.902314814812</c:v>
                      </c:pt>
                      <c:pt idx="876">
                        <c:v>43226.902557870373</c:v>
                      </c:pt>
                      <c:pt idx="877">
                        <c:v>43226.902800925927</c:v>
                      </c:pt>
                      <c:pt idx="878">
                        <c:v>43226.903043981481</c:v>
                      </c:pt>
                      <c:pt idx="879">
                        <c:v>43226.903287037036</c:v>
                      </c:pt>
                      <c:pt idx="880">
                        <c:v>43226.90353009259</c:v>
                      </c:pt>
                      <c:pt idx="881">
                        <c:v>43226.903773148151</c:v>
                      </c:pt>
                      <c:pt idx="882">
                        <c:v>43226.904016203705</c:v>
                      </c:pt>
                      <c:pt idx="883">
                        <c:v>43226.90425925926</c:v>
                      </c:pt>
                      <c:pt idx="884">
                        <c:v>43226.904502314814</c:v>
                      </c:pt>
                      <c:pt idx="885">
                        <c:v>43226.904745370368</c:v>
                      </c:pt>
                      <c:pt idx="886">
                        <c:v>43226.904988425929</c:v>
                      </c:pt>
                      <c:pt idx="887">
                        <c:v>43226.905231481483</c:v>
                      </c:pt>
                      <c:pt idx="888">
                        <c:v>43226.905474537038</c:v>
                      </c:pt>
                      <c:pt idx="889">
                        <c:v>43226.905717592592</c:v>
                      </c:pt>
                      <c:pt idx="890">
                        <c:v>43226.905960648146</c:v>
                      </c:pt>
                      <c:pt idx="891">
                        <c:v>43226.9062037037</c:v>
                      </c:pt>
                      <c:pt idx="892">
                        <c:v>43226.906446759262</c:v>
                      </c:pt>
                      <c:pt idx="893">
                        <c:v>43226.906689814816</c:v>
                      </c:pt>
                      <c:pt idx="894">
                        <c:v>43226.90693287037</c:v>
                      </c:pt>
                      <c:pt idx="895">
                        <c:v>43226.907175925924</c:v>
                      </c:pt>
                      <c:pt idx="896">
                        <c:v>43226.907418981478</c:v>
                      </c:pt>
                      <c:pt idx="897">
                        <c:v>43226.90766203704</c:v>
                      </c:pt>
                      <c:pt idx="898">
                        <c:v>43226.907905092594</c:v>
                      </c:pt>
                      <c:pt idx="899">
                        <c:v>43226.908148148148</c:v>
                      </c:pt>
                      <c:pt idx="900">
                        <c:v>43226.908391203702</c:v>
                      </c:pt>
                      <c:pt idx="901">
                        <c:v>43226.908634259256</c:v>
                      </c:pt>
                      <c:pt idx="902">
                        <c:v>43226.908877314818</c:v>
                      </c:pt>
                      <c:pt idx="903">
                        <c:v>43226.909120370372</c:v>
                      </c:pt>
                      <c:pt idx="904">
                        <c:v>43226.909363425926</c:v>
                      </c:pt>
                      <c:pt idx="905">
                        <c:v>43226.90960648148</c:v>
                      </c:pt>
                      <c:pt idx="906">
                        <c:v>43226.909849537034</c:v>
                      </c:pt>
                      <c:pt idx="907">
                        <c:v>43226.910092592596</c:v>
                      </c:pt>
                      <c:pt idx="908">
                        <c:v>43226.91033564815</c:v>
                      </c:pt>
                      <c:pt idx="909">
                        <c:v>43226.910578703704</c:v>
                      </c:pt>
                      <c:pt idx="910">
                        <c:v>43226.910821759258</c:v>
                      </c:pt>
                      <c:pt idx="911">
                        <c:v>43226.911064814813</c:v>
                      </c:pt>
                      <c:pt idx="912">
                        <c:v>43226.911307870374</c:v>
                      </c:pt>
                      <c:pt idx="913">
                        <c:v>43226.911550925928</c:v>
                      </c:pt>
                      <c:pt idx="914">
                        <c:v>43226.911793981482</c:v>
                      </c:pt>
                      <c:pt idx="915">
                        <c:v>43226.912037037036</c:v>
                      </c:pt>
                      <c:pt idx="916">
                        <c:v>43226.912280092591</c:v>
                      </c:pt>
                      <c:pt idx="917">
                        <c:v>43226.912523148145</c:v>
                      </c:pt>
                      <c:pt idx="918">
                        <c:v>43226.912766203706</c:v>
                      </c:pt>
                      <c:pt idx="919">
                        <c:v>43226.912997685184</c:v>
                      </c:pt>
                      <c:pt idx="920">
                        <c:v>43226.913240740738</c:v>
                      </c:pt>
                      <c:pt idx="921">
                        <c:v>43226.913483796299</c:v>
                      </c:pt>
                      <c:pt idx="922">
                        <c:v>43226.913726851853</c:v>
                      </c:pt>
                      <c:pt idx="923">
                        <c:v>43226.913969907408</c:v>
                      </c:pt>
                      <c:pt idx="924">
                        <c:v>43226.914212962962</c:v>
                      </c:pt>
                      <c:pt idx="925">
                        <c:v>43226.914456018516</c:v>
                      </c:pt>
                      <c:pt idx="926">
                        <c:v>43226.914699074077</c:v>
                      </c:pt>
                      <c:pt idx="927">
                        <c:v>43226.914942129632</c:v>
                      </c:pt>
                      <c:pt idx="928">
                        <c:v>43226.915185185186</c:v>
                      </c:pt>
                      <c:pt idx="929">
                        <c:v>43226.91542824074</c:v>
                      </c:pt>
                      <c:pt idx="930">
                        <c:v>43226.915671296294</c:v>
                      </c:pt>
                      <c:pt idx="931">
                        <c:v>43226.915914351855</c:v>
                      </c:pt>
                      <c:pt idx="932">
                        <c:v>43226.91615740741</c:v>
                      </c:pt>
                      <c:pt idx="933">
                        <c:v>43226.916400462964</c:v>
                      </c:pt>
                      <c:pt idx="934">
                        <c:v>43226.916643518518</c:v>
                      </c:pt>
                      <c:pt idx="935">
                        <c:v>43226.916886574072</c:v>
                      </c:pt>
                      <c:pt idx="936">
                        <c:v>43226.917129629626</c:v>
                      </c:pt>
                      <c:pt idx="937">
                        <c:v>43226.917372685188</c:v>
                      </c:pt>
                      <c:pt idx="938">
                        <c:v>43226.917615740742</c:v>
                      </c:pt>
                      <c:pt idx="939">
                        <c:v>43226.917858796296</c:v>
                      </c:pt>
                      <c:pt idx="940">
                        <c:v>43226.91810185185</c:v>
                      </c:pt>
                      <c:pt idx="941">
                        <c:v>43226.918344907404</c:v>
                      </c:pt>
                      <c:pt idx="942">
                        <c:v>43226.918587962966</c:v>
                      </c:pt>
                      <c:pt idx="943">
                        <c:v>43226.91883101852</c:v>
                      </c:pt>
                      <c:pt idx="944">
                        <c:v>43226.919074074074</c:v>
                      </c:pt>
                      <c:pt idx="945">
                        <c:v>43226.919317129628</c:v>
                      </c:pt>
                      <c:pt idx="946">
                        <c:v>43226.919560185182</c:v>
                      </c:pt>
                      <c:pt idx="947">
                        <c:v>43226.919803240744</c:v>
                      </c:pt>
                      <c:pt idx="948">
                        <c:v>43226.920046296298</c:v>
                      </c:pt>
                      <c:pt idx="949">
                        <c:v>43226.920289351852</c:v>
                      </c:pt>
                      <c:pt idx="950">
                        <c:v>43226.920532407406</c:v>
                      </c:pt>
                      <c:pt idx="951">
                        <c:v>43226.920775462961</c:v>
                      </c:pt>
                      <c:pt idx="952">
                        <c:v>43226.921018518522</c:v>
                      </c:pt>
                      <c:pt idx="953">
                        <c:v>43226.921261574076</c:v>
                      </c:pt>
                      <c:pt idx="954">
                        <c:v>43226.92150462963</c:v>
                      </c:pt>
                      <c:pt idx="955">
                        <c:v>43226.921747685185</c:v>
                      </c:pt>
                      <c:pt idx="956">
                        <c:v>43226.921990740739</c:v>
                      </c:pt>
                      <c:pt idx="957">
                        <c:v>43226.922233796293</c:v>
                      </c:pt>
                      <c:pt idx="958">
                        <c:v>43226.922476851854</c:v>
                      </c:pt>
                      <c:pt idx="959">
                        <c:v>43226.922719907408</c:v>
                      </c:pt>
                      <c:pt idx="960">
                        <c:v>43226.922962962963</c:v>
                      </c:pt>
                      <c:pt idx="961">
                        <c:v>43226.923206018517</c:v>
                      </c:pt>
                      <c:pt idx="962">
                        <c:v>43226.923449074071</c:v>
                      </c:pt>
                      <c:pt idx="963">
                        <c:v>43226.923692129632</c:v>
                      </c:pt>
                      <c:pt idx="964">
                        <c:v>43226.92392361111</c:v>
                      </c:pt>
                      <c:pt idx="965">
                        <c:v>43226.924166666664</c:v>
                      </c:pt>
                      <c:pt idx="966">
                        <c:v>43226.924409722225</c:v>
                      </c:pt>
                      <c:pt idx="967">
                        <c:v>43226.92465277778</c:v>
                      </c:pt>
                      <c:pt idx="968">
                        <c:v>43226.924895833334</c:v>
                      </c:pt>
                      <c:pt idx="969">
                        <c:v>43226.925138888888</c:v>
                      </c:pt>
                      <c:pt idx="970">
                        <c:v>43226.925381944442</c:v>
                      </c:pt>
                      <c:pt idx="971">
                        <c:v>43226.925625000003</c:v>
                      </c:pt>
                      <c:pt idx="972">
                        <c:v>43226.925868055558</c:v>
                      </c:pt>
                      <c:pt idx="973">
                        <c:v>43226.926111111112</c:v>
                      </c:pt>
                      <c:pt idx="974">
                        <c:v>43226.926354166666</c:v>
                      </c:pt>
                      <c:pt idx="975">
                        <c:v>43226.92659722222</c:v>
                      </c:pt>
                      <c:pt idx="976">
                        <c:v>43226.926840277774</c:v>
                      </c:pt>
                      <c:pt idx="977">
                        <c:v>43226.927083333336</c:v>
                      </c:pt>
                      <c:pt idx="978">
                        <c:v>43226.92732638889</c:v>
                      </c:pt>
                      <c:pt idx="979">
                        <c:v>43226.927569444444</c:v>
                      </c:pt>
                      <c:pt idx="980">
                        <c:v>43226.927812499998</c:v>
                      </c:pt>
                      <c:pt idx="981">
                        <c:v>43226.928055555552</c:v>
                      </c:pt>
                      <c:pt idx="982">
                        <c:v>43226.928298611114</c:v>
                      </c:pt>
                      <c:pt idx="983">
                        <c:v>43226.928541666668</c:v>
                      </c:pt>
                      <c:pt idx="984">
                        <c:v>43226.928784722222</c:v>
                      </c:pt>
                      <c:pt idx="985">
                        <c:v>43226.929027777776</c:v>
                      </c:pt>
                      <c:pt idx="986">
                        <c:v>43226.929270833331</c:v>
                      </c:pt>
                      <c:pt idx="987">
                        <c:v>43226.929513888892</c:v>
                      </c:pt>
                      <c:pt idx="988">
                        <c:v>43226.929756944446</c:v>
                      </c:pt>
                      <c:pt idx="989">
                        <c:v>43226.93</c:v>
                      </c:pt>
                      <c:pt idx="990">
                        <c:v>43226.930243055554</c:v>
                      </c:pt>
                      <c:pt idx="991">
                        <c:v>43226.930486111109</c:v>
                      </c:pt>
                      <c:pt idx="992">
                        <c:v>43226.93072916667</c:v>
                      </c:pt>
                      <c:pt idx="993">
                        <c:v>43226.930972222224</c:v>
                      </c:pt>
                      <c:pt idx="994">
                        <c:v>43226.931215277778</c:v>
                      </c:pt>
                      <c:pt idx="995">
                        <c:v>43226.931458333333</c:v>
                      </c:pt>
                      <c:pt idx="996">
                        <c:v>43226.931701388887</c:v>
                      </c:pt>
                      <c:pt idx="997">
                        <c:v>43226.931944444441</c:v>
                      </c:pt>
                      <c:pt idx="998">
                        <c:v>43226.932187500002</c:v>
                      </c:pt>
                      <c:pt idx="999">
                        <c:v>43226.932430555556</c:v>
                      </c:pt>
                      <c:pt idx="1000">
                        <c:v>43226.932673611111</c:v>
                      </c:pt>
                      <c:pt idx="1001">
                        <c:v>43226.932916666665</c:v>
                      </c:pt>
                      <c:pt idx="1002">
                        <c:v>43226.933159722219</c:v>
                      </c:pt>
                      <c:pt idx="1003">
                        <c:v>43226.93340277778</c:v>
                      </c:pt>
                      <c:pt idx="1004">
                        <c:v>43226.933645833335</c:v>
                      </c:pt>
                      <c:pt idx="1005">
                        <c:v>43226.933888888889</c:v>
                      </c:pt>
                      <c:pt idx="1006">
                        <c:v>43226.934131944443</c:v>
                      </c:pt>
                      <c:pt idx="1007">
                        <c:v>43226.934374999997</c:v>
                      </c:pt>
                      <c:pt idx="1008">
                        <c:v>43226.934618055559</c:v>
                      </c:pt>
                      <c:pt idx="1009">
                        <c:v>43226.934861111113</c:v>
                      </c:pt>
                      <c:pt idx="1010">
                        <c:v>43226.935104166667</c:v>
                      </c:pt>
                      <c:pt idx="1011">
                        <c:v>43226.935335648152</c:v>
                      </c:pt>
                      <c:pt idx="1012">
                        <c:v>43226.935578703706</c:v>
                      </c:pt>
                      <c:pt idx="1013">
                        <c:v>43226.93582175926</c:v>
                      </c:pt>
                      <c:pt idx="1014">
                        <c:v>43226.936064814814</c:v>
                      </c:pt>
                      <c:pt idx="1015">
                        <c:v>43226.936307870368</c:v>
                      </c:pt>
                      <c:pt idx="1016">
                        <c:v>43226.936550925922</c:v>
                      </c:pt>
                      <c:pt idx="1017">
                        <c:v>43226.936793981484</c:v>
                      </c:pt>
                      <c:pt idx="1018">
                        <c:v>43226.937037037038</c:v>
                      </c:pt>
                      <c:pt idx="1019">
                        <c:v>43226.937280092592</c:v>
                      </c:pt>
                      <c:pt idx="1020">
                        <c:v>43226.937523148146</c:v>
                      </c:pt>
                      <c:pt idx="1021">
                        <c:v>43226.9377662037</c:v>
                      </c:pt>
                      <c:pt idx="1022">
                        <c:v>43226.938009259262</c:v>
                      </c:pt>
                      <c:pt idx="1023">
                        <c:v>43226.938252314816</c:v>
                      </c:pt>
                      <c:pt idx="1024">
                        <c:v>43226.93849537037</c:v>
                      </c:pt>
                      <c:pt idx="1025">
                        <c:v>43226.938738425924</c:v>
                      </c:pt>
                      <c:pt idx="1026">
                        <c:v>43226.938981481479</c:v>
                      </c:pt>
                      <c:pt idx="1027">
                        <c:v>43226.93922453704</c:v>
                      </c:pt>
                      <c:pt idx="1028">
                        <c:v>43226.939467592594</c:v>
                      </c:pt>
                      <c:pt idx="1029">
                        <c:v>43226.939710648148</c:v>
                      </c:pt>
                      <c:pt idx="1030">
                        <c:v>43226.939953703702</c:v>
                      </c:pt>
                      <c:pt idx="1031">
                        <c:v>43226.940196759257</c:v>
                      </c:pt>
                      <c:pt idx="1032">
                        <c:v>43226.940439814818</c:v>
                      </c:pt>
                      <c:pt idx="1033">
                        <c:v>43226.940682870372</c:v>
                      </c:pt>
                      <c:pt idx="1034">
                        <c:v>43226.940925925926</c:v>
                      </c:pt>
                      <c:pt idx="1035">
                        <c:v>43226.941168981481</c:v>
                      </c:pt>
                      <c:pt idx="1036">
                        <c:v>43226.941412037035</c:v>
                      </c:pt>
                      <c:pt idx="1037">
                        <c:v>43226.941655092596</c:v>
                      </c:pt>
                      <c:pt idx="1038">
                        <c:v>43226.94189814815</c:v>
                      </c:pt>
                      <c:pt idx="1039">
                        <c:v>43226.942141203705</c:v>
                      </c:pt>
                      <c:pt idx="1040">
                        <c:v>43226.942384259259</c:v>
                      </c:pt>
                      <c:pt idx="1041">
                        <c:v>43226.942627314813</c:v>
                      </c:pt>
                      <c:pt idx="1042">
                        <c:v>43226.942870370367</c:v>
                      </c:pt>
                      <c:pt idx="1043">
                        <c:v>43226.943113425928</c:v>
                      </c:pt>
                      <c:pt idx="1044">
                        <c:v>43226.943356481483</c:v>
                      </c:pt>
                      <c:pt idx="1045">
                        <c:v>43226.943599537037</c:v>
                      </c:pt>
                      <c:pt idx="1046">
                        <c:v>43226.943842592591</c:v>
                      </c:pt>
                      <c:pt idx="1047">
                        <c:v>43226.944085648145</c:v>
                      </c:pt>
                      <c:pt idx="1048">
                        <c:v>43226.944328703707</c:v>
                      </c:pt>
                      <c:pt idx="1049">
                        <c:v>43226.944571759261</c:v>
                      </c:pt>
                      <c:pt idx="1050">
                        <c:v>43226.944814814815</c:v>
                      </c:pt>
                      <c:pt idx="1051">
                        <c:v>43226.945057870369</c:v>
                      </c:pt>
                      <c:pt idx="1052">
                        <c:v>43226.945300925923</c:v>
                      </c:pt>
                      <c:pt idx="1053">
                        <c:v>43226.945543981485</c:v>
                      </c:pt>
                      <c:pt idx="1054">
                        <c:v>43226.945787037039</c:v>
                      </c:pt>
                      <c:pt idx="1055">
                        <c:v>43226.946030092593</c:v>
                      </c:pt>
                      <c:pt idx="1056">
                        <c:v>43226.946261574078</c:v>
                      </c:pt>
                      <c:pt idx="1057">
                        <c:v>43226.946504629632</c:v>
                      </c:pt>
                      <c:pt idx="1058">
                        <c:v>43226.946747685186</c:v>
                      </c:pt>
                      <c:pt idx="1059">
                        <c:v>43226.94699074074</c:v>
                      </c:pt>
                      <c:pt idx="1060">
                        <c:v>43226.947233796294</c:v>
                      </c:pt>
                      <c:pt idx="1061">
                        <c:v>43226.947476851848</c:v>
                      </c:pt>
                      <c:pt idx="1062">
                        <c:v>43226.94771990741</c:v>
                      </c:pt>
                      <c:pt idx="1063">
                        <c:v>43226.947962962964</c:v>
                      </c:pt>
                      <c:pt idx="1064">
                        <c:v>43226.948206018518</c:v>
                      </c:pt>
                      <c:pt idx="1065">
                        <c:v>43226.948449074072</c:v>
                      </c:pt>
                      <c:pt idx="1066">
                        <c:v>43226.948692129627</c:v>
                      </c:pt>
                      <c:pt idx="1067">
                        <c:v>43226.948935185188</c:v>
                      </c:pt>
                      <c:pt idx="1068">
                        <c:v>43226.949178240742</c:v>
                      </c:pt>
                      <c:pt idx="1069">
                        <c:v>43226.949421296296</c:v>
                      </c:pt>
                      <c:pt idx="1070">
                        <c:v>43226.949664351851</c:v>
                      </c:pt>
                      <c:pt idx="1071">
                        <c:v>43226.949907407405</c:v>
                      </c:pt>
                      <c:pt idx="1072">
                        <c:v>43226.950150462966</c:v>
                      </c:pt>
                      <c:pt idx="1073">
                        <c:v>43226.95039351852</c:v>
                      </c:pt>
                      <c:pt idx="1074">
                        <c:v>43226.950636574074</c:v>
                      </c:pt>
                      <c:pt idx="1075">
                        <c:v>43226.950879629629</c:v>
                      </c:pt>
                      <c:pt idx="1076">
                        <c:v>43226.951122685183</c:v>
                      </c:pt>
                      <c:pt idx="1077">
                        <c:v>43226.951365740744</c:v>
                      </c:pt>
                      <c:pt idx="1078">
                        <c:v>43226.951608796298</c:v>
                      </c:pt>
                      <c:pt idx="1079">
                        <c:v>43226.951851851853</c:v>
                      </c:pt>
                      <c:pt idx="1080">
                        <c:v>43226.952094907407</c:v>
                      </c:pt>
                      <c:pt idx="1081">
                        <c:v>43226.952337962961</c:v>
                      </c:pt>
                      <c:pt idx="1082">
                        <c:v>43226.952581018515</c:v>
                      </c:pt>
                      <c:pt idx="1083">
                        <c:v>43226.952824074076</c:v>
                      </c:pt>
                      <c:pt idx="1084">
                        <c:v>43226.953067129631</c:v>
                      </c:pt>
                      <c:pt idx="1085">
                        <c:v>43226.953310185185</c:v>
                      </c:pt>
                      <c:pt idx="1086">
                        <c:v>43226.953553240739</c:v>
                      </c:pt>
                      <c:pt idx="1087">
                        <c:v>43226.953796296293</c:v>
                      </c:pt>
                      <c:pt idx="1088">
                        <c:v>43226.954039351855</c:v>
                      </c:pt>
                      <c:pt idx="1089">
                        <c:v>43226.954282407409</c:v>
                      </c:pt>
                      <c:pt idx="1090">
                        <c:v>43226.954525462963</c:v>
                      </c:pt>
                      <c:pt idx="1091">
                        <c:v>43226.954768518517</c:v>
                      </c:pt>
                      <c:pt idx="1092">
                        <c:v>43226.955011574071</c:v>
                      </c:pt>
                      <c:pt idx="1093">
                        <c:v>43226.955254629633</c:v>
                      </c:pt>
                      <c:pt idx="1094">
                        <c:v>43226.955497685187</c:v>
                      </c:pt>
                      <c:pt idx="1095">
                        <c:v>43226.955740740741</c:v>
                      </c:pt>
                      <c:pt idx="1096">
                        <c:v>43226.955983796295</c:v>
                      </c:pt>
                      <c:pt idx="1097">
                        <c:v>43226.956226851849</c:v>
                      </c:pt>
                      <c:pt idx="1098">
                        <c:v>43226.956469907411</c:v>
                      </c:pt>
                      <c:pt idx="1099">
                        <c:v>43226.956712962965</c:v>
                      </c:pt>
                      <c:pt idx="1100">
                        <c:v>43226.956956018519</c:v>
                      </c:pt>
                      <c:pt idx="1101">
                        <c:v>43226.957199074073</c:v>
                      </c:pt>
                      <c:pt idx="1102">
                        <c:v>43226.957442129627</c:v>
                      </c:pt>
                      <c:pt idx="1103">
                        <c:v>43226.957673611112</c:v>
                      </c:pt>
                      <c:pt idx="1104">
                        <c:v>43226.957916666666</c:v>
                      </c:pt>
                      <c:pt idx="1105">
                        <c:v>43226.95815972222</c:v>
                      </c:pt>
                      <c:pt idx="1106">
                        <c:v>43226.958402777775</c:v>
                      </c:pt>
                      <c:pt idx="1107">
                        <c:v>43226.958645833336</c:v>
                      </c:pt>
                      <c:pt idx="1108">
                        <c:v>43226.95888888889</c:v>
                      </c:pt>
                      <c:pt idx="1109">
                        <c:v>43226.959131944444</c:v>
                      </c:pt>
                      <c:pt idx="1110">
                        <c:v>43226.959374999999</c:v>
                      </c:pt>
                      <c:pt idx="1111">
                        <c:v>43226.959618055553</c:v>
                      </c:pt>
                      <c:pt idx="1112">
                        <c:v>43226.959861111114</c:v>
                      </c:pt>
                      <c:pt idx="1113">
                        <c:v>43226.960104166668</c:v>
                      </c:pt>
                      <c:pt idx="1114">
                        <c:v>43226.960347222222</c:v>
                      </c:pt>
                      <c:pt idx="1115">
                        <c:v>43226.960590277777</c:v>
                      </c:pt>
                      <c:pt idx="1116">
                        <c:v>43226.960833333331</c:v>
                      </c:pt>
                      <c:pt idx="1117">
                        <c:v>43226.961076388892</c:v>
                      </c:pt>
                      <c:pt idx="1118">
                        <c:v>43226.961319444446</c:v>
                      </c:pt>
                      <c:pt idx="1119">
                        <c:v>43226.961562500001</c:v>
                      </c:pt>
                      <c:pt idx="1120">
                        <c:v>43226.961805555555</c:v>
                      </c:pt>
                      <c:pt idx="1121">
                        <c:v>43226.962048611109</c:v>
                      </c:pt>
                      <c:pt idx="1122">
                        <c:v>43226.962291666663</c:v>
                      </c:pt>
                      <c:pt idx="1123">
                        <c:v>43226.962534722225</c:v>
                      </c:pt>
                      <c:pt idx="1124">
                        <c:v>43226.962777777779</c:v>
                      </c:pt>
                      <c:pt idx="1125">
                        <c:v>43226.963020833333</c:v>
                      </c:pt>
                      <c:pt idx="1126">
                        <c:v>43226.963263888887</c:v>
                      </c:pt>
                      <c:pt idx="1127">
                        <c:v>43226.963506944441</c:v>
                      </c:pt>
                      <c:pt idx="1128">
                        <c:v>43226.963750000003</c:v>
                      </c:pt>
                      <c:pt idx="1129">
                        <c:v>43226.963993055557</c:v>
                      </c:pt>
                      <c:pt idx="1130">
                        <c:v>43226.964236111111</c:v>
                      </c:pt>
                      <c:pt idx="1131">
                        <c:v>43226.964479166665</c:v>
                      </c:pt>
                      <c:pt idx="1132">
                        <c:v>43226.964722222219</c:v>
                      </c:pt>
                      <c:pt idx="1133">
                        <c:v>43226.964965277781</c:v>
                      </c:pt>
                      <c:pt idx="1134">
                        <c:v>43226.965208333335</c:v>
                      </c:pt>
                      <c:pt idx="1135">
                        <c:v>43226.965451388889</c:v>
                      </c:pt>
                      <c:pt idx="1136">
                        <c:v>43226.965694444443</c:v>
                      </c:pt>
                      <c:pt idx="1137">
                        <c:v>43226.965937499997</c:v>
                      </c:pt>
                      <c:pt idx="1138">
                        <c:v>43226.966180555559</c:v>
                      </c:pt>
                      <c:pt idx="1139">
                        <c:v>43226.966423611113</c:v>
                      </c:pt>
                      <c:pt idx="1140">
                        <c:v>43226.966666666667</c:v>
                      </c:pt>
                      <c:pt idx="1141">
                        <c:v>43226.966909722221</c:v>
                      </c:pt>
                      <c:pt idx="1142">
                        <c:v>43226.967152777775</c:v>
                      </c:pt>
                      <c:pt idx="1143">
                        <c:v>43226.967395833337</c:v>
                      </c:pt>
                      <c:pt idx="1144">
                        <c:v>43226.967638888891</c:v>
                      </c:pt>
                      <c:pt idx="1145">
                        <c:v>43226.967881944445</c:v>
                      </c:pt>
                      <c:pt idx="1146">
                        <c:v>43226.968124999999</c:v>
                      </c:pt>
                      <c:pt idx="1147">
                        <c:v>43226.968368055554</c:v>
                      </c:pt>
                      <c:pt idx="1148">
                        <c:v>43226.968611111108</c:v>
                      </c:pt>
                      <c:pt idx="1149">
                        <c:v>43226.968854166669</c:v>
                      </c:pt>
                      <c:pt idx="1150">
                        <c:v>43226.969097222223</c:v>
                      </c:pt>
                      <c:pt idx="1151">
                        <c:v>43226.969340277778</c:v>
                      </c:pt>
                      <c:pt idx="1152">
                        <c:v>43226.969583333332</c:v>
                      </c:pt>
                      <c:pt idx="1153">
                        <c:v>43226.969814814816</c:v>
                      </c:pt>
                      <c:pt idx="1154">
                        <c:v>43226.970057870371</c:v>
                      </c:pt>
                      <c:pt idx="1155">
                        <c:v>43226.970300925925</c:v>
                      </c:pt>
                      <c:pt idx="1156">
                        <c:v>43226.970543981479</c:v>
                      </c:pt>
                      <c:pt idx="1157">
                        <c:v>43226.97078703704</c:v>
                      </c:pt>
                      <c:pt idx="1158">
                        <c:v>43226.971030092594</c:v>
                      </c:pt>
                      <c:pt idx="1159">
                        <c:v>43226.971273148149</c:v>
                      </c:pt>
                      <c:pt idx="1160">
                        <c:v>43226.971516203703</c:v>
                      </c:pt>
                      <c:pt idx="1161">
                        <c:v>43226.971759259257</c:v>
                      </c:pt>
                      <c:pt idx="1162">
                        <c:v>43226.972002314818</c:v>
                      </c:pt>
                      <c:pt idx="1163">
                        <c:v>43226.972245370373</c:v>
                      </c:pt>
                      <c:pt idx="1164">
                        <c:v>43226.972488425927</c:v>
                      </c:pt>
                      <c:pt idx="1165">
                        <c:v>43226.972731481481</c:v>
                      </c:pt>
                      <c:pt idx="1166">
                        <c:v>43226.972974537035</c:v>
                      </c:pt>
                      <c:pt idx="1167">
                        <c:v>43226.973217592589</c:v>
                      </c:pt>
                      <c:pt idx="1168">
                        <c:v>43226.973460648151</c:v>
                      </c:pt>
                      <c:pt idx="1169">
                        <c:v>43226.973703703705</c:v>
                      </c:pt>
                      <c:pt idx="1170">
                        <c:v>43226.973946759259</c:v>
                      </c:pt>
                      <c:pt idx="1171">
                        <c:v>43226.974189814813</c:v>
                      </c:pt>
                      <c:pt idx="1172">
                        <c:v>43226.974432870367</c:v>
                      </c:pt>
                      <c:pt idx="1173">
                        <c:v>43226.974675925929</c:v>
                      </c:pt>
                      <c:pt idx="1174">
                        <c:v>43226.974918981483</c:v>
                      </c:pt>
                      <c:pt idx="1175">
                        <c:v>43226.975162037037</c:v>
                      </c:pt>
                      <c:pt idx="1176">
                        <c:v>43226.975405092591</c:v>
                      </c:pt>
                      <c:pt idx="1177">
                        <c:v>43226.975648148145</c:v>
                      </c:pt>
                      <c:pt idx="1178">
                        <c:v>43226.975891203707</c:v>
                      </c:pt>
                      <c:pt idx="1179">
                        <c:v>43226.976134259261</c:v>
                      </c:pt>
                      <c:pt idx="1180">
                        <c:v>43226.976377314815</c:v>
                      </c:pt>
                      <c:pt idx="1181">
                        <c:v>43226.976620370369</c:v>
                      </c:pt>
                      <c:pt idx="1182">
                        <c:v>43226.976863425924</c:v>
                      </c:pt>
                      <c:pt idx="1183">
                        <c:v>43226.977106481485</c:v>
                      </c:pt>
                      <c:pt idx="1184">
                        <c:v>43226.977349537039</c:v>
                      </c:pt>
                      <c:pt idx="1185">
                        <c:v>43226.977592592593</c:v>
                      </c:pt>
                      <c:pt idx="1186">
                        <c:v>43226.977835648147</c:v>
                      </c:pt>
                      <c:pt idx="1187">
                        <c:v>43226.978078703702</c:v>
                      </c:pt>
                      <c:pt idx="1188">
                        <c:v>43226.978321759256</c:v>
                      </c:pt>
                      <c:pt idx="1189">
                        <c:v>43226.978564814817</c:v>
                      </c:pt>
                      <c:pt idx="1190">
                        <c:v>43226.978807870371</c:v>
                      </c:pt>
                      <c:pt idx="1191">
                        <c:v>43226.979050925926</c:v>
                      </c:pt>
                      <c:pt idx="1192">
                        <c:v>43226.97929398148</c:v>
                      </c:pt>
                      <c:pt idx="1193">
                        <c:v>43226.979537037034</c:v>
                      </c:pt>
                      <c:pt idx="1194">
                        <c:v>43226.979780092595</c:v>
                      </c:pt>
                      <c:pt idx="1195">
                        <c:v>43226.980023148149</c:v>
                      </c:pt>
                      <c:pt idx="1196">
                        <c:v>43226.980266203704</c:v>
                      </c:pt>
                      <c:pt idx="1197">
                        <c:v>43226.980509259258</c:v>
                      </c:pt>
                      <c:pt idx="1198">
                        <c:v>43226.980740740742</c:v>
                      </c:pt>
                      <c:pt idx="1199">
                        <c:v>43226.980983796297</c:v>
                      </c:pt>
                      <c:pt idx="1200">
                        <c:v>43226.981226851851</c:v>
                      </c:pt>
                      <c:pt idx="1201">
                        <c:v>43226.981469907405</c:v>
                      </c:pt>
                      <c:pt idx="1202">
                        <c:v>43226.981712962966</c:v>
                      </c:pt>
                      <c:pt idx="1203">
                        <c:v>43226.981956018521</c:v>
                      </c:pt>
                      <c:pt idx="1204">
                        <c:v>43226.982199074075</c:v>
                      </c:pt>
                      <c:pt idx="1205">
                        <c:v>43226.982442129629</c:v>
                      </c:pt>
                      <c:pt idx="1206">
                        <c:v>43226.982685185183</c:v>
                      </c:pt>
                      <c:pt idx="1207">
                        <c:v>43226.982928240737</c:v>
                      </c:pt>
                      <c:pt idx="1208">
                        <c:v>43226.983171296299</c:v>
                      </c:pt>
                      <c:pt idx="1209">
                        <c:v>43226.983414351853</c:v>
                      </c:pt>
                      <c:pt idx="1210">
                        <c:v>43226.983657407407</c:v>
                      </c:pt>
                      <c:pt idx="1211">
                        <c:v>43226.983900462961</c:v>
                      </c:pt>
                      <c:pt idx="1212">
                        <c:v>43226.984143518515</c:v>
                      </c:pt>
                      <c:pt idx="1213">
                        <c:v>43226.984386574077</c:v>
                      </c:pt>
                      <c:pt idx="1214">
                        <c:v>43226.984629629631</c:v>
                      </c:pt>
                      <c:pt idx="1215">
                        <c:v>43226.984872685185</c:v>
                      </c:pt>
                      <c:pt idx="1216">
                        <c:v>43226.985115740739</c:v>
                      </c:pt>
                      <c:pt idx="1217">
                        <c:v>43226.985358796293</c:v>
                      </c:pt>
                      <c:pt idx="1218">
                        <c:v>43226.985601851855</c:v>
                      </c:pt>
                      <c:pt idx="1219">
                        <c:v>43226.985844907409</c:v>
                      </c:pt>
                      <c:pt idx="1220">
                        <c:v>43226.986087962963</c:v>
                      </c:pt>
                      <c:pt idx="1221">
                        <c:v>43226.986331018517</c:v>
                      </c:pt>
                      <c:pt idx="1222">
                        <c:v>43226.986574074072</c:v>
                      </c:pt>
                      <c:pt idx="1223">
                        <c:v>43226.986817129633</c:v>
                      </c:pt>
                      <c:pt idx="1224">
                        <c:v>43226.987060185187</c:v>
                      </c:pt>
                      <c:pt idx="1225">
                        <c:v>43226.987303240741</c:v>
                      </c:pt>
                      <c:pt idx="1226">
                        <c:v>43226.987546296295</c:v>
                      </c:pt>
                      <c:pt idx="1227">
                        <c:v>43226.98778935185</c:v>
                      </c:pt>
                      <c:pt idx="1228">
                        <c:v>43226.988032407404</c:v>
                      </c:pt>
                      <c:pt idx="1229">
                        <c:v>43226.988275462965</c:v>
                      </c:pt>
                      <c:pt idx="1230">
                        <c:v>43226.988518518519</c:v>
                      </c:pt>
                      <c:pt idx="1231">
                        <c:v>43226.988761574074</c:v>
                      </c:pt>
                      <c:pt idx="1232">
                        <c:v>43226.989004629628</c:v>
                      </c:pt>
                      <c:pt idx="1233">
                        <c:v>43226.989247685182</c:v>
                      </c:pt>
                      <c:pt idx="1234">
                        <c:v>43226.989490740743</c:v>
                      </c:pt>
                      <c:pt idx="1235">
                        <c:v>43226.989733796298</c:v>
                      </c:pt>
                      <c:pt idx="1236">
                        <c:v>43226.989976851852</c:v>
                      </c:pt>
                      <c:pt idx="1237">
                        <c:v>43226.990219907406</c:v>
                      </c:pt>
                      <c:pt idx="1238">
                        <c:v>43226.99046296296</c:v>
                      </c:pt>
                      <c:pt idx="1239">
                        <c:v>43226.990706018521</c:v>
                      </c:pt>
                      <c:pt idx="1240">
                        <c:v>43226.990949074076</c:v>
                      </c:pt>
                      <c:pt idx="1241">
                        <c:v>43226.99119212963</c:v>
                      </c:pt>
                      <c:pt idx="1242">
                        <c:v>43226.991435185184</c:v>
                      </c:pt>
                      <c:pt idx="1243">
                        <c:v>43226.991678240738</c:v>
                      </c:pt>
                      <c:pt idx="1244">
                        <c:v>43226.991909722223</c:v>
                      </c:pt>
                      <c:pt idx="1245">
                        <c:v>43226.992152777777</c:v>
                      </c:pt>
                      <c:pt idx="1246">
                        <c:v>43226.992395833331</c:v>
                      </c:pt>
                      <c:pt idx="1247">
                        <c:v>43226.992638888885</c:v>
                      </c:pt>
                      <c:pt idx="1248">
                        <c:v>43226.992881944447</c:v>
                      </c:pt>
                      <c:pt idx="1249">
                        <c:v>43226.993125000001</c:v>
                      </c:pt>
                      <c:pt idx="1250">
                        <c:v>43226.993368055555</c:v>
                      </c:pt>
                      <c:pt idx="1251">
                        <c:v>43226.993611111109</c:v>
                      </c:pt>
                      <c:pt idx="1252">
                        <c:v>43226.993854166663</c:v>
                      </c:pt>
                      <c:pt idx="1253">
                        <c:v>43226.994097222225</c:v>
                      </c:pt>
                      <c:pt idx="1254">
                        <c:v>43226.994340277779</c:v>
                      </c:pt>
                      <c:pt idx="1255">
                        <c:v>43226.994583333333</c:v>
                      </c:pt>
                      <c:pt idx="1256">
                        <c:v>43226.994826388887</c:v>
                      </c:pt>
                      <c:pt idx="1257">
                        <c:v>43226.995069444441</c:v>
                      </c:pt>
                      <c:pt idx="1258">
                        <c:v>43226.995312500003</c:v>
                      </c:pt>
                      <c:pt idx="1259">
                        <c:v>43226.995555555557</c:v>
                      </c:pt>
                      <c:pt idx="1260">
                        <c:v>43226.995798611111</c:v>
                      </c:pt>
                      <c:pt idx="1261">
                        <c:v>43226.996041666665</c:v>
                      </c:pt>
                      <c:pt idx="1262">
                        <c:v>43226.99628472222</c:v>
                      </c:pt>
                      <c:pt idx="1263">
                        <c:v>43226.996527777781</c:v>
                      </c:pt>
                      <c:pt idx="1264">
                        <c:v>43226.996770833335</c:v>
                      </c:pt>
                      <c:pt idx="1265">
                        <c:v>43226.997013888889</c:v>
                      </c:pt>
                      <c:pt idx="1266">
                        <c:v>43226.997256944444</c:v>
                      </c:pt>
                      <c:pt idx="1267">
                        <c:v>43226.997499999998</c:v>
                      </c:pt>
                      <c:pt idx="1268">
                        <c:v>43226.997743055559</c:v>
                      </c:pt>
                      <c:pt idx="1269">
                        <c:v>43226.997986111113</c:v>
                      </c:pt>
                      <c:pt idx="1270">
                        <c:v>43226.998229166667</c:v>
                      </c:pt>
                      <c:pt idx="1271">
                        <c:v>43226.998472222222</c:v>
                      </c:pt>
                      <c:pt idx="1272">
                        <c:v>43226.998715277776</c:v>
                      </c:pt>
                      <c:pt idx="1273">
                        <c:v>43226.99895833333</c:v>
                      </c:pt>
                      <c:pt idx="1274">
                        <c:v>43226.999201388891</c:v>
                      </c:pt>
                      <c:pt idx="1275">
                        <c:v>43226.999444444446</c:v>
                      </c:pt>
                      <c:pt idx="1276">
                        <c:v>43226.9996875</c:v>
                      </c:pt>
                      <c:pt idx="1277">
                        <c:v>43226.999930555554</c:v>
                      </c:pt>
                      <c:pt idx="1278">
                        <c:v>43227.000173611108</c:v>
                      </c:pt>
                      <c:pt idx="1279">
                        <c:v>43227.000416666669</c:v>
                      </c:pt>
                      <c:pt idx="1280">
                        <c:v>43227.000659722224</c:v>
                      </c:pt>
                      <c:pt idx="1281">
                        <c:v>43227.000902777778</c:v>
                      </c:pt>
                      <c:pt idx="1282">
                        <c:v>43227.001145833332</c:v>
                      </c:pt>
                      <c:pt idx="1283">
                        <c:v>43227.001388888886</c:v>
                      </c:pt>
                      <c:pt idx="1284">
                        <c:v>43227.001631944448</c:v>
                      </c:pt>
                      <c:pt idx="1285">
                        <c:v>43227.001875000002</c:v>
                      </c:pt>
                      <c:pt idx="1286">
                        <c:v>43227.002118055556</c:v>
                      </c:pt>
                      <c:pt idx="1287">
                        <c:v>43227.00236111111</c:v>
                      </c:pt>
                      <c:pt idx="1288">
                        <c:v>43227.002604166664</c:v>
                      </c:pt>
                      <c:pt idx="1289">
                        <c:v>43227.002847222226</c:v>
                      </c:pt>
                      <c:pt idx="1290">
                        <c:v>43227.003078703703</c:v>
                      </c:pt>
                      <c:pt idx="1291">
                        <c:v>43227.003321759257</c:v>
                      </c:pt>
                      <c:pt idx="1292">
                        <c:v>43227.003564814811</c:v>
                      </c:pt>
                      <c:pt idx="1293">
                        <c:v>43227.003807870373</c:v>
                      </c:pt>
                      <c:pt idx="1294">
                        <c:v>43227.004050925927</c:v>
                      </c:pt>
                      <c:pt idx="1295">
                        <c:v>43227.004293981481</c:v>
                      </c:pt>
                      <c:pt idx="1296">
                        <c:v>43227.004537037035</c:v>
                      </c:pt>
                      <c:pt idx="1297">
                        <c:v>43227.004780092589</c:v>
                      </c:pt>
                      <c:pt idx="1298">
                        <c:v>43227.005023148151</c:v>
                      </c:pt>
                      <c:pt idx="1299">
                        <c:v>43227.005266203705</c:v>
                      </c:pt>
                      <c:pt idx="1300">
                        <c:v>43227.005509259259</c:v>
                      </c:pt>
                      <c:pt idx="1301">
                        <c:v>43227.005752314813</c:v>
                      </c:pt>
                      <c:pt idx="1302">
                        <c:v>43227.005995370368</c:v>
                      </c:pt>
                      <c:pt idx="1303">
                        <c:v>43227.006238425929</c:v>
                      </c:pt>
                      <c:pt idx="1304">
                        <c:v>43227.006481481483</c:v>
                      </c:pt>
                      <c:pt idx="1305">
                        <c:v>43227.006724537037</c:v>
                      </c:pt>
                      <c:pt idx="1306">
                        <c:v>43227.006967592592</c:v>
                      </c:pt>
                      <c:pt idx="1307">
                        <c:v>43227.007210648146</c:v>
                      </c:pt>
                      <c:pt idx="1308">
                        <c:v>43227.007453703707</c:v>
                      </c:pt>
                      <c:pt idx="1309">
                        <c:v>43227.007696759261</c:v>
                      </c:pt>
                      <c:pt idx="1310">
                        <c:v>43227.007939814815</c:v>
                      </c:pt>
                      <c:pt idx="1311">
                        <c:v>43227.00818287037</c:v>
                      </c:pt>
                      <c:pt idx="1312">
                        <c:v>43227.008425925924</c:v>
                      </c:pt>
                      <c:pt idx="1313">
                        <c:v>43227.008668981478</c:v>
                      </c:pt>
                      <c:pt idx="1314">
                        <c:v>43227.008912037039</c:v>
                      </c:pt>
                      <c:pt idx="1315">
                        <c:v>43227.009155092594</c:v>
                      </c:pt>
                      <c:pt idx="1316">
                        <c:v>43227.009398148148</c:v>
                      </c:pt>
                      <c:pt idx="1317">
                        <c:v>43227.009641203702</c:v>
                      </c:pt>
                      <c:pt idx="1318">
                        <c:v>43227.009884259256</c:v>
                      </c:pt>
                      <c:pt idx="1319">
                        <c:v>43227.010127314818</c:v>
                      </c:pt>
                      <c:pt idx="1320">
                        <c:v>43227.010370370372</c:v>
                      </c:pt>
                      <c:pt idx="1321">
                        <c:v>43227.010613425926</c:v>
                      </c:pt>
                      <c:pt idx="1322">
                        <c:v>43227.01085648148</c:v>
                      </c:pt>
                      <c:pt idx="1323">
                        <c:v>43227.011099537034</c:v>
                      </c:pt>
                      <c:pt idx="1324">
                        <c:v>43227.011342592596</c:v>
                      </c:pt>
                      <c:pt idx="1325">
                        <c:v>43227.01158564815</c:v>
                      </c:pt>
                      <c:pt idx="1326">
                        <c:v>43227.011828703704</c:v>
                      </c:pt>
                      <c:pt idx="1327">
                        <c:v>43227.012071759258</c:v>
                      </c:pt>
                      <c:pt idx="1328">
                        <c:v>43227.012314814812</c:v>
                      </c:pt>
                      <c:pt idx="1329">
                        <c:v>43227.012557870374</c:v>
                      </c:pt>
                      <c:pt idx="1330">
                        <c:v>43227.012800925928</c:v>
                      </c:pt>
                      <c:pt idx="1331">
                        <c:v>43227.013043981482</c:v>
                      </c:pt>
                      <c:pt idx="1332">
                        <c:v>43227.013287037036</c:v>
                      </c:pt>
                      <c:pt idx="1333">
                        <c:v>43227.01353009259</c:v>
                      </c:pt>
                      <c:pt idx="1334">
                        <c:v>43227.013773148145</c:v>
                      </c:pt>
                      <c:pt idx="1335">
                        <c:v>43227.014016203706</c:v>
                      </c:pt>
                      <c:pt idx="1336">
                        <c:v>43227.014247685183</c:v>
                      </c:pt>
                      <c:pt idx="1337">
                        <c:v>43227.014490740738</c:v>
                      </c:pt>
                      <c:pt idx="1338">
                        <c:v>43227.014733796299</c:v>
                      </c:pt>
                      <c:pt idx="1339">
                        <c:v>43227.014976851853</c:v>
                      </c:pt>
                      <c:pt idx="1340">
                        <c:v>43227.015219907407</c:v>
                      </c:pt>
                      <c:pt idx="1341">
                        <c:v>43227.015462962961</c:v>
                      </c:pt>
                      <c:pt idx="1342">
                        <c:v>43227.015706018516</c:v>
                      </c:pt>
                      <c:pt idx="1343">
                        <c:v>43227.015949074077</c:v>
                      </c:pt>
                      <c:pt idx="1344">
                        <c:v>43227.016192129631</c:v>
                      </c:pt>
                      <c:pt idx="1345">
                        <c:v>43227.016435185185</c:v>
                      </c:pt>
                      <c:pt idx="1346">
                        <c:v>43227.01667824074</c:v>
                      </c:pt>
                      <c:pt idx="1347">
                        <c:v>43227.016921296294</c:v>
                      </c:pt>
                      <c:pt idx="1348">
                        <c:v>43227.017164351855</c:v>
                      </c:pt>
                      <c:pt idx="1349">
                        <c:v>43227.017407407409</c:v>
                      </c:pt>
                      <c:pt idx="1350">
                        <c:v>43227.017650462964</c:v>
                      </c:pt>
                      <c:pt idx="1351">
                        <c:v>43227.017893518518</c:v>
                      </c:pt>
                      <c:pt idx="1352">
                        <c:v>43227.018136574072</c:v>
                      </c:pt>
                      <c:pt idx="1353">
                        <c:v>43227.018379629626</c:v>
                      </c:pt>
                      <c:pt idx="1354">
                        <c:v>43227.018622685187</c:v>
                      </c:pt>
                      <c:pt idx="1355">
                        <c:v>43227.018865740742</c:v>
                      </c:pt>
                      <c:pt idx="1356">
                        <c:v>43227.019108796296</c:v>
                      </c:pt>
                      <c:pt idx="1357">
                        <c:v>43227.01935185185</c:v>
                      </c:pt>
                      <c:pt idx="1358">
                        <c:v>43227.019594907404</c:v>
                      </c:pt>
                      <c:pt idx="1359">
                        <c:v>43227.019837962966</c:v>
                      </c:pt>
                      <c:pt idx="1360">
                        <c:v>43227.02008101852</c:v>
                      </c:pt>
                      <c:pt idx="1361">
                        <c:v>43227.020324074074</c:v>
                      </c:pt>
                      <c:pt idx="1362">
                        <c:v>43227.020567129628</c:v>
                      </c:pt>
                      <c:pt idx="1363">
                        <c:v>43227.020810185182</c:v>
                      </c:pt>
                      <c:pt idx="1364">
                        <c:v>43227.021053240744</c:v>
                      </c:pt>
                      <c:pt idx="1365">
                        <c:v>43227.021296296298</c:v>
                      </c:pt>
                      <c:pt idx="1366">
                        <c:v>43227.021539351852</c:v>
                      </c:pt>
                      <c:pt idx="1367">
                        <c:v>43227.021782407406</c:v>
                      </c:pt>
                      <c:pt idx="1368">
                        <c:v>43227.02202546296</c:v>
                      </c:pt>
                      <c:pt idx="1369">
                        <c:v>43227.022268518522</c:v>
                      </c:pt>
                      <c:pt idx="1370">
                        <c:v>43227.022511574076</c:v>
                      </c:pt>
                      <c:pt idx="1371">
                        <c:v>43227.02275462963</c:v>
                      </c:pt>
                      <c:pt idx="1372">
                        <c:v>43227.022997685184</c:v>
                      </c:pt>
                      <c:pt idx="1373">
                        <c:v>43227.023240740738</c:v>
                      </c:pt>
                      <c:pt idx="1374">
                        <c:v>43227.0234837963</c:v>
                      </c:pt>
                      <c:pt idx="1375">
                        <c:v>43227.023726851854</c:v>
                      </c:pt>
                      <c:pt idx="1376">
                        <c:v>43227.023969907408</c:v>
                      </c:pt>
                      <c:pt idx="1377">
                        <c:v>43227.024212962962</c:v>
                      </c:pt>
                      <c:pt idx="1378">
                        <c:v>43227.024456018517</c:v>
                      </c:pt>
                      <c:pt idx="1379">
                        <c:v>43227.024699074071</c:v>
                      </c:pt>
                      <c:pt idx="1380">
                        <c:v>43227.024942129632</c:v>
                      </c:pt>
                      <c:pt idx="1381">
                        <c:v>43227.025173611109</c:v>
                      </c:pt>
                      <c:pt idx="1382">
                        <c:v>43227.025416666664</c:v>
                      </c:pt>
                      <c:pt idx="1383">
                        <c:v>43227.025659722225</c:v>
                      </c:pt>
                      <c:pt idx="1384">
                        <c:v>43227.025902777779</c:v>
                      </c:pt>
                      <c:pt idx="1385">
                        <c:v>43227.026145833333</c:v>
                      </c:pt>
                      <c:pt idx="1386">
                        <c:v>43227.026388888888</c:v>
                      </c:pt>
                      <c:pt idx="1387">
                        <c:v>43227.026631944442</c:v>
                      </c:pt>
                      <c:pt idx="1388">
                        <c:v>43227.026875000003</c:v>
                      </c:pt>
                      <c:pt idx="1389">
                        <c:v>43227.027118055557</c:v>
                      </c:pt>
                      <c:pt idx="1390">
                        <c:v>43227.027361111112</c:v>
                      </c:pt>
                      <c:pt idx="1391">
                        <c:v>43227.027604166666</c:v>
                      </c:pt>
                      <c:pt idx="1392">
                        <c:v>43227.02784722222</c:v>
                      </c:pt>
                      <c:pt idx="1393">
                        <c:v>43227.028090277781</c:v>
                      </c:pt>
                      <c:pt idx="1394">
                        <c:v>43227.028333333335</c:v>
                      </c:pt>
                      <c:pt idx="1395">
                        <c:v>43227.02857638889</c:v>
                      </c:pt>
                      <c:pt idx="1396">
                        <c:v>43227.028819444444</c:v>
                      </c:pt>
                      <c:pt idx="1397">
                        <c:v>43227.029062499998</c:v>
                      </c:pt>
                      <c:pt idx="1398">
                        <c:v>43227.029305555552</c:v>
                      </c:pt>
                      <c:pt idx="1399">
                        <c:v>43227.029548611114</c:v>
                      </c:pt>
                      <c:pt idx="1400">
                        <c:v>43227.029791666668</c:v>
                      </c:pt>
                      <c:pt idx="1401">
                        <c:v>43227.030034722222</c:v>
                      </c:pt>
                      <c:pt idx="1402">
                        <c:v>43227.030277777776</c:v>
                      </c:pt>
                      <c:pt idx="1403">
                        <c:v>43227.03052083333</c:v>
                      </c:pt>
                      <c:pt idx="1404">
                        <c:v>43227.030763888892</c:v>
                      </c:pt>
                      <c:pt idx="1405">
                        <c:v>43227.031006944446</c:v>
                      </c:pt>
                      <c:pt idx="1406">
                        <c:v>43227.03125</c:v>
                      </c:pt>
                      <c:pt idx="1407">
                        <c:v>43227.031493055554</c:v>
                      </c:pt>
                      <c:pt idx="1408">
                        <c:v>43227.031736111108</c:v>
                      </c:pt>
                      <c:pt idx="1409">
                        <c:v>43227.03197916667</c:v>
                      </c:pt>
                      <c:pt idx="1410">
                        <c:v>43227.032222222224</c:v>
                      </c:pt>
                      <c:pt idx="1411">
                        <c:v>43227.032465277778</c:v>
                      </c:pt>
                      <c:pt idx="1412">
                        <c:v>43227.032708333332</c:v>
                      </c:pt>
                      <c:pt idx="1413">
                        <c:v>43227.032951388886</c:v>
                      </c:pt>
                      <c:pt idx="1414">
                        <c:v>43227.033194444448</c:v>
                      </c:pt>
                      <c:pt idx="1415">
                        <c:v>43227.033437500002</c:v>
                      </c:pt>
                      <c:pt idx="1416">
                        <c:v>43227.033680555556</c:v>
                      </c:pt>
                      <c:pt idx="1417">
                        <c:v>43227.03392361111</c:v>
                      </c:pt>
                      <c:pt idx="1418">
                        <c:v>43227.034166666665</c:v>
                      </c:pt>
                      <c:pt idx="1419">
                        <c:v>43227.034409722219</c:v>
                      </c:pt>
                      <c:pt idx="1420">
                        <c:v>43227.03465277778</c:v>
                      </c:pt>
                      <c:pt idx="1421">
                        <c:v>43227.034895833334</c:v>
                      </c:pt>
                      <c:pt idx="1422">
                        <c:v>43227.035138888888</c:v>
                      </c:pt>
                      <c:pt idx="1423">
                        <c:v>43227.035381944443</c:v>
                      </c:pt>
                      <c:pt idx="1424">
                        <c:v>43227.035624999997</c:v>
                      </c:pt>
                      <c:pt idx="1425">
                        <c:v>43227.035868055558</c:v>
                      </c:pt>
                      <c:pt idx="1426">
                        <c:v>43227.036111111112</c:v>
                      </c:pt>
                      <c:pt idx="1427">
                        <c:v>43227.036354166667</c:v>
                      </c:pt>
                      <c:pt idx="1428">
                        <c:v>43227.036597222221</c:v>
                      </c:pt>
                      <c:pt idx="1429">
                        <c:v>43227.036840277775</c:v>
                      </c:pt>
                      <c:pt idx="1430">
                        <c:v>43227.03707175926</c:v>
                      </c:pt>
                      <c:pt idx="1431">
                        <c:v>43227.037314814814</c:v>
                      </c:pt>
                      <c:pt idx="1432">
                        <c:v>43227.037557870368</c:v>
                      </c:pt>
                      <c:pt idx="1433">
                        <c:v>43227.037800925929</c:v>
                      </c:pt>
                      <c:pt idx="1434">
                        <c:v>43227.038043981483</c:v>
                      </c:pt>
                      <c:pt idx="1435">
                        <c:v>43227.038287037038</c:v>
                      </c:pt>
                      <c:pt idx="1436">
                        <c:v>43227.038530092592</c:v>
                      </c:pt>
                      <c:pt idx="1437">
                        <c:v>43227.038773148146</c:v>
                      </c:pt>
                      <c:pt idx="1438">
                        <c:v>43227.0390162037</c:v>
                      </c:pt>
                      <c:pt idx="1439">
                        <c:v>43227.039259259262</c:v>
                      </c:pt>
                      <c:pt idx="1440">
                        <c:v>43227.039502314816</c:v>
                      </c:pt>
                      <c:pt idx="1441">
                        <c:v>43227.03974537037</c:v>
                      </c:pt>
                      <c:pt idx="1442">
                        <c:v>43227.039988425924</c:v>
                      </c:pt>
                      <c:pt idx="1443">
                        <c:v>43227.040231481478</c:v>
                      </c:pt>
                      <c:pt idx="1444">
                        <c:v>43227.04047453704</c:v>
                      </c:pt>
                      <c:pt idx="1445">
                        <c:v>43227.040717592594</c:v>
                      </c:pt>
                      <c:pt idx="1446">
                        <c:v>43227.040960648148</c:v>
                      </c:pt>
                      <c:pt idx="1447">
                        <c:v>43227.041203703702</c:v>
                      </c:pt>
                      <c:pt idx="1448">
                        <c:v>43227.041446759256</c:v>
                      </c:pt>
                      <c:pt idx="1449">
                        <c:v>43227.041689814818</c:v>
                      </c:pt>
                      <c:pt idx="1450">
                        <c:v>43227.041932870372</c:v>
                      </c:pt>
                      <c:pt idx="1451">
                        <c:v>43227.042175925926</c:v>
                      </c:pt>
                      <c:pt idx="1452">
                        <c:v>43227.04241898148</c:v>
                      </c:pt>
                      <c:pt idx="1453">
                        <c:v>43227.042662037034</c:v>
                      </c:pt>
                      <c:pt idx="1454">
                        <c:v>43227.042905092596</c:v>
                      </c:pt>
                      <c:pt idx="1455">
                        <c:v>43227.04314814815</c:v>
                      </c:pt>
                      <c:pt idx="1456">
                        <c:v>43227.043391203704</c:v>
                      </c:pt>
                      <c:pt idx="1457">
                        <c:v>43227.043634259258</c:v>
                      </c:pt>
                      <c:pt idx="1458">
                        <c:v>43227.043877314813</c:v>
                      </c:pt>
                      <c:pt idx="1459">
                        <c:v>43227.044120370374</c:v>
                      </c:pt>
                      <c:pt idx="1460">
                        <c:v>43227.044363425928</c:v>
                      </c:pt>
                      <c:pt idx="1461">
                        <c:v>43227.044606481482</c:v>
                      </c:pt>
                      <c:pt idx="1462">
                        <c:v>43227.044849537036</c:v>
                      </c:pt>
                      <c:pt idx="1463">
                        <c:v>43227.045092592591</c:v>
                      </c:pt>
                      <c:pt idx="1464">
                        <c:v>43227.045335648145</c:v>
                      </c:pt>
                      <c:pt idx="1465">
                        <c:v>43227.045578703706</c:v>
                      </c:pt>
                      <c:pt idx="1466">
                        <c:v>43227.04582175926</c:v>
                      </c:pt>
                      <c:pt idx="1467">
                        <c:v>43227.046064814815</c:v>
                      </c:pt>
                      <c:pt idx="1468">
                        <c:v>43227.046307870369</c:v>
                      </c:pt>
                      <c:pt idx="1469">
                        <c:v>43227.046550925923</c:v>
                      </c:pt>
                      <c:pt idx="1470">
                        <c:v>43227.046793981484</c:v>
                      </c:pt>
                      <c:pt idx="1471">
                        <c:v>43227.047037037039</c:v>
                      </c:pt>
                      <c:pt idx="1472">
                        <c:v>43227.047280092593</c:v>
                      </c:pt>
                      <c:pt idx="1473">
                        <c:v>43227.047523148147</c:v>
                      </c:pt>
                      <c:pt idx="1474">
                        <c:v>43227.047766203701</c:v>
                      </c:pt>
                      <c:pt idx="1475">
                        <c:v>43227.048009259262</c:v>
                      </c:pt>
                      <c:pt idx="1476">
                        <c:v>43227.04824074074</c:v>
                      </c:pt>
                      <c:pt idx="1477">
                        <c:v>43227.048483796294</c:v>
                      </c:pt>
                      <c:pt idx="1478">
                        <c:v>43227.048726851855</c:v>
                      </c:pt>
                      <c:pt idx="1479">
                        <c:v>43227.04896990741</c:v>
                      </c:pt>
                      <c:pt idx="1480">
                        <c:v>43227.049212962964</c:v>
                      </c:pt>
                      <c:pt idx="1481">
                        <c:v>43227.049456018518</c:v>
                      </c:pt>
                      <c:pt idx="1482">
                        <c:v>43227.049699074072</c:v>
                      </c:pt>
                      <c:pt idx="1483">
                        <c:v>43227.049942129626</c:v>
                      </c:pt>
                      <c:pt idx="1484">
                        <c:v>43227.050185185188</c:v>
                      </c:pt>
                      <c:pt idx="1485">
                        <c:v>43227.050428240742</c:v>
                      </c:pt>
                      <c:pt idx="1486">
                        <c:v>43227.050671296296</c:v>
                      </c:pt>
                      <c:pt idx="1487">
                        <c:v>43227.05091435185</c:v>
                      </c:pt>
                      <c:pt idx="1488">
                        <c:v>43227.051157407404</c:v>
                      </c:pt>
                      <c:pt idx="1489">
                        <c:v>43227.051400462966</c:v>
                      </c:pt>
                      <c:pt idx="1490">
                        <c:v>43227.05164351852</c:v>
                      </c:pt>
                      <c:pt idx="1491">
                        <c:v>43227.051886574074</c:v>
                      </c:pt>
                      <c:pt idx="1492">
                        <c:v>43227.052129629628</c:v>
                      </c:pt>
                      <c:pt idx="1493">
                        <c:v>43227.052372685182</c:v>
                      </c:pt>
                      <c:pt idx="1494">
                        <c:v>43227.052615740744</c:v>
                      </c:pt>
                      <c:pt idx="1495">
                        <c:v>43227.052858796298</c:v>
                      </c:pt>
                      <c:pt idx="1496">
                        <c:v>43227.053101851852</c:v>
                      </c:pt>
                      <c:pt idx="1497">
                        <c:v>43227.053344907406</c:v>
                      </c:pt>
                      <c:pt idx="1498">
                        <c:v>43227.053587962961</c:v>
                      </c:pt>
                      <c:pt idx="1499">
                        <c:v>43227.053831018522</c:v>
                      </c:pt>
                      <c:pt idx="1500">
                        <c:v>43227.054074074076</c:v>
                      </c:pt>
                      <c:pt idx="1501">
                        <c:v>43227.05431712963</c:v>
                      </c:pt>
                      <c:pt idx="1502">
                        <c:v>43227.054560185185</c:v>
                      </c:pt>
                      <c:pt idx="1503">
                        <c:v>43227.054803240739</c:v>
                      </c:pt>
                      <c:pt idx="1504">
                        <c:v>43227.055046296293</c:v>
                      </c:pt>
                      <c:pt idx="1505">
                        <c:v>43227.055289351854</c:v>
                      </c:pt>
                      <c:pt idx="1506">
                        <c:v>43227.055532407408</c:v>
                      </c:pt>
                      <c:pt idx="1507">
                        <c:v>43227.055775462963</c:v>
                      </c:pt>
                      <c:pt idx="1508">
                        <c:v>43227.056018518517</c:v>
                      </c:pt>
                      <c:pt idx="1509">
                        <c:v>43227.056261574071</c:v>
                      </c:pt>
                      <c:pt idx="1510">
                        <c:v>43227.056504629632</c:v>
                      </c:pt>
                      <c:pt idx="1511">
                        <c:v>43227.056747685187</c:v>
                      </c:pt>
                      <c:pt idx="1512">
                        <c:v>43227.056990740741</c:v>
                      </c:pt>
                      <c:pt idx="1513">
                        <c:v>43227.057233796295</c:v>
                      </c:pt>
                      <c:pt idx="1514">
                        <c:v>43227.057476851849</c:v>
                      </c:pt>
                      <c:pt idx="1515">
                        <c:v>43227.057719907411</c:v>
                      </c:pt>
                      <c:pt idx="1516">
                        <c:v>43227.057962962965</c:v>
                      </c:pt>
                      <c:pt idx="1517">
                        <c:v>43227.058206018519</c:v>
                      </c:pt>
                      <c:pt idx="1518">
                        <c:v>43227.058449074073</c:v>
                      </c:pt>
                      <c:pt idx="1519">
                        <c:v>43227.058692129627</c:v>
                      </c:pt>
                      <c:pt idx="1520">
                        <c:v>43227.058935185189</c:v>
                      </c:pt>
                      <c:pt idx="1521">
                        <c:v>43227.059166666666</c:v>
                      </c:pt>
                      <c:pt idx="1522">
                        <c:v>43227.05940972222</c:v>
                      </c:pt>
                      <c:pt idx="1523">
                        <c:v>43227.059652777774</c:v>
                      </c:pt>
                      <c:pt idx="1524">
                        <c:v>43227.059895833336</c:v>
                      </c:pt>
                      <c:pt idx="1525">
                        <c:v>43227.06013888889</c:v>
                      </c:pt>
                      <c:pt idx="1526">
                        <c:v>43227.060381944444</c:v>
                      </c:pt>
                      <c:pt idx="1527">
                        <c:v>43227.060624999998</c:v>
                      </c:pt>
                      <c:pt idx="1528">
                        <c:v>43227.060868055552</c:v>
                      </c:pt>
                      <c:pt idx="1529">
                        <c:v>43227.061111111114</c:v>
                      </c:pt>
                      <c:pt idx="1530">
                        <c:v>43227.061354166668</c:v>
                      </c:pt>
                      <c:pt idx="1531">
                        <c:v>43227.061597222222</c:v>
                      </c:pt>
                      <c:pt idx="1532">
                        <c:v>43227.061840277776</c:v>
                      </c:pt>
                      <c:pt idx="1533">
                        <c:v>43227.062083333331</c:v>
                      </c:pt>
                      <c:pt idx="1534">
                        <c:v>43227.062326388892</c:v>
                      </c:pt>
                      <c:pt idx="1535">
                        <c:v>43227.062569444446</c:v>
                      </c:pt>
                      <c:pt idx="1536">
                        <c:v>43227.0628125</c:v>
                      </c:pt>
                      <c:pt idx="1537">
                        <c:v>43227.063055555554</c:v>
                      </c:pt>
                      <c:pt idx="1538">
                        <c:v>43227.063298611109</c:v>
                      </c:pt>
                      <c:pt idx="1539">
                        <c:v>43227.06354166667</c:v>
                      </c:pt>
                      <c:pt idx="1540">
                        <c:v>43227.063784722224</c:v>
                      </c:pt>
                      <c:pt idx="1541">
                        <c:v>43227.064027777778</c:v>
                      </c:pt>
                      <c:pt idx="1542">
                        <c:v>43227.064270833333</c:v>
                      </c:pt>
                      <c:pt idx="1543">
                        <c:v>43227.064513888887</c:v>
                      </c:pt>
                      <c:pt idx="1544">
                        <c:v>43227.064756944441</c:v>
                      </c:pt>
                      <c:pt idx="1545">
                        <c:v>43227.065000000002</c:v>
                      </c:pt>
                      <c:pt idx="1546">
                        <c:v>43227.065243055556</c:v>
                      </c:pt>
                      <c:pt idx="1547">
                        <c:v>43227.065486111111</c:v>
                      </c:pt>
                      <c:pt idx="1548">
                        <c:v>43227.065729166665</c:v>
                      </c:pt>
                      <c:pt idx="1549">
                        <c:v>43227.065972222219</c:v>
                      </c:pt>
                      <c:pt idx="1550">
                        <c:v>43227.06621527778</c:v>
                      </c:pt>
                      <c:pt idx="1551">
                        <c:v>43227.066458333335</c:v>
                      </c:pt>
                      <c:pt idx="1552">
                        <c:v>43227.066701388889</c:v>
                      </c:pt>
                      <c:pt idx="1553">
                        <c:v>43227.066944444443</c:v>
                      </c:pt>
                      <c:pt idx="1554">
                        <c:v>43227.067187499997</c:v>
                      </c:pt>
                      <c:pt idx="1555">
                        <c:v>43227.067430555559</c:v>
                      </c:pt>
                      <c:pt idx="1556">
                        <c:v>43227.067673611113</c:v>
                      </c:pt>
                      <c:pt idx="1557">
                        <c:v>43227.067916666667</c:v>
                      </c:pt>
                      <c:pt idx="1558">
                        <c:v>43227.068159722221</c:v>
                      </c:pt>
                      <c:pt idx="1559">
                        <c:v>43227.068402777775</c:v>
                      </c:pt>
                      <c:pt idx="1560">
                        <c:v>43227.068645833337</c:v>
                      </c:pt>
                      <c:pt idx="1561">
                        <c:v>43227.068888888891</c:v>
                      </c:pt>
                      <c:pt idx="1562">
                        <c:v>43227.069131944445</c:v>
                      </c:pt>
                      <c:pt idx="1563">
                        <c:v>43227.069374999999</c:v>
                      </c:pt>
                      <c:pt idx="1564">
                        <c:v>43227.069618055553</c:v>
                      </c:pt>
                      <c:pt idx="1565">
                        <c:v>43227.069861111115</c:v>
                      </c:pt>
                      <c:pt idx="1566">
                        <c:v>43227.070104166669</c:v>
                      </c:pt>
                      <c:pt idx="1567">
                        <c:v>43227.070335648146</c:v>
                      </c:pt>
                      <c:pt idx="1568">
                        <c:v>43227.0705787037</c:v>
                      </c:pt>
                      <c:pt idx="1569">
                        <c:v>43227.070821759262</c:v>
                      </c:pt>
                      <c:pt idx="1570">
                        <c:v>43227.071064814816</c:v>
                      </c:pt>
                      <c:pt idx="1571">
                        <c:v>43227.07130787037</c:v>
                      </c:pt>
                      <c:pt idx="1572">
                        <c:v>43227.071550925924</c:v>
                      </c:pt>
                      <c:pt idx="1573">
                        <c:v>43227.071793981479</c:v>
                      </c:pt>
                      <c:pt idx="1574">
                        <c:v>43227.07203703704</c:v>
                      </c:pt>
                      <c:pt idx="1575">
                        <c:v>43227.072280092594</c:v>
                      </c:pt>
                      <c:pt idx="1576">
                        <c:v>43227.072523148148</c:v>
                      </c:pt>
                      <c:pt idx="1577">
                        <c:v>43227.072766203702</c:v>
                      </c:pt>
                      <c:pt idx="1578">
                        <c:v>43227.073009259257</c:v>
                      </c:pt>
                      <c:pt idx="1579">
                        <c:v>43227.073252314818</c:v>
                      </c:pt>
                      <c:pt idx="1580">
                        <c:v>43227.073495370372</c:v>
                      </c:pt>
                      <c:pt idx="1581">
                        <c:v>43227.073738425926</c:v>
                      </c:pt>
                      <c:pt idx="1582">
                        <c:v>43227.073981481481</c:v>
                      </c:pt>
                      <c:pt idx="1583">
                        <c:v>43227.074224537035</c:v>
                      </c:pt>
                      <c:pt idx="1584">
                        <c:v>43227.074467592596</c:v>
                      </c:pt>
                      <c:pt idx="1585">
                        <c:v>43227.07471064815</c:v>
                      </c:pt>
                      <c:pt idx="1586">
                        <c:v>43227.074953703705</c:v>
                      </c:pt>
                      <c:pt idx="1587">
                        <c:v>43227.075196759259</c:v>
                      </c:pt>
                      <c:pt idx="1588">
                        <c:v>43227.075439814813</c:v>
                      </c:pt>
                      <c:pt idx="1589">
                        <c:v>43227.075682870367</c:v>
                      </c:pt>
                      <c:pt idx="1590">
                        <c:v>43227.075925925928</c:v>
                      </c:pt>
                      <c:pt idx="1591">
                        <c:v>43227.076168981483</c:v>
                      </c:pt>
                      <c:pt idx="1592">
                        <c:v>43227.076412037037</c:v>
                      </c:pt>
                      <c:pt idx="1593">
                        <c:v>43227.076655092591</c:v>
                      </c:pt>
                      <c:pt idx="1594">
                        <c:v>43227.076898148145</c:v>
                      </c:pt>
                      <c:pt idx="1595">
                        <c:v>43227.077141203707</c:v>
                      </c:pt>
                      <c:pt idx="1596">
                        <c:v>43227.077384259261</c:v>
                      </c:pt>
                      <c:pt idx="1597">
                        <c:v>43227.077627314815</c:v>
                      </c:pt>
                      <c:pt idx="1598">
                        <c:v>43227.077870370369</c:v>
                      </c:pt>
                      <c:pt idx="1599">
                        <c:v>43227.078113425923</c:v>
                      </c:pt>
                      <c:pt idx="1600">
                        <c:v>43227.078356481485</c:v>
                      </c:pt>
                      <c:pt idx="1601">
                        <c:v>43227.078599537039</c:v>
                      </c:pt>
                      <c:pt idx="1602">
                        <c:v>43227.078842592593</c:v>
                      </c:pt>
                      <c:pt idx="1603">
                        <c:v>43227.079085648147</c:v>
                      </c:pt>
                      <c:pt idx="1604">
                        <c:v>43227.079328703701</c:v>
                      </c:pt>
                      <c:pt idx="1605">
                        <c:v>43227.079571759263</c:v>
                      </c:pt>
                      <c:pt idx="1606">
                        <c:v>43227.079814814817</c:v>
                      </c:pt>
                      <c:pt idx="1607">
                        <c:v>43227.080057870371</c:v>
                      </c:pt>
                      <c:pt idx="1608">
                        <c:v>43227.080300925925</c:v>
                      </c:pt>
                      <c:pt idx="1609">
                        <c:v>43227.080543981479</c:v>
                      </c:pt>
                      <c:pt idx="1610">
                        <c:v>43227.080787037034</c:v>
                      </c:pt>
                      <c:pt idx="1611">
                        <c:v>43227.081018518518</c:v>
                      </c:pt>
                      <c:pt idx="1612">
                        <c:v>43227.081261574072</c:v>
                      </c:pt>
                      <c:pt idx="1613">
                        <c:v>43227.081504629627</c:v>
                      </c:pt>
                      <c:pt idx="1614">
                        <c:v>43227.081747685188</c:v>
                      </c:pt>
                      <c:pt idx="1615">
                        <c:v>43227.081990740742</c:v>
                      </c:pt>
                      <c:pt idx="1616">
                        <c:v>43227.082233796296</c:v>
                      </c:pt>
                      <c:pt idx="1617">
                        <c:v>43227.082476851851</c:v>
                      </c:pt>
                      <c:pt idx="1618">
                        <c:v>43227.082719907405</c:v>
                      </c:pt>
                      <c:pt idx="1619">
                        <c:v>43227.082962962966</c:v>
                      </c:pt>
                      <c:pt idx="1620">
                        <c:v>43227.08320601852</c:v>
                      </c:pt>
                      <c:pt idx="1621">
                        <c:v>43227.083449074074</c:v>
                      </c:pt>
                      <c:pt idx="1622">
                        <c:v>43227.083692129629</c:v>
                      </c:pt>
                      <c:pt idx="1623">
                        <c:v>43227.083935185183</c:v>
                      </c:pt>
                      <c:pt idx="1624">
                        <c:v>43227.084178240744</c:v>
                      </c:pt>
                      <c:pt idx="1625">
                        <c:v>43227.084421296298</c:v>
                      </c:pt>
                      <c:pt idx="1626">
                        <c:v>43227.084664351853</c:v>
                      </c:pt>
                      <c:pt idx="1627">
                        <c:v>43227.084907407407</c:v>
                      </c:pt>
                      <c:pt idx="1628">
                        <c:v>43227.085150462961</c:v>
                      </c:pt>
                      <c:pt idx="1629">
                        <c:v>43227.085393518515</c:v>
                      </c:pt>
                      <c:pt idx="1630">
                        <c:v>43227.085636574076</c:v>
                      </c:pt>
                      <c:pt idx="1631">
                        <c:v>43227.085879629631</c:v>
                      </c:pt>
                      <c:pt idx="1632">
                        <c:v>43227.086122685185</c:v>
                      </c:pt>
                      <c:pt idx="1633">
                        <c:v>43227.086365740739</c:v>
                      </c:pt>
                      <c:pt idx="1634">
                        <c:v>43227.086608796293</c:v>
                      </c:pt>
                      <c:pt idx="1635">
                        <c:v>43227.086851851855</c:v>
                      </c:pt>
                      <c:pt idx="1636">
                        <c:v>43227.087094907409</c:v>
                      </c:pt>
                      <c:pt idx="1637">
                        <c:v>43227.087337962963</c:v>
                      </c:pt>
                      <c:pt idx="1638">
                        <c:v>43227.087581018517</c:v>
                      </c:pt>
                      <c:pt idx="1639">
                        <c:v>43227.087824074071</c:v>
                      </c:pt>
                      <c:pt idx="1640">
                        <c:v>43227.088067129633</c:v>
                      </c:pt>
                      <c:pt idx="1641">
                        <c:v>43227.088310185187</c:v>
                      </c:pt>
                      <c:pt idx="1642">
                        <c:v>43227.088553240741</c:v>
                      </c:pt>
                      <c:pt idx="1643">
                        <c:v>43227.088796296295</c:v>
                      </c:pt>
                      <c:pt idx="1644">
                        <c:v>43227.089039351849</c:v>
                      </c:pt>
                      <c:pt idx="1645">
                        <c:v>43227.089282407411</c:v>
                      </c:pt>
                      <c:pt idx="1646">
                        <c:v>43227.089525462965</c:v>
                      </c:pt>
                      <c:pt idx="1647">
                        <c:v>43227.089768518519</c:v>
                      </c:pt>
                      <c:pt idx="1648">
                        <c:v>43227.090011574073</c:v>
                      </c:pt>
                      <c:pt idx="1649">
                        <c:v>43227.090254629627</c:v>
                      </c:pt>
                      <c:pt idx="1650">
                        <c:v>43227.090497685182</c:v>
                      </c:pt>
                      <c:pt idx="1651">
                        <c:v>43227.090740740743</c:v>
                      </c:pt>
                      <c:pt idx="1652">
                        <c:v>43227.090983796297</c:v>
                      </c:pt>
                      <c:pt idx="1653">
                        <c:v>43227.091226851851</c:v>
                      </c:pt>
                      <c:pt idx="1654">
                        <c:v>43227.091469907406</c:v>
                      </c:pt>
                      <c:pt idx="1655">
                        <c:v>43227.09171296296</c:v>
                      </c:pt>
                      <c:pt idx="1656">
                        <c:v>43227.091956018521</c:v>
                      </c:pt>
                      <c:pt idx="1657">
                        <c:v>43227.092187499999</c:v>
                      </c:pt>
                      <c:pt idx="1658">
                        <c:v>43227.092430555553</c:v>
                      </c:pt>
                      <c:pt idx="1659">
                        <c:v>43227.092673611114</c:v>
                      </c:pt>
                      <c:pt idx="1660">
                        <c:v>43227.092916666668</c:v>
                      </c:pt>
                      <c:pt idx="1661">
                        <c:v>43227.093159722222</c:v>
                      </c:pt>
                      <c:pt idx="1662">
                        <c:v>43227.093402777777</c:v>
                      </c:pt>
                      <c:pt idx="1663">
                        <c:v>43227.093645833331</c:v>
                      </c:pt>
                      <c:pt idx="1664">
                        <c:v>43227.093888888892</c:v>
                      </c:pt>
                      <c:pt idx="1665">
                        <c:v>43227.094131944446</c:v>
                      </c:pt>
                      <c:pt idx="1666">
                        <c:v>43227.094375000001</c:v>
                      </c:pt>
                      <c:pt idx="1667">
                        <c:v>43227.094618055555</c:v>
                      </c:pt>
                      <c:pt idx="1668">
                        <c:v>43227.094861111109</c:v>
                      </c:pt>
                      <c:pt idx="1669">
                        <c:v>43227.095104166663</c:v>
                      </c:pt>
                      <c:pt idx="1670">
                        <c:v>43227.095347222225</c:v>
                      </c:pt>
                      <c:pt idx="1671">
                        <c:v>43227.095590277779</c:v>
                      </c:pt>
                      <c:pt idx="1672">
                        <c:v>43227.095833333333</c:v>
                      </c:pt>
                      <c:pt idx="1673">
                        <c:v>43227.096076388887</c:v>
                      </c:pt>
                      <c:pt idx="1674">
                        <c:v>43227.096319444441</c:v>
                      </c:pt>
                      <c:pt idx="1675">
                        <c:v>43227.096562500003</c:v>
                      </c:pt>
                      <c:pt idx="1676">
                        <c:v>43227.096805555557</c:v>
                      </c:pt>
                      <c:pt idx="1677">
                        <c:v>43227.097048611111</c:v>
                      </c:pt>
                      <c:pt idx="1678">
                        <c:v>43227.097291666665</c:v>
                      </c:pt>
                      <c:pt idx="1679">
                        <c:v>43227.097534722219</c:v>
                      </c:pt>
                      <c:pt idx="1680">
                        <c:v>43227.097777777781</c:v>
                      </c:pt>
                      <c:pt idx="1681">
                        <c:v>43227.098020833335</c:v>
                      </c:pt>
                      <c:pt idx="1682">
                        <c:v>43227.098263888889</c:v>
                      </c:pt>
                      <c:pt idx="1683">
                        <c:v>43227.098506944443</c:v>
                      </c:pt>
                      <c:pt idx="1684">
                        <c:v>43227.098749999997</c:v>
                      </c:pt>
                      <c:pt idx="1685">
                        <c:v>43227.098993055559</c:v>
                      </c:pt>
                      <c:pt idx="1686">
                        <c:v>43227.099236111113</c:v>
                      </c:pt>
                      <c:pt idx="1687">
                        <c:v>43227.099479166667</c:v>
                      </c:pt>
                      <c:pt idx="1688">
                        <c:v>43227.099722222221</c:v>
                      </c:pt>
                      <c:pt idx="1689">
                        <c:v>43227.099965277775</c:v>
                      </c:pt>
                      <c:pt idx="1690">
                        <c:v>43227.100208333337</c:v>
                      </c:pt>
                      <c:pt idx="1691">
                        <c:v>43227.100451388891</c:v>
                      </c:pt>
                      <c:pt idx="1692">
                        <c:v>43227.100694444445</c:v>
                      </c:pt>
                      <c:pt idx="1693">
                        <c:v>43227.100937499999</c:v>
                      </c:pt>
                      <c:pt idx="1694">
                        <c:v>43227.101180555554</c:v>
                      </c:pt>
                      <c:pt idx="1695">
                        <c:v>43227.101423611108</c:v>
                      </c:pt>
                      <c:pt idx="1696">
                        <c:v>43227.101666666669</c:v>
                      </c:pt>
                      <c:pt idx="1697">
                        <c:v>43227.101909722223</c:v>
                      </c:pt>
                      <c:pt idx="1698">
                        <c:v>43227.102152777778</c:v>
                      </c:pt>
                      <c:pt idx="1699">
                        <c:v>43227.102395833332</c:v>
                      </c:pt>
                      <c:pt idx="1700">
                        <c:v>43227.102638888886</c:v>
                      </c:pt>
                      <c:pt idx="1701">
                        <c:v>43227.102881944447</c:v>
                      </c:pt>
                      <c:pt idx="1702">
                        <c:v>43227.103125000001</c:v>
                      </c:pt>
                      <c:pt idx="1703">
                        <c:v>43227.103368055556</c:v>
                      </c:pt>
                      <c:pt idx="1704">
                        <c:v>43227.10361111111</c:v>
                      </c:pt>
                      <c:pt idx="1705">
                        <c:v>43227.103842592594</c:v>
                      </c:pt>
                      <c:pt idx="1706">
                        <c:v>43227.104085648149</c:v>
                      </c:pt>
                      <c:pt idx="1707">
                        <c:v>43227.104328703703</c:v>
                      </c:pt>
                      <c:pt idx="1708">
                        <c:v>43227.104571759257</c:v>
                      </c:pt>
                      <c:pt idx="1709">
                        <c:v>43227.104814814818</c:v>
                      </c:pt>
                      <c:pt idx="1710">
                        <c:v>43227.105057870373</c:v>
                      </c:pt>
                      <c:pt idx="1711">
                        <c:v>43227.105300925927</c:v>
                      </c:pt>
                      <c:pt idx="1712">
                        <c:v>43227.105543981481</c:v>
                      </c:pt>
                      <c:pt idx="1713">
                        <c:v>43227.105787037035</c:v>
                      </c:pt>
                      <c:pt idx="1714">
                        <c:v>43227.106030092589</c:v>
                      </c:pt>
                      <c:pt idx="1715">
                        <c:v>43227.106273148151</c:v>
                      </c:pt>
                      <c:pt idx="1716">
                        <c:v>43227.106516203705</c:v>
                      </c:pt>
                      <c:pt idx="1717">
                        <c:v>43227.106759259259</c:v>
                      </c:pt>
                      <c:pt idx="1718">
                        <c:v>43227.107002314813</c:v>
                      </c:pt>
                      <c:pt idx="1719">
                        <c:v>43227.107245370367</c:v>
                      </c:pt>
                      <c:pt idx="1720">
                        <c:v>43227.107488425929</c:v>
                      </c:pt>
                      <c:pt idx="1721">
                        <c:v>43227.107731481483</c:v>
                      </c:pt>
                      <c:pt idx="1722">
                        <c:v>43227.107974537037</c:v>
                      </c:pt>
                      <c:pt idx="1723">
                        <c:v>43227.108217592591</c:v>
                      </c:pt>
                      <c:pt idx="1724">
                        <c:v>43227.108460648145</c:v>
                      </c:pt>
                      <c:pt idx="1725">
                        <c:v>43227.108703703707</c:v>
                      </c:pt>
                      <c:pt idx="1726">
                        <c:v>43227.108946759261</c:v>
                      </c:pt>
                      <c:pt idx="1727">
                        <c:v>43227.109189814815</c:v>
                      </c:pt>
                      <c:pt idx="1728">
                        <c:v>43227.109432870369</c:v>
                      </c:pt>
                      <c:pt idx="1729">
                        <c:v>43227.109675925924</c:v>
                      </c:pt>
                      <c:pt idx="1730">
                        <c:v>43227.109918981485</c:v>
                      </c:pt>
                      <c:pt idx="1731">
                        <c:v>43227.110162037039</c:v>
                      </c:pt>
                      <c:pt idx="1732">
                        <c:v>43227.110405092593</c:v>
                      </c:pt>
                      <c:pt idx="1733">
                        <c:v>43227.110648148147</c:v>
                      </c:pt>
                      <c:pt idx="1734">
                        <c:v>43227.110891203702</c:v>
                      </c:pt>
                      <c:pt idx="1735">
                        <c:v>43227.111134259256</c:v>
                      </c:pt>
                      <c:pt idx="1736">
                        <c:v>43227.111377314817</c:v>
                      </c:pt>
                      <c:pt idx="1737">
                        <c:v>43227.111620370371</c:v>
                      </c:pt>
                      <c:pt idx="1738">
                        <c:v>43227.111863425926</c:v>
                      </c:pt>
                      <c:pt idx="1739">
                        <c:v>43227.11210648148</c:v>
                      </c:pt>
                      <c:pt idx="1740">
                        <c:v>43227.112349537034</c:v>
                      </c:pt>
                      <c:pt idx="1741">
                        <c:v>43227.112592592595</c:v>
                      </c:pt>
                      <c:pt idx="1742">
                        <c:v>43227.112835648149</c:v>
                      </c:pt>
                      <c:pt idx="1743">
                        <c:v>43227.113078703704</c:v>
                      </c:pt>
                      <c:pt idx="1744">
                        <c:v>43227.113321759258</c:v>
                      </c:pt>
                      <c:pt idx="1745">
                        <c:v>43227.113564814812</c:v>
                      </c:pt>
                      <c:pt idx="1746">
                        <c:v>43227.113807870373</c:v>
                      </c:pt>
                      <c:pt idx="1747">
                        <c:v>43227.114050925928</c:v>
                      </c:pt>
                      <c:pt idx="1748">
                        <c:v>43227.114293981482</c:v>
                      </c:pt>
                      <c:pt idx="1749">
                        <c:v>43227.114537037036</c:v>
                      </c:pt>
                      <c:pt idx="1750">
                        <c:v>43227.11478009259</c:v>
                      </c:pt>
                      <c:pt idx="1751">
                        <c:v>43227.115011574075</c:v>
                      </c:pt>
                      <c:pt idx="1752">
                        <c:v>43227.115254629629</c:v>
                      </c:pt>
                      <c:pt idx="1753">
                        <c:v>43227.115497685183</c:v>
                      </c:pt>
                      <c:pt idx="1754">
                        <c:v>43227.115740740737</c:v>
                      </c:pt>
                      <c:pt idx="1755">
                        <c:v>43227.115983796299</c:v>
                      </c:pt>
                      <c:pt idx="1756">
                        <c:v>43227.116226851853</c:v>
                      </c:pt>
                      <c:pt idx="1757">
                        <c:v>43227.116469907407</c:v>
                      </c:pt>
                      <c:pt idx="1758">
                        <c:v>43227.116712962961</c:v>
                      </c:pt>
                      <c:pt idx="1759">
                        <c:v>43227.116956018515</c:v>
                      </c:pt>
                      <c:pt idx="1760">
                        <c:v>43227.117199074077</c:v>
                      </c:pt>
                      <c:pt idx="1761">
                        <c:v>43227.117442129631</c:v>
                      </c:pt>
                      <c:pt idx="1762">
                        <c:v>43227.117685185185</c:v>
                      </c:pt>
                      <c:pt idx="1763">
                        <c:v>43227.117928240739</c:v>
                      </c:pt>
                      <c:pt idx="1764">
                        <c:v>43227.118171296293</c:v>
                      </c:pt>
                      <c:pt idx="1765">
                        <c:v>43227.118414351855</c:v>
                      </c:pt>
                      <c:pt idx="1766">
                        <c:v>43227.118657407409</c:v>
                      </c:pt>
                      <c:pt idx="1767">
                        <c:v>43227.118900462963</c:v>
                      </c:pt>
                      <c:pt idx="1768">
                        <c:v>43227.119143518517</c:v>
                      </c:pt>
                      <c:pt idx="1769">
                        <c:v>43227.119386574072</c:v>
                      </c:pt>
                      <c:pt idx="1770">
                        <c:v>43227.119629629633</c:v>
                      </c:pt>
                      <c:pt idx="1771">
                        <c:v>43227.119872685187</c:v>
                      </c:pt>
                      <c:pt idx="1772">
                        <c:v>43227.120115740741</c:v>
                      </c:pt>
                      <c:pt idx="1773">
                        <c:v>43227.120358796295</c:v>
                      </c:pt>
                      <c:pt idx="1774">
                        <c:v>43227.12060185185</c:v>
                      </c:pt>
                      <c:pt idx="1775">
                        <c:v>43227.120844907404</c:v>
                      </c:pt>
                      <c:pt idx="1776">
                        <c:v>43227.121087962965</c:v>
                      </c:pt>
                      <c:pt idx="1777">
                        <c:v>43227.121331018519</c:v>
                      </c:pt>
                      <c:pt idx="1778">
                        <c:v>43227.121574074074</c:v>
                      </c:pt>
                      <c:pt idx="1779">
                        <c:v>43227.121817129628</c:v>
                      </c:pt>
                      <c:pt idx="1780">
                        <c:v>43227.122060185182</c:v>
                      </c:pt>
                      <c:pt idx="1781">
                        <c:v>43227.122303240743</c:v>
                      </c:pt>
                      <c:pt idx="1782">
                        <c:v>43227.122546296298</c:v>
                      </c:pt>
                      <c:pt idx="1783">
                        <c:v>43227.122789351852</c:v>
                      </c:pt>
                      <c:pt idx="1784">
                        <c:v>43227.123032407406</c:v>
                      </c:pt>
                      <c:pt idx="1785">
                        <c:v>43227.12327546296</c:v>
                      </c:pt>
                      <c:pt idx="1786">
                        <c:v>43227.123518518521</c:v>
                      </c:pt>
                      <c:pt idx="1787">
                        <c:v>43227.123761574076</c:v>
                      </c:pt>
                      <c:pt idx="1788">
                        <c:v>43227.12400462963</c:v>
                      </c:pt>
                      <c:pt idx="1789">
                        <c:v>43227.124247685184</c:v>
                      </c:pt>
                      <c:pt idx="1790">
                        <c:v>43227.124490740738</c:v>
                      </c:pt>
                      <c:pt idx="1791">
                        <c:v>43227.1247337963</c:v>
                      </c:pt>
                      <c:pt idx="1792">
                        <c:v>43227.124976851854</c:v>
                      </c:pt>
                      <c:pt idx="1793">
                        <c:v>43227.125219907408</c:v>
                      </c:pt>
                      <c:pt idx="1794">
                        <c:v>43227.125462962962</c:v>
                      </c:pt>
                      <c:pt idx="1795">
                        <c:v>43227.125706018516</c:v>
                      </c:pt>
                      <c:pt idx="1796">
                        <c:v>43227.125937500001</c:v>
                      </c:pt>
                      <c:pt idx="1797">
                        <c:v>43227.126180555555</c:v>
                      </c:pt>
                      <c:pt idx="1798">
                        <c:v>43227.126423611109</c:v>
                      </c:pt>
                      <c:pt idx="1799">
                        <c:v>43227.126666666663</c:v>
                      </c:pt>
                      <c:pt idx="1800">
                        <c:v>43227.126909722225</c:v>
                      </c:pt>
                      <c:pt idx="1801">
                        <c:v>43227.127152777779</c:v>
                      </c:pt>
                      <c:pt idx="1802">
                        <c:v>43227.127395833333</c:v>
                      </c:pt>
                      <c:pt idx="1803">
                        <c:v>43227.127638888887</c:v>
                      </c:pt>
                      <c:pt idx="1804">
                        <c:v>43227.127881944441</c:v>
                      </c:pt>
                      <c:pt idx="1805">
                        <c:v>43227.128125000003</c:v>
                      </c:pt>
                      <c:pt idx="1806">
                        <c:v>43227.128368055557</c:v>
                      </c:pt>
                      <c:pt idx="1807">
                        <c:v>43227.128611111111</c:v>
                      </c:pt>
                      <c:pt idx="1808">
                        <c:v>43227.128854166665</c:v>
                      </c:pt>
                      <c:pt idx="1809">
                        <c:v>43227.12909722222</c:v>
                      </c:pt>
                      <c:pt idx="1810">
                        <c:v>43227.129340277781</c:v>
                      </c:pt>
                      <c:pt idx="1811">
                        <c:v>43227.129583333335</c:v>
                      </c:pt>
                      <c:pt idx="1812">
                        <c:v>43227.129826388889</c:v>
                      </c:pt>
                      <c:pt idx="1813">
                        <c:v>43227.130069444444</c:v>
                      </c:pt>
                      <c:pt idx="1814">
                        <c:v>43227.130312499998</c:v>
                      </c:pt>
                      <c:pt idx="1815">
                        <c:v>43227.130555555559</c:v>
                      </c:pt>
                      <c:pt idx="1816">
                        <c:v>43227.130798611113</c:v>
                      </c:pt>
                      <c:pt idx="1817">
                        <c:v>43227.131041666667</c:v>
                      </c:pt>
                      <c:pt idx="1818">
                        <c:v>43227.131284722222</c:v>
                      </c:pt>
                      <c:pt idx="1819">
                        <c:v>43227.131527777776</c:v>
                      </c:pt>
                      <c:pt idx="1820">
                        <c:v>43227.13177083333</c:v>
                      </c:pt>
                      <c:pt idx="1821">
                        <c:v>43227.132013888891</c:v>
                      </c:pt>
                      <c:pt idx="1822">
                        <c:v>43227.132256944446</c:v>
                      </c:pt>
                      <c:pt idx="1823">
                        <c:v>43227.1325</c:v>
                      </c:pt>
                      <c:pt idx="1824">
                        <c:v>43227.132743055554</c:v>
                      </c:pt>
                      <c:pt idx="1825">
                        <c:v>43227.132986111108</c:v>
                      </c:pt>
                      <c:pt idx="1826">
                        <c:v>43227.133229166669</c:v>
                      </c:pt>
                      <c:pt idx="1827">
                        <c:v>43227.133472222224</c:v>
                      </c:pt>
                      <c:pt idx="1828">
                        <c:v>43227.133715277778</c:v>
                      </c:pt>
                      <c:pt idx="1829">
                        <c:v>43227.133958333332</c:v>
                      </c:pt>
                      <c:pt idx="1830">
                        <c:v>43227.134201388886</c:v>
                      </c:pt>
                      <c:pt idx="1831">
                        <c:v>43227.134444444448</c:v>
                      </c:pt>
                      <c:pt idx="1832">
                        <c:v>43227.134687500002</c:v>
                      </c:pt>
                      <c:pt idx="1833">
                        <c:v>43227.134930555556</c:v>
                      </c:pt>
                      <c:pt idx="1834">
                        <c:v>43227.13517361111</c:v>
                      </c:pt>
                      <c:pt idx="1835">
                        <c:v>43227.135416666664</c:v>
                      </c:pt>
                      <c:pt idx="1836">
                        <c:v>43227.135659722226</c:v>
                      </c:pt>
                      <c:pt idx="1837">
                        <c:v>43227.13590277778</c:v>
                      </c:pt>
                      <c:pt idx="1838">
                        <c:v>43227.136145833334</c:v>
                      </c:pt>
                      <c:pt idx="1839">
                        <c:v>43227.136388888888</c:v>
                      </c:pt>
                      <c:pt idx="1840">
                        <c:v>43227.136620370373</c:v>
                      </c:pt>
                      <c:pt idx="1841">
                        <c:v>43227.136863425927</c:v>
                      </c:pt>
                      <c:pt idx="1842">
                        <c:v>43227.137106481481</c:v>
                      </c:pt>
                      <c:pt idx="1843">
                        <c:v>43227.137349537035</c:v>
                      </c:pt>
                      <c:pt idx="1844">
                        <c:v>43227.137592592589</c:v>
                      </c:pt>
                      <c:pt idx="1845">
                        <c:v>43227.137835648151</c:v>
                      </c:pt>
                      <c:pt idx="1846">
                        <c:v>43227.138078703705</c:v>
                      </c:pt>
                      <c:pt idx="1847">
                        <c:v>43227.138321759259</c:v>
                      </c:pt>
                      <c:pt idx="1848">
                        <c:v>43227.138564814813</c:v>
                      </c:pt>
                      <c:pt idx="1849">
                        <c:v>43227.138807870368</c:v>
                      </c:pt>
                      <c:pt idx="1850">
                        <c:v>43227.139050925929</c:v>
                      </c:pt>
                      <c:pt idx="1851">
                        <c:v>43227.139293981483</c:v>
                      </c:pt>
                      <c:pt idx="1852">
                        <c:v>43227.139537037037</c:v>
                      </c:pt>
                      <c:pt idx="1853">
                        <c:v>43227.139780092592</c:v>
                      </c:pt>
                      <c:pt idx="1854">
                        <c:v>43227.140023148146</c:v>
                      </c:pt>
                      <c:pt idx="1855">
                        <c:v>43227.140266203707</c:v>
                      </c:pt>
                      <c:pt idx="1856">
                        <c:v>43227.140509259261</c:v>
                      </c:pt>
                      <c:pt idx="1857">
                        <c:v>43227.140752314815</c:v>
                      </c:pt>
                      <c:pt idx="1858">
                        <c:v>43227.14099537037</c:v>
                      </c:pt>
                      <c:pt idx="1859">
                        <c:v>43227.141238425924</c:v>
                      </c:pt>
                      <c:pt idx="1860">
                        <c:v>43227.141481481478</c:v>
                      </c:pt>
                      <c:pt idx="1861">
                        <c:v>43227.141724537039</c:v>
                      </c:pt>
                      <c:pt idx="1862">
                        <c:v>43227.141967592594</c:v>
                      </c:pt>
                      <c:pt idx="1863">
                        <c:v>43227.142210648148</c:v>
                      </c:pt>
                      <c:pt idx="1864">
                        <c:v>43227.142453703702</c:v>
                      </c:pt>
                      <c:pt idx="1865">
                        <c:v>43227.142696759256</c:v>
                      </c:pt>
                      <c:pt idx="1866">
                        <c:v>43227.142939814818</c:v>
                      </c:pt>
                      <c:pt idx="1867">
                        <c:v>43227.143182870372</c:v>
                      </c:pt>
                      <c:pt idx="1868">
                        <c:v>43227.143425925926</c:v>
                      </c:pt>
                      <c:pt idx="1869">
                        <c:v>43227.14366898148</c:v>
                      </c:pt>
                      <c:pt idx="1870">
                        <c:v>43227.143912037034</c:v>
                      </c:pt>
                      <c:pt idx="1871">
                        <c:v>43227.144155092596</c:v>
                      </c:pt>
                      <c:pt idx="1872">
                        <c:v>43227.14439814815</c:v>
                      </c:pt>
                      <c:pt idx="1873">
                        <c:v>43227.144641203704</c:v>
                      </c:pt>
                      <c:pt idx="1874">
                        <c:v>43227.144884259258</c:v>
                      </c:pt>
                      <c:pt idx="1875">
                        <c:v>43227.145127314812</c:v>
                      </c:pt>
                      <c:pt idx="1876">
                        <c:v>43227.145370370374</c:v>
                      </c:pt>
                      <c:pt idx="1877">
                        <c:v>43227.145613425928</c:v>
                      </c:pt>
                      <c:pt idx="1878">
                        <c:v>43227.145856481482</c:v>
                      </c:pt>
                      <c:pt idx="1879">
                        <c:v>43227.146099537036</c:v>
                      </c:pt>
                      <c:pt idx="1880">
                        <c:v>43227.14634259259</c:v>
                      </c:pt>
                      <c:pt idx="1881">
                        <c:v>43227.146585648145</c:v>
                      </c:pt>
                      <c:pt idx="1882">
                        <c:v>43227.146828703706</c:v>
                      </c:pt>
                      <c:pt idx="1883">
                        <c:v>43227.14707175926</c:v>
                      </c:pt>
                      <c:pt idx="1884">
                        <c:v>43227.147303240738</c:v>
                      </c:pt>
                      <c:pt idx="1885">
                        <c:v>43227.147546296299</c:v>
                      </c:pt>
                      <c:pt idx="1886">
                        <c:v>43227.147789351853</c:v>
                      </c:pt>
                      <c:pt idx="1887">
                        <c:v>43227.148032407407</c:v>
                      </c:pt>
                      <c:pt idx="1888">
                        <c:v>43227.148275462961</c:v>
                      </c:pt>
                      <c:pt idx="1889">
                        <c:v>43227.148518518516</c:v>
                      </c:pt>
                      <c:pt idx="1890">
                        <c:v>43227.148761574077</c:v>
                      </c:pt>
                      <c:pt idx="1891">
                        <c:v>43227.149004629631</c:v>
                      </c:pt>
                      <c:pt idx="1892">
                        <c:v>43227.149247685185</c:v>
                      </c:pt>
                      <c:pt idx="1893">
                        <c:v>43227.14949074074</c:v>
                      </c:pt>
                      <c:pt idx="1894">
                        <c:v>43227.149733796294</c:v>
                      </c:pt>
                      <c:pt idx="1895">
                        <c:v>43227.149976851855</c:v>
                      </c:pt>
                      <c:pt idx="1896">
                        <c:v>43227.150219907409</c:v>
                      </c:pt>
                      <c:pt idx="1897">
                        <c:v>43227.150462962964</c:v>
                      </c:pt>
                      <c:pt idx="1898">
                        <c:v>43227.150706018518</c:v>
                      </c:pt>
                      <c:pt idx="1899">
                        <c:v>43227.150949074072</c:v>
                      </c:pt>
                      <c:pt idx="1900">
                        <c:v>43227.151192129626</c:v>
                      </c:pt>
                      <c:pt idx="1901">
                        <c:v>43227.151435185187</c:v>
                      </c:pt>
                      <c:pt idx="1902">
                        <c:v>43227.151678240742</c:v>
                      </c:pt>
                      <c:pt idx="1903">
                        <c:v>43227.151921296296</c:v>
                      </c:pt>
                      <c:pt idx="1904">
                        <c:v>43227.15216435185</c:v>
                      </c:pt>
                      <c:pt idx="1905">
                        <c:v>43227.152407407404</c:v>
                      </c:pt>
                      <c:pt idx="1906">
                        <c:v>43227.152650462966</c:v>
                      </c:pt>
                      <c:pt idx="1907">
                        <c:v>43227.15289351852</c:v>
                      </c:pt>
                      <c:pt idx="1908">
                        <c:v>43227.153136574074</c:v>
                      </c:pt>
                      <c:pt idx="1909">
                        <c:v>43227.153379629628</c:v>
                      </c:pt>
                      <c:pt idx="1910">
                        <c:v>43227.153622685182</c:v>
                      </c:pt>
                      <c:pt idx="1911">
                        <c:v>43227.153865740744</c:v>
                      </c:pt>
                      <c:pt idx="1912">
                        <c:v>43227.154108796298</c:v>
                      </c:pt>
                      <c:pt idx="1913">
                        <c:v>43227.154351851852</c:v>
                      </c:pt>
                      <c:pt idx="1914">
                        <c:v>43227.154594907406</c:v>
                      </c:pt>
                      <c:pt idx="1915">
                        <c:v>43227.15483796296</c:v>
                      </c:pt>
                      <c:pt idx="1916">
                        <c:v>43227.155081018522</c:v>
                      </c:pt>
                      <c:pt idx="1917">
                        <c:v>43227.155324074076</c:v>
                      </c:pt>
                      <c:pt idx="1918">
                        <c:v>43227.15556712963</c:v>
                      </c:pt>
                      <c:pt idx="1919">
                        <c:v>43227.155810185184</c:v>
                      </c:pt>
                      <c:pt idx="1920">
                        <c:v>43227.156053240738</c:v>
                      </c:pt>
                      <c:pt idx="1921">
                        <c:v>43227.1562962963</c:v>
                      </c:pt>
                      <c:pt idx="1922">
                        <c:v>43227.156539351854</c:v>
                      </c:pt>
                      <c:pt idx="1923">
                        <c:v>43227.156782407408</c:v>
                      </c:pt>
                      <c:pt idx="1924">
                        <c:v>43227.157025462962</c:v>
                      </c:pt>
                      <c:pt idx="1925">
                        <c:v>43227.157268518517</c:v>
                      </c:pt>
                      <c:pt idx="1926">
                        <c:v>43227.157511574071</c:v>
                      </c:pt>
                      <c:pt idx="1927">
                        <c:v>43227.157743055555</c:v>
                      </c:pt>
                      <c:pt idx="1928">
                        <c:v>43227.157986111109</c:v>
                      </c:pt>
                      <c:pt idx="1929">
                        <c:v>43227.158229166664</c:v>
                      </c:pt>
                      <c:pt idx="1930">
                        <c:v>43227.158472222225</c:v>
                      </c:pt>
                      <c:pt idx="1931">
                        <c:v>43227.158715277779</c:v>
                      </c:pt>
                      <c:pt idx="1932">
                        <c:v>43227.158958333333</c:v>
                      </c:pt>
                      <c:pt idx="1933">
                        <c:v>43227.159201388888</c:v>
                      </c:pt>
                      <c:pt idx="1934">
                        <c:v>43227.159444444442</c:v>
                      </c:pt>
                      <c:pt idx="1935">
                        <c:v>43227.159687500003</c:v>
                      </c:pt>
                      <c:pt idx="1936">
                        <c:v>43227.159930555557</c:v>
                      </c:pt>
                      <c:pt idx="1937">
                        <c:v>43227.160173611112</c:v>
                      </c:pt>
                      <c:pt idx="1938">
                        <c:v>43227.160416666666</c:v>
                      </c:pt>
                      <c:pt idx="1939">
                        <c:v>43227.16065972222</c:v>
                      </c:pt>
                      <c:pt idx="1940">
                        <c:v>43227.160902777781</c:v>
                      </c:pt>
                      <c:pt idx="1941">
                        <c:v>43227.161145833335</c:v>
                      </c:pt>
                      <c:pt idx="1942">
                        <c:v>43227.16138888889</c:v>
                      </c:pt>
                      <c:pt idx="1943">
                        <c:v>43227.161631944444</c:v>
                      </c:pt>
                      <c:pt idx="1944">
                        <c:v>43227.161874999998</c:v>
                      </c:pt>
                      <c:pt idx="1945">
                        <c:v>43227.162118055552</c:v>
                      </c:pt>
                      <c:pt idx="1946">
                        <c:v>43227.162361111114</c:v>
                      </c:pt>
                      <c:pt idx="1947">
                        <c:v>43227.162604166668</c:v>
                      </c:pt>
                      <c:pt idx="1948">
                        <c:v>43227.162847222222</c:v>
                      </c:pt>
                      <c:pt idx="1949">
                        <c:v>43227.163090277776</c:v>
                      </c:pt>
                      <c:pt idx="1950">
                        <c:v>43227.16333333333</c:v>
                      </c:pt>
                      <c:pt idx="1951">
                        <c:v>43227.163576388892</c:v>
                      </c:pt>
                      <c:pt idx="1952">
                        <c:v>43227.163819444446</c:v>
                      </c:pt>
                      <c:pt idx="1953">
                        <c:v>43227.1640625</c:v>
                      </c:pt>
                      <c:pt idx="1954">
                        <c:v>43227.164305555554</c:v>
                      </c:pt>
                      <c:pt idx="1955">
                        <c:v>43227.164548611108</c:v>
                      </c:pt>
                      <c:pt idx="1956">
                        <c:v>43227.16479166667</c:v>
                      </c:pt>
                      <c:pt idx="1957">
                        <c:v>43227.165034722224</c:v>
                      </c:pt>
                      <c:pt idx="1958">
                        <c:v>43227.165277777778</c:v>
                      </c:pt>
                      <c:pt idx="1959">
                        <c:v>43227.165520833332</c:v>
                      </c:pt>
                      <c:pt idx="1960">
                        <c:v>43227.165763888886</c:v>
                      </c:pt>
                      <c:pt idx="1961">
                        <c:v>43227.166006944448</c:v>
                      </c:pt>
                      <c:pt idx="1962">
                        <c:v>43227.166250000002</c:v>
                      </c:pt>
                      <c:pt idx="1963">
                        <c:v>43227.166493055556</c:v>
                      </c:pt>
                      <c:pt idx="1964">
                        <c:v>43227.16673611111</c:v>
                      </c:pt>
                      <c:pt idx="1965">
                        <c:v>43227.166979166665</c:v>
                      </c:pt>
                      <c:pt idx="1966">
                        <c:v>43227.167222222219</c:v>
                      </c:pt>
                      <c:pt idx="1967">
                        <c:v>43227.16746527778</c:v>
                      </c:pt>
                      <c:pt idx="1968">
                        <c:v>43227.167708333334</c:v>
                      </c:pt>
                      <c:pt idx="1969">
                        <c:v>43227.167951388888</c:v>
                      </c:pt>
                      <c:pt idx="1970">
                        <c:v>43227.168194444443</c:v>
                      </c:pt>
                      <c:pt idx="1971">
                        <c:v>43227.168437499997</c:v>
                      </c:pt>
                      <c:pt idx="1972">
                        <c:v>43227.168680555558</c:v>
                      </c:pt>
                      <c:pt idx="1973">
                        <c:v>43227.168912037036</c:v>
                      </c:pt>
                      <c:pt idx="1974">
                        <c:v>43227.16915509259</c:v>
                      </c:pt>
                      <c:pt idx="1975">
                        <c:v>43227.169398148151</c:v>
                      </c:pt>
                      <c:pt idx="1976">
                        <c:v>43227.169641203705</c:v>
                      </c:pt>
                      <c:pt idx="1977">
                        <c:v>43227.16988425926</c:v>
                      </c:pt>
                      <c:pt idx="1978">
                        <c:v>43227.170127314814</c:v>
                      </c:pt>
                      <c:pt idx="1979">
                        <c:v>43227.170370370368</c:v>
                      </c:pt>
                      <c:pt idx="1980">
                        <c:v>43227.170613425929</c:v>
                      </c:pt>
                      <c:pt idx="1981">
                        <c:v>43227.170856481483</c:v>
                      </c:pt>
                      <c:pt idx="1982">
                        <c:v>43227.171099537038</c:v>
                      </c:pt>
                      <c:pt idx="1983">
                        <c:v>43227.171342592592</c:v>
                      </c:pt>
                      <c:pt idx="1984">
                        <c:v>43227.171585648146</c:v>
                      </c:pt>
                      <c:pt idx="1985">
                        <c:v>43227.1718287037</c:v>
                      </c:pt>
                      <c:pt idx="1986">
                        <c:v>43227.172071759262</c:v>
                      </c:pt>
                      <c:pt idx="1987">
                        <c:v>43227.172314814816</c:v>
                      </c:pt>
                      <c:pt idx="1988">
                        <c:v>43227.17255787037</c:v>
                      </c:pt>
                      <c:pt idx="1989">
                        <c:v>43227.172800925924</c:v>
                      </c:pt>
                      <c:pt idx="1990">
                        <c:v>43227.173043981478</c:v>
                      </c:pt>
                      <c:pt idx="1991">
                        <c:v>43227.17328703704</c:v>
                      </c:pt>
                      <c:pt idx="1992">
                        <c:v>43227.173530092594</c:v>
                      </c:pt>
                      <c:pt idx="1993">
                        <c:v>43227.173773148148</c:v>
                      </c:pt>
                      <c:pt idx="1994">
                        <c:v>43227.174016203702</c:v>
                      </c:pt>
                      <c:pt idx="1995">
                        <c:v>43227.174259259256</c:v>
                      </c:pt>
                      <c:pt idx="1996">
                        <c:v>43227.174502314818</c:v>
                      </c:pt>
                      <c:pt idx="1997">
                        <c:v>43227.174745370372</c:v>
                      </c:pt>
                      <c:pt idx="1998">
                        <c:v>43227.174988425926</c:v>
                      </c:pt>
                      <c:pt idx="1999">
                        <c:v>43227.17523148148</c:v>
                      </c:pt>
                      <c:pt idx="2000">
                        <c:v>43227.175474537034</c:v>
                      </c:pt>
                      <c:pt idx="2001">
                        <c:v>43227.175717592596</c:v>
                      </c:pt>
                      <c:pt idx="2002">
                        <c:v>43227.17596064815</c:v>
                      </c:pt>
                      <c:pt idx="2003">
                        <c:v>43227.176203703704</c:v>
                      </c:pt>
                      <c:pt idx="2004">
                        <c:v>43227.176446759258</c:v>
                      </c:pt>
                      <c:pt idx="2005">
                        <c:v>43227.176689814813</c:v>
                      </c:pt>
                      <c:pt idx="2006">
                        <c:v>43227.176932870374</c:v>
                      </c:pt>
                      <c:pt idx="2007">
                        <c:v>43227.177175925928</c:v>
                      </c:pt>
                      <c:pt idx="2008">
                        <c:v>43227.177418981482</c:v>
                      </c:pt>
                      <c:pt idx="2009">
                        <c:v>43227.177662037036</c:v>
                      </c:pt>
                      <c:pt idx="2010">
                        <c:v>43227.177905092591</c:v>
                      </c:pt>
                      <c:pt idx="2011">
                        <c:v>43227.178148148145</c:v>
                      </c:pt>
                      <c:pt idx="2012">
                        <c:v>43227.178391203706</c:v>
                      </c:pt>
                      <c:pt idx="2013">
                        <c:v>43227.17863425926</c:v>
                      </c:pt>
                      <c:pt idx="2014">
                        <c:v>43227.178877314815</c:v>
                      </c:pt>
                      <c:pt idx="2015">
                        <c:v>43227.179120370369</c:v>
                      </c:pt>
                      <c:pt idx="2016">
                        <c:v>43227.179363425923</c:v>
                      </c:pt>
                      <c:pt idx="2017">
                        <c:v>43227.179606481484</c:v>
                      </c:pt>
                      <c:pt idx="2018">
                        <c:v>43227.179849537039</c:v>
                      </c:pt>
                      <c:pt idx="2019">
                        <c:v>43227.180092592593</c:v>
                      </c:pt>
                      <c:pt idx="2020">
                        <c:v>43227.180335648147</c:v>
                      </c:pt>
                      <c:pt idx="2021">
                        <c:v>43227.180567129632</c:v>
                      </c:pt>
                      <c:pt idx="2022">
                        <c:v>43227.180810185186</c:v>
                      </c:pt>
                      <c:pt idx="2023">
                        <c:v>43227.18105324074</c:v>
                      </c:pt>
                      <c:pt idx="2024">
                        <c:v>43227.181296296294</c:v>
                      </c:pt>
                      <c:pt idx="2025">
                        <c:v>43227.181539351855</c:v>
                      </c:pt>
                      <c:pt idx="2026">
                        <c:v>43227.18178240741</c:v>
                      </c:pt>
                      <c:pt idx="2027">
                        <c:v>43227.182025462964</c:v>
                      </c:pt>
                      <c:pt idx="2028">
                        <c:v>43227.182268518518</c:v>
                      </c:pt>
                      <c:pt idx="2029">
                        <c:v>43227.182511574072</c:v>
                      </c:pt>
                      <c:pt idx="2030">
                        <c:v>43227.182754629626</c:v>
                      </c:pt>
                      <c:pt idx="2031">
                        <c:v>43227.182997685188</c:v>
                      </c:pt>
                      <c:pt idx="2032">
                        <c:v>43227.183240740742</c:v>
                      </c:pt>
                      <c:pt idx="2033">
                        <c:v>43227.183483796296</c:v>
                      </c:pt>
                      <c:pt idx="2034">
                        <c:v>43227.18372685185</c:v>
                      </c:pt>
                      <c:pt idx="2035">
                        <c:v>43227.183969907404</c:v>
                      </c:pt>
                      <c:pt idx="2036">
                        <c:v>43227.184212962966</c:v>
                      </c:pt>
                      <c:pt idx="2037">
                        <c:v>43227.18445601852</c:v>
                      </c:pt>
                      <c:pt idx="2038">
                        <c:v>43227.184699074074</c:v>
                      </c:pt>
                      <c:pt idx="2039">
                        <c:v>43227.184942129628</c:v>
                      </c:pt>
                      <c:pt idx="2040">
                        <c:v>43227.185185185182</c:v>
                      </c:pt>
                      <c:pt idx="2041">
                        <c:v>43227.185428240744</c:v>
                      </c:pt>
                      <c:pt idx="2042">
                        <c:v>43227.185671296298</c:v>
                      </c:pt>
                      <c:pt idx="2043">
                        <c:v>43227.185914351852</c:v>
                      </c:pt>
                      <c:pt idx="2044">
                        <c:v>43227.186157407406</c:v>
                      </c:pt>
                      <c:pt idx="2045">
                        <c:v>43227.186400462961</c:v>
                      </c:pt>
                      <c:pt idx="2046">
                        <c:v>43227.186643518522</c:v>
                      </c:pt>
                      <c:pt idx="2047">
                        <c:v>43227.186886574076</c:v>
                      </c:pt>
                      <c:pt idx="2048">
                        <c:v>43227.18712962963</c:v>
                      </c:pt>
                      <c:pt idx="2049">
                        <c:v>43227.187372685185</c:v>
                      </c:pt>
                      <c:pt idx="2050">
                        <c:v>43227.187615740739</c:v>
                      </c:pt>
                      <c:pt idx="2051">
                        <c:v>43227.187858796293</c:v>
                      </c:pt>
                      <c:pt idx="2052">
                        <c:v>43227.188101851854</c:v>
                      </c:pt>
                      <c:pt idx="2053">
                        <c:v>43227.188344907408</c:v>
                      </c:pt>
                      <c:pt idx="2054">
                        <c:v>43227.188587962963</c:v>
                      </c:pt>
                      <c:pt idx="2055">
                        <c:v>43227.188831018517</c:v>
                      </c:pt>
                      <c:pt idx="2056">
                        <c:v>43227.189074074071</c:v>
                      </c:pt>
                      <c:pt idx="2057">
                        <c:v>43227.189317129632</c:v>
                      </c:pt>
                      <c:pt idx="2058">
                        <c:v>43227.189560185187</c:v>
                      </c:pt>
                      <c:pt idx="2059">
                        <c:v>43227.189803240741</c:v>
                      </c:pt>
                      <c:pt idx="2060">
                        <c:v>43227.190046296295</c:v>
                      </c:pt>
                      <c:pt idx="2061">
                        <c:v>43227.190289351849</c:v>
                      </c:pt>
                      <c:pt idx="2062">
                        <c:v>43227.190532407411</c:v>
                      </c:pt>
                      <c:pt idx="2063">
                        <c:v>43227.190775462965</c:v>
                      </c:pt>
                      <c:pt idx="2064">
                        <c:v>43227.191018518519</c:v>
                      </c:pt>
                      <c:pt idx="2065">
                        <c:v>43227.191261574073</c:v>
                      </c:pt>
                      <c:pt idx="2066">
                        <c:v>43227.191504629627</c:v>
                      </c:pt>
                      <c:pt idx="2067">
                        <c:v>43227.191736111112</c:v>
                      </c:pt>
                      <c:pt idx="2068">
                        <c:v>43227.191979166666</c:v>
                      </c:pt>
                      <c:pt idx="2069">
                        <c:v>43227.19222222222</c:v>
                      </c:pt>
                      <c:pt idx="2070">
                        <c:v>43227.192465277774</c:v>
                      </c:pt>
                      <c:pt idx="2071">
                        <c:v>43227.192708333336</c:v>
                      </c:pt>
                      <c:pt idx="2072">
                        <c:v>43227.19295138889</c:v>
                      </c:pt>
                      <c:pt idx="2073">
                        <c:v>43227.193194444444</c:v>
                      </c:pt>
                      <c:pt idx="2074">
                        <c:v>43227.193437499998</c:v>
                      </c:pt>
                      <c:pt idx="2075">
                        <c:v>43227.193680555552</c:v>
                      </c:pt>
                      <c:pt idx="2076">
                        <c:v>43227.193923611114</c:v>
                      </c:pt>
                      <c:pt idx="2077">
                        <c:v>43227.194166666668</c:v>
                      </c:pt>
                      <c:pt idx="2078">
                        <c:v>43227.194409722222</c:v>
                      </c:pt>
                      <c:pt idx="2079">
                        <c:v>43227.194652777776</c:v>
                      </c:pt>
                      <c:pt idx="2080">
                        <c:v>43227.194895833331</c:v>
                      </c:pt>
                      <c:pt idx="2081">
                        <c:v>43227.195138888892</c:v>
                      </c:pt>
                      <c:pt idx="2082">
                        <c:v>43227.195381944446</c:v>
                      </c:pt>
                      <c:pt idx="2083">
                        <c:v>43227.195625</c:v>
                      </c:pt>
                      <c:pt idx="2084">
                        <c:v>43227.195868055554</c:v>
                      </c:pt>
                      <c:pt idx="2085">
                        <c:v>43227.196111111109</c:v>
                      </c:pt>
                      <c:pt idx="2086">
                        <c:v>43227.19635416667</c:v>
                      </c:pt>
                      <c:pt idx="2087">
                        <c:v>43227.196597222224</c:v>
                      </c:pt>
                      <c:pt idx="2088">
                        <c:v>43227.196840277778</c:v>
                      </c:pt>
                      <c:pt idx="2089">
                        <c:v>43227.197083333333</c:v>
                      </c:pt>
                      <c:pt idx="2090">
                        <c:v>43227.197326388887</c:v>
                      </c:pt>
                      <c:pt idx="2091">
                        <c:v>43227.197569444441</c:v>
                      </c:pt>
                      <c:pt idx="2092">
                        <c:v>43227.197812500002</c:v>
                      </c:pt>
                      <c:pt idx="2093">
                        <c:v>43227.198055555556</c:v>
                      </c:pt>
                      <c:pt idx="2094">
                        <c:v>43227.198298611111</c:v>
                      </c:pt>
                      <c:pt idx="2095">
                        <c:v>43227.198541666665</c:v>
                      </c:pt>
                      <c:pt idx="2096">
                        <c:v>43227.198784722219</c:v>
                      </c:pt>
                      <c:pt idx="2097">
                        <c:v>43227.19902777778</c:v>
                      </c:pt>
                      <c:pt idx="2098">
                        <c:v>43227.199270833335</c:v>
                      </c:pt>
                      <c:pt idx="2099">
                        <c:v>43227.199513888889</c:v>
                      </c:pt>
                      <c:pt idx="2100">
                        <c:v>43227.199756944443</c:v>
                      </c:pt>
                      <c:pt idx="2101">
                        <c:v>43227.199999999997</c:v>
                      </c:pt>
                      <c:pt idx="2102">
                        <c:v>43227.200243055559</c:v>
                      </c:pt>
                      <c:pt idx="2103">
                        <c:v>43227.200486111113</c:v>
                      </c:pt>
                      <c:pt idx="2104">
                        <c:v>43227.200729166667</c:v>
                      </c:pt>
                      <c:pt idx="2105">
                        <c:v>43227.200972222221</c:v>
                      </c:pt>
                      <c:pt idx="2106">
                        <c:v>43227.201215277775</c:v>
                      </c:pt>
                      <c:pt idx="2107">
                        <c:v>43227.201458333337</c:v>
                      </c:pt>
                      <c:pt idx="2108">
                        <c:v>43227.201701388891</c:v>
                      </c:pt>
                      <c:pt idx="2109">
                        <c:v>43227.201944444445</c:v>
                      </c:pt>
                      <c:pt idx="2110">
                        <c:v>43227.202187499999</c:v>
                      </c:pt>
                      <c:pt idx="2111">
                        <c:v>43227.202430555553</c:v>
                      </c:pt>
                      <c:pt idx="2112">
                        <c:v>43227.202673611115</c:v>
                      </c:pt>
                      <c:pt idx="2113">
                        <c:v>43227.202905092592</c:v>
                      </c:pt>
                      <c:pt idx="2114">
                        <c:v>43227.203148148146</c:v>
                      </c:pt>
                      <c:pt idx="2115">
                        <c:v>43227.2033912037</c:v>
                      </c:pt>
                      <c:pt idx="2116">
                        <c:v>43227.203634259262</c:v>
                      </c:pt>
                      <c:pt idx="2117">
                        <c:v>43227.203877314816</c:v>
                      </c:pt>
                      <c:pt idx="2118">
                        <c:v>43227.20412037037</c:v>
                      </c:pt>
                      <c:pt idx="2119">
                        <c:v>43227.204363425924</c:v>
                      </c:pt>
                      <c:pt idx="2120">
                        <c:v>43227.204606481479</c:v>
                      </c:pt>
                      <c:pt idx="2121">
                        <c:v>43227.20484953704</c:v>
                      </c:pt>
                      <c:pt idx="2122">
                        <c:v>43227.205092592594</c:v>
                      </c:pt>
                      <c:pt idx="2123">
                        <c:v>43227.205335648148</c:v>
                      </c:pt>
                      <c:pt idx="2124">
                        <c:v>43227.205578703702</c:v>
                      </c:pt>
                      <c:pt idx="2125">
                        <c:v>43227.205821759257</c:v>
                      </c:pt>
                      <c:pt idx="2126">
                        <c:v>43227.206064814818</c:v>
                      </c:pt>
                      <c:pt idx="2127">
                        <c:v>43227.206307870372</c:v>
                      </c:pt>
                      <c:pt idx="2128">
                        <c:v>43227.206550925926</c:v>
                      </c:pt>
                      <c:pt idx="2129">
                        <c:v>43227.206793981481</c:v>
                      </c:pt>
                      <c:pt idx="2130">
                        <c:v>43227.207037037035</c:v>
                      </c:pt>
                      <c:pt idx="2131">
                        <c:v>43227.207280092596</c:v>
                      </c:pt>
                      <c:pt idx="2132">
                        <c:v>43227.20752314815</c:v>
                      </c:pt>
                      <c:pt idx="2133">
                        <c:v>43227.207766203705</c:v>
                      </c:pt>
                      <c:pt idx="2134">
                        <c:v>43227.208009259259</c:v>
                      </c:pt>
                      <c:pt idx="2135">
                        <c:v>43227.208252314813</c:v>
                      </c:pt>
                      <c:pt idx="2136">
                        <c:v>43227.208495370367</c:v>
                      </c:pt>
                      <c:pt idx="2137">
                        <c:v>43227.208738425928</c:v>
                      </c:pt>
                      <c:pt idx="2138">
                        <c:v>43227.208981481483</c:v>
                      </c:pt>
                      <c:pt idx="2139">
                        <c:v>43227.209224537037</c:v>
                      </c:pt>
                      <c:pt idx="2140">
                        <c:v>43227.209467592591</c:v>
                      </c:pt>
                      <c:pt idx="2141">
                        <c:v>43227.209710648145</c:v>
                      </c:pt>
                      <c:pt idx="2142">
                        <c:v>43227.209953703707</c:v>
                      </c:pt>
                      <c:pt idx="2143">
                        <c:v>43227.210196759261</c:v>
                      </c:pt>
                      <c:pt idx="2144">
                        <c:v>43227.210439814815</c:v>
                      </c:pt>
                      <c:pt idx="2145">
                        <c:v>43227.210682870369</c:v>
                      </c:pt>
                      <c:pt idx="2146">
                        <c:v>43227.210925925923</c:v>
                      </c:pt>
                      <c:pt idx="2147">
                        <c:v>43227.211168981485</c:v>
                      </c:pt>
                      <c:pt idx="2148">
                        <c:v>43227.211412037039</c:v>
                      </c:pt>
                      <c:pt idx="2149">
                        <c:v>43227.211655092593</c:v>
                      </c:pt>
                      <c:pt idx="2150">
                        <c:v>43227.211898148147</c:v>
                      </c:pt>
                      <c:pt idx="2151">
                        <c:v>43227.212141203701</c:v>
                      </c:pt>
                      <c:pt idx="2152">
                        <c:v>43227.212384259263</c:v>
                      </c:pt>
                      <c:pt idx="2153">
                        <c:v>43227.212627314817</c:v>
                      </c:pt>
                      <c:pt idx="2154">
                        <c:v>43227.212870370371</c:v>
                      </c:pt>
                      <c:pt idx="2155">
                        <c:v>43227.213113425925</c:v>
                      </c:pt>
                      <c:pt idx="2156">
                        <c:v>43227.213356481479</c:v>
                      </c:pt>
                      <c:pt idx="2157">
                        <c:v>43227.213599537034</c:v>
                      </c:pt>
                      <c:pt idx="2158">
                        <c:v>43227.213842592595</c:v>
                      </c:pt>
                      <c:pt idx="2159">
                        <c:v>43227.214074074072</c:v>
                      </c:pt>
                      <c:pt idx="2160">
                        <c:v>43227.214317129627</c:v>
                      </c:pt>
                      <c:pt idx="2161">
                        <c:v>43227.214560185188</c:v>
                      </c:pt>
                      <c:pt idx="2162">
                        <c:v>43227.214803240742</c:v>
                      </c:pt>
                      <c:pt idx="2163">
                        <c:v>43227.215046296296</c:v>
                      </c:pt>
                      <c:pt idx="2164">
                        <c:v>43227.215289351851</c:v>
                      </c:pt>
                      <c:pt idx="2165">
                        <c:v>43227.215532407405</c:v>
                      </c:pt>
                      <c:pt idx="2166">
                        <c:v>43227.215775462966</c:v>
                      </c:pt>
                      <c:pt idx="2167">
                        <c:v>43227.21601851852</c:v>
                      </c:pt>
                      <c:pt idx="2168">
                        <c:v>43227.216261574074</c:v>
                      </c:pt>
                      <c:pt idx="2169">
                        <c:v>43227.216504629629</c:v>
                      </c:pt>
                      <c:pt idx="2170">
                        <c:v>43227.216747685183</c:v>
                      </c:pt>
                      <c:pt idx="2171">
                        <c:v>43227.216990740744</c:v>
                      </c:pt>
                      <c:pt idx="2172">
                        <c:v>43227.217233796298</c:v>
                      </c:pt>
                      <c:pt idx="2173">
                        <c:v>43227.217476851853</c:v>
                      </c:pt>
                      <c:pt idx="2174">
                        <c:v>43227.217719907407</c:v>
                      </c:pt>
                      <c:pt idx="2175">
                        <c:v>43227.217962962961</c:v>
                      </c:pt>
                      <c:pt idx="2176">
                        <c:v>43227.218206018515</c:v>
                      </c:pt>
                      <c:pt idx="2177">
                        <c:v>43227.218449074076</c:v>
                      </c:pt>
                      <c:pt idx="2178">
                        <c:v>43227.218692129631</c:v>
                      </c:pt>
                      <c:pt idx="2179">
                        <c:v>43227.218935185185</c:v>
                      </c:pt>
                      <c:pt idx="2180">
                        <c:v>43227.219178240739</c:v>
                      </c:pt>
                      <c:pt idx="2181">
                        <c:v>43227.219421296293</c:v>
                      </c:pt>
                      <c:pt idx="2182">
                        <c:v>43227.219664351855</c:v>
                      </c:pt>
                      <c:pt idx="2183">
                        <c:v>43227.219907407409</c:v>
                      </c:pt>
                      <c:pt idx="2184">
                        <c:v>43227.220150462963</c:v>
                      </c:pt>
                      <c:pt idx="2185">
                        <c:v>43227.220393518517</c:v>
                      </c:pt>
                      <c:pt idx="2186">
                        <c:v>43227.220636574071</c:v>
                      </c:pt>
                      <c:pt idx="2187">
                        <c:v>43227.220879629633</c:v>
                      </c:pt>
                      <c:pt idx="2188">
                        <c:v>43227.221122685187</c:v>
                      </c:pt>
                      <c:pt idx="2189">
                        <c:v>43227.221365740741</c:v>
                      </c:pt>
                      <c:pt idx="2190">
                        <c:v>43227.221608796295</c:v>
                      </c:pt>
                      <c:pt idx="2191">
                        <c:v>43227.221851851849</c:v>
                      </c:pt>
                      <c:pt idx="2192">
                        <c:v>43227.222094907411</c:v>
                      </c:pt>
                      <c:pt idx="2193">
                        <c:v>43227.222337962965</c:v>
                      </c:pt>
                      <c:pt idx="2194">
                        <c:v>43227.222581018519</c:v>
                      </c:pt>
                      <c:pt idx="2195">
                        <c:v>43227.222824074073</c:v>
                      </c:pt>
                      <c:pt idx="2196">
                        <c:v>43227.223067129627</c:v>
                      </c:pt>
                      <c:pt idx="2197">
                        <c:v>43227.223310185182</c:v>
                      </c:pt>
                      <c:pt idx="2198">
                        <c:v>43227.223553240743</c:v>
                      </c:pt>
                      <c:pt idx="2199">
                        <c:v>43227.223796296297</c:v>
                      </c:pt>
                      <c:pt idx="2200">
                        <c:v>43227.224039351851</c:v>
                      </c:pt>
                      <c:pt idx="2201">
                        <c:v>43227.224282407406</c:v>
                      </c:pt>
                      <c:pt idx="2202">
                        <c:v>43227.22452546296</c:v>
                      </c:pt>
                      <c:pt idx="2203">
                        <c:v>43227.224768518521</c:v>
                      </c:pt>
                      <c:pt idx="2204">
                        <c:v>43227.225011574075</c:v>
                      </c:pt>
                      <c:pt idx="2205">
                        <c:v>43227.225243055553</c:v>
                      </c:pt>
                      <c:pt idx="2206">
                        <c:v>43227.225486111114</c:v>
                      </c:pt>
                      <c:pt idx="2207">
                        <c:v>43227.225729166668</c:v>
                      </c:pt>
                      <c:pt idx="2208">
                        <c:v>43227.225972222222</c:v>
                      </c:pt>
                      <c:pt idx="2209">
                        <c:v>43227.226215277777</c:v>
                      </c:pt>
                      <c:pt idx="2210">
                        <c:v>43227.226458333331</c:v>
                      </c:pt>
                      <c:pt idx="2211">
                        <c:v>43227.226701388892</c:v>
                      </c:pt>
                      <c:pt idx="2212">
                        <c:v>43227.226944444446</c:v>
                      </c:pt>
                      <c:pt idx="2213">
                        <c:v>43227.227187500001</c:v>
                      </c:pt>
                      <c:pt idx="2214">
                        <c:v>43227.227430555555</c:v>
                      </c:pt>
                      <c:pt idx="2215">
                        <c:v>43227.227673611109</c:v>
                      </c:pt>
                      <c:pt idx="2216">
                        <c:v>43227.227916666663</c:v>
                      </c:pt>
                      <c:pt idx="2217">
                        <c:v>43227.228159722225</c:v>
                      </c:pt>
                      <c:pt idx="2218">
                        <c:v>43227.228402777779</c:v>
                      </c:pt>
                      <c:pt idx="2219">
                        <c:v>43227.228645833333</c:v>
                      </c:pt>
                      <c:pt idx="2220">
                        <c:v>43227.228888888887</c:v>
                      </c:pt>
                      <c:pt idx="2221">
                        <c:v>43227.229131944441</c:v>
                      </c:pt>
                      <c:pt idx="2222">
                        <c:v>43227.229375000003</c:v>
                      </c:pt>
                      <c:pt idx="2223">
                        <c:v>43227.229618055557</c:v>
                      </c:pt>
                      <c:pt idx="2224">
                        <c:v>43227.229861111111</c:v>
                      </c:pt>
                      <c:pt idx="2225">
                        <c:v>43227.230104166665</c:v>
                      </c:pt>
                      <c:pt idx="2226">
                        <c:v>43227.230347222219</c:v>
                      </c:pt>
                      <c:pt idx="2227">
                        <c:v>43227.230590277781</c:v>
                      </c:pt>
                      <c:pt idx="2228">
                        <c:v>43227.230833333335</c:v>
                      </c:pt>
                      <c:pt idx="2229">
                        <c:v>43227.231076388889</c:v>
                      </c:pt>
                      <c:pt idx="2230">
                        <c:v>43227.231319444443</c:v>
                      </c:pt>
                      <c:pt idx="2231">
                        <c:v>43227.231562499997</c:v>
                      </c:pt>
                      <c:pt idx="2232">
                        <c:v>43227.231805555559</c:v>
                      </c:pt>
                      <c:pt idx="2233">
                        <c:v>43227.232048611113</c:v>
                      </c:pt>
                      <c:pt idx="2234">
                        <c:v>43227.232291666667</c:v>
                      </c:pt>
                      <c:pt idx="2235">
                        <c:v>43227.232534722221</c:v>
                      </c:pt>
                      <c:pt idx="2236">
                        <c:v>43227.232777777775</c:v>
                      </c:pt>
                      <c:pt idx="2237">
                        <c:v>43227.233020833337</c:v>
                      </c:pt>
                      <c:pt idx="2238">
                        <c:v>43227.233263888891</c:v>
                      </c:pt>
                      <c:pt idx="2239">
                        <c:v>43227.233506944445</c:v>
                      </c:pt>
                      <c:pt idx="2240">
                        <c:v>43227.233749999999</c:v>
                      </c:pt>
                      <c:pt idx="2241">
                        <c:v>43227.233993055554</c:v>
                      </c:pt>
                      <c:pt idx="2242">
                        <c:v>43227.234236111108</c:v>
                      </c:pt>
                      <c:pt idx="2243">
                        <c:v>43227.234479166669</c:v>
                      </c:pt>
                      <c:pt idx="2244">
                        <c:v>43227.234722222223</c:v>
                      </c:pt>
                      <c:pt idx="2245">
                        <c:v>43227.234965277778</c:v>
                      </c:pt>
                      <c:pt idx="2246">
                        <c:v>43227.235208333332</c:v>
                      </c:pt>
                      <c:pt idx="2247">
                        <c:v>43227.235451388886</c:v>
                      </c:pt>
                      <c:pt idx="2248">
                        <c:v>43227.235694444447</c:v>
                      </c:pt>
                      <c:pt idx="2249">
                        <c:v>43227.235925925925</c:v>
                      </c:pt>
                      <c:pt idx="2250">
                        <c:v>43227.236168981479</c:v>
                      </c:pt>
                      <c:pt idx="2251">
                        <c:v>43227.23641203704</c:v>
                      </c:pt>
                      <c:pt idx="2252">
                        <c:v>43227.236655092594</c:v>
                      </c:pt>
                      <c:pt idx="2253">
                        <c:v>43227.236898148149</c:v>
                      </c:pt>
                      <c:pt idx="2254">
                        <c:v>43227.237141203703</c:v>
                      </c:pt>
                      <c:pt idx="2255">
                        <c:v>43227.237384259257</c:v>
                      </c:pt>
                      <c:pt idx="2256">
                        <c:v>43227.237627314818</c:v>
                      </c:pt>
                      <c:pt idx="2257">
                        <c:v>43227.237870370373</c:v>
                      </c:pt>
                      <c:pt idx="2258">
                        <c:v>43227.238113425927</c:v>
                      </c:pt>
                      <c:pt idx="2259">
                        <c:v>43227.238356481481</c:v>
                      </c:pt>
                      <c:pt idx="2260">
                        <c:v>43227.238599537035</c:v>
                      </c:pt>
                      <c:pt idx="2261">
                        <c:v>43227.238842592589</c:v>
                      </c:pt>
                      <c:pt idx="2262">
                        <c:v>43227.239085648151</c:v>
                      </c:pt>
                      <c:pt idx="2263">
                        <c:v>43227.239328703705</c:v>
                      </c:pt>
                      <c:pt idx="2264">
                        <c:v>43227.239571759259</c:v>
                      </c:pt>
                      <c:pt idx="2265">
                        <c:v>43227.239814814813</c:v>
                      </c:pt>
                      <c:pt idx="2266">
                        <c:v>43227.240057870367</c:v>
                      </c:pt>
                      <c:pt idx="2267">
                        <c:v>43227.240300925929</c:v>
                      </c:pt>
                      <c:pt idx="2268">
                        <c:v>43227.240543981483</c:v>
                      </c:pt>
                      <c:pt idx="2269">
                        <c:v>43227.240787037037</c:v>
                      </c:pt>
                      <c:pt idx="2270">
                        <c:v>43227.241030092591</c:v>
                      </c:pt>
                      <c:pt idx="2271">
                        <c:v>43227.241273148145</c:v>
                      </c:pt>
                      <c:pt idx="2272">
                        <c:v>43227.241516203707</c:v>
                      </c:pt>
                      <c:pt idx="2273">
                        <c:v>43227.241759259261</c:v>
                      </c:pt>
                      <c:pt idx="2274">
                        <c:v>43227.242002314815</c:v>
                      </c:pt>
                      <c:pt idx="2275">
                        <c:v>43227.242245370369</c:v>
                      </c:pt>
                      <c:pt idx="2276">
                        <c:v>43227.242488425924</c:v>
                      </c:pt>
                      <c:pt idx="2277">
                        <c:v>43227.242731481485</c:v>
                      </c:pt>
                      <c:pt idx="2278">
                        <c:v>43227.242974537039</c:v>
                      </c:pt>
                      <c:pt idx="2279">
                        <c:v>43227.243217592593</c:v>
                      </c:pt>
                      <c:pt idx="2280">
                        <c:v>43227.243460648147</c:v>
                      </c:pt>
                      <c:pt idx="2281">
                        <c:v>43227.243703703702</c:v>
                      </c:pt>
                      <c:pt idx="2282">
                        <c:v>43227.243946759256</c:v>
                      </c:pt>
                      <c:pt idx="2283">
                        <c:v>43227.244189814817</c:v>
                      </c:pt>
                      <c:pt idx="2284">
                        <c:v>43227.244432870371</c:v>
                      </c:pt>
                      <c:pt idx="2285">
                        <c:v>43227.244675925926</c:v>
                      </c:pt>
                      <c:pt idx="2286">
                        <c:v>43227.24491898148</c:v>
                      </c:pt>
                      <c:pt idx="2287">
                        <c:v>43227.245162037034</c:v>
                      </c:pt>
                      <c:pt idx="2288">
                        <c:v>43227.245405092595</c:v>
                      </c:pt>
                      <c:pt idx="2289">
                        <c:v>43227.245648148149</c:v>
                      </c:pt>
                      <c:pt idx="2290">
                        <c:v>43227.245891203704</c:v>
                      </c:pt>
                      <c:pt idx="2291">
                        <c:v>43227.246134259258</c:v>
                      </c:pt>
                      <c:pt idx="2292">
                        <c:v>43227.246377314812</c:v>
                      </c:pt>
                      <c:pt idx="2293">
                        <c:v>43227.246620370373</c:v>
                      </c:pt>
                      <c:pt idx="2294">
                        <c:v>43227.246863425928</c:v>
                      </c:pt>
                      <c:pt idx="2295">
                        <c:v>43227.247106481482</c:v>
                      </c:pt>
                      <c:pt idx="2296">
                        <c:v>43227.247349537036</c:v>
                      </c:pt>
                      <c:pt idx="2297">
                        <c:v>43227.247581018521</c:v>
                      </c:pt>
                      <c:pt idx="2298">
                        <c:v>43227.247824074075</c:v>
                      </c:pt>
                      <c:pt idx="2299">
                        <c:v>43227.248067129629</c:v>
                      </c:pt>
                      <c:pt idx="2300">
                        <c:v>43227.248310185183</c:v>
                      </c:pt>
                      <c:pt idx="2301">
                        <c:v>43227.248553240737</c:v>
                      </c:pt>
                      <c:pt idx="2302">
                        <c:v>43227.248796296299</c:v>
                      </c:pt>
                      <c:pt idx="2303">
                        <c:v>43227.249039351853</c:v>
                      </c:pt>
                      <c:pt idx="2304">
                        <c:v>43227.249282407407</c:v>
                      </c:pt>
                      <c:pt idx="2305">
                        <c:v>43227.249525462961</c:v>
                      </c:pt>
                      <c:pt idx="2306">
                        <c:v>43227.249768518515</c:v>
                      </c:pt>
                      <c:pt idx="2307">
                        <c:v>43227.250011574077</c:v>
                      </c:pt>
                      <c:pt idx="2308">
                        <c:v>43227.250254629631</c:v>
                      </c:pt>
                      <c:pt idx="2309">
                        <c:v>43227.250497685185</c:v>
                      </c:pt>
                      <c:pt idx="2310">
                        <c:v>43227.250740740739</c:v>
                      </c:pt>
                      <c:pt idx="2311">
                        <c:v>43227.250983796293</c:v>
                      </c:pt>
                      <c:pt idx="2312">
                        <c:v>43227.251226851855</c:v>
                      </c:pt>
                      <c:pt idx="2313">
                        <c:v>43227.251469907409</c:v>
                      </c:pt>
                      <c:pt idx="2314">
                        <c:v>43227.251712962963</c:v>
                      </c:pt>
                      <c:pt idx="2315">
                        <c:v>43227.251956018517</c:v>
                      </c:pt>
                      <c:pt idx="2316">
                        <c:v>43227.252199074072</c:v>
                      </c:pt>
                      <c:pt idx="2317">
                        <c:v>43227.252442129633</c:v>
                      </c:pt>
                      <c:pt idx="2318">
                        <c:v>43227.252685185187</c:v>
                      </c:pt>
                      <c:pt idx="2319">
                        <c:v>43227.252928240741</c:v>
                      </c:pt>
                      <c:pt idx="2320">
                        <c:v>43227.253171296295</c:v>
                      </c:pt>
                      <c:pt idx="2321">
                        <c:v>43227.25341435185</c:v>
                      </c:pt>
                      <c:pt idx="2322">
                        <c:v>43227.253657407404</c:v>
                      </c:pt>
                      <c:pt idx="2323">
                        <c:v>43227.253900462965</c:v>
                      </c:pt>
                      <c:pt idx="2324">
                        <c:v>43227.254143518519</c:v>
                      </c:pt>
                      <c:pt idx="2325">
                        <c:v>43227.254386574074</c:v>
                      </c:pt>
                      <c:pt idx="2326">
                        <c:v>43227.254629629628</c:v>
                      </c:pt>
                      <c:pt idx="2327">
                        <c:v>43227.254872685182</c:v>
                      </c:pt>
                      <c:pt idx="2328">
                        <c:v>43227.255115740743</c:v>
                      </c:pt>
                      <c:pt idx="2329">
                        <c:v>43227.255358796298</c:v>
                      </c:pt>
                      <c:pt idx="2330">
                        <c:v>43227.255601851852</c:v>
                      </c:pt>
                      <c:pt idx="2331">
                        <c:v>43227.255844907406</c:v>
                      </c:pt>
                      <c:pt idx="2332">
                        <c:v>43227.25608796296</c:v>
                      </c:pt>
                      <c:pt idx="2333">
                        <c:v>43227.256331018521</c:v>
                      </c:pt>
                      <c:pt idx="2334">
                        <c:v>43227.256574074076</c:v>
                      </c:pt>
                      <c:pt idx="2335">
                        <c:v>43227.25681712963</c:v>
                      </c:pt>
                      <c:pt idx="2336">
                        <c:v>43227.257060185184</c:v>
                      </c:pt>
                      <c:pt idx="2337">
                        <c:v>43227.257303240738</c:v>
                      </c:pt>
                      <c:pt idx="2338">
                        <c:v>43227.2575462963</c:v>
                      </c:pt>
                      <c:pt idx="2339">
                        <c:v>43227.257789351854</c:v>
                      </c:pt>
                      <c:pt idx="2340">
                        <c:v>43227.258032407408</c:v>
                      </c:pt>
                      <c:pt idx="2341">
                        <c:v>43227.258275462962</c:v>
                      </c:pt>
                      <c:pt idx="2342">
                        <c:v>43227.258506944447</c:v>
                      </c:pt>
                      <c:pt idx="2343">
                        <c:v>43227.258750000001</c:v>
                      </c:pt>
                      <c:pt idx="2344">
                        <c:v>43227.258993055555</c:v>
                      </c:pt>
                      <c:pt idx="2345">
                        <c:v>43227.259236111109</c:v>
                      </c:pt>
                      <c:pt idx="2346">
                        <c:v>43227.259479166663</c:v>
                      </c:pt>
                      <c:pt idx="2347">
                        <c:v>43227.259722222225</c:v>
                      </c:pt>
                      <c:pt idx="2348">
                        <c:v>43227.259965277779</c:v>
                      </c:pt>
                      <c:pt idx="2349">
                        <c:v>43227.260208333333</c:v>
                      </c:pt>
                      <c:pt idx="2350">
                        <c:v>43227.260451388887</c:v>
                      </c:pt>
                      <c:pt idx="2351">
                        <c:v>43227.260694444441</c:v>
                      </c:pt>
                      <c:pt idx="2352">
                        <c:v>43227.260937500003</c:v>
                      </c:pt>
                      <c:pt idx="2353">
                        <c:v>43227.261180555557</c:v>
                      </c:pt>
                      <c:pt idx="2354">
                        <c:v>43227.261423611111</c:v>
                      </c:pt>
                      <c:pt idx="2355">
                        <c:v>43227.261666666665</c:v>
                      </c:pt>
                      <c:pt idx="2356">
                        <c:v>43227.26190972222</c:v>
                      </c:pt>
                      <c:pt idx="2357">
                        <c:v>43227.262152777781</c:v>
                      </c:pt>
                      <c:pt idx="2358">
                        <c:v>43227.262395833335</c:v>
                      </c:pt>
                      <c:pt idx="2359">
                        <c:v>43227.262638888889</c:v>
                      </c:pt>
                      <c:pt idx="2360">
                        <c:v>43227.262881944444</c:v>
                      </c:pt>
                      <c:pt idx="2361">
                        <c:v>43227.263124999998</c:v>
                      </c:pt>
                      <c:pt idx="2362">
                        <c:v>43227.263368055559</c:v>
                      </c:pt>
                      <c:pt idx="2363">
                        <c:v>43227.263611111113</c:v>
                      </c:pt>
                      <c:pt idx="2364">
                        <c:v>43227.263854166667</c:v>
                      </c:pt>
                      <c:pt idx="2365">
                        <c:v>43227.264097222222</c:v>
                      </c:pt>
                      <c:pt idx="2366">
                        <c:v>43227.264340277776</c:v>
                      </c:pt>
                      <c:pt idx="2367">
                        <c:v>43227.26458333333</c:v>
                      </c:pt>
                      <c:pt idx="2368">
                        <c:v>43227.264826388891</c:v>
                      </c:pt>
                      <c:pt idx="2369">
                        <c:v>43227.265069444446</c:v>
                      </c:pt>
                      <c:pt idx="2370">
                        <c:v>43227.2653125</c:v>
                      </c:pt>
                      <c:pt idx="2371">
                        <c:v>43227.265555555554</c:v>
                      </c:pt>
                      <c:pt idx="2372">
                        <c:v>43227.265798611108</c:v>
                      </c:pt>
                      <c:pt idx="2373">
                        <c:v>43227.266041666669</c:v>
                      </c:pt>
                      <c:pt idx="2374">
                        <c:v>43227.266284722224</c:v>
                      </c:pt>
                      <c:pt idx="2375">
                        <c:v>43227.266527777778</c:v>
                      </c:pt>
                      <c:pt idx="2376">
                        <c:v>43227.266770833332</c:v>
                      </c:pt>
                      <c:pt idx="2377">
                        <c:v>43227.267013888886</c:v>
                      </c:pt>
                      <c:pt idx="2378">
                        <c:v>43227.267256944448</c:v>
                      </c:pt>
                      <c:pt idx="2379">
                        <c:v>43227.267500000002</c:v>
                      </c:pt>
                      <c:pt idx="2380">
                        <c:v>43227.267743055556</c:v>
                      </c:pt>
                      <c:pt idx="2381">
                        <c:v>43227.26798611111</c:v>
                      </c:pt>
                      <c:pt idx="2382">
                        <c:v>43227.268229166664</c:v>
                      </c:pt>
                      <c:pt idx="2383">
                        <c:v>43227.268472222226</c:v>
                      </c:pt>
                      <c:pt idx="2384">
                        <c:v>43227.26871527778</c:v>
                      </c:pt>
                      <c:pt idx="2385">
                        <c:v>43227.268958333334</c:v>
                      </c:pt>
                      <c:pt idx="2386">
                        <c:v>43227.269201388888</c:v>
                      </c:pt>
                      <c:pt idx="2387">
                        <c:v>43227.269432870373</c:v>
                      </c:pt>
                      <c:pt idx="2388">
                        <c:v>43227.269675925927</c:v>
                      </c:pt>
                      <c:pt idx="2389">
                        <c:v>43227.269918981481</c:v>
                      </c:pt>
                      <c:pt idx="2390">
                        <c:v>43227.270162037035</c:v>
                      </c:pt>
                      <c:pt idx="2391">
                        <c:v>43227.270405092589</c:v>
                      </c:pt>
                      <c:pt idx="2392">
                        <c:v>43227.270648148151</c:v>
                      </c:pt>
                      <c:pt idx="2393">
                        <c:v>43227.270891203705</c:v>
                      </c:pt>
                      <c:pt idx="2394">
                        <c:v>43227.271134259259</c:v>
                      </c:pt>
                      <c:pt idx="2395">
                        <c:v>43227.271377314813</c:v>
                      </c:pt>
                      <c:pt idx="2396">
                        <c:v>43227.271620370368</c:v>
                      </c:pt>
                      <c:pt idx="2397">
                        <c:v>43227.271863425929</c:v>
                      </c:pt>
                      <c:pt idx="2398">
                        <c:v>43227.272106481483</c:v>
                      </c:pt>
                      <c:pt idx="2399">
                        <c:v>43227.272349537037</c:v>
                      </c:pt>
                      <c:pt idx="2400">
                        <c:v>43227.272592592592</c:v>
                      </c:pt>
                      <c:pt idx="2401">
                        <c:v>43227.272835648146</c:v>
                      </c:pt>
                      <c:pt idx="2402">
                        <c:v>43227.273078703707</c:v>
                      </c:pt>
                      <c:pt idx="2403">
                        <c:v>43227.273321759261</c:v>
                      </c:pt>
                      <c:pt idx="2404">
                        <c:v>43227.273564814815</c:v>
                      </c:pt>
                      <c:pt idx="2405">
                        <c:v>43227.27380787037</c:v>
                      </c:pt>
                      <c:pt idx="2406">
                        <c:v>43227.274050925924</c:v>
                      </c:pt>
                      <c:pt idx="2407">
                        <c:v>43227.274293981478</c:v>
                      </c:pt>
                      <c:pt idx="2408">
                        <c:v>43227.274537037039</c:v>
                      </c:pt>
                      <c:pt idx="2409">
                        <c:v>43227.274780092594</c:v>
                      </c:pt>
                      <c:pt idx="2410">
                        <c:v>43227.275023148148</c:v>
                      </c:pt>
                      <c:pt idx="2411">
                        <c:v>43227.275266203702</c:v>
                      </c:pt>
                      <c:pt idx="2412">
                        <c:v>43227.275509259256</c:v>
                      </c:pt>
                      <c:pt idx="2413">
                        <c:v>43227.275752314818</c:v>
                      </c:pt>
                      <c:pt idx="2414">
                        <c:v>43227.275995370372</c:v>
                      </c:pt>
                      <c:pt idx="2415">
                        <c:v>43227.276238425926</c:v>
                      </c:pt>
                      <c:pt idx="2416">
                        <c:v>43227.27648148148</c:v>
                      </c:pt>
                      <c:pt idx="2417">
                        <c:v>43227.276724537034</c:v>
                      </c:pt>
                      <c:pt idx="2418">
                        <c:v>43227.276967592596</c:v>
                      </c:pt>
                      <c:pt idx="2419">
                        <c:v>43227.27721064815</c:v>
                      </c:pt>
                      <c:pt idx="2420">
                        <c:v>43227.277453703704</c:v>
                      </c:pt>
                      <c:pt idx="2421">
                        <c:v>43227.277696759258</c:v>
                      </c:pt>
                      <c:pt idx="2422">
                        <c:v>43227.277939814812</c:v>
                      </c:pt>
                      <c:pt idx="2423">
                        <c:v>43227.278182870374</c:v>
                      </c:pt>
                      <c:pt idx="2424">
                        <c:v>43227.278425925928</c:v>
                      </c:pt>
                      <c:pt idx="2425">
                        <c:v>43227.278668981482</c:v>
                      </c:pt>
                      <c:pt idx="2426">
                        <c:v>43227.278912037036</c:v>
                      </c:pt>
                      <c:pt idx="2427">
                        <c:v>43227.27915509259</c:v>
                      </c:pt>
                      <c:pt idx="2428">
                        <c:v>43227.279398148145</c:v>
                      </c:pt>
                      <c:pt idx="2429">
                        <c:v>43227.279641203706</c:v>
                      </c:pt>
                      <c:pt idx="2430">
                        <c:v>43227.27988425926</c:v>
                      </c:pt>
                      <c:pt idx="2431">
                        <c:v>43227.280127314814</c:v>
                      </c:pt>
                      <c:pt idx="2432">
                        <c:v>43227.280358796299</c:v>
                      </c:pt>
                      <c:pt idx="2433">
                        <c:v>43227.280601851853</c:v>
                      </c:pt>
                      <c:pt idx="2434">
                        <c:v>43227.280844907407</c:v>
                      </c:pt>
                      <c:pt idx="2435">
                        <c:v>43227.281087962961</c:v>
                      </c:pt>
                      <c:pt idx="2436">
                        <c:v>43227.281331018516</c:v>
                      </c:pt>
                      <c:pt idx="2437">
                        <c:v>43227.281574074077</c:v>
                      </c:pt>
                      <c:pt idx="2438">
                        <c:v>43227.281817129631</c:v>
                      </c:pt>
                      <c:pt idx="2439">
                        <c:v>43227.282060185185</c:v>
                      </c:pt>
                      <c:pt idx="2440">
                        <c:v>43227.28230324074</c:v>
                      </c:pt>
                      <c:pt idx="2441">
                        <c:v>43227.282546296294</c:v>
                      </c:pt>
                      <c:pt idx="2442">
                        <c:v>43227.282789351855</c:v>
                      </c:pt>
                      <c:pt idx="2443">
                        <c:v>43227.283032407409</c:v>
                      </c:pt>
                      <c:pt idx="2444">
                        <c:v>43227.283275462964</c:v>
                      </c:pt>
                      <c:pt idx="2445">
                        <c:v>43227.283518518518</c:v>
                      </c:pt>
                      <c:pt idx="2446">
                        <c:v>43227.283761574072</c:v>
                      </c:pt>
                      <c:pt idx="2447">
                        <c:v>43227.284004629626</c:v>
                      </c:pt>
                      <c:pt idx="2448">
                        <c:v>43227.284247685187</c:v>
                      </c:pt>
                      <c:pt idx="2449">
                        <c:v>43227.284490740742</c:v>
                      </c:pt>
                      <c:pt idx="2450">
                        <c:v>43227.284733796296</c:v>
                      </c:pt>
                      <c:pt idx="2451">
                        <c:v>43227.28497685185</c:v>
                      </c:pt>
                      <c:pt idx="2452">
                        <c:v>43227.285219907404</c:v>
                      </c:pt>
                      <c:pt idx="2453">
                        <c:v>43227.285462962966</c:v>
                      </c:pt>
                      <c:pt idx="2454">
                        <c:v>43227.28570601852</c:v>
                      </c:pt>
                      <c:pt idx="2455">
                        <c:v>43227.285949074074</c:v>
                      </c:pt>
                      <c:pt idx="2456">
                        <c:v>43227.286192129628</c:v>
                      </c:pt>
                      <c:pt idx="2457">
                        <c:v>43227.286435185182</c:v>
                      </c:pt>
                      <c:pt idx="2458">
                        <c:v>43227.286678240744</c:v>
                      </c:pt>
                      <c:pt idx="2459">
                        <c:v>43227.286921296298</c:v>
                      </c:pt>
                      <c:pt idx="2460">
                        <c:v>43227.287164351852</c:v>
                      </c:pt>
                      <c:pt idx="2461">
                        <c:v>43227.287407407406</c:v>
                      </c:pt>
                      <c:pt idx="2462">
                        <c:v>43227.28765046296</c:v>
                      </c:pt>
                      <c:pt idx="2463">
                        <c:v>43227.287893518522</c:v>
                      </c:pt>
                      <c:pt idx="2464">
                        <c:v>43227.288136574076</c:v>
                      </c:pt>
                      <c:pt idx="2465">
                        <c:v>43227.28837962963</c:v>
                      </c:pt>
                      <c:pt idx="2466">
                        <c:v>43227.288622685184</c:v>
                      </c:pt>
                      <c:pt idx="2467">
                        <c:v>43227.288865740738</c:v>
                      </c:pt>
                      <c:pt idx="2468">
                        <c:v>43227.2891087963</c:v>
                      </c:pt>
                      <c:pt idx="2469">
                        <c:v>43227.289351851854</c:v>
                      </c:pt>
                      <c:pt idx="2470">
                        <c:v>43227.289594907408</c:v>
                      </c:pt>
                      <c:pt idx="2471">
                        <c:v>43227.289837962962</c:v>
                      </c:pt>
                      <c:pt idx="2472">
                        <c:v>43227.290081018517</c:v>
                      </c:pt>
                      <c:pt idx="2473">
                        <c:v>43227.290324074071</c:v>
                      </c:pt>
                      <c:pt idx="2474">
                        <c:v>43227.290567129632</c:v>
                      </c:pt>
                      <c:pt idx="2475">
                        <c:v>43227.290810185186</c:v>
                      </c:pt>
                      <c:pt idx="2476">
                        <c:v>43227.29105324074</c:v>
                      </c:pt>
                      <c:pt idx="2477">
                        <c:v>43227.291296296295</c:v>
                      </c:pt>
                      <c:pt idx="2478">
                        <c:v>43227.291539351849</c:v>
                      </c:pt>
                      <c:pt idx="2479">
                        <c:v>43227.291770833333</c:v>
                      </c:pt>
                      <c:pt idx="2480">
                        <c:v>43227.292013888888</c:v>
                      </c:pt>
                      <c:pt idx="2481">
                        <c:v>43227.292256944442</c:v>
                      </c:pt>
                      <c:pt idx="2482">
                        <c:v>43227.292500000003</c:v>
                      </c:pt>
                      <c:pt idx="2483">
                        <c:v>43227.292743055557</c:v>
                      </c:pt>
                      <c:pt idx="2484">
                        <c:v>43227.292986111112</c:v>
                      </c:pt>
                      <c:pt idx="2485">
                        <c:v>43227.293229166666</c:v>
                      </c:pt>
                      <c:pt idx="2486">
                        <c:v>43227.29347222222</c:v>
                      </c:pt>
                      <c:pt idx="2487">
                        <c:v>43227.293715277781</c:v>
                      </c:pt>
                      <c:pt idx="2488">
                        <c:v>43227.293958333335</c:v>
                      </c:pt>
                      <c:pt idx="2489">
                        <c:v>43227.29420138889</c:v>
                      </c:pt>
                      <c:pt idx="2490">
                        <c:v>43227.294444444444</c:v>
                      </c:pt>
                      <c:pt idx="2491">
                        <c:v>43227.294687499998</c:v>
                      </c:pt>
                      <c:pt idx="2492">
                        <c:v>43227.294930555552</c:v>
                      </c:pt>
                      <c:pt idx="2493">
                        <c:v>43227.295173611114</c:v>
                      </c:pt>
                      <c:pt idx="2494">
                        <c:v>43227.295416666668</c:v>
                      </c:pt>
                      <c:pt idx="2495">
                        <c:v>43227.295659722222</c:v>
                      </c:pt>
                      <c:pt idx="2496">
                        <c:v>43227.295902777776</c:v>
                      </c:pt>
                      <c:pt idx="2497">
                        <c:v>43227.29614583333</c:v>
                      </c:pt>
                      <c:pt idx="2498">
                        <c:v>43227.296388888892</c:v>
                      </c:pt>
                      <c:pt idx="2499">
                        <c:v>43227.296631944446</c:v>
                      </c:pt>
                      <c:pt idx="2500">
                        <c:v>43227.296875</c:v>
                      </c:pt>
                      <c:pt idx="2501">
                        <c:v>43227.297118055554</c:v>
                      </c:pt>
                      <c:pt idx="2502">
                        <c:v>43227.297361111108</c:v>
                      </c:pt>
                      <c:pt idx="2503">
                        <c:v>43227.29760416667</c:v>
                      </c:pt>
                      <c:pt idx="2504">
                        <c:v>43227.297847222224</c:v>
                      </c:pt>
                      <c:pt idx="2505">
                        <c:v>43227.298090277778</c:v>
                      </c:pt>
                      <c:pt idx="2506">
                        <c:v>43227.298333333332</c:v>
                      </c:pt>
                      <c:pt idx="2507">
                        <c:v>43227.298576388886</c:v>
                      </c:pt>
                      <c:pt idx="2508">
                        <c:v>43227.298819444448</c:v>
                      </c:pt>
                      <c:pt idx="2509">
                        <c:v>43227.299062500002</c:v>
                      </c:pt>
                      <c:pt idx="2510">
                        <c:v>43227.299305555556</c:v>
                      </c:pt>
                      <c:pt idx="2511">
                        <c:v>43227.29954861111</c:v>
                      </c:pt>
                      <c:pt idx="2512">
                        <c:v>43227.299791666665</c:v>
                      </c:pt>
                      <c:pt idx="2513">
                        <c:v>43227.300034722219</c:v>
                      </c:pt>
                      <c:pt idx="2514">
                        <c:v>43227.30027777778</c:v>
                      </c:pt>
                      <c:pt idx="2515">
                        <c:v>43227.300520833334</c:v>
                      </c:pt>
                      <c:pt idx="2516">
                        <c:v>43227.300763888888</c:v>
                      </c:pt>
                      <c:pt idx="2517">
                        <c:v>43227.301006944443</c:v>
                      </c:pt>
                      <c:pt idx="2518">
                        <c:v>43227.301249999997</c:v>
                      </c:pt>
                      <c:pt idx="2519">
                        <c:v>43227.301493055558</c:v>
                      </c:pt>
                      <c:pt idx="2520">
                        <c:v>43227.301736111112</c:v>
                      </c:pt>
                      <c:pt idx="2521">
                        <c:v>43227.301979166667</c:v>
                      </c:pt>
                      <c:pt idx="2522">
                        <c:v>43227.302222222221</c:v>
                      </c:pt>
                      <c:pt idx="2523">
                        <c:v>43227.302453703705</c:v>
                      </c:pt>
                      <c:pt idx="2524">
                        <c:v>43227.30269675926</c:v>
                      </c:pt>
                      <c:pt idx="2525">
                        <c:v>43227.302939814814</c:v>
                      </c:pt>
                      <c:pt idx="2526">
                        <c:v>43227.303182870368</c:v>
                      </c:pt>
                      <c:pt idx="2527">
                        <c:v>43227.303425925929</c:v>
                      </c:pt>
                      <c:pt idx="2528">
                        <c:v>43227.303668981483</c:v>
                      </c:pt>
                      <c:pt idx="2529">
                        <c:v>43227.303912037038</c:v>
                      </c:pt>
                      <c:pt idx="2530">
                        <c:v>43227.304155092592</c:v>
                      </c:pt>
                      <c:pt idx="2531">
                        <c:v>43227.304398148146</c:v>
                      </c:pt>
                      <c:pt idx="2532">
                        <c:v>43227.3046412037</c:v>
                      </c:pt>
                      <c:pt idx="2533">
                        <c:v>43227.304884259262</c:v>
                      </c:pt>
                      <c:pt idx="2534">
                        <c:v>43227.305127314816</c:v>
                      </c:pt>
                      <c:pt idx="2535">
                        <c:v>43227.30537037037</c:v>
                      </c:pt>
                      <c:pt idx="2536">
                        <c:v>43227.305613425924</c:v>
                      </c:pt>
                      <c:pt idx="2537">
                        <c:v>43227.305856481478</c:v>
                      </c:pt>
                      <c:pt idx="2538">
                        <c:v>43227.30609953704</c:v>
                      </c:pt>
                      <c:pt idx="2539">
                        <c:v>43227.306342592594</c:v>
                      </c:pt>
                      <c:pt idx="2540">
                        <c:v>43227.306585648148</c:v>
                      </c:pt>
                      <c:pt idx="2541">
                        <c:v>43227.306828703702</c:v>
                      </c:pt>
                      <c:pt idx="2542">
                        <c:v>43227.307071759256</c:v>
                      </c:pt>
                      <c:pt idx="2543">
                        <c:v>43227.307314814818</c:v>
                      </c:pt>
                      <c:pt idx="2544">
                        <c:v>43227.307557870372</c:v>
                      </c:pt>
                      <c:pt idx="2545">
                        <c:v>43227.307800925926</c:v>
                      </c:pt>
                      <c:pt idx="2546">
                        <c:v>43227.30804398148</c:v>
                      </c:pt>
                      <c:pt idx="2547">
                        <c:v>43227.308287037034</c:v>
                      </c:pt>
                      <c:pt idx="2548">
                        <c:v>43227.308530092596</c:v>
                      </c:pt>
                      <c:pt idx="2549">
                        <c:v>43227.30877314815</c:v>
                      </c:pt>
                      <c:pt idx="2550">
                        <c:v>43227.309016203704</c:v>
                      </c:pt>
                      <c:pt idx="2551">
                        <c:v>43227.309259259258</c:v>
                      </c:pt>
                      <c:pt idx="2552">
                        <c:v>43227.309502314813</c:v>
                      </c:pt>
                      <c:pt idx="2553">
                        <c:v>43227.309745370374</c:v>
                      </c:pt>
                      <c:pt idx="2554">
                        <c:v>43227.309988425928</c:v>
                      </c:pt>
                      <c:pt idx="2555">
                        <c:v>43227.310231481482</c:v>
                      </c:pt>
                      <c:pt idx="2556">
                        <c:v>43227.310474537036</c:v>
                      </c:pt>
                      <c:pt idx="2557">
                        <c:v>43227.310717592591</c:v>
                      </c:pt>
                      <c:pt idx="2558">
                        <c:v>43227.310960648145</c:v>
                      </c:pt>
                      <c:pt idx="2559">
                        <c:v>43227.311203703706</c:v>
                      </c:pt>
                      <c:pt idx="2560">
                        <c:v>43227.31144675926</c:v>
                      </c:pt>
                      <c:pt idx="2561">
                        <c:v>43227.311689814815</c:v>
                      </c:pt>
                      <c:pt idx="2562">
                        <c:v>43227.311932870369</c:v>
                      </c:pt>
                      <c:pt idx="2563">
                        <c:v>43227.312175925923</c:v>
                      </c:pt>
                      <c:pt idx="2564">
                        <c:v>43227.312418981484</c:v>
                      </c:pt>
                      <c:pt idx="2565">
                        <c:v>43227.312662037039</c:v>
                      </c:pt>
                      <c:pt idx="2566">
                        <c:v>43227.312905092593</c:v>
                      </c:pt>
                      <c:pt idx="2567">
                        <c:v>43227.313136574077</c:v>
                      </c:pt>
                      <c:pt idx="2568">
                        <c:v>43227.313379629632</c:v>
                      </c:pt>
                      <c:pt idx="2569">
                        <c:v>43227.313622685186</c:v>
                      </c:pt>
                      <c:pt idx="2570">
                        <c:v>43227.31386574074</c:v>
                      </c:pt>
                      <c:pt idx="2571">
                        <c:v>43227.314108796294</c:v>
                      </c:pt>
                      <c:pt idx="2572">
                        <c:v>43227.314351851855</c:v>
                      </c:pt>
                      <c:pt idx="2573">
                        <c:v>43227.31459490741</c:v>
                      </c:pt>
                      <c:pt idx="2574">
                        <c:v>43227.314837962964</c:v>
                      </c:pt>
                      <c:pt idx="2575">
                        <c:v>43227.315081018518</c:v>
                      </c:pt>
                      <c:pt idx="2576">
                        <c:v>43227.315324074072</c:v>
                      </c:pt>
                      <c:pt idx="2577">
                        <c:v>43227.315567129626</c:v>
                      </c:pt>
                      <c:pt idx="2578">
                        <c:v>43227.315810185188</c:v>
                      </c:pt>
                      <c:pt idx="2579">
                        <c:v>43227.316053240742</c:v>
                      </c:pt>
                      <c:pt idx="2580">
                        <c:v>43227.316296296296</c:v>
                      </c:pt>
                      <c:pt idx="2581">
                        <c:v>43227.31653935185</c:v>
                      </c:pt>
                      <c:pt idx="2582">
                        <c:v>43227.316782407404</c:v>
                      </c:pt>
                      <c:pt idx="2583">
                        <c:v>43227.317025462966</c:v>
                      </c:pt>
                      <c:pt idx="2584">
                        <c:v>43227.31726851852</c:v>
                      </c:pt>
                      <c:pt idx="2585">
                        <c:v>43227.317511574074</c:v>
                      </c:pt>
                      <c:pt idx="2586">
                        <c:v>43227.317754629628</c:v>
                      </c:pt>
                      <c:pt idx="2587">
                        <c:v>43227.317997685182</c:v>
                      </c:pt>
                      <c:pt idx="2588">
                        <c:v>43227.318240740744</c:v>
                      </c:pt>
                      <c:pt idx="2589">
                        <c:v>43227.318483796298</c:v>
                      </c:pt>
                      <c:pt idx="2590">
                        <c:v>43227.318726851852</c:v>
                      </c:pt>
                      <c:pt idx="2591">
                        <c:v>43227.318969907406</c:v>
                      </c:pt>
                      <c:pt idx="2592">
                        <c:v>43227.319212962961</c:v>
                      </c:pt>
                      <c:pt idx="2593">
                        <c:v>43227.319456018522</c:v>
                      </c:pt>
                      <c:pt idx="2594">
                        <c:v>43227.319699074076</c:v>
                      </c:pt>
                      <c:pt idx="2595">
                        <c:v>43227.31994212963</c:v>
                      </c:pt>
                      <c:pt idx="2596">
                        <c:v>43227.320185185185</c:v>
                      </c:pt>
                      <c:pt idx="2597">
                        <c:v>43227.320428240739</c:v>
                      </c:pt>
                      <c:pt idx="2598">
                        <c:v>43227.320671296293</c:v>
                      </c:pt>
                      <c:pt idx="2599">
                        <c:v>43227.320914351854</c:v>
                      </c:pt>
                      <c:pt idx="2600">
                        <c:v>43227.321157407408</c:v>
                      </c:pt>
                      <c:pt idx="2601">
                        <c:v>43227.321400462963</c:v>
                      </c:pt>
                      <c:pt idx="2602">
                        <c:v>43227.321643518517</c:v>
                      </c:pt>
                      <c:pt idx="2603">
                        <c:v>43227.321886574071</c:v>
                      </c:pt>
                      <c:pt idx="2604">
                        <c:v>43227.322129629632</c:v>
                      </c:pt>
                      <c:pt idx="2605">
                        <c:v>43227.322372685187</c:v>
                      </c:pt>
                      <c:pt idx="2606">
                        <c:v>43227.322615740741</c:v>
                      </c:pt>
                      <c:pt idx="2607">
                        <c:v>43227.322858796295</c:v>
                      </c:pt>
                      <c:pt idx="2608">
                        <c:v>43227.323101851849</c:v>
                      </c:pt>
                      <c:pt idx="2609">
                        <c:v>43227.323344907411</c:v>
                      </c:pt>
                      <c:pt idx="2610">
                        <c:v>43227.323587962965</c:v>
                      </c:pt>
                      <c:pt idx="2611">
                        <c:v>43227.323831018519</c:v>
                      </c:pt>
                      <c:pt idx="2612">
                        <c:v>43227.324074074073</c:v>
                      </c:pt>
                      <c:pt idx="2613">
                        <c:v>43227.324317129627</c:v>
                      </c:pt>
                      <c:pt idx="2614">
                        <c:v>43227.324560185189</c:v>
                      </c:pt>
                      <c:pt idx="2615">
                        <c:v>43227.324791666666</c:v>
                      </c:pt>
                      <c:pt idx="2616">
                        <c:v>43227.32503472222</c:v>
                      </c:pt>
                      <c:pt idx="2617">
                        <c:v>43227.325277777774</c:v>
                      </c:pt>
                      <c:pt idx="2618">
                        <c:v>43227.325520833336</c:v>
                      </c:pt>
                      <c:pt idx="2619">
                        <c:v>43227.32576388889</c:v>
                      </c:pt>
                      <c:pt idx="2620">
                        <c:v>43227.326006944444</c:v>
                      </c:pt>
                      <c:pt idx="2621">
                        <c:v>43227.326249999998</c:v>
                      </c:pt>
                      <c:pt idx="2622">
                        <c:v>43227.326493055552</c:v>
                      </c:pt>
                      <c:pt idx="2623">
                        <c:v>43227.326736111114</c:v>
                      </c:pt>
                      <c:pt idx="2624">
                        <c:v>43227.326979166668</c:v>
                      </c:pt>
                      <c:pt idx="2625">
                        <c:v>43227.327222222222</c:v>
                      </c:pt>
                      <c:pt idx="2626">
                        <c:v>43227.327465277776</c:v>
                      </c:pt>
                      <c:pt idx="2627">
                        <c:v>43227.327708333331</c:v>
                      </c:pt>
                      <c:pt idx="2628">
                        <c:v>43227.327951388892</c:v>
                      </c:pt>
                      <c:pt idx="2629">
                        <c:v>43227.328194444446</c:v>
                      </c:pt>
                      <c:pt idx="2630">
                        <c:v>43227.3284375</c:v>
                      </c:pt>
                      <c:pt idx="2631">
                        <c:v>43227.328680555554</c:v>
                      </c:pt>
                      <c:pt idx="2632">
                        <c:v>43227.328923611109</c:v>
                      </c:pt>
                      <c:pt idx="2633">
                        <c:v>43227.32916666667</c:v>
                      </c:pt>
                      <c:pt idx="2634">
                        <c:v>43227.329409722224</c:v>
                      </c:pt>
                      <c:pt idx="2635">
                        <c:v>43227.329652777778</c:v>
                      </c:pt>
                      <c:pt idx="2636">
                        <c:v>43227.329895833333</c:v>
                      </c:pt>
                      <c:pt idx="2637">
                        <c:v>43227.330138888887</c:v>
                      </c:pt>
                      <c:pt idx="2638">
                        <c:v>43227.330381944441</c:v>
                      </c:pt>
                      <c:pt idx="2639">
                        <c:v>43227.330625000002</c:v>
                      </c:pt>
                      <c:pt idx="2640">
                        <c:v>43227.330868055556</c:v>
                      </c:pt>
                      <c:pt idx="2641">
                        <c:v>43227.331111111111</c:v>
                      </c:pt>
                      <c:pt idx="2642">
                        <c:v>43227.331354166665</c:v>
                      </c:pt>
                      <c:pt idx="2643">
                        <c:v>43227.331597222219</c:v>
                      </c:pt>
                      <c:pt idx="2644">
                        <c:v>43227.33184027778</c:v>
                      </c:pt>
                      <c:pt idx="2645">
                        <c:v>43227.332083333335</c:v>
                      </c:pt>
                      <c:pt idx="2646">
                        <c:v>43227.332326388889</c:v>
                      </c:pt>
                      <c:pt idx="2647">
                        <c:v>43227.332569444443</c:v>
                      </c:pt>
                      <c:pt idx="2648">
                        <c:v>43227.332812499997</c:v>
                      </c:pt>
                      <c:pt idx="2649">
                        <c:v>43227.333055555559</c:v>
                      </c:pt>
                      <c:pt idx="2650">
                        <c:v>43227.333298611113</c:v>
                      </c:pt>
                      <c:pt idx="2651">
                        <c:v>43227.333541666667</c:v>
                      </c:pt>
                      <c:pt idx="2652">
                        <c:v>43227.333784722221</c:v>
                      </c:pt>
                      <c:pt idx="2653">
                        <c:v>43227.334027777775</c:v>
                      </c:pt>
                      <c:pt idx="2654">
                        <c:v>43227.334270833337</c:v>
                      </c:pt>
                      <c:pt idx="2655">
                        <c:v>43227.334513888891</c:v>
                      </c:pt>
                      <c:pt idx="2656">
                        <c:v>43227.334756944445</c:v>
                      </c:pt>
                      <c:pt idx="2657">
                        <c:v>43227.334999999999</c:v>
                      </c:pt>
                      <c:pt idx="2658">
                        <c:v>43227.335243055553</c:v>
                      </c:pt>
                      <c:pt idx="2659">
                        <c:v>43227.335486111115</c:v>
                      </c:pt>
                      <c:pt idx="2660">
                        <c:v>43227.335717592592</c:v>
                      </c:pt>
                      <c:pt idx="2661">
                        <c:v>43227.335960648146</c:v>
                      </c:pt>
                      <c:pt idx="2662">
                        <c:v>43227.3362037037</c:v>
                      </c:pt>
                      <c:pt idx="2663">
                        <c:v>43227.336446759262</c:v>
                      </c:pt>
                      <c:pt idx="2664">
                        <c:v>43227.336689814816</c:v>
                      </c:pt>
                      <c:pt idx="2665">
                        <c:v>43227.33693287037</c:v>
                      </c:pt>
                      <c:pt idx="2666">
                        <c:v>43227.337175925924</c:v>
                      </c:pt>
                      <c:pt idx="2667">
                        <c:v>43227.337418981479</c:v>
                      </c:pt>
                      <c:pt idx="2668">
                        <c:v>43227.33766203704</c:v>
                      </c:pt>
                      <c:pt idx="2669">
                        <c:v>43227.337905092594</c:v>
                      </c:pt>
                      <c:pt idx="2670">
                        <c:v>43227.338148148148</c:v>
                      </c:pt>
                      <c:pt idx="2671">
                        <c:v>43227.338391203702</c:v>
                      </c:pt>
                      <c:pt idx="2672">
                        <c:v>43227.338634259257</c:v>
                      </c:pt>
                      <c:pt idx="2673">
                        <c:v>43227.338877314818</c:v>
                      </c:pt>
                      <c:pt idx="2674">
                        <c:v>43227.339120370372</c:v>
                      </c:pt>
                      <c:pt idx="2675">
                        <c:v>43227.339363425926</c:v>
                      </c:pt>
                      <c:pt idx="2676">
                        <c:v>43227.339606481481</c:v>
                      </c:pt>
                      <c:pt idx="2677">
                        <c:v>43227.339849537035</c:v>
                      </c:pt>
                      <c:pt idx="2678">
                        <c:v>43227.340092592596</c:v>
                      </c:pt>
                      <c:pt idx="2679">
                        <c:v>43227.34033564815</c:v>
                      </c:pt>
                      <c:pt idx="2680">
                        <c:v>43227.340578703705</c:v>
                      </c:pt>
                      <c:pt idx="2681">
                        <c:v>43227.340821759259</c:v>
                      </c:pt>
                      <c:pt idx="2682">
                        <c:v>43227.341064814813</c:v>
                      </c:pt>
                      <c:pt idx="2683">
                        <c:v>43227.341307870367</c:v>
                      </c:pt>
                      <c:pt idx="2684">
                        <c:v>43227.341550925928</c:v>
                      </c:pt>
                      <c:pt idx="2685">
                        <c:v>43227.341793981483</c:v>
                      </c:pt>
                      <c:pt idx="2686">
                        <c:v>43227.342037037037</c:v>
                      </c:pt>
                      <c:pt idx="2687">
                        <c:v>43227.342280092591</c:v>
                      </c:pt>
                      <c:pt idx="2688">
                        <c:v>43227.342523148145</c:v>
                      </c:pt>
                      <c:pt idx="2689">
                        <c:v>43227.342766203707</c:v>
                      </c:pt>
                      <c:pt idx="2690">
                        <c:v>43227.343009259261</c:v>
                      </c:pt>
                      <c:pt idx="2691">
                        <c:v>43227.343252314815</c:v>
                      </c:pt>
                      <c:pt idx="2692">
                        <c:v>43227.343495370369</c:v>
                      </c:pt>
                      <c:pt idx="2693">
                        <c:v>43227.343738425923</c:v>
                      </c:pt>
                      <c:pt idx="2694">
                        <c:v>43227.343981481485</c:v>
                      </c:pt>
                      <c:pt idx="2695">
                        <c:v>43227.344224537039</c:v>
                      </c:pt>
                      <c:pt idx="2696">
                        <c:v>43227.344467592593</c:v>
                      </c:pt>
                      <c:pt idx="2697">
                        <c:v>43227.344710648147</c:v>
                      </c:pt>
                      <c:pt idx="2698">
                        <c:v>43227.344953703701</c:v>
                      </c:pt>
                      <c:pt idx="2699">
                        <c:v>43227.345196759263</c:v>
                      </c:pt>
                      <c:pt idx="2700">
                        <c:v>43227.345439814817</c:v>
                      </c:pt>
                      <c:pt idx="2701">
                        <c:v>43227.345682870371</c:v>
                      </c:pt>
                      <c:pt idx="2702">
                        <c:v>43227.345925925925</c:v>
                      </c:pt>
                      <c:pt idx="2703">
                        <c:v>43227.346168981479</c:v>
                      </c:pt>
                      <c:pt idx="2704">
                        <c:v>43227.346412037034</c:v>
                      </c:pt>
                      <c:pt idx="2705">
                        <c:v>43227.346655092595</c:v>
                      </c:pt>
                      <c:pt idx="2706">
                        <c:v>43227.346886574072</c:v>
                      </c:pt>
                      <c:pt idx="2707">
                        <c:v>43227.347129629627</c:v>
                      </c:pt>
                      <c:pt idx="2708">
                        <c:v>43227.347372685188</c:v>
                      </c:pt>
                      <c:pt idx="2709">
                        <c:v>43227.347615740742</c:v>
                      </c:pt>
                      <c:pt idx="2710">
                        <c:v>43227.347858796296</c:v>
                      </c:pt>
                      <c:pt idx="2711">
                        <c:v>43227.348101851851</c:v>
                      </c:pt>
                      <c:pt idx="2712">
                        <c:v>43227.348344907405</c:v>
                      </c:pt>
                      <c:pt idx="2713">
                        <c:v>43227.348587962966</c:v>
                      </c:pt>
                      <c:pt idx="2714">
                        <c:v>43227.34883101852</c:v>
                      </c:pt>
                      <c:pt idx="2715">
                        <c:v>43227.349074074074</c:v>
                      </c:pt>
                      <c:pt idx="2716">
                        <c:v>43227.349317129629</c:v>
                      </c:pt>
                      <c:pt idx="2717">
                        <c:v>43227.349560185183</c:v>
                      </c:pt>
                      <c:pt idx="2718">
                        <c:v>43227.349803240744</c:v>
                      </c:pt>
                      <c:pt idx="2719">
                        <c:v>43227.350046296298</c:v>
                      </c:pt>
                      <c:pt idx="2720">
                        <c:v>43227.350289351853</c:v>
                      </c:pt>
                      <c:pt idx="2721">
                        <c:v>43227.350532407407</c:v>
                      </c:pt>
                      <c:pt idx="2722">
                        <c:v>43227.350775462961</c:v>
                      </c:pt>
                      <c:pt idx="2723">
                        <c:v>43227.351018518515</c:v>
                      </c:pt>
                      <c:pt idx="2724">
                        <c:v>43227.351261574076</c:v>
                      </c:pt>
                      <c:pt idx="2725">
                        <c:v>43227.351504629631</c:v>
                      </c:pt>
                      <c:pt idx="2726">
                        <c:v>43227.351747685185</c:v>
                      </c:pt>
                      <c:pt idx="2727">
                        <c:v>43227.351990740739</c:v>
                      </c:pt>
                      <c:pt idx="2728">
                        <c:v>43227.352233796293</c:v>
                      </c:pt>
                      <c:pt idx="2729">
                        <c:v>43227.352476851855</c:v>
                      </c:pt>
                      <c:pt idx="2730">
                        <c:v>43227.352719907409</c:v>
                      </c:pt>
                      <c:pt idx="2731">
                        <c:v>43227.352962962963</c:v>
                      </c:pt>
                      <c:pt idx="2732">
                        <c:v>43227.353206018517</c:v>
                      </c:pt>
                      <c:pt idx="2733">
                        <c:v>43227.353449074071</c:v>
                      </c:pt>
                      <c:pt idx="2734">
                        <c:v>43227.353692129633</c:v>
                      </c:pt>
                      <c:pt idx="2735">
                        <c:v>43227.353935185187</c:v>
                      </c:pt>
                      <c:pt idx="2736">
                        <c:v>43227.354178240741</c:v>
                      </c:pt>
                      <c:pt idx="2737">
                        <c:v>43227.354421296295</c:v>
                      </c:pt>
                      <c:pt idx="2738">
                        <c:v>43227.354664351849</c:v>
                      </c:pt>
                      <c:pt idx="2739">
                        <c:v>43227.354907407411</c:v>
                      </c:pt>
                      <c:pt idx="2740">
                        <c:v>43227.355150462965</c:v>
                      </c:pt>
                      <c:pt idx="2741">
                        <c:v>43227.355393518519</c:v>
                      </c:pt>
                      <c:pt idx="2742">
                        <c:v>43227.355636574073</c:v>
                      </c:pt>
                      <c:pt idx="2743">
                        <c:v>43227.355879629627</c:v>
                      </c:pt>
                      <c:pt idx="2744">
                        <c:v>43227.356122685182</c:v>
                      </c:pt>
                      <c:pt idx="2745">
                        <c:v>43227.356365740743</c:v>
                      </c:pt>
                      <c:pt idx="2746">
                        <c:v>43227.356608796297</c:v>
                      </c:pt>
                      <c:pt idx="2747">
                        <c:v>43227.356851851851</c:v>
                      </c:pt>
                      <c:pt idx="2748">
                        <c:v>43227.357094907406</c:v>
                      </c:pt>
                      <c:pt idx="2749">
                        <c:v>43227.35733796296</c:v>
                      </c:pt>
                      <c:pt idx="2750">
                        <c:v>43227.357581018521</c:v>
                      </c:pt>
                      <c:pt idx="2751">
                        <c:v>43227.357824074075</c:v>
                      </c:pt>
                      <c:pt idx="2752">
                        <c:v>43227.358067129629</c:v>
                      </c:pt>
                      <c:pt idx="2753">
                        <c:v>43227.358298611114</c:v>
                      </c:pt>
                      <c:pt idx="2754">
                        <c:v>43227.358541666668</c:v>
                      </c:pt>
                      <c:pt idx="2755">
                        <c:v>43227.358784722222</c:v>
                      </c:pt>
                      <c:pt idx="2756">
                        <c:v>43227.359027777777</c:v>
                      </c:pt>
                      <c:pt idx="2757">
                        <c:v>43227.359270833331</c:v>
                      </c:pt>
                      <c:pt idx="2758">
                        <c:v>43227.359513888892</c:v>
                      </c:pt>
                      <c:pt idx="2759">
                        <c:v>43227.359756944446</c:v>
                      </c:pt>
                      <c:pt idx="2760">
                        <c:v>43227.360000000001</c:v>
                      </c:pt>
                      <c:pt idx="2761">
                        <c:v>43227.360243055555</c:v>
                      </c:pt>
                      <c:pt idx="2762">
                        <c:v>43227.360486111109</c:v>
                      </c:pt>
                      <c:pt idx="2763">
                        <c:v>43227.360729166663</c:v>
                      </c:pt>
                      <c:pt idx="2764">
                        <c:v>43227.360972222225</c:v>
                      </c:pt>
                      <c:pt idx="2765">
                        <c:v>43227.361215277779</c:v>
                      </c:pt>
                      <c:pt idx="2766">
                        <c:v>43227.361458333333</c:v>
                      </c:pt>
                      <c:pt idx="2767">
                        <c:v>43227.361701388887</c:v>
                      </c:pt>
                      <c:pt idx="2768">
                        <c:v>43227.361944444441</c:v>
                      </c:pt>
                      <c:pt idx="2769">
                        <c:v>43227.362187500003</c:v>
                      </c:pt>
                      <c:pt idx="2770">
                        <c:v>43227.362430555557</c:v>
                      </c:pt>
                      <c:pt idx="2771">
                        <c:v>43227.362673611111</c:v>
                      </c:pt>
                      <c:pt idx="2772">
                        <c:v>43227.362916666665</c:v>
                      </c:pt>
                      <c:pt idx="2773">
                        <c:v>43227.363159722219</c:v>
                      </c:pt>
                      <c:pt idx="2774">
                        <c:v>43227.363402777781</c:v>
                      </c:pt>
                      <c:pt idx="2775">
                        <c:v>43227.363645833335</c:v>
                      </c:pt>
                      <c:pt idx="2776">
                        <c:v>43227.363888888889</c:v>
                      </c:pt>
                      <c:pt idx="2777">
                        <c:v>43227.364131944443</c:v>
                      </c:pt>
                      <c:pt idx="2778">
                        <c:v>43227.364374999997</c:v>
                      </c:pt>
                      <c:pt idx="2779">
                        <c:v>43227.364618055559</c:v>
                      </c:pt>
                      <c:pt idx="2780">
                        <c:v>43227.364861111113</c:v>
                      </c:pt>
                      <c:pt idx="2781">
                        <c:v>43227.365104166667</c:v>
                      </c:pt>
                      <c:pt idx="2782">
                        <c:v>43227.365347222221</c:v>
                      </c:pt>
                      <c:pt idx="2783">
                        <c:v>43227.365590277775</c:v>
                      </c:pt>
                      <c:pt idx="2784">
                        <c:v>43227.365833333337</c:v>
                      </c:pt>
                      <c:pt idx="2785">
                        <c:v>43227.366076388891</c:v>
                      </c:pt>
                      <c:pt idx="2786">
                        <c:v>43227.366319444445</c:v>
                      </c:pt>
                      <c:pt idx="2787">
                        <c:v>43227.366562499999</c:v>
                      </c:pt>
                      <c:pt idx="2788">
                        <c:v>43227.366805555554</c:v>
                      </c:pt>
                      <c:pt idx="2789">
                        <c:v>43227.367048611108</c:v>
                      </c:pt>
                      <c:pt idx="2790">
                        <c:v>43227.367291666669</c:v>
                      </c:pt>
                      <c:pt idx="2791">
                        <c:v>43227.367534722223</c:v>
                      </c:pt>
                      <c:pt idx="2792">
                        <c:v>43227.367777777778</c:v>
                      </c:pt>
                      <c:pt idx="2793">
                        <c:v>43227.368020833332</c:v>
                      </c:pt>
                      <c:pt idx="2794">
                        <c:v>43227.368263888886</c:v>
                      </c:pt>
                      <c:pt idx="2795">
                        <c:v>43227.368506944447</c:v>
                      </c:pt>
                      <c:pt idx="2796">
                        <c:v>43227.368750000001</c:v>
                      </c:pt>
                      <c:pt idx="2797">
                        <c:v>43227.368993055556</c:v>
                      </c:pt>
                      <c:pt idx="2798">
                        <c:v>43227.36923611111</c:v>
                      </c:pt>
                      <c:pt idx="2799">
                        <c:v>43227.369479166664</c:v>
                      </c:pt>
                      <c:pt idx="2800">
                        <c:v>43227.369722222225</c:v>
                      </c:pt>
                      <c:pt idx="2801">
                        <c:v>43227.36996527778</c:v>
                      </c:pt>
                      <c:pt idx="2802">
                        <c:v>43227.370196759257</c:v>
                      </c:pt>
                      <c:pt idx="2803">
                        <c:v>43227.370439814818</c:v>
                      </c:pt>
                      <c:pt idx="2804">
                        <c:v>43227.370682870373</c:v>
                      </c:pt>
                      <c:pt idx="2805">
                        <c:v>43227.370925925927</c:v>
                      </c:pt>
                      <c:pt idx="2806">
                        <c:v>43227.371168981481</c:v>
                      </c:pt>
                      <c:pt idx="2807">
                        <c:v>43227.371412037035</c:v>
                      </c:pt>
                      <c:pt idx="2808">
                        <c:v>43227.371655092589</c:v>
                      </c:pt>
                      <c:pt idx="2809">
                        <c:v>43227.371898148151</c:v>
                      </c:pt>
                      <c:pt idx="2810">
                        <c:v>43227.372141203705</c:v>
                      </c:pt>
                      <c:pt idx="2811">
                        <c:v>43227.372384259259</c:v>
                      </c:pt>
                      <c:pt idx="2812">
                        <c:v>43227.372627314813</c:v>
                      </c:pt>
                      <c:pt idx="2813">
                        <c:v>43227.372870370367</c:v>
                      </c:pt>
                      <c:pt idx="2814">
                        <c:v>43227.373113425929</c:v>
                      </c:pt>
                      <c:pt idx="2815">
                        <c:v>43227.373356481483</c:v>
                      </c:pt>
                      <c:pt idx="2816">
                        <c:v>43227.373599537037</c:v>
                      </c:pt>
                      <c:pt idx="2817">
                        <c:v>43227.373842592591</c:v>
                      </c:pt>
                      <c:pt idx="2818">
                        <c:v>43227.374085648145</c:v>
                      </c:pt>
                      <c:pt idx="2819">
                        <c:v>43227.374328703707</c:v>
                      </c:pt>
                      <c:pt idx="2820">
                        <c:v>43227.374571759261</c:v>
                      </c:pt>
                      <c:pt idx="2821">
                        <c:v>43227.374814814815</c:v>
                      </c:pt>
                      <c:pt idx="2822">
                        <c:v>43227.375057870369</c:v>
                      </c:pt>
                      <c:pt idx="2823">
                        <c:v>43227.375300925924</c:v>
                      </c:pt>
                      <c:pt idx="2824">
                        <c:v>43227.375543981485</c:v>
                      </c:pt>
                      <c:pt idx="2825">
                        <c:v>43227.375787037039</c:v>
                      </c:pt>
                      <c:pt idx="2826">
                        <c:v>43227.376030092593</c:v>
                      </c:pt>
                      <c:pt idx="2827">
                        <c:v>43227.376273148147</c:v>
                      </c:pt>
                      <c:pt idx="2828">
                        <c:v>43227.376516203702</c:v>
                      </c:pt>
                      <c:pt idx="2829">
                        <c:v>43227.376759259256</c:v>
                      </c:pt>
                      <c:pt idx="2830">
                        <c:v>43227.377002314817</c:v>
                      </c:pt>
                      <c:pt idx="2831">
                        <c:v>43227.377245370371</c:v>
                      </c:pt>
                      <c:pt idx="2832">
                        <c:v>43227.377488425926</c:v>
                      </c:pt>
                      <c:pt idx="2833">
                        <c:v>43227.37773148148</c:v>
                      </c:pt>
                      <c:pt idx="2834">
                        <c:v>43227.377974537034</c:v>
                      </c:pt>
                      <c:pt idx="2835">
                        <c:v>43227.378217592595</c:v>
                      </c:pt>
                      <c:pt idx="2836">
                        <c:v>43227.378460648149</c:v>
                      </c:pt>
                      <c:pt idx="2837">
                        <c:v>43227.378703703704</c:v>
                      </c:pt>
                      <c:pt idx="2838">
                        <c:v>43227.378946759258</c:v>
                      </c:pt>
                      <c:pt idx="2839">
                        <c:v>43227.379189814812</c:v>
                      </c:pt>
                      <c:pt idx="2840">
                        <c:v>43227.379432870373</c:v>
                      </c:pt>
                      <c:pt idx="2841">
                        <c:v>43227.379675925928</c:v>
                      </c:pt>
                      <c:pt idx="2842">
                        <c:v>43227.379918981482</c:v>
                      </c:pt>
                      <c:pt idx="2843">
                        <c:v>43227.380162037036</c:v>
                      </c:pt>
                      <c:pt idx="2844">
                        <c:v>43227.38040509259</c:v>
                      </c:pt>
                      <c:pt idx="2845">
                        <c:v>43227.380648148152</c:v>
                      </c:pt>
                      <c:pt idx="2846">
                        <c:v>43227.380891203706</c:v>
                      </c:pt>
                      <c:pt idx="2847">
                        <c:v>43227.38113425926</c:v>
                      </c:pt>
                      <c:pt idx="2848">
                        <c:v>43227.381377314814</c:v>
                      </c:pt>
                      <c:pt idx="2849">
                        <c:v>43227.381620370368</c:v>
                      </c:pt>
                      <c:pt idx="2850">
                        <c:v>43227.381851851853</c:v>
                      </c:pt>
                      <c:pt idx="2851">
                        <c:v>43227.382094907407</c:v>
                      </c:pt>
                      <c:pt idx="2852">
                        <c:v>43227.382337962961</c:v>
                      </c:pt>
                      <c:pt idx="2853">
                        <c:v>43227.382581018515</c:v>
                      </c:pt>
                      <c:pt idx="2854">
                        <c:v>43227.382824074077</c:v>
                      </c:pt>
                      <c:pt idx="2855">
                        <c:v>43227.383067129631</c:v>
                      </c:pt>
                      <c:pt idx="2856">
                        <c:v>43227.383310185185</c:v>
                      </c:pt>
                      <c:pt idx="2857">
                        <c:v>43227.383553240739</c:v>
                      </c:pt>
                      <c:pt idx="2858">
                        <c:v>43227.383796296293</c:v>
                      </c:pt>
                      <c:pt idx="2859">
                        <c:v>43227.384039351855</c:v>
                      </c:pt>
                      <c:pt idx="2860">
                        <c:v>43227.384282407409</c:v>
                      </c:pt>
                      <c:pt idx="2861">
                        <c:v>43227.384525462963</c:v>
                      </c:pt>
                      <c:pt idx="2862">
                        <c:v>43227.384768518517</c:v>
                      </c:pt>
                      <c:pt idx="2863">
                        <c:v>43227.385011574072</c:v>
                      </c:pt>
                      <c:pt idx="2864">
                        <c:v>43227.385254629633</c:v>
                      </c:pt>
                      <c:pt idx="2865">
                        <c:v>43227.385497685187</c:v>
                      </c:pt>
                      <c:pt idx="2866">
                        <c:v>43227.385740740741</c:v>
                      </c:pt>
                      <c:pt idx="2867">
                        <c:v>43227.385983796295</c:v>
                      </c:pt>
                      <c:pt idx="2868">
                        <c:v>43227.38622685185</c:v>
                      </c:pt>
                      <c:pt idx="2869">
                        <c:v>43227.386469907404</c:v>
                      </c:pt>
                      <c:pt idx="2870">
                        <c:v>43227.386712962965</c:v>
                      </c:pt>
                      <c:pt idx="2871">
                        <c:v>43227.386956018519</c:v>
                      </c:pt>
                      <c:pt idx="2872">
                        <c:v>43227.387199074074</c:v>
                      </c:pt>
                      <c:pt idx="2873">
                        <c:v>43227.387442129628</c:v>
                      </c:pt>
                      <c:pt idx="2874">
                        <c:v>43227.387685185182</c:v>
                      </c:pt>
                      <c:pt idx="2875">
                        <c:v>43227.387928240743</c:v>
                      </c:pt>
                      <c:pt idx="2876">
                        <c:v>43227.388171296298</c:v>
                      </c:pt>
                      <c:pt idx="2877">
                        <c:v>43227.388414351852</c:v>
                      </c:pt>
                      <c:pt idx="2878">
                        <c:v>43227.388657407406</c:v>
                      </c:pt>
                      <c:pt idx="2879">
                        <c:v>43227.38890046296</c:v>
                      </c:pt>
                      <c:pt idx="2880">
                        <c:v>43227.389143518521</c:v>
                      </c:pt>
                      <c:pt idx="2881">
                        <c:v>43227.389386574076</c:v>
                      </c:pt>
                      <c:pt idx="2882">
                        <c:v>43227.38962962963</c:v>
                      </c:pt>
                      <c:pt idx="2883">
                        <c:v>43227.389872685184</c:v>
                      </c:pt>
                      <c:pt idx="2884">
                        <c:v>43227.390115740738</c:v>
                      </c:pt>
                      <c:pt idx="2885">
                        <c:v>43227.3903587963</c:v>
                      </c:pt>
                      <c:pt idx="2886">
                        <c:v>43227.390601851854</c:v>
                      </c:pt>
                      <c:pt idx="2887">
                        <c:v>43227.390844907408</c:v>
                      </c:pt>
                      <c:pt idx="2888">
                        <c:v>43227.391087962962</c:v>
                      </c:pt>
                      <c:pt idx="2889">
                        <c:v>43227.391331018516</c:v>
                      </c:pt>
                      <c:pt idx="2890">
                        <c:v>43227.391574074078</c:v>
                      </c:pt>
                      <c:pt idx="2891">
                        <c:v>43227.391817129632</c:v>
                      </c:pt>
                      <c:pt idx="2892">
                        <c:v>43227.392060185186</c:v>
                      </c:pt>
                      <c:pt idx="2893">
                        <c:v>43227.39230324074</c:v>
                      </c:pt>
                      <c:pt idx="2894">
                        <c:v>43227.392546296294</c:v>
                      </c:pt>
                      <c:pt idx="2895">
                        <c:v>43227.392789351848</c:v>
                      </c:pt>
                      <c:pt idx="2896">
                        <c:v>43227.39303240741</c:v>
                      </c:pt>
                      <c:pt idx="2897">
                        <c:v>43227.393275462964</c:v>
                      </c:pt>
                      <c:pt idx="2898">
                        <c:v>43227.393518518518</c:v>
                      </c:pt>
                      <c:pt idx="2899">
                        <c:v>43227.393761574072</c:v>
                      </c:pt>
                      <c:pt idx="2900">
                        <c:v>43227.393993055557</c:v>
                      </c:pt>
                      <c:pt idx="2901">
                        <c:v>43227.394236111111</c:v>
                      </c:pt>
                      <c:pt idx="2902">
                        <c:v>43227.394479166665</c:v>
                      </c:pt>
                      <c:pt idx="2903">
                        <c:v>43227.39472222222</c:v>
                      </c:pt>
                      <c:pt idx="2904">
                        <c:v>43227.394965277781</c:v>
                      </c:pt>
                      <c:pt idx="2905">
                        <c:v>43227.395208333335</c:v>
                      </c:pt>
                      <c:pt idx="2906">
                        <c:v>43227.395451388889</c:v>
                      </c:pt>
                      <c:pt idx="2907">
                        <c:v>43227.395694444444</c:v>
                      </c:pt>
                      <c:pt idx="2908">
                        <c:v>43227.395937499998</c:v>
                      </c:pt>
                      <c:pt idx="2909">
                        <c:v>43227.396180555559</c:v>
                      </c:pt>
                      <c:pt idx="2910">
                        <c:v>43227.396423611113</c:v>
                      </c:pt>
                      <c:pt idx="2911">
                        <c:v>43227.396666666667</c:v>
                      </c:pt>
                      <c:pt idx="2912">
                        <c:v>43227.396909722222</c:v>
                      </c:pt>
                      <c:pt idx="2913">
                        <c:v>43227.397152777776</c:v>
                      </c:pt>
                      <c:pt idx="2914">
                        <c:v>43227.39739583333</c:v>
                      </c:pt>
                      <c:pt idx="2915">
                        <c:v>43227.397638888891</c:v>
                      </c:pt>
                      <c:pt idx="2916">
                        <c:v>43227.397881944446</c:v>
                      </c:pt>
                      <c:pt idx="2917">
                        <c:v>43227.398125</c:v>
                      </c:pt>
                      <c:pt idx="2918">
                        <c:v>43227.398368055554</c:v>
                      </c:pt>
                      <c:pt idx="2919">
                        <c:v>43227.398611111108</c:v>
                      </c:pt>
                      <c:pt idx="2920">
                        <c:v>43227.398854166669</c:v>
                      </c:pt>
                      <c:pt idx="2921">
                        <c:v>43227.399097222224</c:v>
                      </c:pt>
                      <c:pt idx="2922">
                        <c:v>43227.399340277778</c:v>
                      </c:pt>
                      <c:pt idx="2923">
                        <c:v>43227.399583333332</c:v>
                      </c:pt>
                      <c:pt idx="2924">
                        <c:v>43227.399826388886</c:v>
                      </c:pt>
                      <c:pt idx="2925">
                        <c:v>43227.400069444448</c:v>
                      </c:pt>
                      <c:pt idx="2926">
                        <c:v>43227.400312500002</c:v>
                      </c:pt>
                      <c:pt idx="2927">
                        <c:v>43227.400555555556</c:v>
                      </c:pt>
                      <c:pt idx="2928">
                        <c:v>43227.40079861111</c:v>
                      </c:pt>
                      <c:pt idx="2929">
                        <c:v>43227.401041666664</c:v>
                      </c:pt>
                      <c:pt idx="2930">
                        <c:v>43227.401284722226</c:v>
                      </c:pt>
                      <c:pt idx="2931">
                        <c:v>43227.40152777778</c:v>
                      </c:pt>
                      <c:pt idx="2932">
                        <c:v>43227.401770833334</c:v>
                      </c:pt>
                      <c:pt idx="2933">
                        <c:v>43227.402013888888</c:v>
                      </c:pt>
                      <c:pt idx="2934">
                        <c:v>43227.402256944442</c:v>
                      </c:pt>
                      <c:pt idx="2935">
                        <c:v>43227.402499999997</c:v>
                      </c:pt>
                      <c:pt idx="2936">
                        <c:v>43227.402743055558</c:v>
                      </c:pt>
                      <c:pt idx="2937">
                        <c:v>43227.402986111112</c:v>
                      </c:pt>
                      <c:pt idx="2938">
                        <c:v>43227.403229166666</c:v>
                      </c:pt>
                      <c:pt idx="2939">
                        <c:v>43227.40347222222</c:v>
                      </c:pt>
                      <c:pt idx="2940">
                        <c:v>43227.403715277775</c:v>
                      </c:pt>
                      <c:pt idx="2941">
                        <c:v>43227.403958333336</c:v>
                      </c:pt>
                      <c:pt idx="2942">
                        <c:v>43227.40420138889</c:v>
                      </c:pt>
                      <c:pt idx="2943">
                        <c:v>43227.404444444444</c:v>
                      </c:pt>
                      <c:pt idx="2944">
                        <c:v>43227.404687499999</c:v>
                      </c:pt>
                      <c:pt idx="2945">
                        <c:v>43227.404930555553</c:v>
                      </c:pt>
                      <c:pt idx="2946">
                        <c:v>43227.405173611114</c:v>
                      </c:pt>
                      <c:pt idx="2947">
                        <c:v>43227.405416666668</c:v>
                      </c:pt>
                      <c:pt idx="2948">
                        <c:v>43227.405648148146</c:v>
                      </c:pt>
                      <c:pt idx="2949">
                        <c:v>43227.405891203707</c:v>
                      </c:pt>
                      <c:pt idx="2950">
                        <c:v>43227.406134259261</c:v>
                      </c:pt>
                      <c:pt idx="2951">
                        <c:v>43227.406377314815</c:v>
                      </c:pt>
                      <c:pt idx="2952">
                        <c:v>43227.40662037037</c:v>
                      </c:pt>
                      <c:pt idx="2953">
                        <c:v>43227.406863425924</c:v>
                      </c:pt>
                      <c:pt idx="2954">
                        <c:v>43227.407106481478</c:v>
                      </c:pt>
                      <c:pt idx="2955">
                        <c:v>43227.407349537039</c:v>
                      </c:pt>
                      <c:pt idx="2956">
                        <c:v>43227.407592592594</c:v>
                      </c:pt>
                      <c:pt idx="2957">
                        <c:v>43227.407835648148</c:v>
                      </c:pt>
                      <c:pt idx="2958">
                        <c:v>43227.408078703702</c:v>
                      </c:pt>
                      <c:pt idx="2959">
                        <c:v>43227.408321759256</c:v>
                      </c:pt>
                      <c:pt idx="2960">
                        <c:v>43227.408564814818</c:v>
                      </c:pt>
                      <c:pt idx="2961">
                        <c:v>43227.408807870372</c:v>
                      </c:pt>
                      <c:pt idx="2962">
                        <c:v>43227.409050925926</c:v>
                      </c:pt>
                      <c:pt idx="2963">
                        <c:v>43227.40929398148</c:v>
                      </c:pt>
                      <c:pt idx="2964">
                        <c:v>43227.409537037034</c:v>
                      </c:pt>
                      <c:pt idx="2965">
                        <c:v>43227.409780092596</c:v>
                      </c:pt>
                      <c:pt idx="2966">
                        <c:v>43227.41002314815</c:v>
                      </c:pt>
                      <c:pt idx="2967">
                        <c:v>43227.410266203704</c:v>
                      </c:pt>
                      <c:pt idx="2968">
                        <c:v>43227.410509259258</c:v>
                      </c:pt>
                      <c:pt idx="2969">
                        <c:v>43227.410752314812</c:v>
                      </c:pt>
                      <c:pt idx="2970">
                        <c:v>43227.410995370374</c:v>
                      </c:pt>
                      <c:pt idx="2971">
                        <c:v>43227.411238425928</c:v>
                      </c:pt>
                      <c:pt idx="2972">
                        <c:v>43227.411481481482</c:v>
                      </c:pt>
                      <c:pt idx="2973">
                        <c:v>43227.411724537036</c:v>
                      </c:pt>
                      <c:pt idx="2974">
                        <c:v>43227.41196759259</c:v>
                      </c:pt>
                      <c:pt idx="2975">
                        <c:v>43227.412210648145</c:v>
                      </c:pt>
                      <c:pt idx="2976">
                        <c:v>43227.412453703706</c:v>
                      </c:pt>
                      <c:pt idx="2977">
                        <c:v>43227.41269675926</c:v>
                      </c:pt>
                      <c:pt idx="2978">
                        <c:v>43227.412939814814</c:v>
                      </c:pt>
                      <c:pt idx="2979">
                        <c:v>43227.413182870368</c:v>
                      </c:pt>
                      <c:pt idx="2980">
                        <c:v>43227.413425925923</c:v>
                      </c:pt>
                      <c:pt idx="2981">
                        <c:v>43227.413668981484</c:v>
                      </c:pt>
                      <c:pt idx="2982">
                        <c:v>43227.413912037038</c:v>
                      </c:pt>
                      <c:pt idx="2983">
                        <c:v>43227.414155092592</c:v>
                      </c:pt>
                      <c:pt idx="2984">
                        <c:v>43227.414398148147</c:v>
                      </c:pt>
                      <c:pt idx="2985">
                        <c:v>43227.414641203701</c:v>
                      </c:pt>
                      <c:pt idx="2986">
                        <c:v>43227.414884259262</c:v>
                      </c:pt>
                      <c:pt idx="2987">
                        <c:v>43227.415127314816</c:v>
                      </c:pt>
                      <c:pt idx="2988">
                        <c:v>43227.415370370371</c:v>
                      </c:pt>
                      <c:pt idx="2989">
                        <c:v>43227.415613425925</c:v>
                      </c:pt>
                      <c:pt idx="2990">
                        <c:v>43227.415856481479</c:v>
                      </c:pt>
                      <c:pt idx="2991">
                        <c:v>43227.41609953704</c:v>
                      </c:pt>
                      <c:pt idx="2992">
                        <c:v>43227.416342592594</c:v>
                      </c:pt>
                      <c:pt idx="2993">
                        <c:v>43227.416585648149</c:v>
                      </c:pt>
                      <c:pt idx="2994">
                        <c:v>43227.416828703703</c:v>
                      </c:pt>
                      <c:pt idx="2995">
                        <c:v>43227.417060185187</c:v>
                      </c:pt>
                      <c:pt idx="2996">
                        <c:v>43227.417303240742</c:v>
                      </c:pt>
                      <c:pt idx="2997">
                        <c:v>43227.417546296296</c:v>
                      </c:pt>
                      <c:pt idx="2998">
                        <c:v>43227.41778935185</c:v>
                      </c:pt>
                      <c:pt idx="2999">
                        <c:v>43227.418032407404</c:v>
                      </c:pt>
                      <c:pt idx="3000">
                        <c:v>43227.418275462966</c:v>
                      </c:pt>
                      <c:pt idx="3001">
                        <c:v>43227.41851851852</c:v>
                      </c:pt>
                      <c:pt idx="3002">
                        <c:v>43227.418761574074</c:v>
                      </c:pt>
                      <c:pt idx="3003">
                        <c:v>43227.419004629628</c:v>
                      </c:pt>
                      <c:pt idx="3004">
                        <c:v>43227.419247685182</c:v>
                      </c:pt>
                      <c:pt idx="3005">
                        <c:v>43227.419490740744</c:v>
                      </c:pt>
                      <c:pt idx="3006">
                        <c:v>43227.419733796298</c:v>
                      </c:pt>
                      <c:pt idx="3007">
                        <c:v>43227.419976851852</c:v>
                      </c:pt>
                      <c:pt idx="3008">
                        <c:v>43227.420219907406</c:v>
                      </c:pt>
                      <c:pt idx="3009">
                        <c:v>43227.42046296296</c:v>
                      </c:pt>
                      <c:pt idx="3010">
                        <c:v>43227.420706018522</c:v>
                      </c:pt>
                      <c:pt idx="3011">
                        <c:v>43227.420949074076</c:v>
                      </c:pt>
                      <c:pt idx="3012">
                        <c:v>43227.42119212963</c:v>
                      </c:pt>
                      <c:pt idx="3013">
                        <c:v>43227.421435185184</c:v>
                      </c:pt>
                      <c:pt idx="3014">
                        <c:v>43227.421678240738</c:v>
                      </c:pt>
                      <c:pt idx="3015">
                        <c:v>43227.4219212963</c:v>
                      </c:pt>
                      <c:pt idx="3016">
                        <c:v>43227.422164351854</c:v>
                      </c:pt>
                      <c:pt idx="3017">
                        <c:v>43227.422407407408</c:v>
                      </c:pt>
                      <c:pt idx="3018">
                        <c:v>43227.422650462962</c:v>
                      </c:pt>
                      <c:pt idx="3019">
                        <c:v>43227.422893518517</c:v>
                      </c:pt>
                      <c:pt idx="3020">
                        <c:v>43227.423136574071</c:v>
                      </c:pt>
                      <c:pt idx="3021">
                        <c:v>43227.423379629632</c:v>
                      </c:pt>
                      <c:pt idx="3022">
                        <c:v>43227.423622685186</c:v>
                      </c:pt>
                      <c:pt idx="3023">
                        <c:v>43227.42386574074</c:v>
                      </c:pt>
                      <c:pt idx="3024">
                        <c:v>43227.424108796295</c:v>
                      </c:pt>
                      <c:pt idx="3025">
                        <c:v>43227.424351851849</c:v>
                      </c:pt>
                      <c:pt idx="3026">
                        <c:v>43227.42459490741</c:v>
                      </c:pt>
                      <c:pt idx="3027">
                        <c:v>43227.424837962964</c:v>
                      </c:pt>
                      <c:pt idx="3028">
                        <c:v>43227.425081018519</c:v>
                      </c:pt>
                      <c:pt idx="3029">
                        <c:v>43227.425324074073</c:v>
                      </c:pt>
                      <c:pt idx="3030">
                        <c:v>43227.425567129627</c:v>
                      </c:pt>
                      <c:pt idx="3031">
                        <c:v>43227.425810185188</c:v>
                      </c:pt>
                      <c:pt idx="3032">
                        <c:v>43227.426053240742</c:v>
                      </c:pt>
                      <c:pt idx="3033">
                        <c:v>43227.426296296297</c:v>
                      </c:pt>
                      <c:pt idx="3034">
                        <c:v>43227.426539351851</c:v>
                      </c:pt>
                      <c:pt idx="3035">
                        <c:v>43227.426782407405</c:v>
                      </c:pt>
                      <c:pt idx="3036">
                        <c:v>43227.427025462966</c:v>
                      </c:pt>
                      <c:pt idx="3037">
                        <c:v>43227.427268518521</c:v>
                      </c:pt>
                      <c:pt idx="3038">
                        <c:v>43227.427511574075</c:v>
                      </c:pt>
                      <c:pt idx="3039">
                        <c:v>43227.427754629629</c:v>
                      </c:pt>
                      <c:pt idx="3040">
                        <c:v>43227.427997685183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HEADER!$E$2:$E$3042</c15:sqref>
                        </c15:formulaRef>
                      </c:ext>
                    </c:extLst>
                    <c:numCache>
                      <c:formatCode>General</c:formatCode>
                      <c:ptCount val="3041"/>
                      <c:pt idx="0">
                        <c:v>20.83</c:v>
                      </c:pt>
                      <c:pt idx="1">
                        <c:v>20.65</c:v>
                      </c:pt>
                      <c:pt idx="2">
                        <c:v>20.309999999999999</c:v>
                      </c:pt>
                      <c:pt idx="3">
                        <c:v>19.89</c:v>
                      </c:pt>
                      <c:pt idx="4">
                        <c:v>19.350000000000001</c:v>
                      </c:pt>
                      <c:pt idx="5">
                        <c:v>18.89</c:v>
                      </c:pt>
                      <c:pt idx="6">
                        <c:v>18.510000000000002</c:v>
                      </c:pt>
                      <c:pt idx="7">
                        <c:v>18.37</c:v>
                      </c:pt>
                      <c:pt idx="8">
                        <c:v>18.23</c:v>
                      </c:pt>
                      <c:pt idx="9">
                        <c:v>18.21</c:v>
                      </c:pt>
                      <c:pt idx="10">
                        <c:v>18.21</c:v>
                      </c:pt>
                      <c:pt idx="11">
                        <c:v>18.23</c:v>
                      </c:pt>
                      <c:pt idx="12">
                        <c:v>18.05</c:v>
                      </c:pt>
                      <c:pt idx="13">
                        <c:v>18.05</c:v>
                      </c:pt>
                      <c:pt idx="14">
                        <c:v>18.149999999999999</c:v>
                      </c:pt>
                      <c:pt idx="15">
                        <c:v>18.13</c:v>
                      </c:pt>
                      <c:pt idx="16">
                        <c:v>18.010000000000002</c:v>
                      </c:pt>
                      <c:pt idx="17">
                        <c:v>17.850000000000001</c:v>
                      </c:pt>
                      <c:pt idx="18">
                        <c:v>17.809999999999999</c:v>
                      </c:pt>
                      <c:pt idx="19">
                        <c:v>17.79</c:v>
                      </c:pt>
                      <c:pt idx="20">
                        <c:v>17.61</c:v>
                      </c:pt>
                      <c:pt idx="21">
                        <c:v>17.55</c:v>
                      </c:pt>
                      <c:pt idx="22">
                        <c:v>17.41</c:v>
                      </c:pt>
                      <c:pt idx="23">
                        <c:v>17.45</c:v>
                      </c:pt>
                      <c:pt idx="24">
                        <c:v>17.37</c:v>
                      </c:pt>
                      <c:pt idx="25">
                        <c:v>17.329999999999998</c:v>
                      </c:pt>
                      <c:pt idx="26">
                        <c:v>17.43</c:v>
                      </c:pt>
                      <c:pt idx="27">
                        <c:v>17.41</c:v>
                      </c:pt>
                      <c:pt idx="28">
                        <c:v>17.37</c:v>
                      </c:pt>
                      <c:pt idx="29">
                        <c:v>17.350000000000001</c:v>
                      </c:pt>
                      <c:pt idx="30">
                        <c:v>17.309999999999999</c:v>
                      </c:pt>
                      <c:pt idx="31">
                        <c:v>17.190000000000001</c:v>
                      </c:pt>
                      <c:pt idx="32">
                        <c:v>17.29</c:v>
                      </c:pt>
                      <c:pt idx="33">
                        <c:v>17.309999999999999</c:v>
                      </c:pt>
                      <c:pt idx="34">
                        <c:v>17.13</c:v>
                      </c:pt>
                      <c:pt idx="35">
                        <c:v>17.07</c:v>
                      </c:pt>
                      <c:pt idx="36">
                        <c:v>17.010000000000002</c:v>
                      </c:pt>
                      <c:pt idx="37">
                        <c:v>16.989999999999998</c:v>
                      </c:pt>
                      <c:pt idx="38">
                        <c:v>17.03</c:v>
                      </c:pt>
                      <c:pt idx="39">
                        <c:v>17.03</c:v>
                      </c:pt>
                      <c:pt idx="40">
                        <c:v>16.97</c:v>
                      </c:pt>
                      <c:pt idx="41">
                        <c:v>17.05</c:v>
                      </c:pt>
                      <c:pt idx="42">
                        <c:v>17.05</c:v>
                      </c:pt>
                      <c:pt idx="43">
                        <c:v>17.05</c:v>
                      </c:pt>
                      <c:pt idx="44">
                        <c:v>17.05</c:v>
                      </c:pt>
                      <c:pt idx="45">
                        <c:v>16.97</c:v>
                      </c:pt>
                      <c:pt idx="46">
                        <c:v>16.989999999999998</c:v>
                      </c:pt>
                      <c:pt idx="47">
                        <c:v>17.11</c:v>
                      </c:pt>
                      <c:pt idx="48">
                        <c:v>17.21</c:v>
                      </c:pt>
                      <c:pt idx="49">
                        <c:v>17.170000000000002</c:v>
                      </c:pt>
                      <c:pt idx="50">
                        <c:v>17.170000000000002</c:v>
                      </c:pt>
                      <c:pt idx="51">
                        <c:v>17.27</c:v>
                      </c:pt>
                      <c:pt idx="52">
                        <c:v>17.27</c:v>
                      </c:pt>
                      <c:pt idx="53">
                        <c:v>17.309999999999999</c:v>
                      </c:pt>
                      <c:pt idx="54">
                        <c:v>17.27</c:v>
                      </c:pt>
                      <c:pt idx="55">
                        <c:v>17.25</c:v>
                      </c:pt>
                      <c:pt idx="56">
                        <c:v>17.170000000000002</c:v>
                      </c:pt>
                      <c:pt idx="57">
                        <c:v>17.27</c:v>
                      </c:pt>
                      <c:pt idx="58">
                        <c:v>17.309999999999999</c:v>
                      </c:pt>
                      <c:pt idx="59">
                        <c:v>17.23</c:v>
                      </c:pt>
                      <c:pt idx="60">
                        <c:v>17.010000000000002</c:v>
                      </c:pt>
                      <c:pt idx="61">
                        <c:v>16.87</c:v>
                      </c:pt>
                      <c:pt idx="62">
                        <c:v>16.77</c:v>
                      </c:pt>
                      <c:pt idx="63">
                        <c:v>16.809999999999999</c:v>
                      </c:pt>
                      <c:pt idx="64">
                        <c:v>16.77</c:v>
                      </c:pt>
                      <c:pt idx="65">
                        <c:v>16.71</c:v>
                      </c:pt>
                      <c:pt idx="66">
                        <c:v>16.829999999999998</c:v>
                      </c:pt>
                      <c:pt idx="67">
                        <c:v>16.91</c:v>
                      </c:pt>
                      <c:pt idx="68">
                        <c:v>16.95</c:v>
                      </c:pt>
                      <c:pt idx="69">
                        <c:v>17.11</c:v>
                      </c:pt>
                      <c:pt idx="70">
                        <c:v>17.23</c:v>
                      </c:pt>
                      <c:pt idx="71">
                        <c:v>17.21</c:v>
                      </c:pt>
                      <c:pt idx="72">
                        <c:v>17.13</c:v>
                      </c:pt>
                      <c:pt idx="73">
                        <c:v>17.03</c:v>
                      </c:pt>
                      <c:pt idx="74">
                        <c:v>17.03</c:v>
                      </c:pt>
                      <c:pt idx="75">
                        <c:v>17.09</c:v>
                      </c:pt>
                      <c:pt idx="76">
                        <c:v>17.23</c:v>
                      </c:pt>
                      <c:pt idx="77">
                        <c:v>17.29</c:v>
                      </c:pt>
                      <c:pt idx="78">
                        <c:v>17.309999999999999</c:v>
                      </c:pt>
                      <c:pt idx="79">
                        <c:v>17.350000000000001</c:v>
                      </c:pt>
                      <c:pt idx="80">
                        <c:v>17.23</c:v>
                      </c:pt>
                      <c:pt idx="81">
                        <c:v>17.11</c:v>
                      </c:pt>
                      <c:pt idx="82">
                        <c:v>17.149999999999999</c:v>
                      </c:pt>
                      <c:pt idx="83">
                        <c:v>17.25</c:v>
                      </c:pt>
                      <c:pt idx="84">
                        <c:v>17.25</c:v>
                      </c:pt>
                      <c:pt idx="85">
                        <c:v>16.989999999999998</c:v>
                      </c:pt>
                      <c:pt idx="86">
                        <c:v>16.95</c:v>
                      </c:pt>
                      <c:pt idx="87">
                        <c:v>16.95</c:v>
                      </c:pt>
                      <c:pt idx="88">
                        <c:v>17.010000000000002</c:v>
                      </c:pt>
                      <c:pt idx="89">
                        <c:v>17.05</c:v>
                      </c:pt>
                      <c:pt idx="90">
                        <c:v>17.07</c:v>
                      </c:pt>
                      <c:pt idx="91">
                        <c:v>16.95</c:v>
                      </c:pt>
                      <c:pt idx="92">
                        <c:v>17.010000000000002</c:v>
                      </c:pt>
                      <c:pt idx="93">
                        <c:v>16.829999999999998</c:v>
                      </c:pt>
                      <c:pt idx="94">
                        <c:v>16.670000000000002</c:v>
                      </c:pt>
                      <c:pt idx="95">
                        <c:v>16.73</c:v>
                      </c:pt>
                      <c:pt idx="96">
                        <c:v>16.670000000000002</c:v>
                      </c:pt>
                      <c:pt idx="97">
                        <c:v>16.670000000000002</c:v>
                      </c:pt>
                      <c:pt idx="98">
                        <c:v>16.670000000000002</c:v>
                      </c:pt>
                      <c:pt idx="99">
                        <c:v>16.61</c:v>
                      </c:pt>
                      <c:pt idx="100">
                        <c:v>16.59</c:v>
                      </c:pt>
                      <c:pt idx="101">
                        <c:v>16.41</c:v>
                      </c:pt>
                      <c:pt idx="102">
                        <c:v>16.43</c:v>
                      </c:pt>
                      <c:pt idx="103">
                        <c:v>16.57</c:v>
                      </c:pt>
                      <c:pt idx="104">
                        <c:v>16.71</c:v>
                      </c:pt>
                      <c:pt idx="105">
                        <c:v>16.75</c:v>
                      </c:pt>
                      <c:pt idx="106">
                        <c:v>16.850000000000001</c:v>
                      </c:pt>
                      <c:pt idx="107">
                        <c:v>16.79</c:v>
                      </c:pt>
                      <c:pt idx="108">
                        <c:v>16.690000000000001</c:v>
                      </c:pt>
                      <c:pt idx="109">
                        <c:v>16.63</c:v>
                      </c:pt>
                      <c:pt idx="110">
                        <c:v>16.73</c:v>
                      </c:pt>
                      <c:pt idx="111">
                        <c:v>16.850000000000001</c:v>
                      </c:pt>
                      <c:pt idx="112">
                        <c:v>16.73</c:v>
                      </c:pt>
                      <c:pt idx="113">
                        <c:v>16.73</c:v>
                      </c:pt>
                      <c:pt idx="114">
                        <c:v>16.71</c:v>
                      </c:pt>
                      <c:pt idx="115">
                        <c:v>16.77</c:v>
                      </c:pt>
                      <c:pt idx="116">
                        <c:v>16.87</c:v>
                      </c:pt>
                      <c:pt idx="117">
                        <c:v>16.93</c:v>
                      </c:pt>
                      <c:pt idx="118">
                        <c:v>16.649999999999999</c:v>
                      </c:pt>
                      <c:pt idx="119">
                        <c:v>16.649999999999999</c:v>
                      </c:pt>
                      <c:pt idx="120">
                        <c:v>16.649999999999999</c:v>
                      </c:pt>
                      <c:pt idx="121">
                        <c:v>16.670000000000002</c:v>
                      </c:pt>
                      <c:pt idx="122">
                        <c:v>16.690000000000001</c:v>
                      </c:pt>
                      <c:pt idx="123">
                        <c:v>16.71</c:v>
                      </c:pt>
                      <c:pt idx="124">
                        <c:v>16.53</c:v>
                      </c:pt>
                      <c:pt idx="125">
                        <c:v>16.29</c:v>
                      </c:pt>
                      <c:pt idx="126">
                        <c:v>16.329999999999998</c:v>
                      </c:pt>
                      <c:pt idx="127">
                        <c:v>16.329999999999998</c:v>
                      </c:pt>
                      <c:pt idx="128">
                        <c:v>16.309999999999999</c:v>
                      </c:pt>
                      <c:pt idx="129">
                        <c:v>16.23</c:v>
                      </c:pt>
                      <c:pt idx="130">
                        <c:v>16.27</c:v>
                      </c:pt>
                      <c:pt idx="131">
                        <c:v>16.309999999999999</c:v>
                      </c:pt>
                      <c:pt idx="132">
                        <c:v>16.21</c:v>
                      </c:pt>
                      <c:pt idx="133">
                        <c:v>16.29</c:v>
                      </c:pt>
                      <c:pt idx="134">
                        <c:v>16.23</c:v>
                      </c:pt>
                      <c:pt idx="135">
                        <c:v>16.13</c:v>
                      </c:pt>
                      <c:pt idx="136">
                        <c:v>16.09</c:v>
                      </c:pt>
                      <c:pt idx="137">
                        <c:v>15.99</c:v>
                      </c:pt>
                      <c:pt idx="138">
                        <c:v>15.99</c:v>
                      </c:pt>
                      <c:pt idx="139">
                        <c:v>15.99</c:v>
                      </c:pt>
                      <c:pt idx="140">
                        <c:v>15.91</c:v>
                      </c:pt>
                      <c:pt idx="141">
                        <c:v>15.97</c:v>
                      </c:pt>
                      <c:pt idx="142">
                        <c:v>16.05</c:v>
                      </c:pt>
                      <c:pt idx="143">
                        <c:v>16.149999999999999</c:v>
                      </c:pt>
                      <c:pt idx="144">
                        <c:v>16.21</c:v>
                      </c:pt>
                      <c:pt idx="145">
                        <c:v>16.13</c:v>
                      </c:pt>
                      <c:pt idx="146">
                        <c:v>16.170000000000002</c:v>
                      </c:pt>
                      <c:pt idx="147">
                        <c:v>16.149999999999999</c:v>
                      </c:pt>
                      <c:pt idx="148">
                        <c:v>16.03</c:v>
                      </c:pt>
                      <c:pt idx="149">
                        <c:v>16.03</c:v>
                      </c:pt>
                      <c:pt idx="150">
                        <c:v>15.67</c:v>
                      </c:pt>
                      <c:pt idx="151">
                        <c:v>15.59</c:v>
                      </c:pt>
                      <c:pt idx="152">
                        <c:v>15.65</c:v>
                      </c:pt>
                      <c:pt idx="153">
                        <c:v>15.75</c:v>
                      </c:pt>
                      <c:pt idx="154">
                        <c:v>15.79</c:v>
                      </c:pt>
                      <c:pt idx="155">
                        <c:v>15.83</c:v>
                      </c:pt>
                      <c:pt idx="156">
                        <c:v>15.79</c:v>
                      </c:pt>
                      <c:pt idx="157">
                        <c:v>15.73</c:v>
                      </c:pt>
                      <c:pt idx="158">
                        <c:v>15.79</c:v>
                      </c:pt>
                      <c:pt idx="159">
                        <c:v>15.85</c:v>
                      </c:pt>
                      <c:pt idx="160">
                        <c:v>15.79</c:v>
                      </c:pt>
                      <c:pt idx="161">
                        <c:v>15.55</c:v>
                      </c:pt>
                      <c:pt idx="162">
                        <c:v>15.53</c:v>
                      </c:pt>
                      <c:pt idx="163">
                        <c:v>15.55</c:v>
                      </c:pt>
                      <c:pt idx="164">
                        <c:v>15.59</c:v>
                      </c:pt>
                      <c:pt idx="165">
                        <c:v>15.55</c:v>
                      </c:pt>
                      <c:pt idx="166">
                        <c:v>15.51</c:v>
                      </c:pt>
                      <c:pt idx="167">
                        <c:v>15.51</c:v>
                      </c:pt>
                      <c:pt idx="168">
                        <c:v>15.35</c:v>
                      </c:pt>
                      <c:pt idx="169">
                        <c:v>15.33</c:v>
                      </c:pt>
                      <c:pt idx="170">
                        <c:v>15.31</c:v>
                      </c:pt>
                      <c:pt idx="171">
                        <c:v>15.35</c:v>
                      </c:pt>
                      <c:pt idx="172">
                        <c:v>15.39</c:v>
                      </c:pt>
                      <c:pt idx="173">
                        <c:v>15.33</c:v>
                      </c:pt>
                      <c:pt idx="174">
                        <c:v>15.33</c:v>
                      </c:pt>
                      <c:pt idx="175">
                        <c:v>15.45</c:v>
                      </c:pt>
                      <c:pt idx="176">
                        <c:v>15.55</c:v>
                      </c:pt>
                      <c:pt idx="177">
                        <c:v>15.51</c:v>
                      </c:pt>
                      <c:pt idx="178">
                        <c:v>15.55</c:v>
                      </c:pt>
                      <c:pt idx="179">
                        <c:v>15.63</c:v>
                      </c:pt>
                      <c:pt idx="180">
                        <c:v>15.59</c:v>
                      </c:pt>
                      <c:pt idx="181">
                        <c:v>15.63</c:v>
                      </c:pt>
                      <c:pt idx="182">
                        <c:v>15.57</c:v>
                      </c:pt>
                      <c:pt idx="183">
                        <c:v>15.55</c:v>
                      </c:pt>
                      <c:pt idx="184">
                        <c:v>15.43</c:v>
                      </c:pt>
                      <c:pt idx="185">
                        <c:v>15.43</c:v>
                      </c:pt>
                      <c:pt idx="186">
                        <c:v>15.35</c:v>
                      </c:pt>
                      <c:pt idx="187">
                        <c:v>15.31</c:v>
                      </c:pt>
                      <c:pt idx="188">
                        <c:v>15.25</c:v>
                      </c:pt>
                      <c:pt idx="189">
                        <c:v>15.29</c:v>
                      </c:pt>
                      <c:pt idx="190">
                        <c:v>15.27</c:v>
                      </c:pt>
                      <c:pt idx="191">
                        <c:v>15.15</c:v>
                      </c:pt>
                      <c:pt idx="192">
                        <c:v>15.05</c:v>
                      </c:pt>
                      <c:pt idx="193">
                        <c:v>15.03</c:v>
                      </c:pt>
                      <c:pt idx="194">
                        <c:v>14.97</c:v>
                      </c:pt>
                      <c:pt idx="195">
                        <c:v>14.99</c:v>
                      </c:pt>
                      <c:pt idx="196">
                        <c:v>15.09</c:v>
                      </c:pt>
                      <c:pt idx="197">
                        <c:v>15.11</c:v>
                      </c:pt>
                      <c:pt idx="198">
                        <c:v>15.11</c:v>
                      </c:pt>
                      <c:pt idx="199">
                        <c:v>15.11</c:v>
                      </c:pt>
                      <c:pt idx="200">
                        <c:v>15.13</c:v>
                      </c:pt>
                      <c:pt idx="201">
                        <c:v>15.15</c:v>
                      </c:pt>
                      <c:pt idx="202">
                        <c:v>15.13</c:v>
                      </c:pt>
                      <c:pt idx="203">
                        <c:v>15.23</c:v>
                      </c:pt>
                      <c:pt idx="204">
                        <c:v>15.23</c:v>
                      </c:pt>
                      <c:pt idx="205">
                        <c:v>15.21</c:v>
                      </c:pt>
                      <c:pt idx="206">
                        <c:v>15.27</c:v>
                      </c:pt>
                      <c:pt idx="207">
                        <c:v>15.33</c:v>
                      </c:pt>
                      <c:pt idx="208">
                        <c:v>15.35</c:v>
                      </c:pt>
                      <c:pt idx="209">
                        <c:v>15.33</c:v>
                      </c:pt>
                      <c:pt idx="210">
                        <c:v>15.35</c:v>
                      </c:pt>
                      <c:pt idx="211">
                        <c:v>15.39</c:v>
                      </c:pt>
                      <c:pt idx="212">
                        <c:v>15.31</c:v>
                      </c:pt>
                      <c:pt idx="213">
                        <c:v>15.23</c:v>
                      </c:pt>
                      <c:pt idx="214">
                        <c:v>15.23</c:v>
                      </c:pt>
                      <c:pt idx="215">
                        <c:v>15.21</c:v>
                      </c:pt>
                      <c:pt idx="216">
                        <c:v>15.25</c:v>
                      </c:pt>
                      <c:pt idx="217">
                        <c:v>15.25</c:v>
                      </c:pt>
                      <c:pt idx="218">
                        <c:v>15.39</c:v>
                      </c:pt>
                      <c:pt idx="219">
                        <c:v>15.43</c:v>
                      </c:pt>
                      <c:pt idx="220">
                        <c:v>15.49</c:v>
                      </c:pt>
                      <c:pt idx="221">
                        <c:v>15.51</c:v>
                      </c:pt>
                      <c:pt idx="222">
                        <c:v>15.43</c:v>
                      </c:pt>
                      <c:pt idx="223">
                        <c:v>15.41</c:v>
                      </c:pt>
                      <c:pt idx="224">
                        <c:v>15.45</c:v>
                      </c:pt>
                      <c:pt idx="225">
                        <c:v>15.45</c:v>
                      </c:pt>
                      <c:pt idx="226">
                        <c:v>15.43</c:v>
                      </c:pt>
                      <c:pt idx="227">
                        <c:v>15.39</c:v>
                      </c:pt>
                      <c:pt idx="228">
                        <c:v>15.33</c:v>
                      </c:pt>
                      <c:pt idx="229">
                        <c:v>15.17</c:v>
                      </c:pt>
                      <c:pt idx="230">
                        <c:v>15.19</c:v>
                      </c:pt>
                      <c:pt idx="231">
                        <c:v>15.25</c:v>
                      </c:pt>
                      <c:pt idx="232">
                        <c:v>15.37</c:v>
                      </c:pt>
                      <c:pt idx="233">
                        <c:v>15.43</c:v>
                      </c:pt>
                      <c:pt idx="234">
                        <c:v>15.43</c:v>
                      </c:pt>
                      <c:pt idx="235">
                        <c:v>15.43</c:v>
                      </c:pt>
                      <c:pt idx="236">
                        <c:v>15.47</c:v>
                      </c:pt>
                      <c:pt idx="237">
                        <c:v>15.35</c:v>
                      </c:pt>
                      <c:pt idx="238">
                        <c:v>15.33</c:v>
                      </c:pt>
                      <c:pt idx="239">
                        <c:v>15.29</c:v>
                      </c:pt>
                      <c:pt idx="240">
                        <c:v>15.21</c:v>
                      </c:pt>
                      <c:pt idx="241">
                        <c:v>15.13</c:v>
                      </c:pt>
                      <c:pt idx="242">
                        <c:v>15.13</c:v>
                      </c:pt>
                      <c:pt idx="243">
                        <c:v>15.07</c:v>
                      </c:pt>
                      <c:pt idx="244">
                        <c:v>15.05</c:v>
                      </c:pt>
                      <c:pt idx="245">
                        <c:v>15.09</c:v>
                      </c:pt>
                      <c:pt idx="246">
                        <c:v>15.05</c:v>
                      </c:pt>
                      <c:pt idx="247">
                        <c:v>15.09</c:v>
                      </c:pt>
                      <c:pt idx="248">
                        <c:v>14.99</c:v>
                      </c:pt>
                      <c:pt idx="249">
                        <c:v>14.87</c:v>
                      </c:pt>
                      <c:pt idx="250">
                        <c:v>14.89</c:v>
                      </c:pt>
                      <c:pt idx="251">
                        <c:v>14.85</c:v>
                      </c:pt>
                      <c:pt idx="252">
                        <c:v>14.83</c:v>
                      </c:pt>
                      <c:pt idx="253">
                        <c:v>14.79</c:v>
                      </c:pt>
                      <c:pt idx="254">
                        <c:v>14.75</c:v>
                      </c:pt>
                      <c:pt idx="255">
                        <c:v>14.59</c:v>
                      </c:pt>
                      <c:pt idx="256">
                        <c:v>14.45</c:v>
                      </c:pt>
                      <c:pt idx="257">
                        <c:v>14.45</c:v>
                      </c:pt>
                      <c:pt idx="258">
                        <c:v>14.41</c:v>
                      </c:pt>
                      <c:pt idx="259">
                        <c:v>14.39</c:v>
                      </c:pt>
                      <c:pt idx="260">
                        <c:v>14.37</c:v>
                      </c:pt>
                      <c:pt idx="261">
                        <c:v>14.37</c:v>
                      </c:pt>
                      <c:pt idx="262">
                        <c:v>14.39</c:v>
                      </c:pt>
                      <c:pt idx="263">
                        <c:v>14.43</c:v>
                      </c:pt>
                      <c:pt idx="264">
                        <c:v>14.41</c:v>
                      </c:pt>
                      <c:pt idx="265">
                        <c:v>14.43</c:v>
                      </c:pt>
                      <c:pt idx="266">
                        <c:v>14.39</c:v>
                      </c:pt>
                      <c:pt idx="267">
                        <c:v>14.39</c:v>
                      </c:pt>
                      <c:pt idx="268">
                        <c:v>14.35</c:v>
                      </c:pt>
                      <c:pt idx="269">
                        <c:v>14.41</c:v>
                      </c:pt>
                      <c:pt idx="270">
                        <c:v>14.55</c:v>
                      </c:pt>
                      <c:pt idx="271">
                        <c:v>14.51</c:v>
                      </c:pt>
                      <c:pt idx="272">
                        <c:v>14.47</c:v>
                      </c:pt>
                      <c:pt idx="273">
                        <c:v>14.45</c:v>
                      </c:pt>
                      <c:pt idx="274">
                        <c:v>14.41</c:v>
                      </c:pt>
                      <c:pt idx="275">
                        <c:v>14.47</c:v>
                      </c:pt>
                      <c:pt idx="276">
                        <c:v>14.45</c:v>
                      </c:pt>
                      <c:pt idx="277">
                        <c:v>14.35</c:v>
                      </c:pt>
                      <c:pt idx="278">
                        <c:v>14.35</c:v>
                      </c:pt>
                      <c:pt idx="279">
                        <c:v>14.39</c:v>
                      </c:pt>
                      <c:pt idx="280">
                        <c:v>14.39</c:v>
                      </c:pt>
                      <c:pt idx="281">
                        <c:v>14.39</c:v>
                      </c:pt>
                      <c:pt idx="282">
                        <c:v>14.45</c:v>
                      </c:pt>
                      <c:pt idx="283">
                        <c:v>14.45</c:v>
                      </c:pt>
                      <c:pt idx="284">
                        <c:v>14.47</c:v>
                      </c:pt>
                      <c:pt idx="285">
                        <c:v>14.41</c:v>
                      </c:pt>
                      <c:pt idx="286">
                        <c:v>14.37</c:v>
                      </c:pt>
                      <c:pt idx="287">
                        <c:v>14.33</c:v>
                      </c:pt>
                      <c:pt idx="288">
                        <c:v>14.17</c:v>
                      </c:pt>
                      <c:pt idx="289">
                        <c:v>14.19</c:v>
                      </c:pt>
                      <c:pt idx="290">
                        <c:v>14.23</c:v>
                      </c:pt>
                      <c:pt idx="291">
                        <c:v>14.27</c:v>
                      </c:pt>
                      <c:pt idx="292">
                        <c:v>14.29</c:v>
                      </c:pt>
                      <c:pt idx="293">
                        <c:v>14.33</c:v>
                      </c:pt>
                      <c:pt idx="294">
                        <c:v>14.33</c:v>
                      </c:pt>
                      <c:pt idx="295">
                        <c:v>14.35</c:v>
                      </c:pt>
                      <c:pt idx="296">
                        <c:v>14.35</c:v>
                      </c:pt>
                      <c:pt idx="297">
                        <c:v>14.33</c:v>
                      </c:pt>
                      <c:pt idx="298">
                        <c:v>14.35</c:v>
                      </c:pt>
                      <c:pt idx="299">
                        <c:v>14.33</c:v>
                      </c:pt>
                      <c:pt idx="300">
                        <c:v>14.21</c:v>
                      </c:pt>
                      <c:pt idx="301">
                        <c:v>14.23</c:v>
                      </c:pt>
                      <c:pt idx="302">
                        <c:v>14.27</c:v>
                      </c:pt>
                      <c:pt idx="303">
                        <c:v>14.29</c:v>
                      </c:pt>
                      <c:pt idx="304">
                        <c:v>14.21</c:v>
                      </c:pt>
                      <c:pt idx="305">
                        <c:v>14.19</c:v>
                      </c:pt>
                      <c:pt idx="306">
                        <c:v>14.13</c:v>
                      </c:pt>
                      <c:pt idx="307">
                        <c:v>14.11</c:v>
                      </c:pt>
                      <c:pt idx="308">
                        <c:v>14.07</c:v>
                      </c:pt>
                      <c:pt idx="309">
                        <c:v>14.11</c:v>
                      </c:pt>
                      <c:pt idx="310">
                        <c:v>14.11</c:v>
                      </c:pt>
                      <c:pt idx="311">
                        <c:v>14.09</c:v>
                      </c:pt>
                      <c:pt idx="312">
                        <c:v>14.11</c:v>
                      </c:pt>
                      <c:pt idx="313">
                        <c:v>14.07</c:v>
                      </c:pt>
                      <c:pt idx="314">
                        <c:v>14.05</c:v>
                      </c:pt>
                      <c:pt idx="315">
                        <c:v>14.01</c:v>
                      </c:pt>
                      <c:pt idx="316">
                        <c:v>13.93</c:v>
                      </c:pt>
                      <c:pt idx="317">
                        <c:v>13.91</c:v>
                      </c:pt>
                      <c:pt idx="318">
                        <c:v>13.87</c:v>
                      </c:pt>
                      <c:pt idx="319">
                        <c:v>13.73</c:v>
                      </c:pt>
                      <c:pt idx="320">
                        <c:v>13.75</c:v>
                      </c:pt>
                      <c:pt idx="321">
                        <c:v>13.79</c:v>
                      </c:pt>
                      <c:pt idx="322">
                        <c:v>13.75</c:v>
                      </c:pt>
                      <c:pt idx="323">
                        <c:v>13.73</c:v>
                      </c:pt>
                      <c:pt idx="324">
                        <c:v>13.71</c:v>
                      </c:pt>
                      <c:pt idx="325">
                        <c:v>13.73</c:v>
                      </c:pt>
                      <c:pt idx="326">
                        <c:v>13.71</c:v>
                      </c:pt>
                      <c:pt idx="327">
                        <c:v>13.71</c:v>
                      </c:pt>
                      <c:pt idx="328">
                        <c:v>13.67</c:v>
                      </c:pt>
                      <c:pt idx="329">
                        <c:v>13.69</c:v>
                      </c:pt>
                      <c:pt idx="330">
                        <c:v>13.67</c:v>
                      </c:pt>
                      <c:pt idx="331">
                        <c:v>13.65</c:v>
                      </c:pt>
                      <c:pt idx="332">
                        <c:v>13.57</c:v>
                      </c:pt>
                      <c:pt idx="333">
                        <c:v>13.53</c:v>
                      </c:pt>
                      <c:pt idx="334">
                        <c:v>13.49</c:v>
                      </c:pt>
                      <c:pt idx="335">
                        <c:v>13.47</c:v>
                      </c:pt>
                      <c:pt idx="336">
                        <c:v>13.43</c:v>
                      </c:pt>
                      <c:pt idx="337">
                        <c:v>13.45</c:v>
                      </c:pt>
                      <c:pt idx="338">
                        <c:v>13.47</c:v>
                      </c:pt>
                      <c:pt idx="339">
                        <c:v>13.45</c:v>
                      </c:pt>
                      <c:pt idx="340">
                        <c:v>13.45</c:v>
                      </c:pt>
                      <c:pt idx="341">
                        <c:v>13.47</c:v>
                      </c:pt>
                      <c:pt idx="342">
                        <c:v>13.45</c:v>
                      </c:pt>
                      <c:pt idx="343">
                        <c:v>13.47</c:v>
                      </c:pt>
                      <c:pt idx="344">
                        <c:v>13.53</c:v>
                      </c:pt>
                      <c:pt idx="345">
                        <c:v>13.55</c:v>
                      </c:pt>
                      <c:pt idx="346">
                        <c:v>13.53</c:v>
                      </c:pt>
                      <c:pt idx="347">
                        <c:v>13.51</c:v>
                      </c:pt>
                      <c:pt idx="348">
                        <c:v>13.49</c:v>
                      </c:pt>
                      <c:pt idx="349">
                        <c:v>13.49</c:v>
                      </c:pt>
                      <c:pt idx="350">
                        <c:v>13.49</c:v>
                      </c:pt>
                      <c:pt idx="351">
                        <c:v>13.49</c:v>
                      </c:pt>
                      <c:pt idx="352">
                        <c:v>13.49</c:v>
                      </c:pt>
                      <c:pt idx="353">
                        <c:v>13.51</c:v>
                      </c:pt>
                      <c:pt idx="354">
                        <c:v>13.55</c:v>
                      </c:pt>
                      <c:pt idx="355">
                        <c:v>13.55</c:v>
                      </c:pt>
                      <c:pt idx="356">
                        <c:v>13.61</c:v>
                      </c:pt>
                      <c:pt idx="357">
                        <c:v>13.55</c:v>
                      </c:pt>
                      <c:pt idx="358">
                        <c:v>13.55</c:v>
                      </c:pt>
                      <c:pt idx="359">
                        <c:v>13.49</c:v>
                      </c:pt>
                      <c:pt idx="360">
                        <c:v>13.53</c:v>
                      </c:pt>
                      <c:pt idx="361">
                        <c:v>13.51</c:v>
                      </c:pt>
                      <c:pt idx="362">
                        <c:v>13.49</c:v>
                      </c:pt>
                      <c:pt idx="363">
                        <c:v>13.47</c:v>
                      </c:pt>
                      <c:pt idx="364">
                        <c:v>13.43</c:v>
                      </c:pt>
                      <c:pt idx="365">
                        <c:v>13.43</c:v>
                      </c:pt>
                      <c:pt idx="366">
                        <c:v>13.43</c:v>
                      </c:pt>
                      <c:pt idx="367">
                        <c:v>13.41</c:v>
                      </c:pt>
                      <c:pt idx="368">
                        <c:v>13.37</c:v>
                      </c:pt>
                      <c:pt idx="369">
                        <c:v>13.33</c:v>
                      </c:pt>
                      <c:pt idx="370">
                        <c:v>13.33</c:v>
                      </c:pt>
                      <c:pt idx="371">
                        <c:v>13.31</c:v>
                      </c:pt>
                      <c:pt idx="372">
                        <c:v>13.33</c:v>
                      </c:pt>
                      <c:pt idx="373">
                        <c:v>13.33</c:v>
                      </c:pt>
                      <c:pt idx="374">
                        <c:v>13.33</c:v>
                      </c:pt>
                      <c:pt idx="375">
                        <c:v>13.31</c:v>
                      </c:pt>
                      <c:pt idx="376">
                        <c:v>13.33</c:v>
                      </c:pt>
                      <c:pt idx="377">
                        <c:v>13.29</c:v>
                      </c:pt>
                      <c:pt idx="378">
                        <c:v>13.25</c:v>
                      </c:pt>
                      <c:pt idx="379">
                        <c:v>13.23</c:v>
                      </c:pt>
                      <c:pt idx="380">
                        <c:v>13.23</c:v>
                      </c:pt>
                      <c:pt idx="381">
                        <c:v>13.23</c:v>
                      </c:pt>
                      <c:pt idx="382">
                        <c:v>13.19</c:v>
                      </c:pt>
                      <c:pt idx="383">
                        <c:v>13.19</c:v>
                      </c:pt>
                      <c:pt idx="384">
                        <c:v>13.21</c:v>
                      </c:pt>
                      <c:pt idx="385">
                        <c:v>13.19</c:v>
                      </c:pt>
                      <c:pt idx="386">
                        <c:v>13.15</c:v>
                      </c:pt>
                      <c:pt idx="387">
                        <c:v>13.17</c:v>
                      </c:pt>
                      <c:pt idx="388">
                        <c:v>13.17</c:v>
                      </c:pt>
                      <c:pt idx="389">
                        <c:v>13.13</c:v>
                      </c:pt>
                      <c:pt idx="390">
                        <c:v>13.11</c:v>
                      </c:pt>
                      <c:pt idx="391">
                        <c:v>13.11</c:v>
                      </c:pt>
                      <c:pt idx="392">
                        <c:v>13.13</c:v>
                      </c:pt>
                      <c:pt idx="393">
                        <c:v>13.09</c:v>
                      </c:pt>
                      <c:pt idx="394">
                        <c:v>13.07</c:v>
                      </c:pt>
                      <c:pt idx="395">
                        <c:v>13.07</c:v>
                      </c:pt>
                      <c:pt idx="396">
                        <c:v>13.07</c:v>
                      </c:pt>
                      <c:pt idx="397">
                        <c:v>13.09</c:v>
                      </c:pt>
                      <c:pt idx="398">
                        <c:v>13.09</c:v>
                      </c:pt>
                      <c:pt idx="399">
                        <c:v>13.09</c:v>
                      </c:pt>
                      <c:pt idx="400">
                        <c:v>13.09</c:v>
                      </c:pt>
                      <c:pt idx="401">
                        <c:v>13.03</c:v>
                      </c:pt>
                      <c:pt idx="402">
                        <c:v>13.01</c:v>
                      </c:pt>
                      <c:pt idx="403">
                        <c:v>13.01</c:v>
                      </c:pt>
                      <c:pt idx="404">
                        <c:v>12.97</c:v>
                      </c:pt>
                      <c:pt idx="405">
                        <c:v>12.97</c:v>
                      </c:pt>
                      <c:pt idx="406">
                        <c:v>12.97</c:v>
                      </c:pt>
                      <c:pt idx="407">
                        <c:v>12.99</c:v>
                      </c:pt>
                      <c:pt idx="408">
                        <c:v>12.97</c:v>
                      </c:pt>
                      <c:pt idx="409">
                        <c:v>12.99</c:v>
                      </c:pt>
                      <c:pt idx="410">
                        <c:v>12.99</c:v>
                      </c:pt>
                      <c:pt idx="411">
                        <c:v>13.03</c:v>
                      </c:pt>
                      <c:pt idx="412">
                        <c:v>13.03</c:v>
                      </c:pt>
                      <c:pt idx="413">
                        <c:v>13.03</c:v>
                      </c:pt>
                      <c:pt idx="414">
                        <c:v>13.07</c:v>
                      </c:pt>
                      <c:pt idx="415">
                        <c:v>13.09</c:v>
                      </c:pt>
                      <c:pt idx="416">
                        <c:v>13.07</c:v>
                      </c:pt>
                      <c:pt idx="417">
                        <c:v>13.07</c:v>
                      </c:pt>
                      <c:pt idx="418">
                        <c:v>13.07</c:v>
                      </c:pt>
                      <c:pt idx="419">
                        <c:v>13.09</c:v>
                      </c:pt>
                      <c:pt idx="420">
                        <c:v>13.05</c:v>
                      </c:pt>
                      <c:pt idx="421">
                        <c:v>13.05</c:v>
                      </c:pt>
                      <c:pt idx="422">
                        <c:v>13.05</c:v>
                      </c:pt>
                      <c:pt idx="423">
                        <c:v>13.05</c:v>
                      </c:pt>
                      <c:pt idx="424">
                        <c:v>13.07</c:v>
                      </c:pt>
                      <c:pt idx="425">
                        <c:v>13.11</c:v>
                      </c:pt>
                      <c:pt idx="426">
                        <c:v>13.11</c:v>
                      </c:pt>
                      <c:pt idx="427">
                        <c:v>13.15</c:v>
                      </c:pt>
                      <c:pt idx="428">
                        <c:v>13.17</c:v>
                      </c:pt>
                      <c:pt idx="429">
                        <c:v>13.17</c:v>
                      </c:pt>
                      <c:pt idx="430">
                        <c:v>13.15</c:v>
                      </c:pt>
                      <c:pt idx="431">
                        <c:v>13.13</c:v>
                      </c:pt>
                      <c:pt idx="432">
                        <c:v>13.13</c:v>
                      </c:pt>
                      <c:pt idx="433">
                        <c:v>13.13</c:v>
                      </c:pt>
                      <c:pt idx="434">
                        <c:v>13.19</c:v>
                      </c:pt>
                      <c:pt idx="435">
                        <c:v>13.19</c:v>
                      </c:pt>
                      <c:pt idx="436">
                        <c:v>13.19</c:v>
                      </c:pt>
                      <c:pt idx="437">
                        <c:v>13.21</c:v>
                      </c:pt>
                      <c:pt idx="438">
                        <c:v>13.19</c:v>
                      </c:pt>
                      <c:pt idx="439">
                        <c:v>13.23</c:v>
                      </c:pt>
                      <c:pt idx="440">
                        <c:v>13.23</c:v>
                      </c:pt>
                      <c:pt idx="441">
                        <c:v>13.23</c:v>
                      </c:pt>
                      <c:pt idx="442">
                        <c:v>13.19</c:v>
                      </c:pt>
                      <c:pt idx="443">
                        <c:v>13.15</c:v>
                      </c:pt>
                      <c:pt idx="444">
                        <c:v>13.15</c:v>
                      </c:pt>
                      <c:pt idx="445">
                        <c:v>13.19</c:v>
                      </c:pt>
                      <c:pt idx="446">
                        <c:v>13.19</c:v>
                      </c:pt>
                      <c:pt idx="447">
                        <c:v>13.15</c:v>
                      </c:pt>
                      <c:pt idx="448">
                        <c:v>13.07</c:v>
                      </c:pt>
                      <c:pt idx="449">
                        <c:v>13.11</c:v>
                      </c:pt>
                      <c:pt idx="450">
                        <c:v>13.11</c:v>
                      </c:pt>
                      <c:pt idx="451">
                        <c:v>13.17</c:v>
                      </c:pt>
                      <c:pt idx="452">
                        <c:v>13.17</c:v>
                      </c:pt>
                      <c:pt idx="453">
                        <c:v>13.17</c:v>
                      </c:pt>
                      <c:pt idx="454">
                        <c:v>13.17</c:v>
                      </c:pt>
                      <c:pt idx="455">
                        <c:v>13.17</c:v>
                      </c:pt>
                      <c:pt idx="456">
                        <c:v>13.11</c:v>
                      </c:pt>
                      <c:pt idx="457">
                        <c:v>13.17</c:v>
                      </c:pt>
                      <c:pt idx="458">
                        <c:v>13.17</c:v>
                      </c:pt>
                      <c:pt idx="459">
                        <c:v>13.21</c:v>
                      </c:pt>
                      <c:pt idx="460">
                        <c:v>13.19</c:v>
                      </c:pt>
                      <c:pt idx="461">
                        <c:v>13.19</c:v>
                      </c:pt>
                      <c:pt idx="462">
                        <c:v>13.21</c:v>
                      </c:pt>
                      <c:pt idx="463">
                        <c:v>13.19</c:v>
                      </c:pt>
                      <c:pt idx="464">
                        <c:v>13.11</c:v>
                      </c:pt>
                      <c:pt idx="465">
                        <c:v>13.17</c:v>
                      </c:pt>
                      <c:pt idx="466">
                        <c:v>13.21</c:v>
                      </c:pt>
                      <c:pt idx="467">
                        <c:v>13.21</c:v>
                      </c:pt>
                      <c:pt idx="468">
                        <c:v>13.23</c:v>
                      </c:pt>
                      <c:pt idx="469">
                        <c:v>13.23</c:v>
                      </c:pt>
                      <c:pt idx="470">
                        <c:v>13.23</c:v>
                      </c:pt>
                      <c:pt idx="471">
                        <c:v>13.25</c:v>
                      </c:pt>
                      <c:pt idx="472">
                        <c:v>13.23</c:v>
                      </c:pt>
                      <c:pt idx="473">
                        <c:v>13.25</c:v>
                      </c:pt>
                      <c:pt idx="474">
                        <c:v>13.29</c:v>
                      </c:pt>
                      <c:pt idx="475">
                        <c:v>13.35</c:v>
                      </c:pt>
                      <c:pt idx="476">
                        <c:v>13.39</c:v>
                      </c:pt>
                      <c:pt idx="477">
                        <c:v>13.39</c:v>
                      </c:pt>
                      <c:pt idx="478">
                        <c:v>13.39</c:v>
                      </c:pt>
                      <c:pt idx="479">
                        <c:v>13.41</c:v>
                      </c:pt>
                      <c:pt idx="480">
                        <c:v>13.41</c:v>
                      </c:pt>
                      <c:pt idx="481">
                        <c:v>13.41</c:v>
                      </c:pt>
                      <c:pt idx="482">
                        <c:v>13.43</c:v>
                      </c:pt>
                      <c:pt idx="483">
                        <c:v>13.41</c:v>
                      </c:pt>
                      <c:pt idx="484">
                        <c:v>13.39</c:v>
                      </c:pt>
                      <c:pt idx="485">
                        <c:v>13.39</c:v>
                      </c:pt>
                      <c:pt idx="486">
                        <c:v>13.39</c:v>
                      </c:pt>
                      <c:pt idx="487">
                        <c:v>13.39</c:v>
                      </c:pt>
                      <c:pt idx="488">
                        <c:v>13.41</c:v>
                      </c:pt>
                      <c:pt idx="489">
                        <c:v>13.39</c:v>
                      </c:pt>
                      <c:pt idx="490">
                        <c:v>13.37</c:v>
                      </c:pt>
                      <c:pt idx="491">
                        <c:v>13.39</c:v>
                      </c:pt>
                      <c:pt idx="492">
                        <c:v>13.33</c:v>
                      </c:pt>
                      <c:pt idx="493">
                        <c:v>13.35</c:v>
                      </c:pt>
                      <c:pt idx="494">
                        <c:v>13.31</c:v>
                      </c:pt>
                      <c:pt idx="495">
                        <c:v>13.31</c:v>
                      </c:pt>
                      <c:pt idx="496">
                        <c:v>13.33</c:v>
                      </c:pt>
                      <c:pt idx="497">
                        <c:v>13.31</c:v>
                      </c:pt>
                      <c:pt idx="498">
                        <c:v>13.33</c:v>
                      </c:pt>
                      <c:pt idx="499">
                        <c:v>13.35</c:v>
                      </c:pt>
                      <c:pt idx="500">
                        <c:v>13.39</c:v>
                      </c:pt>
                      <c:pt idx="501">
                        <c:v>13.29</c:v>
                      </c:pt>
                      <c:pt idx="502">
                        <c:v>13.37</c:v>
                      </c:pt>
                      <c:pt idx="503">
                        <c:v>13.35</c:v>
                      </c:pt>
                      <c:pt idx="504">
                        <c:v>13.33</c:v>
                      </c:pt>
                      <c:pt idx="505">
                        <c:v>13.33</c:v>
                      </c:pt>
                      <c:pt idx="506">
                        <c:v>13.33</c:v>
                      </c:pt>
                      <c:pt idx="507">
                        <c:v>13.31</c:v>
                      </c:pt>
                      <c:pt idx="508">
                        <c:v>13.29</c:v>
                      </c:pt>
                      <c:pt idx="509">
                        <c:v>13.27</c:v>
                      </c:pt>
                      <c:pt idx="510">
                        <c:v>13.27</c:v>
                      </c:pt>
                      <c:pt idx="511">
                        <c:v>13.25</c:v>
                      </c:pt>
                      <c:pt idx="512">
                        <c:v>13.27</c:v>
                      </c:pt>
                      <c:pt idx="513">
                        <c:v>13.25</c:v>
                      </c:pt>
                      <c:pt idx="514">
                        <c:v>13.23</c:v>
                      </c:pt>
                      <c:pt idx="515">
                        <c:v>13.23</c:v>
                      </c:pt>
                      <c:pt idx="516">
                        <c:v>13.21</c:v>
                      </c:pt>
                      <c:pt idx="517">
                        <c:v>13.19</c:v>
                      </c:pt>
                      <c:pt idx="518">
                        <c:v>13.15</c:v>
                      </c:pt>
                      <c:pt idx="519">
                        <c:v>13.13</c:v>
                      </c:pt>
                      <c:pt idx="520">
                        <c:v>13.09</c:v>
                      </c:pt>
                      <c:pt idx="521">
                        <c:v>13.09</c:v>
                      </c:pt>
                      <c:pt idx="522">
                        <c:v>13.09</c:v>
                      </c:pt>
                      <c:pt idx="523">
                        <c:v>13.09</c:v>
                      </c:pt>
                      <c:pt idx="524">
                        <c:v>13.07</c:v>
                      </c:pt>
                      <c:pt idx="525">
                        <c:v>13.07</c:v>
                      </c:pt>
                      <c:pt idx="526">
                        <c:v>13.03</c:v>
                      </c:pt>
                      <c:pt idx="527">
                        <c:v>13.01</c:v>
                      </c:pt>
                      <c:pt idx="528">
                        <c:v>13.01</c:v>
                      </c:pt>
                      <c:pt idx="529">
                        <c:v>12.99</c:v>
                      </c:pt>
                      <c:pt idx="530">
                        <c:v>12.99</c:v>
                      </c:pt>
                      <c:pt idx="531">
                        <c:v>12.95</c:v>
                      </c:pt>
                      <c:pt idx="532">
                        <c:v>12.91</c:v>
                      </c:pt>
                      <c:pt idx="533">
                        <c:v>12.93</c:v>
                      </c:pt>
                      <c:pt idx="534">
                        <c:v>12.87</c:v>
                      </c:pt>
                      <c:pt idx="535">
                        <c:v>12.87</c:v>
                      </c:pt>
                      <c:pt idx="536">
                        <c:v>12.87</c:v>
                      </c:pt>
                      <c:pt idx="537">
                        <c:v>12.85</c:v>
                      </c:pt>
                      <c:pt idx="538">
                        <c:v>12.83</c:v>
                      </c:pt>
                      <c:pt idx="539">
                        <c:v>12.83</c:v>
                      </c:pt>
                      <c:pt idx="540">
                        <c:v>12.81</c:v>
                      </c:pt>
                      <c:pt idx="541">
                        <c:v>12.81</c:v>
                      </c:pt>
                      <c:pt idx="542">
                        <c:v>12.79</c:v>
                      </c:pt>
                      <c:pt idx="543">
                        <c:v>12.79</c:v>
                      </c:pt>
                      <c:pt idx="544">
                        <c:v>12.79</c:v>
                      </c:pt>
                      <c:pt idx="545">
                        <c:v>12.79</c:v>
                      </c:pt>
                      <c:pt idx="546">
                        <c:v>12.85</c:v>
                      </c:pt>
                      <c:pt idx="547">
                        <c:v>12.83</c:v>
                      </c:pt>
                      <c:pt idx="548">
                        <c:v>12.83</c:v>
                      </c:pt>
                      <c:pt idx="549">
                        <c:v>12.81</c:v>
                      </c:pt>
                      <c:pt idx="550">
                        <c:v>12.77</c:v>
                      </c:pt>
                      <c:pt idx="551">
                        <c:v>12.79</c:v>
                      </c:pt>
                      <c:pt idx="552">
                        <c:v>12.77</c:v>
                      </c:pt>
                      <c:pt idx="553">
                        <c:v>12.77</c:v>
                      </c:pt>
                      <c:pt idx="554">
                        <c:v>12.77</c:v>
                      </c:pt>
                      <c:pt idx="555">
                        <c:v>12.79</c:v>
                      </c:pt>
                      <c:pt idx="556">
                        <c:v>12.77</c:v>
                      </c:pt>
                      <c:pt idx="557">
                        <c:v>12.73</c:v>
                      </c:pt>
                      <c:pt idx="558">
                        <c:v>12.73</c:v>
                      </c:pt>
                      <c:pt idx="559">
                        <c:v>12.71</c:v>
                      </c:pt>
                      <c:pt idx="560">
                        <c:v>12.71</c:v>
                      </c:pt>
                      <c:pt idx="561">
                        <c:v>12.71</c:v>
                      </c:pt>
                      <c:pt idx="562">
                        <c:v>12.73</c:v>
                      </c:pt>
                      <c:pt idx="563">
                        <c:v>12.67</c:v>
                      </c:pt>
                      <c:pt idx="564">
                        <c:v>12.73</c:v>
                      </c:pt>
                      <c:pt idx="565">
                        <c:v>12.71</c:v>
                      </c:pt>
                      <c:pt idx="566">
                        <c:v>12.67</c:v>
                      </c:pt>
                      <c:pt idx="567">
                        <c:v>12.71</c:v>
                      </c:pt>
                      <c:pt idx="568">
                        <c:v>12.75</c:v>
                      </c:pt>
                      <c:pt idx="569">
                        <c:v>12.71</c:v>
                      </c:pt>
                      <c:pt idx="570">
                        <c:v>12.73</c:v>
                      </c:pt>
                      <c:pt idx="571">
                        <c:v>12.71</c:v>
                      </c:pt>
                      <c:pt idx="572">
                        <c:v>12.71</c:v>
                      </c:pt>
                      <c:pt idx="573">
                        <c:v>12.69</c:v>
                      </c:pt>
                      <c:pt idx="574">
                        <c:v>12.71</c:v>
                      </c:pt>
                      <c:pt idx="575">
                        <c:v>12.73</c:v>
                      </c:pt>
                      <c:pt idx="576">
                        <c:v>12.73</c:v>
                      </c:pt>
                      <c:pt idx="577">
                        <c:v>12.73</c:v>
                      </c:pt>
                      <c:pt idx="578">
                        <c:v>12.75</c:v>
                      </c:pt>
                      <c:pt idx="579">
                        <c:v>12.75</c:v>
                      </c:pt>
                      <c:pt idx="580">
                        <c:v>12.79</c:v>
                      </c:pt>
                      <c:pt idx="581">
                        <c:v>12.77</c:v>
                      </c:pt>
                      <c:pt idx="582">
                        <c:v>12.75</c:v>
                      </c:pt>
                      <c:pt idx="583">
                        <c:v>12.75</c:v>
                      </c:pt>
                      <c:pt idx="584">
                        <c:v>12.77</c:v>
                      </c:pt>
                      <c:pt idx="585">
                        <c:v>12.75</c:v>
                      </c:pt>
                      <c:pt idx="586">
                        <c:v>12.75</c:v>
                      </c:pt>
                      <c:pt idx="587">
                        <c:v>12.77</c:v>
                      </c:pt>
                      <c:pt idx="588">
                        <c:v>12.77</c:v>
                      </c:pt>
                      <c:pt idx="589">
                        <c:v>12.77</c:v>
                      </c:pt>
                      <c:pt idx="590">
                        <c:v>12.79</c:v>
                      </c:pt>
                      <c:pt idx="591">
                        <c:v>12.79</c:v>
                      </c:pt>
                      <c:pt idx="592">
                        <c:v>12.79</c:v>
                      </c:pt>
                      <c:pt idx="593">
                        <c:v>12.79</c:v>
                      </c:pt>
                      <c:pt idx="594">
                        <c:v>12.79</c:v>
                      </c:pt>
                      <c:pt idx="595">
                        <c:v>12.77</c:v>
                      </c:pt>
                      <c:pt idx="596">
                        <c:v>12.79</c:v>
                      </c:pt>
                      <c:pt idx="597">
                        <c:v>12.79</c:v>
                      </c:pt>
                      <c:pt idx="598">
                        <c:v>12.79</c:v>
                      </c:pt>
                      <c:pt idx="599">
                        <c:v>12.81</c:v>
                      </c:pt>
                      <c:pt idx="600">
                        <c:v>12.79</c:v>
                      </c:pt>
                      <c:pt idx="601">
                        <c:v>12.79</c:v>
                      </c:pt>
                      <c:pt idx="602">
                        <c:v>12.81</c:v>
                      </c:pt>
                      <c:pt idx="603">
                        <c:v>12.81</c:v>
                      </c:pt>
                      <c:pt idx="604">
                        <c:v>12.81</c:v>
                      </c:pt>
                      <c:pt idx="605">
                        <c:v>12.77</c:v>
                      </c:pt>
                      <c:pt idx="606">
                        <c:v>12.77</c:v>
                      </c:pt>
                      <c:pt idx="607">
                        <c:v>12.79</c:v>
                      </c:pt>
                      <c:pt idx="608">
                        <c:v>12.75</c:v>
                      </c:pt>
                      <c:pt idx="609">
                        <c:v>12.77</c:v>
                      </c:pt>
                      <c:pt idx="610">
                        <c:v>12.75</c:v>
                      </c:pt>
                      <c:pt idx="611">
                        <c:v>12.75</c:v>
                      </c:pt>
                      <c:pt idx="612">
                        <c:v>12.73</c:v>
                      </c:pt>
                      <c:pt idx="613">
                        <c:v>12.73</c:v>
                      </c:pt>
                      <c:pt idx="614">
                        <c:v>12.73</c:v>
                      </c:pt>
                      <c:pt idx="615">
                        <c:v>12.73</c:v>
                      </c:pt>
                      <c:pt idx="616">
                        <c:v>12.75</c:v>
                      </c:pt>
                      <c:pt idx="617">
                        <c:v>12.75</c:v>
                      </c:pt>
                      <c:pt idx="618">
                        <c:v>12.77</c:v>
                      </c:pt>
                      <c:pt idx="619">
                        <c:v>12.75</c:v>
                      </c:pt>
                      <c:pt idx="620">
                        <c:v>12.75</c:v>
                      </c:pt>
                      <c:pt idx="621">
                        <c:v>12.73</c:v>
                      </c:pt>
                      <c:pt idx="622">
                        <c:v>12.73</c:v>
                      </c:pt>
                      <c:pt idx="623">
                        <c:v>12.71</c:v>
                      </c:pt>
                      <c:pt idx="624">
                        <c:v>12.69</c:v>
                      </c:pt>
                      <c:pt idx="625">
                        <c:v>12.67</c:v>
                      </c:pt>
                      <c:pt idx="626">
                        <c:v>12.69</c:v>
                      </c:pt>
                      <c:pt idx="627">
                        <c:v>12.73</c:v>
                      </c:pt>
                      <c:pt idx="628">
                        <c:v>12.73</c:v>
                      </c:pt>
                      <c:pt idx="629">
                        <c:v>12.71</c:v>
                      </c:pt>
                      <c:pt idx="630">
                        <c:v>12.73</c:v>
                      </c:pt>
                      <c:pt idx="631">
                        <c:v>12.73</c:v>
                      </c:pt>
                      <c:pt idx="632">
                        <c:v>12.71</c:v>
                      </c:pt>
                      <c:pt idx="633">
                        <c:v>12.73</c:v>
                      </c:pt>
                      <c:pt idx="634">
                        <c:v>12.73</c:v>
                      </c:pt>
                      <c:pt idx="635">
                        <c:v>12.73</c:v>
                      </c:pt>
                      <c:pt idx="636">
                        <c:v>12.71</c:v>
                      </c:pt>
                      <c:pt idx="637">
                        <c:v>12.71</c:v>
                      </c:pt>
                      <c:pt idx="638">
                        <c:v>12.71</c:v>
                      </c:pt>
                      <c:pt idx="639">
                        <c:v>12.71</c:v>
                      </c:pt>
                      <c:pt idx="640">
                        <c:v>12.71</c:v>
                      </c:pt>
                      <c:pt idx="641">
                        <c:v>12.75</c:v>
                      </c:pt>
                      <c:pt idx="642">
                        <c:v>12.73</c:v>
                      </c:pt>
                      <c:pt idx="643">
                        <c:v>12.71</c:v>
                      </c:pt>
                      <c:pt idx="644">
                        <c:v>12.71</c:v>
                      </c:pt>
                      <c:pt idx="645">
                        <c:v>12.71</c:v>
                      </c:pt>
                      <c:pt idx="646">
                        <c:v>12.69</c:v>
                      </c:pt>
                      <c:pt idx="647">
                        <c:v>12.71</c:v>
                      </c:pt>
                      <c:pt idx="648">
                        <c:v>12.71</c:v>
                      </c:pt>
                      <c:pt idx="649">
                        <c:v>12.71</c:v>
                      </c:pt>
                      <c:pt idx="650">
                        <c:v>12.71</c:v>
                      </c:pt>
                      <c:pt idx="651">
                        <c:v>12.71</c:v>
                      </c:pt>
                      <c:pt idx="652">
                        <c:v>12.69</c:v>
                      </c:pt>
                      <c:pt idx="653">
                        <c:v>12.67</c:v>
                      </c:pt>
                      <c:pt idx="654">
                        <c:v>12.69</c:v>
                      </c:pt>
                      <c:pt idx="655">
                        <c:v>12.65</c:v>
                      </c:pt>
                      <c:pt idx="656">
                        <c:v>12.65</c:v>
                      </c:pt>
                      <c:pt idx="657">
                        <c:v>12.65</c:v>
                      </c:pt>
                      <c:pt idx="658">
                        <c:v>12.67</c:v>
                      </c:pt>
                      <c:pt idx="659">
                        <c:v>12.67</c:v>
                      </c:pt>
                      <c:pt idx="660">
                        <c:v>12.69</c:v>
                      </c:pt>
                      <c:pt idx="661">
                        <c:v>12.67</c:v>
                      </c:pt>
                      <c:pt idx="662">
                        <c:v>12.69</c:v>
                      </c:pt>
                      <c:pt idx="663">
                        <c:v>12.73</c:v>
                      </c:pt>
                      <c:pt idx="664">
                        <c:v>12.71</c:v>
                      </c:pt>
                      <c:pt idx="665">
                        <c:v>12.69</c:v>
                      </c:pt>
                      <c:pt idx="666">
                        <c:v>12.69</c:v>
                      </c:pt>
                      <c:pt idx="667">
                        <c:v>12.71</c:v>
                      </c:pt>
                      <c:pt idx="668">
                        <c:v>12.65</c:v>
                      </c:pt>
                      <c:pt idx="669">
                        <c:v>12.67</c:v>
                      </c:pt>
                      <c:pt idx="670">
                        <c:v>12.69</c:v>
                      </c:pt>
                      <c:pt idx="671">
                        <c:v>12.67</c:v>
                      </c:pt>
                      <c:pt idx="672">
                        <c:v>12.67</c:v>
                      </c:pt>
                      <c:pt idx="673">
                        <c:v>12.67</c:v>
                      </c:pt>
                      <c:pt idx="674">
                        <c:v>12.67</c:v>
                      </c:pt>
                      <c:pt idx="675">
                        <c:v>12.69</c:v>
                      </c:pt>
                      <c:pt idx="676">
                        <c:v>12.69</c:v>
                      </c:pt>
                      <c:pt idx="677">
                        <c:v>12.69</c:v>
                      </c:pt>
                      <c:pt idx="678">
                        <c:v>12.73</c:v>
                      </c:pt>
                      <c:pt idx="679">
                        <c:v>12.71</c:v>
                      </c:pt>
                      <c:pt idx="680">
                        <c:v>12.69</c:v>
                      </c:pt>
                      <c:pt idx="681">
                        <c:v>12.69</c:v>
                      </c:pt>
                      <c:pt idx="682">
                        <c:v>12.73</c:v>
                      </c:pt>
                      <c:pt idx="683">
                        <c:v>12.73</c:v>
                      </c:pt>
                      <c:pt idx="684">
                        <c:v>12.71</c:v>
                      </c:pt>
                      <c:pt idx="685">
                        <c:v>12.73</c:v>
                      </c:pt>
                      <c:pt idx="686">
                        <c:v>12.73</c:v>
                      </c:pt>
                      <c:pt idx="687">
                        <c:v>12.75</c:v>
                      </c:pt>
                      <c:pt idx="688">
                        <c:v>12.75</c:v>
                      </c:pt>
                      <c:pt idx="689">
                        <c:v>12.75</c:v>
                      </c:pt>
                      <c:pt idx="690">
                        <c:v>12.73</c:v>
                      </c:pt>
                      <c:pt idx="691">
                        <c:v>12.71</c:v>
                      </c:pt>
                      <c:pt idx="692">
                        <c:v>12.71</c:v>
                      </c:pt>
                      <c:pt idx="693">
                        <c:v>12.71</c:v>
                      </c:pt>
                      <c:pt idx="694">
                        <c:v>12.71</c:v>
                      </c:pt>
                      <c:pt idx="695">
                        <c:v>12.69</c:v>
                      </c:pt>
                      <c:pt idx="696">
                        <c:v>12.69</c:v>
                      </c:pt>
                      <c:pt idx="697">
                        <c:v>12.69</c:v>
                      </c:pt>
                      <c:pt idx="698">
                        <c:v>12.67</c:v>
                      </c:pt>
                      <c:pt idx="699">
                        <c:v>12.67</c:v>
                      </c:pt>
                      <c:pt idx="700">
                        <c:v>12.69</c:v>
                      </c:pt>
                      <c:pt idx="701">
                        <c:v>12.65</c:v>
                      </c:pt>
                      <c:pt idx="702">
                        <c:v>12.67</c:v>
                      </c:pt>
                      <c:pt idx="703">
                        <c:v>12.65</c:v>
                      </c:pt>
                      <c:pt idx="704">
                        <c:v>12.65</c:v>
                      </c:pt>
                      <c:pt idx="705">
                        <c:v>12.65</c:v>
                      </c:pt>
                      <c:pt idx="706">
                        <c:v>12.67</c:v>
                      </c:pt>
                      <c:pt idx="707">
                        <c:v>12.65</c:v>
                      </c:pt>
                      <c:pt idx="708">
                        <c:v>12.65</c:v>
                      </c:pt>
                      <c:pt idx="709">
                        <c:v>12.63</c:v>
                      </c:pt>
                      <c:pt idx="710">
                        <c:v>12.63</c:v>
                      </c:pt>
                      <c:pt idx="711">
                        <c:v>12.65</c:v>
                      </c:pt>
                      <c:pt idx="712">
                        <c:v>12.69</c:v>
                      </c:pt>
                      <c:pt idx="713">
                        <c:v>12.71</c:v>
                      </c:pt>
                      <c:pt idx="714">
                        <c:v>12.71</c:v>
                      </c:pt>
                      <c:pt idx="715">
                        <c:v>12.71</c:v>
                      </c:pt>
                      <c:pt idx="716">
                        <c:v>12.65</c:v>
                      </c:pt>
                      <c:pt idx="717">
                        <c:v>12.69</c:v>
                      </c:pt>
                      <c:pt idx="718">
                        <c:v>12.69</c:v>
                      </c:pt>
                      <c:pt idx="719">
                        <c:v>12.67</c:v>
                      </c:pt>
                      <c:pt idx="720">
                        <c:v>12.71</c:v>
                      </c:pt>
                      <c:pt idx="721">
                        <c:v>12.71</c:v>
                      </c:pt>
                      <c:pt idx="722">
                        <c:v>12.73</c:v>
                      </c:pt>
                      <c:pt idx="723">
                        <c:v>12.73</c:v>
                      </c:pt>
                      <c:pt idx="724">
                        <c:v>12.77</c:v>
                      </c:pt>
                      <c:pt idx="725">
                        <c:v>12.79</c:v>
                      </c:pt>
                      <c:pt idx="726">
                        <c:v>12.81</c:v>
                      </c:pt>
                      <c:pt idx="727">
                        <c:v>12.75</c:v>
                      </c:pt>
                      <c:pt idx="728">
                        <c:v>12.75</c:v>
                      </c:pt>
                      <c:pt idx="729">
                        <c:v>12.77</c:v>
                      </c:pt>
                      <c:pt idx="730">
                        <c:v>12.77</c:v>
                      </c:pt>
                      <c:pt idx="731">
                        <c:v>12.77</c:v>
                      </c:pt>
                      <c:pt idx="732">
                        <c:v>12.79</c:v>
                      </c:pt>
                      <c:pt idx="733">
                        <c:v>12.79</c:v>
                      </c:pt>
                      <c:pt idx="734">
                        <c:v>12.79</c:v>
                      </c:pt>
                      <c:pt idx="735">
                        <c:v>12.77</c:v>
                      </c:pt>
                      <c:pt idx="736">
                        <c:v>12.77</c:v>
                      </c:pt>
                      <c:pt idx="737">
                        <c:v>12.73</c:v>
                      </c:pt>
                      <c:pt idx="738">
                        <c:v>12.73</c:v>
                      </c:pt>
                      <c:pt idx="739">
                        <c:v>12.69</c:v>
                      </c:pt>
                      <c:pt idx="740">
                        <c:v>12.69</c:v>
                      </c:pt>
                      <c:pt idx="741">
                        <c:v>12.75</c:v>
                      </c:pt>
                      <c:pt idx="742">
                        <c:v>12.75</c:v>
                      </c:pt>
                      <c:pt idx="743">
                        <c:v>12.77</c:v>
                      </c:pt>
                      <c:pt idx="744">
                        <c:v>12.75</c:v>
                      </c:pt>
                      <c:pt idx="745">
                        <c:v>12.79</c:v>
                      </c:pt>
                      <c:pt idx="746">
                        <c:v>12.79</c:v>
                      </c:pt>
                      <c:pt idx="747">
                        <c:v>12.79</c:v>
                      </c:pt>
                      <c:pt idx="748">
                        <c:v>12.77</c:v>
                      </c:pt>
                      <c:pt idx="749">
                        <c:v>12.79</c:v>
                      </c:pt>
                      <c:pt idx="750">
                        <c:v>12.79</c:v>
                      </c:pt>
                      <c:pt idx="751">
                        <c:v>12.79</c:v>
                      </c:pt>
                      <c:pt idx="752">
                        <c:v>12.79</c:v>
                      </c:pt>
                      <c:pt idx="753">
                        <c:v>12.77</c:v>
                      </c:pt>
                      <c:pt idx="754">
                        <c:v>12.81</c:v>
                      </c:pt>
                      <c:pt idx="755">
                        <c:v>12.81</c:v>
                      </c:pt>
                      <c:pt idx="756">
                        <c:v>12.81</c:v>
                      </c:pt>
                      <c:pt idx="757">
                        <c:v>12.83</c:v>
                      </c:pt>
                      <c:pt idx="758">
                        <c:v>12.89</c:v>
                      </c:pt>
                      <c:pt idx="759">
                        <c:v>12.89</c:v>
                      </c:pt>
                      <c:pt idx="760">
                        <c:v>12.91</c:v>
                      </c:pt>
                      <c:pt idx="761">
                        <c:v>12.93</c:v>
                      </c:pt>
                      <c:pt idx="762">
                        <c:v>12.93</c:v>
                      </c:pt>
                      <c:pt idx="763">
                        <c:v>12.93</c:v>
                      </c:pt>
                      <c:pt idx="764">
                        <c:v>12.89</c:v>
                      </c:pt>
                      <c:pt idx="765">
                        <c:v>12.87</c:v>
                      </c:pt>
                      <c:pt idx="766">
                        <c:v>12.85</c:v>
                      </c:pt>
                      <c:pt idx="767">
                        <c:v>12.83</c:v>
                      </c:pt>
                      <c:pt idx="768">
                        <c:v>12.83</c:v>
                      </c:pt>
                      <c:pt idx="769">
                        <c:v>12.81</c:v>
                      </c:pt>
                      <c:pt idx="770">
                        <c:v>12.83</c:v>
                      </c:pt>
                      <c:pt idx="771">
                        <c:v>12.83</c:v>
                      </c:pt>
                      <c:pt idx="772">
                        <c:v>12.89</c:v>
                      </c:pt>
                      <c:pt idx="773">
                        <c:v>12.91</c:v>
                      </c:pt>
                      <c:pt idx="774">
                        <c:v>12.93</c:v>
                      </c:pt>
                      <c:pt idx="775">
                        <c:v>12.95</c:v>
                      </c:pt>
                      <c:pt idx="776">
                        <c:v>12.99</c:v>
                      </c:pt>
                      <c:pt idx="777">
                        <c:v>12.97</c:v>
                      </c:pt>
                      <c:pt idx="778">
                        <c:v>12.97</c:v>
                      </c:pt>
                      <c:pt idx="779">
                        <c:v>12.97</c:v>
                      </c:pt>
                      <c:pt idx="780">
                        <c:v>12.97</c:v>
                      </c:pt>
                      <c:pt idx="781">
                        <c:v>12.99</c:v>
                      </c:pt>
                      <c:pt idx="782">
                        <c:v>12.97</c:v>
                      </c:pt>
                      <c:pt idx="783">
                        <c:v>12.95</c:v>
                      </c:pt>
                      <c:pt idx="784">
                        <c:v>12.91</c:v>
                      </c:pt>
                      <c:pt idx="785">
                        <c:v>12.93</c:v>
                      </c:pt>
                      <c:pt idx="786">
                        <c:v>12.91</c:v>
                      </c:pt>
                      <c:pt idx="787">
                        <c:v>12.95</c:v>
                      </c:pt>
                      <c:pt idx="788">
                        <c:v>12.93</c:v>
                      </c:pt>
                      <c:pt idx="789">
                        <c:v>12.99</c:v>
                      </c:pt>
                      <c:pt idx="790">
                        <c:v>13.01</c:v>
                      </c:pt>
                      <c:pt idx="791">
                        <c:v>13.03</c:v>
                      </c:pt>
                      <c:pt idx="792">
                        <c:v>13.05</c:v>
                      </c:pt>
                      <c:pt idx="793">
                        <c:v>13.03</c:v>
                      </c:pt>
                      <c:pt idx="794">
                        <c:v>13.03</c:v>
                      </c:pt>
                      <c:pt idx="795">
                        <c:v>13.09</c:v>
                      </c:pt>
                      <c:pt idx="796">
                        <c:v>13.11</c:v>
                      </c:pt>
                      <c:pt idx="797">
                        <c:v>13.07</c:v>
                      </c:pt>
                      <c:pt idx="798">
                        <c:v>13.09</c:v>
                      </c:pt>
                      <c:pt idx="799">
                        <c:v>13.05</c:v>
                      </c:pt>
                      <c:pt idx="800">
                        <c:v>13.05</c:v>
                      </c:pt>
                      <c:pt idx="801">
                        <c:v>13.03</c:v>
                      </c:pt>
                      <c:pt idx="802">
                        <c:v>13.05</c:v>
                      </c:pt>
                      <c:pt idx="803">
                        <c:v>13.19</c:v>
                      </c:pt>
                      <c:pt idx="804">
                        <c:v>13.23</c:v>
                      </c:pt>
                      <c:pt idx="805">
                        <c:v>13.25</c:v>
                      </c:pt>
                      <c:pt idx="806">
                        <c:v>13.25</c:v>
                      </c:pt>
                      <c:pt idx="807">
                        <c:v>13.25</c:v>
                      </c:pt>
                      <c:pt idx="808">
                        <c:v>13.25</c:v>
                      </c:pt>
                      <c:pt idx="809">
                        <c:v>13.23</c:v>
                      </c:pt>
                      <c:pt idx="810">
                        <c:v>13.23</c:v>
                      </c:pt>
                      <c:pt idx="811">
                        <c:v>13.23</c:v>
                      </c:pt>
                      <c:pt idx="812">
                        <c:v>13.21</c:v>
                      </c:pt>
                      <c:pt idx="813">
                        <c:v>13.21</c:v>
                      </c:pt>
                      <c:pt idx="814">
                        <c:v>13.17</c:v>
                      </c:pt>
                      <c:pt idx="815">
                        <c:v>13.11</c:v>
                      </c:pt>
                      <c:pt idx="816">
                        <c:v>13.11</c:v>
                      </c:pt>
                      <c:pt idx="817">
                        <c:v>13.09</c:v>
                      </c:pt>
                      <c:pt idx="818">
                        <c:v>13.11</c:v>
                      </c:pt>
                      <c:pt idx="819">
                        <c:v>13.15</c:v>
                      </c:pt>
                      <c:pt idx="820">
                        <c:v>13.13</c:v>
                      </c:pt>
                      <c:pt idx="821">
                        <c:v>13.15</c:v>
                      </c:pt>
                      <c:pt idx="822">
                        <c:v>13.15</c:v>
                      </c:pt>
                      <c:pt idx="823">
                        <c:v>13.19</c:v>
                      </c:pt>
                      <c:pt idx="824">
                        <c:v>13.17</c:v>
                      </c:pt>
                      <c:pt idx="825">
                        <c:v>13.19</c:v>
                      </c:pt>
                      <c:pt idx="826">
                        <c:v>13.21</c:v>
                      </c:pt>
                      <c:pt idx="827">
                        <c:v>13.23</c:v>
                      </c:pt>
                      <c:pt idx="828">
                        <c:v>13.27</c:v>
                      </c:pt>
                      <c:pt idx="829">
                        <c:v>13.31</c:v>
                      </c:pt>
                      <c:pt idx="830">
                        <c:v>13.29</c:v>
                      </c:pt>
                      <c:pt idx="831">
                        <c:v>13.31</c:v>
                      </c:pt>
                      <c:pt idx="832">
                        <c:v>13.31</c:v>
                      </c:pt>
                      <c:pt idx="833">
                        <c:v>13.27</c:v>
                      </c:pt>
                      <c:pt idx="834">
                        <c:v>13.25</c:v>
                      </c:pt>
                      <c:pt idx="835">
                        <c:v>13.25</c:v>
                      </c:pt>
                      <c:pt idx="836">
                        <c:v>13.25</c:v>
                      </c:pt>
                      <c:pt idx="837">
                        <c:v>13.21</c:v>
                      </c:pt>
                      <c:pt idx="838">
                        <c:v>13.21</c:v>
                      </c:pt>
                      <c:pt idx="839">
                        <c:v>13.21</c:v>
                      </c:pt>
                      <c:pt idx="840">
                        <c:v>13.19</c:v>
                      </c:pt>
                      <c:pt idx="841">
                        <c:v>13.17</c:v>
                      </c:pt>
                      <c:pt idx="842">
                        <c:v>13.19</c:v>
                      </c:pt>
                      <c:pt idx="843">
                        <c:v>13.19</c:v>
                      </c:pt>
                      <c:pt idx="844">
                        <c:v>13.19</c:v>
                      </c:pt>
                      <c:pt idx="845">
                        <c:v>13.19</c:v>
                      </c:pt>
                      <c:pt idx="846">
                        <c:v>13.17</c:v>
                      </c:pt>
                      <c:pt idx="847">
                        <c:v>13.13</c:v>
                      </c:pt>
                      <c:pt idx="848">
                        <c:v>13.13</c:v>
                      </c:pt>
                      <c:pt idx="849">
                        <c:v>13.15</c:v>
                      </c:pt>
                      <c:pt idx="850">
                        <c:v>13.13</c:v>
                      </c:pt>
                      <c:pt idx="851">
                        <c:v>13.09</c:v>
                      </c:pt>
                      <c:pt idx="852">
                        <c:v>13.09</c:v>
                      </c:pt>
                      <c:pt idx="853">
                        <c:v>13.11</c:v>
                      </c:pt>
                      <c:pt idx="854">
                        <c:v>13.11</c:v>
                      </c:pt>
                      <c:pt idx="855">
                        <c:v>13.15</c:v>
                      </c:pt>
                      <c:pt idx="856">
                        <c:v>13.13</c:v>
                      </c:pt>
                      <c:pt idx="857">
                        <c:v>13.17</c:v>
                      </c:pt>
                      <c:pt idx="858">
                        <c:v>13.19</c:v>
                      </c:pt>
                      <c:pt idx="859">
                        <c:v>13.23</c:v>
                      </c:pt>
                      <c:pt idx="860">
                        <c:v>13.25</c:v>
                      </c:pt>
                      <c:pt idx="861">
                        <c:v>13.25</c:v>
                      </c:pt>
                      <c:pt idx="862">
                        <c:v>13.29</c:v>
                      </c:pt>
                      <c:pt idx="863">
                        <c:v>13.27</c:v>
                      </c:pt>
                      <c:pt idx="864">
                        <c:v>13.25</c:v>
                      </c:pt>
                      <c:pt idx="865">
                        <c:v>13.31</c:v>
                      </c:pt>
                      <c:pt idx="866">
                        <c:v>13.31</c:v>
                      </c:pt>
                      <c:pt idx="867">
                        <c:v>13.31</c:v>
                      </c:pt>
                      <c:pt idx="868">
                        <c:v>13.33</c:v>
                      </c:pt>
                      <c:pt idx="869">
                        <c:v>13.31</c:v>
                      </c:pt>
                      <c:pt idx="870">
                        <c:v>13.29</c:v>
                      </c:pt>
                      <c:pt idx="871">
                        <c:v>13.29</c:v>
                      </c:pt>
                      <c:pt idx="872">
                        <c:v>13.27</c:v>
                      </c:pt>
                      <c:pt idx="873">
                        <c:v>13.29</c:v>
                      </c:pt>
                      <c:pt idx="874">
                        <c:v>13.31</c:v>
                      </c:pt>
                      <c:pt idx="875">
                        <c:v>13.31</c:v>
                      </c:pt>
                      <c:pt idx="876">
                        <c:v>13.35</c:v>
                      </c:pt>
                      <c:pt idx="877">
                        <c:v>13.39</c:v>
                      </c:pt>
                      <c:pt idx="878">
                        <c:v>13.41</c:v>
                      </c:pt>
                      <c:pt idx="879">
                        <c:v>13.43</c:v>
                      </c:pt>
                      <c:pt idx="880">
                        <c:v>13.41</c:v>
                      </c:pt>
                      <c:pt idx="881">
                        <c:v>13.43</c:v>
                      </c:pt>
                      <c:pt idx="882">
                        <c:v>13.45</c:v>
                      </c:pt>
                      <c:pt idx="883">
                        <c:v>13.45</c:v>
                      </c:pt>
                      <c:pt idx="884">
                        <c:v>13.43</c:v>
                      </c:pt>
                      <c:pt idx="885">
                        <c:v>13.43</c:v>
                      </c:pt>
                      <c:pt idx="886">
                        <c:v>13.41</c:v>
                      </c:pt>
                      <c:pt idx="887">
                        <c:v>13.39</c:v>
                      </c:pt>
                      <c:pt idx="888">
                        <c:v>13.35</c:v>
                      </c:pt>
                      <c:pt idx="889">
                        <c:v>13.39</c:v>
                      </c:pt>
                      <c:pt idx="890">
                        <c:v>13.35</c:v>
                      </c:pt>
                      <c:pt idx="891">
                        <c:v>13.37</c:v>
                      </c:pt>
                      <c:pt idx="892">
                        <c:v>13.39</c:v>
                      </c:pt>
                      <c:pt idx="893">
                        <c:v>13.35</c:v>
                      </c:pt>
                      <c:pt idx="894">
                        <c:v>13.35</c:v>
                      </c:pt>
                      <c:pt idx="895">
                        <c:v>13.33</c:v>
                      </c:pt>
                      <c:pt idx="896">
                        <c:v>13.31</c:v>
                      </c:pt>
                      <c:pt idx="897">
                        <c:v>13.31</c:v>
                      </c:pt>
                      <c:pt idx="898">
                        <c:v>13.31</c:v>
                      </c:pt>
                      <c:pt idx="899">
                        <c:v>13.29</c:v>
                      </c:pt>
                      <c:pt idx="900">
                        <c:v>13.29</c:v>
                      </c:pt>
                      <c:pt idx="901">
                        <c:v>13.25</c:v>
                      </c:pt>
                      <c:pt idx="902">
                        <c:v>13.27</c:v>
                      </c:pt>
                      <c:pt idx="903">
                        <c:v>13.23</c:v>
                      </c:pt>
                      <c:pt idx="904">
                        <c:v>13.23</c:v>
                      </c:pt>
                      <c:pt idx="905">
                        <c:v>13.21</c:v>
                      </c:pt>
                      <c:pt idx="906">
                        <c:v>13.21</c:v>
                      </c:pt>
                      <c:pt idx="907">
                        <c:v>13.21</c:v>
                      </c:pt>
                      <c:pt idx="908">
                        <c:v>13.19</c:v>
                      </c:pt>
                      <c:pt idx="909">
                        <c:v>13.19</c:v>
                      </c:pt>
                      <c:pt idx="910">
                        <c:v>13.19</c:v>
                      </c:pt>
                      <c:pt idx="911">
                        <c:v>13.17</c:v>
                      </c:pt>
                      <c:pt idx="912">
                        <c:v>13.17</c:v>
                      </c:pt>
                      <c:pt idx="913">
                        <c:v>13.13</c:v>
                      </c:pt>
                      <c:pt idx="914">
                        <c:v>13.11</c:v>
                      </c:pt>
                      <c:pt idx="915">
                        <c:v>13.11</c:v>
                      </c:pt>
                      <c:pt idx="916">
                        <c:v>13.11</c:v>
                      </c:pt>
                      <c:pt idx="917">
                        <c:v>13.09</c:v>
                      </c:pt>
                      <c:pt idx="918">
                        <c:v>13.07</c:v>
                      </c:pt>
                      <c:pt idx="919">
                        <c:v>13.09</c:v>
                      </c:pt>
                      <c:pt idx="920">
                        <c:v>13.09</c:v>
                      </c:pt>
                      <c:pt idx="921">
                        <c:v>13.07</c:v>
                      </c:pt>
                      <c:pt idx="922">
                        <c:v>13.07</c:v>
                      </c:pt>
                      <c:pt idx="923">
                        <c:v>13.09</c:v>
                      </c:pt>
                      <c:pt idx="924">
                        <c:v>13.07</c:v>
                      </c:pt>
                      <c:pt idx="925">
                        <c:v>13.05</c:v>
                      </c:pt>
                      <c:pt idx="926">
                        <c:v>13.05</c:v>
                      </c:pt>
                      <c:pt idx="927">
                        <c:v>13.05</c:v>
                      </c:pt>
                      <c:pt idx="928">
                        <c:v>13.03</c:v>
                      </c:pt>
                      <c:pt idx="929">
                        <c:v>13.01</c:v>
                      </c:pt>
                      <c:pt idx="930">
                        <c:v>13.01</c:v>
                      </c:pt>
                      <c:pt idx="931">
                        <c:v>13.01</c:v>
                      </c:pt>
                      <c:pt idx="932">
                        <c:v>13.01</c:v>
                      </c:pt>
                      <c:pt idx="933">
                        <c:v>13.01</c:v>
                      </c:pt>
                      <c:pt idx="934">
                        <c:v>12.97</c:v>
                      </c:pt>
                      <c:pt idx="935">
                        <c:v>13.01</c:v>
                      </c:pt>
                      <c:pt idx="936">
                        <c:v>13.01</c:v>
                      </c:pt>
                      <c:pt idx="937">
                        <c:v>13.01</c:v>
                      </c:pt>
                      <c:pt idx="938">
                        <c:v>13.03</c:v>
                      </c:pt>
                      <c:pt idx="939">
                        <c:v>13.03</c:v>
                      </c:pt>
                      <c:pt idx="940">
                        <c:v>13.01</c:v>
                      </c:pt>
                      <c:pt idx="941">
                        <c:v>13.03</c:v>
                      </c:pt>
                      <c:pt idx="942">
                        <c:v>13.05</c:v>
                      </c:pt>
                      <c:pt idx="943">
                        <c:v>13.05</c:v>
                      </c:pt>
                      <c:pt idx="944">
                        <c:v>13.03</c:v>
                      </c:pt>
                      <c:pt idx="945">
                        <c:v>13.05</c:v>
                      </c:pt>
                      <c:pt idx="946">
                        <c:v>13.07</c:v>
                      </c:pt>
                      <c:pt idx="947">
                        <c:v>13.03</c:v>
                      </c:pt>
                      <c:pt idx="948">
                        <c:v>13.03</c:v>
                      </c:pt>
                      <c:pt idx="949">
                        <c:v>13.07</c:v>
                      </c:pt>
                      <c:pt idx="950">
                        <c:v>13.07</c:v>
                      </c:pt>
                      <c:pt idx="951">
                        <c:v>13.07</c:v>
                      </c:pt>
                      <c:pt idx="952">
                        <c:v>13.07</c:v>
                      </c:pt>
                      <c:pt idx="953">
                        <c:v>13.07</c:v>
                      </c:pt>
                      <c:pt idx="954">
                        <c:v>13.05</c:v>
                      </c:pt>
                      <c:pt idx="955">
                        <c:v>13.01</c:v>
                      </c:pt>
                      <c:pt idx="956">
                        <c:v>13.03</c:v>
                      </c:pt>
                      <c:pt idx="957">
                        <c:v>13.03</c:v>
                      </c:pt>
                      <c:pt idx="958">
                        <c:v>13.03</c:v>
                      </c:pt>
                      <c:pt idx="959">
                        <c:v>13.05</c:v>
                      </c:pt>
                      <c:pt idx="960">
                        <c:v>13.03</c:v>
                      </c:pt>
                      <c:pt idx="961">
                        <c:v>13.03</c:v>
                      </c:pt>
                      <c:pt idx="962">
                        <c:v>13.03</c:v>
                      </c:pt>
                      <c:pt idx="963">
                        <c:v>13.05</c:v>
                      </c:pt>
                      <c:pt idx="964">
                        <c:v>13.05</c:v>
                      </c:pt>
                      <c:pt idx="965">
                        <c:v>13.05</c:v>
                      </c:pt>
                      <c:pt idx="966">
                        <c:v>13.03</c:v>
                      </c:pt>
                      <c:pt idx="967">
                        <c:v>13.01</c:v>
                      </c:pt>
                      <c:pt idx="968">
                        <c:v>13.01</c:v>
                      </c:pt>
                      <c:pt idx="969">
                        <c:v>13.01</c:v>
                      </c:pt>
                      <c:pt idx="970">
                        <c:v>13.03</c:v>
                      </c:pt>
                      <c:pt idx="971">
                        <c:v>13.03</c:v>
                      </c:pt>
                      <c:pt idx="972">
                        <c:v>13.03</c:v>
                      </c:pt>
                      <c:pt idx="973">
                        <c:v>13.05</c:v>
                      </c:pt>
                      <c:pt idx="974">
                        <c:v>13.03</c:v>
                      </c:pt>
                      <c:pt idx="975">
                        <c:v>13.05</c:v>
                      </c:pt>
                      <c:pt idx="976">
                        <c:v>13.01</c:v>
                      </c:pt>
                      <c:pt idx="977">
                        <c:v>12.99</c:v>
                      </c:pt>
                      <c:pt idx="978">
                        <c:v>12.97</c:v>
                      </c:pt>
                      <c:pt idx="979">
                        <c:v>12.99</c:v>
                      </c:pt>
                      <c:pt idx="980">
                        <c:v>12.97</c:v>
                      </c:pt>
                      <c:pt idx="981">
                        <c:v>12.99</c:v>
                      </c:pt>
                      <c:pt idx="982">
                        <c:v>12.99</c:v>
                      </c:pt>
                      <c:pt idx="983">
                        <c:v>12.99</c:v>
                      </c:pt>
                      <c:pt idx="984">
                        <c:v>13.03</c:v>
                      </c:pt>
                      <c:pt idx="985">
                        <c:v>12.99</c:v>
                      </c:pt>
                      <c:pt idx="986">
                        <c:v>12.99</c:v>
                      </c:pt>
                      <c:pt idx="987">
                        <c:v>12.97</c:v>
                      </c:pt>
                      <c:pt idx="988">
                        <c:v>12.99</c:v>
                      </c:pt>
                      <c:pt idx="989">
                        <c:v>12.99</c:v>
                      </c:pt>
                      <c:pt idx="990">
                        <c:v>12.99</c:v>
                      </c:pt>
                      <c:pt idx="991">
                        <c:v>13.01</c:v>
                      </c:pt>
                      <c:pt idx="992">
                        <c:v>13.05</c:v>
                      </c:pt>
                      <c:pt idx="993">
                        <c:v>13.05</c:v>
                      </c:pt>
                      <c:pt idx="994">
                        <c:v>13.03</c:v>
                      </c:pt>
                      <c:pt idx="995">
                        <c:v>12.99</c:v>
                      </c:pt>
                      <c:pt idx="996">
                        <c:v>13.01</c:v>
                      </c:pt>
                      <c:pt idx="997">
                        <c:v>12.99</c:v>
                      </c:pt>
                      <c:pt idx="998">
                        <c:v>12.95</c:v>
                      </c:pt>
                      <c:pt idx="999">
                        <c:v>12.93</c:v>
                      </c:pt>
                      <c:pt idx="1000">
                        <c:v>12.89</c:v>
                      </c:pt>
                      <c:pt idx="1001">
                        <c:v>12.89</c:v>
                      </c:pt>
                      <c:pt idx="1002">
                        <c:v>12.95</c:v>
                      </c:pt>
                      <c:pt idx="1003">
                        <c:v>12.95</c:v>
                      </c:pt>
                      <c:pt idx="1004">
                        <c:v>12.95</c:v>
                      </c:pt>
                      <c:pt idx="1005">
                        <c:v>12.97</c:v>
                      </c:pt>
                      <c:pt idx="1006">
                        <c:v>13.01</c:v>
                      </c:pt>
                      <c:pt idx="1007">
                        <c:v>13.01</c:v>
                      </c:pt>
                      <c:pt idx="1008">
                        <c:v>12.99</c:v>
                      </c:pt>
                      <c:pt idx="1009">
                        <c:v>12.95</c:v>
                      </c:pt>
                      <c:pt idx="1010">
                        <c:v>12.93</c:v>
                      </c:pt>
                      <c:pt idx="1011">
                        <c:v>12.89</c:v>
                      </c:pt>
                      <c:pt idx="1012">
                        <c:v>12.89</c:v>
                      </c:pt>
                      <c:pt idx="1013">
                        <c:v>12.89</c:v>
                      </c:pt>
                      <c:pt idx="1014">
                        <c:v>12.89</c:v>
                      </c:pt>
                      <c:pt idx="1015">
                        <c:v>12.87</c:v>
                      </c:pt>
                      <c:pt idx="1016">
                        <c:v>12.85</c:v>
                      </c:pt>
                      <c:pt idx="1017">
                        <c:v>12.83</c:v>
                      </c:pt>
                      <c:pt idx="1018">
                        <c:v>12.81</c:v>
                      </c:pt>
                      <c:pt idx="1019">
                        <c:v>12.81</c:v>
                      </c:pt>
                      <c:pt idx="1020">
                        <c:v>12.83</c:v>
                      </c:pt>
                      <c:pt idx="1021">
                        <c:v>12.83</c:v>
                      </c:pt>
                      <c:pt idx="1022">
                        <c:v>12.83</c:v>
                      </c:pt>
                      <c:pt idx="1023">
                        <c:v>12.83</c:v>
                      </c:pt>
                      <c:pt idx="1024">
                        <c:v>12.85</c:v>
                      </c:pt>
                      <c:pt idx="1025">
                        <c:v>12.81</c:v>
                      </c:pt>
                      <c:pt idx="1026">
                        <c:v>12.79</c:v>
                      </c:pt>
                      <c:pt idx="1027">
                        <c:v>12.77</c:v>
                      </c:pt>
                      <c:pt idx="1028">
                        <c:v>12.75</c:v>
                      </c:pt>
                      <c:pt idx="1029">
                        <c:v>12.75</c:v>
                      </c:pt>
                      <c:pt idx="1030">
                        <c:v>12.77</c:v>
                      </c:pt>
                      <c:pt idx="1031">
                        <c:v>12.77</c:v>
                      </c:pt>
                      <c:pt idx="1032">
                        <c:v>12.77</c:v>
                      </c:pt>
                      <c:pt idx="1033">
                        <c:v>12.79</c:v>
                      </c:pt>
                      <c:pt idx="1034">
                        <c:v>12.77</c:v>
                      </c:pt>
                      <c:pt idx="1035">
                        <c:v>12.87</c:v>
                      </c:pt>
                      <c:pt idx="1036">
                        <c:v>12.93</c:v>
                      </c:pt>
                      <c:pt idx="1037">
                        <c:v>12.91</c:v>
                      </c:pt>
                      <c:pt idx="1038">
                        <c:v>12.95</c:v>
                      </c:pt>
                      <c:pt idx="1039">
                        <c:v>12.95</c:v>
                      </c:pt>
                      <c:pt idx="1040">
                        <c:v>12.93</c:v>
                      </c:pt>
                      <c:pt idx="1041">
                        <c:v>12.91</c:v>
                      </c:pt>
                      <c:pt idx="1042">
                        <c:v>12.91</c:v>
                      </c:pt>
                      <c:pt idx="1043">
                        <c:v>12.91</c:v>
                      </c:pt>
                      <c:pt idx="1044">
                        <c:v>12.89</c:v>
                      </c:pt>
                      <c:pt idx="1045">
                        <c:v>12.85</c:v>
                      </c:pt>
                      <c:pt idx="1046">
                        <c:v>12.91</c:v>
                      </c:pt>
                      <c:pt idx="1047">
                        <c:v>12.89</c:v>
                      </c:pt>
                      <c:pt idx="1048">
                        <c:v>12.87</c:v>
                      </c:pt>
                      <c:pt idx="1049">
                        <c:v>12.85</c:v>
                      </c:pt>
                      <c:pt idx="1050">
                        <c:v>12.87</c:v>
                      </c:pt>
                      <c:pt idx="1051">
                        <c:v>12.87</c:v>
                      </c:pt>
                      <c:pt idx="1052">
                        <c:v>12.89</c:v>
                      </c:pt>
                      <c:pt idx="1053">
                        <c:v>12.93</c:v>
                      </c:pt>
                      <c:pt idx="1054">
                        <c:v>12.89</c:v>
                      </c:pt>
                      <c:pt idx="1055">
                        <c:v>12.89</c:v>
                      </c:pt>
                      <c:pt idx="1056">
                        <c:v>12.89</c:v>
                      </c:pt>
                      <c:pt idx="1057">
                        <c:v>12.87</c:v>
                      </c:pt>
                      <c:pt idx="1058">
                        <c:v>12.85</c:v>
                      </c:pt>
                      <c:pt idx="1059">
                        <c:v>12.83</c:v>
                      </c:pt>
                      <c:pt idx="1060">
                        <c:v>12.83</c:v>
                      </c:pt>
                      <c:pt idx="1061">
                        <c:v>12.85</c:v>
                      </c:pt>
                      <c:pt idx="1062">
                        <c:v>12.85</c:v>
                      </c:pt>
                      <c:pt idx="1063">
                        <c:v>12.85</c:v>
                      </c:pt>
                      <c:pt idx="1064">
                        <c:v>12.83</c:v>
                      </c:pt>
                      <c:pt idx="1065">
                        <c:v>12.81</c:v>
                      </c:pt>
                      <c:pt idx="1066">
                        <c:v>12.81</c:v>
                      </c:pt>
                      <c:pt idx="1067">
                        <c:v>12.79</c:v>
                      </c:pt>
                      <c:pt idx="1068">
                        <c:v>12.81</c:v>
                      </c:pt>
                      <c:pt idx="1069">
                        <c:v>12.81</c:v>
                      </c:pt>
                      <c:pt idx="1070">
                        <c:v>12.79</c:v>
                      </c:pt>
                      <c:pt idx="1071">
                        <c:v>12.79</c:v>
                      </c:pt>
                      <c:pt idx="1072">
                        <c:v>12.77</c:v>
                      </c:pt>
                      <c:pt idx="1073">
                        <c:v>12.77</c:v>
                      </c:pt>
                      <c:pt idx="1074">
                        <c:v>12.81</c:v>
                      </c:pt>
                      <c:pt idx="1075">
                        <c:v>12.81</c:v>
                      </c:pt>
                      <c:pt idx="1076">
                        <c:v>12.83</c:v>
                      </c:pt>
                      <c:pt idx="1077">
                        <c:v>12.81</c:v>
                      </c:pt>
                      <c:pt idx="1078">
                        <c:v>12.79</c:v>
                      </c:pt>
                      <c:pt idx="1079">
                        <c:v>12.81</c:v>
                      </c:pt>
                      <c:pt idx="1080">
                        <c:v>12.79</c:v>
                      </c:pt>
                      <c:pt idx="1081">
                        <c:v>12.81</c:v>
                      </c:pt>
                      <c:pt idx="1082">
                        <c:v>12.79</c:v>
                      </c:pt>
                      <c:pt idx="1083">
                        <c:v>12.81</c:v>
                      </c:pt>
                      <c:pt idx="1084">
                        <c:v>12.77</c:v>
                      </c:pt>
                      <c:pt idx="1085">
                        <c:v>12.79</c:v>
                      </c:pt>
                      <c:pt idx="1086">
                        <c:v>12.77</c:v>
                      </c:pt>
                      <c:pt idx="1087">
                        <c:v>12.79</c:v>
                      </c:pt>
                      <c:pt idx="1088">
                        <c:v>12.81</c:v>
                      </c:pt>
                      <c:pt idx="1089">
                        <c:v>12.79</c:v>
                      </c:pt>
                      <c:pt idx="1090">
                        <c:v>12.79</c:v>
                      </c:pt>
                      <c:pt idx="1091">
                        <c:v>12.79</c:v>
                      </c:pt>
                      <c:pt idx="1092">
                        <c:v>12.77</c:v>
                      </c:pt>
                      <c:pt idx="1093">
                        <c:v>12.75</c:v>
                      </c:pt>
                      <c:pt idx="1094">
                        <c:v>12.75</c:v>
                      </c:pt>
                      <c:pt idx="1095">
                        <c:v>12.75</c:v>
                      </c:pt>
                      <c:pt idx="1096">
                        <c:v>12.73</c:v>
                      </c:pt>
                      <c:pt idx="1097">
                        <c:v>12.71</c:v>
                      </c:pt>
                      <c:pt idx="1098">
                        <c:v>12.73</c:v>
                      </c:pt>
                      <c:pt idx="1099">
                        <c:v>12.73</c:v>
                      </c:pt>
                      <c:pt idx="1100">
                        <c:v>12.73</c:v>
                      </c:pt>
                      <c:pt idx="1101">
                        <c:v>12.75</c:v>
                      </c:pt>
                      <c:pt idx="1102">
                        <c:v>12.79</c:v>
                      </c:pt>
                      <c:pt idx="1103">
                        <c:v>12.81</c:v>
                      </c:pt>
                      <c:pt idx="1104">
                        <c:v>12.81</c:v>
                      </c:pt>
                      <c:pt idx="1105">
                        <c:v>12.81</c:v>
                      </c:pt>
                      <c:pt idx="1106">
                        <c:v>12.83</c:v>
                      </c:pt>
                      <c:pt idx="1107">
                        <c:v>12.81</c:v>
                      </c:pt>
                      <c:pt idx="1108">
                        <c:v>12.83</c:v>
                      </c:pt>
                      <c:pt idx="1109">
                        <c:v>12.81</c:v>
                      </c:pt>
                      <c:pt idx="1110">
                        <c:v>12.81</c:v>
                      </c:pt>
                      <c:pt idx="1111">
                        <c:v>12.83</c:v>
                      </c:pt>
                      <c:pt idx="1112">
                        <c:v>12.81</c:v>
                      </c:pt>
                      <c:pt idx="1113">
                        <c:v>12.83</c:v>
                      </c:pt>
                      <c:pt idx="1114">
                        <c:v>12.83</c:v>
                      </c:pt>
                      <c:pt idx="1115">
                        <c:v>12.81</c:v>
                      </c:pt>
                      <c:pt idx="1116">
                        <c:v>12.79</c:v>
                      </c:pt>
                      <c:pt idx="1117">
                        <c:v>12.81</c:v>
                      </c:pt>
                      <c:pt idx="1118">
                        <c:v>12.81</c:v>
                      </c:pt>
                      <c:pt idx="1119">
                        <c:v>12.81</c:v>
                      </c:pt>
                      <c:pt idx="1120">
                        <c:v>12.81</c:v>
                      </c:pt>
                      <c:pt idx="1121">
                        <c:v>12.83</c:v>
                      </c:pt>
                      <c:pt idx="1122">
                        <c:v>12.83</c:v>
                      </c:pt>
                      <c:pt idx="1123">
                        <c:v>12.83</c:v>
                      </c:pt>
                      <c:pt idx="1124">
                        <c:v>12.83</c:v>
                      </c:pt>
                      <c:pt idx="1125">
                        <c:v>12.83</c:v>
                      </c:pt>
                      <c:pt idx="1126">
                        <c:v>12.81</c:v>
                      </c:pt>
                      <c:pt idx="1127">
                        <c:v>12.85</c:v>
                      </c:pt>
                      <c:pt idx="1128">
                        <c:v>12.83</c:v>
                      </c:pt>
                      <c:pt idx="1129">
                        <c:v>12.83</c:v>
                      </c:pt>
                      <c:pt idx="1130">
                        <c:v>12.81</c:v>
                      </c:pt>
                      <c:pt idx="1131">
                        <c:v>12.81</c:v>
                      </c:pt>
                      <c:pt idx="1132">
                        <c:v>12.79</c:v>
                      </c:pt>
                      <c:pt idx="1133">
                        <c:v>12.77</c:v>
                      </c:pt>
                      <c:pt idx="1134">
                        <c:v>12.77</c:v>
                      </c:pt>
                      <c:pt idx="1135">
                        <c:v>12.75</c:v>
                      </c:pt>
                      <c:pt idx="1136">
                        <c:v>12.75</c:v>
                      </c:pt>
                      <c:pt idx="1137">
                        <c:v>12.73</c:v>
                      </c:pt>
                      <c:pt idx="1138">
                        <c:v>12.71</c:v>
                      </c:pt>
                      <c:pt idx="1139">
                        <c:v>12.65</c:v>
                      </c:pt>
                      <c:pt idx="1140">
                        <c:v>12.63</c:v>
                      </c:pt>
                      <c:pt idx="1141">
                        <c:v>12.61</c:v>
                      </c:pt>
                      <c:pt idx="1142">
                        <c:v>12.59</c:v>
                      </c:pt>
                      <c:pt idx="1143">
                        <c:v>12.59</c:v>
                      </c:pt>
                      <c:pt idx="1144">
                        <c:v>12.61</c:v>
                      </c:pt>
                      <c:pt idx="1145">
                        <c:v>12.61</c:v>
                      </c:pt>
                      <c:pt idx="1146">
                        <c:v>12.59</c:v>
                      </c:pt>
                      <c:pt idx="1147">
                        <c:v>12.59</c:v>
                      </c:pt>
                      <c:pt idx="1148">
                        <c:v>12.59</c:v>
                      </c:pt>
                      <c:pt idx="1149">
                        <c:v>12.59</c:v>
                      </c:pt>
                      <c:pt idx="1150">
                        <c:v>12.59</c:v>
                      </c:pt>
                      <c:pt idx="1151">
                        <c:v>12.55</c:v>
                      </c:pt>
                      <c:pt idx="1152">
                        <c:v>12.57</c:v>
                      </c:pt>
                      <c:pt idx="1153">
                        <c:v>12.59</c:v>
                      </c:pt>
                      <c:pt idx="1154">
                        <c:v>12.63</c:v>
                      </c:pt>
                      <c:pt idx="1155">
                        <c:v>12.65</c:v>
                      </c:pt>
                      <c:pt idx="1156">
                        <c:v>12.71</c:v>
                      </c:pt>
                      <c:pt idx="1157">
                        <c:v>12.71</c:v>
                      </c:pt>
                      <c:pt idx="1158">
                        <c:v>12.73</c:v>
                      </c:pt>
                      <c:pt idx="1159">
                        <c:v>12.73</c:v>
                      </c:pt>
                      <c:pt idx="1160">
                        <c:v>12.75</c:v>
                      </c:pt>
                      <c:pt idx="1161">
                        <c:v>12.75</c:v>
                      </c:pt>
                      <c:pt idx="1162">
                        <c:v>12.75</c:v>
                      </c:pt>
                      <c:pt idx="1163">
                        <c:v>12.79</c:v>
                      </c:pt>
                      <c:pt idx="1164">
                        <c:v>12.75</c:v>
                      </c:pt>
                      <c:pt idx="1165">
                        <c:v>12.75</c:v>
                      </c:pt>
                      <c:pt idx="1166">
                        <c:v>12.75</c:v>
                      </c:pt>
                      <c:pt idx="1167">
                        <c:v>12.75</c:v>
                      </c:pt>
                      <c:pt idx="1168">
                        <c:v>12.75</c:v>
                      </c:pt>
                      <c:pt idx="1169">
                        <c:v>12.73</c:v>
                      </c:pt>
                      <c:pt idx="1170">
                        <c:v>12.73</c:v>
                      </c:pt>
                      <c:pt idx="1171">
                        <c:v>12.71</c:v>
                      </c:pt>
                      <c:pt idx="1172">
                        <c:v>12.75</c:v>
                      </c:pt>
                      <c:pt idx="1173">
                        <c:v>12.73</c:v>
                      </c:pt>
                      <c:pt idx="1174">
                        <c:v>12.75</c:v>
                      </c:pt>
                      <c:pt idx="1175">
                        <c:v>12.73</c:v>
                      </c:pt>
                      <c:pt idx="1176">
                        <c:v>12.75</c:v>
                      </c:pt>
                      <c:pt idx="1177">
                        <c:v>12.75</c:v>
                      </c:pt>
                      <c:pt idx="1178">
                        <c:v>12.73</c:v>
                      </c:pt>
                      <c:pt idx="1179">
                        <c:v>12.75</c:v>
                      </c:pt>
                      <c:pt idx="1180">
                        <c:v>12.77</c:v>
                      </c:pt>
                      <c:pt idx="1181">
                        <c:v>12.75</c:v>
                      </c:pt>
                      <c:pt idx="1182">
                        <c:v>12.71</c:v>
                      </c:pt>
                      <c:pt idx="1183">
                        <c:v>12.73</c:v>
                      </c:pt>
                      <c:pt idx="1184">
                        <c:v>12.71</c:v>
                      </c:pt>
                      <c:pt idx="1185">
                        <c:v>12.73</c:v>
                      </c:pt>
                      <c:pt idx="1186">
                        <c:v>12.71</c:v>
                      </c:pt>
                      <c:pt idx="1187">
                        <c:v>12.71</c:v>
                      </c:pt>
                      <c:pt idx="1188">
                        <c:v>12.65</c:v>
                      </c:pt>
                      <c:pt idx="1189">
                        <c:v>12.67</c:v>
                      </c:pt>
                      <c:pt idx="1190">
                        <c:v>12.65</c:v>
                      </c:pt>
                      <c:pt idx="1191">
                        <c:v>12.67</c:v>
                      </c:pt>
                      <c:pt idx="1192">
                        <c:v>12.65</c:v>
                      </c:pt>
                      <c:pt idx="1193">
                        <c:v>12.63</c:v>
                      </c:pt>
                      <c:pt idx="1194">
                        <c:v>12.63</c:v>
                      </c:pt>
                      <c:pt idx="1195">
                        <c:v>12.63</c:v>
                      </c:pt>
                      <c:pt idx="1196">
                        <c:v>12.63</c:v>
                      </c:pt>
                      <c:pt idx="1197">
                        <c:v>12.65</c:v>
                      </c:pt>
                      <c:pt idx="1198">
                        <c:v>12.71</c:v>
                      </c:pt>
                      <c:pt idx="1199">
                        <c:v>12.71</c:v>
                      </c:pt>
                      <c:pt idx="1200">
                        <c:v>12.73</c:v>
                      </c:pt>
                      <c:pt idx="1201">
                        <c:v>12.75</c:v>
                      </c:pt>
                      <c:pt idx="1202">
                        <c:v>12.75</c:v>
                      </c:pt>
                      <c:pt idx="1203">
                        <c:v>12.79</c:v>
                      </c:pt>
                      <c:pt idx="1204">
                        <c:v>12.79</c:v>
                      </c:pt>
                      <c:pt idx="1205">
                        <c:v>12.77</c:v>
                      </c:pt>
                      <c:pt idx="1206">
                        <c:v>12.77</c:v>
                      </c:pt>
                      <c:pt idx="1207">
                        <c:v>12.77</c:v>
                      </c:pt>
                      <c:pt idx="1208">
                        <c:v>12.77</c:v>
                      </c:pt>
                      <c:pt idx="1209">
                        <c:v>12.79</c:v>
                      </c:pt>
                      <c:pt idx="1210">
                        <c:v>12.81</c:v>
                      </c:pt>
                      <c:pt idx="1211">
                        <c:v>12.83</c:v>
                      </c:pt>
                      <c:pt idx="1212">
                        <c:v>12.81</c:v>
                      </c:pt>
                      <c:pt idx="1213">
                        <c:v>12.81</c:v>
                      </c:pt>
                      <c:pt idx="1214">
                        <c:v>12.81</c:v>
                      </c:pt>
                      <c:pt idx="1215">
                        <c:v>12.85</c:v>
                      </c:pt>
                      <c:pt idx="1216">
                        <c:v>12.93</c:v>
                      </c:pt>
                      <c:pt idx="1217">
                        <c:v>12.95</c:v>
                      </c:pt>
                      <c:pt idx="1218">
                        <c:v>12.91</c:v>
                      </c:pt>
                      <c:pt idx="1219">
                        <c:v>12.89</c:v>
                      </c:pt>
                      <c:pt idx="1220">
                        <c:v>12.89</c:v>
                      </c:pt>
                      <c:pt idx="1221">
                        <c:v>12.89</c:v>
                      </c:pt>
                      <c:pt idx="1222">
                        <c:v>12.87</c:v>
                      </c:pt>
                      <c:pt idx="1223">
                        <c:v>12.87</c:v>
                      </c:pt>
                      <c:pt idx="1224">
                        <c:v>12.89</c:v>
                      </c:pt>
                      <c:pt idx="1225">
                        <c:v>12.89</c:v>
                      </c:pt>
                      <c:pt idx="1226">
                        <c:v>12.89</c:v>
                      </c:pt>
                      <c:pt idx="1227">
                        <c:v>12.87</c:v>
                      </c:pt>
                      <c:pt idx="1228">
                        <c:v>12.89</c:v>
                      </c:pt>
                      <c:pt idx="1229">
                        <c:v>12.87</c:v>
                      </c:pt>
                      <c:pt idx="1230">
                        <c:v>12.87</c:v>
                      </c:pt>
                      <c:pt idx="1231">
                        <c:v>12.83</c:v>
                      </c:pt>
                      <c:pt idx="1232">
                        <c:v>12.83</c:v>
                      </c:pt>
                      <c:pt idx="1233">
                        <c:v>12.81</c:v>
                      </c:pt>
                      <c:pt idx="1234">
                        <c:v>12.79</c:v>
                      </c:pt>
                      <c:pt idx="1235">
                        <c:v>12.75</c:v>
                      </c:pt>
                      <c:pt idx="1236">
                        <c:v>12.73</c:v>
                      </c:pt>
                      <c:pt idx="1237">
                        <c:v>12.67</c:v>
                      </c:pt>
                      <c:pt idx="1238">
                        <c:v>12.69</c:v>
                      </c:pt>
                      <c:pt idx="1239">
                        <c:v>12.63</c:v>
                      </c:pt>
                      <c:pt idx="1240">
                        <c:v>12.63</c:v>
                      </c:pt>
                      <c:pt idx="1241">
                        <c:v>12.67</c:v>
                      </c:pt>
                      <c:pt idx="1242">
                        <c:v>12.73</c:v>
                      </c:pt>
                      <c:pt idx="1243">
                        <c:v>12.71</c:v>
                      </c:pt>
                      <c:pt idx="1244">
                        <c:v>12.71</c:v>
                      </c:pt>
                      <c:pt idx="1245">
                        <c:v>12.73</c:v>
                      </c:pt>
                      <c:pt idx="1246">
                        <c:v>12.73</c:v>
                      </c:pt>
                      <c:pt idx="1247">
                        <c:v>12.73</c:v>
                      </c:pt>
                      <c:pt idx="1248">
                        <c:v>12.73</c:v>
                      </c:pt>
                      <c:pt idx="1249">
                        <c:v>12.71</c:v>
                      </c:pt>
                      <c:pt idx="1250">
                        <c:v>12.67</c:v>
                      </c:pt>
                      <c:pt idx="1251">
                        <c:v>12.65</c:v>
                      </c:pt>
                      <c:pt idx="1252">
                        <c:v>12.65</c:v>
                      </c:pt>
                      <c:pt idx="1253">
                        <c:v>12.67</c:v>
                      </c:pt>
                      <c:pt idx="1254">
                        <c:v>12.63</c:v>
                      </c:pt>
                      <c:pt idx="1255">
                        <c:v>12.63</c:v>
                      </c:pt>
                      <c:pt idx="1256">
                        <c:v>12.63</c:v>
                      </c:pt>
                      <c:pt idx="1257">
                        <c:v>12.67</c:v>
                      </c:pt>
                      <c:pt idx="1258">
                        <c:v>12.69</c:v>
                      </c:pt>
                      <c:pt idx="1259">
                        <c:v>12.71</c:v>
                      </c:pt>
                      <c:pt idx="1260">
                        <c:v>12.73</c:v>
                      </c:pt>
                      <c:pt idx="1261">
                        <c:v>12.75</c:v>
                      </c:pt>
                      <c:pt idx="1262">
                        <c:v>12.75</c:v>
                      </c:pt>
                      <c:pt idx="1263">
                        <c:v>12.77</c:v>
                      </c:pt>
                      <c:pt idx="1264">
                        <c:v>12.77</c:v>
                      </c:pt>
                      <c:pt idx="1265">
                        <c:v>12.73</c:v>
                      </c:pt>
                      <c:pt idx="1266">
                        <c:v>12.71</c:v>
                      </c:pt>
                      <c:pt idx="1267">
                        <c:v>12.69</c:v>
                      </c:pt>
                      <c:pt idx="1268">
                        <c:v>12.67</c:v>
                      </c:pt>
                      <c:pt idx="1269">
                        <c:v>12.65</c:v>
                      </c:pt>
                      <c:pt idx="1270">
                        <c:v>12.67</c:v>
                      </c:pt>
                      <c:pt idx="1271">
                        <c:v>12.65</c:v>
                      </c:pt>
                      <c:pt idx="1272">
                        <c:v>12.65</c:v>
                      </c:pt>
                      <c:pt idx="1273">
                        <c:v>12.63</c:v>
                      </c:pt>
                      <c:pt idx="1274">
                        <c:v>12.65</c:v>
                      </c:pt>
                      <c:pt idx="1275">
                        <c:v>12.63</c:v>
                      </c:pt>
                      <c:pt idx="1276">
                        <c:v>12.61</c:v>
                      </c:pt>
                      <c:pt idx="1277">
                        <c:v>12.59</c:v>
                      </c:pt>
                      <c:pt idx="1278">
                        <c:v>12.59</c:v>
                      </c:pt>
                      <c:pt idx="1279">
                        <c:v>12.57</c:v>
                      </c:pt>
                      <c:pt idx="1280">
                        <c:v>12.55</c:v>
                      </c:pt>
                      <c:pt idx="1281">
                        <c:v>12.57</c:v>
                      </c:pt>
                      <c:pt idx="1282">
                        <c:v>12.59</c:v>
                      </c:pt>
                      <c:pt idx="1283">
                        <c:v>12.57</c:v>
                      </c:pt>
                      <c:pt idx="1284">
                        <c:v>12.63</c:v>
                      </c:pt>
                      <c:pt idx="1285">
                        <c:v>12.63</c:v>
                      </c:pt>
                      <c:pt idx="1286">
                        <c:v>12.61</c:v>
                      </c:pt>
                      <c:pt idx="1287">
                        <c:v>12.59</c:v>
                      </c:pt>
                      <c:pt idx="1288">
                        <c:v>12.57</c:v>
                      </c:pt>
                      <c:pt idx="1289">
                        <c:v>12.55</c:v>
                      </c:pt>
                      <c:pt idx="1290">
                        <c:v>12.51</c:v>
                      </c:pt>
                      <c:pt idx="1291">
                        <c:v>12.51</c:v>
                      </c:pt>
                      <c:pt idx="1292">
                        <c:v>12.49</c:v>
                      </c:pt>
                      <c:pt idx="1293">
                        <c:v>12.45</c:v>
                      </c:pt>
                      <c:pt idx="1294">
                        <c:v>12.47</c:v>
                      </c:pt>
                      <c:pt idx="1295">
                        <c:v>12.47</c:v>
                      </c:pt>
                      <c:pt idx="1296">
                        <c:v>12.43</c:v>
                      </c:pt>
                      <c:pt idx="1297">
                        <c:v>12.41</c:v>
                      </c:pt>
                      <c:pt idx="1298">
                        <c:v>12.39</c:v>
                      </c:pt>
                      <c:pt idx="1299">
                        <c:v>12.35</c:v>
                      </c:pt>
                      <c:pt idx="1300">
                        <c:v>12.33</c:v>
                      </c:pt>
                      <c:pt idx="1301">
                        <c:v>12.29</c:v>
                      </c:pt>
                      <c:pt idx="1302">
                        <c:v>12.25</c:v>
                      </c:pt>
                      <c:pt idx="1303">
                        <c:v>12.25</c:v>
                      </c:pt>
                      <c:pt idx="1304">
                        <c:v>12.25</c:v>
                      </c:pt>
                      <c:pt idx="1305">
                        <c:v>12.19</c:v>
                      </c:pt>
                      <c:pt idx="1306">
                        <c:v>12.15</c:v>
                      </c:pt>
                      <c:pt idx="1307">
                        <c:v>12.17</c:v>
                      </c:pt>
                      <c:pt idx="1308">
                        <c:v>12.19</c:v>
                      </c:pt>
                      <c:pt idx="1309">
                        <c:v>12.19</c:v>
                      </c:pt>
                      <c:pt idx="1310">
                        <c:v>12.21</c:v>
                      </c:pt>
                      <c:pt idx="1311">
                        <c:v>12.23</c:v>
                      </c:pt>
                      <c:pt idx="1312">
                        <c:v>12.21</c:v>
                      </c:pt>
                      <c:pt idx="1313">
                        <c:v>12.23</c:v>
                      </c:pt>
                      <c:pt idx="1314">
                        <c:v>12.21</c:v>
                      </c:pt>
                      <c:pt idx="1315">
                        <c:v>12.17</c:v>
                      </c:pt>
                      <c:pt idx="1316">
                        <c:v>12.15</c:v>
                      </c:pt>
                      <c:pt idx="1317">
                        <c:v>12.15</c:v>
                      </c:pt>
                      <c:pt idx="1318">
                        <c:v>12.13</c:v>
                      </c:pt>
                      <c:pt idx="1319">
                        <c:v>12.11</c:v>
                      </c:pt>
                      <c:pt idx="1320">
                        <c:v>12.11</c:v>
                      </c:pt>
                      <c:pt idx="1321">
                        <c:v>12.09</c:v>
                      </c:pt>
                      <c:pt idx="1322">
                        <c:v>12.13</c:v>
                      </c:pt>
                      <c:pt idx="1323">
                        <c:v>12.11</c:v>
                      </c:pt>
                      <c:pt idx="1324">
                        <c:v>12.11</c:v>
                      </c:pt>
                      <c:pt idx="1325">
                        <c:v>12.13</c:v>
                      </c:pt>
                      <c:pt idx="1326">
                        <c:v>12.13</c:v>
                      </c:pt>
                      <c:pt idx="1327">
                        <c:v>12.11</c:v>
                      </c:pt>
                      <c:pt idx="1328">
                        <c:v>12.11</c:v>
                      </c:pt>
                      <c:pt idx="1329">
                        <c:v>12.11</c:v>
                      </c:pt>
                      <c:pt idx="1330">
                        <c:v>12.13</c:v>
                      </c:pt>
                      <c:pt idx="1331">
                        <c:v>12.15</c:v>
                      </c:pt>
                      <c:pt idx="1332">
                        <c:v>12.13</c:v>
                      </c:pt>
                      <c:pt idx="1333">
                        <c:v>12.11</c:v>
                      </c:pt>
                      <c:pt idx="1334">
                        <c:v>12.13</c:v>
                      </c:pt>
                      <c:pt idx="1335">
                        <c:v>12.11</c:v>
                      </c:pt>
                      <c:pt idx="1336">
                        <c:v>12.09</c:v>
                      </c:pt>
                      <c:pt idx="1337">
                        <c:v>12.07</c:v>
                      </c:pt>
                      <c:pt idx="1338">
                        <c:v>12.09</c:v>
                      </c:pt>
                      <c:pt idx="1339">
                        <c:v>12.09</c:v>
                      </c:pt>
                      <c:pt idx="1340">
                        <c:v>12.09</c:v>
                      </c:pt>
                      <c:pt idx="1341">
                        <c:v>12.11</c:v>
                      </c:pt>
                      <c:pt idx="1342">
                        <c:v>12.13</c:v>
                      </c:pt>
                      <c:pt idx="1343">
                        <c:v>12.13</c:v>
                      </c:pt>
                      <c:pt idx="1344">
                        <c:v>12.13</c:v>
                      </c:pt>
                      <c:pt idx="1345">
                        <c:v>12.15</c:v>
                      </c:pt>
                      <c:pt idx="1346">
                        <c:v>12.11</c:v>
                      </c:pt>
                      <c:pt idx="1347">
                        <c:v>12.11</c:v>
                      </c:pt>
                      <c:pt idx="1348">
                        <c:v>12.13</c:v>
                      </c:pt>
                      <c:pt idx="1349">
                        <c:v>12.15</c:v>
                      </c:pt>
                      <c:pt idx="1350">
                        <c:v>12.15</c:v>
                      </c:pt>
                      <c:pt idx="1351">
                        <c:v>12.17</c:v>
                      </c:pt>
                      <c:pt idx="1352">
                        <c:v>12.19</c:v>
                      </c:pt>
                      <c:pt idx="1353">
                        <c:v>12.19</c:v>
                      </c:pt>
                      <c:pt idx="1354">
                        <c:v>12.23</c:v>
                      </c:pt>
                      <c:pt idx="1355">
                        <c:v>12.29</c:v>
                      </c:pt>
                      <c:pt idx="1356">
                        <c:v>12.25</c:v>
                      </c:pt>
                      <c:pt idx="1357">
                        <c:v>12.23</c:v>
                      </c:pt>
                      <c:pt idx="1358">
                        <c:v>12.21</c:v>
                      </c:pt>
                      <c:pt idx="1359">
                        <c:v>12.23</c:v>
                      </c:pt>
                      <c:pt idx="1360">
                        <c:v>12.21</c:v>
                      </c:pt>
                      <c:pt idx="1361">
                        <c:v>12.21</c:v>
                      </c:pt>
                      <c:pt idx="1362">
                        <c:v>12.23</c:v>
                      </c:pt>
                      <c:pt idx="1363">
                        <c:v>12.23</c:v>
                      </c:pt>
                      <c:pt idx="1364">
                        <c:v>12.29</c:v>
                      </c:pt>
                      <c:pt idx="1365">
                        <c:v>12.31</c:v>
                      </c:pt>
                      <c:pt idx="1366">
                        <c:v>12.31</c:v>
                      </c:pt>
                      <c:pt idx="1367">
                        <c:v>12.29</c:v>
                      </c:pt>
                      <c:pt idx="1368">
                        <c:v>12.31</c:v>
                      </c:pt>
                      <c:pt idx="1369">
                        <c:v>12.29</c:v>
                      </c:pt>
                      <c:pt idx="1370">
                        <c:v>12.27</c:v>
                      </c:pt>
                      <c:pt idx="1371">
                        <c:v>12.27</c:v>
                      </c:pt>
                      <c:pt idx="1372">
                        <c:v>12.23</c:v>
                      </c:pt>
                      <c:pt idx="1373">
                        <c:v>12.23</c:v>
                      </c:pt>
                      <c:pt idx="1374">
                        <c:v>12.27</c:v>
                      </c:pt>
                      <c:pt idx="1375">
                        <c:v>12.31</c:v>
                      </c:pt>
                      <c:pt idx="1376">
                        <c:v>12.33</c:v>
                      </c:pt>
                      <c:pt idx="1377">
                        <c:v>12.31</c:v>
                      </c:pt>
                      <c:pt idx="1378">
                        <c:v>12.35</c:v>
                      </c:pt>
                      <c:pt idx="1379">
                        <c:v>12.37</c:v>
                      </c:pt>
                      <c:pt idx="1380">
                        <c:v>12.35</c:v>
                      </c:pt>
                      <c:pt idx="1381">
                        <c:v>12.33</c:v>
                      </c:pt>
                      <c:pt idx="1382">
                        <c:v>12.29</c:v>
                      </c:pt>
                      <c:pt idx="1383">
                        <c:v>12.29</c:v>
                      </c:pt>
                      <c:pt idx="1384">
                        <c:v>12.31</c:v>
                      </c:pt>
                      <c:pt idx="1385">
                        <c:v>12.35</c:v>
                      </c:pt>
                      <c:pt idx="1386">
                        <c:v>12.35</c:v>
                      </c:pt>
                      <c:pt idx="1387">
                        <c:v>12.37</c:v>
                      </c:pt>
                      <c:pt idx="1388">
                        <c:v>12.39</c:v>
                      </c:pt>
                      <c:pt idx="1389">
                        <c:v>12.37</c:v>
                      </c:pt>
                      <c:pt idx="1390">
                        <c:v>12.39</c:v>
                      </c:pt>
                      <c:pt idx="1391">
                        <c:v>12.39</c:v>
                      </c:pt>
                      <c:pt idx="1392">
                        <c:v>12.45</c:v>
                      </c:pt>
                      <c:pt idx="1393">
                        <c:v>12.43</c:v>
                      </c:pt>
                      <c:pt idx="1394">
                        <c:v>12.39</c:v>
                      </c:pt>
                      <c:pt idx="1395">
                        <c:v>12.33</c:v>
                      </c:pt>
                      <c:pt idx="1396">
                        <c:v>12.31</c:v>
                      </c:pt>
                      <c:pt idx="1397">
                        <c:v>12.27</c:v>
                      </c:pt>
                      <c:pt idx="1398">
                        <c:v>12.25</c:v>
                      </c:pt>
                      <c:pt idx="1399">
                        <c:v>12.21</c:v>
                      </c:pt>
                      <c:pt idx="1400">
                        <c:v>12.17</c:v>
                      </c:pt>
                      <c:pt idx="1401">
                        <c:v>12.13</c:v>
                      </c:pt>
                      <c:pt idx="1402">
                        <c:v>12.11</c:v>
                      </c:pt>
                      <c:pt idx="1403">
                        <c:v>12.07</c:v>
                      </c:pt>
                      <c:pt idx="1404">
                        <c:v>12.03</c:v>
                      </c:pt>
                      <c:pt idx="1405">
                        <c:v>11.97</c:v>
                      </c:pt>
                      <c:pt idx="1406">
                        <c:v>11.99</c:v>
                      </c:pt>
                      <c:pt idx="1407">
                        <c:v>11.97</c:v>
                      </c:pt>
                      <c:pt idx="1408">
                        <c:v>12.07</c:v>
                      </c:pt>
                      <c:pt idx="1409">
                        <c:v>12.11</c:v>
                      </c:pt>
                      <c:pt idx="1410">
                        <c:v>12.11</c:v>
                      </c:pt>
                      <c:pt idx="1411">
                        <c:v>12.07</c:v>
                      </c:pt>
                      <c:pt idx="1412">
                        <c:v>12.05</c:v>
                      </c:pt>
                      <c:pt idx="1413">
                        <c:v>11.99</c:v>
                      </c:pt>
                      <c:pt idx="1414">
                        <c:v>11.97</c:v>
                      </c:pt>
                      <c:pt idx="1415">
                        <c:v>11.95</c:v>
                      </c:pt>
                      <c:pt idx="1416">
                        <c:v>11.91</c:v>
                      </c:pt>
                      <c:pt idx="1417">
                        <c:v>11.89</c:v>
                      </c:pt>
                      <c:pt idx="1418">
                        <c:v>11.85</c:v>
                      </c:pt>
                      <c:pt idx="1419">
                        <c:v>11.83</c:v>
                      </c:pt>
                      <c:pt idx="1420">
                        <c:v>11.81</c:v>
                      </c:pt>
                      <c:pt idx="1421">
                        <c:v>11.79</c:v>
                      </c:pt>
                      <c:pt idx="1422">
                        <c:v>11.75</c:v>
                      </c:pt>
                      <c:pt idx="1423">
                        <c:v>11.75</c:v>
                      </c:pt>
                      <c:pt idx="1424">
                        <c:v>11.71</c:v>
                      </c:pt>
                      <c:pt idx="1425">
                        <c:v>11.71</c:v>
                      </c:pt>
                      <c:pt idx="1426">
                        <c:v>11.67</c:v>
                      </c:pt>
                      <c:pt idx="1427">
                        <c:v>11.67</c:v>
                      </c:pt>
                      <c:pt idx="1428">
                        <c:v>11.65</c:v>
                      </c:pt>
                      <c:pt idx="1429">
                        <c:v>11.63</c:v>
                      </c:pt>
                      <c:pt idx="1430">
                        <c:v>11.61</c:v>
                      </c:pt>
                      <c:pt idx="1431">
                        <c:v>11.59</c:v>
                      </c:pt>
                      <c:pt idx="1432">
                        <c:v>11.59</c:v>
                      </c:pt>
                      <c:pt idx="1433">
                        <c:v>11.57</c:v>
                      </c:pt>
                      <c:pt idx="1434">
                        <c:v>11.51</c:v>
                      </c:pt>
                      <c:pt idx="1435">
                        <c:v>11.49</c:v>
                      </c:pt>
                      <c:pt idx="1436">
                        <c:v>11.49</c:v>
                      </c:pt>
                      <c:pt idx="1437">
                        <c:v>11.47</c:v>
                      </c:pt>
                      <c:pt idx="1438">
                        <c:v>11.41</c:v>
                      </c:pt>
                      <c:pt idx="1439">
                        <c:v>11.41</c:v>
                      </c:pt>
                      <c:pt idx="1440">
                        <c:v>11.37</c:v>
                      </c:pt>
                      <c:pt idx="1441">
                        <c:v>11.35</c:v>
                      </c:pt>
                      <c:pt idx="1442">
                        <c:v>11.33</c:v>
                      </c:pt>
                      <c:pt idx="1443">
                        <c:v>11.29</c:v>
                      </c:pt>
                      <c:pt idx="1444">
                        <c:v>11.29</c:v>
                      </c:pt>
                      <c:pt idx="1445">
                        <c:v>11.27</c:v>
                      </c:pt>
                      <c:pt idx="1446">
                        <c:v>11.23</c:v>
                      </c:pt>
                      <c:pt idx="1447">
                        <c:v>11.21</c:v>
                      </c:pt>
                      <c:pt idx="1448">
                        <c:v>11.23</c:v>
                      </c:pt>
                      <c:pt idx="1449">
                        <c:v>11.21</c:v>
                      </c:pt>
                      <c:pt idx="1450">
                        <c:v>11.19</c:v>
                      </c:pt>
                      <c:pt idx="1451">
                        <c:v>11.19</c:v>
                      </c:pt>
                      <c:pt idx="1452">
                        <c:v>11.17</c:v>
                      </c:pt>
                      <c:pt idx="1453">
                        <c:v>11.13</c:v>
                      </c:pt>
                      <c:pt idx="1454">
                        <c:v>11.09</c:v>
                      </c:pt>
                      <c:pt idx="1455">
                        <c:v>11.09</c:v>
                      </c:pt>
                      <c:pt idx="1456">
                        <c:v>11.07</c:v>
                      </c:pt>
                      <c:pt idx="1457">
                        <c:v>11.05</c:v>
                      </c:pt>
                      <c:pt idx="1458">
                        <c:v>11.05</c:v>
                      </c:pt>
                      <c:pt idx="1459">
                        <c:v>11.03</c:v>
                      </c:pt>
                      <c:pt idx="1460">
                        <c:v>10.99</c:v>
                      </c:pt>
                      <c:pt idx="1461">
                        <c:v>10.99</c:v>
                      </c:pt>
                      <c:pt idx="1462">
                        <c:v>10.97</c:v>
                      </c:pt>
                      <c:pt idx="1463">
                        <c:v>10.97</c:v>
                      </c:pt>
                      <c:pt idx="1464">
                        <c:v>10.97</c:v>
                      </c:pt>
                      <c:pt idx="1465">
                        <c:v>10.97</c:v>
                      </c:pt>
                      <c:pt idx="1466">
                        <c:v>10.99</c:v>
                      </c:pt>
                      <c:pt idx="1467">
                        <c:v>10.99</c:v>
                      </c:pt>
                      <c:pt idx="1468">
                        <c:v>10.99</c:v>
                      </c:pt>
                      <c:pt idx="1469">
                        <c:v>10.99</c:v>
                      </c:pt>
                      <c:pt idx="1470">
                        <c:v>11.01</c:v>
                      </c:pt>
                      <c:pt idx="1471">
                        <c:v>10.99</c:v>
                      </c:pt>
                      <c:pt idx="1472">
                        <c:v>10.99</c:v>
                      </c:pt>
                      <c:pt idx="1473">
                        <c:v>10.97</c:v>
                      </c:pt>
                      <c:pt idx="1474">
                        <c:v>10.97</c:v>
                      </c:pt>
                      <c:pt idx="1475">
                        <c:v>10.97</c:v>
                      </c:pt>
                      <c:pt idx="1476">
                        <c:v>10.99</c:v>
                      </c:pt>
                      <c:pt idx="1477">
                        <c:v>10.99</c:v>
                      </c:pt>
                      <c:pt idx="1478">
                        <c:v>11.01</c:v>
                      </c:pt>
                      <c:pt idx="1479">
                        <c:v>11.05</c:v>
                      </c:pt>
                      <c:pt idx="1480">
                        <c:v>11.09</c:v>
                      </c:pt>
                      <c:pt idx="1481">
                        <c:v>11.13</c:v>
                      </c:pt>
                      <c:pt idx="1482">
                        <c:v>11.09</c:v>
                      </c:pt>
                      <c:pt idx="1483">
                        <c:v>11.11</c:v>
                      </c:pt>
                      <c:pt idx="1484">
                        <c:v>11.07</c:v>
                      </c:pt>
                      <c:pt idx="1485">
                        <c:v>11.07</c:v>
                      </c:pt>
                      <c:pt idx="1486">
                        <c:v>11.05</c:v>
                      </c:pt>
                      <c:pt idx="1487">
                        <c:v>11.07</c:v>
                      </c:pt>
                      <c:pt idx="1488">
                        <c:v>11.09</c:v>
                      </c:pt>
                      <c:pt idx="1489">
                        <c:v>11.05</c:v>
                      </c:pt>
                      <c:pt idx="1490">
                        <c:v>11.07</c:v>
                      </c:pt>
                      <c:pt idx="1491">
                        <c:v>11.05</c:v>
                      </c:pt>
                      <c:pt idx="1492">
                        <c:v>11.01</c:v>
                      </c:pt>
                      <c:pt idx="1493">
                        <c:v>11.01</c:v>
                      </c:pt>
                      <c:pt idx="1494">
                        <c:v>11.17</c:v>
                      </c:pt>
                      <c:pt idx="1495">
                        <c:v>11.33</c:v>
                      </c:pt>
                      <c:pt idx="1496">
                        <c:v>11.49</c:v>
                      </c:pt>
                      <c:pt idx="1497">
                        <c:v>11.45</c:v>
                      </c:pt>
                      <c:pt idx="1498">
                        <c:v>11.43</c:v>
                      </c:pt>
                      <c:pt idx="1499">
                        <c:v>11.41</c:v>
                      </c:pt>
                      <c:pt idx="1500">
                        <c:v>11.35</c:v>
                      </c:pt>
                      <c:pt idx="1501">
                        <c:v>11.45</c:v>
                      </c:pt>
                      <c:pt idx="1502">
                        <c:v>11.43</c:v>
                      </c:pt>
                      <c:pt idx="1503">
                        <c:v>11.47</c:v>
                      </c:pt>
                      <c:pt idx="1504">
                        <c:v>11.49</c:v>
                      </c:pt>
                      <c:pt idx="1505">
                        <c:v>11.51</c:v>
                      </c:pt>
                      <c:pt idx="1506">
                        <c:v>11.47</c:v>
                      </c:pt>
                      <c:pt idx="1507">
                        <c:v>11.51</c:v>
                      </c:pt>
                      <c:pt idx="1508">
                        <c:v>11.63</c:v>
                      </c:pt>
                      <c:pt idx="1509">
                        <c:v>11.69</c:v>
                      </c:pt>
                      <c:pt idx="1510">
                        <c:v>11.75</c:v>
                      </c:pt>
                      <c:pt idx="1511">
                        <c:v>11.81</c:v>
                      </c:pt>
                      <c:pt idx="1512">
                        <c:v>11.83</c:v>
                      </c:pt>
                      <c:pt idx="1513">
                        <c:v>11.83</c:v>
                      </c:pt>
                      <c:pt idx="1514">
                        <c:v>11.83</c:v>
                      </c:pt>
                      <c:pt idx="1515">
                        <c:v>11.85</c:v>
                      </c:pt>
                      <c:pt idx="1516">
                        <c:v>11.83</c:v>
                      </c:pt>
                      <c:pt idx="1517">
                        <c:v>11.79</c:v>
                      </c:pt>
                      <c:pt idx="1518">
                        <c:v>11.71</c:v>
                      </c:pt>
                      <c:pt idx="1519">
                        <c:v>11.65</c:v>
                      </c:pt>
                      <c:pt idx="1520">
                        <c:v>11.59</c:v>
                      </c:pt>
                      <c:pt idx="1521">
                        <c:v>11.51</c:v>
                      </c:pt>
                      <c:pt idx="1522">
                        <c:v>11.47</c:v>
                      </c:pt>
                      <c:pt idx="1523">
                        <c:v>11.47</c:v>
                      </c:pt>
                      <c:pt idx="1524">
                        <c:v>11.51</c:v>
                      </c:pt>
                      <c:pt idx="1525">
                        <c:v>11.49</c:v>
                      </c:pt>
                      <c:pt idx="1526">
                        <c:v>11.69</c:v>
                      </c:pt>
                      <c:pt idx="1527">
                        <c:v>11.81</c:v>
                      </c:pt>
                      <c:pt idx="1528">
                        <c:v>11.87</c:v>
                      </c:pt>
                      <c:pt idx="1529">
                        <c:v>11.99</c:v>
                      </c:pt>
                      <c:pt idx="1530">
                        <c:v>12.05</c:v>
                      </c:pt>
                      <c:pt idx="1531">
                        <c:v>12.03</c:v>
                      </c:pt>
                      <c:pt idx="1532">
                        <c:v>11.95</c:v>
                      </c:pt>
                      <c:pt idx="1533">
                        <c:v>11.93</c:v>
                      </c:pt>
                      <c:pt idx="1534">
                        <c:v>11.87</c:v>
                      </c:pt>
                      <c:pt idx="1535">
                        <c:v>11.81</c:v>
                      </c:pt>
                      <c:pt idx="1536">
                        <c:v>11.75</c:v>
                      </c:pt>
                      <c:pt idx="1537">
                        <c:v>11.73</c:v>
                      </c:pt>
                      <c:pt idx="1538">
                        <c:v>11.71</c:v>
                      </c:pt>
                      <c:pt idx="1539">
                        <c:v>11.79</c:v>
                      </c:pt>
                      <c:pt idx="1540">
                        <c:v>11.83</c:v>
                      </c:pt>
                      <c:pt idx="1541">
                        <c:v>11.85</c:v>
                      </c:pt>
                      <c:pt idx="1542">
                        <c:v>11.91</c:v>
                      </c:pt>
                      <c:pt idx="1543">
                        <c:v>11.95</c:v>
                      </c:pt>
                      <c:pt idx="1544">
                        <c:v>11.93</c:v>
                      </c:pt>
                      <c:pt idx="1545">
                        <c:v>11.93</c:v>
                      </c:pt>
                      <c:pt idx="1546">
                        <c:v>11.91</c:v>
                      </c:pt>
                      <c:pt idx="1547">
                        <c:v>11.89</c:v>
                      </c:pt>
                      <c:pt idx="1548">
                        <c:v>11.85</c:v>
                      </c:pt>
                      <c:pt idx="1549">
                        <c:v>11.83</c:v>
                      </c:pt>
                      <c:pt idx="1550">
                        <c:v>11.81</c:v>
                      </c:pt>
                      <c:pt idx="1551">
                        <c:v>11.79</c:v>
                      </c:pt>
                      <c:pt idx="1552">
                        <c:v>11.73</c:v>
                      </c:pt>
                      <c:pt idx="1553">
                        <c:v>11.73</c:v>
                      </c:pt>
                      <c:pt idx="1554">
                        <c:v>11.71</c:v>
                      </c:pt>
                      <c:pt idx="1555">
                        <c:v>11.69</c:v>
                      </c:pt>
                      <c:pt idx="1556">
                        <c:v>11.77</c:v>
                      </c:pt>
                      <c:pt idx="1557">
                        <c:v>11.89</c:v>
                      </c:pt>
                      <c:pt idx="1558">
                        <c:v>11.89</c:v>
                      </c:pt>
                      <c:pt idx="1559">
                        <c:v>11.97</c:v>
                      </c:pt>
                      <c:pt idx="1560">
                        <c:v>11.97</c:v>
                      </c:pt>
                      <c:pt idx="1561">
                        <c:v>12.07</c:v>
                      </c:pt>
                      <c:pt idx="1562">
                        <c:v>12.07</c:v>
                      </c:pt>
                      <c:pt idx="1563">
                        <c:v>12.09</c:v>
                      </c:pt>
                      <c:pt idx="1564">
                        <c:v>12.11</c:v>
                      </c:pt>
                      <c:pt idx="1565">
                        <c:v>12.11</c:v>
                      </c:pt>
                      <c:pt idx="1566">
                        <c:v>12.03</c:v>
                      </c:pt>
                      <c:pt idx="1567">
                        <c:v>11.97</c:v>
                      </c:pt>
                      <c:pt idx="1568">
                        <c:v>11.91</c:v>
                      </c:pt>
                      <c:pt idx="1569">
                        <c:v>11.85</c:v>
                      </c:pt>
                      <c:pt idx="1570">
                        <c:v>11.81</c:v>
                      </c:pt>
                      <c:pt idx="1571">
                        <c:v>11.79</c:v>
                      </c:pt>
                      <c:pt idx="1572">
                        <c:v>11.75</c:v>
                      </c:pt>
                      <c:pt idx="1573">
                        <c:v>11.73</c:v>
                      </c:pt>
                      <c:pt idx="1574">
                        <c:v>11.71</c:v>
                      </c:pt>
                      <c:pt idx="1575">
                        <c:v>11.71</c:v>
                      </c:pt>
                      <c:pt idx="1576">
                        <c:v>11.69</c:v>
                      </c:pt>
                      <c:pt idx="1577">
                        <c:v>11.71</c:v>
                      </c:pt>
                      <c:pt idx="1578">
                        <c:v>11.69</c:v>
                      </c:pt>
                      <c:pt idx="1579">
                        <c:v>11.69</c:v>
                      </c:pt>
                      <c:pt idx="1580">
                        <c:v>11.73</c:v>
                      </c:pt>
                      <c:pt idx="1581">
                        <c:v>11.73</c:v>
                      </c:pt>
                      <c:pt idx="1582">
                        <c:v>11.75</c:v>
                      </c:pt>
                      <c:pt idx="1583">
                        <c:v>11.77</c:v>
                      </c:pt>
                      <c:pt idx="1584">
                        <c:v>11.77</c:v>
                      </c:pt>
                      <c:pt idx="1585">
                        <c:v>11.75</c:v>
                      </c:pt>
                      <c:pt idx="1586">
                        <c:v>11.79</c:v>
                      </c:pt>
                      <c:pt idx="1587">
                        <c:v>11.73</c:v>
                      </c:pt>
                      <c:pt idx="1588">
                        <c:v>11.69</c:v>
                      </c:pt>
                      <c:pt idx="1589">
                        <c:v>11.67</c:v>
                      </c:pt>
                      <c:pt idx="1590">
                        <c:v>11.69</c:v>
                      </c:pt>
                      <c:pt idx="1591">
                        <c:v>11.63</c:v>
                      </c:pt>
                      <c:pt idx="1592">
                        <c:v>11.61</c:v>
                      </c:pt>
                      <c:pt idx="1593">
                        <c:v>11.61</c:v>
                      </c:pt>
                      <c:pt idx="1594">
                        <c:v>11.61</c:v>
                      </c:pt>
                      <c:pt idx="1595">
                        <c:v>11.67</c:v>
                      </c:pt>
                      <c:pt idx="1596">
                        <c:v>11.69</c:v>
                      </c:pt>
                      <c:pt idx="1597">
                        <c:v>11.73</c:v>
                      </c:pt>
                      <c:pt idx="1598">
                        <c:v>11.77</c:v>
                      </c:pt>
                      <c:pt idx="1599">
                        <c:v>11.87</c:v>
                      </c:pt>
                      <c:pt idx="1600">
                        <c:v>11.85</c:v>
                      </c:pt>
                      <c:pt idx="1601">
                        <c:v>11.87</c:v>
                      </c:pt>
                      <c:pt idx="1602">
                        <c:v>11.85</c:v>
                      </c:pt>
                      <c:pt idx="1603">
                        <c:v>11.85</c:v>
                      </c:pt>
                      <c:pt idx="1604">
                        <c:v>11.85</c:v>
                      </c:pt>
                      <c:pt idx="1605">
                        <c:v>11.83</c:v>
                      </c:pt>
                      <c:pt idx="1606">
                        <c:v>11.77</c:v>
                      </c:pt>
                      <c:pt idx="1607">
                        <c:v>11.71</c:v>
                      </c:pt>
                      <c:pt idx="1608">
                        <c:v>11.77</c:v>
                      </c:pt>
                      <c:pt idx="1609">
                        <c:v>11.81</c:v>
                      </c:pt>
                      <c:pt idx="1610">
                        <c:v>11.81</c:v>
                      </c:pt>
                      <c:pt idx="1611">
                        <c:v>11.79</c:v>
                      </c:pt>
                      <c:pt idx="1612">
                        <c:v>11.75</c:v>
                      </c:pt>
                      <c:pt idx="1613">
                        <c:v>11.73</c:v>
                      </c:pt>
                      <c:pt idx="1614">
                        <c:v>11.73</c:v>
                      </c:pt>
                      <c:pt idx="1615">
                        <c:v>11.81</c:v>
                      </c:pt>
                      <c:pt idx="1616">
                        <c:v>11.83</c:v>
                      </c:pt>
                      <c:pt idx="1617">
                        <c:v>11.83</c:v>
                      </c:pt>
                      <c:pt idx="1618">
                        <c:v>11.83</c:v>
                      </c:pt>
                      <c:pt idx="1619">
                        <c:v>11.87</c:v>
                      </c:pt>
                      <c:pt idx="1620">
                        <c:v>11.83</c:v>
                      </c:pt>
                      <c:pt idx="1621">
                        <c:v>11.81</c:v>
                      </c:pt>
                      <c:pt idx="1622">
                        <c:v>11.75</c:v>
                      </c:pt>
                      <c:pt idx="1623">
                        <c:v>11.73</c:v>
                      </c:pt>
                      <c:pt idx="1624">
                        <c:v>11.73</c:v>
                      </c:pt>
                      <c:pt idx="1625">
                        <c:v>11.71</c:v>
                      </c:pt>
                      <c:pt idx="1626">
                        <c:v>11.69</c:v>
                      </c:pt>
                      <c:pt idx="1627">
                        <c:v>11.77</c:v>
                      </c:pt>
                      <c:pt idx="1628">
                        <c:v>11.77</c:v>
                      </c:pt>
                      <c:pt idx="1629">
                        <c:v>11.77</c:v>
                      </c:pt>
                      <c:pt idx="1630">
                        <c:v>11.79</c:v>
                      </c:pt>
                      <c:pt idx="1631">
                        <c:v>11.75</c:v>
                      </c:pt>
                      <c:pt idx="1632">
                        <c:v>11.73</c:v>
                      </c:pt>
                      <c:pt idx="1633">
                        <c:v>11.75</c:v>
                      </c:pt>
                      <c:pt idx="1634">
                        <c:v>11.73</c:v>
                      </c:pt>
                      <c:pt idx="1635">
                        <c:v>11.79</c:v>
                      </c:pt>
                      <c:pt idx="1636">
                        <c:v>11.79</c:v>
                      </c:pt>
                      <c:pt idx="1637">
                        <c:v>11.83</c:v>
                      </c:pt>
                      <c:pt idx="1638">
                        <c:v>11.91</c:v>
                      </c:pt>
                      <c:pt idx="1639">
                        <c:v>11.95</c:v>
                      </c:pt>
                      <c:pt idx="1640">
                        <c:v>11.95</c:v>
                      </c:pt>
                      <c:pt idx="1641">
                        <c:v>11.93</c:v>
                      </c:pt>
                      <c:pt idx="1642">
                        <c:v>11.89</c:v>
                      </c:pt>
                      <c:pt idx="1643">
                        <c:v>11.85</c:v>
                      </c:pt>
                      <c:pt idx="1644">
                        <c:v>11.81</c:v>
                      </c:pt>
                      <c:pt idx="1645">
                        <c:v>11.79</c:v>
                      </c:pt>
                      <c:pt idx="1646">
                        <c:v>11.71</c:v>
                      </c:pt>
                      <c:pt idx="1647">
                        <c:v>11.63</c:v>
                      </c:pt>
                      <c:pt idx="1648">
                        <c:v>11.61</c:v>
                      </c:pt>
                      <c:pt idx="1649">
                        <c:v>11.53</c:v>
                      </c:pt>
                      <c:pt idx="1650">
                        <c:v>11.51</c:v>
                      </c:pt>
                      <c:pt idx="1651">
                        <c:v>11.47</c:v>
                      </c:pt>
                      <c:pt idx="1652">
                        <c:v>11.45</c:v>
                      </c:pt>
                      <c:pt idx="1653">
                        <c:v>11.43</c:v>
                      </c:pt>
                      <c:pt idx="1654">
                        <c:v>11.41</c:v>
                      </c:pt>
                      <c:pt idx="1655">
                        <c:v>11.37</c:v>
                      </c:pt>
                      <c:pt idx="1656">
                        <c:v>11.31</c:v>
                      </c:pt>
                      <c:pt idx="1657">
                        <c:v>11.27</c:v>
                      </c:pt>
                      <c:pt idx="1658">
                        <c:v>11.27</c:v>
                      </c:pt>
                      <c:pt idx="1659">
                        <c:v>11.25</c:v>
                      </c:pt>
                      <c:pt idx="1660">
                        <c:v>11.21</c:v>
                      </c:pt>
                      <c:pt idx="1661">
                        <c:v>11.19</c:v>
                      </c:pt>
                      <c:pt idx="1662">
                        <c:v>11.15</c:v>
                      </c:pt>
                      <c:pt idx="1663">
                        <c:v>11.13</c:v>
                      </c:pt>
                      <c:pt idx="1664">
                        <c:v>11.07</c:v>
                      </c:pt>
                      <c:pt idx="1665">
                        <c:v>11.05</c:v>
                      </c:pt>
                      <c:pt idx="1666">
                        <c:v>11.03</c:v>
                      </c:pt>
                      <c:pt idx="1667">
                        <c:v>11.03</c:v>
                      </c:pt>
                      <c:pt idx="1668">
                        <c:v>11.01</c:v>
                      </c:pt>
                      <c:pt idx="1669">
                        <c:v>11.03</c:v>
                      </c:pt>
                      <c:pt idx="1670">
                        <c:v>11.05</c:v>
                      </c:pt>
                      <c:pt idx="1671">
                        <c:v>11.03</c:v>
                      </c:pt>
                      <c:pt idx="1672">
                        <c:v>11.03</c:v>
                      </c:pt>
                      <c:pt idx="1673">
                        <c:v>11.03</c:v>
                      </c:pt>
                      <c:pt idx="1674">
                        <c:v>11.01</c:v>
                      </c:pt>
                      <c:pt idx="1675">
                        <c:v>11.01</c:v>
                      </c:pt>
                      <c:pt idx="1676">
                        <c:v>10.95</c:v>
                      </c:pt>
                      <c:pt idx="1677">
                        <c:v>10.95</c:v>
                      </c:pt>
                      <c:pt idx="1678">
                        <c:v>10.95</c:v>
                      </c:pt>
                      <c:pt idx="1679">
                        <c:v>10.89</c:v>
                      </c:pt>
                      <c:pt idx="1680">
                        <c:v>10.91</c:v>
                      </c:pt>
                      <c:pt idx="1681">
                        <c:v>10.85</c:v>
                      </c:pt>
                      <c:pt idx="1682">
                        <c:v>10.79</c:v>
                      </c:pt>
                      <c:pt idx="1683">
                        <c:v>10.73</c:v>
                      </c:pt>
                      <c:pt idx="1684">
                        <c:v>10.71</c:v>
                      </c:pt>
                      <c:pt idx="1685">
                        <c:v>10.69</c:v>
                      </c:pt>
                      <c:pt idx="1686">
                        <c:v>10.71</c:v>
                      </c:pt>
                      <c:pt idx="1687">
                        <c:v>10.69</c:v>
                      </c:pt>
                      <c:pt idx="1688">
                        <c:v>10.69</c:v>
                      </c:pt>
                      <c:pt idx="1689">
                        <c:v>10.63</c:v>
                      </c:pt>
                      <c:pt idx="1690">
                        <c:v>10.59</c:v>
                      </c:pt>
                      <c:pt idx="1691">
                        <c:v>10.55</c:v>
                      </c:pt>
                      <c:pt idx="1692">
                        <c:v>10.53</c:v>
                      </c:pt>
                      <c:pt idx="1693">
                        <c:v>10.53</c:v>
                      </c:pt>
                      <c:pt idx="1694">
                        <c:v>10.53</c:v>
                      </c:pt>
                      <c:pt idx="1695">
                        <c:v>10.49</c:v>
                      </c:pt>
                      <c:pt idx="1696">
                        <c:v>10.41</c:v>
                      </c:pt>
                      <c:pt idx="1697">
                        <c:v>10.37</c:v>
                      </c:pt>
                      <c:pt idx="1698">
                        <c:v>10.31</c:v>
                      </c:pt>
                      <c:pt idx="1699">
                        <c:v>10.27</c:v>
                      </c:pt>
                      <c:pt idx="1700">
                        <c:v>10.25</c:v>
                      </c:pt>
                      <c:pt idx="1701">
                        <c:v>10.25</c:v>
                      </c:pt>
                      <c:pt idx="1702">
                        <c:v>10.210000000000001</c:v>
                      </c:pt>
                      <c:pt idx="1703">
                        <c:v>10.23</c:v>
                      </c:pt>
                      <c:pt idx="1704">
                        <c:v>10.17</c:v>
                      </c:pt>
                      <c:pt idx="1705">
                        <c:v>10.17</c:v>
                      </c:pt>
                      <c:pt idx="1706">
                        <c:v>10.19</c:v>
                      </c:pt>
                      <c:pt idx="1707">
                        <c:v>10.17</c:v>
                      </c:pt>
                      <c:pt idx="1708">
                        <c:v>10.130000000000001</c:v>
                      </c:pt>
                      <c:pt idx="1709">
                        <c:v>10.11</c:v>
                      </c:pt>
                      <c:pt idx="1710">
                        <c:v>10.07</c:v>
                      </c:pt>
                      <c:pt idx="1711">
                        <c:v>10.050000000000001</c:v>
                      </c:pt>
                      <c:pt idx="1712">
                        <c:v>10.050000000000001</c:v>
                      </c:pt>
                      <c:pt idx="1713">
                        <c:v>10.050000000000001</c:v>
                      </c:pt>
                      <c:pt idx="1714">
                        <c:v>10.07</c:v>
                      </c:pt>
                      <c:pt idx="1715">
                        <c:v>10.07</c:v>
                      </c:pt>
                      <c:pt idx="1716">
                        <c:v>10.07</c:v>
                      </c:pt>
                      <c:pt idx="1717">
                        <c:v>10.07</c:v>
                      </c:pt>
                      <c:pt idx="1718">
                        <c:v>10.07</c:v>
                      </c:pt>
                      <c:pt idx="1719">
                        <c:v>10.07</c:v>
                      </c:pt>
                      <c:pt idx="1720">
                        <c:v>10.050000000000001</c:v>
                      </c:pt>
                      <c:pt idx="1721">
                        <c:v>10.050000000000001</c:v>
                      </c:pt>
                      <c:pt idx="1722">
                        <c:v>10.029999999999999</c:v>
                      </c:pt>
                      <c:pt idx="1723">
                        <c:v>10.029999999999999</c:v>
                      </c:pt>
                      <c:pt idx="1724">
                        <c:v>10.01</c:v>
                      </c:pt>
                      <c:pt idx="1725">
                        <c:v>9.99</c:v>
                      </c:pt>
                      <c:pt idx="1726">
                        <c:v>9.9700000000000006</c:v>
                      </c:pt>
                      <c:pt idx="1727">
                        <c:v>9.9499999999999993</c:v>
                      </c:pt>
                      <c:pt idx="1728">
                        <c:v>9.93</c:v>
                      </c:pt>
                      <c:pt idx="1729">
                        <c:v>9.99</c:v>
                      </c:pt>
                      <c:pt idx="1730">
                        <c:v>10.01</c:v>
                      </c:pt>
                      <c:pt idx="1731">
                        <c:v>10.029999999999999</c:v>
                      </c:pt>
                      <c:pt idx="1732">
                        <c:v>10.029999999999999</c:v>
                      </c:pt>
                      <c:pt idx="1733">
                        <c:v>10.050000000000001</c:v>
                      </c:pt>
                      <c:pt idx="1734">
                        <c:v>10.050000000000001</c:v>
                      </c:pt>
                      <c:pt idx="1735">
                        <c:v>10.01</c:v>
                      </c:pt>
                      <c:pt idx="1736">
                        <c:v>10.029999999999999</c:v>
                      </c:pt>
                      <c:pt idx="1737">
                        <c:v>10.01</c:v>
                      </c:pt>
                      <c:pt idx="1738">
                        <c:v>9.93</c:v>
                      </c:pt>
                      <c:pt idx="1739">
                        <c:v>9.9499999999999993</c:v>
                      </c:pt>
                      <c:pt idx="1740">
                        <c:v>9.91</c:v>
                      </c:pt>
                      <c:pt idx="1741">
                        <c:v>9.89</c:v>
                      </c:pt>
                      <c:pt idx="1742">
                        <c:v>9.89</c:v>
                      </c:pt>
                      <c:pt idx="1743">
                        <c:v>9.89</c:v>
                      </c:pt>
                      <c:pt idx="1744">
                        <c:v>9.89</c:v>
                      </c:pt>
                      <c:pt idx="1745">
                        <c:v>9.89</c:v>
                      </c:pt>
                      <c:pt idx="1746">
                        <c:v>9.89</c:v>
                      </c:pt>
                      <c:pt idx="1747">
                        <c:v>9.89</c:v>
                      </c:pt>
                      <c:pt idx="1748">
                        <c:v>9.89</c:v>
                      </c:pt>
                      <c:pt idx="1749">
                        <c:v>9.8699999999999992</c:v>
                      </c:pt>
                      <c:pt idx="1750">
                        <c:v>9.8699999999999992</c:v>
                      </c:pt>
                      <c:pt idx="1751">
                        <c:v>9.85</c:v>
                      </c:pt>
                      <c:pt idx="1752">
                        <c:v>9.85</c:v>
                      </c:pt>
                      <c:pt idx="1753">
                        <c:v>9.83</c:v>
                      </c:pt>
                      <c:pt idx="1754">
                        <c:v>9.81</c:v>
                      </c:pt>
                      <c:pt idx="1755">
                        <c:v>9.81</c:v>
                      </c:pt>
                      <c:pt idx="1756">
                        <c:v>9.7899999999999991</c:v>
                      </c:pt>
                      <c:pt idx="1757">
                        <c:v>9.81</c:v>
                      </c:pt>
                      <c:pt idx="1758">
                        <c:v>9.77</c:v>
                      </c:pt>
                      <c:pt idx="1759">
                        <c:v>9.73</c:v>
                      </c:pt>
                      <c:pt idx="1760">
                        <c:v>9.7899999999999991</c:v>
                      </c:pt>
                      <c:pt idx="1761">
                        <c:v>9.7899999999999991</c:v>
                      </c:pt>
                      <c:pt idx="1762">
                        <c:v>9.81</c:v>
                      </c:pt>
                      <c:pt idx="1763">
                        <c:v>9.81</c:v>
                      </c:pt>
                      <c:pt idx="1764">
                        <c:v>9.81</c:v>
                      </c:pt>
                      <c:pt idx="1765">
                        <c:v>9.83</c:v>
                      </c:pt>
                      <c:pt idx="1766">
                        <c:v>9.7899999999999991</c:v>
                      </c:pt>
                      <c:pt idx="1767">
                        <c:v>9.83</c:v>
                      </c:pt>
                      <c:pt idx="1768">
                        <c:v>9.83</c:v>
                      </c:pt>
                      <c:pt idx="1769">
                        <c:v>9.83</c:v>
                      </c:pt>
                      <c:pt idx="1770">
                        <c:v>9.83</c:v>
                      </c:pt>
                      <c:pt idx="1771">
                        <c:v>9.83</c:v>
                      </c:pt>
                      <c:pt idx="1772">
                        <c:v>9.83</c:v>
                      </c:pt>
                      <c:pt idx="1773">
                        <c:v>9.83</c:v>
                      </c:pt>
                      <c:pt idx="1774">
                        <c:v>9.85</c:v>
                      </c:pt>
                      <c:pt idx="1775">
                        <c:v>9.83</c:v>
                      </c:pt>
                      <c:pt idx="1776">
                        <c:v>9.85</c:v>
                      </c:pt>
                      <c:pt idx="1777">
                        <c:v>9.85</c:v>
                      </c:pt>
                      <c:pt idx="1778">
                        <c:v>9.83</c:v>
                      </c:pt>
                      <c:pt idx="1779">
                        <c:v>9.85</c:v>
                      </c:pt>
                      <c:pt idx="1780">
                        <c:v>9.81</c:v>
                      </c:pt>
                      <c:pt idx="1781">
                        <c:v>9.81</c:v>
                      </c:pt>
                      <c:pt idx="1782">
                        <c:v>9.7899999999999991</c:v>
                      </c:pt>
                      <c:pt idx="1783">
                        <c:v>9.77</c:v>
                      </c:pt>
                      <c:pt idx="1784">
                        <c:v>9.77</c:v>
                      </c:pt>
                      <c:pt idx="1785">
                        <c:v>9.77</c:v>
                      </c:pt>
                      <c:pt idx="1786">
                        <c:v>9.75</c:v>
                      </c:pt>
                      <c:pt idx="1787">
                        <c:v>9.73</c:v>
                      </c:pt>
                      <c:pt idx="1788">
                        <c:v>9.77</c:v>
                      </c:pt>
                      <c:pt idx="1789">
                        <c:v>9.77</c:v>
                      </c:pt>
                      <c:pt idx="1790">
                        <c:v>9.73</c:v>
                      </c:pt>
                      <c:pt idx="1791">
                        <c:v>9.73</c:v>
                      </c:pt>
                      <c:pt idx="1792">
                        <c:v>9.7100000000000009</c:v>
                      </c:pt>
                      <c:pt idx="1793">
                        <c:v>9.73</c:v>
                      </c:pt>
                      <c:pt idx="1794">
                        <c:v>9.75</c:v>
                      </c:pt>
                      <c:pt idx="1795">
                        <c:v>9.75</c:v>
                      </c:pt>
                      <c:pt idx="1796">
                        <c:v>9.73</c:v>
                      </c:pt>
                      <c:pt idx="1797">
                        <c:v>9.77</c:v>
                      </c:pt>
                      <c:pt idx="1798">
                        <c:v>9.77</c:v>
                      </c:pt>
                      <c:pt idx="1799">
                        <c:v>9.77</c:v>
                      </c:pt>
                      <c:pt idx="1800">
                        <c:v>9.83</c:v>
                      </c:pt>
                      <c:pt idx="1801">
                        <c:v>9.85</c:v>
                      </c:pt>
                      <c:pt idx="1802">
                        <c:v>9.85</c:v>
                      </c:pt>
                      <c:pt idx="1803">
                        <c:v>9.8699999999999992</c:v>
                      </c:pt>
                      <c:pt idx="1804">
                        <c:v>9.8699999999999992</c:v>
                      </c:pt>
                      <c:pt idx="1805">
                        <c:v>9.8699999999999992</c:v>
                      </c:pt>
                      <c:pt idx="1806">
                        <c:v>9.8699999999999992</c:v>
                      </c:pt>
                      <c:pt idx="1807">
                        <c:v>9.89</c:v>
                      </c:pt>
                      <c:pt idx="1808">
                        <c:v>9.89</c:v>
                      </c:pt>
                      <c:pt idx="1809">
                        <c:v>9.93</c:v>
                      </c:pt>
                      <c:pt idx="1810">
                        <c:v>9.91</c:v>
                      </c:pt>
                      <c:pt idx="1811">
                        <c:v>9.9499999999999993</c:v>
                      </c:pt>
                      <c:pt idx="1812">
                        <c:v>9.99</c:v>
                      </c:pt>
                      <c:pt idx="1813">
                        <c:v>9.9700000000000006</c:v>
                      </c:pt>
                      <c:pt idx="1814">
                        <c:v>9.9700000000000006</c:v>
                      </c:pt>
                      <c:pt idx="1815">
                        <c:v>9.9499999999999993</c:v>
                      </c:pt>
                      <c:pt idx="1816">
                        <c:v>9.99</c:v>
                      </c:pt>
                      <c:pt idx="1817">
                        <c:v>10.01</c:v>
                      </c:pt>
                      <c:pt idx="1818">
                        <c:v>9.9499999999999993</c:v>
                      </c:pt>
                      <c:pt idx="1819">
                        <c:v>9.9499999999999993</c:v>
                      </c:pt>
                      <c:pt idx="1820">
                        <c:v>9.93</c:v>
                      </c:pt>
                      <c:pt idx="1821">
                        <c:v>9.93</c:v>
                      </c:pt>
                      <c:pt idx="1822">
                        <c:v>9.9499999999999993</c:v>
                      </c:pt>
                      <c:pt idx="1823">
                        <c:v>9.93</c:v>
                      </c:pt>
                      <c:pt idx="1824">
                        <c:v>9.91</c:v>
                      </c:pt>
                      <c:pt idx="1825">
                        <c:v>9.91</c:v>
                      </c:pt>
                      <c:pt idx="1826">
                        <c:v>9.89</c:v>
                      </c:pt>
                      <c:pt idx="1827">
                        <c:v>9.8699999999999992</c:v>
                      </c:pt>
                      <c:pt idx="1828">
                        <c:v>9.85</c:v>
                      </c:pt>
                      <c:pt idx="1829">
                        <c:v>9.83</c:v>
                      </c:pt>
                      <c:pt idx="1830">
                        <c:v>9.7899999999999991</c:v>
                      </c:pt>
                      <c:pt idx="1831">
                        <c:v>9.77</c:v>
                      </c:pt>
                      <c:pt idx="1832">
                        <c:v>9.7100000000000009</c:v>
                      </c:pt>
                      <c:pt idx="1833">
                        <c:v>9.69</c:v>
                      </c:pt>
                      <c:pt idx="1834">
                        <c:v>9.67</c:v>
                      </c:pt>
                      <c:pt idx="1835">
                        <c:v>9.6300000000000008</c:v>
                      </c:pt>
                      <c:pt idx="1836">
                        <c:v>9.61</c:v>
                      </c:pt>
                      <c:pt idx="1837">
                        <c:v>9.61</c:v>
                      </c:pt>
                      <c:pt idx="1838">
                        <c:v>9.59</c:v>
                      </c:pt>
                      <c:pt idx="1839">
                        <c:v>9.5500000000000007</c:v>
                      </c:pt>
                      <c:pt idx="1840">
                        <c:v>9.5500000000000007</c:v>
                      </c:pt>
                      <c:pt idx="1841">
                        <c:v>9.51</c:v>
                      </c:pt>
                      <c:pt idx="1842">
                        <c:v>9.4499999999999993</c:v>
                      </c:pt>
                      <c:pt idx="1843">
                        <c:v>9.41</c:v>
                      </c:pt>
                      <c:pt idx="1844">
                        <c:v>9.3699999999999992</c:v>
                      </c:pt>
                      <c:pt idx="1845">
                        <c:v>9.35</c:v>
                      </c:pt>
                      <c:pt idx="1846">
                        <c:v>9.31</c:v>
                      </c:pt>
                      <c:pt idx="1847">
                        <c:v>9.25</c:v>
                      </c:pt>
                      <c:pt idx="1848">
                        <c:v>9.23</c:v>
                      </c:pt>
                      <c:pt idx="1849">
                        <c:v>9.19</c:v>
                      </c:pt>
                      <c:pt idx="1850">
                        <c:v>9.17</c:v>
                      </c:pt>
                      <c:pt idx="1851">
                        <c:v>9.17</c:v>
                      </c:pt>
                      <c:pt idx="1852">
                        <c:v>9.1300000000000008</c:v>
                      </c:pt>
                      <c:pt idx="1853">
                        <c:v>9.1300000000000008</c:v>
                      </c:pt>
                      <c:pt idx="1854">
                        <c:v>9.1300000000000008</c:v>
                      </c:pt>
                      <c:pt idx="1855">
                        <c:v>9.11</c:v>
                      </c:pt>
                      <c:pt idx="1856">
                        <c:v>9.09</c:v>
                      </c:pt>
                      <c:pt idx="1857">
                        <c:v>9.07</c:v>
                      </c:pt>
                      <c:pt idx="1858">
                        <c:v>9.0500000000000007</c:v>
                      </c:pt>
                      <c:pt idx="1859">
                        <c:v>9.0500000000000007</c:v>
                      </c:pt>
                      <c:pt idx="1860">
                        <c:v>9.0299999999999994</c:v>
                      </c:pt>
                      <c:pt idx="1861">
                        <c:v>9.01</c:v>
                      </c:pt>
                      <c:pt idx="1862">
                        <c:v>9.01</c:v>
                      </c:pt>
                      <c:pt idx="1863">
                        <c:v>9.0299999999999994</c:v>
                      </c:pt>
                      <c:pt idx="1864">
                        <c:v>9.0299999999999994</c:v>
                      </c:pt>
                      <c:pt idx="1865">
                        <c:v>9.0299999999999994</c:v>
                      </c:pt>
                      <c:pt idx="1866">
                        <c:v>9.01</c:v>
                      </c:pt>
                      <c:pt idx="1867">
                        <c:v>9.0299999999999994</c:v>
                      </c:pt>
                      <c:pt idx="1868">
                        <c:v>9.0500000000000007</c:v>
                      </c:pt>
                      <c:pt idx="1869">
                        <c:v>9.0500000000000007</c:v>
                      </c:pt>
                      <c:pt idx="1870">
                        <c:v>9.0500000000000007</c:v>
                      </c:pt>
                      <c:pt idx="1871">
                        <c:v>9.09</c:v>
                      </c:pt>
                      <c:pt idx="1872">
                        <c:v>9.11</c:v>
                      </c:pt>
                      <c:pt idx="1873">
                        <c:v>9.1300000000000008</c:v>
                      </c:pt>
                      <c:pt idx="1874">
                        <c:v>9.1300000000000008</c:v>
                      </c:pt>
                      <c:pt idx="1875">
                        <c:v>9.1300000000000008</c:v>
                      </c:pt>
                      <c:pt idx="1876">
                        <c:v>9.1300000000000008</c:v>
                      </c:pt>
                      <c:pt idx="1877">
                        <c:v>9.1300000000000008</c:v>
                      </c:pt>
                      <c:pt idx="1878">
                        <c:v>9.11</c:v>
                      </c:pt>
                      <c:pt idx="1879">
                        <c:v>9.11</c:v>
                      </c:pt>
                      <c:pt idx="1880">
                        <c:v>9.0500000000000007</c:v>
                      </c:pt>
                      <c:pt idx="1881">
                        <c:v>9.0299999999999994</c:v>
                      </c:pt>
                      <c:pt idx="1882">
                        <c:v>9.01</c:v>
                      </c:pt>
                      <c:pt idx="1883">
                        <c:v>8.9700000000000006</c:v>
                      </c:pt>
                      <c:pt idx="1884">
                        <c:v>8.9700000000000006</c:v>
                      </c:pt>
                      <c:pt idx="1885">
                        <c:v>8.93</c:v>
                      </c:pt>
                      <c:pt idx="1886">
                        <c:v>8.91</c:v>
                      </c:pt>
                      <c:pt idx="1887">
                        <c:v>8.91</c:v>
                      </c:pt>
                      <c:pt idx="1888">
                        <c:v>8.8699999999999992</c:v>
                      </c:pt>
                      <c:pt idx="1889">
                        <c:v>8.8699999999999992</c:v>
                      </c:pt>
                      <c:pt idx="1890">
                        <c:v>8.85</c:v>
                      </c:pt>
                      <c:pt idx="1891">
                        <c:v>8.7899999999999991</c:v>
                      </c:pt>
                      <c:pt idx="1892">
                        <c:v>8.81</c:v>
                      </c:pt>
                      <c:pt idx="1893">
                        <c:v>8.77</c:v>
                      </c:pt>
                      <c:pt idx="1894">
                        <c:v>8.77</c:v>
                      </c:pt>
                      <c:pt idx="1895">
                        <c:v>8.77</c:v>
                      </c:pt>
                      <c:pt idx="1896">
                        <c:v>8.75</c:v>
                      </c:pt>
                      <c:pt idx="1897">
                        <c:v>8.73</c:v>
                      </c:pt>
                      <c:pt idx="1898">
                        <c:v>8.73</c:v>
                      </c:pt>
                      <c:pt idx="1899">
                        <c:v>8.7100000000000009</c:v>
                      </c:pt>
                      <c:pt idx="1900">
                        <c:v>8.69</c:v>
                      </c:pt>
                      <c:pt idx="1901">
                        <c:v>8.7100000000000009</c:v>
                      </c:pt>
                      <c:pt idx="1902">
                        <c:v>8.67</c:v>
                      </c:pt>
                      <c:pt idx="1903">
                        <c:v>8.65</c:v>
                      </c:pt>
                      <c:pt idx="1904">
                        <c:v>8.61</c:v>
                      </c:pt>
                      <c:pt idx="1905">
                        <c:v>8.65</c:v>
                      </c:pt>
                      <c:pt idx="1906">
                        <c:v>8.61</c:v>
                      </c:pt>
                      <c:pt idx="1907">
                        <c:v>8.57</c:v>
                      </c:pt>
                      <c:pt idx="1908">
                        <c:v>8.57</c:v>
                      </c:pt>
                      <c:pt idx="1909">
                        <c:v>8.5500000000000007</c:v>
                      </c:pt>
                      <c:pt idx="1910">
                        <c:v>8.5500000000000007</c:v>
                      </c:pt>
                      <c:pt idx="1911">
                        <c:v>8.51</c:v>
                      </c:pt>
                      <c:pt idx="1912">
                        <c:v>8.51</c:v>
                      </c:pt>
                      <c:pt idx="1913">
                        <c:v>8.4499999999999993</c:v>
                      </c:pt>
                      <c:pt idx="1914">
                        <c:v>8.4499999999999993</c:v>
                      </c:pt>
                      <c:pt idx="1915">
                        <c:v>8.43</c:v>
                      </c:pt>
                      <c:pt idx="1916">
                        <c:v>8.41</c:v>
                      </c:pt>
                      <c:pt idx="1917">
                        <c:v>8.3699999999999992</c:v>
                      </c:pt>
                      <c:pt idx="1918">
                        <c:v>8.35</c:v>
                      </c:pt>
                      <c:pt idx="1919">
                        <c:v>8.33</c:v>
                      </c:pt>
                      <c:pt idx="1920">
                        <c:v>8.33</c:v>
                      </c:pt>
                      <c:pt idx="1921">
                        <c:v>8.31</c:v>
                      </c:pt>
                      <c:pt idx="1922">
                        <c:v>8.2899999999999991</c:v>
                      </c:pt>
                      <c:pt idx="1923">
                        <c:v>8.27</c:v>
                      </c:pt>
                      <c:pt idx="1924">
                        <c:v>8.25</c:v>
                      </c:pt>
                      <c:pt idx="1925">
                        <c:v>8.25</c:v>
                      </c:pt>
                      <c:pt idx="1926">
                        <c:v>8.2100000000000009</c:v>
                      </c:pt>
                      <c:pt idx="1927">
                        <c:v>8.15</c:v>
                      </c:pt>
                      <c:pt idx="1928">
                        <c:v>8.1300000000000008</c:v>
                      </c:pt>
                      <c:pt idx="1929">
                        <c:v>8.15</c:v>
                      </c:pt>
                      <c:pt idx="1930">
                        <c:v>8.11</c:v>
                      </c:pt>
                      <c:pt idx="1931">
                        <c:v>8.09</c:v>
                      </c:pt>
                      <c:pt idx="1932">
                        <c:v>8.09</c:v>
                      </c:pt>
                      <c:pt idx="1933">
                        <c:v>8.0500000000000007</c:v>
                      </c:pt>
                      <c:pt idx="1934">
                        <c:v>8.0299999999999994</c:v>
                      </c:pt>
                      <c:pt idx="1935">
                        <c:v>8.0299999999999994</c:v>
                      </c:pt>
                      <c:pt idx="1936">
                        <c:v>8.01</c:v>
                      </c:pt>
                      <c:pt idx="1937">
                        <c:v>7.97</c:v>
                      </c:pt>
                      <c:pt idx="1938">
                        <c:v>7.95</c:v>
                      </c:pt>
                      <c:pt idx="1939">
                        <c:v>7.93</c:v>
                      </c:pt>
                      <c:pt idx="1940">
                        <c:v>7.87</c:v>
                      </c:pt>
                      <c:pt idx="1941">
                        <c:v>7.83</c:v>
                      </c:pt>
                      <c:pt idx="1942">
                        <c:v>7.79</c:v>
                      </c:pt>
                      <c:pt idx="1943">
                        <c:v>7.77</c:v>
                      </c:pt>
                      <c:pt idx="1944">
                        <c:v>7.73</c:v>
                      </c:pt>
                      <c:pt idx="1945">
                        <c:v>7.67</c:v>
                      </c:pt>
                      <c:pt idx="1946">
                        <c:v>7.67</c:v>
                      </c:pt>
                      <c:pt idx="1947">
                        <c:v>7.63</c:v>
                      </c:pt>
                      <c:pt idx="1948">
                        <c:v>7.63</c:v>
                      </c:pt>
                      <c:pt idx="1949">
                        <c:v>7.61</c:v>
                      </c:pt>
                      <c:pt idx="1950">
                        <c:v>7.59</c:v>
                      </c:pt>
                      <c:pt idx="1951">
                        <c:v>7.57</c:v>
                      </c:pt>
                      <c:pt idx="1952">
                        <c:v>7.57</c:v>
                      </c:pt>
                      <c:pt idx="1953">
                        <c:v>7.55</c:v>
                      </c:pt>
                      <c:pt idx="1954">
                        <c:v>7.53</c:v>
                      </c:pt>
                      <c:pt idx="1955">
                        <c:v>7.51</c:v>
                      </c:pt>
                      <c:pt idx="1956">
                        <c:v>7.49</c:v>
                      </c:pt>
                      <c:pt idx="1957">
                        <c:v>7.45</c:v>
                      </c:pt>
                      <c:pt idx="1958">
                        <c:v>7.43</c:v>
                      </c:pt>
                      <c:pt idx="1959">
                        <c:v>7.41</c:v>
                      </c:pt>
                      <c:pt idx="1960">
                        <c:v>7.39</c:v>
                      </c:pt>
                      <c:pt idx="1961">
                        <c:v>7.39</c:v>
                      </c:pt>
                      <c:pt idx="1962">
                        <c:v>7.35</c:v>
                      </c:pt>
                      <c:pt idx="1963">
                        <c:v>7.35</c:v>
                      </c:pt>
                      <c:pt idx="1964">
                        <c:v>7.35</c:v>
                      </c:pt>
                      <c:pt idx="1965">
                        <c:v>7.37</c:v>
                      </c:pt>
                      <c:pt idx="1966">
                        <c:v>7.35</c:v>
                      </c:pt>
                      <c:pt idx="1967">
                        <c:v>7.37</c:v>
                      </c:pt>
                      <c:pt idx="1968">
                        <c:v>7.33</c:v>
                      </c:pt>
                      <c:pt idx="1969">
                        <c:v>7.29</c:v>
                      </c:pt>
                      <c:pt idx="1970">
                        <c:v>7.29</c:v>
                      </c:pt>
                      <c:pt idx="1971">
                        <c:v>7.25</c:v>
                      </c:pt>
                      <c:pt idx="1972">
                        <c:v>7.23</c:v>
                      </c:pt>
                      <c:pt idx="1973">
                        <c:v>7.21</c:v>
                      </c:pt>
                      <c:pt idx="1974">
                        <c:v>7.23</c:v>
                      </c:pt>
                      <c:pt idx="1975">
                        <c:v>7.23</c:v>
                      </c:pt>
                      <c:pt idx="1976">
                        <c:v>7.21</c:v>
                      </c:pt>
                      <c:pt idx="1977">
                        <c:v>7.17</c:v>
                      </c:pt>
                      <c:pt idx="1978">
                        <c:v>7.17</c:v>
                      </c:pt>
                      <c:pt idx="1979">
                        <c:v>7.17</c:v>
                      </c:pt>
                      <c:pt idx="1980">
                        <c:v>7.17</c:v>
                      </c:pt>
                      <c:pt idx="1981">
                        <c:v>7.19</c:v>
                      </c:pt>
                      <c:pt idx="1982">
                        <c:v>7.17</c:v>
                      </c:pt>
                      <c:pt idx="1983">
                        <c:v>7.11</c:v>
                      </c:pt>
                      <c:pt idx="1984">
                        <c:v>7.15</c:v>
                      </c:pt>
                      <c:pt idx="1985">
                        <c:v>7.11</c:v>
                      </c:pt>
                      <c:pt idx="1986">
                        <c:v>7.11</c:v>
                      </c:pt>
                      <c:pt idx="1987">
                        <c:v>7.13</c:v>
                      </c:pt>
                      <c:pt idx="1988">
                        <c:v>7.11</c:v>
                      </c:pt>
                      <c:pt idx="1989">
                        <c:v>7.09</c:v>
                      </c:pt>
                      <c:pt idx="1990">
                        <c:v>7.09</c:v>
                      </c:pt>
                      <c:pt idx="1991">
                        <c:v>7.09</c:v>
                      </c:pt>
                      <c:pt idx="1992">
                        <c:v>7.07</c:v>
                      </c:pt>
                      <c:pt idx="1993">
                        <c:v>7.05</c:v>
                      </c:pt>
                      <c:pt idx="1994">
                        <c:v>6.99</c:v>
                      </c:pt>
                      <c:pt idx="1995">
                        <c:v>6.99</c:v>
                      </c:pt>
                      <c:pt idx="1996">
                        <c:v>6.97</c:v>
                      </c:pt>
                      <c:pt idx="1997">
                        <c:v>6.97</c:v>
                      </c:pt>
                      <c:pt idx="1998">
                        <c:v>6.97</c:v>
                      </c:pt>
                      <c:pt idx="1999">
                        <c:v>6.97</c:v>
                      </c:pt>
                      <c:pt idx="2000">
                        <c:v>6.95</c:v>
                      </c:pt>
                      <c:pt idx="2001">
                        <c:v>6.95</c:v>
                      </c:pt>
                      <c:pt idx="2002">
                        <c:v>6.91</c:v>
                      </c:pt>
                      <c:pt idx="2003">
                        <c:v>6.89</c:v>
                      </c:pt>
                      <c:pt idx="2004">
                        <c:v>6.87</c:v>
                      </c:pt>
                      <c:pt idx="2005">
                        <c:v>6.87</c:v>
                      </c:pt>
                      <c:pt idx="2006">
                        <c:v>6.87</c:v>
                      </c:pt>
                      <c:pt idx="2007">
                        <c:v>6.89</c:v>
                      </c:pt>
                      <c:pt idx="2008">
                        <c:v>6.89</c:v>
                      </c:pt>
                      <c:pt idx="2009">
                        <c:v>6.85</c:v>
                      </c:pt>
                      <c:pt idx="2010">
                        <c:v>6.83</c:v>
                      </c:pt>
                      <c:pt idx="2011">
                        <c:v>6.81</c:v>
                      </c:pt>
                      <c:pt idx="2012">
                        <c:v>6.79</c:v>
                      </c:pt>
                      <c:pt idx="2013">
                        <c:v>6.81</c:v>
                      </c:pt>
                      <c:pt idx="2014">
                        <c:v>6.77</c:v>
                      </c:pt>
                      <c:pt idx="2015">
                        <c:v>6.75</c:v>
                      </c:pt>
                      <c:pt idx="2016">
                        <c:v>6.75</c:v>
                      </c:pt>
                      <c:pt idx="2017">
                        <c:v>6.71</c:v>
                      </c:pt>
                      <c:pt idx="2018">
                        <c:v>6.71</c:v>
                      </c:pt>
                      <c:pt idx="2019">
                        <c:v>6.67</c:v>
                      </c:pt>
                      <c:pt idx="2020">
                        <c:v>6.67</c:v>
                      </c:pt>
                      <c:pt idx="2021">
                        <c:v>6.65</c:v>
                      </c:pt>
                      <c:pt idx="2022">
                        <c:v>6.63</c:v>
                      </c:pt>
                      <c:pt idx="2023">
                        <c:v>6.63</c:v>
                      </c:pt>
                      <c:pt idx="2024">
                        <c:v>6.63</c:v>
                      </c:pt>
                      <c:pt idx="2025">
                        <c:v>6.63</c:v>
                      </c:pt>
                      <c:pt idx="2026">
                        <c:v>6.63</c:v>
                      </c:pt>
                      <c:pt idx="2027">
                        <c:v>6.61</c:v>
                      </c:pt>
                      <c:pt idx="2028">
                        <c:v>6.57</c:v>
                      </c:pt>
                      <c:pt idx="2029">
                        <c:v>6.55</c:v>
                      </c:pt>
                      <c:pt idx="2030">
                        <c:v>6.61</c:v>
                      </c:pt>
                      <c:pt idx="2031">
                        <c:v>6.59</c:v>
                      </c:pt>
                      <c:pt idx="2032">
                        <c:v>6.55</c:v>
                      </c:pt>
                      <c:pt idx="2033">
                        <c:v>6.57</c:v>
                      </c:pt>
                      <c:pt idx="2034">
                        <c:v>6.57</c:v>
                      </c:pt>
                      <c:pt idx="2035">
                        <c:v>6.57</c:v>
                      </c:pt>
                      <c:pt idx="2036">
                        <c:v>6.55</c:v>
                      </c:pt>
                      <c:pt idx="2037">
                        <c:v>6.55</c:v>
                      </c:pt>
                      <c:pt idx="2038">
                        <c:v>6.53</c:v>
                      </c:pt>
                      <c:pt idx="2039">
                        <c:v>6.51</c:v>
                      </c:pt>
                      <c:pt idx="2040">
                        <c:v>6.49</c:v>
                      </c:pt>
                      <c:pt idx="2041">
                        <c:v>6.45</c:v>
                      </c:pt>
                      <c:pt idx="2042">
                        <c:v>6.45</c:v>
                      </c:pt>
                      <c:pt idx="2043">
                        <c:v>6.47</c:v>
                      </c:pt>
                      <c:pt idx="2044">
                        <c:v>6.49</c:v>
                      </c:pt>
                      <c:pt idx="2045">
                        <c:v>6.47</c:v>
                      </c:pt>
                      <c:pt idx="2046">
                        <c:v>6.45</c:v>
                      </c:pt>
                      <c:pt idx="2047">
                        <c:v>6.43</c:v>
                      </c:pt>
                      <c:pt idx="2048">
                        <c:v>6.45</c:v>
                      </c:pt>
                      <c:pt idx="2049">
                        <c:v>6.45</c:v>
                      </c:pt>
                      <c:pt idx="2050">
                        <c:v>6.43</c:v>
                      </c:pt>
                      <c:pt idx="2051">
                        <c:v>6.45</c:v>
                      </c:pt>
                      <c:pt idx="2052">
                        <c:v>6.41</c:v>
                      </c:pt>
                      <c:pt idx="2053">
                        <c:v>6.39</c:v>
                      </c:pt>
                      <c:pt idx="2054">
                        <c:v>6.35</c:v>
                      </c:pt>
                      <c:pt idx="2055">
                        <c:v>6.39</c:v>
                      </c:pt>
                      <c:pt idx="2056">
                        <c:v>6.37</c:v>
                      </c:pt>
                      <c:pt idx="2057">
                        <c:v>6.35</c:v>
                      </c:pt>
                      <c:pt idx="2058">
                        <c:v>6.35</c:v>
                      </c:pt>
                      <c:pt idx="2059">
                        <c:v>6.31</c:v>
                      </c:pt>
                      <c:pt idx="2060">
                        <c:v>6.29</c:v>
                      </c:pt>
                      <c:pt idx="2061">
                        <c:v>6.27</c:v>
                      </c:pt>
                      <c:pt idx="2062">
                        <c:v>6.27</c:v>
                      </c:pt>
                      <c:pt idx="2063">
                        <c:v>6.27</c:v>
                      </c:pt>
                      <c:pt idx="2064">
                        <c:v>6.25</c:v>
                      </c:pt>
                      <c:pt idx="2065">
                        <c:v>6.23</c:v>
                      </c:pt>
                      <c:pt idx="2066">
                        <c:v>6.21</c:v>
                      </c:pt>
                      <c:pt idx="2067">
                        <c:v>6.23</c:v>
                      </c:pt>
                      <c:pt idx="2068">
                        <c:v>6.21</c:v>
                      </c:pt>
                      <c:pt idx="2069">
                        <c:v>6.21</c:v>
                      </c:pt>
                      <c:pt idx="2070">
                        <c:v>6.21</c:v>
                      </c:pt>
                      <c:pt idx="2071">
                        <c:v>6.19</c:v>
                      </c:pt>
                      <c:pt idx="2072">
                        <c:v>6.19</c:v>
                      </c:pt>
                      <c:pt idx="2073">
                        <c:v>6.21</c:v>
                      </c:pt>
                      <c:pt idx="2074">
                        <c:v>6.19</c:v>
                      </c:pt>
                      <c:pt idx="2075">
                        <c:v>6.17</c:v>
                      </c:pt>
                      <c:pt idx="2076">
                        <c:v>6.17</c:v>
                      </c:pt>
                      <c:pt idx="2077">
                        <c:v>6.11</c:v>
                      </c:pt>
                      <c:pt idx="2078">
                        <c:v>6.11</c:v>
                      </c:pt>
                      <c:pt idx="2079">
                        <c:v>6.09</c:v>
                      </c:pt>
                      <c:pt idx="2080">
                        <c:v>6.07</c:v>
                      </c:pt>
                      <c:pt idx="2081">
                        <c:v>6.05</c:v>
                      </c:pt>
                      <c:pt idx="2082">
                        <c:v>6.07</c:v>
                      </c:pt>
                      <c:pt idx="2083">
                        <c:v>6.05</c:v>
                      </c:pt>
                      <c:pt idx="2084">
                        <c:v>6.03</c:v>
                      </c:pt>
                      <c:pt idx="2085">
                        <c:v>6.05</c:v>
                      </c:pt>
                      <c:pt idx="2086">
                        <c:v>5.99</c:v>
                      </c:pt>
                      <c:pt idx="2087">
                        <c:v>6.01</c:v>
                      </c:pt>
                      <c:pt idx="2088">
                        <c:v>5.97</c:v>
                      </c:pt>
                      <c:pt idx="2089">
                        <c:v>5.95</c:v>
                      </c:pt>
                      <c:pt idx="2090">
                        <c:v>5.95</c:v>
                      </c:pt>
                      <c:pt idx="2091">
                        <c:v>5.95</c:v>
                      </c:pt>
                      <c:pt idx="2092">
                        <c:v>5.95</c:v>
                      </c:pt>
                      <c:pt idx="2093">
                        <c:v>5.93</c:v>
                      </c:pt>
                      <c:pt idx="2094">
                        <c:v>5.93</c:v>
                      </c:pt>
                      <c:pt idx="2095">
                        <c:v>5.91</c:v>
                      </c:pt>
                      <c:pt idx="2096">
                        <c:v>5.91</c:v>
                      </c:pt>
                      <c:pt idx="2097">
                        <c:v>5.87</c:v>
                      </c:pt>
                      <c:pt idx="2098">
                        <c:v>5.87</c:v>
                      </c:pt>
                      <c:pt idx="2099">
                        <c:v>5.91</c:v>
                      </c:pt>
                      <c:pt idx="2100">
                        <c:v>5.87</c:v>
                      </c:pt>
                      <c:pt idx="2101">
                        <c:v>5.91</c:v>
                      </c:pt>
                      <c:pt idx="2102">
                        <c:v>5.85</c:v>
                      </c:pt>
                      <c:pt idx="2103">
                        <c:v>5.83</c:v>
                      </c:pt>
                      <c:pt idx="2104">
                        <c:v>5.85</c:v>
                      </c:pt>
                      <c:pt idx="2105">
                        <c:v>5.83</c:v>
                      </c:pt>
                      <c:pt idx="2106">
                        <c:v>5.85</c:v>
                      </c:pt>
                      <c:pt idx="2107">
                        <c:v>5.85</c:v>
                      </c:pt>
                      <c:pt idx="2108">
                        <c:v>5.85</c:v>
                      </c:pt>
                      <c:pt idx="2109">
                        <c:v>5.81</c:v>
                      </c:pt>
                      <c:pt idx="2110">
                        <c:v>5.83</c:v>
                      </c:pt>
                      <c:pt idx="2111">
                        <c:v>5.79</c:v>
                      </c:pt>
                      <c:pt idx="2112">
                        <c:v>5.79</c:v>
                      </c:pt>
                      <c:pt idx="2113">
                        <c:v>5.79</c:v>
                      </c:pt>
                      <c:pt idx="2114">
                        <c:v>5.79</c:v>
                      </c:pt>
                      <c:pt idx="2115">
                        <c:v>5.79</c:v>
                      </c:pt>
                      <c:pt idx="2116">
                        <c:v>5.77</c:v>
                      </c:pt>
                      <c:pt idx="2117">
                        <c:v>5.75</c:v>
                      </c:pt>
                      <c:pt idx="2118">
                        <c:v>5.77</c:v>
                      </c:pt>
                      <c:pt idx="2119">
                        <c:v>5.75</c:v>
                      </c:pt>
                      <c:pt idx="2120">
                        <c:v>5.75</c:v>
                      </c:pt>
                      <c:pt idx="2121">
                        <c:v>5.73</c:v>
                      </c:pt>
                      <c:pt idx="2122">
                        <c:v>5.65</c:v>
                      </c:pt>
                      <c:pt idx="2123">
                        <c:v>5.67</c:v>
                      </c:pt>
                      <c:pt idx="2124">
                        <c:v>5.67</c:v>
                      </c:pt>
                      <c:pt idx="2125">
                        <c:v>5.65</c:v>
                      </c:pt>
                      <c:pt idx="2126">
                        <c:v>5.63</c:v>
                      </c:pt>
                      <c:pt idx="2127">
                        <c:v>5.63</c:v>
                      </c:pt>
                      <c:pt idx="2128">
                        <c:v>5.63</c:v>
                      </c:pt>
                      <c:pt idx="2129">
                        <c:v>5.59</c:v>
                      </c:pt>
                      <c:pt idx="2130">
                        <c:v>5.59</c:v>
                      </c:pt>
                      <c:pt idx="2131">
                        <c:v>5.57</c:v>
                      </c:pt>
                      <c:pt idx="2132">
                        <c:v>5.59</c:v>
                      </c:pt>
                      <c:pt idx="2133">
                        <c:v>5.55</c:v>
                      </c:pt>
                      <c:pt idx="2134">
                        <c:v>5.57</c:v>
                      </c:pt>
                      <c:pt idx="2135">
                        <c:v>5.53</c:v>
                      </c:pt>
                      <c:pt idx="2136">
                        <c:v>5.55</c:v>
                      </c:pt>
                      <c:pt idx="2137">
                        <c:v>5.55</c:v>
                      </c:pt>
                      <c:pt idx="2138">
                        <c:v>5.55</c:v>
                      </c:pt>
                      <c:pt idx="2139">
                        <c:v>5.55</c:v>
                      </c:pt>
                      <c:pt idx="2140">
                        <c:v>5.57</c:v>
                      </c:pt>
                      <c:pt idx="2141">
                        <c:v>5.61</c:v>
                      </c:pt>
                      <c:pt idx="2142">
                        <c:v>5.63</c:v>
                      </c:pt>
                      <c:pt idx="2143">
                        <c:v>5.67</c:v>
                      </c:pt>
                      <c:pt idx="2144">
                        <c:v>5.71</c:v>
                      </c:pt>
                      <c:pt idx="2145">
                        <c:v>5.69</c:v>
                      </c:pt>
                      <c:pt idx="2146">
                        <c:v>5.71</c:v>
                      </c:pt>
                      <c:pt idx="2147">
                        <c:v>5.67</c:v>
                      </c:pt>
                      <c:pt idx="2148">
                        <c:v>5.63</c:v>
                      </c:pt>
                      <c:pt idx="2149">
                        <c:v>5.57</c:v>
                      </c:pt>
                      <c:pt idx="2150">
                        <c:v>5.57</c:v>
                      </c:pt>
                      <c:pt idx="2151">
                        <c:v>5.57</c:v>
                      </c:pt>
                      <c:pt idx="2152">
                        <c:v>5.59</c:v>
                      </c:pt>
                      <c:pt idx="2153">
                        <c:v>5.59</c:v>
                      </c:pt>
                      <c:pt idx="2154">
                        <c:v>5.59</c:v>
                      </c:pt>
                      <c:pt idx="2155">
                        <c:v>5.57</c:v>
                      </c:pt>
                      <c:pt idx="2156">
                        <c:v>5.59</c:v>
                      </c:pt>
                      <c:pt idx="2157">
                        <c:v>5.59</c:v>
                      </c:pt>
                      <c:pt idx="2158">
                        <c:v>5.59</c:v>
                      </c:pt>
                      <c:pt idx="2159">
                        <c:v>5.59</c:v>
                      </c:pt>
                      <c:pt idx="2160">
                        <c:v>5.61</c:v>
                      </c:pt>
                      <c:pt idx="2161">
                        <c:v>5.61</c:v>
                      </c:pt>
                      <c:pt idx="2162">
                        <c:v>5.61</c:v>
                      </c:pt>
                      <c:pt idx="2163">
                        <c:v>5.55</c:v>
                      </c:pt>
                      <c:pt idx="2164">
                        <c:v>5.53</c:v>
                      </c:pt>
                      <c:pt idx="2165">
                        <c:v>5.53</c:v>
                      </c:pt>
                      <c:pt idx="2166">
                        <c:v>5.51</c:v>
                      </c:pt>
                      <c:pt idx="2167">
                        <c:v>5.51</c:v>
                      </c:pt>
                      <c:pt idx="2168">
                        <c:v>5.51</c:v>
                      </c:pt>
                      <c:pt idx="2169">
                        <c:v>5.51</c:v>
                      </c:pt>
                      <c:pt idx="2170">
                        <c:v>5.53</c:v>
                      </c:pt>
                      <c:pt idx="2171">
                        <c:v>5.53</c:v>
                      </c:pt>
                      <c:pt idx="2172">
                        <c:v>5.55</c:v>
                      </c:pt>
                      <c:pt idx="2173">
                        <c:v>5.51</c:v>
                      </c:pt>
                      <c:pt idx="2174">
                        <c:v>5.49</c:v>
                      </c:pt>
                      <c:pt idx="2175">
                        <c:v>5.45</c:v>
                      </c:pt>
                      <c:pt idx="2176">
                        <c:v>5.45</c:v>
                      </c:pt>
                      <c:pt idx="2177">
                        <c:v>5.51</c:v>
                      </c:pt>
                      <c:pt idx="2178">
                        <c:v>5.51</c:v>
                      </c:pt>
                      <c:pt idx="2179">
                        <c:v>5.53</c:v>
                      </c:pt>
                      <c:pt idx="2180">
                        <c:v>5.55</c:v>
                      </c:pt>
                      <c:pt idx="2181">
                        <c:v>5.57</c:v>
                      </c:pt>
                      <c:pt idx="2182">
                        <c:v>5.59</c:v>
                      </c:pt>
                      <c:pt idx="2183">
                        <c:v>5.59</c:v>
                      </c:pt>
                      <c:pt idx="2184">
                        <c:v>5.57</c:v>
                      </c:pt>
                      <c:pt idx="2185">
                        <c:v>5.61</c:v>
                      </c:pt>
                      <c:pt idx="2186">
                        <c:v>5.61</c:v>
                      </c:pt>
                      <c:pt idx="2187">
                        <c:v>5.63</c:v>
                      </c:pt>
                      <c:pt idx="2188">
                        <c:v>5.67</c:v>
                      </c:pt>
                      <c:pt idx="2189">
                        <c:v>5.69</c:v>
                      </c:pt>
                      <c:pt idx="2190">
                        <c:v>5.69</c:v>
                      </c:pt>
                      <c:pt idx="2191">
                        <c:v>5.71</c:v>
                      </c:pt>
                      <c:pt idx="2192">
                        <c:v>5.71</c:v>
                      </c:pt>
                      <c:pt idx="2193">
                        <c:v>5.73</c:v>
                      </c:pt>
                      <c:pt idx="2194">
                        <c:v>5.77</c:v>
                      </c:pt>
                      <c:pt idx="2195">
                        <c:v>5.79</c:v>
                      </c:pt>
                      <c:pt idx="2196">
                        <c:v>5.79</c:v>
                      </c:pt>
                      <c:pt idx="2197">
                        <c:v>5.81</c:v>
                      </c:pt>
                      <c:pt idx="2198">
                        <c:v>5.83</c:v>
                      </c:pt>
                      <c:pt idx="2199">
                        <c:v>5.85</c:v>
                      </c:pt>
                      <c:pt idx="2200">
                        <c:v>5.83</c:v>
                      </c:pt>
                      <c:pt idx="2201">
                        <c:v>5.83</c:v>
                      </c:pt>
                      <c:pt idx="2202">
                        <c:v>5.81</c:v>
                      </c:pt>
                      <c:pt idx="2203">
                        <c:v>5.81</c:v>
                      </c:pt>
                      <c:pt idx="2204">
                        <c:v>5.81</c:v>
                      </c:pt>
                      <c:pt idx="2205">
                        <c:v>5.81</c:v>
                      </c:pt>
                      <c:pt idx="2206">
                        <c:v>5.79</c:v>
                      </c:pt>
                      <c:pt idx="2207">
                        <c:v>5.79</c:v>
                      </c:pt>
                      <c:pt idx="2208">
                        <c:v>5.77</c:v>
                      </c:pt>
                      <c:pt idx="2209">
                        <c:v>5.73</c:v>
                      </c:pt>
                      <c:pt idx="2210">
                        <c:v>5.75</c:v>
                      </c:pt>
                      <c:pt idx="2211">
                        <c:v>5.75</c:v>
                      </c:pt>
                      <c:pt idx="2212">
                        <c:v>5.77</c:v>
                      </c:pt>
                      <c:pt idx="2213">
                        <c:v>5.75</c:v>
                      </c:pt>
                      <c:pt idx="2214">
                        <c:v>5.73</c:v>
                      </c:pt>
                      <c:pt idx="2215">
                        <c:v>5.63</c:v>
                      </c:pt>
                      <c:pt idx="2216">
                        <c:v>5.63</c:v>
                      </c:pt>
                      <c:pt idx="2217">
                        <c:v>5.59</c:v>
                      </c:pt>
                      <c:pt idx="2218">
                        <c:v>5.57</c:v>
                      </c:pt>
                      <c:pt idx="2219">
                        <c:v>5.55</c:v>
                      </c:pt>
                      <c:pt idx="2220">
                        <c:v>5.55</c:v>
                      </c:pt>
                      <c:pt idx="2221">
                        <c:v>5.53</c:v>
                      </c:pt>
                      <c:pt idx="2222">
                        <c:v>5.49</c:v>
                      </c:pt>
                      <c:pt idx="2223">
                        <c:v>5.43</c:v>
                      </c:pt>
                      <c:pt idx="2224">
                        <c:v>5.39</c:v>
                      </c:pt>
                      <c:pt idx="2225">
                        <c:v>5.37</c:v>
                      </c:pt>
                      <c:pt idx="2226">
                        <c:v>5.33</c:v>
                      </c:pt>
                      <c:pt idx="2227">
                        <c:v>5.29</c:v>
                      </c:pt>
                      <c:pt idx="2228">
                        <c:v>5.25</c:v>
                      </c:pt>
                      <c:pt idx="2229">
                        <c:v>5.23</c:v>
                      </c:pt>
                      <c:pt idx="2230">
                        <c:v>5.19</c:v>
                      </c:pt>
                      <c:pt idx="2231">
                        <c:v>5.19</c:v>
                      </c:pt>
                      <c:pt idx="2232">
                        <c:v>5.21</c:v>
                      </c:pt>
                      <c:pt idx="2233">
                        <c:v>5.21</c:v>
                      </c:pt>
                      <c:pt idx="2234">
                        <c:v>5.17</c:v>
                      </c:pt>
                      <c:pt idx="2235">
                        <c:v>5.17</c:v>
                      </c:pt>
                      <c:pt idx="2236">
                        <c:v>5.17</c:v>
                      </c:pt>
                      <c:pt idx="2237">
                        <c:v>5.15</c:v>
                      </c:pt>
                      <c:pt idx="2238">
                        <c:v>5.13</c:v>
                      </c:pt>
                      <c:pt idx="2239">
                        <c:v>5.1100000000000003</c:v>
                      </c:pt>
                      <c:pt idx="2240">
                        <c:v>5.09</c:v>
                      </c:pt>
                      <c:pt idx="2241">
                        <c:v>5.09</c:v>
                      </c:pt>
                      <c:pt idx="2242">
                        <c:v>5.07</c:v>
                      </c:pt>
                      <c:pt idx="2243">
                        <c:v>5.09</c:v>
                      </c:pt>
                      <c:pt idx="2244">
                        <c:v>5.13</c:v>
                      </c:pt>
                      <c:pt idx="2245">
                        <c:v>5.15</c:v>
                      </c:pt>
                      <c:pt idx="2246">
                        <c:v>5.15</c:v>
                      </c:pt>
                      <c:pt idx="2247">
                        <c:v>5.15</c:v>
                      </c:pt>
                      <c:pt idx="2248">
                        <c:v>5.19</c:v>
                      </c:pt>
                      <c:pt idx="2249">
                        <c:v>5.21</c:v>
                      </c:pt>
                      <c:pt idx="2250">
                        <c:v>5.19</c:v>
                      </c:pt>
                      <c:pt idx="2251">
                        <c:v>5.17</c:v>
                      </c:pt>
                      <c:pt idx="2252">
                        <c:v>5.15</c:v>
                      </c:pt>
                      <c:pt idx="2253">
                        <c:v>5.15</c:v>
                      </c:pt>
                      <c:pt idx="2254">
                        <c:v>5.19</c:v>
                      </c:pt>
                      <c:pt idx="2255">
                        <c:v>5.21</c:v>
                      </c:pt>
                      <c:pt idx="2256">
                        <c:v>5.21</c:v>
                      </c:pt>
                      <c:pt idx="2257">
                        <c:v>5.25</c:v>
                      </c:pt>
                      <c:pt idx="2258">
                        <c:v>5.29</c:v>
                      </c:pt>
                      <c:pt idx="2259">
                        <c:v>5.29</c:v>
                      </c:pt>
                      <c:pt idx="2260">
                        <c:v>5.31</c:v>
                      </c:pt>
                      <c:pt idx="2261">
                        <c:v>5.31</c:v>
                      </c:pt>
                      <c:pt idx="2262">
                        <c:v>5.29</c:v>
                      </c:pt>
                      <c:pt idx="2263">
                        <c:v>5.31</c:v>
                      </c:pt>
                      <c:pt idx="2264">
                        <c:v>5.31</c:v>
                      </c:pt>
                      <c:pt idx="2265">
                        <c:v>5.27</c:v>
                      </c:pt>
                      <c:pt idx="2266">
                        <c:v>5.31</c:v>
                      </c:pt>
                      <c:pt idx="2267">
                        <c:v>5.33</c:v>
                      </c:pt>
                      <c:pt idx="2268">
                        <c:v>5.35</c:v>
                      </c:pt>
                      <c:pt idx="2269">
                        <c:v>5.33</c:v>
                      </c:pt>
                      <c:pt idx="2270">
                        <c:v>5.33</c:v>
                      </c:pt>
                      <c:pt idx="2271">
                        <c:v>5.31</c:v>
                      </c:pt>
                      <c:pt idx="2272">
                        <c:v>5.33</c:v>
                      </c:pt>
                      <c:pt idx="2273">
                        <c:v>5.35</c:v>
                      </c:pt>
                      <c:pt idx="2274">
                        <c:v>5.35</c:v>
                      </c:pt>
                      <c:pt idx="2275">
                        <c:v>5.35</c:v>
                      </c:pt>
                      <c:pt idx="2276">
                        <c:v>5.37</c:v>
                      </c:pt>
                      <c:pt idx="2277">
                        <c:v>5.37</c:v>
                      </c:pt>
                      <c:pt idx="2278">
                        <c:v>5.37</c:v>
                      </c:pt>
                      <c:pt idx="2279">
                        <c:v>5.35</c:v>
                      </c:pt>
                      <c:pt idx="2280">
                        <c:v>5.37</c:v>
                      </c:pt>
                      <c:pt idx="2281">
                        <c:v>5.35</c:v>
                      </c:pt>
                      <c:pt idx="2282">
                        <c:v>5.35</c:v>
                      </c:pt>
                      <c:pt idx="2283">
                        <c:v>5.33</c:v>
                      </c:pt>
                      <c:pt idx="2284">
                        <c:v>5.31</c:v>
                      </c:pt>
                      <c:pt idx="2285">
                        <c:v>5.31</c:v>
                      </c:pt>
                      <c:pt idx="2286">
                        <c:v>5.27</c:v>
                      </c:pt>
                      <c:pt idx="2287">
                        <c:v>5.27</c:v>
                      </c:pt>
                      <c:pt idx="2288">
                        <c:v>5.23</c:v>
                      </c:pt>
                      <c:pt idx="2289">
                        <c:v>5.19</c:v>
                      </c:pt>
                      <c:pt idx="2290">
                        <c:v>5.17</c:v>
                      </c:pt>
                      <c:pt idx="2291">
                        <c:v>5.19</c:v>
                      </c:pt>
                      <c:pt idx="2292">
                        <c:v>5.17</c:v>
                      </c:pt>
                      <c:pt idx="2293">
                        <c:v>5.1100000000000003</c:v>
                      </c:pt>
                      <c:pt idx="2294">
                        <c:v>5.09</c:v>
                      </c:pt>
                      <c:pt idx="2295">
                        <c:v>5.09</c:v>
                      </c:pt>
                      <c:pt idx="2296">
                        <c:v>5.07</c:v>
                      </c:pt>
                      <c:pt idx="2297">
                        <c:v>5.05</c:v>
                      </c:pt>
                      <c:pt idx="2298">
                        <c:v>5.03</c:v>
                      </c:pt>
                      <c:pt idx="2299">
                        <c:v>5.03</c:v>
                      </c:pt>
                      <c:pt idx="2300">
                        <c:v>5.05</c:v>
                      </c:pt>
                      <c:pt idx="2301">
                        <c:v>5.05</c:v>
                      </c:pt>
                      <c:pt idx="2302">
                        <c:v>5.03</c:v>
                      </c:pt>
                      <c:pt idx="2303">
                        <c:v>5.01</c:v>
                      </c:pt>
                      <c:pt idx="2304">
                        <c:v>5.03</c:v>
                      </c:pt>
                      <c:pt idx="2305">
                        <c:v>5.05</c:v>
                      </c:pt>
                      <c:pt idx="2306">
                        <c:v>5.05</c:v>
                      </c:pt>
                      <c:pt idx="2307">
                        <c:v>5.03</c:v>
                      </c:pt>
                      <c:pt idx="2308">
                        <c:v>4.99</c:v>
                      </c:pt>
                      <c:pt idx="2309">
                        <c:v>4.97</c:v>
                      </c:pt>
                      <c:pt idx="2310">
                        <c:v>4.99</c:v>
                      </c:pt>
                      <c:pt idx="2311">
                        <c:v>4.97</c:v>
                      </c:pt>
                      <c:pt idx="2312">
                        <c:v>4.95</c:v>
                      </c:pt>
                      <c:pt idx="2313">
                        <c:v>4.93</c:v>
                      </c:pt>
                      <c:pt idx="2314">
                        <c:v>4.91</c:v>
                      </c:pt>
                      <c:pt idx="2315">
                        <c:v>4.93</c:v>
                      </c:pt>
                      <c:pt idx="2316">
                        <c:v>4.95</c:v>
                      </c:pt>
                      <c:pt idx="2317">
                        <c:v>4.95</c:v>
                      </c:pt>
                      <c:pt idx="2318">
                        <c:v>4.95</c:v>
                      </c:pt>
                      <c:pt idx="2319">
                        <c:v>4.95</c:v>
                      </c:pt>
                      <c:pt idx="2320">
                        <c:v>4.93</c:v>
                      </c:pt>
                      <c:pt idx="2321">
                        <c:v>4.91</c:v>
                      </c:pt>
                      <c:pt idx="2322">
                        <c:v>4.8899999999999997</c:v>
                      </c:pt>
                      <c:pt idx="2323">
                        <c:v>4.91</c:v>
                      </c:pt>
                      <c:pt idx="2324">
                        <c:v>4.91</c:v>
                      </c:pt>
                      <c:pt idx="2325">
                        <c:v>4.95</c:v>
                      </c:pt>
                      <c:pt idx="2326">
                        <c:v>4.97</c:v>
                      </c:pt>
                      <c:pt idx="2327">
                        <c:v>4.97</c:v>
                      </c:pt>
                      <c:pt idx="2328">
                        <c:v>4.97</c:v>
                      </c:pt>
                      <c:pt idx="2329">
                        <c:v>4.97</c:v>
                      </c:pt>
                      <c:pt idx="2330">
                        <c:v>4.95</c:v>
                      </c:pt>
                      <c:pt idx="2331">
                        <c:v>4.93</c:v>
                      </c:pt>
                      <c:pt idx="2332">
                        <c:v>4.95</c:v>
                      </c:pt>
                      <c:pt idx="2333">
                        <c:v>4.95</c:v>
                      </c:pt>
                      <c:pt idx="2334">
                        <c:v>4.97</c:v>
                      </c:pt>
                      <c:pt idx="2335">
                        <c:v>4.99</c:v>
                      </c:pt>
                      <c:pt idx="2336">
                        <c:v>5.01</c:v>
                      </c:pt>
                      <c:pt idx="2337">
                        <c:v>5.01</c:v>
                      </c:pt>
                      <c:pt idx="2338">
                        <c:v>5.01</c:v>
                      </c:pt>
                      <c:pt idx="2339">
                        <c:v>5.05</c:v>
                      </c:pt>
                      <c:pt idx="2340">
                        <c:v>5.03</c:v>
                      </c:pt>
                      <c:pt idx="2341">
                        <c:v>5.07</c:v>
                      </c:pt>
                      <c:pt idx="2342">
                        <c:v>5.07</c:v>
                      </c:pt>
                      <c:pt idx="2343">
                        <c:v>5.05</c:v>
                      </c:pt>
                      <c:pt idx="2344">
                        <c:v>5.05</c:v>
                      </c:pt>
                      <c:pt idx="2345">
                        <c:v>5.03</c:v>
                      </c:pt>
                      <c:pt idx="2346">
                        <c:v>5.01</c:v>
                      </c:pt>
                      <c:pt idx="2347">
                        <c:v>5.03</c:v>
                      </c:pt>
                      <c:pt idx="2348">
                        <c:v>5.03</c:v>
                      </c:pt>
                      <c:pt idx="2349">
                        <c:v>5.03</c:v>
                      </c:pt>
                      <c:pt idx="2350">
                        <c:v>5.07</c:v>
                      </c:pt>
                      <c:pt idx="2351">
                        <c:v>5.09</c:v>
                      </c:pt>
                      <c:pt idx="2352">
                        <c:v>5.13</c:v>
                      </c:pt>
                      <c:pt idx="2353">
                        <c:v>5.15</c:v>
                      </c:pt>
                      <c:pt idx="2354">
                        <c:v>5.19</c:v>
                      </c:pt>
                      <c:pt idx="2355">
                        <c:v>5.19</c:v>
                      </c:pt>
                      <c:pt idx="2356">
                        <c:v>5.21</c:v>
                      </c:pt>
                      <c:pt idx="2357">
                        <c:v>5.21</c:v>
                      </c:pt>
                      <c:pt idx="2358">
                        <c:v>5.21</c:v>
                      </c:pt>
                      <c:pt idx="2359">
                        <c:v>5.21</c:v>
                      </c:pt>
                      <c:pt idx="2360">
                        <c:v>5.23</c:v>
                      </c:pt>
                      <c:pt idx="2361">
                        <c:v>5.21</c:v>
                      </c:pt>
                      <c:pt idx="2362">
                        <c:v>5.23</c:v>
                      </c:pt>
                      <c:pt idx="2363">
                        <c:v>5.21</c:v>
                      </c:pt>
                      <c:pt idx="2364">
                        <c:v>5.19</c:v>
                      </c:pt>
                      <c:pt idx="2365">
                        <c:v>5.21</c:v>
                      </c:pt>
                      <c:pt idx="2366">
                        <c:v>5.23</c:v>
                      </c:pt>
                      <c:pt idx="2367">
                        <c:v>5.21</c:v>
                      </c:pt>
                      <c:pt idx="2368">
                        <c:v>5.25</c:v>
                      </c:pt>
                      <c:pt idx="2369">
                        <c:v>5.21</c:v>
                      </c:pt>
                      <c:pt idx="2370">
                        <c:v>5.19</c:v>
                      </c:pt>
                      <c:pt idx="2371">
                        <c:v>5.19</c:v>
                      </c:pt>
                      <c:pt idx="2372">
                        <c:v>5.17</c:v>
                      </c:pt>
                      <c:pt idx="2373">
                        <c:v>5.19</c:v>
                      </c:pt>
                      <c:pt idx="2374">
                        <c:v>5.17</c:v>
                      </c:pt>
                      <c:pt idx="2375">
                        <c:v>5.17</c:v>
                      </c:pt>
                      <c:pt idx="2376">
                        <c:v>5.15</c:v>
                      </c:pt>
                      <c:pt idx="2377">
                        <c:v>5.15</c:v>
                      </c:pt>
                      <c:pt idx="2378">
                        <c:v>5.13</c:v>
                      </c:pt>
                      <c:pt idx="2379">
                        <c:v>5.1100000000000003</c:v>
                      </c:pt>
                      <c:pt idx="2380">
                        <c:v>5.1100000000000003</c:v>
                      </c:pt>
                      <c:pt idx="2381">
                        <c:v>5.1100000000000003</c:v>
                      </c:pt>
                      <c:pt idx="2382">
                        <c:v>5.09</c:v>
                      </c:pt>
                      <c:pt idx="2383">
                        <c:v>5.13</c:v>
                      </c:pt>
                      <c:pt idx="2384">
                        <c:v>5.13</c:v>
                      </c:pt>
                      <c:pt idx="2385">
                        <c:v>5.15</c:v>
                      </c:pt>
                      <c:pt idx="2386">
                        <c:v>5.17</c:v>
                      </c:pt>
                      <c:pt idx="2387">
                        <c:v>5.19</c:v>
                      </c:pt>
                      <c:pt idx="2388">
                        <c:v>5.19</c:v>
                      </c:pt>
                      <c:pt idx="2389">
                        <c:v>5.21</c:v>
                      </c:pt>
                      <c:pt idx="2390">
                        <c:v>5.25</c:v>
                      </c:pt>
                      <c:pt idx="2391">
                        <c:v>5.27</c:v>
                      </c:pt>
                      <c:pt idx="2392">
                        <c:v>5.31</c:v>
                      </c:pt>
                      <c:pt idx="2393">
                        <c:v>5.33</c:v>
                      </c:pt>
                      <c:pt idx="2394">
                        <c:v>5.35</c:v>
                      </c:pt>
                      <c:pt idx="2395">
                        <c:v>5.33</c:v>
                      </c:pt>
                      <c:pt idx="2396">
                        <c:v>5.33</c:v>
                      </c:pt>
                      <c:pt idx="2397">
                        <c:v>5.35</c:v>
                      </c:pt>
                      <c:pt idx="2398">
                        <c:v>5.37</c:v>
                      </c:pt>
                      <c:pt idx="2399">
                        <c:v>5.37</c:v>
                      </c:pt>
                      <c:pt idx="2400">
                        <c:v>5.37</c:v>
                      </c:pt>
                      <c:pt idx="2401">
                        <c:v>5.37</c:v>
                      </c:pt>
                      <c:pt idx="2402">
                        <c:v>5.41</c:v>
                      </c:pt>
                      <c:pt idx="2403">
                        <c:v>5.41</c:v>
                      </c:pt>
                      <c:pt idx="2404">
                        <c:v>5.49</c:v>
                      </c:pt>
                      <c:pt idx="2405">
                        <c:v>5.57</c:v>
                      </c:pt>
                      <c:pt idx="2406">
                        <c:v>5.63</c:v>
                      </c:pt>
                      <c:pt idx="2407">
                        <c:v>5.69</c:v>
                      </c:pt>
                      <c:pt idx="2408">
                        <c:v>5.71</c:v>
                      </c:pt>
                      <c:pt idx="2409">
                        <c:v>5.71</c:v>
                      </c:pt>
                      <c:pt idx="2410">
                        <c:v>5.67</c:v>
                      </c:pt>
                      <c:pt idx="2411">
                        <c:v>5.73</c:v>
                      </c:pt>
                      <c:pt idx="2412">
                        <c:v>5.77</c:v>
                      </c:pt>
                      <c:pt idx="2413">
                        <c:v>5.81</c:v>
                      </c:pt>
                      <c:pt idx="2414">
                        <c:v>5.85</c:v>
                      </c:pt>
                      <c:pt idx="2415">
                        <c:v>5.85</c:v>
                      </c:pt>
                      <c:pt idx="2416">
                        <c:v>5.85</c:v>
                      </c:pt>
                      <c:pt idx="2417">
                        <c:v>5.91</c:v>
                      </c:pt>
                      <c:pt idx="2418">
                        <c:v>5.89</c:v>
                      </c:pt>
                      <c:pt idx="2419">
                        <c:v>5.91</c:v>
                      </c:pt>
                      <c:pt idx="2420">
                        <c:v>5.91</c:v>
                      </c:pt>
                      <c:pt idx="2421">
                        <c:v>5.91</c:v>
                      </c:pt>
                      <c:pt idx="2422">
                        <c:v>5.87</c:v>
                      </c:pt>
                      <c:pt idx="2423">
                        <c:v>5.87</c:v>
                      </c:pt>
                      <c:pt idx="2424">
                        <c:v>5.85</c:v>
                      </c:pt>
                      <c:pt idx="2425">
                        <c:v>5.87</c:v>
                      </c:pt>
                      <c:pt idx="2426">
                        <c:v>5.85</c:v>
                      </c:pt>
                      <c:pt idx="2427">
                        <c:v>5.85</c:v>
                      </c:pt>
                      <c:pt idx="2428">
                        <c:v>5.91</c:v>
                      </c:pt>
                      <c:pt idx="2429">
                        <c:v>5.91</c:v>
                      </c:pt>
                      <c:pt idx="2430">
                        <c:v>5.85</c:v>
                      </c:pt>
                      <c:pt idx="2431">
                        <c:v>5.87</c:v>
                      </c:pt>
                      <c:pt idx="2432">
                        <c:v>5.85</c:v>
                      </c:pt>
                      <c:pt idx="2433">
                        <c:v>5.87</c:v>
                      </c:pt>
                      <c:pt idx="2434">
                        <c:v>5.87</c:v>
                      </c:pt>
                      <c:pt idx="2435">
                        <c:v>5.87</c:v>
                      </c:pt>
                      <c:pt idx="2436">
                        <c:v>5.89</c:v>
                      </c:pt>
                      <c:pt idx="2437">
                        <c:v>5.93</c:v>
                      </c:pt>
                      <c:pt idx="2438">
                        <c:v>5.91</c:v>
                      </c:pt>
                      <c:pt idx="2439">
                        <c:v>5.95</c:v>
                      </c:pt>
                      <c:pt idx="2440">
                        <c:v>5.91</c:v>
                      </c:pt>
                      <c:pt idx="2441">
                        <c:v>5.97</c:v>
                      </c:pt>
                      <c:pt idx="2442">
                        <c:v>5.97</c:v>
                      </c:pt>
                      <c:pt idx="2443">
                        <c:v>5.97</c:v>
                      </c:pt>
                      <c:pt idx="2444">
                        <c:v>5.99</c:v>
                      </c:pt>
                      <c:pt idx="2445">
                        <c:v>6.03</c:v>
                      </c:pt>
                      <c:pt idx="2446">
                        <c:v>6.05</c:v>
                      </c:pt>
                      <c:pt idx="2447">
                        <c:v>6.05</c:v>
                      </c:pt>
                      <c:pt idx="2448">
                        <c:v>6.07</c:v>
                      </c:pt>
                      <c:pt idx="2449">
                        <c:v>6.09</c:v>
                      </c:pt>
                      <c:pt idx="2450">
                        <c:v>6.11</c:v>
                      </c:pt>
                      <c:pt idx="2451">
                        <c:v>6.13</c:v>
                      </c:pt>
                      <c:pt idx="2452">
                        <c:v>6.17</c:v>
                      </c:pt>
                      <c:pt idx="2453">
                        <c:v>6.21</c:v>
                      </c:pt>
                      <c:pt idx="2454">
                        <c:v>6.21</c:v>
                      </c:pt>
                      <c:pt idx="2455">
                        <c:v>6.27</c:v>
                      </c:pt>
                      <c:pt idx="2456">
                        <c:v>6.33</c:v>
                      </c:pt>
                      <c:pt idx="2457">
                        <c:v>6.39</c:v>
                      </c:pt>
                      <c:pt idx="2458">
                        <c:v>6.45</c:v>
                      </c:pt>
                      <c:pt idx="2459">
                        <c:v>6.47</c:v>
                      </c:pt>
                      <c:pt idx="2460">
                        <c:v>6.51</c:v>
                      </c:pt>
                      <c:pt idx="2461">
                        <c:v>6.53</c:v>
                      </c:pt>
                      <c:pt idx="2462">
                        <c:v>6.57</c:v>
                      </c:pt>
                      <c:pt idx="2463">
                        <c:v>6.59</c:v>
                      </c:pt>
                      <c:pt idx="2464">
                        <c:v>6.55</c:v>
                      </c:pt>
                      <c:pt idx="2465">
                        <c:v>6.61</c:v>
                      </c:pt>
                      <c:pt idx="2466">
                        <c:v>6.61</c:v>
                      </c:pt>
                      <c:pt idx="2467">
                        <c:v>6.61</c:v>
                      </c:pt>
                      <c:pt idx="2468">
                        <c:v>6.59</c:v>
                      </c:pt>
                      <c:pt idx="2469">
                        <c:v>6.55</c:v>
                      </c:pt>
                      <c:pt idx="2470">
                        <c:v>6.55</c:v>
                      </c:pt>
                      <c:pt idx="2471">
                        <c:v>6.63</c:v>
                      </c:pt>
                      <c:pt idx="2472">
                        <c:v>6.65</c:v>
                      </c:pt>
                      <c:pt idx="2473">
                        <c:v>6.67</c:v>
                      </c:pt>
                      <c:pt idx="2474">
                        <c:v>6.69</c:v>
                      </c:pt>
                      <c:pt idx="2475">
                        <c:v>6.71</c:v>
                      </c:pt>
                      <c:pt idx="2476">
                        <c:v>6.73</c:v>
                      </c:pt>
                      <c:pt idx="2477">
                        <c:v>6.77</c:v>
                      </c:pt>
                      <c:pt idx="2478">
                        <c:v>6.85</c:v>
                      </c:pt>
                      <c:pt idx="2479">
                        <c:v>6.87</c:v>
                      </c:pt>
                      <c:pt idx="2480">
                        <c:v>6.93</c:v>
                      </c:pt>
                      <c:pt idx="2481">
                        <c:v>6.97</c:v>
                      </c:pt>
                      <c:pt idx="2482">
                        <c:v>6.99</c:v>
                      </c:pt>
                      <c:pt idx="2483">
                        <c:v>6.99</c:v>
                      </c:pt>
                      <c:pt idx="2484">
                        <c:v>7.01</c:v>
                      </c:pt>
                      <c:pt idx="2485">
                        <c:v>7.07</c:v>
                      </c:pt>
                      <c:pt idx="2486">
                        <c:v>7.11</c:v>
                      </c:pt>
                      <c:pt idx="2487">
                        <c:v>7.13</c:v>
                      </c:pt>
                      <c:pt idx="2488">
                        <c:v>7.13</c:v>
                      </c:pt>
                      <c:pt idx="2489">
                        <c:v>7.17</c:v>
                      </c:pt>
                      <c:pt idx="2490">
                        <c:v>7.19</c:v>
                      </c:pt>
                      <c:pt idx="2491">
                        <c:v>7.27</c:v>
                      </c:pt>
                      <c:pt idx="2492">
                        <c:v>7.33</c:v>
                      </c:pt>
                      <c:pt idx="2493">
                        <c:v>7.35</c:v>
                      </c:pt>
                      <c:pt idx="2494">
                        <c:v>7.37</c:v>
                      </c:pt>
                      <c:pt idx="2495">
                        <c:v>7.39</c:v>
                      </c:pt>
                      <c:pt idx="2496">
                        <c:v>7.39</c:v>
                      </c:pt>
                      <c:pt idx="2497">
                        <c:v>7.45</c:v>
                      </c:pt>
                      <c:pt idx="2498">
                        <c:v>7.51</c:v>
                      </c:pt>
                      <c:pt idx="2499">
                        <c:v>7.59</c:v>
                      </c:pt>
                      <c:pt idx="2500">
                        <c:v>7.59</c:v>
                      </c:pt>
                      <c:pt idx="2501">
                        <c:v>7.61</c:v>
                      </c:pt>
                      <c:pt idx="2502">
                        <c:v>7.65</c:v>
                      </c:pt>
                      <c:pt idx="2503">
                        <c:v>7.67</c:v>
                      </c:pt>
                      <c:pt idx="2504">
                        <c:v>7.65</c:v>
                      </c:pt>
                      <c:pt idx="2505">
                        <c:v>7.63</c:v>
                      </c:pt>
                      <c:pt idx="2506">
                        <c:v>7.61</c:v>
                      </c:pt>
                      <c:pt idx="2507">
                        <c:v>7.57</c:v>
                      </c:pt>
                      <c:pt idx="2508">
                        <c:v>7.55</c:v>
                      </c:pt>
                      <c:pt idx="2509">
                        <c:v>7.51</c:v>
                      </c:pt>
                      <c:pt idx="2510">
                        <c:v>7.55</c:v>
                      </c:pt>
                      <c:pt idx="2511">
                        <c:v>7.55</c:v>
                      </c:pt>
                      <c:pt idx="2512">
                        <c:v>7.63</c:v>
                      </c:pt>
                      <c:pt idx="2513">
                        <c:v>7.69</c:v>
                      </c:pt>
                      <c:pt idx="2514">
                        <c:v>7.77</c:v>
                      </c:pt>
                      <c:pt idx="2515">
                        <c:v>7.83</c:v>
                      </c:pt>
                      <c:pt idx="2516">
                        <c:v>7.97</c:v>
                      </c:pt>
                      <c:pt idx="2517">
                        <c:v>8.01</c:v>
                      </c:pt>
                      <c:pt idx="2518">
                        <c:v>8.07</c:v>
                      </c:pt>
                      <c:pt idx="2519">
                        <c:v>8.11</c:v>
                      </c:pt>
                      <c:pt idx="2520">
                        <c:v>8.15</c:v>
                      </c:pt>
                      <c:pt idx="2521">
                        <c:v>8.2100000000000009</c:v>
                      </c:pt>
                      <c:pt idx="2522">
                        <c:v>8.25</c:v>
                      </c:pt>
                      <c:pt idx="2523">
                        <c:v>8.27</c:v>
                      </c:pt>
                      <c:pt idx="2524">
                        <c:v>8.2899999999999991</c:v>
                      </c:pt>
                      <c:pt idx="2525">
                        <c:v>8.2899999999999991</c:v>
                      </c:pt>
                      <c:pt idx="2526">
                        <c:v>8.2899999999999991</c:v>
                      </c:pt>
                      <c:pt idx="2527">
                        <c:v>8.33</c:v>
                      </c:pt>
                      <c:pt idx="2528">
                        <c:v>8.3699999999999992</c:v>
                      </c:pt>
                      <c:pt idx="2529">
                        <c:v>8.3699999999999992</c:v>
                      </c:pt>
                      <c:pt idx="2530">
                        <c:v>8.41</c:v>
                      </c:pt>
                      <c:pt idx="2531">
                        <c:v>8.43</c:v>
                      </c:pt>
                      <c:pt idx="2532">
                        <c:v>8.43</c:v>
                      </c:pt>
                      <c:pt idx="2533">
                        <c:v>8.4700000000000006</c:v>
                      </c:pt>
                      <c:pt idx="2534">
                        <c:v>8.4499999999999993</c:v>
                      </c:pt>
                      <c:pt idx="2535">
                        <c:v>8.4499999999999993</c:v>
                      </c:pt>
                      <c:pt idx="2536">
                        <c:v>8.4499999999999993</c:v>
                      </c:pt>
                      <c:pt idx="2537">
                        <c:v>8.4700000000000006</c:v>
                      </c:pt>
                      <c:pt idx="2538">
                        <c:v>8.51</c:v>
                      </c:pt>
                      <c:pt idx="2539">
                        <c:v>8.5500000000000007</c:v>
                      </c:pt>
                      <c:pt idx="2540">
                        <c:v>8.57</c:v>
                      </c:pt>
                      <c:pt idx="2541">
                        <c:v>8.67</c:v>
                      </c:pt>
                      <c:pt idx="2542">
                        <c:v>8.75</c:v>
                      </c:pt>
                      <c:pt idx="2543">
                        <c:v>8.83</c:v>
                      </c:pt>
                      <c:pt idx="2544">
                        <c:v>8.91</c:v>
                      </c:pt>
                      <c:pt idx="2545">
                        <c:v>8.9499999999999993</c:v>
                      </c:pt>
                      <c:pt idx="2546">
                        <c:v>9.07</c:v>
                      </c:pt>
                      <c:pt idx="2547">
                        <c:v>9.09</c:v>
                      </c:pt>
                      <c:pt idx="2548">
                        <c:v>9.17</c:v>
                      </c:pt>
                      <c:pt idx="2549">
                        <c:v>9.19</c:v>
                      </c:pt>
                      <c:pt idx="2550">
                        <c:v>9.25</c:v>
                      </c:pt>
                      <c:pt idx="2551">
                        <c:v>9.27</c:v>
                      </c:pt>
                      <c:pt idx="2552">
                        <c:v>9.25</c:v>
                      </c:pt>
                      <c:pt idx="2553">
                        <c:v>9.23</c:v>
                      </c:pt>
                      <c:pt idx="2554">
                        <c:v>9.19</c:v>
                      </c:pt>
                      <c:pt idx="2555">
                        <c:v>9.2100000000000009</c:v>
                      </c:pt>
                      <c:pt idx="2556">
                        <c:v>9.23</c:v>
                      </c:pt>
                      <c:pt idx="2557">
                        <c:v>9.2100000000000009</c:v>
                      </c:pt>
                      <c:pt idx="2558">
                        <c:v>9.19</c:v>
                      </c:pt>
                      <c:pt idx="2559">
                        <c:v>9.17</c:v>
                      </c:pt>
                      <c:pt idx="2560">
                        <c:v>9.19</c:v>
                      </c:pt>
                      <c:pt idx="2561">
                        <c:v>9.23</c:v>
                      </c:pt>
                      <c:pt idx="2562">
                        <c:v>9.31</c:v>
                      </c:pt>
                      <c:pt idx="2563">
                        <c:v>9.33</c:v>
                      </c:pt>
                      <c:pt idx="2564">
                        <c:v>9.43</c:v>
                      </c:pt>
                      <c:pt idx="2565">
                        <c:v>9.49</c:v>
                      </c:pt>
                      <c:pt idx="2566">
                        <c:v>9.5299999999999994</c:v>
                      </c:pt>
                      <c:pt idx="2567">
                        <c:v>9.57</c:v>
                      </c:pt>
                      <c:pt idx="2568">
                        <c:v>9.6300000000000008</c:v>
                      </c:pt>
                      <c:pt idx="2569">
                        <c:v>9.65</c:v>
                      </c:pt>
                      <c:pt idx="2570">
                        <c:v>9.6300000000000008</c:v>
                      </c:pt>
                      <c:pt idx="2571">
                        <c:v>9.67</c:v>
                      </c:pt>
                      <c:pt idx="2572">
                        <c:v>9.7100000000000009</c:v>
                      </c:pt>
                      <c:pt idx="2573">
                        <c:v>9.75</c:v>
                      </c:pt>
                      <c:pt idx="2574">
                        <c:v>9.75</c:v>
                      </c:pt>
                      <c:pt idx="2575">
                        <c:v>9.7100000000000009</c:v>
                      </c:pt>
                      <c:pt idx="2576">
                        <c:v>9.69</c:v>
                      </c:pt>
                      <c:pt idx="2577">
                        <c:v>9.7100000000000009</c:v>
                      </c:pt>
                      <c:pt idx="2578">
                        <c:v>9.69</c:v>
                      </c:pt>
                      <c:pt idx="2579">
                        <c:v>9.7100000000000009</c:v>
                      </c:pt>
                      <c:pt idx="2580">
                        <c:v>9.7100000000000009</c:v>
                      </c:pt>
                      <c:pt idx="2581">
                        <c:v>9.73</c:v>
                      </c:pt>
                      <c:pt idx="2582">
                        <c:v>9.73</c:v>
                      </c:pt>
                      <c:pt idx="2583">
                        <c:v>9.69</c:v>
                      </c:pt>
                      <c:pt idx="2584">
                        <c:v>9.7100000000000009</c:v>
                      </c:pt>
                      <c:pt idx="2585">
                        <c:v>9.67</c:v>
                      </c:pt>
                      <c:pt idx="2586">
                        <c:v>9.69</c:v>
                      </c:pt>
                      <c:pt idx="2587">
                        <c:v>9.73</c:v>
                      </c:pt>
                      <c:pt idx="2588">
                        <c:v>9.73</c:v>
                      </c:pt>
                      <c:pt idx="2589">
                        <c:v>9.77</c:v>
                      </c:pt>
                      <c:pt idx="2590">
                        <c:v>9.83</c:v>
                      </c:pt>
                      <c:pt idx="2591">
                        <c:v>9.8699999999999992</c:v>
                      </c:pt>
                      <c:pt idx="2592">
                        <c:v>9.83</c:v>
                      </c:pt>
                      <c:pt idx="2593">
                        <c:v>9.83</c:v>
                      </c:pt>
                      <c:pt idx="2594">
                        <c:v>9.83</c:v>
                      </c:pt>
                      <c:pt idx="2595">
                        <c:v>9.85</c:v>
                      </c:pt>
                      <c:pt idx="2596">
                        <c:v>9.7899999999999991</c:v>
                      </c:pt>
                      <c:pt idx="2597">
                        <c:v>9.77</c:v>
                      </c:pt>
                      <c:pt idx="2598">
                        <c:v>9.73</c:v>
                      </c:pt>
                      <c:pt idx="2599">
                        <c:v>9.69</c:v>
                      </c:pt>
                      <c:pt idx="2600">
                        <c:v>9.69</c:v>
                      </c:pt>
                      <c:pt idx="2601">
                        <c:v>9.65</c:v>
                      </c:pt>
                      <c:pt idx="2602">
                        <c:v>9.6300000000000008</c:v>
                      </c:pt>
                      <c:pt idx="2603">
                        <c:v>9.65</c:v>
                      </c:pt>
                      <c:pt idx="2604">
                        <c:v>9.7100000000000009</c:v>
                      </c:pt>
                      <c:pt idx="2605">
                        <c:v>9.67</c:v>
                      </c:pt>
                      <c:pt idx="2606">
                        <c:v>9.7100000000000009</c:v>
                      </c:pt>
                      <c:pt idx="2607">
                        <c:v>9.7100000000000009</c:v>
                      </c:pt>
                      <c:pt idx="2608">
                        <c:v>9.73</c:v>
                      </c:pt>
                      <c:pt idx="2609">
                        <c:v>9.69</c:v>
                      </c:pt>
                      <c:pt idx="2610">
                        <c:v>9.7100000000000009</c:v>
                      </c:pt>
                      <c:pt idx="2611">
                        <c:v>9.7100000000000009</c:v>
                      </c:pt>
                      <c:pt idx="2612">
                        <c:v>9.67</c:v>
                      </c:pt>
                      <c:pt idx="2613">
                        <c:v>9.69</c:v>
                      </c:pt>
                      <c:pt idx="2614">
                        <c:v>9.7100000000000009</c:v>
                      </c:pt>
                      <c:pt idx="2615">
                        <c:v>9.67</c:v>
                      </c:pt>
                      <c:pt idx="2616">
                        <c:v>9.7899999999999991</c:v>
                      </c:pt>
                      <c:pt idx="2617">
                        <c:v>9.83</c:v>
                      </c:pt>
                      <c:pt idx="2618">
                        <c:v>9.83</c:v>
                      </c:pt>
                      <c:pt idx="2619">
                        <c:v>9.83</c:v>
                      </c:pt>
                      <c:pt idx="2620">
                        <c:v>9.83</c:v>
                      </c:pt>
                      <c:pt idx="2621">
                        <c:v>9.81</c:v>
                      </c:pt>
                      <c:pt idx="2622">
                        <c:v>9.83</c:v>
                      </c:pt>
                      <c:pt idx="2623">
                        <c:v>9.81</c:v>
                      </c:pt>
                      <c:pt idx="2624">
                        <c:v>9.81</c:v>
                      </c:pt>
                      <c:pt idx="2625">
                        <c:v>9.8699999999999992</c:v>
                      </c:pt>
                      <c:pt idx="2626">
                        <c:v>9.9499999999999993</c:v>
                      </c:pt>
                      <c:pt idx="2627">
                        <c:v>10.130000000000001</c:v>
                      </c:pt>
                      <c:pt idx="2628">
                        <c:v>10.210000000000001</c:v>
                      </c:pt>
                      <c:pt idx="2629">
                        <c:v>10.31</c:v>
                      </c:pt>
                      <c:pt idx="2630">
                        <c:v>10.39</c:v>
                      </c:pt>
                      <c:pt idx="2631">
                        <c:v>10.47</c:v>
                      </c:pt>
                      <c:pt idx="2632">
                        <c:v>10.47</c:v>
                      </c:pt>
                      <c:pt idx="2633">
                        <c:v>10.45</c:v>
                      </c:pt>
                      <c:pt idx="2634">
                        <c:v>10.45</c:v>
                      </c:pt>
                      <c:pt idx="2635">
                        <c:v>10.45</c:v>
                      </c:pt>
                      <c:pt idx="2636">
                        <c:v>10.47</c:v>
                      </c:pt>
                      <c:pt idx="2637">
                        <c:v>10.51</c:v>
                      </c:pt>
                      <c:pt idx="2638">
                        <c:v>10.47</c:v>
                      </c:pt>
                      <c:pt idx="2639">
                        <c:v>10.53</c:v>
                      </c:pt>
                      <c:pt idx="2640">
                        <c:v>10.57</c:v>
                      </c:pt>
                      <c:pt idx="2641">
                        <c:v>10.67</c:v>
                      </c:pt>
                      <c:pt idx="2642">
                        <c:v>10.61</c:v>
                      </c:pt>
                      <c:pt idx="2643">
                        <c:v>10.59</c:v>
                      </c:pt>
                      <c:pt idx="2644">
                        <c:v>10.69</c:v>
                      </c:pt>
                      <c:pt idx="2645">
                        <c:v>10.77</c:v>
                      </c:pt>
                      <c:pt idx="2646">
                        <c:v>10.79</c:v>
                      </c:pt>
                      <c:pt idx="2647">
                        <c:v>10.77</c:v>
                      </c:pt>
                      <c:pt idx="2648">
                        <c:v>10.75</c:v>
                      </c:pt>
                      <c:pt idx="2649">
                        <c:v>10.77</c:v>
                      </c:pt>
                      <c:pt idx="2650">
                        <c:v>10.73</c:v>
                      </c:pt>
                      <c:pt idx="2651">
                        <c:v>10.75</c:v>
                      </c:pt>
                      <c:pt idx="2652">
                        <c:v>10.71</c:v>
                      </c:pt>
                      <c:pt idx="2653">
                        <c:v>10.71</c:v>
                      </c:pt>
                      <c:pt idx="2654">
                        <c:v>10.77</c:v>
                      </c:pt>
                      <c:pt idx="2655">
                        <c:v>10.77</c:v>
                      </c:pt>
                      <c:pt idx="2656">
                        <c:v>10.77</c:v>
                      </c:pt>
                      <c:pt idx="2657">
                        <c:v>10.83</c:v>
                      </c:pt>
                      <c:pt idx="2658">
                        <c:v>10.91</c:v>
                      </c:pt>
                      <c:pt idx="2659">
                        <c:v>10.91</c:v>
                      </c:pt>
                      <c:pt idx="2660">
                        <c:v>10.93</c:v>
                      </c:pt>
                      <c:pt idx="2661">
                        <c:v>10.97</c:v>
                      </c:pt>
                      <c:pt idx="2662">
                        <c:v>11.03</c:v>
                      </c:pt>
                      <c:pt idx="2663">
                        <c:v>11.13</c:v>
                      </c:pt>
                      <c:pt idx="2664">
                        <c:v>11.07</c:v>
                      </c:pt>
                      <c:pt idx="2665">
                        <c:v>11.09</c:v>
                      </c:pt>
                      <c:pt idx="2666">
                        <c:v>11.05</c:v>
                      </c:pt>
                      <c:pt idx="2667">
                        <c:v>11.07</c:v>
                      </c:pt>
                      <c:pt idx="2668">
                        <c:v>11.05</c:v>
                      </c:pt>
                      <c:pt idx="2669">
                        <c:v>11.01</c:v>
                      </c:pt>
                      <c:pt idx="2670">
                        <c:v>10.99</c:v>
                      </c:pt>
                      <c:pt idx="2671">
                        <c:v>10.97</c:v>
                      </c:pt>
                      <c:pt idx="2672">
                        <c:v>11.01</c:v>
                      </c:pt>
                      <c:pt idx="2673">
                        <c:v>11.03</c:v>
                      </c:pt>
                      <c:pt idx="2674">
                        <c:v>11.05</c:v>
                      </c:pt>
                      <c:pt idx="2675">
                        <c:v>11.13</c:v>
                      </c:pt>
                      <c:pt idx="2676">
                        <c:v>11.15</c:v>
                      </c:pt>
                      <c:pt idx="2677">
                        <c:v>11.23</c:v>
                      </c:pt>
                      <c:pt idx="2678">
                        <c:v>11.33</c:v>
                      </c:pt>
                      <c:pt idx="2679">
                        <c:v>11.57</c:v>
                      </c:pt>
                      <c:pt idx="2680">
                        <c:v>11.65</c:v>
                      </c:pt>
                      <c:pt idx="2681">
                        <c:v>11.71</c:v>
                      </c:pt>
                      <c:pt idx="2682">
                        <c:v>11.71</c:v>
                      </c:pt>
                      <c:pt idx="2683">
                        <c:v>11.73</c:v>
                      </c:pt>
                      <c:pt idx="2684">
                        <c:v>11.85</c:v>
                      </c:pt>
                      <c:pt idx="2685">
                        <c:v>12.05</c:v>
                      </c:pt>
                      <c:pt idx="2686">
                        <c:v>12.21</c:v>
                      </c:pt>
                      <c:pt idx="2687">
                        <c:v>12.47</c:v>
                      </c:pt>
                      <c:pt idx="2688">
                        <c:v>12.81</c:v>
                      </c:pt>
                      <c:pt idx="2689">
                        <c:v>13.17</c:v>
                      </c:pt>
                      <c:pt idx="2690">
                        <c:v>13.47</c:v>
                      </c:pt>
                      <c:pt idx="2691">
                        <c:v>13.81</c:v>
                      </c:pt>
                      <c:pt idx="2692">
                        <c:v>14.21</c:v>
                      </c:pt>
                      <c:pt idx="2693">
                        <c:v>14.59</c:v>
                      </c:pt>
                      <c:pt idx="2694">
                        <c:v>14.77</c:v>
                      </c:pt>
                      <c:pt idx="2695">
                        <c:v>14.93</c:v>
                      </c:pt>
                      <c:pt idx="2696">
                        <c:v>15.11</c:v>
                      </c:pt>
                      <c:pt idx="2697">
                        <c:v>14.99</c:v>
                      </c:pt>
                      <c:pt idx="2698">
                        <c:v>14.91</c:v>
                      </c:pt>
                      <c:pt idx="2699">
                        <c:v>14.75</c:v>
                      </c:pt>
                      <c:pt idx="2700">
                        <c:v>14.67</c:v>
                      </c:pt>
                      <c:pt idx="2701">
                        <c:v>14.65</c:v>
                      </c:pt>
                      <c:pt idx="2702">
                        <c:v>14.57</c:v>
                      </c:pt>
                      <c:pt idx="2703">
                        <c:v>14.43</c:v>
                      </c:pt>
                      <c:pt idx="2704">
                        <c:v>14.33</c:v>
                      </c:pt>
                      <c:pt idx="2705">
                        <c:v>14.35</c:v>
                      </c:pt>
                      <c:pt idx="2706">
                        <c:v>14.15</c:v>
                      </c:pt>
                      <c:pt idx="2707">
                        <c:v>13.93</c:v>
                      </c:pt>
                      <c:pt idx="2708">
                        <c:v>13.67</c:v>
                      </c:pt>
                      <c:pt idx="2709">
                        <c:v>13.53</c:v>
                      </c:pt>
                      <c:pt idx="2710">
                        <c:v>13.41</c:v>
                      </c:pt>
                      <c:pt idx="2711">
                        <c:v>13.31</c:v>
                      </c:pt>
                      <c:pt idx="2712">
                        <c:v>13.21</c:v>
                      </c:pt>
                      <c:pt idx="2713">
                        <c:v>13.13</c:v>
                      </c:pt>
                      <c:pt idx="2714">
                        <c:v>13.09</c:v>
                      </c:pt>
                      <c:pt idx="2715">
                        <c:v>13.01</c:v>
                      </c:pt>
                      <c:pt idx="2716">
                        <c:v>12.97</c:v>
                      </c:pt>
                      <c:pt idx="2717">
                        <c:v>12.87</c:v>
                      </c:pt>
                      <c:pt idx="2718">
                        <c:v>12.81</c:v>
                      </c:pt>
                      <c:pt idx="2719">
                        <c:v>12.79</c:v>
                      </c:pt>
                      <c:pt idx="2720">
                        <c:v>12.75</c:v>
                      </c:pt>
                      <c:pt idx="2721">
                        <c:v>12.75</c:v>
                      </c:pt>
                      <c:pt idx="2722">
                        <c:v>12.71</c:v>
                      </c:pt>
                      <c:pt idx="2723">
                        <c:v>12.65</c:v>
                      </c:pt>
                      <c:pt idx="2724">
                        <c:v>12.63</c:v>
                      </c:pt>
                      <c:pt idx="2725">
                        <c:v>12.61</c:v>
                      </c:pt>
                      <c:pt idx="2726">
                        <c:v>12.63</c:v>
                      </c:pt>
                      <c:pt idx="2727">
                        <c:v>12.75</c:v>
                      </c:pt>
                      <c:pt idx="2728">
                        <c:v>12.89</c:v>
                      </c:pt>
                      <c:pt idx="2729">
                        <c:v>13.07</c:v>
                      </c:pt>
                      <c:pt idx="2730">
                        <c:v>13.21</c:v>
                      </c:pt>
                      <c:pt idx="2731">
                        <c:v>13.35</c:v>
                      </c:pt>
                      <c:pt idx="2732">
                        <c:v>13.43</c:v>
                      </c:pt>
                      <c:pt idx="2733">
                        <c:v>13.51</c:v>
                      </c:pt>
                      <c:pt idx="2734">
                        <c:v>13.59</c:v>
                      </c:pt>
                      <c:pt idx="2735">
                        <c:v>13.69</c:v>
                      </c:pt>
                      <c:pt idx="2736">
                        <c:v>13.89</c:v>
                      </c:pt>
                      <c:pt idx="2737">
                        <c:v>14.17</c:v>
                      </c:pt>
                      <c:pt idx="2738">
                        <c:v>14.55</c:v>
                      </c:pt>
                      <c:pt idx="2739">
                        <c:v>14.99</c:v>
                      </c:pt>
                      <c:pt idx="2740">
                        <c:v>15.45</c:v>
                      </c:pt>
                      <c:pt idx="2741">
                        <c:v>15.91</c:v>
                      </c:pt>
                      <c:pt idx="2742">
                        <c:v>16.07</c:v>
                      </c:pt>
                      <c:pt idx="2743">
                        <c:v>16.13</c:v>
                      </c:pt>
                      <c:pt idx="2744">
                        <c:v>15.93</c:v>
                      </c:pt>
                      <c:pt idx="2745">
                        <c:v>15.81</c:v>
                      </c:pt>
                      <c:pt idx="2746">
                        <c:v>15.69</c:v>
                      </c:pt>
                      <c:pt idx="2747">
                        <c:v>15.47</c:v>
                      </c:pt>
                      <c:pt idx="2748">
                        <c:v>15.29</c:v>
                      </c:pt>
                      <c:pt idx="2749">
                        <c:v>15.19</c:v>
                      </c:pt>
                      <c:pt idx="2750">
                        <c:v>14.97</c:v>
                      </c:pt>
                      <c:pt idx="2751">
                        <c:v>14.71</c:v>
                      </c:pt>
                      <c:pt idx="2752">
                        <c:v>14.59</c:v>
                      </c:pt>
                      <c:pt idx="2753">
                        <c:v>14.43</c:v>
                      </c:pt>
                      <c:pt idx="2754">
                        <c:v>14.47</c:v>
                      </c:pt>
                      <c:pt idx="2755">
                        <c:v>14.49</c:v>
                      </c:pt>
                      <c:pt idx="2756">
                        <c:v>14.61</c:v>
                      </c:pt>
                      <c:pt idx="2757">
                        <c:v>14.81</c:v>
                      </c:pt>
                      <c:pt idx="2758">
                        <c:v>14.99</c:v>
                      </c:pt>
                      <c:pt idx="2759">
                        <c:v>15.07</c:v>
                      </c:pt>
                      <c:pt idx="2760">
                        <c:v>15.21</c:v>
                      </c:pt>
                      <c:pt idx="2761">
                        <c:v>15.51</c:v>
                      </c:pt>
                      <c:pt idx="2762">
                        <c:v>16.010000000000002</c:v>
                      </c:pt>
                      <c:pt idx="2763">
                        <c:v>16.47</c:v>
                      </c:pt>
                      <c:pt idx="2764">
                        <c:v>16.91</c:v>
                      </c:pt>
                      <c:pt idx="2765">
                        <c:v>17.170000000000002</c:v>
                      </c:pt>
                      <c:pt idx="2766">
                        <c:v>17.309999999999999</c:v>
                      </c:pt>
                      <c:pt idx="2767">
                        <c:v>17.29</c:v>
                      </c:pt>
                      <c:pt idx="2768">
                        <c:v>17.43</c:v>
                      </c:pt>
                      <c:pt idx="2769">
                        <c:v>17.690000000000001</c:v>
                      </c:pt>
                      <c:pt idx="2770">
                        <c:v>17.91</c:v>
                      </c:pt>
                      <c:pt idx="2771">
                        <c:v>18.13</c:v>
                      </c:pt>
                      <c:pt idx="2772">
                        <c:v>18.190000000000001</c:v>
                      </c:pt>
                      <c:pt idx="2773">
                        <c:v>18.07</c:v>
                      </c:pt>
                      <c:pt idx="2774">
                        <c:v>17.89</c:v>
                      </c:pt>
                      <c:pt idx="2775">
                        <c:v>17.95</c:v>
                      </c:pt>
                      <c:pt idx="2776">
                        <c:v>17.93</c:v>
                      </c:pt>
                      <c:pt idx="2777">
                        <c:v>17.829999999999998</c:v>
                      </c:pt>
                      <c:pt idx="2778">
                        <c:v>17.670000000000002</c:v>
                      </c:pt>
                      <c:pt idx="2779">
                        <c:v>17.37</c:v>
                      </c:pt>
                      <c:pt idx="2780">
                        <c:v>17.170000000000002</c:v>
                      </c:pt>
                      <c:pt idx="2781">
                        <c:v>17.03</c:v>
                      </c:pt>
                      <c:pt idx="2782">
                        <c:v>16.91</c:v>
                      </c:pt>
                      <c:pt idx="2783">
                        <c:v>16.670000000000002</c:v>
                      </c:pt>
                      <c:pt idx="2784">
                        <c:v>16.489999999999998</c:v>
                      </c:pt>
                      <c:pt idx="2785">
                        <c:v>16.37</c:v>
                      </c:pt>
                      <c:pt idx="2786">
                        <c:v>16.25</c:v>
                      </c:pt>
                      <c:pt idx="2787">
                        <c:v>16.13</c:v>
                      </c:pt>
                      <c:pt idx="2788">
                        <c:v>16.11</c:v>
                      </c:pt>
                      <c:pt idx="2789">
                        <c:v>16.05</c:v>
                      </c:pt>
                      <c:pt idx="2790">
                        <c:v>16.03</c:v>
                      </c:pt>
                      <c:pt idx="2791">
                        <c:v>15.89</c:v>
                      </c:pt>
                      <c:pt idx="2792">
                        <c:v>15.87</c:v>
                      </c:pt>
                      <c:pt idx="2793">
                        <c:v>15.87</c:v>
                      </c:pt>
                      <c:pt idx="2794">
                        <c:v>15.85</c:v>
                      </c:pt>
                      <c:pt idx="2795">
                        <c:v>16.010000000000002</c:v>
                      </c:pt>
                      <c:pt idx="2796">
                        <c:v>16.07</c:v>
                      </c:pt>
                      <c:pt idx="2797">
                        <c:v>16.05</c:v>
                      </c:pt>
                      <c:pt idx="2798">
                        <c:v>16.05</c:v>
                      </c:pt>
                      <c:pt idx="2799">
                        <c:v>15.77</c:v>
                      </c:pt>
                      <c:pt idx="2800">
                        <c:v>15.59</c:v>
                      </c:pt>
                      <c:pt idx="2801">
                        <c:v>15.47</c:v>
                      </c:pt>
                      <c:pt idx="2802">
                        <c:v>15.23</c:v>
                      </c:pt>
                      <c:pt idx="2803">
                        <c:v>15.03</c:v>
                      </c:pt>
                      <c:pt idx="2804">
                        <c:v>14.89</c:v>
                      </c:pt>
                      <c:pt idx="2805">
                        <c:v>14.81</c:v>
                      </c:pt>
                      <c:pt idx="2806">
                        <c:v>14.73</c:v>
                      </c:pt>
                      <c:pt idx="2807">
                        <c:v>14.65</c:v>
                      </c:pt>
                      <c:pt idx="2808">
                        <c:v>14.51</c:v>
                      </c:pt>
                      <c:pt idx="2809">
                        <c:v>14.37</c:v>
                      </c:pt>
                      <c:pt idx="2810">
                        <c:v>14.31</c:v>
                      </c:pt>
                      <c:pt idx="2811">
                        <c:v>14.25</c:v>
                      </c:pt>
                      <c:pt idx="2812">
                        <c:v>14.21</c:v>
                      </c:pt>
                      <c:pt idx="2813">
                        <c:v>14.21</c:v>
                      </c:pt>
                      <c:pt idx="2814">
                        <c:v>14.23</c:v>
                      </c:pt>
                      <c:pt idx="2815">
                        <c:v>14.31</c:v>
                      </c:pt>
                      <c:pt idx="2816">
                        <c:v>14.33</c:v>
                      </c:pt>
                      <c:pt idx="2817">
                        <c:v>14.35</c:v>
                      </c:pt>
                      <c:pt idx="2818">
                        <c:v>14.33</c:v>
                      </c:pt>
                      <c:pt idx="2819">
                        <c:v>14.35</c:v>
                      </c:pt>
                      <c:pt idx="2820">
                        <c:v>14.33</c:v>
                      </c:pt>
                      <c:pt idx="2821">
                        <c:v>14.33</c:v>
                      </c:pt>
                      <c:pt idx="2822">
                        <c:v>14.33</c:v>
                      </c:pt>
                      <c:pt idx="2823">
                        <c:v>14.31</c:v>
                      </c:pt>
                      <c:pt idx="2824">
                        <c:v>14.29</c:v>
                      </c:pt>
                      <c:pt idx="2825">
                        <c:v>14.33</c:v>
                      </c:pt>
                      <c:pt idx="2826">
                        <c:v>14.33</c:v>
                      </c:pt>
                      <c:pt idx="2827">
                        <c:v>14.33</c:v>
                      </c:pt>
                      <c:pt idx="2828">
                        <c:v>14.31</c:v>
                      </c:pt>
                      <c:pt idx="2829">
                        <c:v>14.29</c:v>
                      </c:pt>
                      <c:pt idx="2830">
                        <c:v>14.23</c:v>
                      </c:pt>
                      <c:pt idx="2831">
                        <c:v>14.21</c:v>
                      </c:pt>
                      <c:pt idx="2832">
                        <c:v>14.23</c:v>
                      </c:pt>
                      <c:pt idx="2833">
                        <c:v>14.29</c:v>
                      </c:pt>
                      <c:pt idx="2834">
                        <c:v>14.31</c:v>
                      </c:pt>
                      <c:pt idx="2835">
                        <c:v>14.31</c:v>
                      </c:pt>
                      <c:pt idx="2836">
                        <c:v>14.31</c:v>
                      </c:pt>
                      <c:pt idx="2837">
                        <c:v>14.33</c:v>
                      </c:pt>
                      <c:pt idx="2838">
                        <c:v>14.33</c:v>
                      </c:pt>
                      <c:pt idx="2839">
                        <c:v>14.35</c:v>
                      </c:pt>
                      <c:pt idx="2840">
                        <c:v>14.35</c:v>
                      </c:pt>
                      <c:pt idx="2841">
                        <c:v>14.35</c:v>
                      </c:pt>
                      <c:pt idx="2842">
                        <c:v>14.35</c:v>
                      </c:pt>
                      <c:pt idx="2843">
                        <c:v>14.33</c:v>
                      </c:pt>
                      <c:pt idx="2844">
                        <c:v>14.29</c:v>
                      </c:pt>
                      <c:pt idx="2845">
                        <c:v>14.25</c:v>
                      </c:pt>
                      <c:pt idx="2846">
                        <c:v>14.19</c:v>
                      </c:pt>
                      <c:pt idx="2847">
                        <c:v>14.15</c:v>
                      </c:pt>
                      <c:pt idx="2848">
                        <c:v>14.17</c:v>
                      </c:pt>
                      <c:pt idx="2849">
                        <c:v>14.15</c:v>
                      </c:pt>
                      <c:pt idx="2850">
                        <c:v>14.15</c:v>
                      </c:pt>
                      <c:pt idx="2851">
                        <c:v>14.15</c:v>
                      </c:pt>
                      <c:pt idx="2852">
                        <c:v>14.19</c:v>
                      </c:pt>
                      <c:pt idx="2853">
                        <c:v>14.23</c:v>
                      </c:pt>
                      <c:pt idx="2854">
                        <c:v>14.27</c:v>
                      </c:pt>
                      <c:pt idx="2855">
                        <c:v>14.33</c:v>
                      </c:pt>
                      <c:pt idx="2856">
                        <c:v>14.37</c:v>
                      </c:pt>
                      <c:pt idx="2857">
                        <c:v>14.43</c:v>
                      </c:pt>
                      <c:pt idx="2858">
                        <c:v>14.55</c:v>
                      </c:pt>
                      <c:pt idx="2859">
                        <c:v>14.55</c:v>
                      </c:pt>
                      <c:pt idx="2860">
                        <c:v>14.55</c:v>
                      </c:pt>
                      <c:pt idx="2861">
                        <c:v>14.51</c:v>
                      </c:pt>
                      <c:pt idx="2862">
                        <c:v>14.51</c:v>
                      </c:pt>
                      <c:pt idx="2863">
                        <c:v>14.51</c:v>
                      </c:pt>
                      <c:pt idx="2864">
                        <c:v>14.49</c:v>
                      </c:pt>
                      <c:pt idx="2865">
                        <c:v>14.45</c:v>
                      </c:pt>
                      <c:pt idx="2866">
                        <c:v>14.45</c:v>
                      </c:pt>
                      <c:pt idx="2867">
                        <c:v>14.43</c:v>
                      </c:pt>
                      <c:pt idx="2868">
                        <c:v>14.43</c:v>
                      </c:pt>
                      <c:pt idx="2869">
                        <c:v>14.39</c:v>
                      </c:pt>
                      <c:pt idx="2870">
                        <c:v>14.47</c:v>
                      </c:pt>
                      <c:pt idx="2871">
                        <c:v>14.51</c:v>
                      </c:pt>
                      <c:pt idx="2872">
                        <c:v>14.53</c:v>
                      </c:pt>
                      <c:pt idx="2873">
                        <c:v>14.53</c:v>
                      </c:pt>
                      <c:pt idx="2874">
                        <c:v>14.51</c:v>
                      </c:pt>
                      <c:pt idx="2875">
                        <c:v>14.57</c:v>
                      </c:pt>
                      <c:pt idx="2876">
                        <c:v>14.59</c:v>
                      </c:pt>
                      <c:pt idx="2877">
                        <c:v>14.57</c:v>
                      </c:pt>
                      <c:pt idx="2878">
                        <c:v>14.53</c:v>
                      </c:pt>
                      <c:pt idx="2879">
                        <c:v>14.53</c:v>
                      </c:pt>
                      <c:pt idx="2880">
                        <c:v>14.55</c:v>
                      </c:pt>
                      <c:pt idx="2881">
                        <c:v>14.57</c:v>
                      </c:pt>
                      <c:pt idx="2882">
                        <c:v>14.57</c:v>
                      </c:pt>
                      <c:pt idx="2883">
                        <c:v>14.55</c:v>
                      </c:pt>
                      <c:pt idx="2884">
                        <c:v>14.61</c:v>
                      </c:pt>
                      <c:pt idx="2885">
                        <c:v>14.61</c:v>
                      </c:pt>
                      <c:pt idx="2886">
                        <c:v>14.63</c:v>
                      </c:pt>
                      <c:pt idx="2887">
                        <c:v>14.63</c:v>
                      </c:pt>
                      <c:pt idx="2888">
                        <c:v>14.57</c:v>
                      </c:pt>
                      <c:pt idx="2889">
                        <c:v>14.55</c:v>
                      </c:pt>
                      <c:pt idx="2890">
                        <c:v>14.55</c:v>
                      </c:pt>
                      <c:pt idx="2891">
                        <c:v>14.53</c:v>
                      </c:pt>
                      <c:pt idx="2892">
                        <c:v>14.51</c:v>
                      </c:pt>
                      <c:pt idx="2893">
                        <c:v>14.47</c:v>
                      </c:pt>
                      <c:pt idx="2894">
                        <c:v>14.57</c:v>
                      </c:pt>
                      <c:pt idx="2895">
                        <c:v>14.65</c:v>
                      </c:pt>
                      <c:pt idx="2896">
                        <c:v>14.65</c:v>
                      </c:pt>
                      <c:pt idx="2897">
                        <c:v>14.67</c:v>
                      </c:pt>
                      <c:pt idx="2898">
                        <c:v>14.69</c:v>
                      </c:pt>
                      <c:pt idx="2899">
                        <c:v>14.71</c:v>
                      </c:pt>
                      <c:pt idx="2900">
                        <c:v>14.79</c:v>
                      </c:pt>
                      <c:pt idx="2901">
                        <c:v>14.79</c:v>
                      </c:pt>
                      <c:pt idx="2902">
                        <c:v>14.79</c:v>
                      </c:pt>
                      <c:pt idx="2903">
                        <c:v>14.79</c:v>
                      </c:pt>
                      <c:pt idx="2904">
                        <c:v>14.79</c:v>
                      </c:pt>
                      <c:pt idx="2905">
                        <c:v>14.77</c:v>
                      </c:pt>
                      <c:pt idx="2906">
                        <c:v>14.79</c:v>
                      </c:pt>
                      <c:pt idx="2907">
                        <c:v>14.81</c:v>
                      </c:pt>
                      <c:pt idx="2908">
                        <c:v>14.79</c:v>
                      </c:pt>
                      <c:pt idx="2909">
                        <c:v>14.81</c:v>
                      </c:pt>
                      <c:pt idx="2910">
                        <c:v>14.81</c:v>
                      </c:pt>
                      <c:pt idx="2911">
                        <c:v>14.79</c:v>
                      </c:pt>
                      <c:pt idx="2912">
                        <c:v>14.79</c:v>
                      </c:pt>
                      <c:pt idx="2913">
                        <c:v>14.77</c:v>
                      </c:pt>
                      <c:pt idx="2914">
                        <c:v>14.77</c:v>
                      </c:pt>
                      <c:pt idx="2915">
                        <c:v>14.77</c:v>
                      </c:pt>
                      <c:pt idx="2916">
                        <c:v>14.77</c:v>
                      </c:pt>
                      <c:pt idx="2917">
                        <c:v>14.77</c:v>
                      </c:pt>
                      <c:pt idx="2918">
                        <c:v>14.79</c:v>
                      </c:pt>
                      <c:pt idx="2919">
                        <c:v>14.77</c:v>
                      </c:pt>
                      <c:pt idx="2920">
                        <c:v>14.79</c:v>
                      </c:pt>
                      <c:pt idx="2921">
                        <c:v>14.77</c:v>
                      </c:pt>
                      <c:pt idx="2922">
                        <c:v>14.81</c:v>
                      </c:pt>
                      <c:pt idx="2923">
                        <c:v>14.77</c:v>
                      </c:pt>
                      <c:pt idx="2924">
                        <c:v>14.77</c:v>
                      </c:pt>
                      <c:pt idx="2925">
                        <c:v>14.75</c:v>
                      </c:pt>
                      <c:pt idx="2926">
                        <c:v>14.81</c:v>
                      </c:pt>
                      <c:pt idx="2927">
                        <c:v>14.83</c:v>
                      </c:pt>
                      <c:pt idx="2928">
                        <c:v>14.83</c:v>
                      </c:pt>
                      <c:pt idx="2929">
                        <c:v>14.83</c:v>
                      </c:pt>
                      <c:pt idx="2930">
                        <c:v>14.85</c:v>
                      </c:pt>
                      <c:pt idx="2931">
                        <c:v>14.87</c:v>
                      </c:pt>
                      <c:pt idx="2932">
                        <c:v>14.87</c:v>
                      </c:pt>
                      <c:pt idx="2933">
                        <c:v>14.89</c:v>
                      </c:pt>
                      <c:pt idx="2934">
                        <c:v>14.93</c:v>
                      </c:pt>
                      <c:pt idx="2935">
                        <c:v>14.97</c:v>
                      </c:pt>
                      <c:pt idx="2936">
                        <c:v>15.01</c:v>
                      </c:pt>
                      <c:pt idx="2937">
                        <c:v>15.09</c:v>
                      </c:pt>
                      <c:pt idx="2938">
                        <c:v>15.13</c:v>
                      </c:pt>
                      <c:pt idx="2939">
                        <c:v>15.09</c:v>
                      </c:pt>
                      <c:pt idx="2940">
                        <c:v>15.07</c:v>
                      </c:pt>
                      <c:pt idx="2941">
                        <c:v>15.19</c:v>
                      </c:pt>
                      <c:pt idx="2942">
                        <c:v>15.31</c:v>
                      </c:pt>
                      <c:pt idx="2943">
                        <c:v>15.21</c:v>
                      </c:pt>
                      <c:pt idx="2944">
                        <c:v>15.19</c:v>
                      </c:pt>
                      <c:pt idx="2945">
                        <c:v>15.23</c:v>
                      </c:pt>
                      <c:pt idx="2946">
                        <c:v>15.31</c:v>
                      </c:pt>
                      <c:pt idx="2947">
                        <c:v>15.35</c:v>
                      </c:pt>
                      <c:pt idx="2948">
                        <c:v>15.35</c:v>
                      </c:pt>
                      <c:pt idx="2949">
                        <c:v>15.37</c:v>
                      </c:pt>
                      <c:pt idx="2950">
                        <c:v>15.39</c:v>
                      </c:pt>
                      <c:pt idx="2951">
                        <c:v>15.39</c:v>
                      </c:pt>
                      <c:pt idx="2952">
                        <c:v>15.37</c:v>
                      </c:pt>
                      <c:pt idx="2953">
                        <c:v>15.31</c:v>
                      </c:pt>
                      <c:pt idx="2954">
                        <c:v>15.29</c:v>
                      </c:pt>
                      <c:pt idx="2955">
                        <c:v>15.25</c:v>
                      </c:pt>
                      <c:pt idx="2956">
                        <c:v>15.25</c:v>
                      </c:pt>
                      <c:pt idx="2957">
                        <c:v>15.23</c:v>
                      </c:pt>
                      <c:pt idx="2958">
                        <c:v>15.25</c:v>
                      </c:pt>
                      <c:pt idx="2959">
                        <c:v>15.27</c:v>
                      </c:pt>
                      <c:pt idx="2960">
                        <c:v>15.29</c:v>
                      </c:pt>
                      <c:pt idx="2961">
                        <c:v>15.39</c:v>
                      </c:pt>
                      <c:pt idx="2962">
                        <c:v>15.47</c:v>
                      </c:pt>
                      <c:pt idx="2963">
                        <c:v>15.57</c:v>
                      </c:pt>
                      <c:pt idx="2964">
                        <c:v>15.65</c:v>
                      </c:pt>
                      <c:pt idx="2965">
                        <c:v>15.55</c:v>
                      </c:pt>
                      <c:pt idx="2966">
                        <c:v>15.51</c:v>
                      </c:pt>
                      <c:pt idx="2967">
                        <c:v>15.47</c:v>
                      </c:pt>
                      <c:pt idx="2968">
                        <c:v>15.45</c:v>
                      </c:pt>
                      <c:pt idx="2969">
                        <c:v>15.41</c:v>
                      </c:pt>
                      <c:pt idx="2970">
                        <c:v>15.35</c:v>
                      </c:pt>
                      <c:pt idx="2971">
                        <c:v>15.31</c:v>
                      </c:pt>
                      <c:pt idx="2972">
                        <c:v>15.33</c:v>
                      </c:pt>
                      <c:pt idx="2973">
                        <c:v>15.35</c:v>
                      </c:pt>
                      <c:pt idx="2974">
                        <c:v>15.37</c:v>
                      </c:pt>
                      <c:pt idx="2975">
                        <c:v>15.49</c:v>
                      </c:pt>
                      <c:pt idx="2976">
                        <c:v>15.53</c:v>
                      </c:pt>
                      <c:pt idx="2977">
                        <c:v>15.53</c:v>
                      </c:pt>
                      <c:pt idx="2978">
                        <c:v>15.41</c:v>
                      </c:pt>
                      <c:pt idx="2979">
                        <c:v>15.29</c:v>
                      </c:pt>
                      <c:pt idx="2980">
                        <c:v>15.25</c:v>
                      </c:pt>
                      <c:pt idx="2981">
                        <c:v>15.21</c:v>
                      </c:pt>
                      <c:pt idx="2982">
                        <c:v>15.17</c:v>
                      </c:pt>
                      <c:pt idx="2983">
                        <c:v>15.17</c:v>
                      </c:pt>
                      <c:pt idx="2984">
                        <c:v>15.21</c:v>
                      </c:pt>
                      <c:pt idx="2985">
                        <c:v>15.21</c:v>
                      </c:pt>
                      <c:pt idx="2986">
                        <c:v>15.19</c:v>
                      </c:pt>
                      <c:pt idx="2987">
                        <c:v>15.21</c:v>
                      </c:pt>
                      <c:pt idx="2988">
                        <c:v>15.25</c:v>
                      </c:pt>
                      <c:pt idx="2989">
                        <c:v>15.29</c:v>
                      </c:pt>
                      <c:pt idx="2990">
                        <c:v>15.33</c:v>
                      </c:pt>
                      <c:pt idx="2991">
                        <c:v>15.35</c:v>
                      </c:pt>
                      <c:pt idx="2992">
                        <c:v>15.41</c:v>
                      </c:pt>
                      <c:pt idx="2993">
                        <c:v>15.45</c:v>
                      </c:pt>
                      <c:pt idx="2994">
                        <c:v>15.47</c:v>
                      </c:pt>
                      <c:pt idx="2995">
                        <c:v>15.47</c:v>
                      </c:pt>
                      <c:pt idx="2996">
                        <c:v>15.51</c:v>
                      </c:pt>
                      <c:pt idx="2997">
                        <c:v>15.53</c:v>
                      </c:pt>
                      <c:pt idx="2998">
                        <c:v>15.51</c:v>
                      </c:pt>
                      <c:pt idx="2999">
                        <c:v>15.55</c:v>
                      </c:pt>
                      <c:pt idx="3000">
                        <c:v>15.59</c:v>
                      </c:pt>
                      <c:pt idx="3001">
                        <c:v>15.67</c:v>
                      </c:pt>
                      <c:pt idx="3002">
                        <c:v>15.69</c:v>
                      </c:pt>
                      <c:pt idx="3003">
                        <c:v>15.65</c:v>
                      </c:pt>
                      <c:pt idx="3004">
                        <c:v>15.69</c:v>
                      </c:pt>
                      <c:pt idx="3005">
                        <c:v>15.75</c:v>
                      </c:pt>
                      <c:pt idx="3006">
                        <c:v>15.79</c:v>
                      </c:pt>
                      <c:pt idx="3007">
                        <c:v>15.83</c:v>
                      </c:pt>
                      <c:pt idx="3008">
                        <c:v>15.89</c:v>
                      </c:pt>
                      <c:pt idx="3009">
                        <c:v>15.97</c:v>
                      </c:pt>
                      <c:pt idx="3010">
                        <c:v>15.99</c:v>
                      </c:pt>
                      <c:pt idx="3011">
                        <c:v>15.93</c:v>
                      </c:pt>
                      <c:pt idx="3012">
                        <c:v>15.83</c:v>
                      </c:pt>
                      <c:pt idx="3013">
                        <c:v>15.79</c:v>
                      </c:pt>
                      <c:pt idx="3014">
                        <c:v>15.91</c:v>
                      </c:pt>
                      <c:pt idx="3015">
                        <c:v>15.99</c:v>
                      </c:pt>
                      <c:pt idx="3016">
                        <c:v>16.05</c:v>
                      </c:pt>
                      <c:pt idx="3017">
                        <c:v>16.13</c:v>
                      </c:pt>
                      <c:pt idx="3018">
                        <c:v>16.170000000000002</c:v>
                      </c:pt>
                      <c:pt idx="3019">
                        <c:v>16.23</c:v>
                      </c:pt>
                      <c:pt idx="3020">
                        <c:v>16.25</c:v>
                      </c:pt>
                      <c:pt idx="3021">
                        <c:v>16.29</c:v>
                      </c:pt>
                      <c:pt idx="3022">
                        <c:v>16.350000000000001</c:v>
                      </c:pt>
                      <c:pt idx="3023">
                        <c:v>16.350000000000001</c:v>
                      </c:pt>
                      <c:pt idx="3024">
                        <c:v>16.61</c:v>
                      </c:pt>
                      <c:pt idx="3025">
                        <c:v>16.79</c:v>
                      </c:pt>
                      <c:pt idx="3026">
                        <c:v>16.89</c:v>
                      </c:pt>
                      <c:pt idx="3027">
                        <c:v>16.91</c:v>
                      </c:pt>
                      <c:pt idx="3028">
                        <c:v>16.989999999999998</c:v>
                      </c:pt>
                      <c:pt idx="3029">
                        <c:v>17.09</c:v>
                      </c:pt>
                      <c:pt idx="3030">
                        <c:v>17.13</c:v>
                      </c:pt>
                      <c:pt idx="3031">
                        <c:v>17.149999999999999</c:v>
                      </c:pt>
                      <c:pt idx="3032">
                        <c:v>17.149999999999999</c:v>
                      </c:pt>
                      <c:pt idx="3033">
                        <c:v>17.23</c:v>
                      </c:pt>
                      <c:pt idx="3034">
                        <c:v>17.29</c:v>
                      </c:pt>
                      <c:pt idx="3035">
                        <c:v>17.39</c:v>
                      </c:pt>
                      <c:pt idx="3036">
                        <c:v>17.53</c:v>
                      </c:pt>
                      <c:pt idx="3037">
                        <c:v>17.510000000000002</c:v>
                      </c:pt>
                      <c:pt idx="3038">
                        <c:v>17.55</c:v>
                      </c:pt>
                      <c:pt idx="3039">
                        <c:v>17.809999999999999</c:v>
                      </c:pt>
                      <c:pt idx="3040">
                        <c:v>18.11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ED5A-41E2-9E04-4700312B91FC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HEADER!$H$2:$H$3042</c15:sqref>
                        </c15:formulaRef>
                      </c:ext>
                    </c:extLst>
                    <c:numCache>
                      <c:formatCode>m/d/yyyy\ h:mm</c:formatCode>
                      <c:ptCount val="3041"/>
                      <c:pt idx="0">
                        <c:v>43226.689872685187</c:v>
                      </c:pt>
                      <c:pt idx="1">
                        <c:v>43226.690115740741</c:v>
                      </c:pt>
                      <c:pt idx="2">
                        <c:v>43226.690358796295</c:v>
                      </c:pt>
                      <c:pt idx="3">
                        <c:v>43226.690601851849</c:v>
                      </c:pt>
                      <c:pt idx="4">
                        <c:v>43226.690844907411</c:v>
                      </c:pt>
                      <c:pt idx="5">
                        <c:v>43226.691087962965</c:v>
                      </c:pt>
                      <c:pt idx="6">
                        <c:v>43226.691331018519</c:v>
                      </c:pt>
                      <c:pt idx="7">
                        <c:v>43226.691574074073</c:v>
                      </c:pt>
                      <c:pt idx="8">
                        <c:v>43226.691817129627</c:v>
                      </c:pt>
                      <c:pt idx="9">
                        <c:v>43226.692060185182</c:v>
                      </c:pt>
                      <c:pt idx="10">
                        <c:v>43226.692303240743</c:v>
                      </c:pt>
                      <c:pt idx="11">
                        <c:v>43226.692546296297</c:v>
                      </c:pt>
                      <c:pt idx="12">
                        <c:v>43226.692789351851</c:v>
                      </c:pt>
                      <c:pt idx="13">
                        <c:v>43226.693032407406</c:v>
                      </c:pt>
                      <c:pt idx="14">
                        <c:v>43226.69327546296</c:v>
                      </c:pt>
                      <c:pt idx="15">
                        <c:v>43226.693518518521</c:v>
                      </c:pt>
                      <c:pt idx="16">
                        <c:v>43226.693761574075</c:v>
                      </c:pt>
                      <c:pt idx="17">
                        <c:v>43226.694004629629</c:v>
                      </c:pt>
                      <c:pt idx="18">
                        <c:v>43226.694247685184</c:v>
                      </c:pt>
                      <c:pt idx="19">
                        <c:v>43226.694490740738</c:v>
                      </c:pt>
                      <c:pt idx="20">
                        <c:v>43226.694733796299</c:v>
                      </c:pt>
                      <c:pt idx="21">
                        <c:v>43226.694976851853</c:v>
                      </c:pt>
                      <c:pt idx="22">
                        <c:v>43226.695219907408</c:v>
                      </c:pt>
                      <c:pt idx="23">
                        <c:v>43226.695462962962</c:v>
                      </c:pt>
                      <c:pt idx="24">
                        <c:v>43226.695706018516</c:v>
                      </c:pt>
                      <c:pt idx="25">
                        <c:v>43226.695937500001</c:v>
                      </c:pt>
                      <c:pt idx="26">
                        <c:v>43226.696180555555</c:v>
                      </c:pt>
                      <c:pt idx="27">
                        <c:v>43226.696423611109</c:v>
                      </c:pt>
                      <c:pt idx="28">
                        <c:v>43226.696666666663</c:v>
                      </c:pt>
                      <c:pt idx="29">
                        <c:v>43226.696909722225</c:v>
                      </c:pt>
                      <c:pt idx="30">
                        <c:v>43226.697152777779</c:v>
                      </c:pt>
                      <c:pt idx="31">
                        <c:v>43226.697395833333</c:v>
                      </c:pt>
                      <c:pt idx="32">
                        <c:v>43226.697638888887</c:v>
                      </c:pt>
                      <c:pt idx="33">
                        <c:v>43226.697881944441</c:v>
                      </c:pt>
                      <c:pt idx="34">
                        <c:v>43226.698125000003</c:v>
                      </c:pt>
                      <c:pt idx="35">
                        <c:v>43226.698368055557</c:v>
                      </c:pt>
                      <c:pt idx="36">
                        <c:v>43226.698611111111</c:v>
                      </c:pt>
                      <c:pt idx="37">
                        <c:v>43226.698854166665</c:v>
                      </c:pt>
                      <c:pt idx="38">
                        <c:v>43226.699097222219</c:v>
                      </c:pt>
                      <c:pt idx="39">
                        <c:v>43226.699340277781</c:v>
                      </c:pt>
                      <c:pt idx="40">
                        <c:v>43226.699583333335</c:v>
                      </c:pt>
                      <c:pt idx="41">
                        <c:v>43226.699826388889</c:v>
                      </c:pt>
                      <c:pt idx="42">
                        <c:v>43226.700069444443</c:v>
                      </c:pt>
                      <c:pt idx="43">
                        <c:v>43226.700312499997</c:v>
                      </c:pt>
                      <c:pt idx="44">
                        <c:v>43226.700555555559</c:v>
                      </c:pt>
                      <c:pt idx="45">
                        <c:v>43226.700798611113</c:v>
                      </c:pt>
                      <c:pt idx="46">
                        <c:v>43226.701041666667</c:v>
                      </c:pt>
                      <c:pt idx="47">
                        <c:v>43226.701284722221</c:v>
                      </c:pt>
                      <c:pt idx="48">
                        <c:v>43226.701527777775</c:v>
                      </c:pt>
                      <c:pt idx="49">
                        <c:v>43226.701770833337</c:v>
                      </c:pt>
                      <c:pt idx="50">
                        <c:v>43226.702013888891</c:v>
                      </c:pt>
                      <c:pt idx="51">
                        <c:v>43226.702256944445</c:v>
                      </c:pt>
                      <c:pt idx="52">
                        <c:v>43226.702499999999</c:v>
                      </c:pt>
                      <c:pt idx="53">
                        <c:v>43226.702743055554</c:v>
                      </c:pt>
                      <c:pt idx="54">
                        <c:v>43226.702986111108</c:v>
                      </c:pt>
                      <c:pt idx="55">
                        <c:v>43226.703229166669</c:v>
                      </c:pt>
                      <c:pt idx="56">
                        <c:v>43226.703472222223</c:v>
                      </c:pt>
                      <c:pt idx="57">
                        <c:v>43226.703715277778</c:v>
                      </c:pt>
                      <c:pt idx="58">
                        <c:v>43226.703958333332</c:v>
                      </c:pt>
                      <c:pt idx="59">
                        <c:v>43226.704201388886</c:v>
                      </c:pt>
                      <c:pt idx="60">
                        <c:v>43226.704444444447</c:v>
                      </c:pt>
                      <c:pt idx="61">
                        <c:v>43226.704687500001</c:v>
                      </c:pt>
                      <c:pt idx="62">
                        <c:v>43226.704930555556</c:v>
                      </c:pt>
                      <c:pt idx="63">
                        <c:v>43226.70517361111</c:v>
                      </c:pt>
                      <c:pt idx="64">
                        <c:v>43226.705416666664</c:v>
                      </c:pt>
                      <c:pt idx="65">
                        <c:v>43226.705659722225</c:v>
                      </c:pt>
                      <c:pt idx="66">
                        <c:v>43226.70590277778</c:v>
                      </c:pt>
                      <c:pt idx="67">
                        <c:v>43226.706145833334</c:v>
                      </c:pt>
                      <c:pt idx="68">
                        <c:v>43226.706388888888</c:v>
                      </c:pt>
                      <c:pt idx="69">
                        <c:v>43226.706620370373</c:v>
                      </c:pt>
                      <c:pt idx="70">
                        <c:v>43226.706863425927</c:v>
                      </c:pt>
                      <c:pt idx="71">
                        <c:v>43226.707106481481</c:v>
                      </c:pt>
                      <c:pt idx="72">
                        <c:v>43226.707349537035</c:v>
                      </c:pt>
                      <c:pt idx="73">
                        <c:v>43226.707592592589</c:v>
                      </c:pt>
                      <c:pt idx="74">
                        <c:v>43226.707835648151</c:v>
                      </c:pt>
                      <c:pt idx="75">
                        <c:v>43226.708078703705</c:v>
                      </c:pt>
                      <c:pt idx="76">
                        <c:v>43226.708321759259</c:v>
                      </c:pt>
                      <c:pt idx="77">
                        <c:v>43226.708564814813</c:v>
                      </c:pt>
                      <c:pt idx="78">
                        <c:v>43226.708807870367</c:v>
                      </c:pt>
                      <c:pt idx="79">
                        <c:v>43226.709050925929</c:v>
                      </c:pt>
                      <c:pt idx="80">
                        <c:v>43226.709293981483</c:v>
                      </c:pt>
                      <c:pt idx="81">
                        <c:v>43226.709537037037</c:v>
                      </c:pt>
                      <c:pt idx="82">
                        <c:v>43226.709780092591</c:v>
                      </c:pt>
                      <c:pt idx="83">
                        <c:v>43226.710023148145</c:v>
                      </c:pt>
                      <c:pt idx="84">
                        <c:v>43226.710266203707</c:v>
                      </c:pt>
                      <c:pt idx="85">
                        <c:v>43226.710509259261</c:v>
                      </c:pt>
                      <c:pt idx="86">
                        <c:v>43226.710752314815</c:v>
                      </c:pt>
                      <c:pt idx="87">
                        <c:v>43226.710995370369</c:v>
                      </c:pt>
                      <c:pt idx="88">
                        <c:v>43226.711238425924</c:v>
                      </c:pt>
                      <c:pt idx="89">
                        <c:v>43226.711481481485</c:v>
                      </c:pt>
                      <c:pt idx="90">
                        <c:v>43226.711724537039</c:v>
                      </c:pt>
                      <c:pt idx="91">
                        <c:v>43226.711967592593</c:v>
                      </c:pt>
                      <c:pt idx="92">
                        <c:v>43226.712210648147</c:v>
                      </c:pt>
                      <c:pt idx="93">
                        <c:v>43226.712453703702</c:v>
                      </c:pt>
                      <c:pt idx="94">
                        <c:v>43226.712696759256</c:v>
                      </c:pt>
                      <c:pt idx="95">
                        <c:v>43226.712939814817</c:v>
                      </c:pt>
                      <c:pt idx="96">
                        <c:v>43226.713182870371</c:v>
                      </c:pt>
                      <c:pt idx="97">
                        <c:v>43226.713425925926</c:v>
                      </c:pt>
                      <c:pt idx="98">
                        <c:v>43226.71366898148</c:v>
                      </c:pt>
                      <c:pt idx="99">
                        <c:v>43226.713912037034</c:v>
                      </c:pt>
                      <c:pt idx="100">
                        <c:v>43226.714155092595</c:v>
                      </c:pt>
                      <c:pt idx="101">
                        <c:v>43226.714398148149</c:v>
                      </c:pt>
                      <c:pt idx="102">
                        <c:v>43226.714641203704</c:v>
                      </c:pt>
                      <c:pt idx="103">
                        <c:v>43226.714884259258</c:v>
                      </c:pt>
                      <c:pt idx="104">
                        <c:v>43226.715127314812</c:v>
                      </c:pt>
                      <c:pt idx="105">
                        <c:v>43226.715370370373</c:v>
                      </c:pt>
                      <c:pt idx="106">
                        <c:v>43226.715613425928</c:v>
                      </c:pt>
                      <c:pt idx="107">
                        <c:v>43226.715856481482</c:v>
                      </c:pt>
                      <c:pt idx="108">
                        <c:v>43226.716099537036</c:v>
                      </c:pt>
                      <c:pt idx="109">
                        <c:v>43226.71634259259</c:v>
                      </c:pt>
                      <c:pt idx="110">
                        <c:v>43226.716585648152</c:v>
                      </c:pt>
                      <c:pt idx="111">
                        <c:v>43226.716828703706</c:v>
                      </c:pt>
                      <c:pt idx="112">
                        <c:v>43226.71707175926</c:v>
                      </c:pt>
                      <c:pt idx="113">
                        <c:v>43226.717303240737</c:v>
                      </c:pt>
                      <c:pt idx="114">
                        <c:v>43226.717546296299</c:v>
                      </c:pt>
                      <c:pt idx="115">
                        <c:v>43226.717789351853</c:v>
                      </c:pt>
                      <c:pt idx="116">
                        <c:v>43226.718032407407</c:v>
                      </c:pt>
                      <c:pt idx="117">
                        <c:v>43226.718275462961</c:v>
                      </c:pt>
                      <c:pt idx="118">
                        <c:v>43226.718518518515</c:v>
                      </c:pt>
                      <c:pt idx="119">
                        <c:v>43226.718761574077</c:v>
                      </c:pt>
                      <c:pt idx="120">
                        <c:v>43226.719004629631</c:v>
                      </c:pt>
                      <c:pt idx="121">
                        <c:v>43226.719247685185</c:v>
                      </c:pt>
                      <c:pt idx="122">
                        <c:v>43226.719490740739</c:v>
                      </c:pt>
                      <c:pt idx="123">
                        <c:v>43226.719733796293</c:v>
                      </c:pt>
                      <c:pt idx="124">
                        <c:v>43226.719976851855</c:v>
                      </c:pt>
                      <c:pt idx="125">
                        <c:v>43226.720219907409</c:v>
                      </c:pt>
                      <c:pt idx="126">
                        <c:v>43226.720462962963</c:v>
                      </c:pt>
                      <c:pt idx="127">
                        <c:v>43226.720706018517</c:v>
                      </c:pt>
                      <c:pt idx="128">
                        <c:v>43226.720949074072</c:v>
                      </c:pt>
                      <c:pt idx="129">
                        <c:v>43226.721192129633</c:v>
                      </c:pt>
                      <c:pt idx="130">
                        <c:v>43226.721435185187</c:v>
                      </c:pt>
                      <c:pt idx="131">
                        <c:v>43226.721678240741</c:v>
                      </c:pt>
                      <c:pt idx="132">
                        <c:v>43226.721921296295</c:v>
                      </c:pt>
                      <c:pt idx="133">
                        <c:v>43226.72216435185</c:v>
                      </c:pt>
                      <c:pt idx="134">
                        <c:v>43226.722407407404</c:v>
                      </c:pt>
                      <c:pt idx="135">
                        <c:v>43226.722650462965</c:v>
                      </c:pt>
                      <c:pt idx="136">
                        <c:v>43226.722893518519</c:v>
                      </c:pt>
                      <c:pt idx="137">
                        <c:v>43226.723136574074</c:v>
                      </c:pt>
                      <c:pt idx="138">
                        <c:v>43226.723379629628</c:v>
                      </c:pt>
                      <c:pt idx="139">
                        <c:v>43226.723622685182</c:v>
                      </c:pt>
                      <c:pt idx="140">
                        <c:v>43226.723865740743</c:v>
                      </c:pt>
                      <c:pt idx="141">
                        <c:v>43226.724108796298</c:v>
                      </c:pt>
                      <c:pt idx="142">
                        <c:v>43226.724351851852</c:v>
                      </c:pt>
                      <c:pt idx="143">
                        <c:v>43226.724594907406</c:v>
                      </c:pt>
                      <c:pt idx="144">
                        <c:v>43226.72483796296</c:v>
                      </c:pt>
                      <c:pt idx="145">
                        <c:v>43226.725081018521</c:v>
                      </c:pt>
                      <c:pt idx="146">
                        <c:v>43226.725324074076</c:v>
                      </c:pt>
                      <c:pt idx="147">
                        <c:v>43226.72556712963</c:v>
                      </c:pt>
                      <c:pt idx="148">
                        <c:v>43226.725810185184</c:v>
                      </c:pt>
                      <c:pt idx="149">
                        <c:v>43226.726053240738</c:v>
                      </c:pt>
                      <c:pt idx="150">
                        <c:v>43226.7262962963</c:v>
                      </c:pt>
                      <c:pt idx="151">
                        <c:v>43226.726539351854</c:v>
                      </c:pt>
                      <c:pt idx="152">
                        <c:v>43226.726782407408</c:v>
                      </c:pt>
                      <c:pt idx="153">
                        <c:v>43226.727025462962</c:v>
                      </c:pt>
                      <c:pt idx="154">
                        <c:v>43226.727268518516</c:v>
                      </c:pt>
                      <c:pt idx="155">
                        <c:v>43226.727511574078</c:v>
                      </c:pt>
                      <c:pt idx="156">
                        <c:v>43226.727754629632</c:v>
                      </c:pt>
                      <c:pt idx="157">
                        <c:v>43226.727986111109</c:v>
                      </c:pt>
                      <c:pt idx="158">
                        <c:v>43226.728229166663</c:v>
                      </c:pt>
                      <c:pt idx="159">
                        <c:v>43226.728472222225</c:v>
                      </c:pt>
                      <c:pt idx="160">
                        <c:v>43226.728715277779</c:v>
                      </c:pt>
                      <c:pt idx="161">
                        <c:v>43226.728958333333</c:v>
                      </c:pt>
                      <c:pt idx="162">
                        <c:v>43226.729201388887</c:v>
                      </c:pt>
                      <c:pt idx="163">
                        <c:v>43226.729444444441</c:v>
                      </c:pt>
                      <c:pt idx="164">
                        <c:v>43226.729687500003</c:v>
                      </c:pt>
                      <c:pt idx="165">
                        <c:v>43226.729930555557</c:v>
                      </c:pt>
                      <c:pt idx="166">
                        <c:v>43226.730173611111</c:v>
                      </c:pt>
                      <c:pt idx="167">
                        <c:v>43226.730416666665</c:v>
                      </c:pt>
                      <c:pt idx="168">
                        <c:v>43226.73065972222</c:v>
                      </c:pt>
                      <c:pt idx="169">
                        <c:v>43226.730902777781</c:v>
                      </c:pt>
                      <c:pt idx="170">
                        <c:v>43226.731145833335</c:v>
                      </c:pt>
                      <c:pt idx="171">
                        <c:v>43226.731388888889</c:v>
                      </c:pt>
                      <c:pt idx="172">
                        <c:v>43226.731631944444</c:v>
                      </c:pt>
                      <c:pt idx="173">
                        <c:v>43226.731874999998</c:v>
                      </c:pt>
                      <c:pt idx="174">
                        <c:v>43226.732118055559</c:v>
                      </c:pt>
                      <c:pt idx="175">
                        <c:v>43226.732361111113</c:v>
                      </c:pt>
                      <c:pt idx="176">
                        <c:v>43226.732604166667</c:v>
                      </c:pt>
                      <c:pt idx="177">
                        <c:v>43226.732847222222</c:v>
                      </c:pt>
                      <c:pt idx="178">
                        <c:v>43226.733090277776</c:v>
                      </c:pt>
                      <c:pt idx="179">
                        <c:v>43226.73333333333</c:v>
                      </c:pt>
                      <c:pt idx="180">
                        <c:v>43226.733576388891</c:v>
                      </c:pt>
                      <c:pt idx="181">
                        <c:v>43226.733819444446</c:v>
                      </c:pt>
                      <c:pt idx="182">
                        <c:v>43226.7340625</c:v>
                      </c:pt>
                      <c:pt idx="183">
                        <c:v>43226.734305555554</c:v>
                      </c:pt>
                      <c:pt idx="184">
                        <c:v>43226.734548611108</c:v>
                      </c:pt>
                      <c:pt idx="185">
                        <c:v>43226.734791666669</c:v>
                      </c:pt>
                      <c:pt idx="186">
                        <c:v>43226.735034722224</c:v>
                      </c:pt>
                      <c:pt idx="187">
                        <c:v>43226.735277777778</c:v>
                      </c:pt>
                      <c:pt idx="188">
                        <c:v>43226.735520833332</c:v>
                      </c:pt>
                      <c:pt idx="189">
                        <c:v>43226.735763888886</c:v>
                      </c:pt>
                      <c:pt idx="190">
                        <c:v>43226.736006944448</c:v>
                      </c:pt>
                      <c:pt idx="191">
                        <c:v>43226.736250000002</c:v>
                      </c:pt>
                      <c:pt idx="192">
                        <c:v>43226.736493055556</c:v>
                      </c:pt>
                      <c:pt idx="193">
                        <c:v>43226.73673611111</c:v>
                      </c:pt>
                      <c:pt idx="194">
                        <c:v>43226.736979166664</c:v>
                      </c:pt>
                      <c:pt idx="195">
                        <c:v>43226.737222222226</c:v>
                      </c:pt>
                      <c:pt idx="196">
                        <c:v>43226.73746527778</c:v>
                      </c:pt>
                      <c:pt idx="197">
                        <c:v>43226.737708333334</c:v>
                      </c:pt>
                      <c:pt idx="198">
                        <c:v>43226.737951388888</c:v>
                      </c:pt>
                      <c:pt idx="199">
                        <c:v>43226.738194444442</c:v>
                      </c:pt>
                      <c:pt idx="200">
                        <c:v>43226.738425925927</c:v>
                      </c:pt>
                      <c:pt idx="201">
                        <c:v>43226.738668981481</c:v>
                      </c:pt>
                      <c:pt idx="202">
                        <c:v>43226.738912037035</c:v>
                      </c:pt>
                      <c:pt idx="203">
                        <c:v>43226.739155092589</c:v>
                      </c:pt>
                      <c:pt idx="204">
                        <c:v>43226.739398148151</c:v>
                      </c:pt>
                      <c:pt idx="205">
                        <c:v>43226.739641203705</c:v>
                      </c:pt>
                      <c:pt idx="206">
                        <c:v>43226.739884259259</c:v>
                      </c:pt>
                      <c:pt idx="207">
                        <c:v>43226.740127314813</c:v>
                      </c:pt>
                      <c:pt idx="208">
                        <c:v>43226.740370370368</c:v>
                      </c:pt>
                      <c:pt idx="209">
                        <c:v>43226.740613425929</c:v>
                      </c:pt>
                      <c:pt idx="210">
                        <c:v>43226.740856481483</c:v>
                      </c:pt>
                      <c:pt idx="211">
                        <c:v>43226.741099537037</c:v>
                      </c:pt>
                      <c:pt idx="212">
                        <c:v>43226.741342592592</c:v>
                      </c:pt>
                      <c:pt idx="213">
                        <c:v>43226.741585648146</c:v>
                      </c:pt>
                      <c:pt idx="214">
                        <c:v>43226.741828703707</c:v>
                      </c:pt>
                      <c:pt idx="215">
                        <c:v>43226.742071759261</c:v>
                      </c:pt>
                      <c:pt idx="216">
                        <c:v>43226.742314814815</c:v>
                      </c:pt>
                      <c:pt idx="217">
                        <c:v>43226.74255787037</c:v>
                      </c:pt>
                      <c:pt idx="218">
                        <c:v>43226.742800925924</c:v>
                      </c:pt>
                      <c:pt idx="219">
                        <c:v>43226.743043981478</c:v>
                      </c:pt>
                      <c:pt idx="220">
                        <c:v>43226.743287037039</c:v>
                      </c:pt>
                      <c:pt idx="221">
                        <c:v>43226.743530092594</c:v>
                      </c:pt>
                      <c:pt idx="222">
                        <c:v>43226.743773148148</c:v>
                      </c:pt>
                      <c:pt idx="223">
                        <c:v>43226.744016203702</c:v>
                      </c:pt>
                      <c:pt idx="224">
                        <c:v>43226.744259259256</c:v>
                      </c:pt>
                      <c:pt idx="225">
                        <c:v>43226.744502314818</c:v>
                      </c:pt>
                      <c:pt idx="226">
                        <c:v>43226.744745370372</c:v>
                      </c:pt>
                      <c:pt idx="227">
                        <c:v>43226.744988425926</c:v>
                      </c:pt>
                      <c:pt idx="228">
                        <c:v>43226.74523148148</c:v>
                      </c:pt>
                      <c:pt idx="229">
                        <c:v>43226.745474537034</c:v>
                      </c:pt>
                      <c:pt idx="230">
                        <c:v>43226.745717592596</c:v>
                      </c:pt>
                      <c:pt idx="231">
                        <c:v>43226.74596064815</c:v>
                      </c:pt>
                      <c:pt idx="232">
                        <c:v>43226.746203703704</c:v>
                      </c:pt>
                      <c:pt idx="233">
                        <c:v>43226.746446759258</c:v>
                      </c:pt>
                      <c:pt idx="234">
                        <c:v>43226.746689814812</c:v>
                      </c:pt>
                      <c:pt idx="235">
                        <c:v>43226.746932870374</c:v>
                      </c:pt>
                      <c:pt idx="236">
                        <c:v>43226.747175925928</c:v>
                      </c:pt>
                      <c:pt idx="237">
                        <c:v>43226.747418981482</c:v>
                      </c:pt>
                      <c:pt idx="238">
                        <c:v>43226.747662037036</c:v>
                      </c:pt>
                      <c:pt idx="239">
                        <c:v>43226.74790509259</c:v>
                      </c:pt>
                      <c:pt idx="240">
                        <c:v>43226.748148148145</c:v>
                      </c:pt>
                      <c:pt idx="241">
                        <c:v>43226.748391203706</c:v>
                      </c:pt>
                      <c:pt idx="242">
                        <c:v>43226.74863425926</c:v>
                      </c:pt>
                      <c:pt idx="243">
                        <c:v>43226.748877314814</c:v>
                      </c:pt>
                      <c:pt idx="244">
                        <c:v>43226.749108796299</c:v>
                      </c:pt>
                      <c:pt idx="245">
                        <c:v>43226.749351851853</c:v>
                      </c:pt>
                      <c:pt idx="246">
                        <c:v>43226.749594907407</c:v>
                      </c:pt>
                      <c:pt idx="247">
                        <c:v>43226.749837962961</c:v>
                      </c:pt>
                      <c:pt idx="248">
                        <c:v>43226.750081018516</c:v>
                      </c:pt>
                      <c:pt idx="249">
                        <c:v>43226.750324074077</c:v>
                      </c:pt>
                      <c:pt idx="250">
                        <c:v>43226.750567129631</c:v>
                      </c:pt>
                      <c:pt idx="251">
                        <c:v>43226.750810185185</c:v>
                      </c:pt>
                      <c:pt idx="252">
                        <c:v>43226.75105324074</c:v>
                      </c:pt>
                      <c:pt idx="253">
                        <c:v>43226.751296296294</c:v>
                      </c:pt>
                      <c:pt idx="254">
                        <c:v>43226.751539351855</c:v>
                      </c:pt>
                      <c:pt idx="255">
                        <c:v>43226.751782407409</c:v>
                      </c:pt>
                      <c:pt idx="256">
                        <c:v>43226.752025462964</c:v>
                      </c:pt>
                      <c:pt idx="257">
                        <c:v>43226.752268518518</c:v>
                      </c:pt>
                      <c:pt idx="258">
                        <c:v>43226.752511574072</c:v>
                      </c:pt>
                      <c:pt idx="259">
                        <c:v>43226.752754629626</c:v>
                      </c:pt>
                      <c:pt idx="260">
                        <c:v>43226.752997685187</c:v>
                      </c:pt>
                      <c:pt idx="261">
                        <c:v>43226.753240740742</c:v>
                      </c:pt>
                      <c:pt idx="262">
                        <c:v>43226.753483796296</c:v>
                      </c:pt>
                      <c:pt idx="263">
                        <c:v>43226.75372685185</c:v>
                      </c:pt>
                      <c:pt idx="264">
                        <c:v>43226.753969907404</c:v>
                      </c:pt>
                      <c:pt idx="265">
                        <c:v>43226.754212962966</c:v>
                      </c:pt>
                      <c:pt idx="266">
                        <c:v>43226.75445601852</c:v>
                      </c:pt>
                      <c:pt idx="267">
                        <c:v>43226.754699074074</c:v>
                      </c:pt>
                      <c:pt idx="268">
                        <c:v>43226.754942129628</c:v>
                      </c:pt>
                      <c:pt idx="269">
                        <c:v>43226.755185185182</c:v>
                      </c:pt>
                      <c:pt idx="270">
                        <c:v>43226.755428240744</c:v>
                      </c:pt>
                      <c:pt idx="271">
                        <c:v>43226.755671296298</c:v>
                      </c:pt>
                      <c:pt idx="272">
                        <c:v>43226.755914351852</c:v>
                      </c:pt>
                      <c:pt idx="273">
                        <c:v>43226.756157407406</c:v>
                      </c:pt>
                      <c:pt idx="274">
                        <c:v>43226.75640046296</c:v>
                      </c:pt>
                      <c:pt idx="275">
                        <c:v>43226.756643518522</c:v>
                      </c:pt>
                      <c:pt idx="276">
                        <c:v>43226.756886574076</c:v>
                      </c:pt>
                      <c:pt idx="277">
                        <c:v>43226.75712962963</c:v>
                      </c:pt>
                      <c:pt idx="278">
                        <c:v>43226.757372685184</c:v>
                      </c:pt>
                      <c:pt idx="279">
                        <c:v>43226.757615740738</c:v>
                      </c:pt>
                      <c:pt idx="280">
                        <c:v>43226.7578587963</c:v>
                      </c:pt>
                      <c:pt idx="281">
                        <c:v>43226.758101851854</c:v>
                      </c:pt>
                      <c:pt idx="282">
                        <c:v>43226.758344907408</c:v>
                      </c:pt>
                      <c:pt idx="283">
                        <c:v>43226.758587962962</c:v>
                      </c:pt>
                      <c:pt idx="284">
                        <c:v>43226.758831018517</c:v>
                      </c:pt>
                      <c:pt idx="285">
                        <c:v>43226.759074074071</c:v>
                      </c:pt>
                      <c:pt idx="286">
                        <c:v>43226.759317129632</c:v>
                      </c:pt>
                      <c:pt idx="287">
                        <c:v>43226.759560185186</c:v>
                      </c:pt>
                      <c:pt idx="288">
                        <c:v>43226.75980324074</c:v>
                      </c:pt>
                      <c:pt idx="289">
                        <c:v>43226.760034722225</c:v>
                      </c:pt>
                      <c:pt idx="290">
                        <c:v>43226.760277777779</c:v>
                      </c:pt>
                      <c:pt idx="291">
                        <c:v>43226.760520833333</c:v>
                      </c:pt>
                      <c:pt idx="292">
                        <c:v>43226.760763888888</c:v>
                      </c:pt>
                      <c:pt idx="293">
                        <c:v>43226.761006944442</c:v>
                      </c:pt>
                      <c:pt idx="294">
                        <c:v>43226.761250000003</c:v>
                      </c:pt>
                      <c:pt idx="295">
                        <c:v>43226.761493055557</c:v>
                      </c:pt>
                      <c:pt idx="296">
                        <c:v>43226.761736111112</c:v>
                      </c:pt>
                      <c:pt idx="297">
                        <c:v>43226.761979166666</c:v>
                      </c:pt>
                      <c:pt idx="298">
                        <c:v>43226.76222222222</c:v>
                      </c:pt>
                      <c:pt idx="299">
                        <c:v>43226.762465277781</c:v>
                      </c:pt>
                      <c:pt idx="300">
                        <c:v>43226.762708333335</c:v>
                      </c:pt>
                      <c:pt idx="301">
                        <c:v>43226.76295138889</c:v>
                      </c:pt>
                      <c:pt idx="302">
                        <c:v>43226.763194444444</c:v>
                      </c:pt>
                      <c:pt idx="303">
                        <c:v>43226.763437499998</c:v>
                      </c:pt>
                      <c:pt idx="304">
                        <c:v>43226.763680555552</c:v>
                      </c:pt>
                      <c:pt idx="305">
                        <c:v>43226.763923611114</c:v>
                      </c:pt>
                      <c:pt idx="306">
                        <c:v>43226.764166666668</c:v>
                      </c:pt>
                      <c:pt idx="307">
                        <c:v>43226.764409722222</c:v>
                      </c:pt>
                      <c:pt idx="308">
                        <c:v>43226.764652777776</c:v>
                      </c:pt>
                      <c:pt idx="309">
                        <c:v>43226.76489583333</c:v>
                      </c:pt>
                      <c:pt idx="310">
                        <c:v>43226.765138888892</c:v>
                      </c:pt>
                      <c:pt idx="311">
                        <c:v>43226.765381944446</c:v>
                      </c:pt>
                      <c:pt idx="312">
                        <c:v>43226.765625</c:v>
                      </c:pt>
                      <c:pt idx="313">
                        <c:v>43226.765868055554</c:v>
                      </c:pt>
                      <c:pt idx="314">
                        <c:v>43226.766111111108</c:v>
                      </c:pt>
                      <c:pt idx="315">
                        <c:v>43226.76635416667</c:v>
                      </c:pt>
                      <c:pt idx="316">
                        <c:v>43226.766597222224</c:v>
                      </c:pt>
                      <c:pt idx="317">
                        <c:v>43226.766840277778</c:v>
                      </c:pt>
                      <c:pt idx="318">
                        <c:v>43226.767083333332</c:v>
                      </c:pt>
                      <c:pt idx="319">
                        <c:v>43226.767326388886</c:v>
                      </c:pt>
                      <c:pt idx="320">
                        <c:v>43226.767569444448</c:v>
                      </c:pt>
                      <c:pt idx="321">
                        <c:v>43226.767812500002</c:v>
                      </c:pt>
                      <c:pt idx="322">
                        <c:v>43226.768055555556</c:v>
                      </c:pt>
                      <c:pt idx="323">
                        <c:v>43226.76829861111</c:v>
                      </c:pt>
                      <c:pt idx="324">
                        <c:v>43226.768541666665</c:v>
                      </c:pt>
                      <c:pt idx="325">
                        <c:v>43226.768784722219</c:v>
                      </c:pt>
                      <c:pt idx="326">
                        <c:v>43226.76902777778</c:v>
                      </c:pt>
                      <c:pt idx="327">
                        <c:v>43226.769270833334</c:v>
                      </c:pt>
                      <c:pt idx="328">
                        <c:v>43226.769513888888</c:v>
                      </c:pt>
                      <c:pt idx="329">
                        <c:v>43226.769756944443</c:v>
                      </c:pt>
                      <c:pt idx="330">
                        <c:v>43226.77</c:v>
                      </c:pt>
                      <c:pt idx="331">
                        <c:v>43226.770243055558</c:v>
                      </c:pt>
                      <c:pt idx="332">
                        <c:v>43226.770474537036</c:v>
                      </c:pt>
                      <c:pt idx="333">
                        <c:v>43226.77071759259</c:v>
                      </c:pt>
                      <c:pt idx="334">
                        <c:v>43226.770960648151</c:v>
                      </c:pt>
                      <c:pt idx="335">
                        <c:v>43226.771203703705</c:v>
                      </c:pt>
                      <c:pt idx="336">
                        <c:v>43226.77144675926</c:v>
                      </c:pt>
                      <c:pt idx="337">
                        <c:v>43226.771689814814</c:v>
                      </c:pt>
                      <c:pt idx="338">
                        <c:v>43226.771932870368</c:v>
                      </c:pt>
                      <c:pt idx="339">
                        <c:v>43226.772175925929</c:v>
                      </c:pt>
                      <c:pt idx="340">
                        <c:v>43226.772418981483</c:v>
                      </c:pt>
                      <c:pt idx="341">
                        <c:v>43226.772662037038</c:v>
                      </c:pt>
                      <c:pt idx="342">
                        <c:v>43226.772905092592</c:v>
                      </c:pt>
                      <c:pt idx="343">
                        <c:v>43226.773148148146</c:v>
                      </c:pt>
                      <c:pt idx="344">
                        <c:v>43226.7733912037</c:v>
                      </c:pt>
                      <c:pt idx="345">
                        <c:v>43226.773634259262</c:v>
                      </c:pt>
                      <c:pt idx="346">
                        <c:v>43226.773877314816</c:v>
                      </c:pt>
                      <c:pt idx="347">
                        <c:v>43226.77412037037</c:v>
                      </c:pt>
                      <c:pt idx="348">
                        <c:v>43226.774363425924</c:v>
                      </c:pt>
                      <c:pt idx="349">
                        <c:v>43226.774606481478</c:v>
                      </c:pt>
                      <c:pt idx="350">
                        <c:v>43226.77484953704</c:v>
                      </c:pt>
                      <c:pt idx="351">
                        <c:v>43226.775092592594</c:v>
                      </c:pt>
                      <c:pt idx="352">
                        <c:v>43226.775335648148</c:v>
                      </c:pt>
                      <c:pt idx="353">
                        <c:v>43226.775578703702</c:v>
                      </c:pt>
                      <c:pt idx="354">
                        <c:v>43226.775821759256</c:v>
                      </c:pt>
                      <c:pt idx="355">
                        <c:v>43226.776064814818</c:v>
                      </c:pt>
                      <c:pt idx="356">
                        <c:v>43226.776307870372</c:v>
                      </c:pt>
                      <c:pt idx="357">
                        <c:v>43226.776550925926</c:v>
                      </c:pt>
                      <c:pt idx="358">
                        <c:v>43226.77679398148</c:v>
                      </c:pt>
                      <c:pt idx="359">
                        <c:v>43226.777037037034</c:v>
                      </c:pt>
                      <c:pt idx="360">
                        <c:v>43226.777280092596</c:v>
                      </c:pt>
                      <c:pt idx="361">
                        <c:v>43226.77752314815</c:v>
                      </c:pt>
                      <c:pt idx="362">
                        <c:v>43226.777766203704</c:v>
                      </c:pt>
                      <c:pt idx="363">
                        <c:v>43226.778009259258</c:v>
                      </c:pt>
                      <c:pt idx="364">
                        <c:v>43226.778252314813</c:v>
                      </c:pt>
                      <c:pt idx="365">
                        <c:v>43226.778495370374</c:v>
                      </c:pt>
                      <c:pt idx="366">
                        <c:v>43226.778738425928</c:v>
                      </c:pt>
                      <c:pt idx="367">
                        <c:v>43226.778981481482</c:v>
                      </c:pt>
                      <c:pt idx="368">
                        <c:v>43226.779224537036</c:v>
                      </c:pt>
                      <c:pt idx="369">
                        <c:v>43226.779467592591</c:v>
                      </c:pt>
                      <c:pt idx="370">
                        <c:v>43226.779710648145</c:v>
                      </c:pt>
                      <c:pt idx="371">
                        <c:v>43226.779953703706</c:v>
                      </c:pt>
                      <c:pt idx="372">
                        <c:v>43226.78019675926</c:v>
                      </c:pt>
                      <c:pt idx="373">
                        <c:v>43226.780439814815</c:v>
                      </c:pt>
                      <c:pt idx="374">
                        <c:v>43226.780682870369</c:v>
                      </c:pt>
                      <c:pt idx="375">
                        <c:v>43226.780914351853</c:v>
                      </c:pt>
                      <c:pt idx="376">
                        <c:v>43226.781157407408</c:v>
                      </c:pt>
                      <c:pt idx="377">
                        <c:v>43226.781400462962</c:v>
                      </c:pt>
                      <c:pt idx="378">
                        <c:v>43226.781643518516</c:v>
                      </c:pt>
                      <c:pt idx="379">
                        <c:v>43226.781886574077</c:v>
                      </c:pt>
                      <c:pt idx="380">
                        <c:v>43226.782129629632</c:v>
                      </c:pt>
                      <c:pt idx="381">
                        <c:v>43226.782372685186</c:v>
                      </c:pt>
                      <c:pt idx="382">
                        <c:v>43226.78261574074</c:v>
                      </c:pt>
                      <c:pt idx="383">
                        <c:v>43226.782858796294</c:v>
                      </c:pt>
                      <c:pt idx="384">
                        <c:v>43226.783101851855</c:v>
                      </c:pt>
                      <c:pt idx="385">
                        <c:v>43226.78334490741</c:v>
                      </c:pt>
                      <c:pt idx="386">
                        <c:v>43226.783587962964</c:v>
                      </c:pt>
                      <c:pt idx="387">
                        <c:v>43226.783831018518</c:v>
                      </c:pt>
                      <c:pt idx="388">
                        <c:v>43226.784074074072</c:v>
                      </c:pt>
                      <c:pt idx="389">
                        <c:v>43226.784317129626</c:v>
                      </c:pt>
                      <c:pt idx="390">
                        <c:v>43226.784560185188</c:v>
                      </c:pt>
                      <c:pt idx="391">
                        <c:v>43226.784803240742</c:v>
                      </c:pt>
                      <c:pt idx="392">
                        <c:v>43226.785046296296</c:v>
                      </c:pt>
                      <c:pt idx="393">
                        <c:v>43226.78528935185</c:v>
                      </c:pt>
                      <c:pt idx="394">
                        <c:v>43226.785532407404</c:v>
                      </c:pt>
                      <c:pt idx="395">
                        <c:v>43226.785775462966</c:v>
                      </c:pt>
                      <c:pt idx="396">
                        <c:v>43226.78601851852</c:v>
                      </c:pt>
                      <c:pt idx="397">
                        <c:v>43226.786261574074</c:v>
                      </c:pt>
                      <c:pt idx="398">
                        <c:v>43226.786504629628</c:v>
                      </c:pt>
                      <c:pt idx="399">
                        <c:v>43226.786747685182</c:v>
                      </c:pt>
                      <c:pt idx="400">
                        <c:v>43226.786990740744</c:v>
                      </c:pt>
                      <c:pt idx="401">
                        <c:v>43226.787233796298</c:v>
                      </c:pt>
                      <c:pt idx="402">
                        <c:v>43226.787476851852</c:v>
                      </c:pt>
                      <c:pt idx="403">
                        <c:v>43226.787719907406</c:v>
                      </c:pt>
                      <c:pt idx="404">
                        <c:v>43226.787962962961</c:v>
                      </c:pt>
                      <c:pt idx="405">
                        <c:v>43226.788206018522</c:v>
                      </c:pt>
                      <c:pt idx="406">
                        <c:v>43226.788449074076</c:v>
                      </c:pt>
                      <c:pt idx="407">
                        <c:v>43226.78869212963</c:v>
                      </c:pt>
                      <c:pt idx="408">
                        <c:v>43226.788935185185</c:v>
                      </c:pt>
                      <c:pt idx="409">
                        <c:v>43226.789178240739</c:v>
                      </c:pt>
                      <c:pt idx="410">
                        <c:v>43226.789421296293</c:v>
                      </c:pt>
                      <c:pt idx="411">
                        <c:v>43226.789664351854</c:v>
                      </c:pt>
                      <c:pt idx="412">
                        <c:v>43226.789907407408</c:v>
                      </c:pt>
                      <c:pt idx="413">
                        <c:v>43226.790150462963</c:v>
                      </c:pt>
                      <c:pt idx="414">
                        <c:v>43226.790393518517</c:v>
                      </c:pt>
                      <c:pt idx="415">
                        <c:v>43226.790636574071</c:v>
                      </c:pt>
                      <c:pt idx="416">
                        <c:v>43226.790879629632</c:v>
                      </c:pt>
                      <c:pt idx="417">
                        <c:v>43226.79111111111</c:v>
                      </c:pt>
                      <c:pt idx="418">
                        <c:v>43226.791354166664</c:v>
                      </c:pt>
                      <c:pt idx="419">
                        <c:v>43226.791597222225</c:v>
                      </c:pt>
                      <c:pt idx="420">
                        <c:v>43226.79184027778</c:v>
                      </c:pt>
                      <c:pt idx="421">
                        <c:v>43226.792083333334</c:v>
                      </c:pt>
                      <c:pt idx="422">
                        <c:v>43226.792326388888</c:v>
                      </c:pt>
                      <c:pt idx="423">
                        <c:v>43226.792569444442</c:v>
                      </c:pt>
                      <c:pt idx="424">
                        <c:v>43226.792812500003</c:v>
                      </c:pt>
                      <c:pt idx="425">
                        <c:v>43226.793055555558</c:v>
                      </c:pt>
                      <c:pt idx="426">
                        <c:v>43226.793298611112</c:v>
                      </c:pt>
                      <c:pt idx="427">
                        <c:v>43226.793541666666</c:v>
                      </c:pt>
                      <c:pt idx="428">
                        <c:v>43226.79378472222</c:v>
                      </c:pt>
                      <c:pt idx="429">
                        <c:v>43226.794027777774</c:v>
                      </c:pt>
                      <c:pt idx="430">
                        <c:v>43226.794270833336</c:v>
                      </c:pt>
                      <c:pt idx="431">
                        <c:v>43226.79451388889</c:v>
                      </c:pt>
                      <c:pt idx="432">
                        <c:v>43226.794756944444</c:v>
                      </c:pt>
                      <c:pt idx="433">
                        <c:v>43226.794999999998</c:v>
                      </c:pt>
                      <c:pt idx="434">
                        <c:v>43226.795243055552</c:v>
                      </c:pt>
                      <c:pt idx="435">
                        <c:v>43226.795486111114</c:v>
                      </c:pt>
                      <c:pt idx="436">
                        <c:v>43226.795729166668</c:v>
                      </c:pt>
                      <c:pt idx="437">
                        <c:v>43226.795972222222</c:v>
                      </c:pt>
                      <c:pt idx="438">
                        <c:v>43226.796215277776</c:v>
                      </c:pt>
                      <c:pt idx="439">
                        <c:v>43226.796458333331</c:v>
                      </c:pt>
                      <c:pt idx="440">
                        <c:v>43226.796701388892</c:v>
                      </c:pt>
                      <c:pt idx="441">
                        <c:v>43226.796944444446</c:v>
                      </c:pt>
                      <c:pt idx="442">
                        <c:v>43226.7971875</c:v>
                      </c:pt>
                      <c:pt idx="443">
                        <c:v>43226.797430555554</c:v>
                      </c:pt>
                      <c:pt idx="444">
                        <c:v>43226.797673611109</c:v>
                      </c:pt>
                      <c:pt idx="445">
                        <c:v>43226.79791666667</c:v>
                      </c:pt>
                      <c:pt idx="446">
                        <c:v>43226.798159722224</c:v>
                      </c:pt>
                      <c:pt idx="447">
                        <c:v>43226.798402777778</c:v>
                      </c:pt>
                      <c:pt idx="448">
                        <c:v>43226.798645833333</c:v>
                      </c:pt>
                      <c:pt idx="449">
                        <c:v>43226.798888888887</c:v>
                      </c:pt>
                      <c:pt idx="450">
                        <c:v>43226.799131944441</c:v>
                      </c:pt>
                      <c:pt idx="451">
                        <c:v>43226.799375000002</c:v>
                      </c:pt>
                      <c:pt idx="452">
                        <c:v>43226.799618055556</c:v>
                      </c:pt>
                      <c:pt idx="453">
                        <c:v>43226.799861111111</c:v>
                      </c:pt>
                      <c:pt idx="454">
                        <c:v>43226.800104166665</c:v>
                      </c:pt>
                      <c:pt idx="455">
                        <c:v>43226.800347222219</c:v>
                      </c:pt>
                      <c:pt idx="456">
                        <c:v>43226.80059027778</c:v>
                      </c:pt>
                      <c:pt idx="457">
                        <c:v>43226.800833333335</c:v>
                      </c:pt>
                      <c:pt idx="458">
                        <c:v>43226.801076388889</c:v>
                      </c:pt>
                      <c:pt idx="459">
                        <c:v>43226.801307870373</c:v>
                      </c:pt>
                      <c:pt idx="460">
                        <c:v>43226.801550925928</c:v>
                      </c:pt>
                      <c:pt idx="461">
                        <c:v>43226.801793981482</c:v>
                      </c:pt>
                      <c:pt idx="462">
                        <c:v>43226.802037037036</c:v>
                      </c:pt>
                      <c:pt idx="463">
                        <c:v>43226.80228009259</c:v>
                      </c:pt>
                      <c:pt idx="464">
                        <c:v>43226.802523148152</c:v>
                      </c:pt>
                      <c:pt idx="465">
                        <c:v>43226.802766203706</c:v>
                      </c:pt>
                      <c:pt idx="466">
                        <c:v>43226.80300925926</c:v>
                      </c:pt>
                      <c:pt idx="467">
                        <c:v>43226.803252314814</c:v>
                      </c:pt>
                      <c:pt idx="468">
                        <c:v>43226.803495370368</c:v>
                      </c:pt>
                      <c:pt idx="469">
                        <c:v>43226.803738425922</c:v>
                      </c:pt>
                      <c:pt idx="470">
                        <c:v>43226.803981481484</c:v>
                      </c:pt>
                      <c:pt idx="471">
                        <c:v>43226.804224537038</c:v>
                      </c:pt>
                      <c:pt idx="472">
                        <c:v>43226.804467592592</c:v>
                      </c:pt>
                      <c:pt idx="473">
                        <c:v>43226.804710648146</c:v>
                      </c:pt>
                      <c:pt idx="474">
                        <c:v>43226.8049537037</c:v>
                      </c:pt>
                      <c:pt idx="475">
                        <c:v>43226.805196759262</c:v>
                      </c:pt>
                      <c:pt idx="476">
                        <c:v>43226.805439814816</c:v>
                      </c:pt>
                      <c:pt idx="477">
                        <c:v>43226.80568287037</c:v>
                      </c:pt>
                      <c:pt idx="478">
                        <c:v>43226.805925925924</c:v>
                      </c:pt>
                      <c:pt idx="479">
                        <c:v>43226.806168981479</c:v>
                      </c:pt>
                      <c:pt idx="480">
                        <c:v>43226.80641203704</c:v>
                      </c:pt>
                      <c:pt idx="481">
                        <c:v>43226.806655092594</c:v>
                      </c:pt>
                      <c:pt idx="482">
                        <c:v>43226.806898148148</c:v>
                      </c:pt>
                      <c:pt idx="483">
                        <c:v>43226.807141203702</c:v>
                      </c:pt>
                      <c:pt idx="484">
                        <c:v>43226.807384259257</c:v>
                      </c:pt>
                      <c:pt idx="485">
                        <c:v>43226.807627314818</c:v>
                      </c:pt>
                      <c:pt idx="486">
                        <c:v>43226.807870370372</c:v>
                      </c:pt>
                      <c:pt idx="487">
                        <c:v>43226.808113425926</c:v>
                      </c:pt>
                      <c:pt idx="488">
                        <c:v>43226.808356481481</c:v>
                      </c:pt>
                      <c:pt idx="489">
                        <c:v>43226.808599537035</c:v>
                      </c:pt>
                      <c:pt idx="490">
                        <c:v>43226.808842592596</c:v>
                      </c:pt>
                      <c:pt idx="491">
                        <c:v>43226.80908564815</c:v>
                      </c:pt>
                      <c:pt idx="492">
                        <c:v>43226.809328703705</c:v>
                      </c:pt>
                      <c:pt idx="493">
                        <c:v>43226.809571759259</c:v>
                      </c:pt>
                      <c:pt idx="494">
                        <c:v>43226.809814814813</c:v>
                      </c:pt>
                      <c:pt idx="495">
                        <c:v>43226.810057870367</c:v>
                      </c:pt>
                      <c:pt idx="496">
                        <c:v>43226.810300925928</c:v>
                      </c:pt>
                      <c:pt idx="497">
                        <c:v>43226.810543981483</c:v>
                      </c:pt>
                      <c:pt idx="498">
                        <c:v>43226.810787037037</c:v>
                      </c:pt>
                      <c:pt idx="499">
                        <c:v>43226.811030092591</c:v>
                      </c:pt>
                      <c:pt idx="500">
                        <c:v>43226.811273148145</c:v>
                      </c:pt>
                      <c:pt idx="501">
                        <c:v>43226.811516203707</c:v>
                      </c:pt>
                      <c:pt idx="502">
                        <c:v>43226.811747685184</c:v>
                      </c:pt>
                      <c:pt idx="503">
                        <c:v>43226.811990740738</c:v>
                      </c:pt>
                      <c:pt idx="504">
                        <c:v>43226.8122337963</c:v>
                      </c:pt>
                      <c:pt idx="505">
                        <c:v>43226.812476851854</c:v>
                      </c:pt>
                      <c:pt idx="506">
                        <c:v>43226.812719907408</c:v>
                      </c:pt>
                      <c:pt idx="507">
                        <c:v>43226.812962962962</c:v>
                      </c:pt>
                      <c:pt idx="508">
                        <c:v>43226.813206018516</c:v>
                      </c:pt>
                      <c:pt idx="509">
                        <c:v>43226.813449074078</c:v>
                      </c:pt>
                      <c:pt idx="510">
                        <c:v>43226.813692129632</c:v>
                      </c:pt>
                      <c:pt idx="511">
                        <c:v>43226.813935185186</c:v>
                      </c:pt>
                      <c:pt idx="512">
                        <c:v>43226.81417824074</c:v>
                      </c:pt>
                      <c:pt idx="513">
                        <c:v>43226.814421296294</c:v>
                      </c:pt>
                      <c:pt idx="514">
                        <c:v>43226.814664351848</c:v>
                      </c:pt>
                      <c:pt idx="515">
                        <c:v>43226.81490740741</c:v>
                      </c:pt>
                      <c:pt idx="516">
                        <c:v>43226.815150462964</c:v>
                      </c:pt>
                      <c:pt idx="517">
                        <c:v>43226.815393518518</c:v>
                      </c:pt>
                      <c:pt idx="518">
                        <c:v>43226.815636574072</c:v>
                      </c:pt>
                      <c:pt idx="519">
                        <c:v>43226.815879629627</c:v>
                      </c:pt>
                      <c:pt idx="520">
                        <c:v>43226.816122685188</c:v>
                      </c:pt>
                      <c:pt idx="521">
                        <c:v>43226.816365740742</c:v>
                      </c:pt>
                      <c:pt idx="522">
                        <c:v>43226.816608796296</c:v>
                      </c:pt>
                      <c:pt idx="523">
                        <c:v>43226.816851851851</c:v>
                      </c:pt>
                      <c:pt idx="524">
                        <c:v>43226.817094907405</c:v>
                      </c:pt>
                      <c:pt idx="525">
                        <c:v>43226.817337962966</c:v>
                      </c:pt>
                      <c:pt idx="526">
                        <c:v>43226.81758101852</c:v>
                      </c:pt>
                      <c:pt idx="527">
                        <c:v>43226.817824074074</c:v>
                      </c:pt>
                      <c:pt idx="528">
                        <c:v>43226.818067129629</c:v>
                      </c:pt>
                      <c:pt idx="529">
                        <c:v>43226.818310185183</c:v>
                      </c:pt>
                      <c:pt idx="530">
                        <c:v>43226.818553240744</c:v>
                      </c:pt>
                      <c:pt idx="531">
                        <c:v>43226.818796296298</c:v>
                      </c:pt>
                      <c:pt idx="532">
                        <c:v>43226.819039351853</c:v>
                      </c:pt>
                      <c:pt idx="533">
                        <c:v>43226.819282407407</c:v>
                      </c:pt>
                      <c:pt idx="534">
                        <c:v>43226.819525462961</c:v>
                      </c:pt>
                      <c:pt idx="535">
                        <c:v>43226.819768518515</c:v>
                      </c:pt>
                      <c:pt idx="536">
                        <c:v>43226.820011574076</c:v>
                      </c:pt>
                      <c:pt idx="537">
                        <c:v>43226.820254629631</c:v>
                      </c:pt>
                      <c:pt idx="538">
                        <c:v>43226.820497685185</c:v>
                      </c:pt>
                      <c:pt idx="539">
                        <c:v>43226.820740740739</c:v>
                      </c:pt>
                      <c:pt idx="540">
                        <c:v>43226.820983796293</c:v>
                      </c:pt>
                      <c:pt idx="541">
                        <c:v>43226.821226851855</c:v>
                      </c:pt>
                      <c:pt idx="542">
                        <c:v>43226.821469907409</c:v>
                      </c:pt>
                      <c:pt idx="543">
                        <c:v>43226.821712962963</c:v>
                      </c:pt>
                      <c:pt idx="544">
                        <c:v>43226.821944444448</c:v>
                      </c:pt>
                      <c:pt idx="545">
                        <c:v>43226.822187500002</c:v>
                      </c:pt>
                      <c:pt idx="546">
                        <c:v>43226.822430555556</c:v>
                      </c:pt>
                      <c:pt idx="547">
                        <c:v>43226.82267361111</c:v>
                      </c:pt>
                      <c:pt idx="548">
                        <c:v>43226.822916666664</c:v>
                      </c:pt>
                      <c:pt idx="549">
                        <c:v>43226.823159722226</c:v>
                      </c:pt>
                      <c:pt idx="550">
                        <c:v>43226.82340277778</c:v>
                      </c:pt>
                      <c:pt idx="551">
                        <c:v>43226.823645833334</c:v>
                      </c:pt>
                      <c:pt idx="552">
                        <c:v>43226.823888888888</c:v>
                      </c:pt>
                      <c:pt idx="553">
                        <c:v>43226.824131944442</c:v>
                      </c:pt>
                      <c:pt idx="554">
                        <c:v>43226.824374999997</c:v>
                      </c:pt>
                      <c:pt idx="555">
                        <c:v>43226.824618055558</c:v>
                      </c:pt>
                      <c:pt idx="556">
                        <c:v>43226.824861111112</c:v>
                      </c:pt>
                      <c:pt idx="557">
                        <c:v>43226.825104166666</c:v>
                      </c:pt>
                      <c:pt idx="558">
                        <c:v>43226.82534722222</c:v>
                      </c:pt>
                      <c:pt idx="559">
                        <c:v>43226.825590277775</c:v>
                      </c:pt>
                      <c:pt idx="560">
                        <c:v>43226.825833333336</c:v>
                      </c:pt>
                      <c:pt idx="561">
                        <c:v>43226.82607638889</c:v>
                      </c:pt>
                      <c:pt idx="562">
                        <c:v>43226.826319444444</c:v>
                      </c:pt>
                      <c:pt idx="563">
                        <c:v>43226.826562499999</c:v>
                      </c:pt>
                      <c:pt idx="564">
                        <c:v>43226.826805555553</c:v>
                      </c:pt>
                      <c:pt idx="565">
                        <c:v>43226.827048611114</c:v>
                      </c:pt>
                      <c:pt idx="566">
                        <c:v>43226.827291666668</c:v>
                      </c:pt>
                      <c:pt idx="567">
                        <c:v>43226.827534722222</c:v>
                      </c:pt>
                      <c:pt idx="568">
                        <c:v>43226.827777777777</c:v>
                      </c:pt>
                      <c:pt idx="569">
                        <c:v>43226.828020833331</c:v>
                      </c:pt>
                      <c:pt idx="570">
                        <c:v>43226.828263888892</c:v>
                      </c:pt>
                      <c:pt idx="571">
                        <c:v>43226.828506944446</c:v>
                      </c:pt>
                      <c:pt idx="572">
                        <c:v>43226.828750000001</c:v>
                      </c:pt>
                      <c:pt idx="573">
                        <c:v>43226.828993055555</c:v>
                      </c:pt>
                      <c:pt idx="574">
                        <c:v>43226.829236111109</c:v>
                      </c:pt>
                      <c:pt idx="575">
                        <c:v>43226.829479166663</c:v>
                      </c:pt>
                      <c:pt idx="576">
                        <c:v>43226.829722222225</c:v>
                      </c:pt>
                      <c:pt idx="577">
                        <c:v>43226.829965277779</c:v>
                      </c:pt>
                      <c:pt idx="578">
                        <c:v>43226.830208333333</c:v>
                      </c:pt>
                      <c:pt idx="579">
                        <c:v>43226.830451388887</c:v>
                      </c:pt>
                      <c:pt idx="580">
                        <c:v>43226.830694444441</c:v>
                      </c:pt>
                      <c:pt idx="581">
                        <c:v>43226.830937500003</c:v>
                      </c:pt>
                      <c:pt idx="582">
                        <c:v>43226.831180555557</c:v>
                      </c:pt>
                      <c:pt idx="583">
                        <c:v>43226.831423611111</c:v>
                      </c:pt>
                      <c:pt idx="584">
                        <c:v>43226.831666666665</c:v>
                      </c:pt>
                      <c:pt idx="585">
                        <c:v>43226.831909722219</c:v>
                      </c:pt>
                      <c:pt idx="586">
                        <c:v>43226.832152777781</c:v>
                      </c:pt>
                      <c:pt idx="587">
                        <c:v>43226.832395833335</c:v>
                      </c:pt>
                      <c:pt idx="588">
                        <c:v>43226.832638888889</c:v>
                      </c:pt>
                      <c:pt idx="589">
                        <c:v>43226.832881944443</c:v>
                      </c:pt>
                      <c:pt idx="590">
                        <c:v>43226.833124999997</c:v>
                      </c:pt>
                      <c:pt idx="591">
                        <c:v>43226.833368055559</c:v>
                      </c:pt>
                      <c:pt idx="592">
                        <c:v>43226.833599537036</c:v>
                      </c:pt>
                      <c:pt idx="593">
                        <c:v>43226.83384259259</c:v>
                      </c:pt>
                      <c:pt idx="594">
                        <c:v>43226.834085648145</c:v>
                      </c:pt>
                      <c:pt idx="595">
                        <c:v>43226.834328703706</c:v>
                      </c:pt>
                      <c:pt idx="596">
                        <c:v>43226.83457175926</c:v>
                      </c:pt>
                      <c:pt idx="597">
                        <c:v>43226.834814814814</c:v>
                      </c:pt>
                      <c:pt idx="598">
                        <c:v>43226.835057870368</c:v>
                      </c:pt>
                      <c:pt idx="599">
                        <c:v>43226.835300925923</c:v>
                      </c:pt>
                      <c:pt idx="600">
                        <c:v>43226.835543981484</c:v>
                      </c:pt>
                      <c:pt idx="601">
                        <c:v>43226.835787037038</c:v>
                      </c:pt>
                      <c:pt idx="602">
                        <c:v>43226.836030092592</c:v>
                      </c:pt>
                      <c:pt idx="603">
                        <c:v>43226.836273148147</c:v>
                      </c:pt>
                      <c:pt idx="604">
                        <c:v>43226.836516203701</c:v>
                      </c:pt>
                      <c:pt idx="605">
                        <c:v>43226.836759259262</c:v>
                      </c:pt>
                      <c:pt idx="606">
                        <c:v>43226.837002314816</c:v>
                      </c:pt>
                      <c:pt idx="607">
                        <c:v>43226.837245370371</c:v>
                      </c:pt>
                      <c:pt idx="608">
                        <c:v>43226.837488425925</c:v>
                      </c:pt>
                      <c:pt idx="609">
                        <c:v>43226.837731481479</c:v>
                      </c:pt>
                      <c:pt idx="610">
                        <c:v>43226.83797453704</c:v>
                      </c:pt>
                      <c:pt idx="611">
                        <c:v>43226.838217592594</c:v>
                      </c:pt>
                      <c:pt idx="612">
                        <c:v>43226.838460648149</c:v>
                      </c:pt>
                      <c:pt idx="613">
                        <c:v>43226.838703703703</c:v>
                      </c:pt>
                      <c:pt idx="614">
                        <c:v>43226.838946759257</c:v>
                      </c:pt>
                      <c:pt idx="615">
                        <c:v>43226.839189814818</c:v>
                      </c:pt>
                      <c:pt idx="616">
                        <c:v>43226.839432870373</c:v>
                      </c:pt>
                      <c:pt idx="617">
                        <c:v>43226.839675925927</c:v>
                      </c:pt>
                      <c:pt idx="618">
                        <c:v>43226.839918981481</c:v>
                      </c:pt>
                      <c:pt idx="619">
                        <c:v>43226.840162037035</c:v>
                      </c:pt>
                      <c:pt idx="620">
                        <c:v>43226.840405092589</c:v>
                      </c:pt>
                      <c:pt idx="621">
                        <c:v>43226.840648148151</c:v>
                      </c:pt>
                      <c:pt idx="622">
                        <c:v>43226.840891203705</c:v>
                      </c:pt>
                      <c:pt idx="623">
                        <c:v>43226.841134259259</c:v>
                      </c:pt>
                      <c:pt idx="624">
                        <c:v>43226.841377314813</c:v>
                      </c:pt>
                      <c:pt idx="625">
                        <c:v>43226.841620370367</c:v>
                      </c:pt>
                      <c:pt idx="626">
                        <c:v>43226.841863425929</c:v>
                      </c:pt>
                      <c:pt idx="627">
                        <c:v>43226.842106481483</c:v>
                      </c:pt>
                      <c:pt idx="628">
                        <c:v>43226.842349537037</c:v>
                      </c:pt>
                      <c:pt idx="629">
                        <c:v>43226.842592592591</c:v>
                      </c:pt>
                      <c:pt idx="630">
                        <c:v>43226.842835648145</c:v>
                      </c:pt>
                      <c:pt idx="631">
                        <c:v>43226.843078703707</c:v>
                      </c:pt>
                      <c:pt idx="632">
                        <c:v>43226.843321759261</c:v>
                      </c:pt>
                      <c:pt idx="633">
                        <c:v>43226.843564814815</c:v>
                      </c:pt>
                      <c:pt idx="634">
                        <c:v>43226.843807870369</c:v>
                      </c:pt>
                      <c:pt idx="635">
                        <c:v>43226.844050925924</c:v>
                      </c:pt>
                      <c:pt idx="636">
                        <c:v>43226.844293981485</c:v>
                      </c:pt>
                      <c:pt idx="637">
                        <c:v>43226.844525462962</c:v>
                      </c:pt>
                      <c:pt idx="638">
                        <c:v>43226.844768518517</c:v>
                      </c:pt>
                      <c:pt idx="639">
                        <c:v>43226.845011574071</c:v>
                      </c:pt>
                      <c:pt idx="640">
                        <c:v>43226.845254629632</c:v>
                      </c:pt>
                      <c:pt idx="641">
                        <c:v>43226.845497685186</c:v>
                      </c:pt>
                      <c:pt idx="642">
                        <c:v>43226.84574074074</c:v>
                      </c:pt>
                      <c:pt idx="643">
                        <c:v>43226.845983796295</c:v>
                      </c:pt>
                      <c:pt idx="644">
                        <c:v>43226.846226851849</c:v>
                      </c:pt>
                      <c:pt idx="645">
                        <c:v>43226.84646990741</c:v>
                      </c:pt>
                      <c:pt idx="646">
                        <c:v>43226.846712962964</c:v>
                      </c:pt>
                      <c:pt idx="647">
                        <c:v>43226.846956018519</c:v>
                      </c:pt>
                      <c:pt idx="648">
                        <c:v>43226.847199074073</c:v>
                      </c:pt>
                      <c:pt idx="649">
                        <c:v>43226.847442129627</c:v>
                      </c:pt>
                      <c:pt idx="650">
                        <c:v>43226.847685185188</c:v>
                      </c:pt>
                      <c:pt idx="651">
                        <c:v>43226.847928240742</c:v>
                      </c:pt>
                      <c:pt idx="652">
                        <c:v>43226.848171296297</c:v>
                      </c:pt>
                      <c:pt idx="653">
                        <c:v>43226.848414351851</c:v>
                      </c:pt>
                      <c:pt idx="654">
                        <c:v>43226.848657407405</c:v>
                      </c:pt>
                      <c:pt idx="655">
                        <c:v>43226.848900462966</c:v>
                      </c:pt>
                      <c:pt idx="656">
                        <c:v>43226.849143518521</c:v>
                      </c:pt>
                      <c:pt idx="657">
                        <c:v>43226.849386574075</c:v>
                      </c:pt>
                      <c:pt idx="658">
                        <c:v>43226.849629629629</c:v>
                      </c:pt>
                      <c:pt idx="659">
                        <c:v>43226.849872685183</c:v>
                      </c:pt>
                      <c:pt idx="660">
                        <c:v>43226.850115740737</c:v>
                      </c:pt>
                      <c:pt idx="661">
                        <c:v>43226.850358796299</c:v>
                      </c:pt>
                      <c:pt idx="662">
                        <c:v>43226.850601851853</c:v>
                      </c:pt>
                      <c:pt idx="663">
                        <c:v>43226.850844907407</c:v>
                      </c:pt>
                      <c:pt idx="664">
                        <c:v>43226.851087962961</c:v>
                      </c:pt>
                      <c:pt idx="665">
                        <c:v>43226.851331018515</c:v>
                      </c:pt>
                      <c:pt idx="666">
                        <c:v>43226.851574074077</c:v>
                      </c:pt>
                      <c:pt idx="667">
                        <c:v>43226.851817129631</c:v>
                      </c:pt>
                      <c:pt idx="668">
                        <c:v>43226.852060185185</c:v>
                      </c:pt>
                      <c:pt idx="669">
                        <c:v>43226.852303240739</c:v>
                      </c:pt>
                      <c:pt idx="670">
                        <c:v>43226.852546296293</c:v>
                      </c:pt>
                      <c:pt idx="671">
                        <c:v>43226.852789351855</c:v>
                      </c:pt>
                      <c:pt idx="672">
                        <c:v>43226.853032407409</c:v>
                      </c:pt>
                      <c:pt idx="673">
                        <c:v>43226.853275462963</c:v>
                      </c:pt>
                      <c:pt idx="674">
                        <c:v>43226.853518518517</c:v>
                      </c:pt>
                      <c:pt idx="675">
                        <c:v>43226.853761574072</c:v>
                      </c:pt>
                      <c:pt idx="676">
                        <c:v>43226.854004629633</c:v>
                      </c:pt>
                      <c:pt idx="677">
                        <c:v>43226.854247685187</c:v>
                      </c:pt>
                      <c:pt idx="678">
                        <c:v>43226.854490740741</c:v>
                      </c:pt>
                      <c:pt idx="679">
                        <c:v>43226.854733796295</c:v>
                      </c:pt>
                      <c:pt idx="680">
                        <c:v>43226.85497685185</c:v>
                      </c:pt>
                      <c:pt idx="681">
                        <c:v>43226.855219907404</c:v>
                      </c:pt>
                      <c:pt idx="682">
                        <c:v>43226.855462962965</c:v>
                      </c:pt>
                      <c:pt idx="683">
                        <c:v>43226.855706018519</c:v>
                      </c:pt>
                      <c:pt idx="684">
                        <c:v>43226.855937499997</c:v>
                      </c:pt>
                      <c:pt idx="685">
                        <c:v>43226.856180555558</c:v>
                      </c:pt>
                      <c:pt idx="686">
                        <c:v>43226.856423611112</c:v>
                      </c:pt>
                      <c:pt idx="687">
                        <c:v>43226.856666666667</c:v>
                      </c:pt>
                      <c:pt idx="688">
                        <c:v>43226.856909722221</c:v>
                      </c:pt>
                      <c:pt idx="689">
                        <c:v>43226.857152777775</c:v>
                      </c:pt>
                      <c:pt idx="690">
                        <c:v>43226.857395833336</c:v>
                      </c:pt>
                      <c:pt idx="691">
                        <c:v>43226.857638888891</c:v>
                      </c:pt>
                      <c:pt idx="692">
                        <c:v>43226.857881944445</c:v>
                      </c:pt>
                      <c:pt idx="693">
                        <c:v>43226.858124999999</c:v>
                      </c:pt>
                      <c:pt idx="694">
                        <c:v>43226.858368055553</c:v>
                      </c:pt>
                      <c:pt idx="695">
                        <c:v>43226.858611111114</c:v>
                      </c:pt>
                      <c:pt idx="696">
                        <c:v>43226.858854166669</c:v>
                      </c:pt>
                      <c:pt idx="697">
                        <c:v>43226.859097222223</c:v>
                      </c:pt>
                      <c:pt idx="698">
                        <c:v>43226.859340277777</c:v>
                      </c:pt>
                      <c:pt idx="699">
                        <c:v>43226.859583333331</c:v>
                      </c:pt>
                      <c:pt idx="700">
                        <c:v>43226.859826388885</c:v>
                      </c:pt>
                      <c:pt idx="701">
                        <c:v>43226.860069444447</c:v>
                      </c:pt>
                      <c:pt idx="702">
                        <c:v>43226.860312500001</c:v>
                      </c:pt>
                      <c:pt idx="703">
                        <c:v>43226.860555555555</c:v>
                      </c:pt>
                      <c:pt idx="704">
                        <c:v>43226.860798611109</c:v>
                      </c:pt>
                      <c:pt idx="705">
                        <c:v>43226.861041666663</c:v>
                      </c:pt>
                      <c:pt idx="706">
                        <c:v>43226.861284722225</c:v>
                      </c:pt>
                      <c:pt idx="707">
                        <c:v>43226.861527777779</c:v>
                      </c:pt>
                      <c:pt idx="708">
                        <c:v>43226.861770833333</c:v>
                      </c:pt>
                      <c:pt idx="709">
                        <c:v>43226.862013888887</c:v>
                      </c:pt>
                      <c:pt idx="710">
                        <c:v>43226.862256944441</c:v>
                      </c:pt>
                      <c:pt idx="711">
                        <c:v>43226.862500000003</c:v>
                      </c:pt>
                      <c:pt idx="712">
                        <c:v>43226.862743055557</c:v>
                      </c:pt>
                      <c:pt idx="713">
                        <c:v>43226.862986111111</c:v>
                      </c:pt>
                      <c:pt idx="714">
                        <c:v>43226.863229166665</c:v>
                      </c:pt>
                      <c:pt idx="715">
                        <c:v>43226.86347222222</c:v>
                      </c:pt>
                      <c:pt idx="716">
                        <c:v>43226.863715277781</c:v>
                      </c:pt>
                      <c:pt idx="717">
                        <c:v>43226.863958333335</c:v>
                      </c:pt>
                      <c:pt idx="718">
                        <c:v>43226.864201388889</c:v>
                      </c:pt>
                      <c:pt idx="719">
                        <c:v>43226.864444444444</c:v>
                      </c:pt>
                      <c:pt idx="720">
                        <c:v>43226.864687499998</c:v>
                      </c:pt>
                      <c:pt idx="721">
                        <c:v>43226.864930555559</c:v>
                      </c:pt>
                      <c:pt idx="722">
                        <c:v>43226.865173611113</c:v>
                      </c:pt>
                      <c:pt idx="723">
                        <c:v>43226.865416666667</c:v>
                      </c:pt>
                      <c:pt idx="724">
                        <c:v>43226.865659722222</c:v>
                      </c:pt>
                      <c:pt idx="725">
                        <c:v>43226.865902777776</c:v>
                      </c:pt>
                      <c:pt idx="726">
                        <c:v>43226.86614583333</c:v>
                      </c:pt>
                      <c:pt idx="727">
                        <c:v>43226.866388888891</c:v>
                      </c:pt>
                      <c:pt idx="728">
                        <c:v>43226.866631944446</c:v>
                      </c:pt>
                      <c:pt idx="729">
                        <c:v>43226.866875</c:v>
                      </c:pt>
                      <c:pt idx="730">
                        <c:v>43226.867106481484</c:v>
                      </c:pt>
                      <c:pt idx="731">
                        <c:v>43226.867349537039</c:v>
                      </c:pt>
                      <c:pt idx="732">
                        <c:v>43226.867592592593</c:v>
                      </c:pt>
                      <c:pt idx="733">
                        <c:v>43226.867835648147</c:v>
                      </c:pt>
                      <c:pt idx="734">
                        <c:v>43226.868078703701</c:v>
                      </c:pt>
                      <c:pt idx="735">
                        <c:v>43226.868321759262</c:v>
                      </c:pt>
                      <c:pt idx="736">
                        <c:v>43226.868564814817</c:v>
                      </c:pt>
                      <c:pt idx="737">
                        <c:v>43226.868807870371</c:v>
                      </c:pt>
                      <c:pt idx="738">
                        <c:v>43226.869050925925</c:v>
                      </c:pt>
                      <c:pt idx="739">
                        <c:v>43226.869293981479</c:v>
                      </c:pt>
                      <c:pt idx="740">
                        <c:v>43226.869537037041</c:v>
                      </c:pt>
                      <c:pt idx="741">
                        <c:v>43226.869780092595</c:v>
                      </c:pt>
                      <c:pt idx="742">
                        <c:v>43226.870023148149</c:v>
                      </c:pt>
                      <c:pt idx="743">
                        <c:v>43226.870266203703</c:v>
                      </c:pt>
                      <c:pt idx="744">
                        <c:v>43226.870509259257</c:v>
                      </c:pt>
                      <c:pt idx="745">
                        <c:v>43226.870752314811</c:v>
                      </c:pt>
                      <c:pt idx="746">
                        <c:v>43226.870995370373</c:v>
                      </c:pt>
                      <c:pt idx="747">
                        <c:v>43226.871238425927</c:v>
                      </c:pt>
                      <c:pt idx="748">
                        <c:v>43226.871481481481</c:v>
                      </c:pt>
                      <c:pt idx="749">
                        <c:v>43226.871724537035</c:v>
                      </c:pt>
                      <c:pt idx="750">
                        <c:v>43226.871967592589</c:v>
                      </c:pt>
                      <c:pt idx="751">
                        <c:v>43226.872210648151</c:v>
                      </c:pt>
                      <c:pt idx="752">
                        <c:v>43226.872453703705</c:v>
                      </c:pt>
                      <c:pt idx="753">
                        <c:v>43226.872696759259</c:v>
                      </c:pt>
                      <c:pt idx="754">
                        <c:v>43226.872939814813</c:v>
                      </c:pt>
                      <c:pt idx="755">
                        <c:v>43226.873182870368</c:v>
                      </c:pt>
                      <c:pt idx="756">
                        <c:v>43226.873425925929</c:v>
                      </c:pt>
                      <c:pt idx="757">
                        <c:v>43226.873668981483</c:v>
                      </c:pt>
                      <c:pt idx="758">
                        <c:v>43226.873912037037</c:v>
                      </c:pt>
                      <c:pt idx="759">
                        <c:v>43226.874155092592</c:v>
                      </c:pt>
                      <c:pt idx="760">
                        <c:v>43226.874398148146</c:v>
                      </c:pt>
                      <c:pt idx="761">
                        <c:v>43226.874641203707</c:v>
                      </c:pt>
                      <c:pt idx="762">
                        <c:v>43226.874884259261</c:v>
                      </c:pt>
                      <c:pt idx="763">
                        <c:v>43226.875127314815</c:v>
                      </c:pt>
                      <c:pt idx="764">
                        <c:v>43226.87537037037</c:v>
                      </c:pt>
                      <c:pt idx="765">
                        <c:v>43226.875613425924</c:v>
                      </c:pt>
                      <c:pt idx="766">
                        <c:v>43226.875856481478</c:v>
                      </c:pt>
                      <c:pt idx="767">
                        <c:v>43226.876099537039</c:v>
                      </c:pt>
                      <c:pt idx="768">
                        <c:v>43226.876342592594</c:v>
                      </c:pt>
                      <c:pt idx="769">
                        <c:v>43226.876585648148</c:v>
                      </c:pt>
                      <c:pt idx="770">
                        <c:v>43226.876828703702</c:v>
                      </c:pt>
                      <c:pt idx="771">
                        <c:v>43226.877071759256</c:v>
                      </c:pt>
                      <c:pt idx="772">
                        <c:v>43226.877314814818</c:v>
                      </c:pt>
                      <c:pt idx="773">
                        <c:v>43226.877557870372</c:v>
                      </c:pt>
                      <c:pt idx="774">
                        <c:v>43226.877800925926</c:v>
                      </c:pt>
                      <c:pt idx="775">
                        <c:v>43226.87804398148</c:v>
                      </c:pt>
                      <c:pt idx="776">
                        <c:v>43226.878275462965</c:v>
                      </c:pt>
                      <c:pt idx="777">
                        <c:v>43226.878518518519</c:v>
                      </c:pt>
                      <c:pt idx="778">
                        <c:v>43226.878761574073</c:v>
                      </c:pt>
                      <c:pt idx="779">
                        <c:v>43226.879004629627</c:v>
                      </c:pt>
                      <c:pt idx="780">
                        <c:v>43226.879247685189</c:v>
                      </c:pt>
                      <c:pt idx="781">
                        <c:v>43226.879490740743</c:v>
                      </c:pt>
                      <c:pt idx="782">
                        <c:v>43226.879733796297</c:v>
                      </c:pt>
                      <c:pt idx="783">
                        <c:v>43226.879976851851</c:v>
                      </c:pt>
                      <c:pt idx="784">
                        <c:v>43226.880219907405</c:v>
                      </c:pt>
                      <c:pt idx="785">
                        <c:v>43226.880462962959</c:v>
                      </c:pt>
                      <c:pt idx="786">
                        <c:v>43226.880706018521</c:v>
                      </c:pt>
                      <c:pt idx="787">
                        <c:v>43226.880949074075</c:v>
                      </c:pt>
                      <c:pt idx="788">
                        <c:v>43226.881192129629</c:v>
                      </c:pt>
                      <c:pt idx="789">
                        <c:v>43226.881435185183</c:v>
                      </c:pt>
                      <c:pt idx="790">
                        <c:v>43226.881678240738</c:v>
                      </c:pt>
                      <c:pt idx="791">
                        <c:v>43226.881921296299</c:v>
                      </c:pt>
                      <c:pt idx="792">
                        <c:v>43226.882164351853</c:v>
                      </c:pt>
                      <c:pt idx="793">
                        <c:v>43226.882407407407</c:v>
                      </c:pt>
                      <c:pt idx="794">
                        <c:v>43226.882650462961</c:v>
                      </c:pt>
                      <c:pt idx="795">
                        <c:v>43226.882893518516</c:v>
                      </c:pt>
                      <c:pt idx="796">
                        <c:v>43226.883136574077</c:v>
                      </c:pt>
                      <c:pt idx="797">
                        <c:v>43226.883379629631</c:v>
                      </c:pt>
                      <c:pt idx="798">
                        <c:v>43226.883622685185</c:v>
                      </c:pt>
                      <c:pt idx="799">
                        <c:v>43226.88386574074</c:v>
                      </c:pt>
                      <c:pt idx="800">
                        <c:v>43226.884108796294</c:v>
                      </c:pt>
                      <c:pt idx="801">
                        <c:v>43226.884351851855</c:v>
                      </c:pt>
                      <c:pt idx="802">
                        <c:v>43226.884594907409</c:v>
                      </c:pt>
                      <c:pt idx="803">
                        <c:v>43226.884837962964</c:v>
                      </c:pt>
                      <c:pt idx="804">
                        <c:v>43226.885081018518</c:v>
                      </c:pt>
                      <c:pt idx="805">
                        <c:v>43226.885324074072</c:v>
                      </c:pt>
                      <c:pt idx="806">
                        <c:v>43226.885567129626</c:v>
                      </c:pt>
                      <c:pt idx="807">
                        <c:v>43226.885810185187</c:v>
                      </c:pt>
                      <c:pt idx="808">
                        <c:v>43226.886053240742</c:v>
                      </c:pt>
                      <c:pt idx="809">
                        <c:v>43226.886296296296</c:v>
                      </c:pt>
                      <c:pt idx="810">
                        <c:v>43226.88653935185</c:v>
                      </c:pt>
                      <c:pt idx="811">
                        <c:v>43226.886782407404</c:v>
                      </c:pt>
                      <c:pt idx="812">
                        <c:v>43226.887025462966</c:v>
                      </c:pt>
                      <c:pt idx="813">
                        <c:v>43226.88726851852</c:v>
                      </c:pt>
                      <c:pt idx="814">
                        <c:v>43226.887511574074</c:v>
                      </c:pt>
                      <c:pt idx="815">
                        <c:v>43226.887754629628</c:v>
                      </c:pt>
                      <c:pt idx="816">
                        <c:v>43226.887997685182</c:v>
                      </c:pt>
                      <c:pt idx="817">
                        <c:v>43226.888240740744</c:v>
                      </c:pt>
                      <c:pt idx="818">
                        <c:v>43226.888483796298</c:v>
                      </c:pt>
                      <c:pt idx="819">
                        <c:v>43226.888726851852</c:v>
                      </c:pt>
                      <c:pt idx="820">
                        <c:v>43226.888969907406</c:v>
                      </c:pt>
                      <c:pt idx="821">
                        <c:v>43226.88921296296</c:v>
                      </c:pt>
                      <c:pt idx="822">
                        <c:v>43226.889456018522</c:v>
                      </c:pt>
                      <c:pt idx="823">
                        <c:v>43226.889687499999</c:v>
                      </c:pt>
                      <c:pt idx="824">
                        <c:v>43226.889930555553</c:v>
                      </c:pt>
                      <c:pt idx="825">
                        <c:v>43226.890173611115</c:v>
                      </c:pt>
                      <c:pt idx="826">
                        <c:v>43226.890416666669</c:v>
                      </c:pt>
                      <c:pt idx="827">
                        <c:v>43226.890659722223</c:v>
                      </c:pt>
                      <c:pt idx="828">
                        <c:v>43226.890902777777</c:v>
                      </c:pt>
                      <c:pt idx="829">
                        <c:v>43226.891145833331</c:v>
                      </c:pt>
                      <c:pt idx="830">
                        <c:v>43226.891388888886</c:v>
                      </c:pt>
                      <c:pt idx="831">
                        <c:v>43226.891631944447</c:v>
                      </c:pt>
                      <c:pt idx="832">
                        <c:v>43226.891875000001</c:v>
                      </c:pt>
                      <c:pt idx="833">
                        <c:v>43226.892118055555</c:v>
                      </c:pt>
                      <c:pt idx="834">
                        <c:v>43226.892361111109</c:v>
                      </c:pt>
                      <c:pt idx="835">
                        <c:v>43226.892604166664</c:v>
                      </c:pt>
                      <c:pt idx="836">
                        <c:v>43226.892847222225</c:v>
                      </c:pt>
                      <c:pt idx="837">
                        <c:v>43226.893090277779</c:v>
                      </c:pt>
                      <c:pt idx="838">
                        <c:v>43226.893333333333</c:v>
                      </c:pt>
                      <c:pt idx="839">
                        <c:v>43226.893576388888</c:v>
                      </c:pt>
                      <c:pt idx="840">
                        <c:v>43226.893819444442</c:v>
                      </c:pt>
                      <c:pt idx="841">
                        <c:v>43226.894062500003</c:v>
                      </c:pt>
                      <c:pt idx="842">
                        <c:v>43226.894305555557</c:v>
                      </c:pt>
                      <c:pt idx="843">
                        <c:v>43226.894548611112</c:v>
                      </c:pt>
                      <c:pt idx="844">
                        <c:v>43226.894791666666</c:v>
                      </c:pt>
                      <c:pt idx="845">
                        <c:v>43226.89503472222</c:v>
                      </c:pt>
                      <c:pt idx="846">
                        <c:v>43226.895277777781</c:v>
                      </c:pt>
                      <c:pt idx="847">
                        <c:v>43226.895520833335</c:v>
                      </c:pt>
                      <c:pt idx="848">
                        <c:v>43226.89576388889</c:v>
                      </c:pt>
                      <c:pt idx="849">
                        <c:v>43226.896006944444</c:v>
                      </c:pt>
                      <c:pt idx="850">
                        <c:v>43226.896249999998</c:v>
                      </c:pt>
                      <c:pt idx="851">
                        <c:v>43226.896493055552</c:v>
                      </c:pt>
                      <c:pt idx="852">
                        <c:v>43226.896736111114</c:v>
                      </c:pt>
                      <c:pt idx="853">
                        <c:v>43226.896979166668</c:v>
                      </c:pt>
                      <c:pt idx="854">
                        <c:v>43226.897222222222</c:v>
                      </c:pt>
                      <c:pt idx="855">
                        <c:v>43226.897465277776</c:v>
                      </c:pt>
                      <c:pt idx="856">
                        <c:v>43226.89770833333</c:v>
                      </c:pt>
                      <c:pt idx="857">
                        <c:v>43226.897951388892</c:v>
                      </c:pt>
                      <c:pt idx="858">
                        <c:v>43226.898194444446</c:v>
                      </c:pt>
                      <c:pt idx="859">
                        <c:v>43226.8984375</c:v>
                      </c:pt>
                      <c:pt idx="860">
                        <c:v>43226.898680555554</c:v>
                      </c:pt>
                      <c:pt idx="861">
                        <c:v>43226.898923611108</c:v>
                      </c:pt>
                      <c:pt idx="862">
                        <c:v>43226.89916666667</c:v>
                      </c:pt>
                      <c:pt idx="863">
                        <c:v>43226.899409722224</c:v>
                      </c:pt>
                      <c:pt idx="864">
                        <c:v>43226.899652777778</c:v>
                      </c:pt>
                      <c:pt idx="865">
                        <c:v>43226.899895833332</c:v>
                      </c:pt>
                      <c:pt idx="866">
                        <c:v>43226.900138888886</c:v>
                      </c:pt>
                      <c:pt idx="867">
                        <c:v>43226.900381944448</c:v>
                      </c:pt>
                      <c:pt idx="868">
                        <c:v>43226.900625000002</c:v>
                      </c:pt>
                      <c:pt idx="869">
                        <c:v>43226.900868055556</c:v>
                      </c:pt>
                      <c:pt idx="870">
                        <c:v>43226.90111111111</c:v>
                      </c:pt>
                      <c:pt idx="871">
                        <c:v>43226.901354166665</c:v>
                      </c:pt>
                      <c:pt idx="872">
                        <c:v>43226.901585648149</c:v>
                      </c:pt>
                      <c:pt idx="873">
                        <c:v>43226.901828703703</c:v>
                      </c:pt>
                      <c:pt idx="874">
                        <c:v>43226.902071759258</c:v>
                      </c:pt>
                      <c:pt idx="875">
                        <c:v>43226.902314814812</c:v>
                      </c:pt>
                      <c:pt idx="876">
                        <c:v>43226.902557870373</c:v>
                      </c:pt>
                      <c:pt idx="877">
                        <c:v>43226.902800925927</c:v>
                      </c:pt>
                      <c:pt idx="878">
                        <c:v>43226.903043981481</c:v>
                      </c:pt>
                      <c:pt idx="879">
                        <c:v>43226.903287037036</c:v>
                      </c:pt>
                      <c:pt idx="880">
                        <c:v>43226.90353009259</c:v>
                      </c:pt>
                      <c:pt idx="881">
                        <c:v>43226.903773148151</c:v>
                      </c:pt>
                      <c:pt idx="882">
                        <c:v>43226.904016203705</c:v>
                      </c:pt>
                      <c:pt idx="883">
                        <c:v>43226.90425925926</c:v>
                      </c:pt>
                      <c:pt idx="884">
                        <c:v>43226.904502314814</c:v>
                      </c:pt>
                      <c:pt idx="885">
                        <c:v>43226.904745370368</c:v>
                      </c:pt>
                      <c:pt idx="886">
                        <c:v>43226.904988425929</c:v>
                      </c:pt>
                      <c:pt idx="887">
                        <c:v>43226.905231481483</c:v>
                      </c:pt>
                      <c:pt idx="888">
                        <c:v>43226.905474537038</c:v>
                      </c:pt>
                      <c:pt idx="889">
                        <c:v>43226.905717592592</c:v>
                      </c:pt>
                      <c:pt idx="890">
                        <c:v>43226.905960648146</c:v>
                      </c:pt>
                      <c:pt idx="891">
                        <c:v>43226.9062037037</c:v>
                      </c:pt>
                      <c:pt idx="892">
                        <c:v>43226.906446759262</c:v>
                      </c:pt>
                      <c:pt idx="893">
                        <c:v>43226.906689814816</c:v>
                      </c:pt>
                      <c:pt idx="894">
                        <c:v>43226.90693287037</c:v>
                      </c:pt>
                      <c:pt idx="895">
                        <c:v>43226.907175925924</c:v>
                      </c:pt>
                      <c:pt idx="896">
                        <c:v>43226.907418981478</c:v>
                      </c:pt>
                      <c:pt idx="897">
                        <c:v>43226.90766203704</c:v>
                      </c:pt>
                      <c:pt idx="898">
                        <c:v>43226.907905092594</c:v>
                      </c:pt>
                      <c:pt idx="899">
                        <c:v>43226.908148148148</c:v>
                      </c:pt>
                      <c:pt idx="900">
                        <c:v>43226.908391203702</c:v>
                      </c:pt>
                      <c:pt idx="901">
                        <c:v>43226.908634259256</c:v>
                      </c:pt>
                      <c:pt idx="902">
                        <c:v>43226.908877314818</c:v>
                      </c:pt>
                      <c:pt idx="903">
                        <c:v>43226.909120370372</c:v>
                      </c:pt>
                      <c:pt idx="904">
                        <c:v>43226.909363425926</c:v>
                      </c:pt>
                      <c:pt idx="905">
                        <c:v>43226.90960648148</c:v>
                      </c:pt>
                      <c:pt idx="906">
                        <c:v>43226.909849537034</c:v>
                      </c:pt>
                      <c:pt idx="907">
                        <c:v>43226.910092592596</c:v>
                      </c:pt>
                      <c:pt idx="908">
                        <c:v>43226.91033564815</c:v>
                      </c:pt>
                      <c:pt idx="909">
                        <c:v>43226.910578703704</c:v>
                      </c:pt>
                      <c:pt idx="910">
                        <c:v>43226.910821759258</c:v>
                      </c:pt>
                      <c:pt idx="911">
                        <c:v>43226.911064814813</c:v>
                      </c:pt>
                      <c:pt idx="912">
                        <c:v>43226.911307870374</c:v>
                      </c:pt>
                      <c:pt idx="913">
                        <c:v>43226.911550925928</c:v>
                      </c:pt>
                      <c:pt idx="914">
                        <c:v>43226.911793981482</c:v>
                      </c:pt>
                      <c:pt idx="915">
                        <c:v>43226.912037037036</c:v>
                      </c:pt>
                      <c:pt idx="916">
                        <c:v>43226.912280092591</c:v>
                      </c:pt>
                      <c:pt idx="917">
                        <c:v>43226.912523148145</c:v>
                      </c:pt>
                      <c:pt idx="918">
                        <c:v>43226.912766203706</c:v>
                      </c:pt>
                      <c:pt idx="919">
                        <c:v>43226.912997685184</c:v>
                      </c:pt>
                      <c:pt idx="920">
                        <c:v>43226.913240740738</c:v>
                      </c:pt>
                      <c:pt idx="921">
                        <c:v>43226.913483796299</c:v>
                      </c:pt>
                      <c:pt idx="922">
                        <c:v>43226.913726851853</c:v>
                      </c:pt>
                      <c:pt idx="923">
                        <c:v>43226.913969907408</c:v>
                      </c:pt>
                      <c:pt idx="924">
                        <c:v>43226.914212962962</c:v>
                      </c:pt>
                      <c:pt idx="925">
                        <c:v>43226.914456018516</c:v>
                      </c:pt>
                      <c:pt idx="926">
                        <c:v>43226.914699074077</c:v>
                      </c:pt>
                      <c:pt idx="927">
                        <c:v>43226.914942129632</c:v>
                      </c:pt>
                      <c:pt idx="928">
                        <c:v>43226.915185185186</c:v>
                      </c:pt>
                      <c:pt idx="929">
                        <c:v>43226.91542824074</c:v>
                      </c:pt>
                      <c:pt idx="930">
                        <c:v>43226.915671296294</c:v>
                      </c:pt>
                      <c:pt idx="931">
                        <c:v>43226.915914351855</c:v>
                      </c:pt>
                      <c:pt idx="932">
                        <c:v>43226.91615740741</c:v>
                      </c:pt>
                      <c:pt idx="933">
                        <c:v>43226.916400462964</c:v>
                      </c:pt>
                      <c:pt idx="934">
                        <c:v>43226.916643518518</c:v>
                      </c:pt>
                      <c:pt idx="935">
                        <c:v>43226.916886574072</c:v>
                      </c:pt>
                      <c:pt idx="936">
                        <c:v>43226.917129629626</c:v>
                      </c:pt>
                      <c:pt idx="937">
                        <c:v>43226.917372685188</c:v>
                      </c:pt>
                      <c:pt idx="938">
                        <c:v>43226.917615740742</c:v>
                      </c:pt>
                      <c:pt idx="939">
                        <c:v>43226.917858796296</c:v>
                      </c:pt>
                      <c:pt idx="940">
                        <c:v>43226.91810185185</c:v>
                      </c:pt>
                      <c:pt idx="941">
                        <c:v>43226.918344907404</c:v>
                      </c:pt>
                      <c:pt idx="942">
                        <c:v>43226.918587962966</c:v>
                      </c:pt>
                      <c:pt idx="943">
                        <c:v>43226.91883101852</c:v>
                      </c:pt>
                      <c:pt idx="944">
                        <c:v>43226.919074074074</c:v>
                      </c:pt>
                      <c:pt idx="945">
                        <c:v>43226.919317129628</c:v>
                      </c:pt>
                      <c:pt idx="946">
                        <c:v>43226.919560185182</c:v>
                      </c:pt>
                      <c:pt idx="947">
                        <c:v>43226.919803240744</c:v>
                      </c:pt>
                      <c:pt idx="948">
                        <c:v>43226.920046296298</c:v>
                      </c:pt>
                      <c:pt idx="949">
                        <c:v>43226.920289351852</c:v>
                      </c:pt>
                      <c:pt idx="950">
                        <c:v>43226.920532407406</c:v>
                      </c:pt>
                      <c:pt idx="951">
                        <c:v>43226.920775462961</c:v>
                      </c:pt>
                      <c:pt idx="952">
                        <c:v>43226.921018518522</c:v>
                      </c:pt>
                      <c:pt idx="953">
                        <c:v>43226.921261574076</c:v>
                      </c:pt>
                      <c:pt idx="954">
                        <c:v>43226.92150462963</c:v>
                      </c:pt>
                      <c:pt idx="955">
                        <c:v>43226.921747685185</c:v>
                      </c:pt>
                      <c:pt idx="956">
                        <c:v>43226.921990740739</c:v>
                      </c:pt>
                      <c:pt idx="957">
                        <c:v>43226.922233796293</c:v>
                      </c:pt>
                      <c:pt idx="958">
                        <c:v>43226.922476851854</c:v>
                      </c:pt>
                      <c:pt idx="959">
                        <c:v>43226.922719907408</c:v>
                      </c:pt>
                      <c:pt idx="960">
                        <c:v>43226.922962962963</c:v>
                      </c:pt>
                      <c:pt idx="961">
                        <c:v>43226.923206018517</c:v>
                      </c:pt>
                      <c:pt idx="962">
                        <c:v>43226.923449074071</c:v>
                      </c:pt>
                      <c:pt idx="963">
                        <c:v>43226.923692129632</c:v>
                      </c:pt>
                      <c:pt idx="964">
                        <c:v>43226.92392361111</c:v>
                      </c:pt>
                      <c:pt idx="965">
                        <c:v>43226.924166666664</c:v>
                      </c:pt>
                      <c:pt idx="966">
                        <c:v>43226.924409722225</c:v>
                      </c:pt>
                      <c:pt idx="967">
                        <c:v>43226.92465277778</c:v>
                      </c:pt>
                      <c:pt idx="968">
                        <c:v>43226.924895833334</c:v>
                      </c:pt>
                      <c:pt idx="969">
                        <c:v>43226.925138888888</c:v>
                      </c:pt>
                      <c:pt idx="970">
                        <c:v>43226.925381944442</c:v>
                      </c:pt>
                      <c:pt idx="971">
                        <c:v>43226.925625000003</c:v>
                      </c:pt>
                      <c:pt idx="972">
                        <c:v>43226.925868055558</c:v>
                      </c:pt>
                      <c:pt idx="973">
                        <c:v>43226.926111111112</c:v>
                      </c:pt>
                      <c:pt idx="974">
                        <c:v>43226.926354166666</c:v>
                      </c:pt>
                      <c:pt idx="975">
                        <c:v>43226.92659722222</c:v>
                      </c:pt>
                      <c:pt idx="976">
                        <c:v>43226.926840277774</c:v>
                      </c:pt>
                      <c:pt idx="977">
                        <c:v>43226.927083333336</c:v>
                      </c:pt>
                      <c:pt idx="978">
                        <c:v>43226.92732638889</c:v>
                      </c:pt>
                      <c:pt idx="979">
                        <c:v>43226.927569444444</c:v>
                      </c:pt>
                      <c:pt idx="980">
                        <c:v>43226.927812499998</c:v>
                      </c:pt>
                      <c:pt idx="981">
                        <c:v>43226.928055555552</c:v>
                      </c:pt>
                      <c:pt idx="982">
                        <c:v>43226.928298611114</c:v>
                      </c:pt>
                      <c:pt idx="983">
                        <c:v>43226.928541666668</c:v>
                      </c:pt>
                      <c:pt idx="984">
                        <c:v>43226.928784722222</c:v>
                      </c:pt>
                      <c:pt idx="985">
                        <c:v>43226.929027777776</c:v>
                      </c:pt>
                      <c:pt idx="986">
                        <c:v>43226.929270833331</c:v>
                      </c:pt>
                      <c:pt idx="987">
                        <c:v>43226.929513888892</c:v>
                      </c:pt>
                      <c:pt idx="988">
                        <c:v>43226.929756944446</c:v>
                      </c:pt>
                      <c:pt idx="989">
                        <c:v>43226.93</c:v>
                      </c:pt>
                      <c:pt idx="990">
                        <c:v>43226.930243055554</c:v>
                      </c:pt>
                      <c:pt idx="991">
                        <c:v>43226.930486111109</c:v>
                      </c:pt>
                      <c:pt idx="992">
                        <c:v>43226.93072916667</c:v>
                      </c:pt>
                      <c:pt idx="993">
                        <c:v>43226.930972222224</c:v>
                      </c:pt>
                      <c:pt idx="994">
                        <c:v>43226.931215277778</c:v>
                      </c:pt>
                      <c:pt idx="995">
                        <c:v>43226.931458333333</c:v>
                      </c:pt>
                      <c:pt idx="996">
                        <c:v>43226.931701388887</c:v>
                      </c:pt>
                      <c:pt idx="997">
                        <c:v>43226.931944444441</c:v>
                      </c:pt>
                      <c:pt idx="998">
                        <c:v>43226.932187500002</c:v>
                      </c:pt>
                      <c:pt idx="999">
                        <c:v>43226.932430555556</c:v>
                      </c:pt>
                      <c:pt idx="1000">
                        <c:v>43226.932673611111</c:v>
                      </c:pt>
                      <c:pt idx="1001">
                        <c:v>43226.932916666665</c:v>
                      </c:pt>
                      <c:pt idx="1002">
                        <c:v>43226.933159722219</c:v>
                      </c:pt>
                      <c:pt idx="1003">
                        <c:v>43226.93340277778</c:v>
                      </c:pt>
                      <c:pt idx="1004">
                        <c:v>43226.933645833335</c:v>
                      </c:pt>
                      <c:pt idx="1005">
                        <c:v>43226.933888888889</c:v>
                      </c:pt>
                      <c:pt idx="1006">
                        <c:v>43226.934131944443</c:v>
                      </c:pt>
                      <c:pt idx="1007">
                        <c:v>43226.934374999997</c:v>
                      </c:pt>
                      <c:pt idx="1008">
                        <c:v>43226.934618055559</c:v>
                      </c:pt>
                      <c:pt idx="1009">
                        <c:v>43226.934861111113</c:v>
                      </c:pt>
                      <c:pt idx="1010">
                        <c:v>43226.935104166667</c:v>
                      </c:pt>
                      <c:pt idx="1011">
                        <c:v>43226.935335648152</c:v>
                      </c:pt>
                      <c:pt idx="1012">
                        <c:v>43226.935578703706</c:v>
                      </c:pt>
                      <c:pt idx="1013">
                        <c:v>43226.93582175926</c:v>
                      </c:pt>
                      <c:pt idx="1014">
                        <c:v>43226.936064814814</c:v>
                      </c:pt>
                      <c:pt idx="1015">
                        <c:v>43226.936307870368</c:v>
                      </c:pt>
                      <c:pt idx="1016">
                        <c:v>43226.936550925922</c:v>
                      </c:pt>
                      <c:pt idx="1017">
                        <c:v>43226.936793981484</c:v>
                      </c:pt>
                      <c:pt idx="1018">
                        <c:v>43226.937037037038</c:v>
                      </c:pt>
                      <c:pt idx="1019">
                        <c:v>43226.937280092592</c:v>
                      </c:pt>
                      <c:pt idx="1020">
                        <c:v>43226.937523148146</c:v>
                      </c:pt>
                      <c:pt idx="1021">
                        <c:v>43226.9377662037</c:v>
                      </c:pt>
                      <c:pt idx="1022">
                        <c:v>43226.938009259262</c:v>
                      </c:pt>
                      <c:pt idx="1023">
                        <c:v>43226.938252314816</c:v>
                      </c:pt>
                      <c:pt idx="1024">
                        <c:v>43226.93849537037</c:v>
                      </c:pt>
                      <c:pt idx="1025">
                        <c:v>43226.938738425924</c:v>
                      </c:pt>
                      <c:pt idx="1026">
                        <c:v>43226.938981481479</c:v>
                      </c:pt>
                      <c:pt idx="1027">
                        <c:v>43226.93922453704</c:v>
                      </c:pt>
                      <c:pt idx="1028">
                        <c:v>43226.939467592594</c:v>
                      </c:pt>
                      <c:pt idx="1029">
                        <c:v>43226.939710648148</c:v>
                      </c:pt>
                      <c:pt idx="1030">
                        <c:v>43226.939953703702</c:v>
                      </c:pt>
                      <c:pt idx="1031">
                        <c:v>43226.940196759257</c:v>
                      </c:pt>
                      <c:pt idx="1032">
                        <c:v>43226.940439814818</c:v>
                      </c:pt>
                      <c:pt idx="1033">
                        <c:v>43226.940682870372</c:v>
                      </c:pt>
                      <c:pt idx="1034">
                        <c:v>43226.940925925926</c:v>
                      </c:pt>
                      <c:pt idx="1035">
                        <c:v>43226.941168981481</c:v>
                      </c:pt>
                      <c:pt idx="1036">
                        <c:v>43226.941412037035</c:v>
                      </c:pt>
                      <c:pt idx="1037">
                        <c:v>43226.941655092596</c:v>
                      </c:pt>
                      <c:pt idx="1038">
                        <c:v>43226.94189814815</c:v>
                      </c:pt>
                      <c:pt idx="1039">
                        <c:v>43226.942141203705</c:v>
                      </c:pt>
                      <c:pt idx="1040">
                        <c:v>43226.942384259259</c:v>
                      </c:pt>
                      <c:pt idx="1041">
                        <c:v>43226.942627314813</c:v>
                      </c:pt>
                      <c:pt idx="1042">
                        <c:v>43226.942870370367</c:v>
                      </c:pt>
                      <c:pt idx="1043">
                        <c:v>43226.943113425928</c:v>
                      </c:pt>
                      <c:pt idx="1044">
                        <c:v>43226.943356481483</c:v>
                      </c:pt>
                      <c:pt idx="1045">
                        <c:v>43226.943599537037</c:v>
                      </c:pt>
                      <c:pt idx="1046">
                        <c:v>43226.943842592591</c:v>
                      </c:pt>
                      <c:pt idx="1047">
                        <c:v>43226.944085648145</c:v>
                      </c:pt>
                      <c:pt idx="1048">
                        <c:v>43226.944328703707</c:v>
                      </c:pt>
                      <c:pt idx="1049">
                        <c:v>43226.944571759261</c:v>
                      </c:pt>
                      <c:pt idx="1050">
                        <c:v>43226.944814814815</c:v>
                      </c:pt>
                      <c:pt idx="1051">
                        <c:v>43226.945057870369</c:v>
                      </c:pt>
                      <c:pt idx="1052">
                        <c:v>43226.945300925923</c:v>
                      </c:pt>
                      <c:pt idx="1053">
                        <c:v>43226.945543981485</c:v>
                      </c:pt>
                      <c:pt idx="1054">
                        <c:v>43226.945787037039</c:v>
                      </c:pt>
                      <c:pt idx="1055">
                        <c:v>43226.946030092593</c:v>
                      </c:pt>
                      <c:pt idx="1056">
                        <c:v>43226.946261574078</c:v>
                      </c:pt>
                      <c:pt idx="1057">
                        <c:v>43226.946504629632</c:v>
                      </c:pt>
                      <c:pt idx="1058">
                        <c:v>43226.946747685186</c:v>
                      </c:pt>
                      <c:pt idx="1059">
                        <c:v>43226.94699074074</c:v>
                      </c:pt>
                      <c:pt idx="1060">
                        <c:v>43226.947233796294</c:v>
                      </c:pt>
                      <c:pt idx="1061">
                        <c:v>43226.947476851848</c:v>
                      </c:pt>
                      <c:pt idx="1062">
                        <c:v>43226.94771990741</c:v>
                      </c:pt>
                      <c:pt idx="1063">
                        <c:v>43226.947962962964</c:v>
                      </c:pt>
                      <c:pt idx="1064">
                        <c:v>43226.948206018518</c:v>
                      </c:pt>
                      <c:pt idx="1065">
                        <c:v>43226.948449074072</c:v>
                      </c:pt>
                      <c:pt idx="1066">
                        <c:v>43226.948692129627</c:v>
                      </c:pt>
                      <c:pt idx="1067">
                        <c:v>43226.948935185188</c:v>
                      </c:pt>
                      <c:pt idx="1068">
                        <c:v>43226.949178240742</c:v>
                      </c:pt>
                      <c:pt idx="1069">
                        <c:v>43226.949421296296</c:v>
                      </c:pt>
                      <c:pt idx="1070">
                        <c:v>43226.949664351851</c:v>
                      </c:pt>
                      <c:pt idx="1071">
                        <c:v>43226.949907407405</c:v>
                      </c:pt>
                      <c:pt idx="1072">
                        <c:v>43226.950150462966</c:v>
                      </c:pt>
                      <c:pt idx="1073">
                        <c:v>43226.95039351852</c:v>
                      </c:pt>
                      <c:pt idx="1074">
                        <c:v>43226.950636574074</c:v>
                      </c:pt>
                      <c:pt idx="1075">
                        <c:v>43226.950879629629</c:v>
                      </c:pt>
                      <c:pt idx="1076">
                        <c:v>43226.951122685183</c:v>
                      </c:pt>
                      <c:pt idx="1077">
                        <c:v>43226.951365740744</c:v>
                      </c:pt>
                      <c:pt idx="1078">
                        <c:v>43226.951608796298</c:v>
                      </c:pt>
                      <c:pt idx="1079">
                        <c:v>43226.951851851853</c:v>
                      </c:pt>
                      <c:pt idx="1080">
                        <c:v>43226.952094907407</c:v>
                      </c:pt>
                      <c:pt idx="1081">
                        <c:v>43226.952337962961</c:v>
                      </c:pt>
                      <c:pt idx="1082">
                        <c:v>43226.952581018515</c:v>
                      </c:pt>
                      <c:pt idx="1083">
                        <c:v>43226.952824074076</c:v>
                      </c:pt>
                      <c:pt idx="1084">
                        <c:v>43226.953067129631</c:v>
                      </c:pt>
                      <c:pt idx="1085">
                        <c:v>43226.953310185185</c:v>
                      </c:pt>
                      <c:pt idx="1086">
                        <c:v>43226.953553240739</c:v>
                      </c:pt>
                      <c:pt idx="1087">
                        <c:v>43226.953796296293</c:v>
                      </c:pt>
                      <c:pt idx="1088">
                        <c:v>43226.954039351855</c:v>
                      </c:pt>
                      <c:pt idx="1089">
                        <c:v>43226.954282407409</c:v>
                      </c:pt>
                      <c:pt idx="1090">
                        <c:v>43226.954525462963</c:v>
                      </c:pt>
                      <c:pt idx="1091">
                        <c:v>43226.954768518517</c:v>
                      </c:pt>
                      <c:pt idx="1092">
                        <c:v>43226.955011574071</c:v>
                      </c:pt>
                      <c:pt idx="1093">
                        <c:v>43226.955254629633</c:v>
                      </c:pt>
                      <c:pt idx="1094">
                        <c:v>43226.955497685187</c:v>
                      </c:pt>
                      <c:pt idx="1095">
                        <c:v>43226.955740740741</c:v>
                      </c:pt>
                      <c:pt idx="1096">
                        <c:v>43226.955983796295</c:v>
                      </c:pt>
                      <c:pt idx="1097">
                        <c:v>43226.956226851849</c:v>
                      </c:pt>
                      <c:pt idx="1098">
                        <c:v>43226.956469907411</c:v>
                      </c:pt>
                      <c:pt idx="1099">
                        <c:v>43226.956712962965</c:v>
                      </c:pt>
                      <c:pt idx="1100">
                        <c:v>43226.956956018519</c:v>
                      </c:pt>
                      <c:pt idx="1101">
                        <c:v>43226.957199074073</c:v>
                      </c:pt>
                      <c:pt idx="1102">
                        <c:v>43226.957442129627</c:v>
                      </c:pt>
                      <c:pt idx="1103">
                        <c:v>43226.957673611112</c:v>
                      </c:pt>
                      <c:pt idx="1104">
                        <c:v>43226.957916666666</c:v>
                      </c:pt>
                      <c:pt idx="1105">
                        <c:v>43226.95815972222</c:v>
                      </c:pt>
                      <c:pt idx="1106">
                        <c:v>43226.958402777775</c:v>
                      </c:pt>
                      <c:pt idx="1107">
                        <c:v>43226.958645833336</c:v>
                      </c:pt>
                      <c:pt idx="1108">
                        <c:v>43226.95888888889</c:v>
                      </c:pt>
                      <c:pt idx="1109">
                        <c:v>43226.959131944444</c:v>
                      </c:pt>
                      <c:pt idx="1110">
                        <c:v>43226.959374999999</c:v>
                      </c:pt>
                      <c:pt idx="1111">
                        <c:v>43226.959618055553</c:v>
                      </c:pt>
                      <c:pt idx="1112">
                        <c:v>43226.959861111114</c:v>
                      </c:pt>
                      <c:pt idx="1113">
                        <c:v>43226.960104166668</c:v>
                      </c:pt>
                      <c:pt idx="1114">
                        <c:v>43226.960347222222</c:v>
                      </c:pt>
                      <c:pt idx="1115">
                        <c:v>43226.960590277777</c:v>
                      </c:pt>
                      <c:pt idx="1116">
                        <c:v>43226.960833333331</c:v>
                      </c:pt>
                      <c:pt idx="1117">
                        <c:v>43226.961076388892</c:v>
                      </c:pt>
                      <c:pt idx="1118">
                        <c:v>43226.961319444446</c:v>
                      </c:pt>
                      <c:pt idx="1119">
                        <c:v>43226.961562500001</c:v>
                      </c:pt>
                      <c:pt idx="1120">
                        <c:v>43226.961805555555</c:v>
                      </c:pt>
                      <c:pt idx="1121">
                        <c:v>43226.962048611109</c:v>
                      </c:pt>
                      <c:pt idx="1122">
                        <c:v>43226.962291666663</c:v>
                      </c:pt>
                      <c:pt idx="1123">
                        <c:v>43226.962534722225</c:v>
                      </c:pt>
                      <c:pt idx="1124">
                        <c:v>43226.962777777779</c:v>
                      </c:pt>
                      <c:pt idx="1125">
                        <c:v>43226.963020833333</c:v>
                      </c:pt>
                      <c:pt idx="1126">
                        <c:v>43226.963263888887</c:v>
                      </c:pt>
                      <c:pt idx="1127">
                        <c:v>43226.963506944441</c:v>
                      </c:pt>
                      <c:pt idx="1128">
                        <c:v>43226.963750000003</c:v>
                      </c:pt>
                      <c:pt idx="1129">
                        <c:v>43226.963993055557</c:v>
                      </c:pt>
                      <c:pt idx="1130">
                        <c:v>43226.964236111111</c:v>
                      </c:pt>
                      <c:pt idx="1131">
                        <c:v>43226.964479166665</c:v>
                      </c:pt>
                      <c:pt idx="1132">
                        <c:v>43226.964722222219</c:v>
                      </c:pt>
                      <c:pt idx="1133">
                        <c:v>43226.964965277781</c:v>
                      </c:pt>
                      <c:pt idx="1134">
                        <c:v>43226.965208333335</c:v>
                      </c:pt>
                      <c:pt idx="1135">
                        <c:v>43226.965451388889</c:v>
                      </c:pt>
                      <c:pt idx="1136">
                        <c:v>43226.965694444443</c:v>
                      </c:pt>
                      <c:pt idx="1137">
                        <c:v>43226.965937499997</c:v>
                      </c:pt>
                      <c:pt idx="1138">
                        <c:v>43226.966180555559</c:v>
                      </c:pt>
                      <c:pt idx="1139">
                        <c:v>43226.966423611113</c:v>
                      </c:pt>
                      <c:pt idx="1140">
                        <c:v>43226.966666666667</c:v>
                      </c:pt>
                      <c:pt idx="1141">
                        <c:v>43226.966909722221</c:v>
                      </c:pt>
                      <c:pt idx="1142">
                        <c:v>43226.967152777775</c:v>
                      </c:pt>
                      <c:pt idx="1143">
                        <c:v>43226.967395833337</c:v>
                      </c:pt>
                      <c:pt idx="1144">
                        <c:v>43226.967638888891</c:v>
                      </c:pt>
                      <c:pt idx="1145">
                        <c:v>43226.967881944445</c:v>
                      </c:pt>
                      <c:pt idx="1146">
                        <c:v>43226.968124999999</c:v>
                      </c:pt>
                      <c:pt idx="1147">
                        <c:v>43226.968368055554</c:v>
                      </c:pt>
                      <c:pt idx="1148">
                        <c:v>43226.968611111108</c:v>
                      </c:pt>
                      <c:pt idx="1149">
                        <c:v>43226.968854166669</c:v>
                      </c:pt>
                      <c:pt idx="1150">
                        <c:v>43226.969097222223</c:v>
                      </c:pt>
                      <c:pt idx="1151">
                        <c:v>43226.969340277778</c:v>
                      </c:pt>
                      <c:pt idx="1152">
                        <c:v>43226.969583333332</c:v>
                      </c:pt>
                      <c:pt idx="1153">
                        <c:v>43226.969814814816</c:v>
                      </c:pt>
                      <c:pt idx="1154">
                        <c:v>43226.970057870371</c:v>
                      </c:pt>
                      <c:pt idx="1155">
                        <c:v>43226.970300925925</c:v>
                      </c:pt>
                      <c:pt idx="1156">
                        <c:v>43226.970543981479</c:v>
                      </c:pt>
                      <c:pt idx="1157">
                        <c:v>43226.97078703704</c:v>
                      </c:pt>
                      <c:pt idx="1158">
                        <c:v>43226.971030092594</c:v>
                      </c:pt>
                      <c:pt idx="1159">
                        <c:v>43226.971273148149</c:v>
                      </c:pt>
                      <c:pt idx="1160">
                        <c:v>43226.971516203703</c:v>
                      </c:pt>
                      <c:pt idx="1161">
                        <c:v>43226.971759259257</c:v>
                      </c:pt>
                      <c:pt idx="1162">
                        <c:v>43226.972002314818</c:v>
                      </c:pt>
                      <c:pt idx="1163">
                        <c:v>43226.972245370373</c:v>
                      </c:pt>
                      <c:pt idx="1164">
                        <c:v>43226.972488425927</c:v>
                      </c:pt>
                      <c:pt idx="1165">
                        <c:v>43226.972731481481</c:v>
                      </c:pt>
                      <c:pt idx="1166">
                        <c:v>43226.972974537035</c:v>
                      </c:pt>
                      <c:pt idx="1167">
                        <c:v>43226.973217592589</c:v>
                      </c:pt>
                      <c:pt idx="1168">
                        <c:v>43226.973460648151</c:v>
                      </c:pt>
                      <c:pt idx="1169">
                        <c:v>43226.973703703705</c:v>
                      </c:pt>
                      <c:pt idx="1170">
                        <c:v>43226.973946759259</c:v>
                      </c:pt>
                      <c:pt idx="1171">
                        <c:v>43226.974189814813</c:v>
                      </c:pt>
                      <c:pt idx="1172">
                        <c:v>43226.974432870367</c:v>
                      </c:pt>
                      <c:pt idx="1173">
                        <c:v>43226.974675925929</c:v>
                      </c:pt>
                      <c:pt idx="1174">
                        <c:v>43226.974918981483</c:v>
                      </c:pt>
                      <c:pt idx="1175">
                        <c:v>43226.975162037037</c:v>
                      </c:pt>
                      <c:pt idx="1176">
                        <c:v>43226.975405092591</c:v>
                      </c:pt>
                      <c:pt idx="1177">
                        <c:v>43226.975648148145</c:v>
                      </c:pt>
                      <c:pt idx="1178">
                        <c:v>43226.975891203707</c:v>
                      </c:pt>
                      <c:pt idx="1179">
                        <c:v>43226.976134259261</c:v>
                      </c:pt>
                      <c:pt idx="1180">
                        <c:v>43226.976377314815</c:v>
                      </c:pt>
                      <c:pt idx="1181">
                        <c:v>43226.976620370369</c:v>
                      </c:pt>
                      <c:pt idx="1182">
                        <c:v>43226.976863425924</c:v>
                      </c:pt>
                      <c:pt idx="1183">
                        <c:v>43226.977106481485</c:v>
                      </c:pt>
                      <c:pt idx="1184">
                        <c:v>43226.977349537039</c:v>
                      </c:pt>
                      <c:pt idx="1185">
                        <c:v>43226.977592592593</c:v>
                      </c:pt>
                      <c:pt idx="1186">
                        <c:v>43226.977835648147</c:v>
                      </c:pt>
                      <c:pt idx="1187">
                        <c:v>43226.978078703702</c:v>
                      </c:pt>
                      <c:pt idx="1188">
                        <c:v>43226.978321759256</c:v>
                      </c:pt>
                      <c:pt idx="1189">
                        <c:v>43226.978564814817</c:v>
                      </c:pt>
                      <c:pt idx="1190">
                        <c:v>43226.978807870371</c:v>
                      </c:pt>
                      <c:pt idx="1191">
                        <c:v>43226.979050925926</c:v>
                      </c:pt>
                      <c:pt idx="1192">
                        <c:v>43226.97929398148</c:v>
                      </c:pt>
                      <c:pt idx="1193">
                        <c:v>43226.979537037034</c:v>
                      </c:pt>
                      <c:pt idx="1194">
                        <c:v>43226.979780092595</c:v>
                      </c:pt>
                      <c:pt idx="1195">
                        <c:v>43226.980023148149</c:v>
                      </c:pt>
                      <c:pt idx="1196">
                        <c:v>43226.980266203704</c:v>
                      </c:pt>
                      <c:pt idx="1197">
                        <c:v>43226.980509259258</c:v>
                      </c:pt>
                      <c:pt idx="1198">
                        <c:v>43226.980740740742</c:v>
                      </c:pt>
                      <c:pt idx="1199">
                        <c:v>43226.980983796297</c:v>
                      </c:pt>
                      <c:pt idx="1200">
                        <c:v>43226.981226851851</c:v>
                      </c:pt>
                      <c:pt idx="1201">
                        <c:v>43226.981469907405</c:v>
                      </c:pt>
                      <c:pt idx="1202">
                        <c:v>43226.981712962966</c:v>
                      </c:pt>
                      <c:pt idx="1203">
                        <c:v>43226.981956018521</c:v>
                      </c:pt>
                      <c:pt idx="1204">
                        <c:v>43226.982199074075</c:v>
                      </c:pt>
                      <c:pt idx="1205">
                        <c:v>43226.982442129629</c:v>
                      </c:pt>
                      <c:pt idx="1206">
                        <c:v>43226.982685185183</c:v>
                      </c:pt>
                      <c:pt idx="1207">
                        <c:v>43226.982928240737</c:v>
                      </c:pt>
                      <c:pt idx="1208">
                        <c:v>43226.983171296299</c:v>
                      </c:pt>
                      <c:pt idx="1209">
                        <c:v>43226.983414351853</c:v>
                      </c:pt>
                      <c:pt idx="1210">
                        <c:v>43226.983657407407</c:v>
                      </c:pt>
                      <c:pt idx="1211">
                        <c:v>43226.983900462961</c:v>
                      </c:pt>
                      <c:pt idx="1212">
                        <c:v>43226.984143518515</c:v>
                      </c:pt>
                      <c:pt idx="1213">
                        <c:v>43226.984386574077</c:v>
                      </c:pt>
                      <c:pt idx="1214">
                        <c:v>43226.984629629631</c:v>
                      </c:pt>
                      <c:pt idx="1215">
                        <c:v>43226.984872685185</c:v>
                      </c:pt>
                      <c:pt idx="1216">
                        <c:v>43226.985115740739</c:v>
                      </c:pt>
                      <c:pt idx="1217">
                        <c:v>43226.985358796293</c:v>
                      </c:pt>
                      <c:pt idx="1218">
                        <c:v>43226.985601851855</c:v>
                      </c:pt>
                      <c:pt idx="1219">
                        <c:v>43226.985844907409</c:v>
                      </c:pt>
                      <c:pt idx="1220">
                        <c:v>43226.986087962963</c:v>
                      </c:pt>
                      <c:pt idx="1221">
                        <c:v>43226.986331018517</c:v>
                      </c:pt>
                      <c:pt idx="1222">
                        <c:v>43226.986574074072</c:v>
                      </c:pt>
                      <c:pt idx="1223">
                        <c:v>43226.986817129633</c:v>
                      </c:pt>
                      <c:pt idx="1224">
                        <c:v>43226.987060185187</c:v>
                      </c:pt>
                      <c:pt idx="1225">
                        <c:v>43226.987303240741</c:v>
                      </c:pt>
                      <c:pt idx="1226">
                        <c:v>43226.987546296295</c:v>
                      </c:pt>
                      <c:pt idx="1227">
                        <c:v>43226.98778935185</c:v>
                      </c:pt>
                      <c:pt idx="1228">
                        <c:v>43226.988032407404</c:v>
                      </c:pt>
                      <c:pt idx="1229">
                        <c:v>43226.988275462965</c:v>
                      </c:pt>
                      <c:pt idx="1230">
                        <c:v>43226.988518518519</c:v>
                      </c:pt>
                      <c:pt idx="1231">
                        <c:v>43226.988761574074</c:v>
                      </c:pt>
                      <c:pt idx="1232">
                        <c:v>43226.989004629628</c:v>
                      </c:pt>
                      <c:pt idx="1233">
                        <c:v>43226.989247685182</c:v>
                      </c:pt>
                      <c:pt idx="1234">
                        <c:v>43226.989490740743</c:v>
                      </c:pt>
                      <c:pt idx="1235">
                        <c:v>43226.989733796298</c:v>
                      </c:pt>
                      <c:pt idx="1236">
                        <c:v>43226.989976851852</c:v>
                      </c:pt>
                      <c:pt idx="1237">
                        <c:v>43226.990219907406</c:v>
                      </c:pt>
                      <c:pt idx="1238">
                        <c:v>43226.99046296296</c:v>
                      </c:pt>
                      <c:pt idx="1239">
                        <c:v>43226.990706018521</c:v>
                      </c:pt>
                      <c:pt idx="1240">
                        <c:v>43226.990949074076</c:v>
                      </c:pt>
                      <c:pt idx="1241">
                        <c:v>43226.99119212963</c:v>
                      </c:pt>
                      <c:pt idx="1242">
                        <c:v>43226.991435185184</c:v>
                      </c:pt>
                      <c:pt idx="1243">
                        <c:v>43226.991678240738</c:v>
                      </c:pt>
                      <c:pt idx="1244">
                        <c:v>43226.991909722223</c:v>
                      </c:pt>
                      <c:pt idx="1245">
                        <c:v>43226.992152777777</c:v>
                      </c:pt>
                      <c:pt idx="1246">
                        <c:v>43226.992395833331</c:v>
                      </c:pt>
                      <c:pt idx="1247">
                        <c:v>43226.992638888885</c:v>
                      </c:pt>
                      <c:pt idx="1248">
                        <c:v>43226.992881944447</c:v>
                      </c:pt>
                      <c:pt idx="1249">
                        <c:v>43226.993125000001</c:v>
                      </c:pt>
                      <c:pt idx="1250">
                        <c:v>43226.993368055555</c:v>
                      </c:pt>
                      <c:pt idx="1251">
                        <c:v>43226.993611111109</c:v>
                      </c:pt>
                      <c:pt idx="1252">
                        <c:v>43226.993854166663</c:v>
                      </c:pt>
                      <c:pt idx="1253">
                        <c:v>43226.994097222225</c:v>
                      </c:pt>
                      <c:pt idx="1254">
                        <c:v>43226.994340277779</c:v>
                      </c:pt>
                      <c:pt idx="1255">
                        <c:v>43226.994583333333</c:v>
                      </c:pt>
                      <c:pt idx="1256">
                        <c:v>43226.994826388887</c:v>
                      </c:pt>
                      <c:pt idx="1257">
                        <c:v>43226.995069444441</c:v>
                      </c:pt>
                      <c:pt idx="1258">
                        <c:v>43226.995312500003</c:v>
                      </c:pt>
                      <c:pt idx="1259">
                        <c:v>43226.995555555557</c:v>
                      </c:pt>
                      <c:pt idx="1260">
                        <c:v>43226.995798611111</c:v>
                      </c:pt>
                      <c:pt idx="1261">
                        <c:v>43226.996041666665</c:v>
                      </c:pt>
                      <c:pt idx="1262">
                        <c:v>43226.99628472222</c:v>
                      </c:pt>
                      <c:pt idx="1263">
                        <c:v>43226.996527777781</c:v>
                      </c:pt>
                      <c:pt idx="1264">
                        <c:v>43226.996770833335</c:v>
                      </c:pt>
                      <c:pt idx="1265">
                        <c:v>43226.997013888889</c:v>
                      </c:pt>
                      <c:pt idx="1266">
                        <c:v>43226.997256944444</c:v>
                      </c:pt>
                      <c:pt idx="1267">
                        <c:v>43226.997499999998</c:v>
                      </c:pt>
                      <c:pt idx="1268">
                        <c:v>43226.997743055559</c:v>
                      </c:pt>
                      <c:pt idx="1269">
                        <c:v>43226.997986111113</c:v>
                      </c:pt>
                      <c:pt idx="1270">
                        <c:v>43226.998229166667</c:v>
                      </c:pt>
                      <c:pt idx="1271">
                        <c:v>43226.998472222222</c:v>
                      </c:pt>
                      <c:pt idx="1272">
                        <c:v>43226.998715277776</c:v>
                      </c:pt>
                      <c:pt idx="1273">
                        <c:v>43226.99895833333</c:v>
                      </c:pt>
                      <c:pt idx="1274">
                        <c:v>43226.999201388891</c:v>
                      </c:pt>
                      <c:pt idx="1275">
                        <c:v>43226.999444444446</c:v>
                      </c:pt>
                      <c:pt idx="1276">
                        <c:v>43226.9996875</c:v>
                      </c:pt>
                      <c:pt idx="1277">
                        <c:v>43226.999930555554</c:v>
                      </c:pt>
                      <c:pt idx="1278">
                        <c:v>43227.000173611108</c:v>
                      </c:pt>
                      <c:pt idx="1279">
                        <c:v>43227.000416666669</c:v>
                      </c:pt>
                      <c:pt idx="1280">
                        <c:v>43227.000659722224</c:v>
                      </c:pt>
                      <c:pt idx="1281">
                        <c:v>43227.000902777778</c:v>
                      </c:pt>
                      <c:pt idx="1282">
                        <c:v>43227.001145833332</c:v>
                      </c:pt>
                      <c:pt idx="1283">
                        <c:v>43227.001388888886</c:v>
                      </c:pt>
                      <c:pt idx="1284">
                        <c:v>43227.001631944448</c:v>
                      </c:pt>
                      <c:pt idx="1285">
                        <c:v>43227.001875000002</c:v>
                      </c:pt>
                      <c:pt idx="1286">
                        <c:v>43227.002118055556</c:v>
                      </c:pt>
                      <c:pt idx="1287">
                        <c:v>43227.00236111111</c:v>
                      </c:pt>
                      <c:pt idx="1288">
                        <c:v>43227.002604166664</c:v>
                      </c:pt>
                      <c:pt idx="1289">
                        <c:v>43227.002847222226</c:v>
                      </c:pt>
                      <c:pt idx="1290">
                        <c:v>43227.003078703703</c:v>
                      </c:pt>
                      <c:pt idx="1291">
                        <c:v>43227.003321759257</c:v>
                      </c:pt>
                      <c:pt idx="1292">
                        <c:v>43227.003564814811</c:v>
                      </c:pt>
                      <c:pt idx="1293">
                        <c:v>43227.003807870373</c:v>
                      </c:pt>
                      <c:pt idx="1294">
                        <c:v>43227.004050925927</c:v>
                      </c:pt>
                      <c:pt idx="1295">
                        <c:v>43227.004293981481</c:v>
                      </c:pt>
                      <c:pt idx="1296">
                        <c:v>43227.004537037035</c:v>
                      </c:pt>
                      <c:pt idx="1297">
                        <c:v>43227.004780092589</c:v>
                      </c:pt>
                      <c:pt idx="1298">
                        <c:v>43227.005023148151</c:v>
                      </c:pt>
                      <c:pt idx="1299">
                        <c:v>43227.005266203705</c:v>
                      </c:pt>
                      <c:pt idx="1300">
                        <c:v>43227.005509259259</c:v>
                      </c:pt>
                      <c:pt idx="1301">
                        <c:v>43227.005752314813</c:v>
                      </c:pt>
                      <c:pt idx="1302">
                        <c:v>43227.005995370368</c:v>
                      </c:pt>
                      <c:pt idx="1303">
                        <c:v>43227.006238425929</c:v>
                      </c:pt>
                      <c:pt idx="1304">
                        <c:v>43227.006481481483</c:v>
                      </c:pt>
                      <c:pt idx="1305">
                        <c:v>43227.006724537037</c:v>
                      </c:pt>
                      <c:pt idx="1306">
                        <c:v>43227.006967592592</c:v>
                      </c:pt>
                      <c:pt idx="1307">
                        <c:v>43227.007210648146</c:v>
                      </c:pt>
                      <c:pt idx="1308">
                        <c:v>43227.007453703707</c:v>
                      </c:pt>
                      <c:pt idx="1309">
                        <c:v>43227.007696759261</c:v>
                      </c:pt>
                      <c:pt idx="1310">
                        <c:v>43227.007939814815</c:v>
                      </c:pt>
                      <c:pt idx="1311">
                        <c:v>43227.00818287037</c:v>
                      </c:pt>
                      <c:pt idx="1312">
                        <c:v>43227.008425925924</c:v>
                      </c:pt>
                      <c:pt idx="1313">
                        <c:v>43227.008668981478</c:v>
                      </c:pt>
                      <c:pt idx="1314">
                        <c:v>43227.008912037039</c:v>
                      </c:pt>
                      <c:pt idx="1315">
                        <c:v>43227.009155092594</c:v>
                      </c:pt>
                      <c:pt idx="1316">
                        <c:v>43227.009398148148</c:v>
                      </c:pt>
                      <c:pt idx="1317">
                        <c:v>43227.009641203702</c:v>
                      </c:pt>
                      <c:pt idx="1318">
                        <c:v>43227.009884259256</c:v>
                      </c:pt>
                      <c:pt idx="1319">
                        <c:v>43227.010127314818</c:v>
                      </c:pt>
                      <c:pt idx="1320">
                        <c:v>43227.010370370372</c:v>
                      </c:pt>
                      <c:pt idx="1321">
                        <c:v>43227.010613425926</c:v>
                      </c:pt>
                      <c:pt idx="1322">
                        <c:v>43227.01085648148</c:v>
                      </c:pt>
                      <c:pt idx="1323">
                        <c:v>43227.011099537034</c:v>
                      </c:pt>
                      <c:pt idx="1324">
                        <c:v>43227.011342592596</c:v>
                      </c:pt>
                      <c:pt idx="1325">
                        <c:v>43227.01158564815</c:v>
                      </c:pt>
                      <c:pt idx="1326">
                        <c:v>43227.011828703704</c:v>
                      </c:pt>
                      <c:pt idx="1327">
                        <c:v>43227.012071759258</c:v>
                      </c:pt>
                      <c:pt idx="1328">
                        <c:v>43227.012314814812</c:v>
                      </c:pt>
                      <c:pt idx="1329">
                        <c:v>43227.012557870374</c:v>
                      </c:pt>
                      <c:pt idx="1330">
                        <c:v>43227.012800925928</c:v>
                      </c:pt>
                      <c:pt idx="1331">
                        <c:v>43227.013043981482</c:v>
                      </c:pt>
                      <c:pt idx="1332">
                        <c:v>43227.013287037036</c:v>
                      </c:pt>
                      <c:pt idx="1333">
                        <c:v>43227.01353009259</c:v>
                      </c:pt>
                      <c:pt idx="1334">
                        <c:v>43227.013773148145</c:v>
                      </c:pt>
                      <c:pt idx="1335">
                        <c:v>43227.014016203706</c:v>
                      </c:pt>
                      <c:pt idx="1336">
                        <c:v>43227.014247685183</c:v>
                      </c:pt>
                      <c:pt idx="1337">
                        <c:v>43227.014490740738</c:v>
                      </c:pt>
                      <c:pt idx="1338">
                        <c:v>43227.014733796299</c:v>
                      </c:pt>
                      <c:pt idx="1339">
                        <c:v>43227.014976851853</c:v>
                      </c:pt>
                      <c:pt idx="1340">
                        <c:v>43227.015219907407</c:v>
                      </c:pt>
                      <c:pt idx="1341">
                        <c:v>43227.015462962961</c:v>
                      </c:pt>
                      <c:pt idx="1342">
                        <c:v>43227.015706018516</c:v>
                      </c:pt>
                      <c:pt idx="1343">
                        <c:v>43227.015949074077</c:v>
                      </c:pt>
                      <c:pt idx="1344">
                        <c:v>43227.016192129631</c:v>
                      </c:pt>
                      <c:pt idx="1345">
                        <c:v>43227.016435185185</c:v>
                      </c:pt>
                      <c:pt idx="1346">
                        <c:v>43227.01667824074</c:v>
                      </c:pt>
                      <c:pt idx="1347">
                        <c:v>43227.016921296294</c:v>
                      </c:pt>
                      <c:pt idx="1348">
                        <c:v>43227.017164351855</c:v>
                      </c:pt>
                      <c:pt idx="1349">
                        <c:v>43227.017407407409</c:v>
                      </c:pt>
                      <c:pt idx="1350">
                        <c:v>43227.017650462964</c:v>
                      </c:pt>
                      <c:pt idx="1351">
                        <c:v>43227.017893518518</c:v>
                      </c:pt>
                      <c:pt idx="1352">
                        <c:v>43227.018136574072</c:v>
                      </c:pt>
                      <c:pt idx="1353">
                        <c:v>43227.018379629626</c:v>
                      </c:pt>
                      <c:pt idx="1354">
                        <c:v>43227.018622685187</c:v>
                      </c:pt>
                      <c:pt idx="1355">
                        <c:v>43227.018865740742</c:v>
                      </c:pt>
                      <c:pt idx="1356">
                        <c:v>43227.019108796296</c:v>
                      </c:pt>
                      <c:pt idx="1357">
                        <c:v>43227.01935185185</c:v>
                      </c:pt>
                      <c:pt idx="1358">
                        <c:v>43227.019594907404</c:v>
                      </c:pt>
                      <c:pt idx="1359">
                        <c:v>43227.019837962966</c:v>
                      </c:pt>
                      <c:pt idx="1360">
                        <c:v>43227.02008101852</c:v>
                      </c:pt>
                      <c:pt idx="1361">
                        <c:v>43227.020324074074</c:v>
                      </c:pt>
                      <c:pt idx="1362">
                        <c:v>43227.020567129628</c:v>
                      </c:pt>
                      <c:pt idx="1363">
                        <c:v>43227.020810185182</c:v>
                      </c:pt>
                      <c:pt idx="1364">
                        <c:v>43227.021053240744</c:v>
                      </c:pt>
                      <c:pt idx="1365">
                        <c:v>43227.021296296298</c:v>
                      </c:pt>
                      <c:pt idx="1366">
                        <c:v>43227.021539351852</c:v>
                      </c:pt>
                      <c:pt idx="1367">
                        <c:v>43227.021782407406</c:v>
                      </c:pt>
                      <c:pt idx="1368">
                        <c:v>43227.02202546296</c:v>
                      </c:pt>
                      <c:pt idx="1369">
                        <c:v>43227.022268518522</c:v>
                      </c:pt>
                      <c:pt idx="1370">
                        <c:v>43227.022511574076</c:v>
                      </c:pt>
                      <c:pt idx="1371">
                        <c:v>43227.02275462963</c:v>
                      </c:pt>
                      <c:pt idx="1372">
                        <c:v>43227.022997685184</c:v>
                      </c:pt>
                      <c:pt idx="1373">
                        <c:v>43227.023240740738</c:v>
                      </c:pt>
                      <c:pt idx="1374">
                        <c:v>43227.0234837963</c:v>
                      </c:pt>
                      <c:pt idx="1375">
                        <c:v>43227.023726851854</c:v>
                      </c:pt>
                      <c:pt idx="1376">
                        <c:v>43227.023969907408</c:v>
                      </c:pt>
                      <c:pt idx="1377">
                        <c:v>43227.024212962962</c:v>
                      </c:pt>
                      <c:pt idx="1378">
                        <c:v>43227.024456018517</c:v>
                      </c:pt>
                      <c:pt idx="1379">
                        <c:v>43227.024699074071</c:v>
                      </c:pt>
                      <c:pt idx="1380">
                        <c:v>43227.024942129632</c:v>
                      </c:pt>
                      <c:pt idx="1381">
                        <c:v>43227.025173611109</c:v>
                      </c:pt>
                      <c:pt idx="1382">
                        <c:v>43227.025416666664</c:v>
                      </c:pt>
                      <c:pt idx="1383">
                        <c:v>43227.025659722225</c:v>
                      </c:pt>
                      <c:pt idx="1384">
                        <c:v>43227.025902777779</c:v>
                      </c:pt>
                      <c:pt idx="1385">
                        <c:v>43227.026145833333</c:v>
                      </c:pt>
                      <c:pt idx="1386">
                        <c:v>43227.026388888888</c:v>
                      </c:pt>
                      <c:pt idx="1387">
                        <c:v>43227.026631944442</c:v>
                      </c:pt>
                      <c:pt idx="1388">
                        <c:v>43227.026875000003</c:v>
                      </c:pt>
                      <c:pt idx="1389">
                        <c:v>43227.027118055557</c:v>
                      </c:pt>
                      <c:pt idx="1390">
                        <c:v>43227.027361111112</c:v>
                      </c:pt>
                      <c:pt idx="1391">
                        <c:v>43227.027604166666</c:v>
                      </c:pt>
                      <c:pt idx="1392">
                        <c:v>43227.02784722222</c:v>
                      </c:pt>
                      <c:pt idx="1393">
                        <c:v>43227.028090277781</c:v>
                      </c:pt>
                      <c:pt idx="1394">
                        <c:v>43227.028333333335</c:v>
                      </c:pt>
                      <c:pt idx="1395">
                        <c:v>43227.02857638889</c:v>
                      </c:pt>
                      <c:pt idx="1396">
                        <c:v>43227.028819444444</c:v>
                      </c:pt>
                      <c:pt idx="1397">
                        <c:v>43227.029062499998</c:v>
                      </c:pt>
                      <c:pt idx="1398">
                        <c:v>43227.029305555552</c:v>
                      </c:pt>
                      <c:pt idx="1399">
                        <c:v>43227.029548611114</c:v>
                      </c:pt>
                      <c:pt idx="1400">
                        <c:v>43227.029791666668</c:v>
                      </c:pt>
                      <c:pt idx="1401">
                        <c:v>43227.030034722222</c:v>
                      </c:pt>
                      <c:pt idx="1402">
                        <c:v>43227.030277777776</c:v>
                      </c:pt>
                      <c:pt idx="1403">
                        <c:v>43227.03052083333</c:v>
                      </c:pt>
                      <c:pt idx="1404">
                        <c:v>43227.030763888892</c:v>
                      </c:pt>
                      <c:pt idx="1405">
                        <c:v>43227.031006944446</c:v>
                      </c:pt>
                      <c:pt idx="1406">
                        <c:v>43227.03125</c:v>
                      </c:pt>
                      <c:pt idx="1407">
                        <c:v>43227.031493055554</c:v>
                      </c:pt>
                      <c:pt idx="1408">
                        <c:v>43227.031736111108</c:v>
                      </c:pt>
                      <c:pt idx="1409">
                        <c:v>43227.03197916667</c:v>
                      </c:pt>
                      <c:pt idx="1410">
                        <c:v>43227.032222222224</c:v>
                      </c:pt>
                      <c:pt idx="1411">
                        <c:v>43227.032465277778</c:v>
                      </c:pt>
                      <c:pt idx="1412">
                        <c:v>43227.032708333332</c:v>
                      </c:pt>
                      <c:pt idx="1413">
                        <c:v>43227.032951388886</c:v>
                      </c:pt>
                      <c:pt idx="1414">
                        <c:v>43227.033194444448</c:v>
                      </c:pt>
                      <c:pt idx="1415">
                        <c:v>43227.033437500002</c:v>
                      </c:pt>
                      <c:pt idx="1416">
                        <c:v>43227.033680555556</c:v>
                      </c:pt>
                      <c:pt idx="1417">
                        <c:v>43227.03392361111</c:v>
                      </c:pt>
                      <c:pt idx="1418">
                        <c:v>43227.034166666665</c:v>
                      </c:pt>
                      <c:pt idx="1419">
                        <c:v>43227.034409722219</c:v>
                      </c:pt>
                      <c:pt idx="1420">
                        <c:v>43227.03465277778</c:v>
                      </c:pt>
                      <c:pt idx="1421">
                        <c:v>43227.034895833334</c:v>
                      </c:pt>
                      <c:pt idx="1422">
                        <c:v>43227.035138888888</c:v>
                      </c:pt>
                      <c:pt idx="1423">
                        <c:v>43227.035381944443</c:v>
                      </c:pt>
                      <c:pt idx="1424">
                        <c:v>43227.035624999997</c:v>
                      </c:pt>
                      <c:pt idx="1425">
                        <c:v>43227.035868055558</c:v>
                      </c:pt>
                      <c:pt idx="1426">
                        <c:v>43227.036111111112</c:v>
                      </c:pt>
                      <c:pt idx="1427">
                        <c:v>43227.036354166667</c:v>
                      </c:pt>
                      <c:pt idx="1428">
                        <c:v>43227.036597222221</c:v>
                      </c:pt>
                      <c:pt idx="1429">
                        <c:v>43227.036840277775</c:v>
                      </c:pt>
                      <c:pt idx="1430">
                        <c:v>43227.03707175926</c:v>
                      </c:pt>
                      <c:pt idx="1431">
                        <c:v>43227.037314814814</c:v>
                      </c:pt>
                      <c:pt idx="1432">
                        <c:v>43227.037557870368</c:v>
                      </c:pt>
                      <c:pt idx="1433">
                        <c:v>43227.037800925929</c:v>
                      </c:pt>
                      <c:pt idx="1434">
                        <c:v>43227.038043981483</c:v>
                      </c:pt>
                      <c:pt idx="1435">
                        <c:v>43227.038287037038</c:v>
                      </c:pt>
                      <c:pt idx="1436">
                        <c:v>43227.038530092592</c:v>
                      </c:pt>
                      <c:pt idx="1437">
                        <c:v>43227.038773148146</c:v>
                      </c:pt>
                      <c:pt idx="1438">
                        <c:v>43227.0390162037</c:v>
                      </c:pt>
                      <c:pt idx="1439">
                        <c:v>43227.039259259262</c:v>
                      </c:pt>
                      <c:pt idx="1440">
                        <c:v>43227.039502314816</c:v>
                      </c:pt>
                      <c:pt idx="1441">
                        <c:v>43227.03974537037</c:v>
                      </c:pt>
                      <c:pt idx="1442">
                        <c:v>43227.039988425924</c:v>
                      </c:pt>
                      <c:pt idx="1443">
                        <c:v>43227.040231481478</c:v>
                      </c:pt>
                      <c:pt idx="1444">
                        <c:v>43227.04047453704</c:v>
                      </c:pt>
                      <c:pt idx="1445">
                        <c:v>43227.040717592594</c:v>
                      </c:pt>
                      <c:pt idx="1446">
                        <c:v>43227.040960648148</c:v>
                      </c:pt>
                      <c:pt idx="1447">
                        <c:v>43227.041203703702</c:v>
                      </c:pt>
                      <c:pt idx="1448">
                        <c:v>43227.041446759256</c:v>
                      </c:pt>
                      <c:pt idx="1449">
                        <c:v>43227.041689814818</c:v>
                      </c:pt>
                      <c:pt idx="1450">
                        <c:v>43227.041932870372</c:v>
                      </c:pt>
                      <c:pt idx="1451">
                        <c:v>43227.042175925926</c:v>
                      </c:pt>
                      <c:pt idx="1452">
                        <c:v>43227.04241898148</c:v>
                      </c:pt>
                      <c:pt idx="1453">
                        <c:v>43227.042662037034</c:v>
                      </c:pt>
                      <c:pt idx="1454">
                        <c:v>43227.042905092596</c:v>
                      </c:pt>
                      <c:pt idx="1455">
                        <c:v>43227.04314814815</c:v>
                      </c:pt>
                      <c:pt idx="1456">
                        <c:v>43227.043391203704</c:v>
                      </c:pt>
                      <c:pt idx="1457">
                        <c:v>43227.043634259258</c:v>
                      </c:pt>
                      <c:pt idx="1458">
                        <c:v>43227.043877314813</c:v>
                      </c:pt>
                      <c:pt idx="1459">
                        <c:v>43227.044120370374</c:v>
                      </c:pt>
                      <c:pt idx="1460">
                        <c:v>43227.044363425928</c:v>
                      </c:pt>
                      <c:pt idx="1461">
                        <c:v>43227.044606481482</c:v>
                      </c:pt>
                      <c:pt idx="1462">
                        <c:v>43227.044849537036</c:v>
                      </c:pt>
                      <c:pt idx="1463">
                        <c:v>43227.045092592591</c:v>
                      </c:pt>
                      <c:pt idx="1464">
                        <c:v>43227.045335648145</c:v>
                      </c:pt>
                      <c:pt idx="1465">
                        <c:v>43227.045578703706</c:v>
                      </c:pt>
                      <c:pt idx="1466">
                        <c:v>43227.04582175926</c:v>
                      </c:pt>
                      <c:pt idx="1467">
                        <c:v>43227.046064814815</c:v>
                      </c:pt>
                      <c:pt idx="1468">
                        <c:v>43227.046307870369</c:v>
                      </c:pt>
                      <c:pt idx="1469">
                        <c:v>43227.046550925923</c:v>
                      </c:pt>
                      <c:pt idx="1470">
                        <c:v>43227.046793981484</c:v>
                      </c:pt>
                      <c:pt idx="1471">
                        <c:v>43227.047037037039</c:v>
                      </c:pt>
                      <c:pt idx="1472">
                        <c:v>43227.047280092593</c:v>
                      </c:pt>
                      <c:pt idx="1473">
                        <c:v>43227.047523148147</c:v>
                      </c:pt>
                      <c:pt idx="1474">
                        <c:v>43227.047766203701</c:v>
                      </c:pt>
                      <c:pt idx="1475">
                        <c:v>43227.048009259262</c:v>
                      </c:pt>
                      <c:pt idx="1476">
                        <c:v>43227.04824074074</c:v>
                      </c:pt>
                      <c:pt idx="1477">
                        <c:v>43227.048483796294</c:v>
                      </c:pt>
                      <c:pt idx="1478">
                        <c:v>43227.048726851855</c:v>
                      </c:pt>
                      <c:pt idx="1479">
                        <c:v>43227.04896990741</c:v>
                      </c:pt>
                      <c:pt idx="1480">
                        <c:v>43227.049212962964</c:v>
                      </c:pt>
                      <c:pt idx="1481">
                        <c:v>43227.049456018518</c:v>
                      </c:pt>
                      <c:pt idx="1482">
                        <c:v>43227.049699074072</c:v>
                      </c:pt>
                      <c:pt idx="1483">
                        <c:v>43227.049942129626</c:v>
                      </c:pt>
                      <c:pt idx="1484">
                        <c:v>43227.050185185188</c:v>
                      </c:pt>
                      <c:pt idx="1485">
                        <c:v>43227.050428240742</c:v>
                      </c:pt>
                      <c:pt idx="1486">
                        <c:v>43227.050671296296</c:v>
                      </c:pt>
                      <c:pt idx="1487">
                        <c:v>43227.05091435185</c:v>
                      </c:pt>
                      <c:pt idx="1488">
                        <c:v>43227.051157407404</c:v>
                      </c:pt>
                      <c:pt idx="1489">
                        <c:v>43227.051400462966</c:v>
                      </c:pt>
                      <c:pt idx="1490">
                        <c:v>43227.05164351852</c:v>
                      </c:pt>
                      <c:pt idx="1491">
                        <c:v>43227.051886574074</c:v>
                      </c:pt>
                      <c:pt idx="1492">
                        <c:v>43227.052129629628</c:v>
                      </c:pt>
                      <c:pt idx="1493">
                        <c:v>43227.052372685182</c:v>
                      </c:pt>
                      <c:pt idx="1494">
                        <c:v>43227.052615740744</c:v>
                      </c:pt>
                      <c:pt idx="1495">
                        <c:v>43227.052858796298</c:v>
                      </c:pt>
                      <c:pt idx="1496">
                        <c:v>43227.053101851852</c:v>
                      </c:pt>
                      <c:pt idx="1497">
                        <c:v>43227.053344907406</c:v>
                      </c:pt>
                      <c:pt idx="1498">
                        <c:v>43227.053587962961</c:v>
                      </c:pt>
                      <c:pt idx="1499">
                        <c:v>43227.053831018522</c:v>
                      </c:pt>
                      <c:pt idx="1500">
                        <c:v>43227.054074074076</c:v>
                      </c:pt>
                      <c:pt idx="1501">
                        <c:v>43227.05431712963</c:v>
                      </c:pt>
                      <c:pt idx="1502">
                        <c:v>43227.054560185185</c:v>
                      </c:pt>
                      <c:pt idx="1503">
                        <c:v>43227.054803240739</c:v>
                      </c:pt>
                      <c:pt idx="1504">
                        <c:v>43227.055046296293</c:v>
                      </c:pt>
                      <c:pt idx="1505">
                        <c:v>43227.055289351854</c:v>
                      </c:pt>
                      <c:pt idx="1506">
                        <c:v>43227.055532407408</c:v>
                      </c:pt>
                      <c:pt idx="1507">
                        <c:v>43227.055775462963</c:v>
                      </c:pt>
                      <c:pt idx="1508">
                        <c:v>43227.056018518517</c:v>
                      </c:pt>
                      <c:pt idx="1509">
                        <c:v>43227.056261574071</c:v>
                      </c:pt>
                      <c:pt idx="1510">
                        <c:v>43227.056504629632</c:v>
                      </c:pt>
                      <c:pt idx="1511">
                        <c:v>43227.056747685187</c:v>
                      </c:pt>
                      <c:pt idx="1512">
                        <c:v>43227.056990740741</c:v>
                      </c:pt>
                      <c:pt idx="1513">
                        <c:v>43227.057233796295</c:v>
                      </c:pt>
                      <c:pt idx="1514">
                        <c:v>43227.057476851849</c:v>
                      </c:pt>
                      <c:pt idx="1515">
                        <c:v>43227.057719907411</c:v>
                      </c:pt>
                      <c:pt idx="1516">
                        <c:v>43227.057962962965</c:v>
                      </c:pt>
                      <c:pt idx="1517">
                        <c:v>43227.058206018519</c:v>
                      </c:pt>
                      <c:pt idx="1518">
                        <c:v>43227.058449074073</c:v>
                      </c:pt>
                      <c:pt idx="1519">
                        <c:v>43227.058692129627</c:v>
                      </c:pt>
                      <c:pt idx="1520">
                        <c:v>43227.058935185189</c:v>
                      </c:pt>
                      <c:pt idx="1521">
                        <c:v>43227.059166666666</c:v>
                      </c:pt>
                      <c:pt idx="1522">
                        <c:v>43227.05940972222</c:v>
                      </c:pt>
                      <c:pt idx="1523">
                        <c:v>43227.059652777774</c:v>
                      </c:pt>
                      <c:pt idx="1524">
                        <c:v>43227.059895833336</c:v>
                      </c:pt>
                      <c:pt idx="1525">
                        <c:v>43227.06013888889</c:v>
                      </c:pt>
                      <c:pt idx="1526">
                        <c:v>43227.060381944444</c:v>
                      </c:pt>
                      <c:pt idx="1527">
                        <c:v>43227.060624999998</c:v>
                      </c:pt>
                      <c:pt idx="1528">
                        <c:v>43227.060868055552</c:v>
                      </c:pt>
                      <c:pt idx="1529">
                        <c:v>43227.061111111114</c:v>
                      </c:pt>
                      <c:pt idx="1530">
                        <c:v>43227.061354166668</c:v>
                      </c:pt>
                      <c:pt idx="1531">
                        <c:v>43227.061597222222</c:v>
                      </c:pt>
                      <c:pt idx="1532">
                        <c:v>43227.061840277776</c:v>
                      </c:pt>
                      <c:pt idx="1533">
                        <c:v>43227.062083333331</c:v>
                      </c:pt>
                      <c:pt idx="1534">
                        <c:v>43227.062326388892</c:v>
                      </c:pt>
                      <c:pt idx="1535">
                        <c:v>43227.062569444446</c:v>
                      </c:pt>
                      <c:pt idx="1536">
                        <c:v>43227.0628125</c:v>
                      </c:pt>
                      <c:pt idx="1537">
                        <c:v>43227.063055555554</c:v>
                      </c:pt>
                      <c:pt idx="1538">
                        <c:v>43227.063298611109</c:v>
                      </c:pt>
                      <c:pt idx="1539">
                        <c:v>43227.06354166667</c:v>
                      </c:pt>
                      <c:pt idx="1540">
                        <c:v>43227.063784722224</c:v>
                      </c:pt>
                      <c:pt idx="1541">
                        <c:v>43227.064027777778</c:v>
                      </c:pt>
                      <c:pt idx="1542">
                        <c:v>43227.064270833333</c:v>
                      </c:pt>
                      <c:pt idx="1543">
                        <c:v>43227.064513888887</c:v>
                      </c:pt>
                      <c:pt idx="1544">
                        <c:v>43227.064756944441</c:v>
                      </c:pt>
                      <c:pt idx="1545">
                        <c:v>43227.065000000002</c:v>
                      </c:pt>
                      <c:pt idx="1546">
                        <c:v>43227.065243055556</c:v>
                      </c:pt>
                      <c:pt idx="1547">
                        <c:v>43227.065486111111</c:v>
                      </c:pt>
                      <c:pt idx="1548">
                        <c:v>43227.065729166665</c:v>
                      </c:pt>
                      <c:pt idx="1549">
                        <c:v>43227.065972222219</c:v>
                      </c:pt>
                      <c:pt idx="1550">
                        <c:v>43227.06621527778</c:v>
                      </c:pt>
                      <c:pt idx="1551">
                        <c:v>43227.066458333335</c:v>
                      </c:pt>
                      <c:pt idx="1552">
                        <c:v>43227.066701388889</c:v>
                      </c:pt>
                      <c:pt idx="1553">
                        <c:v>43227.066944444443</c:v>
                      </c:pt>
                      <c:pt idx="1554">
                        <c:v>43227.067187499997</c:v>
                      </c:pt>
                      <c:pt idx="1555">
                        <c:v>43227.067430555559</c:v>
                      </c:pt>
                      <c:pt idx="1556">
                        <c:v>43227.067673611113</c:v>
                      </c:pt>
                      <c:pt idx="1557">
                        <c:v>43227.067916666667</c:v>
                      </c:pt>
                      <c:pt idx="1558">
                        <c:v>43227.068159722221</c:v>
                      </c:pt>
                      <c:pt idx="1559">
                        <c:v>43227.068402777775</c:v>
                      </c:pt>
                      <c:pt idx="1560">
                        <c:v>43227.068645833337</c:v>
                      </c:pt>
                      <c:pt idx="1561">
                        <c:v>43227.068888888891</c:v>
                      </c:pt>
                      <c:pt idx="1562">
                        <c:v>43227.069131944445</c:v>
                      </c:pt>
                      <c:pt idx="1563">
                        <c:v>43227.069374999999</c:v>
                      </c:pt>
                      <c:pt idx="1564">
                        <c:v>43227.069618055553</c:v>
                      </c:pt>
                      <c:pt idx="1565">
                        <c:v>43227.069861111115</c:v>
                      </c:pt>
                      <c:pt idx="1566">
                        <c:v>43227.070104166669</c:v>
                      </c:pt>
                      <c:pt idx="1567">
                        <c:v>43227.070335648146</c:v>
                      </c:pt>
                      <c:pt idx="1568">
                        <c:v>43227.0705787037</c:v>
                      </c:pt>
                      <c:pt idx="1569">
                        <c:v>43227.070821759262</c:v>
                      </c:pt>
                      <c:pt idx="1570">
                        <c:v>43227.071064814816</c:v>
                      </c:pt>
                      <c:pt idx="1571">
                        <c:v>43227.07130787037</c:v>
                      </c:pt>
                      <c:pt idx="1572">
                        <c:v>43227.071550925924</c:v>
                      </c:pt>
                      <c:pt idx="1573">
                        <c:v>43227.071793981479</c:v>
                      </c:pt>
                      <c:pt idx="1574">
                        <c:v>43227.07203703704</c:v>
                      </c:pt>
                      <c:pt idx="1575">
                        <c:v>43227.072280092594</c:v>
                      </c:pt>
                      <c:pt idx="1576">
                        <c:v>43227.072523148148</c:v>
                      </c:pt>
                      <c:pt idx="1577">
                        <c:v>43227.072766203702</c:v>
                      </c:pt>
                      <c:pt idx="1578">
                        <c:v>43227.073009259257</c:v>
                      </c:pt>
                      <c:pt idx="1579">
                        <c:v>43227.073252314818</c:v>
                      </c:pt>
                      <c:pt idx="1580">
                        <c:v>43227.073495370372</c:v>
                      </c:pt>
                      <c:pt idx="1581">
                        <c:v>43227.073738425926</c:v>
                      </c:pt>
                      <c:pt idx="1582">
                        <c:v>43227.073981481481</c:v>
                      </c:pt>
                      <c:pt idx="1583">
                        <c:v>43227.074224537035</c:v>
                      </c:pt>
                      <c:pt idx="1584">
                        <c:v>43227.074467592596</c:v>
                      </c:pt>
                      <c:pt idx="1585">
                        <c:v>43227.07471064815</c:v>
                      </c:pt>
                      <c:pt idx="1586">
                        <c:v>43227.074953703705</c:v>
                      </c:pt>
                      <c:pt idx="1587">
                        <c:v>43227.075196759259</c:v>
                      </c:pt>
                      <c:pt idx="1588">
                        <c:v>43227.075439814813</c:v>
                      </c:pt>
                      <c:pt idx="1589">
                        <c:v>43227.075682870367</c:v>
                      </c:pt>
                      <c:pt idx="1590">
                        <c:v>43227.075925925928</c:v>
                      </c:pt>
                      <c:pt idx="1591">
                        <c:v>43227.076168981483</c:v>
                      </c:pt>
                      <c:pt idx="1592">
                        <c:v>43227.076412037037</c:v>
                      </c:pt>
                      <c:pt idx="1593">
                        <c:v>43227.076655092591</c:v>
                      </c:pt>
                      <c:pt idx="1594">
                        <c:v>43227.076898148145</c:v>
                      </c:pt>
                      <c:pt idx="1595">
                        <c:v>43227.077141203707</c:v>
                      </c:pt>
                      <c:pt idx="1596">
                        <c:v>43227.077384259261</c:v>
                      </c:pt>
                      <c:pt idx="1597">
                        <c:v>43227.077627314815</c:v>
                      </c:pt>
                      <c:pt idx="1598">
                        <c:v>43227.077870370369</c:v>
                      </c:pt>
                      <c:pt idx="1599">
                        <c:v>43227.078113425923</c:v>
                      </c:pt>
                      <c:pt idx="1600">
                        <c:v>43227.078356481485</c:v>
                      </c:pt>
                      <c:pt idx="1601">
                        <c:v>43227.078599537039</c:v>
                      </c:pt>
                      <c:pt idx="1602">
                        <c:v>43227.078842592593</c:v>
                      </c:pt>
                      <c:pt idx="1603">
                        <c:v>43227.079085648147</c:v>
                      </c:pt>
                      <c:pt idx="1604">
                        <c:v>43227.079328703701</c:v>
                      </c:pt>
                      <c:pt idx="1605">
                        <c:v>43227.079571759263</c:v>
                      </c:pt>
                      <c:pt idx="1606">
                        <c:v>43227.079814814817</c:v>
                      </c:pt>
                      <c:pt idx="1607">
                        <c:v>43227.080057870371</c:v>
                      </c:pt>
                      <c:pt idx="1608">
                        <c:v>43227.080300925925</c:v>
                      </c:pt>
                      <c:pt idx="1609">
                        <c:v>43227.080543981479</c:v>
                      </c:pt>
                      <c:pt idx="1610">
                        <c:v>43227.080787037034</c:v>
                      </c:pt>
                      <c:pt idx="1611">
                        <c:v>43227.081018518518</c:v>
                      </c:pt>
                      <c:pt idx="1612">
                        <c:v>43227.081261574072</c:v>
                      </c:pt>
                      <c:pt idx="1613">
                        <c:v>43227.081504629627</c:v>
                      </c:pt>
                      <c:pt idx="1614">
                        <c:v>43227.081747685188</c:v>
                      </c:pt>
                      <c:pt idx="1615">
                        <c:v>43227.081990740742</c:v>
                      </c:pt>
                      <c:pt idx="1616">
                        <c:v>43227.082233796296</c:v>
                      </c:pt>
                      <c:pt idx="1617">
                        <c:v>43227.082476851851</c:v>
                      </c:pt>
                      <c:pt idx="1618">
                        <c:v>43227.082719907405</c:v>
                      </c:pt>
                      <c:pt idx="1619">
                        <c:v>43227.082962962966</c:v>
                      </c:pt>
                      <c:pt idx="1620">
                        <c:v>43227.08320601852</c:v>
                      </c:pt>
                      <c:pt idx="1621">
                        <c:v>43227.083449074074</c:v>
                      </c:pt>
                      <c:pt idx="1622">
                        <c:v>43227.083692129629</c:v>
                      </c:pt>
                      <c:pt idx="1623">
                        <c:v>43227.083935185183</c:v>
                      </c:pt>
                      <c:pt idx="1624">
                        <c:v>43227.084178240744</c:v>
                      </c:pt>
                      <c:pt idx="1625">
                        <c:v>43227.084421296298</c:v>
                      </c:pt>
                      <c:pt idx="1626">
                        <c:v>43227.084664351853</c:v>
                      </c:pt>
                      <c:pt idx="1627">
                        <c:v>43227.084907407407</c:v>
                      </c:pt>
                      <c:pt idx="1628">
                        <c:v>43227.085150462961</c:v>
                      </c:pt>
                      <c:pt idx="1629">
                        <c:v>43227.085393518515</c:v>
                      </c:pt>
                      <c:pt idx="1630">
                        <c:v>43227.085636574076</c:v>
                      </c:pt>
                      <c:pt idx="1631">
                        <c:v>43227.085879629631</c:v>
                      </c:pt>
                      <c:pt idx="1632">
                        <c:v>43227.086122685185</c:v>
                      </c:pt>
                      <c:pt idx="1633">
                        <c:v>43227.086365740739</c:v>
                      </c:pt>
                      <c:pt idx="1634">
                        <c:v>43227.086608796293</c:v>
                      </c:pt>
                      <c:pt idx="1635">
                        <c:v>43227.086851851855</c:v>
                      </c:pt>
                      <c:pt idx="1636">
                        <c:v>43227.087094907409</c:v>
                      </c:pt>
                      <c:pt idx="1637">
                        <c:v>43227.087337962963</c:v>
                      </c:pt>
                      <c:pt idx="1638">
                        <c:v>43227.087581018517</c:v>
                      </c:pt>
                      <c:pt idx="1639">
                        <c:v>43227.087824074071</c:v>
                      </c:pt>
                      <c:pt idx="1640">
                        <c:v>43227.088067129633</c:v>
                      </c:pt>
                      <c:pt idx="1641">
                        <c:v>43227.088310185187</c:v>
                      </c:pt>
                      <c:pt idx="1642">
                        <c:v>43227.088553240741</c:v>
                      </c:pt>
                      <c:pt idx="1643">
                        <c:v>43227.088796296295</c:v>
                      </c:pt>
                      <c:pt idx="1644">
                        <c:v>43227.089039351849</c:v>
                      </c:pt>
                      <c:pt idx="1645">
                        <c:v>43227.089282407411</c:v>
                      </c:pt>
                      <c:pt idx="1646">
                        <c:v>43227.089525462965</c:v>
                      </c:pt>
                      <c:pt idx="1647">
                        <c:v>43227.089768518519</c:v>
                      </c:pt>
                      <c:pt idx="1648">
                        <c:v>43227.090011574073</c:v>
                      </c:pt>
                      <c:pt idx="1649">
                        <c:v>43227.090254629627</c:v>
                      </c:pt>
                      <c:pt idx="1650">
                        <c:v>43227.090497685182</c:v>
                      </c:pt>
                      <c:pt idx="1651">
                        <c:v>43227.090740740743</c:v>
                      </c:pt>
                      <c:pt idx="1652">
                        <c:v>43227.090983796297</c:v>
                      </c:pt>
                      <c:pt idx="1653">
                        <c:v>43227.091226851851</c:v>
                      </c:pt>
                      <c:pt idx="1654">
                        <c:v>43227.091469907406</c:v>
                      </c:pt>
                      <c:pt idx="1655">
                        <c:v>43227.09171296296</c:v>
                      </c:pt>
                      <c:pt idx="1656">
                        <c:v>43227.091956018521</c:v>
                      </c:pt>
                      <c:pt idx="1657">
                        <c:v>43227.092187499999</c:v>
                      </c:pt>
                      <c:pt idx="1658">
                        <c:v>43227.092430555553</c:v>
                      </c:pt>
                      <c:pt idx="1659">
                        <c:v>43227.092673611114</c:v>
                      </c:pt>
                      <c:pt idx="1660">
                        <c:v>43227.092916666668</c:v>
                      </c:pt>
                      <c:pt idx="1661">
                        <c:v>43227.093159722222</c:v>
                      </c:pt>
                      <c:pt idx="1662">
                        <c:v>43227.093402777777</c:v>
                      </c:pt>
                      <c:pt idx="1663">
                        <c:v>43227.093645833331</c:v>
                      </c:pt>
                      <c:pt idx="1664">
                        <c:v>43227.093888888892</c:v>
                      </c:pt>
                      <c:pt idx="1665">
                        <c:v>43227.094131944446</c:v>
                      </c:pt>
                      <c:pt idx="1666">
                        <c:v>43227.094375000001</c:v>
                      </c:pt>
                      <c:pt idx="1667">
                        <c:v>43227.094618055555</c:v>
                      </c:pt>
                      <c:pt idx="1668">
                        <c:v>43227.094861111109</c:v>
                      </c:pt>
                      <c:pt idx="1669">
                        <c:v>43227.095104166663</c:v>
                      </c:pt>
                      <c:pt idx="1670">
                        <c:v>43227.095347222225</c:v>
                      </c:pt>
                      <c:pt idx="1671">
                        <c:v>43227.095590277779</c:v>
                      </c:pt>
                      <c:pt idx="1672">
                        <c:v>43227.095833333333</c:v>
                      </c:pt>
                      <c:pt idx="1673">
                        <c:v>43227.096076388887</c:v>
                      </c:pt>
                      <c:pt idx="1674">
                        <c:v>43227.096319444441</c:v>
                      </c:pt>
                      <c:pt idx="1675">
                        <c:v>43227.096562500003</c:v>
                      </c:pt>
                      <c:pt idx="1676">
                        <c:v>43227.096805555557</c:v>
                      </c:pt>
                      <c:pt idx="1677">
                        <c:v>43227.097048611111</c:v>
                      </c:pt>
                      <c:pt idx="1678">
                        <c:v>43227.097291666665</c:v>
                      </c:pt>
                      <c:pt idx="1679">
                        <c:v>43227.097534722219</c:v>
                      </c:pt>
                      <c:pt idx="1680">
                        <c:v>43227.097777777781</c:v>
                      </c:pt>
                      <c:pt idx="1681">
                        <c:v>43227.098020833335</c:v>
                      </c:pt>
                      <c:pt idx="1682">
                        <c:v>43227.098263888889</c:v>
                      </c:pt>
                      <c:pt idx="1683">
                        <c:v>43227.098506944443</c:v>
                      </c:pt>
                      <c:pt idx="1684">
                        <c:v>43227.098749999997</c:v>
                      </c:pt>
                      <c:pt idx="1685">
                        <c:v>43227.098993055559</c:v>
                      </c:pt>
                      <c:pt idx="1686">
                        <c:v>43227.099236111113</c:v>
                      </c:pt>
                      <c:pt idx="1687">
                        <c:v>43227.099479166667</c:v>
                      </c:pt>
                      <c:pt idx="1688">
                        <c:v>43227.099722222221</c:v>
                      </c:pt>
                      <c:pt idx="1689">
                        <c:v>43227.099965277775</c:v>
                      </c:pt>
                      <c:pt idx="1690">
                        <c:v>43227.100208333337</c:v>
                      </c:pt>
                      <c:pt idx="1691">
                        <c:v>43227.100451388891</c:v>
                      </c:pt>
                      <c:pt idx="1692">
                        <c:v>43227.100694444445</c:v>
                      </c:pt>
                      <c:pt idx="1693">
                        <c:v>43227.100937499999</c:v>
                      </c:pt>
                      <c:pt idx="1694">
                        <c:v>43227.101180555554</c:v>
                      </c:pt>
                      <c:pt idx="1695">
                        <c:v>43227.101423611108</c:v>
                      </c:pt>
                      <c:pt idx="1696">
                        <c:v>43227.101666666669</c:v>
                      </c:pt>
                      <c:pt idx="1697">
                        <c:v>43227.101909722223</c:v>
                      </c:pt>
                      <c:pt idx="1698">
                        <c:v>43227.102152777778</c:v>
                      </c:pt>
                      <c:pt idx="1699">
                        <c:v>43227.102395833332</c:v>
                      </c:pt>
                      <c:pt idx="1700">
                        <c:v>43227.102638888886</c:v>
                      </c:pt>
                      <c:pt idx="1701">
                        <c:v>43227.102881944447</c:v>
                      </c:pt>
                      <c:pt idx="1702">
                        <c:v>43227.103125000001</c:v>
                      </c:pt>
                      <c:pt idx="1703">
                        <c:v>43227.103368055556</c:v>
                      </c:pt>
                      <c:pt idx="1704">
                        <c:v>43227.10361111111</c:v>
                      </c:pt>
                      <c:pt idx="1705">
                        <c:v>43227.103842592594</c:v>
                      </c:pt>
                      <c:pt idx="1706">
                        <c:v>43227.104085648149</c:v>
                      </c:pt>
                      <c:pt idx="1707">
                        <c:v>43227.104328703703</c:v>
                      </c:pt>
                      <c:pt idx="1708">
                        <c:v>43227.104571759257</c:v>
                      </c:pt>
                      <c:pt idx="1709">
                        <c:v>43227.104814814818</c:v>
                      </c:pt>
                      <c:pt idx="1710">
                        <c:v>43227.105057870373</c:v>
                      </c:pt>
                      <c:pt idx="1711">
                        <c:v>43227.105300925927</c:v>
                      </c:pt>
                      <c:pt idx="1712">
                        <c:v>43227.105543981481</c:v>
                      </c:pt>
                      <c:pt idx="1713">
                        <c:v>43227.105787037035</c:v>
                      </c:pt>
                      <c:pt idx="1714">
                        <c:v>43227.106030092589</c:v>
                      </c:pt>
                      <c:pt idx="1715">
                        <c:v>43227.106273148151</c:v>
                      </c:pt>
                      <c:pt idx="1716">
                        <c:v>43227.106516203705</c:v>
                      </c:pt>
                      <c:pt idx="1717">
                        <c:v>43227.106759259259</c:v>
                      </c:pt>
                      <c:pt idx="1718">
                        <c:v>43227.107002314813</c:v>
                      </c:pt>
                      <c:pt idx="1719">
                        <c:v>43227.107245370367</c:v>
                      </c:pt>
                      <c:pt idx="1720">
                        <c:v>43227.107488425929</c:v>
                      </c:pt>
                      <c:pt idx="1721">
                        <c:v>43227.107731481483</c:v>
                      </c:pt>
                      <c:pt idx="1722">
                        <c:v>43227.107974537037</c:v>
                      </c:pt>
                      <c:pt idx="1723">
                        <c:v>43227.108217592591</c:v>
                      </c:pt>
                      <c:pt idx="1724">
                        <c:v>43227.108460648145</c:v>
                      </c:pt>
                      <c:pt idx="1725">
                        <c:v>43227.108703703707</c:v>
                      </c:pt>
                      <c:pt idx="1726">
                        <c:v>43227.108946759261</c:v>
                      </c:pt>
                      <c:pt idx="1727">
                        <c:v>43227.109189814815</c:v>
                      </c:pt>
                      <c:pt idx="1728">
                        <c:v>43227.109432870369</c:v>
                      </c:pt>
                      <c:pt idx="1729">
                        <c:v>43227.109675925924</c:v>
                      </c:pt>
                      <c:pt idx="1730">
                        <c:v>43227.109918981485</c:v>
                      </c:pt>
                      <c:pt idx="1731">
                        <c:v>43227.110162037039</c:v>
                      </c:pt>
                      <c:pt idx="1732">
                        <c:v>43227.110405092593</c:v>
                      </c:pt>
                      <c:pt idx="1733">
                        <c:v>43227.110648148147</c:v>
                      </c:pt>
                      <c:pt idx="1734">
                        <c:v>43227.110891203702</c:v>
                      </c:pt>
                      <c:pt idx="1735">
                        <c:v>43227.111134259256</c:v>
                      </c:pt>
                      <c:pt idx="1736">
                        <c:v>43227.111377314817</c:v>
                      </c:pt>
                      <c:pt idx="1737">
                        <c:v>43227.111620370371</c:v>
                      </c:pt>
                      <c:pt idx="1738">
                        <c:v>43227.111863425926</c:v>
                      </c:pt>
                      <c:pt idx="1739">
                        <c:v>43227.11210648148</c:v>
                      </c:pt>
                      <c:pt idx="1740">
                        <c:v>43227.112349537034</c:v>
                      </c:pt>
                      <c:pt idx="1741">
                        <c:v>43227.112592592595</c:v>
                      </c:pt>
                      <c:pt idx="1742">
                        <c:v>43227.112835648149</c:v>
                      </c:pt>
                      <c:pt idx="1743">
                        <c:v>43227.113078703704</c:v>
                      </c:pt>
                      <c:pt idx="1744">
                        <c:v>43227.113321759258</c:v>
                      </c:pt>
                      <c:pt idx="1745">
                        <c:v>43227.113564814812</c:v>
                      </c:pt>
                      <c:pt idx="1746">
                        <c:v>43227.113807870373</c:v>
                      </c:pt>
                      <c:pt idx="1747">
                        <c:v>43227.114050925928</c:v>
                      </c:pt>
                      <c:pt idx="1748">
                        <c:v>43227.114293981482</c:v>
                      </c:pt>
                      <c:pt idx="1749">
                        <c:v>43227.114537037036</c:v>
                      </c:pt>
                      <c:pt idx="1750">
                        <c:v>43227.11478009259</c:v>
                      </c:pt>
                      <c:pt idx="1751">
                        <c:v>43227.115011574075</c:v>
                      </c:pt>
                      <c:pt idx="1752">
                        <c:v>43227.115254629629</c:v>
                      </c:pt>
                      <c:pt idx="1753">
                        <c:v>43227.115497685183</c:v>
                      </c:pt>
                      <c:pt idx="1754">
                        <c:v>43227.115740740737</c:v>
                      </c:pt>
                      <c:pt idx="1755">
                        <c:v>43227.115983796299</c:v>
                      </c:pt>
                      <c:pt idx="1756">
                        <c:v>43227.116226851853</c:v>
                      </c:pt>
                      <c:pt idx="1757">
                        <c:v>43227.116469907407</c:v>
                      </c:pt>
                      <c:pt idx="1758">
                        <c:v>43227.116712962961</c:v>
                      </c:pt>
                      <c:pt idx="1759">
                        <c:v>43227.116956018515</c:v>
                      </c:pt>
                      <c:pt idx="1760">
                        <c:v>43227.117199074077</c:v>
                      </c:pt>
                      <c:pt idx="1761">
                        <c:v>43227.117442129631</c:v>
                      </c:pt>
                      <c:pt idx="1762">
                        <c:v>43227.117685185185</c:v>
                      </c:pt>
                      <c:pt idx="1763">
                        <c:v>43227.117928240739</c:v>
                      </c:pt>
                      <c:pt idx="1764">
                        <c:v>43227.118171296293</c:v>
                      </c:pt>
                      <c:pt idx="1765">
                        <c:v>43227.118414351855</c:v>
                      </c:pt>
                      <c:pt idx="1766">
                        <c:v>43227.118657407409</c:v>
                      </c:pt>
                      <c:pt idx="1767">
                        <c:v>43227.118900462963</c:v>
                      </c:pt>
                      <c:pt idx="1768">
                        <c:v>43227.119143518517</c:v>
                      </c:pt>
                      <c:pt idx="1769">
                        <c:v>43227.119386574072</c:v>
                      </c:pt>
                      <c:pt idx="1770">
                        <c:v>43227.119629629633</c:v>
                      </c:pt>
                      <c:pt idx="1771">
                        <c:v>43227.119872685187</c:v>
                      </c:pt>
                      <c:pt idx="1772">
                        <c:v>43227.120115740741</c:v>
                      </c:pt>
                      <c:pt idx="1773">
                        <c:v>43227.120358796295</c:v>
                      </c:pt>
                      <c:pt idx="1774">
                        <c:v>43227.12060185185</c:v>
                      </c:pt>
                      <c:pt idx="1775">
                        <c:v>43227.120844907404</c:v>
                      </c:pt>
                      <c:pt idx="1776">
                        <c:v>43227.121087962965</c:v>
                      </c:pt>
                      <c:pt idx="1777">
                        <c:v>43227.121331018519</c:v>
                      </c:pt>
                      <c:pt idx="1778">
                        <c:v>43227.121574074074</c:v>
                      </c:pt>
                      <c:pt idx="1779">
                        <c:v>43227.121817129628</c:v>
                      </c:pt>
                      <c:pt idx="1780">
                        <c:v>43227.122060185182</c:v>
                      </c:pt>
                      <c:pt idx="1781">
                        <c:v>43227.122303240743</c:v>
                      </c:pt>
                      <c:pt idx="1782">
                        <c:v>43227.122546296298</c:v>
                      </c:pt>
                      <c:pt idx="1783">
                        <c:v>43227.122789351852</c:v>
                      </c:pt>
                      <c:pt idx="1784">
                        <c:v>43227.123032407406</c:v>
                      </c:pt>
                      <c:pt idx="1785">
                        <c:v>43227.12327546296</c:v>
                      </c:pt>
                      <c:pt idx="1786">
                        <c:v>43227.123518518521</c:v>
                      </c:pt>
                      <c:pt idx="1787">
                        <c:v>43227.123761574076</c:v>
                      </c:pt>
                      <c:pt idx="1788">
                        <c:v>43227.12400462963</c:v>
                      </c:pt>
                      <c:pt idx="1789">
                        <c:v>43227.124247685184</c:v>
                      </c:pt>
                      <c:pt idx="1790">
                        <c:v>43227.124490740738</c:v>
                      </c:pt>
                      <c:pt idx="1791">
                        <c:v>43227.1247337963</c:v>
                      </c:pt>
                      <c:pt idx="1792">
                        <c:v>43227.124976851854</c:v>
                      </c:pt>
                      <c:pt idx="1793">
                        <c:v>43227.125219907408</c:v>
                      </c:pt>
                      <c:pt idx="1794">
                        <c:v>43227.125462962962</c:v>
                      </c:pt>
                      <c:pt idx="1795">
                        <c:v>43227.125706018516</c:v>
                      </c:pt>
                      <c:pt idx="1796">
                        <c:v>43227.125937500001</c:v>
                      </c:pt>
                      <c:pt idx="1797">
                        <c:v>43227.126180555555</c:v>
                      </c:pt>
                      <c:pt idx="1798">
                        <c:v>43227.126423611109</c:v>
                      </c:pt>
                      <c:pt idx="1799">
                        <c:v>43227.126666666663</c:v>
                      </c:pt>
                      <c:pt idx="1800">
                        <c:v>43227.126909722225</c:v>
                      </c:pt>
                      <c:pt idx="1801">
                        <c:v>43227.127152777779</c:v>
                      </c:pt>
                      <c:pt idx="1802">
                        <c:v>43227.127395833333</c:v>
                      </c:pt>
                      <c:pt idx="1803">
                        <c:v>43227.127638888887</c:v>
                      </c:pt>
                      <c:pt idx="1804">
                        <c:v>43227.127881944441</c:v>
                      </c:pt>
                      <c:pt idx="1805">
                        <c:v>43227.128125000003</c:v>
                      </c:pt>
                      <c:pt idx="1806">
                        <c:v>43227.128368055557</c:v>
                      </c:pt>
                      <c:pt idx="1807">
                        <c:v>43227.128611111111</c:v>
                      </c:pt>
                      <c:pt idx="1808">
                        <c:v>43227.128854166665</c:v>
                      </c:pt>
                      <c:pt idx="1809">
                        <c:v>43227.12909722222</c:v>
                      </c:pt>
                      <c:pt idx="1810">
                        <c:v>43227.129340277781</c:v>
                      </c:pt>
                      <c:pt idx="1811">
                        <c:v>43227.129583333335</c:v>
                      </c:pt>
                      <c:pt idx="1812">
                        <c:v>43227.129826388889</c:v>
                      </c:pt>
                      <c:pt idx="1813">
                        <c:v>43227.130069444444</c:v>
                      </c:pt>
                      <c:pt idx="1814">
                        <c:v>43227.130312499998</c:v>
                      </c:pt>
                      <c:pt idx="1815">
                        <c:v>43227.130555555559</c:v>
                      </c:pt>
                      <c:pt idx="1816">
                        <c:v>43227.130798611113</c:v>
                      </c:pt>
                      <c:pt idx="1817">
                        <c:v>43227.131041666667</c:v>
                      </c:pt>
                      <c:pt idx="1818">
                        <c:v>43227.131284722222</c:v>
                      </c:pt>
                      <c:pt idx="1819">
                        <c:v>43227.131527777776</c:v>
                      </c:pt>
                      <c:pt idx="1820">
                        <c:v>43227.13177083333</c:v>
                      </c:pt>
                      <c:pt idx="1821">
                        <c:v>43227.132013888891</c:v>
                      </c:pt>
                      <c:pt idx="1822">
                        <c:v>43227.132256944446</c:v>
                      </c:pt>
                      <c:pt idx="1823">
                        <c:v>43227.1325</c:v>
                      </c:pt>
                      <c:pt idx="1824">
                        <c:v>43227.132743055554</c:v>
                      </c:pt>
                      <c:pt idx="1825">
                        <c:v>43227.132986111108</c:v>
                      </c:pt>
                      <c:pt idx="1826">
                        <c:v>43227.133229166669</c:v>
                      </c:pt>
                      <c:pt idx="1827">
                        <c:v>43227.133472222224</c:v>
                      </c:pt>
                      <c:pt idx="1828">
                        <c:v>43227.133715277778</c:v>
                      </c:pt>
                      <c:pt idx="1829">
                        <c:v>43227.133958333332</c:v>
                      </c:pt>
                      <c:pt idx="1830">
                        <c:v>43227.134201388886</c:v>
                      </c:pt>
                      <c:pt idx="1831">
                        <c:v>43227.134444444448</c:v>
                      </c:pt>
                      <c:pt idx="1832">
                        <c:v>43227.134687500002</c:v>
                      </c:pt>
                      <c:pt idx="1833">
                        <c:v>43227.134930555556</c:v>
                      </c:pt>
                      <c:pt idx="1834">
                        <c:v>43227.13517361111</c:v>
                      </c:pt>
                      <c:pt idx="1835">
                        <c:v>43227.135416666664</c:v>
                      </c:pt>
                      <c:pt idx="1836">
                        <c:v>43227.135659722226</c:v>
                      </c:pt>
                      <c:pt idx="1837">
                        <c:v>43227.13590277778</c:v>
                      </c:pt>
                      <c:pt idx="1838">
                        <c:v>43227.136145833334</c:v>
                      </c:pt>
                      <c:pt idx="1839">
                        <c:v>43227.136388888888</c:v>
                      </c:pt>
                      <c:pt idx="1840">
                        <c:v>43227.136620370373</c:v>
                      </c:pt>
                      <c:pt idx="1841">
                        <c:v>43227.136863425927</c:v>
                      </c:pt>
                      <c:pt idx="1842">
                        <c:v>43227.137106481481</c:v>
                      </c:pt>
                      <c:pt idx="1843">
                        <c:v>43227.137349537035</c:v>
                      </c:pt>
                      <c:pt idx="1844">
                        <c:v>43227.137592592589</c:v>
                      </c:pt>
                      <c:pt idx="1845">
                        <c:v>43227.137835648151</c:v>
                      </c:pt>
                      <c:pt idx="1846">
                        <c:v>43227.138078703705</c:v>
                      </c:pt>
                      <c:pt idx="1847">
                        <c:v>43227.138321759259</c:v>
                      </c:pt>
                      <c:pt idx="1848">
                        <c:v>43227.138564814813</c:v>
                      </c:pt>
                      <c:pt idx="1849">
                        <c:v>43227.138807870368</c:v>
                      </c:pt>
                      <c:pt idx="1850">
                        <c:v>43227.139050925929</c:v>
                      </c:pt>
                      <c:pt idx="1851">
                        <c:v>43227.139293981483</c:v>
                      </c:pt>
                      <c:pt idx="1852">
                        <c:v>43227.139537037037</c:v>
                      </c:pt>
                      <c:pt idx="1853">
                        <c:v>43227.139780092592</c:v>
                      </c:pt>
                      <c:pt idx="1854">
                        <c:v>43227.140023148146</c:v>
                      </c:pt>
                      <c:pt idx="1855">
                        <c:v>43227.140266203707</c:v>
                      </c:pt>
                      <c:pt idx="1856">
                        <c:v>43227.140509259261</c:v>
                      </c:pt>
                      <c:pt idx="1857">
                        <c:v>43227.140752314815</c:v>
                      </c:pt>
                      <c:pt idx="1858">
                        <c:v>43227.14099537037</c:v>
                      </c:pt>
                      <c:pt idx="1859">
                        <c:v>43227.141238425924</c:v>
                      </c:pt>
                      <c:pt idx="1860">
                        <c:v>43227.141481481478</c:v>
                      </c:pt>
                      <c:pt idx="1861">
                        <c:v>43227.141724537039</c:v>
                      </c:pt>
                      <c:pt idx="1862">
                        <c:v>43227.141967592594</c:v>
                      </c:pt>
                      <c:pt idx="1863">
                        <c:v>43227.142210648148</c:v>
                      </c:pt>
                      <c:pt idx="1864">
                        <c:v>43227.142453703702</c:v>
                      </c:pt>
                      <c:pt idx="1865">
                        <c:v>43227.142696759256</c:v>
                      </c:pt>
                      <c:pt idx="1866">
                        <c:v>43227.142939814818</c:v>
                      </c:pt>
                      <c:pt idx="1867">
                        <c:v>43227.143182870372</c:v>
                      </c:pt>
                      <c:pt idx="1868">
                        <c:v>43227.143425925926</c:v>
                      </c:pt>
                      <c:pt idx="1869">
                        <c:v>43227.14366898148</c:v>
                      </c:pt>
                      <c:pt idx="1870">
                        <c:v>43227.143912037034</c:v>
                      </c:pt>
                      <c:pt idx="1871">
                        <c:v>43227.144155092596</c:v>
                      </c:pt>
                      <c:pt idx="1872">
                        <c:v>43227.14439814815</c:v>
                      </c:pt>
                      <c:pt idx="1873">
                        <c:v>43227.144641203704</c:v>
                      </c:pt>
                      <c:pt idx="1874">
                        <c:v>43227.144884259258</c:v>
                      </c:pt>
                      <c:pt idx="1875">
                        <c:v>43227.145127314812</c:v>
                      </c:pt>
                      <c:pt idx="1876">
                        <c:v>43227.145370370374</c:v>
                      </c:pt>
                      <c:pt idx="1877">
                        <c:v>43227.145613425928</c:v>
                      </c:pt>
                      <c:pt idx="1878">
                        <c:v>43227.145856481482</c:v>
                      </c:pt>
                      <c:pt idx="1879">
                        <c:v>43227.146099537036</c:v>
                      </c:pt>
                      <c:pt idx="1880">
                        <c:v>43227.14634259259</c:v>
                      </c:pt>
                      <c:pt idx="1881">
                        <c:v>43227.146585648145</c:v>
                      </c:pt>
                      <c:pt idx="1882">
                        <c:v>43227.146828703706</c:v>
                      </c:pt>
                      <c:pt idx="1883">
                        <c:v>43227.14707175926</c:v>
                      </c:pt>
                      <c:pt idx="1884">
                        <c:v>43227.147303240738</c:v>
                      </c:pt>
                      <c:pt idx="1885">
                        <c:v>43227.147546296299</c:v>
                      </c:pt>
                      <c:pt idx="1886">
                        <c:v>43227.147789351853</c:v>
                      </c:pt>
                      <c:pt idx="1887">
                        <c:v>43227.148032407407</c:v>
                      </c:pt>
                      <c:pt idx="1888">
                        <c:v>43227.148275462961</c:v>
                      </c:pt>
                      <c:pt idx="1889">
                        <c:v>43227.148518518516</c:v>
                      </c:pt>
                      <c:pt idx="1890">
                        <c:v>43227.148761574077</c:v>
                      </c:pt>
                      <c:pt idx="1891">
                        <c:v>43227.149004629631</c:v>
                      </c:pt>
                      <c:pt idx="1892">
                        <c:v>43227.149247685185</c:v>
                      </c:pt>
                      <c:pt idx="1893">
                        <c:v>43227.14949074074</c:v>
                      </c:pt>
                      <c:pt idx="1894">
                        <c:v>43227.149733796294</c:v>
                      </c:pt>
                      <c:pt idx="1895">
                        <c:v>43227.149976851855</c:v>
                      </c:pt>
                      <c:pt idx="1896">
                        <c:v>43227.150219907409</c:v>
                      </c:pt>
                      <c:pt idx="1897">
                        <c:v>43227.150462962964</c:v>
                      </c:pt>
                      <c:pt idx="1898">
                        <c:v>43227.150706018518</c:v>
                      </c:pt>
                      <c:pt idx="1899">
                        <c:v>43227.150949074072</c:v>
                      </c:pt>
                      <c:pt idx="1900">
                        <c:v>43227.151192129626</c:v>
                      </c:pt>
                      <c:pt idx="1901">
                        <c:v>43227.151435185187</c:v>
                      </c:pt>
                      <c:pt idx="1902">
                        <c:v>43227.151678240742</c:v>
                      </c:pt>
                      <c:pt idx="1903">
                        <c:v>43227.151921296296</c:v>
                      </c:pt>
                      <c:pt idx="1904">
                        <c:v>43227.15216435185</c:v>
                      </c:pt>
                      <c:pt idx="1905">
                        <c:v>43227.152407407404</c:v>
                      </c:pt>
                      <c:pt idx="1906">
                        <c:v>43227.152650462966</c:v>
                      </c:pt>
                      <c:pt idx="1907">
                        <c:v>43227.15289351852</c:v>
                      </c:pt>
                      <c:pt idx="1908">
                        <c:v>43227.153136574074</c:v>
                      </c:pt>
                      <c:pt idx="1909">
                        <c:v>43227.153379629628</c:v>
                      </c:pt>
                      <c:pt idx="1910">
                        <c:v>43227.153622685182</c:v>
                      </c:pt>
                      <c:pt idx="1911">
                        <c:v>43227.153865740744</c:v>
                      </c:pt>
                      <c:pt idx="1912">
                        <c:v>43227.154108796298</c:v>
                      </c:pt>
                      <c:pt idx="1913">
                        <c:v>43227.154351851852</c:v>
                      </c:pt>
                      <c:pt idx="1914">
                        <c:v>43227.154594907406</c:v>
                      </c:pt>
                      <c:pt idx="1915">
                        <c:v>43227.15483796296</c:v>
                      </c:pt>
                      <c:pt idx="1916">
                        <c:v>43227.155081018522</c:v>
                      </c:pt>
                      <c:pt idx="1917">
                        <c:v>43227.155324074076</c:v>
                      </c:pt>
                      <c:pt idx="1918">
                        <c:v>43227.15556712963</c:v>
                      </c:pt>
                      <c:pt idx="1919">
                        <c:v>43227.155810185184</c:v>
                      </c:pt>
                      <c:pt idx="1920">
                        <c:v>43227.156053240738</c:v>
                      </c:pt>
                      <c:pt idx="1921">
                        <c:v>43227.1562962963</c:v>
                      </c:pt>
                      <c:pt idx="1922">
                        <c:v>43227.156539351854</c:v>
                      </c:pt>
                      <c:pt idx="1923">
                        <c:v>43227.156782407408</c:v>
                      </c:pt>
                      <c:pt idx="1924">
                        <c:v>43227.157025462962</c:v>
                      </c:pt>
                      <c:pt idx="1925">
                        <c:v>43227.157268518517</c:v>
                      </c:pt>
                      <c:pt idx="1926">
                        <c:v>43227.157511574071</c:v>
                      </c:pt>
                      <c:pt idx="1927">
                        <c:v>43227.157743055555</c:v>
                      </c:pt>
                      <c:pt idx="1928">
                        <c:v>43227.157986111109</c:v>
                      </c:pt>
                      <c:pt idx="1929">
                        <c:v>43227.158229166664</c:v>
                      </c:pt>
                      <c:pt idx="1930">
                        <c:v>43227.158472222225</c:v>
                      </c:pt>
                      <c:pt idx="1931">
                        <c:v>43227.158715277779</c:v>
                      </c:pt>
                      <c:pt idx="1932">
                        <c:v>43227.158958333333</c:v>
                      </c:pt>
                      <c:pt idx="1933">
                        <c:v>43227.159201388888</c:v>
                      </c:pt>
                      <c:pt idx="1934">
                        <c:v>43227.159444444442</c:v>
                      </c:pt>
                      <c:pt idx="1935">
                        <c:v>43227.159687500003</c:v>
                      </c:pt>
                      <c:pt idx="1936">
                        <c:v>43227.159930555557</c:v>
                      </c:pt>
                      <c:pt idx="1937">
                        <c:v>43227.160173611112</c:v>
                      </c:pt>
                      <c:pt idx="1938">
                        <c:v>43227.160416666666</c:v>
                      </c:pt>
                      <c:pt idx="1939">
                        <c:v>43227.16065972222</c:v>
                      </c:pt>
                      <c:pt idx="1940">
                        <c:v>43227.160902777781</c:v>
                      </c:pt>
                      <c:pt idx="1941">
                        <c:v>43227.161145833335</c:v>
                      </c:pt>
                      <c:pt idx="1942">
                        <c:v>43227.16138888889</c:v>
                      </c:pt>
                      <c:pt idx="1943">
                        <c:v>43227.161631944444</c:v>
                      </c:pt>
                      <c:pt idx="1944">
                        <c:v>43227.161874999998</c:v>
                      </c:pt>
                      <c:pt idx="1945">
                        <c:v>43227.162118055552</c:v>
                      </c:pt>
                      <c:pt idx="1946">
                        <c:v>43227.162361111114</c:v>
                      </c:pt>
                      <c:pt idx="1947">
                        <c:v>43227.162604166668</c:v>
                      </c:pt>
                      <c:pt idx="1948">
                        <c:v>43227.162847222222</c:v>
                      </c:pt>
                      <c:pt idx="1949">
                        <c:v>43227.163090277776</c:v>
                      </c:pt>
                      <c:pt idx="1950">
                        <c:v>43227.16333333333</c:v>
                      </c:pt>
                      <c:pt idx="1951">
                        <c:v>43227.163576388892</c:v>
                      </c:pt>
                      <c:pt idx="1952">
                        <c:v>43227.163819444446</c:v>
                      </c:pt>
                      <c:pt idx="1953">
                        <c:v>43227.1640625</c:v>
                      </c:pt>
                      <c:pt idx="1954">
                        <c:v>43227.164305555554</c:v>
                      </c:pt>
                      <c:pt idx="1955">
                        <c:v>43227.164548611108</c:v>
                      </c:pt>
                      <c:pt idx="1956">
                        <c:v>43227.16479166667</c:v>
                      </c:pt>
                      <c:pt idx="1957">
                        <c:v>43227.165034722224</c:v>
                      </c:pt>
                      <c:pt idx="1958">
                        <c:v>43227.165277777778</c:v>
                      </c:pt>
                      <c:pt idx="1959">
                        <c:v>43227.165520833332</c:v>
                      </c:pt>
                      <c:pt idx="1960">
                        <c:v>43227.165763888886</c:v>
                      </c:pt>
                      <c:pt idx="1961">
                        <c:v>43227.166006944448</c:v>
                      </c:pt>
                      <c:pt idx="1962">
                        <c:v>43227.166250000002</c:v>
                      </c:pt>
                      <c:pt idx="1963">
                        <c:v>43227.166493055556</c:v>
                      </c:pt>
                      <c:pt idx="1964">
                        <c:v>43227.16673611111</c:v>
                      </c:pt>
                      <c:pt idx="1965">
                        <c:v>43227.166979166665</c:v>
                      </c:pt>
                      <c:pt idx="1966">
                        <c:v>43227.167222222219</c:v>
                      </c:pt>
                      <c:pt idx="1967">
                        <c:v>43227.16746527778</c:v>
                      </c:pt>
                      <c:pt idx="1968">
                        <c:v>43227.167708333334</c:v>
                      </c:pt>
                      <c:pt idx="1969">
                        <c:v>43227.167951388888</c:v>
                      </c:pt>
                      <c:pt idx="1970">
                        <c:v>43227.168194444443</c:v>
                      </c:pt>
                      <c:pt idx="1971">
                        <c:v>43227.168437499997</c:v>
                      </c:pt>
                      <c:pt idx="1972">
                        <c:v>43227.168680555558</c:v>
                      </c:pt>
                      <c:pt idx="1973">
                        <c:v>43227.168912037036</c:v>
                      </c:pt>
                      <c:pt idx="1974">
                        <c:v>43227.16915509259</c:v>
                      </c:pt>
                      <c:pt idx="1975">
                        <c:v>43227.169398148151</c:v>
                      </c:pt>
                      <c:pt idx="1976">
                        <c:v>43227.169641203705</c:v>
                      </c:pt>
                      <c:pt idx="1977">
                        <c:v>43227.16988425926</c:v>
                      </c:pt>
                      <c:pt idx="1978">
                        <c:v>43227.170127314814</c:v>
                      </c:pt>
                      <c:pt idx="1979">
                        <c:v>43227.170370370368</c:v>
                      </c:pt>
                      <c:pt idx="1980">
                        <c:v>43227.170613425929</c:v>
                      </c:pt>
                      <c:pt idx="1981">
                        <c:v>43227.170856481483</c:v>
                      </c:pt>
                      <c:pt idx="1982">
                        <c:v>43227.171099537038</c:v>
                      </c:pt>
                      <c:pt idx="1983">
                        <c:v>43227.171342592592</c:v>
                      </c:pt>
                      <c:pt idx="1984">
                        <c:v>43227.171585648146</c:v>
                      </c:pt>
                      <c:pt idx="1985">
                        <c:v>43227.1718287037</c:v>
                      </c:pt>
                      <c:pt idx="1986">
                        <c:v>43227.172071759262</c:v>
                      </c:pt>
                      <c:pt idx="1987">
                        <c:v>43227.172314814816</c:v>
                      </c:pt>
                      <c:pt idx="1988">
                        <c:v>43227.17255787037</c:v>
                      </c:pt>
                      <c:pt idx="1989">
                        <c:v>43227.172800925924</c:v>
                      </c:pt>
                      <c:pt idx="1990">
                        <c:v>43227.173043981478</c:v>
                      </c:pt>
                      <c:pt idx="1991">
                        <c:v>43227.17328703704</c:v>
                      </c:pt>
                      <c:pt idx="1992">
                        <c:v>43227.173530092594</c:v>
                      </c:pt>
                      <c:pt idx="1993">
                        <c:v>43227.173773148148</c:v>
                      </c:pt>
                      <c:pt idx="1994">
                        <c:v>43227.174016203702</c:v>
                      </c:pt>
                      <c:pt idx="1995">
                        <c:v>43227.174259259256</c:v>
                      </c:pt>
                      <c:pt idx="1996">
                        <c:v>43227.174502314818</c:v>
                      </c:pt>
                      <c:pt idx="1997">
                        <c:v>43227.174745370372</c:v>
                      </c:pt>
                      <c:pt idx="1998">
                        <c:v>43227.174988425926</c:v>
                      </c:pt>
                      <c:pt idx="1999">
                        <c:v>43227.17523148148</c:v>
                      </c:pt>
                      <c:pt idx="2000">
                        <c:v>43227.175474537034</c:v>
                      </c:pt>
                      <c:pt idx="2001">
                        <c:v>43227.175717592596</c:v>
                      </c:pt>
                      <c:pt idx="2002">
                        <c:v>43227.17596064815</c:v>
                      </c:pt>
                      <c:pt idx="2003">
                        <c:v>43227.176203703704</c:v>
                      </c:pt>
                      <c:pt idx="2004">
                        <c:v>43227.176446759258</c:v>
                      </c:pt>
                      <c:pt idx="2005">
                        <c:v>43227.176689814813</c:v>
                      </c:pt>
                      <c:pt idx="2006">
                        <c:v>43227.176932870374</c:v>
                      </c:pt>
                      <c:pt idx="2007">
                        <c:v>43227.177175925928</c:v>
                      </c:pt>
                      <c:pt idx="2008">
                        <c:v>43227.177418981482</c:v>
                      </c:pt>
                      <c:pt idx="2009">
                        <c:v>43227.177662037036</c:v>
                      </c:pt>
                      <c:pt idx="2010">
                        <c:v>43227.177905092591</c:v>
                      </c:pt>
                      <c:pt idx="2011">
                        <c:v>43227.178148148145</c:v>
                      </c:pt>
                      <c:pt idx="2012">
                        <c:v>43227.178391203706</c:v>
                      </c:pt>
                      <c:pt idx="2013">
                        <c:v>43227.17863425926</c:v>
                      </c:pt>
                      <c:pt idx="2014">
                        <c:v>43227.178877314815</c:v>
                      </c:pt>
                      <c:pt idx="2015">
                        <c:v>43227.179120370369</c:v>
                      </c:pt>
                      <c:pt idx="2016">
                        <c:v>43227.179363425923</c:v>
                      </c:pt>
                      <c:pt idx="2017">
                        <c:v>43227.179606481484</c:v>
                      </c:pt>
                      <c:pt idx="2018">
                        <c:v>43227.179849537039</c:v>
                      </c:pt>
                      <c:pt idx="2019">
                        <c:v>43227.180092592593</c:v>
                      </c:pt>
                      <c:pt idx="2020">
                        <c:v>43227.180335648147</c:v>
                      </c:pt>
                      <c:pt idx="2021">
                        <c:v>43227.180567129632</c:v>
                      </c:pt>
                      <c:pt idx="2022">
                        <c:v>43227.180810185186</c:v>
                      </c:pt>
                      <c:pt idx="2023">
                        <c:v>43227.18105324074</c:v>
                      </c:pt>
                      <c:pt idx="2024">
                        <c:v>43227.181296296294</c:v>
                      </c:pt>
                      <c:pt idx="2025">
                        <c:v>43227.181539351855</c:v>
                      </c:pt>
                      <c:pt idx="2026">
                        <c:v>43227.18178240741</c:v>
                      </c:pt>
                      <c:pt idx="2027">
                        <c:v>43227.182025462964</c:v>
                      </c:pt>
                      <c:pt idx="2028">
                        <c:v>43227.182268518518</c:v>
                      </c:pt>
                      <c:pt idx="2029">
                        <c:v>43227.182511574072</c:v>
                      </c:pt>
                      <c:pt idx="2030">
                        <c:v>43227.182754629626</c:v>
                      </c:pt>
                      <c:pt idx="2031">
                        <c:v>43227.182997685188</c:v>
                      </c:pt>
                      <c:pt idx="2032">
                        <c:v>43227.183240740742</c:v>
                      </c:pt>
                      <c:pt idx="2033">
                        <c:v>43227.183483796296</c:v>
                      </c:pt>
                      <c:pt idx="2034">
                        <c:v>43227.18372685185</c:v>
                      </c:pt>
                      <c:pt idx="2035">
                        <c:v>43227.183969907404</c:v>
                      </c:pt>
                      <c:pt idx="2036">
                        <c:v>43227.184212962966</c:v>
                      </c:pt>
                      <c:pt idx="2037">
                        <c:v>43227.18445601852</c:v>
                      </c:pt>
                      <c:pt idx="2038">
                        <c:v>43227.184699074074</c:v>
                      </c:pt>
                      <c:pt idx="2039">
                        <c:v>43227.184942129628</c:v>
                      </c:pt>
                      <c:pt idx="2040">
                        <c:v>43227.185185185182</c:v>
                      </c:pt>
                      <c:pt idx="2041">
                        <c:v>43227.185428240744</c:v>
                      </c:pt>
                      <c:pt idx="2042">
                        <c:v>43227.185671296298</c:v>
                      </c:pt>
                      <c:pt idx="2043">
                        <c:v>43227.185914351852</c:v>
                      </c:pt>
                      <c:pt idx="2044">
                        <c:v>43227.186157407406</c:v>
                      </c:pt>
                      <c:pt idx="2045">
                        <c:v>43227.186400462961</c:v>
                      </c:pt>
                      <c:pt idx="2046">
                        <c:v>43227.186643518522</c:v>
                      </c:pt>
                      <c:pt idx="2047">
                        <c:v>43227.186886574076</c:v>
                      </c:pt>
                      <c:pt idx="2048">
                        <c:v>43227.18712962963</c:v>
                      </c:pt>
                      <c:pt idx="2049">
                        <c:v>43227.187372685185</c:v>
                      </c:pt>
                      <c:pt idx="2050">
                        <c:v>43227.187615740739</c:v>
                      </c:pt>
                      <c:pt idx="2051">
                        <c:v>43227.187858796293</c:v>
                      </c:pt>
                      <c:pt idx="2052">
                        <c:v>43227.188101851854</c:v>
                      </c:pt>
                      <c:pt idx="2053">
                        <c:v>43227.188344907408</c:v>
                      </c:pt>
                      <c:pt idx="2054">
                        <c:v>43227.188587962963</c:v>
                      </c:pt>
                      <c:pt idx="2055">
                        <c:v>43227.188831018517</c:v>
                      </c:pt>
                      <c:pt idx="2056">
                        <c:v>43227.189074074071</c:v>
                      </c:pt>
                      <c:pt idx="2057">
                        <c:v>43227.189317129632</c:v>
                      </c:pt>
                      <c:pt idx="2058">
                        <c:v>43227.189560185187</c:v>
                      </c:pt>
                      <c:pt idx="2059">
                        <c:v>43227.189803240741</c:v>
                      </c:pt>
                      <c:pt idx="2060">
                        <c:v>43227.190046296295</c:v>
                      </c:pt>
                      <c:pt idx="2061">
                        <c:v>43227.190289351849</c:v>
                      </c:pt>
                      <c:pt idx="2062">
                        <c:v>43227.190532407411</c:v>
                      </c:pt>
                      <c:pt idx="2063">
                        <c:v>43227.190775462965</c:v>
                      </c:pt>
                      <c:pt idx="2064">
                        <c:v>43227.191018518519</c:v>
                      </c:pt>
                      <c:pt idx="2065">
                        <c:v>43227.191261574073</c:v>
                      </c:pt>
                      <c:pt idx="2066">
                        <c:v>43227.191504629627</c:v>
                      </c:pt>
                      <c:pt idx="2067">
                        <c:v>43227.191736111112</c:v>
                      </c:pt>
                      <c:pt idx="2068">
                        <c:v>43227.191979166666</c:v>
                      </c:pt>
                      <c:pt idx="2069">
                        <c:v>43227.19222222222</c:v>
                      </c:pt>
                      <c:pt idx="2070">
                        <c:v>43227.192465277774</c:v>
                      </c:pt>
                      <c:pt idx="2071">
                        <c:v>43227.192708333336</c:v>
                      </c:pt>
                      <c:pt idx="2072">
                        <c:v>43227.19295138889</c:v>
                      </c:pt>
                      <c:pt idx="2073">
                        <c:v>43227.193194444444</c:v>
                      </c:pt>
                      <c:pt idx="2074">
                        <c:v>43227.193437499998</c:v>
                      </c:pt>
                      <c:pt idx="2075">
                        <c:v>43227.193680555552</c:v>
                      </c:pt>
                      <c:pt idx="2076">
                        <c:v>43227.193923611114</c:v>
                      </c:pt>
                      <c:pt idx="2077">
                        <c:v>43227.194166666668</c:v>
                      </c:pt>
                      <c:pt idx="2078">
                        <c:v>43227.194409722222</c:v>
                      </c:pt>
                      <c:pt idx="2079">
                        <c:v>43227.194652777776</c:v>
                      </c:pt>
                      <c:pt idx="2080">
                        <c:v>43227.194895833331</c:v>
                      </c:pt>
                      <c:pt idx="2081">
                        <c:v>43227.195138888892</c:v>
                      </c:pt>
                      <c:pt idx="2082">
                        <c:v>43227.195381944446</c:v>
                      </c:pt>
                      <c:pt idx="2083">
                        <c:v>43227.195625</c:v>
                      </c:pt>
                      <c:pt idx="2084">
                        <c:v>43227.195868055554</c:v>
                      </c:pt>
                      <c:pt idx="2085">
                        <c:v>43227.196111111109</c:v>
                      </c:pt>
                      <c:pt idx="2086">
                        <c:v>43227.19635416667</c:v>
                      </c:pt>
                      <c:pt idx="2087">
                        <c:v>43227.196597222224</c:v>
                      </c:pt>
                      <c:pt idx="2088">
                        <c:v>43227.196840277778</c:v>
                      </c:pt>
                      <c:pt idx="2089">
                        <c:v>43227.197083333333</c:v>
                      </c:pt>
                      <c:pt idx="2090">
                        <c:v>43227.197326388887</c:v>
                      </c:pt>
                      <c:pt idx="2091">
                        <c:v>43227.197569444441</c:v>
                      </c:pt>
                      <c:pt idx="2092">
                        <c:v>43227.197812500002</c:v>
                      </c:pt>
                      <c:pt idx="2093">
                        <c:v>43227.198055555556</c:v>
                      </c:pt>
                      <c:pt idx="2094">
                        <c:v>43227.198298611111</c:v>
                      </c:pt>
                      <c:pt idx="2095">
                        <c:v>43227.198541666665</c:v>
                      </c:pt>
                      <c:pt idx="2096">
                        <c:v>43227.198784722219</c:v>
                      </c:pt>
                      <c:pt idx="2097">
                        <c:v>43227.19902777778</c:v>
                      </c:pt>
                      <c:pt idx="2098">
                        <c:v>43227.199270833335</c:v>
                      </c:pt>
                      <c:pt idx="2099">
                        <c:v>43227.199513888889</c:v>
                      </c:pt>
                      <c:pt idx="2100">
                        <c:v>43227.199756944443</c:v>
                      </c:pt>
                      <c:pt idx="2101">
                        <c:v>43227.199999999997</c:v>
                      </c:pt>
                      <c:pt idx="2102">
                        <c:v>43227.200243055559</c:v>
                      </c:pt>
                      <c:pt idx="2103">
                        <c:v>43227.200486111113</c:v>
                      </c:pt>
                      <c:pt idx="2104">
                        <c:v>43227.200729166667</c:v>
                      </c:pt>
                      <c:pt idx="2105">
                        <c:v>43227.200972222221</c:v>
                      </c:pt>
                      <c:pt idx="2106">
                        <c:v>43227.201215277775</c:v>
                      </c:pt>
                      <c:pt idx="2107">
                        <c:v>43227.201458333337</c:v>
                      </c:pt>
                      <c:pt idx="2108">
                        <c:v>43227.201701388891</c:v>
                      </c:pt>
                      <c:pt idx="2109">
                        <c:v>43227.201944444445</c:v>
                      </c:pt>
                      <c:pt idx="2110">
                        <c:v>43227.202187499999</c:v>
                      </c:pt>
                      <c:pt idx="2111">
                        <c:v>43227.202430555553</c:v>
                      </c:pt>
                      <c:pt idx="2112">
                        <c:v>43227.202673611115</c:v>
                      </c:pt>
                      <c:pt idx="2113">
                        <c:v>43227.202905092592</c:v>
                      </c:pt>
                      <c:pt idx="2114">
                        <c:v>43227.203148148146</c:v>
                      </c:pt>
                      <c:pt idx="2115">
                        <c:v>43227.2033912037</c:v>
                      </c:pt>
                      <c:pt idx="2116">
                        <c:v>43227.203634259262</c:v>
                      </c:pt>
                      <c:pt idx="2117">
                        <c:v>43227.203877314816</c:v>
                      </c:pt>
                      <c:pt idx="2118">
                        <c:v>43227.20412037037</c:v>
                      </c:pt>
                      <c:pt idx="2119">
                        <c:v>43227.204363425924</c:v>
                      </c:pt>
                      <c:pt idx="2120">
                        <c:v>43227.204606481479</c:v>
                      </c:pt>
                      <c:pt idx="2121">
                        <c:v>43227.20484953704</c:v>
                      </c:pt>
                      <c:pt idx="2122">
                        <c:v>43227.205092592594</c:v>
                      </c:pt>
                      <c:pt idx="2123">
                        <c:v>43227.205335648148</c:v>
                      </c:pt>
                      <c:pt idx="2124">
                        <c:v>43227.205578703702</c:v>
                      </c:pt>
                      <c:pt idx="2125">
                        <c:v>43227.205821759257</c:v>
                      </c:pt>
                      <c:pt idx="2126">
                        <c:v>43227.206064814818</c:v>
                      </c:pt>
                      <c:pt idx="2127">
                        <c:v>43227.206307870372</c:v>
                      </c:pt>
                      <c:pt idx="2128">
                        <c:v>43227.206550925926</c:v>
                      </c:pt>
                      <c:pt idx="2129">
                        <c:v>43227.206793981481</c:v>
                      </c:pt>
                      <c:pt idx="2130">
                        <c:v>43227.207037037035</c:v>
                      </c:pt>
                      <c:pt idx="2131">
                        <c:v>43227.207280092596</c:v>
                      </c:pt>
                      <c:pt idx="2132">
                        <c:v>43227.20752314815</c:v>
                      </c:pt>
                      <c:pt idx="2133">
                        <c:v>43227.207766203705</c:v>
                      </c:pt>
                      <c:pt idx="2134">
                        <c:v>43227.208009259259</c:v>
                      </c:pt>
                      <c:pt idx="2135">
                        <c:v>43227.208252314813</c:v>
                      </c:pt>
                      <c:pt idx="2136">
                        <c:v>43227.208495370367</c:v>
                      </c:pt>
                      <c:pt idx="2137">
                        <c:v>43227.208738425928</c:v>
                      </c:pt>
                      <c:pt idx="2138">
                        <c:v>43227.208981481483</c:v>
                      </c:pt>
                      <c:pt idx="2139">
                        <c:v>43227.209224537037</c:v>
                      </c:pt>
                      <c:pt idx="2140">
                        <c:v>43227.209467592591</c:v>
                      </c:pt>
                      <c:pt idx="2141">
                        <c:v>43227.209710648145</c:v>
                      </c:pt>
                      <c:pt idx="2142">
                        <c:v>43227.209953703707</c:v>
                      </c:pt>
                      <c:pt idx="2143">
                        <c:v>43227.210196759261</c:v>
                      </c:pt>
                      <c:pt idx="2144">
                        <c:v>43227.210439814815</c:v>
                      </c:pt>
                      <c:pt idx="2145">
                        <c:v>43227.210682870369</c:v>
                      </c:pt>
                      <c:pt idx="2146">
                        <c:v>43227.210925925923</c:v>
                      </c:pt>
                      <c:pt idx="2147">
                        <c:v>43227.211168981485</c:v>
                      </c:pt>
                      <c:pt idx="2148">
                        <c:v>43227.211412037039</c:v>
                      </c:pt>
                      <c:pt idx="2149">
                        <c:v>43227.211655092593</c:v>
                      </c:pt>
                      <c:pt idx="2150">
                        <c:v>43227.211898148147</c:v>
                      </c:pt>
                      <c:pt idx="2151">
                        <c:v>43227.212141203701</c:v>
                      </c:pt>
                      <c:pt idx="2152">
                        <c:v>43227.212384259263</c:v>
                      </c:pt>
                      <c:pt idx="2153">
                        <c:v>43227.212627314817</c:v>
                      </c:pt>
                      <c:pt idx="2154">
                        <c:v>43227.212870370371</c:v>
                      </c:pt>
                      <c:pt idx="2155">
                        <c:v>43227.213113425925</c:v>
                      </c:pt>
                      <c:pt idx="2156">
                        <c:v>43227.213356481479</c:v>
                      </c:pt>
                      <c:pt idx="2157">
                        <c:v>43227.213599537034</c:v>
                      </c:pt>
                      <c:pt idx="2158">
                        <c:v>43227.213842592595</c:v>
                      </c:pt>
                      <c:pt idx="2159">
                        <c:v>43227.214074074072</c:v>
                      </c:pt>
                      <c:pt idx="2160">
                        <c:v>43227.214317129627</c:v>
                      </c:pt>
                      <c:pt idx="2161">
                        <c:v>43227.214560185188</c:v>
                      </c:pt>
                      <c:pt idx="2162">
                        <c:v>43227.214803240742</c:v>
                      </c:pt>
                      <c:pt idx="2163">
                        <c:v>43227.215046296296</c:v>
                      </c:pt>
                      <c:pt idx="2164">
                        <c:v>43227.215289351851</c:v>
                      </c:pt>
                      <c:pt idx="2165">
                        <c:v>43227.215532407405</c:v>
                      </c:pt>
                      <c:pt idx="2166">
                        <c:v>43227.215775462966</c:v>
                      </c:pt>
                      <c:pt idx="2167">
                        <c:v>43227.21601851852</c:v>
                      </c:pt>
                      <c:pt idx="2168">
                        <c:v>43227.216261574074</c:v>
                      </c:pt>
                      <c:pt idx="2169">
                        <c:v>43227.216504629629</c:v>
                      </c:pt>
                      <c:pt idx="2170">
                        <c:v>43227.216747685183</c:v>
                      </c:pt>
                      <c:pt idx="2171">
                        <c:v>43227.216990740744</c:v>
                      </c:pt>
                      <c:pt idx="2172">
                        <c:v>43227.217233796298</c:v>
                      </c:pt>
                      <c:pt idx="2173">
                        <c:v>43227.217476851853</c:v>
                      </c:pt>
                      <c:pt idx="2174">
                        <c:v>43227.217719907407</c:v>
                      </c:pt>
                      <c:pt idx="2175">
                        <c:v>43227.217962962961</c:v>
                      </c:pt>
                      <c:pt idx="2176">
                        <c:v>43227.218206018515</c:v>
                      </c:pt>
                      <c:pt idx="2177">
                        <c:v>43227.218449074076</c:v>
                      </c:pt>
                      <c:pt idx="2178">
                        <c:v>43227.218692129631</c:v>
                      </c:pt>
                      <c:pt idx="2179">
                        <c:v>43227.218935185185</c:v>
                      </c:pt>
                      <c:pt idx="2180">
                        <c:v>43227.219178240739</c:v>
                      </c:pt>
                      <c:pt idx="2181">
                        <c:v>43227.219421296293</c:v>
                      </c:pt>
                      <c:pt idx="2182">
                        <c:v>43227.219664351855</c:v>
                      </c:pt>
                      <c:pt idx="2183">
                        <c:v>43227.219907407409</c:v>
                      </c:pt>
                      <c:pt idx="2184">
                        <c:v>43227.220150462963</c:v>
                      </c:pt>
                      <c:pt idx="2185">
                        <c:v>43227.220393518517</c:v>
                      </c:pt>
                      <c:pt idx="2186">
                        <c:v>43227.220636574071</c:v>
                      </c:pt>
                      <c:pt idx="2187">
                        <c:v>43227.220879629633</c:v>
                      </c:pt>
                      <c:pt idx="2188">
                        <c:v>43227.221122685187</c:v>
                      </c:pt>
                      <c:pt idx="2189">
                        <c:v>43227.221365740741</c:v>
                      </c:pt>
                      <c:pt idx="2190">
                        <c:v>43227.221608796295</c:v>
                      </c:pt>
                      <c:pt idx="2191">
                        <c:v>43227.221851851849</c:v>
                      </c:pt>
                      <c:pt idx="2192">
                        <c:v>43227.222094907411</c:v>
                      </c:pt>
                      <c:pt idx="2193">
                        <c:v>43227.222337962965</c:v>
                      </c:pt>
                      <c:pt idx="2194">
                        <c:v>43227.222581018519</c:v>
                      </c:pt>
                      <c:pt idx="2195">
                        <c:v>43227.222824074073</c:v>
                      </c:pt>
                      <c:pt idx="2196">
                        <c:v>43227.223067129627</c:v>
                      </c:pt>
                      <c:pt idx="2197">
                        <c:v>43227.223310185182</c:v>
                      </c:pt>
                      <c:pt idx="2198">
                        <c:v>43227.223553240743</c:v>
                      </c:pt>
                      <c:pt idx="2199">
                        <c:v>43227.223796296297</c:v>
                      </c:pt>
                      <c:pt idx="2200">
                        <c:v>43227.224039351851</c:v>
                      </c:pt>
                      <c:pt idx="2201">
                        <c:v>43227.224282407406</c:v>
                      </c:pt>
                      <c:pt idx="2202">
                        <c:v>43227.22452546296</c:v>
                      </c:pt>
                      <c:pt idx="2203">
                        <c:v>43227.224768518521</c:v>
                      </c:pt>
                      <c:pt idx="2204">
                        <c:v>43227.225011574075</c:v>
                      </c:pt>
                      <c:pt idx="2205">
                        <c:v>43227.225243055553</c:v>
                      </c:pt>
                      <c:pt idx="2206">
                        <c:v>43227.225486111114</c:v>
                      </c:pt>
                      <c:pt idx="2207">
                        <c:v>43227.225729166668</c:v>
                      </c:pt>
                      <c:pt idx="2208">
                        <c:v>43227.225972222222</c:v>
                      </c:pt>
                      <c:pt idx="2209">
                        <c:v>43227.226215277777</c:v>
                      </c:pt>
                      <c:pt idx="2210">
                        <c:v>43227.226458333331</c:v>
                      </c:pt>
                      <c:pt idx="2211">
                        <c:v>43227.226701388892</c:v>
                      </c:pt>
                      <c:pt idx="2212">
                        <c:v>43227.226944444446</c:v>
                      </c:pt>
                      <c:pt idx="2213">
                        <c:v>43227.227187500001</c:v>
                      </c:pt>
                      <c:pt idx="2214">
                        <c:v>43227.227430555555</c:v>
                      </c:pt>
                      <c:pt idx="2215">
                        <c:v>43227.227673611109</c:v>
                      </c:pt>
                      <c:pt idx="2216">
                        <c:v>43227.227916666663</c:v>
                      </c:pt>
                      <c:pt idx="2217">
                        <c:v>43227.228159722225</c:v>
                      </c:pt>
                      <c:pt idx="2218">
                        <c:v>43227.228402777779</c:v>
                      </c:pt>
                      <c:pt idx="2219">
                        <c:v>43227.228645833333</c:v>
                      </c:pt>
                      <c:pt idx="2220">
                        <c:v>43227.228888888887</c:v>
                      </c:pt>
                      <c:pt idx="2221">
                        <c:v>43227.229131944441</c:v>
                      </c:pt>
                      <c:pt idx="2222">
                        <c:v>43227.229375000003</c:v>
                      </c:pt>
                      <c:pt idx="2223">
                        <c:v>43227.229618055557</c:v>
                      </c:pt>
                      <c:pt idx="2224">
                        <c:v>43227.229861111111</c:v>
                      </c:pt>
                      <c:pt idx="2225">
                        <c:v>43227.230104166665</c:v>
                      </c:pt>
                      <c:pt idx="2226">
                        <c:v>43227.230347222219</c:v>
                      </c:pt>
                      <c:pt idx="2227">
                        <c:v>43227.230590277781</c:v>
                      </c:pt>
                      <c:pt idx="2228">
                        <c:v>43227.230833333335</c:v>
                      </c:pt>
                      <c:pt idx="2229">
                        <c:v>43227.231076388889</c:v>
                      </c:pt>
                      <c:pt idx="2230">
                        <c:v>43227.231319444443</c:v>
                      </c:pt>
                      <c:pt idx="2231">
                        <c:v>43227.231562499997</c:v>
                      </c:pt>
                      <c:pt idx="2232">
                        <c:v>43227.231805555559</c:v>
                      </c:pt>
                      <c:pt idx="2233">
                        <c:v>43227.232048611113</c:v>
                      </c:pt>
                      <c:pt idx="2234">
                        <c:v>43227.232291666667</c:v>
                      </c:pt>
                      <c:pt idx="2235">
                        <c:v>43227.232534722221</c:v>
                      </c:pt>
                      <c:pt idx="2236">
                        <c:v>43227.232777777775</c:v>
                      </c:pt>
                      <c:pt idx="2237">
                        <c:v>43227.233020833337</c:v>
                      </c:pt>
                      <c:pt idx="2238">
                        <c:v>43227.233263888891</c:v>
                      </c:pt>
                      <c:pt idx="2239">
                        <c:v>43227.233506944445</c:v>
                      </c:pt>
                      <c:pt idx="2240">
                        <c:v>43227.233749999999</c:v>
                      </c:pt>
                      <c:pt idx="2241">
                        <c:v>43227.233993055554</c:v>
                      </c:pt>
                      <c:pt idx="2242">
                        <c:v>43227.234236111108</c:v>
                      </c:pt>
                      <c:pt idx="2243">
                        <c:v>43227.234479166669</c:v>
                      </c:pt>
                      <c:pt idx="2244">
                        <c:v>43227.234722222223</c:v>
                      </c:pt>
                      <c:pt idx="2245">
                        <c:v>43227.234965277778</c:v>
                      </c:pt>
                      <c:pt idx="2246">
                        <c:v>43227.235208333332</c:v>
                      </c:pt>
                      <c:pt idx="2247">
                        <c:v>43227.235451388886</c:v>
                      </c:pt>
                      <c:pt idx="2248">
                        <c:v>43227.235694444447</c:v>
                      </c:pt>
                      <c:pt idx="2249">
                        <c:v>43227.235925925925</c:v>
                      </c:pt>
                      <c:pt idx="2250">
                        <c:v>43227.236168981479</c:v>
                      </c:pt>
                      <c:pt idx="2251">
                        <c:v>43227.23641203704</c:v>
                      </c:pt>
                      <c:pt idx="2252">
                        <c:v>43227.236655092594</c:v>
                      </c:pt>
                      <c:pt idx="2253">
                        <c:v>43227.236898148149</c:v>
                      </c:pt>
                      <c:pt idx="2254">
                        <c:v>43227.237141203703</c:v>
                      </c:pt>
                      <c:pt idx="2255">
                        <c:v>43227.237384259257</c:v>
                      </c:pt>
                      <c:pt idx="2256">
                        <c:v>43227.237627314818</c:v>
                      </c:pt>
                      <c:pt idx="2257">
                        <c:v>43227.237870370373</c:v>
                      </c:pt>
                      <c:pt idx="2258">
                        <c:v>43227.238113425927</c:v>
                      </c:pt>
                      <c:pt idx="2259">
                        <c:v>43227.238356481481</c:v>
                      </c:pt>
                      <c:pt idx="2260">
                        <c:v>43227.238599537035</c:v>
                      </c:pt>
                      <c:pt idx="2261">
                        <c:v>43227.238842592589</c:v>
                      </c:pt>
                      <c:pt idx="2262">
                        <c:v>43227.239085648151</c:v>
                      </c:pt>
                      <c:pt idx="2263">
                        <c:v>43227.239328703705</c:v>
                      </c:pt>
                      <c:pt idx="2264">
                        <c:v>43227.239571759259</c:v>
                      </c:pt>
                      <c:pt idx="2265">
                        <c:v>43227.239814814813</c:v>
                      </c:pt>
                      <c:pt idx="2266">
                        <c:v>43227.240057870367</c:v>
                      </c:pt>
                      <c:pt idx="2267">
                        <c:v>43227.240300925929</c:v>
                      </c:pt>
                      <c:pt idx="2268">
                        <c:v>43227.240543981483</c:v>
                      </c:pt>
                      <c:pt idx="2269">
                        <c:v>43227.240787037037</c:v>
                      </c:pt>
                      <c:pt idx="2270">
                        <c:v>43227.241030092591</c:v>
                      </c:pt>
                      <c:pt idx="2271">
                        <c:v>43227.241273148145</c:v>
                      </c:pt>
                      <c:pt idx="2272">
                        <c:v>43227.241516203707</c:v>
                      </c:pt>
                      <c:pt idx="2273">
                        <c:v>43227.241759259261</c:v>
                      </c:pt>
                      <c:pt idx="2274">
                        <c:v>43227.242002314815</c:v>
                      </c:pt>
                      <c:pt idx="2275">
                        <c:v>43227.242245370369</c:v>
                      </c:pt>
                      <c:pt idx="2276">
                        <c:v>43227.242488425924</c:v>
                      </c:pt>
                      <c:pt idx="2277">
                        <c:v>43227.242731481485</c:v>
                      </c:pt>
                      <c:pt idx="2278">
                        <c:v>43227.242974537039</c:v>
                      </c:pt>
                      <c:pt idx="2279">
                        <c:v>43227.243217592593</c:v>
                      </c:pt>
                      <c:pt idx="2280">
                        <c:v>43227.243460648147</c:v>
                      </c:pt>
                      <c:pt idx="2281">
                        <c:v>43227.243703703702</c:v>
                      </c:pt>
                      <c:pt idx="2282">
                        <c:v>43227.243946759256</c:v>
                      </c:pt>
                      <c:pt idx="2283">
                        <c:v>43227.244189814817</c:v>
                      </c:pt>
                      <c:pt idx="2284">
                        <c:v>43227.244432870371</c:v>
                      </c:pt>
                      <c:pt idx="2285">
                        <c:v>43227.244675925926</c:v>
                      </c:pt>
                      <c:pt idx="2286">
                        <c:v>43227.24491898148</c:v>
                      </c:pt>
                      <c:pt idx="2287">
                        <c:v>43227.245162037034</c:v>
                      </c:pt>
                      <c:pt idx="2288">
                        <c:v>43227.245405092595</c:v>
                      </c:pt>
                      <c:pt idx="2289">
                        <c:v>43227.245648148149</c:v>
                      </c:pt>
                      <c:pt idx="2290">
                        <c:v>43227.245891203704</c:v>
                      </c:pt>
                      <c:pt idx="2291">
                        <c:v>43227.246134259258</c:v>
                      </c:pt>
                      <c:pt idx="2292">
                        <c:v>43227.246377314812</c:v>
                      </c:pt>
                      <c:pt idx="2293">
                        <c:v>43227.246620370373</c:v>
                      </c:pt>
                      <c:pt idx="2294">
                        <c:v>43227.246863425928</c:v>
                      </c:pt>
                      <c:pt idx="2295">
                        <c:v>43227.247106481482</c:v>
                      </c:pt>
                      <c:pt idx="2296">
                        <c:v>43227.247349537036</c:v>
                      </c:pt>
                      <c:pt idx="2297">
                        <c:v>43227.247581018521</c:v>
                      </c:pt>
                      <c:pt idx="2298">
                        <c:v>43227.247824074075</c:v>
                      </c:pt>
                      <c:pt idx="2299">
                        <c:v>43227.248067129629</c:v>
                      </c:pt>
                      <c:pt idx="2300">
                        <c:v>43227.248310185183</c:v>
                      </c:pt>
                      <c:pt idx="2301">
                        <c:v>43227.248553240737</c:v>
                      </c:pt>
                      <c:pt idx="2302">
                        <c:v>43227.248796296299</c:v>
                      </c:pt>
                      <c:pt idx="2303">
                        <c:v>43227.249039351853</c:v>
                      </c:pt>
                      <c:pt idx="2304">
                        <c:v>43227.249282407407</c:v>
                      </c:pt>
                      <c:pt idx="2305">
                        <c:v>43227.249525462961</c:v>
                      </c:pt>
                      <c:pt idx="2306">
                        <c:v>43227.249768518515</c:v>
                      </c:pt>
                      <c:pt idx="2307">
                        <c:v>43227.250011574077</c:v>
                      </c:pt>
                      <c:pt idx="2308">
                        <c:v>43227.250254629631</c:v>
                      </c:pt>
                      <c:pt idx="2309">
                        <c:v>43227.250497685185</c:v>
                      </c:pt>
                      <c:pt idx="2310">
                        <c:v>43227.250740740739</c:v>
                      </c:pt>
                      <c:pt idx="2311">
                        <c:v>43227.250983796293</c:v>
                      </c:pt>
                      <c:pt idx="2312">
                        <c:v>43227.251226851855</c:v>
                      </c:pt>
                      <c:pt idx="2313">
                        <c:v>43227.251469907409</c:v>
                      </c:pt>
                      <c:pt idx="2314">
                        <c:v>43227.251712962963</c:v>
                      </c:pt>
                      <c:pt idx="2315">
                        <c:v>43227.251956018517</c:v>
                      </c:pt>
                      <c:pt idx="2316">
                        <c:v>43227.252199074072</c:v>
                      </c:pt>
                      <c:pt idx="2317">
                        <c:v>43227.252442129633</c:v>
                      </c:pt>
                      <c:pt idx="2318">
                        <c:v>43227.252685185187</c:v>
                      </c:pt>
                      <c:pt idx="2319">
                        <c:v>43227.252928240741</c:v>
                      </c:pt>
                      <c:pt idx="2320">
                        <c:v>43227.253171296295</c:v>
                      </c:pt>
                      <c:pt idx="2321">
                        <c:v>43227.25341435185</c:v>
                      </c:pt>
                      <c:pt idx="2322">
                        <c:v>43227.253657407404</c:v>
                      </c:pt>
                      <c:pt idx="2323">
                        <c:v>43227.253900462965</c:v>
                      </c:pt>
                      <c:pt idx="2324">
                        <c:v>43227.254143518519</c:v>
                      </c:pt>
                      <c:pt idx="2325">
                        <c:v>43227.254386574074</c:v>
                      </c:pt>
                      <c:pt idx="2326">
                        <c:v>43227.254629629628</c:v>
                      </c:pt>
                      <c:pt idx="2327">
                        <c:v>43227.254872685182</c:v>
                      </c:pt>
                      <c:pt idx="2328">
                        <c:v>43227.255115740743</c:v>
                      </c:pt>
                      <c:pt idx="2329">
                        <c:v>43227.255358796298</c:v>
                      </c:pt>
                      <c:pt idx="2330">
                        <c:v>43227.255601851852</c:v>
                      </c:pt>
                      <c:pt idx="2331">
                        <c:v>43227.255844907406</c:v>
                      </c:pt>
                      <c:pt idx="2332">
                        <c:v>43227.25608796296</c:v>
                      </c:pt>
                      <c:pt idx="2333">
                        <c:v>43227.256331018521</c:v>
                      </c:pt>
                      <c:pt idx="2334">
                        <c:v>43227.256574074076</c:v>
                      </c:pt>
                      <c:pt idx="2335">
                        <c:v>43227.25681712963</c:v>
                      </c:pt>
                      <c:pt idx="2336">
                        <c:v>43227.257060185184</c:v>
                      </c:pt>
                      <c:pt idx="2337">
                        <c:v>43227.257303240738</c:v>
                      </c:pt>
                      <c:pt idx="2338">
                        <c:v>43227.2575462963</c:v>
                      </c:pt>
                      <c:pt idx="2339">
                        <c:v>43227.257789351854</c:v>
                      </c:pt>
                      <c:pt idx="2340">
                        <c:v>43227.258032407408</c:v>
                      </c:pt>
                      <c:pt idx="2341">
                        <c:v>43227.258275462962</c:v>
                      </c:pt>
                      <c:pt idx="2342">
                        <c:v>43227.258506944447</c:v>
                      </c:pt>
                      <c:pt idx="2343">
                        <c:v>43227.258750000001</c:v>
                      </c:pt>
                      <c:pt idx="2344">
                        <c:v>43227.258993055555</c:v>
                      </c:pt>
                      <c:pt idx="2345">
                        <c:v>43227.259236111109</c:v>
                      </c:pt>
                      <c:pt idx="2346">
                        <c:v>43227.259479166663</c:v>
                      </c:pt>
                      <c:pt idx="2347">
                        <c:v>43227.259722222225</c:v>
                      </c:pt>
                      <c:pt idx="2348">
                        <c:v>43227.259965277779</c:v>
                      </c:pt>
                      <c:pt idx="2349">
                        <c:v>43227.260208333333</c:v>
                      </c:pt>
                      <c:pt idx="2350">
                        <c:v>43227.260451388887</c:v>
                      </c:pt>
                      <c:pt idx="2351">
                        <c:v>43227.260694444441</c:v>
                      </c:pt>
                      <c:pt idx="2352">
                        <c:v>43227.260937500003</c:v>
                      </c:pt>
                      <c:pt idx="2353">
                        <c:v>43227.261180555557</c:v>
                      </c:pt>
                      <c:pt idx="2354">
                        <c:v>43227.261423611111</c:v>
                      </c:pt>
                      <c:pt idx="2355">
                        <c:v>43227.261666666665</c:v>
                      </c:pt>
                      <c:pt idx="2356">
                        <c:v>43227.26190972222</c:v>
                      </c:pt>
                      <c:pt idx="2357">
                        <c:v>43227.262152777781</c:v>
                      </c:pt>
                      <c:pt idx="2358">
                        <c:v>43227.262395833335</c:v>
                      </c:pt>
                      <c:pt idx="2359">
                        <c:v>43227.262638888889</c:v>
                      </c:pt>
                      <c:pt idx="2360">
                        <c:v>43227.262881944444</c:v>
                      </c:pt>
                      <c:pt idx="2361">
                        <c:v>43227.263124999998</c:v>
                      </c:pt>
                      <c:pt idx="2362">
                        <c:v>43227.263368055559</c:v>
                      </c:pt>
                      <c:pt idx="2363">
                        <c:v>43227.263611111113</c:v>
                      </c:pt>
                      <c:pt idx="2364">
                        <c:v>43227.263854166667</c:v>
                      </c:pt>
                      <c:pt idx="2365">
                        <c:v>43227.264097222222</c:v>
                      </c:pt>
                      <c:pt idx="2366">
                        <c:v>43227.264340277776</c:v>
                      </c:pt>
                      <c:pt idx="2367">
                        <c:v>43227.26458333333</c:v>
                      </c:pt>
                      <c:pt idx="2368">
                        <c:v>43227.264826388891</c:v>
                      </c:pt>
                      <c:pt idx="2369">
                        <c:v>43227.265069444446</c:v>
                      </c:pt>
                      <c:pt idx="2370">
                        <c:v>43227.2653125</c:v>
                      </c:pt>
                      <c:pt idx="2371">
                        <c:v>43227.265555555554</c:v>
                      </c:pt>
                      <c:pt idx="2372">
                        <c:v>43227.265798611108</c:v>
                      </c:pt>
                      <c:pt idx="2373">
                        <c:v>43227.266041666669</c:v>
                      </c:pt>
                      <c:pt idx="2374">
                        <c:v>43227.266284722224</c:v>
                      </c:pt>
                      <c:pt idx="2375">
                        <c:v>43227.266527777778</c:v>
                      </c:pt>
                      <c:pt idx="2376">
                        <c:v>43227.266770833332</c:v>
                      </c:pt>
                      <c:pt idx="2377">
                        <c:v>43227.267013888886</c:v>
                      </c:pt>
                      <c:pt idx="2378">
                        <c:v>43227.267256944448</c:v>
                      </c:pt>
                      <c:pt idx="2379">
                        <c:v>43227.267500000002</c:v>
                      </c:pt>
                      <c:pt idx="2380">
                        <c:v>43227.267743055556</c:v>
                      </c:pt>
                      <c:pt idx="2381">
                        <c:v>43227.26798611111</c:v>
                      </c:pt>
                      <c:pt idx="2382">
                        <c:v>43227.268229166664</c:v>
                      </c:pt>
                      <c:pt idx="2383">
                        <c:v>43227.268472222226</c:v>
                      </c:pt>
                      <c:pt idx="2384">
                        <c:v>43227.26871527778</c:v>
                      </c:pt>
                      <c:pt idx="2385">
                        <c:v>43227.268958333334</c:v>
                      </c:pt>
                      <c:pt idx="2386">
                        <c:v>43227.269201388888</c:v>
                      </c:pt>
                      <c:pt idx="2387">
                        <c:v>43227.269432870373</c:v>
                      </c:pt>
                      <c:pt idx="2388">
                        <c:v>43227.269675925927</c:v>
                      </c:pt>
                      <c:pt idx="2389">
                        <c:v>43227.269918981481</c:v>
                      </c:pt>
                      <c:pt idx="2390">
                        <c:v>43227.270162037035</c:v>
                      </c:pt>
                      <c:pt idx="2391">
                        <c:v>43227.270405092589</c:v>
                      </c:pt>
                      <c:pt idx="2392">
                        <c:v>43227.270648148151</c:v>
                      </c:pt>
                      <c:pt idx="2393">
                        <c:v>43227.270891203705</c:v>
                      </c:pt>
                      <c:pt idx="2394">
                        <c:v>43227.271134259259</c:v>
                      </c:pt>
                      <c:pt idx="2395">
                        <c:v>43227.271377314813</c:v>
                      </c:pt>
                      <c:pt idx="2396">
                        <c:v>43227.271620370368</c:v>
                      </c:pt>
                      <c:pt idx="2397">
                        <c:v>43227.271863425929</c:v>
                      </c:pt>
                      <c:pt idx="2398">
                        <c:v>43227.272106481483</c:v>
                      </c:pt>
                      <c:pt idx="2399">
                        <c:v>43227.272349537037</c:v>
                      </c:pt>
                      <c:pt idx="2400">
                        <c:v>43227.272592592592</c:v>
                      </c:pt>
                      <c:pt idx="2401">
                        <c:v>43227.272835648146</c:v>
                      </c:pt>
                      <c:pt idx="2402">
                        <c:v>43227.273078703707</c:v>
                      </c:pt>
                      <c:pt idx="2403">
                        <c:v>43227.273321759261</c:v>
                      </c:pt>
                      <c:pt idx="2404">
                        <c:v>43227.273564814815</c:v>
                      </c:pt>
                      <c:pt idx="2405">
                        <c:v>43227.27380787037</c:v>
                      </c:pt>
                      <c:pt idx="2406">
                        <c:v>43227.274050925924</c:v>
                      </c:pt>
                      <c:pt idx="2407">
                        <c:v>43227.274293981478</c:v>
                      </c:pt>
                      <c:pt idx="2408">
                        <c:v>43227.274537037039</c:v>
                      </c:pt>
                      <c:pt idx="2409">
                        <c:v>43227.274780092594</c:v>
                      </c:pt>
                      <c:pt idx="2410">
                        <c:v>43227.275023148148</c:v>
                      </c:pt>
                      <c:pt idx="2411">
                        <c:v>43227.275266203702</c:v>
                      </c:pt>
                      <c:pt idx="2412">
                        <c:v>43227.275509259256</c:v>
                      </c:pt>
                      <c:pt idx="2413">
                        <c:v>43227.275752314818</c:v>
                      </c:pt>
                      <c:pt idx="2414">
                        <c:v>43227.275995370372</c:v>
                      </c:pt>
                      <c:pt idx="2415">
                        <c:v>43227.276238425926</c:v>
                      </c:pt>
                      <c:pt idx="2416">
                        <c:v>43227.27648148148</c:v>
                      </c:pt>
                      <c:pt idx="2417">
                        <c:v>43227.276724537034</c:v>
                      </c:pt>
                      <c:pt idx="2418">
                        <c:v>43227.276967592596</c:v>
                      </c:pt>
                      <c:pt idx="2419">
                        <c:v>43227.27721064815</c:v>
                      </c:pt>
                      <c:pt idx="2420">
                        <c:v>43227.277453703704</c:v>
                      </c:pt>
                      <c:pt idx="2421">
                        <c:v>43227.277696759258</c:v>
                      </c:pt>
                      <c:pt idx="2422">
                        <c:v>43227.277939814812</c:v>
                      </c:pt>
                      <c:pt idx="2423">
                        <c:v>43227.278182870374</c:v>
                      </c:pt>
                      <c:pt idx="2424">
                        <c:v>43227.278425925928</c:v>
                      </c:pt>
                      <c:pt idx="2425">
                        <c:v>43227.278668981482</c:v>
                      </c:pt>
                      <c:pt idx="2426">
                        <c:v>43227.278912037036</c:v>
                      </c:pt>
                      <c:pt idx="2427">
                        <c:v>43227.27915509259</c:v>
                      </c:pt>
                      <c:pt idx="2428">
                        <c:v>43227.279398148145</c:v>
                      </c:pt>
                      <c:pt idx="2429">
                        <c:v>43227.279641203706</c:v>
                      </c:pt>
                      <c:pt idx="2430">
                        <c:v>43227.27988425926</c:v>
                      </c:pt>
                      <c:pt idx="2431">
                        <c:v>43227.280127314814</c:v>
                      </c:pt>
                      <c:pt idx="2432">
                        <c:v>43227.280358796299</c:v>
                      </c:pt>
                      <c:pt idx="2433">
                        <c:v>43227.280601851853</c:v>
                      </c:pt>
                      <c:pt idx="2434">
                        <c:v>43227.280844907407</c:v>
                      </c:pt>
                      <c:pt idx="2435">
                        <c:v>43227.281087962961</c:v>
                      </c:pt>
                      <c:pt idx="2436">
                        <c:v>43227.281331018516</c:v>
                      </c:pt>
                      <c:pt idx="2437">
                        <c:v>43227.281574074077</c:v>
                      </c:pt>
                      <c:pt idx="2438">
                        <c:v>43227.281817129631</c:v>
                      </c:pt>
                      <c:pt idx="2439">
                        <c:v>43227.282060185185</c:v>
                      </c:pt>
                      <c:pt idx="2440">
                        <c:v>43227.28230324074</c:v>
                      </c:pt>
                      <c:pt idx="2441">
                        <c:v>43227.282546296294</c:v>
                      </c:pt>
                      <c:pt idx="2442">
                        <c:v>43227.282789351855</c:v>
                      </c:pt>
                      <c:pt idx="2443">
                        <c:v>43227.283032407409</c:v>
                      </c:pt>
                      <c:pt idx="2444">
                        <c:v>43227.283275462964</c:v>
                      </c:pt>
                      <c:pt idx="2445">
                        <c:v>43227.283518518518</c:v>
                      </c:pt>
                      <c:pt idx="2446">
                        <c:v>43227.283761574072</c:v>
                      </c:pt>
                      <c:pt idx="2447">
                        <c:v>43227.284004629626</c:v>
                      </c:pt>
                      <c:pt idx="2448">
                        <c:v>43227.284247685187</c:v>
                      </c:pt>
                      <c:pt idx="2449">
                        <c:v>43227.284490740742</c:v>
                      </c:pt>
                      <c:pt idx="2450">
                        <c:v>43227.284733796296</c:v>
                      </c:pt>
                      <c:pt idx="2451">
                        <c:v>43227.28497685185</c:v>
                      </c:pt>
                      <c:pt idx="2452">
                        <c:v>43227.285219907404</c:v>
                      </c:pt>
                      <c:pt idx="2453">
                        <c:v>43227.285462962966</c:v>
                      </c:pt>
                      <c:pt idx="2454">
                        <c:v>43227.28570601852</c:v>
                      </c:pt>
                      <c:pt idx="2455">
                        <c:v>43227.285949074074</c:v>
                      </c:pt>
                      <c:pt idx="2456">
                        <c:v>43227.286192129628</c:v>
                      </c:pt>
                      <c:pt idx="2457">
                        <c:v>43227.286435185182</c:v>
                      </c:pt>
                      <c:pt idx="2458">
                        <c:v>43227.286678240744</c:v>
                      </c:pt>
                      <c:pt idx="2459">
                        <c:v>43227.286921296298</c:v>
                      </c:pt>
                      <c:pt idx="2460">
                        <c:v>43227.287164351852</c:v>
                      </c:pt>
                      <c:pt idx="2461">
                        <c:v>43227.287407407406</c:v>
                      </c:pt>
                      <c:pt idx="2462">
                        <c:v>43227.28765046296</c:v>
                      </c:pt>
                      <c:pt idx="2463">
                        <c:v>43227.287893518522</c:v>
                      </c:pt>
                      <c:pt idx="2464">
                        <c:v>43227.288136574076</c:v>
                      </c:pt>
                      <c:pt idx="2465">
                        <c:v>43227.28837962963</c:v>
                      </c:pt>
                      <c:pt idx="2466">
                        <c:v>43227.288622685184</c:v>
                      </c:pt>
                      <c:pt idx="2467">
                        <c:v>43227.288865740738</c:v>
                      </c:pt>
                      <c:pt idx="2468">
                        <c:v>43227.2891087963</c:v>
                      </c:pt>
                      <c:pt idx="2469">
                        <c:v>43227.289351851854</c:v>
                      </c:pt>
                      <c:pt idx="2470">
                        <c:v>43227.289594907408</c:v>
                      </c:pt>
                      <c:pt idx="2471">
                        <c:v>43227.289837962962</c:v>
                      </c:pt>
                      <c:pt idx="2472">
                        <c:v>43227.290081018517</c:v>
                      </c:pt>
                      <c:pt idx="2473">
                        <c:v>43227.290324074071</c:v>
                      </c:pt>
                      <c:pt idx="2474">
                        <c:v>43227.290567129632</c:v>
                      </c:pt>
                      <c:pt idx="2475">
                        <c:v>43227.290810185186</c:v>
                      </c:pt>
                      <c:pt idx="2476">
                        <c:v>43227.29105324074</c:v>
                      </c:pt>
                      <c:pt idx="2477">
                        <c:v>43227.291296296295</c:v>
                      </c:pt>
                      <c:pt idx="2478">
                        <c:v>43227.291539351849</c:v>
                      </c:pt>
                      <c:pt idx="2479">
                        <c:v>43227.291770833333</c:v>
                      </c:pt>
                      <c:pt idx="2480">
                        <c:v>43227.292013888888</c:v>
                      </c:pt>
                      <c:pt idx="2481">
                        <c:v>43227.292256944442</c:v>
                      </c:pt>
                      <c:pt idx="2482">
                        <c:v>43227.292500000003</c:v>
                      </c:pt>
                      <c:pt idx="2483">
                        <c:v>43227.292743055557</c:v>
                      </c:pt>
                      <c:pt idx="2484">
                        <c:v>43227.292986111112</c:v>
                      </c:pt>
                      <c:pt idx="2485">
                        <c:v>43227.293229166666</c:v>
                      </c:pt>
                      <c:pt idx="2486">
                        <c:v>43227.29347222222</c:v>
                      </c:pt>
                      <c:pt idx="2487">
                        <c:v>43227.293715277781</c:v>
                      </c:pt>
                      <c:pt idx="2488">
                        <c:v>43227.293958333335</c:v>
                      </c:pt>
                      <c:pt idx="2489">
                        <c:v>43227.29420138889</c:v>
                      </c:pt>
                      <c:pt idx="2490">
                        <c:v>43227.294444444444</c:v>
                      </c:pt>
                      <c:pt idx="2491">
                        <c:v>43227.294687499998</c:v>
                      </c:pt>
                      <c:pt idx="2492">
                        <c:v>43227.294930555552</c:v>
                      </c:pt>
                      <c:pt idx="2493">
                        <c:v>43227.295173611114</c:v>
                      </c:pt>
                      <c:pt idx="2494">
                        <c:v>43227.295416666668</c:v>
                      </c:pt>
                      <c:pt idx="2495">
                        <c:v>43227.295659722222</c:v>
                      </c:pt>
                      <c:pt idx="2496">
                        <c:v>43227.295902777776</c:v>
                      </c:pt>
                      <c:pt idx="2497">
                        <c:v>43227.29614583333</c:v>
                      </c:pt>
                      <c:pt idx="2498">
                        <c:v>43227.296388888892</c:v>
                      </c:pt>
                      <c:pt idx="2499">
                        <c:v>43227.296631944446</c:v>
                      </c:pt>
                      <c:pt idx="2500">
                        <c:v>43227.296875</c:v>
                      </c:pt>
                      <c:pt idx="2501">
                        <c:v>43227.297118055554</c:v>
                      </c:pt>
                      <c:pt idx="2502">
                        <c:v>43227.297361111108</c:v>
                      </c:pt>
                      <c:pt idx="2503">
                        <c:v>43227.29760416667</c:v>
                      </c:pt>
                      <c:pt idx="2504">
                        <c:v>43227.297847222224</c:v>
                      </c:pt>
                      <c:pt idx="2505">
                        <c:v>43227.298090277778</c:v>
                      </c:pt>
                      <c:pt idx="2506">
                        <c:v>43227.298333333332</c:v>
                      </c:pt>
                      <c:pt idx="2507">
                        <c:v>43227.298576388886</c:v>
                      </c:pt>
                      <c:pt idx="2508">
                        <c:v>43227.298819444448</c:v>
                      </c:pt>
                      <c:pt idx="2509">
                        <c:v>43227.299062500002</c:v>
                      </c:pt>
                      <c:pt idx="2510">
                        <c:v>43227.299305555556</c:v>
                      </c:pt>
                      <c:pt idx="2511">
                        <c:v>43227.29954861111</c:v>
                      </c:pt>
                      <c:pt idx="2512">
                        <c:v>43227.299791666665</c:v>
                      </c:pt>
                      <c:pt idx="2513">
                        <c:v>43227.300034722219</c:v>
                      </c:pt>
                      <c:pt idx="2514">
                        <c:v>43227.30027777778</c:v>
                      </c:pt>
                      <c:pt idx="2515">
                        <c:v>43227.300520833334</c:v>
                      </c:pt>
                      <c:pt idx="2516">
                        <c:v>43227.300763888888</c:v>
                      </c:pt>
                      <c:pt idx="2517">
                        <c:v>43227.301006944443</c:v>
                      </c:pt>
                      <c:pt idx="2518">
                        <c:v>43227.301249999997</c:v>
                      </c:pt>
                      <c:pt idx="2519">
                        <c:v>43227.301493055558</c:v>
                      </c:pt>
                      <c:pt idx="2520">
                        <c:v>43227.301736111112</c:v>
                      </c:pt>
                      <c:pt idx="2521">
                        <c:v>43227.301979166667</c:v>
                      </c:pt>
                      <c:pt idx="2522">
                        <c:v>43227.302222222221</c:v>
                      </c:pt>
                      <c:pt idx="2523">
                        <c:v>43227.302453703705</c:v>
                      </c:pt>
                      <c:pt idx="2524">
                        <c:v>43227.30269675926</c:v>
                      </c:pt>
                      <c:pt idx="2525">
                        <c:v>43227.302939814814</c:v>
                      </c:pt>
                      <c:pt idx="2526">
                        <c:v>43227.303182870368</c:v>
                      </c:pt>
                      <c:pt idx="2527">
                        <c:v>43227.303425925929</c:v>
                      </c:pt>
                      <c:pt idx="2528">
                        <c:v>43227.303668981483</c:v>
                      </c:pt>
                      <c:pt idx="2529">
                        <c:v>43227.303912037038</c:v>
                      </c:pt>
                      <c:pt idx="2530">
                        <c:v>43227.304155092592</c:v>
                      </c:pt>
                      <c:pt idx="2531">
                        <c:v>43227.304398148146</c:v>
                      </c:pt>
                      <c:pt idx="2532">
                        <c:v>43227.3046412037</c:v>
                      </c:pt>
                      <c:pt idx="2533">
                        <c:v>43227.304884259262</c:v>
                      </c:pt>
                      <c:pt idx="2534">
                        <c:v>43227.305127314816</c:v>
                      </c:pt>
                      <c:pt idx="2535">
                        <c:v>43227.30537037037</c:v>
                      </c:pt>
                      <c:pt idx="2536">
                        <c:v>43227.305613425924</c:v>
                      </c:pt>
                      <c:pt idx="2537">
                        <c:v>43227.305856481478</c:v>
                      </c:pt>
                      <c:pt idx="2538">
                        <c:v>43227.30609953704</c:v>
                      </c:pt>
                      <c:pt idx="2539">
                        <c:v>43227.306342592594</c:v>
                      </c:pt>
                      <c:pt idx="2540">
                        <c:v>43227.306585648148</c:v>
                      </c:pt>
                      <c:pt idx="2541">
                        <c:v>43227.306828703702</c:v>
                      </c:pt>
                      <c:pt idx="2542">
                        <c:v>43227.307071759256</c:v>
                      </c:pt>
                      <c:pt idx="2543">
                        <c:v>43227.307314814818</c:v>
                      </c:pt>
                      <c:pt idx="2544">
                        <c:v>43227.307557870372</c:v>
                      </c:pt>
                      <c:pt idx="2545">
                        <c:v>43227.307800925926</c:v>
                      </c:pt>
                      <c:pt idx="2546">
                        <c:v>43227.30804398148</c:v>
                      </c:pt>
                      <c:pt idx="2547">
                        <c:v>43227.308287037034</c:v>
                      </c:pt>
                      <c:pt idx="2548">
                        <c:v>43227.308530092596</c:v>
                      </c:pt>
                      <c:pt idx="2549">
                        <c:v>43227.30877314815</c:v>
                      </c:pt>
                      <c:pt idx="2550">
                        <c:v>43227.309016203704</c:v>
                      </c:pt>
                      <c:pt idx="2551">
                        <c:v>43227.309259259258</c:v>
                      </c:pt>
                      <c:pt idx="2552">
                        <c:v>43227.309502314813</c:v>
                      </c:pt>
                      <c:pt idx="2553">
                        <c:v>43227.309745370374</c:v>
                      </c:pt>
                      <c:pt idx="2554">
                        <c:v>43227.309988425928</c:v>
                      </c:pt>
                      <c:pt idx="2555">
                        <c:v>43227.310231481482</c:v>
                      </c:pt>
                      <c:pt idx="2556">
                        <c:v>43227.310474537036</c:v>
                      </c:pt>
                      <c:pt idx="2557">
                        <c:v>43227.310717592591</c:v>
                      </c:pt>
                      <c:pt idx="2558">
                        <c:v>43227.310960648145</c:v>
                      </c:pt>
                      <c:pt idx="2559">
                        <c:v>43227.311203703706</c:v>
                      </c:pt>
                      <c:pt idx="2560">
                        <c:v>43227.31144675926</c:v>
                      </c:pt>
                      <c:pt idx="2561">
                        <c:v>43227.311689814815</c:v>
                      </c:pt>
                      <c:pt idx="2562">
                        <c:v>43227.311932870369</c:v>
                      </c:pt>
                      <c:pt idx="2563">
                        <c:v>43227.312175925923</c:v>
                      </c:pt>
                      <c:pt idx="2564">
                        <c:v>43227.312418981484</c:v>
                      </c:pt>
                      <c:pt idx="2565">
                        <c:v>43227.312662037039</c:v>
                      </c:pt>
                      <c:pt idx="2566">
                        <c:v>43227.312905092593</c:v>
                      </c:pt>
                      <c:pt idx="2567">
                        <c:v>43227.313136574077</c:v>
                      </c:pt>
                      <c:pt idx="2568">
                        <c:v>43227.313379629632</c:v>
                      </c:pt>
                      <c:pt idx="2569">
                        <c:v>43227.313622685186</c:v>
                      </c:pt>
                      <c:pt idx="2570">
                        <c:v>43227.31386574074</c:v>
                      </c:pt>
                      <c:pt idx="2571">
                        <c:v>43227.314108796294</c:v>
                      </c:pt>
                      <c:pt idx="2572">
                        <c:v>43227.314351851855</c:v>
                      </c:pt>
                      <c:pt idx="2573">
                        <c:v>43227.31459490741</c:v>
                      </c:pt>
                      <c:pt idx="2574">
                        <c:v>43227.314837962964</c:v>
                      </c:pt>
                      <c:pt idx="2575">
                        <c:v>43227.315081018518</c:v>
                      </c:pt>
                      <c:pt idx="2576">
                        <c:v>43227.315324074072</c:v>
                      </c:pt>
                      <c:pt idx="2577">
                        <c:v>43227.315567129626</c:v>
                      </c:pt>
                      <c:pt idx="2578">
                        <c:v>43227.315810185188</c:v>
                      </c:pt>
                      <c:pt idx="2579">
                        <c:v>43227.316053240742</c:v>
                      </c:pt>
                      <c:pt idx="2580">
                        <c:v>43227.316296296296</c:v>
                      </c:pt>
                      <c:pt idx="2581">
                        <c:v>43227.31653935185</c:v>
                      </c:pt>
                      <c:pt idx="2582">
                        <c:v>43227.316782407404</c:v>
                      </c:pt>
                      <c:pt idx="2583">
                        <c:v>43227.317025462966</c:v>
                      </c:pt>
                      <c:pt idx="2584">
                        <c:v>43227.31726851852</c:v>
                      </c:pt>
                      <c:pt idx="2585">
                        <c:v>43227.317511574074</c:v>
                      </c:pt>
                      <c:pt idx="2586">
                        <c:v>43227.317754629628</c:v>
                      </c:pt>
                      <c:pt idx="2587">
                        <c:v>43227.317997685182</c:v>
                      </c:pt>
                      <c:pt idx="2588">
                        <c:v>43227.318240740744</c:v>
                      </c:pt>
                      <c:pt idx="2589">
                        <c:v>43227.318483796298</c:v>
                      </c:pt>
                      <c:pt idx="2590">
                        <c:v>43227.318726851852</c:v>
                      </c:pt>
                      <c:pt idx="2591">
                        <c:v>43227.318969907406</c:v>
                      </c:pt>
                      <c:pt idx="2592">
                        <c:v>43227.319212962961</c:v>
                      </c:pt>
                      <c:pt idx="2593">
                        <c:v>43227.319456018522</c:v>
                      </c:pt>
                      <c:pt idx="2594">
                        <c:v>43227.319699074076</c:v>
                      </c:pt>
                      <c:pt idx="2595">
                        <c:v>43227.31994212963</c:v>
                      </c:pt>
                      <c:pt idx="2596">
                        <c:v>43227.320185185185</c:v>
                      </c:pt>
                      <c:pt idx="2597">
                        <c:v>43227.320428240739</c:v>
                      </c:pt>
                      <c:pt idx="2598">
                        <c:v>43227.320671296293</c:v>
                      </c:pt>
                      <c:pt idx="2599">
                        <c:v>43227.320914351854</c:v>
                      </c:pt>
                      <c:pt idx="2600">
                        <c:v>43227.321157407408</c:v>
                      </c:pt>
                      <c:pt idx="2601">
                        <c:v>43227.321400462963</c:v>
                      </c:pt>
                      <c:pt idx="2602">
                        <c:v>43227.321643518517</c:v>
                      </c:pt>
                      <c:pt idx="2603">
                        <c:v>43227.321886574071</c:v>
                      </c:pt>
                      <c:pt idx="2604">
                        <c:v>43227.322129629632</c:v>
                      </c:pt>
                      <c:pt idx="2605">
                        <c:v>43227.322372685187</c:v>
                      </c:pt>
                      <c:pt idx="2606">
                        <c:v>43227.322615740741</c:v>
                      </c:pt>
                      <c:pt idx="2607">
                        <c:v>43227.322858796295</c:v>
                      </c:pt>
                      <c:pt idx="2608">
                        <c:v>43227.323101851849</c:v>
                      </c:pt>
                      <c:pt idx="2609">
                        <c:v>43227.323344907411</c:v>
                      </c:pt>
                      <c:pt idx="2610">
                        <c:v>43227.323587962965</c:v>
                      </c:pt>
                      <c:pt idx="2611">
                        <c:v>43227.323831018519</c:v>
                      </c:pt>
                      <c:pt idx="2612">
                        <c:v>43227.324074074073</c:v>
                      </c:pt>
                      <c:pt idx="2613">
                        <c:v>43227.324317129627</c:v>
                      </c:pt>
                      <c:pt idx="2614">
                        <c:v>43227.324560185189</c:v>
                      </c:pt>
                      <c:pt idx="2615">
                        <c:v>43227.324791666666</c:v>
                      </c:pt>
                      <c:pt idx="2616">
                        <c:v>43227.32503472222</c:v>
                      </c:pt>
                      <c:pt idx="2617">
                        <c:v>43227.325277777774</c:v>
                      </c:pt>
                      <c:pt idx="2618">
                        <c:v>43227.325520833336</c:v>
                      </c:pt>
                      <c:pt idx="2619">
                        <c:v>43227.32576388889</c:v>
                      </c:pt>
                      <c:pt idx="2620">
                        <c:v>43227.326006944444</c:v>
                      </c:pt>
                      <c:pt idx="2621">
                        <c:v>43227.326249999998</c:v>
                      </c:pt>
                      <c:pt idx="2622">
                        <c:v>43227.326493055552</c:v>
                      </c:pt>
                      <c:pt idx="2623">
                        <c:v>43227.326736111114</c:v>
                      </c:pt>
                      <c:pt idx="2624">
                        <c:v>43227.326979166668</c:v>
                      </c:pt>
                      <c:pt idx="2625">
                        <c:v>43227.327222222222</c:v>
                      </c:pt>
                      <c:pt idx="2626">
                        <c:v>43227.327465277776</c:v>
                      </c:pt>
                      <c:pt idx="2627">
                        <c:v>43227.327708333331</c:v>
                      </c:pt>
                      <c:pt idx="2628">
                        <c:v>43227.327951388892</c:v>
                      </c:pt>
                      <c:pt idx="2629">
                        <c:v>43227.328194444446</c:v>
                      </c:pt>
                      <c:pt idx="2630">
                        <c:v>43227.3284375</c:v>
                      </c:pt>
                      <c:pt idx="2631">
                        <c:v>43227.328680555554</c:v>
                      </c:pt>
                      <c:pt idx="2632">
                        <c:v>43227.328923611109</c:v>
                      </c:pt>
                      <c:pt idx="2633">
                        <c:v>43227.32916666667</c:v>
                      </c:pt>
                      <c:pt idx="2634">
                        <c:v>43227.329409722224</c:v>
                      </c:pt>
                      <c:pt idx="2635">
                        <c:v>43227.329652777778</c:v>
                      </c:pt>
                      <c:pt idx="2636">
                        <c:v>43227.329895833333</c:v>
                      </c:pt>
                      <c:pt idx="2637">
                        <c:v>43227.330138888887</c:v>
                      </c:pt>
                      <c:pt idx="2638">
                        <c:v>43227.330381944441</c:v>
                      </c:pt>
                      <c:pt idx="2639">
                        <c:v>43227.330625000002</c:v>
                      </c:pt>
                      <c:pt idx="2640">
                        <c:v>43227.330868055556</c:v>
                      </c:pt>
                      <c:pt idx="2641">
                        <c:v>43227.331111111111</c:v>
                      </c:pt>
                      <c:pt idx="2642">
                        <c:v>43227.331354166665</c:v>
                      </c:pt>
                      <c:pt idx="2643">
                        <c:v>43227.331597222219</c:v>
                      </c:pt>
                      <c:pt idx="2644">
                        <c:v>43227.33184027778</c:v>
                      </c:pt>
                      <c:pt idx="2645">
                        <c:v>43227.332083333335</c:v>
                      </c:pt>
                      <c:pt idx="2646">
                        <c:v>43227.332326388889</c:v>
                      </c:pt>
                      <c:pt idx="2647">
                        <c:v>43227.332569444443</c:v>
                      </c:pt>
                      <c:pt idx="2648">
                        <c:v>43227.332812499997</c:v>
                      </c:pt>
                      <c:pt idx="2649">
                        <c:v>43227.333055555559</c:v>
                      </c:pt>
                      <c:pt idx="2650">
                        <c:v>43227.333298611113</c:v>
                      </c:pt>
                      <c:pt idx="2651">
                        <c:v>43227.333541666667</c:v>
                      </c:pt>
                      <c:pt idx="2652">
                        <c:v>43227.333784722221</c:v>
                      </c:pt>
                      <c:pt idx="2653">
                        <c:v>43227.334027777775</c:v>
                      </c:pt>
                      <c:pt idx="2654">
                        <c:v>43227.334270833337</c:v>
                      </c:pt>
                      <c:pt idx="2655">
                        <c:v>43227.334513888891</c:v>
                      </c:pt>
                      <c:pt idx="2656">
                        <c:v>43227.334756944445</c:v>
                      </c:pt>
                      <c:pt idx="2657">
                        <c:v>43227.334999999999</c:v>
                      </c:pt>
                      <c:pt idx="2658">
                        <c:v>43227.335243055553</c:v>
                      </c:pt>
                      <c:pt idx="2659">
                        <c:v>43227.335486111115</c:v>
                      </c:pt>
                      <c:pt idx="2660">
                        <c:v>43227.335717592592</c:v>
                      </c:pt>
                      <c:pt idx="2661">
                        <c:v>43227.335960648146</c:v>
                      </c:pt>
                      <c:pt idx="2662">
                        <c:v>43227.3362037037</c:v>
                      </c:pt>
                      <c:pt idx="2663">
                        <c:v>43227.336446759262</c:v>
                      </c:pt>
                      <c:pt idx="2664">
                        <c:v>43227.336689814816</c:v>
                      </c:pt>
                      <c:pt idx="2665">
                        <c:v>43227.33693287037</c:v>
                      </c:pt>
                      <c:pt idx="2666">
                        <c:v>43227.337175925924</c:v>
                      </c:pt>
                      <c:pt idx="2667">
                        <c:v>43227.337418981479</c:v>
                      </c:pt>
                      <c:pt idx="2668">
                        <c:v>43227.33766203704</c:v>
                      </c:pt>
                      <c:pt idx="2669">
                        <c:v>43227.337905092594</c:v>
                      </c:pt>
                      <c:pt idx="2670">
                        <c:v>43227.338148148148</c:v>
                      </c:pt>
                      <c:pt idx="2671">
                        <c:v>43227.338391203702</c:v>
                      </c:pt>
                      <c:pt idx="2672">
                        <c:v>43227.338634259257</c:v>
                      </c:pt>
                      <c:pt idx="2673">
                        <c:v>43227.338877314818</c:v>
                      </c:pt>
                      <c:pt idx="2674">
                        <c:v>43227.339120370372</c:v>
                      </c:pt>
                      <c:pt idx="2675">
                        <c:v>43227.339363425926</c:v>
                      </c:pt>
                      <c:pt idx="2676">
                        <c:v>43227.339606481481</c:v>
                      </c:pt>
                      <c:pt idx="2677">
                        <c:v>43227.339849537035</c:v>
                      </c:pt>
                      <c:pt idx="2678">
                        <c:v>43227.340092592596</c:v>
                      </c:pt>
                      <c:pt idx="2679">
                        <c:v>43227.34033564815</c:v>
                      </c:pt>
                      <c:pt idx="2680">
                        <c:v>43227.340578703705</c:v>
                      </c:pt>
                      <c:pt idx="2681">
                        <c:v>43227.340821759259</c:v>
                      </c:pt>
                      <c:pt idx="2682">
                        <c:v>43227.341064814813</c:v>
                      </c:pt>
                      <c:pt idx="2683">
                        <c:v>43227.341307870367</c:v>
                      </c:pt>
                      <c:pt idx="2684">
                        <c:v>43227.341550925928</c:v>
                      </c:pt>
                      <c:pt idx="2685">
                        <c:v>43227.341793981483</c:v>
                      </c:pt>
                      <c:pt idx="2686">
                        <c:v>43227.342037037037</c:v>
                      </c:pt>
                      <c:pt idx="2687">
                        <c:v>43227.342280092591</c:v>
                      </c:pt>
                      <c:pt idx="2688">
                        <c:v>43227.342523148145</c:v>
                      </c:pt>
                      <c:pt idx="2689">
                        <c:v>43227.342766203707</c:v>
                      </c:pt>
                      <c:pt idx="2690">
                        <c:v>43227.343009259261</c:v>
                      </c:pt>
                      <c:pt idx="2691">
                        <c:v>43227.343252314815</c:v>
                      </c:pt>
                      <c:pt idx="2692">
                        <c:v>43227.343495370369</c:v>
                      </c:pt>
                      <c:pt idx="2693">
                        <c:v>43227.343738425923</c:v>
                      </c:pt>
                      <c:pt idx="2694">
                        <c:v>43227.343981481485</c:v>
                      </c:pt>
                      <c:pt idx="2695">
                        <c:v>43227.344224537039</c:v>
                      </c:pt>
                      <c:pt idx="2696">
                        <c:v>43227.344467592593</c:v>
                      </c:pt>
                      <c:pt idx="2697">
                        <c:v>43227.344710648147</c:v>
                      </c:pt>
                      <c:pt idx="2698">
                        <c:v>43227.344953703701</c:v>
                      </c:pt>
                      <c:pt idx="2699">
                        <c:v>43227.345196759263</c:v>
                      </c:pt>
                      <c:pt idx="2700">
                        <c:v>43227.345439814817</c:v>
                      </c:pt>
                      <c:pt idx="2701">
                        <c:v>43227.345682870371</c:v>
                      </c:pt>
                      <c:pt idx="2702">
                        <c:v>43227.345925925925</c:v>
                      </c:pt>
                      <c:pt idx="2703">
                        <c:v>43227.346168981479</c:v>
                      </c:pt>
                      <c:pt idx="2704">
                        <c:v>43227.346412037034</c:v>
                      </c:pt>
                      <c:pt idx="2705">
                        <c:v>43227.346655092595</c:v>
                      </c:pt>
                      <c:pt idx="2706">
                        <c:v>43227.346886574072</c:v>
                      </c:pt>
                      <c:pt idx="2707">
                        <c:v>43227.347129629627</c:v>
                      </c:pt>
                      <c:pt idx="2708">
                        <c:v>43227.347372685188</c:v>
                      </c:pt>
                      <c:pt idx="2709">
                        <c:v>43227.347615740742</c:v>
                      </c:pt>
                      <c:pt idx="2710">
                        <c:v>43227.347858796296</c:v>
                      </c:pt>
                      <c:pt idx="2711">
                        <c:v>43227.348101851851</c:v>
                      </c:pt>
                      <c:pt idx="2712">
                        <c:v>43227.348344907405</c:v>
                      </c:pt>
                      <c:pt idx="2713">
                        <c:v>43227.348587962966</c:v>
                      </c:pt>
                      <c:pt idx="2714">
                        <c:v>43227.34883101852</c:v>
                      </c:pt>
                      <c:pt idx="2715">
                        <c:v>43227.349074074074</c:v>
                      </c:pt>
                      <c:pt idx="2716">
                        <c:v>43227.349317129629</c:v>
                      </c:pt>
                      <c:pt idx="2717">
                        <c:v>43227.349560185183</c:v>
                      </c:pt>
                      <c:pt idx="2718">
                        <c:v>43227.349803240744</c:v>
                      </c:pt>
                      <c:pt idx="2719">
                        <c:v>43227.350046296298</c:v>
                      </c:pt>
                      <c:pt idx="2720">
                        <c:v>43227.350289351853</c:v>
                      </c:pt>
                      <c:pt idx="2721">
                        <c:v>43227.350532407407</c:v>
                      </c:pt>
                      <c:pt idx="2722">
                        <c:v>43227.350775462961</c:v>
                      </c:pt>
                      <c:pt idx="2723">
                        <c:v>43227.351018518515</c:v>
                      </c:pt>
                      <c:pt idx="2724">
                        <c:v>43227.351261574076</c:v>
                      </c:pt>
                      <c:pt idx="2725">
                        <c:v>43227.351504629631</c:v>
                      </c:pt>
                      <c:pt idx="2726">
                        <c:v>43227.351747685185</c:v>
                      </c:pt>
                      <c:pt idx="2727">
                        <c:v>43227.351990740739</c:v>
                      </c:pt>
                      <c:pt idx="2728">
                        <c:v>43227.352233796293</c:v>
                      </c:pt>
                      <c:pt idx="2729">
                        <c:v>43227.352476851855</c:v>
                      </c:pt>
                      <c:pt idx="2730">
                        <c:v>43227.352719907409</c:v>
                      </c:pt>
                      <c:pt idx="2731">
                        <c:v>43227.352962962963</c:v>
                      </c:pt>
                      <c:pt idx="2732">
                        <c:v>43227.353206018517</c:v>
                      </c:pt>
                      <c:pt idx="2733">
                        <c:v>43227.353449074071</c:v>
                      </c:pt>
                      <c:pt idx="2734">
                        <c:v>43227.353692129633</c:v>
                      </c:pt>
                      <c:pt idx="2735">
                        <c:v>43227.353935185187</c:v>
                      </c:pt>
                      <c:pt idx="2736">
                        <c:v>43227.354178240741</c:v>
                      </c:pt>
                      <c:pt idx="2737">
                        <c:v>43227.354421296295</c:v>
                      </c:pt>
                      <c:pt idx="2738">
                        <c:v>43227.354664351849</c:v>
                      </c:pt>
                      <c:pt idx="2739">
                        <c:v>43227.354907407411</c:v>
                      </c:pt>
                      <c:pt idx="2740">
                        <c:v>43227.355150462965</c:v>
                      </c:pt>
                      <c:pt idx="2741">
                        <c:v>43227.355393518519</c:v>
                      </c:pt>
                      <c:pt idx="2742">
                        <c:v>43227.355636574073</c:v>
                      </c:pt>
                      <c:pt idx="2743">
                        <c:v>43227.355879629627</c:v>
                      </c:pt>
                      <c:pt idx="2744">
                        <c:v>43227.356122685182</c:v>
                      </c:pt>
                      <c:pt idx="2745">
                        <c:v>43227.356365740743</c:v>
                      </c:pt>
                      <c:pt idx="2746">
                        <c:v>43227.356608796297</c:v>
                      </c:pt>
                      <c:pt idx="2747">
                        <c:v>43227.356851851851</c:v>
                      </c:pt>
                      <c:pt idx="2748">
                        <c:v>43227.357094907406</c:v>
                      </c:pt>
                      <c:pt idx="2749">
                        <c:v>43227.35733796296</c:v>
                      </c:pt>
                      <c:pt idx="2750">
                        <c:v>43227.357581018521</c:v>
                      </c:pt>
                      <c:pt idx="2751">
                        <c:v>43227.357824074075</c:v>
                      </c:pt>
                      <c:pt idx="2752">
                        <c:v>43227.358067129629</c:v>
                      </c:pt>
                      <c:pt idx="2753">
                        <c:v>43227.358298611114</c:v>
                      </c:pt>
                      <c:pt idx="2754">
                        <c:v>43227.358541666668</c:v>
                      </c:pt>
                      <c:pt idx="2755">
                        <c:v>43227.358784722222</c:v>
                      </c:pt>
                      <c:pt idx="2756">
                        <c:v>43227.359027777777</c:v>
                      </c:pt>
                      <c:pt idx="2757">
                        <c:v>43227.359270833331</c:v>
                      </c:pt>
                      <c:pt idx="2758">
                        <c:v>43227.359513888892</c:v>
                      </c:pt>
                      <c:pt idx="2759">
                        <c:v>43227.359756944446</c:v>
                      </c:pt>
                      <c:pt idx="2760">
                        <c:v>43227.360000000001</c:v>
                      </c:pt>
                      <c:pt idx="2761">
                        <c:v>43227.360243055555</c:v>
                      </c:pt>
                      <c:pt idx="2762">
                        <c:v>43227.360486111109</c:v>
                      </c:pt>
                      <c:pt idx="2763">
                        <c:v>43227.360729166663</c:v>
                      </c:pt>
                      <c:pt idx="2764">
                        <c:v>43227.360972222225</c:v>
                      </c:pt>
                      <c:pt idx="2765">
                        <c:v>43227.361215277779</c:v>
                      </c:pt>
                      <c:pt idx="2766">
                        <c:v>43227.361458333333</c:v>
                      </c:pt>
                      <c:pt idx="2767">
                        <c:v>43227.361701388887</c:v>
                      </c:pt>
                      <c:pt idx="2768">
                        <c:v>43227.361944444441</c:v>
                      </c:pt>
                      <c:pt idx="2769">
                        <c:v>43227.362187500003</c:v>
                      </c:pt>
                      <c:pt idx="2770">
                        <c:v>43227.362430555557</c:v>
                      </c:pt>
                      <c:pt idx="2771">
                        <c:v>43227.362673611111</c:v>
                      </c:pt>
                      <c:pt idx="2772">
                        <c:v>43227.362916666665</c:v>
                      </c:pt>
                      <c:pt idx="2773">
                        <c:v>43227.363159722219</c:v>
                      </c:pt>
                      <c:pt idx="2774">
                        <c:v>43227.363402777781</c:v>
                      </c:pt>
                      <c:pt idx="2775">
                        <c:v>43227.363645833335</c:v>
                      </c:pt>
                      <c:pt idx="2776">
                        <c:v>43227.363888888889</c:v>
                      </c:pt>
                      <c:pt idx="2777">
                        <c:v>43227.364131944443</c:v>
                      </c:pt>
                      <c:pt idx="2778">
                        <c:v>43227.364374999997</c:v>
                      </c:pt>
                      <c:pt idx="2779">
                        <c:v>43227.364618055559</c:v>
                      </c:pt>
                      <c:pt idx="2780">
                        <c:v>43227.364861111113</c:v>
                      </c:pt>
                      <c:pt idx="2781">
                        <c:v>43227.365104166667</c:v>
                      </c:pt>
                      <c:pt idx="2782">
                        <c:v>43227.365347222221</c:v>
                      </c:pt>
                      <c:pt idx="2783">
                        <c:v>43227.365590277775</c:v>
                      </c:pt>
                      <c:pt idx="2784">
                        <c:v>43227.365833333337</c:v>
                      </c:pt>
                      <c:pt idx="2785">
                        <c:v>43227.366076388891</c:v>
                      </c:pt>
                      <c:pt idx="2786">
                        <c:v>43227.366319444445</c:v>
                      </c:pt>
                      <c:pt idx="2787">
                        <c:v>43227.366562499999</c:v>
                      </c:pt>
                      <c:pt idx="2788">
                        <c:v>43227.366805555554</c:v>
                      </c:pt>
                      <c:pt idx="2789">
                        <c:v>43227.367048611108</c:v>
                      </c:pt>
                      <c:pt idx="2790">
                        <c:v>43227.367291666669</c:v>
                      </c:pt>
                      <c:pt idx="2791">
                        <c:v>43227.367534722223</c:v>
                      </c:pt>
                      <c:pt idx="2792">
                        <c:v>43227.367777777778</c:v>
                      </c:pt>
                      <c:pt idx="2793">
                        <c:v>43227.368020833332</c:v>
                      </c:pt>
                      <c:pt idx="2794">
                        <c:v>43227.368263888886</c:v>
                      </c:pt>
                      <c:pt idx="2795">
                        <c:v>43227.368506944447</c:v>
                      </c:pt>
                      <c:pt idx="2796">
                        <c:v>43227.368750000001</c:v>
                      </c:pt>
                      <c:pt idx="2797">
                        <c:v>43227.368993055556</c:v>
                      </c:pt>
                      <c:pt idx="2798">
                        <c:v>43227.36923611111</c:v>
                      </c:pt>
                      <c:pt idx="2799">
                        <c:v>43227.369479166664</c:v>
                      </c:pt>
                      <c:pt idx="2800">
                        <c:v>43227.369722222225</c:v>
                      </c:pt>
                      <c:pt idx="2801">
                        <c:v>43227.36996527778</c:v>
                      </c:pt>
                      <c:pt idx="2802">
                        <c:v>43227.370196759257</c:v>
                      </c:pt>
                      <c:pt idx="2803">
                        <c:v>43227.370439814818</c:v>
                      </c:pt>
                      <c:pt idx="2804">
                        <c:v>43227.370682870373</c:v>
                      </c:pt>
                      <c:pt idx="2805">
                        <c:v>43227.370925925927</c:v>
                      </c:pt>
                      <c:pt idx="2806">
                        <c:v>43227.371168981481</c:v>
                      </c:pt>
                      <c:pt idx="2807">
                        <c:v>43227.371412037035</c:v>
                      </c:pt>
                      <c:pt idx="2808">
                        <c:v>43227.371655092589</c:v>
                      </c:pt>
                      <c:pt idx="2809">
                        <c:v>43227.371898148151</c:v>
                      </c:pt>
                      <c:pt idx="2810">
                        <c:v>43227.372141203705</c:v>
                      </c:pt>
                      <c:pt idx="2811">
                        <c:v>43227.372384259259</c:v>
                      </c:pt>
                      <c:pt idx="2812">
                        <c:v>43227.372627314813</c:v>
                      </c:pt>
                      <c:pt idx="2813">
                        <c:v>43227.372870370367</c:v>
                      </c:pt>
                      <c:pt idx="2814">
                        <c:v>43227.373113425929</c:v>
                      </c:pt>
                      <c:pt idx="2815">
                        <c:v>43227.373356481483</c:v>
                      </c:pt>
                      <c:pt idx="2816">
                        <c:v>43227.373599537037</c:v>
                      </c:pt>
                      <c:pt idx="2817">
                        <c:v>43227.373842592591</c:v>
                      </c:pt>
                      <c:pt idx="2818">
                        <c:v>43227.374085648145</c:v>
                      </c:pt>
                      <c:pt idx="2819">
                        <c:v>43227.374328703707</c:v>
                      </c:pt>
                      <c:pt idx="2820">
                        <c:v>43227.374571759261</c:v>
                      </c:pt>
                      <c:pt idx="2821">
                        <c:v>43227.374814814815</c:v>
                      </c:pt>
                      <c:pt idx="2822">
                        <c:v>43227.375057870369</c:v>
                      </c:pt>
                      <c:pt idx="2823">
                        <c:v>43227.375300925924</c:v>
                      </c:pt>
                      <c:pt idx="2824">
                        <c:v>43227.375543981485</c:v>
                      </c:pt>
                      <c:pt idx="2825">
                        <c:v>43227.375787037039</c:v>
                      </c:pt>
                      <c:pt idx="2826">
                        <c:v>43227.376030092593</c:v>
                      </c:pt>
                      <c:pt idx="2827">
                        <c:v>43227.376273148147</c:v>
                      </c:pt>
                      <c:pt idx="2828">
                        <c:v>43227.376516203702</c:v>
                      </c:pt>
                      <c:pt idx="2829">
                        <c:v>43227.376759259256</c:v>
                      </c:pt>
                      <c:pt idx="2830">
                        <c:v>43227.377002314817</c:v>
                      </c:pt>
                      <c:pt idx="2831">
                        <c:v>43227.377245370371</c:v>
                      </c:pt>
                      <c:pt idx="2832">
                        <c:v>43227.377488425926</c:v>
                      </c:pt>
                      <c:pt idx="2833">
                        <c:v>43227.37773148148</c:v>
                      </c:pt>
                      <c:pt idx="2834">
                        <c:v>43227.377974537034</c:v>
                      </c:pt>
                      <c:pt idx="2835">
                        <c:v>43227.378217592595</c:v>
                      </c:pt>
                      <c:pt idx="2836">
                        <c:v>43227.378460648149</c:v>
                      </c:pt>
                      <c:pt idx="2837">
                        <c:v>43227.378703703704</c:v>
                      </c:pt>
                      <c:pt idx="2838">
                        <c:v>43227.378946759258</c:v>
                      </c:pt>
                      <c:pt idx="2839">
                        <c:v>43227.379189814812</c:v>
                      </c:pt>
                      <c:pt idx="2840">
                        <c:v>43227.379432870373</c:v>
                      </c:pt>
                      <c:pt idx="2841">
                        <c:v>43227.379675925928</c:v>
                      </c:pt>
                      <c:pt idx="2842">
                        <c:v>43227.379918981482</c:v>
                      </c:pt>
                      <c:pt idx="2843">
                        <c:v>43227.380162037036</c:v>
                      </c:pt>
                      <c:pt idx="2844">
                        <c:v>43227.38040509259</c:v>
                      </c:pt>
                      <c:pt idx="2845">
                        <c:v>43227.380648148152</c:v>
                      </c:pt>
                      <c:pt idx="2846">
                        <c:v>43227.380891203706</c:v>
                      </c:pt>
                      <c:pt idx="2847">
                        <c:v>43227.38113425926</c:v>
                      </c:pt>
                      <c:pt idx="2848">
                        <c:v>43227.381377314814</c:v>
                      </c:pt>
                      <c:pt idx="2849">
                        <c:v>43227.381620370368</c:v>
                      </c:pt>
                      <c:pt idx="2850">
                        <c:v>43227.381851851853</c:v>
                      </c:pt>
                      <c:pt idx="2851">
                        <c:v>43227.382094907407</c:v>
                      </c:pt>
                      <c:pt idx="2852">
                        <c:v>43227.382337962961</c:v>
                      </c:pt>
                      <c:pt idx="2853">
                        <c:v>43227.382581018515</c:v>
                      </c:pt>
                      <c:pt idx="2854">
                        <c:v>43227.382824074077</c:v>
                      </c:pt>
                      <c:pt idx="2855">
                        <c:v>43227.383067129631</c:v>
                      </c:pt>
                      <c:pt idx="2856">
                        <c:v>43227.383310185185</c:v>
                      </c:pt>
                      <c:pt idx="2857">
                        <c:v>43227.383553240739</c:v>
                      </c:pt>
                      <c:pt idx="2858">
                        <c:v>43227.383796296293</c:v>
                      </c:pt>
                      <c:pt idx="2859">
                        <c:v>43227.384039351855</c:v>
                      </c:pt>
                      <c:pt idx="2860">
                        <c:v>43227.384282407409</c:v>
                      </c:pt>
                      <c:pt idx="2861">
                        <c:v>43227.384525462963</c:v>
                      </c:pt>
                      <c:pt idx="2862">
                        <c:v>43227.384768518517</c:v>
                      </c:pt>
                      <c:pt idx="2863">
                        <c:v>43227.385011574072</c:v>
                      </c:pt>
                      <c:pt idx="2864">
                        <c:v>43227.385254629633</c:v>
                      </c:pt>
                      <c:pt idx="2865">
                        <c:v>43227.385497685187</c:v>
                      </c:pt>
                      <c:pt idx="2866">
                        <c:v>43227.385740740741</c:v>
                      </c:pt>
                      <c:pt idx="2867">
                        <c:v>43227.385983796295</c:v>
                      </c:pt>
                      <c:pt idx="2868">
                        <c:v>43227.38622685185</c:v>
                      </c:pt>
                      <c:pt idx="2869">
                        <c:v>43227.386469907404</c:v>
                      </c:pt>
                      <c:pt idx="2870">
                        <c:v>43227.386712962965</c:v>
                      </c:pt>
                      <c:pt idx="2871">
                        <c:v>43227.386956018519</c:v>
                      </c:pt>
                      <c:pt idx="2872">
                        <c:v>43227.387199074074</c:v>
                      </c:pt>
                      <c:pt idx="2873">
                        <c:v>43227.387442129628</c:v>
                      </c:pt>
                      <c:pt idx="2874">
                        <c:v>43227.387685185182</c:v>
                      </c:pt>
                      <c:pt idx="2875">
                        <c:v>43227.387928240743</c:v>
                      </c:pt>
                      <c:pt idx="2876">
                        <c:v>43227.388171296298</c:v>
                      </c:pt>
                      <c:pt idx="2877">
                        <c:v>43227.388414351852</c:v>
                      </c:pt>
                      <c:pt idx="2878">
                        <c:v>43227.388657407406</c:v>
                      </c:pt>
                      <c:pt idx="2879">
                        <c:v>43227.38890046296</c:v>
                      </c:pt>
                      <c:pt idx="2880">
                        <c:v>43227.389143518521</c:v>
                      </c:pt>
                      <c:pt idx="2881">
                        <c:v>43227.389386574076</c:v>
                      </c:pt>
                      <c:pt idx="2882">
                        <c:v>43227.38962962963</c:v>
                      </c:pt>
                      <c:pt idx="2883">
                        <c:v>43227.389872685184</c:v>
                      </c:pt>
                      <c:pt idx="2884">
                        <c:v>43227.390115740738</c:v>
                      </c:pt>
                      <c:pt idx="2885">
                        <c:v>43227.3903587963</c:v>
                      </c:pt>
                      <c:pt idx="2886">
                        <c:v>43227.390601851854</c:v>
                      </c:pt>
                      <c:pt idx="2887">
                        <c:v>43227.390844907408</c:v>
                      </c:pt>
                      <c:pt idx="2888">
                        <c:v>43227.391087962962</c:v>
                      </c:pt>
                      <c:pt idx="2889">
                        <c:v>43227.391331018516</c:v>
                      </c:pt>
                      <c:pt idx="2890">
                        <c:v>43227.391574074078</c:v>
                      </c:pt>
                      <c:pt idx="2891">
                        <c:v>43227.391817129632</c:v>
                      </c:pt>
                      <c:pt idx="2892">
                        <c:v>43227.392060185186</c:v>
                      </c:pt>
                      <c:pt idx="2893">
                        <c:v>43227.39230324074</c:v>
                      </c:pt>
                      <c:pt idx="2894">
                        <c:v>43227.392546296294</c:v>
                      </c:pt>
                      <c:pt idx="2895">
                        <c:v>43227.392789351848</c:v>
                      </c:pt>
                      <c:pt idx="2896">
                        <c:v>43227.39303240741</c:v>
                      </c:pt>
                      <c:pt idx="2897">
                        <c:v>43227.393275462964</c:v>
                      </c:pt>
                      <c:pt idx="2898">
                        <c:v>43227.393518518518</c:v>
                      </c:pt>
                      <c:pt idx="2899">
                        <c:v>43227.393761574072</c:v>
                      </c:pt>
                      <c:pt idx="2900">
                        <c:v>43227.393993055557</c:v>
                      </c:pt>
                      <c:pt idx="2901">
                        <c:v>43227.394236111111</c:v>
                      </c:pt>
                      <c:pt idx="2902">
                        <c:v>43227.394479166665</c:v>
                      </c:pt>
                      <c:pt idx="2903">
                        <c:v>43227.39472222222</c:v>
                      </c:pt>
                      <c:pt idx="2904">
                        <c:v>43227.394965277781</c:v>
                      </c:pt>
                      <c:pt idx="2905">
                        <c:v>43227.395208333335</c:v>
                      </c:pt>
                      <c:pt idx="2906">
                        <c:v>43227.395451388889</c:v>
                      </c:pt>
                      <c:pt idx="2907">
                        <c:v>43227.395694444444</c:v>
                      </c:pt>
                      <c:pt idx="2908">
                        <c:v>43227.395937499998</c:v>
                      </c:pt>
                      <c:pt idx="2909">
                        <c:v>43227.396180555559</c:v>
                      </c:pt>
                      <c:pt idx="2910">
                        <c:v>43227.396423611113</c:v>
                      </c:pt>
                      <c:pt idx="2911">
                        <c:v>43227.396666666667</c:v>
                      </c:pt>
                      <c:pt idx="2912">
                        <c:v>43227.396909722222</c:v>
                      </c:pt>
                      <c:pt idx="2913">
                        <c:v>43227.397152777776</c:v>
                      </c:pt>
                      <c:pt idx="2914">
                        <c:v>43227.39739583333</c:v>
                      </c:pt>
                      <c:pt idx="2915">
                        <c:v>43227.397638888891</c:v>
                      </c:pt>
                      <c:pt idx="2916">
                        <c:v>43227.397881944446</c:v>
                      </c:pt>
                      <c:pt idx="2917">
                        <c:v>43227.398125</c:v>
                      </c:pt>
                      <c:pt idx="2918">
                        <c:v>43227.398368055554</c:v>
                      </c:pt>
                      <c:pt idx="2919">
                        <c:v>43227.398611111108</c:v>
                      </c:pt>
                      <c:pt idx="2920">
                        <c:v>43227.398854166669</c:v>
                      </c:pt>
                      <c:pt idx="2921">
                        <c:v>43227.399097222224</c:v>
                      </c:pt>
                      <c:pt idx="2922">
                        <c:v>43227.399340277778</c:v>
                      </c:pt>
                      <c:pt idx="2923">
                        <c:v>43227.399583333332</c:v>
                      </c:pt>
                      <c:pt idx="2924">
                        <c:v>43227.399826388886</c:v>
                      </c:pt>
                      <c:pt idx="2925">
                        <c:v>43227.400069444448</c:v>
                      </c:pt>
                      <c:pt idx="2926">
                        <c:v>43227.400312500002</c:v>
                      </c:pt>
                      <c:pt idx="2927">
                        <c:v>43227.400555555556</c:v>
                      </c:pt>
                      <c:pt idx="2928">
                        <c:v>43227.40079861111</c:v>
                      </c:pt>
                      <c:pt idx="2929">
                        <c:v>43227.401041666664</c:v>
                      </c:pt>
                      <c:pt idx="2930">
                        <c:v>43227.401284722226</c:v>
                      </c:pt>
                      <c:pt idx="2931">
                        <c:v>43227.40152777778</c:v>
                      </c:pt>
                      <c:pt idx="2932">
                        <c:v>43227.401770833334</c:v>
                      </c:pt>
                      <c:pt idx="2933">
                        <c:v>43227.402013888888</c:v>
                      </c:pt>
                      <c:pt idx="2934">
                        <c:v>43227.402256944442</c:v>
                      </c:pt>
                      <c:pt idx="2935">
                        <c:v>43227.402499999997</c:v>
                      </c:pt>
                      <c:pt idx="2936">
                        <c:v>43227.402743055558</c:v>
                      </c:pt>
                      <c:pt idx="2937">
                        <c:v>43227.402986111112</c:v>
                      </c:pt>
                      <c:pt idx="2938">
                        <c:v>43227.403229166666</c:v>
                      </c:pt>
                      <c:pt idx="2939">
                        <c:v>43227.40347222222</c:v>
                      </c:pt>
                      <c:pt idx="2940">
                        <c:v>43227.403715277775</c:v>
                      </c:pt>
                      <c:pt idx="2941">
                        <c:v>43227.403958333336</c:v>
                      </c:pt>
                      <c:pt idx="2942">
                        <c:v>43227.40420138889</c:v>
                      </c:pt>
                      <c:pt idx="2943">
                        <c:v>43227.404444444444</c:v>
                      </c:pt>
                      <c:pt idx="2944">
                        <c:v>43227.404687499999</c:v>
                      </c:pt>
                      <c:pt idx="2945">
                        <c:v>43227.404930555553</c:v>
                      </c:pt>
                      <c:pt idx="2946">
                        <c:v>43227.405173611114</c:v>
                      </c:pt>
                      <c:pt idx="2947">
                        <c:v>43227.405416666668</c:v>
                      </c:pt>
                      <c:pt idx="2948">
                        <c:v>43227.405648148146</c:v>
                      </c:pt>
                      <c:pt idx="2949">
                        <c:v>43227.405891203707</c:v>
                      </c:pt>
                      <c:pt idx="2950">
                        <c:v>43227.406134259261</c:v>
                      </c:pt>
                      <c:pt idx="2951">
                        <c:v>43227.406377314815</c:v>
                      </c:pt>
                      <c:pt idx="2952">
                        <c:v>43227.40662037037</c:v>
                      </c:pt>
                      <c:pt idx="2953">
                        <c:v>43227.406863425924</c:v>
                      </c:pt>
                      <c:pt idx="2954">
                        <c:v>43227.407106481478</c:v>
                      </c:pt>
                      <c:pt idx="2955">
                        <c:v>43227.407349537039</c:v>
                      </c:pt>
                      <c:pt idx="2956">
                        <c:v>43227.407592592594</c:v>
                      </c:pt>
                      <c:pt idx="2957">
                        <c:v>43227.407835648148</c:v>
                      </c:pt>
                      <c:pt idx="2958">
                        <c:v>43227.408078703702</c:v>
                      </c:pt>
                      <c:pt idx="2959">
                        <c:v>43227.408321759256</c:v>
                      </c:pt>
                      <c:pt idx="2960">
                        <c:v>43227.408564814818</c:v>
                      </c:pt>
                      <c:pt idx="2961">
                        <c:v>43227.408807870372</c:v>
                      </c:pt>
                      <c:pt idx="2962">
                        <c:v>43227.409050925926</c:v>
                      </c:pt>
                      <c:pt idx="2963">
                        <c:v>43227.40929398148</c:v>
                      </c:pt>
                      <c:pt idx="2964">
                        <c:v>43227.409537037034</c:v>
                      </c:pt>
                      <c:pt idx="2965">
                        <c:v>43227.409780092596</c:v>
                      </c:pt>
                      <c:pt idx="2966">
                        <c:v>43227.41002314815</c:v>
                      </c:pt>
                      <c:pt idx="2967">
                        <c:v>43227.410266203704</c:v>
                      </c:pt>
                      <c:pt idx="2968">
                        <c:v>43227.410509259258</c:v>
                      </c:pt>
                      <c:pt idx="2969">
                        <c:v>43227.410752314812</c:v>
                      </c:pt>
                      <c:pt idx="2970">
                        <c:v>43227.410995370374</c:v>
                      </c:pt>
                      <c:pt idx="2971">
                        <c:v>43227.411238425928</c:v>
                      </c:pt>
                      <c:pt idx="2972">
                        <c:v>43227.411481481482</c:v>
                      </c:pt>
                      <c:pt idx="2973">
                        <c:v>43227.411724537036</c:v>
                      </c:pt>
                      <c:pt idx="2974">
                        <c:v>43227.41196759259</c:v>
                      </c:pt>
                      <c:pt idx="2975">
                        <c:v>43227.412210648145</c:v>
                      </c:pt>
                      <c:pt idx="2976">
                        <c:v>43227.412453703706</c:v>
                      </c:pt>
                      <c:pt idx="2977">
                        <c:v>43227.41269675926</c:v>
                      </c:pt>
                      <c:pt idx="2978">
                        <c:v>43227.412939814814</c:v>
                      </c:pt>
                      <c:pt idx="2979">
                        <c:v>43227.413182870368</c:v>
                      </c:pt>
                      <c:pt idx="2980">
                        <c:v>43227.413425925923</c:v>
                      </c:pt>
                      <c:pt idx="2981">
                        <c:v>43227.413668981484</c:v>
                      </c:pt>
                      <c:pt idx="2982">
                        <c:v>43227.413912037038</c:v>
                      </c:pt>
                      <c:pt idx="2983">
                        <c:v>43227.414155092592</c:v>
                      </c:pt>
                      <c:pt idx="2984">
                        <c:v>43227.414398148147</c:v>
                      </c:pt>
                      <c:pt idx="2985">
                        <c:v>43227.414641203701</c:v>
                      </c:pt>
                      <c:pt idx="2986">
                        <c:v>43227.414884259262</c:v>
                      </c:pt>
                      <c:pt idx="2987">
                        <c:v>43227.415127314816</c:v>
                      </c:pt>
                      <c:pt idx="2988">
                        <c:v>43227.415370370371</c:v>
                      </c:pt>
                      <c:pt idx="2989">
                        <c:v>43227.415613425925</c:v>
                      </c:pt>
                      <c:pt idx="2990">
                        <c:v>43227.415856481479</c:v>
                      </c:pt>
                      <c:pt idx="2991">
                        <c:v>43227.41609953704</c:v>
                      </c:pt>
                      <c:pt idx="2992">
                        <c:v>43227.416342592594</c:v>
                      </c:pt>
                      <c:pt idx="2993">
                        <c:v>43227.416585648149</c:v>
                      </c:pt>
                      <c:pt idx="2994">
                        <c:v>43227.416828703703</c:v>
                      </c:pt>
                      <c:pt idx="2995">
                        <c:v>43227.417060185187</c:v>
                      </c:pt>
                      <c:pt idx="2996">
                        <c:v>43227.417303240742</c:v>
                      </c:pt>
                      <c:pt idx="2997">
                        <c:v>43227.417546296296</c:v>
                      </c:pt>
                      <c:pt idx="2998">
                        <c:v>43227.41778935185</c:v>
                      </c:pt>
                      <c:pt idx="2999">
                        <c:v>43227.418032407404</c:v>
                      </c:pt>
                      <c:pt idx="3000">
                        <c:v>43227.418275462966</c:v>
                      </c:pt>
                      <c:pt idx="3001">
                        <c:v>43227.41851851852</c:v>
                      </c:pt>
                      <c:pt idx="3002">
                        <c:v>43227.418761574074</c:v>
                      </c:pt>
                      <c:pt idx="3003">
                        <c:v>43227.419004629628</c:v>
                      </c:pt>
                      <c:pt idx="3004">
                        <c:v>43227.419247685182</c:v>
                      </c:pt>
                      <c:pt idx="3005">
                        <c:v>43227.419490740744</c:v>
                      </c:pt>
                      <c:pt idx="3006">
                        <c:v>43227.419733796298</c:v>
                      </c:pt>
                      <c:pt idx="3007">
                        <c:v>43227.419976851852</c:v>
                      </c:pt>
                      <c:pt idx="3008">
                        <c:v>43227.420219907406</c:v>
                      </c:pt>
                      <c:pt idx="3009">
                        <c:v>43227.42046296296</c:v>
                      </c:pt>
                      <c:pt idx="3010">
                        <c:v>43227.420706018522</c:v>
                      </c:pt>
                      <c:pt idx="3011">
                        <c:v>43227.420949074076</c:v>
                      </c:pt>
                      <c:pt idx="3012">
                        <c:v>43227.42119212963</c:v>
                      </c:pt>
                      <c:pt idx="3013">
                        <c:v>43227.421435185184</c:v>
                      </c:pt>
                      <c:pt idx="3014">
                        <c:v>43227.421678240738</c:v>
                      </c:pt>
                      <c:pt idx="3015">
                        <c:v>43227.4219212963</c:v>
                      </c:pt>
                      <c:pt idx="3016">
                        <c:v>43227.422164351854</c:v>
                      </c:pt>
                      <c:pt idx="3017">
                        <c:v>43227.422407407408</c:v>
                      </c:pt>
                      <c:pt idx="3018">
                        <c:v>43227.422650462962</c:v>
                      </c:pt>
                      <c:pt idx="3019">
                        <c:v>43227.422893518517</c:v>
                      </c:pt>
                      <c:pt idx="3020">
                        <c:v>43227.423136574071</c:v>
                      </c:pt>
                      <c:pt idx="3021">
                        <c:v>43227.423379629632</c:v>
                      </c:pt>
                      <c:pt idx="3022">
                        <c:v>43227.423622685186</c:v>
                      </c:pt>
                      <c:pt idx="3023">
                        <c:v>43227.42386574074</c:v>
                      </c:pt>
                      <c:pt idx="3024">
                        <c:v>43227.424108796295</c:v>
                      </c:pt>
                      <c:pt idx="3025">
                        <c:v>43227.424351851849</c:v>
                      </c:pt>
                      <c:pt idx="3026">
                        <c:v>43227.42459490741</c:v>
                      </c:pt>
                      <c:pt idx="3027">
                        <c:v>43227.424837962964</c:v>
                      </c:pt>
                      <c:pt idx="3028">
                        <c:v>43227.425081018519</c:v>
                      </c:pt>
                      <c:pt idx="3029">
                        <c:v>43227.425324074073</c:v>
                      </c:pt>
                      <c:pt idx="3030">
                        <c:v>43227.425567129627</c:v>
                      </c:pt>
                      <c:pt idx="3031">
                        <c:v>43227.425810185188</c:v>
                      </c:pt>
                      <c:pt idx="3032">
                        <c:v>43227.426053240742</c:v>
                      </c:pt>
                      <c:pt idx="3033">
                        <c:v>43227.426296296297</c:v>
                      </c:pt>
                      <c:pt idx="3034">
                        <c:v>43227.426539351851</c:v>
                      </c:pt>
                      <c:pt idx="3035">
                        <c:v>43227.426782407405</c:v>
                      </c:pt>
                      <c:pt idx="3036">
                        <c:v>43227.427025462966</c:v>
                      </c:pt>
                      <c:pt idx="3037">
                        <c:v>43227.427268518521</c:v>
                      </c:pt>
                      <c:pt idx="3038">
                        <c:v>43227.427511574075</c:v>
                      </c:pt>
                      <c:pt idx="3039">
                        <c:v>43227.427754629629</c:v>
                      </c:pt>
                      <c:pt idx="3040">
                        <c:v>43227.427997685183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HEADER!$G$2:$G$3042</c15:sqref>
                        </c15:formulaRef>
                      </c:ext>
                    </c:extLst>
                    <c:numCache>
                      <c:formatCode>General</c:formatCode>
                      <c:ptCount val="3041"/>
                      <c:pt idx="0">
                        <c:v>21.116</c:v>
                      </c:pt>
                      <c:pt idx="1">
                        <c:v>20.978999999999999</c:v>
                      </c:pt>
                      <c:pt idx="2">
                        <c:v>20.841999999999999</c:v>
                      </c:pt>
                      <c:pt idx="3">
                        <c:v>20.425000000000001</c:v>
                      </c:pt>
                      <c:pt idx="4">
                        <c:v>20.146999999999998</c:v>
                      </c:pt>
                      <c:pt idx="5">
                        <c:v>19.620999999999999</c:v>
                      </c:pt>
                      <c:pt idx="6">
                        <c:v>19.207000000000001</c:v>
                      </c:pt>
                      <c:pt idx="7">
                        <c:v>19.045000000000002</c:v>
                      </c:pt>
                      <c:pt idx="8">
                        <c:v>19.024999999999999</c:v>
                      </c:pt>
                      <c:pt idx="9">
                        <c:v>19.228999999999999</c:v>
                      </c:pt>
                      <c:pt idx="10">
                        <c:v>19.262</c:v>
                      </c:pt>
                      <c:pt idx="11">
                        <c:v>19.279</c:v>
                      </c:pt>
                      <c:pt idx="12">
                        <c:v>19.053000000000001</c:v>
                      </c:pt>
                      <c:pt idx="13">
                        <c:v>18.928000000000001</c:v>
                      </c:pt>
                      <c:pt idx="14">
                        <c:v>18.914000000000001</c:v>
                      </c:pt>
                      <c:pt idx="15">
                        <c:v>18.838000000000001</c:v>
                      </c:pt>
                      <c:pt idx="16">
                        <c:v>18.661000000000001</c:v>
                      </c:pt>
                      <c:pt idx="17">
                        <c:v>18.466999999999999</c:v>
                      </c:pt>
                      <c:pt idx="18">
                        <c:v>18.521999999999998</c:v>
                      </c:pt>
                      <c:pt idx="19">
                        <c:v>18.504999999999999</c:v>
                      </c:pt>
                      <c:pt idx="20">
                        <c:v>18.300999999999998</c:v>
                      </c:pt>
                      <c:pt idx="21">
                        <c:v>18.227</c:v>
                      </c:pt>
                      <c:pt idx="22">
                        <c:v>18.036000000000001</c:v>
                      </c:pt>
                      <c:pt idx="23">
                        <c:v>18.096</c:v>
                      </c:pt>
                      <c:pt idx="24">
                        <c:v>18.143000000000001</c:v>
                      </c:pt>
                      <c:pt idx="25">
                        <c:v>18.004000000000001</c:v>
                      </c:pt>
                      <c:pt idx="26">
                        <c:v>18.152999999999999</c:v>
                      </c:pt>
                      <c:pt idx="27">
                        <c:v>18.123000000000001</c:v>
                      </c:pt>
                      <c:pt idx="28">
                        <c:v>17.939</c:v>
                      </c:pt>
                      <c:pt idx="29">
                        <c:v>17.911000000000001</c:v>
                      </c:pt>
                      <c:pt idx="30">
                        <c:v>17.808</c:v>
                      </c:pt>
                      <c:pt idx="31">
                        <c:v>17.792999999999999</c:v>
                      </c:pt>
                      <c:pt idx="32">
                        <c:v>17.986000000000001</c:v>
                      </c:pt>
                      <c:pt idx="33">
                        <c:v>17.968</c:v>
                      </c:pt>
                      <c:pt idx="34">
                        <c:v>17.725999999999999</c:v>
                      </c:pt>
                      <c:pt idx="35">
                        <c:v>17.657</c:v>
                      </c:pt>
                      <c:pt idx="36">
                        <c:v>17.59</c:v>
                      </c:pt>
                      <c:pt idx="37">
                        <c:v>17.587</c:v>
                      </c:pt>
                      <c:pt idx="38">
                        <c:v>17.702999999999999</c:v>
                      </c:pt>
                      <c:pt idx="39">
                        <c:v>17.628</c:v>
                      </c:pt>
                      <c:pt idx="40">
                        <c:v>17.568999999999999</c:v>
                      </c:pt>
                      <c:pt idx="41">
                        <c:v>17.597999999999999</c:v>
                      </c:pt>
                      <c:pt idx="42">
                        <c:v>17.599</c:v>
                      </c:pt>
                      <c:pt idx="43">
                        <c:v>17.625</c:v>
                      </c:pt>
                      <c:pt idx="44">
                        <c:v>17.507000000000001</c:v>
                      </c:pt>
                      <c:pt idx="45">
                        <c:v>17.498000000000001</c:v>
                      </c:pt>
                      <c:pt idx="46">
                        <c:v>17.564</c:v>
                      </c:pt>
                      <c:pt idx="47">
                        <c:v>17.72</c:v>
                      </c:pt>
                      <c:pt idx="48">
                        <c:v>17.785</c:v>
                      </c:pt>
                      <c:pt idx="49">
                        <c:v>17.710999999999999</c:v>
                      </c:pt>
                      <c:pt idx="50">
                        <c:v>17.684000000000001</c:v>
                      </c:pt>
                      <c:pt idx="51">
                        <c:v>17.841000000000001</c:v>
                      </c:pt>
                      <c:pt idx="52">
                        <c:v>17.780999999999999</c:v>
                      </c:pt>
                      <c:pt idx="53">
                        <c:v>17.87</c:v>
                      </c:pt>
                      <c:pt idx="54">
                        <c:v>17.861999999999998</c:v>
                      </c:pt>
                      <c:pt idx="55">
                        <c:v>17.818000000000001</c:v>
                      </c:pt>
                      <c:pt idx="56">
                        <c:v>17.747</c:v>
                      </c:pt>
                      <c:pt idx="57">
                        <c:v>17.849</c:v>
                      </c:pt>
                      <c:pt idx="58">
                        <c:v>17.893999999999998</c:v>
                      </c:pt>
                      <c:pt idx="59">
                        <c:v>17.751999999999999</c:v>
                      </c:pt>
                      <c:pt idx="60">
                        <c:v>17.495000000000001</c:v>
                      </c:pt>
                      <c:pt idx="61">
                        <c:v>17.38</c:v>
                      </c:pt>
                      <c:pt idx="62">
                        <c:v>17.347999999999999</c:v>
                      </c:pt>
                      <c:pt idx="63">
                        <c:v>17.491</c:v>
                      </c:pt>
                      <c:pt idx="64">
                        <c:v>17.436</c:v>
                      </c:pt>
                      <c:pt idx="65">
                        <c:v>17.456</c:v>
                      </c:pt>
                      <c:pt idx="66">
                        <c:v>17.617999999999999</c:v>
                      </c:pt>
                      <c:pt idx="67">
                        <c:v>17.696000000000002</c:v>
                      </c:pt>
                      <c:pt idx="68">
                        <c:v>17.768000000000001</c:v>
                      </c:pt>
                      <c:pt idx="69">
                        <c:v>17.952000000000002</c:v>
                      </c:pt>
                      <c:pt idx="70">
                        <c:v>17.978000000000002</c:v>
                      </c:pt>
                      <c:pt idx="71">
                        <c:v>17.901</c:v>
                      </c:pt>
                      <c:pt idx="72">
                        <c:v>17.8</c:v>
                      </c:pt>
                      <c:pt idx="73">
                        <c:v>17.576000000000001</c:v>
                      </c:pt>
                      <c:pt idx="74">
                        <c:v>17.571000000000002</c:v>
                      </c:pt>
                      <c:pt idx="75">
                        <c:v>17.7</c:v>
                      </c:pt>
                      <c:pt idx="76">
                        <c:v>17.882999999999999</c:v>
                      </c:pt>
                      <c:pt idx="77">
                        <c:v>17.913</c:v>
                      </c:pt>
                      <c:pt idx="78">
                        <c:v>17.937999999999999</c:v>
                      </c:pt>
                      <c:pt idx="79">
                        <c:v>17.992999999999999</c:v>
                      </c:pt>
                      <c:pt idx="80">
                        <c:v>17.744</c:v>
                      </c:pt>
                      <c:pt idx="81">
                        <c:v>17.684000000000001</c:v>
                      </c:pt>
                      <c:pt idx="82">
                        <c:v>17.751999999999999</c:v>
                      </c:pt>
                      <c:pt idx="83">
                        <c:v>17.922000000000001</c:v>
                      </c:pt>
                      <c:pt idx="84">
                        <c:v>17.893999999999998</c:v>
                      </c:pt>
                      <c:pt idx="85">
                        <c:v>17.503</c:v>
                      </c:pt>
                      <c:pt idx="86">
                        <c:v>17.469000000000001</c:v>
                      </c:pt>
                      <c:pt idx="87">
                        <c:v>17.513000000000002</c:v>
                      </c:pt>
                      <c:pt idx="88">
                        <c:v>17.606000000000002</c:v>
                      </c:pt>
                      <c:pt idx="89">
                        <c:v>17.66</c:v>
                      </c:pt>
                      <c:pt idx="90">
                        <c:v>17.574000000000002</c:v>
                      </c:pt>
                      <c:pt idx="91">
                        <c:v>17.574000000000002</c:v>
                      </c:pt>
                      <c:pt idx="92">
                        <c:v>17.654</c:v>
                      </c:pt>
                      <c:pt idx="93">
                        <c:v>17.405000000000001</c:v>
                      </c:pt>
                      <c:pt idx="94">
                        <c:v>17.138999999999999</c:v>
                      </c:pt>
                      <c:pt idx="95">
                        <c:v>17.291</c:v>
                      </c:pt>
                      <c:pt idx="96">
                        <c:v>17.190000000000001</c:v>
                      </c:pt>
                      <c:pt idx="97">
                        <c:v>17.324999999999999</c:v>
                      </c:pt>
                      <c:pt idx="98">
                        <c:v>17.332000000000001</c:v>
                      </c:pt>
                      <c:pt idx="99">
                        <c:v>17.233000000000001</c:v>
                      </c:pt>
                      <c:pt idx="100">
                        <c:v>17.114999999999998</c:v>
                      </c:pt>
                      <c:pt idx="101">
                        <c:v>16.989000000000001</c:v>
                      </c:pt>
                      <c:pt idx="102">
                        <c:v>17.081</c:v>
                      </c:pt>
                      <c:pt idx="103">
                        <c:v>17.221</c:v>
                      </c:pt>
                      <c:pt idx="104">
                        <c:v>17.439</c:v>
                      </c:pt>
                      <c:pt idx="105">
                        <c:v>17.38</c:v>
                      </c:pt>
                      <c:pt idx="106">
                        <c:v>17.428000000000001</c:v>
                      </c:pt>
                      <c:pt idx="107">
                        <c:v>17.175000000000001</c:v>
                      </c:pt>
                      <c:pt idx="108">
                        <c:v>17.186</c:v>
                      </c:pt>
                      <c:pt idx="109">
                        <c:v>17.192</c:v>
                      </c:pt>
                      <c:pt idx="110">
                        <c:v>17.29</c:v>
                      </c:pt>
                      <c:pt idx="111">
                        <c:v>17.422000000000001</c:v>
                      </c:pt>
                      <c:pt idx="112">
                        <c:v>17.248999999999999</c:v>
                      </c:pt>
                      <c:pt idx="113">
                        <c:v>17.251999999999999</c:v>
                      </c:pt>
                      <c:pt idx="114">
                        <c:v>17.190999999999999</c:v>
                      </c:pt>
                      <c:pt idx="115">
                        <c:v>17.248000000000001</c:v>
                      </c:pt>
                      <c:pt idx="116">
                        <c:v>17.373999999999999</c:v>
                      </c:pt>
                      <c:pt idx="117">
                        <c:v>17.350999999999999</c:v>
                      </c:pt>
                      <c:pt idx="118">
                        <c:v>16.943999999999999</c:v>
                      </c:pt>
                      <c:pt idx="119">
                        <c:v>16.974</c:v>
                      </c:pt>
                      <c:pt idx="120">
                        <c:v>16.995000000000001</c:v>
                      </c:pt>
                      <c:pt idx="121">
                        <c:v>16.97</c:v>
                      </c:pt>
                      <c:pt idx="122">
                        <c:v>17.053000000000001</c:v>
                      </c:pt>
                      <c:pt idx="123">
                        <c:v>17.016999999999999</c:v>
                      </c:pt>
                      <c:pt idx="124">
                        <c:v>16.744</c:v>
                      </c:pt>
                      <c:pt idx="125">
                        <c:v>16.527000000000001</c:v>
                      </c:pt>
                      <c:pt idx="126">
                        <c:v>16.626999999999999</c:v>
                      </c:pt>
                      <c:pt idx="127">
                        <c:v>16.696999999999999</c:v>
                      </c:pt>
                      <c:pt idx="128">
                        <c:v>16.696000000000002</c:v>
                      </c:pt>
                      <c:pt idx="129">
                        <c:v>16.585000000000001</c:v>
                      </c:pt>
                      <c:pt idx="130">
                        <c:v>16.667000000000002</c:v>
                      </c:pt>
                      <c:pt idx="131">
                        <c:v>16.657</c:v>
                      </c:pt>
                      <c:pt idx="132">
                        <c:v>16.420999999999999</c:v>
                      </c:pt>
                      <c:pt idx="133">
                        <c:v>16.585999999999999</c:v>
                      </c:pt>
                      <c:pt idx="134">
                        <c:v>16.472999999999999</c:v>
                      </c:pt>
                      <c:pt idx="135">
                        <c:v>16.373000000000001</c:v>
                      </c:pt>
                      <c:pt idx="136">
                        <c:v>16.260000000000002</c:v>
                      </c:pt>
                      <c:pt idx="137">
                        <c:v>16.126000000000001</c:v>
                      </c:pt>
                      <c:pt idx="138">
                        <c:v>16.157</c:v>
                      </c:pt>
                      <c:pt idx="139">
                        <c:v>16.173999999999999</c:v>
                      </c:pt>
                      <c:pt idx="140">
                        <c:v>16.044</c:v>
                      </c:pt>
                      <c:pt idx="141">
                        <c:v>16.170000000000002</c:v>
                      </c:pt>
                      <c:pt idx="142">
                        <c:v>16.291</c:v>
                      </c:pt>
                      <c:pt idx="143">
                        <c:v>16.334</c:v>
                      </c:pt>
                      <c:pt idx="144">
                        <c:v>16.347000000000001</c:v>
                      </c:pt>
                      <c:pt idx="145">
                        <c:v>16.234000000000002</c:v>
                      </c:pt>
                      <c:pt idx="146">
                        <c:v>16.277999999999999</c:v>
                      </c:pt>
                      <c:pt idx="147">
                        <c:v>16.254999999999999</c:v>
                      </c:pt>
                      <c:pt idx="148">
                        <c:v>16.155000000000001</c:v>
                      </c:pt>
                      <c:pt idx="149">
                        <c:v>16.175000000000001</c:v>
                      </c:pt>
                      <c:pt idx="150">
                        <c:v>15.664</c:v>
                      </c:pt>
                      <c:pt idx="151">
                        <c:v>15.702999999999999</c:v>
                      </c:pt>
                      <c:pt idx="152">
                        <c:v>15.835000000000001</c:v>
                      </c:pt>
                      <c:pt idx="153">
                        <c:v>15.951000000000001</c:v>
                      </c:pt>
                      <c:pt idx="154">
                        <c:v>16.015000000000001</c:v>
                      </c:pt>
                      <c:pt idx="155">
                        <c:v>16.004999999999999</c:v>
                      </c:pt>
                      <c:pt idx="156">
                        <c:v>15.933</c:v>
                      </c:pt>
                      <c:pt idx="157">
                        <c:v>15.925000000000001</c:v>
                      </c:pt>
                      <c:pt idx="158">
                        <c:v>15.98</c:v>
                      </c:pt>
                      <c:pt idx="159">
                        <c:v>16.027000000000001</c:v>
                      </c:pt>
                      <c:pt idx="160">
                        <c:v>15.92</c:v>
                      </c:pt>
                      <c:pt idx="161">
                        <c:v>15.619</c:v>
                      </c:pt>
                      <c:pt idx="162">
                        <c:v>15.627000000000001</c:v>
                      </c:pt>
                      <c:pt idx="163">
                        <c:v>15.672000000000001</c:v>
                      </c:pt>
                      <c:pt idx="164">
                        <c:v>15.743</c:v>
                      </c:pt>
                      <c:pt idx="165">
                        <c:v>15.672000000000001</c:v>
                      </c:pt>
                      <c:pt idx="166">
                        <c:v>15.65</c:v>
                      </c:pt>
                      <c:pt idx="167">
                        <c:v>15.602</c:v>
                      </c:pt>
                      <c:pt idx="168">
                        <c:v>15.505000000000001</c:v>
                      </c:pt>
                      <c:pt idx="169">
                        <c:v>15.452</c:v>
                      </c:pt>
                      <c:pt idx="170">
                        <c:v>15.497</c:v>
                      </c:pt>
                      <c:pt idx="171">
                        <c:v>15.52</c:v>
                      </c:pt>
                      <c:pt idx="172">
                        <c:v>15.547000000000001</c:v>
                      </c:pt>
                      <c:pt idx="173">
                        <c:v>15.452999999999999</c:v>
                      </c:pt>
                      <c:pt idx="174">
                        <c:v>15.448</c:v>
                      </c:pt>
                      <c:pt idx="175">
                        <c:v>15.632</c:v>
                      </c:pt>
                      <c:pt idx="176">
                        <c:v>15.692</c:v>
                      </c:pt>
                      <c:pt idx="177">
                        <c:v>15.587</c:v>
                      </c:pt>
                      <c:pt idx="178">
                        <c:v>15.637</c:v>
                      </c:pt>
                      <c:pt idx="179">
                        <c:v>15.695</c:v>
                      </c:pt>
                      <c:pt idx="180">
                        <c:v>15.656000000000001</c:v>
                      </c:pt>
                      <c:pt idx="181">
                        <c:v>15.641999999999999</c:v>
                      </c:pt>
                      <c:pt idx="182">
                        <c:v>15.59</c:v>
                      </c:pt>
                      <c:pt idx="183">
                        <c:v>15.581</c:v>
                      </c:pt>
                      <c:pt idx="184">
                        <c:v>15.393000000000001</c:v>
                      </c:pt>
                      <c:pt idx="185">
                        <c:v>15.471</c:v>
                      </c:pt>
                      <c:pt idx="186">
                        <c:v>15.404</c:v>
                      </c:pt>
                      <c:pt idx="187">
                        <c:v>15.375</c:v>
                      </c:pt>
                      <c:pt idx="188">
                        <c:v>15.29</c:v>
                      </c:pt>
                      <c:pt idx="189">
                        <c:v>15.356999999999999</c:v>
                      </c:pt>
                      <c:pt idx="190">
                        <c:v>15.265000000000001</c:v>
                      </c:pt>
                      <c:pt idx="191">
                        <c:v>15.127000000000001</c:v>
                      </c:pt>
                      <c:pt idx="192">
                        <c:v>15.003</c:v>
                      </c:pt>
                      <c:pt idx="193">
                        <c:v>15.032999999999999</c:v>
                      </c:pt>
                      <c:pt idx="194">
                        <c:v>14.948</c:v>
                      </c:pt>
                      <c:pt idx="195">
                        <c:v>15.012</c:v>
                      </c:pt>
                      <c:pt idx="196">
                        <c:v>15.141999999999999</c:v>
                      </c:pt>
                      <c:pt idx="197">
                        <c:v>15.166</c:v>
                      </c:pt>
                      <c:pt idx="198">
                        <c:v>15.14</c:v>
                      </c:pt>
                      <c:pt idx="199">
                        <c:v>15.151999999999999</c:v>
                      </c:pt>
                      <c:pt idx="200">
                        <c:v>15.162000000000001</c:v>
                      </c:pt>
                      <c:pt idx="201">
                        <c:v>15.183</c:v>
                      </c:pt>
                      <c:pt idx="202">
                        <c:v>15.18</c:v>
                      </c:pt>
                      <c:pt idx="203">
                        <c:v>15.196999999999999</c:v>
                      </c:pt>
                      <c:pt idx="204">
                        <c:v>15.223000000000001</c:v>
                      </c:pt>
                      <c:pt idx="205">
                        <c:v>15.164</c:v>
                      </c:pt>
                      <c:pt idx="206">
                        <c:v>15.268000000000001</c:v>
                      </c:pt>
                      <c:pt idx="207">
                        <c:v>15.287000000000001</c:v>
                      </c:pt>
                      <c:pt idx="208">
                        <c:v>15.336</c:v>
                      </c:pt>
                      <c:pt idx="209">
                        <c:v>15.321999999999999</c:v>
                      </c:pt>
                      <c:pt idx="210">
                        <c:v>15.339</c:v>
                      </c:pt>
                      <c:pt idx="211">
                        <c:v>15.371</c:v>
                      </c:pt>
                      <c:pt idx="212">
                        <c:v>15.333</c:v>
                      </c:pt>
                      <c:pt idx="213">
                        <c:v>15.167999999999999</c:v>
                      </c:pt>
                      <c:pt idx="214">
                        <c:v>15.231999999999999</c:v>
                      </c:pt>
                      <c:pt idx="215">
                        <c:v>15.279</c:v>
                      </c:pt>
                      <c:pt idx="216">
                        <c:v>15.337999999999999</c:v>
                      </c:pt>
                      <c:pt idx="217">
                        <c:v>15.420999999999999</c:v>
                      </c:pt>
                      <c:pt idx="218">
                        <c:v>15.542999999999999</c:v>
                      </c:pt>
                      <c:pt idx="219">
                        <c:v>15.573</c:v>
                      </c:pt>
                      <c:pt idx="220">
                        <c:v>15.644</c:v>
                      </c:pt>
                      <c:pt idx="221">
                        <c:v>15.625999999999999</c:v>
                      </c:pt>
                      <c:pt idx="222">
                        <c:v>15.475</c:v>
                      </c:pt>
                      <c:pt idx="223">
                        <c:v>15.528</c:v>
                      </c:pt>
                      <c:pt idx="224">
                        <c:v>15.569000000000001</c:v>
                      </c:pt>
                      <c:pt idx="225">
                        <c:v>15.565</c:v>
                      </c:pt>
                      <c:pt idx="226">
                        <c:v>15.596</c:v>
                      </c:pt>
                      <c:pt idx="227">
                        <c:v>15.587</c:v>
                      </c:pt>
                      <c:pt idx="228">
                        <c:v>15.378</c:v>
                      </c:pt>
                      <c:pt idx="229">
                        <c:v>15.305999999999999</c:v>
                      </c:pt>
                      <c:pt idx="230">
                        <c:v>15.398</c:v>
                      </c:pt>
                      <c:pt idx="231">
                        <c:v>15.455</c:v>
                      </c:pt>
                      <c:pt idx="232">
                        <c:v>15.579000000000001</c:v>
                      </c:pt>
                      <c:pt idx="233">
                        <c:v>15.605</c:v>
                      </c:pt>
                      <c:pt idx="234">
                        <c:v>15.500999999999999</c:v>
                      </c:pt>
                      <c:pt idx="235">
                        <c:v>15.539</c:v>
                      </c:pt>
                      <c:pt idx="236">
                        <c:v>15.561999999999999</c:v>
                      </c:pt>
                      <c:pt idx="237">
                        <c:v>15.384</c:v>
                      </c:pt>
                      <c:pt idx="238">
                        <c:v>15.342000000000001</c:v>
                      </c:pt>
                      <c:pt idx="239">
                        <c:v>15.324999999999999</c:v>
                      </c:pt>
                      <c:pt idx="240">
                        <c:v>15.207000000000001</c:v>
                      </c:pt>
                      <c:pt idx="241">
                        <c:v>15.132999999999999</c:v>
                      </c:pt>
                      <c:pt idx="242">
                        <c:v>15.147</c:v>
                      </c:pt>
                      <c:pt idx="243">
                        <c:v>15.061</c:v>
                      </c:pt>
                      <c:pt idx="244">
                        <c:v>15.057</c:v>
                      </c:pt>
                      <c:pt idx="245">
                        <c:v>15.084</c:v>
                      </c:pt>
                      <c:pt idx="246">
                        <c:v>15.034000000000001</c:v>
                      </c:pt>
                      <c:pt idx="247">
                        <c:v>15.035</c:v>
                      </c:pt>
                      <c:pt idx="248">
                        <c:v>14.853</c:v>
                      </c:pt>
                      <c:pt idx="249">
                        <c:v>14.779</c:v>
                      </c:pt>
                      <c:pt idx="250">
                        <c:v>14.82</c:v>
                      </c:pt>
                      <c:pt idx="251">
                        <c:v>14.744</c:v>
                      </c:pt>
                      <c:pt idx="252">
                        <c:v>14.734</c:v>
                      </c:pt>
                      <c:pt idx="253">
                        <c:v>14.696</c:v>
                      </c:pt>
                      <c:pt idx="254">
                        <c:v>14.619</c:v>
                      </c:pt>
                      <c:pt idx="255">
                        <c:v>14.487</c:v>
                      </c:pt>
                      <c:pt idx="256">
                        <c:v>14.356</c:v>
                      </c:pt>
                      <c:pt idx="257">
                        <c:v>14.385999999999999</c:v>
                      </c:pt>
                      <c:pt idx="258">
                        <c:v>14.323</c:v>
                      </c:pt>
                      <c:pt idx="259">
                        <c:v>14.311999999999999</c:v>
                      </c:pt>
                      <c:pt idx="260">
                        <c:v>14.324</c:v>
                      </c:pt>
                      <c:pt idx="261">
                        <c:v>14.324</c:v>
                      </c:pt>
                      <c:pt idx="262">
                        <c:v>14.314</c:v>
                      </c:pt>
                      <c:pt idx="263">
                        <c:v>14.368</c:v>
                      </c:pt>
                      <c:pt idx="264">
                        <c:v>14.33</c:v>
                      </c:pt>
                      <c:pt idx="265">
                        <c:v>14.362</c:v>
                      </c:pt>
                      <c:pt idx="266">
                        <c:v>14.324999999999999</c:v>
                      </c:pt>
                      <c:pt idx="267">
                        <c:v>14.31</c:v>
                      </c:pt>
                      <c:pt idx="268">
                        <c:v>14.295</c:v>
                      </c:pt>
                      <c:pt idx="269">
                        <c:v>14.375999999999999</c:v>
                      </c:pt>
                      <c:pt idx="270">
                        <c:v>14.468999999999999</c:v>
                      </c:pt>
                      <c:pt idx="271">
                        <c:v>14.426</c:v>
                      </c:pt>
                      <c:pt idx="272">
                        <c:v>14.347</c:v>
                      </c:pt>
                      <c:pt idx="273">
                        <c:v>14.365</c:v>
                      </c:pt>
                      <c:pt idx="274">
                        <c:v>14.285</c:v>
                      </c:pt>
                      <c:pt idx="275">
                        <c:v>14.398999999999999</c:v>
                      </c:pt>
                      <c:pt idx="276">
                        <c:v>14.371</c:v>
                      </c:pt>
                      <c:pt idx="277">
                        <c:v>14.263999999999999</c:v>
                      </c:pt>
                      <c:pt idx="278">
                        <c:v>14.233000000000001</c:v>
                      </c:pt>
                      <c:pt idx="279">
                        <c:v>14.259</c:v>
                      </c:pt>
                      <c:pt idx="280">
                        <c:v>14.255000000000001</c:v>
                      </c:pt>
                      <c:pt idx="281">
                        <c:v>14.295</c:v>
                      </c:pt>
                      <c:pt idx="282">
                        <c:v>14.333</c:v>
                      </c:pt>
                      <c:pt idx="283">
                        <c:v>14.295999999999999</c:v>
                      </c:pt>
                      <c:pt idx="284">
                        <c:v>14.331</c:v>
                      </c:pt>
                      <c:pt idx="285">
                        <c:v>14.278</c:v>
                      </c:pt>
                      <c:pt idx="286">
                        <c:v>14.234</c:v>
                      </c:pt>
                      <c:pt idx="287">
                        <c:v>14.237</c:v>
                      </c:pt>
                      <c:pt idx="288">
                        <c:v>14.035</c:v>
                      </c:pt>
                      <c:pt idx="289">
                        <c:v>14.071</c:v>
                      </c:pt>
                      <c:pt idx="290">
                        <c:v>14.132999999999999</c:v>
                      </c:pt>
                      <c:pt idx="291">
                        <c:v>14.113</c:v>
                      </c:pt>
                      <c:pt idx="292">
                        <c:v>14.129</c:v>
                      </c:pt>
                      <c:pt idx="293">
                        <c:v>14.137</c:v>
                      </c:pt>
                      <c:pt idx="294">
                        <c:v>14.093</c:v>
                      </c:pt>
                      <c:pt idx="295">
                        <c:v>14.103</c:v>
                      </c:pt>
                      <c:pt idx="296">
                        <c:v>14.071</c:v>
                      </c:pt>
                      <c:pt idx="297">
                        <c:v>14.019</c:v>
                      </c:pt>
                      <c:pt idx="298">
                        <c:v>14.01</c:v>
                      </c:pt>
                      <c:pt idx="299">
                        <c:v>13.952999999999999</c:v>
                      </c:pt>
                      <c:pt idx="300">
                        <c:v>13.868</c:v>
                      </c:pt>
                      <c:pt idx="301">
                        <c:v>13.88</c:v>
                      </c:pt>
                      <c:pt idx="302">
                        <c:v>13.879</c:v>
                      </c:pt>
                      <c:pt idx="303">
                        <c:v>13.88</c:v>
                      </c:pt>
                      <c:pt idx="304">
                        <c:v>13.824999999999999</c:v>
                      </c:pt>
                      <c:pt idx="305">
                        <c:v>13.805999999999999</c:v>
                      </c:pt>
                      <c:pt idx="306">
                        <c:v>13.728999999999999</c:v>
                      </c:pt>
                      <c:pt idx="307">
                        <c:v>13.712</c:v>
                      </c:pt>
                      <c:pt idx="308">
                        <c:v>13.696999999999999</c:v>
                      </c:pt>
                      <c:pt idx="309">
                        <c:v>13.734999999999999</c:v>
                      </c:pt>
                      <c:pt idx="310">
                        <c:v>13.707000000000001</c:v>
                      </c:pt>
                      <c:pt idx="311">
                        <c:v>13.725</c:v>
                      </c:pt>
                      <c:pt idx="312">
                        <c:v>13.7</c:v>
                      </c:pt>
                      <c:pt idx="313">
                        <c:v>13.663</c:v>
                      </c:pt>
                      <c:pt idx="314">
                        <c:v>13.664</c:v>
                      </c:pt>
                      <c:pt idx="315">
                        <c:v>13.621</c:v>
                      </c:pt>
                      <c:pt idx="316">
                        <c:v>13.6</c:v>
                      </c:pt>
                      <c:pt idx="317">
                        <c:v>13.561</c:v>
                      </c:pt>
                      <c:pt idx="318">
                        <c:v>13.523</c:v>
                      </c:pt>
                      <c:pt idx="319">
                        <c:v>13.398</c:v>
                      </c:pt>
                      <c:pt idx="320">
                        <c:v>13.435</c:v>
                      </c:pt>
                      <c:pt idx="321">
                        <c:v>13.478</c:v>
                      </c:pt>
                      <c:pt idx="322">
                        <c:v>13.435</c:v>
                      </c:pt>
                      <c:pt idx="323">
                        <c:v>13.391</c:v>
                      </c:pt>
                      <c:pt idx="324">
                        <c:v>13.387</c:v>
                      </c:pt>
                      <c:pt idx="325">
                        <c:v>13.398999999999999</c:v>
                      </c:pt>
                      <c:pt idx="326">
                        <c:v>13.345000000000001</c:v>
                      </c:pt>
                      <c:pt idx="327">
                        <c:v>13.356</c:v>
                      </c:pt>
                      <c:pt idx="328">
                        <c:v>13.327999999999999</c:v>
                      </c:pt>
                      <c:pt idx="329">
                        <c:v>13.337</c:v>
                      </c:pt>
                      <c:pt idx="330">
                        <c:v>13.324999999999999</c:v>
                      </c:pt>
                      <c:pt idx="331">
                        <c:v>13.289</c:v>
                      </c:pt>
                      <c:pt idx="332">
                        <c:v>13.218</c:v>
                      </c:pt>
                      <c:pt idx="333">
                        <c:v>13.148999999999999</c:v>
                      </c:pt>
                      <c:pt idx="334">
                        <c:v>13.143000000000001</c:v>
                      </c:pt>
                      <c:pt idx="335">
                        <c:v>13.135</c:v>
                      </c:pt>
                      <c:pt idx="336">
                        <c:v>13.118</c:v>
                      </c:pt>
                      <c:pt idx="337">
                        <c:v>13.138</c:v>
                      </c:pt>
                      <c:pt idx="338">
                        <c:v>13.156000000000001</c:v>
                      </c:pt>
                      <c:pt idx="339">
                        <c:v>13.119</c:v>
                      </c:pt>
                      <c:pt idx="340">
                        <c:v>13.129</c:v>
                      </c:pt>
                      <c:pt idx="341">
                        <c:v>13.11</c:v>
                      </c:pt>
                      <c:pt idx="342">
                        <c:v>13.089</c:v>
                      </c:pt>
                      <c:pt idx="343">
                        <c:v>13.102</c:v>
                      </c:pt>
                      <c:pt idx="344">
                        <c:v>13.129</c:v>
                      </c:pt>
                      <c:pt idx="345">
                        <c:v>13.117000000000001</c:v>
                      </c:pt>
                      <c:pt idx="346">
                        <c:v>13.108000000000001</c:v>
                      </c:pt>
                      <c:pt idx="347">
                        <c:v>13.085000000000001</c:v>
                      </c:pt>
                      <c:pt idx="348">
                        <c:v>13.071999999999999</c:v>
                      </c:pt>
                      <c:pt idx="349">
                        <c:v>13.032999999999999</c:v>
                      </c:pt>
                      <c:pt idx="350">
                        <c:v>13.03</c:v>
                      </c:pt>
                      <c:pt idx="351">
                        <c:v>13.026999999999999</c:v>
                      </c:pt>
                      <c:pt idx="352">
                        <c:v>13.032999999999999</c:v>
                      </c:pt>
                      <c:pt idx="353">
                        <c:v>13.023</c:v>
                      </c:pt>
                      <c:pt idx="354">
                        <c:v>13.032999999999999</c:v>
                      </c:pt>
                      <c:pt idx="355">
                        <c:v>13.045</c:v>
                      </c:pt>
                      <c:pt idx="356">
                        <c:v>13.036</c:v>
                      </c:pt>
                      <c:pt idx="357">
                        <c:v>13</c:v>
                      </c:pt>
                      <c:pt idx="358">
                        <c:v>12.999000000000001</c:v>
                      </c:pt>
                      <c:pt idx="359">
                        <c:v>12.97</c:v>
                      </c:pt>
                      <c:pt idx="360">
                        <c:v>12.987</c:v>
                      </c:pt>
                      <c:pt idx="361">
                        <c:v>12.981999999999999</c:v>
                      </c:pt>
                      <c:pt idx="362">
                        <c:v>12.948</c:v>
                      </c:pt>
                      <c:pt idx="363">
                        <c:v>12.94</c:v>
                      </c:pt>
                      <c:pt idx="364">
                        <c:v>12.904999999999999</c:v>
                      </c:pt>
                      <c:pt idx="365">
                        <c:v>12.894</c:v>
                      </c:pt>
                      <c:pt idx="366">
                        <c:v>12.893000000000001</c:v>
                      </c:pt>
                      <c:pt idx="367">
                        <c:v>12.882999999999999</c:v>
                      </c:pt>
                      <c:pt idx="368">
                        <c:v>12.85</c:v>
                      </c:pt>
                      <c:pt idx="369">
                        <c:v>12.843</c:v>
                      </c:pt>
                      <c:pt idx="370">
                        <c:v>12.827999999999999</c:v>
                      </c:pt>
                      <c:pt idx="371">
                        <c:v>12.808999999999999</c:v>
                      </c:pt>
                      <c:pt idx="372">
                        <c:v>12.816000000000001</c:v>
                      </c:pt>
                      <c:pt idx="373">
                        <c:v>12.824999999999999</c:v>
                      </c:pt>
                      <c:pt idx="374">
                        <c:v>12.808</c:v>
                      </c:pt>
                      <c:pt idx="375">
                        <c:v>12.788</c:v>
                      </c:pt>
                      <c:pt idx="376">
                        <c:v>12.756</c:v>
                      </c:pt>
                      <c:pt idx="377">
                        <c:v>12.742000000000001</c:v>
                      </c:pt>
                      <c:pt idx="378">
                        <c:v>12.734</c:v>
                      </c:pt>
                      <c:pt idx="379">
                        <c:v>12.709</c:v>
                      </c:pt>
                      <c:pt idx="380">
                        <c:v>12.715999999999999</c:v>
                      </c:pt>
                      <c:pt idx="381">
                        <c:v>12.696</c:v>
                      </c:pt>
                      <c:pt idx="382">
                        <c:v>12.663</c:v>
                      </c:pt>
                      <c:pt idx="383">
                        <c:v>12.679</c:v>
                      </c:pt>
                      <c:pt idx="384">
                        <c:v>12.680999999999999</c:v>
                      </c:pt>
                      <c:pt idx="385">
                        <c:v>12.637</c:v>
                      </c:pt>
                      <c:pt idx="386">
                        <c:v>12.644</c:v>
                      </c:pt>
                      <c:pt idx="387">
                        <c:v>12.641999999999999</c:v>
                      </c:pt>
                      <c:pt idx="388">
                        <c:v>12.628</c:v>
                      </c:pt>
                      <c:pt idx="389">
                        <c:v>12.606999999999999</c:v>
                      </c:pt>
                      <c:pt idx="390">
                        <c:v>12.599</c:v>
                      </c:pt>
                      <c:pt idx="391">
                        <c:v>12.6</c:v>
                      </c:pt>
                      <c:pt idx="392">
                        <c:v>12.605</c:v>
                      </c:pt>
                      <c:pt idx="393">
                        <c:v>12.583</c:v>
                      </c:pt>
                      <c:pt idx="394">
                        <c:v>12.574999999999999</c:v>
                      </c:pt>
                      <c:pt idx="395">
                        <c:v>12.56</c:v>
                      </c:pt>
                      <c:pt idx="396">
                        <c:v>12.551</c:v>
                      </c:pt>
                      <c:pt idx="397">
                        <c:v>12.557</c:v>
                      </c:pt>
                      <c:pt idx="398">
                        <c:v>12.553000000000001</c:v>
                      </c:pt>
                      <c:pt idx="399">
                        <c:v>12.526</c:v>
                      </c:pt>
                      <c:pt idx="400">
                        <c:v>12.529</c:v>
                      </c:pt>
                      <c:pt idx="401">
                        <c:v>12.484</c:v>
                      </c:pt>
                      <c:pt idx="402">
                        <c:v>12.478999999999999</c:v>
                      </c:pt>
                      <c:pt idx="403">
                        <c:v>12.476000000000001</c:v>
                      </c:pt>
                      <c:pt idx="404">
                        <c:v>12.465</c:v>
                      </c:pt>
                      <c:pt idx="405">
                        <c:v>12.45</c:v>
                      </c:pt>
                      <c:pt idx="406">
                        <c:v>12.448</c:v>
                      </c:pt>
                      <c:pt idx="407">
                        <c:v>12.442</c:v>
                      </c:pt>
                      <c:pt idx="408">
                        <c:v>12.448</c:v>
                      </c:pt>
                      <c:pt idx="409">
                        <c:v>12.465</c:v>
                      </c:pt>
                      <c:pt idx="410">
                        <c:v>12.47</c:v>
                      </c:pt>
                      <c:pt idx="411">
                        <c:v>12.481999999999999</c:v>
                      </c:pt>
                      <c:pt idx="412">
                        <c:v>12.481999999999999</c:v>
                      </c:pt>
                      <c:pt idx="413">
                        <c:v>12.472</c:v>
                      </c:pt>
                      <c:pt idx="414">
                        <c:v>12.494</c:v>
                      </c:pt>
                      <c:pt idx="415">
                        <c:v>12.522</c:v>
                      </c:pt>
                      <c:pt idx="416">
                        <c:v>12.494999999999999</c:v>
                      </c:pt>
                      <c:pt idx="417">
                        <c:v>12.481</c:v>
                      </c:pt>
                      <c:pt idx="418">
                        <c:v>12.484</c:v>
                      </c:pt>
                      <c:pt idx="419">
                        <c:v>12.504</c:v>
                      </c:pt>
                      <c:pt idx="420">
                        <c:v>12.5</c:v>
                      </c:pt>
                      <c:pt idx="421">
                        <c:v>12.5</c:v>
                      </c:pt>
                      <c:pt idx="422">
                        <c:v>12.494999999999999</c:v>
                      </c:pt>
                      <c:pt idx="423">
                        <c:v>12.497</c:v>
                      </c:pt>
                      <c:pt idx="424">
                        <c:v>12.513</c:v>
                      </c:pt>
                      <c:pt idx="425">
                        <c:v>12.532</c:v>
                      </c:pt>
                      <c:pt idx="426">
                        <c:v>12.538</c:v>
                      </c:pt>
                      <c:pt idx="427">
                        <c:v>12.542</c:v>
                      </c:pt>
                      <c:pt idx="428">
                        <c:v>12.548</c:v>
                      </c:pt>
                      <c:pt idx="429">
                        <c:v>12.542999999999999</c:v>
                      </c:pt>
                      <c:pt idx="430">
                        <c:v>12.526999999999999</c:v>
                      </c:pt>
                      <c:pt idx="431">
                        <c:v>12.518000000000001</c:v>
                      </c:pt>
                      <c:pt idx="432">
                        <c:v>12.523</c:v>
                      </c:pt>
                      <c:pt idx="433">
                        <c:v>12.547000000000001</c:v>
                      </c:pt>
                      <c:pt idx="434">
                        <c:v>12.537000000000001</c:v>
                      </c:pt>
                      <c:pt idx="435">
                        <c:v>12.551</c:v>
                      </c:pt>
                      <c:pt idx="436">
                        <c:v>12.557</c:v>
                      </c:pt>
                      <c:pt idx="437">
                        <c:v>12.56</c:v>
                      </c:pt>
                      <c:pt idx="438">
                        <c:v>12.542</c:v>
                      </c:pt>
                      <c:pt idx="439">
                        <c:v>12.561</c:v>
                      </c:pt>
                      <c:pt idx="440">
                        <c:v>12.552</c:v>
                      </c:pt>
                      <c:pt idx="441">
                        <c:v>12.544</c:v>
                      </c:pt>
                      <c:pt idx="442">
                        <c:v>12.537000000000001</c:v>
                      </c:pt>
                      <c:pt idx="443">
                        <c:v>12.506</c:v>
                      </c:pt>
                      <c:pt idx="444">
                        <c:v>12.525</c:v>
                      </c:pt>
                      <c:pt idx="445">
                        <c:v>12.558999999999999</c:v>
                      </c:pt>
                      <c:pt idx="446">
                        <c:v>12.545999999999999</c:v>
                      </c:pt>
                      <c:pt idx="447">
                        <c:v>12.538</c:v>
                      </c:pt>
                      <c:pt idx="448">
                        <c:v>12.512</c:v>
                      </c:pt>
                      <c:pt idx="449">
                        <c:v>12.523999999999999</c:v>
                      </c:pt>
                      <c:pt idx="450">
                        <c:v>12.551</c:v>
                      </c:pt>
                      <c:pt idx="451">
                        <c:v>12.564</c:v>
                      </c:pt>
                      <c:pt idx="452">
                        <c:v>12.557</c:v>
                      </c:pt>
                      <c:pt idx="453">
                        <c:v>12.579000000000001</c:v>
                      </c:pt>
                      <c:pt idx="454">
                        <c:v>12.569000000000001</c:v>
                      </c:pt>
                      <c:pt idx="455">
                        <c:v>12.595000000000001</c:v>
                      </c:pt>
                      <c:pt idx="456">
                        <c:v>12.555</c:v>
                      </c:pt>
                      <c:pt idx="457">
                        <c:v>12.589</c:v>
                      </c:pt>
                      <c:pt idx="458">
                        <c:v>12.606999999999999</c:v>
                      </c:pt>
                      <c:pt idx="459">
                        <c:v>12.629</c:v>
                      </c:pt>
                      <c:pt idx="460">
                        <c:v>12.614000000000001</c:v>
                      </c:pt>
                      <c:pt idx="461">
                        <c:v>12.612</c:v>
                      </c:pt>
                      <c:pt idx="462">
                        <c:v>12.635999999999999</c:v>
                      </c:pt>
                      <c:pt idx="463">
                        <c:v>12.635</c:v>
                      </c:pt>
                      <c:pt idx="464">
                        <c:v>12.6</c:v>
                      </c:pt>
                      <c:pt idx="465">
                        <c:v>12.638999999999999</c:v>
                      </c:pt>
                      <c:pt idx="466">
                        <c:v>12.685</c:v>
                      </c:pt>
                      <c:pt idx="467">
                        <c:v>12.695</c:v>
                      </c:pt>
                      <c:pt idx="468">
                        <c:v>12.7</c:v>
                      </c:pt>
                      <c:pt idx="469">
                        <c:v>12.715</c:v>
                      </c:pt>
                      <c:pt idx="470">
                        <c:v>12.706</c:v>
                      </c:pt>
                      <c:pt idx="471">
                        <c:v>12.73</c:v>
                      </c:pt>
                      <c:pt idx="472">
                        <c:v>12.72</c:v>
                      </c:pt>
                      <c:pt idx="473">
                        <c:v>12.724</c:v>
                      </c:pt>
                      <c:pt idx="474">
                        <c:v>12.763999999999999</c:v>
                      </c:pt>
                      <c:pt idx="475">
                        <c:v>12.786</c:v>
                      </c:pt>
                      <c:pt idx="476">
                        <c:v>12.829000000000001</c:v>
                      </c:pt>
                      <c:pt idx="477">
                        <c:v>12.82</c:v>
                      </c:pt>
                      <c:pt idx="478">
                        <c:v>12.824</c:v>
                      </c:pt>
                      <c:pt idx="479">
                        <c:v>12.837999999999999</c:v>
                      </c:pt>
                      <c:pt idx="480">
                        <c:v>12.826000000000001</c:v>
                      </c:pt>
                      <c:pt idx="481">
                        <c:v>12.846</c:v>
                      </c:pt>
                      <c:pt idx="482">
                        <c:v>12.858000000000001</c:v>
                      </c:pt>
                      <c:pt idx="483">
                        <c:v>12.82</c:v>
                      </c:pt>
                      <c:pt idx="484">
                        <c:v>12.831</c:v>
                      </c:pt>
                      <c:pt idx="485">
                        <c:v>12.829000000000001</c:v>
                      </c:pt>
                      <c:pt idx="486">
                        <c:v>12.827999999999999</c:v>
                      </c:pt>
                      <c:pt idx="487">
                        <c:v>12.827</c:v>
                      </c:pt>
                      <c:pt idx="488">
                        <c:v>12.832000000000001</c:v>
                      </c:pt>
                      <c:pt idx="489">
                        <c:v>12.821999999999999</c:v>
                      </c:pt>
                      <c:pt idx="490">
                        <c:v>12.804</c:v>
                      </c:pt>
                      <c:pt idx="491">
                        <c:v>12.795</c:v>
                      </c:pt>
                      <c:pt idx="492">
                        <c:v>12.776999999999999</c:v>
                      </c:pt>
                      <c:pt idx="493">
                        <c:v>12.778</c:v>
                      </c:pt>
                      <c:pt idx="494">
                        <c:v>12.75</c:v>
                      </c:pt>
                      <c:pt idx="495">
                        <c:v>12.753</c:v>
                      </c:pt>
                      <c:pt idx="496">
                        <c:v>12.768000000000001</c:v>
                      </c:pt>
                      <c:pt idx="497">
                        <c:v>12.757999999999999</c:v>
                      </c:pt>
                      <c:pt idx="498">
                        <c:v>12.75</c:v>
                      </c:pt>
                      <c:pt idx="499">
                        <c:v>12.763999999999999</c:v>
                      </c:pt>
                      <c:pt idx="500">
                        <c:v>12.757</c:v>
                      </c:pt>
                      <c:pt idx="501">
                        <c:v>12.728999999999999</c:v>
                      </c:pt>
                      <c:pt idx="502">
                        <c:v>12.791</c:v>
                      </c:pt>
                      <c:pt idx="503">
                        <c:v>12.784000000000001</c:v>
                      </c:pt>
                      <c:pt idx="504">
                        <c:v>12.750999999999999</c:v>
                      </c:pt>
                      <c:pt idx="505">
                        <c:v>12.744</c:v>
                      </c:pt>
                      <c:pt idx="506">
                        <c:v>12.736000000000001</c:v>
                      </c:pt>
                      <c:pt idx="507">
                        <c:v>12.717000000000001</c:v>
                      </c:pt>
                      <c:pt idx="508">
                        <c:v>12.688000000000001</c:v>
                      </c:pt>
                      <c:pt idx="509">
                        <c:v>12.661</c:v>
                      </c:pt>
                      <c:pt idx="510">
                        <c:v>12.654999999999999</c:v>
                      </c:pt>
                      <c:pt idx="511">
                        <c:v>12.643000000000001</c:v>
                      </c:pt>
                      <c:pt idx="512">
                        <c:v>12.628</c:v>
                      </c:pt>
                      <c:pt idx="513">
                        <c:v>12.611000000000001</c:v>
                      </c:pt>
                      <c:pt idx="514">
                        <c:v>12.589</c:v>
                      </c:pt>
                      <c:pt idx="515">
                        <c:v>12.566000000000001</c:v>
                      </c:pt>
                      <c:pt idx="516">
                        <c:v>12.56</c:v>
                      </c:pt>
                      <c:pt idx="517">
                        <c:v>12.522</c:v>
                      </c:pt>
                      <c:pt idx="518">
                        <c:v>12.49</c:v>
                      </c:pt>
                      <c:pt idx="519">
                        <c:v>12.475</c:v>
                      </c:pt>
                      <c:pt idx="520">
                        <c:v>12.461</c:v>
                      </c:pt>
                      <c:pt idx="521">
                        <c:v>12.458</c:v>
                      </c:pt>
                      <c:pt idx="522">
                        <c:v>12.446999999999999</c:v>
                      </c:pt>
                      <c:pt idx="523">
                        <c:v>12.445</c:v>
                      </c:pt>
                      <c:pt idx="524">
                        <c:v>12.420999999999999</c:v>
                      </c:pt>
                      <c:pt idx="525">
                        <c:v>12.393000000000001</c:v>
                      </c:pt>
                      <c:pt idx="526">
                        <c:v>12.358000000000001</c:v>
                      </c:pt>
                      <c:pt idx="527">
                        <c:v>12.35</c:v>
                      </c:pt>
                      <c:pt idx="528">
                        <c:v>12.337999999999999</c:v>
                      </c:pt>
                      <c:pt idx="529">
                        <c:v>12.321</c:v>
                      </c:pt>
                      <c:pt idx="530">
                        <c:v>12.323</c:v>
                      </c:pt>
                      <c:pt idx="531">
                        <c:v>12.278</c:v>
                      </c:pt>
                      <c:pt idx="532">
                        <c:v>12.257999999999999</c:v>
                      </c:pt>
                      <c:pt idx="533">
                        <c:v>12.256</c:v>
                      </c:pt>
                      <c:pt idx="534">
                        <c:v>12.221</c:v>
                      </c:pt>
                      <c:pt idx="535">
                        <c:v>12.205</c:v>
                      </c:pt>
                      <c:pt idx="536">
                        <c:v>12.21</c:v>
                      </c:pt>
                      <c:pt idx="537">
                        <c:v>12.19</c:v>
                      </c:pt>
                      <c:pt idx="538">
                        <c:v>12.176</c:v>
                      </c:pt>
                      <c:pt idx="539">
                        <c:v>12.154</c:v>
                      </c:pt>
                      <c:pt idx="540">
                        <c:v>12.138999999999999</c:v>
                      </c:pt>
                      <c:pt idx="541">
                        <c:v>12.13</c:v>
                      </c:pt>
                      <c:pt idx="542">
                        <c:v>12.115</c:v>
                      </c:pt>
                      <c:pt idx="543">
                        <c:v>12.111000000000001</c:v>
                      </c:pt>
                      <c:pt idx="544">
                        <c:v>12.111000000000001</c:v>
                      </c:pt>
                      <c:pt idx="545">
                        <c:v>12.102</c:v>
                      </c:pt>
                      <c:pt idx="546">
                        <c:v>12.132</c:v>
                      </c:pt>
                      <c:pt idx="547">
                        <c:v>12.122</c:v>
                      </c:pt>
                      <c:pt idx="548">
                        <c:v>12.134</c:v>
                      </c:pt>
                      <c:pt idx="549">
                        <c:v>12.106</c:v>
                      </c:pt>
                      <c:pt idx="550">
                        <c:v>12.082000000000001</c:v>
                      </c:pt>
                      <c:pt idx="551">
                        <c:v>12.068</c:v>
                      </c:pt>
                      <c:pt idx="552">
                        <c:v>12.055</c:v>
                      </c:pt>
                      <c:pt idx="553">
                        <c:v>12.04</c:v>
                      </c:pt>
                      <c:pt idx="554">
                        <c:v>12.053000000000001</c:v>
                      </c:pt>
                      <c:pt idx="555">
                        <c:v>12.038</c:v>
                      </c:pt>
                      <c:pt idx="556">
                        <c:v>11.999000000000001</c:v>
                      </c:pt>
                      <c:pt idx="557">
                        <c:v>11.977</c:v>
                      </c:pt>
                      <c:pt idx="558">
                        <c:v>11.973000000000001</c:v>
                      </c:pt>
                      <c:pt idx="559">
                        <c:v>11.958</c:v>
                      </c:pt>
                      <c:pt idx="560">
                        <c:v>11.949</c:v>
                      </c:pt>
                      <c:pt idx="561">
                        <c:v>11.946</c:v>
                      </c:pt>
                      <c:pt idx="562">
                        <c:v>11.967000000000001</c:v>
                      </c:pt>
                      <c:pt idx="563">
                        <c:v>11.977</c:v>
                      </c:pt>
                      <c:pt idx="564">
                        <c:v>11.968</c:v>
                      </c:pt>
                      <c:pt idx="565">
                        <c:v>11.949</c:v>
                      </c:pt>
                      <c:pt idx="566">
                        <c:v>11.942</c:v>
                      </c:pt>
                      <c:pt idx="567">
                        <c:v>11.944000000000001</c:v>
                      </c:pt>
                      <c:pt idx="568">
                        <c:v>11.965999999999999</c:v>
                      </c:pt>
                      <c:pt idx="569">
                        <c:v>11.938000000000001</c:v>
                      </c:pt>
                      <c:pt idx="570">
                        <c:v>11.946999999999999</c:v>
                      </c:pt>
                      <c:pt idx="571">
                        <c:v>11.946999999999999</c:v>
                      </c:pt>
                      <c:pt idx="572">
                        <c:v>11.922000000000001</c:v>
                      </c:pt>
                      <c:pt idx="573">
                        <c:v>11.93</c:v>
                      </c:pt>
                      <c:pt idx="574">
                        <c:v>11.933999999999999</c:v>
                      </c:pt>
                      <c:pt idx="575">
                        <c:v>11.945</c:v>
                      </c:pt>
                      <c:pt idx="576">
                        <c:v>11.942</c:v>
                      </c:pt>
                      <c:pt idx="577">
                        <c:v>11.930999999999999</c:v>
                      </c:pt>
                      <c:pt idx="578">
                        <c:v>11.941000000000001</c:v>
                      </c:pt>
                      <c:pt idx="579">
                        <c:v>11.944000000000001</c:v>
                      </c:pt>
                      <c:pt idx="580">
                        <c:v>11.951000000000001</c:v>
                      </c:pt>
                      <c:pt idx="581">
                        <c:v>11.948</c:v>
                      </c:pt>
                      <c:pt idx="582">
                        <c:v>11.958</c:v>
                      </c:pt>
                      <c:pt idx="583">
                        <c:v>11.959</c:v>
                      </c:pt>
                      <c:pt idx="584">
                        <c:v>11.956</c:v>
                      </c:pt>
                      <c:pt idx="585">
                        <c:v>11.954000000000001</c:v>
                      </c:pt>
                      <c:pt idx="586">
                        <c:v>11.946</c:v>
                      </c:pt>
                      <c:pt idx="587">
                        <c:v>11.978999999999999</c:v>
                      </c:pt>
                      <c:pt idx="588">
                        <c:v>11.957000000000001</c:v>
                      </c:pt>
                      <c:pt idx="589">
                        <c:v>11.988</c:v>
                      </c:pt>
                      <c:pt idx="590">
                        <c:v>12.002000000000001</c:v>
                      </c:pt>
                      <c:pt idx="591">
                        <c:v>11.978999999999999</c:v>
                      </c:pt>
                      <c:pt idx="592">
                        <c:v>11.952999999999999</c:v>
                      </c:pt>
                      <c:pt idx="593">
                        <c:v>11.94</c:v>
                      </c:pt>
                      <c:pt idx="594">
                        <c:v>11.96</c:v>
                      </c:pt>
                      <c:pt idx="595">
                        <c:v>11.946</c:v>
                      </c:pt>
                      <c:pt idx="596">
                        <c:v>11.946999999999999</c:v>
                      </c:pt>
                      <c:pt idx="597">
                        <c:v>11.975</c:v>
                      </c:pt>
                      <c:pt idx="598">
                        <c:v>11.959</c:v>
                      </c:pt>
                      <c:pt idx="599">
                        <c:v>11.976000000000001</c:v>
                      </c:pt>
                      <c:pt idx="600">
                        <c:v>11.972</c:v>
                      </c:pt>
                      <c:pt idx="601">
                        <c:v>11.978</c:v>
                      </c:pt>
                      <c:pt idx="602">
                        <c:v>11.965</c:v>
                      </c:pt>
                      <c:pt idx="603">
                        <c:v>11.981</c:v>
                      </c:pt>
                      <c:pt idx="604">
                        <c:v>11.973000000000001</c:v>
                      </c:pt>
                      <c:pt idx="605">
                        <c:v>11.955</c:v>
                      </c:pt>
                      <c:pt idx="606">
                        <c:v>11.981999999999999</c:v>
                      </c:pt>
                      <c:pt idx="607">
                        <c:v>11.983000000000001</c:v>
                      </c:pt>
                      <c:pt idx="608">
                        <c:v>11.971</c:v>
                      </c:pt>
                      <c:pt idx="609">
                        <c:v>11.958</c:v>
                      </c:pt>
                      <c:pt idx="610">
                        <c:v>11.920999999999999</c:v>
                      </c:pt>
                      <c:pt idx="611">
                        <c:v>11.916</c:v>
                      </c:pt>
                      <c:pt idx="612">
                        <c:v>11.9</c:v>
                      </c:pt>
                      <c:pt idx="613">
                        <c:v>11.882999999999999</c:v>
                      </c:pt>
                      <c:pt idx="614">
                        <c:v>11.895</c:v>
                      </c:pt>
                      <c:pt idx="615">
                        <c:v>11.907</c:v>
                      </c:pt>
                      <c:pt idx="616">
                        <c:v>11.962</c:v>
                      </c:pt>
                      <c:pt idx="617">
                        <c:v>11.988</c:v>
                      </c:pt>
                      <c:pt idx="618">
                        <c:v>11.988</c:v>
                      </c:pt>
                      <c:pt idx="619">
                        <c:v>11.977</c:v>
                      </c:pt>
                      <c:pt idx="620">
                        <c:v>11.971</c:v>
                      </c:pt>
                      <c:pt idx="621">
                        <c:v>11.956</c:v>
                      </c:pt>
                      <c:pt idx="622">
                        <c:v>11.93</c:v>
                      </c:pt>
                      <c:pt idx="623">
                        <c:v>11.922000000000001</c:v>
                      </c:pt>
                      <c:pt idx="624">
                        <c:v>11.904</c:v>
                      </c:pt>
                      <c:pt idx="625">
                        <c:v>11.936</c:v>
                      </c:pt>
                      <c:pt idx="626">
                        <c:v>11.903</c:v>
                      </c:pt>
                      <c:pt idx="627">
                        <c:v>11.907</c:v>
                      </c:pt>
                      <c:pt idx="628">
                        <c:v>11.898</c:v>
                      </c:pt>
                      <c:pt idx="629">
                        <c:v>11.904</c:v>
                      </c:pt>
                      <c:pt idx="630">
                        <c:v>11.882999999999999</c:v>
                      </c:pt>
                      <c:pt idx="631">
                        <c:v>11.881</c:v>
                      </c:pt>
                      <c:pt idx="632">
                        <c:v>11.898999999999999</c:v>
                      </c:pt>
                      <c:pt idx="633">
                        <c:v>11.933</c:v>
                      </c:pt>
                      <c:pt idx="634">
                        <c:v>11.927</c:v>
                      </c:pt>
                      <c:pt idx="635">
                        <c:v>11.923999999999999</c:v>
                      </c:pt>
                      <c:pt idx="636">
                        <c:v>11.901</c:v>
                      </c:pt>
                      <c:pt idx="637">
                        <c:v>11.946999999999999</c:v>
                      </c:pt>
                      <c:pt idx="638">
                        <c:v>11.955</c:v>
                      </c:pt>
                      <c:pt idx="639">
                        <c:v>11.94</c:v>
                      </c:pt>
                      <c:pt idx="640">
                        <c:v>11.974</c:v>
                      </c:pt>
                      <c:pt idx="641">
                        <c:v>11.948</c:v>
                      </c:pt>
                      <c:pt idx="642">
                        <c:v>11.956</c:v>
                      </c:pt>
                      <c:pt idx="643">
                        <c:v>11.928000000000001</c:v>
                      </c:pt>
                      <c:pt idx="644">
                        <c:v>11.898</c:v>
                      </c:pt>
                      <c:pt idx="645">
                        <c:v>11.891</c:v>
                      </c:pt>
                      <c:pt idx="646">
                        <c:v>11.882999999999999</c:v>
                      </c:pt>
                      <c:pt idx="647">
                        <c:v>11.898</c:v>
                      </c:pt>
                      <c:pt idx="648">
                        <c:v>11.909000000000001</c:v>
                      </c:pt>
                      <c:pt idx="649">
                        <c:v>11.919</c:v>
                      </c:pt>
                      <c:pt idx="650">
                        <c:v>11.912000000000001</c:v>
                      </c:pt>
                      <c:pt idx="651">
                        <c:v>11.885</c:v>
                      </c:pt>
                      <c:pt idx="652">
                        <c:v>11.858000000000001</c:v>
                      </c:pt>
                      <c:pt idx="653">
                        <c:v>11.875999999999999</c:v>
                      </c:pt>
                      <c:pt idx="654">
                        <c:v>11.865</c:v>
                      </c:pt>
                      <c:pt idx="655">
                        <c:v>11.832000000000001</c:v>
                      </c:pt>
                      <c:pt idx="656">
                        <c:v>11.858000000000001</c:v>
                      </c:pt>
                      <c:pt idx="657">
                        <c:v>11.845000000000001</c:v>
                      </c:pt>
                      <c:pt idx="658">
                        <c:v>11.904</c:v>
                      </c:pt>
                      <c:pt idx="659">
                        <c:v>11.939</c:v>
                      </c:pt>
                      <c:pt idx="660">
                        <c:v>11.936999999999999</c:v>
                      </c:pt>
                      <c:pt idx="661">
                        <c:v>11.914999999999999</c:v>
                      </c:pt>
                      <c:pt idx="662">
                        <c:v>11.914</c:v>
                      </c:pt>
                      <c:pt idx="663">
                        <c:v>11.903</c:v>
                      </c:pt>
                      <c:pt idx="664">
                        <c:v>11.904999999999999</c:v>
                      </c:pt>
                      <c:pt idx="665">
                        <c:v>11.875999999999999</c:v>
                      </c:pt>
                      <c:pt idx="666">
                        <c:v>11.86</c:v>
                      </c:pt>
                      <c:pt idx="667">
                        <c:v>11.824999999999999</c:v>
                      </c:pt>
                      <c:pt idx="668">
                        <c:v>11.846</c:v>
                      </c:pt>
                      <c:pt idx="669">
                        <c:v>11.853</c:v>
                      </c:pt>
                      <c:pt idx="670">
                        <c:v>11.878</c:v>
                      </c:pt>
                      <c:pt idx="671">
                        <c:v>11.875999999999999</c:v>
                      </c:pt>
                      <c:pt idx="672">
                        <c:v>11.874000000000001</c:v>
                      </c:pt>
                      <c:pt idx="673">
                        <c:v>11.859</c:v>
                      </c:pt>
                      <c:pt idx="674">
                        <c:v>11.872999999999999</c:v>
                      </c:pt>
                      <c:pt idx="675">
                        <c:v>11.911</c:v>
                      </c:pt>
                      <c:pt idx="676">
                        <c:v>11.884</c:v>
                      </c:pt>
                      <c:pt idx="677">
                        <c:v>11.9</c:v>
                      </c:pt>
                      <c:pt idx="678">
                        <c:v>11.871</c:v>
                      </c:pt>
                      <c:pt idx="679">
                        <c:v>11.893000000000001</c:v>
                      </c:pt>
                      <c:pt idx="680">
                        <c:v>11.877000000000001</c:v>
                      </c:pt>
                      <c:pt idx="681">
                        <c:v>11.878</c:v>
                      </c:pt>
                      <c:pt idx="682">
                        <c:v>11.971</c:v>
                      </c:pt>
                      <c:pt idx="683">
                        <c:v>11.941000000000001</c:v>
                      </c:pt>
                      <c:pt idx="684">
                        <c:v>11.93</c:v>
                      </c:pt>
                      <c:pt idx="685">
                        <c:v>11.942</c:v>
                      </c:pt>
                      <c:pt idx="686">
                        <c:v>11.956</c:v>
                      </c:pt>
                      <c:pt idx="687">
                        <c:v>11.972</c:v>
                      </c:pt>
                      <c:pt idx="688">
                        <c:v>12.007</c:v>
                      </c:pt>
                      <c:pt idx="689">
                        <c:v>11.98</c:v>
                      </c:pt>
                      <c:pt idx="690">
                        <c:v>11.938000000000001</c:v>
                      </c:pt>
                      <c:pt idx="691">
                        <c:v>11.911</c:v>
                      </c:pt>
                      <c:pt idx="692">
                        <c:v>11.925000000000001</c:v>
                      </c:pt>
                      <c:pt idx="693">
                        <c:v>11.92</c:v>
                      </c:pt>
                      <c:pt idx="694">
                        <c:v>11.920999999999999</c:v>
                      </c:pt>
                      <c:pt idx="695">
                        <c:v>11.917</c:v>
                      </c:pt>
                      <c:pt idx="696">
                        <c:v>11.891999999999999</c:v>
                      </c:pt>
                      <c:pt idx="697">
                        <c:v>11.9</c:v>
                      </c:pt>
                      <c:pt idx="698">
                        <c:v>11.874000000000001</c:v>
                      </c:pt>
                      <c:pt idx="699">
                        <c:v>11.856</c:v>
                      </c:pt>
                      <c:pt idx="700">
                        <c:v>11.863</c:v>
                      </c:pt>
                      <c:pt idx="701">
                        <c:v>11.848000000000001</c:v>
                      </c:pt>
                      <c:pt idx="702">
                        <c:v>11.859</c:v>
                      </c:pt>
                      <c:pt idx="703">
                        <c:v>11.881</c:v>
                      </c:pt>
                      <c:pt idx="704">
                        <c:v>11.897</c:v>
                      </c:pt>
                      <c:pt idx="705">
                        <c:v>11.888999999999999</c:v>
                      </c:pt>
                      <c:pt idx="706">
                        <c:v>11.851000000000001</c:v>
                      </c:pt>
                      <c:pt idx="707">
                        <c:v>11.832000000000001</c:v>
                      </c:pt>
                      <c:pt idx="708">
                        <c:v>11.808</c:v>
                      </c:pt>
                      <c:pt idx="709">
                        <c:v>11.805</c:v>
                      </c:pt>
                      <c:pt idx="710">
                        <c:v>11.833</c:v>
                      </c:pt>
                      <c:pt idx="711">
                        <c:v>11.859</c:v>
                      </c:pt>
                      <c:pt idx="712">
                        <c:v>11.872</c:v>
                      </c:pt>
                      <c:pt idx="713">
                        <c:v>11.882999999999999</c:v>
                      </c:pt>
                      <c:pt idx="714">
                        <c:v>11.865</c:v>
                      </c:pt>
                      <c:pt idx="715">
                        <c:v>11.837999999999999</c:v>
                      </c:pt>
                      <c:pt idx="716">
                        <c:v>11.861000000000001</c:v>
                      </c:pt>
                      <c:pt idx="717">
                        <c:v>11.875999999999999</c:v>
                      </c:pt>
                      <c:pt idx="718">
                        <c:v>11.898999999999999</c:v>
                      </c:pt>
                      <c:pt idx="719">
                        <c:v>11.872</c:v>
                      </c:pt>
                      <c:pt idx="720">
                        <c:v>11.866</c:v>
                      </c:pt>
                      <c:pt idx="721">
                        <c:v>11.875999999999999</c:v>
                      </c:pt>
                      <c:pt idx="722">
                        <c:v>11.87</c:v>
                      </c:pt>
                      <c:pt idx="723">
                        <c:v>11.866</c:v>
                      </c:pt>
                      <c:pt idx="724">
                        <c:v>11.955</c:v>
                      </c:pt>
                      <c:pt idx="725">
                        <c:v>11.943</c:v>
                      </c:pt>
                      <c:pt idx="726">
                        <c:v>11.896000000000001</c:v>
                      </c:pt>
                      <c:pt idx="727">
                        <c:v>11.866</c:v>
                      </c:pt>
                      <c:pt idx="728">
                        <c:v>11.845000000000001</c:v>
                      </c:pt>
                      <c:pt idx="729">
                        <c:v>11.907999999999999</c:v>
                      </c:pt>
                      <c:pt idx="730">
                        <c:v>11.896000000000001</c:v>
                      </c:pt>
                      <c:pt idx="731">
                        <c:v>11.861000000000001</c:v>
                      </c:pt>
                      <c:pt idx="732">
                        <c:v>11.856</c:v>
                      </c:pt>
                      <c:pt idx="733">
                        <c:v>11.852</c:v>
                      </c:pt>
                      <c:pt idx="734">
                        <c:v>11.833</c:v>
                      </c:pt>
                      <c:pt idx="735">
                        <c:v>11.813000000000001</c:v>
                      </c:pt>
                      <c:pt idx="736">
                        <c:v>11.785</c:v>
                      </c:pt>
                      <c:pt idx="737">
                        <c:v>11.805</c:v>
                      </c:pt>
                      <c:pt idx="738">
                        <c:v>11.805999999999999</c:v>
                      </c:pt>
                      <c:pt idx="739">
                        <c:v>11.784000000000001</c:v>
                      </c:pt>
                      <c:pt idx="740">
                        <c:v>11.864000000000001</c:v>
                      </c:pt>
                      <c:pt idx="741">
                        <c:v>11.877000000000001</c:v>
                      </c:pt>
                      <c:pt idx="742">
                        <c:v>11.888999999999999</c:v>
                      </c:pt>
                      <c:pt idx="743">
                        <c:v>11.91</c:v>
                      </c:pt>
                      <c:pt idx="744">
                        <c:v>11.897</c:v>
                      </c:pt>
                      <c:pt idx="745">
                        <c:v>11.957000000000001</c:v>
                      </c:pt>
                      <c:pt idx="746">
                        <c:v>11.911</c:v>
                      </c:pt>
                      <c:pt idx="747">
                        <c:v>11.862</c:v>
                      </c:pt>
                      <c:pt idx="748">
                        <c:v>11.864000000000001</c:v>
                      </c:pt>
                      <c:pt idx="749">
                        <c:v>11.856999999999999</c:v>
                      </c:pt>
                      <c:pt idx="750">
                        <c:v>11.856999999999999</c:v>
                      </c:pt>
                      <c:pt idx="751">
                        <c:v>11.837999999999999</c:v>
                      </c:pt>
                      <c:pt idx="752">
                        <c:v>11.837</c:v>
                      </c:pt>
                      <c:pt idx="753">
                        <c:v>11.863</c:v>
                      </c:pt>
                      <c:pt idx="754">
                        <c:v>11.868</c:v>
                      </c:pt>
                      <c:pt idx="755">
                        <c:v>11.843</c:v>
                      </c:pt>
                      <c:pt idx="756">
                        <c:v>11.845000000000001</c:v>
                      </c:pt>
                      <c:pt idx="757">
                        <c:v>11.862</c:v>
                      </c:pt>
                      <c:pt idx="758">
                        <c:v>11.92</c:v>
                      </c:pt>
                      <c:pt idx="759">
                        <c:v>11.955</c:v>
                      </c:pt>
                      <c:pt idx="760">
                        <c:v>11.962999999999999</c:v>
                      </c:pt>
                      <c:pt idx="761">
                        <c:v>11.984</c:v>
                      </c:pt>
                      <c:pt idx="762">
                        <c:v>12.026</c:v>
                      </c:pt>
                      <c:pt idx="763">
                        <c:v>12.007999999999999</c:v>
                      </c:pt>
                      <c:pt idx="764">
                        <c:v>11.965</c:v>
                      </c:pt>
                      <c:pt idx="765">
                        <c:v>11.901</c:v>
                      </c:pt>
                      <c:pt idx="766">
                        <c:v>11.933</c:v>
                      </c:pt>
                      <c:pt idx="767">
                        <c:v>11.912000000000001</c:v>
                      </c:pt>
                      <c:pt idx="768">
                        <c:v>11.864000000000001</c:v>
                      </c:pt>
                      <c:pt idx="769">
                        <c:v>11.86</c:v>
                      </c:pt>
                      <c:pt idx="770">
                        <c:v>11.86</c:v>
                      </c:pt>
                      <c:pt idx="771">
                        <c:v>11.901</c:v>
                      </c:pt>
                      <c:pt idx="772">
                        <c:v>12.074999999999999</c:v>
                      </c:pt>
                      <c:pt idx="773">
                        <c:v>12.058999999999999</c:v>
                      </c:pt>
                      <c:pt idx="774">
                        <c:v>12.053000000000001</c:v>
                      </c:pt>
                      <c:pt idx="775">
                        <c:v>12.115</c:v>
                      </c:pt>
                      <c:pt idx="776">
                        <c:v>12.097</c:v>
                      </c:pt>
                      <c:pt idx="777">
                        <c:v>12.018000000000001</c:v>
                      </c:pt>
                      <c:pt idx="778">
                        <c:v>11.981999999999999</c:v>
                      </c:pt>
                      <c:pt idx="779">
                        <c:v>11.993</c:v>
                      </c:pt>
                      <c:pt idx="780">
                        <c:v>12.061999999999999</c:v>
                      </c:pt>
                      <c:pt idx="781">
                        <c:v>12.02</c:v>
                      </c:pt>
                      <c:pt idx="782">
                        <c:v>11.97</c:v>
                      </c:pt>
                      <c:pt idx="783">
                        <c:v>11.954000000000001</c:v>
                      </c:pt>
                      <c:pt idx="784">
                        <c:v>11.919</c:v>
                      </c:pt>
                      <c:pt idx="785">
                        <c:v>11.943</c:v>
                      </c:pt>
                      <c:pt idx="786">
                        <c:v>11.917</c:v>
                      </c:pt>
                      <c:pt idx="787">
                        <c:v>11.999000000000001</c:v>
                      </c:pt>
                      <c:pt idx="788">
                        <c:v>12.023</c:v>
                      </c:pt>
                      <c:pt idx="789">
                        <c:v>12.045999999999999</c:v>
                      </c:pt>
                      <c:pt idx="790">
                        <c:v>12.109</c:v>
                      </c:pt>
                      <c:pt idx="791">
                        <c:v>12.09</c:v>
                      </c:pt>
                      <c:pt idx="792">
                        <c:v>12.061999999999999</c:v>
                      </c:pt>
                      <c:pt idx="793">
                        <c:v>12.053000000000001</c:v>
                      </c:pt>
                      <c:pt idx="794">
                        <c:v>12.048</c:v>
                      </c:pt>
                      <c:pt idx="795">
                        <c:v>12.13</c:v>
                      </c:pt>
                      <c:pt idx="796">
                        <c:v>12.095000000000001</c:v>
                      </c:pt>
                      <c:pt idx="797">
                        <c:v>12.055999999999999</c:v>
                      </c:pt>
                      <c:pt idx="798">
                        <c:v>12.032999999999999</c:v>
                      </c:pt>
                      <c:pt idx="799">
                        <c:v>12.032999999999999</c:v>
                      </c:pt>
                      <c:pt idx="800">
                        <c:v>12.052</c:v>
                      </c:pt>
                      <c:pt idx="801">
                        <c:v>12.002000000000001</c:v>
                      </c:pt>
                      <c:pt idx="802">
                        <c:v>11.968</c:v>
                      </c:pt>
                      <c:pt idx="803">
                        <c:v>12.239000000000001</c:v>
                      </c:pt>
                      <c:pt idx="804">
                        <c:v>12.233000000000001</c:v>
                      </c:pt>
                      <c:pt idx="805">
                        <c:v>12.199</c:v>
                      </c:pt>
                      <c:pt idx="806">
                        <c:v>12.144</c:v>
                      </c:pt>
                      <c:pt idx="807">
                        <c:v>12.114000000000001</c:v>
                      </c:pt>
                      <c:pt idx="808">
                        <c:v>12.103999999999999</c:v>
                      </c:pt>
                      <c:pt idx="809">
                        <c:v>12.090999999999999</c:v>
                      </c:pt>
                      <c:pt idx="810">
                        <c:v>12.106999999999999</c:v>
                      </c:pt>
                      <c:pt idx="811">
                        <c:v>12.132</c:v>
                      </c:pt>
                      <c:pt idx="812">
                        <c:v>12.135</c:v>
                      </c:pt>
                      <c:pt idx="813">
                        <c:v>12.093</c:v>
                      </c:pt>
                      <c:pt idx="814">
                        <c:v>12.08</c:v>
                      </c:pt>
                      <c:pt idx="815">
                        <c:v>12.06</c:v>
                      </c:pt>
                      <c:pt idx="816">
                        <c:v>12.06</c:v>
                      </c:pt>
                      <c:pt idx="817">
                        <c:v>12.064</c:v>
                      </c:pt>
                      <c:pt idx="818">
                        <c:v>12.04</c:v>
                      </c:pt>
                      <c:pt idx="819">
                        <c:v>12.055999999999999</c:v>
                      </c:pt>
                      <c:pt idx="820">
                        <c:v>12.047000000000001</c:v>
                      </c:pt>
                      <c:pt idx="821">
                        <c:v>12.067</c:v>
                      </c:pt>
                      <c:pt idx="822">
                        <c:v>12.097</c:v>
                      </c:pt>
                      <c:pt idx="823">
                        <c:v>12.134</c:v>
                      </c:pt>
                      <c:pt idx="824">
                        <c:v>12.115</c:v>
                      </c:pt>
                      <c:pt idx="825">
                        <c:v>12.148</c:v>
                      </c:pt>
                      <c:pt idx="826">
                        <c:v>12.19</c:v>
                      </c:pt>
                      <c:pt idx="827">
                        <c:v>12.192</c:v>
                      </c:pt>
                      <c:pt idx="828">
                        <c:v>12.247999999999999</c:v>
                      </c:pt>
                      <c:pt idx="829">
                        <c:v>12.273</c:v>
                      </c:pt>
                      <c:pt idx="830">
                        <c:v>12.231</c:v>
                      </c:pt>
                      <c:pt idx="831">
                        <c:v>12.208</c:v>
                      </c:pt>
                      <c:pt idx="832">
                        <c:v>12.243</c:v>
                      </c:pt>
                      <c:pt idx="833">
                        <c:v>12.225</c:v>
                      </c:pt>
                      <c:pt idx="834">
                        <c:v>12.202</c:v>
                      </c:pt>
                      <c:pt idx="835">
                        <c:v>12.211</c:v>
                      </c:pt>
                      <c:pt idx="836">
                        <c:v>12.222</c:v>
                      </c:pt>
                      <c:pt idx="837">
                        <c:v>12.196</c:v>
                      </c:pt>
                      <c:pt idx="838">
                        <c:v>12.198</c:v>
                      </c:pt>
                      <c:pt idx="839">
                        <c:v>12.172000000000001</c:v>
                      </c:pt>
                      <c:pt idx="840">
                        <c:v>12.144</c:v>
                      </c:pt>
                      <c:pt idx="841">
                        <c:v>12.144</c:v>
                      </c:pt>
                      <c:pt idx="842">
                        <c:v>12.22</c:v>
                      </c:pt>
                      <c:pt idx="843">
                        <c:v>12.195</c:v>
                      </c:pt>
                      <c:pt idx="844">
                        <c:v>12.167</c:v>
                      </c:pt>
                      <c:pt idx="845">
                        <c:v>12.164999999999999</c:v>
                      </c:pt>
                      <c:pt idx="846">
                        <c:v>12.154999999999999</c:v>
                      </c:pt>
                      <c:pt idx="847">
                        <c:v>12.209</c:v>
                      </c:pt>
                      <c:pt idx="848">
                        <c:v>12.182</c:v>
                      </c:pt>
                      <c:pt idx="849">
                        <c:v>12.207000000000001</c:v>
                      </c:pt>
                      <c:pt idx="850">
                        <c:v>12.175000000000001</c:v>
                      </c:pt>
                      <c:pt idx="851">
                        <c:v>12.132999999999999</c:v>
                      </c:pt>
                      <c:pt idx="852">
                        <c:v>12.128</c:v>
                      </c:pt>
                      <c:pt idx="853">
                        <c:v>12.164</c:v>
                      </c:pt>
                      <c:pt idx="854">
                        <c:v>12.208</c:v>
                      </c:pt>
                      <c:pt idx="855">
                        <c:v>12.182</c:v>
                      </c:pt>
                      <c:pt idx="856">
                        <c:v>12.176</c:v>
                      </c:pt>
                      <c:pt idx="857">
                        <c:v>12.164</c:v>
                      </c:pt>
                      <c:pt idx="858">
                        <c:v>12.196</c:v>
                      </c:pt>
                      <c:pt idx="859">
                        <c:v>12.228</c:v>
                      </c:pt>
                      <c:pt idx="860">
                        <c:v>12.266999999999999</c:v>
                      </c:pt>
                      <c:pt idx="861">
                        <c:v>12.275</c:v>
                      </c:pt>
                      <c:pt idx="862">
                        <c:v>12.324</c:v>
                      </c:pt>
                      <c:pt idx="863">
                        <c:v>12.282</c:v>
                      </c:pt>
                      <c:pt idx="864">
                        <c:v>12.255000000000001</c:v>
                      </c:pt>
                      <c:pt idx="865">
                        <c:v>12.362</c:v>
                      </c:pt>
                      <c:pt idx="866">
                        <c:v>12.378</c:v>
                      </c:pt>
                      <c:pt idx="867">
                        <c:v>12.349</c:v>
                      </c:pt>
                      <c:pt idx="868">
                        <c:v>12.307</c:v>
                      </c:pt>
                      <c:pt idx="869">
                        <c:v>12.282</c:v>
                      </c:pt>
                      <c:pt idx="870">
                        <c:v>12.260999999999999</c:v>
                      </c:pt>
                      <c:pt idx="871">
                        <c:v>12.291</c:v>
                      </c:pt>
                      <c:pt idx="872">
                        <c:v>12.266</c:v>
                      </c:pt>
                      <c:pt idx="873">
                        <c:v>12.263999999999999</c:v>
                      </c:pt>
                      <c:pt idx="874">
                        <c:v>12.387</c:v>
                      </c:pt>
                      <c:pt idx="875">
                        <c:v>12.375</c:v>
                      </c:pt>
                      <c:pt idx="876">
                        <c:v>12.385</c:v>
                      </c:pt>
                      <c:pt idx="877">
                        <c:v>12.433999999999999</c:v>
                      </c:pt>
                      <c:pt idx="878">
                        <c:v>12.489000000000001</c:v>
                      </c:pt>
                      <c:pt idx="879">
                        <c:v>12.448</c:v>
                      </c:pt>
                      <c:pt idx="880">
                        <c:v>12.433</c:v>
                      </c:pt>
                      <c:pt idx="881">
                        <c:v>12.545</c:v>
                      </c:pt>
                      <c:pt idx="882">
                        <c:v>12.496</c:v>
                      </c:pt>
                      <c:pt idx="883">
                        <c:v>12.492000000000001</c:v>
                      </c:pt>
                      <c:pt idx="884">
                        <c:v>12.504</c:v>
                      </c:pt>
                      <c:pt idx="885">
                        <c:v>12.465</c:v>
                      </c:pt>
                      <c:pt idx="886">
                        <c:v>12.445</c:v>
                      </c:pt>
                      <c:pt idx="887">
                        <c:v>12.436999999999999</c:v>
                      </c:pt>
                      <c:pt idx="888">
                        <c:v>12.413</c:v>
                      </c:pt>
                      <c:pt idx="889">
                        <c:v>12.505000000000001</c:v>
                      </c:pt>
                      <c:pt idx="890">
                        <c:v>12.505000000000001</c:v>
                      </c:pt>
                      <c:pt idx="891">
                        <c:v>12.488</c:v>
                      </c:pt>
                      <c:pt idx="892">
                        <c:v>12.473000000000001</c:v>
                      </c:pt>
                      <c:pt idx="893">
                        <c:v>12.526999999999999</c:v>
                      </c:pt>
                      <c:pt idx="894">
                        <c:v>12.512</c:v>
                      </c:pt>
                      <c:pt idx="895">
                        <c:v>12.468999999999999</c:v>
                      </c:pt>
                      <c:pt idx="896">
                        <c:v>12.44</c:v>
                      </c:pt>
                      <c:pt idx="897">
                        <c:v>12.430999999999999</c:v>
                      </c:pt>
                      <c:pt idx="898">
                        <c:v>12.43</c:v>
                      </c:pt>
                      <c:pt idx="899">
                        <c:v>12.452</c:v>
                      </c:pt>
                      <c:pt idx="900">
                        <c:v>12.423999999999999</c:v>
                      </c:pt>
                      <c:pt idx="901">
                        <c:v>12.401</c:v>
                      </c:pt>
                      <c:pt idx="902">
                        <c:v>12.414</c:v>
                      </c:pt>
                      <c:pt idx="903">
                        <c:v>12.378</c:v>
                      </c:pt>
                      <c:pt idx="904">
                        <c:v>12.356999999999999</c:v>
                      </c:pt>
                      <c:pt idx="905">
                        <c:v>12.345000000000001</c:v>
                      </c:pt>
                      <c:pt idx="906">
                        <c:v>12.33</c:v>
                      </c:pt>
                      <c:pt idx="907">
                        <c:v>12.305999999999999</c:v>
                      </c:pt>
                      <c:pt idx="908">
                        <c:v>12.343</c:v>
                      </c:pt>
                      <c:pt idx="909">
                        <c:v>12.343999999999999</c:v>
                      </c:pt>
                      <c:pt idx="910">
                        <c:v>12.324999999999999</c:v>
                      </c:pt>
                      <c:pt idx="911">
                        <c:v>12.31</c:v>
                      </c:pt>
                      <c:pt idx="912">
                        <c:v>12.289</c:v>
                      </c:pt>
                      <c:pt idx="913">
                        <c:v>12.282999999999999</c:v>
                      </c:pt>
                      <c:pt idx="914">
                        <c:v>12.26</c:v>
                      </c:pt>
                      <c:pt idx="915">
                        <c:v>12.260999999999999</c:v>
                      </c:pt>
                      <c:pt idx="916">
                        <c:v>12.254</c:v>
                      </c:pt>
                      <c:pt idx="917">
                        <c:v>12.24</c:v>
                      </c:pt>
                      <c:pt idx="918">
                        <c:v>12.218999999999999</c:v>
                      </c:pt>
                      <c:pt idx="919">
                        <c:v>12.228999999999999</c:v>
                      </c:pt>
                      <c:pt idx="920">
                        <c:v>12.239000000000001</c:v>
                      </c:pt>
                      <c:pt idx="921">
                        <c:v>12.212</c:v>
                      </c:pt>
                      <c:pt idx="922">
                        <c:v>12.204000000000001</c:v>
                      </c:pt>
                      <c:pt idx="923">
                        <c:v>12.247</c:v>
                      </c:pt>
                      <c:pt idx="924">
                        <c:v>12.288</c:v>
                      </c:pt>
                      <c:pt idx="925">
                        <c:v>12.259</c:v>
                      </c:pt>
                      <c:pt idx="926">
                        <c:v>12.254</c:v>
                      </c:pt>
                      <c:pt idx="927">
                        <c:v>12.254</c:v>
                      </c:pt>
                      <c:pt idx="928">
                        <c:v>12.22</c:v>
                      </c:pt>
                      <c:pt idx="929">
                        <c:v>12.206</c:v>
                      </c:pt>
                      <c:pt idx="930">
                        <c:v>12.186</c:v>
                      </c:pt>
                      <c:pt idx="931">
                        <c:v>12.227</c:v>
                      </c:pt>
                      <c:pt idx="932">
                        <c:v>12.182</c:v>
                      </c:pt>
                      <c:pt idx="933">
                        <c:v>12.16</c:v>
                      </c:pt>
                      <c:pt idx="934">
                        <c:v>12.161</c:v>
                      </c:pt>
                      <c:pt idx="935">
                        <c:v>12.226000000000001</c:v>
                      </c:pt>
                      <c:pt idx="936">
                        <c:v>12.215</c:v>
                      </c:pt>
                      <c:pt idx="937">
                        <c:v>12.185</c:v>
                      </c:pt>
                      <c:pt idx="938">
                        <c:v>12.247999999999999</c:v>
                      </c:pt>
                      <c:pt idx="939">
                        <c:v>12.218</c:v>
                      </c:pt>
                      <c:pt idx="940">
                        <c:v>12.223000000000001</c:v>
                      </c:pt>
                      <c:pt idx="941">
                        <c:v>12.24</c:v>
                      </c:pt>
                      <c:pt idx="942">
                        <c:v>12.249000000000001</c:v>
                      </c:pt>
                      <c:pt idx="943">
                        <c:v>12.24</c:v>
                      </c:pt>
                      <c:pt idx="944">
                        <c:v>12.224</c:v>
                      </c:pt>
                      <c:pt idx="945">
                        <c:v>12.231</c:v>
                      </c:pt>
                      <c:pt idx="946">
                        <c:v>12.226000000000001</c:v>
                      </c:pt>
                      <c:pt idx="947">
                        <c:v>12.18</c:v>
                      </c:pt>
                      <c:pt idx="948">
                        <c:v>12.175000000000001</c:v>
                      </c:pt>
                      <c:pt idx="949">
                        <c:v>12.206</c:v>
                      </c:pt>
                      <c:pt idx="950">
                        <c:v>12.194000000000001</c:v>
                      </c:pt>
                      <c:pt idx="951">
                        <c:v>12.183</c:v>
                      </c:pt>
                      <c:pt idx="952">
                        <c:v>12.17</c:v>
                      </c:pt>
                      <c:pt idx="953">
                        <c:v>12.128</c:v>
                      </c:pt>
                      <c:pt idx="954">
                        <c:v>12.125999999999999</c:v>
                      </c:pt>
                      <c:pt idx="955">
                        <c:v>12.145</c:v>
                      </c:pt>
                      <c:pt idx="956">
                        <c:v>12.183</c:v>
                      </c:pt>
                      <c:pt idx="957">
                        <c:v>12.161</c:v>
                      </c:pt>
                      <c:pt idx="958">
                        <c:v>12.154999999999999</c:v>
                      </c:pt>
                      <c:pt idx="959">
                        <c:v>12.148</c:v>
                      </c:pt>
                      <c:pt idx="960">
                        <c:v>12.132999999999999</c:v>
                      </c:pt>
                      <c:pt idx="961">
                        <c:v>12.175000000000001</c:v>
                      </c:pt>
                      <c:pt idx="962">
                        <c:v>12.183999999999999</c:v>
                      </c:pt>
                      <c:pt idx="963">
                        <c:v>12.196</c:v>
                      </c:pt>
                      <c:pt idx="964">
                        <c:v>12.17</c:v>
                      </c:pt>
                      <c:pt idx="965">
                        <c:v>12.146000000000001</c:v>
                      </c:pt>
                      <c:pt idx="966">
                        <c:v>12.163</c:v>
                      </c:pt>
                      <c:pt idx="967">
                        <c:v>12.148</c:v>
                      </c:pt>
                      <c:pt idx="968">
                        <c:v>12.164</c:v>
                      </c:pt>
                      <c:pt idx="969">
                        <c:v>12.163</c:v>
                      </c:pt>
                      <c:pt idx="970">
                        <c:v>12.186</c:v>
                      </c:pt>
                      <c:pt idx="971">
                        <c:v>12.175000000000001</c:v>
                      </c:pt>
                      <c:pt idx="972">
                        <c:v>12.170999999999999</c:v>
                      </c:pt>
                      <c:pt idx="973">
                        <c:v>12.178000000000001</c:v>
                      </c:pt>
                      <c:pt idx="974">
                        <c:v>12.172000000000001</c:v>
                      </c:pt>
                      <c:pt idx="975">
                        <c:v>12.135999999999999</c:v>
                      </c:pt>
                      <c:pt idx="976">
                        <c:v>12.082000000000001</c:v>
                      </c:pt>
                      <c:pt idx="977">
                        <c:v>12.087999999999999</c:v>
                      </c:pt>
                      <c:pt idx="978">
                        <c:v>12.153</c:v>
                      </c:pt>
                      <c:pt idx="979">
                        <c:v>12.13</c:v>
                      </c:pt>
                      <c:pt idx="980">
                        <c:v>12.105</c:v>
                      </c:pt>
                      <c:pt idx="981">
                        <c:v>12.106</c:v>
                      </c:pt>
                      <c:pt idx="982">
                        <c:v>12.1</c:v>
                      </c:pt>
                      <c:pt idx="983">
                        <c:v>12.108000000000001</c:v>
                      </c:pt>
                      <c:pt idx="984">
                        <c:v>12.127000000000001</c:v>
                      </c:pt>
                      <c:pt idx="985">
                        <c:v>12.103</c:v>
                      </c:pt>
                      <c:pt idx="986">
                        <c:v>12.096</c:v>
                      </c:pt>
                      <c:pt idx="987">
                        <c:v>12.071999999999999</c:v>
                      </c:pt>
                      <c:pt idx="988">
                        <c:v>12.103</c:v>
                      </c:pt>
                      <c:pt idx="989">
                        <c:v>12.145</c:v>
                      </c:pt>
                      <c:pt idx="990">
                        <c:v>12.138</c:v>
                      </c:pt>
                      <c:pt idx="991">
                        <c:v>12.135</c:v>
                      </c:pt>
                      <c:pt idx="992">
                        <c:v>12.146000000000001</c:v>
                      </c:pt>
                      <c:pt idx="993">
                        <c:v>12.122999999999999</c:v>
                      </c:pt>
                      <c:pt idx="994">
                        <c:v>12.109</c:v>
                      </c:pt>
                      <c:pt idx="995">
                        <c:v>12.137</c:v>
                      </c:pt>
                      <c:pt idx="996">
                        <c:v>12.115</c:v>
                      </c:pt>
                      <c:pt idx="997">
                        <c:v>12.092000000000001</c:v>
                      </c:pt>
                      <c:pt idx="998">
                        <c:v>12.068</c:v>
                      </c:pt>
                      <c:pt idx="999">
                        <c:v>12.044</c:v>
                      </c:pt>
                      <c:pt idx="1000">
                        <c:v>12.037000000000001</c:v>
                      </c:pt>
                      <c:pt idx="1001">
                        <c:v>12.045</c:v>
                      </c:pt>
                      <c:pt idx="1002">
                        <c:v>12.115</c:v>
                      </c:pt>
                      <c:pt idx="1003">
                        <c:v>12.129</c:v>
                      </c:pt>
                      <c:pt idx="1004">
                        <c:v>12.132</c:v>
                      </c:pt>
                      <c:pt idx="1005">
                        <c:v>12.144</c:v>
                      </c:pt>
                      <c:pt idx="1006">
                        <c:v>12.148999999999999</c:v>
                      </c:pt>
                      <c:pt idx="1007">
                        <c:v>12.157</c:v>
                      </c:pt>
                      <c:pt idx="1008">
                        <c:v>12.116</c:v>
                      </c:pt>
                      <c:pt idx="1009">
                        <c:v>12.105</c:v>
                      </c:pt>
                      <c:pt idx="1010">
                        <c:v>12.098000000000001</c:v>
                      </c:pt>
                      <c:pt idx="1011">
                        <c:v>12.057</c:v>
                      </c:pt>
                      <c:pt idx="1012">
                        <c:v>12.055999999999999</c:v>
                      </c:pt>
                      <c:pt idx="1013">
                        <c:v>12.081</c:v>
                      </c:pt>
                      <c:pt idx="1014">
                        <c:v>12.051</c:v>
                      </c:pt>
                      <c:pt idx="1015">
                        <c:v>12.022</c:v>
                      </c:pt>
                      <c:pt idx="1016">
                        <c:v>11.993</c:v>
                      </c:pt>
                      <c:pt idx="1017">
                        <c:v>11.986000000000001</c:v>
                      </c:pt>
                      <c:pt idx="1018">
                        <c:v>11.978</c:v>
                      </c:pt>
                      <c:pt idx="1019">
                        <c:v>11.973000000000001</c:v>
                      </c:pt>
                      <c:pt idx="1020">
                        <c:v>11.993</c:v>
                      </c:pt>
                      <c:pt idx="1021">
                        <c:v>12.041</c:v>
                      </c:pt>
                      <c:pt idx="1022">
                        <c:v>12.007</c:v>
                      </c:pt>
                      <c:pt idx="1023">
                        <c:v>12.018000000000001</c:v>
                      </c:pt>
                      <c:pt idx="1024">
                        <c:v>12.065</c:v>
                      </c:pt>
                      <c:pt idx="1025">
                        <c:v>12.036</c:v>
                      </c:pt>
                      <c:pt idx="1026">
                        <c:v>12.013</c:v>
                      </c:pt>
                      <c:pt idx="1027">
                        <c:v>12.019</c:v>
                      </c:pt>
                      <c:pt idx="1028">
                        <c:v>11.991</c:v>
                      </c:pt>
                      <c:pt idx="1029">
                        <c:v>11.977</c:v>
                      </c:pt>
                      <c:pt idx="1030">
                        <c:v>11.974</c:v>
                      </c:pt>
                      <c:pt idx="1031">
                        <c:v>11.98</c:v>
                      </c:pt>
                      <c:pt idx="1032">
                        <c:v>11.962999999999999</c:v>
                      </c:pt>
                      <c:pt idx="1033">
                        <c:v>11.996</c:v>
                      </c:pt>
                      <c:pt idx="1034">
                        <c:v>11.984</c:v>
                      </c:pt>
                      <c:pt idx="1035">
                        <c:v>12.015000000000001</c:v>
                      </c:pt>
                      <c:pt idx="1036">
                        <c:v>12.064</c:v>
                      </c:pt>
                      <c:pt idx="1037">
                        <c:v>12.054</c:v>
                      </c:pt>
                      <c:pt idx="1038">
                        <c:v>12.057</c:v>
                      </c:pt>
                      <c:pt idx="1039">
                        <c:v>12.066000000000001</c:v>
                      </c:pt>
                      <c:pt idx="1040">
                        <c:v>12.025</c:v>
                      </c:pt>
                      <c:pt idx="1041">
                        <c:v>11.996</c:v>
                      </c:pt>
                      <c:pt idx="1042">
                        <c:v>11.988</c:v>
                      </c:pt>
                      <c:pt idx="1043">
                        <c:v>11.987</c:v>
                      </c:pt>
                      <c:pt idx="1044">
                        <c:v>11.975</c:v>
                      </c:pt>
                      <c:pt idx="1045">
                        <c:v>11.955</c:v>
                      </c:pt>
                      <c:pt idx="1046">
                        <c:v>11.999000000000001</c:v>
                      </c:pt>
                      <c:pt idx="1047">
                        <c:v>12.022</c:v>
                      </c:pt>
                      <c:pt idx="1048">
                        <c:v>11.996</c:v>
                      </c:pt>
                      <c:pt idx="1049">
                        <c:v>11.98</c:v>
                      </c:pt>
                      <c:pt idx="1050">
                        <c:v>11.956</c:v>
                      </c:pt>
                      <c:pt idx="1051">
                        <c:v>12.016999999999999</c:v>
                      </c:pt>
                      <c:pt idx="1052">
                        <c:v>12.061</c:v>
                      </c:pt>
                      <c:pt idx="1053">
                        <c:v>12.057</c:v>
                      </c:pt>
                      <c:pt idx="1054">
                        <c:v>11.997999999999999</c:v>
                      </c:pt>
                      <c:pt idx="1055">
                        <c:v>11.978</c:v>
                      </c:pt>
                      <c:pt idx="1056">
                        <c:v>11.973000000000001</c:v>
                      </c:pt>
                      <c:pt idx="1057">
                        <c:v>11.992000000000001</c:v>
                      </c:pt>
                      <c:pt idx="1058">
                        <c:v>11.959</c:v>
                      </c:pt>
                      <c:pt idx="1059">
                        <c:v>11.957000000000001</c:v>
                      </c:pt>
                      <c:pt idx="1060">
                        <c:v>11.981999999999999</c:v>
                      </c:pt>
                      <c:pt idx="1061">
                        <c:v>12.000999999999999</c:v>
                      </c:pt>
                      <c:pt idx="1062">
                        <c:v>11.994</c:v>
                      </c:pt>
                      <c:pt idx="1063">
                        <c:v>11.983000000000001</c:v>
                      </c:pt>
                      <c:pt idx="1064">
                        <c:v>11.952</c:v>
                      </c:pt>
                      <c:pt idx="1065">
                        <c:v>11.912000000000001</c:v>
                      </c:pt>
                      <c:pt idx="1066">
                        <c:v>11.911</c:v>
                      </c:pt>
                      <c:pt idx="1067">
                        <c:v>11.907</c:v>
                      </c:pt>
                      <c:pt idx="1068">
                        <c:v>11.941000000000001</c:v>
                      </c:pt>
                      <c:pt idx="1069">
                        <c:v>11.96</c:v>
                      </c:pt>
                      <c:pt idx="1070">
                        <c:v>11.933</c:v>
                      </c:pt>
                      <c:pt idx="1071">
                        <c:v>11.906000000000001</c:v>
                      </c:pt>
                      <c:pt idx="1072">
                        <c:v>11.884</c:v>
                      </c:pt>
                      <c:pt idx="1073">
                        <c:v>11.928000000000001</c:v>
                      </c:pt>
                      <c:pt idx="1074">
                        <c:v>11.981999999999999</c:v>
                      </c:pt>
                      <c:pt idx="1075">
                        <c:v>12.028</c:v>
                      </c:pt>
                      <c:pt idx="1076">
                        <c:v>11.971</c:v>
                      </c:pt>
                      <c:pt idx="1077">
                        <c:v>11.935</c:v>
                      </c:pt>
                      <c:pt idx="1078">
                        <c:v>11.879</c:v>
                      </c:pt>
                      <c:pt idx="1079">
                        <c:v>11.875</c:v>
                      </c:pt>
                      <c:pt idx="1080">
                        <c:v>11.864000000000001</c:v>
                      </c:pt>
                      <c:pt idx="1081">
                        <c:v>11.955</c:v>
                      </c:pt>
                      <c:pt idx="1082">
                        <c:v>11.933</c:v>
                      </c:pt>
                      <c:pt idx="1083">
                        <c:v>11.907</c:v>
                      </c:pt>
                      <c:pt idx="1084">
                        <c:v>11.923999999999999</c:v>
                      </c:pt>
                      <c:pt idx="1085">
                        <c:v>11.888999999999999</c:v>
                      </c:pt>
                      <c:pt idx="1086">
                        <c:v>11.893000000000001</c:v>
                      </c:pt>
                      <c:pt idx="1087">
                        <c:v>11.914999999999999</c:v>
                      </c:pt>
                      <c:pt idx="1088">
                        <c:v>11.887</c:v>
                      </c:pt>
                      <c:pt idx="1089">
                        <c:v>11.872</c:v>
                      </c:pt>
                      <c:pt idx="1090">
                        <c:v>11.855</c:v>
                      </c:pt>
                      <c:pt idx="1091">
                        <c:v>11.853999999999999</c:v>
                      </c:pt>
                      <c:pt idx="1092">
                        <c:v>11.835000000000001</c:v>
                      </c:pt>
                      <c:pt idx="1093">
                        <c:v>11.823</c:v>
                      </c:pt>
                      <c:pt idx="1094">
                        <c:v>11.814</c:v>
                      </c:pt>
                      <c:pt idx="1095">
                        <c:v>11.808999999999999</c:v>
                      </c:pt>
                      <c:pt idx="1096">
                        <c:v>11.795</c:v>
                      </c:pt>
                      <c:pt idx="1097">
                        <c:v>11.794</c:v>
                      </c:pt>
                      <c:pt idx="1098">
                        <c:v>11.779</c:v>
                      </c:pt>
                      <c:pt idx="1099">
                        <c:v>11.805999999999999</c:v>
                      </c:pt>
                      <c:pt idx="1100">
                        <c:v>11.904</c:v>
                      </c:pt>
                      <c:pt idx="1101">
                        <c:v>11.912000000000001</c:v>
                      </c:pt>
                      <c:pt idx="1102">
                        <c:v>11.96</c:v>
                      </c:pt>
                      <c:pt idx="1103">
                        <c:v>11.977</c:v>
                      </c:pt>
                      <c:pt idx="1104">
                        <c:v>11.956</c:v>
                      </c:pt>
                      <c:pt idx="1105">
                        <c:v>11.936</c:v>
                      </c:pt>
                      <c:pt idx="1106">
                        <c:v>11.895</c:v>
                      </c:pt>
                      <c:pt idx="1107">
                        <c:v>11.91</c:v>
                      </c:pt>
                      <c:pt idx="1108">
                        <c:v>11.863</c:v>
                      </c:pt>
                      <c:pt idx="1109">
                        <c:v>11.869</c:v>
                      </c:pt>
                      <c:pt idx="1110">
                        <c:v>11.877000000000001</c:v>
                      </c:pt>
                      <c:pt idx="1111">
                        <c:v>11.866</c:v>
                      </c:pt>
                      <c:pt idx="1112">
                        <c:v>11.867000000000001</c:v>
                      </c:pt>
                      <c:pt idx="1113">
                        <c:v>11.875999999999999</c:v>
                      </c:pt>
                      <c:pt idx="1114">
                        <c:v>11.871</c:v>
                      </c:pt>
                      <c:pt idx="1115">
                        <c:v>11.879</c:v>
                      </c:pt>
                      <c:pt idx="1116">
                        <c:v>11.84</c:v>
                      </c:pt>
                      <c:pt idx="1117">
                        <c:v>11.864000000000001</c:v>
                      </c:pt>
                      <c:pt idx="1118">
                        <c:v>11.856</c:v>
                      </c:pt>
                      <c:pt idx="1119">
                        <c:v>11.896000000000001</c:v>
                      </c:pt>
                      <c:pt idx="1120">
                        <c:v>11.913</c:v>
                      </c:pt>
                      <c:pt idx="1121">
                        <c:v>11.930999999999999</c:v>
                      </c:pt>
                      <c:pt idx="1122">
                        <c:v>11.958</c:v>
                      </c:pt>
                      <c:pt idx="1123">
                        <c:v>11.917</c:v>
                      </c:pt>
                      <c:pt idx="1124">
                        <c:v>11.897</c:v>
                      </c:pt>
                      <c:pt idx="1125">
                        <c:v>11.897</c:v>
                      </c:pt>
                      <c:pt idx="1126">
                        <c:v>11.877000000000001</c:v>
                      </c:pt>
                      <c:pt idx="1127">
                        <c:v>11.916</c:v>
                      </c:pt>
                      <c:pt idx="1128">
                        <c:v>11.96</c:v>
                      </c:pt>
                      <c:pt idx="1129">
                        <c:v>11.927</c:v>
                      </c:pt>
                      <c:pt idx="1130">
                        <c:v>11.897</c:v>
                      </c:pt>
                      <c:pt idx="1131">
                        <c:v>11.863</c:v>
                      </c:pt>
                      <c:pt idx="1132">
                        <c:v>11.839</c:v>
                      </c:pt>
                      <c:pt idx="1133">
                        <c:v>11.823</c:v>
                      </c:pt>
                      <c:pt idx="1134">
                        <c:v>11.817</c:v>
                      </c:pt>
                      <c:pt idx="1135">
                        <c:v>11.802</c:v>
                      </c:pt>
                      <c:pt idx="1136">
                        <c:v>11.769</c:v>
                      </c:pt>
                      <c:pt idx="1137">
                        <c:v>11.763</c:v>
                      </c:pt>
                      <c:pt idx="1138">
                        <c:v>11.747</c:v>
                      </c:pt>
                      <c:pt idx="1139">
                        <c:v>11.722</c:v>
                      </c:pt>
                      <c:pt idx="1140">
                        <c:v>11.705</c:v>
                      </c:pt>
                      <c:pt idx="1141">
                        <c:v>11.689</c:v>
                      </c:pt>
                      <c:pt idx="1142">
                        <c:v>11.686</c:v>
                      </c:pt>
                      <c:pt idx="1143">
                        <c:v>11.709</c:v>
                      </c:pt>
                      <c:pt idx="1144">
                        <c:v>11.756</c:v>
                      </c:pt>
                      <c:pt idx="1145">
                        <c:v>11.742000000000001</c:v>
                      </c:pt>
                      <c:pt idx="1146">
                        <c:v>11.715</c:v>
                      </c:pt>
                      <c:pt idx="1147">
                        <c:v>11.691000000000001</c:v>
                      </c:pt>
                      <c:pt idx="1148">
                        <c:v>11.672000000000001</c:v>
                      </c:pt>
                      <c:pt idx="1149">
                        <c:v>11.672000000000001</c:v>
                      </c:pt>
                      <c:pt idx="1150">
                        <c:v>11.657</c:v>
                      </c:pt>
                      <c:pt idx="1151">
                        <c:v>11.65</c:v>
                      </c:pt>
                      <c:pt idx="1152">
                        <c:v>11.677</c:v>
                      </c:pt>
                      <c:pt idx="1153">
                        <c:v>11.747999999999999</c:v>
                      </c:pt>
                      <c:pt idx="1154">
                        <c:v>11.862</c:v>
                      </c:pt>
                      <c:pt idx="1155">
                        <c:v>11.798999999999999</c:v>
                      </c:pt>
                      <c:pt idx="1156">
                        <c:v>11.821999999999999</c:v>
                      </c:pt>
                      <c:pt idx="1157">
                        <c:v>11.797000000000001</c:v>
                      </c:pt>
                      <c:pt idx="1158">
                        <c:v>11.913</c:v>
                      </c:pt>
                      <c:pt idx="1159">
                        <c:v>11.865</c:v>
                      </c:pt>
                      <c:pt idx="1160">
                        <c:v>11.843999999999999</c:v>
                      </c:pt>
                      <c:pt idx="1161">
                        <c:v>11.794</c:v>
                      </c:pt>
                      <c:pt idx="1162">
                        <c:v>11.819000000000001</c:v>
                      </c:pt>
                      <c:pt idx="1163">
                        <c:v>11.831</c:v>
                      </c:pt>
                      <c:pt idx="1164">
                        <c:v>11.823</c:v>
                      </c:pt>
                      <c:pt idx="1165">
                        <c:v>11.795999999999999</c:v>
                      </c:pt>
                      <c:pt idx="1166">
                        <c:v>11.782</c:v>
                      </c:pt>
                      <c:pt idx="1167">
                        <c:v>11.797000000000001</c:v>
                      </c:pt>
                      <c:pt idx="1168">
                        <c:v>11.785</c:v>
                      </c:pt>
                      <c:pt idx="1169">
                        <c:v>11.763999999999999</c:v>
                      </c:pt>
                      <c:pt idx="1170">
                        <c:v>11.771000000000001</c:v>
                      </c:pt>
                      <c:pt idx="1171">
                        <c:v>11.77</c:v>
                      </c:pt>
                      <c:pt idx="1172">
                        <c:v>11.808999999999999</c:v>
                      </c:pt>
                      <c:pt idx="1173">
                        <c:v>11.797000000000001</c:v>
                      </c:pt>
                      <c:pt idx="1174">
                        <c:v>11.808999999999999</c:v>
                      </c:pt>
                      <c:pt idx="1175">
                        <c:v>11.773</c:v>
                      </c:pt>
                      <c:pt idx="1176">
                        <c:v>11.754</c:v>
                      </c:pt>
                      <c:pt idx="1177">
                        <c:v>11.8</c:v>
                      </c:pt>
                      <c:pt idx="1178">
                        <c:v>11.789</c:v>
                      </c:pt>
                      <c:pt idx="1179">
                        <c:v>11.875999999999999</c:v>
                      </c:pt>
                      <c:pt idx="1180">
                        <c:v>11.817</c:v>
                      </c:pt>
                      <c:pt idx="1181">
                        <c:v>11.816000000000001</c:v>
                      </c:pt>
                      <c:pt idx="1182">
                        <c:v>11.794</c:v>
                      </c:pt>
                      <c:pt idx="1183">
                        <c:v>11.787000000000001</c:v>
                      </c:pt>
                      <c:pt idx="1184">
                        <c:v>11.757999999999999</c:v>
                      </c:pt>
                      <c:pt idx="1185">
                        <c:v>11.791</c:v>
                      </c:pt>
                      <c:pt idx="1186">
                        <c:v>11.773</c:v>
                      </c:pt>
                      <c:pt idx="1187">
                        <c:v>11.747</c:v>
                      </c:pt>
                      <c:pt idx="1188">
                        <c:v>11.77</c:v>
                      </c:pt>
                      <c:pt idx="1189">
                        <c:v>11.743</c:v>
                      </c:pt>
                      <c:pt idx="1190">
                        <c:v>11.744</c:v>
                      </c:pt>
                      <c:pt idx="1191">
                        <c:v>11.721</c:v>
                      </c:pt>
                      <c:pt idx="1192">
                        <c:v>11.69</c:v>
                      </c:pt>
                      <c:pt idx="1193">
                        <c:v>11.683</c:v>
                      </c:pt>
                      <c:pt idx="1194">
                        <c:v>11.701000000000001</c:v>
                      </c:pt>
                      <c:pt idx="1195">
                        <c:v>11.753</c:v>
                      </c:pt>
                      <c:pt idx="1196">
                        <c:v>11.706</c:v>
                      </c:pt>
                      <c:pt idx="1197">
                        <c:v>11.756</c:v>
                      </c:pt>
                      <c:pt idx="1198">
                        <c:v>11.808999999999999</c:v>
                      </c:pt>
                      <c:pt idx="1199">
                        <c:v>11.816000000000001</c:v>
                      </c:pt>
                      <c:pt idx="1200">
                        <c:v>11.789</c:v>
                      </c:pt>
                      <c:pt idx="1201">
                        <c:v>11.778</c:v>
                      </c:pt>
                      <c:pt idx="1202">
                        <c:v>11.776</c:v>
                      </c:pt>
                      <c:pt idx="1203">
                        <c:v>11.837</c:v>
                      </c:pt>
                      <c:pt idx="1204">
                        <c:v>11.829000000000001</c:v>
                      </c:pt>
                      <c:pt idx="1205">
                        <c:v>11.775</c:v>
                      </c:pt>
                      <c:pt idx="1206">
                        <c:v>11.744999999999999</c:v>
                      </c:pt>
                      <c:pt idx="1207">
                        <c:v>11.755000000000001</c:v>
                      </c:pt>
                      <c:pt idx="1208">
                        <c:v>11.763999999999999</c:v>
                      </c:pt>
                      <c:pt idx="1209">
                        <c:v>11.819000000000001</c:v>
                      </c:pt>
                      <c:pt idx="1210">
                        <c:v>11.804</c:v>
                      </c:pt>
                      <c:pt idx="1211">
                        <c:v>11.773999999999999</c:v>
                      </c:pt>
                      <c:pt idx="1212">
                        <c:v>11.765000000000001</c:v>
                      </c:pt>
                      <c:pt idx="1213">
                        <c:v>11.778</c:v>
                      </c:pt>
                      <c:pt idx="1214">
                        <c:v>11.795999999999999</c:v>
                      </c:pt>
                      <c:pt idx="1215">
                        <c:v>11.872</c:v>
                      </c:pt>
                      <c:pt idx="1216">
                        <c:v>12.039</c:v>
                      </c:pt>
                      <c:pt idx="1217">
                        <c:v>11.981</c:v>
                      </c:pt>
                      <c:pt idx="1218">
                        <c:v>11.933999999999999</c:v>
                      </c:pt>
                      <c:pt idx="1219">
                        <c:v>11.907999999999999</c:v>
                      </c:pt>
                      <c:pt idx="1220">
                        <c:v>11.875999999999999</c:v>
                      </c:pt>
                      <c:pt idx="1221">
                        <c:v>11.882999999999999</c:v>
                      </c:pt>
                      <c:pt idx="1222">
                        <c:v>11.871</c:v>
                      </c:pt>
                      <c:pt idx="1223">
                        <c:v>11.914999999999999</c:v>
                      </c:pt>
                      <c:pt idx="1224">
                        <c:v>11.946</c:v>
                      </c:pt>
                      <c:pt idx="1225">
                        <c:v>11.923</c:v>
                      </c:pt>
                      <c:pt idx="1226">
                        <c:v>11.888999999999999</c:v>
                      </c:pt>
                      <c:pt idx="1227">
                        <c:v>11.872</c:v>
                      </c:pt>
                      <c:pt idx="1228">
                        <c:v>11.904999999999999</c:v>
                      </c:pt>
                      <c:pt idx="1229">
                        <c:v>11.882999999999999</c:v>
                      </c:pt>
                      <c:pt idx="1230">
                        <c:v>11.851000000000001</c:v>
                      </c:pt>
                      <c:pt idx="1231">
                        <c:v>11.851000000000001</c:v>
                      </c:pt>
                      <c:pt idx="1232">
                        <c:v>11.909000000000001</c:v>
                      </c:pt>
                      <c:pt idx="1233">
                        <c:v>11.853</c:v>
                      </c:pt>
                      <c:pt idx="1234">
                        <c:v>11.805</c:v>
                      </c:pt>
                      <c:pt idx="1235">
                        <c:v>11.763</c:v>
                      </c:pt>
                      <c:pt idx="1236">
                        <c:v>11.734</c:v>
                      </c:pt>
                      <c:pt idx="1237">
                        <c:v>11.709</c:v>
                      </c:pt>
                      <c:pt idx="1238">
                        <c:v>11.688000000000001</c:v>
                      </c:pt>
                      <c:pt idx="1239">
                        <c:v>11.698</c:v>
                      </c:pt>
                      <c:pt idx="1240">
                        <c:v>11.695</c:v>
                      </c:pt>
                      <c:pt idx="1241">
                        <c:v>11.835000000000001</c:v>
                      </c:pt>
                      <c:pt idx="1242">
                        <c:v>11.836</c:v>
                      </c:pt>
                      <c:pt idx="1243">
                        <c:v>11.78</c:v>
                      </c:pt>
                      <c:pt idx="1244">
                        <c:v>11.737</c:v>
                      </c:pt>
                      <c:pt idx="1245">
                        <c:v>11.814</c:v>
                      </c:pt>
                      <c:pt idx="1246">
                        <c:v>11.787000000000001</c:v>
                      </c:pt>
                      <c:pt idx="1247">
                        <c:v>11.8</c:v>
                      </c:pt>
                      <c:pt idx="1248">
                        <c:v>11.765000000000001</c:v>
                      </c:pt>
                      <c:pt idx="1249">
                        <c:v>11.714</c:v>
                      </c:pt>
                      <c:pt idx="1250">
                        <c:v>11.673999999999999</c:v>
                      </c:pt>
                      <c:pt idx="1251">
                        <c:v>11.682</c:v>
                      </c:pt>
                      <c:pt idx="1252">
                        <c:v>11.675000000000001</c:v>
                      </c:pt>
                      <c:pt idx="1253">
                        <c:v>11.670999999999999</c:v>
                      </c:pt>
                      <c:pt idx="1254">
                        <c:v>11.711</c:v>
                      </c:pt>
                      <c:pt idx="1255">
                        <c:v>11.718999999999999</c:v>
                      </c:pt>
                      <c:pt idx="1256">
                        <c:v>11.706</c:v>
                      </c:pt>
                      <c:pt idx="1257">
                        <c:v>11.741</c:v>
                      </c:pt>
                      <c:pt idx="1258">
                        <c:v>11.766</c:v>
                      </c:pt>
                      <c:pt idx="1259">
                        <c:v>11.798999999999999</c:v>
                      </c:pt>
                      <c:pt idx="1260">
                        <c:v>11.737</c:v>
                      </c:pt>
                      <c:pt idx="1261">
                        <c:v>11.694000000000001</c:v>
                      </c:pt>
                      <c:pt idx="1262">
                        <c:v>11.711</c:v>
                      </c:pt>
                      <c:pt idx="1263">
                        <c:v>11.754</c:v>
                      </c:pt>
                      <c:pt idx="1264">
                        <c:v>11.76</c:v>
                      </c:pt>
                      <c:pt idx="1265">
                        <c:v>11.708</c:v>
                      </c:pt>
                      <c:pt idx="1266">
                        <c:v>11.661</c:v>
                      </c:pt>
                      <c:pt idx="1267">
                        <c:v>11.670999999999999</c:v>
                      </c:pt>
                      <c:pt idx="1268">
                        <c:v>11.638</c:v>
                      </c:pt>
                      <c:pt idx="1269">
                        <c:v>11.645</c:v>
                      </c:pt>
                      <c:pt idx="1270">
                        <c:v>11.644</c:v>
                      </c:pt>
                      <c:pt idx="1271">
                        <c:v>11.654999999999999</c:v>
                      </c:pt>
                      <c:pt idx="1272">
                        <c:v>11.676</c:v>
                      </c:pt>
                      <c:pt idx="1273">
                        <c:v>11.662000000000001</c:v>
                      </c:pt>
                      <c:pt idx="1274">
                        <c:v>11.664</c:v>
                      </c:pt>
                      <c:pt idx="1275">
                        <c:v>11.643000000000001</c:v>
                      </c:pt>
                      <c:pt idx="1276">
                        <c:v>11.611000000000001</c:v>
                      </c:pt>
                      <c:pt idx="1277">
                        <c:v>11.581</c:v>
                      </c:pt>
                      <c:pt idx="1278">
                        <c:v>11.571999999999999</c:v>
                      </c:pt>
                      <c:pt idx="1279">
                        <c:v>11.59</c:v>
                      </c:pt>
                      <c:pt idx="1280">
                        <c:v>11.54</c:v>
                      </c:pt>
                      <c:pt idx="1281">
                        <c:v>11.576000000000001</c:v>
                      </c:pt>
                      <c:pt idx="1282">
                        <c:v>11.599</c:v>
                      </c:pt>
                      <c:pt idx="1283">
                        <c:v>11.625999999999999</c:v>
                      </c:pt>
                      <c:pt idx="1284">
                        <c:v>11.646000000000001</c:v>
                      </c:pt>
                      <c:pt idx="1285">
                        <c:v>11.641</c:v>
                      </c:pt>
                      <c:pt idx="1286">
                        <c:v>11.595000000000001</c:v>
                      </c:pt>
                      <c:pt idx="1287">
                        <c:v>11.55</c:v>
                      </c:pt>
                      <c:pt idx="1288">
                        <c:v>11.519</c:v>
                      </c:pt>
                      <c:pt idx="1289">
                        <c:v>11.5</c:v>
                      </c:pt>
                      <c:pt idx="1290">
                        <c:v>11.487</c:v>
                      </c:pt>
                      <c:pt idx="1291">
                        <c:v>11.500999999999999</c:v>
                      </c:pt>
                      <c:pt idx="1292">
                        <c:v>11.516</c:v>
                      </c:pt>
                      <c:pt idx="1293">
                        <c:v>11.496</c:v>
                      </c:pt>
                      <c:pt idx="1294">
                        <c:v>11.529</c:v>
                      </c:pt>
                      <c:pt idx="1295">
                        <c:v>11.515000000000001</c:v>
                      </c:pt>
                      <c:pt idx="1296">
                        <c:v>11.512</c:v>
                      </c:pt>
                      <c:pt idx="1297">
                        <c:v>11.506</c:v>
                      </c:pt>
                      <c:pt idx="1298">
                        <c:v>11.462999999999999</c:v>
                      </c:pt>
                      <c:pt idx="1299">
                        <c:v>11.433</c:v>
                      </c:pt>
                      <c:pt idx="1300">
                        <c:v>11.416</c:v>
                      </c:pt>
                      <c:pt idx="1301">
                        <c:v>11.401</c:v>
                      </c:pt>
                      <c:pt idx="1302">
                        <c:v>11.393000000000001</c:v>
                      </c:pt>
                      <c:pt idx="1303">
                        <c:v>11.372999999999999</c:v>
                      </c:pt>
                      <c:pt idx="1304">
                        <c:v>11.367000000000001</c:v>
                      </c:pt>
                      <c:pt idx="1305">
                        <c:v>11.353</c:v>
                      </c:pt>
                      <c:pt idx="1306">
                        <c:v>11.337</c:v>
                      </c:pt>
                      <c:pt idx="1307">
                        <c:v>11.337</c:v>
                      </c:pt>
                      <c:pt idx="1308">
                        <c:v>11.333</c:v>
                      </c:pt>
                      <c:pt idx="1309">
                        <c:v>11.319000000000001</c:v>
                      </c:pt>
                      <c:pt idx="1310">
                        <c:v>11.351000000000001</c:v>
                      </c:pt>
                      <c:pt idx="1311">
                        <c:v>11.352</c:v>
                      </c:pt>
                      <c:pt idx="1312">
                        <c:v>11.37</c:v>
                      </c:pt>
                      <c:pt idx="1313">
                        <c:v>11.385999999999999</c:v>
                      </c:pt>
                      <c:pt idx="1314">
                        <c:v>11.363</c:v>
                      </c:pt>
                      <c:pt idx="1315">
                        <c:v>11.315</c:v>
                      </c:pt>
                      <c:pt idx="1316">
                        <c:v>11.295999999999999</c:v>
                      </c:pt>
                      <c:pt idx="1317">
                        <c:v>11.268000000000001</c:v>
                      </c:pt>
                      <c:pt idx="1318">
                        <c:v>11.243</c:v>
                      </c:pt>
                      <c:pt idx="1319">
                        <c:v>11.260999999999999</c:v>
                      </c:pt>
                      <c:pt idx="1320">
                        <c:v>11.269</c:v>
                      </c:pt>
                      <c:pt idx="1321">
                        <c:v>11.269</c:v>
                      </c:pt>
                      <c:pt idx="1322">
                        <c:v>11.305</c:v>
                      </c:pt>
                      <c:pt idx="1323">
                        <c:v>11.27</c:v>
                      </c:pt>
                      <c:pt idx="1324">
                        <c:v>11.214</c:v>
                      </c:pt>
                      <c:pt idx="1325">
                        <c:v>11.218999999999999</c:v>
                      </c:pt>
                      <c:pt idx="1326">
                        <c:v>11.201000000000001</c:v>
                      </c:pt>
                      <c:pt idx="1327">
                        <c:v>11.186</c:v>
                      </c:pt>
                      <c:pt idx="1328">
                        <c:v>11.156000000000001</c:v>
                      </c:pt>
                      <c:pt idx="1329">
                        <c:v>11.154999999999999</c:v>
                      </c:pt>
                      <c:pt idx="1330">
                        <c:v>11.176</c:v>
                      </c:pt>
                      <c:pt idx="1331">
                        <c:v>11.215</c:v>
                      </c:pt>
                      <c:pt idx="1332">
                        <c:v>11.183999999999999</c:v>
                      </c:pt>
                      <c:pt idx="1333">
                        <c:v>11.164</c:v>
                      </c:pt>
                      <c:pt idx="1334">
                        <c:v>11.144</c:v>
                      </c:pt>
                      <c:pt idx="1335">
                        <c:v>11.125999999999999</c:v>
                      </c:pt>
                      <c:pt idx="1336">
                        <c:v>11.122</c:v>
                      </c:pt>
                      <c:pt idx="1337">
                        <c:v>11.076000000000001</c:v>
                      </c:pt>
                      <c:pt idx="1338">
                        <c:v>11.122999999999999</c:v>
                      </c:pt>
                      <c:pt idx="1339">
                        <c:v>11.182</c:v>
                      </c:pt>
                      <c:pt idx="1340">
                        <c:v>11.19</c:v>
                      </c:pt>
                      <c:pt idx="1341">
                        <c:v>11.2</c:v>
                      </c:pt>
                      <c:pt idx="1342">
                        <c:v>11.214</c:v>
                      </c:pt>
                      <c:pt idx="1343">
                        <c:v>11.253</c:v>
                      </c:pt>
                      <c:pt idx="1344">
                        <c:v>11.218999999999999</c:v>
                      </c:pt>
                      <c:pt idx="1345">
                        <c:v>11.228999999999999</c:v>
                      </c:pt>
                      <c:pt idx="1346">
                        <c:v>11.199</c:v>
                      </c:pt>
                      <c:pt idx="1347">
                        <c:v>11.201000000000001</c:v>
                      </c:pt>
                      <c:pt idx="1348">
                        <c:v>11.17</c:v>
                      </c:pt>
                      <c:pt idx="1349">
                        <c:v>11.145</c:v>
                      </c:pt>
                      <c:pt idx="1350">
                        <c:v>11.159000000000001</c:v>
                      </c:pt>
                      <c:pt idx="1351">
                        <c:v>11.169</c:v>
                      </c:pt>
                      <c:pt idx="1352">
                        <c:v>11.161</c:v>
                      </c:pt>
                      <c:pt idx="1353">
                        <c:v>11.15</c:v>
                      </c:pt>
                      <c:pt idx="1354">
                        <c:v>11.144</c:v>
                      </c:pt>
                      <c:pt idx="1355">
                        <c:v>11.164999999999999</c:v>
                      </c:pt>
                      <c:pt idx="1356">
                        <c:v>11.134</c:v>
                      </c:pt>
                      <c:pt idx="1357">
                        <c:v>11.121</c:v>
                      </c:pt>
                      <c:pt idx="1358">
                        <c:v>11.119</c:v>
                      </c:pt>
                      <c:pt idx="1359">
                        <c:v>11.157999999999999</c:v>
                      </c:pt>
                      <c:pt idx="1360">
                        <c:v>11.156000000000001</c:v>
                      </c:pt>
                      <c:pt idx="1361">
                        <c:v>11.193</c:v>
                      </c:pt>
                      <c:pt idx="1362">
                        <c:v>11.177</c:v>
                      </c:pt>
                      <c:pt idx="1363">
                        <c:v>11.127000000000001</c:v>
                      </c:pt>
                      <c:pt idx="1364">
                        <c:v>11.135999999999999</c:v>
                      </c:pt>
                      <c:pt idx="1365">
                        <c:v>11.194000000000001</c:v>
                      </c:pt>
                      <c:pt idx="1366">
                        <c:v>11.198</c:v>
                      </c:pt>
                      <c:pt idx="1367">
                        <c:v>11.163</c:v>
                      </c:pt>
                      <c:pt idx="1368">
                        <c:v>11.167</c:v>
                      </c:pt>
                      <c:pt idx="1369">
                        <c:v>11.192</c:v>
                      </c:pt>
                      <c:pt idx="1370">
                        <c:v>11.183999999999999</c:v>
                      </c:pt>
                      <c:pt idx="1371">
                        <c:v>11.175000000000001</c:v>
                      </c:pt>
                      <c:pt idx="1372">
                        <c:v>11.164</c:v>
                      </c:pt>
                      <c:pt idx="1373">
                        <c:v>11.163</c:v>
                      </c:pt>
                      <c:pt idx="1374">
                        <c:v>11.227</c:v>
                      </c:pt>
                      <c:pt idx="1375">
                        <c:v>11.255000000000001</c:v>
                      </c:pt>
                      <c:pt idx="1376">
                        <c:v>11.266999999999999</c:v>
                      </c:pt>
                      <c:pt idx="1377">
                        <c:v>11.291</c:v>
                      </c:pt>
                      <c:pt idx="1378">
                        <c:v>11.269</c:v>
                      </c:pt>
                      <c:pt idx="1379">
                        <c:v>11.273</c:v>
                      </c:pt>
                      <c:pt idx="1380">
                        <c:v>11.279</c:v>
                      </c:pt>
                      <c:pt idx="1381">
                        <c:v>11.241</c:v>
                      </c:pt>
                      <c:pt idx="1382">
                        <c:v>11.21</c:v>
                      </c:pt>
                      <c:pt idx="1383">
                        <c:v>11.247</c:v>
                      </c:pt>
                      <c:pt idx="1384">
                        <c:v>11.35</c:v>
                      </c:pt>
                      <c:pt idx="1385">
                        <c:v>11.343</c:v>
                      </c:pt>
                      <c:pt idx="1386">
                        <c:v>11.33</c:v>
                      </c:pt>
                      <c:pt idx="1387">
                        <c:v>11.29</c:v>
                      </c:pt>
                      <c:pt idx="1388">
                        <c:v>11.276999999999999</c:v>
                      </c:pt>
                      <c:pt idx="1389">
                        <c:v>11.292999999999999</c:v>
                      </c:pt>
                      <c:pt idx="1390">
                        <c:v>11.348000000000001</c:v>
                      </c:pt>
                      <c:pt idx="1391">
                        <c:v>11.349</c:v>
                      </c:pt>
                      <c:pt idx="1392">
                        <c:v>11.377000000000001</c:v>
                      </c:pt>
                      <c:pt idx="1393">
                        <c:v>11.336</c:v>
                      </c:pt>
                      <c:pt idx="1394">
                        <c:v>11.314</c:v>
                      </c:pt>
                      <c:pt idx="1395">
                        <c:v>11.282999999999999</c:v>
                      </c:pt>
                      <c:pt idx="1396">
                        <c:v>11.257999999999999</c:v>
                      </c:pt>
                      <c:pt idx="1397">
                        <c:v>11.244999999999999</c:v>
                      </c:pt>
                      <c:pt idx="1398">
                        <c:v>11.215999999999999</c:v>
                      </c:pt>
                      <c:pt idx="1399">
                        <c:v>11.176</c:v>
                      </c:pt>
                      <c:pt idx="1400">
                        <c:v>11.13</c:v>
                      </c:pt>
                      <c:pt idx="1401">
                        <c:v>11.108000000000001</c:v>
                      </c:pt>
                      <c:pt idx="1402">
                        <c:v>11.07</c:v>
                      </c:pt>
                      <c:pt idx="1403">
                        <c:v>11.021000000000001</c:v>
                      </c:pt>
                      <c:pt idx="1404">
                        <c:v>10.988</c:v>
                      </c:pt>
                      <c:pt idx="1405">
                        <c:v>10.972</c:v>
                      </c:pt>
                      <c:pt idx="1406">
                        <c:v>10.986000000000001</c:v>
                      </c:pt>
                      <c:pt idx="1407">
                        <c:v>10.99</c:v>
                      </c:pt>
                      <c:pt idx="1408">
                        <c:v>11.071999999999999</c:v>
                      </c:pt>
                      <c:pt idx="1409">
                        <c:v>11.077999999999999</c:v>
                      </c:pt>
                      <c:pt idx="1410">
                        <c:v>11.000999999999999</c:v>
                      </c:pt>
                      <c:pt idx="1411">
                        <c:v>10.956</c:v>
                      </c:pt>
                      <c:pt idx="1412">
                        <c:v>10.955</c:v>
                      </c:pt>
                      <c:pt idx="1413">
                        <c:v>10.917999999999999</c:v>
                      </c:pt>
                      <c:pt idx="1414">
                        <c:v>10.909000000000001</c:v>
                      </c:pt>
                      <c:pt idx="1415">
                        <c:v>10.907</c:v>
                      </c:pt>
                      <c:pt idx="1416">
                        <c:v>10.881</c:v>
                      </c:pt>
                      <c:pt idx="1417">
                        <c:v>10.843</c:v>
                      </c:pt>
                      <c:pt idx="1418">
                        <c:v>10.837</c:v>
                      </c:pt>
                      <c:pt idx="1419">
                        <c:v>10.84</c:v>
                      </c:pt>
                      <c:pt idx="1420">
                        <c:v>10.803000000000001</c:v>
                      </c:pt>
                      <c:pt idx="1421">
                        <c:v>10.791</c:v>
                      </c:pt>
                      <c:pt idx="1422">
                        <c:v>10.82</c:v>
                      </c:pt>
                      <c:pt idx="1423">
                        <c:v>10.823</c:v>
                      </c:pt>
                      <c:pt idx="1424">
                        <c:v>10.8</c:v>
                      </c:pt>
                      <c:pt idx="1425">
                        <c:v>10.786</c:v>
                      </c:pt>
                      <c:pt idx="1426">
                        <c:v>10.759</c:v>
                      </c:pt>
                      <c:pt idx="1427">
                        <c:v>10.715</c:v>
                      </c:pt>
                      <c:pt idx="1428">
                        <c:v>10.676</c:v>
                      </c:pt>
                      <c:pt idx="1429">
                        <c:v>10.661</c:v>
                      </c:pt>
                      <c:pt idx="1430">
                        <c:v>10.692</c:v>
                      </c:pt>
                      <c:pt idx="1431">
                        <c:v>10.704000000000001</c:v>
                      </c:pt>
                      <c:pt idx="1432">
                        <c:v>10.680999999999999</c:v>
                      </c:pt>
                      <c:pt idx="1433">
                        <c:v>10.666</c:v>
                      </c:pt>
                      <c:pt idx="1434">
                        <c:v>10.651999999999999</c:v>
                      </c:pt>
                      <c:pt idx="1435">
                        <c:v>10.613</c:v>
                      </c:pt>
                      <c:pt idx="1436">
                        <c:v>10.571999999999999</c:v>
                      </c:pt>
                      <c:pt idx="1437">
                        <c:v>10.526999999999999</c:v>
                      </c:pt>
                      <c:pt idx="1438">
                        <c:v>10.492000000000001</c:v>
                      </c:pt>
                      <c:pt idx="1439">
                        <c:v>10.461</c:v>
                      </c:pt>
                      <c:pt idx="1440">
                        <c:v>10.428000000000001</c:v>
                      </c:pt>
                      <c:pt idx="1441">
                        <c:v>10.417</c:v>
                      </c:pt>
                      <c:pt idx="1442">
                        <c:v>10.398</c:v>
                      </c:pt>
                      <c:pt idx="1443">
                        <c:v>10.377000000000001</c:v>
                      </c:pt>
                      <c:pt idx="1444">
                        <c:v>10.356999999999999</c:v>
                      </c:pt>
                      <c:pt idx="1445">
                        <c:v>10.332000000000001</c:v>
                      </c:pt>
                      <c:pt idx="1446">
                        <c:v>10.321</c:v>
                      </c:pt>
                      <c:pt idx="1447">
                        <c:v>10.304</c:v>
                      </c:pt>
                      <c:pt idx="1448">
                        <c:v>10.308999999999999</c:v>
                      </c:pt>
                      <c:pt idx="1449">
                        <c:v>10.317</c:v>
                      </c:pt>
                      <c:pt idx="1450">
                        <c:v>10.285</c:v>
                      </c:pt>
                      <c:pt idx="1451">
                        <c:v>10.247</c:v>
                      </c:pt>
                      <c:pt idx="1452">
                        <c:v>10.215999999999999</c:v>
                      </c:pt>
                      <c:pt idx="1453">
                        <c:v>10.188000000000001</c:v>
                      </c:pt>
                      <c:pt idx="1454">
                        <c:v>10.19</c:v>
                      </c:pt>
                      <c:pt idx="1455">
                        <c:v>10.183</c:v>
                      </c:pt>
                      <c:pt idx="1456">
                        <c:v>10.18</c:v>
                      </c:pt>
                      <c:pt idx="1457">
                        <c:v>10.166</c:v>
                      </c:pt>
                      <c:pt idx="1458">
                        <c:v>10.177</c:v>
                      </c:pt>
                      <c:pt idx="1459">
                        <c:v>10.137</c:v>
                      </c:pt>
                      <c:pt idx="1460">
                        <c:v>10.085000000000001</c:v>
                      </c:pt>
                      <c:pt idx="1461">
                        <c:v>10.058999999999999</c:v>
                      </c:pt>
                      <c:pt idx="1462">
                        <c:v>10.036</c:v>
                      </c:pt>
                      <c:pt idx="1463">
                        <c:v>10.002000000000001</c:v>
                      </c:pt>
                      <c:pt idx="1464">
                        <c:v>9.9939999999999998</c:v>
                      </c:pt>
                      <c:pt idx="1465">
                        <c:v>10.058999999999999</c:v>
                      </c:pt>
                      <c:pt idx="1466">
                        <c:v>10.098000000000001</c:v>
                      </c:pt>
                      <c:pt idx="1467">
                        <c:v>10.06</c:v>
                      </c:pt>
                      <c:pt idx="1468">
                        <c:v>10.035</c:v>
                      </c:pt>
                      <c:pt idx="1469">
                        <c:v>10.012</c:v>
                      </c:pt>
                      <c:pt idx="1470">
                        <c:v>10.016999999999999</c:v>
                      </c:pt>
                      <c:pt idx="1471">
                        <c:v>10.004</c:v>
                      </c:pt>
                      <c:pt idx="1472">
                        <c:v>10.021000000000001</c:v>
                      </c:pt>
                      <c:pt idx="1473">
                        <c:v>10.039999999999999</c:v>
                      </c:pt>
                      <c:pt idx="1474">
                        <c:v>10.029</c:v>
                      </c:pt>
                      <c:pt idx="1475">
                        <c:v>10.013</c:v>
                      </c:pt>
                      <c:pt idx="1476">
                        <c:v>10.010999999999999</c:v>
                      </c:pt>
                      <c:pt idx="1477">
                        <c:v>9.9870000000000001</c:v>
                      </c:pt>
                      <c:pt idx="1478">
                        <c:v>9.9939999999999998</c:v>
                      </c:pt>
                      <c:pt idx="1479">
                        <c:v>10.018000000000001</c:v>
                      </c:pt>
                      <c:pt idx="1480">
                        <c:v>10.061</c:v>
                      </c:pt>
                      <c:pt idx="1481">
                        <c:v>10.026999999999999</c:v>
                      </c:pt>
                      <c:pt idx="1482">
                        <c:v>10.021000000000001</c:v>
                      </c:pt>
                      <c:pt idx="1483">
                        <c:v>10.010999999999999</c:v>
                      </c:pt>
                      <c:pt idx="1484">
                        <c:v>10.009</c:v>
                      </c:pt>
                      <c:pt idx="1485">
                        <c:v>9.9770000000000003</c:v>
                      </c:pt>
                      <c:pt idx="1486">
                        <c:v>10.032999999999999</c:v>
                      </c:pt>
                      <c:pt idx="1487">
                        <c:v>10.06</c:v>
                      </c:pt>
                      <c:pt idx="1488">
                        <c:v>10.07</c:v>
                      </c:pt>
                      <c:pt idx="1489">
                        <c:v>10.029999999999999</c:v>
                      </c:pt>
                      <c:pt idx="1490">
                        <c:v>10.015000000000001</c:v>
                      </c:pt>
                      <c:pt idx="1491">
                        <c:v>9.9719999999999995</c:v>
                      </c:pt>
                      <c:pt idx="1492">
                        <c:v>9.9849999999999994</c:v>
                      </c:pt>
                      <c:pt idx="1493">
                        <c:v>9.9589999999999996</c:v>
                      </c:pt>
                      <c:pt idx="1494">
                        <c:v>10.226000000000001</c:v>
                      </c:pt>
                      <c:pt idx="1495">
                        <c:v>10.311</c:v>
                      </c:pt>
                      <c:pt idx="1496">
                        <c:v>10.336</c:v>
                      </c:pt>
                      <c:pt idx="1497">
                        <c:v>10.31</c:v>
                      </c:pt>
                      <c:pt idx="1498">
                        <c:v>10.247999999999999</c:v>
                      </c:pt>
                      <c:pt idx="1499">
                        <c:v>10.227</c:v>
                      </c:pt>
                      <c:pt idx="1500">
                        <c:v>10.23</c:v>
                      </c:pt>
                      <c:pt idx="1501">
                        <c:v>10.295</c:v>
                      </c:pt>
                      <c:pt idx="1502">
                        <c:v>10.302</c:v>
                      </c:pt>
                      <c:pt idx="1503">
                        <c:v>10.278</c:v>
                      </c:pt>
                      <c:pt idx="1504">
                        <c:v>10.276999999999999</c:v>
                      </c:pt>
                      <c:pt idx="1505">
                        <c:v>10.292</c:v>
                      </c:pt>
                      <c:pt idx="1506">
                        <c:v>10.231999999999999</c:v>
                      </c:pt>
                      <c:pt idx="1507">
                        <c:v>10.243</c:v>
                      </c:pt>
                      <c:pt idx="1508">
                        <c:v>10.412000000000001</c:v>
                      </c:pt>
                      <c:pt idx="1509">
                        <c:v>10.411</c:v>
                      </c:pt>
                      <c:pt idx="1510">
                        <c:v>10.401999999999999</c:v>
                      </c:pt>
                      <c:pt idx="1511">
                        <c:v>10.406000000000001</c:v>
                      </c:pt>
                      <c:pt idx="1512">
                        <c:v>10.472</c:v>
                      </c:pt>
                      <c:pt idx="1513">
                        <c:v>10.456</c:v>
                      </c:pt>
                      <c:pt idx="1514">
                        <c:v>10.486000000000001</c:v>
                      </c:pt>
                      <c:pt idx="1515">
                        <c:v>10.545</c:v>
                      </c:pt>
                      <c:pt idx="1516">
                        <c:v>10.506</c:v>
                      </c:pt>
                      <c:pt idx="1517">
                        <c:v>10.417999999999999</c:v>
                      </c:pt>
                      <c:pt idx="1518">
                        <c:v>10.372</c:v>
                      </c:pt>
                      <c:pt idx="1519">
                        <c:v>10.333</c:v>
                      </c:pt>
                      <c:pt idx="1520">
                        <c:v>10.281000000000001</c:v>
                      </c:pt>
                      <c:pt idx="1521">
                        <c:v>10.257</c:v>
                      </c:pt>
                      <c:pt idx="1522">
                        <c:v>10.311</c:v>
                      </c:pt>
                      <c:pt idx="1523">
                        <c:v>10.368</c:v>
                      </c:pt>
                      <c:pt idx="1524">
                        <c:v>10.348000000000001</c:v>
                      </c:pt>
                      <c:pt idx="1525">
                        <c:v>10.340999999999999</c:v>
                      </c:pt>
                      <c:pt idx="1526">
                        <c:v>10.632</c:v>
                      </c:pt>
                      <c:pt idx="1527">
                        <c:v>10.622</c:v>
                      </c:pt>
                      <c:pt idx="1528">
                        <c:v>10.664</c:v>
                      </c:pt>
                      <c:pt idx="1529">
                        <c:v>10.778</c:v>
                      </c:pt>
                      <c:pt idx="1530">
                        <c:v>10.753</c:v>
                      </c:pt>
                      <c:pt idx="1531">
                        <c:v>10.637</c:v>
                      </c:pt>
                      <c:pt idx="1532">
                        <c:v>10.557</c:v>
                      </c:pt>
                      <c:pt idx="1533">
                        <c:v>10.55</c:v>
                      </c:pt>
                      <c:pt idx="1534">
                        <c:v>10.571999999999999</c:v>
                      </c:pt>
                      <c:pt idx="1535">
                        <c:v>10.503</c:v>
                      </c:pt>
                      <c:pt idx="1536">
                        <c:v>10.464</c:v>
                      </c:pt>
                      <c:pt idx="1537">
                        <c:v>10.45</c:v>
                      </c:pt>
                      <c:pt idx="1538">
                        <c:v>10.452999999999999</c:v>
                      </c:pt>
                      <c:pt idx="1539">
                        <c:v>10.565</c:v>
                      </c:pt>
                      <c:pt idx="1540">
                        <c:v>10.65</c:v>
                      </c:pt>
                      <c:pt idx="1541">
                        <c:v>10.673999999999999</c:v>
                      </c:pt>
                      <c:pt idx="1542">
                        <c:v>10.707000000000001</c:v>
                      </c:pt>
                      <c:pt idx="1543">
                        <c:v>10.704000000000001</c:v>
                      </c:pt>
                      <c:pt idx="1544">
                        <c:v>10.749000000000001</c:v>
                      </c:pt>
                      <c:pt idx="1545">
                        <c:v>10.842000000000001</c:v>
                      </c:pt>
                      <c:pt idx="1546">
                        <c:v>10.778</c:v>
                      </c:pt>
                      <c:pt idx="1547">
                        <c:v>10.689</c:v>
                      </c:pt>
                      <c:pt idx="1548">
                        <c:v>10.638999999999999</c:v>
                      </c:pt>
                      <c:pt idx="1549">
                        <c:v>10.617000000000001</c:v>
                      </c:pt>
                      <c:pt idx="1550">
                        <c:v>10.646000000000001</c:v>
                      </c:pt>
                      <c:pt idx="1551">
                        <c:v>10.664999999999999</c:v>
                      </c:pt>
                      <c:pt idx="1552">
                        <c:v>10.641999999999999</c:v>
                      </c:pt>
                      <c:pt idx="1553">
                        <c:v>10.617000000000001</c:v>
                      </c:pt>
                      <c:pt idx="1554">
                        <c:v>10.596</c:v>
                      </c:pt>
                      <c:pt idx="1555">
                        <c:v>10.631</c:v>
                      </c:pt>
                      <c:pt idx="1556">
                        <c:v>10.756</c:v>
                      </c:pt>
                      <c:pt idx="1557">
                        <c:v>10.869</c:v>
                      </c:pt>
                      <c:pt idx="1558">
                        <c:v>10.832000000000001</c:v>
                      </c:pt>
                      <c:pt idx="1559">
                        <c:v>10.87</c:v>
                      </c:pt>
                      <c:pt idx="1560">
                        <c:v>10.811999999999999</c:v>
                      </c:pt>
                      <c:pt idx="1561">
                        <c:v>10.818</c:v>
                      </c:pt>
                      <c:pt idx="1562">
                        <c:v>10.798999999999999</c:v>
                      </c:pt>
                      <c:pt idx="1563">
                        <c:v>10.85</c:v>
                      </c:pt>
                      <c:pt idx="1564">
                        <c:v>10.882999999999999</c:v>
                      </c:pt>
                      <c:pt idx="1565">
                        <c:v>10.882999999999999</c:v>
                      </c:pt>
                      <c:pt idx="1566">
                        <c:v>10.875</c:v>
                      </c:pt>
                      <c:pt idx="1567">
                        <c:v>10.858000000000001</c:v>
                      </c:pt>
                      <c:pt idx="1568">
                        <c:v>10.836</c:v>
                      </c:pt>
                      <c:pt idx="1569">
                        <c:v>10.78</c:v>
                      </c:pt>
                      <c:pt idx="1570">
                        <c:v>10.73</c:v>
                      </c:pt>
                      <c:pt idx="1571">
                        <c:v>10.698</c:v>
                      </c:pt>
                      <c:pt idx="1572">
                        <c:v>10.66</c:v>
                      </c:pt>
                      <c:pt idx="1573">
                        <c:v>10.666</c:v>
                      </c:pt>
                      <c:pt idx="1574">
                        <c:v>10.673</c:v>
                      </c:pt>
                      <c:pt idx="1575">
                        <c:v>10.651999999999999</c:v>
                      </c:pt>
                      <c:pt idx="1576">
                        <c:v>10.662000000000001</c:v>
                      </c:pt>
                      <c:pt idx="1577">
                        <c:v>10.646000000000001</c:v>
                      </c:pt>
                      <c:pt idx="1578">
                        <c:v>10.679</c:v>
                      </c:pt>
                      <c:pt idx="1579">
                        <c:v>10.702999999999999</c:v>
                      </c:pt>
                      <c:pt idx="1580">
                        <c:v>10.738</c:v>
                      </c:pt>
                      <c:pt idx="1581">
                        <c:v>10.805999999999999</c:v>
                      </c:pt>
                      <c:pt idx="1582">
                        <c:v>10.847</c:v>
                      </c:pt>
                      <c:pt idx="1583">
                        <c:v>10.792</c:v>
                      </c:pt>
                      <c:pt idx="1584">
                        <c:v>10.724</c:v>
                      </c:pt>
                      <c:pt idx="1585">
                        <c:v>10.698</c:v>
                      </c:pt>
                      <c:pt idx="1586">
                        <c:v>10.679</c:v>
                      </c:pt>
                      <c:pt idx="1587">
                        <c:v>10.654999999999999</c:v>
                      </c:pt>
                      <c:pt idx="1588">
                        <c:v>10.613</c:v>
                      </c:pt>
                      <c:pt idx="1589">
                        <c:v>10.603</c:v>
                      </c:pt>
                      <c:pt idx="1590">
                        <c:v>10.579000000000001</c:v>
                      </c:pt>
                      <c:pt idx="1591">
                        <c:v>10.57</c:v>
                      </c:pt>
                      <c:pt idx="1592">
                        <c:v>10.561999999999999</c:v>
                      </c:pt>
                      <c:pt idx="1593">
                        <c:v>10.563000000000001</c:v>
                      </c:pt>
                      <c:pt idx="1594">
                        <c:v>10.64</c:v>
                      </c:pt>
                      <c:pt idx="1595">
                        <c:v>10.686999999999999</c:v>
                      </c:pt>
                      <c:pt idx="1596">
                        <c:v>10.707000000000001</c:v>
                      </c:pt>
                      <c:pt idx="1597">
                        <c:v>10.75</c:v>
                      </c:pt>
                      <c:pt idx="1598">
                        <c:v>10.734</c:v>
                      </c:pt>
                      <c:pt idx="1599">
                        <c:v>10.71</c:v>
                      </c:pt>
                      <c:pt idx="1600">
                        <c:v>10.724</c:v>
                      </c:pt>
                      <c:pt idx="1601">
                        <c:v>10.736000000000001</c:v>
                      </c:pt>
                      <c:pt idx="1602">
                        <c:v>10.702999999999999</c:v>
                      </c:pt>
                      <c:pt idx="1603">
                        <c:v>10.682</c:v>
                      </c:pt>
                      <c:pt idx="1604">
                        <c:v>10.708</c:v>
                      </c:pt>
                      <c:pt idx="1605">
                        <c:v>10.722</c:v>
                      </c:pt>
                      <c:pt idx="1606">
                        <c:v>10.680999999999999</c:v>
                      </c:pt>
                      <c:pt idx="1607">
                        <c:v>10.646000000000001</c:v>
                      </c:pt>
                      <c:pt idx="1608">
                        <c:v>10.723000000000001</c:v>
                      </c:pt>
                      <c:pt idx="1609">
                        <c:v>10.728</c:v>
                      </c:pt>
                      <c:pt idx="1610">
                        <c:v>10.736000000000001</c:v>
                      </c:pt>
                      <c:pt idx="1611">
                        <c:v>10.7</c:v>
                      </c:pt>
                      <c:pt idx="1612">
                        <c:v>10.656000000000001</c:v>
                      </c:pt>
                      <c:pt idx="1613">
                        <c:v>10.635</c:v>
                      </c:pt>
                      <c:pt idx="1614">
                        <c:v>10.654</c:v>
                      </c:pt>
                      <c:pt idx="1615">
                        <c:v>10.691000000000001</c:v>
                      </c:pt>
                      <c:pt idx="1616">
                        <c:v>10.683</c:v>
                      </c:pt>
                      <c:pt idx="1617">
                        <c:v>10.7</c:v>
                      </c:pt>
                      <c:pt idx="1618">
                        <c:v>10.704000000000001</c:v>
                      </c:pt>
                      <c:pt idx="1619">
                        <c:v>10.711</c:v>
                      </c:pt>
                      <c:pt idx="1620">
                        <c:v>10.709</c:v>
                      </c:pt>
                      <c:pt idx="1621">
                        <c:v>10.698</c:v>
                      </c:pt>
                      <c:pt idx="1622">
                        <c:v>10.676</c:v>
                      </c:pt>
                      <c:pt idx="1623">
                        <c:v>10.683999999999999</c:v>
                      </c:pt>
                      <c:pt idx="1624">
                        <c:v>10.654</c:v>
                      </c:pt>
                      <c:pt idx="1625">
                        <c:v>10.654</c:v>
                      </c:pt>
                      <c:pt idx="1626">
                        <c:v>10.678000000000001</c:v>
                      </c:pt>
                      <c:pt idx="1627">
                        <c:v>10.858000000000001</c:v>
                      </c:pt>
                      <c:pt idx="1628">
                        <c:v>10.792</c:v>
                      </c:pt>
                      <c:pt idx="1629">
                        <c:v>10.771000000000001</c:v>
                      </c:pt>
                      <c:pt idx="1630">
                        <c:v>10.717000000000001</c:v>
                      </c:pt>
                      <c:pt idx="1631">
                        <c:v>10.691000000000001</c:v>
                      </c:pt>
                      <c:pt idx="1632">
                        <c:v>10.679</c:v>
                      </c:pt>
                      <c:pt idx="1633">
                        <c:v>10.718999999999999</c:v>
                      </c:pt>
                      <c:pt idx="1634">
                        <c:v>10.709</c:v>
                      </c:pt>
                      <c:pt idx="1635">
                        <c:v>10.708</c:v>
                      </c:pt>
                      <c:pt idx="1636">
                        <c:v>10.688000000000001</c:v>
                      </c:pt>
                      <c:pt idx="1637">
                        <c:v>10.696</c:v>
                      </c:pt>
                      <c:pt idx="1638">
                        <c:v>10.817</c:v>
                      </c:pt>
                      <c:pt idx="1639">
                        <c:v>10.879</c:v>
                      </c:pt>
                      <c:pt idx="1640">
                        <c:v>10.878</c:v>
                      </c:pt>
                      <c:pt idx="1641">
                        <c:v>10.855</c:v>
                      </c:pt>
                      <c:pt idx="1642">
                        <c:v>10.826000000000001</c:v>
                      </c:pt>
                      <c:pt idx="1643">
                        <c:v>10.773</c:v>
                      </c:pt>
                      <c:pt idx="1644">
                        <c:v>10.724</c:v>
                      </c:pt>
                      <c:pt idx="1645">
                        <c:v>10.679</c:v>
                      </c:pt>
                      <c:pt idx="1646">
                        <c:v>10.669</c:v>
                      </c:pt>
                      <c:pt idx="1647">
                        <c:v>10.634</c:v>
                      </c:pt>
                      <c:pt idx="1648">
                        <c:v>10.625</c:v>
                      </c:pt>
                      <c:pt idx="1649">
                        <c:v>10.603</c:v>
                      </c:pt>
                      <c:pt idx="1650">
                        <c:v>10.613</c:v>
                      </c:pt>
                      <c:pt idx="1651">
                        <c:v>10.58</c:v>
                      </c:pt>
                      <c:pt idx="1652">
                        <c:v>10.59</c:v>
                      </c:pt>
                      <c:pt idx="1653">
                        <c:v>10.548</c:v>
                      </c:pt>
                      <c:pt idx="1654">
                        <c:v>10.519</c:v>
                      </c:pt>
                      <c:pt idx="1655">
                        <c:v>10.516999999999999</c:v>
                      </c:pt>
                      <c:pt idx="1656">
                        <c:v>10.500999999999999</c:v>
                      </c:pt>
                      <c:pt idx="1657">
                        <c:v>10.472</c:v>
                      </c:pt>
                      <c:pt idx="1658">
                        <c:v>10.419</c:v>
                      </c:pt>
                      <c:pt idx="1659">
                        <c:v>10.379</c:v>
                      </c:pt>
                      <c:pt idx="1660">
                        <c:v>10.343999999999999</c:v>
                      </c:pt>
                      <c:pt idx="1661">
                        <c:v>10.34</c:v>
                      </c:pt>
                      <c:pt idx="1662">
                        <c:v>10.336</c:v>
                      </c:pt>
                      <c:pt idx="1663">
                        <c:v>10.323</c:v>
                      </c:pt>
                      <c:pt idx="1664">
                        <c:v>10.307</c:v>
                      </c:pt>
                      <c:pt idx="1665">
                        <c:v>10.298</c:v>
                      </c:pt>
                      <c:pt idx="1666">
                        <c:v>10.269</c:v>
                      </c:pt>
                      <c:pt idx="1667">
                        <c:v>10.260999999999999</c:v>
                      </c:pt>
                      <c:pt idx="1668">
                        <c:v>10.253</c:v>
                      </c:pt>
                      <c:pt idx="1669">
                        <c:v>10.282</c:v>
                      </c:pt>
                      <c:pt idx="1670">
                        <c:v>10.275</c:v>
                      </c:pt>
                      <c:pt idx="1671">
                        <c:v>10.247</c:v>
                      </c:pt>
                      <c:pt idx="1672">
                        <c:v>10.221</c:v>
                      </c:pt>
                      <c:pt idx="1673">
                        <c:v>10.218999999999999</c:v>
                      </c:pt>
                      <c:pt idx="1674">
                        <c:v>10.228</c:v>
                      </c:pt>
                      <c:pt idx="1675">
                        <c:v>10.191000000000001</c:v>
                      </c:pt>
                      <c:pt idx="1676">
                        <c:v>10.137</c:v>
                      </c:pt>
                      <c:pt idx="1677">
                        <c:v>10.097</c:v>
                      </c:pt>
                      <c:pt idx="1678">
                        <c:v>10.090999999999999</c:v>
                      </c:pt>
                      <c:pt idx="1679">
                        <c:v>10.074</c:v>
                      </c:pt>
                      <c:pt idx="1680">
                        <c:v>10.061999999999999</c:v>
                      </c:pt>
                      <c:pt idx="1681">
                        <c:v>10.032</c:v>
                      </c:pt>
                      <c:pt idx="1682">
                        <c:v>10.013</c:v>
                      </c:pt>
                      <c:pt idx="1683">
                        <c:v>9.9730000000000008</c:v>
                      </c:pt>
                      <c:pt idx="1684">
                        <c:v>9.9359999999999999</c:v>
                      </c:pt>
                      <c:pt idx="1685">
                        <c:v>9.9120000000000008</c:v>
                      </c:pt>
                      <c:pt idx="1686">
                        <c:v>9.8889999999999993</c:v>
                      </c:pt>
                      <c:pt idx="1687">
                        <c:v>9.8670000000000009</c:v>
                      </c:pt>
                      <c:pt idx="1688">
                        <c:v>9.8740000000000006</c:v>
                      </c:pt>
                      <c:pt idx="1689">
                        <c:v>9.8529999999999998</c:v>
                      </c:pt>
                      <c:pt idx="1690">
                        <c:v>9.83</c:v>
                      </c:pt>
                      <c:pt idx="1691">
                        <c:v>9.8130000000000006</c:v>
                      </c:pt>
                      <c:pt idx="1692">
                        <c:v>9.8000000000000007</c:v>
                      </c:pt>
                      <c:pt idx="1693">
                        <c:v>9.7710000000000008</c:v>
                      </c:pt>
                      <c:pt idx="1694">
                        <c:v>9.7309999999999999</c:v>
                      </c:pt>
                      <c:pt idx="1695">
                        <c:v>9.6929999999999996</c:v>
                      </c:pt>
                      <c:pt idx="1696">
                        <c:v>9.6379999999999999</c:v>
                      </c:pt>
                      <c:pt idx="1697">
                        <c:v>9.5830000000000002</c:v>
                      </c:pt>
                      <c:pt idx="1698">
                        <c:v>9.5410000000000004</c:v>
                      </c:pt>
                      <c:pt idx="1699">
                        <c:v>9.5020000000000007</c:v>
                      </c:pt>
                      <c:pt idx="1700">
                        <c:v>9.48</c:v>
                      </c:pt>
                      <c:pt idx="1701">
                        <c:v>9.5030000000000001</c:v>
                      </c:pt>
                      <c:pt idx="1702">
                        <c:v>9.5</c:v>
                      </c:pt>
                      <c:pt idx="1703">
                        <c:v>9.4689999999999994</c:v>
                      </c:pt>
                      <c:pt idx="1704">
                        <c:v>9.4440000000000008</c:v>
                      </c:pt>
                      <c:pt idx="1705">
                        <c:v>9.44</c:v>
                      </c:pt>
                      <c:pt idx="1706">
                        <c:v>9.4440000000000008</c:v>
                      </c:pt>
                      <c:pt idx="1707">
                        <c:v>9.4420000000000002</c:v>
                      </c:pt>
                      <c:pt idx="1708">
                        <c:v>9.4049999999999994</c:v>
                      </c:pt>
                      <c:pt idx="1709">
                        <c:v>9.3859999999999992</c:v>
                      </c:pt>
                      <c:pt idx="1710">
                        <c:v>9.3610000000000007</c:v>
                      </c:pt>
                      <c:pt idx="1711">
                        <c:v>9.3279999999999994</c:v>
                      </c:pt>
                      <c:pt idx="1712">
                        <c:v>9.3160000000000007</c:v>
                      </c:pt>
                      <c:pt idx="1713">
                        <c:v>9.327</c:v>
                      </c:pt>
                      <c:pt idx="1714">
                        <c:v>9.3160000000000007</c:v>
                      </c:pt>
                      <c:pt idx="1715">
                        <c:v>9.3130000000000006</c:v>
                      </c:pt>
                      <c:pt idx="1716">
                        <c:v>9.2959999999999994</c:v>
                      </c:pt>
                      <c:pt idx="1717">
                        <c:v>9.2810000000000006</c:v>
                      </c:pt>
                      <c:pt idx="1718">
                        <c:v>9.2579999999999991</c:v>
                      </c:pt>
                      <c:pt idx="1719">
                        <c:v>9.2590000000000003</c:v>
                      </c:pt>
                      <c:pt idx="1720">
                        <c:v>9.2390000000000008</c:v>
                      </c:pt>
                      <c:pt idx="1721">
                        <c:v>9.2170000000000005</c:v>
                      </c:pt>
                      <c:pt idx="1722">
                        <c:v>9.1959999999999997</c:v>
                      </c:pt>
                      <c:pt idx="1723">
                        <c:v>9.1769999999999996</c:v>
                      </c:pt>
                      <c:pt idx="1724">
                        <c:v>9.1910000000000007</c:v>
                      </c:pt>
                      <c:pt idx="1725">
                        <c:v>9.1829999999999998</c:v>
                      </c:pt>
                      <c:pt idx="1726">
                        <c:v>9.1760000000000002</c:v>
                      </c:pt>
                      <c:pt idx="1727">
                        <c:v>9.1780000000000008</c:v>
                      </c:pt>
                      <c:pt idx="1728">
                        <c:v>9.1959999999999997</c:v>
                      </c:pt>
                      <c:pt idx="1729">
                        <c:v>9.1760000000000002</c:v>
                      </c:pt>
                      <c:pt idx="1730">
                        <c:v>9.1549999999999994</c:v>
                      </c:pt>
                      <c:pt idx="1731">
                        <c:v>9.1340000000000003</c:v>
                      </c:pt>
                      <c:pt idx="1732">
                        <c:v>9.1280000000000001</c:v>
                      </c:pt>
                      <c:pt idx="1733">
                        <c:v>9.173</c:v>
                      </c:pt>
                      <c:pt idx="1734">
                        <c:v>9.1590000000000007</c:v>
                      </c:pt>
                      <c:pt idx="1735">
                        <c:v>9.1039999999999992</c:v>
                      </c:pt>
                      <c:pt idx="1736">
                        <c:v>9.0809999999999995</c:v>
                      </c:pt>
                      <c:pt idx="1737">
                        <c:v>9.0719999999999992</c:v>
                      </c:pt>
                      <c:pt idx="1738">
                        <c:v>9.0909999999999993</c:v>
                      </c:pt>
                      <c:pt idx="1739">
                        <c:v>9.0839999999999996</c:v>
                      </c:pt>
                      <c:pt idx="1740">
                        <c:v>9.0609999999999999</c:v>
                      </c:pt>
                      <c:pt idx="1741">
                        <c:v>9.0470000000000006</c:v>
                      </c:pt>
                      <c:pt idx="1742">
                        <c:v>9.0399999999999991</c:v>
                      </c:pt>
                      <c:pt idx="1743">
                        <c:v>9.0299999999999994</c:v>
                      </c:pt>
                      <c:pt idx="1744">
                        <c:v>9.0359999999999996</c:v>
                      </c:pt>
                      <c:pt idx="1745">
                        <c:v>9.0470000000000006</c:v>
                      </c:pt>
                      <c:pt idx="1746">
                        <c:v>9.0679999999999996</c:v>
                      </c:pt>
                      <c:pt idx="1747">
                        <c:v>9.08</c:v>
                      </c:pt>
                      <c:pt idx="1748">
                        <c:v>9.0660000000000007</c:v>
                      </c:pt>
                      <c:pt idx="1749">
                        <c:v>9.0679999999999996</c:v>
                      </c:pt>
                      <c:pt idx="1750">
                        <c:v>9.0440000000000005</c:v>
                      </c:pt>
                      <c:pt idx="1751">
                        <c:v>9.0429999999999993</c:v>
                      </c:pt>
                      <c:pt idx="1752">
                        <c:v>9.0630000000000006</c:v>
                      </c:pt>
                      <c:pt idx="1753">
                        <c:v>9.0459999999999994</c:v>
                      </c:pt>
                      <c:pt idx="1754">
                        <c:v>9.0259999999999998</c:v>
                      </c:pt>
                      <c:pt idx="1755">
                        <c:v>9.0060000000000002</c:v>
                      </c:pt>
                      <c:pt idx="1756">
                        <c:v>8.9860000000000007</c:v>
                      </c:pt>
                      <c:pt idx="1757">
                        <c:v>8.9559999999999995</c:v>
                      </c:pt>
                      <c:pt idx="1758">
                        <c:v>8.9499999999999993</c:v>
                      </c:pt>
                      <c:pt idx="1759">
                        <c:v>8.9380000000000006</c:v>
                      </c:pt>
                      <c:pt idx="1760">
                        <c:v>9.0060000000000002</c:v>
                      </c:pt>
                      <c:pt idx="1761">
                        <c:v>9.0549999999999997</c:v>
                      </c:pt>
                      <c:pt idx="1762">
                        <c:v>9.0579999999999998</c:v>
                      </c:pt>
                      <c:pt idx="1763">
                        <c:v>9.0500000000000007</c:v>
                      </c:pt>
                      <c:pt idx="1764">
                        <c:v>9.0299999999999994</c:v>
                      </c:pt>
                      <c:pt idx="1765">
                        <c:v>9.0440000000000005</c:v>
                      </c:pt>
                      <c:pt idx="1766">
                        <c:v>9.0410000000000004</c:v>
                      </c:pt>
                      <c:pt idx="1767">
                        <c:v>9.0150000000000006</c:v>
                      </c:pt>
                      <c:pt idx="1768">
                        <c:v>9.01</c:v>
                      </c:pt>
                      <c:pt idx="1769">
                        <c:v>8.9979999999999993</c:v>
                      </c:pt>
                      <c:pt idx="1770">
                        <c:v>9.01</c:v>
                      </c:pt>
                      <c:pt idx="1771">
                        <c:v>9.0090000000000003</c:v>
                      </c:pt>
                      <c:pt idx="1772">
                        <c:v>9.0039999999999996</c:v>
                      </c:pt>
                      <c:pt idx="1773">
                        <c:v>8.9830000000000005</c:v>
                      </c:pt>
                      <c:pt idx="1774">
                        <c:v>8.9710000000000001</c:v>
                      </c:pt>
                      <c:pt idx="1775">
                        <c:v>8.9550000000000001</c:v>
                      </c:pt>
                      <c:pt idx="1776">
                        <c:v>8.9789999999999992</c:v>
                      </c:pt>
                      <c:pt idx="1777">
                        <c:v>9.0120000000000005</c:v>
                      </c:pt>
                      <c:pt idx="1778">
                        <c:v>9.0020000000000007</c:v>
                      </c:pt>
                      <c:pt idx="1779">
                        <c:v>8.9870000000000001</c:v>
                      </c:pt>
                      <c:pt idx="1780">
                        <c:v>8.9770000000000003</c:v>
                      </c:pt>
                      <c:pt idx="1781">
                        <c:v>8.9659999999999993</c:v>
                      </c:pt>
                      <c:pt idx="1782">
                        <c:v>8.9580000000000002</c:v>
                      </c:pt>
                      <c:pt idx="1783">
                        <c:v>8.9529999999999994</c:v>
                      </c:pt>
                      <c:pt idx="1784">
                        <c:v>8.9510000000000005</c:v>
                      </c:pt>
                      <c:pt idx="1785">
                        <c:v>8.9239999999999995</c:v>
                      </c:pt>
                      <c:pt idx="1786">
                        <c:v>8.9139999999999997</c:v>
                      </c:pt>
                      <c:pt idx="1787">
                        <c:v>8.91</c:v>
                      </c:pt>
                      <c:pt idx="1788">
                        <c:v>8.9120000000000008</c:v>
                      </c:pt>
                      <c:pt idx="1789">
                        <c:v>8.9090000000000007</c:v>
                      </c:pt>
                      <c:pt idx="1790">
                        <c:v>8.8949999999999996</c:v>
                      </c:pt>
                      <c:pt idx="1791">
                        <c:v>8.8689999999999998</c:v>
                      </c:pt>
                      <c:pt idx="1792">
                        <c:v>8.8450000000000006</c:v>
                      </c:pt>
                      <c:pt idx="1793">
                        <c:v>8.8670000000000009</c:v>
                      </c:pt>
                      <c:pt idx="1794">
                        <c:v>8.8759999999999994</c:v>
                      </c:pt>
                      <c:pt idx="1795">
                        <c:v>8.8729999999999993</c:v>
                      </c:pt>
                      <c:pt idx="1796">
                        <c:v>8.8520000000000003</c:v>
                      </c:pt>
                      <c:pt idx="1797">
                        <c:v>8.8670000000000009</c:v>
                      </c:pt>
                      <c:pt idx="1798">
                        <c:v>8.8330000000000002</c:v>
                      </c:pt>
                      <c:pt idx="1799">
                        <c:v>8.827</c:v>
                      </c:pt>
                      <c:pt idx="1800">
                        <c:v>8.8719999999999999</c:v>
                      </c:pt>
                      <c:pt idx="1801">
                        <c:v>8.8699999999999992</c:v>
                      </c:pt>
                      <c:pt idx="1802">
                        <c:v>8.8610000000000007</c:v>
                      </c:pt>
                      <c:pt idx="1803">
                        <c:v>8.8520000000000003</c:v>
                      </c:pt>
                      <c:pt idx="1804">
                        <c:v>8.83</c:v>
                      </c:pt>
                      <c:pt idx="1805">
                        <c:v>8.85</c:v>
                      </c:pt>
                      <c:pt idx="1806">
                        <c:v>8.8360000000000003</c:v>
                      </c:pt>
                      <c:pt idx="1807">
                        <c:v>8.84</c:v>
                      </c:pt>
                      <c:pt idx="1808">
                        <c:v>8.8420000000000005</c:v>
                      </c:pt>
                      <c:pt idx="1809">
                        <c:v>8.8529999999999998</c:v>
                      </c:pt>
                      <c:pt idx="1810">
                        <c:v>8.8650000000000002</c:v>
                      </c:pt>
                      <c:pt idx="1811">
                        <c:v>8.9019999999999992</c:v>
                      </c:pt>
                      <c:pt idx="1812">
                        <c:v>8.9570000000000007</c:v>
                      </c:pt>
                      <c:pt idx="1813">
                        <c:v>8.8949999999999996</c:v>
                      </c:pt>
                      <c:pt idx="1814">
                        <c:v>8.8520000000000003</c:v>
                      </c:pt>
                      <c:pt idx="1815">
                        <c:v>8.8650000000000002</c:v>
                      </c:pt>
                      <c:pt idx="1816">
                        <c:v>8.8550000000000004</c:v>
                      </c:pt>
                      <c:pt idx="1817">
                        <c:v>8.9019999999999992</c:v>
                      </c:pt>
                      <c:pt idx="1818">
                        <c:v>8.8529999999999998</c:v>
                      </c:pt>
                      <c:pt idx="1819">
                        <c:v>8.82</c:v>
                      </c:pt>
                      <c:pt idx="1820">
                        <c:v>8.8119999999999994</c:v>
                      </c:pt>
                      <c:pt idx="1821">
                        <c:v>8.8049999999999997</c:v>
                      </c:pt>
                      <c:pt idx="1822">
                        <c:v>8.86</c:v>
                      </c:pt>
                      <c:pt idx="1823">
                        <c:v>8.8279999999999994</c:v>
                      </c:pt>
                      <c:pt idx="1824">
                        <c:v>8.7919999999999998</c:v>
                      </c:pt>
                      <c:pt idx="1825">
                        <c:v>8.7509999999999994</c:v>
                      </c:pt>
                      <c:pt idx="1826">
                        <c:v>8.7289999999999992</c:v>
                      </c:pt>
                      <c:pt idx="1827">
                        <c:v>8.7379999999999995</c:v>
                      </c:pt>
                      <c:pt idx="1828">
                        <c:v>8.7129999999999992</c:v>
                      </c:pt>
                      <c:pt idx="1829">
                        <c:v>8.7089999999999996</c:v>
                      </c:pt>
                      <c:pt idx="1830">
                        <c:v>8.7040000000000006</c:v>
                      </c:pt>
                      <c:pt idx="1831">
                        <c:v>8.673</c:v>
                      </c:pt>
                      <c:pt idx="1832">
                        <c:v>8.6660000000000004</c:v>
                      </c:pt>
                      <c:pt idx="1833">
                        <c:v>8.6560000000000006</c:v>
                      </c:pt>
                      <c:pt idx="1834">
                        <c:v>8.6449999999999996</c:v>
                      </c:pt>
                      <c:pt idx="1835">
                        <c:v>8.6189999999999998</c:v>
                      </c:pt>
                      <c:pt idx="1836">
                        <c:v>8.6189999999999998</c:v>
                      </c:pt>
                      <c:pt idx="1837">
                        <c:v>8.5969999999999995</c:v>
                      </c:pt>
                      <c:pt idx="1838">
                        <c:v>8.5749999999999993</c:v>
                      </c:pt>
                      <c:pt idx="1839">
                        <c:v>8.5350000000000001</c:v>
                      </c:pt>
                      <c:pt idx="1840">
                        <c:v>8.5239999999999991</c:v>
                      </c:pt>
                      <c:pt idx="1841">
                        <c:v>8.4939999999999998</c:v>
                      </c:pt>
                      <c:pt idx="1842">
                        <c:v>8.4830000000000005</c:v>
                      </c:pt>
                      <c:pt idx="1843">
                        <c:v>8.4540000000000006</c:v>
                      </c:pt>
                      <c:pt idx="1844">
                        <c:v>8.423</c:v>
                      </c:pt>
                      <c:pt idx="1845">
                        <c:v>8.3940000000000001</c:v>
                      </c:pt>
                      <c:pt idx="1846">
                        <c:v>8.3729999999999993</c:v>
                      </c:pt>
                      <c:pt idx="1847">
                        <c:v>8.3420000000000005</c:v>
                      </c:pt>
                      <c:pt idx="1848">
                        <c:v>8.327</c:v>
                      </c:pt>
                      <c:pt idx="1849">
                        <c:v>8.2959999999999994</c:v>
                      </c:pt>
                      <c:pt idx="1850">
                        <c:v>8.2859999999999996</c:v>
                      </c:pt>
                      <c:pt idx="1851">
                        <c:v>8.2780000000000005</c:v>
                      </c:pt>
                      <c:pt idx="1852">
                        <c:v>8.2449999999999992</c:v>
                      </c:pt>
                      <c:pt idx="1853">
                        <c:v>8.2460000000000004</c:v>
                      </c:pt>
                      <c:pt idx="1854">
                        <c:v>8.2539999999999996</c:v>
                      </c:pt>
                      <c:pt idx="1855">
                        <c:v>8.2550000000000008</c:v>
                      </c:pt>
                      <c:pt idx="1856">
                        <c:v>8.24</c:v>
                      </c:pt>
                      <c:pt idx="1857">
                        <c:v>8.2159999999999993</c:v>
                      </c:pt>
                      <c:pt idx="1858">
                        <c:v>8.1989999999999998</c:v>
                      </c:pt>
                      <c:pt idx="1859">
                        <c:v>8.2040000000000006</c:v>
                      </c:pt>
                      <c:pt idx="1860">
                        <c:v>8.2010000000000005</c:v>
                      </c:pt>
                      <c:pt idx="1861">
                        <c:v>8.1750000000000007</c:v>
                      </c:pt>
                      <c:pt idx="1862">
                        <c:v>8.1679999999999993</c:v>
                      </c:pt>
                      <c:pt idx="1863">
                        <c:v>8.173</c:v>
                      </c:pt>
                      <c:pt idx="1864">
                        <c:v>8.1620000000000008</c:v>
                      </c:pt>
                      <c:pt idx="1865">
                        <c:v>8.1590000000000007</c:v>
                      </c:pt>
                      <c:pt idx="1866">
                        <c:v>8.1590000000000007</c:v>
                      </c:pt>
                      <c:pt idx="1867">
                        <c:v>8.1829999999999998</c:v>
                      </c:pt>
                      <c:pt idx="1868">
                        <c:v>8.1790000000000003</c:v>
                      </c:pt>
                      <c:pt idx="1869">
                        <c:v>8.1869999999999994</c:v>
                      </c:pt>
                      <c:pt idx="1870">
                        <c:v>8.1890000000000001</c:v>
                      </c:pt>
                      <c:pt idx="1871">
                        <c:v>8.1829999999999998</c:v>
                      </c:pt>
                      <c:pt idx="1872">
                        <c:v>8.1649999999999991</c:v>
                      </c:pt>
                      <c:pt idx="1873">
                        <c:v>8.1829999999999998</c:v>
                      </c:pt>
                      <c:pt idx="1874">
                        <c:v>8.1850000000000005</c:v>
                      </c:pt>
                      <c:pt idx="1875">
                        <c:v>8.173</c:v>
                      </c:pt>
                      <c:pt idx="1876">
                        <c:v>8.1539999999999999</c:v>
                      </c:pt>
                      <c:pt idx="1877">
                        <c:v>8.1489999999999991</c:v>
                      </c:pt>
                      <c:pt idx="1878">
                        <c:v>8.1370000000000005</c:v>
                      </c:pt>
                      <c:pt idx="1879">
                        <c:v>8.1270000000000007</c:v>
                      </c:pt>
                      <c:pt idx="1880">
                        <c:v>8.14</c:v>
                      </c:pt>
                      <c:pt idx="1881">
                        <c:v>8.1199999999999992</c:v>
                      </c:pt>
                      <c:pt idx="1882">
                        <c:v>8.08</c:v>
                      </c:pt>
                      <c:pt idx="1883">
                        <c:v>8.0500000000000007</c:v>
                      </c:pt>
                      <c:pt idx="1884">
                        <c:v>8.0250000000000004</c:v>
                      </c:pt>
                      <c:pt idx="1885">
                        <c:v>7.9880000000000004</c:v>
                      </c:pt>
                      <c:pt idx="1886">
                        <c:v>7.9470000000000001</c:v>
                      </c:pt>
                      <c:pt idx="1887">
                        <c:v>7.9340000000000002</c:v>
                      </c:pt>
                      <c:pt idx="1888">
                        <c:v>7.9210000000000003</c:v>
                      </c:pt>
                      <c:pt idx="1889">
                        <c:v>7.9020000000000001</c:v>
                      </c:pt>
                      <c:pt idx="1890">
                        <c:v>7.8860000000000001</c:v>
                      </c:pt>
                      <c:pt idx="1891">
                        <c:v>7.8920000000000003</c:v>
                      </c:pt>
                      <c:pt idx="1892">
                        <c:v>7.8819999999999997</c:v>
                      </c:pt>
                      <c:pt idx="1893">
                        <c:v>7.8769999999999998</c:v>
                      </c:pt>
                      <c:pt idx="1894">
                        <c:v>7.875</c:v>
                      </c:pt>
                      <c:pt idx="1895">
                        <c:v>7.8760000000000003</c:v>
                      </c:pt>
                      <c:pt idx="1896">
                        <c:v>7.8479999999999999</c:v>
                      </c:pt>
                      <c:pt idx="1897">
                        <c:v>7.8109999999999999</c:v>
                      </c:pt>
                      <c:pt idx="1898">
                        <c:v>7.7939999999999996</c:v>
                      </c:pt>
                      <c:pt idx="1899">
                        <c:v>7.7729999999999997</c:v>
                      </c:pt>
                      <c:pt idx="1900">
                        <c:v>7.7560000000000002</c:v>
                      </c:pt>
                      <c:pt idx="1901">
                        <c:v>7.7409999999999997</c:v>
                      </c:pt>
                      <c:pt idx="1902">
                        <c:v>7.6950000000000003</c:v>
                      </c:pt>
                      <c:pt idx="1903">
                        <c:v>7.6660000000000004</c:v>
                      </c:pt>
                      <c:pt idx="1904">
                        <c:v>7.673</c:v>
                      </c:pt>
                      <c:pt idx="1905">
                        <c:v>7.6550000000000002</c:v>
                      </c:pt>
                      <c:pt idx="1906">
                        <c:v>7.6079999999999997</c:v>
                      </c:pt>
                      <c:pt idx="1907">
                        <c:v>7.5659999999999998</c:v>
                      </c:pt>
                      <c:pt idx="1908">
                        <c:v>7.5629999999999997</c:v>
                      </c:pt>
                      <c:pt idx="1909">
                        <c:v>7.5570000000000004</c:v>
                      </c:pt>
                      <c:pt idx="1910">
                        <c:v>7.5510000000000002</c:v>
                      </c:pt>
                      <c:pt idx="1911">
                        <c:v>7.5339999999999998</c:v>
                      </c:pt>
                      <c:pt idx="1912">
                        <c:v>7.5270000000000001</c:v>
                      </c:pt>
                      <c:pt idx="1913">
                        <c:v>7.5179999999999998</c:v>
                      </c:pt>
                      <c:pt idx="1914">
                        <c:v>7.4889999999999999</c:v>
                      </c:pt>
                      <c:pt idx="1915">
                        <c:v>7.45</c:v>
                      </c:pt>
                      <c:pt idx="1916">
                        <c:v>7.4240000000000004</c:v>
                      </c:pt>
                      <c:pt idx="1917">
                        <c:v>7.4080000000000004</c:v>
                      </c:pt>
                      <c:pt idx="1918">
                        <c:v>7.3869999999999996</c:v>
                      </c:pt>
                      <c:pt idx="1919">
                        <c:v>7.359</c:v>
                      </c:pt>
                      <c:pt idx="1920">
                        <c:v>7.3330000000000002</c:v>
                      </c:pt>
                      <c:pt idx="1921">
                        <c:v>7.335</c:v>
                      </c:pt>
                      <c:pt idx="1922">
                        <c:v>7.3259999999999996</c:v>
                      </c:pt>
                      <c:pt idx="1923">
                        <c:v>7.2990000000000004</c:v>
                      </c:pt>
                      <c:pt idx="1924">
                        <c:v>7.27</c:v>
                      </c:pt>
                      <c:pt idx="1925">
                        <c:v>7.2539999999999996</c:v>
                      </c:pt>
                      <c:pt idx="1926">
                        <c:v>7.2190000000000003</c:v>
                      </c:pt>
                      <c:pt idx="1927">
                        <c:v>7.1959999999999997</c:v>
                      </c:pt>
                      <c:pt idx="1928">
                        <c:v>7.1760000000000002</c:v>
                      </c:pt>
                      <c:pt idx="1929">
                        <c:v>7.1479999999999997</c:v>
                      </c:pt>
                      <c:pt idx="1930">
                        <c:v>7.1120000000000001</c:v>
                      </c:pt>
                      <c:pt idx="1931">
                        <c:v>7.08</c:v>
                      </c:pt>
                      <c:pt idx="1932">
                        <c:v>7.0759999999999996</c:v>
                      </c:pt>
                      <c:pt idx="1933">
                        <c:v>7.0540000000000003</c:v>
                      </c:pt>
                      <c:pt idx="1934">
                        <c:v>7.0439999999999996</c:v>
                      </c:pt>
                      <c:pt idx="1935">
                        <c:v>7.0129999999999999</c:v>
                      </c:pt>
                      <c:pt idx="1936">
                        <c:v>6.99</c:v>
                      </c:pt>
                      <c:pt idx="1937">
                        <c:v>6.952</c:v>
                      </c:pt>
                      <c:pt idx="1938">
                        <c:v>6.9429999999999996</c:v>
                      </c:pt>
                      <c:pt idx="1939">
                        <c:v>6.9130000000000003</c:v>
                      </c:pt>
                      <c:pt idx="1940">
                        <c:v>6.899</c:v>
                      </c:pt>
                      <c:pt idx="1941">
                        <c:v>6.8789999999999996</c:v>
                      </c:pt>
                      <c:pt idx="1942">
                        <c:v>6.8460000000000001</c:v>
                      </c:pt>
                      <c:pt idx="1943">
                        <c:v>6.8029999999999999</c:v>
                      </c:pt>
                      <c:pt idx="1944">
                        <c:v>6.7759999999999998</c:v>
                      </c:pt>
                      <c:pt idx="1945">
                        <c:v>6.7450000000000001</c:v>
                      </c:pt>
                      <c:pt idx="1946">
                        <c:v>6.7279999999999998</c:v>
                      </c:pt>
                      <c:pt idx="1947">
                        <c:v>6.7249999999999996</c:v>
                      </c:pt>
                      <c:pt idx="1948">
                        <c:v>6.694</c:v>
                      </c:pt>
                      <c:pt idx="1949">
                        <c:v>6.6680000000000001</c:v>
                      </c:pt>
                      <c:pt idx="1950">
                        <c:v>6.6440000000000001</c:v>
                      </c:pt>
                      <c:pt idx="1951">
                        <c:v>6.6040000000000001</c:v>
                      </c:pt>
                      <c:pt idx="1952">
                        <c:v>6.5739999999999998</c:v>
                      </c:pt>
                      <c:pt idx="1953">
                        <c:v>6.5410000000000004</c:v>
                      </c:pt>
                      <c:pt idx="1954">
                        <c:v>6.5010000000000003</c:v>
                      </c:pt>
                      <c:pt idx="1955">
                        <c:v>6.4960000000000004</c:v>
                      </c:pt>
                      <c:pt idx="1956">
                        <c:v>6.4790000000000001</c:v>
                      </c:pt>
                      <c:pt idx="1957">
                        <c:v>6.44</c:v>
                      </c:pt>
                      <c:pt idx="1958">
                        <c:v>6.4180000000000001</c:v>
                      </c:pt>
                      <c:pt idx="1959">
                        <c:v>6.3789999999999996</c:v>
                      </c:pt>
                      <c:pt idx="1960">
                        <c:v>6.3609999999999998</c:v>
                      </c:pt>
                      <c:pt idx="1961">
                        <c:v>6.3630000000000004</c:v>
                      </c:pt>
                      <c:pt idx="1962">
                        <c:v>6.367</c:v>
                      </c:pt>
                      <c:pt idx="1963">
                        <c:v>6.3879999999999999</c:v>
                      </c:pt>
                      <c:pt idx="1964">
                        <c:v>6.407</c:v>
                      </c:pt>
                      <c:pt idx="1965">
                        <c:v>6.4029999999999996</c:v>
                      </c:pt>
                      <c:pt idx="1966">
                        <c:v>6.3639999999999999</c:v>
                      </c:pt>
                      <c:pt idx="1967">
                        <c:v>6.2949999999999999</c:v>
                      </c:pt>
                      <c:pt idx="1968">
                        <c:v>6.2629999999999999</c:v>
                      </c:pt>
                      <c:pt idx="1969">
                        <c:v>6.22</c:v>
                      </c:pt>
                      <c:pt idx="1970">
                        <c:v>6.1719999999999997</c:v>
                      </c:pt>
                      <c:pt idx="1971">
                        <c:v>6.1550000000000002</c:v>
                      </c:pt>
                      <c:pt idx="1972">
                        <c:v>6.1379999999999999</c:v>
                      </c:pt>
                      <c:pt idx="1973">
                        <c:v>6.1539999999999999</c:v>
                      </c:pt>
                      <c:pt idx="1974">
                        <c:v>6.16</c:v>
                      </c:pt>
                      <c:pt idx="1975">
                        <c:v>6.1340000000000003</c:v>
                      </c:pt>
                      <c:pt idx="1976">
                        <c:v>6.1029999999999998</c:v>
                      </c:pt>
                      <c:pt idx="1977">
                        <c:v>6.0810000000000004</c:v>
                      </c:pt>
                      <c:pt idx="1978">
                        <c:v>6.069</c:v>
                      </c:pt>
                      <c:pt idx="1979">
                        <c:v>6.0759999999999996</c:v>
                      </c:pt>
                      <c:pt idx="1980">
                        <c:v>6.0780000000000003</c:v>
                      </c:pt>
                      <c:pt idx="1981">
                        <c:v>6.06</c:v>
                      </c:pt>
                      <c:pt idx="1982">
                        <c:v>6.0309999999999997</c:v>
                      </c:pt>
                      <c:pt idx="1983">
                        <c:v>6.0350000000000001</c:v>
                      </c:pt>
                      <c:pt idx="1984">
                        <c:v>6.0380000000000003</c:v>
                      </c:pt>
                      <c:pt idx="1985">
                        <c:v>5.9870000000000001</c:v>
                      </c:pt>
                      <c:pt idx="1986">
                        <c:v>5.9649999999999999</c:v>
                      </c:pt>
                      <c:pt idx="1987">
                        <c:v>6.0490000000000004</c:v>
                      </c:pt>
                      <c:pt idx="1988">
                        <c:v>6.0410000000000004</c:v>
                      </c:pt>
                      <c:pt idx="1989">
                        <c:v>6.0309999999999997</c:v>
                      </c:pt>
                      <c:pt idx="1990">
                        <c:v>6.0449999999999999</c:v>
                      </c:pt>
                      <c:pt idx="1991">
                        <c:v>6.0339999999999998</c:v>
                      </c:pt>
                      <c:pt idx="1992">
                        <c:v>5.9980000000000002</c:v>
                      </c:pt>
                      <c:pt idx="1993">
                        <c:v>5.9790000000000001</c:v>
                      </c:pt>
                      <c:pt idx="1994">
                        <c:v>5.9240000000000004</c:v>
                      </c:pt>
                      <c:pt idx="1995">
                        <c:v>5.8780000000000001</c:v>
                      </c:pt>
                      <c:pt idx="1996">
                        <c:v>5.87</c:v>
                      </c:pt>
                      <c:pt idx="1997">
                        <c:v>5.87</c:v>
                      </c:pt>
                      <c:pt idx="1998">
                        <c:v>5.8339999999999996</c:v>
                      </c:pt>
                      <c:pt idx="1999">
                        <c:v>5.8239999999999998</c:v>
                      </c:pt>
                      <c:pt idx="2000">
                        <c:v>5.78</c:v>
                      </c:pt>
                      <c:pt idx="2001">
                        <c:v>5.7439999999999998</c:v>
                      </c:pt>
                      <c:pt idx="2002">
                        <c:v>5.758</c:v>
                      </c:pt>
                      <c:pt idx="2003">
                        <c:v>5.7530000000000001</c:v>
                      </c:pt>
                      <c:pt idx="2004">
                        <c:v>5.7389999999999999</c:v>
                      </c:pt>
                      <c:pt idx="2005">
                        <c:v>5.7450000000000001</c:v>
                      </c:pt>
                      <c:pt idx="2006">
                        <c:v>5.7169999999999996</c:v>
                      </c:pt>
                      <c:pt idx="2007">
                        <c:v>5.74</c:v>
                      </c:pt>
                      <c:pt idx="2008">
                        <c:v>5.7430000000000003</c:v>
                      </c:pt>
                      <c:pt idx="2009">
                        <c:v>5.7389999999999999</c:v>
                      </c:pt>
                      <c:pt idx="2010">
                        <c:v>5.7080000000000002</c:v>
                      </c:pt>
                      <c:pt idx="2011">
                        <c:v>5.665</c:v>
                      </c:pt>
                      <c:pt idx="2012">
                        <c:v>5.6760000000000002</c:v>
                      </c:pt>
                      <c:pt idx="2013">
                        <c:v>5.6680000000000001</c:v>
                      </c:pt>
                      <c:pt idx="2014">
                        <c:v>5.6310000000000002</c:v>
                      </c:pt>
                      <c:pt idx="2015">
                        <c:v>5.5869999999999997</c:v>
                      </c:pt>
                      <c:pt idx="2016">
                        <c:v>5.5919999999999996</c:v>
                      </c:pt>
                      <c:pt idx="2017">
                        <c:v>5.5869999999999997</c:v>
                      </c:pt>
                      <c:pt idx="2018">
                        <c:v>5.585</c:v>
                      </c:pt>
                      <c:pt idx="2019">
                        <c:v>5.5529999999999999</c:v>
                      </c:pt>
                      <c:pt idx="2020">
                        <c:v>5.5410000000000004</c:v>
                      </c:pt>
                      <c:pt idx="2021">
                        <c:v>5.5469999999999997</c:v>
                      </c:pt>
                      <c:pt idx="2022">
                        <c:v>5.5279999999999996</c:v>
                      </c:pt>
                      <c:pt idx="2023">
                        <c:v>5.5780000000000003</c:v>
                      </c:pt>
                      <c:pt idx="2024">
                        <c:v>5.6040000000000001</c:v>
                      </c:pt>
                      <c:pt idx="2025">
                        <c:v>5.5810000000000004</c:v>
                      </c:pt>
                      <c:pt idx="2026">
                        <c:v>5.5350000000000001</c:v>
                      </c:pt>
                      <c:pt idx="2027">
                        <c:v>5.5209999999999999</c:v>
                      </c:pt>
                      <c:pt idx="2028">
                        <c:v>5.4850000000000003</c:v>
                      </c:pt>
                      <c:pt idx="2029">
                        <c:v>5.4850000000000003</c:v>
                      </c:pt>
                      <c:pt idx="2030">
                        <c:v>5.4649999999999999</c:v>
                      </c:pt>
                      <c:pt idx="2031">
                        <c:v>5.45</c:v>
                      </c:pt>
                      <c:pt idx="2032">
                        <c:v>5.4139999999999997</c:v>
                      </c:pt>
                      <c:pt idx="2033">
                        <c:v>5.4489999999999998</c:v>
                      </c:pt>
                      <c:pt idx="2034">
                        <c:v>5.46</c:v>
                      </c:pt>
                      <c:pt idx="2035">
                        <c:v>5.4560000000000004</c:v>
                      </c:pt>
                      <c:pt idx="2036">
                        <c:v>5.4589999999999996</c:v>
                      </c:pt>
                      <c:pt idx="2037">
                        <c:v>5.4429999999999996</c:v>
                      </c:pt>
                      <c:pt idx="2038">
                        <c:v>5.4089999999999998</c:v>
                      </c:pt>
                      <c:pt idx="2039">
                        <c:v>5.4</c:v>
                      </c:pt>
                      <c:pt idx="2040">
                        <c:v>5.3689999999999998</c:v>
                      </c:pt>
                      <c:pt idx="2041">
                        <c:v>5.3639999999999999</c:v>
                      </c:pt>
                      <c:pt idx="2042">
                        <c:v>5.3630000000000004</c:v>
                      </c:pt>
                      <c:pt idx="2043">
                        <c:v>5.375</c:v>
                      </c:pt>
                      <c:pt idx="2044">
                        <c:v>5.3490000000000002</c:v>
                      </c:pt>
                      <c:pt idx="2045">
                        <c:v>5.3470000000000004</c:v>
                      </c:pt>
                      <c:pt idx="2046">
                        <c:v>5.3520000000000003</c:v>
                      </c:pt>
                      <c:pt idx="2047">
                        <c:v>5.3460000000000001</c:v>
                      </c:pt>
                      <c:pt idx="2048">
                        <c:v>5.3470000000000004</c:v>
                      </c:pt>
                      <c:pt idx="2049">
                        <c:v>5.3360000000000003</c:v>
                      </c:pt>
                      <c:pt idx="2050">
                        <c:v>5.3159999999999998</c:v>
                      </c:pt>
                      <c:pt idx="2051">
                        <c:v>5.3019999999999996</c:v>
                      </c:pt>
                      <c:pt idx="2052">
                        <c:v>5.2569999999999997</c:v>
                      </c:pt>
                      <c:pt idx="2053">
                        <c:v>5.2220000000000004</c:v>
                      </c:pt>
                      <c:pt idx="2054">
                        <c:v>5.2359999999999998</c:v>
                      </c:pt>
                      <c:pt idx="2055">
                        <c:v>5.23</c:v>
                      </c:pt>
                      <c:pt idx="2056">
                        <c:v>5.181</c:v>
                      </c:pt>
                      <c:pt idx="2057">
                        <c:v>5.1680000000000001</c:v>
                      </c:pt>
                      <c:pt idx="2058">
                        <c:v>5.1230000000000002</c:v>
                      </c:pt>
                      <c:pt idx="2059">
                        <c:v>5.0869999999999997</c:v>
                      </c:pt>
                      <c:pt idx="2060">
                        <c:v>5.0810000000000004</c:v>
                      </c:pt>
                      <c:pt idx="2061">
                        <c:v>5.0780000000000003</c:v>
                      </c:pt>
                      <c:pt idx="2062">
                        <c:v>5.0949999999999998</c:v>
                      </c:pt>
                      <c:pt idx="2063">
                        <c:v>5.1040000000000001</c:v>
                      </c:pt>
                      <c:pt idx="2064">
                        <c:v>5.1050000000000004</c:v>
                      </c:pt>
                      <c:pt idx="2065">
                        <c:v>5.09</c:v>
                      </c:pt>
                      <c:pt idx="2066">
                        <c:v>5.0819999999999999</c:v>
                      </c:pt>
                      <c:pt idx="2067">
                        <c:v>5.0869999999999997</c:v>
                      </c:pt>
                      <c:pt idx="2068">
                        <c:v>5.0890000000000004</c:v>
                      </c:pt>
                      <c:pt idx="2069">
                        <c:v>5.0880000000000001</c:v>
                      </c:pt>
                      <c:pt idx="2070">
                        <c:v>5.0789999999999997</c:v>
                      </c:pt>
                      <c:pt idx="2071">
                        <c:v>5.093</c:v>
                      </c:pt>
                      <c:pt idx="2072">
                        <c:v>5.0960000000000001</c:v>
                      </c:pt>
                      <c:pt idx="2073">
                        <c:v>5.0970000000000004</c:v>
                      </c:pt>
                      <c:pt idx="2074">
                        <c:v>5.085</c:v>
                      </c:pt>
                      <c:pt idx="2075">
                        <c:v>5.0620000000000003</c:v>
                      </c:pt>
                      <c:pt idx="2076">
                        <c:v>5.032</c:v>
                      </c:pt>
                      <c:pt idx="2077">
                        <c:v>4.9580000000000002</c:v>
                      </c:pt>
                      <c:pt idx="2078">
                        <c:v>4.9189999999999996</c:v>
                      </c:pt>
                      <c:pt idx="2079">
                        <c:v>4.9050000000000002</c:v>
                      </c:pt>
                      <c:pt idx="2080">
                        <c:v>4.8620000000000001</c:v>
                      </c:pt>
                      <c:pt idx="2081">
                        <c:v>4.8819999999999997</c:v>
                      </c:pt>
                      <c:pt idx="2082">
                        <c:v>4.8929999999999998</c:v>
                      </c:pt>
                      <c:pt idx="2083">
                        <c:v>4.8849999999999998</c:v>
                      </c:pt>
                      <c:pt idx="2084">
                        <c:v>4.8579999999999997</c:v>
                      </c:pt>
                      <c:pt idx="2085">
                        <c:v>4.8579999999999997</c:v>
                      </c:pt>
                      <c:pt idx="2086">
                        <c:v>4.83</c:v>
                      </c:pt>
                      <c:pt idx="2087">
                        <c:v>4.8239999999999998</c:v>
                      </c:pt>
                      <c:pt idx="2088">
                        <c:v>4.7990000000000004</c:v>
                      </c:pt>
                      <c:pt idx="2089">
                        <c:v>4.7830000000000004</c:v>
                      </c:pt>
                      <c:pt idx="2090">
                        <c:v>4.7720000000000002</c:v>
                      </c:pt>
                      <c:pt idx="2091">
                        <c:v>4.806</c:v>
                      </c:pt>
                      <c:pt idx="2092">
                        <c:v>4.835</c:v>
                      </c:pt>
                      <c:pt idx="2093">
                        <c:v>4.835</c:v>
                      </c:pt>
                      <c:pt idx="2094">
                        <c:v>4.8259999999999996</c:v>
                      </c:pt>
                      <c:pt idx="2095">
                        <c:v>4.7969999999999997</c:v>
                      </c:pt>
                      <c:pt idx="2096">
                        <c:v>4.7670000000000003</c:v>
                      </c:pt>
                      <c:pt idx="2097">
                        <c:v>4.75</c:v>
                      </c:pt>
                      <c:pt idx="2098">
                        <c:v>4.7530000000000001</c:v>
                      </c:pt>
                      <c:pt idx="2099">
                        <c:v>4.7530000000000001</c:v>
                      </c:pt>
                      <c:pt idx="2100">
                        <c:v>4.7610000000000001</c:v>
                      </c:pt>
                      <c:pt idx="2101">
                        <c:v>4.7880000000000003</c:v>
                      </c:pt>
                      <c:pt idx="2102">
                        <c:v>4.8079999999999998</c:v>
                      </c:pt>
                      <c:pt idx="2103">
                        <c:v>4.8120000000000003</c:v>
                      </c:pt>
                      <c:pt idx="2104">
                        <c:v>4.8090000000000002</c:v>
                      </c:pt>
                      <c:pt idx="2105">
                        <c:v>4.8029999999999999</c:v>
                      </c:pt>
                      <c:pt idx="2106">
                        <c:v>4.7869999999999999</c:v>
                      </c:pt>
                      <c:pt idx="2107">
                        <c:v>4.7720000000000002</c:v>
                      </c:pt>
                      <c:pt idx="2108">
                        <c:v>4.7510000000000003</c:v>
                      </c:pt>
                      <c:pt idx="2109">
                        <c:v>4.7060000000000004</c:v>
                      </c:pt>
                      <c:pt idx="2110">
                        <c:v>4.6609999999999996</c:v>
                      </c:pt>
                      <c:pt idx="2111">
                        <c:v>4.6360000000000001</c:v>
                      </c:pt>
                      <c:pt idx="2112">
                        <c:v>4.6289999999999996</c:v>
                      </c:pt>
                      <c:pt idx="2113">
                        <c:v>4.6369999999999996</c:v>
                      </c:pt>
                      <c:pt idx="2114">
                        <c:v>4.6319999999999997</c:v>
                      </c:pt>
                      <c:pt idx="2115">
                        <c:v>4.6159999999999997</c:v>
                      </c:pt>
                      <c:pt idx="2116">
                        <c:v>4.5990000000000002</c:v>
                      </c:pt>
                      <c:pt idx="2117">
                        <c:v>4.5709999999999997</c:v>
                      </c:pt>
                      <c:pt idx="2118">
                        <c:v>4.5869999999999997</c:v>
                      </c:pt>
                      <c:pt idx="2119">
                        <c:v>4.5780000000000003</c:v>
                      </c:pt>
                      <c:pt idx="2120">
                        <c:v>4.5759999999999996</c:v>
                      </c:pt>
                      <c:pt idx="2121">
                        <c:v>4.5529999999999999</c:v>
                      </c:pt>
                      <c:pt idx="2122">
                        <c:v>4.5149999999999997</c:v>
                      </c:pt>
                      <c:pt idx="2123">
                        <c:v>4.5060000000000002</c:v>
                      </c:pt>
                      <c:pt idx="2124">
                        <c:v>4.5179999999999998</c:v>
                      </c:pt>
                      <c:pt idx="2125">
                        <c:v>4.508</c:v>
                      </c:pt>
                      <c:pt idx="2126">
                        <c:v>4.4720000000000004</c:v>
                      </c:pt>
                      <c:pt idx="2127">
                        <c:v>4.4619999999999997</c:v>
                      </c:pt>
                      <c:pt idx="2128">
                        <c:v>4.4459999999999997</c:v>
                      </c:pt>
                      <c:pt idx="2129">
                        <c:v>4.43</c:v>
                      </c:pt>
                      <c:pt idx="2130">
                        <c:v>4.4390000000000001</c:v>
                      </c:pt>
                      <c:pt idx="2131">
                        <c:v>4.45</c:v>
                      </c:pt>
                      <c:pt idx="2132">
                        <c:v>4.4489999999999998</c:v>
                      </c:pt>
                      <c:pt idx="2133">
                        <c:v>4.4210000000000003</c:v>
                      </c:pt>
                      <c:pt idx="2134">
                        <c:v>4.3949999999999996</c:v>
                      </c:pt>
                      <c:pt idx="2135">
                        <c:v>4.3860000000000001</c:v>
                      </c:pt>
                      <c:pt idx="2136">
                        <c:v>4.3879999999999999</c:v>
                      </c:pt>
                      <c:pt idx="2137">
                        <c:v>4.3659999999999997</c:v>
                      </c:pt>
                      <c:pt idx="2138">
                        <c:v>4.3600000000000003</c:v>
                      </c:pt>
                      <c:pt idx="2139">
                        <c:v>4.3769999999999998</c:v>
                      </c:pt>
                      <c:pt idx="2140">
                        <c:v>4.4109999999999996</c:v>
                      </c:pt>
                      <c:pt idx="2141">
                        <c:v>4.4560000000000004</c:v>
                      </c:pt>
                      <c:pt idx="2142">
                        <c:v>4.4800000000000004</c:v>
                      </c:pt>
                      <c:pt idx="2143">
                        <c:v>4.5030000000000001</c:v>
                      </c:pt>
                      <c:pt idx="2144">
                        <c:v>4.4969999999999999</c:v>
                      </c:pt>
                      <c:pt idx="2145">
                        <c:v>4.4560000000000004</c:v>
                      </c:pt>
                      <c:pt idx="2146">
                        <c:v>4.42</c:v>
                      </c:pt>
                      <c:pt idx="2147">
                        <c:v>4.3979999999999997</c:v>
                      </c:pt>
                      <c:pt idx="2148">
                        <c:v>4.3719999999999999</c:v>
                      </c:pt>
                      <c:pt idx="2149">
                        <c:v>4.3259999999999996</c:v>
                      </c:pt>
                      <c:pt idx="2150">
                        <c:v>4.3099999999999996</c:v>
                      </c:pt>
                      <c:pt idx="2151">
                        <c:v>4.3499999999999996</c:v>
                      </c:pt>
                      <c:pt idx="2152">
                        <c:v>4.3719999999999999</c:v>
                      </c:pt>
                      <c:pt idx="2153">
                        <c:v>4.34</c:v>
                      </c:pt>
                      <c:pt idx="2154">
                        <c:v>4.3499999999999996</c:v>
                      </c:pt>
                      <c:pt idx="2155">
                        <c:v>4.3540000000000001</c:v>
                      </c:pt>
                      <c:pt idx="2156">
                        <c:v>4.3739999999999997</c:v>
                      </c:pt>
                      <c:pt idx="2157">
                        <c:v>4.415</c:v>
                      </c:pt>
                      <c:pt idx="2158">
                        <c:v>4.4039999999999999</c:v>
                      </c:pt>
                      <c:pt idx="2159">
                        <c:v>4.3739999999999997</c:v>
                      </c:pt>
                      <c:pt idx="2160">
                        <c:v>4.351</c:v>
                      </c:pt>
                      <c:pt idx="2161">
                        <c:v>4.3250000000000002</c:v>
                      </c:pt>
                      <c:pt idx="2162">
                        <c:v>4.2850000000000001</c:v>
                      </c:pt>
                      <c:pt idx="2163">
                        <c:v>4.2510000000000003</c:v>
                      </c:pt>
                      <c:pt idx="2164">
                        <c:v>4.22</c:v>
                      </c:pt>
                      <c:pt idx="2165">
                        <c:v>4.2190000000000003</c:v>
                      </c:pt>
                      <c:pt idx="2166">
                        <c:v>4.2530000000000001</c:v>
                      </c:pt>
                      <c:pt idx="2167">
                        <c:v>4.2510000000000003</c:v>
                      </c:pt>
                      <c:pt idx="2168">
                        <c:v>4.2430000000000003</c:v>
                      </c:pt>
                      <c:pt idx="2169">
                        <c:v>4.2690000000000001</c:v>
                      </c:pt>
                      <c:pt idx="2170">
                        <c:v>4.28</c:v>
                      </c:pt>
                      <c:pt idx="2171">
                        <c:v>4.2720000000000002</c:v>
                      </c:pt>
                      <c:pt idx="2172">
                        <c:v>4.2290000000000001</c:v>
                      </c:pt>
                      <c:pt idx="2173">
                        <c:v>4.1779999999999999</c:v>
                      </c:pt>
                      <c:pt idx="2174">
                        <c:v>4.1710000000000003</c:v>
                      </c:pt>
                      <c:pt idx="2175">
                        <c:v>4.1449999999999996</c:v>
                      </c:pt>
                      <c:pt idx="2176">
                        <c:v>4.1790000000000003</c:v>
                      </c:pt>
                      <c:pt idx="2177">
                        <c:v>4.24</c:v>
                      </c:pt>
                      <c:pt idx="2178">
                        <c:v>4.2350000000000003</c:v>
                      </c:pt>
                      <c:pt idx="2179">
                        <c:v>4.2530000000000001</c:v>
                      </c:pt>
                      <c:pt idx="2180">
                        <c:v>4.2969999999999997</c:v>
                      </c:pt>
                      <c:pt idx="2181">
                        <c:v>4.3230000000000004</c:v>
                      </c:pt>
                      <c:pt idx="2182">
                        <c:v>4.3650000000000002</c:v>
                      </c:pt>
                      <c:pt idx="2183">
                        <c:v>4.3440000000000003</c:v>
                      </c:pt>
                      <c:pt idx="2184">
                        <c:v>4.38</c:v>
                      </c:pt>
                      <c:pt idx="2185">
                        <c:v>4.3499999999999996</c:v>
                      </c:pt>
                      <c:pt idx="2186">
                        <c:v>4.3600000000000003</c:v>
                      </c:pt>
                      <c:pt idx="2187">
                        <c:v>4.4359999999999999</c:v>
                      </c:pt>
                      <c:pt idx="2188">
                        <c:v>4.415</c:v>
                      </c:pt>
                      <c:pt idx="2189">
                        <c:v>4.4409999999999998</c:v>
                      </c:pt>
                      <c:pt idx="2190">
                        <c:v>4.4130000000000003</c:v>
                      </c:pt>
                      <c:pt idx="2191">
                        <c:v>4.3680000000000003</c:v>
                      </c:pt>
                      <c:pt idx="2192">
                        <c:v>4.4219999999999997</c:v>
                      </c:pt>
                      <c:pt idx="2193">
                        <c:v>4.4880000000000004</c:v>
                      </c:pt>
                      <c:pt idx="2194">
                        <c:v>4.508</c:v>
                      </c:pt>
                      <c:pt idx="2195">
                        <c:v>4.5460000000000003</c:v>
                      </c:pt>
                      <c:pt idx="2196">
                        <c:v>4.5350000000000001</c:v>
                      </c:pt>
                      <c:pt idx="2197">
                        <c:v>4.5609999999999999</c:v>
                      </c:pt>
                      <c:pt idx="2198">
                        <c:v>4.6040000000000001</c:v>
                      </c:pt>
                      <c:pt idx="2199">
                        <c:v>4.6559999999999997</c:v>
                      </c:pt>
                      <c:pt idx="2200">
                        <c:v>4.6429999999999998</c:v>
                      </c:pt>
                      <c:pt idx="2201">
                        <c:v>4.593</c:v>
                      </c:pt>
                      <c:pt idx="2202">
                        <c:v>4.524</c:v>
                      </c:pt>
                      <c:pt idx="2203">
                        <c:v>4.4409999999999998</c:v>
                      </c:pt>
                      <c:pt idx="2204">
                        <c:v>4.492</c:v>
                      </c:pt>
                      <c:pt idx="2205">
                        <c:v>4.5609999999999999</c:v>
                      </c:pt>
                      <c:pt idx="2206">
                        <c:v>4.5220000000000002</c:v>
                      </c:pt>
                      <c:pt idx="2207">
                        <c:v>4.4569999999999999</c:v>
                      </c:pt>
                      <c:pt idx="2208">
                        <c:v>4.4080000000000004</c:v>
                      </c:pt>
                      <c:pt idx="2209">
                        <c:v>4.3659999999999997</c:v>
                      </c:pt>
                      <c:pt idx="2210">
                        <c:v>4.3360000000000003</c:v>
                      </c:pt>
                      <c:pt idx="2211">
                        <c:v>4.3929999999999998</c:v>
                      </c:pt>
                      <c:pt idx="2212">
                        <c:v>4.4130000000000003</c:v>
                      </c:pt>
                      <c:pt idx="2213">
                        <c:v>4.4160000000000004</c:v>
                      </c:pt>
                      <c:pt idx="2214">
                        <c:v>4.3159999999999998</c:v>
                      </c:pt>
                      <c:pt idx="2215">
                        <c:v>4.26</c:v>
                      </c:pt>
                      <c:pt idx="2216">
                        <c:v>4.3319999999999999</c:v>
                      </c:pt>
                      <c:pt idx="2217">
                        <c:v>4.2709999999999999</c:v>
                      </c:pt>
                      <c:pt idx="2218">
                        <c:v>4.3280000000000003</c:v>
                      </c:pt>
                      <c:pt idx="2219">
                        <c:v>4.3600000000000003</c:v>
                      </c:pt>
                      <c:pt idx="2220">
                        <c:v>4.3369999999999997</c:v>
                      </c:pt>
                      <c:pt idx="2221">
                        <c:v>4.3010000000000002</c:v>
                      </c:pt>
                      <c:pt idx="2222">
                        <c:v>4.2560000000000002</c:v>
                      </c:pt>
                      <c:pt idx="2223">
                        <c:v>4.2190000000000003</c:v>
                      </c:pt>
                      <c:pt idx="2224">
                        <c:v>4.1820000000000004</c:v>
                      </c:pt>
                      <c:pt idx="2225">
                        <c:v>4.1360000000000001</c:v>
                      </c:pt>
                      <c:pt idx="2226">
                        <c:v>4.0839999999999996</c:v>
                      </c:pt>
                      <c:pt idx="2227">
                        <c:v>4.0579999999999998</c:v>
                      </c:pt>
                      <c:pt idx="2228">
                        <c:v>4.016</c:v>
                      </c:pt>
                      <c:pt idx="2229">
                        <c:v>3.9969999999999999</c:v>
                      </c:pt>
                      <c:pt idx="2230">
                        <c:v>3.976</c:v>
                      </c:pt>
                      <c:pt idx="2231">
                        <c:v>3.9910000000000001</c:v>
                      </c:pt>
                      <c:pt idx="2232">
                        <c:v>4.0190000000000001</c:v>
                      </c:pt>
                      <c:pt idx="2233">
                        <c:v>4.0730000000000004</c:v>
                      </c:pt>
                      <c:pt idx="2234">
                        <c:v>4.0510000000000002</c:v>
                      </c:pt>
                      <c:pt idx="2235">
                        <c:v>4.0540000000000003</c:v>
                      </c:pt>
                      <c:pt idx="2236">
                        <c:v>4.0430000000000001</c:v>
                      </c:pt>
                      <c:pt idx="2237">
                        <c:v>4</c:v>
                      </c:pt>
                      <c:pt idx="2238">
                        <c:v>3.984</c:v>
                      </c:pt>
                      <c:pt idx="2239">
                        <c:v>3.956</c:v>
                      </c:pt>
                      <c:pt idx="2240">
                        <c:v>3.9329999999999998</c:v>
                      </c:pt>
                      <c:pt idx="2241">
                        <c:v>3.8980000000000001</c:v>
                      </c:pt>
                      <c:pt idx="2242">
                        <c:v>3.9180000000000001</c:v>
                      </c:pt>
                      <c:pt idx="2243">
                        <c:v>3.9159999999999999</c:v>
                      </c:pt>
                      <c:pt idx="2244">
                        <c:v>3.9289999999999998</c:v>
                      </c:pt>
                      <c:pt idx="2245">
                        <c:v>3.8940000000000001</c:v>
                      </c:pt>
                      <c:pt idx="2246">
                        <c:v>3.9180000000000001</c:v>
                      </c:pt>
                      <c:pt idx="2247">
                        <c:v>3.9390000000000001</c:v>
                      </c:pt>
                      <c:pt idx="2248">
                        <c:v>3.9359999999999999</c:v>
                      </c:pt>
                      <c:pt idx="2249">
                        <c:v>3.944</c:v>
                      </c:pt>
                      <c:pt idx="2250">
                        <c:v>3.9140000000000001</c:v>
                      </c:pt>
                      <c:pt idx="2251">
                        <c:v>3.8540000000000001</c:v>
                      </c:pt>
                      <c:pt idx="2252">
                        <c:v>3.82</c:v>
                      </c:pt>
                      <c:pt idx="2253">
                        <c:v>3.8319999999999999</c:v>
                      </c:pt>
                      <c:pt idx="2254">
                        <c:v>3.8570000000000002</c:v>
                      </c:pt>
                      <c:pt idx="2255">
                        <c:v>3.8980000000000001</c:v>
                      </c:pt>
                      <c:pt idx="2256">
                        <c:v>3.9319999999999999</c:v>
                      </c:pt>
                      <c:pt idx="2257">
                        <c:v>3.9830000000000001</c:v>
                      </c:pt>
                      <c:pt idx="2258">
                        <c:v>4.0030000000000001</c:v>
                      </c:pt>
                      <c:pt idx="2259">
                        <c:v>4.0140000000000002</c:v>
                      </c:pt>
                      <c:pt idx="2260">
                        <c:v>4.016</c:v>
                      </c:pt>
                      <c:pt idx="2261">
                        <c:v>3.9990000000000001</c:v>
                      </c:pt>
                      <c:pt idx="2262">
                        <c:v>3.9889999999999999</c:v>
                      </c:pt>
                      <c:pt idx="2263">
                        <c:v>3.9910000000000001</c:v>
                      </c:pt>
                      <c:pt idx="2264">
                        <c:v>3.9940000000000002</c:v>
                      </c:pt>
                      <c:pt idx="2265">
                        <c:v>3.956</c:v>
                      </c:pt>
                      <c:pt idx="2266">
                        <c:v>3.9860000000000002</c:v>
                      </c:pt>
                      <c:pt idx="2267">
                        <c:v>4.0259999999999998</c:v>
                      </c:pt>
                      <c:pt idx="2268">
                        <c:v>3.9990000000000001</c:v>
                      </c:pt>
                      <c:pt idx="2269">
                        <c:v>4.0309999999999997</c:v>
                      </c:pt>
                      <c:pt idx="2270">
                        <c:v>4.016</c:v>
                      </c:pt>
                      <c:pt idx="2271">
                        <c:v>4.0339999999999998</c:v>
                      </c:pt>
                      <c:pt idx="2272">
                        <c:v>4.0419999999999998</c:v>
                      </c:pt>
                      <c:pt idx="2273">
                        <c:v>4.0289999999999999</c:v>
                      </c:pt>
                      <c:pt idx="2274">
                        <c:v>4.0039999999999996</c:v>
                      </c:pt>
                      <c:pt idx="2275">
                        <c:v>4.024</c:v>
                      </c:pt>
                      <c:pt idx="2276">
                        <c:v>4</c:v>
                      </c:pt>
                      <c:pt idx="2277">
                        <c:v>4.0039999999999996</c:v>
                      </c:pt>
                      <c:pt idx="2278">
                        <c:v>4.0389999999999997</c:v>
                      </c:pt>
                      <c:pt idx="2279">
                        <c:v>4.0469999999999997</c:v>
                      </c:pt>
                      <c:pt idx="2280">
                        <c:v>4.0720000000000001</c:v>
                      </c:pt>
                      <c:pt idx="2281">
                        <c:v>4.0720000000000001</c:v>
                      </c:pt>
                      <c:pt idx="2282">
                        <c:v>4.0860000000000003</c:v>
                      </c:pt>
                      <c:pt idx="2283">
                        <c:v>4.0819999999999999</c:v>
                      </c:pt>
                      <c:pt idx="2284">
                        <c:v>4.0640000000000001</c:v>
                      </c:pt>
                      <c:pt idx="2285">
                        <c:v>4.0140000000000002</c:v>
                      </c:pt>
                      <c:pt idx="2286">
                        <c:v>3.9980000000000002</c:v>
                      </c:pt>
                      <c:pt idx="2287">
                        <c:v>4.0030000000000001</c:v>
                      </c:pt>
                      <c:pt idx="2288">
                        <c:v>4.0010000000000003</c:v>
                      </c:pt>
                      <c:pt idx="2289">
                        <c:v>4.0259999999999998</c:v>
                      </c:pt>
                      <c:pt idx="2290">
                        <c:v>4.0469999999999997</c:v>
                      </c:pt>
                      <c:pt idx="2291">
                        <c:v>4.0780000000000003</c:v>
                      </c:pt>
                      <c:pt idx="2292">
                        <c:v>4.0620000000000003</c:v>
                      </c:pt>
                      <c:pt idx="2293">
                        <c:v>4.0060000000000002</c:v>
                      </c:pt>
                      <c:pt idx="2294">
                        <c:v>3.9609999999999999</c:v>
                      </c:pt>
                      <c:pt idx="2295">
                        <c:v>3.9180000000000001</c:v>
                      </c:pt>
                      <c:pt idx="2296">
                        <c:v>3.9169999999999998</c:v>
                      </c:pt>
                      <c:pt idx="2297">
                        <c:v>3.9220000000000002</c:v>
                      </c:pt>
                      <c:pt idx="2298">
                        <c:v>3.9740000000000002</c:v>
                      </c:pt>
                      <c:pt idx="2299">
                        <c:v>3.9870000000000001</c:v>
                      </c:pt>
                      <c:pt idx="2300">
                        <c:v>3.9540000000000002</c:v>
                      </c:pt>
                      <c:pt idx="2301">
                        <c:v>3.9089999999999998</c:v>
                      </c:pt>
                      <c:pt idx="2302">
                        <c:v>3.8620000000000001</c:v>
                      </c:pt>
                      <c:pt idx="2303">
                        <c:v>3.8490000000000002</c:v>
                      </c:pt>
                      <c:pt idx="2304">
                        <c:v>3.8860000000000001</c:v>
                      </c:pt>
                      <c:pt idx="2305">
                        <c:v>3.9060000000000001</c:v>
                      </c:pt>
                      <c:pt idx="2306">
                        <c:v>3.919</c:v>
                      </c:pt>
                      <c:pt idx="2307">
                        <c:v>3.931</c:v>
                      </c:pt>
                      <c:pt idx="2308">
                        <c:v>3.9359999999999999</c:v>
                      </c:pt>
                      <c:pt idx="2309">
                        <c:v>3.92</c:v>
                      </c:pt>
                      <c:pt idx="2310">
                        <c:v>3.89</c:v>
                      </c:pt>
                      <c:pt idx="2311">
                        <c:v>3.8570000000000002</c:v>
                      </c:pt>
                      <c:pt idx="2312">
                        <c:v>3.7770000000000001</c:v>
                      </c:pt>
                      <c:pt idx="2313">
                        <c:v>3.7490000000000001</c:v>
                      </c:pt>
                      <c:pt idx="2314">
                        <c:v>3.7360000000000002</c:v>
                      </c:pt>
                      <c:pt idx="2315">
                        <c:v>3.7440000000000002</c:v>
                      </c:pt>
                      <c:pt idx="2316">
                        <c:v>3.7250000000000001</c:v>
                      </c:pt>
                      <c:pt idx="2317">
                        <c:v>3.7360000000000002</c:v>
                      </c:pt>
                      <c:pt idx="2318">
                        <c:v>3.7469999999999999</c:v>
                      </c:pt>
                      <c:pt idx="2319">
                        <c:v>3.7559999999999998</c:v>
                      </c:pt>
                      <c:pt idx="2320">
                        <c:v>3.7269999999999999</c:v>
                      </c:pt>
                      <c:pt idx="2321">
                        <c:v>3.7069999999999999</c:v>
                      </c:pt>
                      <c:pt idx="2322">
                        <c:v>3.6829999999999998</c:v>
                      </c:pt>
                      <c:pt idx="2323">
                        <c:v>3.7029999999999998</c:v>
                      </c:pt>
                      <c:pt idx="2324">
                        <c:v>3.738</c:v>
                      </c:pt>
                      <c:pt idx="2325">
                        <c:v>3.798</c:v>
                      </c:pt>
                      <c:pt idx="2326">
                        <c:v>3.823</c:v>
                      </c:pt>
                      <c:pt idx="2327">
                        <c:v>3.8170000000000002</c:v>
                      </c:pt>
                      <c:pt idx="2328">
                        <c:v>3.7970000000000002</c:v>
                      </c:pt>
                      <c:pt idx="2329">
                        <c:v>3.7829999999999999</c:v>
                      </c:pt>
                      <c:pt idx="2330">
                        <c:v>3.7360000000000002</c:v>
                      </c:pt>
                      <c:pt idx="2331">
                        <c:v>3.7360000000000002</c:v>
                      </c:pt>
                      <c:pt idx="2332">
                        <c:v>3.7109999999999999</c:v>
                      </c:pt>
                      <c:pt idx="2333">
                        <c:v>3.7610000000000001</c:v>
                      </c:pt>
                      <c:pt idx="2334">
                        <c:v>3.782</c:v>
                      </c:pt>
                      <c:pt idx="2335">
                        <c:v>3.843</c:v>
                      </c:pt>
                      <c:pt idx="2336">
                        <c:v>3.8620000000000001</c:v>
                      </c:pt>
                      <c:pt idx="2337">
                        <c:v>3.8439999999999999</c:v>
                      </c:pt>
                      <c:pt idx="2338">
                        <c:v>3.8420000000000001</c:v>
                      </c:pt>
                      <c:pt idx="2339">
                        <c:v>3.867</c:v>
                      </c:pt>
                      <c:pt idx="2340">
                        <c:v>3.8679999999999999</c:v>
                      </c:pt>
                      <c:pt idx="2341">
                        <c:v>3.8519999999999999</c:v>
                      </c:pt>
                      <c:pt idx="2342">
                        <c:v>3.8540000000000001</c:v>
                      </c:pt>
                      <c:pt idx="2343">
                        <c:v>3.851</c:v>
                      </c:pt>
                      <c:pt idx="2344">
                        <c:v>3.81</c:v>
                      </c:pt>
                      <c:pt idx="2345">
                        <c:v>3.7629999999999999</c:v>
                      </c:pt>
                      <c:pt idx="2346">
                        <c:v>3.7549999999999999</c:v>
                      </c:pt>
                      <c:pt idx="2347">
                        <c:v>3.7210000000000001</c:v>
                      </c:pt>
                      <c:pt idx="2348">
                        <c:v>3.7130000000000001</c:v>
                      </c:pt>
                      <c:pt idx="2349">
                        <c:v>3.7410000000000001</c:v>
                      </c:pt>
                      <c:pt idx="2350">
                        <c:v>3.7440000000000002</c:v>
                      </c:pt>
                      <c:pt idx="2351">
                        <c:v>3.8180000000000001</c:v>
                      </c:pt>
                      <c:pt idx="2352">
                        <c:v>3.81</c:v>
                      </c:pt>
                      <c:pt idx="2353">
                        <c:v>3.8769999999999998</c:v>
                      </c:pt>
                      <c:pt idx="2354">
                        <c:v>3.8849999999999998</c:v>
                      </c:pt>
                      <c:pt idx="2355">
                        <c:v>3.89</c:v>
                      </c:pt>
                      <c:pt idx="2356">
                        <c:v>3.887</c:v>
                      </c:pt>
                      <c:pt idx="2357">
                        <c:v>3.8839999999999999</c:v>
                      </c:pt>
                      <c:pt idx="2358">
                        <c:v>3.847</c:v>
                      </c:pt>
                      <c:pt idx="2359">
                        <c:v>3.8279999999999998</c:v>
                      </c:pt>
                      <c:pt idx="2360">
                        <c:v>3.85</c:v>
                      </c:pt>
                      <c:pt idx="2361">
                        <c:v>3.8769999999999998</c:v>
                      </c:pt>
                      <c:pt idx="2362">
                        <c:v>3.875</c:v>
                      </c:pt>
                      <c:pt idx="2363">
                        <c:v>3.8490000000000002</c:v>
                      </c:pt>
                      <c:pt idx="2364">
                        <c:v>3.7970000000000002</c:v>
                      </c:pt>
                      <c:pt idx="2365">
                        <c:v>3.8010000000000002</c:v>
                      </c:pt>
                      <c:pt idx="2366">
                        <c:v>3.859</c:v>
                      </c:pt>
                      <c:pt idx="2367">
                        <c:v>3.8460000000000001</c:v>
                      </c:pt>
                      <c:pt idx="2368">
                        <c:v>3.8439999999999999</c:v>
                      </c:pt>
                      <c:pt idx="2369">
                        <c:v>3.867</c:v>
                      </c:pt>
                      <c:pt idx="2370">
                        <c:v>3.8740000000000001</c:v>
                      </c:pt>
                      <c:pt idx="2371">
                        <c:v>3.8450000000000002</c:v>
                      </c:pt>
                      <c:pt idx="2372">
                        <c:v>3.8559999999999999</c:v>
                      </c:pt>
                      <c:pt idx="2373">
                        <c:v>3.8639999999999999</c:v>
                      </c:pt>
                      <c:pt idx="2374">
                        <c:v>3.8740000000000001</c:v>
                      </c:pt>
                      <c:pt idx="2375">
                        <c:v>3.8450000000000002</c:v>
                      </c:pt>
                      <c:pt idx="2376">
                        <c:v>3.8090000000000002</c:v>
                      </c:pt>
                      <c:pt idx="2377">
                        <c:v>3.7970000000000002</c:v>
                      </c:pt>
                      <c:pt idx="2378">
                        <c:v>3.7970000000000002</c:v>
                      </c:pt>
                      <c:pt idx="2379">
                        <c:v>3.7879999999999998</c:v>
                      </c:pt>
                      <c:pt idx="2380">
                        <c:v>3.7639999999999998</c:v>
                      </c:pt>
                      <c:pt idx="2381">
                        <c:v>3.7490000000000001</c:v>
                      </c:pt>
                      <c:pt idx="2382">
                        <c:v>3.7610000000000001</c:v>
                      </c:pt>
                      <c:pt idx="2383">
                        <c:v>3.7989999999999999</c:v>
                      </c:pt>
                      <c:pt idx="2384">
                        <c:v>3.7869999999999999</c:v>
                      </c:pt>
                      <c:pt idx="2385">
                        <c:v>3.79</c:v>
                      </c:pt>
                      <c:pt idx="2386">
                        <c:v>3.8090000000000002</c:v>
                      </c:pt>
                      <c:pt idx="2387">
                        <c:v>3.8090000000000002</c:v>
                      </c:pt>
                      <c:pt idx="2388">
                        <c:v>3.778</c:v>
                      </c:pt>
                      <c:pt idx="2389">
                        <c:v>3.8359999999999999</c:v>
                      </c:pt>
                      <c:pt idx="2390">
                        <c:v>3.8889999999999998</c:v>
                      </c:pt>
                      <c:pt idx="2391">
                        <c:v>3.9350000000000001</c:v>
                      </c:pt>
                      <c:pt idx="2392">
                        <c:v>3.9620000000000002</c:v>
                      </c:pt>
                      <c:pt idx="2393">
                        <c:v>3.9790000000000001</c:v>
                      </c:pt>
                      <c:pt idx="2394">
                        <c:v>3.984</c:v>
                      </c:pt>
                      <c:pt idx="2395">
                        <c:v>3.9420000000000002</c:v>
                      </c:pt>
                      <c:pt idx="2396">
                        <c:v>3.93</c:v>
                      </c:pt>
                      <c:pt idx="2397">
                        <c:v>3.9319999999999999</c:v>
                      </c:pt>
                      <c:pt idx="2398">
                        <c:v>3.9529999999999998</c:v>
                      </c:pt>
                      <c:pt idx="2399">
                        <c:v>3.9510000000000001</c:v>
                      </c:pt>
                      <c:pt idx="2400">
                        <c:v>3.9580000000000002</c:v>
                      </c:pt>
                      <c:pt idx="2401">
                        <c:v>4.0019999999999998</c:v>
                      </c:pt>
                      <c:pt idx="2402">
                        <c:v>3.988</c:v>
                      </c:pt>
                      <c:pt idx="2403">
                        <c:v>4.03</c:v>
                      </c:pt>
                      <c:pt idx="2404">
                        <c:v>4.1109999999999998</c:v>
                      </c:pt>
                      <c:pt idx="2405">
                        <c:v>4.1970000000000001</c:v>
                      </c:pt>
                      <c:pt idx="2406">
                        <c:v>4.2770000000000001</c:v>
                      </c:pt>
                      <c:pt idx="2407">
                        <c:v>4.2930000000000001</c:v>
                      </c:pt>
                      <c:pt idx="2408">
                        <c:v>4.2519999999999998</c:v>
                      </c:pt>
                      <c:pt idx="2409">
                        <c:v>4.22</c:v>
                      </c:pt>
                      <c:pt idx="2410">
                        <c:v>4.1760000000000002</c:v>
                      </c:pt>
                      <c:pt idx="2411">
                        <c:v>4.2359999999999998</c:v>
                      </c:pt>
                      <c:pt idx="2412">
                        <c:v>4.3600000000000003</c:v>
                      </c:pt>
                      <c:pt idx="2413">
                        <c:v>4.4569999999999999</c:v>
                      </c:pt>
                      <c:pt idx="2414">
                        <c:v>4.4870000000000001</c:v>
                      </c:pt>
                      <c:pt idx="2415">
                        <c:v>4.4649999999999999</c:v>
                      </c:pt>
                      <c:pt idx="2416">
                        <c:v>4.4139999999999997</c:v>
                      </c:pt>
                      <c:pt idx="2417">
                        <c:v>4.476</c:v>
                      </c:pt>
                      <c:pt idx="2418">
                        <c:v>4.5149999999999997</c:v>
                      </c:pt>
                      <c:pt idx="2419">
                        <c:v>4.5229999999999997</c:v>
                      </c:pt>
                      <c:pt idx="2420">
                        <c:v>4.4889999999999999</c:v>
                      </c:pt>
                      <c:pt idx="2421">
                        <c:v>4.4800000000000004</c:v>
                      </c:pt>
                      <c:pt idx="2422">
                        <c:v>4.4960000000000004</c:v>
                      </c:pt>
                      <c:pt idx="2423">
                        <c:v>4.5350000000000001</c:v>
                      </c:pt>
                      <c:pt idx="2424">
                        <c:v>4.5339999999999998</c:v>
                      </c:pt>
                      <c:pt idx="2425">
                        <c:v>4.5670000000000002</c:v>
                      </c:pt>
                      <c:pt idx="2426">
                        <c:v>4.6319999999999997</c:v>
                      </c:pt>
                      <c:pt idx="2427">
                        <c:v>4.6760000000000002</c:v>
                      </c:pt>
                      <c:pt idx="2428">
                        <c:v>4.6980000000000004</c:v>
                      </c:pt>
                      <c:pt idx="2429">
                        <c:v>4.6779999999999999</c:v>
                      </c:pt>
                      <c:pt idx="2430">
                        <c:v>4.6109999999999998</c:v>
                      </c:pt>
                      <c:pt idx="2431">
                        <c:v>4.5810000000000004</c:v>
                      </c:pt>
                      <c:pt idx="2432">
                        <c:v>4.6159999999999997</c:v>
                      </c:pt>
                      <c:pt idx="2433">
                        <c:v>4.62</c:v>
                      </c:pt>
                      <c:pt idx="2434">
                        <c:v>4.609</c:v>
                      </c:pt>
                      <c:pt idx="2435">
                        <c:v>4.6189999999999998</c:v>
                      </c:pt>
                      <c:pt idx="2436">
                        <c:v>4.6639999999999997</c:v>
                      </c:pt>
                      <c:pt idx="2437">
                        <c:v>4.7009999999999996</c:v>
                      </c:pt>
                      <c:pt idx="2438">
                        <c:v>4.71</c:v>
                      </c:pt>
                      <c:pt idx="2439">
                        <c:v>4.758</c:v>
                      </c:pt>
                      <c:pt idx="2440">
                        <c:v>4.7750000000000004</c:v>
                      </c:pt>
                      <c:pt idx="2441">
                        <c:v>4.74</c:v>
                      </c:pt>
                      <c:pt idx="2442">
                        <c:v>4.7210000000000001</c:v>
                      </c:pt>
                      <c:pt idx="2443">
                        <c:v>4.7039999999999997</c:v>
                      </c:pt>
                      <c:pt idx="2444">
                        <c:v>4.7060000000000004</c:v>
                      </c:pt>
                      <c:pt idx="2445">
                        <c:v>4.7249999999999996</c:v>
                      </c:pt>
                      <c:pt idx="2446">
                        <c:v>4.7140000000000004</c:v>
                      </c:pt>
                      <c:pt idx="2447">
                        <c:v>4.7290000000000001</c:v>
                      </c:pt>
                      <c:pt idx="2448">
                        <c:v>4.7210000000000001</c:v>
                      </c:pt>
                      <c:pt idx="2449">
                        <c:v>4.7469999999999999</c:v>
                      </c:pt>
                      <c:pt idx="2450">
                        <c:v>4.74</c:v>
                      </c:pt>
                      <c:pt idx="2451">
                        <c:v>4.7670000000000003</c:v>
                      </c:pt>
                      <c:pt idx="2452">
                        <c:v>4.819</c:v>
                      </c:pt>
                      <c:pt idx="2453">
                        <c:v>4.8220000000000001</c:v>
                      </c:pt>
                      <c:pt idx="2454">
                        <c:v>4.8259999999999996</c:v>
                      </c:pt>
                      <c:pt idx="2455">
                        <c:v>4.9569999999999999</c:v>
                      </c:pt>
                      <c:pt idx="2456">
                        <c:v>5.0439999999999996</c:v>
                      </c:pt>
                      <c:pt idx="2457">
                        <c:v>5.04</c:v>
                      </c:pt>
                      <c:pt idx="2458">
                        <c:v>5.0819999999999999</c:v>
                      </c:pt>
                      <c:pt idx="2459">
                        <c:v>5.0869999999999997</c:v>
                      </c:pt>
                      <c:pt idx="2460">
                        <c:v>5.0759999999999996</c:v>
                      </c:pt>
                      <c:pt idx="2461">
                        <c:v>5.0869999999999997</c:v>
                      </c:pt>
                      <c:pt idx="2462">
                        <c:v>5.1050000000000004</c:v>
                      </c:pt>
                      <c:pt idx="2463">
                        <c:v>5.1150000000000002</c:v>
                      </c:pt>
                      <c:pt idx="2464">
                        <c:v>5.1390000000000002</c:v>
                      </c:pt>
                      <c:pt idx="2465">
                        <c:v>5.1310000000000002</c:v>
                      </c:pt>
                      <c:pt idx="2466">
                        <c:v>5.0869999999999997</c:v>
                      </c:pt>
                      <c:pt idx="2467">
                        <c:v>5.0869999999999997</c:v>
                      </c:pt>
                      <c:pt idx="2468">
                        <c:v>5.1210000000000004</c:v>
                      </c:pt>
                      <c:pt idx="2469">
                        <c:v>5.0949999999999998</c:v>
                      </c:pt>
                      <c:pt idx="2470">
                        <c:v>5.077</c:v>
                      </c:pt>
                      <c:pt idx="2471">
                        <c:v>5.141</c:v>
                      </c:pt>
                      <c:pt idx="2472">
                        <c:v>5.1840000000000002</c:v>
                      </c:pt>
                      <c:pt idx="2473">
                        <c:v>5.1550000000000002</c:v>
                      </c:pt>
                      <c:pt idx="2474">
                        <c:v>5.1890000000000001</c:v>
                      </c:pt>
                      <c:pt idx="2475">
                        <c:v>5.2030000000000003</c:v>
                      </c:pt>
                      <c:pt idx="2476">
                        <c:v>5.24</c:v>
                      </c:pt>
                      <c:pt idx="2477">
                        <c:v>5.2809999999999997</c:v>
                      </c:pt>
                      <c:pt idx="2478">
                        <c:v>5.3339999999999996</c:v>
                      </c:pt>
                      <c:pt idx="2479">
                        <c:v>5.4210000000000003</c:v>
                      </c:pt>
                      <c:pt idx="2480">
                        <c:v>5.4770000000000003</c:v>
                      </c:pt>
                      <c:pt idx="2481">
                        <c:v>5.4640000000000004</c:v>
                      </c:pt>
                      <c:pt idx="2482">
                        <c:v>5.4379999999999997</c:v>
                      </c:pt>
                      <c:pt idx="2483">
                        <c:v>5.4210000000000003</c:v>
                      </c:pt>
                      <c:pt idx="2484">
                        <c:v>5.4080000000000004</c:v>
                      </c:pt>
                      <c:pt idx="2485">
                        <c:v>5.4240000000000004</c:v>
                      </c:pt>
                      <c:pt idx="2486">
                        <c:v>5.4420000000000002</c:v>
                      </c:pt>
                      <c:pt idx="2487">
                        <c:v>5.4580000000000002</c:v>
                      </c:pt>
                      <c:pt idx="2488">
                        <c:v>5.44</c:v>
                      </c:pt>
                      <c:pt idx="2489">
                        <c:v>5.5049999999999999</c:v>
                      </c:pt>
                      <c:pt idx="2490">
                        <c:v>5.6</c:v>
                      </c:pt>
                      <c:pt idx="2491">
                        <c:v>5.6950000000000003</c:v>
                      </c:pt>
                      <c:pt idx="2492">
                        <c:v>5.6959999999999997</c:v>
                      </c:pt>
                      <c:pt idx="2493">
                        <c:v>5.7229999999999999</c:v>
                      </c:pt>
                      <c:pt idx="2494">
                        <c:v>5.7539999999999996</c:v>
                      </c:pt>
                      <c:pt idx="2495">
                        <c:v>5.7779999999999996</c:v>
                      </c:pt>
                      <c:pt idx="2496">
                        <c:v>5.8090000000000002</c:v>
                      </c:pt>
                      <c:pt idx="2497">
                        <c:v>5.9050000000000002</c:v>
                      </c:pt>
                      <c:pt idx="2498">
                        <c:v>6.0380000000000003</c:v>
                      </c:pt>
                      <c:pt idx="2499">
                        <c:v>6.0380000000000003</c:v>
                      </c:pt>
                      <c:pt idx="2500">
                        <c:v>6.0439999999999996</c:v>
                      </c:pt>
                      <c:pt idx="2501">
                        <c:v>5.9930000000000003</c:v>
                      </c:pt>
                      <c:pt idx="2502">
                        <c:v>6.0119999999999996</c:v>
                      </c:pt>
                      <c:pt idx="2503">
                        <c:v>6.0270000000000001</c:v>
                      </c:pt>
                      <c:pt idx="2504">
                        <c:v>5.9969999999999999</c:v>
                      </c:pt>
                      <c:pt idx="2505">
                        <c:v>5.9870000000000001</c:v>
                      </c:pt>
                      <c:pt idx="2506">
                        <c:v>5.9530000000000003</c:v>
                      </c:pt>
                      <c:pt idx="2507">
                        <c:v>5.9550000000000001</c:v>
                      </c:pt>
                      <c:pt idx="2508">
                        <c:v>5.9290000000000003</c:v>
                      </c:pt>
                      <c:pt idx="2509">
                        <c:v>5.9269999999999996</c:v>
                      </c:pt>
                      <c:pt idx="2510">
                        <c:v>5.9669999999999996</c:v>
                      </c:pt>
                      <c:pt idx="2511">
                        <c:v>5.9880000000000004</c:v>
                      </c:pt>
                      <c:pt idx="2512">
                        <c:v>6.0919999999999996</c:v>
                      </c:pt>
                      <c:pt idx="2513">
                        <c:v>6.2450000000000001</c:v>
                      </c:pt>
                      <c:pt idx="2514">
                        <c:v>6.2839999999999998</c:v>
                      </c:pt>
                      <c:pt idx="2515">
                        <c:v>6.36</c:v>
                      </c:pt>
                      <c:pt idx="2516">
                        <c:v>6.4109999999999996</c:v>
                      </c:pt>
                      <c:pt idx="2517">
                        <c:v>6.4859999999999998</c:v>
                      </c:pt>
                      <c:pt idx="2518">
                        <c:v>6.5110000000000001</c:v>
                      </c:pt>
                      <c:pt idx="2519">
                        <c:v>6.5039999999999996</c:v>
                      </c:pt>
                      <c:pt idx="2520">
                        <c:v>6.5570000000000004</c:v>
                      </c:pt>
                      <c:pt idx="2521">
                        <c:v>6.6139999999999999</c:v>
                      </c:pt>
                      <c:pt idx="2522">
                        <c:v>6.6369999999999996</c:v>
                      </c:pt>
                      <c:pt idx="2523">
                        <c:v>6.694</c:v>
                      </c:pt>
                      <c:pt idx="2524">
                        <c:v>6.7110000000000003</c:v>
                      </c:pt>
                      <c:pt idx="2525">
                        <c:v>6.6840000000000002</c:v>
                      </c:pt>
                      <c:pt idx="2526">
                        <c:v>6.6870000000000003</c:v>
                      </c:pt>
                      <c:pt idx="2527">
                        <c:v>6.6829999999999998</c:v>
                      </c:pt>
                      <c:pt idx="2528">
                        <c:v>6.7569999999999997</c:v>
                      </c:pt>
                      <c:pt idx="2529">
                        <c:v>6.7939999999999996</c:v>
                      </c:pt>
                      <c:pt idx="2530">
                        <c:v>6.7640000000000002</c:v>
                      </c:pt>
                      <c:pt idx="2531">
                        <c:v>6.7080000000000002</c:v>
                      </c:pt>
                      <c:pt idx="2532">
                        <c:v>6.742</c:v>
                      </c:pt>
                      <c:pt idx="2533">
                        <c:v>6.7489999999999997</c:v>
                      </c:pt>
                      <c:pt idx="2534">
                        <c:v>6.7130000000000001</c:v>
                      </c:pt>
                      <c:pt idx="2535">
                        <c:v>6.7290000000000001</c:v>
                      </c:pt>
                      <c:pt idx="2536">
                        <c:v>6.7130000000000001</c:v>
                      </c:pt>
                      <c:pt idx="2537">
                        <c:v>6.718</c:v>
                      </c:pt>
                      <c:pt idx="2538">
                        <c:v>6.7770000000000001</c:v>
                      </c:pt>
                      <c:pt idx="2539">
                        <c:v>6.85</c:v>
                      </c:pt>
                      <c:pt idx="2540">
                        <c:v>6.87</c:v>
                      </c:pt>
                      <c:pt idx="2541">
                        <c:v>6.968</c:v>
                      </c:pt>
                      <c:pt idx="2542">
                        <c:v>7.0110000000000001</c:v>
                      </c:pt>
                      <c:pt idx="2543">
                        <c:v>7.0270000000000001</c:v>
                      </c:pt>
                      <c:pt idx="2544">
                        <c:v>7.109</c:v>
                      </c:pt>
                      <c:pt idx="2545">
                        <c:v>7.226</c:v>
                      </c:pt>
                      <c:pt idx="2546">
                        <c:v>7.319</c:v>
                      </c:pt>
                      <c:pt idx="2547">
                        <c:v>7.3869999999999996</c:v>
                      </c:pt>
                      <c:pt idx="2548">
                        <c:v>7.4109999999999996</c:v>
                      </c:pt>
                      <c:pt idx="2549">
                        <c:v>7.4420000000000002</c:v>
                      </c:pt>
                      <c:pt idx="2550">
                        <c:v>7.4749999999999996</c:v>
                      </c:pt>
                      <c:pt idx="2551">
                        <c:v>7.4480000000000004</c:v>
                      </c:pt>
                      <c:pt idx="2552">
                        <c:v>7.3819999999999997</c:v>
                      </c:pt>
                      <c:pt idx="2553">
                        <c:v>7.319</c:v>
                      </c:pt>
                      <c:pt idx="2554">
                        <c:v>7.24</c:v>
                      </c:pt>
                      <c:pt idx="2555">
                        <c:v>7.26</c:v>
                      </c:pt>
                      <c:pt idx="2556">
                        <c:v>7.35</c:v>
                      </c:pt>
                      <c:pt idx="2557">
                        <c:v>7.3730000000000002</c:v>
                      </c:pt>
                      <c:pt idx="2558">
                        <c:v>7.35</c:v>
                      </c:pt>
                      <c:pt idx="2559">
                        <c:v>7.351</c:v>
                      </c:pt>
                      <c:pt idx="2560">
                        <c:v>7.3860000000000001</c:v>
                      </c:pt>
                      <c:pt idx="2561">
                        <c:v>7.3979999999999997</c:v>
                      </c:pt>
                      <c:pt idx="2562">
                        <c:v>7.4649999999999999</c:v>
                      </c:pt>
                      <c:pt idx="2563">
                        <c:v>7.5069999999999997</c:v>
                      </c:pt>
                      <c:pt idx="2564">
                        <c:v>7.6539999999999999</c:v>
                      </c:pt>
                      <c:pt idx="2565">
                        <c:v>7.7619999999999996</c:v>
                      </c:pt>
                      <c:pt idx="2566">
                        <c:v>7.7130000000000001</c:v>
                      </c:pt>
                      <c:pt idx="2567">
                        <c:v>7.7080000000000002</c:v>
                      </c:pt>
                      <c:pt idx="2568">
                        <c:v>7.7119999999999997</c:v>
                      </c:pt>
                      <c:pt idx="2569">
                        <c:v>7.7469999999999999</c:v>
                      </c:pt>
                      <c:pt idx="2570">
                        <c:v>7.7569999999999997</c:v>
                      </c:pt>
                      <c:pt idx="2571">
                        <c:v>7.81</c:v>
                      </c:pt>
                      <c:pt idx="2572">
                        <c:v>7.9550000000000001</c:v>
                      </c:pt>
                      <c:pt idx="2573">
                        <c:v>8.0220000000000002</c:v>
                      </c:pt>
                      <c:pt idx="2574">
                        <c:v>7.976</c:v>
                      </c:pt>
                      <c:pt idx="2575">
                        <c:v>7.9279999999999999</c:v>
                      </c:pt>
                      <c:pt idx="2576">
                        <c:v>7.8819999999999997</c:v>
                      </c:pt>
                      <c:pt idx="2577">
                        <c:v>7.9</c:v>
                      </c:pt>
                      <c:pt idx="2578">
                        <c:v>7.8360000000000003</c:v>
                      </c:pt>
                      <c:pt idx="2579">
                        <c:v>7.8410000000000002</c:v>
                      </c:pt>
                      <c:pt idx="2580">
                        <c:v>7.923</c:v>
                      </c:pt>
                      <c:pt idx="2581">
                        <c:v>7.8550000000000004</c:v>
                      </c:pt>
                      <c:pt idx="2582">
                        <c:v>7.9039999999999999</c:v>
                      </c:pt>
                      <c:pt idx="2583">
                        <c:v>7.9089999999999998</c:v>
                      </c:pt>
                      <c:pt idx="2584">
                        <c:v>7.9470000000000001</c:v>
                      </c:pt>
                      <c:pt idx="2585">
                        <c:v>7.891</c:v>
                      </c:pt>
                      <c:pt idx="2586">
                        <c:v>7.89</c:v>
                      </c:pt>
                      <c:pt idx="2587">
                        <c:v>8.0109999999999992</c:v>
                      </c:pt>
                      <c:pt idx="2588">
                        <c:v>8.0020000000000007</c:v>
                      </c:pt>
                      <c:pt idx="2589">
                        <c:v>8.0820000000000007</c:v>
                      </c:pt>
                      <c:pt idx="2590">
                        <c:v>8.141</c:v>
                      </c:pt>
                      <c:pt idx="2591">
                        <c:v>8.1579999999999995</c:v>
                      </c:pt>
                      <c:pt idx="2592">
                        <c:v>8.0969999999999995</c:v>
                      </c:pt>
                      <c:pt idx="2593">
                        <c:v>8.0340000000000007</c:v>
                      </c:pt>
                      <c:pt idx="2594">
                        <c:v>8.0879999999999992</c:v>
                      </c:pt>
                      <c:pt idx="2595">
                        <c:v>8.17</c:v>
                      </c:pt>
                      <c:pt idx="2596">
                        <c:v>8.1159999999999997</c:v>
                      </c:pt>
                      <c:pt idx="2597">
                        <c:v>8.09</c:v>
                      </c:pt>
                      <c:pt idx="2598">
                        <c:v>8.0760000000000005</c:v>
                      </c:pt>
                      <c:pt idx="2599">
                        <c:v>8.0589999999999993</c:v>
                      </c:pt>
                      <c:pt idx="2600">
                        <c:v>8.0459999999999994</c:v>
                      </c:pt>
                      <c:pt idx="2601">
                        <c:v>8.0510000000000002</c:v>
                      </c:pt>
                      <c:pt idx="2602">
                        <c:v>8.0239999999999991</c:v>
                      </c:pt>
                      <c:pt idx="2603">
                        <c:v>8.0389999999999997</c:v>
                      </c:pt>
                      <c:pt idx="2604">
                        <c:v>8.1270000000000007</c:v>
                      </c:pt>
                      <c:pt idx="2605">
                        <c:v>8.0640000000000001</c:v>
                      </c:pt>
                      <c:pt idx="2606">
                        <c:v>8.0299999999999994</c:v>
                      </c:pt>
                      <c:pt idx="2607">
                        <c:v>7.9930000000000003</c:v>
                      </c:pt>
                      <c:pt idx="2608">
                        <c:v>8.0329999999999995</c:v>
                      </c:pt>
                      <c:pt idx="2609">
                        <c:v>8.0229999999999997</c:v>
                      </c:pt>
                      <c:pt idx="2610">
                        <c:v>8.0239999999999991</c:v>
                      </c:pt>
                      <c:pt idx="2611">
                        <c:v>8.0500000000000007</c:v>
                      </c:pt>
                      <c:pt idx="2612">
                        <c:v>8.0449999999999999</c:v>
                      </c:pt>
                      <c:pt idx="2613">
                        <c:v>8.0289999999999999</c:v>
                      </c:pt>
                      <c:pt idx="2614">
                        <c:v>7.9829999999999997</c:v>
                      </c:pt>
                      <c:pt idx="2615">
                        <c:v>8.0090000000000003</c:v>
                      </c:pt>
                      <c:pt idx="2616">
                        <c:v>8.1850000000000005</c:v>
                      </c:pt>
                      <c:pt idx="2617">
                        <c:v>8.1809999999999992</c:v>
                      </c:pt>
                      <c:pt idx="2618">
                        <c:v>8.1389999999999993</c:v>
                      </c:pt>
                      <c:pt idx="2619">
                        <c:v>8.0839999999999996</c:v>
                      </c:pt>
                      <c:pt idx="2620">
                        <c:v>8.2230000000000008</c:v>
                      </c:pt>
                      <c:pt idx="2621">
                        <c:v>8.1859999999999999</c:v>
                      </c:pt>
                      <c:pt idx="2622">
                        <c:v>8.2029999999999994</c:v>
                      </c:pt>
                      <c:pt idx="2623">
                        <c:v>8.202</c:v>
                      </c:pt>
                      <c:pt idx="2624">
                        <c:v>8.2210000000000001</c:v>
                      </c:pt>
                      <c:pt idx="2625">
                        <c:v>8.3179999999999996</c:v>
                      </c:pt>
                      <c:pt idx="2626">
                        <c:v>8.4700000000000006</c:v>
                      </c:pt>
                      <c:pt idx="2627">
                        <c:v>8.73</c:v>
                      </c:pt>
                      <c:pt idx="2628">
                        <c:v>8.6820000000000004</c:v>
                      </c:pt>
                      <c:pt idx="2629">
                        <c:v>8.7089999999999996</c:v>
                      </c:pt>
                      <c:pt idx="2630">
                        <c:v>8.8670000000000009</c:v>
                      </c:pt>
                      <c:pt idx="2631">
                        <c:v>8.7959999999999994</c:v>
                      </c:pt>
                      <c:pt idx="2632">
                        <c:v>8.6929999999999996</c:v>
                      </c:pt>
                      <c:pt idx="2633">
                        <c:v>8.7200000000000006</c:v>
                      </c:pt>
                      <c:pt idx="2634">
                        <c:v>8.7149999999999999</c:v>
                      </c:pt>
                      <c:pt idx="2635">
                        <c:v>8.7189999999999994</c:v>
                      </c:pt>
                      <c:pt idx="2636">
                        <c:v>8.7710000000000008</c:v>
                      </c:pt>
                      <c:pt idx="2637">
                        <c:v>8.8109999999999999</c:v>
                      </c:pt>
                      <c:pt idx="2638">
                        <c:v>8.7769999999999992</c:v>
                      </c:pt>
                      <c:pt idx="2639">
                        <c:v>8.8559999999999999</c:v>
                      </c:pt>
                      <c:pt idx="2640">
                        <c:v>8.9760000000000009</c:v>
                      </c:pt>
                      <c:pt idx="2641">
                        <c:v>9.0069999999999997</c:v>
                      </c:pt>
                      <c:pt idx="2642">
                        <c:v>8.8670000000000009</c:v>
                      </c:pt>
                      <c:pt idx="2643">
                        <c:v>8.9019999999999992</c:v>
                      </c:pt>
                      <c:pt idx="2644">
                        <c:v>9.1639999999999997</c:v>
                      </c:pt>
                      <c:pt idx="2645">
                        <c:v>9.2219999999999995</c:v>
                      </c:pt>
                      <c:pt idx="2646">
                        <c:v>9.1969999999999992</c:v>
                      </c:pt>
                      <c:pt idx="2647">
                        <c:v>9.1720000000000006</c:v>
                      </c:pt>
                      <c:pt idx="2648">
                        <c:v>9.1</c:v>
                      </c:pt>
                      <c:pt idx="2649">
                        <c:v>9.0879999999999992</c:v>
                      </c:pt>
                      <c:pt idx="2650">
                        <c:v>9.0579999999999998</c:v>
                      </c:pt>
                      <c:pt idx="2651">
                        <c:v>9.1069999999999993</c:v>
                      </c:pt>
                      <c:pt idx="2652">
                        <c:v>9.06</c:v>
                      </c:pt>
                      <c:pt idx="2653">
                        <c:v>9.0969999999999995</c:v>
                      </c:pt>
                      <c:pt idx="2654">
                        <c:v>9.2899999999999991</c:v>
                      </c:pt>
                      <c:pt idx="2655">
                        <c:v>9.1999999999999993</c:v>
                      </c:pt>
                      <c:pt idx="2656">
                        <c:v>9.1280000000000001</c:v>
                      </c:pt>
                      <c:pt idx="2657">
                        <c:v>9.3140000000000001</c:v>
                      </c:pt>
                      <c:pt idx="2658">
                        <c:v>9.3770000000000007</c:v>
                      </c:pt>
                      <c:pt idx="2659">
                        <c:v>9.26</c:v>
                      </c:pt>
                      <c:pt idx="2660">
                        <c:v>9.36</c:v>
                      </c:pt>
                      <c:pt idx="2661">
                        <c:v>9.3529999999999998</c:v>
                      </c:pt>
                      <c:pt idx="2662">
                        <c:v>9.6379999999999999</c:v>
                      </c:pt>
                      <c:pt idx="2663">
                        <c:v>9.6869999999999994</c:v>
                      </c:pt>
                      <c:pt idx="2664">
                        <c:v>9.4830000000000005</c:v>
                      </c:pt>
                      <c:pt idx="2665">
                        <c:v>9.4359999999999999</c:v>
                      </c:pt>
                      <c:pt idx="2666">
                        <c:v>9.407</c:v>
                      </c:pt>
                      <c:pt idx="2667">
                        <c:v>9.4770000000000003</c:v>
                      </c:pt>
                      <c:pt idx="2668">
                        <c:v>9.4009999999999998</c:v>
                      </c:pt>
                      <c:pt idx="2669">
                        <c:v>9.3629999999999995</c:v>
                      </c:pt>
                      <c:pt idx="2670">
                        <c:v>9.3239999999999998</c:v>
                      </c:pt>
                      <c:pt idx="2671">
                        <c:v>9.3849999999999998</c:v>
                      </c:pt>
                      <c:pt idx="2672">
                        <c:v>9.4860000000000007</c:v>
                      </c:pt>
                      <c:pt idx="2673">
                        <c:v>9.4860000000000007</c:v>
                      </c:pt>
                      <c:pt idx="2674">
                        <c:v>9.6259999999999994</c:v>
                      </c:pt>
                      <c:pt idx="2675">
                        <c:v>9.7309999999999999</c:v>
                      </c:pt>
                      <c:pt idx="2676">
                        <c:v>9.7520000000000007</c:v>
                      </c:pt>
                      <c:pt idx="2677">
                        <c:v>9.7469999999999999</c:v>
                      </c:pt>
                      <c:pt idx="2678">
                        <c:v>9.8149999999999995</c:v>
                      </c:pt>
                      <c:pt idx="2679">
                        <c:v>10.002000000000001</c:v>
                      </c:pt>
                      <c:pt idx="2680">
                        <c:v>10.103999999999999</c:v>
                      </c:pt>
                      <c:pt idx="2681">
                        <c:v>10.166</c:v>
                      </c:pt>
                      <c:pt idx="2682">
                        <c:v>10.215</c:v>
                      </c:pt>
                      <c:pt idx="2683">
                        <c:v>10.198</c:v>
                      </c:pt>
                      <c:pt idx="2684">
                        <c:v>10.335000000000001</c:v>
                      </c:pt>
                      <c:pt idx="2685">
                        <c:v>10.558999999999999</c:v>
                      </c:pt>
                      <c:pt idx="2686">
                        <c:v>10.853</c:v>
                      </c:pt>
                      <c:pt idx="2687">
                        <c:v>11.292</c:v>
                      </c:pt>
                      <c:pt idx="2688">
                        <c:v>11.901</c:v>
                      </c:pt>
                      <c:pt idx="2689">
                        <c:v>12.331</c:v>
                      </c:pt>
                      <c:pt idx="2690">
                        <c:v>12.696</c:v>
                      </c:pt>
                      <c:pt idx="2691">
                        <c:v>13.097</c:v>
                      </c:pt>
                      <c:pt idx="2692">
                        <c:v>13.569000000000001</c:v>
                      </c:pt>
                      <c:pt idx="2693">
                        <c:v>13.957000000000001</c:v>
                      </c:pt>
                      <c:pt idx="2694">
                        <c:v>14.285</c:v>
                      </c:pt>
                      <c:pt idx="2695">
                        <c:v>14.542</c:v>
                      </c:pt>
                      <c:pt idx="2696">
                        <c:v>14.669</c:v>
                      </c:pt>
                      <c:pt idx="2697">
                        <c:v>14.614000000000001</c:v>
                      </c:pt>
                      <c:pt idx="2698">
                        <c:v>14.446</c:v>
                      </c:pt>
                      <c:pt idx="2699">
                        <c:v>14.195</c:v>
                      </c:pt>
                      <c:pt idx="2700">
                        <c:v>14.07</c:v>
                      </c:pt>
                      <c:pt idx="2701">
                        <c:v>14.061</c:v>
                      </c:pt>
                      <c:pt idx="2702">
                        <c:v>13.997999999999999</c:v>
                      </c:pt>
                      <c:pt idx="2703">
                        <c:v>13.866</c:v>
                      </c:pt>
                      <c:pt idx="2704">
                        <c:v>13.688000000000001</c:v>
                      </c:pt>
                      <c:pt idx="2705">
                        <c:v>13.628</c:v>
                      </c:pt>
                      <c:pt idx="2706">
                        <c:v>13.375</c:v>
                      </c:pt>
                      <c:pt idx="2707">
                        <c:v>13.164</c:v>
                      </c:pt>
                      <c:pt idx="2708">
                        <c:v>12.95</c:v>
                      </c:pt>
                      <c:pt idx="2709">
                        <c:v>12.821999999999999</c:v>
                      </c:pt>
                      <c:pt idx="2710">
                        <c:v>12.699</c:v>
                      </c:pt>
                      <c:pt idx="2711">
                        <c:v>12.59</c:v>
                      </c:pt>
                      <c:pt idx="2712">
                        <c:v>12.510999999999999</c:v>
                      </c:pt>
                      <c:pt idx="2713">
                        <c:v>12.477</c:v>
                      </c:pt>
                      <c:pt idx="2714">
                        <c:v>12.430999999999999</c:v>
                      </c:pt>
                      <c:pt idx="2715">
                        <c:v>12.331</c:v>
                      </c:pt>
                      <c:pt idx="2716">
                        <c:v>12.25</c:v>
                      </c:pt>
                      <c:pt idx="2717">
                        <c:v>12.177</c:v>
                      </c:pt>
                      <c:pt idx="2718">
                        <c:v>12.099</c:v>
                      </c:pt>
                      <c:pt idx="2719">
                        <c:v>12.064</c:v>
                      </c:pt>
                      <c:pt idx="2720">
                        <c:v>12.047000000000001</c:v>
                      </c:pt>
                      <c:pt idx="2721">
                        <c:v>11.99</c:v>
                      </c:pt>
                      <c:pt idx="2722">
                        <c:v>11.917999999999999</c:v>
                      </c:pt>
                      <c:pt idx="2723">
                        <c:v>11.877000000000001</c:v>
                      </c:pt>
                      <c:pt idx="2724">
                        <c:v>11.848000000000001</c:v>
                      </c:pt>
                      <c:pt idx="2725">
                        <c:v>11.834</c:v>
                      </c:pt>
                      <c:pt idx="2726">
                        <c:v>11.946</c:v>
                      </c:pt>
                      <c:pt idx="2727">
                        <c:v>12.242000000000001</c:v>
                      </c:pt>
                      <c:pt idx="2728">
                        <c:v>12.49</c:v>
                      </c:pt>
                      <c:pt idx="2729">
                        <c:v>12.678000000000001</c:v>
                      </c:pt>
                      <c:pt idx="2730">
                        <c:v>12.846</c:v>
                      </c:pt>
                      <c:pt idx="2731">
                        <c:v>13.071999999999999</c:v>
                      </c:pt>
                      <c:pt idx="2732">
                        <c:v>13.175000000000001</c:v>
                      </c:pt>
                      <c:pt idx="2733">
                        <c:v>13.225</c:v>
                      </c:pt>
                      <c:pt idx="2734">
                        <c:v>13.209</c:v>
                      </c:pt>
                      <c:pt idx="2735">
                        <c:v>13.247999999999999</c:v>
                      </c:pt>
                      <c:pt idx="2736">
                        <c:v>13.423999999999999</c:v>
                      </c:pt>
                      <c:pt idx="2737">
                        <c:v>13.762</c:v>
                      </c:pt>
                      <c:pt idx="2738">
                        <c:v>14.243</c:v>
                      </c:pt>
                      <c:pt idx="2739">
                        <c:v>14.71</c:v>
                      </c:pt>
                      <c:pt idx="2740">
                        <c:v>15.121</c:v>
                      </c:pt>
                      <c:pt idx="2741">
                        <c:v>15.42</c:v>
                      </c:pt>
                      <c:pt idx="2742">
                        <c:v>15.425000000000001</c:v>
                      </c:pt>
                      <c:pt idx="2743">
                        <c:v>15.292</c:v>
                      </c:pt>
                      <c:pt idx="2744">
                        <c:v>15.042999999999999</c:v>
                      </c:pt>
                      <c:pt idx="2745">
                        <c:v>14.808</c:v>
                      </c:pt>
                      <c:pt idx="2746">
                        <c:v>14.738</c:v>
                      </c:pt>
                      <c:pt idx="2747">
                        <c:v>14.664999999999999</c:v>
                      </c:pt>
                      <c:pt idx="2748">
                        <c:v>14.553000000000001</c:v>
                      </c:pt>
                      <c:pt idx="2749">
                        <c:v>14.406000000000001</c:v>
                      </c:pt>
                      <c:pt idx="2750">
                        <c:v>14.167</c:v>
                      </c:pt>
                      <c:pt idx="2751">
                        <c:v>13.999000000000001</c:v>
                      </c:pt>
                      <c:pt idx="2752">
                        <c:v>13.776999999999999</c:v>
                      </c:pt>
                      <c:pt idx="2753">
                        <c:v>13.823</c:v>
                      </c:pt>
                      <c:pt idx="2754">
                        <c:v>13.983000000000001</c:v>
                      </c:pt>
                      <c:pt idx="2755">
                        <c:v>14.180999999999999</c:v>
                      </c:pt>
                      <c:pt idx="2756">
                        <c:v>14.397</c:v>
                      </c:pt>
                      <c:pt idx="2757">
                        <c:v>14.657</c:v>
                      </c:pt>
                      <c:pt idx="2758">
                        <c:v>14.85</c:v>
                      </c:pt>
                      <c:pt idx="2759">
                        <c:v>14.907</c:v>
                      </c:pt>
                      <c:pt idx="2760">
                        <c:v>15.032999999999999</c:v>
                      </c:pt>
                      <c:pt idx="2761">
                        <c:v>15.557</c:v>
                      </c:pt>
                      <c:pt idx="2762">
                        <c:v>16.233000000000001</c:v>
                      </c:pt>
                      <c:pt idx="2763">
                        <c:v>16.893000000000001</c:v>
                      </c:pt>
                      <c:pt idx="2764">
                        <c:v>17.481000000000002</c:v>
                      </c:pt>
                      <c:pt idx="2765">
                        <c:v>17.760000000000002</c:v>
                      </c:pt>
                      <c:pt idx="2766">
                        <c:v>17.675999999999998</c:v>
                      </c:pt>
                      <c:pt idx="2767">
                        <c:v>17.658999999999999</c:v>
                      </c:pt>
                      <c:pt idx="2768">
                        <c:v>17.852</c:v>
                      </c:pt>
                      <c:pt idx="2769">
                        <c:v>18.055</c:v>
                      </c:pt>
                      <c:pt idx="2770">
                        <c:v>18.234000000000002</c:v>
                      </c:pt>
                      <c:pt idx="2771">
                        <c:v>18.247</c:v>
                      </c:pt>
                      <c:pt idx="2772">
                        <c:v>18.12</c:v>
                      </c:pt>
                      <c:pt idx="2773">
                        <c:v>17.832999999999998</c:v>
                      </c:pt>
                      <c:pt idx="2774">
                        <c:v>17.722999999999999</c:v>
                      </c:pt>
                      <c:pt idx="2775">
                        <c:v>17.850999999999999</c:v>
                      </c:pt>
                      <c:pt idx="2776">
                        <c:v>17.823</c:v>
                      </c:pt>
                      <c:pt idx="2777">
                        <c:v>17.71</c:v>
                      </c:pt>
                      <c:pt idx="2778">
                        <c:v>17.456</c:v>
                      </c:pt>
                      <c:pt idx="2779">
                        <c:v>17.018000000000001</c:v>
                      </c:pt>
                      <c:pt idx="2780">
                        <c:v>16.713000000000001</c:v>
                      </c:pt>
                      <c:pt idx="2781">
                        <c:v>16.512</c:v>
                      </c:pt>
                      <c:pt idx="2782">
                        <c:v>16.396000000000001</c:v>
                      </c:pt>
                      <c:pt idx="2783">
                        <c:v>16.327000000000002</c:v>
                      </c:pt>
                      <c:pt idx="2784">
                        <c:v>16.190999999999999</c:v>
                      </c:pt>
                      <c:pt idx="2785">
                        <c:v>16.172000000000001</c:v>
                      </c:pt>
                      <c:pt idx="2786">
                        <c:v>16.105</c:v>
                      </c:pt>
                      <c:pt idx="2787">
                        <c:v>16.149000000000001</c:v>
                      </c:pt>
                      <c:pt idx="2788">
                        <c:v>16.251000000000001</c:v>
                      </c:pt>
                      <c:pt idx="2789">
                        <c:v>16.292999999999999</c:v>
                      </c:pt>
                      <c:pt idx="2790">
                        <c:v>16.311</c:v>
                      </c:pt>
                      <c:pt idx="2791">
                        <c:v>16.122</c:v>
                      </c:pt>
                      <c:pt idx="2792">
                        <c:v>16.006</c:v>
                      </c:pt>
                      <c:pt idx="2793">
                        <c:v>15.943</c:v>
                      </c:pt>
                      <c:pt idx="2794">
                        <c:v>16.036999999999999</c:v>
                      </c:pt>
                      <c:pt idx="2795">
                        <c:v>16.295000000000002</c:v>
                      </c:pt>
                      <c:pt idx="2796">
                        <c:v>16.495000000000001</c:v>
                      </c:pt>
                      <c:pt idx="2797">
                        <c:v>16.556000000000001</c:v>
                      </c:pt>
                      <c:pt idx="2798">
                        <c:v>16.584</c:v>
                      </c:pt>
                      <c:pt idx="2799">
                        <c:v>16.308</c:v>
                      </c:pt>
                      <c:pt idx="2800">
                        <c:v>16.079000000000001</c:v>
                      </c:pt>
                      <c:pt idx="2801">
                        <c:v>15.896000000000001</c:v>
                      </c:pt>
                      <c:pt idx="2802">
                        <c:v>15.521000000000001</c:v>
                      </c:pt>
                      <c:pt idx="2803">
                        <c:v>15.178000000000001</c:v>
                      </c:pt>
                      <c:pt idx="2804">
                        <c:v>15.1</c:v>
                      </c:pt>
                      <c:pt idx="2805">
                        <c:v>14.959</c:v>
                      </c:pt>
                      <c:pt idx="2806">
                        <c:v>14.834</c:v>
                      </c:pt>
                      <c:pt idx="2807">
                        <c:v>14.707000000000001</c:v>
                      </c:pt>
                      <c:pt idx="2808">
                        <c:v>14.537000000000001</c:v>
                      </c:pt>
                      <c:pt idx="2809">
                        <c:v>14.403</c:v>
                      </c:pt>
                      <c:pt idx="2810">
                        <c:v>14.326000000000001</c:v>
                      </c:pt>
                      <c:pt idx="2811">
                        <c:v>14.288</c:v>
                      </c:pt>
                      <c:pt idx="2812">
                        <c:v>14.269</c:v>
                      </c:pt>
                      <c:pt idx="2813">
                        <c:v>14.286</c:v>
                      </c:pt>
                      <c:pt idx="2814">
                        <c:v>14.356999999999999</c:v>
                      </c:pt>
                      <c:pt idx="2815">
                        <c:v>14.417999999999999</c:v>
                      </c:pt>
                      <c:pt idx="2816">
                        <c:v>14.433</c:v>
                      </c:pt>
                      <c:pt idx="2817">
                        <c:v>14.397</c:v>
                      </c:pt>
                      <c:pt idx="2818">
                        <c:v>14.3</c:v>
                      </c:pt>
                      <c:pt idx="2819">
                        <c:v>14.189</c:v>
                      </c:pt>
                      <c:pt idx="2820">
                        <c:v>14.111000000000001</c:v>
                      </c:pt>
                      <c:pt idx="2821">
                        <c:v>14.039</c:v>
                      </c:pt>
                      <c:pt idx="2822">
                        <c:v>14.026999999999999</c:v>
                      </c:pt>
                      <c:pt idx="2823">
                        <c:v>13.991</c:v>
                      </c:pt>
                      <c:pt idx="2824">
                        <c:v>13.976000000000001</c:v>
                      </c:pt>
                      <c:pt idx="2825">
                        <c:v>13.994</c:v>
                      </c:pt>
                      <c:pt idx="2826">
                        <c:v>13.972</c:v>
                      </c:pt>
                      <c:pt idx="2827">
                        <c:v>13.919</c:v>
                      </c:pt>
                      <c:pt idx="2828">
                        <c:v>13.852</c:v>
                      </c:pt>
                      <c:pt idx="2829">
                        <c:v>13.781000000000001</c:v>
                      </c:pt>
                      <c:pt idx="2830">
                        <c:v>13.723000000000001</c:v>
                      </c:pt>
                      <c:pt idx="2831">
                        <c:v>13.685</c:v>
                      </c:pt>
                      <c:pt idx="2832">
                        <c:v>13.651999999999999</c:v>
                      </c:pt>
                      <c:pt idx="2833">
                        <c:v>13.654999999999999</c:v>
                      </c:pt>
                      <c:pt idx="2834">
                        <c:v>13.654</c:v>
                      </c:pt>
                      <c:pt idx="2835">
                        <c:v>13.651</c:v>
                      </c:pt>
                      <c:pt idx="2836">
                        <c:v>13.646000000000001</c:v>
                      </c:pt>
                      <c:pt idx="2837">
                        <c:v>13.647</c:v>
                      </c:pt>
                      <c:pt idx="2838">
                        <c:v>13.644</c:v>
                      </c:pt>
                      <c:pt idx="2839">
                        <c:v>13.644</c:v>
                      </c:pt>
                      <c:pt idx="2840">
                        <c:v>13.679</c:v>
                      </c:pt>
                      <c:pt idx="2841">
                        <c:v>13.689</c:v>
                      </c:pt>
                      <c:pt idx="2842">
                        <c:v>13.691000000000001</c:v>
                      </c:pt>
                      <c:pt idx="2843">
                        <c:v>13.667</c:v>
                      </c:pt>
                      <c:pt idx="2844">
                        <c:v>13.618</c:v>
                      </c:pt>
                      <c:pt idx="2845">
                        <c:v>13.544</c:v>
                      </c:pt>
                      <c:pt idx="2846">
                        <c:v>13.468</c:v>
                      </c:pt>
                      <c:pt idx="2847">
                        <c:v>13.423</c:v>
                      </c:pt>
                      <c:pt idx="2848">
                        <c:v>13.420999999999999</c:v>
                      </c:pt>
                      <c:pt idx="2849">
                        <c:v>13.411</c:v>
                      </c:pt>
                      <c:pt idx="2850">
                        <c:v>13.398999999999999</c:v>
                      </c:pt>
                      <c:pt idx="2851">
                        <c:v>13.41</c:v>
                      </c:pt>
                      <c:pt idx="2852">
                        <c:v>13.452</c:v>
                      </c:pt>
                      <c:pt idx="2853">
                        <c:v>13.458</c:v>
                      </c:pt>
                      <c:pt idx="2854">
                        <c:v>13.47</c:v>
                      </c:pt>
                      <c:pt idx="2855">
                        <c:v>13.522</c:v>
                      </c:pt>
                      <c:pt idx="2856">
                        <c:v>13.561</c:v>
                      </c:pt>
                      <c:pt idx="2857">
                        <c:v>13.6</c:v>
                      </c:pt>
                      <c:pt idx="2858">
                        <c:v>13.685</c:v>
                      </c:pt>
                      <c:pt idx="2859">
                        <c:v>13.669</c:v>
                      </c:pt>
                      <c:pt idx="2860">
                        <c:v>13.595000000000001</c:v>
                      </c:pt>
                      <c:pt idx="2861">
                        <c:v>13.513</c:v>
                      </c:pt>
                      <c:pt idx="2862">
                        <c:v>13.487</c:v>
                      </c:pt>
                      <c:pt idx="2863">
                        <c:v>13.528</c:v>
                      </c:pt>
                      <c:pt idx="2864">
                        <c:v>13.538</c:v>
                      </c:pt>
                      <c:pt idx="2865">
                        <c:v>13.523</c:v>
                      </c:pt>
                      <c:pt idx="2866">
                        <c:v>13.55</c:v>
                      </c:pt>
                      <c:pt idx="2867">
                        <c:v>13.502000000000001</c:v>
                      </c:pt>
                      <c:pt idx="2868">
                        <c:v>13.468</c:v>
                      </c:pt>
                      <c:pt idx="2869">
                        <c:v>13.44</c:v>
                      </c:pt>
                      <c:pt idx="2870">
                        <c:v>13.456</c:v>
                      </c:pt>
                      <c:pt idx="2871">
                        <c:v>13.488</c:v>
                      </c:pt>
                      <c:pt idx="2872">
                        <c:v>13.535</c:v>
                      </c:pt>
                      <c:pt idx="2873">
                        <c:v>13.468</c:v>
                      </c:pt>
                      <c:pt idx="2874">
                        <c:v>13.444000000000001</c:v>
                      </c:pt>
                      <c:pt idx="2875">
                        <c:v>13.487</c:v>
                      </c:pt>
                      <c:pt idx="2876">
                        <c:v>13.573</c:v>
                      </c:pt>
                      <c:pt idx="2877">
                        <c:v>13.507</c:v>
                      </c:pt>
                      <c:pt idx="2878">
                        <c:v>13.513999999999999</c:v>
                      </c:pt>
                      <c:pt idx="2879">
                        <c:v>13.507999999999999</c:v>
                      </c:pt>
                      <c:pt idx="2880">
                        <c:v>13.548</c:v>
                      </c:pt>
                      <c:pt idx="2881">
                        <c:v>13.489000000000001</c:v>
                      </c:pt>
                      <c:pt idx="2882">
                        <c:v>13.461</c:v>
                      </c:pt>
                      <c:pt idx="2883">
                        <c:v>13.46</c:v>
                      </c:pt>
                      <c:pt idx="2884">
                        <c:v>13.526</c:v>
                      </c:pt>
                      <c:pt idx="2885">
                        <c:v>13.507999999999999</c:v>
                      </c:pt>
                      <c:pt idx="2886">
                        <c:v>13.534000000000001</c:v>
                      </c:pt>
                      <c:pt idx="2887">
                        <c:v>13.555999999999999</c:v>
                      </c:pt>
                      <c:pt idx="2888">
                        <c:v>13.523999999999999</c:v>
                      </c:pt>
                      <c:pt idx="2889">
                        <c:v>13.489000000000001</c:v>
                      </c:pt>
                      <c:pt idx="2890">
                        <c:v>13.484999999999999</c:v>
                      </c:pt>
                      <c:pt idx="2891">
                        <c:v>13.451000000000001</c:v>
                      </c:pt>
                      <c:pt idx="2892">
                        <c:v>13.452</c:v>
                      </c:pt>
                      <c:pt idx="2893">
                        <c:v>13.444000000000001</c:v>
                      </c:pt>
                      <c:pt idx="2894">
                        <c:v>13.525</c:v>
                      </c:pt>
                      <c:pt idx="2895">
                        <c:v>13.641999999999999</c:v>
                      </c:pt>
                      <c:pt idx="2896">
                        <c:v>13.643000000000001</c:v>
                      </c:pt>
                      <c:pt idx="2897">
                        <c:v>13.592000000000001</c:v>
                      </c:pt>
                      <c:pt idx="2898">
                        <c:v>13.544</c:v>
                      </c:pt>
                      <c:pt idx="2899">
                        <c:v>13.565</c:v>
                      </c:pt>
                      <c:pt idx="2900">
                        <c:v>13.654999999999999</c:v>
                      </c:pt>
                      <c:pt idx="2901">
                        <c:v>13.759</c:v>
                      </c:pt>
                      <c:pt idx="2902">
                        <c:v>13.722</c:v>
                      </c:pt>
                      <c:pt idx="2903">
                        <c:v>13.7</c:v>
                      </c:pt>
                      <c:pt idx="2904">
                        <c:v>13.645</c:v>
                      </c:pt>
                      <c:pt idx="2905">
                        <c:v>13.605</c:v>
                      </c:pt>
                      <c:pt idx="2906">
                        <c:v>13.641</c:v>
                      </c:pt>
                      <c:pt idx="2907">
                        <c:v>13.654999999999999</c:v>
                      </c:pt>
                      <c:pt idx="2908">
                        <c:v>13.679</c:v>
                      </c:pt>
                      <c:pt idx="2909">
                        <c:v>13.667</c:v>
                      </c:pt>
                      <c:pt idx="2910">
                        <c:v>13.664999999999999</c:v>
                      </c:pt>
                      <c:pt idx="2911">
                        <c:v>13.659000000000001</c:v>
                      </c:pt>
                      <c:pt idx="2912">
                        <c:v>13.625999999999999</c:v>
                      </c:pt>
                      <c:pt idx="2913">
                        <c:v>13.577999999999999</c:v>
                      </c:pt>
                      <c:pt idx="2914">
                        <c:v>13.555999999999999</c:v>
                      </c:pt>
                      <c:pt idx="2915">
                        <c:v>13.587999999999999</c:v>
                      </c:pt>
                      <c:pt idx="2916">
                        <c:v>13.624000000000001</c:v>
                      </c:pt>
                      <c:pt idx="2917">
                        <c:v>13.694000000000001</c:v>
                      </c:pt>
                      <c:pt idx="2918">
                        <c:v>13.728</c:v>
                      </c:pt>
                      <c:pt idx="2919">
                        <c:v>13.682</c:v>
                      </c:pt>
                      <c:pt idx="2920">
                        <c:v>13.667999999999999</c:v>
                      </c:pt>
                      <c:pt idx="2921">
                        <c:v>13.672000000000001</c:v>
                      </c:pt>
                      <c:pt idx="2922">
                        <c:v>13.718</c:v>
                      </c:pt>
                      <c:pt idx="2923">
                        <c:v>13.721</c:v>
                      </c:pt>
                      <c:pt idx="2924">
                        <c:v>13.731</c:v>
                      </c:pt>
                      <c:pt idx="2925">
                        <c:v>13.746</c:v>
                      </c:pt>
                      <c:pt idx="2926">
                        <c:v>13.788</c:v>
                      </c:pt>
                      <c:pt idx="2927">
                        <c:v>13.724</c:v>
                      </c:pt>
                      <c:pt idx="2928">
                        <c:v>13.677</c:v>
                      </c:pt>
                      <c:pt idx="2929">
                        <c:v>13.673</c:v>
                      </c:pt>
                      <c:pt idx="2930">
                        <c:v>13.688000000000001</c:v>
                      </c:pt>
                      <c:pt idx="2931">
                        <c:v>13.71</c:v>
                      </c:pt>
                      <c:pt idx="2932">
                        <c:v>13.711</c:v>
                      </c:pt>
                      <c:pt idx="2933">
                        <c:v>13.747999999999999</c:v>
                      </c:pt>
                      <c:pt idx="2934">
                        <c:v>13.807</c:v>
                      </c:pt>
                      <c:pt idx="2935">
                        <c:v>13.856999999999999</c:v>
                      </c:pt>
                      <c:pt idx="2936">
                        <c:v>13.904999999999999</c:v>
                      </c:pt>
                      <c:pt idx="2937">
                        <c:v>13.933999999999999</c:v>
                      </c:pt>
                      <c:pt idx="2938">
                        <c:v>14.041</c:v>
                      </c:pt>
                      <c:pt idx="2939">
                        <c:v>14.006</c:v>
                      </c:pt>
                      <c:pt idx="2940">
                        <c:v>14.003</c:v>
                      </c:pt>
                      <c:pt idx="2941">
                        <c:v>14.095000000000001</c:v>
                      </c:pt>
                      <c:pt idx="2942">
                        <c:v>14.246</c:v>
                      </c:pt>
                      <c:pt idx="2943">
                        <c:v>14.238</c:v>
                      </c:pt>
                      <c:pt idx="2944">
                        <c:v>14.189</c:v>
                      </c:pt>
                      <c:pt idx="2945">
                        <c:v>14.157</c:v>
                      </c:pt>
                      <c:pt idx="2946">
                        <c:v>14.212</c:v>
                      </c:pt>
                      <c:pt idx="2947">
                        <c:v>14.175000000000001</c:v>
                      </c:pt>
                      <c:pt idx="2948">
                        <c:v>14.134</c:v>
                      </c:pt>
                      <c:pt idx="2949">
                        <c:v>14.132999999999999</c:v>
                      </c:pt>
                      <c:pt idx="2950">
                        <c:v>14.178000000000001</c:v>
                      </c:pt>
                      <c:pt idx="2951">
                        <c:v>14.202999999999999</c:v>
                      </c:pt>
                      <c:pt idx="2952">
                        <c:v>14.176</c:v>
                      </c:pt>
                      <c:pt idx="2953">
                        <c:v>14.105</c:v>
                      </c:pt>
                      <c:pt idx="2954">
                        <c:v>14.082000000000001</c:v>
                      </c:pt>
                      <c:pt idx="2955">
                        <c:v>14.067</c:v>
                      </c:pt>
                      <c:pt idx="2956">
                        <c:v>14.029</c:v>
                      </c:pt>
                      <c:pt idx="2957">
                        <c:v>14.01</c:v>
                      </c:pt>
                      <c:pt idx="2958">
                        <c:v>14.010999999999999</c:v>
                      </c:pt>
                      <c:pt idx="2959">
                        <c:v>14.026</c:v>
                      </c:pt>
                      <c:pt idx="2960">
                        <c:v>14.077</c:v>
                      </c:pt>
                      <c:pt idx="2961">
                        <c:v>14.199</c:v>
                      </c:pt>
                      <c:pt idx="2962">
                        <c:v>14.244999999999999</c:v>
                      </c:pt>
                      <c:pt idx="2963">
                        <c:v>14.359</c:v>
                      </c:pt>
                      <c:pt idx="2964">
                        <c:v>14.468999999999999</c:v>
                      </c:pt>
                      <c:pt idx="2965">
                        <c:v>14.397</c:v>
                      </c:pt>
                      <c:pt idx="2966">
                        <c:v>14.36</c:v>
                      </c:pt>
                      <c:pt idx="2967">
                        <c:v>14.305999999999999</c:v>
                      </c:pt>
                      <c:pt idx="2968">
                        <c:v>14.336</c:v>
                      </c:pt>
                      <c:pt idx="2969">
                        <c:v>14.332000000000001</c:v>
                      </c:pt>
                      <c:pt idx="2970">
                        <c:v>14.292</c:v>
                      </c:pt>
                      <c:pt idx="2971">
                        <c:v>14.305</c:v>
                      </c:pt>
                      <c:pt idx="2972">
                        <c:v>14.321</c:v>
                      </c:pt>
                      <c:pt idx="2973">
                        <c:v>14.305999999999999</c:v>
                      </c:pt>
                      <c:pt idx="2974">
                        <c:v>14.305999999999999</c:v>
                      </c:pt>
                      <c:pt idx="2975">
                        <c:v>14.417</c:v>
                      </c:pt>
                      <c:pt idx="2976">
                        <c:v>14.429</c:v>
                      </c:pt>
                      <c:pt idx="2977">
                        <c:v>14.401</c:v>
                      </c:pt>
                      <c:pt idx="2978">
                        <c:v>14.353</c:v>
                      </c:pt>
                      <c:pt idx="2979">
                        <c:v>14.292999999999999</c:v>
                      </c:pt>
                      <c:pt idx="2980">
                        <c:v>14.263</c:v>
                      </c:pt>
                      <c:pt idx="2981">
                        <c:v>14.239000000000001</c:v>
                      </c:pt>
                      <c:pt idx="2982">
                        <c:v>14.22</c:v>
                      </c:pt>
                      <c:pt idx="2983">
                        <c:v>14.233000000000001</c:v>
                      </c:pt>
                      <c:pt idx="2984">
                        <c:v>14.273999999999999</c:v>
                      </c:pt>
                      <c:pt idx="2985">
                        <c:v>14.279</c:v>
                      </c:pt>
                      <c:pt idx="2986">
                        <c:v>14.265000000000001</c:v>
                      </c:pt>
                      <c:pt idx="2987">
                        <c:v>14.276</c:v>
                      </c:pt>
                      <c:pt idx="2988">
                        <c:v>14.308</c:v>
                      </c:pt>
                      <c:pt idx="2989">
                        <c:v>14.361000000000001</c:v>
                      </c:pt>
                      <c:pt idx="2990">
                        <c:v>14.395</c:v>
                      </c:pt>
                      <c:pt idx="2991">
                        <c:v>14.396000000000001</c:v>
                      </c:pt>
                      <c:pt idx="2992">
                        <c:v>14.420999999999999</c:v>
                      </c:pt>
                      <c:pt idx="2993">
                        <c:v>14.487</c:v>
                      </c:pt>
                      <c:pt idx="2994">
                        <c:v>14.502000000000001</c:v>
                      </c:pt>
                      <c:pt idx="2995">
                        <c:v>14.516</c:v>
                      </c:pt>
                      <c:pt idx="2996">
                        <c:v>14.577</c:v>
                      </c:pt>
                      <c:pt idx="2997">
                        <c:v>14.525</c:v>
                      </c:pt>
                      <c:pt idx="2998">
                        <c:v>14.476000000000001</c:v>
                      </c:pt>
                      <c:pt idx="2999">
                        <c:v>14.567</c:v>
                      </c:pt>
                      <c:pt idx="3000">
                        <c:v>14.663</c:v>
                      </c:pt>
                      <c:pt idx="3001">
                        <c:v>14.718999999999999</c:v>
                      </c:pt>
                      <c:pt idx="3002">
                        <c:v>14.898999999999999</c:v>
                      </c:pt>
                      <c:pt idx="3003">
                        <c:v>15.064</c:v>
                      </c:pt>
                      <c:pt idx="3004">
                        <c:v>15.196999999999999</c:v>
                      </c:pt>
                      <c:pt idx="3005">
                        <c:v>15.265000000000001</c:v>
                      </c:pt>
                      <c:pt idx="3006">
                        <c:v>15.209</c:v>
                      </c:pt>
                      <c:pt idx="3007">
                        <c:v>15.138999999999999</c:v>
                      </c:pt>
                      <c:pt idx="3008">
                        <c:v>15.045999999999999</c:v>
                      </c:pt>
                      <c:pt idx="3009">
                        <c:v>15.029</c:v>
                      </c:pt>
                      <c:pt idx="3010">
                        <c:v>14.973000000000001</c:v>
                      </c:pt>
                      <c:pt idx="3011">
                        <c:v>14.964</c:v>
                      </c:pt>
                      <c:pt idx="3012">
                        <c:v>14.923</c:v>
                      </c:pt>
                      <c:pt idx="3013">
                        <c:v>14.877000000000001</c:v>
                      </c:pt>
                      <c:pt idx="3014">
                        <c:v>14.951000000000001</c:v>
                      </c:pt>
                      <c:pt idx="3015">
                        <c:v>15.073</c:v>
                      </c:pt>
                      <c:pt idx="3016">
                        <c:v>15.225</c:v>
                      </c:pt>
                      <c:pt idx="3017">
                        <c:v>15.379</c:v>
                      </c:pt>
                      <c:pt idx="3018">
                        <c:v>15.497</c:v>
                      </c:pt>
                      <c:pt idx="3019">
                        <c:v>15.613</c:v>
                      </c:pt>
                      <c:pt idx="3020">
                        <c:v>15.632999999999999</c:v>
                      </c:pt>
                      <c:pt idx="3021">
                        <c:v>15.577</c:v>
                      </c:pt>
                      <c:pt idx="3022">
                        <c:v>15.532999999999999</c:v>
                      </c:pt>
                      <c:pt idx="3023">
                        <c:v>15.510999999999999</c:v>
                      </c:pt>
                      <c:pt idx="3024">
                        <c:v>15.619</c:v>
                      </c:pt>
                      <c:pt idx="3025">
                        <c:v>15.738</c:v>
                      </c:pt>
                      <c:pt idx="3026">
                        <c:v>15.814</c:v>
                      </c:pt>
                      <c:pt idx="3027">
                        <c:v>15.763</c:v>
                      </c:pt>
                      <c:pt idx="3028">
                        <c:v>15.867000000000001</c:v>
                      </c:pt>
                      <c:pt idx="3029">
                        <c:v>15.887</c:v>
                      </c:pt>
                      <c:pt idx="3030">
                        <c:v>15.888</c:v>
                      </c:pt>
                      <c:pt idx="3031">
                        <c:v>15.914</c:v>
                      </c:pt>
                      <c:pt idx="3032">
                        <c:v>15.911</c:v>
                      </c:pt>
                      <c:pt idx="3033">
                        <c:v>15.99</c:v>
                      </c:pt>
                      <c:pt idx="3034">
                        <c:v>16.158000000000001</c:v>
                      </c:pt>
                      <c:pt idx="3035">
                        <c:v>16.507999999999999</c:v>
                      </c:pt>
                      <c:pt idx="3036">
                        <c:v>16.949000000000002</c:v>
                      </c:pt>
                      <c:pt idx="3037">
                        <c:v>17.356999999999999</c:v>
                      </c:pt>
                      <c:pt idx="3038">
                        <c:v>17.806000000000001</c:v>
                      </c:pt>
                      <c:pt idx="3039">
                        <c:v>18.231999999999999</c:v>
                      </c:pt>
                      <c:pt idx="3040">
                        <c:v>18.838999999999999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ED5A-41E2-9E04-4700312B91FC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HEADER!$F$1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HEADER!$H$2:$H$3042</c:f>
              <c:numCache>
                <c:formatCode>m/d/yyyy\ h:mm</c:formatCode>
                <c:ptCount val="3041"/>
                <c:pt idx="0">
                  <c:v>43226.689872685187</c:v>
                </c:pt>
                <c:pt idx="1">
                  <c:v>43226.690115740741</c:v>
                </c:pt>
                <c:pt idx="2">
                  <c:v>43226.690358796295</c:v>
                </c:pt>
                <c:pt idx="3">
                  <c:v>43226.690601851849</c:v>
                </c:pt>
                <c:pt idx="4">
                  <c:v>43226.690844907411</c:v>
                </c:pt>
                <c:pt idx="5">
                  <c:v>43226.691087962965</c:v>
                </c:pt>
                <c:pt idx="6">
                  <c:v>43226.691331018519</c:v>
                </c:pt>
                <c:pt idx="7">
                  <c:v>43226.691574074073</c:v>
                </c:pt>
                <c:pt idx="8">
                  <c:v>43226.691817129627</c:v>
                </c:pt>
                <c:pt idx="9">
                  <c:v>43226.692060185182</c:v>
                </c:pt>
                <c:pt idx="10">
                  <c:v>43226.692303240743</c:v>
                </c:pt>
                <c:pt idx="11">
                  <c:v>43226.692546296297</c:v>
                </c:pt>
                <c:pt idx="12">
                  <c:v>43226.692789351851</c:v>
                </c:pt>
                <c:pt idx="13">
                  <c:v>43226.693032407406</c:v>
                </c:pt>
                <c:pt idx="14">
                  <c:v>43226.69327546296</c:v>
                </c:pt>
                <c:pt idx="15">
                  <c:v>43226.693518518521</c:v>
                </c:pt>
                <c:pt idx="16">
                  <c:v>43226.693761574075</c:v>
                </c:pt>
                <c:pt idx="17">
                  <c:v>43226.694004629629</c:v>
                </c:pt>
                <c:pt idx="18">
                  <c:v>43226.694247685184</c:v>
                </c:pt>
                <c:pt idx="19">
                  <c:v>43226.694490740738</c:v>
                </c:pt>
                <c:pt idx="20">
                  <c:v>43226.694733796299</c:v>
                </c:pt>
                <c:pt idx="21">
                  <c:v>43226.694976851853</c:v>
                </c:pt>
                <c:pt idx="22">
                  <c:v>43226.695219907408</c:v>
                </c:pt>
                <c:pt idx="23">
                  <c:v>43226.695462962962</c:v>
                </c:pt>
                <c:pt idx="24">
                  <c:v>43226.695706018516</c:v>
                </c:pt>
                <c:pt idx="25">
                  <c:v>43226.695937500001</c:v>
                </c:pt>
                <c:pt idx="26">
                  <c:v>43226.696180555555</c:v>
                </c:pt>
                <c:pt idx="27">
                  <c:v>43226.696423611109</c:v>
                </c:pt>
                <c:pt idx="28">
                  <c:v>43226.696666666663</c:v>
                </c:pt>
                <c:pt idx="29">
                  <c:v>43226.696909722225</c:v>
                </c:pt>
                <c:pt idx="30">
                  <c:v>43226.697152777779</c:v>
                </c:pt>
                <c:pt idx="31">
                  <c:v>43226.697395833333</c:v>
                </c:pt>
                <c:pt idx="32">
                  <c:v>43226.697638888887</c:v>
                </c:pt>
                <c:pt idx="33">
                  <c:v>43226.697881944441</c:v>
                </c:pt>
                <c:pt idx="34">
                  <c:v>43226.698125000003</c:v>
                </c:pt>
                <c:pt idx="35">
                  <c:v>43226.698368055557</c:v>
                </c:pt>
                <c:pt idx="36">
                  <c:v>43226.698611111111</c:v>
                </c:pt>
                <c:pt idx="37">
                  <c:v>43226.698854166665</c:v>
                </c:pt>
                <c:pt idx="38">
                  <c:v>43226.699097222219</c:v>
                </c:pt>
                <c:pt idx="39">
                  <c:v>43226.699340277781</c:v>
                </c:pt>
                <c:pt idx="40">
                  <c:v>43226.699583333335</c:v>
                </c:pt>
                <c:pt idx="41">
                  <c:v>43226.699826388889</c:v>
                </c:pt>
                <c:pt idx="42">
                  <c:v>43226.700069444443</c:v>
                </c:pt>
                <c:pt idx="43">
                  <c:v>43226.700312499997</c:v>
                </c:pt>
                <c:pt idx="44">
                  <c:v>43226.700555555559</c:v>
                </c:pt>
                <c:pt idx="45">
                  <c:v>43226.700798611113</c:v>
                </c:pt>
                <c:pt idx="46">
                  <c:v>43226.701041666667</c:v>
                </c:pt>
                <c:pt idx="47">
                  <c:v>43226.701284722221</c:v>
                </c:pt>
                <c:pt idx="48">
                  <c:v>43226.701527777775</c:v>
                </c:pt>
                <c:pt idx="49">
                  <c:v>43226.701770833337</c:v>
                </c:pt>
                <c:pt idx="50">
                  <c:v>43226.702013888891</c:v>
                </c:pt>
                <c:pt idx="51">
                  <c:v>43226.702256944445</c:v>
                </c:pt>
                <c:pt idx="52">
                  <c:v>43226.702499999999</c:v>
                </c:pt>
                <c:pt idx="53">
                  <c:v>43226.702743055554</c:v>
                </c:pt>
                <c:pt idx="54">
                  <c:v>43226.702986111108</c:v>
                </c:pt>
                <c:pt idx="55">
                  <c:v>43226.703229166669</c:v>
                </c:pt>
                <c:pt idx="56">
                  <c:v>43226.703472222223</c:v>
                </c:pt>
                <c:pt idx="57">
                  <c:v>43226.703715277778</c:v>
                </c:pt>
                <c:pt idx="58">
                  <c:v>43226.703958333332</c:v>
                </c:pt>
                <c:pt idx="59">
                  <c:v>43226.704201388886</c:v>
                </c:pt>
                <c:pt idx="60">
                  <c:v>43226.704444444447</c:v>
                </c:pt>
                <c:pt idx="61">
                  <c:v>43226.704687500001</c:v>
                </c:pt>
                <c:pt idx="62">
                  <c:v>43226.704930555556</c:v>
                </c:pt>
                <c:pt idx="63">
                  <c:v>43226.70517361111</c:v>
                </c:pt>
                <c:pt idx="64">
                  <c:v>43226.705416666664</c:v>
                </c:pt>
                <c:pt idx="65">
                  <c:v>43226.705659722225</c:v>
                </c:pt>
                <c:pt idx="66">
                  <c:v>43226.70590277778</c:v>
                </c:pt>
                <c:pt idx="67">
                  <c:v>43226.706145833334</c:v>
                </c:pt>
                <c:pt idx="68">
                  <c:v>43226.706388888888</c:v>
                </c:pt>
                <c:pt idx="69">
                  <c:v>43226.706620370373</c:v>
                </c:pt>
                <c:pt idx="70">
                  <c:v>43226.706863425927</c:v>
                </c:pt>
                <c:pt idx="71">
                  <c:v>43226.707106481481</c:v>
                </c:pt>
                <c:pt idx="72">
                  <c:v>43226.707349537035</c:v>
                </c:pt>
                <c:pt idx="73">
                  <c:v>43226.707592592589</c:v>
                </c:pt>
                <c:pt idx="74">
                  <c:v>43226.707835648151</c:v>
                </c:pt>
                <c:pt idx="75">
                  <c:v>43226.708078703705</c:v>
                </c:pt>
                <c:pt idx="76">
                  <c:v>43226.708321759259</c:v>
                </c:pt>
                <c:pt idx="77">
                  <c:v>43226.708564814813</c:v>
                </c:pt>
                <c:pt idx="78">
                  <c:v>43226.708807870367</c:v>
                </c:pt>
                <c:pt idx="79">
                  <c:v>43226.709050925929</c:v>
                </c:pt>
                <c:pt idx="80">
                  <c:v>43226.709293981483</c:v>
                </c:pt>
                <c:pt idx="81">
                  <c:v>43226.709537037037</c:v>
                </c:pt>
                <c:pt idx="82">
                  <c:v>43226.709780092591</c:v>
                </c:pt>
                <c:pt idx="83">
                  <c:v>43226.710023148145</c:v>
                </c:pt>
                <c:pt idx="84">
                  <c:v>43226.710266203707</c:v>
                </c:pt>
                <c:pt idx="85">
                  <c:v>43226.710509259261</c:v>
                </c:pt>
                <c:pt idx="86">
                  <c:v>43226.710752314815</c:v>
                </c:pt>
                <c:pt idx="87">
                  <c:v>43226.710995370369</c:v>
                </c:pt>
                <c:pt idx="88">
                  <c:v>43226.711238425924</c:v>
                </c:pt>
                <c:pt idx="89">
                  <c:v>43226.711481481485</c:v>
                </c:pt>
                <c:pt idx="90">
                  <c:v>43226.711724537039</c:v>
                </c:pt>
                <c:pt idx="91">
                  <c:v>43226.711967592593</c:v>
                </c:pt>
                <c:pt idx="92">
                  <c:v>43226.712210648147</c:v>
                </c:pt>
                <c:pt idx="93">
                  <c:v>43226.712453703702</c:v>
                </c:pt>
                <c:pt idx="94">
                  <c:v>43226.712696759256</c:v>
                </c:pt>
                <c:pt idx="95">
                  <c:v>43226.712939814817</c:v>
                </c:pt>
                <c:pt idx="96">
                  <c:v>43226.713182870371</c:v>
                </c:pt>
                <c:pt idx="97">
                  <c:v>43226.713425925926</c:v>
                </c:pt>
                <c:pt idx="98">
                  <c:v>43226.71366898148</c:v>
                </c:pt>
                <c:pt idx="99">
                  <c:v>43226.713912037034</c:v>
                </c:pt>
                <c:pt idx="100">
                  <c:v>43226.714155092595</c:v>
                </c:pt>
                <c:pt idx="101">
                  <c:v>43226.714398148149</c:v>
                </c:pt>
                <c:pt idx="102">
                  <c:v>43226.714641203704</c:v>
                </c:pt>
                <c:pt idx="103">
                  <c:v>43226.714884259258</c:v>
                </c:pt>
                <c:pt idx="104">
                  <c:v>43226.715127314812</c:v>
                </c:pt>
                <c:pt idx="105">
                  <c:v>43226.715370370373</c:v>
                </c:pt>
                <c:pt idx="106">
                  <c:v>43226.715613425928</c:v>
                </c:pt>
                <c:pt idx="107">
                  <c:v>43226.715856481482</c:v>
                </c:pt>
                <c:pt idx="108">
                  <c:v>43226.716099537036</c:v>
                </c:pt>
                <c:pt idx="109">
                  <c:v>43226.71634259259</c:v>
                </c:pt>
                <c:pt idx="110">
                  <c:v>43226.716585648152</c:v>
                </c:pt>
                <c:pt idx="111">
                  <c:v>43226.716828703706</c:v>
                </c:pt>
                <c:pt idx="112">
                  <c:v>43226.71707175926</c:v>
                </c:pt>
                <c:pt idx="113">
                  <c:v>43226.717303240737</c:v>
                </c:pt>
                <c:pt idx="114">
                  <c:v>43226.717546296299</c:v>
                </c:pt>
                <c:pt idx="115">
                  <c:v>43226.717789351853</c:v>
                </c:pt>
                <c:pt idx="116">
                  <c:v>43226.718032407407</c:v>
                </c:pt>
                <c:pt idx="117">
                  <c:v>43226.718275462961</c:v>
                </c:pt>
                <c:pt idx="118">
                  <c:v>43226.718518518515</c:v>
                </c:pt>
                <c:pt idx="119">
                  <c:v>43226.718761574077</c:v>
                </c:pt>
                <c:pt idx="120">
                  <c:v>43226.719004629631</c:v>
                </c:pt>
                <c:pt idx="121">
                  <c:v>43226.719247685185</c:v>
                </c:pt>
                <c:pt idx="122">
                  <c:v>43226.719490740739</c:v>
                </c:pt>
                <c:pt idx="123">
                  <c:v>43226.719733796293</c:v>
                </c:pt>
                <c:pt idx="124">
                  <c:v>43226.719976851855</c:v>
                </c:pt>
                <c:pt idx="125">
                  <c:v>43226.720219907409</c:v>
                </c:pt>
                <c:pt idx="126">
                  <c:v>43226.720462962963</c:v>
                </c:pt>
                <c:pt idx="127">
                  <c:v>43226.720706018517</c:v>
                </c:pt>
                <c:pt idx="128">
                  <c:v>43226.720949074072</c:v>
                </c:pt>
                <c:pt idx="129">
                  <c:v>43226.721192129633</c:v>
                </c:pt>
                <c:pt idx="130">
                  <c:v>43226.721435185187</c:v>
                </c:pt>
                <c:pt idx="131">
                  <c:v>43226.721678240741</c:v>
                </c:pt>
                <c:pt idx="132">
                  <c:v>43226.721921296295</c:v>
                </c:pt>
                <c:pt idx="133">
                  <c:v>43226.72216435185</c:v>
                </c:pt>
                <c:pt idx="134">
                  <c:v>43226.722407407404</c:v>
                </c:pt>
                <c:pt idx="135">
                  <c:v>43226.722650462965</c:v>
                </c:pt>
                <c:pt idx="136">
                  <c:v>43226.722893518519</c:v>
                </c:pt>
                <c:pt idx="137">
                  <c:v>43226.723136574074</c:v>
                </c:pt>
                <c:pt idx="138">
                  <c:v>43226.723379629628</c:v>
                </c:pt>
                <c:pt idx="139">
                  <c:v>43226.723622685182</c:v>
                </c:pt>
                <c:pt idx="140">
                  <c:v>43226.723865740743</c:v>
                </c:pt>
                <c:pt idx="141">
                  <c:v>43226.724108796298</c:v>
                </c:pt>
                <c:pt idx="142">
                  <c:v>43226.724351851852</c:v>
                </c:pt>
                <c:pt idx="143">
                  <c:v>43226.724594907406</c:v>
                </c:pt>
                <c:pt idx="144">
                  <c:v>43226.72483796296</c:v>
                </c:pt>
                <c:pt idx="145">
                  <c:v>43226.725081018521</c:v>
                </c:pt>
                <c:pt idx="146">
                  <c:v>43226.725324074076</c:v>
                </c:pt>
                <c:pt idx="147">
                  <c:v>43226.72556712963</c:v>
                </c:pt>
                <c:pt idx="148">
                  <c:v>43226.725810185184</c:v>
                </c:pt>
                <c:pt idx="149">
                  <c:v>43226.726053240738</c:v>
                </c:pt>
                <c:pt idx="150">
                  <c:v>43226.7262962963</c:v>
                </c:pt>
                <c:pt idx="151">
                  <c:v>43226.726539351854</c:v>
                </c:pt>
                <c:pt idx="152">
                  <c:v>43226.726782407408</c:v>
                </c:pt>
                <c:pt idx="153">
                  <c:v>43226.727025462962</c:v>
                </c:pt>
                <c:pt idx="154">
                  <c:v>43226.727268518516</c:v>
                </c:pt>
                <c:pt idx="155">
                  <c:v>43226.727511574078</c:v>
                </c:pt>
                <c:pt idx="156">
                  <c:v>43226.727754629632</c:v>
                </c:pt>
                <c:pt idx="157">
                  <c:v>43226.727986111109</c:v>
                </c:pt>
                <c:pt idx="158">
                  <c:v>43226.728229166663</c:v>
                </c:pt>
                <c:pt idx="159">
                  <c:v>43226.728472222225</c:v>
                </c:pt>
                <c:pt idx="160">
                  <c:v>43226.728715277779</c:v>
                </c:pt>
                <c:pt idx="161">
                  <c:v>43226.728958333333</c:v>
                </c:pt>
                <c:pt idx="162">
                  <c:v>43226.729201388887</c:v>
                </c:pt>
                <c:pt idx="163">
                  <c:v>43226.729444444441</c:v>
                </c:pt>
                <c:pt idx="164">
                  <c:v>43226.729687500003</c:v>
                </c:pt>
                <c:pt idx="165">
                  <c:v>43226.729930555557</c:v>
                </c:pt>
                <c:pt idx="166">
                  <c:v>43226.730173611111</c:v>
                </c:pt>
                <c:pt idx="167">
                  <c:v>43226.730416666665</c:v>
                </c:pt>
                <c:pt idx="168">
                  <c:v>43226.73065972222</c:v>
                </c:pt>
                <c:pt idx="169">
                  <c:v>43226.730902777781</c:v>
                </c:pt>
                <c:pt idx="170">
                  <c:v>43226.731145833335</c:v>
                </c:pt>
                <c:pt idx="171">
                  <c:v>43226.731388888889</c:v>
                </c:pt>
                <c:pt idx="172">
                  <c:v>43226.731631944444</c:v>
                </c:pt>
                <c:pt idx="173">
                  <c:v>43226.731874999998</c:v>
                </c:pt>
                <c:pt idx="174">
                  <c:v>43226.732118055559</c:v>
                </c:pt>
                <c:pt idx="175">
                  <c:v>43226.732361111113</c:v>
                </c:pt>
                <c:pt idx="176">
                  <c:v>43226.732604166667</c:v>
                </c:pt>
                <c:pt idx="177">
                  <c:v>43226.732847222222</c:v>
                </c:pt>
                <c:pt idx="178">
                  <c:v>43226.733090277776</c:v>
                </c:pt>
                <c:pt idx="179">
                  <c:v>43226.73333333333</c:v>
                </c:pt>
                <c:pt idx="180">
                  <c:v>43226.733576388891</c:v>
                </c:pt>
                <c:pt idx="181">
                  <c:v>43226.733819444446</c:v>
                </c:pt>
                <c:pt idx="182">
                  <c:v>43226.7340625</c:v>
                </c:pt>
                <c:pt idx="183">
                  <c:v>43226.734305555554</c:v>
                </c:pt>
                <c:pt idx="184">
                  <c:v>43226.734548611108</c:v>
                </c:pt>
                <c:pt idx="185">
                  <c:v>43226.734791666669</c:v>
                </c:pt>
                <c:pt idx="186">
                  <c:v>43226.735034722224</c:v>
                </c:pt>
                <c:pt idx="187">
                  <c:v>43226.735277777778</c:v>
                </c:pt>
                <c:pt idx="188">
                  <c:v>43226.735520833332</c:v>
                </c:pt>
                <c:pt idx="189">
                  <c:v>43226.735763888886</c:v>
                </c:pt>
                <c:pt idx="190">
                  <c:v>43226.736006944448</c:v>
                </c:pt>
                <c:pt idx="191">
                  <c:v>43226.736250000002</c:v>
                </c:pt>
                <c:pt idx="192">
                  <c:v>43226.736493055556</c:v>
                </c:pt>
                <c:pt idx="193">
                  <c:v>43226.73673611111</c:v>
                </c:pt>
                <c:pt idx="194">
                  <c:v>43226.736979166664</c:v>
                </c:pt>
                <c:pt idx="195">
                  <c:v>43226.737222222226</c:v>
                </c:pt>
                <c:pt idx="196">
                  <c:v>43226.73746527778</c:v>
                </c:pt>
                <c:pt idx="197">
                  <c:v>43226.737708333334</c:v>
                </c:pt>
                <c:pt idx="198">
                  <c:v>43226.737951388888</c:v>
                </c:pt>
                <c:pt idx="199">
                  <c:v>43226.738194444442</c:v>
                </c:pt>
                <c:pt idx="200">
                  <c:v>43226.738425925927</c:v>
                </c:pt>
                <c:pt idx="201">
                  <c:v>43226.738668981481</c:v>
                </c:pt>
                <c:pt idx="202">
                  <c:v>43226.738912037035</c:v>
                </c:pt>
                <c:pt idx="203">
                  <c:v>43226.739155092589</c:v>
                </c:pt>
                <c:pt idx="204">
                  <c:v>43226.739398148151</c:v>
                </c:pt>
                <c:pt idx="205">
                  <c:v>43226.739641203705</c:v>
                </c:pt>
                <c:pt idx="206">
                  <c:v>43226.739884259259</c:v>
                </c:pt>
                <c:pt idx="207">
                  <c:v>43226.740127314813</c:v>
                </c:pt>
                <c:pt idx="208">
                  <c:v>43226.740370370368</c:v>
                </c:pt>
                <c:pt idx="209">
                  <c:v>43226.740613425929</c:v>
                </c:pt>
                <c:pt idx="210">
                  <c:v>43226.740856481483</c:v>
                </c:pt>
                <c:pt idx="211">
                  <c:v>43226.741099537037</c:v>
                </c:pt>
                <c:pt idx="212">
                  <c:v>43226.741342592592</c:v>
                </c:pt>
                <c:pt idx="213">
                  <c:v>43226.741585648146</c:v>
                </c:pt>
                <c:pt idx="214">
                  <c:v>43226.741828703707</c:v>
                </c:pt>
                <c:pt idx="215">
                  <c:v>43226.742071759261</c:v>
                </c:pt>
                <c:pt idx="216">
                  <c:v>43226.742314814815</c:v>
                </c:pt>
                <c:pt idx="217">
                  <c:v>43226.74255787037</c:v>
                </c:pt>
                <c:pt idx="218">
                  <c:v>43226.742800925924</c:v>
                </c:pt>
                <c:pt idx="219">
                  <c:v>43226.743043981478</c:v>
                </c:pt>
                <c:pt idx="220">
                  <c:v>43226.743287037039</c:v>
                </c:pt>
                <c:pt idx="221">
                  <c:v>43226.743530092594</c:v>
                </c:pt>
                <c:pt idx="222">
                  <c:v>43226.743773148148</c:v>
                </c:pt>
                <c:pt idx="223">
                  <c:v>43226.744016203702</c:v>
                </c:pt>
                <c:pt idx="224">
                  <c:v>43226.744259259256</c:v>
                </c:pt>
                <c:pt idx="225">
                  <c:v>43226.744502314818</c:v>
                </c:pt>
                <c:pt idx="226">
                  <c:v>43226.744745370372</c:v>
                </c:pt>
                <c:pt idx="227">
                  <c:v>43226.744988425926</c:v>
                </c:pt>
                <c:pt idx="228">
                  <c:v>43226.74523148148</c:v>
                </c:pt>
                <c:pt idx="229">
                  <c:v>43226.745474537034</c:v>
                </c:pt>
                <c:pt idx="230">
                  <c:v>43226.745717592596</c:v>
                </c:pt>
                <c:pt idx="231">
                  <c:v>43226.74596064815</c:v>
                </c:pt>
                <c:pt idx="232">
                  <c:v>43226.746203703704</c:v>
                </c:pt>
                <c:pt idx="233">
                  <c:v>43226.746446759258</c:v>
                </c:pt>
                <c:pt idx="234">
                  <c:v>43226.746689814812</c:v>
                </c:pt>
                <c:pt idx="235">
                  <c:v>43226.746932870374</c:v>
                </c:pt>
                <c:pt idx="236">
                  <c:v>43226.747175925928</c:v>
                </c:pt>
                <c:pt idx="237">
                  <c:v>43226.747418981482</c:v>
                </c:pt>
                <c:pt idx="238">
                  <c:v>43226.747662037036</c:v>
                </c:pt>
                <c:pt idx="239">
                  <c:v>43226.74790509259</c:v>
                </c:pt>
                <c:pt idx="240">
                  <c:v>43226.748148148145</c:v>
                </c:pt>
                <c:pt idx="241">
                  <c:v>43226.748391203706</c:v>
                </c:pt>
                <c:pt idx="242">
                  <c:v>43226.74863425926</c:v>
                </c:pt>
                <c:pt idx="243">
                  <c:v>43226.748877314814</c:v>
                </c:pt>
                <c:pt idx="244">
                  <c:v>43226.749108796299</c:v>
                </c:pt>
                <c:pt idx="245">
                  <c:v>43226.749351851853</c:v>
                </c:pt>
                <c:pt idx="246">
                  <c:v>43226.749594907407</c:v>
                </c:pt>
                <c:pt idx="247">
                  <c:v>43226.749837962961</c:v>
                </c:pt>
                <c:pt idx="248">
                  <c:v>43226.750081018516</c:v>
                </c:pt>
                <c:pt idx="249">
                  <c:v>43226.750324074077</c:v>
                </c:pt>
                <c:pt idx="250">
                  <c:v>43226.750567129631</c:v>
                </c:pt>
                <c:pt idx="251">
                  <c:v>43226.750810185185</c:v>
                </c:pt>
                <c:pt idx="252">
                  <c:v>43226.75105324074</c:v>
                </c:pt>
                <c:pt idx="253">
                  <c:v>43226.751296296294</c:v>
                </c:pt>
                <c:pt idx="254">
                  <c:v>43226.751539351855</c:v>
                </c:pt>
                <c:pt idx="255">
                  <c:v>43226.751782407409</c:v>
                </c:pt>
                <c:pt idx="256">
                  <c:v>43226.752025462964</c:v>
                </c:pt>
                <c:pt idx="257">
                  <c:v>43226.752268518518</c:v>
                </c:pt>
                <c:pt idx="258">
                  <c:v>43226.752511574072</c:v>
                </c:pt>
                <c:pt idx="259">
                  <c:v>43226.752754629626</c:v>
                </c:pt>
                <c:pt idx="260">
                  <c:v>43226.752997685187</c:v>
                </c:pt>
                <c:pt idx="261">
                  <c:v>43226.753240740742</c:v>
                </c:pt>
                <c:pt idx="262">
                  <c:v>43226.753483796296</c:v>
                </c:pt>
                <c:pt idx="263">
                  <c:v>43226.75372685185</c:v>
                </c:pt>
                <c:pt idx="264">
                  <c:v>43226.753969907404</c:v>
                </c:pt>
                <c:pt idx="265">
                  <c:v>43226.754212962966</c:v>
                </c:pt>
                <c:pt idx="266">
                  <c:v>43226.75445601852</c:v>
                </c:pt>
                <c:pt idx="267">
                  <c:v>43226.754699074074</c:v>
                </c:pt>
                <c:pt idx="268">
                  <c:v>43226.754942129628</c:v>
                </c:pt>
                <c:pt idx="269">
                  <c:v>43226.755185185182</c:v>
                </c:pt>
                <c:pt idx="270">
                  <c:v>43226.755428240744</c:v>
                </c:pt>
                <c:pt idx="271">
                  <c:v>43226.755671296298</c:v>
                </c:pt>
                <c:pt idx="272">
                  <c:v>43226.755914351852</c:v>
                </c:pt>
                <c:pt idx="273">
                  <c:v>43226.756157407406</c:v>
                </c:pt>
                <c:pt idx="274">
                  <c:v>43226.75640046296</c:v>
                </c:pt>
                <c:pt idx="275">
                  <c:v>43226.756643518522</c:v>
                </c:pt>
                <c:pt idx="276">
                  <c:v>43226.756886574076</c:v>
                </c:pt>
                <c:pt idx="277">
                  <c:v>43226.75712962963</c:v>
                </c:pt>
                <c:pt idx="278">
                  <c:v>43226.757372685184</c:v>
                </c:pt>
                <c:pt idx="279">
                  <c:v>43226.757615740738</c:v>
                </c:pt>
                <c:pt idx="280">
                  <c:v>43226.7578587963</c:v>
                </c:pt>
                <c:pt idx="281">
                  <c:v>43226.758101851854</c:v>
                </c:pt>
                <c:pt idx="282">
                  <c:v>43226.758344907408</c:v>
                </c:pt>
                <c:pt idx="283">
                  <c:v>43226.758587962962</c:v>
                </c:pt>
                <c:pt idx="284">
                  <c:v>43226.758831018517</c:v>
                </c:pt>
                <c:pt idx="285">
                  <c:v>43226.759074074071</c:v>
                </c:pt>
                <c:pt idx="286">
                  <c:v>43226.759317129632</c:v>
                </c:pt>
                <c:pt idx="287">
                  <c:v>43226.759560185186</c:v>
                </c:pt>
                <c:pt idx="288">
                  <c:v>43226.75980324074</c:v>
                </c:pt>
                <c:pt idx="289">
                  <c:v>43226.760034722225</c:v>
                </c:pt>
                <c:pt idx="290">
                  <c:v>43226.760277777779</c:v>
                </c:pt>
                <c:pt idx="291">
                  <c:v>43226.760520833333</c:v>
                </c:pt>
                <c:pt idx="292">
                  <c:v>43226.760763888888</c:v>
                </c:pt>
                <c:pt idx="293">
                  <c:v>43226.761006944442</c:v>
                </c:pt>
                <c:pt idx="294">
                  <c:v>43226.761250000003</c:v>
                </c:pt>
                <c:pt idx="295">
                  <c:v>43226.761493055557</c:v>
                </c:pt>
                <c:pt idx="296">
                  <c:v>43226.761736111112</c:v>
                </c:pt>
                <c:pt idx="297">
                  <c:v>43226.761979166666</c:v>
                </c:pt>
                <c:pt idx="298">
                  <c:v>43226.76222222222</c:v>
                </c:pt>
                <c:pt idx="299">
                  <c:v>43226.762465277781</c:v>
                </c:pt>
                <c:pt idx="300">
                  <c:v>43226.762708333335</c:v>
                </c:pt>
                <c:pt idx="301">
                  <c:v>43226.76295138889</c:v>
                </c:pt>
                <c:pt idx="302">
                  <c:v>43226.763194444444</c:v>
                </c:pt>
                <c:pt idx="303">
                  <c:v>43226.763437499998</c:v>
                </c:pt>
                <c:pt idx="304">
                  <c:v>43226.763680555552</c:v>
                </c:pt>
                <c:pt idx="305">
                  <c:v>43226.763923611114</c:v>
                </c:pt>
                <c:pt idx="306">
                  <c:v>43226.764166666668</c:v>
                </c:pt>
                <c:pt idx="307">
                  <c:v>43226.764409722222</c:v>
                </c:pt>
                <c:pt idx="308">
                  <c:v>43226.764652777776</c:v>
                </c:pt>
                <c:pt idx="309">
                  <c:v>43226.76489583333</c:v>
                </c:pt>
                <c:pt idx="310">
                  <c:v>43226.765138888892</c:v>
                </c:pt>
                <c:pt idx="311">
                  <c:v>43226.765381944446</c:v>
                </c:pt>
                <c:pt idx="312">
                  <c:v>43226.765625</c:v>
                </c:pt>
                <c:pt idx="313">
                  <c:v>43226.765868055554</c:v>
                </c:pt>
                <c:pt idx="314">
                  <c:v>43226.766111111108</c:v>
                </c:pt>
                <c:pt idx="315">
                  <c:v>43226.76635416667</c:v>
                </c:pt>
                <c:pt idx="316">
                  <c:v>43226.766597222224</c:v>
                </c:pt>
                <c:pt idx="317">
                  <c:v>43226.766840277778</c:v>
                </c:pt>
                <c:pt idx="318">
                  <c:v>43226.767083333332</c:v>
                </c:pt>
                <c:pt idx="319">
                  <c:v>43226.767326388886</c:v>
                </c:pt>
                <c:pt idx="320">
                  <c:v>43226.767569444448</c:v>
                </c:pt>
                <c:pt idx="321">
                  <c:v>43226.767812500002</c:v>
                </c:pt>
                <c:pt idx="322">
                  <c:v>43226.768055555556</c:v>
                </c:pt>
                <c:pt idx="323">
                  <c:v>43226.76829861111</c:v>
                </c:pt>
                <c:pt idx="324">
                  <c:v>43226.768541666665</c:v>
                </c:pt>
                <c:pt idx="325">
                  <c:v>43226.768784722219</c:v>
                </c:pt>
                <c:pt idx="326">
                  <c:v>43226.76902777778</c:v>
                </c:pt>
                <c:pt idx="327">
                  <c:v>43226.769270833334</c:v>
                </c:pt>
                <c:pt idx="328">
                  <c:v>43226.769513888888</c:v>
                </c:pt>
                <c:pt idx="329">
                  <c:v>43226.769756944443</c:v>
                </c:pt>
                <c:pt idx="330">
                  <c:v>43226.77</c:v>
                </c:pt>
                <c:pt idx="331">
                  <c:v>43226.770243055558</c:v>
                </c:pt>
                <c:pt idx="332">
                  <c:v>43226.770474537036</c:v>
                </c:pt>
                <c:pt idx="333">
                  <c:v>43226.77071759259</c:v>
                </c:pt>
                <c:pt idx="334">
                  <c:v>43226.770960648151</c:v>
                </c:pt>
                <c:pt idx="335">
                  <c:v>43226.771203703705</c:v>
                </c:pt>
                <c:pt idx="336">
                  <c:v>43226.77144675926</c:v>
                </c:pt>
                <c:pt idx="337">
                  <c:v>43226.771689814814</c:v>
                </c:pt>
                <c:pt idx="338">
                  <c:v>43226.771932870368</c:v>
                </c:pt>
                <c:pt idx="339">
                  <c:v>43226.772175925929</c:v>
                </c:pt>
                <c:pt idx="340">
                  <c:v>43226.772418981483</c:v>
                </c:pt>
                <c:pt idx="341">
                  <c:v>43226.772662037038</c:v>
                </c:pt>
                <c:pt idx="342">
                  <c:v>43226.772905092592</c:v>
                </c:pt>
                <c:pt idx="343">
                  <c:v>43226.773148148146</c:v>
                </c:pt>
                <c:pt idx="344">
                  <c:v>43226.7733912037</c:v>
                </c:pt>
                <c:pt idx="345">
                  <c:v>43226.773634259262</c:v>
                </c:pt>
                <c:pt idx="346">
                  <c:v>43226.773877314816</c:v>
                </c:pt>
                <c:pt idx="347">
                  <c:v>43226.77412037037</c:v>
                </c:pt>
                <c:pt idx="348">
                  <c:v>43226.774363425924</c:v>
                </c:pt>
                <c:pt idx="349">
                  <c:v>43226.774606481478</c:v>
                </c:pt>
                <c:pt idx="350">
                  <c:v>43226.77484953704</c:v>
                </c:pt>
                <c:pt idx="351">
                  <c:v>43226.775092592594</c:v>
                </c:pt>
                <c:pt idx="352">
                  <c:v>43226.775335648148</c:v>
                </c:pt>
                <c:pt idx="353">
                  <c:v>43226.775578703702</c:v>
                </c:pt>
                <c:pt idx="354">
                  <c:v>43226.775821759256</c:v>
                </c:pt>
                <c:pt idx="355">
                  <c:v>43226.776064814818</c:v>
                </c:pt>
                <c:pt idx="356">
                  <c:v>43226.776307870372</c:v>
                </c:pt>
                <c:pt idx="357">
                  <c:v>43226.776550925926</c:v>
                </c:pt>
                <c:pt idx="358">
                  <c:v>43226.77679398148</c:v>
                </c:pt>
                <c:pt idx="359">
                  <c:v>43226.777037037034</c:v>
                </c:pt>
                <c:pt idx="360">
                  <c:v>43226.777280092596</c:v>
                </c:pt>
                <c:pt idx="361">
                  <c:v>43226.77752314815</c:v>
                </c:pt>
                <c:pt idx="362">
                  <c:v>43226.777766203704</c:v>
                </c:pt>
                <c:pt idx="363">
                  <c:v>43226.778009259258</c:v>
                </c:pt>
                <c:pt idx="364">
                  <c:v>43226.778252314813</c:v>
                </c:pt>
                <c:pt idx="365">
                  <c:v>43226.778495370374</c:v>
                </c:pt>
                <c:pt idx="366">
                  <c:v>43226.778738425928</c:v>
                </c:pt>
                <c:pt idx="367">
                  <c:v>43226.778981481482</c:v>
                </c:pt>
                <c:pt idx="368">
                  <c:v>43226.779224537036</c:v>
                </c:pt>
                <c:pt idx="369">
                  <c:v>43226.779467592591</c:v>
                </c:pt>
                <c:pt idx="370">
                  <c:v>43226.779710648145</c:v>
                </c:pt>
                <c:pt idx="371">
                  <c:v>43226.779953703706</c:v>
                </c:pt>
                <c:pt idx="372">
                  <c:v>43226.78019675926</c:v>
                </c:pt>
                <c:pt idx="373">
                  <c:v>43226.780439814815</c:v>
                </c:pt>
                <c:pt idx="374">
                  <c:v>43226.780682870369</c:v>
                </c:pt>
                <c:pt idx="375">
                  <c:v>43226.780914351853</c:v>
                </c:pt>
                <c:pt idx="376">
                  <c:v>43226.781157407408</c:v>
                </c:pt>
                <c:pt idx="377">
                  <c:v>43226.781400462962</c:v>
                </c:pt>
                <c:pt idx="378">
                  <c:v>43226.781643518516</c:v>
                </c:pt>
                <c:pt idx="379">
                  <c:v>43226.781886574077</c:v>
                </c:pt>
                <c:pt idx="380">
                  <c:v>43226.782129629632</c:v>
                </c:pt>
                <c:pt idx="381">
                  <c:v>43226.782372685186</c:v>
                </c:pt>
                <c:pt idx="382">
                  <c:v>43226.78261574074</c:v>
                </c:pt>
                <c:pt idx="383">
                  <c:v>43226.782858796294</c:v>
                </c:pt>
                <c:pt idx="384">
                  <c:v>43226.783101851855</c:v>
                </c:pt>
                <c:pt idx="385">
                  <c:v>43226.78334490741</c:v>
                </c:pt>
                <c:pt idx="386">
                  <c:v>43226.783587962964</c:v>
                </c:pt>
                <c:pt idx="387">
                  <c:v>43226.783831018518</c:v>
                </c:pt>
                <c:pt idx="388">
                  <c:v>43226.784074074072</c:v>
                </c:pt>
                <c:pt idx="389">
                  <c:v>43226.784317129626</c:v>
                </c:pt>
                <c:pt idx="390">
                  <c:v>43226.784560185188</c:v>
                </c:pt>
                <c:pt idx="391">
                  <c:v>43226.784803240742</c:v>
                </c:pt>
                <c:pt idx="392">
                  <c:v>43226.785046296296</c:v>
                </c:pt>
                <c:pt idx="393">
                  <c:v>43226.78528935185</c:v>
                </c:pt>
                <c:pt idx="394">
                  <c:v>43226.785532407404</c:v>
                </c:pt>
                <c:pt idx="395">
                  <c:v>43226.785775462966</c:v>
                </c:pt>
                <c:pt idx="396">
                  <c:v>43226.78601851852</c:v>
                </c:pt>
                <c:pt idx="397">
                  <c:v>43226.786261574074</c:v>
                </c:pt>
                <c:pt idx="398">
                  <c:v>43226.786504629628</c:v>
                </c:pt>
                <c:pt idx="399">
                  <c:v>43226.786747685182</c:v>
                </c:pt>
                <c:pt idx="400">
                  <c:v>43226.786990740744</c:v>
                </c:pt>
                <c:pt idx="401">
                  <c:v>43226.787233796298</c:v>
                </c:pt>
                <c:pt idx="402">
                  <c:v>43226.787476851852</c:v>
                </c:pt>
                <c:pt idx="403">
                  <c:v>43226.787719907406</c:v>
                </c:pt>
                <c:pt idx="404">
                  <c:v>43226.787962962961</c:v>
                </c:pt>
                <c:pt idx="405">
                  <c:v>43226.788206018522</c:v>
                </c:pt>
                <c:pt idx="406">
                  <c:v>43226.788449074076</c:v>
                </c:pt>
                <c:pt idx="407">
                  <c:v>43226.78869212963</c:v>
                </c:pt>
                <c:pt idx="408">
                  <c:v>43226.788935185185</c:v>
                </c:pt>
                <c:pt idx="409">
                  <c:v>43226.789178240739</c:v>
                </c:pt>
                <c:pt idx="410">
                  <c:v>43226.789421296293</c:v>
                </c:pt>
                <c:pt idx="411">
                  <c:v>43226.789664351854</c:v>
                </c:pt>
                <c:pt idx="412">
                  <c:v>43226.789907407408</c:v>
                </c:pt>
                <c:pt idx="413">
                  <c:v>43226.790150462963</c:v>
                </c:pt>
                <c:pt idx="414">
                  <c:v>43226.790393518517</c:v>
                </c:pt>
                <c:pt idx="415">
                  <c:v>43226.790636574071</c:v>
                </c:pt>
                <c:pt idx="416">
                  <c:v>43226.790879629632</c:v>
                </c:pt>
                <c:pt idx="417">
                  <c:v>43226.79111111111</c:v>
                </c:pt>
                <c:pt idx="418">
                  <c:v>43226.791354166664</c:v>
                </c:pt>
                <c:pt idx="419">
                  <c:v>43226.791597222225</c:v>
                </c:pt>
                <c:pt idx="420">
                  <c:v>43226.79184027778</c:v>
                </c:pt>
                <c:pt idx="421">
                  <c:v>43226.792083333334</c:v>
                </c:pt>
                <c:pt idx="422">
                  <c:v>43226.792326388888</c:v>
                </c:pt>
                <c:pt idx="423">
                  <c:v>43226.792569444442</c:v>
                </c:pt>
                <c:pt idx="424">
                  <c:v>43226.792812500003</c:v>
                </c:pt>
                <c:pt idx="425">
                  <c:v>43226.793055555558</c:v>
                </c:pt>
                <c:pt idx="426">
                  <c:v>43226.793298611112</c:v>
                </c:pt>
                <c:pt idx="427">
                  <c:v>43226.793541666666</c:v>
                </c:pt>
                <c:pt idx="428">
                  <c:v>43226.79378472222</c:v>
                </c:pt>
                <c:pt idx="429">
                  <c:v>43226.794027777774</c:v>
                </c:pt>
                <c:pt idx="430">
                  <c:v>43226.794270833336</c:v>
                </c:pt>
                <c:pt idx="431">
                  <c:v>43226.79451388889</c:v>
                </c:pt>
                <c:pt idx="432">
                  <c:v>43226.794756944444</c:v>
                </c:pt>
                <c:pt idx="433">
                  <c:v>43226.794999999998</c:v>
                </c:pt>
                <c:pt idx="434">
                  <c:v>43226.795243055552</c:v>
                </c:pt>
                <c:pt idx="435">
                  <c:v>43226.795486111114</c:v>
                </c:pt>
                <c:pt idx="436">
                  <c:v>43226.795729166668</c:v>
                </c:pt>
                <c:pt idx="437">
                  <c:v>43226.795972222222</c:v>
                </c:pt>
                <c:pt idx="438">
                  <c:v>43226.796215277776</c:v>
                </c:pt>
                <c:pt idx="439">
                  <c:v>43226.796458333331</c:v>
                </c:pt>
                <c:pt idx="440">
                  <c:v>43226.796701388892</c:v>
                </c:pt>
                <c:pt idx="441">
                  <c:v>43226.796944444446</c:v>
                </c:pt>
                <c:pt idx="442">
                  <c:v>43226.7971875</c:v>
                </c:pt>
                <c:pt idx="443">
                  <c:v>43226.797430555554</c:v>
                </c:pt>
                <c:pt idx="444">
                  <c:v>43226.797673611109</c:v>
                </c:pt>
                <c:pt idx="445">
                  <c:v>43226.79791666667</c:v>
                </c:pt>
                <c:pt idx="446">
                  <c:v>43226.798159722224</c:v>
                </c:pt>
                <c:pt idx="447">
                  <c:v>43226.798402777778</c:v>
                </c:pt>
                <c:pt idx="448">
                  <c:v>43226.798645833333</c:v>
                </c:pt>
                <c:pt idx="449">
                  <c:v>43226.798888888887</c:v>
                </c:pt>
                <c:pt idx="450">
                  <c:v>43226.799131944441</c:v>
                </c:pt>
                <c:pt idx="451">
                  <c:v>43226.799375000002</c:v>
                </c:pt>
                <c:pt idx="452">
                  <c:v>43226.799618055556</c:v>
                </c:pt>
                <c:pt idx="453">
                  <c:v>43226.799861111111</c:v>
                </c:pt>
                <c:pt idx="454">
                  <c:v>43226.800104166665</c:v>
                </c:pt>
                <c:pt idx="455">
                  <c:v>43226.800347222219</c:v>
                </c:pt>
                <c:pt idx="456">
                  <c:v>43226.80059027778</c:v>
                </c:pt>
                <c:pt idx="457">
                  <c:v>43226.800833333335</c:v>
                </c:pt>
                <c:pt idx="458">
                  <c:v>43226.801076388889</c:v>
                </c:pt>
                <c:pt idx="459">
                  <c:v>43226.801307870373</c:v>
                </c:pt>
                <c:pt idx="460">
                  <c:v>43226.801550925928</c:v>
                </c:pt>
                <c:pt idx="461">
                  <c:v>43226.801793981482</c:v>
                </c:pt>
                <c:pt idx="462">
                  <c:v>43226.802037037036</c:v>
                </c:pt>
                <c:pt idx="463">
                  <c:v>43226.80228009259</c:v>
                </c:pt>
                <c:pt idx="464">
                  <c:v>43226.802523148152</c:v>
                </c:pt>
                <c:pt idx="465">
                  <c:v>43226.802766203706</c:v>
                </c:pt>
                <c:pt idx="466">
                  <c:v>43226.80300925926</c:v>
                </c:pt>
                <c:pt idx="467">
                  <c:v>43226.803252314814</c:v>
                </c:pt>
                <c:pt idx="468">
                  <c:v>43226.803495370368</c:v>
                </c:pt>
                <c:pt idx="469">
                  <c:v>43226.803738425922</c:v>
                </c:pt>
                <c:pt idx="470">
                  <c:v>43226.803981481484</c:v>
                </c:pt>
                <c:pt idx="471">
                  <c:v>43226.804224537038</c:v>
                </c:pt>
                <c:pt idx="472">
                  <c:v>43226.804467592592</c:v>
                </c:pt>
                <c:pt idx="473">
                  <c:v>43226.804710648146</c:v>
                </c:pt>
                <c:pt idx="474">
                  <c:v>43226.8049537037</c:v>
                </c:pt>
                <c:pt idx="475">
                  <c:v>43226.805196759262</c:v>
                </c:pt>
                <c:pt idx="476">
                  <c:v>43226.805439814816</c:v>
                </c:pt>
                <c:pt idx="477">
                  <c:v>43226.80568287037</c:v>
                </c:pt>
                <c:pt idx="478">
                  <c:v>43226.805925925924</c:v>
                </c:pt>
                <c:pt idx="479">
                  <c:v>43226.806168981479</c:v>
                </c:pt>
                <c:pt idx="480">
                  <c:v>43226.80641203704</c:v>
                </c:pt>
                <c:pt idx="481">
                  <c:v>43226.806655092594</c:v>
                </c:pt>
                <c:pt idx="482">
                  <c:v>43226.806898148148</c:v>
                </c:pt>
                <c:pt idx="483">
                  <c:v>43226.807141203702</c:v>
                </c:pt>
                <c:pt idx="484">
                  <c:v>43226.807384259257</c:v>
                </c:pt>
                <c:pt idx="485">
                  <c:v>43226.807627314818</c:v>
                </c:pt>
                <c:pt idx="486">
                  <c:v>43226.807870370372</c:v>
                </c:pt>
                <c:pt idx="487">
                  <c:v>43226.808113425926</c:v>
                </c:pt>
                <c:pt idx="488">
                  <c:v>43226.808356481481</c:v>
                </c:pt>
                <c:pt idx="489">
                  <c:v>43226.808599537035</c:v>
                </c:pt>
                <c:pt idx="490">
                  <c:v>43226.808842592596</c:v>
                </c:pt>
                <c:pt idx="491">
                  <c:v>43226.80908564815</c:v>
                </c:pt>
                <c:pt idx="492">
                  <c:v>43226.809328703705</c:v>
                </c:pt>
                <c:pt idx="493">
                  <c:v>43226.809571759259</c:v>
                </c:pt>
                <c:pt idx="494">
                  <c:v>43226.809814814813</c:v>
                </c:pt>
                <c:pt idx="495">
                  <c:v>43226.810057870367</c:v>
                </c:pt>
                <c:pt idx="496">
                  <c:v>43226.810300925928</c:v>
                </c:pt>
                <c:pt idx="497">
                  <c:v>43226.810543981483</c:v>
                </c:pt>
                <c:pt idx="498">
                  <c:v>43226.810787037037</c:v>
                </c:pt>
                <c:pt idx="499">
                  <c:v>43226.811030092591</c:v>
                </c:pt>
                <c:pt idx="500">
                  <c:v>43226.811273148145</c:v>
                </c:pt>
                <c:pt idx="501">
                  <c:v>43226.811516203707</c:v>
                </c:pt>
                <c:pt idx="502">
                  <c:v>43226.811747685184</c:v>
                </c:pt>
                <c:pt idx="503">
                  <c:v>43226.811990740738</c:v>
                </c:pt>
                <c:pt idx="504">
                  <c:v>43226.8122337963</c:v>
                </c:pt>
                <c:pt idx="505">
                  <c:v>43226.812476851854</c:v>
                </c:pt>
                <c:pt idx="506">
                  <c:v>43226.812719907408</c:v>
                </c:pt>
                <c:pt idx="507">
                  <c:v>43226.812962962962</c:v>
                </c:pt>
                <c:pt idx="508">
                  <c:v>43226.813206018516</c:v>
                </c:pt>
                <c:pt idx="509">
                  <c:v>43226.813449074078</c:v>
                </c:pt>
                <c:pt idx="510">
                  <c:v>43226.813692129632</c:v>
                </c:pt>
                <c:pt idx="511">
                  <c:v>43226.813935185186</c:v>
                </c:pt>
                <c:pt idx="512">
                  <c:v>43226.81417824074</c:v>
                </c:pt>
                <c:pt idx="513">
                  <c:v>43226.814421296294</c:v>
                </c:pt>
                <c:pt idx="514">
                  <c:v>43226.814664351848</c:v>
                </c:pt>
                <c:pt idx="515">
                  <c:v>43226.81490740741</c:v>
                </c:pt>
                <c:pt idx="516">
                  <c:v>43226.815150462964</c:v>
                </c:pt>
                <c:pt idx="517">
                  <c:v>43226.815393518518</c:v>
                </c:pt>
                <c:pt idx="518">
                  <c:v>43226.815636574072</c:v>
                </c:pt>
                <c:pt idx="519">
                  <c:v>43226.815879629627</c:v>
                </c:pt>
                <c:pt idx="520">
                  <c:v>43226.816122685188</c:v>
                </c:pt>
                <c:pt idx="521">
                  <c:v>43226.816365740742</c:v>
                </c:pt>
                <c:pt idx="522">
                  <c:v>43226.816608796296</c:v>
                </c:pt>
                <c:pt idx="523">
                  <c:v>43226.816851851851</c:v>
                </c:pt>
                <c:pt idx="524">
                  <c:v>43226.817094907405</c:v>
                </c:pt>
                <c:pt idx="525">
                  <c:v>43226.817337962966</c:v>
                </c:pt>
                <c:pt idx="526">
                  <c:v>43226.81758101852</c:v>
                </c:pt>
                <c:pt idx="527">
                  <c:v>43226.817824074074</c:v>
                </c:pt>
                <c:pt idx="528">
                  <c:v>43226.818067129629</c:v>
                </c:pt>
                <c:pt idx="529">
                  <c:v>43226.818310185183</c:v>
                </c:pt>
                <c:pt idx="530">
                  <c:v>43226.818553240744</c:v>
                </c:pt>
                <c:pt idx="531">
                  <c:v>43226.818796296298</c:v>
                </c:pt>
                <c:pt idx="532">
                  <c:v>43226.819039351853</c:v>
                </c:pt>
                <c:pt idx="533">
                  <c:v>43226.819282407407</c:v>
                </c:pt>
                <c:pt idx="534">
                  <c:v>43226.819525462961</c:v>
                </c:pt>
                <c:pt idx="535">
                  <c:v>43226.819768518515</c:v>
                </c:pt>
                <c:pt idx="536">
                  <c:v>43226.820011574076</c:v>
                </c:pt>
                <c:pt idx="537">
                  <c:v>43226.820254629631</c:v>
                </c:pt>
                <c:pt idx="538">
                  <c:v>43226.820497685185</c:v>
                </c:pt>
                <c:pt idx="539">
                  <c:v>43226.820740740739</c:v>
                </c:pt>
                <c:pt idx="540">
                  <c:v>43226.820983796293</c:v>
                </c:pt>
                <c:pt idx="541">
                  <c:v>43226.821226851855</c:v>
                </c:pt>
                <c:pt idx="542">
                  <c:v>43226.821469907409</c:v>
                </c:pt>
                <c:pt idx="543">
                  <c:v>43226.821712962963</c:v>
                </c:pt>
                <c:pt idx="544">
                  <c:v>43226.821944444448</c:v>
                </c:pt>
                <c:pt idx="545">
                  <c:v>43226.822187500002</c:v>
                </c:pt>
                <c:pt idx="546">
                  <c:v>43226.822430555556</c:v>
                </c:pt>
                <c:pt idx="547">
                  <c:v>43226.82267361111</c:v>
                </c:pt>
                <c:pt idx="548">
                  <c:v>43226.822916666664</c:v>
                </c:pt>
                <c:pt idx="549">
                  <c:v>43226.823159722226</c:v>
                </c:pt>
                <c:pt idx="550">
                  <c:v>43226.82340277778</c:v>
                </c:pt>
                <c:pt idx="551">
                  <c:v>43226.823645833334</c:v>
                </c:pt>
                <c:pt idx="552">
                  <c:v>43226.823888888888</c:v>
                </c:pt>
                <c:pt idx="553">
                  <c:v>43226.824131944442</c:v>
                </c:pt>
                <c:pt idx="554">
                  <c:v>43226.824374999997</c:v>
                </c:pt>
                <c:pt idx="555">
                  <c:v>43226.824618055558</c:v>
                </c:pt>
                <c:pt idx="556">
                  <c:v>43226.824861111112</c:v>
                </c:pt>
                <c:pt idx="557">
                  <c:v>43226.825104166666</c:v>
                </c:pt>
                <c:pt idx="558">
                  <c:v>43226.82534722222</c:v>
                </c:pt>
                <c:pt idx="559">
                  <c:v>43226.825590277775</c:v>
                </c:pt>
                <c:pt idx="560">
                  <c:v>43226.825833333336</c:v>
                </c:pt>
                <c:pt idx="561">
                  <c:v>43226.82607638889</c:v>
                </c:pt>
                <c:pt idx="562">
                  <c:v>43226.826319444444</c:v>
                </c:pt>
                <c:pt idx="563">
                  <c:v>43226.826562499999</c:v>
                </c:pt>
                <c:pt idx="564">
                  <c:v>43226.826805555553</c:v>
                </c:pt>
                <c:pt idx="565">
                  <c:v>43226.827048611114</c:v>
                </c:pt>
                <c:pt idx="566">
                  <c:v>43226.827291666668</c:v>
                </c:pt>
                <c:pt idx="567">
                  <c:v>43226.827534722222</c:v>
                </c:pt>
                <c:pt idx="568">
                  <c:v>43226.827777777777</c:v>
                </c:pt>
                <c:pt idx="569">
                  <c:v>43226.828020833331</c:v>
                </c:pt>
                <c:pt idx="570">
                  <c:v>43226.828263888892</c:v>
                </c:pt>
                <c:pt idx="571">
                  <c:v>43226.828506944446</c:v>
                </c:pt>
                <c:pt idx="572">
                  <c:v>43226.828750000001</c:v>
                </c:pt>
                <c:pt idx="573">
                  <c:v>43226.828993055555</c:v>
                </c:pt>
                <c:pt idx="574">
                  <c:v>43226.829236111109</c:v>
                </c:pt>
                <c:pt idx="575">
                  <c:v>43226.829479166663</c:v>
                </c:pt>
                <c:pt idx="576">
                  <c:v>43226.829722222225</c:v>
                </c:pt>
                <c:pt idx="577">
                  <c:v>43226.829965277779</c:v>
                </c:pt>
                <c:pt idx="578">
                  <c:v>43226.830208333333</c:v>
                </c:pt>
                <c:pt idx="579">
                  <c:v>43226.830451388887</c:v>
                </c:pt>
                <c:pt idx="580">
                  <c:v>43226.830694444441</c:v>
                </c:pt>
                <c:pt idx="581">
                  <c:v>43226.830937500003</c:v>
                </c:pt>
                <c:pt idx="582">
                  <c:v>43226.831180555557</c:v>
                </c:pt>
                <c:pt idx="583">
                  <c:v>43226.831423611111</c:v>
                </c:pt>
                <c:pt idx="584">
                  <c:v>43226.831666666665</c:v>
                </c:pt>
                <c:pt idx="585">
                  <c:v>43226.831909722219</c:v>
                </c:pt>
                <c:pt idx="586">
                  <c:v>43226.832152777781</c:v>
                </c:pt>
                <c:pt idx="587">
                  <c:v>43226.832395833335</c:v>
                </c:pt>
                <c:pt idx="588">
                  <c:v>43226.832638888889</c:v>
                </c:pt>
                <c:pt idx="589">
                  <c:v>43226.832881944443</c:v>
                </c:pt>
                <c:pt idx="590">
                  <c:v>43226.833124999997</c:v>
                </c:pt>
                <c:pt idx="591">
                  <c:v>43226.833368055559</c:v>
                </c:pt>
                <c:pt idx="592">
                  <c:v>43226.833599537036</c:v>
                </c:pt>
                <c:pt idx="593">
                  <c:v>43226.83384259259</c:v>
                </c:pt>
                <c:pt idx="594">
                  <c:v>43226.834085648145</c:v>
                </c:pt>
                <c:pt idx="595">
                  <c:v>43226.834328703706</c:v>
                </c:pt>
                <c:pt idx="596">
                  <c:v>43226.83457175926</c:v>
                </c:pt>
                <c:pt idx="597">
                  <c:v>43226.834814814814</c:v>
                </c:pt>
                <c:pt idx="598">
                  <c:v>43226.835057870368</c:v>
                </c:pt>
                <c:pt idx="599">
                  <c:v>43226.835300925923</c:v>
                </c:pt>
                <c:pt idx="600">
                  <c:v>43226.835543981484</c:v>
                </c:pt>
                <c:pt idx="601">
                  <c:v>43226.835787037038</c:v>
                </c:pt>
                <c:pt idx="602">
                  <c:v>43226.836030092592</c:v>
                </c:pt>
                <c:pt idx="603">
                  <c:v>43226.836273148147</c:v>
                </c:pt>
                <c:pt idx="604">
                  <c:v>43226.836516203701</c:v>
                </c:pt>
                <c:pt idx="605">
                  <c:v>43226.836759259262</c:v>
                </c:pt>
                <c:pt idx="606">
                  <c:v>43226.837002314816</c:v>
                </c:pt>
                <c:pt idx="607">
                  <c:v>43226.837245370371</c:v>
                </c:pt>
                <c:pt idx="608">
                  <c:v>43226.837488425925</c:v>
                </c:pt>
                <c:pt idx="609">
                  <c:v>43226.837731481479</c:v>
                </c:pt>
                <c:pt idx="610">
                  <c:v>43226.83797453704</c:v>
                </c:pt>
                <c:pt idx="611">
                  <c:v>43226.838217592594</c:v>
                </c:pt>
                <c:pt idx="612">
                  <c:v>43226.838460648149</c:v>
                </c:pt>
                <c:pt idx="613">
                  <c:v>43226.838703703703</c:v>
                </c:pt>
                <c:pt idx="614">
                  <c:v>43226.838946759257</c:v>
                </c:pt>
                <c:pt idx="615">
                  <c:v>43226.839189814818</c:v>
                </c:pt>
                <c:pt idx="616">
                  <c:v>43226.839432870373</c:v>
                </c:pt>
                <c:pt idx="617">
                  <c:v>43226.839675925927</c:v>
                </c:pt>
                <c:pt idx="618">
                  <c:v>43226.839918981481</c:v>
                </c:pt>
                <c:pt idx="619">
                  <c:v>43226.840162037035</c:v>
                </c:pt>
                <c:pt idx="620">
                  <c:v>43226.840405092589</c:v>
                </c:pt>
                <c:pt idx="621">
                  <c:v>43226.840648148151</c:v>
                </c:pt>
                <c:pt idx="622">
                  <c:v>43226.840891203705</c:v>
                </c:pt>
                <c:pt idx="623">
                  <c:v>43226.841134259259</c:v>
                </c:pt>
                <c:pt idx="624">
                  <c:v>43226.841377314813</c:v>
                </c:pt>
                <c:pt idx="625">
                  <c:v>43226.841620370367</c:v>
                </c:pt>
                <c:pt idx="626">
                  <c:v>43226.841863425929</c:v>
                </c:pt>
                <c:pt idx="627">
                  <c:v>43226.842106481483</c:v>
                </c:pt>
                <c:pt idx="628">
                  <c:v>43226.842349537037</c:v>
                </c:pt>
                <c:pt idx="629">
                  <c:v>43226.842592592591</c:v>
                </c:pt>
                <c:pt idx="630">
                  <c:v>43226.842835648145</c:v>
                </c:pt>
                <c:pt idx="631">
                  <c:v>43226.843078703707</c:v>
                </c:pt>
                <c:pt idx="632">
                  <c:v>43226.843321759261</c:v>
                </c:pt>
                <c:pt idx="633">
                  <c:v>43226.843564814815</c:v>
                </c:pt>
                <c:pt idx="634">
                  <c:v>43226.843807870369</c:v>
                </c:pt>
                <c:pt idx="635">
                  <c:v>43226.844050925924</c:v>
                </c:pt>
                <c:pt idx="636">
                  <c:v>43226.844293981485</c:v>
                </c:pt>
                <c:pt idx="637">
                  <c:v>43226.844525462962</c:v>
                </c:pt>
                <c:pt idx="638">
                  <c:v>43226.844768518517</c:v>
                </c:pt>
                <c:pt idx="639">
                  <c:v>43226.845011574071</c:v>
                </c:pt>
                <c:pt idx="640">
                  <c:v>43226.845254629632</c:v>
                </c:pt>
                <c:pt idx="641">
                  <c:v>43226.845497685186</c:v>
                </c:pt>
                <c:pt idx="642">
                  <c:v>43226.84574074074</c:v>
                </c:pt>
                <c:pt idx="643">
                  <c:v>43226.845983796295</c:v>
                </c:pt>
                <c:pt idx="644">
                  <c:v>43226.846226851849</c:v>
                </c:pt>
                <c:pt idx="645">
                  <c:v>43226.84646990741</c:v>
                </c:pt>
                <c:pt idx="646">
                  <c:v>43226.846712962964</c:v>
                </c:pt>
                <c:pt idx="647">
                  <c:v>43226.846956018519</c:v>
                </c:pt>
                <c:pt idx="648">
                  <c:v>43226.847199074073</c:v>
                </c:pt>
                <c:pt idx="649">
                  <c:v>43226.847442129627</c:v>
                </c:pt>
                <c:pt idx="650">
                  <c:v>43226.847685185188</c:v>
                </c:pt>
                <c:pt idx="651">
                  <c:v>43226.847928240742</c:v>
                </c:pt>
                <c:pt idx="652">
                  <c:v>43226.848171296297</c:v>
                </c:pt>
                <c:pt idx="653">
                  <c:v>43226.848414351851</c:v>
                </c:pt>
                <c:pt idx="654">
                  <c:v>43226.848657407405</c:v>
                </c:pt>
                <c:pt idx="655">
                  <c:v>43226.848900462966</c:v>
                </c:pt>
                <c:pt idx="656">
                  <c:v>43226.849143518521</c:v>
                </c:pt>
                <c:pt idx="657">
                  <c:v>43226.849386574075</c:v>
                </c:pt>
                <c:pt idx="658">
                  <c:v>43226.849629629629</c:v>
                </c:pt>
                <c:pt idx="659">
                  <c:v>43226.849872685183</c:v>
                </c:pt>
                <c:pt idx="660">
                  <c:v>43226.850115740737</c:v>
                </c:pt>
                <c:pt idx="661">
                  <c:v>43226.850358796299</c:v>
                </c:pt>
                <c:pt idx="662">
                  <c:v>43226.850601851853</c:v>
                </c:pt>
                <c:pt idx="663">
                  <c:v>43226.850844907407</c:v>
                </c:pt>
                <c:pt idx="664">
                  <c:v>43226.851087962961</c:v>
                </c:pt>
                <c:pt idx="665">
                  <c:v>43226.851331018515</c:v>
                </c:pt>
                <c:pt idx="666">
                  <c:v>43226.851574074077</c:v>
                </c:pt>
                <c:pt idx="667">
                  <c:v>43226.851817129631</c:v>
                </c:pt>
                <c:pt idx="668">
                  <c:v>43226.852060185185</c:v>
                </c:pt>
                <c:pt idx="669">
                  <c:v>43226.852303240739</c:v>
                </c:pt>
                <c:pt idx="670">
                  <c:v>43226.852546296293</c:v>
                </c:pt>
                <c:pt idx="671">
                  <c:v>43226.852789351855</c:v>
                </c:pt>
                <c:pt idx="672">
                  <c:v>43226.853032407409</c:v>
                </c:pt>
                <c:pt idx="673">
                  <c:v>43226.853275462963</c:v>
                </c:pt>
                <c:pt idx="674">
                  <c:v>43226.853518518517</c:v>
                </c:pt>
                <c:pt idx="675">
                  <c:v>43226.853761574072</c:v>
                </c:pt>
                <c:pt idx="676">
                  <c:v>43226.854004629633</c:v>
                </c:pt>
                <c:pt idx="677">
                  <c:v>43226.854247685187</c:v>
                </c:pt>
                <c:pt idx="678">
                  <c:v>43226.854490740741</c:v>
                </c:pt>
                <c:pt idx="679">
                  <c:v>43226.854733796295</c:v>
                </c:pt>
                <c:pt idx="680">
                  <c:v>43226.85497685185</c:v>
                </c:pt>
                <c:pt idx="681">
                  <c:v>43226.855219907404</c:v>
                </c:pt>
                <c:pt idx="682">
                  <c:v>43226.855462962965</c:v>
                </c:pt>
                <c:pt idx="683">
                  <c:v>43226.855706018519</c:v>
                </c:pt>
                <c:pt idx="684">
                  <c:v>43226.855937499997</c:v>
                </c:pt>
                <c:pt idx="685">
                  <c:v>43226.856180555558</c:v>
                </c:pt>
                <c:pt idx="686">
                  <c:v>43226.856423611112</c:v>
                </c:pt>
                <c:pt idx="687">
                  <c:v>43226.856666666667</c:v>
                </c:pt>
                <c:pt idx="688">
                  <c:v>43226.856909722221</c:v>
                </c:pt>
                <c:pt idx="689">
                  <c:v>43226.857152777775</c:v>
                </c:pt>
                <c:pt idx="690">
                  <c:v>43226.857395833336</c:v>
                </c:pt>
                <c:pt idx="691">
                  <c:v>43226.857638888891</c:v>
                </c:pt>
                <c:pt idx="692">
                  <c:v>43226.857881944445</c:v>
                </c:pt>
                <c:pt idx="693">
                  <c:v>43226.858124999999</c:v>
                </c:pt>
                <c:pt idx="694">
                  <c:v>43226.858368055553</c:v>
                </c:pt>
                <c:pt idx="695">
                  <c:v>43226.858611111114</c:v>
                </c:pt>
                <c:pt idx="696">
                  <c:v>43226.858854166669</c:v>
                </c:pt>
                <c:pt idx="697">
                  <c:v>43226.859097222223</c:v>
                </c:pt>
                <c:pt idx="698">
                  <c:v>43226.859340277777</c:v>
                </c:pt>
                <c:pt idx="699">
                  <c:v>43226.859583333331</c:v>
                </c:pt>
                <c:pt idx="700">
                  <c:v>43226.859826388885</c:v>
                </c:pt>
                <c:pt idx="701">
                  <c:v>43226.860069444447</c:v>
                </c:pt>
                <c:pt idx="702">
                  <c:v>43226.860312500001</c:v>
                </c:pt>
                <c:pt idx="703">
                  <c:v>43226.860555555555</c:v>
                </c:pt>
                <c:pt idx="704">
                  <c:v>43226.860798611109</c:v>
                </c:pt>
                <c:pt idx="705">
                  <c:v>43226.861041666663</c:v>
                </c:pt>
                <c:pt idx="706">
                  <c:v>43226.861284722225</c:v>
                </c:pt>
                <c:pt idx="707">
                  <c:v>43226.861527777779</c:v>
                </c:pt>
                <c:pt idx="708">
                  <c:v>43226.861770833333</c:v>
                </c:pt>
                <c:pt idx="709">
                  <c:v>43226.862013888887</c:v>
                </c:pt>
                <c:pt idx="710">
                  <c:v>43226.862256944441</c:v>
                </c:pt>
                <c:pt idx="711">
                  <c:v>43226.862500000003</c:v>
                </c:pt>
                <c:pt idx="712">
                  <c:v>43226.862743055557</c:v>
                </c:pt>
                <c:pt idx="713">
                  <c:v>43226.862986111111</c:v>
                </c:pt>
                <c:pt idx="714">
                  <c:v>43226.863229166665</c:v>
                </c:pt>
                <c:pt idx="715">
                  <c:v>43226.86347222222</c:v>
                </c:pt>
                <c:pt idx="716">
                  <c:v>43226.863715277781</c:v>
                </c:pt>
                <c:pt idx="717">
                  <c:v>43226.863958333335</c:v>
                </c:pt>
                <c:pt idx="718">
                  <c:v>43226.864201388889</c:v>
                </c:pt>
                <c:pt idx="719">
                  <c:v>43226.864444444444</c:v>
                </c:pt>
                <c:pt idx="720">
                  <c:v>43226.864687499998</c:v>
                </c:pt>
                <c:pt idx="721">
                  <c:v>43226.864930555559</c:v>
                </c:pt>
                <c:pt idx="722">
                  <c:v>43226.865173611113</c:v>
                </c:pt>
                <c:pt idx="723">
                  <c:v>43226.865416666667</c:v>
                </c:pt>
                <c:pt idx="724">
                  <c:v>43226.865659722222</c:v>
                </c:pt>
                <c:pt idx="725">
                  <c:v>43226.865902777776</c:v>
                </c:pt>
                <c:pt idx="726">
                  <c:v>43226.86614583333</c:v>
                </c:pt>
                <c:pt idx="727">
                  <c:v>43226.866388888891</c:v>
                </c:pt>
                <c:pt idx="728">
                  <c:v>43226.866631944446</c:v>
                </c:pt>
                <c:pt idx="729">
                  <c:v>43226.866875</c:v>
                </c:pt>
                <c:pt idx="730">
                  <c:v>43226.867106481484</c:v>
                </c:pt>
                <c:pt idx="731">
                  <c:v>43226.867349537039</c:v>
                </c:pt>
                <c:pt idx="732">
                  <c:v>43226.867592592593</c:v>
                </c:pt>
                <c:pt idx="733">
                  <c:v>43226.867835648147</c:v>
                </c:pt>
                <c:pt idx="734">
                  <c:v>43226.868078703701</c:v>
                </c:pt>
                <c:pt idx="735">
                  <c:v>43226.868321759262</c:v>
                </c:pt>
                <c:pt idx="736">
                  <c:v>43226.868564814817</c:v>
                </c:pt>
                <c:pt idx="737">
                  <c:v>43226.868807870371</c:v>
                </c:pt>
                <c:pt idx="738">
                  <c:v>43226.869050925925</c:v>
                </c:pt>
                <c:pt idx="739">
                  <c:v>43226.869293981479</c:v>
                </c:pt>
                <c:pt idx="740">
                  <c:v>43226.869537037041</c:v>
                </c:pt>
                <c:pt idx="741">
                  <c:v>43226.869780092595</c:v>
                </c:pt>
                <c:pt idx="742">
                  <c:v>43226.870023148149</c:v>
                </c:pt>
                <c:pt idx="743">
                  <c:v>43226.870266203703</c:v>
                </c:pt>
                <c:pt idx="744">
                  <c:v>43226.870509259257</c:v>
                </c:pt>
                <c:pt idx="745">
                  <c:v>43226.870752314811</c:v>
                </c:pt>
                <c:pt idx="746">
                  <c:v>43226.870995370373</c:v>
                </c:pt>
                <c:pt idx="747">
                  <c:v>43226.871238425927</c:v>
                </c:pt>
                <c:pt idx="748">
                  <c:v>43226.871481481481</c:v>
                </c:pt>
                <c:pt idx="749">
                  <c:v>43226.871724537035</c:v>
                </c:pt>
                <c:pt idx="750">
                  <c:v>43226.871967592589</c:v>
                </c:pt>
                <c:pt idx="751">
                  <c:v>43226.872210648151</c:v>
                </c:pt>
                <c:pt idx="752">
                  <c:v>43226.872453703705</c:v>
                </c:pt>
                <c:pt idx="753">
                  <c:v>43226.872696759259</c:v>
                </c:pt>
                <c:pt idx="754">
                  <c:v>43226.872939814813</c:v>
                </c:pt>
                <c:pt idx="755">
                  <c:v>43226.873182870368</c:v>
                </c:pt>
                <c:pt idx="756">
                  <c:v>43226.873425925929</c:v>
                </c:pt>
                <c:pt idx="757">
                  <c:v>43226.873668981483</c:v>
                </c:pt>
                <c:pt idx="758">
                  <c:v>43226.873912037037</c:v>
                </c:pt>
                <c:pt idx="759">
                  <c:v>43226.874155092592</c:v>
                </c:pt>
                <c:pt idx="760">
                  <c:v>43226.874398148146</c:v>
                </c:pt>
                <c:pt idx="761">
                  <c:v>43226.874641203707</c:v>
                </c:pt>
                <c:pt idx="762">
                  <c:v>43226.874884259261</c:v>
                </c:pt>
                <c:pt idx="763">
                  <c:v>43226.875127314815</c:v>
                </c:pt>
                <c:pt idx="764">
                  <c:v>43226.87537037037</c:v>
                </c:pt>
                <c:pt idx="765">
                  <c:v>43226.875613425924</c:v>
                </c:pt>
                <c:pt idx="766">
                  <c:v>43226.875856481478</c:v>
                </c:pt>
                <c:pt idx="767">
                  <c:v>43226.876099537039</c:v>
                </c:pt>
                <c:pt idx="768">
                  <c:v>43226.876342592594</c:v>
                </c:pt>
                <c:pt idx="769">
                  <c:v>43226.876585648148</c:v>
                </c:pt>
                <c:pt idx="770">
                  <c:v>43226.876828703702</c:v>
                </c:pt>
                <c:pt idx="771">
                  <c:v>43226.877071759256</c:v>
                </c:pt>
                <c:pt idx="772">
                  <c:v>43226.877314814818</c:v>
                </c:pt>
                <c:pt idx="773">
                  <c:v>43226.877557870372</c:v>
                </c:pt>
                <c:pt idx="774">
                  <c:v>43226.877800925926</c:v>
                </c:pt>
                <c:pt idx="775">
                  <c:v>43226.87804398148</c:v>
                </c:pt>
                <c:pt idx="776">
                  <c:v>43226.878275462965</c:v>
                </c:pt>
                <c:pt idx="777">
                  <c:v>43226.878518518519</c:v>
                </c:pt>
                <c:pt idx="778">
                  <c:v>43226.878761574073</c:v>
                </c:pt>
                <c:pt idx="779">
                  <c:v>43226.879004629627</c:v>
                </c:pt>
                <c:pt idx="780">
                  <c:v>43226.879247685189</c:v>
                </c:pt>
                <c:pt idx="781">
                  <c:v>43226.879490740743</c:v>
                </c:pt>
                <c:pt idx="782">
                  <c:v>43226.879733796297</c:v>
                </c:pt>
                <c:pt idx="783">
                  <c:v>43226.879976851851</c:v>
                </c:pt>
                <c:pt idx="784">
                  <c:v>43226.880219907405</c:v>
                </c:pt>
                <c:pt idx="785">
                  <c:v>43226.880462962959</c:v>
                </c:pt>
                <c:pt idx="786">
                  <c:v>43226.880706018521</c:v>
                </c:pt>
                <c:pt idx="787">
                  <c:v>43226.880949074075</c:v>
                </c:pt>
                <c:pt idx="788">
                  <c:v>43226.881192129629</c:v>
                </c:pt>
                <c:pt idx="789">
                  <c:v>43226.881435185183</c:v>
                </c:pt>
                <c:pt idx="790">
                  <c:v>43226.881678240738</c:v>
                </c:pt>
                <c:pt idx="791">
                  <c:v>43226.881921296299</c:v>
                </c:pt>
                <c:pt idx="792">
                  <c:v>43226.882164351853</c:v>
                </c:pt>
                <c:pt idx="793">
                  <c:v>43226.882407407407</c:v>
                </c:pt>
                <c:pt idx="794">
                  <c:v>43226.882650462961</c:v>
                </c:pt>
                <c:pt idx="795">
                  <c:v>43226.882893518516</c:v>
                </c:pt>
                <c:pt idx="796">
                  <c:v>43226.883136574077</c:v>
                </c:pt>
                <c:pt idx="797">
                  <c:v>43226.883379629631</c:v>
                </c:pt>
                <c:pt idx="798">
                  <c:v>43226.883622685185</c:v>
                </c:pt>
                <c:pt idx="799">
                  <c:v>43226.88386574074</c:v>
                </c:pt>
                <c:pt idx="800">
                  <c:v>43226.884108796294</c:v>
                </c:pt>
                <c:pt idx="801">
                  <c:v>43226.884351851855</c:v>
                </c:pt>
                <c:pt idx="802">
                  <c:v>43226.884594907409</c:v>
                </c:pt>
                <c:pt idx="803">
                  <c:v>43226.884837962964</c:v>
                </c:pt>
                <c:pt idx="804">
                  <c:v>43226.885081018518</c:v>
                </c:pt>
                <c:pt idx="805">
                  <c:v>43226.885324074072</c:v>
                </c:pt>
                <c:pt idx="806">
                  <c:v>43226.885567129626</c:v>
                </c:pt>
                <c:pt idx="807">
                  <c:v>43226.885810185187</c:v>
                </c:pt>
                <c:pt idx="808">
                  <c:v>43226.886053240742</c:v>
                </c:pt>
                <c:pt idx="809">
                  <c:v>43226.886296296296</c:v>
                </c:pt>
                <c:pt idx="810">
                  <c:v>43226.88653935185</c:v>
                </c:pt>
                <c:pt idx="811">
                  <c:v>43226.886782407404</c:v>
                </c:pt>
                <c:pt idx="812">
                  <c:v>43226.887025462966</c:v>
                </c:pt>
                <c:pt idx="813">
                  <c:v>43226.88726851852</c:v>
                </c:pt>
                <c:pt idx="814">
                  <c:v>43226.887511574074</c:v>
                </c:pt>
                <c:pt idx="815">
                  <c:v>43226.887754629628</c:v>
                </c:pt>
                <c:pt idx="816">
                  <c:v>43226.887997685182</c:v>
                </c:pt>
                <c:pt idx="817">
                  <c:v>43226.888240740744</c:v>
                </c:pt>
                <c:pt idx="818">
                  <c:v>43226.888483796298</c:v>
                </c:pt>
                <c:pt idx="819">
                  <c:v>43226.888726851852</c:v>
                </c:pt>
                <c:pt idx="820">
                  <c:v>43226.888969907406</c:v>
                </c:pt>
                <c:pt idx="821">
                  <c:v>43226.88921296296</c:v>
                </c:pt>
                <c:pt idx="822">
                  <c:v>43226.889456018522</c:v>
                </c:pt>
                <c:pt idx="823">
                  <c:v>43226.889687499999</c:v>
                </c:pt>
                <c:pt idx="824">
                  <c:v>43226.889930555553</c:v>
                </c:pt>
                <c:pt idx="825">
                  <c:v>43226.890173611115</c:v>
                </c:pt>
                <c:pt idx="826">
                  <c:v>43226.890416666669</c:v>
                </c:pt>
                <c:pt idx="827">
                  <c:v>43226.890659722223</c:v>
                </c:pt>
                <c:pt idx="828">
                  <c:v>43226.890902777777</c:v>
                </c:pt>
                <c:pt idx="829">
                  <c:v>43226.891145833331</c:v>
                </c:pt>
                <c:pt idx="830">
                  <c:v>43226.891388888886</c:v>
                </c:pt>
                <c:pt idx="831">
                  <c:v>43226.891631944447</c:v>
                </c:pt>
                <c:pt idx="832">
                  <c:v>43226.891875000001</c:v>
                </c:pt>
                <c:pt idx="833">
                  <c:v>43226.892118055555</c:v>
                </c:pt>
                <c:pt idx="834">
                  <c:v>43226.892361111109</c:v>
                </c:pt>
                <c:pt idx="835">
                  <c:v>43226.892604166664</c:v>
                </c:pt>
                <c:pt idx="836">
                  <c:v>43226.892847222225</c:v>
                </c:pt>
                <c:pt idx="837">
                  <c:v>43226.893090277779</c:v>
                </c:pt>
                <c:pt idx="838">
                  <c:v>43226.893333333333</c:v>
                </c:pt>
                <c:pt idx="839">
                  <c:v>43226.893576388888</c:v>
                </c:pt>
                <c:pt idx="840">
                  <c:v>43226.893819444442</c:v>
                </c:pt>
                <c:pt idx="841">
                  <c:v>43226.894062500003</c:v>
                </c:pt>
                <c:pt idx="842">
                  <c:v>43226.894305555557</c:v>
                </c:pt>
                <c:pt idx="843">
                  <c:v>43226.894548611112</c:v>
                </c:pt>
                <c:pt idx="844">
                  <c:v>43226.894791666666</c:v>
                </c:pt>
                <c:pt idx="845">
                  <c:v>43226.89503472222</c:v>
                </c:pt>
                <c:pt idx="846">
                  <c:v>43226.895277777781</c:v>
                </c:pt>
                <c:pt idx="847">
                  <c:v>43226.895520833335</c:v>
                </c:pt>
                <c:pt idx="848">
                  <c:v>43226.89576388889</c:v>
                </c:pt>
                <c:pt idx="849">
                  <c:v>43226.896006944444</c:v>
                </c:pt>
                <c:pt idx="850">
                  <c:v>43226.896249999998</c:v>
                </c:pt>
                <c:pt idx="851">
                  <c:v>43226.896493055552</c:v>
                </c:pt>
                <c:pt idx="852">
                  <c:v>43226.896736111114</c:v>
                </c:pt>
                <c:pt idx="853">
                  <c:v>43226.896979166668</c:v>
                </c:pt>
                <c:pt idx="854">
                  <c:v>43226.897222222222</c:v>
                </c:pt>
                <c:pt idx="855">
                  <c:v>43226.897465277776</c:v>
                </c:pt>
                <c:pt idx="856">
                  <c:v>43226.89770833333</c:v>
                </c:pt>
                <c:pt idx="857">
                  <c:v>43226.897951388892</c:v>
                </c:pt>
                <c:pt idx="858">
                  <c:v>43226.898194444446</c:v>
                </c:pt>
                <c:pt idx="859">
                  <c:v>43226.8984375</c:v>
                </c:pt>
                <c:pt idx="860">
                  <c:v>43226.898680555554</c:v>
                </c:pt>
                <c:pt idx="861">
                  <c:v>43226.898923611108</c:v>
                </c:pt>
                <c:pt idx="862">
                  <c:v>43226.89916666667</c:v>
                </c:pt>
                <c:pt idx="863">
                  <c:v>43226.899409722224</c:v>
                </c:pt>
                <c:pt idx="864">
                  <c:v>43226.899652777778</c:v>
                </c:pt>
                <c:pt idx="865">
                  <c:v>43226.899895833332</c:v>
                </c:pt>
                <c:pt idx="866">
                  <c:v>43226.900138888886</c:v>
                </c:pt>
                <c:pt idx="867">
                  <c:v>43226.900381944448</c:v>
                </c:pt>
                <c:pt idx="868">
                  <c:v>43226.900625000002</c:v>
                </c:pt>
                <c:pt idx="869">
                  <c:v>43226.900868055556</c:v>
                </c:pt>
                <c:pt idx="870">
                  <c:v>43226.90111111111</c:v>
                </c:pt>
                <c:pt idx="871">
                  <c:v>43226.901354166665</c:v>
                </c:pt>
                <c:pt idx="872">
                  <c:v>43226.901585648149</c:v>
                </c:pt>
                <c:pt idx="873">
                  <c:v>43226.901828703703</c:v>
                </c:pt>
                <c:pt idx="874">
                  <c:v>43226.902071759258</c:v>
                </c:pt>
                <c:pt idx="875">
                  <c:v>43226.902314814812</c:v>
                </c:pt>
                <c:pt idx="876">
                  <c:v>43226.902557870373</c:v>
                </c:pt>
                <c:pt idx="877">
                  <c:v>43226.902800925927</c:v>
                </c:pt>
                <c:pt idx="878">
                  <c:v>43226.903043981481</c:v>
                </c:pt>
                <c:pt idx="879">
                  <c:v>43226.903287037036</c:v>
                </c:pt>
                <c:pt idx="880">
                  <c:v>43226.90353009259</c:v>
                </c:pt>
                <c:pt idx="881">
                  <c:v>43226.903773148151</c:v>
                </c:pt>
                <c:pt idx="882">
                  <c:v>43226.904016203705</c:v>
                </c:pt>
                <c:pt idx="883">
                  <c:v>43226.90425925926</c:v>
                </c:pt>
                <c:pt idx="884">
                  <c:v>43226.904502314814</c:v>
                </c:pt>
                <c:pt idx="885">
                  <c:v>43226.904745370368</c:v>
                </c:pt>
                <c:pt idx="886">
                  <c:v>43226.904988425929</c:v>
                </c:pt>
                <c:pt idx="887">
                  <c:v>43226.905231481483</c:v>
                </c:pt>
                <c:pt idx="888">
                  <c:v>43226.905474537038</c:v>
                </c:pt>
                <c:pt idx="889">
                  <c:v>43226.905717592592</c:v>
                </c:pt>
                <c:pt idx="890">
                  <c:v>43226.905960648146</c:v>
                </c:pt>
                <c:pt idx="891">
                  <c:v>43226.9062037037</c:v>
                </c:pt>
                <c:pt idx="892">
                  <c:v>43226.906446759262</c:v>
                </c:pt>
                <c:pt idx="893">
                  <c:v>43226.906689814816</c:v>
                </c:pt>
                <c:pt idx="894">
                  <c:v>43226.90693287037</c:v>
                </c:pt>
                <c:pt idx="895">
                  <c:v>43226.907175925924</c:v>
                </c:pt>
                <c:pt idx="896">
                  <c:v>43226.907418981478</c:v>
                </c:pt>
                <c:pt idx="897">
                  <c:v>43226.90766203704</c:v>
                </c:pt>
                <c:pt idx="898">
                  <c:v>43226.907905092594</c:v>
                </c:pt>
                <c:pt idx="899">
                  <c:v>43226.908148148148</c:v>
                </c:pt>
                <c:pt idx="900">
                  <c:v>43226.908391203702</c:v>
                </c:pt>
                <c:pt idx="901">
                  <c:v>43226.908634259256</c:v>
                </c:pt>
                <c:pt idx="902">
                  <c:v>43226.908877314818</c:v>
                </c:pt>
                <c:pt idx="903">
                  <c:v>43226.909120370372</c:v>
                </c:pt>
                <c:pt idx="904">
                  <c:v>43226.909363425926</c:v>
                </c:pt>
                <c:pt idx="905">
                  <c:v>43226.90960648148</c:v>
                </c:pt>
                <c:pt idx="906">
                  <c:v>43226.909849537034</c:v>
                </c:pt>
                <c:pt idx="907">
                  <c:v>43226.910092592596</c:v>
                </c:pt>
                <c:pt idx="908">
                  <c:v>43226.91033564815</c:v>
                </c:pt>
                <c:pt idx="909">
                  <c:v>43226.910578703704</c:v>
                </c:pt>
                <c:pt idx="910">
                  <c:v>43226.910821759258</c:v>
                </c:pt>
                <c:pt idx="911">
                  <c:v>43226.911064814813</c:v>
                </c:pt>
                <c:pt idx="912">
                  <c:v>43226.911307870374</c:v>
                </c:pt>
                <c:pt idx="913">
                  <c:v>43226.911550925928</c:v>
                </c:pt>
                <c:pt idx="914">
                  <c:v>43226.911793981482</c:v>
                </c:pt>
                <c:pt idx="915">
                  <c:v>43226.912037037036</c:v>
                </c:pt>
                <c:pt idx="916">
                  <c:v>43226.912280092591</c:v>
                </c:pt>
                <c:pt idx="917">
                  <c:v>43226.912523148145</c:v>
                </c:pt>
                <c:pt idx="918">
                  <c:v>43226.912766203706</c:v>
                </c:pt>
                <c:pt idx="919">
                  <c:v>43226.912997685184</c:v>
                </c:pt>
                <c:pt idx="920">
                  <c:v>43226.913240740738</c:v>
                </c:pt>
                <c:pt idx="921">
                  <c:v>43226.913483796299</c:v>
                </c:pt>
                <c:pt idx="922">
                  <c:v>43226.913726851853</c:v>
                </c:pt>
                <c:pt idx="923">
                  <c:v>43226.913969907408</c:v>
                </c:pt>
                <c:pt idx="924">
                  <c:v>43226.914212962962</c:v>
                </c:pt>
                <c:pt idx="925">
                  <c:v>43226.914456018516</c:v>
                </c:pt>
                <c:pt idx="926">
                  <c:v>43226.914699074077</c:v>
                </c:pt>
                <c:pt idx="927">
                  <c:v>43226.914942129632</c:v>
                </c:pt>
                <c:pt idx="928">
                  <c:v>43226.915185185186</c:v>
                </c:pt>
                <c:pt idx="929">
                  <c:v>43226.91542824074</c:v>
                </c:pt>
                <c:pt idx="930">
                  <c:v>43226.915671296294</c:v>
                </c:pt>
                <c:pt idx="931">
                  <c:v>43226.915914351855</c:v>
                </c:pt>
                <c:pt idx="932">
                  <c:v>43226.91615740741</c:v>
                </c:pt>
                <c:pt idx="933">
                  <c:v>43226.916400462964</c:v>
                </c:pt>
                <c:pt idx="934">
                  <c:v>43226.916643518518</c:v>
                </c:pt>
                <c:pt idx="935">
                  <c:v>43226.916886574072</c:v>
                </c:pt>
                <c:pt idx="936">
                  <c:v>43226.917129629626</c:v>
                </c:pt>
                <c:pt idx="937">
                  <c:v>43226.917372685188</c:v>
                </c:pt>
                <c:pt idx="938">
                  <c:v>43226.917615740742</c:v>
                </c:pt>
                <c:pt idx="939">
                  <c:v>43226.917858796296</c:v>
                </c:pt>
                <c:pt idx="940">
                  <c:v>43226.91810185185</c:v>
                </c:pt>
                <c:pt idx="941">
                  <c:v>43226.918344907404</c:v>
                </c:pt>
                <c:pt idx="942">
                  <c:v>43226.918587962966</c:v>
                </c:pt>
                <c:pt idx="943">
                  <c:v>43226.91883101852</c:v>
                </c:pt>
                <c:pt idx="944">
                  <c:v>43226.919074074074</c:v>
                </c:pt>
                <c:pt idx="945">
                  <c:v>43226.919317129628</c:v>
                </c:pt>
                <c:pt idx="946">
                  <c:v>43226.919560185182</c:v>
                </c:pt>
                <c:pt idx="947">
                  <c:v>43226.919803240744</c:v>
                </c:pt>
                <c:pt idx="948">
                  <c:v>43226.920046296298</c:v>
                </c:pt>
                <c:pt idx="949">
                  <c:v>43226.920289351852</c:v>
                </c:pt>
                <c:pt idx="950">
                  <c:v>43226.920532407406</c:v>
                </c:pt>
                <c:pt idx="951">
                  <c:v>43226.920775462961</c:v>
                </c:pt>
                <c:pt idx="952">
                  <c:v>43226.921018518522</c:v>
                </c:pt>
                <c:pt idx="953">
                  <c:v>43226.921261574076</c:v>
                </c:pt>
                <c:pt idx="954">
                  <c:v>43226.92150462963</c:v>
                </c:pt>
                <c:pt idx="955">
                  <c:v>43226.921747685185</c:v>
                </c:pt>
                <c:pt idx="956">
                  <c:v>43226.921990740739</c:v>
                </c:pt>
                <c:pt idx="957">
                  <c:v>43226.922233796293</c:v>
                </c:pt>
                <c:pt idx="958">
                  <c:v>43226.922476851854</c:v>
                </c:pt>
                <c:pt idx="959">
                  <c:v>43226.922719907408</c:v>
                </c:pt>
                <c:pt idx="960">
                  <c:v>43226.922962962963</c:v>
                </c:pt>
                <c:pt idx="961">
                  <c:v>43226.923206018517</c:v>
                </c:pt>
                <c:pt idx="962">
                  <c:v>43226.923449074071</c:v>
                </c:pt>
                <c:pt idx="963">
                  <c:v>43226.923692129632</c:v>
                </c:pt>
                <c:pt idx="964">
                  <c:v>43226.92392361111</c:v>
                </c:pt>
                <c:pt idx="965">
                  <c:v>43226.924166666664</c:v>
                </c:pt>
                <c:pt idx="966">
                  <c:v>43226.924409722225</c:v>
                </c:pt>
                <c:pt idx="967">
                  <c:v>43226.92465277778</c:v>
                </c:pt>
                <c:pt idx="968">
                  <c:v>43226.924895833334</c:v>
                </c:pt>
                <c:pt idx="969">
                  <c:v>43226.925138888888</c:v>
                </c:pt>
                <c:pt idx="970">
                  <c:v>43226.925381944442</c:v>
                </c:pt>
                <c:pt idx="971">
                  <c:v>43226.925625000003</c:v>
                </c:pt>
                <c:pt idx="972">
                  <c:v>43226.925868055558</c:v>
                </c:pt>
                <c:pt idx="973">
                  <c:v>43226.926111111112</c:v>
                </c:pt>
                <c:pt idx="974">
                  <c:v>43226.926354166666</c:v>
                </c:pt>
                <c:pt idx="975">
                  <c:v>43226.92659722222</c:v>
                </c:pt>
                <c:pt idx="976">
                  <c:v>43226.926840277774</c:v>
                </c:pt>
                <c:pt idx="977">
                  <c:v>43226.927083333336</c:v>
                </c:pt>
                <c:pt idx="978">
                  <c:v>43226.92732638889</c:v>
                </c:pt>
                <c:pt idx="979">
                  <c:v>43226.927569444444</c:v>
                </c:pt>
                <c:pt idx="980">
                  <c:v>43226.927812499998</c:v>
                </c:pt>
                <c:pt idx="981">
                  <c:v>43226.928055555552</c:v>
                </c:pt>
                <c:pt idx="982">
                  <c:v>43226.928298611114</c:v>
                </c:pt>
                <c:pt idx="983">
                  <c:v>43226.928541666668</c:v>
                </c:pt>
                <c:pt idx="984">
                  <c:v>43226.928784722222</c:v>
                </c:pt>
                <c:pt idx="985">
                  <c:v>43226.929027777776</c:v>
                </c:pt>
                <c:pt idx="986">
                  <c:v>43226.929270833331</c:v>
                </c:pt>
                <c:pt idx="987">
                  <c:v>43226.929513888892</c:v>
                </c:pt>
                <c:pt idx="988">
                  <c:v>43226.929756944446</c:v>
                </c:pt>
                <c:pt idx="989">
                  <c:v>43226.93</c:v>
                </c:pt>
                <c:pt idx="990">
                  <c:v>43226.930243055554</c:v>
                </c:pt>
                <c:pt idx="991">
                  <c:v>43226.930486111109</c:v>
                </c:pt>
                <c:pt idx="992">
                  <c:v>43226.93072916667</c:v>
                </c:pt>
                <c:pt idx="993">
                  <c:v>43226.930972222224</c:v>
                </c:pt>
                <c:pt idx="994">
                  <c:v>43226.931215277778</c:v>
                </c:pt>
                <c:pt idx="995">
                  <c:v>43226.931458333333</c:v>
                </c:pt>
                <c:pt idx="996">
                  <c:v>43226.931701388887</c:v>
                </c:pt>
                <c:pt idx="997">
                  <c:v>43226.931944444441</c:v>
                </c:pt>
                <c:pt idx="998">
                  <c:v>43226.932187500002</c:v>
                </c:pt>
                <c:pt idx="999">
                  <c:v>43226.932430555556</c:v>
                </c:pt>
                <c:pt idx="1000">
                  <c:v>43226.932673611111</c:v>
                </c:pt>
                <c:pt idx="1001">
                  <c:v>43226.932916666665</c:v>
                </c:pt>
                <c:pt idx="1002">
                  <c:v>43226.933159722219</c:v>
                </c:pt>
                <c:pt idx="1003">
                  <c:v>43226.93340277778</c:v>
                </c:pt>
                <c:pt idx="1004">
                  <c:v>43226.933645833335</c:v>
                </c:pt>
                <c:pt idx="1005">
                  <c:v>43226.933888888889</c:v>
                </c:pt>
                <c:pt idx="1006">
                  <c:v>43226.934131944443</c:v>
                </c:pt>
                <c:pt idx="1007">
                  <c:v>43226.934374999997</c:v>
                </c:pt>
                <c:pt idx="1008">
                  <c:v>43226.934618055559</c:v>
                </c:pt>
                <c:pt idx="1009">
                  <c:v>43226.934861111113</c:v>
                </c:pt>
                <c:pt idx="1010">
                  <c:v>43226.935104166667</c:v>
                </c:pt>
                <c:pt idx="1011">
                  <c:v>43226.935335648152</c:v>
                </c:pt>
                <c:pt idx="1012">
                  <c:v>43226.935578703706</c:v>
                </c:pt>
                <c:pt idx="1013">
                  <c:v>43226.93582175926</c:v>
                </c:pt>
                <c:pt idx="1014">
                  <c:v>43226.936064814814</c:v>
                </c:pt>
                <c:pt idx="1015">
                  <c:v>43226.936307870368</c:v>
                </c:pt>
                <c:pt idx="1016">
                  <c:v>43226.936550925922</c:v>
                </c:pt>
                <c:pt idx="1017">
                  <c:v>43226.936793981484</c:v>
                </c:pt>
                <c:pt idx="1018">
                  <c:v>43226.937037037038</c:v>
                </c:pt>
                <c:pt idx="1019">
                  <c:v>43226.937280092592</c:v>
                </c:pt>
                <c:pt idx="1020">
                  <c:v>43226.937523148146</c:v>
                </c:pt>
                <c:pt idx="1021">
                  <c:v>43226.9377662037</c:v>
                </c:pt>
                <c:pt idx="1022">
                  <c:v>43226.938009259262</c:v>
                </c:pt>
                <c:pt idx="1023">
                  <c:v>43226.938252314816</c:v>
                </c:pt>
                <c:pt idx="1024">
                  <c:v>43226.93849537037</c:v>
                </c:pt>
                <c:pt idx="1025">
                  <c:v>43226.938738425924</c:v>
                </c:pt>
                <c:pt idx="1026">
                  <c:v>43226.938981481479</c:v>
                </c:pt>
                <c:pt idx="1027">
                  <c:v>43226.93922453704</c:v>
                </c:pt>
                <c:pt idx="1028">
                  <c:v>43226.939467592594</c:v>
                </c:pt>
                <c:pt idx="1029">
                  <c:v>43226.939710648148</c:v>
                </c:pt>
                <c:pt idx="1030">
                  <c:v>43226.939953703702</c:v>
                </c:pt>
                <c:pt idx="1031">
                  <c:v>43226.940196759257</c:v>
                </c:pt>
                <c:pt idx="1032">
                  <c:v>43226.940439814818</c:v>
                </c:pt>
                <c:pt idx="1033">
                  <c:v>43226.940682870372</c:v>
                </c:pt>
                <c:pt idx="1034">
                  <c:v>43226.940925925926</c:v>
                </c:pt>
                <c:pt idx="1035">
                  <c:v>43226.941168981481</c:v>
                </c:pt>
                <c:pt idx="1036">
                  <c:v>43226.941412037035</c:v>
                </c:pt>
                <c:pt idx="1037">
                  <c:v>43226.941655092596</c:v>
                </c:pt>
                <c:pt idx="1038">
                  <c:v>43226.94189814815</c:v>
                </c:pt>
                <c:pt idx="1039">
                  <c:v>43226.942141203705</c:v>
                </c:pt>
                <c:pt idx="1040">
                  <c:v>43226.942384259259</c:v>
                </c:pt>
                <c:pt idx="1041">
                  <c:v>43226.942627314813</c:v>
                </c:pt>
                <c:pt idx="1042">
                  <c:v>43226.942870370367</c:v>
                </c:pt>
                <c:pt idx="1043">
                  <c:v>43226.943113425928</c:v>
                </c:pt>
                <c:pt idx="1044">
                  <c:v>43226.943356481483</c:v>
                </c:pt>
                <c:pt idx="1045">
                  <c:v>43226.943599537037</c:v>
                </c:pt>
                <c:pt idx="1046">
                  <c:v>43226.943842592591</c:v>
                </c:pt>
                <c:pt idx="1047">
                  <c:v>43226.944085648145</c:v>
                </c:pt>
                <c:pt idx="1048">
                  <c:v>43226.944328703707</c:v>
                </c:pt>
                <c:pt idx="1049">
                  <c:v>43226.944571759261</c:v>
                </c:pt>
                <c:pt idx="1050">
                  <c:v>43226.944814814815</c:v>
                </c:pt>
                <c:pt idx="1051">
                  <c:v>43226.945057870369</c:v>
                </c:pt>
                <c:pt idx="1052">
                  <c:v>43226.945300925923</c:v>
                </c:pt>
                <c:pt idx="1053">
                  <c:v>43226.945543981485</c:v>
                </c:pt>
                <c:pt idx="1054">
                  <c:v>43226.945787037039</c:v>
                </c:pt>
                <c:pt idx="1055">
                  <c:v>43226.946030092593</c:v>
                </c:pt>
                <c:pt idx="1056">
                  <c:v>43226.946261574078</c:v>
                </c:pt>
                <c:pt idx="1057">
                  <c:v>43226.946504629632</c:v>
                </c:pt>
                <c:pt idx="1058">
                  <c:v>43226.946747685186</c:v>
                </c:pt>
                <c:pt idx="1059">
                  <c:v>43226.94699074074</c:v>
                </c:pt>
                <c:pt idx="1060">
                  <c:v>43226.947233796294</c:v>
                </c:pt>
                <c:pt idx="1061">
                  <c:v>43226.947476851848</c:v>
                </c:pt>
                <c:pt idx="1062">
                  <c:v>43226.94771990741</c:v>
                </c:pt>
                <c:pt idx="1063">
                  <c:v>43226.947962962964</c:v>
                </c:pt>
                <c:pt idx="1064">
                  <c:v>43226.948206018518</c:v>
                </c:pt>
                <c:pt idx="1065">
                  <c:v>43226.948449074072</c:v>
                </c:pt>
                <c:pt idx="1066">
                  <c:v>43226.948692129627</c:v>
                </c:pt>
                <c:pt idx="1067">
                  <c:v>43226.948935185188</c:v>
                </c:pt>
                <c:pt idx="1068">
                  <c:v>43226.949178240742</c:v>
                </c:pt>
                <c:pt idx="1069">
                  <c:v>43226.949421296296</c:v>
                </c:pt>
                <c:pt idx="1070">
                  <c:v>43226.949664351851</c:v>
                </c:pt>
                <c:pt idx="1071">
                  <c:v>43226.949907407405</c:v>
                </c:pt>
                <c:pt idx="1072">
                  <c:v>43226.950150462966</c:v>
                </c:pt>
                <c:pt idx="1073">
                  <c:v>43226.95039351852</c:v>
                </c:pt>
                <c:pt idx="1074">
                  <c:v>43226.950636574074</c:v>
                </c:pt>
                <c:pt idx="1075">
                  <c:v>43226.950879629629</c:v>
                </c:pt>
                <c:pt idx="1076">
                  <c:v>43226.951122685183</c:v>
                </c:pt>
                <c:pt idx="1077">
                  <c:v>43226.951365740744</c:v>
                </c:pt>
                <c:pt idx="1078">
                  <c:v>43226.951608796298</c:v>
                </c:pt>
                <c:pt idx="1079">
                  <c:v>43226.951851851853</c:v>
                </c:pt>
                <c:pt idx="1080">
                  <c:v>43226.952094907407</c:v>
                </c:pt>
                <c:pt idx="1081">
                  <c:v>43226.952337962961</c:v>
                </c:pt>
                <c:pt idx="1082">
                  <c:v>43226.952581018515</c:v>
                </c:pt>
                <c:pt idx="1083">
                  <c:v>43226.952824074076</c:v>
                </c:pt>
                <c:pt idx="1084">
                  <c:v>43226.953067129631</c:v>
                </c:pt>
                <c:pt idx="1085">
                  <c:v>43226.953310185185</c:v>
                </c:pt>
                <c:pt idx="1086">
                  <c:v>43226.953553240739</c:v>
                </c:pt>
                <c:pt idx="1087">
                  <c:v>43226.953796296293</c:v>
                </c:pt>
                <c:pt idx="1088">
                  <c:v>43226.954039351855</c:v>
                </c:pt>
                <c:pt idx="1089">
                  <c:v>43226.954282407409</c:v>
                </c:pt>
                <c:pt idx="1090">
                  <c:v>43226.954525462963</c:v>
                </c:pt>
                <c:pt idx="1091">
                  <c:v>43226.954768518517</c:v>
                </c:pt>
                <c:pt idx="1092">
                  <c:v>43226.955011574071</c:v>
                </c:pt>
                <c:pt idx="1093">
                  <c:v>43226.955254629633</c:v>
                </c:pt>
                <c:pt idx="1094">
                  <c:v>43226.955497685187</c:v>
                </c:pt>
                <c:pt idx="1095">
                  <c:v>43226.955740740741</c:v>
                </c:pt>
                <c:pt idx="1096">
                  <c:v>43226.955983796295</c:v>
                </c:pt>
                <c:pt idx="1097">
                  <c:v>43226.956226851849</c:v>
                </c:pt>
                <c:pt idx="1098">
                  <c:v>43226.956469907411</c:v>
                </c:pt>
                <c:pt idx="1099">
                  <c:v>43226.956712962965</c:v>
                </c:pt>
                <c:pt idx="1100">
                  <c:v>43226.956956018519</c:v>
                </c:pt>
                <c:pt idx="1101">
                  <c:v>43226.957199074073</c:v>
                </c:pt>
                <c:pt idx="1102">
                  <c:v>43226.957442129627</c:v>
                </c:pt>
                <c:pt idx="1103">
                  <c:v>43226.957673611112</c:v>
                </c:pt>
                <c:pt idx="1104">
                  <c:v>43226.957916666666</c:v>
                </c:pt>
                <c:pt idx="1105">
                  <c:v>43226.95815972222</c:v>
                </c:pt>
                <c:pt idx="1106">
                  <c:v>43226.958402777775</c:v>
                </c:pt>
                <c:pt idx="1107">
                  <c:v>43226.958645833336</c:v>
                </c:pt>
                <c:pt idx="1108">
                  <c:v>43226.95888888889</c:v>
                </c:pt>
                <c:pt idx="1109">
                  <c:v>43226.959131944444</c:v>
                </c:pt>
                <c:pt idx="1110">
                  <c:v>43226.959374999999</c:v>
                </c:pt>
                <c:pt idx="1111">
                  <c:v>43226.959618055553</c:v>
                </c:pt>
                <c:pt idx="1112">
                  <c:v>43226.959861111114</c:v>
                </c:pt>
                <c:pt idx="1113">
                  <c:v>43226.960104166668</c:v>
                </c:pt>
                <c:pt idx="1114">
                  <c:v>43226.960347222222</c:v>
                </c:pt>
                <c:pt idx="1115">
                  <c:v>43226.960590277777</c:v>
                </c:pt>
                <c:pt idx="1116">
                  <c:v>43226.960833333331</c:v>
                </c:pt>
                <c:pt idx="1117">
                  <c:v>43226.961076388892</c:v>
                </c:pt>
                <c:pt idx="1118">
                  <c:v>43226.961319444446</c:v>
                </c:pt>
                <c:pt idx="1119">
                  <c:v>43226.961562500001</c:v>
                </c:pt>
                <c:pt idx="1120">
                  <c:v>43226.961805555555</c:v>
                </c:pt>
                <c:pt idx="1121">
                  <c:v>43226.962048611109</c:v>
                </c:pt>
                <c:pt idx="1122">
                  <c:v>43226.962291666663</c:v>
                </c:pt>
                <c:pt idx="1123">
                  <c:v>43226.962534722225</c:v>
                </c:pt>
                <c:pt idx="1124">
                  <c:v>43226.962777777779</c:v>
                </c:pt>
                <c:pt idx="1125">
                  <c:v>43226.963020833333</c:v>
                </c:pt>
                <c:pt idx="1126">
                  <c:v>43226.963263888887</c:v>
                </c:pt>
                <c:pt idx="1127">
                  <c:v>43226.963506944441</c:v>
                </c:pt>
                <c:pt idx="1128">
                  <c:v>43226.963750000003</c:v>
                </c:pt>
                <c:pt idx="1129">
                  <c:v>43226.963993055557</c:v>
                </c:pt>
                <c:pt idx="1130">
                  <c:v>43226.964236111111</c:v>
                </c:pt>
                <c:pt idx="1131">
                  <c:v>43226.964479166665</c:v>
                </c:pt>
                <c:pt idx="1132">
                  <c:v>43226.964722222219</c:v>
                </c:pt>
                <c:pt idx="1133">
                  <c:v>43226.964965277781</c:v>
                </c:pt>
                <c:pt idx="1134">
                  <c:v>43226.965208333335</c:v>
                </c:pt>
                <c:pt idx="1135">
                  <c:v>43226.965451388889</c:v>
                </c:pt>
                <c:pt idx="1136">
                  <c:v>43226.965694444443</c:v>
                </c:pt>
                <c:pt idx="1137">
                  <c:v>43226.965937499997</c:v>
                </c:pt>
                <c:pt idx="1138">
                  <c:v>43226.966180555559</c:v>
                </c:pt>
                <c:pt idx="1139">
                  <c:v>43226.966423611113</c:v>
                </c:pt>
                <c:pt idx="1140">
                  <c:v>43226.966666666667</c:v>
                </c:pt>
                <c:pt idx="1141">
                  <c:v>43226.966909722221</c:v>
                </c:pt>
                <c:pt idx="1142">
                  <c:v>43226.967152777775</c:v>
                </c:pt>
                <c:pt idx="1143">
                  <c:v>43226.967395833337</c:v>
                </c:pt>
                <c:pt idx="1144">
                  <c:v>43226.967638888891</c:v>
                </c:pt>
                <c:pt idx="1145">
                  <c:v>43226.967881944445</c:v>
                </c:pt>
                <c:pt idx="1146">
                  <c:v>43226.968124999999</c:v>
                </c:pt>
                <c:pt idx="1147">
                  <c:v>43226.968368055554</c:v>
                </c:pt>
                <c:pt idx="1148">
                  <c:v>43226.968611111108</c:v>
                </c:pt>
                <c:pt idx="1149">
                  <c:v>43226.968854166669</c:v>
                </c:pt>
                <c:pt idx="1150">
                  <c:v>43226.969097222223</c:v>
                </c:pt>
                <c:pt idx="1151">
                  <c:v>43226.969340277778</c:v>
                </c:pt>
                <c:pt idx="1152">
                  <c:v>43226.969583333332</c:v>
                </c:pt>
                <c:pt idx="1153">
                  <c:v>43226.969814814816</c:v>
                </c:pt>
                <c:pt idx="1154">
                  <c:v>43226.970057870371</c:v>
                </c:pt>
                <c:pt idx="1155">
                  <c:v>43226.970300925925</c:v>
                </c:pt>
                <c:pt idx="1156">
                  <c:v>43226.970543981479</c:v>
                </c:pt>
                <c:pt idx="1157">
                  <c:v>43226.97078703704</c:v>
                </c:pt>
                <c:pt idx="1158">
                  <c:v>43226.971030092594</c:v>
                </c:pt>
                <c:pt idx="1159">
                  <c:v>43226.971273148149</c:v>
                </c:pt>
                <c:pt idx="1160">
                  <c:v>43226.971516203703</c:v>
                </c:pt>
                <c:pt idx="1161">
                  <c:v>43226.971759259257</c:v>
                </c:pt>
                <c:pt idx="1162">
                  <c:v>43226.972002314818</c:v>
                </c:pt>
                <c:pt idx="1163">
                  <c:v>43226.972245370373</c:v>
                </c:pt>
                <c:pt idx="1164">
                  <c:v>43226.972488425927</c:v>
                </c:pt>
                <c:pt idx="1165">
                  <c:v>43226.972731481481</c:v>
                </c:pt>
                <c:pt idx="1166">
                  <c:v>43226.972974537035</c:v>
                </c:pt>
                <c:pt idx="1167">
                  <c:v>43226.973217592589</c:v>
                </c:pt>
                <c:pt idx="1168">
                  <c:v>43226.973460648151</c:v>
                </c:pt>
                <c:pt idx="1169">
                  <c:v>43226.973703703705</c:v>
                </c:pt>
                <c:pt idx="1170">
                  <c:v>43226.973946759259</c:v>
                </c:pt>
                <c:pt idx="1171">
                  <c:v>43226.974189814813</c:v>
                </c:pt>
                <c:pt idx="1172">
                  <c:v>43226.974432870367</c:v>
                </c:pt>
                <c:pt idx="1173">
                  <c:v>43226.974675925929</c:v>
                </c:pt>
                <c:pt idx="1174">
                  <c:v>43226.974918981483</c:v>
                </c:pt>
                <c:pt idx="1175">
                  <c:v>43226.975162037037</c:v>
                </c:pt>
                <c:pt idx="1176">
                  <c:v>43226.975405092591</c:v>
                </c:pt>
                <c:pt idx="1177">
                  <c:v>43226.975648148145</c:v>
                </c:pt>
                <c:pt idx="1178">
                  <c:v>43226.975891203707</c:v>
                </c:pt>
                <c:pt idx="1179">
                  <c:v>43226.976134259261</c:v>
                </c:pt>
                <c:pt idx="1180">
                  <c:v>43226.976377314815</c:v>
                </c:pt>
                <c:pt idx="1181">
                  <c:v>43226.976620370369</c:v>
                </c:pt>
                <c:pt idx="1182">
                  <c:v>43226.976863425924</c:v>
                </c:pt>
                <c:pt idx="1183">
                  <c:v>43226.977106481485</c:v>
                </c:pt>
                <c:pt idx="1184">
                  <c:v>43226.977349537039</c:v>
                </c:pt>
                <c:pt idx="1185">
                  <c:v>43226.977592592593</c:v>
                </c:pt>
                <c:pt idx="1186">
                  <c:v>43226.977835648147</c:v>
                </c:pt>
                <c:pt idx="1187">
                  <c:v>43226.978078703702</c:v>
                </c:pt>
                <c:pt idx="1188">
                  <c:v>43226.978321759256</c:v>
                </c:pt>
                <c:pt idx="1189">
                  <c:v>43226.978564814817</c:v>
                </c:pt>
                <c:pt idx="1190">
                  <c:v>43226.978807870371</c:v>
                </c:pt>
                <c:pt idx="1191">
                  <c:v>43226.979050925926</c:v>
                </c:pt>
                <c:pt idx="1192">
                  <c:v>43226.97929398148</c:v>
                </c:pt>
                <c:pt idx="1193">
                  <c:v>43226.979537037034</c:v>
                </c:pt>
                <c:pt idx="1194">
                  <c:v>43226.979780092595</c:v>
                </c:pt>
                <c:pt idx="1195">
                  <c:v>43226.980023148149</c:v>
                </c:pt>
                <c:pt idx="1196">
                  <c:v>43226.980266203704</c:v>
                </c:pt>
                <c:pt idx="1197">
                  <c:v>43226.980509259258</c:v>
                </c:pt>
                <c:pt idx="1198">
                  <c:v>43226.980740740742</c:v>
                </c:pt>
                <c:pt idx="1199">
                  <c:v>43226.980983796297</c:v>
                </c:pt>
                <c:pt idx="1200">
                  <c:v>43226.981226851851</c:v>
                </c:pt>
                <c:pt idx="1201">
                  <c:v>43226.981469907405</c:v>
                </c:pt>
                <c:pt idx="1202">
                  <c:v>43226.981712962966</c:v>
                </c:pt>
                <c:pt idx="1203">
                  <c:v>43226.981956018521</c:v>
                </c:pt>
                <c:pt idx="1204">
                  <c:v>43226.982199074075</c:v>
                </c:pt>
                <c:pt idx="1205">
                  <c:v>43226.982442129629</c:v>
                </c:pt>
                <c:pt idx="1206">
                  <c:v>43226.982685185183</c:v>
                </c:pt>
                <c:pt idx="1207">
                  <c:v>43226.982928240737</c:v>
                </c:pt>
                <c:pt idx="1208">
                  <c:v>43226.983171296299</c:v>
                </c:pt>
                <c:pt idx="1209">
                  <c:v>43226.983414351853</c:v>
                </c:pt>
                <c:pt idx="1210">
                  <c:v>43226.983657407407</c:v>
                </c:pt>
                <c:pt idx="1211">
                  <c:v>43226.983900462961</c:v>
                </c:pt>
                <c:pt idx="1212">
                  <c:v>43226.984143518515</c:v>
                </c:pt>
                <c:pt idx="1213">
                  <c:v>43226.984386574077</c:v>
                </c:pt>
                <c:pt idx="1214">
                  <c:v>43226.984629629631</c:v>
                </c:pt>
                <c:pt idx="1215">
                  <c:v>43226.984872685185</c:v>
                </c:pt>
                <c:pt idx="1216">
                  <c:v>43226.985115740739</c:v>
                </c:pt>
                <c:pt idx="1217">
                  <c:v>43226.985358796293</c:v>
                </c:pt>
                <c:pt idx="1218">
                  <c:v>43226.985601851855</c:v>
                </c:pt>
                <c:pt idx="1219">
                  <c:v>43226.985844907409</c:v>
                </c:pt>
                <c:pt idx="1220">
                  <c:v>43226.986087962963</c:v>
                </c:pt>
                <c:pt idx="1221">
                  <c:v>43226.986331018517</c:v>
                </c:pt>
                <c:pt idx="1222">
                  <c:v>43226.986574074072</c:v>
                </c:pt>
                <c:pt idx="1223">
                  <c:v>43226.986817129633</c:v>
                </c:pt>
                <c:pt idx="1224">
                  <c:v>43226.987060185187</c:v>
                </c:pt>
                <c:pt idx="1225">
                  <c:v>43226.987303240741</c:v>
                </c:pt>
                <c:pt idx="1226">
                  <c:v>43226.987546296295</c:v>
                </c:pt>
                <c:pt idx="1227">
                  <c:v>43226.98778935185</c:v>
                </c:pt>
                <c:pt idx="1228">
                  <c:v>43226.988032407404</c:v>
                </c:pt>
                <c:pt idx="1229">
                  <c:v>43226.988275462965</c:v>
                </c:pt>
                <c:pt idx="1230">
                  <c:v>43226.988518518519</c:v>
                </c:pt>
                <c:pt idx="1231">
                  <c:v>43226.988761574074</c:v>
                </c:pt>
                <c:pt idx="1232">
                  <c:v>43226.989004629628</c:v>
                </c:pt>
                <c:pt idx="1233">
                  <c:v>43226.989247685182</c:v>
                </c:pt>
                <c:pt idx="1234">
                  <c:v>43226.989490740743</c:v>
                </c:pt>
                <c:pt idx="1235">
                  <c:v>43226.989733796298</c:v>
                </c:pt>
                <c:pt idx="1236">
                  <c:v>43226.989976851852</c:v>
                </c:pt>
                <c:pt idx="1237">
                  <c:v>43226.990219907406</c:v>
                </c:pt>
                <c:pt idx="1238">
                  <c:v>43226.99046296296</c:v>
                </c:pt>
                <c:pt idx="1239">
                  <c:v>43226.990706018521</c:v>
                </c:pt>
                <c:pt idx="1240">
                  <c:v>43226.990949074076</c:v>
                </c:pt>
                <c:pt idx="1241">
                  <c:v>43226.99119212963</c:v>
                </c:pt>
                <c:pt idx="1242">
                  <c:v>43226.991435185184</c:v>
                </c:pt>
                <c:pt idx="1243">
                  <c:v>43226.991678240738</c:v>
                </c:pt>
                <c:pt idx="1244">
                  <c:v>43226.991909722223</c:v>
                </c:pt>
                <c:pt idx="1245">
                  <c:v>43226.992152777777</c:v>
                </c:pt>
                <c:pt idx="1246">
                  <c:v>43226.992395833331</c:v>
                </c:pt>
                <c:pt idx="1247">
                  <c:v>43226.992638888885</c:v>
                </c:pt>
                <c:pt idx="1248">
                  <c:v>43226.992881944447</c:v>
                </c:pt>
                <c:pt idx="1249">
                  <c:v>43226.993125000001</c:v>
                </c:pt>
                <c:pt idx="1250">
                  <c:v>43226.993368055555</c:v>
                </c:pt>
                <c:pt idx="1251">
                  <c:v>43226.993611111109</c:v>
                </c:pt>
                <c:pt idx="1252">
                  <c:v>43226.993854166663</c:v>
                </c:pt>
                <c:pt idx="1253">
                  <c:v>43226.994097222225</c:v>
                </c:pt>
                <c:pt idx="1254">
                  <c:v>43226.994340277779</c:v>
                </c:pt>
                <c:pt idx="1255">
                  <c:v>43226.994583333333</c:v>
                </c:pt>
                <c:pt idx="1256">
                  <c:v>43226.994826388887</c:v>
                </c:pt>
                <c:pt idx="1257">
                  <c:v>43226.995069444441</c:v>
                </c:pt>
                <c:pt idx="1258">
                  <c:v>43226.995312500003</c:v>
                </c:pt>
                <c:pt idx="1259">
                  <c:v>43226.995555555557</c:v>
                </c:pt>
                <c:pt idx="1260">
                  <c:v>43226.995798611111</c:v>
                </c:pt>
                <c:pt idx="1261">
                  <c:v>43226.996041666665</c:v>
                </c:pt>
                <c:pt idx="1262">
                  <c:v>43226.99628472222</c:v>
                </c:pt>
                <c:pt idx="1263">
                  <c:v>43226.996527777781</c:v>
                </c:pt>
                <c:pt idx="1264">
                  <c:v>43226.996770833335</c:v>
                </c:pt>
                <c:pt idx="1265">
                  <c:v>43226.997013888889</c:v>
                </c:pt>
                <c:pt idx="1266">
                  <c:v>43226.997256944444</c:v>
                </c:pt>
                <c:pt idx="1267">
                  <c:v>43226.997499999998</c:v>
                </c:pt>
                <c:pt idx="1268">
                  <c:v>43226.997743055559</c:v>
                </c:pt>
                <c:pt idx="1269">
                  <c:v>43226.997986111113</c:v>
                </c:pt>
                <c:pt idx="1270">
                  <c:v>43226.998229166667</c:v>
                </c:pt>
                <c:pt idx="1271">
                  <c:v>43226.998472222222</c:v>
                </c:pt>
                <c:pt idx="1272">
                  <c:v>43226.998715277776</c:v>
                </c:pt>
                <c:pt idx="1273">
                  <c:v>43226.99895833333</c:v>
                </c:pt>
                <c:pt idx="1274">
                  <c:v>43226.999201388891</c:v>
                </c:pt>
                <c:pt idx="1275">
                  <c:v>43226.999444444446</c:v>
                </c:pt>
                <c:pt idx="1276">
                  <c:v>43226.9996875</c:v>
                </c:pt>
                <c:pt idx="1277">
                  <c:v>43226.999930555554</c:v>
                </c:pt>
                <c:pt idx="1278">
                  <c:v>43227.000173611108</c:v>
                </c:pt>
                <c:pt idx="1279">
                  <c:v>43227.000416666669</c:v>
                </c:pt>
                <c:pt idx="1280">
                  <c:v>43227.000659722224</c:v>
                </c:pt>
                <c:pt idx="1281">
                  <c:v>43227.000902777778</c:v>
                </c:pt>
                <c:pt idx="1282">
                  <c:v>43227.001145833332</c:v>
                </c:pt>
                <c:pt idx="1283">
                  <c:v>43227.001388888886</c:v>
                </c:pt>
                <c:pt idx="1284">
                  <c:v>43227.001631944448</c:v>
                </c:pt>
                <c:pt idx="1285">
                  <c:v>43227.001875000002</c:v>
                </c:pt>
                <c:pt idx="1286">
                  <c:v>43227.002118055556</c:v>
                </c:pt>
                <c:pt idx="1287">
                  <c:v>43227.00236111111</c:v>
                </c:pt>
                <c:pt idx="1288">
                  <c:v>43227.002604166664</c:v>
                </c:pt>
                <c:pt idx="1289">
                  <c:v>43227.002847222226</c:v>
                </c:pt>
                <c:pt idx="1290">
                  <c:v>43227.003078703703</c:v>
                </c:pt>
                <c:pt idx="1291">
                  <c:v>43227.003321759257</c:v>
                </c:pt>
                <c:pt idx="1292">
                  <c:v>43227.003564814811</c:v>
                </c:pt>
                <c:pt idx="1293">
                  <c:v>43227.003807870373</c:v>
                </c:pt>
                <c:pt idx="1294">
                  <c:v>43227.004050925927</c:v>
                </c:pt>
                <c:pt idx="1295">
                  <c:v>43227.004293981481</c:v>
                </c:pt>
                <c:pt idx="1296">
                  <c:v>43227.004537037035</c:v>
                </c:pt>
                <c:pt idx="1297">
                  <c:v>43227.004780092589</c:v>
                </c:pt>
                <c:pt idx="1298">
                  <c:v>43227.005023148151</c:v>
                </c:pt>
                <c:pt idx="1299">
                  <c:v>43227.005266203705</c:v>
                </c:pt>
                <c:pt idx="1300">
                  <c:v>43227.005509259259</c:v>
                </c:pt>
                <c:pt idx="1301">
                  <c:v>43227.005752314813</c:v>
                </c:pt>
                <c:pt idx="1302">
                  <c:v>43227.005995370368</c:v>
                </c:pt>
                <c:pt idx="1303">
                  <c:v>43227.006238425929</c:v>
                </c:pt>
                <c:pt idx="1304">
                  <c:v>43227.006481481483</c:v>
                </c:pt>
                <c:pt idx="1305">
                  <c:v>43227.006724537037</c:v>
                </c:pt>
                <c:pt idx="1306">
                  <c:v>43227.006967592592</c:v>
                </c:pt>
                <c:pt idx="1307">
                  <c:v>43227.007210648146</c:v>
                </c:pt>
                <c:pt idx="1308">
                  <c:v>43227.007453703707</c:v>
                </c:pt>
                <c:pt idx="1309">
                  <c:v>43227.007696759261</c:v>
                </c:pt>
                <c:pt idx="1310">
                  <c:v>43227.007939814815</c:v>
                </c:pt>
                <c:pt idx="1311">
                  <c:v>43227.00818287037</c:v>
                </c:pt>
                <c:pt idx="1312">
                  <c:v>43227.008425925924</c:v>
                </c:pt>
                <c:pt idx="1313">
                  <c:v>43227.008668981478</c:v>
                </c:pt>
                <c:pt idx="1314">
                  <c:v>43227.008912037039</c:v>
                </c:pt>
                <c:pt idx="1315">
                  <c:v>43227.009155092594</c:v>
                </c:pt>
                <c:pt idx="1316">
                  <c:v>43227.009398148148</c:v>
                </c:pt>
                <c:pt idx="1317">
                  <c:v>43227.009641203702</c:v>
                </c:pt>
                <c:pt idx="1318">
                  <c:v>43227.009884259256</c:v>
                </c:pt>
                <c:pt idx="1319">
                  <c:v>43227.010127314818</c:v>
                </c:pt>
                <c:pt idx="1320">
                  <c:v>43227.010370370372</c:v>
                </c:pt>
                <c:pt idx="1321">
                  <c:v>43227.010613425926</c:v>
                </c:pt>
                <c:pt idx="1322">
                  <c:v>43227.01085648148</c:v>
                </c:pt>
                <c:pt idx="1323">
                  <c:v>43227.011099537034</c:v>
                </c:pt>
                <c:pt idx="1324">
                  <c:v>43227.011342592596</c:v>
                </c:pt>
                <c:pt idx="1325">
                  <c:v>43227.01158564815</c:v>
                </c:pt>
                <c:pt idx="1326">
                  <c:v>43227.011828703704</c:v>
                </c:pt>
                <c:pt idx="1327">
                  <c:v>43227.012071759258</c:v>
                </c:pt>
                <c:pt idx="1328">
                  <c:v>43227.012314814812</c:v>
                </c:pt>
                <c:pt idx="1329">
                  <c:v>43227.012557870374</c:v>
                </c:pt>
                <c:pt idx="1330">
                  <c:v>43227.012800925928</c:v>
                </c:pt>
                <c:pt idx="1331">
                  <c:v>43227.013043981482</c:v>
                </c:pt>
                <c:pt idx="1332">
                  <c:v>43227.013287037036</c:v>
                </c:pt>
                <c:pt idx="1333">
                  <c:v>43227.01353009259</c:v>
                </c:pt>
                <c:pt idx="1334">
                  <c:v>43227.013773148145</c:v>
                </c:pt>
                <c:pt idx="1335">
                  <c:v>43227.014016203706</c:v>
                </c:pt>
                <c:pt idx="1336">
                  <c:v>43227.014247685183</c:v>
                </c:pt>
                <c:pt idx="1337">
                  <c:v>43227.014490740738</c:v>
                </c:pt>
                <c:pt idx="1338">
                  <c:v>43227.014733796299</c:v>
                </c:pt>
                <c:pt idx="1339">
                  <c:v>43227.014976851853</c:v>
                </c:pt>
                <c:pt idx="1340">
                  <c:v>43227.015219907407</c:v>
                </c:pt>
                <c:pt idx="1341">
                  <c:v>43227.015462962961</c:v>
                </c:pt>
                <c:pt idx="1342">
                  <c:v>43227.015706018516</c:v>
                </c:pt>
                <c:pt idx="1343">
                  <c:v>43227.015949074077</c:v>
                </c:pt>
                <c:pt idx="1344">
                  <c:v>43227.016192129631</c:v>
                </c:pt>
                <c:pt idx="1345">
                  <c:v>43227.016435185185</c:v>
                </c:pt>
                <c:pt idx="1346">
                  <c:v>43227.01667824074</c:v>
                </c:pt>
                <c:pt idx="1347">
                  <c:v>43227.016921296294</c:v>
                </c:pt>
                <c:pt idx="1348">
                  <c:v>43227.017164351855</c:v>
                </c:pt>
                <c:pt idx="1349">
                  <c:v>43227.017407407409</c:v>
                </c:pt>
                <c:pt idx="1350">
                  <c:v>43227.017650462964</c:v>
                </c:pt>
                <c:pt idx="1351">
                  <c:v>43227.017893518518</c:v>
                </c:pt>
                <c:pt idx="1352">
                  <c:v>43227.018136574072</c:v>
                </c:pt>
                <c:pt idx="1353">
                  <c:v>43227.018379629626</c:v>
                </c:pt>
                <c:pt idx="1354">
                  <c:v>43227.018622685187</c:v>
                </c:pt>
                <c:pt idx="1355">
                  <c:v>43227.018865740742</c:v>
                </c:pt>
                <c:pt idx="1356">
                  <c:v>43227.019108796296</c:v>
                </c:pt>
                <c:pt idx="1357">
                  <c:v>43227.01935185185</c:v>
                </c:pt>
                <c:pt idx="1358">
                  <c:v>43227.019594907404</c:v>
                </c:pt>
                <c:pt idx="1359">
                  <c:v>43227.019837962966</c:v>
                </c:pt>
                <c:pt idx="1360">
                  <c:v>43227.02008101852</c:v>
                </c:pt>
                <c:pt idx="1361">
                  <c:v>43227.020324074074</c:v>
                </c:pt>
                <c:pt idx="1362">
                  <c:v>43227.020567129628</c:v>
                </c:pt>
                <c:pt idx="1363">
                  <c:v>43227.020810185182</c:v>
                </c:pt>
                <c:pt idx="1364">
                  <c:v>43227.021053240744</c:v>
                </c:pt>
                <c:pt idx="1365">
                  <c:v>43227.021296296298</c:v>
                </c:pt>
                <c:pt idx="1366">
                  <c:v>43227.021539351852</c:v>
                </c:pt>
                <c:pt idx="1367">
                  <c:v>43227.021782407406</c:v>
                </c:pt>
                <c:pt idx="1368">
                  <c:v>43227.02202546296</c:v>
                </c:pt>
                <c:pt idx="1369">
                  <c:v>43227.022268518522</c:v>
                </c:pt>
                <c:pt idx="1370">
                  <c:v>43227.022511574076</c:v>
                </c:pt>
                <c:pt idx="1371">
                  <c:v>43227.02275462963</c:v>
                </c:pt>
                <c:pt idx="1372">
                  <c:v>43227.022997685184</c:v>
                </c:pt>
                <c:pt idx="1373">
                  <c:v>43227.023240740738</c:v>
                </c:pt>
                <c:pt idx="1374">
                  <c:v>43227.0234837963</c:v>
                </c:pt>
                <c:pt idx="1375">
                  <c:v>43227.023726851854</c:v>
                </c:pt>
                <c:pt idx="1376">
                  <c:v>43227.023969907408</c:v>
                </c:pt>
                <c:pt idx="1377">
                  <c:v>43227.024212962962</c:v>
                </c:pt>
                <c:pt idx="1378">
                  <c:v>43227.024456018517</c:v>
                </c:pt>
                <c:pt idx="1379">
                  <c:v>43227.024699074071</c:v>
                </c:pt>
                <c:pt idx="1380">
                  <c:v>43227.024942129632</c:v>
                </c:pt>
                <c:pt idx="1381">
                  <c:v>43227.025173611109</c:v>
                </c:pt>
                <c:pt idx="1382">
                  <c:v>43227.025416666664</c:v>
                </c:pt>
                <c:pt idx="1383">
                  <c:v>43227.025659722225</c:v>
                </c:pt>
                <c:pt idx="1384">
                  <c:v>43227.025902777779</c:v>
                </c:pt>
                <c:pt idx="1385">
                  <c:v>43227.026145833333</c:v>
                </c:pt>
                <c:pt idx="1386">
                  <c:v>43227.026388888888</c:v>
                </c:pt>
                <c:pt idx="1387">
                  <c:v>43227.026631944442</c:v>
                </c:pt>
                <c:pt idx="1388">
                  <c:v>43227.026875000003</c:v>
                </c:pt>
                <c:pt idx="1389">
                  <c:v>43227.027118055557</c:v>
                </c:pt>
                <c:pt idx="1390">
                  <c:v>43227.027361111112</c:v>
                </c:pt>
                <c:pt idx="1391">
                  <c:v>43227.027604166666</c:v>
                </c:pt>
                <c:pt idx="1392">
                  <c:v>43227.02784722222</c:v>
                </c:pt>
                <c:pt idx="1393">
                  <c:v>43227.028090277781</c:v>
                </c:pt>
                <c:pt idx="1394">
                  <c:v>43227.028333333335</c:v>
                </c:pt>
                <c:pt idx="1395">
                  <c:v>43227.02857638889</c:v>
                </c:pt>
                <c:pt idx="1396">
                  <c:v>43227.028819444444</c:v>
                </c:pt>
                <c:pt idx="1397">
                  <c:v>43227.029062499998</c:v>
                </c:pt>
                <c:pt idx="1398">
                  <c:v>43227.029305555552</c:v>
                </c:pt>
                <c:pt idx="1399">
                  <c:v>43227.029548611114</c:v>
                </c:pt>
                <c:pt idx="1400">
                  <c:v>43227.029791666668</c:v>
                </c:pt>
                <c:pt idx="1401">
                  <c:v>43227.030034722222</c:v>
                </c:pt>
                <c:pt idx="1402">
                  <c:v>43227.030277777776</c:v>
                </c:pt>
                <c:pt idx="1403">
                  <c:v>43227.03052083333</c:v>
                </c:pt>
                <c:pt idx="1404">
                  <c:v>43227.030763888892</c:v>
                </c:pt>
                <c:pt idx="1405">
                  <c:v>43227.031006944446</c:v>
                </c:pt>
                <c:pt idx="1406">
                  <c:v>43227.03125</c:v>
                </c:pt>
                <c:pt idx="1407">
                  <c:v>43227.031493055554</c:v>
                </c:pt>
                <c:pt idx="1408">
                  <c:v>43227.031736111108</c:v>
                </c:pt>
                <c:pt idx="1409">
                  <c:v>43227.03197916667</c:v>
                </c:pt>
                <c:pt idx="1410">
                  <c:v>43227.032222222224</c:v>
                </c:pt>
                <c:pt idx="1411">
                  <c:v>43227.032465277778</c:v>
                </c:pt>
                <c:pt idx="1412">
                  <c:v>43227.032708333332</c:v>
                </c:pt>
                <c:pt idx="1413">
                  <c:v>43227.032951388886</c:v>
                </c:pt>
                <c:pt idx="1414">
                  <c:v>43227.033194444448</c:v>
                </c:pt>
                <c:pt idx="1415">
                  <c:v>43227.033437500002</c:v>
                </c:pt>
                <c:pt idx="1416">
                  <c:v>43227.033680555556</c:v>
                </c:pt>
                <c:pt idx="1417">
                  <c:v>43227.03392361111</c:v>
                </c:pt>
                <c:pt idx="1418">
                  <c:v>43227.034166666665</c:v>
                </c:pt>
                <c:pt idx="1419">
                  <c:v>43227.034409722219</c:v>
                </c:pt>
                <c:pt idx="1420">
                  <c:v>43227.03465277778</c:v>
                </c:pt>
                <c:pt idx="1421">
                  <c:v>43227.034895833334</c:v>
                </c:pt>
                <c:pt idx="1422">
                  <c:v>43227.035138888888</c:v>
                </c:pt>
                <c:pt idx="1423">
                  <c:v>43227.035381944443</c:v>
                </c:pt>
                <c:pt idx="1424">
                  <c:v>43227.035624999997</c:v>
                </c:pt>
                <c:pt idx="1425">
                  <c:v>43227.035868055558</c:v>
                </c:pt>
                <c:pt idx="1426">
                  <c:v>43227.036111111112</c:v>
                </c:pt>
                <c:pt idx="1427">
                  <c:v>43227.036354166667</c:v>
                </c:pt>
                <c:pt idx="1428">
                  <c:v>43227.036597222221</c:v>
                </c:pt>
                <c:pt idx="1429">
                  <c:v>43227.036840277775</c:v>
                </c:pt>
                <c:pt idx="1430">
                  <c:v>43227.03707175926</c:v>
                </c:pt>
                <c:pt idx="1431">
                  <c:v>43227.037314814814</c:v>
                </c:pt>
                <c:pt idx="1432">
                  <c:v>43227.037557870368</c:v>
                </c:pt>
                <c:pt idx="1433">
                  <c:v>43227.037800925929</c:v>
                </c:pt>
                <c:pt idx="1434">
                  <c:v>43227.038043981483</c:v>
                </c:pt>
                <c:pt idx="1435">
                  <c:v>43227.038287037038</c:v>
                </c:pt>
                <c:pt idx="1436">
                  <c:v>43227.038530092592</c:v>
                </c:pt>
                <c:pt idx="1437">
                  <c:v>43227.038773148146</c:v>
                </c:pt>
                <c:pt idx="1438">
                  <c:v>43227.0390162037</c:v>
                </c:pt>
                <c:pt idx="1439">
                  <c:v>43227.039259259262</c:v>
                </c:pt>
                <c:pt idx="1440">
                  <c:v>43227.039502314816</c:v>
                </c:pt>
                <c:pt idx="1441">
                  <c:v>43227.03974537037</c:v>
                </c:pt>
                <c:pt idx="1442">
                  <c:v>43227.039988425924</c:v>
                </c:pt>
                <c:pt idx="1443">
                  <c:v>43227.040231481478</c:v>
                </c:pt>
                <c:pt idx="1444">
                  <c:v>43227.04047453704</c:v>
                </c:pt>
                <c:pt idx="1445">
                  <c:v>43227.040717592594</c:v>
                </c:pt>
                <c:pt idx="1446">
                  <c:v>43227.040960648148</c:v>
                </c:pt>
                <c:pt idx="1447">
                  <c:v>43227.041203703702</c:v>
                </c:pt>
                <c:pt idx="1448">
                  <c:v>43227.041446759256</c:v>
                </c:pt>
                <c:pt idx="1449">
                  <c:v>43227.041689814818</c:v>
                </c:pt>
                <c:pt idx="1450">
                  <c:v>43227.041932870372</c:v>
                </c:pt>
                <c:pt idx="1451">
                  <c:v>43227.042175925926</c:v>
                </c:pt>
                <c:pt idx="1452">
                  <c:v>43227.04241898148</c:v>
                </c:pt>
                <c:pt idx="1453">
                  <c:v>43227.042662037034</c:v>
                </c:pt>
                <c:pt idx="1454">
                  <c:v>43227.042905092596</c:v>
                </c:pt>
                <c:pt idx="1455">
                  <c:v>43227.04314814815</c:v>
                </c:pt>
                <c:pt idx="1456">
                  <c:v>43227.043391203704</c:v>
                </c:pt>
                <c:pt idx="1457">
                  <c:v>43227.043634259258</c:v>
                </c:pt>
                <c:pt idx="1458">
                  <c:v>43227.043877314813</c:v>
                </c:pt>
                <c:pt idx="1459">
                  <c:v>43227.044120370374</c:v>
                </c:pt>
                <c:pt idx="1460">
                  <c:v>43227.044363425928</c:v>
                </c:pt>
                <c:pt idx="1461">
                  <c:v>43227.044606481482</c:v>
                </c:pt>
                <c:pt idx="1462">
                  <c:v>43227.044849537036</c:v>
                </c:pt>
                <c:pt idx="1463">
                  <c:v>43227.045092592591</c:v>
                </c:pt>
                <c:pt idx="1464">
                  <c:v>43227.045335648145</c:v>
                </c:pt>
                <c:pt idx="1465">
                  <c:v>43227.045578703706</c:v>
                </c:pt>
                <c:pt idx="1466">
                  <c:v>43227.04582175926</c:v>
                </c:pt>
                <c:pt idx="1467">
                  <c:v>43227.046064814815</c:v>
                </c:pt>
                <c:pt idx="1468">
                  <c:v>43227.046307870369</c:v>
                </c:pt>
                <c:pt idx="1469">
                  <c:v>43227.046550925923</c:v>
                </c:pt>
                <c:pt idx="1470">
                  <c:v>43227.046793981484</c:v>
                </c:pt>
                <c:pt idx="1471">
                  <c:v>43227.047037037039</c:v>
                </c:pt>
                <c:pt idx="1472">
                  <c:v>43227.047280092593</c:v>
                </c:pt>
                <c:pt idx="1473">
                  <c:v>43227.047523148147</c:v>
                </c:pt>
                <c:pt idx="1474">
                  <c:v>43227.047766203701</c:v>
                </c:pt>
                <c:pt idx="1475">
                  <c:v>43227.048009259262</c:v>
                </c:pt>
                <c:pt idx="1476">
                  <c:v>43227.04824074074</c:v>
                </c:pt>
                <c:pt idx="1477">
                  <c:v>43227.048483796294</c:v>
                </c:pt>
                <c:pt idx="1478">
                  <c:v>43227.048726851855</c:v>
                </c:pt>
                <c:pt idx="1479">
                  <c:v>43227.04896990741</c:v>
                </c:pt>
                <c:pt idx="1480">
                  <c:v>43227.049212962964</c:v>
                </c:pt>
                <c:pt idx="1481">
                  <c:v>43227.049456018518</c:v>
                </c:pt>
                <c:pt idx="1482">
                  <c:v>43227.049699074072</c:v>
                </c:pt>
                <c:pt idx="1483">
                  <c:v>43227.049942129626</c:v>
                </c:pt>
                <c:pt idx="1484">
                  <c:v>43227.050185185188</c:v>
                </c:pt>
                <c:pt idx="1485">
                  <c:v>43227.050428240742</c:v>
                </c:pt>
                <c:pt idx="1486">
                  <c:v>43227.050671296296</c:v>
                </c:pt>
                <c:pt idx="1487">
                  <c:v>43227.05091435185</c:v>
                </c:pt>
                <c:pt idx="1488">
                  <c:v>43227.051157407404</c:v>
                </c:pt>
                <c:pt idx="1489">
                  <c:v>43227.051400462966</c:v>
                </c:pt>
                <c:pt idx="1490">
                  <c:v>43227.05164351852</c:v>
                </c:pt>
                <c:pt idx="1491">
                  <c:v>43227.051886574074</c:v>
                </c:pt>
                <c:pt idx="1492">
                  <c:v>43227.052129629628</c:v>
                </c:pt>
                <c:pt idx="1493">
                  <c:v>43227.052372685182</c:v>
                </c:pt>
                <c:pt idx="1494">
                  <c:v>43227.052615740744</c:v>
                </c:pt>
                <c:pt idx="1495">
                  <c:v>43227.052858796298</c:v>
                </c:pt>
                <c:pt idx="1496">
                  <c:v>43227.053101851852</c:v>
                </c:pt>
                <c:pt idx="1497">
                  <c:v>43227.053344907406</c:v>
                </c:pt>
                <c:pt idx="1498">
                  <c:v>43227.053587962961</c:v>
                </c:pt>
                <c:pt idx="1499">
                  <c:v>43227.053831018522</c:v>
                </c:pt>
                <c:pt idx="1500">
                  <c:v>43227.054074074076</c:v>
                </c:pt>
                <c:pt idx="1501">
                  <c:v>43227.05431712963</c:v>
                </c:pt>
                <c:pt idx="1502">
                  <c:v>43227.054560185185</c:v>
                </c:pt>
                <c:pt idx="1503">
                  <c:v>43227.054803240739</c:v>
                </c:pt>
                <c:pt idx="1504">
                  <c:v>43227.055046296293</c:v>
                </c:pt>
                <c:pt idx="1505">
                  <c:v>43227.055289351854</c:v>
                </c:pt>
                <c:pt idx="1506">
                  <c:v>43227.055532407408</c:v>
                </c:pt>
                <c:pt idx="1507">
                  <c:v>43227.055775462963</c:v>
                </c:pt>
                <c:pt idx="1508">
                  <c:v>43227.056018518517</c:v>
                </c:pt>
                <c:pt idx="1509">
                  <c:v>43227.056261574071</c:v>
                </c:pt>
                <c:pt idx="1510">
                  <c:v>43227.056504629632</c:v>
                </c:pt>
                <c:pt idx="1511">
                  <c:v>43227.056747685187</c:v>
                </c:pt>
                <c:pt idx="1512">
                  <c:v>43227.056990740741</c:v>
                </c:pt>
                <c:pt idx="1513">
                  <c:v>43227.057233796295</c:v>
                </c:pt>
                <c:pt idx="1514">
                  <c:v>43227.057476851849</c:v>
                </c:pt>
                <c:pt idx="1515">
                  <c:v>43227.057719907411</c:v>
                </c:pt>
                <c:pt idx="1516">
                  <c:v>43227.057962962965</c:v>
                </c:pt>
                <c:pt idx="1517">
                  <c:v>43227.058206018519</c:v>
                </c:pt>
                <c:pt idx="1518">
                  <c:v>43227.058449074073</c:v>
                </c:pt>
                <c:pt idx="1519">
                  <c:v>43227.058692129627</c:v>
                </c:pt>
                <c:pt idx="1520">
                  <c:v>43227.058935185189</c:v>
                </c:pt>
                <c:pt idx="1521">
                  <c:v>43227.059166666666</c:v>
                </c:pt>
                <c:pt idx="1522">
                  <c:v>43227.05940972222</c:v>
                </c:pt>
                <c:pt idx="1523">
                  <c:v>43227.059652777774</c:v>
                </c:pt>
                <c:pt idx="1524">
                  <c:v>43227.059895833336</c:v>
                </c:pt>
                <c:pt idx="1525">
                  <c:v>43227.06013888889</c:v>
                </c:pt>
                <c:pt idx="1526">
                  <c:v>43227.060381944444</c:v>
                </c:pt>
                <c:pt idx="1527">
                  <c:v>43227.060624999998</c:v>
                </c:pt>
                <c:pt idx="1528">
                  <c:v>43227.060868055552</c:v>
                </c:pt>
                <c:pt idx="1529">
                  <c:v>43227.061111111114</c:v>
                </c:pt>
                <c:pt idx="1530">
                  <c:v>43227.061354166668</c:v>
                </c:pt>
                <c:pt idx="1531">
                  <c:v>43227.061597222222</c:v>
                </c:pt>
                <c:pt idx="1532">
                  <c:v>43227.061840277776</c:v>
                </c:pt>
                <c:pt idx="1533">
                  <c:v>43227.062083333331</c:v>
                </c:pt>
                <c:pt idx="1534">
                  <c:v>43227.062326388892</c:v>
                </c:pt>
                <c:pt idx="1535">
                  <c:v>43227.062569444446</c:v>
                </c:pt>
                <c:pt idx="1536">
                  <c:v>43227.0628125</c:v>
                </c:pt>
                <c:pt idx="1537">
                  <c:v>43227.063055555554</c:v>
                </c:pt>
                <c:pt idx="1538">
                  <c:v>43227.063298611109</c:v>
                </c:pt>
                <c:pt idx="1539">
                  <c:v>43227.06354166667</c:v>
                </c:pt>
                <c:pt idx="1540">
                  <c:v>43227.063784722224</c:v>
                </c:pt>
                <c:pt idx="1541">
                  <c:v>43227.064027777778</c:v>
                </c:pt>
                <c:pt idx="1542">
                  <c:v>43227.064270833333</c:v>
                </c:pt>
                <c:pt idx="1543">
                  <c:v>43227.064513888887</c:v>
                </c:pt>
                <c:pt idx="1544">
                  <c:v>43227.064756944441</c:v>
                </c:pt>
                <c:pt idx="1545">
                  <c:v>43227.065000000002</c:v>
                </c:pt>
                <c:pt idx="1546">
                  <c:v>43227.065243055556</c:v>
                </c:pt>
                <c:pt idx="1547">
                  <c:v>43227.065486111111</c:v>
                </c:pt>
                <c:pt idx="1548">
                  <c:v>43227.065729166665</c:v>
                </c:pt>
                <c:pt idx="1549">
                  <c:v>43227.065972222219</c:v>
                </c:pt>
                <c:pt idx="1550">
                  <c:v>43227.06621527778</c:v>
                </c:pt>
                <c:pt idx="1551">
                  <c:v>43227.066458333335</c:v>
                </c:pt>
                <c:pt idx="1552">
                  <c:v>43227.066701388889</c:v>
                </c:pt>
                <c:pt idx="1553">
                  <c:v>43227.066944444443</c:v>
                </c:pt>
                <c:pt idx="1554">
                  <c:v>43227.067187499997</c:v>
                </c:pt>
                <c:pt idx="1555">
                  <c:v>43227.067430555559</c:v>
                </c:pt>
                <c:pt idx="1556">
                  <c:v>43227.067673611113</c:v>
                </c:pt>
                <c:pt idx="1557">
                  <c:v>43227.067916666667</c:v>
                </c:pt>
                <c:pt idx="1558">
                  <c:v>43227.068159722221</c:v>
                </c:pt>
                <c:pt idx="1559">
                  <c:v>43227.068402777775</c:v>
                </c:pt>
                <c:pt idx="1560">
                  <c:v>43227.068645833337</c:v>
                </c:pt>
                <c:pt idx="1561">
                  <c:v>43227.068888888891</c:v>
                </c:pt>
                <c:pt idx="1562">
                  <c:v>43227.069131944445</c:v>
                </c:pt>
                <c:pt idx="1563">
                  <c:v>43227.069374999999</c:v>
                </c:pt>
                <c:pt idx="1564">
                  <c:v>43227.069618055553</c:v>
                </c:pt>
                <c:pt idx="1565">
                  <c:v>43227.069861111115</c:v>
                </c:pt>
                <c:pt idx="1566">
                  <c:v>43227.070104166669</c:v>
                </c:pt>
                <c:pt idx="1567">
                  <c:v>43227.070335648146</c:v>
                </c:pt>
                <c:pt idx="1568">
                  <c:v>43227.0705787037</c:v>
                </c:pt>
                <c:pt idx="1569">
                  <c:v>43227.070821759262</c:v>
                </c:pt>
                <c:pt idx="1570">
                  <c:v>43227.071064814816</c:v>
                </c:pt>
                <c:pt idx="1571">
                  <c:v>43227.07130787037</c:v>
                </c:pt>
                <c:pt idx="1572">
                  <c:v>43227.071550925924</c:v>
                </c:pt>
                <c:pt idx="1573">
                  <c:v>43227.071793981479</c:v>
                </c:pt>
                <c:pt idx="1574">
                  <c:v>43227.07203703704</c:v>
                </c:pt>
                <c:pt idx="1575">
                  <c:v>43227.072280092594</c:v>
                </c:pt>
                <c:pt idx="1576">
                  <c:v>43227.072523148148</c:v>
                </c:pt>
                <c:pt idx="1577">
                  <c:v>43227.072766203702</c:v>
                </c:pt>
                <c:pt idx="1578">
                  <c:v>43227.073009259257</c:v>
                </c:pt>
                <c:pt idx="1579">
                  <c:v>43227.073252314818</c:v>
                </c:pt>
                <c:pt idx="1580">
                  <c:v>43227.073495370372</c:v>
                </c:pt>
                <c:pt idx="1581">
                  <c:v>43227.073738425926</c:v>
                </c:pt>
                <c:pt idx="1582">
                  <c:v>43227.073981481481</c:v>
                </c:pt>
                <c:pt idx="1583">
                  <c:v>43227.074224537035</c:v>
                </c:pt>
                <c:pt idx="1584">
                  <c:v>43227.074467592596</c:v>
                </c:pt>
                <c:pt idx="1585">
                  <c:v>43227.07471064815</c:v>
                </c:pt>
                <c:pt idx="1586">
                  <c:v>43227.074953703705</c:v>
                </c:pt>
                <c:pt idx="1587">
                  <c:v>43227.075196759259</c:v>
                </c:pt>
                <c:pt idx="1588">
                  <c:v>43227.075439814813</c:v>
                </c:pt>
                <c:pt idx="1589">
                  <c:v>43227.075682870367</c:v>
                </c:pt>
                <c:pt idx="1590">
                  <c:v>43227.075925925928</c:v>
                </c:pt>
                <c:pt idx="1591">
                  <c:v>43227.076168981483</c:v>
                </c:pt>
                <c:pt idx="1592">
                  <c:v>43227.076412037037</c:v>
                </c:pt>
                <c:pt idx="1593">
                  <c:v>43227.076655092591</c:v>
                </c:pt>
                <c:pt idx="1594">
                  <c:v>43227.076898148145</c:v>
                </c:pt>
                <c:pt idx="1595">
                  <c:v>43227.077141203707</c:v>
                </c:pt>
                <c:pt idx="1596">
                  <c:v>43227.077384259261</c:v>
                </c:pt>
                <c:pt idx="1597">
                  <c:v>43227.077627314815</c:v>
                </c:pt>
                <c:pt idx="1598">
                  <c:v>43227.077870370369</c:v>
                </c:pt>
                <c:pt idx="1599">
                  <c:v>43227.078113425923</c:v>
                </c:pt>
                <c:pt idx="1600">
                  <c:v>43227.078356481485</c:v>
                </c:pt>
                <c:pt idx="1601">
                  <c:v>43227.078599537039</c:v>
                </c:pt>
                <c:pt idx="1602">
                  <c:v>43227.078842592593</c:v>
                </c:pt>
                <c:pt idx="1603">
                  <c:v>43227.079085648147</c:v>
                </c:pt>
                <c:pt idx="1604">
                  <c:v>43227.079328703701</c:v>
                </c:pt>
                <c:pt idx="1605">
                  <c:v>43227.079571759263</c:v>
                </c:pt>
                <c:pt idx="1606">
                  <c:v>43227.079814814817</c:v>
                </c:pt>
                <c:pt idx="1607">
                  <c:v>43227.080057870371</c:v>
                </c:pt>
                <c:pt idx="1608">
                  <c:v>43227.080300925925</c:v>
                </c:pt>
                <c:pt idx="1609">
                  <c:v>43227.080543981479</c:v>
                </c:pt>
                <c:pt idx="1610">
                  <c:v>43227.080787037034</c:v>
                </c:pt>
                <c:pt idx="1611">
                  <c:v>43227.081018518518</c:v>
                </c:pt>
                <c:pt idx="1612">
                  <c:v>43227.081261574072</c:v>
                </c:pt>
                <c:pt idx="1613">
                  <c:v>43227.081504629627</c:v>
                </c:pt>
                <c:pt idx="1614">
                  <c:v>43227.081747685188</c:v>
                </c:pt>
                <c:pt idx="1615">
                  <c:v>43227.081990740742</c:v>
                </c:pt>
                <c:pt idx="1616">
                  <c:v>43227.082233796296</c:v>
                </c:pt>
                <c:pt idx="1617">
                  <c:v>43227.082476851851</c:v>
                </c:pt>
                <c:pt idx="1618">
                  <c:v>43227.082719907405</c:v>
                </c:pt>
                <c:pt idx="1619">
                  <c:v>43227.082962962966</c:v>
                </c:pt>
                <c:pt idx="1620">
                  <c:v>43227.08320601852</c:v>
                </c:pt>
                <c:pt idx="1621">
                  <c:v>43227.083449074074</c:v>
                </c:pt>
                <c:pt idx="1622">
                  <c:v>43227.083692129629</c:v>
                </c:pt>
                <c:pt idx="1623">
                  <c:v>43227.083935185183</c:v>
                </c:pt>
                <c:pt idx="1624">
                  <c:v>43227.084178240744</c:v>
                </c:pt>
                <c:pt idx="1625">
                  <c:v>43227.084421296298</c:v>
                </c:pt>
                <c:pt idx="1626">
                  <c:v>43227.084664351853</c:v>
                </c:pt>
                <c:pt idx="1627">
                  <c:v>43227.084907407407</c:v>
                </c:pt>
                <c:pt idx="1628">
                  <c:v>43227.085150462961</c:v>
                </c:pt>
                <c:pt idx="1629">
                  <c:v>43227.085393518515</c:v>
                </c:pt>
                <c:pt idx="1630">
                  <c:v>43227.085636574076</c:v>
                </c:pt>
                <c:pt idx="1631">
                  <c:v>43227.085879629631</c:v>
                </c:pt>
                <c:pt idx="1632">
                  <c:v>43227.086122685185</c:v>
                </c:pt>
                <c:pt idx="1633">
                  <c:v>43227.086365740739</c:v>
                </c:pt>
                <c:pt idx="1634">
                  <c:v>43227.086608796293</c:v>
                </c:pt>
                <c:pt idx="1635">
                  <c:v>43227.086851851855</c:v>
                </c:pt>
                <c:pt idx="1636">
                  <c:v>43227.087094907409</c:v>
                </c:pt>
                <c:pt idx="1637">
                  <c:v>43227.087337962963</c:v>
                </c:pt>
                <c:pt idx="1638">
                  <c:v>43227.087581018517</c:v>
                </c:pt>
                <c:pt idx="1639">
                  <c:v>43227.087824074071</c:v>
                </c:pt>
                <c:pt idx="1640">
                  <c:v>43227.088067129633</c:v>
                </c:pt>
                <c:pt idx="1641">
                  <c:v>43227.088310185187</c:v>
                </c:pt>
                <c:pt idx="1642">
                  <c:v>43227.088553240741</c:v>
                </c:pt>
                <c:pt idx="1643">
                  <c:v>43227.088796296295</c:v>
                </c:pt>
                <c:pt idx="1644">
                  <c:v>43227.089039351849</c:v>
                </c:pt>
                <c:pt idx="1645">
                  <c:v>43227.089282407411</c:v>
                </c:pt>
                <c:pt idx="1646">
                  <c:v>43227.089525462965</c:v>
                </c:pt>
                <c:pt idx="1647">
                  <c:v>43227.089768518519</c:v>
                </c:pt>
                <c:pt idx="1648">
                  <c:v>43227.090011574073</c:v>
                </c:pt>
                <c:pt idx="1649">
                  <c:v>43227.090254629627</c:v>
                </c:pt>
                <c:pt idx="1650">
                  <c:v>43227.090497685182</c:v>
                </c:pt>
                <c:pt idx="1651">
                  <c:v>43227.090740740743</c:v>
                </c:pt>
                <c:pt idx="1652">
                  <c:v>43227.090983796297</c:v>
                </c:pt>
                <c:pt idx="1653">
                  <c:v>43227.091226851851</c:v>
                </c:pt>
                <c:pt idx="1654">
                  <c:v>43227.091469907406</c:v>
                </c:pt>
                <c:pt idx="1655">
                  <c:v>43227.09171296296</c:v>
                </c:pt>
                <c:pt idx="1656">
                  <c:v>43227.091956018521</c:v>
                </c:pt>
                <c:pt idx="1657">
                  <c:v>43227.092187499999</c:v>
                </c:pt>
                <c:pt idx="1658">
                  <c:v>43227.092430555553</c:v>
                </c:pt>
                <c:pt idx="1659">
                  <c:v>43227.092673611114</c:v>
                </c:pt>
                <c:pt idx="1660">
                  <c:v>43227.092916666668</c:v>
                </c:pt>
                <c:pt idx="1661">
                  <c:v>43227.093159722222</c:v>
                </c:pt>
                <c:pt idx="1662">
                  <c:v>43227.093402777777</c:v>
                </c:pt>
                <c:pt idx="1663">
                  <c:v>43227.093645833331</c:v>
                </c:pt>
                <c:pt idx="1664">
                  <c:v>43227.093888888892</c:v>
                </c:pt>
                <c:pt idx="1665">
                  <c:v>43227.094131944446</c:v>
                </c:pt>
                <c:pt idx="1666">
                  <c:v>43227.094375000001</c:v>
                </c:pt>
                <c:pt idx="1667">
                  <c:v>43227.094618055555</c:v>
                </c:pt>
                <c:pt idx="1668">
                  <c:v>43227.094861111109</c:v>
                </c:pt>
                <c:pt idx="1669">
                  <c:v>43227.095104166663</c:v>
                </c:pt>
                <c:pt idx="1670">
                  <c:v>43227.095347222225</c:v>
                </c:pt>
                <c:pt idx="1671">
                  <c:v>43227.095590277779</c:v>
                </c:pt>
                <c:pt idx="1672">
                  <c:v>43227.095833333333</c:v>
                </c:pt>
                <c:pt idx="1673">
                  <c:v>43227.096076388887</c:v>
                </c:pt>
                <c:pt idx="1674">
                  <c:v>43227.096319444441</c:v>
                </c:pt>
                <c:pt idx="1675">
                  <c:v>43227.096562500003</c:v>
                </c:pt>
                <c:pt idx="1676">
                  <c:v>43227.096805555557</c:v>
                </c:pt>
                <c:pt idx="1677">
                  <c:v>43227.097048611111</c:v>
                </c:pt>
                <c:pt idx="1678">
                  <c:v>43227.097291666665</c:v>
                </c:pt>
                <c:pt idx="1679">
                  <c:v>43227.097534722219</c:v>
                </c:pt>
                <c:pt idx="1680">
                  <c:v>43227.097777777781</c:v>
                </c:pt>
                <c:pt idx="1681">
                  <c:v>43227.098020833335</c:v>
                </c:pt>
                <c:pt idx="1682">
                  <c:v>43227.098263888889</c:v>
                </c:pt>
                <c:pt idx="1683">
                  <c:v>43227.098506944443</c:v>
                </c:pt>
                <c:pt idx="1684">
                  <c:v>43227.098749999997</c:v>
                </c:pt>
                <c:pt idx="1685">
                  <c:v>43227.098993055559</c:v>
                </c:pt>
                <c:pt idx="1686">
                  <c:v>43227.099236111113</c:v>
                </c:pt>
                <c:pt idx="1687">
                  <c:v>43227.099479166667</c:v>
                </c:pt>
                <c:pt idx="1688">
                  <c:v>43227.099722222221</c:v>
                </c:pt>
                <c:pt idx="1689">
                  <c:v>43227.099965277775</c:v>
                </c:pt>
                <c:pt idx="1690">
                  <c:v>43227.100208333337</c:v>
                </c:pt>
                <c:pt idx="1691">
                  <c:v>43227.100451388891</c:v>
                </c:pt>
                <c:pt idx="1692">
                  <c:v>43227.100694444445</c:v>
                </c:pt>
                <c:pt idx="1693">
                  <c:v>43227.100937499999</c:v>
                </c:pt>
                <c:pt idx="1694">
                  <c:v>43227.101180555554</c:v>
                </c:pt>
                <c:pt idx="1695">
                  <c:v>43227.101423611108</c:v>
                </c:pt>
                <c:pt idx="1696">
                  <c:v>43227.101666666669</c:v>
                </c:pt>
                <c:pt idx="1697">
                  <c:v>43227.101909722223</c:v>
                </c:pt>
                <c:pt idx="1698">
                  <c:v>43227.102152777778</c:v>
                </c:pt>
                <c:pt idx="1699">
                  <c:v>43227.102395833332</c:v>
                </c:pt>
                <c:pt idx="1700">
                  <c:v>43227.102638888886</c:v>
                </c:pt>
                <c:pt idx="1701">
                  <c:v>43227.102881944447</c:v>
                </c:pt>
                <c:pt idx="1702">
                  <c:v>43227.103125000001</c:v>
                </c:pt>
                <c:pt idx="1703">
                  <c:v>43227.103368055556</c:v>
                </c:pt>
                <c:pt idx="1704">
                  <c:v>43227.10361111111</c:v>
                </c:pt>
                <c:pt idx="1705">
                  <c:v>43227.103842592594</c:v>
                </c:pt>
                <c:pt idx="1706">
                  <c:v>43227.104085648149</c:v>
                </c:pt>
                <c:pt idx="1707">
                  <c:v>43227.104328703703</c:v>
                </c:pt>
                <c:pt idx="1708">
                  <c:v>43227.104571759257</c:v>
                </c:pt>
                <c:pt idx="1709">
                  <c:v>43227.104814814818</c:v>
                </c:pt>
                <c:pt idx="1710">
                  <c:v>43227.105057870373</c:v>
                </c:pt>
                <c:pt idx="1711">
                  <c:v>43227.105300925927</c:v>
                </c:pt>
                <c:pt idx="1712">
                  <c:v>43227.105543981481</c:v>
                </c:pt>
                <c:pt idx="1713">
                  <c:v>43227.105787037035</c:v>
                </c:pt>
                <c:pt idx="1714">
                  <c:v>43227.106030092589</c:v>
                </c:pt>
                <c:pt idx="1715">
                  <c:v>43227.106273148151</c:v>
                </c:pt>
                <c:pt idx="1716">
                  <c:v>43227.106516203705</c:v>
                </c:pt>
                <c:pt idx="1717">
                  <c:v>43227.106759259259</c:v>
                </c:pt>
                <c:pt idx="1718">
                  <c:v>43227.107002314813</c:v>
                </c:pt>
                <c:pt idx="1719">
                  <c:v>43227.107245370367</c:v>
                </c:pt>
                <c:pt idx="1720">
                  <c:v>43227.107488425929</c:v>
                </c:pt>
                <c:pt idx="1721">
                  <c:v>43227.107731481483</c:v>
                </c:pt>
                <c:pt idx="1722">
                  <c:v>43227.107974537037</c:v>
                </c:pt>
                <c:pt idx="1723">
                  <c:v>43227.108217592591</c:v>
                </c:pt>
                <c:pt idx="1724">
                  <c:v>43227.108460648145</c:v>
                </c:pt>
                <c:pt idx="1725">
                  <c:v>43227.108703703707</c:v>
                </c:pt>
                <c:pt idx="1726">
                  <c:v>43227.108946759261</c:v>
                </c:pt>
                <c:pt idx="1727">
                  <c:v>43227.109189814815</c:v>
                </c:pt>
                <c:pt idx="1728">
                  <c:v>43227.109432870369</c:v>
                </c:pt>
                <c:pt idx="1729">
                  <c:v>43227.109675925924</c:v>
                </c:pt>
                <c:pt idx="1730">
                  <c:v>43227.109918981485</c:v>
                </c:pt>
                <c:pt idx="1731">
                  <c:v>43227.110162037039</c:v>
                </c:pt>
                <c:pt idx="1732">
                  <c:v>43227.110405092593</c:v>
                </c:pt>
                <c:pt idx="1733">
                  <c:v>43227.110648148147</c:v>
                </c:pt>
                <c:pt idx="1734">
                  <c:v>43227.110891203702</c:v>
                </c:pt>
                <c:pt idx="1735">
                  <c:v>43227.111134259256</c:v>
                </c:pt>
                <c:pt idx="1736">
                  <c:v>43227.111377314817</c:v>
                </c:pt>
                <c:pt idx="1737">
                  <c:v>43227.111620370371</c:v>
                </c:pt>
                <c:pt idx="1738">
                  <c:v>43227.111863425926</c:v>
                </c:pt>
                <c:pt idx="1739">
                  <c:v>43227.11210648148</c:v>
                </c:pt>
                <c:pt idx="1740">
                  <c:v>43227.112349537034</c:v>
                </c:pt>
                <c:pt idx="1741">
                  <c:v>43227.112592592595</c:v>
                </c:pt>
                <c:pt idx="1742">
                  <c:v>43227.112835648149</c:v>
                </c:pt>
                <c:pt idx="1743">
                  <c:v>43227.113078703704</c:v>
                </c:pt>
                <c:pt idx="1744">
                  <c:v>43227.113321759258</c:v>
                </c:pt>
                <c:pt idx="1745">
                  <c:v>43227.113564814812</c:v>
                </c:pt>
                <c:pt idx="1746">
                  <c:v>43227.113807870373</c:v>
                </c:pt>
                <c:pt idx="1747">
                  <c:v>43227.114050925928</c:v>
                </c:pt>
                <c:pt idx="1748">
                  <c:v>43227.114293981482</c:v>
                </c:pt>
                <c:pt idx="1749">
                  <c:v>43227.114537037036</c:v>
                </c:pt>
                <c:pt idx="1750">
                  <c:v>43227.11478009259</c:v>
                </c:pt>
                <c:pt idx="1751">
                  <c:v>43227.115011574075</c:v>
                </c:pt>
                <c:pt idx="1752">
                  <c:v>43227.115254629629</c:v>
                </c:pt>
                <c:pt idx="1753">
                  <c:v>43227.115497685183</c:v>
                </c:pt>
                <c:pt idx="1754">
                  <c:v>43227.115740740737</c:v>
                </c:pt>
                <c:pt idx="1755">
                  <c:v>43227.115983796299</c:v>
                </c:pt>
                <c:pt idx="1756">
                  <c:v>43227.116226851853</c:v>
                </c:pt>
                <c:pt idx="1757">
                  <c:v>43227.116469907407</c:v>
                </c:pt>
                <c:pt idx="1758">
                  <c:v>43227.116712962961</c:v>
                </c:pt>
                <c:pt idx="1759">
                  <c:v>43227.116956018515</c:v>
                </c:pt>
                <c:pt idx="1760">
                  <c:v>43227.117199074077</c:v>
                </c:pt>
                <c:pt idx="1761">
                  <c:v>43227.117442129631</c:v>
                </c:pt>
                <c:pt idx="1762">
                  <c:v>43227.117685185185</c:v>
                </c:pt>
                <c:pt idx="1763">
                  <c:v>43227.117928240739</c:v>
                </c:pt>
                <c:pt idx="1764">
                  <c:v>43227.118171296293</c:v>
                </c:pt>
                <c:pt idx="1765">
                  <c:v>43227.118414351855</c:v>
                </c:pt>
                <c:pt idx="1766">
                  <c:v>43227.118657407409</c:v>
                </c:pt>
                <c:pt idx="1767">
                  <c:v>43227.118900462963</c:v>
                </c:pt>
                <c:pt idx="1768">
                  <c:v>43227.119143518517</c:v>
                </c:pt>
                <c:pt idx="1769">
                  <c:v>43227.119386574072</c:v>
                </c:pt>
                <c:pt idx="1770">
                  <c:v>43227.119629629633</c:v>
                </c:pt>
                <c:pt idx="1771">
                  <c:v>43227.119872685187</c:v>
                </c:pt>
                <c:pt idx="1772">
                  <c:v>43227.120115740741</c:v>
                </c:pt>
                <c:pt idx="1773">
                  <c:v>43227.120358796295</c:v>
                </c:pt>
                <c:pt idx="1774">
                  <c:v>43227.12060185185</c:v>
                </c:pt>
                <c:pt idx="1775">
                  <c:v>43227.120844907404</c:v>
                </c:pt>
                <c:pt idx="1776">
                  <c:v>43227.121087962965</c:v>
                </c:pt>
                <c:pt idx="1777">
                  <c:v>43227.121331018519</c:v>
                </c:pt>
                <c:pt idx="1778">
                  <c:v>43227.121574074074</c:v>
                </c:pt>
                <c:pt idx="1779">
                  <c:v>43227.121817129628</c:v>
                </c:pt>
                <c:pt idx="1780">
                  <c:v>43227.122060185182</c:v>
                </c:pt>
                <c:pt idx="1781">
                  <c:v>43227.122303240743</c:v>
                </c:pt>
                <c:pt idx="1782">
                  <c:v>43227.122546296298</c:v>
                </c:pt>
                <c:pt idx="1783">
                  <c:v>43227.122789351852</c:v>
                </c:pt>
                <c:pt idx="1784">
                  <c:v>43227.123032407406</c:v>
                </c:pt>
                <c:pt idx="1785">
                  <c:v>43227.12327546296</c:v>
                </c:pt>
                <c:pt idx="1786">
                  <c:v>43227.123518518521</c:v>
                </c:pt>
                <c:pt idx="1787">
                  <c:v>43227.123761574076</c:v>
                </c:pt>
                <c:pt idx="1788">
                  <c:v>43227.12400462963</c:v>
                </c:pt>
                <c:pt idx="1789">
                  <c:v>43227.124247685184</c:v>
                </c:pt>
                <c:pt idx="1790">
                  <c:v>43227.124490740738</c:v>
                </c:pt>
                <c:pt idx="1791">
                  <c:v>43227.1247337963</c:v>
                </c:pt>
                <c:pt idx="1792">
                  <c:v>43227.124976851854</c:v>
                </c:pt>
                <c:pt idx="1793">
                  <c:v>43227.125219907408</c:v>
                </c:pt>
                <c:pt idx="1794">
                  <c:v>43227.125462962962</c:v>
                </c:pt>
                <c:pt idx="1795">
                  <c:v>43227.125706018516</c:v>
                </c:pt>
                <c:pt idx="1796">
                  <c:v>43227.125937500001</c:v>
                </c:pt>
                <c:pt idx="1797">
                  <c:v>43227.126180555555</c:v>
                </c:pt>
                <c:pt idx="1798">
                  <c:v>43227.126423611109</c:v>
                </c:pt>
                <c:pt idx="1799">
                  <c:v>43227.126666666663</c:v>
                </c:pt>
                <c:pt idx="1800">
                  <c:v>43227.126909722225</c:v>
                </c:pt>
                <c:pt idx="1801">
                  <c:v>43227.127152777779</c:v>
                </c:pt>
                <c:pt idx="1802">
                  <c:v>43227.127395833333</c:v>
                </c:pt>
                <c:pt idx="1803">
                  <c:v>43227.127638888887</c:v>
                </c:pt>
                <c:pt idx="1804">
                  <c:v>43227.127881944441</c:v>
                </c:pt>
                <c:pt idx="1805">
                  <c:v>43227.128125000003</c:v>
                </c:pt>
                <c:pt idx="1806">
                  <c:v>43227.128368055557</c:v>
                </c:pt>
                <c:pt idx="1807">
                  <c:v>43227.128611111111</c:v>
                </c:pt>
                <c:pt idx="1808">
                  <c:v>43227.128854166665</c:v>
                </c:pt>
                <c:pt idx="1809">
                  <c:v>43227.12909722222</c:v>
                </c:pt>
                <c:pt idx="1810">
                  <c:v>43227.129340277781</c:v>
                </c:pt>
                <c:pt idx="1811">
                  <c:v>43227.129583333335</c:v>
                </c:pt>
                <c:pt idx="1812">
                  <c:v>43227.129826388889</c:v>
                </c:pt>
                <c:pt idx="1813">
                  <c:v>43227.130069444444</c:v>
                </c:pt>
                <c:pt idx="1814">
                  <c:v>43227.130312499998</c:v>
                </c:pt>
                <c:pt idx="1815">
                  <c:v>43227.130555555559</c:v>
                </c:pt>
                <c:pt idx="1816">
                  <c:v>43227.130798611113</c:v>
                </c:pt>
                <c:pt idx="1817">
                  <c:v>43227.131041666667</c:v>
                </c:pt>
                <c:pt idx="1818">
                  <c:v>43227.131284722222</c:v>
                </c:pt>
                <c:pt idx="1819">
                  <c:v>43227.131527777776</c:v>
                </c:pt>
                <c:pt idx="1820">
                  <c:v>43227.13177083333</c:v>
                </c:pt>
                <c:pt idx="1821">
                  <c:v>43227.132013888891</c:v>
                </c:pt>
                <c:pt idx="1822">
                  <c:v>43227.132256944446</c:v>
                </c:pt>
                <c:pt idx="1823">
                  <c:v>43227.1325</c:v>
                </c:pt>
                <c:pt idx="1824">
                  <c:v>43227.132743055554</c:v>
                </c:pt>
                <c:pt idx="1825">
                  <c:v>43227.132986111108</c:v>
                </c:pt>
                <c:pt idx="1826">
                  <c:v>43227.133229166669</c:v>
                </c:pt>
                <c:pt idx="1827">
                  <c:v>43227.133472222224</c:v>
                </c:pt>
                <c:pt idx="1828">
                  <c:v>43227.133715277778</c:v>
                </c:pt>
                <c:pt idx="1829">
                  <c:v>43227.133958333332</c:v>
                </c:pt>
                <c:pt idx="1830">
                  <c:v>43227.134201388886</c:v>
                </c:pt>
                <c:pt idx="1831">
                  <c:v>43227.134444444448</c:v>
                </c:pt>
                <c:pt idx="1832">
                  <c:v>43227.134687500002</c:v>
                </c:pt>
                <c:pt idx="1833">
                  <c:v>43227.134930555556</c:v>
                </c:pt>
                <c:pt idx="1834">
                  <c:v>43227.13517361111</c:v>
                </c:pt>
                <c:pt idx="1835">
                  <c:v>43227.135416666664</c:v>
                </c:pt>
                <c:pt idx="1836">
                  <c:v>43227.135659722226</c:v>
                </c:pt>
                <c:pt idx="1837">
                  <c:v>43227.13590277778</c:v>
                </c:pt>
                <c:pt idx="1838">
                  <c:v>43227.136145833334</c:v>
                </c:pt>
                <c:pt idx="1839">
                  <c:v>43227.136388888888</c:v>
                </c:pt>
                <c:pt idx="1840">
                  <c:v>43227.136620370373</c:v>
                </c:pt>
                <c:pt idx="1841">
                  <c:v>43227.136863425927</c:v>
                </c:pt>
                <c:pt idx="1842">
                  <c:v>43227.137106481481</c:v>
                </c:pt>
                <c:pt idx="1843">
                  <c:v>43227.137349537035</c:v>
                </c:pt>
                <c:pt idx="1844">
                  <c:v>43227.137592592589</c:v>
                </c:pt>
                <c:pt idx="1845">
                  <c:v>43227.137835648151</c:v>
                </c:pt>
                <c:pt idx="1846">
                  <c:v>43227.138078703705</c:v>
                </c:pt>
                <c:pt idx="1847">
                  <c:v>43227.138321759259</c:v>
                </c:pt>
                <c:pt idx="1848">
                  <c:v>43227.138564814813</c:v>
                </c:pt>
                <c:pt idx="1849">
                  <c:v>43227.138807870368</c:v>
                </c:pt>
                <c:pt idx="1850">
                  <c:v>43227.139050925929</c:v>
                </c:pt>
                <c:pt idx="1851">
                  <c:v>43227.139293981483</c:v>
                </c:pt>
                <c:pt idx="1852">
                  <c:v>43227.139537037037</c:v>
                </c:pt>
                <c:pt idx="1853">
                  <c:v>43227.139780092592</c:v>
                </c:pt>
                <c:pt idx="1854">
                  <c:v>43227.140023148146</c:v>
                </c:pt>
                <c:pt idx="1855">
                  <c:v>43227.140266203707</c:v>
                </c:pt>
                <c:pt idx="1856">
                  <c:v>43227.140509259261</c:v>
                </c:pt>
                <c:pt idx="1857">
                  <c:v>43227.140752314815</c:v>
                </c:pt>
                <c:pt idx="1858">
                  <c:v>43227.14099537037</c:v>
                </c:pt>
                <c:pt idx="1859">
                  <c:v>43227.141238425924</c:v>
                </c:pt>
                <c:pt idx="1860">
                  <c:v>43227.141481481478</c:v>
                </c:pt>
                <c:pt idx="1861">
                  <c:v>43227.141724537039</c:v>
                </c:pt>
                <c:pt idx="1862">
                  <c:v>43227.141967592594</c:v>
                </c:pt>
                <c:pt idx="1863">
                  <c:v>43227.142210648148</c:v>
                </c:pt>
                <c:pt idx="1864">
                  <c:v>43227.142453703702</c:v>
                </c:pt>
                <c:pt idx="1865">
                  <c:v>43227.142696759256</c:v>
                </c:pt>
                <c:pt idx="1866">
                  <c:v>43227.142939814818</c:v>
                </c:pt>
                <c:pt idx="1867">
                  <c:v>43227.143182870372</c:v>
                </c:pt>
                <c:pt idx="1868">
                  <c:v>43227.143425925926</c:v>
                </c:pt>
                <c:pt idx="1869">
                  <c:v>43227.14366898148</c:v>
                </c:pt>
                <c:pt idx="1870">
                  <c:v>43227.143912037034</c:v>
                </c:pt>
                <c:pt idx="1871">
                  <c:v>43227.144155092596</c:v>
                </c:pt>
                <c:pt idx="1872">
                  <c:v>43227.14439814815</c:v>
                </c:pt>
                <c:pt idx="1873">
                  <c:v>43227.144641203704</c:v>
                </c:pt>
                <c:pt idx="1874">
                  <c:v>43227.144884259258</c:v>
                </c:pt>
                <c:pt idx="1875">
                  <c:v>43227.145127314812</c:v>
                </c:pt>
                <c:pt idx="1876">
                  <c:v>43227.145370370374</c:v>
                </c:pt>
                <c:pt idx="1877">
                  <c:v>43227.145613425928</c:v>
                </c:pt>
                <c:pt idx="1878">
                  <c:v>43227.145856481482</c:v>
                </c:pt>
                <c:pt idx="1879">
                  <c:v>43227.146099537036</c:v>
                </c:pt>
                <c:pt idx="1880">
                  <c:v>43227.14634259259</c:v>
                </c:pt>
                <c:pt idx="1881">
                  <c:v>43227.146585648145</c:v>
                </c:pt>
                <c:pt idx="1882">
                  <c:v>43227.146828703706</c:v>
                </c:pt>
                <c:pt idx="1883">
                  <c:v>43227.14707175926</c:v>
                </c:pt>
                <c:pt idx="1884">
                  <c:v>43227.147303240738</c:v>
                </c:pt>
                <c:pt idx="1885">
                  <c:v>43227.147546296299</c:v>
                </c:pt>
                <c:pt idx="1886">
                  <c:v>43227.147789351853</c:v>
                </c:pt>
                <c:pt idx="1887">
                  <c:v>43227.148032407407</c:v>
                </c:pt>
                <c:pt idx="1888">
                  <c:v>43227.148275462961</c:v>
                </c:pt>
                <c:pt idx="1889">
                  <c:v>43227.148518518516</c:v>
                </c:pt>
                <c:pt idx="1890">
                  <c:v>43227.148761574077</c:v>
                </c:pt>
                <c:pt idx="1891">
                  <c:v>43227.149004629631</c:v>
                </c:pt>
                <c:pt idx="1892">
                  <c:v>43227.149247685185</c:v>
                </c:pt>
                <c:pt idx="1893">
                  <c:v>43227.14949074074</c:v>
                </c:pt>
                <c:pt idx="1894">
                  <c:v>43227.149733796294</c:v>
                </c:pt>
                <c:pt idx="1895">
                  <c:v>43227.149976851855</c:v>
                </c:pt>
                <c:pt idx="1896">
                  <c:v>43227.150219907409</c:v>
                </c:pt>
                <c:pt idx="1897">
                  <c:v>43227.150462962964</c:v>
                </c:pt>
                <c:pt idx="1898">
                  <c:v>43227.150706018518</c:v>
                </c:pt>
                <c:pt idx="1899">
                  <c:v>43227.150949074072</c:v>
                </c:pt>
                <c:pt idx="1900">
                  <c:v>43227.151192129626</c:v>
                </c:pt>
                <c:pt idx="1901">
                  <c:v>43227.151435185187</c:v>
                </c:pt>
                <c:pt idx="1902">
                  <c:v>43227.151678240742</c:v>
                </c:pt>
                <c:pt idx="1903">
                  <c:v>43227.151921296296</c:v>
                </c:pt>
                <c:pt idx="1904">
                  <c:v>43227.15216435185</c:v>
                </c:pt>
                <c:pt idx="1905">
                  <c:v>43227.152407407404</c:v>
                </c:pt>
                <c:pt idx="1906">
                  <c:v>43227.152650462966</c:v>
                </c:pt>
                <c:pt idx="1907">
                  <c:v>43227.15289351852</c:v>
                </c:pt>
                <c:pt idx="1908">
                  <c:v>43227.153136574074</c:v>
                </c:pt>
                <c:pt idx="1909">
                  <c:v>43227.153379629628</c:v>
                </c:pt>
                <c:pt idx="1910">
                  <c:v>43227.153622685182</c:v>
                </c:pt>
                <c:pt idx="1911">
                  <c:v>43227.153865740744</c:v>
                </c:pt>
                <c:pt idx="1912">
                  <c:v>43227.154108796298</c:v>
                </c:pt>
                <c:pt idx="1913">
                  <c:v>43227.154351851852</c:v>
                </c:pt>
                <c:pt idx="1914">
                  <c:v>43227.154594907406</c:v>
                </c:pt>
                <c:pt idx="1915">
                  <c:v>43227.15483796296</c:v>
                </c:pt>
                <c:pt idx="1916">
                  <c:v>43227.155081018522</c:v>
                </c:pt>
                <c:pt idx="1917">
                  <c:v>43227.155324074076</c:v>
                </c:pt>
                <c:pt idx="1918">
                  <c:v>43227.15556712963</c:v>
                </c:pt>
                <c:pt idx="1919">
                  <c:v>43227.155810185184</c:v>
                </c:pt>
                <c:pt idx="1920">
                  <c:v>43227.156053240738</c:v>
                </c:pt>
                <c:pt idx="1921">
                  <c:v>43227.1562962963</c:v>
                </c:pt>
                <c:pt idx="1922">
                  <c:v>43227.156539351854</c:v>
                </c:pt>
                <c:pt idx="1923">
                  <c:v>43227.156782407408</c:v>
                </c:pt>
                <c:pt idx="1924">
                  <c:v>43227.157025462962</c:v>
                </c:pt>
                <c:pt idx="1925">
                  <c:v>43227.157268518517</c:v>
                </c:pt>
                <c:pt idx="1926">
                  <c:v>43227.157511574071</c:v>
                </c:pt>
                <c:pt idx="1927">
                  <c:v>43227.157743055555</c:v>
                </c:pt>
                <c:pt idx="1928">
                  <c:v>43227.157986111109</c:v>
                </c:pt>
                <c:pt idx="1929">
                  <c:v>43227.158229166664</c:v>
                </c:pt>
                <c:pt idx="1930">
                  <c:v>43227.158472222225</c:v>
                </c:pt>
                <c:pt idx="1931">
                  <c:v>43227.158715277779</c:v>
                </c:pt>
                <c:pt idx="1932">
                  <c:v>43227.158958333333</c:v>
                </c:pt>
                <c:pt idx="1933">
                  <c:v>43227.159201388888</c:v>
                </c:pt>
                <c:pt idx="1934">
                  <c:v>43227.159444444442</c:v>
                </c:pt>
                <c:pt idx="1935">
                  <c:v>43227.159687500003</c:v>
                </c:pt>
                <c:pt idx="1936">
                  <c:v>43227.159930555557</c:v>
                </c:pt>
                <c:pt idx="1937">
                  <c:v>43227.160173611112</c:v>
                </c:pt>
                <c:pt idx="1938">
                  <c:v>43227.160416666666</c:v>
                </c:pt>
                <c:pt idx="1939">
                  <c:v>43227.16065972222</c:v>
                </c:pt>
                <c:pt idx="1940">
                  <c:v>43227.160902777781</c:v>
                </c:pt>
                <c:pt idx="1941">
                  <c:v>43227.161145833335</c:v>
                </c:pt>
                <c:pt idx="1942">
                  <c:v>43227.16138888889</c:v>
                </c:pt>
                <c:pt idx="1943">
                  <c:v>43227.161631944444</c:v>
                </c:pt>
                <c:pt idx="1944">
                  <c:v>43227.161874999998</c:v>
                </c:pt>
                <c:pt idx="1945">
                  <c:v>43227.162118055552</c:v>
                </c:pt>
                <c:pt idx="1946">
                  <c:v>43227.162361111114</c:v>
                </c:pt>
                <c:pt idx="1947">
                  <c:v>43227.162604166668</c:v>
                </c:pt>
                <c:pt idx="1948">
                  <c:v>43227.162847222222</c:v>
                </c:pt>
                <c:pt idx="1949">
                  <c:v>43227.163090277776</c:v>
                </c:pt>
                <c:pt idx="1950">
                  <c:v>43227.16333333333</c:v>
                </c:pt>
                <c:pt idx="1951">
                  <c:v>43227.163576388892</c:v>
                </c:pt>
                <c:pt idx="1952">
                  <c:v>43227.163819444446</c:v>
                </c:pt>
                <c:pt idx="1953">
                  <c:v>43227.1640625</c:v>
                </c:pt>
                <c:pt idx="1954">
                  <c:v>43227.164305555554</c:v>
                </c:pt>
                <c:pt idx="1955">
                  <c:v>43227.164548611108</c:v>
                </c:pt>
                <c:pt idx="1956">
                  <c:v>43227.16479166667</c:v>
                </c:pt>
                <c:pt idx="1957">
                  <c:v>43227.165034722224</c:v>
                </c:pt>
                <c:pt idx="1958">
                  <c:v>43227.165277777778</c:v>
                </c:pt>
                <c:pt idx="1959">
                  <c:v>43227.165520833332</c:v>
                </c:pt>
                <c:pt idx="1960">
                  <c:v>43227.165763888886</c:v>
                </c:pt>
                <c:pt idx="1961">
                  <c:v>43227.166006944448</c:v>
                </c:pt>
                <c:pt idx="1962">
                  <c:v>43227.166250000002</c:v>
                </c:pt>
                <c:pt idx="1963">
                  <c:v>43227.166493055556</c:v>
                </c:pt>
                <c:pt idx="1964">
                  <c:v>43227.16673611111</c:v>
                </c:pt>
                <c:pt idx="1965">
                  <c:v>43227.166979166665</c:v>
                </c:pt>
                <c:pt idx="1966">
                  <c:v>43227.167222222219</c:v>
                </c:pt>
                <c:pt idx="1967">
                  <c:v>43227.16746527778</c:v>
                </c:pt>
                <c:pt idx="1968">
                  <c:v>43227.167708333334</c:v>
                </c:pt>
                <c:pt idx="1969">
                  <c:v>43227.167951388888</c:v>
                </c:pt>
                <c:pt idx="1970">
                  <c:v>43227.168194444443</c:v>
                </c:pt>
                <c:pt idx="1971">
                  <c:v>43227.168437499997</c:v>
                </c:pt>
                <c:pt idx="1972">
                  <c:v>43227.168680555558</c:v>
                </c:pt>
                <c:pt idx="1973">
                  <c:v>43227.168912037036</c:v>
                </c:pt>
                <c:pt idx="1974">
                  <c:v>43227.16915509259</c:v>
                </c:pt>
                <c:pt idx="1975">
                  <c:v>43227.169398148151</c:v>
                </c:pt>
                <c:pt idx="1976">
                  <c:v>43227.169641203705</c:v>
                </c:pt>
                <c:pt idx="1977">
                  <c:v>43227.16988425926</c:v>
                </c:pt>
                <c:pt idx="1978">
                  <c:v>43227.170127314814</c:v>
                </c:pt>
                <c:pt idx="1979">
                  <c:v>43227.170370370368</c:v>
                </c:pt>
                <c:pt idx="1980">
                  <c:v>43227.170613425929</c:v>
                </c:pt>
                <c:pt idx="1981">
                  <c:v>43227.170856481483</c:v>
                </c:pt>
                <c:pt idx="1982">
                  <c:v>43227.171099537038</c:v>
                </c:pt>
                <c:pt idx="1983">
                  <c:v>43227.171342592592</c:v>
                </c:pt>
                <c:pt idx="1984">
                  <c:v>43227.171585648146</c:v>
                </c:pt>
                <c:pt idx="1985">
                  <c:v>43227.1718287037</c:v>
                </c:pt>
                <c:pt idx="1986">
                  <c:v>43227.172071759262</c:v>
                </c:pt>
                <c:pt idx="1987">
                  <c:v>43227.172314814816</c:v>
                </c:pt>
                <c:pt idx="1988">
                  <c:v>43227.17255787037</c:v>
                </c:pt>
                <c:pt idx="1989">
                  <c:v>43227.172800925924</c:v>
                </c:pt>
                <c:pt idx="1990">
                  <c:v>43227.173043981478</c:v>
                </c:pt>
                <c:pt idx="1991">
                  <c:v>43227.17328703704</c:v>
                </c:pt>
                <c:pt idx="1992">
                  <c:v>43227.173530092594</c:v>
                </c:pt>
                <c:pt idx="1993">
                  <c:v>43227.173773148148</c:v>
                </c:pt>
                <c:pt idx="1994">
                  <c:v>43227.174016203702</c:v>
                </c:pt>
                <c:pt idx="1995">
                  <c:v>43227.174259259256</c:v>
                </c:pt>
                <c:pt idx="1996">
                  <c:v>43227.174502314818</c:v>
                </c:pt>
                <c:pt idx="1997">
                  <c:v>43227.174745370372</c:v>
                </c:pt>
                <c:pt idx="1998">
                  <c:v>43227.174988425926</c:v>
                </c:pt>
                <c:pt idx="1999">
                  <c:v>43227.17523148148</c:v>
                </c:pt>
                <c:pt idx="2000">
                  <c:v>43227.175474537034</c:v>
                </c:pt>
                <c:pt idx="2001">
                  <c:v>43227.175717592596</c:v>
                </c:pt>
                <c:pt idx="2002">
                  <c:v>43227.17596064815</c:v>
                </c:pt>
                <c:pt idx="2003">
                  <c:v>43227.176203703704</c:v>
                </c:pt>
                <c:pt idx="2004">
                  <c:v>43227.176446759258</c:v>
                </c:pt>
                <c:pt idx="2005">
                  <c:v>43227.176689814813</c:v>
                </c:pt>
                <c:pt idx="2006">
                  <c:v>43227.176932870374</c:v>
                </c:pt>
                <c:pt idx="2007">
                  <c:v>43227.177175925928</c:v>
                </c:pt>
                <c:pt idx="2008">
                  <c:v>43227.177418981482</c:v>
                </c:pt>
                <c:pt idx="2009">
                  <c:v>43227.177662037036</c:v>
                </c:pt>
                <c:pt idx="2010">
                  <c:v>43227.177905092591</c:v>
                </c:pt>
                <c:pt idx="2011">
                  <c:v>43227.178148148145</c:v>
                </c:pt>
                <c:pt idx="2012">
                  <c:v>43227.178391203706</c:v>
                </c:pt>
                <c:pt idx="2013">
                  <c:v>43227.17863425926</c:v>
                </c:pt>
                <c:pt idx="2014">
                  <c:v>43227.178877314815</c:v>
                </c:pt>
                <c:pt idx="2015">
                  <c:v>43227.179120370369</c:v>
                </c:pt>
                <c:pt idx="2016">
                  <c:v>43227.179363425923</c:v>
                </c:pt>
                <c:pt idx="2017">
                  <c:v>43227.179606481484</c:v>
                </c:pt>
                <c:pt idx="2018">
                  <c:v>43227.179849537039</c:v>
                </c:pt>
                <c:pt idx="2019">
                  <c:v>43227.180092592593</c:v>
                </c:pt>
                <c:pt idx="2020">
                  <c:v>43227.180335648147</c:v>
                </c:pt>
                <c:pt idx="2021">
                  <c:v>43227.180567129632</c:v>
                </c:pt>
                <c:pt idx="2022">
                  <c:v>43227.180810185186</c:v>
                </c:pt>
                <c:pt idx="2023">
                  <c:v>43227.18105324074</c:v>
                </c:pt>
                <c:pt idx="2024">
                  <c:v>43227.181296296294</c:v>
                </c:pt>
                <c:pt idx="2025">
                  <c:v>43227.181539351855</c:v>
                </c:pt>
                <c:pt idx="2026">
                  <c:v>43227.18178240741</c:v>
                </c:pt>
                <c:pt idx="2027">
                  <c:v>43227.182025462964</c:v>
                </c:pt>
                <c:pt idx="2028">
                  <c:v>43227.182268518518</c:v>
                </c:pt>
                <c:pt idx="2029">
                  <c:v>43227.182511574072</c:v>
                </c:pt>
                <c:pt idx="2030">
                  <c:v>43227.182754629626</c:v>
                </c:pt>
                <c:pt idx="2031">
                  <c:v>43227.182997685188</c:v>
                </c:pt>
                <c:pt idx="2032">
                  <c:v>43227.183240740742</c:v>
                </c:pt>
                <c:pt idx="2033">
                  <c:v>43227.183483796296</c:v>
                </c:pt>
                <c:pt idx="2034">
                  <c:v>43227.18372685185</c:v>
                </c:pt>
                <c:pt idx="2035">
                  <c:v>43227.183969907404</c:v>
                </c:pt>
                <c:pt idx="2036">
                  <c:v>43227.184212962966</c:v>
                </c:pt>
                <c:pt idx="2037">
                  <c:v>43227.18445601852</c:v>
                </c:pt>
                <c:pt idx="2038">
                  <c:v>43227.184699074074</c:v>
                </c:pt>
                <c:pt idx="2039">
                  <c:v>43227.184942129628</c:v>
                </c:pt>
                <c:pt idx="2040">
                  <c:v>43227.185185185182</c:v>
                </c:pt>
                <c:pt idx="2041">
                  <c:v>43227.185428240744</c:v>
                </c:pt>
                <c:pt idx="2042">
                  <c:v>43227.185671296298</c:v>
                </c:pt>
                <c:pt idx="2043">
                  <c:v>43227.185914351852</c:v>
                </c:pt>
                <c:pt idx="2044">
                  <c:v>43227.186157407406</c:v>
                </c:pt>
                <c:pt idx="2045">
                  <c:v>43227.186400462961</c:v>
                </c:pt>
                <c:pt idx="2046">
                  <c:v>43227.186643518522</c:v>
                </c:pt>
                <c:pt idx="2047">
                  <c:v>43227.186886574076</c:v>
                </c:pt>
                <c:pt idx="2048">
                  <c:v>43227.18712962963</c:v>
                </c:pt>
                <c:pt idx="2049">
                  <c:v>43227.187372685185</c:v>
                </c:pt>
                <c:pt idx="2050">
                  <c:v>43227.187615740739</c:v>
                </c:pt>
                <c:pt idx="2051">
                  <c:v>43227.187858796293</c:v>
                </c:pt>
                <c:pt idx="2052">
                  <c:v>43227.188101851854</c:v>
                </c:pt>
                <c:pt idx="2053">
                  <c:v>43227.188344907408</c:v>
                </c:pt>
                <c:pt idx="2054">
                  <c:v>43227.188587962963</c:v>
                </c:pt>
                <c:pt idx="2055">
                  <c:v>43227.188831018517</c:v>
                </c:pt>
                <c:pt idx="2056">
                  <c:v>43227.189074074071</c:v>
                </c:pt>
                <c:pt idx="2057">
                  <c:v>43227.189317129632</c:v>
                </c:pt>
                <c:pt idx="2058">
                  <c:v>43227.189560185187</c:v>
                </c:pt>
                <c:pt idx="2059">
                  <c:v>43227.189803240741</c:v>
                </c:pt>
                <c:pt idx="2060">
                  <c:v>43227.190046296295</c:v>
                </c:pt>
                <c:pt idx="2061">
                  <c:v>43227.190289351849</c:v>
                </c:pt>
                <c:pt idx="2062">
                  <c:v>43227.190532407411</c:v>
                </c:pt>
                <c:pt idx="2063">
                  <c:v>43227.190775462965</c:v>
                </c:pt>
                <c:pt idx="2064">
                  <c:v>43227.191018518519</c:v>
                </c:pt>
                <c:pt idx="2065">
                  <c:v>43227.191261574073</c:v>
                </c:pt>
                <c:pt idx="2066">
                  <c:v>43227.191504629627</c:v>
                </c:pt>
                <c:pt idx="2067">
                  <c:v>43227.191736111112</c:v>
                </c:pt>
                <c:pt idx="2068">
                  <c:v>43227.191979166666</c:v>
                </c:pt>
                <c:pt idx="2069">
                  <c:v>43227.19222222222</c:v>
                </c:pt>
                <c:pt idx="2070">
                  <c:v>43227.192465277774</c:v>
                </c:pt>
                <c:pt idx="2071">
                  <c:v>43227.192708333336</c:v>
                </c:pt>
                <c:pt idx="2072">
                  <c:v>43227.19295138889</c:v>
                </c:pt>
                <c:pt idx="2073">
                  <c:v>43227.193194444444</c:v>
                </c:pt>
                <c:pt idx="2074">
                  <c:v>43227.193437499998</c:v>
                </c:pt>
                <c:pt idx="2075">
                  <c:v>43227.193680555552</c:v>
                </c:pt>
                <c:pt idx="2076">
                  <c:v>43227.193923611114</c:v>
                </c:pt>
                <c:pt idx="2077">
                  <c:v>43227.194166666668</c:v>
                </c:pt>
                <c:pt idx="2078">
                  <c:v>43227.194409722222</c:v>
                </c:pt>
                <c:pt idx="2079">
                  <c:v>43227.194652777776</c:v>
                </c:pt>
                <c:pt idx="2080">
                  <c:v>43227.194895833331</c:v>
                </c:pt>
                <c:pt idx="2081">
                  <c:v>43227.195138888892</c:v>
                </c:pt>
                <c:pt idx="2082">
                  <c:v>43227.195381944446</c:v>
                </c:pt>
                <c:pt idx="2083">
                  <c:v>43227.195625</c:v>
                </c:pt>
                <c:pt idx="2084">
                  <c:v>43227.195868055554</c:v>
                </c:pt>
                <c:pt idx="2085">
                  <c:v>43227.196111111109</c:v>
                </c:pt>
                <c:pt idx="2086">
                  <c:v>43227.19635416667</c:v>
                </c:pt>
                <c:pt idx="2087">
                  <c:v>43227.196597222224</c:v>
                </c:pt>
                <c:pt idx="2088">
                  <c:v>43227.196840277778</c:v>
                </c:pt>
                <c:pt idx="2089">
                  <c:v>43227.197083333333</c:v>
                </c:pt>
                <c:pt idx="2090">
                  <c:v>43227.197326388887</c:v>
                </c:pt>
                <c:pt idx="2091">
                  <c:v>43227.197569444441</c:v>
                </c:pt>
                <c:pt idx="2092">
                  <c:v>43227.197812500002</c:v>
                </c:pt>
                <c:pt idx="2093">
                  <c:v>43227.198055555556</c:v>
                </c:pt>
                <c:pt idx="2094">
                  <c:v>43227.198298611111</c:v>
                </c:pt>
                <c:pt idx="2095">
                  <c:v>43227.198541666665</c:v>
                </c:pt>
                <c:pt idx="2096">
                  <c:v>43227.198784722219</c:v>
                </c:pt>
                <c:pt idx="2097">
                  <c:v>43227.19902777778</c:v>
                </c:pt>
                <c:pt idx="2098">
                  <c:v>43227.199270833335</c:v>
                </c:pt>
                <c:pt idx="2099">
                  <c:v>43227.199513888889</c:v>
                </c:pt>
                <c:pt idx="2100">
                  <c:v>43227.199756944443</c:v>
                </c:pt>
                <c:pt idx="2101">
                  <c:v>43227.199999999997</c:v>
                </c:pt>
                <c:pt idx="2102">
                  <c:v>43227.200243055559</c:v>
                </c:pt>
                <c:pt idx="2103">
                  <c:v>43227.200486111113</c:v>
                </c:pt>
                <c:pt idx="2104">
                  <c:v>43227.200729166667</c:v>
                </c:pt>
                <c:pt idx="2105">
                  <c:v>43227.200972222221</c:v>
                </c:pt>
                <c:pt idx="2106">
                  <c:v>43227.201215277775</c:v>
                </c:pt>
                <c:pt idx="2107">
                  <c:v>43227.201458333337</c:v>
                </c:pt>
                <c:pt idx="2108">
                  <c:v>43227.201701388891</c:v>
                </c:pt>
                <c:pt idx="2109">
                  <c:v>43227.201944444445</c:v>
                </c:pt>
                <c:pt idx="2110">
                  <c:v>43227.202187499999</c:v>
                </c:pt>
                <c:pt idx="2111">
                  <c:v>43227.202430555553</c:v>
                </c:pt>
                <c:pt idx="2112">
                  <c:v>43227.202673611115</c:v>
                </c:pt>
                <c:pt idx="2113">
                  <c:v>43227.202905092592</c:v>
                </c:pt>
                <c:pt idx="2114">
                  <c:v>43227.203148148146</c:v>
                </c:pt>
                <c:pt idx="2115">
                  <c:v>43227.2033912037</c:v>
                </c:pt>
                <c:pt idx="2116">
                  <c:v>43227.203634259262</c:v>
                </c:pt>
                <c:pt idx="2117">
                  <c:v>43227.203877314816</c:v>
                </c:pt>
                <c:pt idx="2118">
                  <c:v>43227.20412037037</c:v>
                </c:pt>
                <c:pt idx="2119">
                  <c:v>43227.204363425924</c:v>
                </c:pt>
                <c:pt idx="2120">
                  <c:v>43227.204606481479</c:v>
                </c:pt>
                <c:pt idx="2121">
                  <c:v>43227.20484953704</c:v>
                </c:pt>
                <c:pt idx="2122">
                  <c:v>43227.205092592594</c:v>
                </c:pt>
                <c:pt idx="2123">
                  <c:v>43227.205335648148</c:v>
                </c:pt>
                <c:pt idx="2124">
                  <c:v>43227.205578703702</c:v>
                </c:pt>
                <c:pt idx="2125">
                  <c:v>43227.205821759257</c:v>
                </c:pt>
                <c:pt idx="2126">
                  <c:v>43227.206064814818</c:v>
                </c:pt>
                <c:pt idx="2127">
                  <c:v>43227.206307870372</c:v>
                </c:pt>
                <c:pt idx="2128">
                  <c:v>43227.206550925926</c:v>
                </c:pt>
                <c:pt idx="2129">
                  <c:v>43227.206793981481</c:v>
                </c:pt>
                <c:pt idx="2130">
                  <c:v>43227.207037037035</c:v>
                </c:pt>
                <c:pt idx="2131">
                  <c:v>43227.207280092596</c:v>
                </c:pt>
                <c:pt idx="2132">
                  <c:v>43227.20752314815</c:v>
                </c:pt>
                <c:pt idx="2133">
                  <c:v>43227.207766203705</c:v>
                </c:pt>
                <c:pt idx="2134">
                  <c:v>43227.208009259259</c:v>
                </c:pt>
                <c:pt idx="2135">
                  <c:v>43227.208252314813</c:v>
                </c:pt>
                <c:pt idx="2136">
                  <c:v>43227.208495370367</c:v>
                </c:pt>
                <c:pt idx="2137">
                  <c:v>43227.208738425928</c:v>
                </c:pt>
                <c:pt idx="2138">
                  <c:v>43227.208981481483</c:v>
                </c:pt>
                <c:pt idx="2139">
                  <c:v>43227.209224537037</c:v>
                </c:pt>
                <c:pt idx="2140">
                  <c:v>43227.209467592591</c:v>
                </c:pt>
                <c:pt idx="2141">
                  <c:v>43227.209710648145</c:v>
                </c:pt>
                <c:pt idx="2142">
                  <c:v>43227.209953703707</c:v>
                </c:pt>
                <c:pt idx="2143">
                  <c:v>43227.210196759261</c:v>
                </c:pt>
                <c:pt idx="2144">
                  <c:v>43227.210439814815</c:v>
                </c:pt>
                <c:pt idx="2145">
                  <c:v>43227.210682870369</c:v>
                </c:pt>
                <c:pt idx="2146">
                  <c:v>43227.210925925923</c:v>
                </c:pt>
                <c:pt idx="2147">
                  <c:v>43227.211168981485</c:v>
                </c:pt>
                <c:pt idx="2148">
                  <c:v>43227.211412037039</c:v>
                </c:pt>
                <c:pt idx="2149">
                  <c:v>43227.211655092593</c:v>
                </c:pt>
                <c:pt idx="2150">
                  <c:v>43227.211898148147</c:v>
                </c:pt>
                <c:pt idx="2151">
                  <c:v>43227.212141203701</c:v>
                </c:pt>
                <c:pt idx="2152">
                  <c:v>43227.212384259263</c:v>
                </c:pt>
                <c:pt idx="2153">
                  <c:v>43227.212627314817</c:v>
                </c:pt>
                <c:pt idx="2154">
                  <c:v>43227.212870370371</c:v>
                </c:pt>
                <c:pt idx="2155">
                  <c:v>43227.213113425925</c:v>
                </c:pt>
                <c:pt idx="2156">
                  <c:v>43227.213356481479</c:v>
                </c:pt>
                <c:pt idx="2157">
                  <c:v>43227.213599537034</c:v>
                </c:pt>
                <c:pt idx="2158">
                  <c:v>43227.213842592595</c:v>
                </c:pt>
                <c:pt idx="2159">
                  <c:v>43227.214074074072</c:v>
                </c:pt>
                <c:pt idx="2160">
                  <c:v>43227.214317129627</c:v>
                </c:pt>
                <c:pt idx="2161">
                  <c:v>43227.214560185188</c:v>
                </c:pt>
                <c:pt idx="2162">
                  <c:v>43227.214803240742</c:v>
                </c:pt>
                <c:pt idx="2163">
                  <c:v>43227.215046296296</c:v>
                </c:pt>
                <c:pt idx="2164">
                  <c:v>43227.215289351851</c:v>
                </c:pt>
                <c:pt idx="2165">
                  <c:v>43227.215532407405</c:v>
                </c:pt>
                <c:pt idx="2166">
                  <c:v>43227.215775462966</c:v>
                </c:pt>
                <c:pt idx="2167">
                  <c:v>43227.21601851852</c:v>
                </c:pt>
                <c:pt idx="2168">
                  <c:v>43227.216261574074</c:v>
                </c:pt>
                <c:pt idx="2169">
                  <c:v>43227.216504629629</c:v>
                </c:pt>
                <c:pt idx="2170">
                  <c:v>43227.216747685183</c:v>
                </c:pt>
                <c:pt idx="2171">
                  <c:v>43227.216990740744</c:v>
                </c:pt>
                <c:pt idx="2172">
                  <c:v>43227.217233796298</c:v>
                </c:pt>
                <c:pt idx="2173">
                  <c:v>43227.217476851853</c:v>
                </c:pt>
                <c:pt idx="2174">
                  <c:v>43227.217719907407</c:v>
                </c:pt>
                <c:pt idx="2175">
                  <c:v>43227.217962962961</c:v>
                </c:pt>
                <c:pt idx="2176">
                  <c:v>43227.218206018515</c:v>
                </c:pt>
                <c:pt idx="2177">
                  <c:v>43227.218449074076</c:v>
                </c:pt>
                <c:pt idx="2178">
                  <c:v>43227.218692129631</c:v>
                </c:pt>
                <c:pt idx="2179">
                  <c:v>43227.218935185185</c:v>
                </c:pt>
                <c:pt idx="2180">
                  <c:v>43227.219178240739</c:v>
                </c:pt>
                <c:pt idx="2181">
                  <c:v>43227.219421296293</c:v>
                </c:pt>
                <c:pt idx="2182">
                  <c:v>43227.219664351855</c:v>
                </c:pt>
                <c:pt idx="2183">
                  <c:v>43227.219907407409</c:v>
                </c:pt>
                <c:pt idx="2184">
                  <c:v>43227.220150462963</c:v>
                </c:pt>
                <c:pt idx="2185">
                  <c:v>43227.220393518517</c:v>
                </c:pt>
                <c:pt idx="2186">
                  <c:v>43227.220636574071</c:v>
                </c:pt>
                <c:pt idx="2187">
                  <c:v>43227.220879629633</c:v>
                </c:pt>
                <c:pt idx="2188">
                  <c:v>43227.221122685187</c:v>
                </c:pt>
                <c:pt idx="2189">
                  <c:v>43227.221365740741</c:v>
                </c:pt>
                <c:pt idx="2190">
                  <c:v>43227.221608796295</c:v>
                </c:pt>
                <c:pt idx="2191">
                  <c:v>43227.221851851849</c:v>
                </c:pt>
                <c:pt idx="2192">
                  <c:v>43227.222094907411</c:v>
                </c:pt>
                <c:pt idx="2193">
                  <c:v>43227.222337962965</c:v>
                </c:pt>
                <c:pt idx="2194">
                  <c:v>43227.222581018519</c:v>
                </c:pt>
                <c:pt idx="2195">
                  <c:v>43227.222824074073</c:v>
                </c:pt>
                <c:pt idx="2196">
                  <c:v>43227.223067129627</c:v>
                </c:pt>
                <c:pt idx="2197">
                  <c:v>43227.223310185182</c:v>
                </c:pt>
                <c:pt idx="2198">
                  <c:v>43227.223553240743</c:v>
                </c:pt>
                <c:pt idx="2199">
                  <c:v>43227.223796296297</c:v>
                </c:pt>
                <c:pt idx="2200">
                  <c:v>43227.224039351851</c:v>
                </c:pt>
                <c:pt idx="2201">
                  <c:v>43227.224282407406</c:v>
                </c:pt>
                <c:pt idx="2202">
                  <c:v>43227.22452546296</c:v>
                </c:pt>
                <c:pt idx="2203">
                  <c:v>43227.224768518521</c:v>
                </c:pt>
                <c:pt idx="2204">
                  <c:v>43227.225011574075</c:v>
                </c:pt>
                <c:pt idx="2205">
                  <c:v>43227.225243055553</c:v>
                </c:pt>
                <c:pt idx="2206">
                  <c:v>43227.225486111114</c:v>
                </c:pt>
                <c:pt idx="2207">
                  <c:v>43227.225729166668</c:v>
                </c:pt>
                <c:pt idx="2208">
                  <c:v>43227.225972222222</c:v>
                </c:pt>
                <c:pt idx="2209">
                  <c:v>43227.226215277777</c:v>
                </c:pt>
                <c:pt idx="2210">
                  <c:v>43227.226458333331</c:v>
                </c:pt>
                <c:pt idx="2211">
                  <c:v>43227.226701388892</c:v>
                </c:pt>
                <c:pt idx="2212">
                  <c:v>43227.226944444446</c:v>
                </c:pt>
                <c:pt idx="2213">
                  <c:v>43227.227187500001</c:v>
                </c:pt>
                <c:pt idx="2214">
                  <c:v>43227.227430555555</c:v>
                </c:pt>
                <c:pt idx="2215">
                  <c:v>43227.227673611109</c:v>
                </c:pt>
                <c:pt idx="2216">
                  <c:v>43227.227916666663</c:v>
                </c:pt>
                <c:pt idx="2217">
                  <c:v>43227.228159722225</c:v>
                </c:pt>
                <c:pt idx="2218">
                  <c:v>43227.228402777779</c:v>
                </c:pt>
                <c:pt idx="2219">
                  <c:v>43227.228645833333</c:v>
                </c:pt>
                <c:pt idx="2220">
                  <c:v>43227.228888888887</c:v>
                </c:pt>
                <c:pt idx="2221">
                  <c:v>43227.229131944441</c:v>
                </c:pt>
                <c:pt idx="2222">
                  <c:v>43227.229375000003</c:v>
                </c:pt>
                <c:pt idx="2223">
                  <c:v>43227.229618055557</c:v>
                </c:pt>
                <c:pt idx="2224">
                  <c:v>43227.229861111111</c:v>
                </c:pt>
                <c:pt idx="2225">
                  <c:v>43227.230104166665</c:v>
                </c:pt>
                <c:pt idx="2226">
                  <c:v>43227.230347222219</c:v>
                </c:pt>
                <c:pt idx="2227">
                  <c:v>43227.230590277781</c:v>
                </c:pt>
                <c:pt idx="2228">
                  <c:v>43227.230833333335</c:v>
                </c:pt>
                <c:pt idx="2229">
                  <c:v>43227.231076388889</c:v>
                </c:pt>
                <c:pt idx="2230">
                  <c:v>43227.231319444443</c:v>
                </c:pt>
                <c:pt idx="2231">
                  <c:v>43227.231562499997</c:v>
                </c:pt>
                <c:pt idx="2232">
                  <c:v>43227.231805555559</c:v>
                </c:pt>
                <c:pt idx="2233">
                  <c:v>43227.232048611113</c:v>
                </c:pt>
                <c:pt idx="2234">
                  <c:v>43227.232291666667</c:v>
                </c:pt>
                <c:pt idx="2235">
                  <c:v>43227.232534722221</c:v>
                </c:pt>
                <c:pt idx="2236">
                  <c:v>43227.232777777775</c:v>
                </c:pt>
                <c:pt idx="2237">
                  <c:v>43227.233020833337</c:v>
                </c:pt>
                <c:pt idx="2238">
                  <c:v>43227.233263888891</c:v>
                </c:pt>
                <c:pt idx="2239">
                  <c:v>43227.233506944445</c:v>
                </c:pt>
                <c:pt idx="2240">
                  <c:v>43227.233749999999</c:v>
                </c:pt>
                <c:pt idx="2241">
                  <c:v>43227.233993055554</c:v>
                </c:pt>
                <c:pt idx="2242">
                  <c:v>43227.234236111108</c:v>
                </c:pt>
                <c:pt idx="2243">
                  <c:v>43227.234479166669</c:v>
                </c:pt>
                <c:pt idx="2244">
                  <c:v>43227.234722222223</c:v>
                </c:pt>
                <c:pt idx="2245">
                  <c:v>43227.234965277778</c:v>
                </c:pt>
                <c:pt idx="2246">
                  <c:v>43227.235208333332</c:v>
                </c:pt>
                <c:pt idx="2247">
                  <c:v>43227.235451388886</c:v>
                </c:pt>
                <c:pt idx="2248">
                  <c:v>43227.235694444447</c:v>
                </c:pt>
                <c:pt idx="2249">
                  <c:v>43227.235925925925</c:v>
                </c:pt>
                <c:pt idx="2250">
                  <c:v>43227.236168981479</c:v>
                </c:pt>
                <c:pt idx="2251">
                  <c:v>43227.23641203704</c:v>
                </c:pt>
                <c:pt idx="2252">
                  <c:v>43227.236655092594</c:v>
                </c:pt>
                <c:pt idx="2253">
                  <c:v>43227.236898148149</c:v>
                </c:pt>
                <c:pt idx="2254">
                  <c:v>43227.237141203703</c:v>
                </c:pt>
                <c:pt idx="2255">
                  <c:v>43227.237384259257</c:v>
                </c:pt>
                <c:pt idx="2256">
                  <c:v>43227.237627314818</c:v>
                </c:pt>
                <c:pt idx="2257">
                  <c:v>43227.237870370373</c:v>
                </c:pt>
                <c:pt idx="2258">
                  <c:v>43227.238113425927</c:v>
                </c:pt>
                <c:pt idx="2259">
                  <c:v>43227.238356481481</c:v>
                </c:pt>
                <c:pt idx="2260">
                  <c:v>43227.238599537035</c:v>
                </c:pt>
                <c:pt idx="2261">
                  <c:v>43227.238842592589</c:v>
                </c:pt>
                <c:pt idx="2262">
                  <c:v>43227.239085648151</c:v>
                </c:pt>
                <c:pt idx="2263">
                  <c:v>43227.239328703705</c:v>
                </c:pt>
                <c:pt idx="2264">
                  <c:v>43227.239571759259</c:v>
                </c:pt>
                <c:pt idx="2265">
                  <c:v>43227.239814814813</c:v>
                </c:pt>
                <c:pt idx="2266">
                  <c:v>43227.240057870367</c:v>
                </c:pt>
                <c:pt idx="2267">
                  <c:v>43227.240300925929</c:v>
                </c:pt>
                <c:pt idx="2268">
                  <c:v>43227.240543981483</c:v>
                </c:pt>
                <c:pt idx="2269">
                  <c:v>43227.240787037037</c:v>
                </c:pt>
                <c:pt idx="2270">
                  <c:v>43227.241030092591</c:v>
                </c:pt>
                <c:pt idx="2271">
                  <c:v>43227.241273148145</c:v>
                </c:pt>
                <c:pt idx="2272">
                  <c:v>43227.241516203707</c:v>
                </c:pt>
                <c:pt idx="2273">
                  <c:v>43227.241759259261</c:v>
                </c:pt>
                <c:pt idx="2274">
                  <c:v>43227.242002314815</c:v>
                </c:pt>
                <c:pt idx="2275">
                  <c:v>43227.242245370369</c:v>
                </c:pt>
                <c:pt idx="2276">
                  <c:v>43227.242488425924</c:v>
                </c:pt>
                <c:pt idx="2277">
                  <c:v>43227.242731481485</c:v>
                </c:pt>
                <c:pt idx="2278">
                  <c:v>43227.242974537039</c:v>
                </c:pt>
                <c:pt idx="2279">
                  <c:v>43227.243217592593</c:v>
                </c:pt>
                <c:pt idx="2280">
                  <c:v>43227.243460648147</c:v>
                </c:pt>
                <c:pt idx="2281">
                  <c:v>43227.243703703702</c:v>
                </c:pt>
                <c:pt idx="2282">
                  <c:v>43227.243946759256</c:v>
                </c:pt>
                <c:pt idx="2283">
                  <c:v>43227.244189814817</c:v>
                </c:pt>
                <c:pt idx="2284">
                  <c:v>43227.244432870371</c:v>
                </c:pt>
                <c:pt idx="2285">
                  <c:v>43227.244675925926</c:v>
                </c:pt>
                <c:pt idx="2286">
                  <c:v>43227.24491898148</c:v>
                </c:pt>
                <c:pt idx="2287">
                  <c:v>43227.245162037034</c:v>
                </c:pt>
                <c:pt idx="2288">
                  <c:v>43227.245405092595</c:v>
                </c:pt>
                <c:pt idx="2289">
                  <c:v>43227.245648148149</c:v>
                </c:pt>
                <c:pt idx="2290">
                  <c:v>43227.245891203704</c:v>
                </c:pt>
                <c:pt idx="2291">
                  <c:v>43227.246134259258</c:v>
                </c:pt>
                <c:pt idx="2292">
                  <c:v>43227.246377314812</c:v>
                </c:pt>
                <c:pt idx="2293">
                  <c:v>43227.246620370373</c:v>
                </c:pt>
                <c:pt idx="2294">
                  <c:v>43227.246863425928</c:v>
                </c:pt>
                <c:pt idx="2295">
                  <c:v>43227.247106481482</c:v>
                </c:pt>
                <c:pt idx="2296">
                  <c:v>43227.247349537036</c:v>
                </c:pt>
                <c:pt idx="2297">
                  <c:v>43227.247581018521</c:v>
                </c:pt>
                <c:pt idx="2298">
                  <c:v>43227.247824074075</c:v>
                </c:pt>
                <c:pt idx="2299">
                  <c:v>43227.248067129629</c:v>
                </c:pt>
                <c:pt idx="2300">
                  <c:v>43227.248310185183</c:v>
                </c:pt>
                <c:pt idx="2301">
                  <c:v>43227.248553240737</c:v>
                </c:pt>
                <c:pt idx="2302">
                  <c:v>43227.248796296299</c:v>
                </c:pt>
                <c:pt idx="2303">
                  <c:v>43227.249039351853</c:v>
                </c:pt>
                <c:pt idx="2304">
                  <c:v>43227.249282407407</c:v>
                </c:pt>
                <c:pt idx="2305">
                  <c:v>43227.249525462961</c:v>
                </c:pt>
                <c:pt idx="2306">
                  <c:v>43227.249768518515</c:v>
                </c:pt>
                <c:pt idx="2307">
                  <c:v>43227.250011574077</c:v>
                </c:pt>
                <c:pt idx="2308">
                  <c:v>43227.250254629631</c:v>
                </c:pt>
                <c:pt idx="2309">
                  <c:v>43227.250497685185</c:v>
                </c:pt>
                <c:pt idx="2310">
                  <c:v>43227.250740740739</c:v>
                </c:pt>
                <c:pt idx="2311">
                  <c:v>43227.250983796293</c:v>
                </c:pt>
                <c:pt idx="2312">
                  <c:v>43227.251226851855</c:v>
                </c:pt>
                <c:pt idx="2313">
                  <c:v>43227.251469907409</c:v>
                </c:pt>
                <c:pt idx="2314">
                  <c:v>43227.251712962963</c:v>
                </c:pt>
                <c:pt idx="2315">
                  <c:v>43227.251956018517</c:v>
                </c:pt>
                <c:pt idx="2316">
                  <c:v>43227.252199074072</c:v>
                </c:pt>
                <c:pt idx="2317">
                  <c:v>43227.252442129633</c:v>
                </c:pt>
                <c:pt idx="2318">
                  <c:v>43227.252685185187</c:v>
                </c:pt>
                <c:pt idx="2319">
                  <c:v>43227.252928240741</c:v>
                </c:pt>
                <c:pt idx="2320">
                  <c:v>43227.253171296295</c:v>
                </c:pt>
                <c:pt idx="2321">
                  <c:v>43227.25341435185</c:v>
                </c:pt>
                <c:pt idx="2322">
                  <c:v>43227.253657407404</c:v>
                </c:pt>
                <c:pt idx="2323">
                  <c:v>43227.253900462965</c:v>
                </c:pt>
                <c:pt idx="2324">
                  <c:v>43227.254143518519</c:v>
                </c:pt>
                <c:pt idx="2325">
                  <c:v>43227.254386574074</c:v>
                </c:pt>
                <c:pt idx="2326">
                  <c:v>43227.254629629628</c:v>
                </c:pt>
                <c:pt idx="2327">
                  <c:v>43227.254872685182</c:v>
                </c:pt>
                <c:pt idx="2328">
                  <c:v>43227.255115740743</c:v>
                </c:pt>
                <c:pt idx="2329">
                  <c:v>43227.255358796298</c:v>
                </c:pt>
                <c:pt idx="2330">
                  <c:v>43227.255601851852</c:v>
                </c:pt>
                <c:pt idx="2331">
                  <c:v>43227.255844907406</c:v>
                </c:pt>
                <c:pt idx="2332">
                  <c:v>43227.25608796296</c:v>
                </c:pt>
                <c:pt idx="2333">
                  <c:v>43227.256331018521</c:v>
                </c:pt>
                <c:pt idx="2334">
                  <c:v>43227.256574074076</c:v>
                </c:pt>
                <c:pt idx="2335">
                  <c:v>43227.25681712963</c:v>
                </c:pt>
                <c:pt idx="2336">
                  <c:v>43227.257060185184</c:v>
                </c:pt>
                <c:pt idx="2337">
                  <c:v>43227.257303240738</c:v>
                </c:pt>
                <c:pt idx="2338">
                  <c:v>43227.2575462963</c:v>
                </c:pt>
                <c:pt idx="2339">
                  <c:v>43227.257789351854</c:v>
                </c:pt>
                <c:pt idx="2340">
                  <c:v>43227.258032407408</c:v>
                </c:pt>
                <c:pt idx="2341">
                  <c:v>43227.258275462962</c:v>
                </c:pt>
                <c:pt idx="2342">
                  <c:v>43227.258506944447</c:v>
                </c:pt>
                <c:pt idx="2343">
                  <c:v>43227.258750000001</c:v>
                </c:pt>
                <c:pt idx="2344">
                  <c:v>43227.258993055555</c:v>
                </c:pt>
                <c:pt idx="2345">
                  <c:v>43227.259236111109</c:v>
                </c:pt>
                <c:pt idx="2346">
                  <c:v>43227.259479166663</c:v>
                </c:pt>
                <c:pt idx="2347">
                  <c:v>43227.259722222225</c:v>
                </c:pt>
                <c:pt idx="2348">
                  <c:v>43227.259965277779</c:v>
                </c:pt>
                <c:pt idx="2349">
                  <c:v>43227.260208333333</c:v>
                </c:pt>
                <c:pt idx="2350">
                  <c:v>43227.260451388887</c:v>
                </c:pt>
                <c:pt idx="2351">
                  <c:v>43227.260694444441</c:v>
                </c:pt>
                <c:pt idx="2352">
                  <c:v>43227.260937500003</c:v>
                </c:pt>
                <c:pt idx="2353">
                  <c:v>43227.261180555557</c:v>
                </c:pt>
                <c:pt idx="2354">
                  <c:v>43227.261423611111</c:v>
                </c:pt>
                <c:pt idx="2355">
                  <c:v>43227.261666666665</c:v>
                </c:pt>
                <c:pt idx="2356">
                  <c:v>43227.26190972222</c:v>
                </c:pt>
                <c:pt idx="2357">
                  <c:v>43227.262152777781</c:v>
                </c:pt>
                <c:pt idx="2358">
                  <c:v>43227.262395833335</c:v>
                </c:pt>
                <c:pt idx="2359">
                  <c:v>43227.262638888889</c:v>
                </c:pt>
                <c:pt idx="2360">
                  <c:v>43227.262881944444</c:v>
                </c:pt>
                <c:pt idx="2361">
                  <c:v>43227.263124999998</c:v>
                </c:pt>
                <c:pt idx="2362">
                  <c:v>43227.263368055559</c:v>
                </c:pt>
                <c:pt idx="2363">
                  <c:v>43227.263611111113</c:v>
                </c:pt>
                <c:pt idx="2364">
                  <c:v>43227.263854166667</c:v>
                </c:pt>
                <c:pt idx="2365">
                  <c:v>43227.264097222222</c:v>
                </c:pt>
                <c:pt idx="2366">
                  <c:v>43227.264340277776</c:v>
                </c:pt>
                <c:pt idx="2367">
                  <c:v>43227.26458333333</c:v>
                </c:pt>
                <c:pt idx="2368">
                  <c:v>43227.264826388891</c:v>
                </c:pt>
                <c:pt idx="2369">
                  <c:v>43227.265069444446</c:v>
                </c:pt>
                <c:pt idx="2370">
                  <c:v>43227.2653125</c:v>
                </c:pt>
                <c:pt idx="2371">
                  <c:v>43227.265555555554</c:v>
                </c:pt>
                <c:pt idx="2372">
                  <c:v>43227.265798611108</c:v>
                </c:pt>
                <c:pt idx="2373">
                  <c:v>43227.266041666669</c:v>
                </c:pt>
                <c:pt idx="2374">
                  <c:v>43227.266284722224</c:v>
                </c:pt>
                <c:pt idx="2375">
                  <c:v>43227.266527777778</c:v>
                </c:pt>
                <c:pt idx="2376">
                  <c:v>43227.266770833332</c:v>
                </c:pt>
                <c:pt idx="2377">
                  <c:v>43227.267013888886</c:v>
                </c:pt>
                <c:pt idx="2378">
                  <c:v>43227.267256944448</c:v>
                </c:pt>
                <c:pt idx="2379">
                  <c:v>43227.267500000002</c:v>
                </c:pt>
                <c:pt idx="2380">
                  <c:v>43227.267743055556</c:v>
                </c:pt>
                <c:pt idx="2381">
                  <c:v>43227.26798611111</c:v>
                </c:pt>
                <c:pt idx="2382">
                  <c:v>43227.268229166664</c:v>
                </c:pt>
                <c:pt idx="2383">
                  <c:v>43227.268472222226</c:v>
                </c:pt>
                <c:pt idx="2384">
                  <c:v>43227.26871527778</c:v>
                </c:pt>
                <c:pt idx="2385">
                  <c:v>43227.268958333334</c:v>
                </c:pt>
                <c:pt idx="2386">
                  <c:v>43227.269201388888</c:v>
                </c:pt>
                <c:pt idx="2387">
                  <c:v>43227.269432870373</c:v>
                </c:pt>
                <c:pt idx="2388">
                  <c:v>43227.269675925927</c:v>
                </c:pt>
                <c:pt idx="2389">
                  <c:v>43227.269918981481</c:v>
                </c:pt>
                <c:pt idx="2390">
                  <c:v>43227.270162037035</c:v>
                </c:pt>
                <c:pt idx="2391">
                  <c:v>43227.270405092589</c:v>
                </c:pt>
                <c:pt idx="2392">
                  <c:v>43227.270648148151</c:v>
                </c:pt>
                <c:pt idx="2393">
                  <c:v>43227.270891203705</c:v>
                </c:pt>
                <c:pt idx="2394">
                  <c:v>43227.271134259259</c:v>
                </c:pt>
                <c:pt idx="2395">
                  <c:v>43227.271377314813</c:v>
                </c:pt>
                <c:pt idx="2396">
                  <c:v>43227.271620370368</c:v>
                </c:pt>
                <c:pt idx="2397">
                  <c:v>43227.271863425929</c:v>
                </c:pt>
                <c:pt idx="2398">
                  <c:v>43227.272106481483</c:v>
                </c:pt>
                <c:pt idx="2399">
                  <c:v>43227.272349537037</c:v>
                </c:pt>
                <c:pt idx="2400">
                  <c:v>43227.272592592592</c:v>
                </c:pt>
                <c:pt idx="2401">
                  <c:v>43227.272835648146</c:v>
                </c:pt>
                <c:pt idx="2402">
                  <c:v>43227.273078703707</c:v>
                </c:pt>
                <c:pt idx="2403">
                  <c:v>43227.273321759261</c:v>
                </c:pt>
                <c:pt idx="2404">
                  <c:v>43227.273564814815</c:v>
                </c:pt>
                <c:pt idx="2405">
                  <c:v>43227.27380787037</c:v>
                </c:pt>
                <c:pt idx="2406">
                  <c:v>43227.274050925924</c:v>
                </c:pt>
                <c:pt idx="2407">
                  <c:v>43227.274293981478</c:v>
                </c:pt>
                <c:pt idx="2408">
                  <c:v>43227.274537037039</c:v>
                </c:pt>
                <c:pt idx="2409">
                  <c:v>43227.274780092594</c:v>
                </c:pt>
                <c:pt idx="2410">
                  <c:v>43227.275023148148</c:v>
                </c:pt>
                <c:pt idx="2411">
                  <c:v>43227.275266203702</c:v>
                </c:pt>
                <c:pt idx="2412">
                  <c:v>43227.275509259256</c:v>
                </c:pt>
                <c:pt idx="2413">
                  <c:v>43227.275752314818</c:v>
                </c:pt>
                <c:pt idx="2414">
                  <c:v>43227.275995370372</c:v>
                </c:pt>
                <c:pt idx="2415">
                  <c:v>43227.276238425926</c:v>
                </c:pt>
                <c:pt idx="2416">
                  <c:v>43227.27648148148</c:v>
                </c:pt>
                <c:pt idx="2417">
                  <c:v>43227.276724537034</c:v>
                </c:pt>
                <c:pt idx="2418">
                  <c:v>43227.276967592596</c:v>
                </c:pt>
                <c:pt idx="2419">
                  <c:v>43227.27721064815</c:v>
                </c:pt>
                <c:pt idx="2420">
                  <c:v>43227.277453703704</c:v>
                </c:pt>
                <c:pt idx="2421">
                  <c:v>43227.277696759258</c:v>
                </c:pt>
                <c:pt idx="2422">
                  <c:v>43227.277939814812</c:v>
                </c:pt>
                <c:pt idx="2423">
                  <c:v>43227.278182870374</c:v>
                </c:pt>
                <c:pt idx="2424">
                  <c:v>43227.278425925928</c:v>
                </c:pt>
                <c:pt idx="2425">
                  <c:v>43227.278668981482</c:v>
                </c:pt>
                <c:pt idx="2426">
                  <c:v>43227.278912037036</c:v>
                </c:pt>
                <c:pt idx="2427">
                  <c:v>43227.27915509259</c:v>
                </c:pt>
                <c:pt idx="2428">
                  <c:v>43227.279398148145</c:v>
                </c:pt>
                <c:pt idx="2429">
                  <c:v>43227.279641203706</c:v>
                </c:pt>
                <c:pt idx="2430">
                  <c:v>43227.27988425926</c:v>
                </c:pt>
                <c:pt idx="2431">
                  <c:v>43227.280127314814</c:v>
                </c:pt>
                <c:pt idx="2432">
                  <c:v>43227.280358796299</c:v>
                </c:pt>
                <c:pt idx="2433">
                  <c:v>43227.280601851853</c:v>
                </c:pt>
                <c:pt idx="2434">
                  <c:v>43227.280844907407</c:v>
                </c:pt>
                <c:pt idx="2435">
                  <c:v>43227.281087962961</c:v>
                </c:pt>
                <c:pt idx="2436">
                  <c:v>43227.281331018516</c:v>
                </c:pt>
                <c:pt idx="2437">
                  <c:v>43227.281574074077</c:v>
                </c:pt>
                <c:pt idx="2438">
                  <c:v>43227.281817129631</c:v>
                </c:pt>
                <c:pt idx="2439">
                  <c:v>43227.282060185185</c:v>
                </c:pt>
                <c:pt idx="2440">
                  <c:v>43227.28230324074</c:v>
                </c:pt>
                <c:pt idx="2441">
                  <c:v>43227.282546296294</c:v>
                </c:pt>
                <c:pt idx="2442">
                  <c:v>43227.282789351855</c:v>
                </c:pt>
                <c:pt idx="2443">
                  <c:v>43227.283032407409</c:v>
                </c:pt>
                <c:pt idx="2444">
                  <c:v>43227.283275462964</c:v>
                </c:pt>
                <c:pt idx="2445">
                  <c:v>43227.283518518518</c:v>
                </c:pt>
                <c:pt idx="2446">
                  <c:v>43227.283761574072</c:v>
                </c:pt>
                <c:pt idx="2447">
                  <c:v>43227.284004629626</c:v>
                </c:pt>
                <c:pt idx="2448">
                  <c:v>43227.284247685187</c:v>
                </c:pt>
                <c:pt idx="2449">
                  <c:v>43227.284490740742</c:v>
                </c:pt>
                <c:pt idx="2450">
                  <c:v>43227.284733796296</c:v>
                </c:pt>
                <c:pt idx="2451">
                  <c:v>43227.28497685185</c:v>
                </c:pt>
                <c:pt idx="2452">
                  <c:v>43227.285219907404</c:v>
                </c:pt>
                <c:pt idx="2453">
                  <c:v>43227.285462962966</c:v>
                </c:pt>
                <c:pt idx="2454">
                  <c:v>43227.28570601852</c:v>
                </c:pt>
                <c:pt idx="2455">
                  <c:v>43227.285949074074</c:v>
                </c:pt>
                <c:pt idx="2456">
                  <c:v>43227.286192129628</c:v>
                </c:pt>
                <c:pt idx="2457">
                  <c:v>43227.286435185182</c:v>
                </c:pt>
                <c:pt idx="2458">
                  <c:v>43227.286678240744</c:v>
                </c:pt>
                <c:pt idx="2459">
                  <c:v>43227.286921296298</c:v>
                </c:pt>
                <c:pt idx="2460">
                  <c:v>43227.287164351852</c:v>
                </c:pt>
                <c:pt idx="2461">
                  <c:v>43227.287407407406</c:v>
                </c:pt>
                <c:pt idx="2462">
                  <c:v>43227.28765046296</c:v>
                </c:pt>
                <c:pt idx="2463">
                  <c:v>43227.287893518522</c:v>
                </c:pt>
                <c:pt idx="2464">
                  <c:v>43227.288136574076</c:v>
                </c:pt>
                <c:pt idx="2465">
                  <c:v>43227.28837962963</c:v>
                </c:pt>
                <c:pt idx="2466">
                  <c:v>43227.288622685184</c:v>
                </c:pt>
                <c:pt idx="2467">
                  <c:v>43227.288865740738</c:v>
                </c:pt>
                <c:pt idx="2468">
                  <c:v>43227.2891087963</c:v>
                </c:pt>
                <c:pt idx="2469">
                  <c:v>43227.289351851854</c:v>
                </c:pt>
                <c:pt idx="2470">
                  <c:v>43227.289594907408</c:v>
                </c:pt>
                <c:pt idx="2471">
                  <c:v>43227.289837962962</c:v>
                </c:pt>
                <c:pt idx="2472">
                  <c:v>43227.290081018517</c:v>
                </c:pt>
                <c:pt idx="2473">
                  <c:v>43227.290324074071</c:v>
                </c:pt>
                <c:pt idx="2474">
                  <c:v>43227.290567129632</c:v>
                </c:pt>
                <c:pt idx="2475">
                  <c:v>43227.290810185186</c:v>
                </c:pt>
                <c:pt idx="2476">
                  <c:v>43227.29105324074</c:v>
                </c:pt>
                <c:pt idx="2477">
                  <c:v>43227.291296296295</c:v>
                </c:pt>
                <c:pt idx="2478">
                  <c:v>43227.291539351849</c:v>
                </c:pt>
                <c:pt idx="2479">
                  <c:v>43227.291770833333</c:v>
                </c:pt>
                <c:pt idx="2480">
                  <c:v>43227.292013888888</c:v>
                </c:pt>
                <c:pt idx="2481">
                  <c:v>43227.292256944442</c:v>
                </c:pt>
                <c:pt idx="2482">
                  <c:v>43227.292500000003</c:v>
                </c:pt>
                <c:pt idx="2483">
                  <c:v>43227.292743055557</c:v>
                </c:pt>
                <c:pt idx="2484">
                  <c:v>43227.292986111112</c:v>
                </c:pt>
                <c:pt idx="2485">
                  <c:v>43227.293229166666</c:v>
                </c:pt>
                <c:pt idx="2486">
                  <c:v>43227.29347222222</c:v>
                </c:pt>
                <c:pt idx="2487">
                  <c:v>43227.293715277781</c:v>
                </c:pt>
                <c:pt idx="2488">
                  <c:v>43227.293958333335</c:v>
                </c:pt>
                <c:pt idx="2489">
                  <c:v>43227.29420138889</c:v>
                </c:pt>
                <c:pt idx="2490">
                  <c:v>43227.294444444444</c:v>
                </c:pt>
                <c:pt idx="2491">
                  <c:v>43227.294687499998</c:v>
                </c:pt>
                <c:pt idx="2492">
                  <c:v>43227.294930555552</c:v>
                </c:pt>
                <c:pt idx="2493">
                  <c:v>43227.295173611114</c:v>
                </c:pt>
                <c:pt idx="2494">
                  <c:v>43227.295416666668</c:v>
                </c:pt>
                <c:pt idx="2495">
                  <c:v>43227.295659722222</c:v>
                </c:pt>
                <c:pt idx="2496">
                  <c:v>43227.295902777776</c:v>
                </c:pt>
                <c:pt idx="2497">
                  <c:v>43227.29614583333</c:v>
                </c:pt>
                <c:pt idx="2498">
                  <c:v>43227.296388888892</c:v>
                </c:pt>
                <c:pt idx="2499">
                  <c:v>43227.296631944446</c:v>
                </c:pt>
                <c:pt idx="2500">
                  <c:v>43227.296875</c:v>
                </c:pt>
                <c:pt idx="2501">
                  <c:v>43227.297118055554</c:v>
                </c:pt>
                <c:pt idx="2502">
                  <c:v>43227.297361111108</c:v>
                </c:pt>
                <c:pt idx="2503">
                  <c:v>43227.29760416667</c:v>
                </c:pt>
                <c:pt idx="2504">
                  <c:v>43227.297847222224</c:v>
                </c:pt>
                <c:pt idx="2505">
                  <c:v>43227.298090277778</c:v>
                </c:pt>
                <c:pt idx="2506">
                  <c:v>43227.298333333332</c:v>
                </c:pt>
                <c:pt idx="2507">
                  <c:v>43227.298576388886</c:v>
                </c:pt>
                <c:pt idx="2508">
                  <c:v>43227.298819444448</c:v>
                </c:pt>
                <c:pt idx="2509">
                  <c:v>43227.299062500002</c:v>
                </c:pt>
                <c:pt idx="2510">
                  <c:v>43227.299305555556</c:v>
                </c:pt>
                <c:pt idx="2511">
                  <c:v>43227.29954861111</c:v>
                </c:pt>
                <c:pt idx="2512">
                  <c:v>43227.299791666665</c:v>
                </c:pt>
                <c:pt idx="2513">
                  <c:v>43227.300034722219</c:v>
                </c:pt>
                <c:pt idx="2514">
                  <c:v>43227.30027777778</c:v>
                </c:pt>
                <c:pt idx="2515">
                  <c:v>43227.300520833334</c:v>
                </c:pt>
                <c:pt idx="2516">
                  <c:v>43227.300763888888</c:v>
                </c:pt>
                <c:pt idx="2517">
                  <c:v>43227.301006944443</c:v>
                </c:pt>
                <c:pt idx="2518">
                  <c:v>43227.301249999997</c:v>
                </c:pt>
                <c:pt idx="2519">
                  <c:v>43227.301493055558</c:v>
                </c:pt>
                <c:pt idx="2520">
                  <c:v>43227.301736111112</c:v>
                </c:pt>
                <c:pt idx="2521">
                  <c:v>43227.301979166667</c:v>
                </c:pt>
                <c:pt idx="2522">
                  <c:v>43227.302222222221</c:v>
                </c:pt>
                <c:pt idx="2523">
                  <c:v>43227.302453703705</c:v>
                </c:pt>
                <c:pt idx="2524">
                  <c:v>43227.30269675926</c:v>
                </c:pt>
                <c:pt idx="2525">
                  <c:v>43227.302939814814</c:v>
                </c:pt>
                <c:pt idx="2526">
                  <c:v>43227.303182870368</c:v>
                </c:pt>
                <c:pt idx="2527">
                  <c:v>43227.303425925929</c:v>
                </c:pt>
                <c:pt idx="2528">
                  <c:v>43227.303668981483</c:v>
                </c:pt>
                <c:pt idx="2529">
                  <c:v>43227.303912037038</c:v>
                </c:pt>
                <c:pt idx="2530">
                  <c:v>43227.304155092592</c:v>
                </c:pt>
                <c:pt idx="2531">
                  <c:v>43227.304398148146</c:v>
                </c:pt>
                <c:pt idx="2532">
                  <c:v>43227.3046412037</c:v>
                </c:pt>
                <c:pt idx="2533">
                  <c:v>43227.304884259262</c:v>
                </c:pt>
                <c:pt idx="2534">
                  <c:v>43227.305127314816</c:v>
                </c:pt>
                <c:pt idx="2535">
                  <c:v>43227.30537037037</c:v>
                </c:pt>
                <c:pt idx="2536">
                  <c:v>43227.305613425924</c:v>
                </c:pt>
                <c:pt idx="2537">
                  <c:v>43227.305856481478</c:v>
                </c:pt>
                <c:pt idx="2538">
                  <c:v>43227.30609953704</c:v>
                </c:pt>
                <c:pt idx="2539">
                  <c:v>43227.306342592594</c:v>
                </c:pt>
                <c:pt idx="2540">
                  <c:v>43227.306585648148</c:v>
                </c:pt>
                <c:pt idx="2541">
                  <c:v>43227.306828703702</c:v>
                </c:pt>
                <c:pt idx="2542">
                  <c:v>43227.307071759256</c:v>
                </c:pt>
                <c:pt idx="2543">
                  <c:v>43227.307314814818</c:v>
                </c:pt>
                <c:pt idx="2544">
                  <c:v>43227.307557870372</c:v>
                </c:pt>
                <c:pt idx="2545">
                  <c:v>43227.307800925926</c:v>
                </c:pt>
                <c:pt idx="2546">
                  <c:v>43227.30804398148</c:v>
                </c:pt>
                <c:pt idx="2547">
                  <c:v>43227.308287037034</c:v>
                </c:pt>
                <c:pt idx="2548">
                  <c:v>43227.308530092596</c:v>
                </c:pt>
                <c:pt idx="2549">
                  <c:v>43227.30877314815</c:v>
                </c:pt>
                <c:pt idx="2550">
                  <c:v>43227.309016203704</c:v>
                </c:pt>
                <c:pt idx="2551">
                  <c:v>43227.309259259258</c:v>
                </c:pt>
                <c:pt idx="2552">
                  <c:v>43227.309502314813</c:v>
                </c:pt>
                <c:pt idx="2553">
                  <c:v>43227.309745370374</c:v>
                </c:pt>
                <c:pt idx="2554">
                  <c:v>43227.309988425928</c:v>
                </c:pt>
                <c:pt idx="2555">
                  <c:v>43227.310231481482</c:v>
                </c:pt>
                <c:pt idx="2556">
                  <c:v>43227.310474537036</c:v>
                </c:pt>
                <c:pt idx="2557">
                  <c:v>43227.310717592591</c:v>
                </c:pt>
                <c:pt idx="2558">
                  <c:v>43227.310960648145</c:v>
                </c:pt>
                <c:pt idx="2559">
                  <c:v>43227.311203703706</c:v>
                </c:pt>
                <c:pt idx="2560">
                  <c:v>43227.31144675926</c:v>
                </c:pt>
                <c:pt idx="2561">
                  <c:v>43227.311689814815</c:v>
                </c:pt>
                <c:pt idx="2562">
                  <c:v>43227.311932870369</c:v>
                </c:pt>
                <c:pt idx="2563">
                  <c:v>43227.312175925923</c:v>
                </c:pt>
                <c:pt idx="2564">
                  <c:v>43227.312418981484</c:v>
                </c:pt>
                <c:pt idx="2565">
                  <c:v>43227.312662037039</c:v>
                </c:pt>
                <c:pt idx="2566">
                  <c:v>43227.312905092593</c:v>
                </c:pt>
                <c:pt idx="2567">
                  <c:v>43227.313136574077</c:v>
                </c:pt>
                <c:pt idx="2568">
                  <c:v>43227.313379629632</c:v>
                </c:pt>
                <c:pt idx="2569">
                  <c:v>43227.313622685186</c:v>
                </c:pt>
                <c:pt idx="2570">
                  <c:v>43227.31386574074</c:v>
                </c:pt>
                <c:pt idx="2571">
                  <c:v>43227.314108796294</c:v>
                </c:pt>
                <c:pt idx="2572">
                  <c:v>43227.314351851855</c:v>
                </c:pt>
                <c:pt idx="2573">
                  <c:v>43227.31459490741</c:v>
                </c:pt>
                <c:pt idx="2574">
                  <c:v>43227.314837962964</c:v>
                </c:pt>
                <c:pt idx="2575">
                  <c:v>43227.315081018518</c:v>
                </c:pt>
                <c:pt idx="2576">
                  <c:v>43227.315324074072</c:v>
                </c:pt>
                <c:pt idx="2577">
                  <c:v>43227.315567129626</c:v>
                </c:pt>
                <c:pt idx="2578">
                  <c:v>43227.315810185188</c:v>
                </c:pt>
                <c:pt idx="2579">
                  <c:v>43227.316053240742</c:v>
                </c:pt>
                <c:pt idx="2580">
                  <c:v>43227.316296296296</c:v>
                </c:pt>
                <c:pt idx="2581">
                  <c:v>43227.31653935185</c:v>
                </c:pt>
                <c:pt idx="2582">
                  <c:v>43227.316782407404</c:v>
                </c:pt>
                <c:pt idx="2583">
                  <c:v>43227.317025462966</c:v>
                </c:pt>
                <c:pt idx="2584">
                  <c:v>43227.31726851852</c:v>
                </c:pt>
                <c:pt idx="2585">
                  <c:v>43227.317511574074</c:v>
                </c:pt>
                <c:pt idx="2586">
                  <c:v>43227.317754629628</c:v>
                </c:pt>
                <c:pt idx="2587">
                  <c:v>43227.317997685182</c:v>
                </c:pt>
                <c:pt idx="2588">
                  <c:v>43227.318240740744</c:v>
                </c:pt>
                <c:pt idx="2589">
                  <c:v>43227.318483796298</c:v>
                </c:pt>
                <c:pt idx="2590">
                  <c:v>43227.318726851852</c:v>
                </c:pt>
                <c:pt idx="2591">
                  <c:v>43227.318969907406</c:v>
                </c:pt>
                <c:pt idx="2592">
                  <c:v>43227.319212962961</c:v>
                </c:pt>
                <c:pt idx="2593">
                  <c:v>43227.319456018522</c:v>
                </c:pt>
                <c:pt idx="2594">
                  <c:v>43227.319699074076</c:v>
                </c:pt>
                <c:pt idx="2595">
                  <c:v>43227.31994212963</c:v>
                </c:pt>
                <c:pt idx="2596">
                  <c:v>43227.320185185185</c:v>
                </c:pt>
                <c:pt idx="2597">
                  <c:v>43227.320428240739</c:v>
                </c:pt>
                <c:pt idx="2598">
                  <c:v>43227.320671296293</c:v>
                </c:pt>
                <c:pt idx="2599">
                  <c:v>43227.320914351854</c:v>
                </c:pt>
                <c:pt idx="2600">
                  <c:v>43227.321157407408</c:v>
                </c:pt>
                <c:pt idx="2601">
                  <c:v>43227.321400462963</c:v>
                </c:pt>
                <c:pt idx="2602">
                  <c:v>43227.321643518517</c:v>
                </c:pt>
                <c:pt idx="2603">
                  <c:v>43227.321886574071</c:v>
                </c:pt>
                <c:pt idx="2604">
                  <c:v>43227.322129629632</c:v>
                </c:pt>
                <c:pt idx="2605">
                  <c:v>43227.322372685187</c:v>
                </c:pt>
                <c:pt idx="2606">
                  <c:v>43227.322615740741</c:v>
                </c:pt>
                <c:pt idx="2607">
                  <c:v>43227.322858796295</c:v>
                </c:pt>
                <c:pt idx="2608">
                  <c:v>43227.323101851849</c:v>
                </c:pt>
                <c:pt idx="2609">
                  <c:v>43227.323344907411</c:v>
                </c:pt>
                <c:pt idx="2610">
                  <c:v>43227.323587962965</c:v>
                </c:pt>
                <c:pt idx="2611">
                  <c:v>43227.323831018519</c:v>
                </c:pt>
                <c:pt idx="2612">
                  <c:v>43227.324074074073</c:v>
                </c:pt>
                <c:pt idx="2613">
                  <c:v>43227.324317129627</c:v>
                </c:pt>
                <c:pt idx="2614">
                  <c:v>43227.324560185189</c:v>
                </c:pt>
                <c:pt idx="2615">
                  <c:v>43227.324791666666</c:v>
                </c:pt>
                <c:pt idx="2616">
                  <c:v>43227.32503472222</c:v>
                </c:pt>
                <c:pt idx="2617">
                  <c:v>43227.325277777774</c:v>
                </c:pt>
                <c:pt idx="2618">
                  <c:v>43227.325520833336</c:v>
                </c:pt>
                <c:pt idx="2619">
                  <c:v>43227.32576388889</c:v>
                </c:pt>
                <c:pt idx="2620">
                  <c:v>43227.326006944444</c:v>
                </c:pt>
                <c:pt idx="2621">
                  <c:v>43227.326249999998</c:v>
                </c:pt>
                <c:pt idx="2622">
                  <c:v>43227.326493055552</c:v>
                </c:pt>
                <c:pt idx="2623">
                  <c:v>43227.326736111114</c:v>
                </c:pt>
                <c:pt idx="2624">
                  <c:v>43227.326979166668</c:v>
                </c:pt>
                <c:pt idx="2625">
                  <c:v>43227.327222222222</c:v>
                </c:pt>
                <c:pt idx="2626">
                  <c:v>43227.327465277776</c:v>
                </c:pt>
                <c:pt idx="2627">
                  <c:v>43227.327708333331</c:v>
                </c:pt>
                <c:pt idx="2628">
                  <c:v>43227.327951388892</c:v>
                </c:pt>
                <c:pt idx="2629">
                  <c:v>43227.328194444446</c:v>
                </c:pt>
                <c:pt idx="2630">
                  <c:v>43227.3284375</c:v>
                </c:pt>
                <c:pt idx="2631">
                  <c:v>43227.328680555554</c:v>
                </c:pt>
                <c:pt idx="2632">
                  <c:v>43227.328923611109</c:v>
                </c:pt>
                <c:pt idx="2633">
                  <c:v>43227.32916666667</c:v>
                </c:pt>
                <c:pt idx="2634">
                  <c:v>43227.329409722224</c:v>
                </c:pt>
                <c:pt idx="2635">
                  <c:v>43227.329652777778</c:v>
                </c:pt>
                <c:pt idx="2636">
                  <c:v>43227.329895833333</c:v>
                </c:pt>
                <c:pt idx="2637">
                  <c:v>43227.330138888887</c:v>
                </c:pt>
                <c:pt idx="2638">
                  <c:v>43227.330381944441</c:v>
                </c:pt>
                <c:pt idx="2639">
                  <c:v>43227.330625000002</c:v>
                </c:pt>
                <c:pt idx="2640">
                  <c:v>43227.330868055556</c:v>
                </c:pt>
                <c:pt idx="2641">
                  <c:v>43227.331111111111</c:v>
                </c:pt>
                <c:pt idx="2642">
                  <c:v>43227.331354166665</c:v>
                </c:pt>
                <c:pt idx="2643">
                  <c:v>43227.331597222219</c:v>
                </c:pt>
                <c:pt idx="2644">
                  <c:v>43227.33184027778</c:v>
                </c:pt>
                <c:pt idx="2645">
                  <c:v>43227.332083333335</c:v>
                </c:pt>
                <c:pt idx="2646">
                  <c:v>43227.332326388889</c:v>
                </c:pt>
                <c:pt idx="2647">
                  <c:v>43227.332569444443</c:v>
                </c:pt>
                <c:pt idx="2648">
                  <c:v>43227.332812499997</c:v>
                </c:pt>
                <c:pt idx="2649">
                  <c:v>43227.333055555559</c:v>
                </c:pt>
                <c:pt idx="2650">
                  <c:v>43227.333298611113</c:v>
                </c:pt>
                <c:pt idx="2651">
                  <c:v>43227.333541666667</c:v>
                </c:pt>
                <c:pt idx="2652">
                  <c:v>43227.333784722221</c:v>
                </c:pt>
                <c:pt idx="2653">
                  <c:v>43227.334027777775</c:v>
                </c:pt>
                <c:pt idx="2654">
                  <c:v>43227.334270833337</c:v>
                </c:pt>
                <c:pt idx="2655">
                  <c:v>43227.334513888891</c:v>
                </c:pt>
                <c:pt idx="2656">
                  <c:v>43227.334756944445</c:v>
                </c:pt>
                <c:pt idx="2657">
                  <c:v>43227.334999999999</c:v>
                </c:pt>
                <c:pt idx="2658">
                  <c:v>43227.335243055553</c:v>
                </c:pt>
                <c:pt idx="2659">
                  <c:v>43227.335486111115</c:v>
                </c:pt>
                <c:pt idx="2660">
                  <c:v>43227.335717592592</c:v>
                </c:pt>
                <c:pt idx="2661">
                  <c:v>43227.335960648146</c:v>
                </c:pt>
                <c:pt idx="2662">
                  <c:v>43227.3362037037</c:v>
                </c:pt>
                <c:pt idx="2663">
                  <c:v>43227.336446759262</c:v>
                </c:pt>
                <c:pt idx="2664">
                  <c:v>43227.336689814816</c:v>
                </c:pt>
                <c:pt idx="2665">
                  <c:v>43227.33693287037</c:v>
                </c:pt>
                <c:pt idx="2666">
                  <c:v>43227.337175925924</c:v>
                </c:pt>
                <c:pt idx="2667">
                  <c:v>43227.337418981479</c:v>
                </c:pt>
                <c:pt idx="2668">
                  <c:v>43227.33766203704</c:v>
                </c:pt>
                <c:pt idx="2669">
                  <c:v>43227.337905092594</c:v>
                </c:pt>
                <c:pt idx="2670">
                  <c:v>43227.338148148148</c:v>
                </c:pt>
                <c:pt idx="2671">
                  <c:v>43227.338391203702</c:v>
                </c:pt>
                <c:pt idx="2672">
                  <c:v>43227.338634259257</c:v>
                </c:pt>
                <c:pt idx="2673">
                  <c:v>43227.338877314818</c:v>
                </c:pt>
                <c:pt idx="2674">
                  <c:v>43227.339120370372</c:v>
                </c:pt>
                <c:pt idx="2675">
                  <c:v>43227.339363425926</c:v>
                </c:pt>
                <c:pt idx="2676">
                  <c:v>43227.339606481481</c:v>
                </c:pt>
                <c:pt idx="2677">
                  <c:v>43227.339849537035</c:v>
                </c:pt>
                <c:pt idx="2678">
                  <c:v>43227.340092592596</c:v>
                </c:pt>
                <c:pt idx="2679">
                  <c:v>43227.34033564815</c:v>
                </c:pt>
                <c:pt idx="2680">
                  <c:v>43227.340578703705</c:v>
                </c:pt>
                <c:pt idx="2681">
                  <c:v>43227.340821759259</c:v>
                </c:pt>
                <c:pt idx="2682">
                  <c:v>43227.341064814813</c:v>
                </c:pt>
                <c:pt idx="2683">
                  <c:v>43227.341307870367</c:v>
                </c:pt>
                <c:pt idx="2684">
                  <c:v>43227.341550925928</c:v>
                </c:pt>
                <c:pt idx="2685">
                  <c:v>43227.341793981483</c:v>
                </c:pt>
                <c:pt idx="2686">
                  <c:v>43227.342037037037</c:v>
                </c:pt>
                <c:pt idx="2687">
                  <c:v>43227.342280092591</c:v>
                </c:pt>
                <c:pt idx="2688">
                  <c:v>43227.342523148145</c:v>
                </c:pt>
                <c:pt idx="2689">
                  <c:v>43227.342766203707</c:v>
                </c:pt>
                <c:pt idx="2690">
                  <c:v>43227.343009259261</c:v>
                </c:pt>
                <c:pt idx="2691">
                  <c:v>43227.343252314815</c:v>
                </c:pt>
                <c:pt idx="2692">
                  <c:v>43227.343495370369</c:v>
                </c:pt>
                <c:pt idx="2693">
                  <c:v>43227.343738425923</c:v>
                </c:pt>
                <c:pt idx="2694">
                  <c:v>43227.343981481485</c:v>
                </c:pt>
                <c:pt idx="2695">
                  <c:v>43227.344224537039</c:v>
                </c:pt>
                <c:pt idx="2696">
                  <c:v>43227.344467592593</c:v>
                </c:pt>
                <c:pt idx="2697">
                  <c:v>43227.344710648147</c:v>
                </c:pt>
                <c:pt idx="2698">
                  <c:v>43227.344953703701</c:v>
                </c:pt>
                <c:pt idx="2699">
                  <c:v>43227.345196759263</c:v>
                </c:pt>
                <c:pt idx="2700">
                  <c:v>43227.345439814817</c:v>
                </c:pt>
                <c:pt idx="2701">
                  <c:v>43227.345682870371</c:v>
                </c:pt>
                <c:pt idx="2702">
                  <c:v>43227.345925925925</c:v>
                </c:pt>
                <c:pt idx="2703">
                  <c:v>43227.346168981479</c:v>
                </c:pt>
                <c:pt idx="2704">
                  <c:v>43227.346412037034</c:v>
                </c:pt>
                <c:pt idx="2705">
                  <c:v>43227.346655092595</c:v>
                </c:pt>
                <c:pt idx="2706">
                  <c:v>43227.346886574072</c:v>
                </c:pt>
                <c:pt idx="2707">
                  <c:v>43227.347129629627</c:v>
                </c:pt>
                <c:pt idx="2708">
                  <c:v>43227.347372685188</c:v>
                </c:pt>
                <c:pt idx="2709">
                  <c:v>43227.347615740742</c:v>
                </c:pt>
                <c:pt idx="2710">
                  <c:v>43227.347858796296</c:v>
                </c:pt>
                <c:pt idx="2711">
                  <c:v>43227.348101851851</c:v>
                </c:pt>
                <c:pt idx="2712">
                  <c:v>43227.348344907405</c:v>
                </c:pt>
                <c:pt idx="2713">
                  <c:v>43227.348587962966</c:v>
                </c:pt>
                <c:pt idx="2714">
                  <c:v>43227.34883101852</c:v>
                </c:pt>
                <c:pt idx="2715">
                  <c:v>43227.349074074074</c:v>
                </c:pt>
                <c:pt idx="2716">
                  <c:v>43227.349317129629</c:v>
                </c:pt>
                <c:pt idx="2717">
                  <c:v>43227.349560185183</c:v>
                </c:pt>
                <c:pt idx="2718">
                  <c:v>43227.349803240744</c:v>
                </c:pt>
                <c:pt idx="2719">
                  <c:v>43227.350046296298</c:v>
                </c:pt>
                <c:pt idx="2720">
                  <c:v>43227.350289351853</c:v>
                </c:pt>
                <c:pt idx="2721">
                  <c:v>43227.350532407407</c:v>
                </c:pt>
                <c:pt idx="2722">
                  <c:v>43227.350775462961</c:v>
                </c:pt>
                <c:pt idx="2723">
                  <c:v>43227.351018518515</c:v>
                </c:pt>
                <c:pt idx="2724">
                  <c:v>43227.351261574076</c:v>
                </c:pt>
                <c:pt idx="2725">
                  <c:v>43227.351504629631</c:v>
                </c:pt>
                <c:pt idx="2726">
                  <c:v>43227.351747685185</c:v>
                </c:pt>
                <c:pt idx="2727">
                  <c:v>43227.351990740739</c:v>
                </c:pt>
                <c:pt idx="2728">
                  <c:v>43227.352233796293</c:v>
                </c:pt>
                <c:pt idx="2729">
                  <c:v>43227.352476851855</c:v>
                </c:pt>
                <c:pt idx="2730">
                  <c:v>43227.352719907409</c:v>
                </c:pt>
                <c:pt idx="2731">
                  <c:v>43227.352962962963</c:v>
                </c:pt>
                <c:pt idx="2732">
                  <c:v>43227.353206018517</c:v>
                </c:pt>
                <c:pt idx="2733">
                  <c:v>43227.353449074071</c:v>
                </c:pt>
                <c:pt idx="2734">
                  <c:v>43227.353692129633</c:v>
                </c:pt>
                <c:pt idx="2735">
                  <c:v>43227.353935185187</c:v>
                </c:pt>
                <c:pt idx="2736">
                  <c:v>43227.354178240741</c:v>
                </c:pt>
                <c:pt idx="2737">
                  <c:v>43227.354421296295</c:v>
                </c:pt>
                <c:pt idx="2738">
                  <c:v>43227.354664351849</c:v>
                </c:pt>
                <c:pt idx="2739">
                  <c:v>43227.354907407411</c:v>
                </c:pt>
                <c:pt idx="2740">
                  <c:v>43227.355150462965</c:v>
                </c:pt>
                <c:pt idx="2741">
                  <c:v>43227.355393518519</c:v>
                </c:pt>
                <c:pt idx="2742">
                  <c:v>43227.355636574073</c:v>
                </c:pt>
                <c:pt idx="2743">
                  <c:v>43227.355879629627</c:v>
                </c:pt>
                <c:pt idx="2744">
                  <c:v>43227.356122685182</c:v>
                </c:pt>
                <c:pt idx="2745">
                  <c:v>43227.356365740743</c:v>
                </c:pt>
                <c:pt idx="2746">
                  <c:v>43227.356608796297</c:v>
                </c:pt>
                <c:pt idx="2747">
                  <c:v>43227.356851851851</c:v>
                </c:pt>
                <c:pt idx="2748">
                  <c:v>43227.357094907406</c:v>
                </c:pt>
                <c:pt idx="2749">
                  <c:v>43227.35733796296</c:v>
                </c:pt>
                <c:pt idx="2750">
                  <c:v>43227.357581018521</c:v>
                </c:pt>
                <c:pt idx="2751">
                  <c:v>43227.357824074075</c:v>
                </c:pt>
                <c:pt idx="2752">
                  <c:v>43227.358067129629</c:v>
                </c:pt>
                <c:pt idx="2753">
                  <c:v>43227.358298611114</c:v>
                </c:pt>
                <c:pt idx="2754">
                  <c:v>43227.358541666668</c:v>
                </c:pt>
                <c:pt idx="2755">
                  <c:v>43227.358784722222</c:v>
                </c:pt>
                <c:pt idx="2756">
                  <c:v>43227.359027777777</c:v>
                </c:pt>
                <c:pt idx="2757">
                  <c:v>43227.359270833331</c:v>
                </c:pt>
                <c:pt idx="2758">
                  <c:v>43227.359513888892</c:v>
                </c:pt>
                <c:pt idx="2759">
                  <c:v>43227.359756944446</c:v>
                </c:pt>
                <c:pt idx="2760">
                  <c:v>43227.360000000001</c:v>
                </c:pt>
                <c:pt idx="2761">
                  <c:v>43227.360243055555</c:v>
                </c:pt>
                <c:pt idx="2762">
                  <c:v>43227.360486111109</c:v>
                </c:pt>
                <c:pt idx="2763">
                  <c:v>43227.360729166663</c:v>
                </c:pt>
                <c:pt idx="2764">
                  <c:v>43227.360972222225</c:v>
                </c:pt>
                <c:pt idx="2765">
                  <c:v>43227.361215277779</c:v>
                </c:pt>
                <c:pt idx="2766">
                  <c:v>43227.361458333333</c:v>
                </c:pt>
                <c:pt idx="2767">
                  <c:v>43227.361701388887</c:v>
                </c:pt>
                <c:pt idx="2768">
                  <c:v>43227.361944444441</c:v>
                </c:pt>
                <c:pt idx="2769">
                  <c:v>43227.362187500003</c:v>
                </c:pt>
                <c:pt idx="2770">
                  <c:v>43227.362430555557</c:v>
                </c:pt>
                <c:pt idx="2771">
                  <c:v>43227.362673611111</c:v>
                </c:pt>
                <c:pt idx="2772">
                  <c:v>43227.362916666665</c:v>
                </c:pt>
                <c:pt idx="2773">
                  <c:v>43227.363159722219</c:v>
                </c:pt>
                <c:pt idx="2774">
                  <c:v>43227.363402777781</c:v>
                </c:pt>
                <c:pt idx="2775">
                  <c:v>43227.363645833335</c:v>
                </c:pt>
                <c:pt idx="2776">
                  <c:v>43227.363888888889</c:v>
                </c:pt>
                <c:pt idx="2777">
                  <c:v>43227.364131944443</c:v>
                </c:pt>
                <c:pt idx="2778">
                  <c:v>43227.364374999997</c:v>
                </c:pt>
                <c:pt idx="2779">
                  <c:v>43227.364618055559</c:v>
                </c:pt>
                <c:pt idx="2780">
                  <c:v>43227.364861111113</c:v>
                </c:pt>
                <c:pt idx="2781">
                  <c:v>43227.365104166667</c:v>
                </c:pt>
                <c:pt idx="2782">
                  <c:v>43227.365347222221</c:v>
                </c:pt>
                <c:pt idx="2783">
                  <c:v>43227.365590277775</c:v>
                </c:pt>
                <c:pt idx="2784">
                  <c:v>43227.365833333337</c:v>
                </c:pt>
                <c:pt idx="2785">
                  <c:v>43227.366076388891</c:v>
                </c:pt>
                <c:pt idx="2786">
                  <c:v>43227.366319444445</c:v>
                </c:pt>
                <c:pt idx="2787">
                  <c:v>43227.366562499999</c:v>
                </c:pt>
                <c:pt idx="2788">
                  <c:v>43227.366805555554</c:v>
                </c:pt>
                <c:pt idx="2789">
                  <c:v>43227.367048611108</c:v>
                </c:pt>
                <c:pt idx="2790">
                  <c:v>43227.367291666669</c:v>
                </c:pt>
                <c:pt idx="2791">
                  <c:v>43227.367534722223</c:v>
                </c:pt>
                <c:pt idx="2792">
                  <c:v>43227.367777777778</c:v>
                </c:pt>
                <c:pt idx="2793">
                  <c:v>43227.368020833332</c:v>
                </c:pt>
                <c:pt idx="2794">
                  <c:v>43227.368263888886</c:v>
                </c:pt>
                <c:pt idx="2795">
                  <c:v>43227.368506944447</c:v>
                </c:pt>
                <c:pt idx="2796">
                  <c:v>43227.368750000001</c:v>
                </c:pt>
                <c:pt idx="2797">
                  <c:v>43227.368993055556</c:v>
                </c:pt>
                <c:pt idx="2798">
                  <c:v>43227.36923611111</c:v>
                </c:pt>
                <c:pt idx="2799">
                  <c:v>43227.369479166664</c:v>
                </c:pt>
                <c:pt idx="2800">
                  <c:v>43227.369722222225</c:v>
                </c:pt>
                <c:pt idx="2801">
                  <c:v>43227.36996527778</c:v>
                </c:pt>
                <c:pt idx="2802">
                  <c:v>43227.370196759257</c:v>
                </c:pt>
                <c:pt idx="2803">
                  <c:v>43227.370439814818</c:v>
                </c:pt>
                <c:pt idx="2804">
                  <c:v>43227.370682870373</c:v>
                </c:pt>
                <c:pt idx="2805">
                  <c:v>43227.370925925927</c:v>
                </c:pt>
                <c:pt idx="2806">
                  <c:v>43227.371168981481</c:v>
                </c:pt>
                <c:pt idx="2807">
                  <c:v>43227.371412037035</c:v>
                </c:pt>
                <c:pt idx="2808">
                  <c:v>43227.371655092589</c:v>
                </c:pt>
                <c:pt idx="2809">
                  <c:v>43227.371898148151</c:v>
                </c:pt>
                <c:pt idx="2810">
                  <c:v>43227.372141203705</c:v>
                </c:pt>
                <c:pt idx="2811">
                  <c:v>43227.372384259259</c:v>
                </c:pt>
                <c:pt idx="2812">
                  <c:v>43227.372627314813</c:v>
                </c:pt>
                <c:pt idx="2813">
                  <c:v>43227.372870370367</c:v>
                </c:pt>
                <c:pt idx="2814">
                  <c:v>43227.373113425929</c:v>
                </c:pt>
                <c:pt idx="2815">
                  <c:v>43227.373356481483</c:v>
                </c:pt>
                <c:pt idx="2816">
                  <c:v>43227.373599537037</c:v>
                </c:pt>
                <c:pt idx="2817">
                  <c:v>43227.373842592591</c:v>
                </c:pt>
                <c:pt idx="2818">
                  <c:v>43227.374085648145</c:v>
                </c:pt>
                <c:pt idx="2819">
                  <c:v>43227.374328703707</c:v>
                </c:pt>
                <c:pt idx="2820">
                  <c:v>43227.374571759261</c:v>
                </c:pt>
                <c:pt idx="2821">
                  <c:v>43227.374814814815</c:v>
                </c:pt>
                <c:pt idx="2822">
                  <c:v>43227.375057870369</c:v>
                </c:pt>
                <c:pt idx="2823">
                  <c:v>43227.375300925924</c:v>
                </c:pt>
                <c:pt idx="2824">
                  <c:v>43227.375543981485</c:v>
                </c:pt>
                <c:pt idx="2825">
                  <c:v>43227.375787037039</c:v>
                </c:pt>
                <c:pt idx="2826">
                  <c:v>43227.376030092593</c:v>
                </c:pt>
                <c:pt idx="2827">
                  <c:v>43227.376273148147</c:v>
                </c:pt>
                <c:pt idx="2828">
                  <c:v>43227.376516203702</c:v>
                </c:pt>
                <c:pt idx="2829">
                  <c:v>43227.376759259256</c:v>
                </c:pt>
                <c:pt idx="2830">
                  <c:v>43227.377002314817</c:v>
                </c:pt>
                <c:pt idx="2831">
                  <c:v>43227.377245370371</c:v>
                </c:pt>
                <c:pt idx="2832">
                  <c:v>43227.377488425926</c:v>
                </c:pt>
                <c:pt idx="2833">
                  <c:v>43227.37773148148</c:v>
                </c:pt>
                <c:pt idx="2834">
                  <c:v>43227.377974537034</c:v>
                </c:pt>
                <c:pt idx="2835">
                  <c:v>43227.378217592595</c:v>
                </c:pt>
                <c:pt idx="2836">
                  <c:v>43227.378460648149</c:v>
                </c:pt>
                <c:pt idx="2837">
                  <c:v>43227.378703703704</c:v>
                </c:pt>
                <c:pt idx="2838">
                  <c:v>43227.378946759258</c:v>
                </c:pt>
                <c:pt idx="2839">
                  <c:v>43227.379189814812</c:v>
                </c:pt>
                <c:pt idx="2840">
                  <c:v>43227.379432870373</c:v>
                </c:pt>
                <c:pt idx="2841">
                  <c:v>43227.379675925928</c:v>
                </c:pt>
                <c:pt idx="2842">
                  <c:v>43227.379918981482</c:v>
                </c:pt>
                <c:pt idx="2843">
                  <c:v>43227.380162037036</c:v>
                </c:pt>
                <c:pt idx="2844">
                  <c:v>43227.38040509259</c:v>
                </c:pt>
                <c:pt idx="2845">
                  <c:v>43227.380648148152</c:v>
                </c:pt>
                <c:pt idx="2846">
                  <c:v>43227.380891203706</c:v>
                </c:pt>
                <c:pt idx="2847">
                  <c:v>43227.38113425926</c:v>
                </c:pt>
                <c:pt idx="2848">
                  <c:v>43227.381377314814</c:v>
                </c:pt>
                <c:pt idx="2849">
                  <c:v>43227.381620370368</c:v>
                </c:pt>
                <c:pt idx="2850">
                  <c:v>43227.381851851853</c:v>
                </c:pt>
                <c:pt idx="2851">
                  <c:v>43227.382094907407</c:v>
                </c:pt>
                <c:pt idx="2852">
                  <c:v>43227.382337962961</c:v>
                </c:pt>
                <c:pt idx="2853">
                  <c:v>43227.382581018515</c:v>
                </c:pt>
                <c:pt idx="2854">
                  <c:v>43227.382824074077</c:v>
                </c:pt>
                <c:pt idx="2855">
                  <c:v>43227.383067129631</c:v>
                </c:pt>
                <c:pt idx="2856">
                  <c:v>43227.383310185185</c:v>
                </c:pt>
                <c:pt idx="2857">
                  <c:v>43227.383553240739</c:v>
                </c:pt>
                <c:pt idx="2858">
                  <c:v>43227.383796296293</c:v>
                </c:pt>
                <c:pt idx="2859">
                  <c:v>43227.384039351855</c:v>
                </c:pt>
                <c:pt idx="2860">
                  <c:v>43227.384282407409</c:v>
                </c:pt>
                <c:pt idx="2861">
                  <c:v>43227.384525462963</c:v>
                </c:pt>
                <c:pt idx="2862">
                  <c:v>43227.384768518517</c:v>
                </c:pt>
                <c:pt idx="2863">
                  <c:v>43227.385011574072</c:v>
                </c:pt>
                <c:pt idx="2864">
                  <c:v>43227.385254629633</c:v>
                </c:pt>
                <c:pt idx="2865">
                  <c:v>43227.385497685187</c:v>
                </c:pt>
                <c:pt idx="2866">
                  <c:v>43227.385740740741</c:v>
                </c:pt>
                <c:pt idx="2867">
                  <c:v>43227.385983796295</c:v>
                </c:pt>
                <c:pt idx="2868">
                  <c:v>43227.38622685185</c:v>
                </c:pt>
                <c:pt idx="2869">
                  <c:v>43227.386469907404</c:v>
                </c:pt>
                <c:pt idx="2870">
                  <c:v>43227.386712962965</c:v>
                </c:pt>
                <c:pt idx="2871">
                  <c:v>43227.386956018519</c:v>
                </c:pt>
                <c:pt idx="2872">
                  <c:v>43227.387199074074</c:v>
                </c:pt>
                <c:pt idx="2873">
                  <c:v>43227.387442129628</c:v>
                </c:pt>
                <c:pt idx="2874">
                  <c:v>43227.387685185182</c:v>
                </c:pt>
                <c:pt idx="2875">
                  <c:v>43227.387928240743</c:v>
                </c:pt>
                <c:pt idx="2876">
                  <c:v>43227.388171296298</c:v>
                </c:pt>
                <c:pt idx="2877">
                  <c:v>43227.388414351852</c:v>
                </c:pt>
                <c:pt idx="2878">
                  <c:v>43227.388657407406</c:v>
                </c:pt>
                <c:pt idx="2879">
                  <c:v>43227.38890046296</c:v>
                </c:pt>
                <c:pt idx="2880">
                  <c:v>43227.389143518521</c:v>
                </c:pt>
                <c:pt idx="2881">
                  <c:v>43227.389386574076</c:v>
                </c:pt>
                <c:pt idx="2882">
                  <c:v>43227.38962962963</c:v>
                </c:pt>
                <c:pt idx="2883">
                  <c:v>43227.389872685184</c:v>
                </c:pt>
                <c:pt idx="2884">
                  <c:v>43227.390115740738</c:v>
                </c:pt>
                <c:pt idx="2885">
                  <c:v>43227.3903587963</c:v>
                </c:pt>
                <c:pt idx="2886">
                  <c:v>43227.390601851854</c:v>
                </c:pt>
                <c:pt idx="2887">
                  <c:v>43227.390844907408</c:v>
                </c:pt>
                <c:pt idx="2888">
                  <c:v>43227.391087962962</c:v>
                </c:pt>
                <c:pt idx="2889">
                  <c:v>43227.391331018516</c:v>
                </c:pt>
                <c:pt idx="2890">
                  <c:v>43227.391574074078</c:v>
                </c:pt>
                <c:pt idx="2891">
                  <c:v>43227.391817129632</c:v>
                </c:pt>
                <c:pt idx="2892">
                  <c:v>43227.392060185186</c:v>
                </c:pt>
                <c:pt idx="2893">
                  <c:v>43227.39230324074</c:v>
                </c:pt>
                <c:pt idx="2894">
                  <c:v>43227.392546296294</c:v>
                </c:pt>
                <c:pt idx="2895">
                  <c:v>43227.392789351848</c:v>
                </c:pt>
                <c:pt idx="2896">
                  <c:v>43227.39303240741</c:v>
                </c:pt>
                <c:pt idx="2897">
                  <c:v>43227.393275462964</c:v>
                </c:pt>
                <c:pt idx="2898">
                  <c:v>43227.393518518518</c:v>
                </c:pt>
                <c:pt idx="2899">
                  <c:v>43227.393761574072</c:v>
                </c:pt>
                <c:pt idx="2900">
                  <c:v>43227.393993055557</c:v>
                </c:pt>
                <c:pt idx="2901">
                  <c:v>43227.394236111111</c:v>
                </c:pt>
                <c:pt idx="2902">
                  <c:v>43227.394479166665</c:v>
                </c:pt>
                <c:pt idx="2903">
                  <c:v>43227.39472222222</c:v>
                </c:pt>
                <c:pt idx="2904">
                  <c:v>43227.394965277781</c:v>
                </c:pt>
                <c:pt idx="2905">
                  <c:v>43227.395208333335</c:v>
                </c:pt>
                <c:pt idx="2906">
                  <c:v>43227.395451388889</c:v>
                </c:pt>
                <c:pt idx="2907">
                  <c:v>43227.395694444444</c:v>
                </c:pt>
                <c:pt idx="2908">
                  <c:v>43227.395937499998</c:v>
                </c:pt>
                <c:pt idx="2909">
                  <c:v>43227.396180555559</c:v>
                </c:pt>
                <c:pt idx="2910">
                  <c:v>43227.396423611113</c:v>
                </c:pt>
                <c:pt idx="2911">
                  <c:v>43227.396666666667</c:v>
                </c:pt>
                <c:pt idx="2912">
                  <c:v>43227.396909722222</c:v>
                </c:pt>
                <c:pt idx="2913">
                  <c:v>43227.397152777776</c:v>
                </c:pt>
                <c:pt idx="2914">
                  <c:v>43227.39739583333</c:v>
                </c:pt>
                <c:pt idx="2915">
                  <c:v>43227.397638888891</c:v>
                </c:pt>
                <c:pt idx="2916">
                  <c:v>43227.397881944446</c:v>
                </c:pt>
                <c:pt idx="2917">
                  <c:v>43227.398125</c:v>
                </c:pt>
                <c:pt idx="2918">
                  <c:v>43227.398368055554</c:v>
                </c:pt>
                <c:pt idx="2919">
                  <c:v>43227.398611111108</c:v>
                </c:pt>
                <c:pt idx="2920">
                  <c:v>43227.398854166669</c:v>
                </c:pt>
                <c:pt idx="2921">
                  <c:v>43227.399097222224</c:v>
                </c:pt>
                <c:pt idx="2922">
                  <c:v>43227.399340277778</c:v>
                </c:pt>
                <c:pt idx="2923">
                  <c:v>43227.399583333332</c:v>
                </c:pt>
                <c:pt idx="2924">
                  <c:v>43227.399826388886</c:v>
                </c:pt>
                <c:pt idx="2925">
                  <c:v>43227.400069444448</c:v>
                </c:pt>
                <c:pt idx="2926">
                  <c:v>43227.400312500002</c:v>
                </c:pt>
                <c:pt idx="2927">
                  <c:v>43227.400555555556</c:v>
                </c:pt>
                <c:pt idx="2928">
                  <c:v>43227.40079861111</c:v>
                </c:pt>
                <c:pt idx="2929">
                  <c:v>43227.401041666664</c:v>
                </c:pt>
                <c:pt idx="2930">
                  <c:v>43227.401284722226</c:v>
                </c:pt>
                <c:pt idx="2931">
                  <c:v>43227.40152777778</c:v>
                </c:pt>
                <c:pt idx="2932">
                  <c:v>43227.401770833334</c:v>
                </c:pt>
                <c:pt idx="2933">
                  <c:v>43227.402013888888</c:v>
                </c:pt>
                <c:pt idx="2934">
                  <c:v>43227.402256944442</c:v>
                </c:pt>
                <c:pt idx="2935">
                  <c:v>43227.402499999997</c:v>
                </c:pt>
                <c:pt idx="2936">
                  <c:v>43227.402743055558</c:v>
                </c:pt>
                <c:pt idx="2937">
                  <c:v>43227.402986111112</c:v>
                </c:pt>
                <c:pt idx="2938">
                  <c:v>43227.403229166666</c:v>
                </c:pt>
                <c:pt idx="2939">
                  <c:v>43227.40347222222</c:v>
                </c:pt>
                <c:pt idx="2940">
                  <c:v>43227.403715277775</c:v>
                </c:pt>
                <c:pt idx="2941">
                  <c:v>43227.403958333336</c:v>
                </c:pt>
                <c:pt idx="2942">
                  <c:v>43227.40420138889</c:v>
                </c:pt>
                <c:pt idx="2943">
                  <c:v>43227.404444444444</c:v>
                </c:pt>
                <c:pt idx="2944">
                  <c:v>43227.404687499999</c:v>
                </c:pt>
                <c:pt idx="2945">
                  <c:v>43227.404930555553</c:v>
                </c:pt>
                <c:pt idx="2946">
                  <c:v>43227.405173611114</c:v>
                </c:pt>
                <c:pt idx="2947">
                  <c:v>43227.405416666668</c:v>
                </c:pt>
                <c:pt idx="2948">
                  <c:v>43227.405648148146</c:v>
                </c:pt>
                <c:pt idx="2949">
                  <c:v>43227.405891203707</c:v>
                </c:pt>
                <c:pt idx="2950">
                  <c:v>43227.406134259261</c:v>
                </c:pt>
                <c:pt idx="2951">
                  <c:v>43227.406377314815</c:v>
                </c:pt>
                <c:pt idx="2952">
                  <c:v>43227.40662037037</c:v>
                </c:pt>
                <c:pt idx="2953">
                  <c:v>43227.406863425924</c:v>
                </c:pt>
                <c:pt idx="2954">
                  <c:v>43227.407106481478</c:v>
                </c:pt>
                <c:pt idx="2955">
                  <c:v>43227.407349537039</c:v>
                </c:pt>
                <c:pt idx="2956">
                  <c:v>43227.407592592594</c:v>
                </c:pt>
                <c:pt idx="2957">
                  <c:v>43227.407835648148</c:v>
                </c:pt>
                <c:pt idx="2958">
                  <c:v>43227.408078703702</c:v>
                </c:pt>
                <c:pt idx="2959">
                  <c:v>43227.408321759256</c:v>
                </c:pt>
                <c:pt idx="2960">
                  <c:v>43227.408564814818</c:v>
                </c:pt>
                <c:pt idx="2961">
                  <c:v>43227.408807870372</c:v>
                </c:pt>
                <c:pt idx="2962">
                  <c:v>43227.409050925926</c:v>
                </c:pt>
                <c:pt idx="2963">
                  <c:v>43227.40929398148</c:v>
                </c:pt>
                <c:pt idx="2964">
                  <c:v>43227.409537037034</c:v>
                </c:pt>
                <c:pt idx="2965">
                  <c:v>43227.409780092596</c:v>
                </c:pt>
                <c:pt idx="2966">
                  <c:v>43227.41002314815</c:v>
                </c:pt>
                <c:pt idx="2967">
                  <c:v>43227.410266203704</c:v>
                </c:pt>
                <c:pt idx="2968">
                  <c:v>43227.410509259258</c:v>
                </c:pt>
                <c:pt idx="2969">
                  <c:v>43227.410752314812</c:v>
                </c:pt>
                <c:pt idx="2970">
                  <c:v>43227.410995370374</c:v>
                </c:pt>
                <c:pt idx="2971">
                  <c:v>43227.411238425928</c:v>
                </c:pt>
                <c:pt idx="2972">
                  <c:v>43227.411481481482</c:v>
                </c:pt>
                <c:pt idx="2973">
                  <c:v>43227.411724537036</c:v>
                </c:pt>
                <c:pt idx="2974">
                  <c:v>43227.41196759259</c:v>
                </c:pt>
                <c:pt idx="2975">
                  <c:v>43227.412210648145</c:v>
                </c:pt>
                <c:pt idx="2976">
                  <c:v>43227.412453703706</c:v>
                </c:pt>
                <c:pt idx="2977">
                  <c:v>43227.41269675926</c:v>
                </c:pt>
                <c:pt idx="2978">
                  <c:v>43227.412939814814</c:v>
                </c:pt>
                <c:pt idx="2979">
                  <c:v>43227.413182870368</c:v>
                </c:pt>
                <c:pt idx="2980">
                  <c:v>43227.413425925923</c:v>
                </c:pt>
                <c:pt idx="2981">
                  <c:v>43227.413668981484</c:v>
                </c:pt>
                <c:pt idx="2982">
                  <c:v>43227.413912037038</c:v>
                </c:pt>
                <c:pt idx="2983">
                  <c:v>43227.414155092592</c:v>
                </c:pt>
                <c:pt idx="2984">
                  <c:v>43227.414398148147</c:v>
                </c:pt>
                <c:pt idx="2985">
                  <c:v>43227.414641203701</c:v>
                </c:pt>
                <c:pt idx="2986">
                  <c:v>43227.414884259262</c:v>
                </c:pt>
                <c:pt idx="2987">
                  <c:v>43227.415127314816</c:v>
                </c:pt>
                <c:pt idx="2988">
                  <c:v>43227.415370370371</c:v>
                </c:pt>
                <c:pt idx="2989">
                  <c:v>43227.415613425925</c:v>
                </c:pt>
                <c:pt idx="2990">
                  <c:v>43227.415856481479</c:v>
                </c:pt>
                <c:pt idx="2991">
                  <c:v>43227.41609953704</c:v>
                </c:pt>
                <c:pt idx="2992">
                  <c:v>43227.416342592594</c:v>
                </c:pt>
                <c:pt idx="2993">
                  <c:v>43227.416585648149</c:v>
                </c:pt>
                <c:pt idx="2994">
                  <c:v>43227.416828703703</c:v>
                </c:pt>
                <c:pt idx="2995">
                  <c:v>43227.417060185187</c:v>
                </c:pt>
                <c:pt idx="2996">
                  <c:v>43227.417303240742</c:v>
                </c:pt>
                <c:pt idx="2997">
                  <c:v>43227.417546296296</c:v>
                </c:pt>
                <c:pt idx="2998">
                  <c:v>43227.41778935185</c:v>
                </c:pt>
                <c:pt idx="2999">
                  <c:v>43227.418032407404</c:v>
                </c:pt>
                <c:pt idx="3000">
                  <c:v>43227.418275462966</c:v>
                </c:pt>
                <c:pt idx="3001">
                  <c:v>43227.41851851852</c:v>
                </c:pt>
                <c:pt idx="3002">
                  <c:v>43227.418761574074</c:v>
                </c:pt>
                <c:pt idx="3003">
                  <c:v>43227.419004629628</c:v>
                </c:pt>
                <c:pt idx="3004">
                  <c:v>43227.419247685182</c:v>
                </c:pt>
                <c:pt idx="3005">
                  <c:v>43227.419490740744</c:v>
                </c:pt>
                <c:pt idx="3006">
                  <c:v>43227.419733796298</c:v>
                </c:pt>
                <c:pt idx="3007">
                  <c:v>43227.419976851852</c:v>
                </c:pt>
                <c:pt idx="3008">
                  <c:v>43227.420219907406</c:v>
                </c:pt>
                <c:pt idx="3009">
                  <c:v>43227.42046296296</c:v>
                </c:pt>
                <c:pt idx="3010">
                  <c:v>43227.420706018522</c:v>
                </c:pt>
                <c:pt idx="3011">
                  <c:v>43227.420949074076</c:v>
                </c:pt>
                <c:pt idx="3012">
                  <c:v>43227.42119212963</c:v>
                </c:pt>
                <c:pt idx="3013">
                  <c:v>43227.421435185184</c:v>
                </c:pt>
                <c:pt idx="3014">
                  <c:v>43227.421678240738</c:v>
                </c:pt>
                <c:pt idx="3015">
                  <c:v>43227.4219212963</c:v>
                </c:pt>
                <c:pt idx="3016">
                  <c:v>43227.422164351854</c:v>
                </c:pt>
                <c:pt idx="3017">
                  <c:v>43227.422407407408</c:v>
                </c:pt>
                <c:pt idx="3018">
                  <c:v>43227.422650462962</c:v>
                </c:pt>
                <c:pt idx="3019">
                  <c:v>43227.422893518517</c:v>
                </c:pt>
                <c:pt idx="3020">
                  <c:v>43227.423136574071</c:v>
                </c:pt>
                <c:pt idx="3021">
                  <c:v>43227.423379629632</c:v>
                </c:pt>
                <c:pt idx="3022">
                  <c:v>43227.423622685186</c:v>
                </c:pt>
                <c:pt idx="3023">
                  <c:v>43227.42386574074</c:v>
                </c:pt>
                <c:pt idx="3024">
                  <c:v>43227.424108796295</c:v>
                </c:pt>
                <c:pt idx="3025">
                  <c:v>43227.424351851849</c:v>
                </c:pt>
                <c:pt idx="3026">
                  <c:v>43227.42459490741</c:v>
                </c:pt>
                <c:pt idx="3027">
                  <c:v>43227.424837962964</c:v>
                </c:pt>
                <c:pt idx="3028">
                  <c:v>43227.425081018519</c:v>
                </c:pt>
                <c:pt idx="3029">
                  <c:v>43227.425324074073</c:v>
                </c:pt>
                <c:pt idx="3030">
                  <c:v>43227.425567129627</c:v>
                </c:pt>
                <c:pt idx="3031">
                  <c:v>43227.425810185188</c:v>
                </c:pt>
                <c:pt idx="3032">
                  <c:v>43227.426053240742</c:v>
                </c:pt>
                <c:pt idx="3033">
                  <c:v>43227.426296296297</c:v>
                </c:pt>
                <c:pt idx="3034">
                  <c:v>43227.426539351851</c:v>
                </c:pt>
                <c:pt idx="3035">
                  <c:v>43227.426782407405</c:v>
                </c:pt>
                <c:pt idx="3036">
                  <c:v>43227.427025462966</c:v>
                </c:pt>
                <c:pt idx="3037">
                  <c:v>43227.427268518521</c:v>
                </c:pt>
                <c:pt idx="3038">
                  <c:v>43227.427511574075</c:v>
                </c:pt>
                <c:pt idx="3039">
                  <c:v>43227.427754629629</c:v>
                </c:pt>
                <c:pt idx="3040">
                  <c:v>43227.427997685183</c:v>
                </c:pt>
              </c:numCache>
            </c:numRef>
          </c:xVal>
          <c:yVal>
            <c:numRef>
              <c:f>HEADER!$F$2:$F$3042</c:f>
              <c:numCache>
                <c:formatCode>General</c:formatCode>
                <c:ptCount val="3041"/>
                <c:pt idx="0">
                  <c:v>762.09234000000004</c:v>
                </c:pt>
                <c:pt idx="1">
                  <c:v>762.11193000000003</c:v>
                </c:pt>
                <c:pt idx="2">
                  <c:v>762.10655999999994</c:v>
                </c:pt>
                <c:pt idx="3">
                  <c:v>762.11962000000005</c:v>
                </c:pt>
                <c:pt idx="4">
                  <c:v>761.99243000000001</c:v>
                </c:pt>
                <c:pt idx="5">
                  <c:v>762.09160999999995</c:v>
                </c:pt>
                <c:pt idx="6">
                  <c:v>762.06884000000002</c:v>
                </c:pt>
                <c:pt idx="7">
                  <c:v>762.14653999999996</c:v>
                </c:pt>
                <c:pt idx="8">
                  <c:v>762.15801999999996</c:v>
                </c:pt>
                <c:pt idx="9">
                  <c:v>762.11401000000001</c:v>
                </c:pt>
                <c:pt idx="10">
                  <c:v>762.12181999999996</c:v>
                </c:pt>
                <c:pt idx="11">
                  <c:v>762.15368000000001</c:v>
                </c:pt>
                <c:pt idx="12">
                  <c:v>762.17205000000001</c:v>
                </c:pt>
                <c:pt idx="13">
                  <c:v>762.25591999999995</c:v>
                </c:pt>
                <c:pt idx="14">
                  <c:v>762.24450000000002</c:v>
                </c:pt>
                <c:pt idx="15">
                  <c:v>762.23242000000005</c:v>
                </c:pt>
                <c:pt idx="16">
                  <c:v>762.19848000000002</c:v>
                </c:pt>
                <c:pt idx="17">
                  <c:v>762.22520999999995</c:v>
                </c:pt>
                <c:pt idx="18">
                  <c:v>762.20861000000002</c:v>
                </c:pt>
                <c:pt idx="19">
                  <c:v>762.26727000000005</c:v>
                </c:pt>
                <c:pt idx="20">
                  <c:v>762.31079</c:v>
                </c:pt>
                <c:pt idx="21">
                  <c:v>762.35900000000004</c:v>
                </c:pt>
                <c:pt idx="22">
                  <c:v>762.34338000000002</c:v>
                </c:pt>
                <c:pt idx="23">
                  <c:v>762.37896000000001</c:v>
                </c:pt>
                <c:pt idx="24">
                  <c:v>762.33068000000003</c:v>
                </c:pt>
                <c:pt idx="25">
                  <c:v>762.34984999999995</c:v>
                </c:pt>
                <c:pt idx="26">
                  <c:v>762.30418999999995</c:v>
                </c:pt>
                <c:pt idx="27">
                  <c:v>762.34936000000005</c:v>
                </c:pt>
                <c:pt idx="28">
                  <c:v>762.37786000000006</c:v>
                </c:pt>
                <c:pt idx="29">
                  <c:v>762.37396000000001</c:v>
                </c:pt>
                <c:pt idx="30">
                  <c:v>762.33703000000003</c:v>
                </c:pt>
                <c:pt idx="31">
                  <c:v>762.35344999999995</c:v>
                </c:pt>
                <c:pt idx="32">
                  <c:v>762.32610999999997</c:v>
                </c:pt>
                <c:pt idx="33">
                  <c:v>762.32457999999997</c:v>
                </c:pt>
                <c:pt idx="34">
                  <c:v>762.30462</c:v>
                </c:pt>
                <c:pt idx="35">
                  <c:v>762.31053999999995</c:v>
                </c:pt>
                <c:pt idx="36">
                  <c:v>762.31548999999995</c:v>
                </c:pt>
                <c:pt idx="37">
                  <c:v>762.31475</c:v>
                </c:pt>
                <c:pt idx="38">
                  <c:v>762.37523999999996</c:v>
                </c:pt>
                <c:pt idx="39">
                  <c:v>762.39953000000003</c:v>
                </c:pt>
                <c:pt idx="40">
                  <c:v>762.39862000000005</c:v>
                </c:pt>
                <c:pt idx="41">
                  <c:v>762.31939</c:v>
                </c:pt>
                <c:pt idx="42">
                  <c:v>762.32263</c:v>
                </c:pt>
                <c:pt idx="43">
                  <c:v>762.27508</c:v>
                </c:pt>
                <c:pt idx="44">
                  <c:v>762.31084999999996</c:v>
                </c:pt>
                <c:pt idx="45">
                  <c:v>762.36126000000002</c:v>
                </c:pt>
                <c:pt idx="46">
                  <c:v>762.30444</c:v>
                </c:pt>
                <c:pt idx="47">
                  <c:v>762.32817999999997</c:v>
                </c:pt>
                <c:pt idx="48">
                  <c:v>762.32299</c:v>
                </c:pt>
                <c:pt idx="49">
                  <c:v>762.34429</c:v>
                </c:pt>
                <c:pt idx="50">
                  <c:v>762.32542999999998</c:v>
                </c:pt>
                <c:pt idx="51">
                  <c:v>762.33403999999996</c:v>
                </c:pt>
                <c:pt idx="52">
                  <c:v>762.37114999999994</c:v>
                </c:pt>
                <c:pt idx="53">
                  <c:v>762.34618999999998</c:v>
                </c:pt>
                <c:pt idx="54">
                  <c:v>762.36694</c:v>
                </c:pt>
                <c:pt idx="55">
                  <c:v>762.37982</c:v>
                </c:pt>
                <c:pt idx="56">
                  <c:v>762.40350000000001</c:v>
                </c:pt>
                <c:pt idx="57">
                  <c:v>762.39984000000004</c:v>
                </c:pt>
                <c:pt idx="58">
                  <c:v>762.42436999999995</c:v>
                </c:pt>
                <c:pt idx="59">
                  <c:v>762.43505000000005</c:v>
                </c:pt>
                <c:pt idx="60">
                  <c:v>762.40392999999995</c:v>
                </c:pt>
                <c:pt idx="61">
                  <c:v>762.46654999999998</c:v>
                </c:pt>
                <c:pt idx="62">
                  <c:v>762.45592999999997</c:v>
                </c:pt>
                <c:pt idx="63">
                  <c:v>762.45177999999999</c:v>
                </c:pt>
                <c:pt idx="64">
                  <c:v>762.42132000000004</c:v>
                </c:pt>
                <c:pt idx="65">
                  <c:v>762.46099000000004</c:v>
                </c:pt>
                <c:pt idx="66">
                  <c:v>762.43127000000004</c:v>
                </c:pt>
                <c:pt idx="67">
                  <c:v>762.46704</c:v>
                </c:pt>
                <c:pt idx="68">
                  <c:v>762.46203000000003</c:v>
                </c:pt>
                <c:pt idx="69">
                  <c:v>762.43194000000005</c:v>
                </c:pt>
                <c:pt idx="70">
                  <c:v>762.43633999999997</c:v>
                </c:pt>
                <c:pt idx="71">
                  <c:v>762.48821999999996</c:v>
                </c:pt>
                <c:pt idx="72">
                  <c:v>762.48875999999996</c:v>
                </c:pt>
                <c:pt idx="73">
                  <c:v>762.37860000000001</c:v>
                </c:pt>
                <c:pt idx="74">
                  <c:v>762.43060000000003</c:v>
                </c:pt>
                <c:pt idx="75">
                  <c:v>762.40673000000004</c:v>
                </c:pt>
                <c:pt idx="76">
                  <c:v>762.4461</c:v>
                </c:pt>
                <c:pt idx="77">
                  <c:v>762.48344999999995</c:v>
                </c:pt>
                <c:pt idx="78">
                  <c:v>762.45928000000004</c:v>
                </c:pt>
                <c:pt idx="79">
                  <c:v>762.44804999999997</c:v>
                </c:pt>
                <c:pt idx="80">
                  <c:v>762.49139000000002</c:v>
                </c:pt>
                <c:pt idx="81">
                  <c:v>762.50468999999998</c:v>
                </c:pt>
                <c:pt idx="82">
                  <c:v>762.48883000000001</c:v>
                </c:pt>
                <c:pt idx="83">
                  <c:v>762.49028999999996</c:v>
                </c:pt>
                <c:pt idx="84">
                  <c:v>762.53601000000003</c:v>
                </c:pt>
                <c:pt idx="85">
                  <c:v>762.51391000000001</c:v>
                </c:pt>
                <c:pt idx="86">
                  <c:v>762.55882999999994</c:v>
                </c:pt>
                <c:pt idx="87">
                  <c:v>762.59436000000005</c:v>
                </c:pt>
                <c:pt idx="88">
                  <c:v>762.51251000000002</c:v>
                </c:pt>
                <c:pt idx="89">
                  <c:v>762.51904000000002</c:v>
                </c:pt>
                <c:pt idx="90">
                  <c:v>762.56713000000002</c:v>
                </c:pt>
                <c:pt idx="91">
                  <c:v>762.57866999999999</c:v>
                </c:pt>
                <c:pt idx="92">
                  <c:v>762.57066999999995</c:v>
                </c:pt>
                <c:pt idx="93">
                  <c:v>762.59423000000004</c:v>
                </c:pt>
                <c:pt idx="94">
                  <c:v>762.55241999999998</c:v>
                </c:pt>
                <c:pt idx="95">
                  <c:v>762.56164000000001</c:v>
                </c:pt>
                <c:pt idx="96">
                  <c:v>762.51092000000006</c:v>
                </c:pt>
                <c:pt idx="97">
                  <c:v>762.48553000000004</c:v>
                </c:pt>
                <c:pt idx="98">
                  <c:v>762.56084999999996</c:v>
                </c:pt>
                <c:pt idx="99">
                  <c:v>762.55938000000003</c:v>
                </c:pt>
                <c:pt idx="100">
                  <c:v>762.56829000000005</c:v>
                </c:pt>
                <c:pt idx="101">
                  <c:v>762.55602999999996</c:v>
                </c:pt>
                <c:pt idx="102">
                  <c:v>762.55822000000001</c:v>
                </c:pt>
                <c:pt idx="103">
                  <c:v>762.57928000000004</c:v>
                </c:pt>
                <c:pt idx="104">
                  <c:v>762.54759999999999</c:v>
                </c:pt>
                <c:pt idx="105">
                  <c:v>762.54052000000001</c:v>
                </c:pt>
                <c:pt idx="106">
                  <c:v>762.58592999999996</c:v>
                </c:pt>
                <c:pt idx="107">
                  <c:v>762.59869000000003</c:v>
                </c:pt>
                <c:pt idx="108">
                  <c:v>762.61302999999998</c:v>
                </c:pt>
                <c:pt idx="109">
                  <c:v>762.59783000000004</c:v>
                </c:pt>
                <c:pt idx="110">
                  <c:v>762.59924000000001</c:v>
                </c:pt>
                <c:pt idx="111">
                  <c:v>762.57739000000004</c:v>
                </c:pt>
                <c:pt idx="112">
                  <c:v>762.64434000000006</c:v>
                </c:pt>
                <c:pt idx="113">
                  <c:v>762.63012000000003</c:v>
                </c:pt>
                <c:pt idx="114">
                  <c:v>762.65630999999996</c:v>
                </c:pt>
                <c:pt idx="115">
                  <c:v>762.62743999999998</c:v>
                </c:pt>
                <c:pt idx="116">
                  <c:v>762.61431000000005</c:v>
                </c:pt>
                <c:pt idx="117">
                  <c:v>762.60118999999997</c:v>
                </c:pt>
                <c:pt idx="118">
                  <c:v>762.63780999999994</c:v>
                </c:pt>
                <c:pt idx="119">
                  <c:v>762.63391000000001</c:v>
                </c:pt>
                <c:pt idx="120">
                  <c:v>762.65422999999998</c:v>
                </c:pt>
                <c:pt idx="121">
                  <c:v>762.60991999999999</c:v>
                </c:pt>
                <c:pt idx="122">
                  <c:v>762.60864000000004</c:v>
                </c:pt>
                <c:pt idx="123">
                  <c:v>762.61852999999996</c:v>
                </c:pt>
                <c:pt idx="124">
                  <c:v>762.64531999999997</c:v>
                </c:pt>
                <c:pt idx="125">
                  <c:v>762.63744999999994</c:v>
                </c:pt>
                <c:pt idx="126">
                  <c:v>762.72411999999997</c:v>
                </c:pt>
                <c:pt idx="127">
                  <c:v>762.68773999999996</c:v>
                </c:pt>
                <c:pt idx="128">
                  <c:v>762.66192000000001</c:v>
                </c:pt>
                <c:pt idx="129">
                  <c:v>762.63774999999998</c:v>
                </c:pt>
                <c:pt idx="130">
                  <c:v>762.63</c:v>
                </c:pt>
                <c:pt idx="131">
                  <c:v>762.65533000000005</c:v>
                </c:pt>
                <c:pt idx="132">
                  <c:v>762.65515000000005</c:v>
                </c:pt>
                <c:pt idx="133">
                  <c:v>762.66270999999995</c:v>
                </c:pt>
                <c:pt idx="134">
                  <c:v>762.68462999999997</c:v>
                </c:pt>
                <c:pt idx="135">
                  <c:v>762.68913999999995</c:v>
                </c:pt>
                <c:pt idx="136">
                  <c:v>762.73650999999995</c:v>
                </c:pt>
                <c:pt idx="137">
                  <c:v>762.70403999999996</c:v>
                </c:pt>
                <c:pt idx="138">
                  <c:v>762.57934</c:v>
                </c:pt>
                <c:pt idx="139">
                  <c:v>762.66161999999997</c:v>
                </c:pt>
                <c:pt idx="140">
                  <c:v>762.63439000000005</c:v>
                </c:pt>
                <c:pt idx="141">
                  <c:v>762.62022999999999</c:v>
                </c:pt>
                <c:pt idx="142">
                  <c:v>762.63005999999996</c:v>
                </c:pt>
                <c:pt idx="143">
                  <c:v>762.59795999999994</c:v>
                </c:pt>
                <c:pt idx="144">
                  <c:v>762.60545999999999</c:v>
                </c:pt>
                <c:pt idx="145">
                  <c:v>762.67321000000004</c:v>
                </c:pt>
                <c:pt idx="146">
                  <c:v>762.66917999999998</c:v>
                </c:pt>
                <c:pt idx="147">
                  <c:v>762.68254999999999</c:v>
                </c:pt>
                <c:pt idx="148">
                  <c:v>762.62450999999999</c:v>
                </c:pt>
                <c:pt idx="149">
                  <c:v>762.72313999999994</c:v>
                </c:pt>
                <c:pt idx="150">
                  <c:v>762.69537000000003</c:v>
                </c:pt>
                <c:pt idx="151">
                  <c:v>762.71118000000001</c:v>
                </c:pt>
                <c:pt idx="152">
                  <c:v>762.69952000000001</c:v>
                </c:pt>
                <c:pt idx="153">
                  <c:v>762.67998999999998</c:v>
                </c:pt>
                <c:pt idx="154">
                  <c:v>762.71685000000002</c:v>
                </c:pt>
                <c:pt idx="155">
                  <c:v>762.72802000000001</c:v>
                </c:pt>
                <c:pt idx="156">
                  <c:v>762.69830000000002</c:v>
                </c:pt>
                <c:pt idx="157">
                  <c:v>762.68913999999995</c:v>
                </c:pt>
                <c:pt idx="158">
                  <c:v>762.68687999999997</c:v>
                </c:pt>
                <c:pt idx="159">
                  <c:v>762.72460000000001</c:v>
                </c:pt>
                <c:pt idx="160">
                  <c:v>762.71063000000004</c:v>
                </c:pt>
                <c:pt idx="161">
                  <c:v>762.72649999999999</c:v>
                </c:pt>
                <c:pt idx="162">
                  <c:v>762.75621999999998</c:v>
                </c:pt>
                <c:pt idx="163">
                  <c:v>762.73546999999996</c:v>
                </c:pt>
                <c:pt idx="164">
                  <c:v>762.77520000000004</c:v>
                </c:pt>
                <c:pt idx="165">
                  <c:v>762.73753999999997</c:v>
                </c:pt>
                <c:pt idx="166">
                  <c:v>762.73266000000001</c:v>
                </c:pt>
                <c:pt idx="167">
                  <c:v>762.72283000000004</c:v>
                </c:pt>
                <c:pt idx="168">
                  <c:v>762.71623999999997</c:v>
                </c:pt>
                <c:pt idx="169">
                  <c:v>762.73278000000005</c:v>
                </c:pt>
                <c:pt idx="170">
                  <c:v>762.70219999999995</c:v>
                </c:pt>
                <c:pt idx="171">
                  <c:v>762.69586000000004</c:v>
                </c:pt>
                <c:pt idx="172">
                  <c:v>762.70219999999995</c:v>
                </c:pt>
                <c:pt idx="173">
                  <c:v>762.74291000000005</c:v>
                </c:pt>
                <c:pt idx="174">
                  <c:v>762.73167999999998</c:v>
                </c:pt>
                <c:pt idx="175">
                  <c:v>762.70312000000001</c:v>
                </c:pt>
                <c:pt idx="176">
                  <c:v>762.71911</c:v>
                </c:pt>
                <c:pt idx="177">
                  <c:v>762.72607000000005</c:v>
                </c:pt>
                <c:pt idx="178">
                  <c:v>762.70703000000003</c:v>
                </c:pt>
                <c:pt idx="179">
                  <c:v>762.71936000000005</c:v>
                </c:pt>
                <c:pt idx="180">
                  <c:v>762.79332999999997</c:v>
                </c:pt>
                <c:pt idx="181">
                  <c:v>762.79247999999995</c:v>
                </c:pt>
                <c:pt idx="182">
                  <c:v>762.77293999999995</c:v>
                </c:pt>
                <c:pt idx="183">
                  <c:v>762.78088000000002</c:v>
                </c:pt>
                <c:pt idx="184">
                  <c:v>762.72625000000005</c:v>
                </c:pt>
                <c:pt idx="185">
                  <c:v>762.77484000000004</c:v>
                </c:pt>
                <c:pt idx="186">
                  <c:v>762.77477999999996</c:v>
                </c:pt>
                <c:pt idx="187">
                  <c:v>762.79614000000004</c:v>
                </c:pt>
                <c:pt idx="188">
                  <c:v>762.76396999999997</c:v>
                </c:pt>
                <c:pt idx="189">
                  <c:v>762.80412999999999</c:v>
                </c:pt>
                <c:pt idx="190">
                  <c:v>762.75054</c:v>
                </c:pt>
                <c:pt idx="191">
                  <c:v>762.80772999999999</c:v>
                </c:pt>
                <c:pt idx="192">
                  <c:v>762.81340999999998</c:v>
                </c:pt>
                <c:pt idx="193">
                  <c:v>762.80944</c:v>
                </c:pt>
                <c:pt idx="194">
                  <c:v>762.76147000000003</c:v>
                </c:pt>
                <c:pt idx="195">
                  <c:v>762.75328999999999</c:v>
                </c:pt>
                <c:pt idx="196">
                  <c:v>762.77000999999996</c:v>
                </c:pt>
                <c:pt idx="197">
                  <c:v>762.77575000000002</c:v>
                </c:pt>
                <c:pt idx="198">
                  <c:v>762.75163999999995</c:v>
                </c:pt>
                <c:pt idx="199">
                  <c:v>762.73137999999994</c:v>
                </c:pt>
                <c:pt idx="200">
                  <c:v>762.74072000000001</c:v>
                </c:pt>
                <c:pt idx="201">
                  <c:v>762.71594000000005</c:v>
                </c:pt>
                <c:pt idx="202">
                  <c:v>762.74968999999999</c:v>
                </c:pt>
                <c:pt idx="203">
                  <c:v>762.74383</c:v>
                </c:pt>
                <c:pt idx="204">
                  <c:v>762.77679000000001</c:v>
                </c:pt>
                <c:pt idx="205">
                  <c:v>762.73528999999996</c:v>
                </c:pt>
                <c:pt idx="206">
                  <c:v>762.70397000000003</c:v>
                </c:pt>
                <c:pt idx="207">
                  <c:v>762.73137999999994</c:v>
                </c:pt>
                <c:pt idx="208">
                  <c:v>762.71043999999995</c:v>
                </c:pt>
                <c:pt idx="209">
                  <c:v>762.72929999999997</c:v>
                </c:pt>
                <c:pt idx="210">
                  <c:v>762.76165000000003</c:v>
                </c:pt>
                <c:pt idx="211">
                  <c:v>762.74297999999999</c:v>
                </c:pt>
                <c:pt idx="212">
                  <c:v>762.68200000000002</c:v>
                </c:pt>
                <c:pt idx="213">
                  <c:v>762.66985999999997</c:v>
                </c:pt>
                <c:pt idx="214">
                  <c:v>762.66801999999996</c:v>
                </c:pt>
                <c:pt idx="215">
                  <c:v>762.68047999999999</c:v>
                </c:pt>
                <c:pt idx="216">
                  <c:v>762.67552999999998</c:v>
                </c:pt>
                <c:pt idx="217">
                  <c:v>762.70239000000004</c:v>
                </c:pt>
                <c:pt idx="218">
                  <c:v>762.70610999999997</c:v>
                </c:pt>
                <c:pt idx="219">
                  <c:v>762.73302999999999</c:v>
                </c:pt>
                <c:pt idx="220">
                  <c:v>762.70343000000003</c:v>
                </c:pt>
                <c:pt idx="221">
                  <c:v>762.71838000000002</c:v>
                </c:pt>
                <c:pt idx="222">
                  <c:v>762.70732999999996</c:v>
                </c:pt>
                <c:pt idx="223">
                  <c:v>762.69897000000003</c:v>
                </c:pt>
                <c:pt idx="224">
                  <c:v>762.69982000000005</c:v>
                </c:pt>
                <c:pt idx="225">
                  <c:v>762.71294999999998</c:v>
                </c:pt>
                <c:pt idx="226">
                  <c:v>762.74126999999999</c:v>
                </c:pt>
                <c:pt idx="227">
                  <c:v>762.76251000000002</c:v>
                </c:pt>
                <c:pt idx="228">
                  <c:v>762.69757000000004</c:v>
                </c:pt>
                <c:pt idx="229">
                  <c:v>762.74108000000001</c:v>
                </c:pt>
                <c:pt idx="230">
                  <c:v>762.75354000000004</c:v>
                </c:pt>
                <c:pt idx="231">
                  <c:v>762.74444000000005</c:v>
                </c:pt>
                <c:pt idx="232">
                  <c:v>762.77557000000002</c:v>
                </c:pt>
                <c:pt idx="233">
                  <c:v>762.80827999999997</c:v>
                </c:pt>
                <c:pt idx="234">
                  <c:v>762.78601000000003</c:v>
                </c:pt>
                <c:pt idx="235">
                  <c:v>762.78905999999995</c:v>
                </c:pt>
                <c:pt idx="236">
                  <c:v>762.82475999999997</c:v>
                </c:pt>
                <c:pt idx="237">
                  <c:v>762.78497000000004</c:v>
                </c:pt>
                <c:pt idx="238">
                  <c:v>762.81407999999999</c:v>
                </c:pt>
                <c:pt idx="239">
                  <c:v>762.80694000000005</c:v>
                </c:pt>
                <c:pt idx="240">
                  <c:v>762.79510000000005</c:v>
                </c:pt>
                <c:pt idx="241">
                  <c:v>762.77477999999996</c:v>
                </c:pt>
                <c:pt idx="242">
                  <c:v>762.78728999999998</c:v>
                </c:pt>
                <c:pt idx="243">
                  <c:v>762.81859999999995</c:v>
                </c:pt>
                <c:pt idx="244">
                  <c:v>762.79692999999997</c:v>
                </c:pt>
                <c:pt idx="245">
                  <c:v>762.81841999999995</c:v>
                </c:pt>
                <c:pt idx="246">
                  <c:v>762.80101999999999</c:v>
                </c:pt>
                <c:pt idx="247">
                  <c:v>762.78588000000002</c:v>
                </c:pt>
                <c:pt idx="248">
                  <c:v>762.78441999999995</c:v>
                </c:pt>
                <c:pt idx="249">
                  <c:v>762.75958000000003</c:v>
                </c:pt>
                <c:pt idx="250">
                  <c:v>762.79687000000001</c:v>
                </c:pt>
                <c:pt idx="251">
                  <c:v>762.78648999999996</c:v>
                </c:pt>
                <c:pt idx="252">
                  <c:v>762.81389999999999</c:v>
                </c:pt>
                <c:pt idx="253">
                  <c:v>762.78961000000004</c:v>
                </c:pt>
                <c:pt idx="254">
                  <c:v>762.80363999999997</c:v>
                </c:pt>
                <c:pt idx="255">
                  <c:v>762.74468000000002</c:v>
                </c:pt>
                <c:pt idx="256">
                  <c:v>762.78954999999996</c:v>
                </c:pt>
                <c:pt idx="257">
                  <c:v>762.78393000000005</c:v>
                </c:pt>
                <c:pt idx="258">
                  <c:v>762.75591999999995</c:v>
                </c:pt>
                <c:pt idx="259">
                  <c:v>762.77238999999997</c:v>
                </c:pt>
                <c:pt idx="260">
                  <c:v>762.78326000000004</c:v>
                </c:pt>
                <c:pt idx="261">
                  <c:v>762.75694999999996</c:v>
                </c:pt>
                <c:pt idx="262">
                  <c:v>762.75958000000003</c:v>
                </c:pt>
                <c:pt idx="263">
                  <c:v>762.72265000000004</c:v>
                </c:pt>
                <c:pt idx="264">
                  <c:v>762.70306000000005</c:v>
                </c:pt>
                <c:pt idx="265">
                  <c:v>762.73333000000002</c:v>
                </c:pt>
                <c:pt idx="266">
                  <c:v>762.75085000000001</c:v>
                </c:pt>
                <c:pt idx="267">
                  <c:v>762.73919000000001</c:v>
                </c:pt>
                <c:pt idx="268">
                  <c:v>762.73613999999998</c:v>
                </c:pt>
                <c:pt idx="269">
                  <c:v>762.72540000000004</c:v>
                </c:pt>
                <c:pt idx="270">
                  <c:v>762.70684000000006</c:v>
                </c:pt>
                <c:pt idx="271">
                  <c:v>762.69653000000005</c:v>
                </c:pt>
                <c:pt idx="272">
                  <c:v>762.71642999999995</c:v>
                </c:pt>
                <c:pt idx="273">
                  <c:v>762.68713000000002</c:v>
                </c:pt>
                <c:pt idx="274">
                  <c:v>762.69232</c:v>
                </c:pt>
                <c:pt idx="275">
                  <c:v>762.70836999999995</c:v>
                </c:pt>
                <c:pt idx="276">
                  <c:v>762.71765000000005</c:v>
                </c:pt>
                <c:pt idx="277">
                  <c:v>762.68298000000004</c:v>
                </c:pt>
                <c:pt idx="278">
                  <c:v>762.70916</c:v>
                </c:pt>
                <c:pt idx="279">
                  <c:v>762.69317000000001</c:v>
                </c:pt>
                <c:pt idx="280">
                  <c:v>762.71141999999998</c:v>
                </c:pt>
                <c:pt idx="281">
                  <c:v>762.71007999999995</c:v>
                </c:pt>
                <c:pt idx="282">
                  <c:v>762.72833000000003</c:v>
                </c:pt>
                <c:pt idx="283">
                  <c:v>762.69218999999998</c:v>
                </c:pt>
                <c:pt idx="284">
                  <c:v>762.71112000000005</c:v>
                </c:pt>
                <c:pt idx="285">
                  <c:v>762.75468999999998</c:v>
                </c:pt>
                <c:pt idx="286">
                  <c:v>762.73388</c:v>
                </c:pt>
                <c:pt idx="287">
                  <c:v>762.70312000000001</c:v>
                </c:pt>
                <c:pt idx="288">
                  <c:v>762.70372999999995</c:v>
                </c:pt>
                <c:pt idx="289">
                  <c:v>762.72051999999996</c:v>
                </c:pt>
                <c:pt idx="290">
                  <c:v>762.72607000000005</c:v>
                </c:pt>
                <c:pt idx="291">
                  <c:v>762.72375</c:v>
                </c:pt>
                <c:pt idx="292">
                  <c:v>762.71459000000004</c:v>
                </c:pt>
                <c:pt idx="293">
                  <c:v>762.71519999999998</c:v>
                </c:pt>
                <c:pt idx="294">
                  <c:v>762.72924</c:v>
                </c:pt>
                <c:pt idx="295">
                  <c:v>762.71893</c:v>
                </c:pt>
                <c:pt idx="296">
                  <c:v>762.71118000000001</c:v>
                </c:pt>
                <c:pt idx="297">
                  <c:v>762.72424000000001</c:v>
                </c:pt>
                <c:pt idx="298">
                  <c:v>762.72997999999995</c:v>
                </c:pt>
                <c:pt idx="299">
                  <c:v>762.69744000000003</c:v>
                </c:pt>
                <c:pt idx="300">
                  <c:v>762.71794999999997</c:v>
                </c:pt>
                <c:pt idx="301">
                  <c:v>762.69146000000001</c:v>
                </c:pt>
                <c:pt idx="302">
                  <c:v>762.70988999999997</c:v>
                </c:pt>
                <c:pt idx="303">
                  <c:v>762.70384999999999</c:v>
                </c:pt>
                <c:pt idx="304">
                  <c:v>762.68627000000004</c:v>
                </c:pt>
                <c:pt idx="305">
                  <c:v>762.70232999999996</c:v>
                </c:pt>
                <c:pt idx="306">
                  <c:v>762.68822999999998</c:v>
                </c:pt>
                <c:pt idx="307">
                  <c:v>762.70581000000004</c:v>
                </c:pt>
                <c:pt idx="308">
                  <c:v>762.68811000000005</c:v>
                </c:pt>
                <c:pt idx="309">
                  <c:v>762.67485999999997</c:v>
                </c:pt>
                <c:pt idx="310">
                  <c:v>762.69232</c:v>
                </c:pt>
                <c:pt idx="311">
                  <c:v>762.66998000000001</c:v>
                </c:pt>
                <c:pt idx="312">
                  <c:v>762.67430999999999</c:v>
                </c:pt>
                <c:pt idx="313">
                  <c:v>762.72796000000005</c:v>
                </c:pt>
                <c:pt idx="314">
                  <c:v>762.69975999999997</c:v>
                </c:pt>
                <c:pt idx="315">
                  <c:v>762.72076000000004</c:v>
                </c:pt>
                <c:pt idx="316">
                  <c:v>762.70141000000001</c:v>
                </c:pt>
                <c:pt idx="317">
                  <c:v>762.68060000000003</c:v>
                </c:pt>
                <c:pt idx="318">
                  <c:v>762.68083999999999</c:v>
                </c:pt>
                <c:pt idx="319">
                  <c:v>762.65788999999995</c:v>
                </c:pt>
                <c:pt idx="320">
                  <c:v>762.65410999999995</c:v>
                </c:pt>
                <c:pt idx="321">
                  <c:v>762.67345999999998</c:v>
                </c:pt>
                <c:pt idx="322">
                  <c:v>762.66552000000001</c:v>
                </c:pt>
                <c:pt idx="323">
                  <c:v>762.64482999999996</c:v>
                </c:pt>
                <c:pt idx="324">
                  <c:v>762.61595999999997</c:v>
                </c:pt>
                <c:pt idx="325">
                  <c:v>762.62144999999998</c:v>
                </c:pt>
                <c:pt idx="326">
                  <c:v>762.61632999999995</c:v>
                </c:pt>
                <c:pt idx="327">
                  <c:v>762.65008</c:v>
                </c:pt>
                <c:pt idx="328">
                  <c:v>762.64513999999997</c:v>
                </c:pt>
                <c:pt idx="329">
                  <c:v>762.63109999999995</c:v>
                </c:pt>
                <c:pt idx="330">
                  <c:v>762.65368000000001</c:v>
                </c:pt>
                <c:pt idx="331">
                  <c:v>762.61168999999995</c:v>
                </c:pt>
                <c:pt idx="332">
                  <c:v>762.62103000000002</c:v>
                </c:pt>
                <c:pt idx="333">
                  <c:v>762.61914000000002</c:v>
                </c:pt>
                <c:pt idx="334">
                  <c:v>762.62890000000004</c:v>
                </c:pt>
                <c:pt idx="335">
                  <c:v>762.62896000000001</c:v>
                </c:pt>
                <c:pt idx="336">
                  <c:v>762.61688000000004</c:v>
                </c:pt>
                <c:pt idx="337">
                  <c:v>762.59996999999998</c:v>
                </c:pt>
                <c:pt idx="338">
                  <c:v>762.62017000000003</c:v>
                </c:pt>
                <c:pt idx="339">
                  <c:v>762.61461999999995</c:v>
                </c:pt>
                <c:pt idx="340">
                  <c:v>762.62938999999994</c:v>
                </c:pt>
                <c:pt idx="341">
                  <c:v>762.61461999999995</c:v>
                </c:pt>
                <c:pt idx="342">
                  <c:v>762.62341000000004</c:v>
                </c:pt>
                <c:pt idx="343">
                  <c:v>762.60460999999998</c:v>
                </c:pt>
                <c:pt idx="344">
                  <c:v>762.62279999999998</c:v>
                </c:pt>
                <c:pt idx="345">
                  <c:v>762.61779000000001</c:v>
                </c:pt>
                <c:pt idx="346">
                  <c:v>762.62157999999999</c:v>
                </c:pt>
                <c:pt idx="347">
                  <c:v>762.62017000000003</c:v>
                </c:pt>
                <c:pt idx="348">
                  <c:v>762.61712</c:v>
                </c:pt>
                <c:pt idx="349">
                  <c:v>762.63165000000004</c:v>
                </c:pt>
                <c:pt idx="350">
                  <c:v>762.63023999999996</c:v>
                </c:pt>
                <c:pt idx="351">
                  <c:v>762.63116000000002</c:v>
                </c:pt>
                <c:pt idx="352">
                  <c:v>762.63507000000004</c:v>
                </c:pt>
                <c:pt idx="353">
                  <c:v>762.62805000000003</c:v>
                </c:pt>
                <c:pt idx="354">
                  <c:v>762.62505999999996</c:v>
                </c:pt>
                <c:pt idx="355">
                  <c:v>762.62084000000004</c:v>
                </c:pt>
                <c:pt idx="356">
                  <c:v>762.62212999999997</c:v>
                </c:pt>
                <c:pt idx="357">
                  <c:v>762.62181999999996</c:v>
                </c:pt>
                <c:pt idx="358">
                  <c:v>762.61406999999997</c:v>
                </c:pt>
                <c:pt idx="359">
                  <c:v>762.62004999999999</c:v>
                </c:pt>
                <c:pt idx="360">
                  <c:v>762.63616000000002</c:v>
                </c:pt>
                <c:pt idx="361">
                  <c:v>762.63567999999998</c:v>
                </c:pt>
                <c:pt idx="362">
                  <c:v>762.62212999999997</c:v>
                </c:pt>
                <c:pt idx="363">
                  <c:v>762.61681999999996</c:v>
                </c:pt>
                <c:pt idx="364">
                  <c:v>762.58630000000005</c:v>
                </c:pt>
                <c:pt idx="365">
                  <c:v>762.60522000000003</c:v>
                </c:pt>
                <c:pt idx="366">
                  <c:v>762.58696999999995</c:v>
                </c:pt>
                <c:pt idx="367">
                  <c:v>762.56982000000005</c:v>
                </c:pt>
                <c:pt idx="368">
                  <c:v>762.59038999999996</c:v>
                </c:pt>
                <c:pt idx="369">
                  <c:v>762.57866999999999</c:v>
                </c:pt>
                <c:pt idx="370">
                  <c:v>762.56726000000003</c:v>
                </c:pt>
                <c:pt idx="371">
                  <c:v>762.58226999999999</c:v>
                </c:pt>
                <c:pt idx="372">
                  <c:v>762.57104000000004</c:v>
                </c:pt>
                <c:pt idx="373">
                  <c:v>762.5924</c:v>
                </c:pt>
                <c:pt idx="374">
                  <c:v>762.57263</c:v>
                </c:pt>
                <c:pt idx="375">
                  <c:v>762.58543999999995</c:v>
                </c:pt>
                <c:pt idx="376">
                  <c:v>762.58867999999995</c:v>
                </c:pt>
                <c:pt idx="377">
                  <c:v>762.56548999999995</c:v>
                </c:pt>
                <c:pt idx="378">
                  <c:v>762.57727</c:v>
                </c:pt>
                <c:pt idx="379">
                  <c:v>762.55547999999999</c:v>
                </c:pt>
                <c:pt idx="380">
                  <c:v>762.53770999999995</c:v>
                </c:pt>
                <c:pt idx="381">
                  <c:v>762.55193999999995</c:v>
                </c:pt>
                <c:pt idx="382">
                  <c:v>762.53588000000002</c:v>
                </c:pt>
                <c:pt idx="383">
                  <c:v>762.55931999999996</c:v>
                </c:pt>
                <c:pt idx="384">
                  <c:v>762.52013999999997</c:v>
                </c:pt>
                <c:pt idx="385">
                  <c:v>762.52655000000004</c:v>
                </c:pt>
                <c:pt idx="386">
                  <c:v>762.52324999999996</c:v>
                </c:pt>
                <c:pt idx="387">
                  <c:v>762.52287999999999</c:v>
                </c:pt>
                <c:pt idx="388">
                  <c:v>762.51989000000003</c:v>
                </c:pt>
                <c:pt idx="389">
                  <c:v>762.50176999999996</c:v>
                </c:pt>
                <c:pt idx="390">
                  <c:v>762.51538000000005</c:v>
                </c:pt>
                <c:pt idx="391">
                  <c:v>762.51092000000006</c:v>
                </c:pt>
                <c:pt idx="392">
                  <c:v>762.49992999999995</c:v>
                </c:pt>
                <c:pt idx="393">
                  <c:v>762.49492999999995</c:v>
                </c:pt>
                <c:pt idx="394">
                  <c:v>762.49388999999996</c:v>
                </c:pt>
                <c:pt idx="395">
                  <c:v>762.50450999999998</c:v>
                </c:pt>
                <c:pt idx="396">
                  <c:v>762.48040000000003</c:v>
                </c:pt>
                <c:pt idx="397">
                  <c:v>762.46507999999994</c:v>
                </c:pt>
                <c:pt idx="398">
                  <c:v>762.46965999999998</c:v>
                </c:pt>
                <c:pt idx="399">
                  <c:v>762.47258999999997</c:v>
                </c:pt>
                <c:pt idx="400">
                  <c:v>762.5086</c:v>
                </c:pt>
                <c:pt idx="401">
                  <c:v>762.48828000000003</c:v>
                </c:pt>
                <c:pt idx="402">
                  <c:v>762.47900000000004</c:v>
                </c:pt>
                <c:pt idx="403">
                  <c:v>762.44731999999999</c:v>
                </c:pt>
                <c:pt idx="404">
                  <c:v>762.48382000000004</c:v>
                </c:pt>
                <c:pt idx="405">
                  <c:v>762.47460000000001</c:v>
                </c:pt>
                <c:pt idx="406">
                  <c:v>762.45763999999997</c:v>
                </c:pt>
                <c:pt idx="407">
                  <c:v>762.45721000000003</c:v>
                </c:pt>
                <c:pt idx="408">
                  <c:v>762.46289000000002</c:v>
                </c:pt>
                <c:pt idx="409">
                  <c:v>762.44273999999996</c:v>
                </c:pt>
                <c:pt idx="410">
                  <c:v>762.44006000000002</c:v>
                </c:pt>
                <c:pt idx="411">
                  <c:v>762.45703000000003</c:v>
                </c:pt>
                <c:pt idx="412">
                  <c:v>762.43687999999997</c:v>
                </c:pt>
                <c:pt idx="413">
                  <c:v>762.44384000000002</c:v>
                </c:pt>
                <c:pt idx="414">
                  <c:v>762.45294000000001</c:v>
                </c:pt>
                <c:pt idx="415">
                  <c:v>762.46281999999997</c:v>
                </c:pt>
                <c:pt idx="416">
                  <c:v>762.45153000000005</c:v>
                </c:pt>
                <c:pt idx="417">
                  <c:v>762.44341999999995</c:v>
                </c:pt>
                <c:pt idx="418">
                  <c:v>762.45250999999996</c:v>
                </c:pt>
                <c:pt idx="419">
                  <c:v>762.48302999999999</c:v>
                </c:pt>
                <c:pt idx="420">
                  <c:v>762.47942999999998</c:v>
                </c:pt>
                <c:pt idx="421">
                  <c:v>762.48022000000003</c:v>
                </c:pt>
                <c:pt idx="422">
                  <c:v>762.46258</c:v>
                </c:pt>
                <c:pt idx="423">
                  <c:v>762.48181</c:v>
                </c:pt>
                <c:pt idx="424">
                  <c:v>762.47874999999999</c:v>
                </c:pt>
                <c:pt idx="425">
                  <c:v>762.48864000000003</c:v>
                </c:pt>
                <c:pt idx="426">
                  <c:v>762.51085999999998</c:v>
                </c:pt>
                <c:pt idx="427">
                  <c:v>762.49767999999995</c:v>
                </c:pt>
                <c:pt idx="428">
                  <c:v>762.51513</c:v>
                </c:pt>
                <c:pt idx="429">
                  <c:v>762.49474999999995</c:v>
                </c:pt>
                <c:pt idx="430">
                  <c:v>762.51727000000005</c:v>
                </c:pt>
                <c:pt idx="431">
                  <c:v>762.51787999999999</c:v>
                </c:pt>
                <c:pt idx="432">
                  <c:v>762.51787999999999</c:v>
                </c:pt>
                <c:pt idx="433">
                  <c:v>762.51702</c:v>
                </c:pt>
                <c:pt idx="434">
                  <c:v>762.53607</c:v>
                </c:pt>
                <c:pt idx="435">
                  <c:v>762.51054999999997</c:v>
                </c:pt>
                <c:pt idx="436">
                  <c:v>762.52008000000001</c:v>
                </c:pt>
                <c:pt idx="437">
                  <c:v>762.52824999999996</c:v>
                </c:pt>
                <c:pt idx="438">
                  <c:v>762.52380000000005</c:v>
                </c:pt>
                <c:pt idx="439">
                  <c:v>762.54076999999995</c:v>
                </c:pt>
                <c:pt idx="440">
                  <c:v>762.52477999999996</c:v>
                </c:pt>
                <c:pt idx="441">
                  <c:v>762.55107999999996</c:v>
                </c:pt>
                <c:pt idx="442">
                  <c:v>762.54461000000003</c:v>
                </c:pt>
                <c:pt idx="443">
                  <c:v>762.52557000000002</c:v>
                </c:pt>
                <c:pt idx="444">
                  <c:v>762.52008000000001</c:v>
                </c:pt>
                <c:pt idx="445">
                  <c:v>762.55052999999998</c:v>
                </c:pt>
                <c:pt idx="446">
                  <c:v>762.55894999999998</c:v>
                </c:pt>
                <c:pt idx="447">
                  <c:v>762.55052999999998</c:v>
                </c:pt>
                <c:pt idx="448">
                  <c:v>762.54327000000001</c:v>
                </c:pt>
                <c:pt idx="449">
                  <c:v>762.55462</c:v>
                </c:pt>
                <c:pt idx="450">
                  <c:v>762.54272000000003</c:v>
                </c:pt>
                <c:pt idx="451">
                  <c:v>762.56053999999995</c:v>
                </c:pt>
                <c:pt idx="452">
                  <c:v>762.54632000000004</c:v>
                </c:pt>
                <c:pt idx="453">
                  <c:v>762.55041000000006</c:v>
                </c:pt>
                <c:pt idx="454">
                  <c:v>762.55047000000002</c:v>
                </c:pt>
                <c:pt idx="455">
                  <c:v>762.54791</c:v>
                </c:pt>
                <c:pt idx="456">
                  <c:v>762.55169000000001</c:v>
                </c:pt>
                <c:pt idx="457">
                  <c:v>762.54540999999995</c:v>
                </c:pt>
                <c:pt idx="458">
                  <c:v>762.55029000000002</c:v>
                </c:pt>
                <c:pt idx="459">
                  <c:v>762.56127000000004</c:v>
                </c:pt>
                <c:pt idx="460">
                  <c:v>762.54290000000003</c:v>
                </c:pt>
                <c:pt idx="461">
                  <c:v>762.54943000000003</c:v>
                </c:pt>
                <c:pt idx="462">
                  <c:v>762.58099000000004</c:v>
                </c:pt>
                <c:pt idx="463">
                  <c:v>762.56102999999996</c:v>
                </c:pt>
                <c:pt idx="464">
                  <c:v>762.55809999999997</c:v>
                </c:pt>
                <c:pt idx="465">
                  <c:v>762.53521000000001</c:v>
                </c:pt>
                <c:pt idx="466">
                  <c:v>762.54974000000004</c:v>
                </c:pt>
                <c:pt idx="467">
                  <c:v>762.57060999999999</c:v>
                </c:pt>
                <c:pt idx="468">
                  <c:v>762.57635000000005</c:v>
                </c:pt>
                <c:pt idx="469">
                  <c:v>762.56187999999997</c:v>
                </c:pt>
                <c:pt idx="470">
                  <c:v>762.54498000000001</c:v>
                </c:pt>
                <c:pt idx="471">
                  <c:v>762.58366999999998</c:v>
                </c:pt>
                <c:pt idx="472">
                  <c:v>762.55101999999999</c:v>
                </c:pt>
                <c:pt idx="473">
                  <c:v>762.53814</c:v>
                </c:pt>
                <c:pt idx="474">
                  <c:v>762.53381000000002</c:v>
                </c:pt>
                <c:pt idx="475">
                  <c:v>762.53764999999999</c:v>
                </c:pt>
                <c:pt idx="476">
                  <c:v>762.54205000000002</c:v>
                </c:pt>
                <c:pt idx="477">
                  <c:v>762.56646000000001</c:v>
                </c:pt>
                <c:pt idx="478">
                  <c:v>762.52508</c:v>
                </c:pt>
                <c:pt idx="479">
                  <c:v>762.55193999999995</c:v>
                </c:pt>
                <c:pt idx="480">
                  <c:v>762.56548999999995</c:v>
                </c:pt>
                <c:pt idx="481">
                  <c:v>762.56053999999995</c:v>
                </c:pt>
                <c:pt idx="482">
                  <c:v>762.51538000000005</c:v>
                </c:pt>
                <c:pt idx="483">
                  <c:v>762.53270999999995</c:v>
                </c:pt>
                <c:pt idx="484">
                  <c:v>762.52599999999995</c:v>
                </c:pt>
                <c:pt idx="485">
                  <c:v>762.52464999999995</c:v>
                </c:pt>
                <c:pt idx="486">
                  <c:v>762.53814</c:v>
                </c:pt>
                <c:pt idx="487">
                  <c:v>762.51989000000003</c:v>
                </c:pt>
                <c:pt idx="488">
                  <c:v>762.53508999999997</c:v>
                </c:pt>
                <c:pt idx="489">
                  <c:v>762.51878999999997</c:v>
                </c:pt>
                <c:pt idx="490">
                  <c:v>762.51244999999994</c:v>
                </c:pt>
                <c:pt idx="491">
                  <c:v>762.49644999999998</c:v>
                </c:pt>
                <c:pt idx="492">
                  <c:v>762.50981999999999</c:v>
                </c:pt>
                <c:pt idx="493">
                  <c:v>762.50616000000002</c:v>
                </c:pt>
                <c:pt idx="494">
                  <c:v>762.49157000000002</c:v>
                </c:pt>
                <c:pt idx="495">
                  <c:v>762.48582999999996</c:v>
                </c:pt>
                <c:pt idx="496">
                  <c:v>762.49383</c:v>
                </c:pt>
                <c:pt idx="497">
                  <c:v>762.49841000000004</c:v>
                </c:pt>
                <c:pt idx="498">
                  <c:v>762.45610999999997</c:v>
                </c:pt>
                <c:pt idx="499">
                  <c:v>762.49162999999999</c:v>
                </c:pt>
                <c:pt idx="500">
                  <c:v>762.47009000000003</c:v>
                </c:pt>
                <c:pt idx="501">
                  <c:v>762.51140999999996</c:v>
                </c:pt>
                <c:pt idx="502">
                  <c:v>762.47380999999996</c:v>
                </c:pt>
                <c:pt idx="503">
                  <c:v>762.44817999999998</c:v>
                </c:pt>
                <c:pt idx="504">
                  <c:v>762.48027999999999</c:v>
                </c:pt>
                <c:pt idx="505">
                  <c:v>762.46043999999995</c:v>
                </c:pt>
                <c:pt idx="506">
                  <c:v>762.47338000000002</c:v>
                </c:pt>
                <c:pt idx="507">
                  <c:v>762.45110999999997</c:v>
                </c:pt>
                <c:pt idx="508">
                  <c:v>762.47118999999998</c:v>
                </c:pt>
                <c:pt idx="509">
                  <c:v>762.47509000000002</c:v>
                </c:pt>
                <c:pt idx="510">
                  <c:v>762.45628999999997</c:v>
                </c:pt>
                <c:pt idx="511">
                  <c:v>762.45470999999998</c:v>
                </c:pt>
                <c:pt idx="512">
                  <c:v>762.43926999999996</c:v>
                </c:pt>
                <c:pt idx="513">
                  <c:v>762.41827000000001</c:v>
                </c:pt>
                <c:pt idx="514">
                  <c:v>762.44860000000006</c:v>
                </c:pt>
                <c:pt idx="515">
                  <c:v>762.42529000000002</c:v>
                </c:pt>
                <c:pt idx="516">
                  <c:v>762.44140000000004</c:v>
                </c:pt>
                <c:pt idx="517">
                  <c:v>762.46294999999998</c:v>
                </c:pt>
                <c:pt idx="518">
                  <c:v>762.45836999999995</c:v>
                </c:pt>
                <c:pt idx="519">
                  <c:v>762.46825999999999</c:v>
                </c:pt>
                <c:pt idx="520">
                  <c:v>762.44689000000005</c:v>
                </c:pt>
                <c:pt idx="521">
                  <c:v>762.46960000000001</c:v>
                </c:pt>
                <c:pt idx="522">
                  <c:v>762.44566999999995</c:v>
                </c:pt>
                <c:pt idx="523">
                  <c:v>762.46423000000004</c:v>
                </c:pt>
                <c:pt idx="524">
                  <c:v>762.43254999999999</c:v>
                </c:pt>
                <c:pt idx="525">
                  <c:v>762.46936000000005</c:v>
                </c:pt>
                <c:pt idx="526">
                  <c:v>762.46289000000002</c:v>
                </c:pt>
                <c:pt idx="527">
                  <c:v>762.47766000000001</c:v>
                </c:pt>
                <c:pt idx="528">
                  <c:v>762.44560999999999</c:v>
                </c:pt>
                <c:pt idx="529">
                  <c:v>762.43218000000002</c:v>
                </c:pt>
                <c:pt idx="530">
                  <c:v>762.45812000000001</c:v>
                </c:pt>
                <c:pt idx="531">
                  <c:v>762.45281</c:v>
                </c:pt>
                <c:pt idx="532">
                  <c:v>762.42912999999999</c:v>
                </c:pt>
                <c:pt idx="533">
                  <c:v>762.40979000000004</c:v>
                </c:pt>
                <c:pt idx="534">
                  <c:v>762.42938000000004</c:v>
                </c:pt>
                <c:pt idx="535">
                  <c:v>762.42931999999996</c:v>
                </c:pt>
                <c:pt idx="536">
                  <c:v>762.44555000000003</c:v>
                </c:pt>
                <c:pt idx="537">
                  <c:v>762.44158000000004</c:v>
                </c:pt>
                <c:pt idx="538">
                  <c:v>762.45843000000002</c:v>
                </c:pt>
                <c:pt idx="539">
                  <c:v>762.44982000000005</c:v>
                </c:pt>
                <c:pt idx="540">
                  <c:v>762.43267000000003</c:v>
                </c:pt>
                <c:pt idx="541">
                  <c:v>762.45037000000002</c:v>
                </c:pt>
                <c:pt idx="542">
                  <c:v>762.45348999999999</c:v>
                </c:pt>
                <c:pt idx="543">
                  <c:v>762.45434</c:v>
                </c:pt>
                <c:pt idx="544">
                  <c:v>762.46898999999996</c:v>
                </c:pt>
                <c:pt idx="545">
                  <c:v>762.46849999999995</c:v>
                </c:pt>
                <c:pt idx="546">
                  <c:v>762.48662999999999</c:v>
                </c:pt>
                <c:pt idx="547">
                  <c:v>762.44329000000005</c:v>
                </c:pt>
                <c:pt idx="548">
                  <c:v>762.45988999999997</c:v>
                </c:pt>
                <c:pt idx="549">
                  <c:v>762.49810000000002</c:v>
                </c:pt>
                <c:pt idx="550">
                  <c:v>762.50676999999996</c:v>
                </c:pt>
                <c:pt idx="551">
                  <c:v>762.50176999999996</c:v>
                </c:pt>
                <c:pt idx="552">
                  <c:v>762.51385000000005</c:v>
                </c:pt>
                <c:pt idx="553">
                  <c:v>762.52031999999997</c:v>
                </c:pt>
                <c:pt idx="554">
                  <c:v>762.53552000000002</c:v>
                </c:pt>
                <c:pt idx="555">
                  <c:v>762.52044000000001</c:v>
                </c:pt>
                <c:pt idx="556">
                  <c:v>762.52013999999997</c:v>
                </c:pt>
                <c:pt idx="557">
                  <c:v>762.51946999999996</c:v>
                </c:pt>
                <c:pt idx="558">
                  <c:v>762.53337999999997</c:v>
                </c:pt>
                <c:pt idx="559">
                  <c:v>762.50139999999999</c:v>
                </c:pt>
                <c:pt idx="560">
                  <c:v>762.50354000000004</c:v>
                </c:pt>
                <c:pt idx="561">
                  <c:v>762.47514999999999</c:v>
                </c:pt>
                <c:pt idx="562">
                  <c:v>762.48051999999996</c:v>
                </c:pt>
                <c:pt idx="563">
                  <c:v>762.47814000000005</c:v>
                </c:pt>
                <c:pt idx="564">
                  <c:v>762.47436000000005</c:v>
                </c:pt>
                <c:pt idx="565">
                  <c:v>762.47906</c:v>
                </c:pt>
                <c:pt idx="566">
                  <c:v>762.51671999999996</c:v>
                </c:pt>
                <c:pt idx="567">
                  <c:v>762.51049</c:v>
                </c:pt>
                <c:pt idx="568">
                  <c:v>762.50023999999996</c:v>
                </c:pt>
                <c:pt idx="569">
                  <c:v>762.49321999999995</c:v>
                </c:pt>
                <c:pt idx="570">
                  <c:v>762.53826000000004</c:v>
                </c:pt>
                <c:pt idx="571">
                  <c:v>762.49810000000002</c:v>
                </c:pt>
                <c:pt idx="572">
                  <c:v>762.52684999999997</c:v>
                </c:pt>
                <c:pt idx="573">
                  <c:v>762.50054</c:v>
                </c:pt>
                <c:pt idx="574">
                  <c:v>762.51958999999999</c:v>
                </c:pt>
                <c:pt idx="575">
                  <c:v>762.50798999999995</c:v>
                </c:pt>
                <c:pt idx="576">
                  <c:v>762.53070000000002</c:v>
                </c:pt>
                <c:pt idx="577">
                  <c:v>762.53288999999995</c:v>
                </c:pt>
                <c:pt idx="578">
                  <c:v>762.49388999999996</c:v>
                </c:pt>
                <c:pt idx="579">
                  <c:v>762.51391000000001</c:v>
                </c:pt>
                <c:pt idx="580">
                  <c:v>762.52038000000005</c:v>
                </c:pt>
                <c:pt idx="581">
                  <c:v>762.50720000000001</c:v>
                </c:pt>
                <c:pt idx="582">
                  <c:v>762.49359000000004</c:v>
                </c:pt>
                <c:pt idx="583">
                  <c:v>762.47551999999996</c:v>
                </c:pt>
                <c:pt idx="584">
                  <c:v>762.49237000000005</c:v>
                </c:pt>
                <c:pt idx="585">
                  <c:v>762.47937000000002</c:v>
                </c:pt>
                <c:pt idx="586">
                  <c:v>762.46911</c:v>
                </c:pt>
                <c:pt idx="587">
                  <c:v>762.47888</c:v>
                </c:pt>
                <c:pt idx="588">
                  <c:v>762.46771000000001</c:v>
                </c:pt>
                <c:pt idx="589">
                  <c:v>762.49084000000005</c:v>
                </c:pt>
                <c:pt idx="590">
                  <c:v>762.48149999999998</c:v>
                </c:pt>
                <c:pt idx="591">
                  <c:v>762.48828000000003</c:v>
                </c:pt>
                <c:pt idx="592">
                  <c:v>762.51556000000005</c:v>
                </c:pt>
                <c:pt idx="593">
                  <c:v>762.49333999999999</c:v>
                </c:pt>
                <c:pt idx="594">
                  <c:v>762.46569</c:v>
                </c:pt>
                <c:pt idx="595">
                  <c:v>762.44426999999996</c:v>
                </c:pt>
                <c:pt idx="596">
                  <c:v>762.49017000000003</c:v>
                </c:pt>
                <c:pt idx="597">
                  <c:v>762.49395000000004</c:v>
                </c:pt>
                <c:pt idx="598">
                  <c:v>762.46983999999998</c:v>
                </c:pt>
                <c:pt idx="599">
                  <c:v>762.46405000000004</c:v>
                </c:pt>
                <c:pt idx="600">
                  <c:v>762.45177999999999</c:v>
                </c:pt>
                <c:pt idx="601">
                  <c:v>762.46423000000004</c:v>
                </c:pt>
                <c:pt idx="602">
                  <c:v>762.48706000000004</c:v>
                </c:pt>
                <c:pt idx="603">
                  <c:v>762.47406000000001</c:v>
                </c:pt>
                <c:pt idx="604">
                  <c:v>762.46642999999995</c:v>
                </c:pt>
                <c:pt idx="605">
                  <c:v>762.48851999999999</c:v>
                </c:pt>
                <c:pt idx="606">
                  <c:v>762.44304999999997</c:v>
                </c:pt>
                <c:pt idx="607">
                  <c:v>762.47302000000002</c:v>
                </c:pt>
                <c:pt idx="608">
                  <c:v>762.46983999999998</c:v>
                </c:pt>
                <c:pt idx="609">
                  <c:v>762.45294000000001</c:v>
                </c:pt>
                <c:pt idx="610">
                  <c:v>762.47338000000002</c:v>
                </c:pt>
                <c:pt idx="611">
                  <c:v>762.46141999999998</c:v>
                </c:pt>
                <c:pt idx="612">
                  <c:v>762.46794999999997</c:v>
                </c:pt>
                <c:pt idx="613">
                  <c:v>762.46263999999996</c:v>
                </c:pt>
                <c:pt idx="614">
                  <c:v>762.45587</c:v>
                </c:pt>
                <c:pt idx="615">
                  <c:v>762.51445999999999</c:v>
                </c:pt>
                <c:pt idx="616">
                  <c:v>762.45172000000002</c:v>
                </c:pt>
                <c:pt idx="617">
                  <c:v>762.47076000000004</c:v>
                </c:pt>
                <c:pt idx="618">
                  <c:v>762.44566999999995</c:v>
                </c:pt>
                <c:pt idx="619">
                  <c:v>762.48204999999996</c:v>
                </c:pt>
                <c:pt idx="620">
                  <c:v>762.49725000000001</c:v>
                </c:pt>
                <c:pt idx="621">
                  <c:v>762.45952999999997</c:v>
                </c:pt>
                <c:pt idx="622">
                  <c:v>762.44635000000005</c:v>
                </c:pt>
                <c:pt idx="623">
                  <c:v>762.47380999999996</c:v>
                </c:pt>
                <c:pt idx="624">
                  <c:v>762.49321999999995</c:v>
                </c:pt>
                <c:pt idx="625">
                  <c:v>762.49046999999996</c:v>
                </c:pt>
                <c:pt idx="626">
                  <c:v>762.47203999999999</c:v>
                </c:pt>
                <c:pt idx="627">
                  <c:v>762.48137999999994</c:v>
                </c:pt>
                <c:pt idx="628">
                  <c:v>762.45934999999997</c:v>
                </c:pt>
                <c:pt idx="629">
                  <c:v>762.45513000000005</c:v>
                </c:pt>
                <c:pt idx="630">
                  <c:v>762.45654000000002</c:v>
                </c:pt>
                <c:pt idx="631">
                  <c:v>762.46856000000002</c:v>
                </c:pt>
                <c:pt idx="632">
                  <c:v>762.42669000000001</c:v>
                </c:pt>
                <c:pt idx="633">
                  <c:v>762.42974000000004</c:v>
                </c:pt>
                <c:pt idx="634">
                  <c:v>762.46319000000005</c:v>
                </c:pt>
                <c:pt idx="635">
                  <c:v>762.40588000000002</c:v>
                </c:pt>
                <c:pt idx="636">
                  <c:v>762.40985000000001</c:v>
                </c:pt>
                <c:pt idx="637">
                  <c:v>762.42291</c:v>
                </c:pt>
                <c:pt idx="638">
                  <c:v>762.39342999999997</c:v>
                </c:pt>
                <c:pt idx="639">
                  <c:v>762.32494999999994</c:v>
                </c:pt>
                <c:pt idx="640">
                  <c:v>762.33825000000002</c:v>
                </c:pt>
                <c:pt idx="641">
                  <c:v>762.33501999999999</c:v>
                </c:pt>
                <c:pt idx="642">
                  <c:v>762.32</c:v>
                </c:pt>
                <c:pt idx="643">
                  <c:v>762.33532000000002</c:v>
                </c:pt>
                <c:pt idx="644">
                  <c:v>762.33055999999999</c:v>
                </c:pt>
                <c:pt idx="645">
                  <c:v>762.28288999999995</c:v>
                </c:pt>
                <c:pt idx="646">
                  <c:v>762.30578000000003</c:v>
                </c:pt>
                <c:pt idx="647">
                  <c:v>762.34100000000001</c:v>
                </c:pt>
                <c:pt idx="648">
                  <c:v>762.29301999999996</c:v>
                </c:pt>
                <c:pt idx="649">
                  <c:v>762.28044999999997</c:v>
                </c:pt>
                <c:pt idx="650">
                  <c:v>762.30255</c:v>
                </c:pt>
                <c:pt idx="651">
                  <c:v>762.28886999999997</c:v>
                </c:pt>
                <c:pt idx="652">
                  <c:v>762.31273999999996</c:v>
                </c:pt>
                <c:pt idx="653">
                  <c:v>762.25761999999997</c:v>
                </c:pt>
                <c:pt idx="654">
                  <c:v>762.29431</c:v>
                </c:pt>
                <c:pt idx="655">
                  <c:v>762.23266000000001</c:v>
                </c:pt>
                <c:pt idx="656">
                  <c:v>762.28923999999995</c:v>
                </c:pt>
                <c:pt idx="657">
                  <c:v>762.28161</c:v>
                </c:pt>
                <c:pt idx="658">
                  <c:v>762.25707999999997</c:v>
                </c:pt>
                <c:pt idx="659">
                  <c:v>762.22546</c:v>
                </c:pt>
                <c:pt idx="660">
                  <c:v>762.22191999999995</c:v>
                </c:pt>
                <c:pt idx="661">
                  <c:v>762.22856999999999</c:v>
                </c:pt>
                <c:pt idx="662">
                  <c:v>762.20708999999999</c:v>
                </c:pt>
                <c:pt idx="663">
                  <c:v>762.23193000000003</c:v>
                </c:pt>
                <c:pt idx="664">
                  <c:v>762.22973000000002</c:v>
                </c:pt>
                <c:pt idx="665">
                  <c:v>762.21678999999995</c:v>
                </c:pt>
                <c:pt idx="666">
                  <c:v>762.18664000000001</c:v>
                </c:pt>
                <c:pt idx="667">
                  <c:v>762.21166000000005</c:v>
                </c:pt>
                <c:pt idx="668">
                  <c:v>762.20343000000003</c:v>
                </c:pt>
                <c:pt idx="669">
                  <c:v>762.20898</c:v>
                </c:pt>
                <c:pt idx="670">
                  <c:v>762.19799</c:v>
                </c:pt>
                <c:pt idx="671">
                  <c:v>762.20068000000003</c:v>
                </c:pt>
                <c:pt idx="672">
                  <c:v>762.21672999999998</c:v>
                </c:pt>
                <c:pt idx="673">
                  <c:v>762.22595000000001</c:v>
                </c:pt>
                <c:pt idx="674">
                  <c:v>762.20721000000003</c:v>
                </c:pt>
                <c:pt idx="675">
                  <c:v>762.18267000000003</c:v>
                </c:pt>
                <c:pt idx="676">
                  <c:v>762.21185000000003</c:v>
                </c:pt>
                <c:pt idx="677">
                  <c:v>762.18553999999995</c:v>
                </c:pt>
                <c:pt idx="678">
                  <c:v>762.19048999999995</c:v>
                </c:pt>
                <c:pt idx="679">
                  <c:v>762.20330000000001</c:v>
                </c:pt>
                <c:pt idx="680">
                  <c:v>762.20092</c:v>
                </c:pt>
                <c:pt idx="681">
                  <c:v>762.22929999999997</c:v>
                </c:pt>
                <c:pt idx="682">
                  <c:v>762.16412000000003</c:v>
                </c:pt>
                <c:pt idx="683">
                  <c:v>762.16850999999997</c:v>
                </c:pt>
                <c:pt idx="684">
                  <c:v>762.15899000000002</c:v>
                </c:pt>
                <c:pt idx="685">
                  <c:v>762.16583000000003</c:v>
                </c:pt>
                <c:pt idx="686">
                  <c:v>762.19273999999996</c:v>
                </c:pt>
                <c:pt idx="687">
                  <c:v>762.20861000000002</c:v>
                </c:pt>
                <c:pt idx="688">
                  <c:v>762.19329000000005</c:v>
                </c:pt>
                <c:pt idx="689">
                  <c:v>762.18615</c:v>
                </c:pt>
                <c:pt idx="690">
                  <c:v>762.21538999999996</c:v>
                </c:pt>
                <c:pt idx="691">
                  <c:v>762.21019999999999</c:v>
                </c:pt>
                <c:pt idx="692">
                  <c:v>762.19731999999999</c:v>
                </c:pt>
                <c:pt idx="693">
                  <c:v>762.21319000000005</c:v>
                </c:pt>
                <c:pt idx="694">
                  <c:v>762.19926999999996</c:v>
                </c:pt>
                <c:pt idx="695">
                  <c:v>762.20335999999998</c:v>
                </c:pt>
                <c:pt idx="696">
                  <c:v>762.16943000000003</c:v>
                </c:pt>
                <c:pt idx="697">
                  <c:v>762.19110000000001</c:v>
                </c:pt>
                <c:pt idx="698">
                  <c:v>762.21929</c:v>
                </c:pt>
                <c:pt idx="699">
                  <c:v>762.17822000000001</c:v>
                </c:pt>
                <c:pt idx="700">
                  <c:v>762.18309999999997</c:v>
                </c:pt>
                <c:pt idx="701">
                  <c:v>762.16375000000005</c:v>
                </c:pt>
                <c:pt idx="702">
                  <c:v>762.16583000000003</c:v>
                </c:pt>
                <c:pt idx="703">
                  <c:v>762.22343999999998</c:v>
                </c:pt>
                <c:pt idx="704">
                  <c:v>762.23668999999995</c:v>
                </c:pt>
                <c:pt idx="705">
                  <c:v>762.21660999999995</c:v>
                </c:pt>
                <c:pt idx="706">
                  <c:v>762.20537999999999</c:v>
                </c:pt>
                <c:pt idx="707">
                  <c:v>762.19890999999996</c:v>
                </c:pt>
                <c:pt idx="708">
                  <c:v>762.21130000000005</c:v>
                </c:pt>
                <c:pt idx="709">
                  <c:v>762.19970000000001</c:v>
                </c:pt>
                <c:pt idx="710">
                  <c:v>762.17247999999995</c:v>
                </c:pt>
                <c:pt idx="711">
                  <c:v>762.16869999999994</c:v>
                </c:pt>
                <c:pt idx="712">
                  <c:v>762.22967000000006</c:v>
                </c:pt>
                <c:pt idx="713">
                  <c:v>762.19273999999996</c:v>
                </c:pt>
                <c:pt idx="714">
                  <c:v>762.22014999999999</c:v>
                </c:pt>
                <c:pt idx="715">
                  <c:v>762.23431000000005</c:v>
                </c:pt>
                <c:pt idx="716">
                  <c:v>762.16772000000003</c:v>
                </c:pt>
                <c:pt idx="717">
                  <c:v>762.25676999999996</c:v>
                </c:pt>
                <c:pt idx="718">
                  <c:v>762.24132999999995</c:v>
                </c:pt>
                <c:pt idx="719">
                  <c:v>762.25</c:v>
                </c:pt>
                <c:pt idx="720">
                  <c:v>762.26116000000002</c:v>
                </c:pt>
                <c:pt idx="721">
                  <c:v>762.26916000000006</c:v>
                </c:pt>
                <c:pt idx="722">
                  <c:v>762.23931000000005</c:v>
                </c:pt>
                <c:pt idx="723">
                  <c:v>762.23100999999997</c:v>
                </c:pt>
                <c:pt idx="724">
                  <c:v>762.21032000000002</c:v>
                </c:pt>
                <c:pt idx="725">
                  <c:v>762.24834999999996</c:v>
                </c:pt>
                <c:pt idx="726">
                  <c:v>762.24023</c:v>
                </c:pt>
                <c:pt idx="727">
                  <c:v>762.20708999999999</c:v>
                </c:pt>
                <c:pt idx="728">
                  <c:v>762.21374000000003</c:v>
                </c:pt>
                <c:pt idx="729">
                  <c:v>762.21367999999995</c:v>
                </c:pt>
                <c:pt idx="730">
                  <c:v>762.22491000000002</c:v>
                </c:pt>
                <c:pt idx="731">
                  <c:v>762.22118999999998</c:v>
                </c:pt>
                <c:pt idx="732">
                  <c:v>762.22911999999997</c:v>
                </c:pt>
                <c:pt idx="733">
                  <c:v>762.21734000000004</c:v>
                </c:pt>
                <c:pt idx="734">
                  <c:v>762.22937000000002</c:v>
                </c:pt>
                <c:pt idx="735">
                  <c:v>762.20366999999999</c:v>
                </c:pt>
                <c:pt idx="736">
                  <c:v>762.21960000000001</c:v>
                </c:pt>
                <c:pt idx="737">
                  <c:v>762.14482999999996</c:v>
                </c:pt>
                <c:pt idx="738">
                  <c:v>762.19226000000003</c:v>
                </c:pt>
                <c:pt idx="739">
                  <c:v>762.18407999999999</c:v>
                </c:pt>
                <c:pt idx="740">
                  <c:v>762.17596000000003</c:v>
                </c:pt>
                <c:pt idx="741">
                  <c:v>762.18475000000001</c:v>
                </c:pt>
                <c:pt idx="742">
                  <c:v>762.12341000000004</c:v>
                </c:pt>
                <c:pt idx="743">
                  <c:v>762.13451999999995</c:v>
                </c:pt>
                <c:pt idx="744">
                  <c:v>762.1585</c:v>
                </c:pt>
                <c:pt idx="745">
                  <c:v>762.11773000000005</c:v>
                </c:pt>
                <c:pt idx="746">
                  <c:v>762.11279000000002</c:v>
                </c:pt>
                <c:pt idx="747">
                  <c:v>762.12072000000001</c:v>
                </c:pt>
                <c:pt idx="748">
                  <c:v>762.11662999999999</c:v>
                </c:pt>
                <c:pt idx="749">
                  <c:v>762.12730999999997</c:v>
                </c:pt>
                <c:pt idx="750">
                  <c:v>762.11748999999998</c:v>
                </c:pt>
                <c:pt idx="751">
                  <c:v>762.10931000000005</c:v>
                </c:pt>
                <c:pt idx="752">
                  <c:v>762.13121999999998</c:v>
                </c:pt>
                <c:pt idx="753">
                  <c:v>762.17241999999999</c:v>
                </c:pt>
                <c:pt idx="754">
                  <c:v>762.11375999999996</c:v>
                </c:pt>
                <c:pt idx="755">
                  <c:v>762.11755000000005</c:v>
                </c:pt>
                <c:pt idx="756">
                  <c:v>762.12468999999999</c:v>
                </c:pt>
                <c:pt idx="757">
                  <c:v>762.08867999999995</c:v>
                </c:pt>
                <c:pt idx="758">
                  <c:v>762.09887000000003</c:v>
                </c:pt>
                <c:pt idx="759">
                  <c:v>762.05645000000004</c:v>
                </c:pt>
                <c:pt idx="760">
                  <c:v>762.09258999999997</c:v>
                </c:pt>
                <c:pt idx="761">
                  <c:v>762.10076000000004</c:v>
                </c:pt>
                <c:pt idx="762">
                  <c:v>762.07561999999996</c:v>
                </c:pt>
                <c:pt idx="763">
                  <c:v>762.10515999999996</c:v>
                </c:pt>
                <c:pt idx="764">
                  <c:v>762.13061000000005</c:v>
                </c:pt>
                <c:pt idx="765">
                  <c:v>762.10960999999998</c:v>
                </c:pt>
                <c:pt idx="766">
                  <c:v>762.09758999999997</c:v>
                </c:pt>
                <c:pt idx="767">
                  <c:v>762.13481999999999</c:v>
                </c:pt>
                <c:pt idx="768">
                  <c:v>762.12267999999995</c:v>
                </c:pt>
                <c:pt idx="769">
                  <c:v>762.13116000000002</c:v>
                </c:pt>
                <c:pt idx="770">
                  <c:v>762.11235999999997</c:v>
                </c:pt>
                <c:pt idx="771">
                  <c:v>762.12938999999994</c:v>
                </c:pt>
                <c:pt idx="772">
                  <c:v>762.07623000000001</c:v>
                </c:pt>
                <c:pt idx="773">
                  <c:v>762.10100999999997</c:v>
                </c:pt>
                <c:pt idx="774">
                  <c:v>762.16137000000003</c:v>
                </c:pt>
                <c:pt idx="775">
                  <c:v>762.11919999999998</c:v>
                </c:pt>
                <c:pt idx="776">
                  <c:v>762.11937999999998</c:v>
                </c:pt>
                <c:pt idx="777">
                  <c:v>762.09685999999999</c:v>
                </c:pt>
                <c:pt idx="778">
                  <c:v>762.12530000000004</c:v>
                </c:pt>
                <c:pt idx="779">
                  <c:v>762.10374999999999</c:v>
                </c:pt>
                <c:pt idx="780">
                  <c:v>762.10485000000006</c:v>
                </c:pt>
                <c:pt idx="781">
                  <c:v>762.15899000000002</c:v>
                </c:pt>
                <c:pt idx="782">
                  <c:v>762.15324999999996</c:v>
                </c:pt>
                <c:pt idx="783">
                  <c:v>762.16156000000001</c:v>
                </c:pt>
                <c:pt idx="784">
                  <c:v>762.12725</c:v>
                </c:pt>
                <c:pt idx="785">
                  <c:v>762.14782000000002</c:v>
                </c:pt>
                <c:pt idx="786">
                  <c:v>762.17456000000004</c:v>
                </c:pt>
                <c:pt idx="787">
                  <c:v>762.13873000000001</c:v>
                </c:pt>
                <c:pt idx="788">
                  <c:v>762.14819</c:v>
                </c:pt>
                <c:pt idx="789">
                  <c:v>762.14500999999996</c:v>
                </c:pt>
                <c:pt idx="790">
                  <c:v>762.10826999999995</c:v>
                </c:pt>
                <c:pt idx="791">
                  <c:v>762.15606000000002</c:v>
                </c:pt>
                <c:pt idx="792">
                  <c:v>762.15953999999999</c:v>
                </c:pt>
                <c:pt idx="793">
                  <c:v>762.15257999999994</c:v>
                </c:pt>
                <c:pt idx="794">
                  <c:v>762.14482999999996</c:v>
                </c:pt>
                <c:pt idx="795">
                  <c:v>762.10149999999999</c:v>
                </c:pt>
                <c:pt idx="796">
                  <c:v>762.16632000000004</c:v>
                </c:pt>
                <c:pt idx="797">
                  <c:v>762.18431999999996</c:v>
                </c:pt>
                <c:pt idx="798">
                  <c:v>762.19604000000004</c:v>
                </c:pt>
                <c:pt idx="799">
                  <c:v>762.22496999999998</c:v>
                </c:pt>
                <c:pt idx="800">
                  <c:v>762.19115999999997</c:v>
                </c:pt>
                <c:pt idx="801">
                  <c:v>762.22649999999999</c:v>
                </c:pt>
                <c:pt idx="802">
                  <c:v>762.22442000000001</c:v>
                </c:pt>
                <c:pt idx="803">
                  <c:v>762.17809999999997</c:v>
                </c:pt>
                <c:pt idx="804">
                  <c:v>762.22051999999996</c:v>
                </c:pt>
                <c:pt idx="805">
                  <c:v>762.21838000000002</c:v>
                </c:pt>
                <c:pt idx="806">
                  <c:v>762.18249000000003</c:v>
                </c:pt>
                <c:pt idx="807">
                  <c:v>762.24072000000001</c:v>
                </c:pt>
                <c:pt idx="808">
                  <c:v>762.27233000000001</c:v>
                </c:pt>
                <c:pt idx="809">
                  <c:v>762.23650999999995</c:v>
                </c:pt>
                <c:pt idx="810">
                  <c:v>762.18353000000002</c:v>
                </c:pt>
                <c:pt idx="811">
                  <c:v>762.20275000000004</c:v>
                </c:pt>
                <c:pt idx="812">
                  <c:v>762.22289999999998</c:v>
                </c:pt>
                <c:pt idx="813">
                  <c:v>762.21654999999998</c:v>
                </c:pt>
                <c:pt idx="814">
                  <c:v>762.22711000000004</c:v>
                </c:pt>
                <c:pt idx="815">
                  <c:v>762.23631999999998</c:v>
                </c:pt>
                <c:pt idx="816">
                  <c:v>762.22729000000004</c:v>
                </c:pt>
                <c:pt idx="817">
                  <c:v>762.24797999999998</c:v>
                </c:pt>
                <c:pt idx="818">
                  <c:v>762.23320999999999</c:v>
                </c:pt>
                <c:pt idx="819">
                  <c:v>762.25609999999995</c:v>
                </c:pt>
                <c:pt idx="820">
                  <c:v>762.27873999999997</c:v>
                </c:pt>
                <c:pt idx="821">
                  <c:v>762.22625000000005</c:v>
                </c:pt>
                <c:pt idx="822">
                  <c:v>762.27086999999995</c:v>
                </c:pt>
                <c:pt idx="823">
                  <c:v>762.30980999999997</c:v>
                </c:pt>
                <c:pt idx="824">
                  <c:v>762.30742999999995</c:v>
                </c:pt>
                <c:pt idx="825">
                  <c:v>762.23582999999996</c:v>
                </c:pt>
                <c:pt idx="826">
                  <c:v>762.27227000000005</c:v>
                </c:pt>
                <c:pt idx="827">
                  <c:v>762.23064999999997</c:v>
                </c:pt>
                <c:pt idx="828">
                  <c:v>762.27562999999998</c:v>
                </c:pt>
                <c:pt idx="829">
                  <c:v>762.27575000000002</c:v>
                </c:pt>
                <c:pt idx="830">
                  <c:v>762.26611000000003</c:v>
                </c:pt>
                <c:pt idx="831">
                  <c:v>762.24614999999994</c:v>
                </c:pt>
                <c:pt idx="832">
                  <c:v>762.29510000000005</c:v>
                </c:pt>
                <c:pt idx="833">
                  <c:v>762.30840999999998</c:v>
                </c:pt>
                <c:pt idx="834">
                  <c:v>762.34056999999996</c:v>
                </c:pt>
                <c:pt idx="835">
                  <c:v>762.30438000000004</c:v>
                </c:pt>
                <c:pt idx="836">
                  <c:v>762.31970000000001</c:v>
                </c:pt>
                <c:pt idx="837">
                  <c:v>762.34283000000005</c:v>
                </c:pt>
                <c:pt idx="838">
                  <c:v>762.32330000000002</c:v>
                </c:pt>
                <c:pt idx="839">
                  <c:v>762.33148000000006</c:v>
                </c:pt>
                <c:pt idx="840">
                  <c:v>762.32482000000005</c:v>
                </c:pt>
                <c:pt idx="841">
                  <c:v>762.31982000000005</c:v>
                </c:pt>
                <c:pt idx="842">
                  <c:v>762.33361000000002</c:v>
                </c:pt>
                <c:pt idx="843">
                  <c:v>762.32592</c:v>
                </c:pt>
                <c:pt idx="844">
                  <c:v>762.36235999999997</c:v>
                </c:pt>
                <c:pt idx="845">
                  <c:v>762.34149000000002</c:v>
                </c:pt>
                <c:pt idx="846">
                  <c:v>762.36833999999999</c:v>
                </c:pt>
                <c:pt idx="847">
                  <c:v>762.36406999999997</c:v>
                </c:pt>
                <c:pt idx="848">
                  <c:v>762.33123000000001</c:v>
                </c:pt>
                <c:pt idx="849">
                  <c:v>762.32884999999999</c:v>
                </c:pt>
                <c:pt idx="850">
                  <c:v>762.38274999999999</c:v>
                </c:pt>
                <c:pt idx="851">
                  <c:v>762.37310000000002</c:v>
                </c:pt>
                <c:pt idx="852">
                  <c:v>762.38261999999997</c:v>
                </c:pt>
                <c:pt idx="853">
                  <c:v>762.35033999999996</c:v>
                </c:pt>
                <c:pt idx="854">
                  <c:v>762.37468999999999</c:v>
                </c:pt>
                <c:pt idx="855">
                  <c:v>762.36028999999996</c:v>
                </c:pt>
                <c:pt idx="856">
                  <c:v>762.35388</c:v>
                </c:pt>
                <c:pt idx="857">
                  <c:v>762.35326999999995</c:v>
                </c:pt>
                <c:pt idx="858">
                  <c:v>762.34123999999997</c:v>
                </c:pt>
                <c:pt idx="859">
                  <c:v>762.38507000000004</c:v>
                </c:pt>
                <c:pt idx="860">
                  <c:v>762.36217999999997</c:v>
                </c:pt>
                <c:pt idx="861">
                  <c:v>762.45001000000002</c:v>
                </c:pt>
                <c:pt idx="862">
                  <c:v>762.36333999999999</c:v>
                </c:pt>
                <c:pt idx="863">
                  <c:v>762.38647000000003</c:v>
                </c:pt>
                <c:pt idx="864">
                  <c:v>762.33574999999996</c:v>
                </c:pt>
                <c:pt idx="865">
                  <c:v>762.34783000000004</c:v>
                </c:pt>
                <c:pt idx="866">
                  <c:v>762.37132999999994</c:v>
                </c:pt>
                <c:pt idx="867">
                  <c:v>762.34661000000006</c:v>
                </c:pt>
                <c:pt idx="868">
                  <c:v>762.34514999999999</c:v>
                </c:pt>
                <c:pt idx="869">
                  <c:v>762.40985000000001</c:v>
                </c:pt>
                <c:pt idx="870">
                  <c:v>762.33348999999998</c:v>
                </c:pt>
                <c:pt idx="871">
                  <c:v>762.39098999999999</c:v>
                </c:pt>
                <c:pt idx="872">
                  <c:v>762.36632999999995</c:v>
                </c:pt>
                <c:pt idx="873">
                  <c:v>762.3211</c:v>
                </c:pt>
                <c:pt idx="874">
                  <c:v>762.40826000000004</c:v>
                </c:pt>
                <c:pt idx="875">
                  <c:v>762.43449999999996</c:v>
                </c:pt>
                <c:pt idx="876">
                  <c:v>762.40306999999996</c:v>
                </c:pt>
                <c:pt idx="877">
                  <c:v>762.39166</c:v>
                </c:pt>
                <c:pt idx="878">
                  <c:v>762.34802000000002</c:v>
                </c:pt>
                <c:pt idx="879">
                  <c:v>762.34216000000004</c:v>
                </c:pt>
                <c:pt idx="880">
                  <c:v>762.41765999999996</c:v>
                </c:pt>
                <c:pt idx="881">
                  <c:v>762.37634000000003</c:v>
                </c:pt>
                <c:pt idx="882">
                  <c:v>762.36919999999998</c:v>
                </c:pt>
                <c:pt idx="883">
                  <c:v>762.34001999999998</c:v>
                </c:pt>
                <c:pt idx="884">
                  <c:v>762.37774000000002</c:v>
                </c:pt>
                <c:pt idx="885">
                  <c:v>762.41130999999996</c:v>
                </c:pt>
                <c:pt idx="886">
                  <c:v>762.42345999999998</c:v>
                </c:pt>
                <c:pt idx="887">
                  <c:v>762.36046999999996</c:v>
                </c:pt>
                <c:pt idx="888">
                  <c:v>762.38610000000006</c:v>
                </c:pt>
                <c:pt idx="889">
                  <c:v>762.33398</c:v>
                </c:pt>
                <c:pt idx="890">
                  <c:v>762.31242999999995</c:v>
                </c:pt>
                <c:pt idx="891">
                  <c:v>762.37657999999999</c:v>
                </c:pt>
                <c:pt idx="892">
                  <c:v>762.33148000000006</c:v>
                </c:pt>
                <c:pt idx="893">
                  <c:v>762.33276000000001</c:v>
                </c:pt>
                <c:pt idx="894">
                  <c:v>762.28210000000001</c:v>
                </c:pt>
                <c:pt idx="895">
                  <c:v>762.34691999999995</c:v>
                </c:pt>
                <c:pt idx="896">
                  <c:v>762.34880999999996</c:v>
                </c:pt>
                <c:pt idx="897">
                  <c:v>762.36681999999996</c:v>
                </c:pt>
                <c:pt idx="898">
                  <c:v>762.37163999999996</c:v>
                </c:pt>
                <c:pt idx="899">
                  <c:v>762.35527999999999</c:v>
                </c:pt>
                <c:pt idx="900">
                  <c:v>762.33288000000005</c:v>
                </c:pt>
                <c:pt idx="901">
                  <c:v>762.35082999999997</c:v>
                </c:pt>
                <c:pt idx="902">
                  <c:v>762.36082999999996</c:v>
                </c:pt>
                <c:pt idx="903">
                  <c:v>762.39531999999997</c:v>
                </c:pt>
                <c:pt idx="904">
                  <c:v>762.38005999999996</c:v>
                </c:pt>
                <c:pt idx="905">
                  <c:v>762.39556000000005</c:v>
                </c:pt>
                <c:pt idx="906">
                  <c:v>762.38005999999996</c:v>
                </c:pt>
                <c:pt idx="907">
                  <c:v>762.41777999999999</c:v>
                </c:pt>
                <c:pt idx="908">
                  <c:v>762.40875000000005</c:v>
                </c:pt>
                <c:pt idx="909">
                  <c:v>762.39367000000004</c:v>
                </c:pt>
                <c:pt idx="910">
                  <c:v>762.41814999999997</c:v>
                </c:pt>
                <c:pt idx="911">
                  <c:v>762.42583999999999</c:v>
                </c:pt>
                <c:pt idx="912">
                  <c:v>762.44384000000002</c:v>
                </c:pt>
                <c:pt idx="913">
                  <c:v>762.44286999999997</c:v>
                </c:pt>
                <c:pt idx="914">
                  <c:v>762.47911999999997</c:v>
                </c:pt>
                <c:pt idx="915">
                  <c:v>762.45428000000004</c:v>
                </c:pt>
                <c:pt idx="916">
                  <c:v>762.45708999999999</c:v>
                </c:pt>
                <c:pt idx="917">
                  <c:v>762.46281999999997</c:v>
                </c:pt>
                <c:pt idx="918">
                  <c:v>762.49310000000003</c:v>
                </c:pt>
                <c:pt idx="919">
                  <c:v>762.49188000000004</c:v>
                </c:pt>
                <c:pt idx="920">
                  <c:v>762.48833999999999</c:v>
                </c:pt>
                <c:pt idx="921">
                  <c:v>762.49577999999997</c:v>
                </c:pt>
                <c:pt idx="922">
                  <c:v>762.50701000000004</c:v>
                </c:pt>
                <c:pt idx="923">
                  <c:v>762.45219999999995</c:v>
                </c:pt>
                <c:pt idx="924">
                  <c:v>762.47685999999999</c:v>
                </c:pt>
                <c:pt idx="925">
                  <c:v>762.49419999999998</c:v>
                </c:pt>
                <c:pt idx="926">
                  <c:v>762.48821999999996</c:v>
                </c:pt>
                <c:pt idx="927">
                  <c:v>762.51202000000001</c:v>
                </c:pt>
                <c:pt idx="928">
                  <c:v>762.49810000000002</c:v>
                </c:pt>
                <c:pt idx="929">
                  <c:v>762.52197000000001</c:v>
                </c:pt>
                <c:pt idx="930">
                  <c:v>762.54028000000005</c:v>
                </c:pt>
                <c:pt idx="931">
                  <c:v>762.51904000000002</c:v>
                </c:pt>
                <c:pt idx="932">
                  <c:v>762.53314</c:v>
                </c:pt>
                <c:pt idx="933">
                  <c:v>762.56213000000002</c:v>
                </c:pt>
                <c:pt idx="934">
                  <c:v>762.58128999999997</c:v>
                </c:pt>
                <c:pt idx="935">
                  <c:v>762.51727000000005</c:v>
                </c:pt>
                <c:pt idx="936">
                  <c:v>762.55834000000004</c:v>
                </c:pt>
                <c:pt idx="937">
                  <c:v>762.60906</c:v>
                </c:pt>
                <c:pt idx="938">
                  <c:v>762.53161</c:v>
                </c:pt>
                <c:pt idx="939">
                  <c:v>762.58055999999999</c:v>
                </c:pt>
                <c:pt idx="940">
                  <c:v>762.58099000000004</c:v>
                </c:pt>
                <c:pt idx="941">
                  <c:v>762.63049000000001</c:v>
                </c:pt>
                <c:pt idx="942">
                  <c:v>762.58263999999997</c:v>
                </c:pt>
                <c:pt idx="943">
                  <c:v>762.59056999999996</c:v>
                </c:pt>
                <c:pt idx="944">
                  <c:v>762.61779000000001</c:v>
                </c:pt>
                <c:pt idx="945">
                  <c:v>762.62750000000005</c:v>
                </c:pt>
                <c:pt idx="946">
                  <c:v>762.63385000000005</c:v>
                </c:pt>
                <c:pt idx="947">
                  <c:v>762.60229000000004</c:v>
                </c:pt>
                <c:pt idx="948">
                  <c:v>762.63171</c:v>
                </c:pt>
                <c:pt idx="949">
                  <c:v>762.67381999999998</c:v>
                </c:pt>
                <c:pt idx="950">
                  <c:v>762.66290000000004</c:v>
                </c:pt>
                <c:pt idx="951">
                  <c:v>762.66375000000005</c:v>
                </c:pt>
                <c:pt idx="952">
                  <c:v>762.69115999999997</c:v>
                </c:pt>
                <c:pt idx="953">
                  <c:v>762.68731000000002</c:v>
                </c:pt>
                <c:pt idx="954">
                  <c:v>762.69524999999999</c:v>
                </c:pt>
                <c:pt idx="955">
                  <c:v>762.67834000000005</c:v>
                </c:pt>
                <c:pt idx="956">
                  <c:v>762.67156</c:v>
                </c:pt>
                <c:pt idx="957">
                  <c:v>762.67400999999995</c:v>
                </c:pt>
                <c:pt idx="958">
                  <c:v>762.65844000000004</c:v>
                </c:pt>
                <c:pt idx="959">
                  <c:v>762.64134999999999</c:v>
                </c:pt>
                <c:pt idx="960">
                  <c:v>762.65904999999998</c:v>
                </c:pt>
                <c:pt idx="961">
                  <c:v>762.64671999999996</c:v>
                </c:pt>
                <c:pt idx="962">
                  <c:v>762.65251999999998</c:v>
                </c:pt>
                <c:pt idx="963">
                  <c:v>762.67767000000003</c:v>
                </c:pt>
                <c:pt idx="964">
                  <c:v>762.68138999999996</c:v>
                </c:pt>
                <c:pt idx="965">
                  <c:v>762.67247999999995</c:v>
                </c:pt>
                <c:pt idx="966">
                  <c:v>762.66045999999994</c:v>
                </c:pt>
                <c:pt idx="967">
                  <c:v>762.70781999999997</c:v>
                </c:pt>
                <c:pt idx="968">
                  <c:v>762.68913999999995</c:v>
                </c:pt>
                <c:pt idx="969">
                  <c:v>762.67882999999995</c:v>
                </c:pt>
                <c:pt idx="970">
                  <c:v>762.71752000000004</c:v>
                </c:pt>
                <c:pt idx="971">
                  <c:v>762.72484999999995</c:v>
                </c:pt>
                <c:pt idx="972">
                  <c:v>762.72209999999995</c:v>
                </c:pt>
                <c:pt idx="973">
                  <c:v>762.7749</c:v>
                </c:pt>
                <c:pt idx="974">
                  <c:v>762.74217999999996</c:v>
                </c:pt>
                <c:pt idx="975">
                  <c:v>762.73943999999995</c:v>
                </c:pt>
                <c:pt idx="976">
                  <c:v>762.74841000000004</c:v>
                </c:pt>
                <c:pt idx="977">
                  <c:v>762.75816999999995</c:v>
                </c:pt>
                <c:pt idx="978">
                  <c:v>762.74699999999996</c:v>
                </c:pt>
                <c:pt idx="979">
                  <c:v>762.74963000000002</c:v>
                </c:pt>
                <c:pt idx="980">
                  <c:v>762.74926000000005</c:v>
                </c:pt>
                <c:pt idx="981">
                  <c:v>762.72929999999997</c:v>
                </c:pt>
                <c:pt idx="982">
                  <c:v>762.74908000000005</c:v>
                </c:pt>
                <c:pt idx="983">
                  <c:v>762.74492999999995</c:v>
                </c:pt>
                <c:pt idx="984">
                  <c:v>762.73486000000003</c:v>
                </c:pt>
                <c:pt idx="985">
                  <c:v>762.73460999999998</c:v>
                </c:pt>
                <c:pt idx="986">
                  <c:v>762.71507999999994</c:v>
                </c:pt>
                <c:pt idx="987">
                  <c:v>762.71289000000002</c:v>
                </c:pt>
                <c:pt idx="988">
                  <c:v>762.70421999999996</c:v>
                </c:pt>
                <c:pt idx="989">
                  <c:v>762.70288000000005</c:v>
                </c:pt>
                <c:pt idx="990">
                  <c:v>762.68822999999998</c:v>
                </c:pt>
                <c:pt idx="991">
                  <c:v>762.68907999999999</c:v>
                </c:pt>
                <c:pt idx="992">
                  <c:v>762.71130000000005</c:v>
                </c:pt>
                <c:pt idx="993">
                  <c:v>762.72240999999997</c:v>
                </c:pt>
                <c:pt idx="994">
                  <c:v>762.72491000000002</c:v>
                </c:pt>
                <c:pt idx="995">
                  <c:v>762.67974000000004</c:v>
                </c:pt>
                <c:pt idx="996">
                  <c:v>762.72295999999994</c:v>
                </c:pt>
                <c:pt idx="997">
                  <c:v>762.70361000000003</c:v>
                </c:pt>
                <c:pt idx="998">
                  <c:v>762.74102000000005</c:v>
                </c:pt>
                <c:pt idx="999">
                  <c:v>762.74046999999996</c:v>
                </c:pt>
                <c:pt idx="1000">
                  <c:v>762.75250000000005</c:v>
                </c:pt>
                <c:pt idx="1001">
                  <c:v>762.72009000000003</c:v>
                </c:pt>
                <c:pt idx="1002">
                  <c:v>762.67523000000006</c:v>
                </c:pt>
                <c:pt idx="1003">
                  <c:v>762.66381000000001</c:v>
                </c:pt>
                <c:pt idx="1004">
                  <c:v>762.67181000000005</c:v>
                </c:pt>
                <c:pt idx="1005">
                  <c:v>762.70275000000004</c:v>
                </c:pt>
                <c:pt idx="1006">
                  <c:v>762.70416</c:v>
                </c:pt>
                <c:pt idx="1007">
                  <c:v>762.71507999999994</c:v>
                </c:pt>
                <c:pt idx="1008">
                  <c:v>762.71270000000004</c:v>
                </c:pt>
                <c:pt idx="1009">
                  <c:v>762.73431000000005</c:v>
                </c:pt>
                <c:pt idx="1010">
                  <c:v>762.76391000000001</c:v>
                </c:pt>
                <c:pt idx="1011">
                  <c:v>762.76396999999997</c:v>
                </c:pt>
                <c:pt idx="1012">
                  <c:v>762.72429999999997</c:v>
                </c:pt>
                <c:pt idx="1013">
                  <c:v>762.72325999999998</c:v>
                </c:pt>
                <c:pt idx="1014">
                  <c:v>762.77739999999994</c:v>
                </c:pt>
                <c:pt idx="1015">
                  <c:v>762.80241999999998</c:v>
                </c:pt>
                <c:pt idx="1016">
                  <c:v>762.80187000000001</c:v>
                </c:pt>
                <c:pt idx="1017">
                  <c:v>762.81622000000004</c:v>
                </c:pt>
                <c:pt idx="1018">
                  <c:v>762.78661999999997</c:v>
                </c:pt>
                <c:pt idx="1019">
                  <c:v>762.78326000000004</c:v>
                </c:pt>
                <c:pt idx="1020">
                  <c:v>762.77502000000004</c:v>
                </c:pt>
                <c:pt idx="1021">
                  <c:v>762.75780999999995</c:v>
                </c:pt>
                <c:pt idx="1022">
                  <c:v>762.77287999999999</c:v>
                </c:pt>
                <c:pt idx="1023">
                  <c:v>762.77428999999995</c:v>
                </c:pt>
                <c:pt idx="1024">
                  <c:v>762.73271999999997</c:v>
                </c:pt>
                <c:pt idx="1025">
                  <c:v>762.82164999999998</c:v>
                </c:pt>
                <c:pt idx="1026">
                  <c:v>762.77642000000003</c:v>
                </c:pt>
                <c:pt idx="1027">
                  <c:v>762.68364999999994</c:v>
                </c:pt>
                <c:pt idx="1028">
                  <c:v>762.70037000000002</c:v>
                </c:pt>
                <c:pt idx="1029">
                  <c:v>762.70361000000003</c:v>
                </c:pt>
                <c:pt idx="1030">
                  <c:v>762.74339999999995</c:v>
                </c:pt>
                <c:pt idx="1031">
                  <c:v>762.77171999999996</c:v>
                </c:pt>
                <c:pt idx="1032">
                  <c:v>762.67882999999995</c:v>
                </c:pt>
                <c:pt idx="1033">
                  <c:v>762.66723000000002</c:v>
                </c:pt>
                <c:pt idx="1034">
                  <c:v>762.63451999999995</c:v>
                </c:pt>
                <c:pt idx="1035">
                  <c:v>762.60107000000005</c:v>
                </c:pt>
                <c:pt idx="1036">
                  <c:v>762.68280000000004</c:v>
                </c:pt>
                <c:pt idx="1037">
                  <c:v>762.68780000000004</c:v>
                </c:pt>
                <c:pt idx="1038">
                  <c:v>762.67138</c:v>
                </c:pt>
                <c:pt idx="1039">
                  <c:v>762.66521999999998</c:v>
                </c:pt>
                <c:pt idx="1040">
                  <c:v>762.64953000000003</c:v>
                </c:pt>
                <c:pt idx="1041">
                  <c:v>762.68236999999999</c:v>
                </c:pt>
                <c:pt idx="1042">
                  <c:v>762.61681999999996</c:v>
                </c:pt>
                <c:pt idx="1043">
                  <c:v>762.65454</c:v>
                </c:pt>
                <c:pt idx="1044">
                  <c:v>762.62170000000003</c:v>
                </c:pt>
                <c:pt idx="1045">
                  <c:v>762.62274000000002</c:v>
                </c:pt>
                <c:pt idx="1046">
                  <c:v>762.61668999999995</c:v>
                </c:pt>
                <c:pt idx="1047">
                  <c:v>762.65606000000002</c:v>
                </c:pt>
                <c:pt idx="1048">
                  <c:v>762.61766999999998</c:v>
                </c:pt>
                <c:pt idx="1049">
                  <c:v>762.57501000000002</c:v>
                </c:pt>
                <c:pt idx="1050">
                  <c:v>762.57988999999998</c:v>
                </c:pt>
                <c:pt idx="1051">
                  <c:v>762.55249000000003</c:v>
                </c:pt>
                <c:pt idx="1052">
                  <c:v>762.54076999999995</c:v>
                </c:pt>
                <c:pt idx="1053">
                  <c:v>762.58306000000005</c:v>
                </c:pt>
                <c:pt idx="1054">
                  <c:v>762.59325999999999</c:v>
                </c:pt>
                <c:pt idx="1055">
                  <c:v>762.57556</c:v>
                </c:pt>
                <c:pt idx="1056">
                  <c:v>762.60522000000003</c:v>
                </c:pt>
                <c:pt idx="1057">
                  <c:v>762.58403999999996</c:v>
                </c:pt>
                <c:pt idx="1058">
                  <c:v>762.58403999999996</c:v>
                </c:pt>
                <c:pt idx="1059">
                  <c:v>762.63421000000005</c:v>
                </c:pt>
                <c:pt idx="1060">
                  <c:v>762.55352000000005</c:v>
                </c:pt>
                <c:pt idx="1061">
                  <c:v>762.59771000000001</c:v>
                </c:pt>
                <c:pt idx="1062">
                  <c:v>762.61572000000001</c:v>
                </c:pt>
                <c:pt idx="1063">
                  <c:v>762.61657000000002</c:v>
                </c:pt>
                <c:pt idx="1064">
                  <c:v>762.63634999999999</c:v>
                </c:pt>
                <c:pt idx="1065">
                  <c:v>762.63329999999996</c:v>
                </c:pt>
                <c:pt idx="1066">
                  <c:v>762.61406999999997</c:v>
                </c:pt>
                <c:pt idx="1067">
                  <c:v>762.65111999999999</c:v>
                </c:pt>
                <c:pt idx="1068">
                  <c:v>762.63427000000001</c:v>
                </c:pt>
                <c:pt idx="1069">
                  <c:v>762.61632999999995</c:v>
                </c:pt>
                <c:pt idx="1070">
                  <c:v>762.63354000000004</c:v>
                </c:pt>
                <c:pt idx="1071">
                  <c:v>762.65282999999999</c:v>
                </c:pt>
                <c:pt idx="1072">
                  <c:v>762.62670000000003</c:v>
                </c:pt>
                <c:pt idx="1073">
                  <c:v>762.67192999999997</c:v>
                </c:pt>
                <c:pt idx="1074">
                  <c:v>762.69115999999997</c:v>
                </c:pt>
                <c:pt idx="1075">
                  <c:v>762.67723999999998</c:v>
                </c:pt>
                <c:pt idx="1076">
                  <c:v>762.71032000000002</c:v>
                </c:pt>
                <c:pt idx="1077">
                  <c:v>762.68535999999995</c:v>
                </c:pt>
                <c:pt idx="1078">
                  <c:v>762.67363999999998</c:v>
                </c:pt>
                <c:pt idx="1079">
                  <c:v>762.65844000000004</c:v>
                </c:pt>
                <c:pt idx="1080">
                  <c:v>762.71056999999996</c:v>
                </c:pt>
                <c:pt idx="1081">
                  <c:v>762.69970000000001</c:v>
                </c:pt>
                <c:pt idx="1082">
                  <c:v>762.69982000000005</c:v>
                </c:pt>
                <c:pt idx="1083">
                  <c:v>762.76733000000002</c:v>
                </c:pt>
                <c:pt idx="1084">
                  <c:v>762.75536999999997</c:v>
                </c:pt>
                <c:pt idx="1085">
                  <c:v>762.71783000000005</c:v>
                </c:pt>
                <c:pt idx="1086">
                  <c:v>762.77844000000005</c:v>
                </c:pt>
                <c:pt idx="1087">
                  <c:v>762.79772000000003</c:v>
                </c:pt>
                <c:pt idx="1088">
                  <c:v>762.81866000000002</c:v>
                </c:pt>
                <c:pt idx="1089">
                  <c:v>762.75054</c:v>
                </c:pt>
                <c:pt idx="1090">
                  <c:v>762.77728000000002</c:v>
                </c:pt>
                <c:pt idx="1091">
                  <c:v>762.76507000000004</c:v>
                </c:pt>
                <c:pt idx="1092">
                  <c:v>762.76634999999999</c:v>
                </c:pt>
                <c:pt idx="1093">
                  <c:v>762.78790000000004</c:v>
                </c:pt>
                <c:pt idx="1094">
                  <c:v>762.75720000000001</c:v>
                </c:pt>
                <c:pt idx="1095">
                  <c:v>762.78845000000001</c:v>
                </c:pt>
                <c:pt idx="1096">
                  <c:v>762.78575999999998</c:v>
                </c:pt>
                <c:pt idx="1097">
                  <c:v>762.79357000000005</c:v>
                </c:pt>
                <c:pt idx="1098">
                  <c:v>762.77453000000003</c:v>
                </c:pt>
                <c:pt idx="1099">
                  <c:v>762.77368000000001</c:v>
                </c:pt>
                <c:pt idx="1100">
                  <c:v>762.76727000000005</c:v>
                </c:pt>
                <c:pt idx="1101">
                  <c:v>762.76274999999998</c:v>
                </c:pt>
                <c:pt idx="1102">
                  <c:v>762.72191999999995</c:v>
                </c:pt>
                <c:pt idx="1103">
                  <c:v>762.75482</c:v>
                </c:pt>
                <c:pt idx="1104">
                  <c:v>762.75829999999996</c:v>
                </c:pt>
                <c:pt idx="1105">
                  <c:v>762.71587999999997</c:v>
                </c:pt>
                <c:pt idx="1106">
                  <c:v>762.71649000000002</c:v>
                </c:pt>
                <c:pt idx="1107">
                  <c:v>762.70843000000002</c:v>
                </c:pt>
                <c:pt idx="1108">
                  <c:v>762.71447000000001</c:v>
                </c:pt>
                <c:pt idx="1109">
                  <c:v>762.73742000000004</c:v>
                </c:pt>
                <c:pt idx="1110">
                  <c:v>762.74810000000002</c:v>
                </c:pt>
                <c:pt idx="1111">
                  <c:v>762.73186999999996</c:v>
                </c:pt>
                <c:pt idx="1112">
                  <c:v>762.74725000000001</c:v>
                </c:pt>
                <c:pt idx="1113">
                  <c:v>762.74212</c:v>
                </c:pt>
                <c:pt idx="1114">
                  <c:v>762.74981000000002</c:v>
                </c:pt>
                <c:pt idx="1115">
                  <c:v>762.75951999999995</c:v>
                </c:pt>
                <c:pt idx="1116">
                  <c:v>762.75774999999999</c:v>
                </c:pt>
                <c:pt idx="1117">
                  <c:v>762.77531999999997</c:v>
                </c:pt>
                <c:pt idx="1118">
                  <c:v>762.77642000000003</c:v>
                </c:pt>
                <c:pt idx="1119">
                  <c:v>762.72802000000001</c:v>
                </c:pt>
                <c:pt idx="1120">
                  <c:v>762.75445000000002</c:v>
                </c:pt>
                <c:pt idx="1121">
                  <c:v>762.76196000000004</c:v>
                </c:pt>
                <c:pt idx="1122">
                  <c:v>762.75072999999998</c:v>
                </c:pt>
                <c:pt idx="1123">
                  <c:v>762.75787000000003</c:v>
                </c:pt>
                <c:pt idx="1124">
                  <c:v>762.71343000000002</c:v>
                </c:pt>
                <c:pt idx="1125">
                  <c:v>762.77428999999995</c:v>
                </c:pt>
                <c:pt idx="1126">
                  <c:v>762.75854000000004</c:v>
                </c:pt>
                <c:pt idx="1127">
                  <c:v>762.75903000000005</c:v>
                </c:pt>
                <c:pt idx="1128">
                  <c:v>762.72997999999995</c:v>
                </c:pt>
                <c:pt idx="1129">
                  <c:v>762.71812999999997</c:v>
                </c:pt>
                <c:pt idx="1130">
                  <c:v>762.72466999999995</c:v>
                </c:pt>
                <c:pt idx="1131">
                  <c:v>762.70201999999995</c:v>
                </c:pt>
                <c:pt idx="1132">
                  <c:v>762.71574999999996</c:v>
                </c:pt>
                <c:pt idx="1133">
                  <c:v>762.71063000000004</c:v>
                </c:pt>
                <c:pt idx="1134">
                  <c:v>762.69133999999997</c:v>
                </c:pt>
                <c:pt idx="1135">
                  <c:v>762.70543999999995</c:v>
                </c:pt>
                <c:pt idx="1136">
                  <c:v>762.69078999999999</c:v>
                </c:pt>
                <c:pt idx="1137">
                  <c:v>762.68755999999996</c:v>
                </c:pt>
                <c:pt idx="1138">
                  <c:v>762.68413999999996</c:v>
                </c:pt>
                <c:pt idx="1139">
                  <c:v>762.67236000000003</c:v>
                </c:pt>
                <c:pt idx="1140">
                  <c:v>762.70281</c:v>
                </c:pt>
                <c:pt idx="1141">
                  <c:v>762.68340999999998</c:v>
                </c:pt>
                <c:pt idx="1142">
                  <c:v>762.70317999999997</c:v>
                </c:pt>
                <c:pt idx="1143">
                  <c:v>762.65826000000004</c:v>
                </c:pt>
                <c:pt idx="1144">
                  <c:v>762.69408999999996</c:v>
                </c:pt>
                <c:pt idx="1145">
                  <c:v>762.68718999999999</c:v>
                </c:pt>
                <c:pt idx="1146">
                  <c:v>762.66174000000001</c:v>
                </c:pt>
                <c:pt idx="1147">
                  <c:v>762.69548999999995</c:v>
                </c:pt>
                <c:pt idx="1148">
                  <c:v>762.69311000000005</c:v>
                </c:pt>
                <c:pt idx="1149">
                  <c:v>762.68768</c:v>
                </c:pt>
                <c:pt idx="1150">
                  <c:v>762.68944999999997</c:v>
                </c:pt>
                <c:pt idx="1151">
                  <c:v>762.69359999999995</c:v>
                </c:pt>
                <c:pt idx="1152">
                  <c:v>762.69408999999996</c:v>
                </c:pt>
                <c:pt idx="1153">
                  <c:v>762.67523000000006</c:v>
                </c:pt>
                <c:pt idx="1154">
                  <c:v>762.67321000000004</c:v>
                </c:pt>
                <c:pt idx="1155">
                  <c:v>762.68083999999999</c:v>
                </c:pt>
                <c:pt idx="1156">
                  <c:v>762.70428000000004</c:v>
                </c:pt>
                <c:pt idx="1157">
                  <c:v>762.65404999999998</c:v>
                </c:pt>
                <c:pt idx="1158">
                  <c:v>762.67474000000004</c:v>
                </c:pt>
                <c:pt idx="1159">
                  <c:v>762.65044999999998</c:v>
                </c:pt>
                <c:pt idx="1160">
                  <c:v>762.63012000000003</c:v>
                </c:pt>
                <c:pt idx="1161">
                  <c:v>762.67755</c:v>
                </c:pt>
                <c:pt idx="1162">
                  <c:v>762.66130999999996</c:v>
                </c:pt>
                <c:pt idx="1163">
                  <c:v>762.68016999999998</c:v>
                </c:pt>
                <c:pt idx="1164">
                  <c:v>762.66985999999997</c:v>
                </c:pt>
                <c:pt idx="1165">
                  <c:v>762.66368999999997</c:v>
                </c:pt>
                <c:pt idx="1166">
                  <c:v>762.66814999999997</c:v>
                </c:pt>
                <c:pt idx="1167">
                  <c:v>762.64134999999999</c:v>
                </c:pt>
                <c:pt idx="1168">
                  <c:v>762.65355999999997</c:v>
                </c:pt>
                <c:pt idx="1169">
                  <c:v>762.65428999999995</c:v>
                </c:pt>
                <c:pt idx="1170">
                  <c:v>762.62968999999998</c:v>
                </c:pt>
                <c:pt idx="1171">
                  <c:v>762.62077999999997</c:v>
                </c:pt>
                <c:pt idx="1172">
                  <c:v>762.63469999999995</c:v>
                </c:pt>
                <c:pt idx="1173">
                  <c:v>762.63158999999996</c:v>
                </c:pt>
                <c:pt idx="1174">
                  <c:v>762.61974999999995</c:v>
                </c:pt>
                <c:pt idx="1175">
                  <c:v>762.62982</c:v>
                </c:pt>
                <c:pt idx="1176">
                  <c:v>762.61559999999997</c:v>
                </c:pt>
                <c:pt idx="1177">
                  <c:v>762.61914000000002</c:v>
                </c:pt>
                <c:pt idx="1178">
                  <c:v>762.57641000000001</c:v>
                </c:pt>
                <c:pt idx="1179">
                  <c:v>762.61131999999998</c:v>
                </c:pt>
                <c:pt idx="1180">
                  <c:v>762.61546999999996</c:v>
                </c:pt>
                <c:pt idx="1181">
                  <c:v>762.61162999999999</c:v>
                </c:pt>
                <c:pt idx="1182">
                  <c:v>762.61644999999999</c:v>
                </c:pt>
                <c:pt idx="1183">
                  <c:v>762.63513</c:v>
                </c:pt>
                <c:pt idx="1184">
                  <c:v>762.596</c:v>
                </c:pt>
                <c:pt idx="1185">
                  <c:v>762.62243000000001</c:v>
                </c:pt>
                <c:pt idx="1186">
                  <c:v>762.58714999999995</c:v>
                </c:pt>
                <c:pt idx="1187">
                  <c:v>762.60302000000001</c:v>
                </c:pt>
                <c:pt idx="1188">
                  <c:v>762.61186999999995</c:v>
                </c:pt>
                <c:pt idx="1189">
                  <c:v>762.58708999999999</c:v>
                </c:pt>
                <c:pt idx="1190">
                  <c:v>762.59258999999997</c:v>
                </c:pt>
                <c:pt idx="1191">
                  <c:v>762.60826999999995</c:v>
                </c:pt>
                <c:pt idx="1192">
                  <c:v>762.59569999999997</c:v>
                </c:pt>
                <c:pt idx="1193">
                  <c:v>762.62468999999999</c:v>
                </c:pt>
                <c:pt idx="1194">
                  <c:v>762.62163999999996</c:v>
                </c:pt>
                <c:pt idx="1195">
                  <c:v>762.61608000000001</c:v>
                </c:pt>
                <c:pt idx="1196">
                  <c:v>762.61528999999996</c:v>
                </c:pt>
                <c:pt idx="1197">
                  <c:v>762.56218999999999</c:v>
                </c:pt>
                <c:pt idx="1198">
                  <c:v>762.58978000000002</c:v>
                </c:pt>
                <c:pt idx="1199">
                  <c:v>762.63067000000001</c:v>
                </c:pt>
                <c:pt idx="1200">
                  <c:v>762.58110999999997</c:v>
                </c:pt>
                <c:pt idx="1201">
                  <c:v>762.61859000000004</c:v>
                </c:pt>
                <c:pt idx="1202">
                  <c:v>762.67791</c:v>
                </c:pt>
                <c:pt idx="1203">
                  <c:v>762.63536999999997</c:v>
                </c:pt>
                <c:pt idx="1204">
                  <c:v>762.65264000000002</c:v>
                </c:pt>
                <c:pt idx="1205">
                  <c:v>762.6549</c:v>
                </c:pt>
                <c:pt idx="1206">
                  <c:v>762.63287000000003</c:v>
                </c:pt>
                <c:pt idx="1207">
                  <c:v>762.62908000000004</c:v>
                </c:pt>
                <c:pt idx="1208">
                  <c:v>762.67010000000005</c:v>
                </c:pt>
                <c:pt idx="1209">
                  <c:v>762.65002000000004</c:v>
                </c:pt>
                <c:pt idx="1210">
                  <c:v>762.64709000000005</c:v>
                </c:pt>
                <c:pt idx="1211">
                  <c:v>762.66887999999994</c:v>
                </c:pt>
                <c:pt idx="1212">
                  <c:v>762.65002000000004</c:v>
                </c:pt>
                <c:pt idx="1213">
                  <c:v>762.66015000000004</c:v>
                </c:pt>
                <c:pt idx="1214">
                  <c:v>762.67571999999996</c:v>
                </c:pt>
                <c:pt idx="1215">
                  <c:v>762.68640000000005</c:v>
                </c:pt>
                <c:pt idx="1216">
                  <c:v>762.70012999999994</c:v>
                </c:pt>
                <c:pt idx="1217">
                  <c:v>762.69018000000005</c:v>
                </c:pt>
                <c:pt idx="1218">
                  <c:v>762.70568000000003</c:v>
                </c:pt>
                <c:pt idx="1219">
                  <c:v>762.66710999999998</c:v>
                </c:pt>
                <c:pt idx="1220">
                  <c:v>762.67894999999999</c:v>
                </c:pt>
                <c:pt idx="1221">
                  <c:v>762.69060999999999</c:v>
                </c:pt>
                <c:pt idx="1222">
                  <c:v>762.67607999999996</c:v>
                </c:pt>
                <c:pt idx="1223">
                  <c:v>762.67987000000005</c:v>
                </c:pt>
                <c:pt idx="1224">
                  <c:v>762.70721000000003</c:v>
                </c:pt>
                <c:pt idx="1225">
                  <c:v>762.69036000000006</c:v>
                </c:pt>
                <c:pt idx="1226">
                  <c:v>762.66650000000004</c:v>
                </c:pt>
                <c:pt idx="1227">
                  <c:v>762.63762999999994</c:v>
                </c:pt>
                <c:pt idx="1228">
                  <c:v>762.66241000000002</c:v>
                </c:pt>
                <c:pt idx="1229">
                  <c:v>762.64093000000003</c:v>
                </c:pt>
                <c:pt idx="1230">
                  <c:v>762.68127000000004</c:v>
                </c:pt>
                <c:pt idx="1231">
                  <c:v>762.64342999999997</c:v>
                </c:pt>
                <c:pt idx="1232">
                  <c:v>762.64787999999999</c:v>
                </c:pt>
                <c:pt idx="1233">
                  <c:v>762.64404000000002</c:v>
                </c:pt>
                <c:pt idx="1234">
                  <c:v>762.63940000000002</c:v>
                </c:pt>
                <c:pt idx="1235">
                  <c:v>762.67749000000003</c:v>
                </c:pt>
                <c:pt idx="1236">
                  <c:v>762.65979000000004</c:v>
                </c:pt>
                <c:pt idx="1237">
                  <c:v>762.67265999999995</c:v>
                </c:pt>
                <c:pt idx="1238">
                  <c:v>762.67638999999997</c:v>
                </c:pt>
                <c:pt idx="1239">
                  <c:v>762.67523000000006</c:v>
                </c:pt>
                <c:pt idx="1240">
                  <c:v>762.72546</c:v>
                </c:pt>
                <c:pt idx="1241">
                  <c:v>762.66350999999997</c:v>
                </c:pt>
                <c:pt idx="1242">
                  <c:v>762.68835000000001</c:v>
                </c:pt>
                <c:pt idx="1243">
                  <c:v>762.70788000000005</c:v>
                </c:pt>
                <c:pt idx="1244">
                  <c:v>762.72491000000002</c:v>
                </c:pt>
                <c:pt idx="1245">
                  <c:v>762.70250999999996</c:v>
                </c:pt>
                <c:pt idx="1246">
                  <c:v>762.67993000000001</c:v>
                </c:pt>
                <c:pt idx="1247">
                  <c:v>762.68133</c:v>
                </c:pt>
                <c:pt idx="1248">
                  <c:v>762.72569999999996</c:v>
                </c:pt>
                <c:pt idx="1249">
                  <c:v>762.71019999999999</c:v>
                </c:pt>
                <c:pt idx="1250">
                  <c:v>762.69195000000002</c:v>
                </c:pt>
                <c:pt idx="1251">
                  <c:v>762.68498999999997</c:v>
                </c:pt>
                <c:pt idx="1252">
                  <c:v>762.71569</c:v>
                </c:pt>
                <c:pt idx="1253">
                  <c:v>762.67974000000004</c:v>
                </c:pt>
                <c:pt idx="1254">
                  <c:v>762.69719999999995</c:v>
                </c:pt>
                <c:pt idx="1255">
                  <c:v>762.66881999999998</c:v>
                </c:pt>
                <c:pt idx="1256">
                  <c:v>762.64769999999999</c:v>
                </c:pt>
                <c:pt idx="1257">
                  <c:v>762.65087000000005</c:v>
                </c:pt>
                <c:pt idx="1258">
                  <c:v>762.64653999999996</c:v>
                </c:pt>
                <c:pt idx="1259">
                  <c:v>762.65209000000004</c:v>
                </c:pt>
                <c:pt idx="1260">
                  <c:v>762.66521999999998</c:v>
                </c:pt>
                <c:pt idx="1261">
                  <c:v>762.64007000000004</c:v>
                </c:pt>
                <c:pt idx="1262">
                  <c:v>762.62579000000005</c:v>
                </c:pt>
                <c:pt idx="1263">
                  <c:v>762.61779000000001</c:v>
                </c:pt>
                <c:pt idx="1264">
                  <c:v>762.61431000000005</c:v>
                </c:pt>
                <c:pt idx="1265">
                  <c:v>762.62810999999999</c:v>
                </c:pt>
                <c:pt idx="1266">
                  <c:v>762.62408000000005</c:v>
                </c:pt>
                <c:pt idx="1267">
                  <c:v>762.64946999999995</c:v>
                </c:pt>
                <c:pt idx="1268">
                  <c:v>762.64166</c:v>
                </c:pt>
                <c:pt idx="1269">
                  <c:v>762.63194999999996</c:v>
                </c:pt>
                <c:pt idx="1270">
                  <c:v>762.65093000000002</c:v>
                </c:pt>
                <c:pt idx="1271">
                  <c:v>762.65392999999995</c:v>
                </c:pt>
                <c:pt idx="1272">
                  <c:v>762.64251000000002</c:v>
                </c:pt>
                <c:pt idx="1273">
                  <c:v>762.64416000000006</c:v>
                </c:pt>
                <c:pt idx="1274">
                  <c:v>762.63336000000004</c:v>
                </c:pt>
                <c:pt idx="1275">
                  <c:v>762.66119000000003</c:v>
                </c:pt>
                <c:pt idx="1276">
                  <c:v>762.64678000000004</c:v>
                </c:pt>
                <c:pt idx="1277">
                  <c:v>762.64202</c:v>
                </c:pt>
                <c:pt idx="1278">
                  <c:v>762.65013999999996</c:v>
                </c:pt>
                <c:pt idx="1279">
                  <c:v>762.64769999999999</c:v>
                </c:pt>
                <c:pt idx="1280">
                  <c:v>762.63744999999994</c:v>
                </c:pt>
                <c:pt idx="1281">
                  <c:v>762.62419999999997</c:v>
                </c:pt>
                <c:pt idx="1282">
                  <c:v>762.62950999999998</c:v>
                </c:pt>
                <c:pt idx="1283">
                  <c:v>762.61668999999995</c:v>
                </c:pt>
                <c:pt idx="1284">
                  <c:v>762.61437000000001</c:v>
                </c:pt>
                <c:pt idx="1285">
                  <c:v>762.62689</c:v>
                </c:pt>
                <c:pt idx="1286">
                  <c:v>762.65515000000005</c:v>
                </c:pt>
                <c:pt idx="1287">
                  <c:v>762.67681000000005</c:v>
                </c:pt>
                <c:pt idx="1288">
                  <c:v>762.66624999999999</c:v>
                </c:pt>
                <c:pt idx="1289">
                  <c:v>762.64624000000003</c:v>
                </c:pt>
                <c:pt idx="1290">
                  <c:v>762.66350999999997</c:v>
                </c:pt>
                <c:pt idx="1291">
                  <c:v>762.64453000000003</c:v>
                </c:pt>
                <c:pt idx="1292">
                  <c:v>762.65392999999995</c:v>
                </c:pt>
                <c:pt idx="1293">
                  <c:v>762.64837</c:v>
                </c:pt>
                <c:pt idx="1294">
                  <c:v>762.66045999999994</c:v>
                </c:pt>
                <c:pt idx="1295">
                  <c:v>762.67736000000002</c:v>
                </c:pt>
                <c:pt idx="1296">
                  <c:v>762.6585</c:v>
                </c:pt>
                <c:pt idx="1297">
                  <c:v>762.65508999999997</c:v>
                </c:pt>
                <c:pt idx="1298">
                  <c:v>762.64586999999995</c:v>
                </c:pt>
                <c:pt idx="1299">
                  <c:v>762.68133</c:v>
                </c:pt>
                <c:pt idx="1300">
                  <c:v>762.66606999999999</c:v>
                </c:pt>
                <c:pt idx="1301">
                  <c:v>762.64360999999997</c:v>
                </c:pt>
                <c:pt idx="1302">
                  <c:v>762.66961000000003</c:v>
                </c:pt>
                <c:pt idx="1303">
                  <c:v>762.68224999999995</c:v>
                </c:pt>
                <c:pt idx="1304">
                  <c:v>762.68524000000002</c:v>
                </c:pt>
                <c:pt idx="1305">
                  <c:v>762.68571999999995</c:v>
                </c:pt>
                <c:pt idx="1306">
                  <c:v>762.70153000000005</c:v>
                </c:pt>
                <c:pt idx="1307">
                  <c:v>762.68633999999997</c:v>
                </c:pt>
                <c:pt idx="1308">
                  <c:v>762.71893</c:v>
                </c:pt>
                <c:pt idx="1309">
                  <c:v>762.71843999999999</c:v>
                </c:pt>
                <c:pt idx="1310">
                  <c:v>762.69</c:v>
                </c:pt>
                <c:pt idx="1311">
                  <c:v>762.70068000000003</c:v>
                </c:pt>
                <c:pt idx="1312">
                  <c:v>762.68951000000004</c:v>
                </c:pt>
                <c:pt idx="1313">
                  <c:v>762.69470000000001</c:v>
                </c:pt>
                <c:pt idx="1314">
                  <c:v>762.70001000000002</c:v>
                </c:pt>
                <c:pt idx="1315">
                  <c:v>762.71361999999999</c:v>
                </c:pt>
                <c:pt idx="1316">
                  <c:v>762.73271999999997</c:v>
                </c:pt>
                <c:pt idx="1317">
                  <c:v>762.75079000000005</c:v>
                </c:pt>
                <c:pt idx="1318">
                  <c:v>762.76170999999999</c:v>
                </c:pt>
                <c:pt idx="1319">
                  <c:v>762.72351000000003</c:v>
                </c:pt>
                <c:pt idx="1320">
                  <c:v>762.69830000000002</c:v>
                </c:pt>
                <c:pt idx="1321">
                  <c:v>762.70001000000002</c:v>
                </c:pt>
                <c:pt idx="1322">
                  <c:v>762.71489999999994</c:v>
                </c:pt>
                <c:pt idx="1323">
                  <c:v>762.74779999999998</c:v>
                </c:pt>
                <c:pt idx="1324">
                  <c:v>762.69689000000005</c:v>
                </c:pt>
                <c:pt idx="1325">
                  <c:v>762.70921999999996</c:v>
                </c:pt>
                <c:pt idx="1326">
                  <c:v>762.69055000000003</c:v>
                </c:pt>
                <c:pt idx="1327">
                  <c:v>762.68615</c:v>
                </c:pt>
                <c:pt idx="1328">
                  <c:v>762.69371999999998</c:v>
                </c:pt>
                <c:pt idx="1329">
                  <c:v>762.68804</c:v>
                </c:pt>
                <c:pt idx="1330">
                  <c:v>762.68829000000005</c:v>
                </c:pt>
                <c:pt idx="1331">
                  <c:v>762.67021999999997</c:v>
                </c:pt>
                <c:pt idx="1332">
                  <c:v>762.66521999999998</c:v>
                </c:pt>
                <c:pt idx="1333">
                  <c:v>762.68920000000003</c:v>
                </c:pt>
                <c:pt idx="1334">
                  <c:v>762.69444999999996</c:v>
                </c:pt>
                <c:pt idx="1335">
                  <c:v>762.70750999999996</c:v>
                </c:pt>
                <c:pt idx="1336">
                  <c:v>762.69451000000004</c:v>
                </c:pt>
                <c:pt idx="1337">
                  <c:v>762.66790000000003</c:v>
                </c:pt>
                <c:pt idx="1338">
                  <c:v>762.66516000000001</c:v>
                </c:pt>
                <c:pt idx="1339">
                  <c:v>762.68327999999997</c:v>
                </c:pt>
                <c:pt idx="1340">
                  <c:v>762.65508999999997</c:v>
                </c:pt>
                <c:pt idx="1341">
                  <c:v>762.62144999999998</c:v>
                </c:pt>
                <c:pt idx="1342">
                  <c:v>762.63036999999997</c:v>
                </c:pt>
                <c:pt idx="1343">
                  <c:v>762.60217</c:v>
                </c:pt>
                <c:pt idx="1344">
                  <c:v>762.64653999999996</c:v>
                </c:pt>
                <c:pt idx="1345">
                  <c:v>762.63969999999995</c:v>
                </c:pt>
                <c:pt idx="1346">
                  <c:v>762.63513</c:v>
                </c:pt>
                <c:pt idx="1347">
                  <c:v>762.62303999999995</c:v>
                </c:pt>
                <c:pt idx="1348">
                  <c:v>762.63744999999994</c:v>
                </c:pt>
                <c:pt idx="1349">
                  <c:v>762.65655000000004</c:v>
                </c:pt>
                <c:pt idx="1350">
                  <c:v>762.63134000000002</c:v>
                </c:pt>
                <c:pt idx="1351">
                  <c:v>762.66606999999999</c:v>
                </c:pt>
                <c:pt idx="1352">
                  <c:v>762.60919000000001</c:v>
                </c:pt>
                <c:pt idx="1353">
                  <c:v>762.60040000000004</c:v>
                </c:pt>
                <c:pt idx="1354">
                  <c:v>762.61626999999999</c:v>
                </c:pt>
                <c:pt idx="1355">
                  <c:v>762.62774000000002</c:v>
                </c:pt>
                <c:pt idx="1356">
                  <c:v>762.62615000000005</c:v>
                </c:pt>
                <c:pt idx="1357">
                  <c:v>762.61309000000006</c:v>
                </c:pt>
                <c:pt idx="1358">
                  <c:v>762.64275999999995</c:v>
                </c:pt>
                <c:pt idx="1359">
                  <c:v>762.60185999999999</c:v>
                </c:pt>
                <c:pt idx="1360">
                  <c:v>762.62225000000001</c:v>
                </c:pt>
                <c:pt idx="1361">
                  <c:v>762.63610000000006</c:v>
                </c:pt>
                <c:pt idx="1362">
                  <c:v>762.63</c:v>
                </c:pt>
                <c:pt idx="1363">
                  <c:v>762.61206000000004</c:v>
                </c:pt>
                <c:pt idx="1364">
                  <c:v>762.61950000000002</c:v>
                </c:pt>
                <c:pt idx="1365">
                  <c:v>762.59857</c:v>
                </c:pt>
                <c:pt idx="1366">
                  <c:v>762.59520999999995</c:v>
                </c:pt>
                <c:pt idx="1367">
                  <c:v>762.60406</c:v>
                </c:pt>
                <c:pt idx="1368">
                  <c:v>762.62426000000005</c:v>
                </c:pt>
                <c:pt idx="1369">
                  <c:v>762.60388</c:v>
                </c:pt>
                <c:pt idx="1370">
                  <c:v>762.65655000000004</c:v>
                </c:pt>
                <c:pt idx="1371">
                  <c:v>762.66717000000006</c:v>
                </c:pt>
                <c:pt idx="1372">
                  <c:v>762.67578000000003</c:v>
                </c:pt>
                <c:pt idx="1373">
                  <c:v>762.67503999999997</c:v>
                </c:pt>
                <c:pt idx="1374">
                  <c:v>762.63012000000003</c:v>
                </c:pt>
                <c:pt idx="1375">
                  <c:v>762.63787000000002</c:v>
                </c:pt>
                <c:pt idx="1376">
                  <c:v>762.63640999999996</c:v>
                </c:pt>
                <c:pt idx="1377">
                  <c:v>762.60125000000005</c:v>
                </c:pt>
                <c:pt idx="1378">
                  <c:v>762.62950999999998</c:v>
                </c:pt>
                <c:pt idx="1379">
                  <c:v>762.60424</c:v>
                </c:pt>
                <c:pt idx="1380">
                  <c:v>762.57952</c:v>
                </c:pt>
                <c:pt idx="1381">
                  <c:v>762.60686999999996</c:v>
                </c:pt>
                <c:pt idx="1382">
                  <c:v>762.65202999999997</c:v>
                </c:pt>
                <c:pt idx="1383">
                  <c:v>762.61333999999999</c:v>
                </c:pt>
                <c:pt idx="1384">
                  <c:v>762.58727999999996</c:v>
                </c:pt>
                <c:pt idx="1385">
                  <c:v>762.61821999999995</c:v>
                </c:pt>
                <c:pt idx="1386">
                  <c:v>762.62712999999997</c:v>
                </c:pt>
                <c:pt idx="1387">
                  <c:v>762.63274999999999</c:v>
                </c:pt>
                <c:pt idx="1388">
                  <c:v>762.62639999999999</c:v>
                </c:pt>
                <c:pt idx="1389">
                  <c:v>762.61883</c:v>
                </c:pt>
                <c:pt idx="1390">
                  <c:v>762.60009000000002</c:v>
                </c:pt>
                <c:pt idx="1391">
                  <c:v>762.60931000000005</c:v>
                </c:pt>
                <c:pt idx="1392">
                  <c:v>762.62396000000001</c:v>
                </c:pt>
                <c:pt idx="1393">
                  <c:v>762.63610000000006</c:v>
                </c:pt>
                <c:pt idx="1394">
                  <c:v>762.61266999999998</c:v>
                </c:pt>
                <c:pt idx="1395">
                  <c:v>762.61486000000002</c:v>
                </c:pt>
                <c:pt idx="1396">
                  <c:v>762.60919000000001</c:v>
                </c:pt>
                <c:pt idx="1397">
                  <c:v>762.59478000000001</c:v>
                </c:pt>
                <c:pt idx="1398">
                  <c:v>762.60735999999997</c:v>
                </c:pt>
                <c:pt idx="1399">
                  <c:v>762.63342</c:v>
                </c:pt>
                <c:pt idx="1400">
                  <c:v>762.61333999999999</c:v>
                </c:pt>
                <c:pt idx="1401">
                  <c:v>762.62572999999998</c:v>
                </c:pt>
                <c:pt idx="1402">
                  <c:v>762.61944000000005</c:v>
                </c:pt>
                <c:pt idx="1403">
                  <c:v>762.60551999999996</c:v>
                </c:pt>
                <c:pt idx="1404">
                  <c:v>762.60369000000003</c:v>
                </c:pt>
                <c:pt idx="1405">
                  <c:v>762.59843999999998</c:v>
                </c:pt>
                <c:pt idx="1406">
                  <c:v>762.57561999999996</c:v>
                </c:pt>
                <c:pt idx="1407">
                  <c:v>762.58421999999996</c:v>
                </c:pt>
                <c:pt idx="1408">
                  <c:v>762.60571000000004</c:v>
                </c:pt>
                <c:pt idx="1409">
                  <c:v>762.60681</c:v>
                </c:pt>
                <c:pt idx="1410">
                  <c:v>762.57866999999999</c:v>
                </c:pt>
                <c:pt idx="1411">
                  <c:v>762.59454000000005</c:v>
                </c:pt>
                <c:pt idx="1412">
                  <c:v>762.60411999999997</c:v>
                </c:pt>
                <c:pt idx="1413">
                  <c:v>762.62603000000001</c:v>
                </c:pt>
                <c:pt idx="1414">
                  <c:v>762.60571000000004</c:v>
                </c:pt>
                <c:pt idx="1415">
                  <c:v>762.60760000000005</c:v>
                </c:pt>
                <c:pt idx="1416">
                  <c:v>762.63121999999998</c:v>
                </c:pt>
                <c:pt idx="1417">
                  <c:v>762.63385000000005</c:v>
                </c:pt>
                <c:pt idx="1418">
                  <c:v>762.63012000000003</c:v>
                </c:pt>
                <c:pt idx="1419">
                  <c:v>762.61743000000001</c:v>
                </c:pt>
                <c:pt idx="1420">
                  <c:v>762.62377000000004</c:v>
                </c:pt>
                <c:pt idx="1421">
                  <c:v>762.60266000000001</c:v>
                </c:pt>
                <c:pt idx="1422">
                  <c:v>762.59032999999999</c:v>
                </c:pt>
                <c:pt idx="1423">
                  <c:v>762.59887000000003</c:v>
                </c:pt>
                <c:pt idx="1424">
                  <c:v>762.58421999999996</c:v>
                </c:pt>
                <c:pt idx="1425">
                  <c:v>762.60069999999996</c:v>
                </c:pt>
                <c:pt idx="1426">
                  <c:v>762.63336000000004</c:v>
                </c:pt>
                <c:pt idx="1427">
                  <c:v>762.64207999999996</c:v>
                </c:pt>
                <c:pt idx="1428">
                  <c:v>762.60527999999999</c:v>
                </c:pt>
                <c:pt idx="1429">
                  <c:v>762.58618000000001</c:v>
                </c:pt>
                <c:pt idx="1430">
                  <c:v>762.60356999999999</c:v>
                </c:pt>
                <c:pt idx="1431">
                  <c:v>762.58177999999998</c:v>
                </c:pt>
                <c:pt idx="1432">
                  <c:v>762.59984999999995</c:v>
                </c:pt>
                <c:pt idx="1433">
                  <c:v>762.58770000000004</c:v>
                </c:pt>
                <c:pt idx="1434">
                  <c:v>762.57646999999997</c:v>
                </c:pt>
                <c:pt idx="1435">
                  <c:v>762.57501000000002</c:v>
                </c:pt>
                <c:pt idx="1436">
                  <c:v>762.55889000000002</c:v>
                </c:pt>
                <c:pt idx="1437">
                  <c:v>762.56213000000002</c:v>
                </c:pt>
                <c:pt idx="1438">
                  <c:v>762.58618000000001</c:v>
                </c:pt>
                <c:pt idx="1439">
                  <c:v>762.60429999999997</c:v>
                </c:pt>
                <c:pt idx="1440">
                  <c:v>762.61595999999997</c:v>
                </c:pt>
                <c:pt idx="1441">
                  <c:v>762.58911000000001</c:v>
                </c:pt>
                <c:pt idx="1442">
                  <c:v>762.58911000000001</c:v>
                </c:pt>
                <c:pt idx="1443">
                  <c:v>762.59496999999999</c:v>
                </c:pt>
                <c:pt idx="1444">
                  <c:v>762.55656999999997</c:v>
                </c:pt>
                <c:pt idx="1445">
                  <c:v>762.59209999999996</c:v>
                </c:pt>
                <c:pt idx="1446">
                  <c:v>762.56462999999997</c:v>
                </c:pt>
                <c:pt idx="1447">
                  <c:v>762.55993000000001</c:v>
                </c:pt>
                <c:pt idx="1448">
                  <c:v>762.55358000000001</c:v>
                </c:pt>
                <c:pt idx="1449">
                  <c:v>762.52954</c:v>
                </c:pt>
                <c:pt idx="1450">
                  <c:v>762.56109000000004</c:v>
                </c:pt>
                <c:pt idx="1451">
                  <c:v>762.53875000000005</c:v>
                </c:pt>
                <c:pt idx="1452">
                  <c:v>762.53625</c:v>
                </c:pt>
                <c:pt idx="1453">
                  <c:v>762.53734999999995</c:v>
                </c:pt>
                <c:pt idx="1454">
                  <c:v>762.51860999999997</c:v>
                </c:pt>
                <c:pt idx="1455">
                  <c:v>762.51391000000001</c:v>
                </c:pt>
                <c:pt idx="1456">
                  <c:v>762.52391999999998</c:v>
                </c:pt>
                <c:pt idx="1457">
                  <c:v>762.51538000000005</c:v>
                </c:pt>
                <c:pt idx="1458">
                  <c:v>762.51647000000003</c:v>
                </c:pt>
                <c:pt idx="1459">
                  <c:v>762.51567999999997</c:v>
                </c:pt>
                <c:pt idx="1460">
                  <c:v>762.52562999999998</c:v>
                </c:pt>
                <c:pt idx="1461">
                  <c:v>762.52655000000004</c:v>
                </c:pt>
                <c:pt idx="1462">
                  <c:v>762.53656000000001</c:v>
                </c:pt>
                <c:pt idx="1463">
                  <c:v>762.54223000000002</c:v>
                </c:pt>
                <c:pt idx="1464">
                  <c:v>762.53819999999996</c:v>
                </c:pt>
                <c:pt idx="1465">
                  <c:v>762.54692999999997</c:v>
                </c:pt>
                <c:pt idx="1466">
                  <c:v>762.54614000000004</c:v>
                </c:pt>
                <c:pt idx="1467">
                  <c:v>762.57446000000004</c:v>
                </c:pt>
                <c:pt idx="1468">
                  <c:v>762.57390999999996</c:v>
                </c:pt>
                <c:pt idx="1469">
                  <c:v>762.58099000000004</c:v>
                </c:pt>
                <c:pt idx="1470">
                  <c:v>762.55474000000004</c:v>
                </c:pt>
                <c:pt idx="1471">
                  <c:v>762.57446000000004</c:v>
                </c:pt>
                <c:pt idx="1472">
                  <c:v>762.57257000000004</c:v>
                </c:pt>
                <c:pt idx="1473">
                  <c:v>762.55133000000001</c:v>
                </c:pt>
                <c:pt idx="1474">
                  <c:v>762.56353000000001</c:v>
                </c:pt>
                <c:pt idx="1475">
                  <c:v>762.53923999999995</c:v>
                </c:pt>
                <c:pt idx="1476">
                  <c:v>762.54650000000004</c:v>
                </c:pt>
                <c:pt idx="1477">
                  <c:v>762.53588000000002</c:v>
                </c:pt>
                <c:pt idx="1478">
                  <c:v>762.52702999999997</c:v>
                </c:pt>
                <c:pt idx="1479">
                  <c:v>762.52984000000004</c:v>
                </c:pt>
                <c:pt idx="1480">
                  <c:v>762.54064000000005</c:v>
                </c:pt>
                <c:pt idx="1481">
                  <c:v>762.56384000000003</c:v>
                </c:pt>
                <c:pt idx="1482">
                  <c:v>762.52282000000002</c:v>
                </c:pt>
                <c:pt idx="1483">
                  <c:v>762.57</c:v>
                </c:pt>
                <c:pt idx="1484">
                  <c:v>762.58366999999998</c:v>
                </c:pt>
                <c:pt idx="1485">
                  <c:v>762.56718999999998</c:v>
                </c:pt>
                <c:pt idx="1486">
                  <c:v>762.52764000000002</c:v>
                </c:pt>
                <c:pt idx="1487">
                  <c:v>762.53453999999999</c:v>
                </c:pt>
                <c:pt idx="1488">
                  <c:v>762.55394999999999</c:v>
                </c:pt>
                <c:pt idx="1489">
                  <c:v>762.55156999999997</c:v>
                </c:pt>
                <c:pt idx="1490">
                  <c:v>762.55975000000001</c:v>
                </c:pt>
                <c:pt idx="1491">
                  <c:v>762.55772999999999</c:v>
                </c:pt>
                <c:pt idx="1492">
                  <c:v>762.60374999999999</c:v>
                </c:pt>
                <c:pt idx="1493">
                  <c:v>762.59045000000003</c:v>
                </c:pt>
                <c:pt idx="1494">
                  <c:v>762.55389000000002</c:v>
                </c:pt>
                <c:pt idx="1495">
                  <c:v>762.56835000000001</c:v>
                </c:pt>
                <c:pt idx="1496">
                  <c:v>762.51763000000005</c:v>
                </c:pt>
                <c:pt idx="1497">
                  <c:v>762.54277999999999</c:v>
                </c:pt>
                <c:pt idx="1498">
                  <c:v>762.56773999999996</c:v>
                </c:pt>
                <c:pt idx="1499">
                  <c:v>762.51513</c:v>
                </c:pt>
                <c:pt idx="1500">
                  <c:v>762.55083999999999</c:v>
                </c:pt>
                <c:pt idx="1501">
                  <c:v>762.52111000000002</c:v>
                </c:pt>
                <c:pt idx="1502">
                  <c:v>762.53435999999999</c:v>
                </c:pt>
                <c:pt idx="1503">
                  <c:v>762.55529000000001</c:v>
                </c:pt>
                <c:pt idx="1504">
                  <c:v>762.54803000000004</c:v>
                </c:pt>
                <c:pt idx="1505">
                  <c:v>762.55864999999994</c:v>
                </c:pt>
                <c:pt idx="1506">
                  <c:v>762.54272000000003</c:v>
                </c:pt>
                <c:pt idx="1507">
                  <c:v>762.50250000000005</c:v>
                </c:pt>
                <c:pt idx="1508">
                  <c:v>762.51292999999998</c:v>
                </c:pt>
                <c:pt idx="1509">
                  <c:v>762.53337999999997</c:v>
                </c:pt>
                <c:pt idx="1510">
                  <c:v>762.49896000000001</c:v>
                </c:pt>
                <c:pt idx="1511">
                  <c:v>762.51256999999998</c:v>
                </c:pt>
                <c:pt idx="1512">
                  <c:v>762.49237000000005</c:v>
                </c:pt>
                <c:pt idx="1513">
                  <c:v>762.46367999999995</c:v>
                </c:pt>
                <c:pt idx="1514">
                  <c:v>762.45818999999995</c:v>
                </c:pt>
                <c:pt idx="1515">
                  <c:v>762.47997999999995</c:v>
                </c:pt>
                <c:pt idx="1516">
                  <c:v>762.47466999999995</c:v>
                </c:pt>
                <c:pt idx="1517">
                  <c:v>762.43322000000001</c:v>
                </c:pt>
                <c:pt idx="1518">
                  <c:v>762.46172999999999</c:v>
                </c:pt>
                <c:pt idx="1519">
                  <c:v>762.50103000000001</c:v>
                </c:pt>
                <c:pt idx="1520">
                  <c:v>762.50189</c:v>
                </c:pt>
                <c:pt idx="1521">
                  <c:v>762.50139999999999</c:v>
                </c:pt>
                <c:pt idx="1522">
                  <c:v>762.47125000000005</c:v>
                </c:pt>
                <c:pt idx="1523">
                  <c:v>762.50305000000003</c:v>
                </c:pt>
                <c:pt idx="1524">
                  <c:v>762.51232000000005</c:v>
                </c:pt>
                <c:pt idx="1525">
                  <c:v>762.52531999999997</c:v>
                </c:pt>
                <c:pt idx="1526">
                  <c:v>762.47484999999995</c:v>
                </c:pt>
                <c:pt idx="1527">
                  <c:v>762.48773000000006</c:v>
                </c:pt>
                <c:pt idx="1528">
                  <c:v>762.50230999999997</c:v>
                </c:pt>
                <c:pt idx="1529">
                  <c:v>762.50145999999995</c:v>
                </c:pt>
                <c:pt idx="1530">
                  <c:v>762.50523999999996</c:v>
                </c:pt>
                <c:pt idx="1531">
                  <c:v>762.51733000000002</c:v>
                </c:pt>
                <c:pt idx="1532">
                  <c:v>762.52868000000001</c:v>
                </c:pt>
                <c:pt idx="1533">
                  <c:v>762.47491000000002</c:v>
                </c:pt>
                <c:pt idx="1534">
                  <c:v>762.53819999999996</c:v>
                </c:pt>
                <c:pt idx="1535">
                  <c:v>762.54565000000002</c:v>
                </c:pt>
                <c:pt idx="1536">
                  <c:v>762.54663000000005</c:v>
                </c:pt>
                <c:pt idx="1537">
                  <c:v>762.51147000000003</c:v>
                </c:pt>
                <c:pt idx="1538">
                  <c:v>762.49852999999996</c:v>
                </c:pt>
                <c:pt idx="1539">
                  <c:v>762.51756999999998</c:v>
                </c:pt>
                <c:pt idx="1540">
                  <c:v>762.50383999999997</c:v>
                </c:pt>
                <c:pt idx="1541">
                  <c:v>762.53215999999998</c:v>
                </c:pt>
                <c:pt idx="1542">
                  <c:v>762.53637000000003</c:v>
                </c:pt>
                <c:pt idx="1543">
                  <c:v>762.56939</c:v>
                </c:pt>
                <c:pt idx="1544">
                  <c:v>762.52679000000001</c:v>
                </c:pt>
                <c:pt idx="1545">
                  <c:v>762.57921999999996</c:v>
                </c:pt>
                <c:pt idx="1546">
                  <c:v>762.56604000000004</c:v>
                </c:pt>
                <c:pt idx="1547">
                  <c:v>762.56718999999998</c:v>
                </c:pt>
                <c:pt idx="1548">
                  <c:v>762.59160999999995</c:v>
                </c:pt>
                <c:pt idx="1549">
                  <c:v>762.55822000000001</c:v>
                </c:pt>
                <c:pt idx="1550">
                  <c:v>762.56298000000004</c:v>
                </c:pt>
                <c:pt idx="1551">
                  <c:v>762.58770000000004</c:v>
                </c:pt>
                <c:pt idx="1552">
                  <c:v>762.59289000000001</c:v>
                </c:pt>
                <c:pt idx="1553">
                  <c:v>762.56493999999998</c:v>
                </c:pt>
                <c:pt idx="1554">
                  <c:v>762.59996999999998</c:v>
                </c:pt>
                <c:pt idx="1555">
                  <c:v>762.61168999999995</c:v>
                </c:pt>
                <c:pt idx="1556">
                  <c:v>762.55431999999996</c:v>
                </c:pt>
                <c:pt idx="1557">
                  <c:v>762.57921999999996</c:v>
                </c:pt>
                <c:pt idx="1558">
                  <c:v>762.58812999999998</c:v>
                </c:pt>
                <c:pt idx="1559">
                  <c:v>762.59605999999997</c:v>
                </c:pt>
                <c:pt idx="1560">
                  <c:v>762.58006999999998</c:v>
                </c:pt>
                <c:pt idx="1561">
                  <c:v>762.63116000000002</c:v>
                </c:pt>
                <c:pt idx="1562">
                  <c:v>762.60875999999996</c:v>
                </c:pt>
                <c:pt idx="1563">
                  <c:v>762.60522000000003</c:v>
                </c:pt>
                <c:pt idx="1564">
                  <c:v>762.58770000000004</c:v>
                </c:pt>
                <c:pt idx="1565">
                  <c:v>762.61468000000002</c:v>
                </c:pt>
                <c:pt idx="1566">
                  <c:v>762.64140999999995</c:v>
                </c:pt>
                <c:pt idx="1567">
                  <c:v>762.59130000000005</c:v>
                </c:pt>
                <c:pt idx="1568">
                  <c:v>762.56358999999998</c:v>
                </c:pt>
                <c:pt idx="1569">
                  <c:v>762.61297000000002</c:v>
                </c:pt>
                <c:pt idx="1570">
                  <c:v>762.58654000000001</c:v>
                </c:pt>
                <c:pt idx="1571">
                  <c:v>762.57420999999999</c:v>
                </c:pt>
                <c:pt idx="1572">
                  <c:v>762.59631000000002</c:v>
                </c:pt>
                <c:pt idx="1573">
                  <c:v>762.59490000000005</c:v>
                </c:pt>
                <c:pt idx="1574">
                  <c:v>762.59172999999998</c:v>
                </c:pt>
                <c:pt idx="1575">
                  <c:v>762.57420999999999</c:v>
                </c:pt>
                <c:pt idx="1576">
                  <c:v>762.60211000000004</c:v>
                </c:pt>
                <c:pt idx="1577">
                  <c:v>762.59869000000003</c:v>
                </c:pt>
                <c:pt idx="1578">
                  <c:v>762.61888999999996</c:v>
                </c:pt>
                <c:pt idx="1579">
                  <c:v>762.60382000000004</c:v>
                </c:pt>
                <c:pt idx="1580">
                  <c:v>762.57524999999998</c:v>
                </c:pt>
                <c:pt idx="1581">
                  <c:v>762.54492000000005</c:v>
                </c:pt>
                <c:pt idx="1582">
                  <c:v>762.53497000000004</c:v>
                </c:pt>
                <c:pt idx="1583">
                  <c:v>762.56726000000003</c:v>
                </c:pt>
                <c:pt idx="1584">
                  <c:v>762.54161999999997</c:v>
                </c:pt>
                <c:pt idx="1585">
                  <c:v>762.53039000000001</c:v>
                </c:pt>
                <c:pt idx="1586">
                  <c:v>762.55529000000001</c:v>
                </c:pt>
                <c:pt idx="1587">
                  <c:v>762.55101999999999</c:v>
                </c:pt>
                <c:pt idx="1588">
                  <c:v>762.54357000000005</c:v>
                </c:pt>
                <c:pt idx="1589">
                  <c:v>762.57079999999996</c:v>
                </c:pt>
                <c:pt idx="1590">
                  <c:v>762.54132000000004</c:v>
                </c:pt>
                <c:pt idx="1591">
                  <c:v>762.53764999999999</c:v>
                </c:pt>
                <c:pt idx="1592">
                  <c:v>762.55638999999996</c:v>
                </c:pt>
                <c:pt idx="1593">
                  <c:v>762.54436999999996</c:v>
                </c:pt>
                <c:pt idx="1594">
                  <c:v>762.52220999999997</c:v>
                </c:pt>
                <c:pt idx="1595">
                  <c:v>762.54387999999994</c:v>
                </c:pt>
                <c:pt idx="1596">
                  <c:v>762.53508999999997</c:v>
                </c:pt>
                <c:pt idx="1597">
                  <c:v>762.55200000000002</c:v>
                </c:pt>
                <c:pt idx="1598">
                  <c:v>762.56939</c:v>
                </c:pt>
                <c:pt idx="1599">
                  <c:v>762.54992000000004</c:v>
                </c:pt>
                <c:pt idx="1600">
                  <c:v>762.55529000000001</c:v>
                </c:pt>
                <c:pt idx="1601">
                  <c:v>762.56804999999997</c:v>
                </c:pt>
                <c:pt idx="1602">
                  <c:v>762.56859999999995</c:v>
                </c:pt>
                <c:pt idx="1603">
                  <c:v>762.56884000000002</c:v>
                </c:pt>
                <c:pt idx="1604">
                  <c:v>762.56529999999998</c:v>
                </c:pt>
                <c:pt idx="1605">
                  <c:v>762.56982000000005</c:v>
                </c:pt>
                <c:pt idx="1606">
                  <c:v>762.56322999999998</c:v>
                </c:pt>
                <c:pt idx="1607">
                  <c:v>762.57201999999995</c:v>
                </c:pt>
                <c:pt idx="1608">
                  <c:v>762.58232999999996</c:v>
                </c:pt>
                <c:pt idx="1609">
                  <c:v>762.56889999999999</c:v>
                </c:pt>
                <c:pt idx="1610">
                  <c:v>762.55998999999997</c:v>
                </c:pt>
                <c:pt idx="1611">
                  <c:v>762.54387999999994</c:v>
                </c:pt>
                <c:pt idx="1612">
                  <c:v>762.57249999999999</c:v>
                </c:pt>
                <c:pt idx="1613">
                  <c:v>762.56213000000002</c:v>
                </c:pt>
                <c:pt idx="1614">
                  <c:v>762.53625</c:v>
                </c:pt>
                <c:pt idx="1615">
                  <c:v>762.52269999999999</c:v>
                </c:pt>
                <c:pt idx="1616">
                  <c:v>762.52751999999998</c:v>
                </c:pt>
                <c:pt idx="1617">
                  <c:v>762.53062999999997</c:v>
                </c:pt>
                <c:pt idx="1618">
                  <c:v>762.52899000000002</c:v>
                </c:pt>
                <c:pt idx="1619">
                  <c:v>762.55571999999995</c:v>
                </c:pt>
                <c:pt idx="1620">
                  <c:v>762.50921000000005</c:v>
                </c:pt>
                <c:pt idx="1621">
                  <c:v>762.52751999999998</c:v>
                </c:pt>
                <c:pt idx="1622">
                  <c:v>762.53710000000001</c:v>
                </c:pt>
                <c:pt idx="1623">
                  <c:v>762.55078000000003</c:v>
                </c:pt>
                <c:pt idx="1624">
                  <c:v>762.52837999999997</c:v>
                </c:pt>
                <c:pt idx="1625">
                  <c:v>762.54803000000004</c:v>
                </c:pt>
                <c:pt idx="1626">
                  <c:v>762.57530999999994</c:v>
                </c:pt>
                <c:pt idx="1627">
                  <c:v>762.56993999999997</c:v>
                </c:pt>
                <c:pt idx="1628">
                  <c:v>762.55474000000004</c:v>
                </c:pt>
                <c:pt idx="1629">
                  <c:v>762.58612000000005</c:v>
                </c:pt>
                <c:pt idx="1630">
                  <c:v>762.60040000000004</c:v>
                </c:pt>
                <c:pt idx="1631">
                  <c:v>762.59740999999997</c:v>
                </c:pt>
                <c:pt idx="1632">
                  <c:v>762.57</c:v>
                </c:pt>
                <c:pt idx="1633">
                  <c:v>762.59898999999996</c:v>
                </c:pt>
                <c:pt idx="1634">
                  <c:v>762.59209999999996</c:v>
                </c:pt>
                <c:pt idx="1635">
                  <c:v>762.60571000000004</c:v>
                </c:pt>
                <c:pt idx="1636">
                  <c:v>762.61773000000005</c:v>
                </c:pt>
                <c:pt idx="1637">
                  <c:v>762.60247000000004</c:v>
                </c:pt>
                <c:pt idx="1638">
                  <c:v>762.62950999999998</c:v>
                </c:pt>
                <c:pt idx="1639">
                  <c:v>762.59765000000004</c:v>
                </c:pt>
                <c:pt idx="1640">
                  <c:v>762.61193000000003</c:v>
                </c:pt>
                <c:pt idx="1641">
                  <c:v>762.61015999999995</c:v>
                </c:pt>
                <c:pt idx="1642">
                  <c:v>762.62468999999999</c:v>
                </c:pt>
                <c:pt idx="1643">
                  <c:v>762.62194</c:v>
                </c:pt>
                <c:pt idx="1644">
                  <c:v>762.63165000000004</c:v>
                </c:pt>
                <c:pt idx="1645">
                  <c:v>762.65399000000002</c:v>
                </c:pt>
                <c:pt idx="1646">
                  <c:v>762.63250000000005</c:v>
                </c:pt>
                <c:pt idx="1647">
                  <c:v>762.62963000000002</c:v>
                </c:pt>
                <c:pt idx="1648">
                  <c:v>762.59490000000005</c:v>
                </c:pt>
                <c:pt idx="1649">
                  <c:v>762.61401000000001</c:v>
                </c:pt>
                <c:pt idx="1650">
                  <c:v>762.61766999999998</c:v>
                </c:pt>
                <c:pt idx="1651">
                  <c:v>762.61461999999995</c:v>
                </c:pt>
                <c:pt idx="1652">
                  <c:v>762.59289000000001</c:v>
                </c:pt>
                <c:pt idx="1653">
                  <c:v>762.61810000000003</c:v>
                </c:pt>
                <c:pt idx="1654">
                  <c:v>762.60997999999995</c:v>
                </c:pt>
                <c:pt idx="1655">
                  <c:v>762.61162999999999</c:v>
                </c:pt>
                <c:pt idx="1656">
                  <c:v>762.60217</c:v>
                </c:pt>
                <c:pt idx="1657">
                  <c:v>762.63421000000005</c:v>
                </c:pt>
                <c:pt idx="1658">
                  <c:v>762.63396999999998</c:v>
                </c:pt>
                <c:pt idx="1659">
                  <c:v>762.62603000000001</c:v>
                </c:pt>
                <c:pt idx="1660">
                  <c:v>762.60802999999999</c:v>
                </c:pt>
                <c:pt idx="1661">
                  <c:v>762.62114999999994</c:v>
                </c:pt>
                <c:pt idx="1662">
                  <c:v>762.61297000000002</c:v>
                </c:pt>
                <c:pt idx="1663">
                  <c:v>762.57635000000005</c:v>
                </c:pt>
                <c:pt idx="1664">
                  <c:v>762.57384999999999</c:v>
                </c:pt>
                <c:pt idx="1665">
                  <c:v>762.59740999999997</c:v>
                </c:pt>
                <c:pt idx="1666">
                  <c:v>762.60960999999998</c:v>
                </c:pt>
                <c:pt idx="1667">
                  <c:v>762.59380999999996</c:v>
                </c:pt>
                <c:pt idx="1668">
                  <c:v>762.57524999999998</c:v>
                </c:pt>
                <c:pt idx="1669">
                  <c:v>762.56926999999996</c:v>
                </c:pt>
                <c:pt idx="1670">
                  <c:v>762.56242999999995</c:v>
                </c:pt>
                <c:pt idx="1671">
                  <c:v>762.56115</c:v>
                </c:pt>
                <c:pt idx="1672">
                  <c:v>762.56311000000005</c:v>
                </c:pt>
                <c:pt idx="1673">
                  <c:v>762.54918999999995</c:v>
                </c:pt>
                <c:pt idx="1674">
                  <c:v>762.54021999999998</c:v>
                </c:pt>
                <c:pt idx="1675">
                  <c:v>762.55864999999994</c:v>
                </c:pt>
                <c:pt idx="1676">
                  <c:v>762.56420000000003</c:v>
                </c:pt>
                <c:pt idx="1677">
                  <c:v>762.55493000000001</c:v>
                </c:pt>
                <c:pt idx="1678">
                  <c:v>762.54547000000002</c:v>
                </c:pt>
                <c:pt idx="1679">
                  <c:v>762.55969000000005</c:v>
                </c:pt>
                <c:pt idx="1680">
                  <c:v>762.53912000000003</c:v>
                </c:pt>
                <c:pt idx="1681">
                  <c:v>762.56804999999997</c:v>
                </c:pt>
                <c:pt idx="1682">
                  <c:v>762.54565000000002</c:v>
                </c:pt>
                <c:pt idx="1683">
                  <c:v>762.54992000000004</c:v>
                </c:pt>
                <c:pt idx="1684">
                  <c:v>762.53344000000004</c:v>
                </c:pt>
                <c:pt idx="1685">
                  <c:v>762.55712000000005</c:v>
                </c:pt>
                <c:pt idx="1686">
                  <c:v>762.54943000000003</c:v>
                </c:pt>
                <c:pt idx="1687">
                  <c:v>762.57066999999995</c:v>
                </c:pt>
                <c:pt idx="1688">
                  <c:v>762.54930999999999</c:v>
                </c:pt>
                <c:pt idx="1689">
                  <c:v>762.55889000000002</c:v>
                </c:pt>
                <c:pt idx="1690">
                  <c:v>762.54412000000002</c:v>
                </c:pt>
                <c:pt idx="1691">
                  <c:v>762.53533000000004</c:v>
                </c:pt>
                <c:pt idx="1692">
                  <c:v>762.52757999999994</c:v>
                </c:pt>
                <c:pt idx="1693">
                  <c:v>762.51756999999998</c:v>
                </c:pt>
                <c:pt idx="1694">
                  <c:v>762.52959999999996</c:v>
                </c:pt>
                <c:pt idx="1695">
                  <c:v>762.53759000000002</c:v>
                </c:pt>
                <c:pt idx="1696">
                  <c:v>762.54521999999997</c:v>
                </c:pt>
                <c:pt idx="1697">
                  <c:v>762.55096000000003</c:v>
                </c:pt>
                <c:pt idx="1698">
                  <c:v>762.53143</c:v>
                </c:pt>
                <c:pt idx="1699">
                  <c:v>762.52661000000001</c:v>
                </c:pt>
                <c:pt idx="1700">
                  <c:v>762.50250000000005</c:v>
                </c:pt>
                <c:pt idx="1701">
                  <c:v>762.51831000000004</c:v>
                </c:pt>
                <c:pt idx="1702">
                  <c:v>762.51946999999996</c:v>
                </c:pt>
                <c:pt idx="1703">
                  <c:v>762.51934000000006</c:v>
                </c:pt>
                <c:pt idx="1704">
                  <c:v>762.50121999999999</c:v>
                </c:pt>
                <c:pt idx="1705">
                  <c:v>762.47351000000003</c:v>
                </c:pt>
                <c:pt idx="1706">
                  <c:v>762.49188000000004</c:v>
                </c:pt>
                <c:pt idx="1707">
                  <c:v>762.49444000000005</c:v>
                </c:pt>
                <c:pt idx="1708">
                  <c:v>762.47235000000001</c:v>
                </c:pt>
                <c:pt idx="1709">
                  <c:v>762.45141000000001</c:v>
                </c:pt>
                <c:pt idx="1710">
                  <c:v>762.47369000000003</c:v>
                </c:pt>
                <c:pt idx="1711">
                  <c:v>762.47985000000006</c:v>
                </c:pt>
                <c:pt idx="1712">
                  <c:v>762.47076000000004</c:v>
                </c:pt>
                <c:pt idx="1713">
                  <c:v>762.44860000000006</c:v>
                </c:pt>
                <c:pt idx="1714">
                  <c:v>762.47325999999998</c:v>
                </c:pt>
                <c:pt idx="1715">
                  <c:v>762.46574999999996</c:v>
                </c:pt>
                <c:pt idx="1716">
                  <c:v>762.48686999999995</c:v>
                </c:pt>
                <c:pt idx="1717">
                  <c:v>762.50256000000002</c:v>
                </c:pt>
                <c:pt idx="1718">
                  <c:v>762.49774000000002</c:v>
                </c:pt>
                <c:pt idx="1719">
                  <c:v>762.48608000000002</c:v>
                </c:pt>
                <c:pt idx="1720">
                  <c:v>762.51220000000001</c:v>
                </c:pt>
                <c:pt idx="1721">
                  <c:v>762.5086</c:v>
                </c:pt>
                <c:pt idx="1722">
                  <c:v>762.48149999999998</c:v>
                </c:pt>
                <c:pt idx="1723">
                  <c:v>762.48809000000006</c:v>
                </c:pt>
                <c:pt idx="1724">
                  <c:v>762.47729000000004</c:v>
                </c:pt>
                <c:pt idx="1725">
                  <c:v>762.47209999999995</c:v>
                </c:pt>
                <c:pt idx="1726">
                  <c:v>762.48509999999999</c:v>
                </c:pt>
                <c:pt idx="1727">
                  <c:v>762.45794000000001</c:v>
                </c:pt>
                <c:pt idx="1728">
                  <c:v>762.49644999999998</c:v>
                </c:pt>
                <c:pt idx="1729">
                  <c:v>762.47844999999995</c:v>
                </c:pt>
                <c:pt idx="1730">
                  <c:v>762.49968999999999</c:v>
                </c:pt>
                <c:pt idx="1731">
                  <c:v>762.46727999999996</c:v>
                </c:pt>
                <c:pt idx="1732">
                  <c:v>762.46099000000004</c:v>
                </c:pt>
                <c:pt idx="1733">
                  <c:v>762.47680000000003</c:v>
                </c:pt>
                <c:pt idx="1734">
                  <c:v>762.48864000000003</c:v>
                </c:pt>
                <c:pt idx="1735">
                  <c:v>762.50334999999995</c:v>
                </c:pt>
                <c:pt idx="1736">
                  <c:v>762.48248000000001</c:v>
                </c:pt>
                <c:pt idx="1737">
                  <c:v>762.52264000000002</c:v>
                </c:pt>
                <c:pt idx="1738">
                  <c:v>762.50139999999999</c:v>
                </c:pt>
                <c:pt idx="1739">
                  <c:v>762.46618000000001</c:v>
                </c:pt>
                <c:pt idx="1740">
                  <c:v>762.51640999999995</c:v>
                </c:pt>
                <c:pt idx="1741">
                  <c:v>762.49883999999997</c:v>
                </c:pt>
                <c:pt idx="1742">
                  <c:v>762.51696000000004</c:v>
                </c:pt>
                <c:pt idx="1743">
                  <c:v>762.51385000000005</c:v>
                </c:pt>
                <c:pt idx="1744">
                  <c:v>762.50225</c:v>
                </c:pt>
                <c:pt idx="1745">
                  <c:v>762.49559999999997</c:v>
                </c:pt>
                <c:pt idx="1746">
                  <c:v>762.49139000000002</c:v>
                </c:pt>
                <c:pt idx="1747">
                  <c:v>762.52697000000001</c:v>
                </c:pt>
                <c:pt idx="1748">
                  <c:v>762.49333999999999</c:v>
                </c:pt>
                <c:pt idx="1749">
                  <c:v>762.51580000000001</c:v>
                </c:pt>
                <c:pt idx="1750">
                  <c:v>762.52984000000004</c:v>
                </c:pt>
                <c:pt idx="1751">
                  <c:v>762.51678000000004</c:v>
                </c:pt>
                <c:pt idx="1752">
                  <c:v>762.51122999999995</c:v>
                </c:pt>
                <c:pt idx="1753">
                  <c:v>762.50836000000004</c:v>
                </c:pt>
                <c:pt idx="1754">
                  <c:v>762.50579000000005</c:v>
                </c:pt>
                <c:pt idx="1755">
                  <c:v>762.50189</c:v>
                </c:pt>
                <c:pt idx="1756">
                  <c:v>762.52880000000005</c:v>
                </c:pt>
                <c:pt idx="1757">
                  <c:v>762.54881999999998</c:v>
                </c:pt>
                <c:pt idx="1758">
                  <c:v>762.52171999999996</c:v>
                </c:pt>
                <c:pt idx="1759">
                  <c:v>762.53515000000004</c:v>
                </c:pt>
                <c:pt idx="1760">
                  <c:v>762.49474999999995</c:v>
                </c:pt>
                <c:pt idx="1761">
                  <c:v>762.48131999999998</c:v>
                </c:pt>
                <c:pt idx="1762">
                  <c:v>762.51170999999999</c:v>
                </c:pt>
                <c:pt idx="1763">
                  <c:v>762.52148</c:v>
                </c:pt>
                <c:pt idx="1764">
                  <c:v>762.52739999999994</c:v>
                </c:pt>
                <c:pt idx="1765">
                  <c:v>762.51147000000003</c:v>
                </c:pt>
                <c:pt idx="1766">
                  <c:v>762.47595000000001</c:v>
                </c:pt>
                <c:pt idx="1767">
                  <c:v>762.50494000000003</c:v>
                </c:pt>
                <c:pt idx="1768">
                  <c:v>762.53179</c:v>
                </c:pt>
                <c:pt idx="1769">
                  <c:v>762.53021000000001</c:v>
                </c:pt>
                <c:pt idx="1770">
                  <c:v>762.51036999999997</c:v>
                </c:pt>
                <c:pt idx="1771">
                  <c:v>762.48791000000006</c:v>
                </c:pt>
                <c:pt idx="1772">
                  <c:v>762.51782000000003</c:v>
                </c:pt>
                <c:pt idx="1773">
                  <c:v>762.52111000000002</c:v>
                </c:pt>
                <c:pt idx="1774">
                  <c:v>762.52337</c:v>
                </c:pt>
                <c:pt idx="1775">
                  <c:v>762.51733000000002</c:v>
                </c:pt>
                <c:pt idx="1776">
                  <c:v>762.51622999999995</c:v>
                </c:pt>
                <c:pt idx="1777">
                  <c:v>762.52238999999997</c:v>
                </c:pt>
                <c:pt idx="1778">
                  <c:v>762.53593999999998</c:v>
                </c:pt>
                <c:pt idx="1779">
                  <c:v>762.51811999999995</c:v>
                </c:pt>
                <c:pt idx="1780">
                  <c:v>762.52446999999995</c:v>
                </c:pt>
                <c:pt idx="1781">
                  <c:v>762.51092000000006</c:v>
                </c:pt>
                <c:pt idx="1782">
                  <c:v>762.49212</c:v>
                </c:pt>
                <c:pt idx="1783">
                  <c:v>762.50090999999998</c:v>
                </c:pt>
                <c:pt idx="1784">
                  <c:v>762.51818000000003</c:v>
                </c:pt>
                <c:pt idx="1785">
                  <c:v>762.51225999999997</c:v>
                </c:pt>
                <c:pt idx="1786">
                  <c:v>762.53314</c:v>
                </c:pt>
                <c:pt idx="1787">
                  <c:v>762.51775999999995</c:v>
                </c:pt>
                <c:pt idx="1788">
                  <c:v>762.49194</c:v>
                </c:pt>
                <c:pt idx="1789">
                  <c:v>762.51696000000004</c:v>
                </c:pt>
                <c:pt idx="1790">
                  <c:v>762.47789999999998</c:v>
                </c:pt>
                <c:pt idx="1791">
                  <c:v>762.49748999999997</c:v>
                </c:pt>
                <c:pt idx="1792">
                  <c:v>762.52398000000005</c:v>
                </c:pt>
                <c:pt idx="1793">
                  <c:v>762.49046999999996</c:v>
                </c:pt>
                <c:pt idx="1794">
                  <c:v>762.51085999999998</c:v>
                </c:pt>
                <c:pt idx="1795">
                  <c:v>762.49950999999999</c:v>
                </c:pt>
                <c:pt idx="1796">
                  <c:v>762.51176999999996</c:v>
                </c:pt>
                <c:pt idx="1797">
                  <c:v>762.53039000000001</c:v>
                </c:pt>
                <c:pt idx="1798">
                  <c:v>762.50279999999998</c:v>
                </c:pt>
                <c:pt idx="1799">
                  <c:v>762.47387000000003</c:v>
                </c:pt>
                <c:pt idx="1800">
                  <c:v>762.48051999999996</c:v>
                </c:pt>
                <c:pt idx="1801">
                  <c:v>762.47411999999997</c:v>
                </c:pt>
                <c:pt idx="1802">
                  <c:v>762.48040000000003</c:v>
                </c:pt>
                <c:pt idx="1803">
                  <c:v>762.50616000000002</c:v>
                </c:pt>
                <c:pt idx="1804">
                  <c:v>762.46825999999999</c:v>
                </c:pt>
                <c:pt idx="1805">
                  <c:v>762.46794999999997</c:v>
                </c:pt>
                <c:pt idx="1806">
                  <c:v>762.46501999999998</c:v>
                </c:pt>
                <c:pt idx="1807">
                  <c:v>762.46514000000002</c:v>
                </c:pt>
                <c:pt idx="1808">
                  <c:v>762.46696999999995</c:v>
                </c:pt>
                <c:pt idx="1809">
                  <c:v>762.45592999999997</c:v>
                </c:pt>
                <c:pt idx="1810">
                  <c:v>762.49468000000002</c:v>
                </c:pt>
                <c:pt idx="1811">
                  <c:v>762.47203999999999</c:v>
                </c:pt>
                <c:pt idx="1812">
                  <c:v>762.50701000000004</c:v>
                </c:pt>
                <c:pt idx="1813">
                  <c:v>762.48137999999994</c:v>
                </c:pt>
                <c:pt idx="1814">
                  <c:v>762.46319000000005</c:v>
                </c:pt>
                <c:pt idx="1815">
                  <c:v>762.48326999999995</c:v>
                </c:pt>
                <c:pt idx="1816">
                  <c:v>762.46172999999999</c:v>
                </c:pt>
                <c:pt idx="1817">
                  <c:v>762.48766999999998</c:v>
                </c:pt>
                <c:pt idx="1818">
                  <c:v>762.48901000000001</c:v>
                </c:pt>
                <c:pt idx="1819">
                  <c:v>762.50921000000005</c:v>
                </c:pt>
                <c:pt idx="1820">
                  <c:v>762.47680000000003</c:v>
                </c:pt>
                <c:pt idx="1821">
                  <c:v>762.47343999999998</c:v>
                </c:pt>
                <c:pt idx="1822">
                  <c:v>762.45250999999996</c:v>
                </c:pt>
                <c:pt idx="1823">
                  <c:v>762.48595999999998</c:v>
                </c:pt>
                <c:pt idx="1824">
                  <c:v>762.47582999999997</c:v>
                </c:pt>
                <c:pt idx="1825">
                  <c:v>762.47125000000005</c:v>
                </c:pt>
                <c:pt idx="1826">
                  <c:v>762.49005</c:v>
                </c:pt>
                <c:pt idx="1827">
                  <c:v>762.47343999999998</c:v>
                </c:pt>
                <c:pt idx="1828">
                  <c:v>762.471</c:v>
                </c:pt>
                <c:pt idx="1829">
                  <c:v>762.47014999999999</c:v>
                </c:pt>
                <c:pt idx="1830">
                  <c:v>762.48657000000003</c:v>
                </c:pt>
                <c:pt idx="1831">
                  <c:v>762.46307000000002</c:v>
                </c:pt>
                <c:pt idx="1832">
                  <c:v>762.47509000000002</c:v>
                </c:pt>
                <c:pt idx="1833">
                  <c:v>762.46990000000005</c:v>
                </c:pt>
                <c:pt idx="1834">
                  <c:v>762.46905000000004</c:v>
                </c:pt>
                <c:pt idx="1835">
                  <c:v>762.48222999999996</c:v>
                </c:pt>
                <c:pt idx="1836">
                  <c:v>762.48968000000002</c:v>
                </c:pt>
                <c:pt idx="1837">
                  <c:v>762.50536999999997</c:v>
                </c:pt>
                <c:pt idx="1838">
                  <c:v>762.50603999999998</c:v>
                </c:pt>
                <c:pt idx="1839">
                  <c:v>762.53070000000002</c:v>
                </c:pt>
                <c:pt idx="1840">
                  <c:v>762.51336000000003</c:v>
                </c:pt>
                <c:pt idx="1841">
                  <c:v>762.53070000000002</c:v>
                </c:pt>
                <c:pt idx="1842">
                  <c:v>762.52458999999999</c:v>
                </c:pt>
                <c:pt idx="1843">
                  <c:v>762.54132000000004</c:v>
                </c:pt>
                <c:pt idx="1844">
                  <c:v>762.55358000000001</c:v>
                </c:pt>
                <c:pt idx="1845">
                  <c:v>762.54576999999995</c:v>
                </c:pt>
                <c:pt idx="1846">
                  <c:v>762.56506000000002</c:v>
                </c:pt>
                <c:pt idx="1847">
                  <c:v>762.53941999999995</c:v>
                </c:pt>
                <c:pt idx="1848">
                  <c:v>762.54101000000003</c:v>
                </c:pt>
                <c:pt idx="1849">
                  <c:v>762.53282999999999</c:v>
                </c:pt>
                <c:pt idx="1850">
                  <c:v>762.54692999999997</c:v>
                </c:pt>
                <c:pt idx="1851">
                  <c:v>762.56255999999996</c:v>
                </c:pt>
                <c:pt idx="1852">
                  <c:v>762.54803000000004</c:v>
                </c:pt>
                <c:pt idx="1853">
                  <c:v>762.56169999999997</c:v>
                </c:pt>
                <c:pt idx="1854">
                  <c:v>762.55920000000003</c:v>
                </c:pt>
                <c:pt idx="1855">
                  <c:v>762.55541000000005</c:v>
                </c:pt>
                <c:pt idx="1856">
                  <c:v>762.55047000000002</c:v>
                </c:pt>
                <c:pt idx="1857">
                  <c:v>762.55949999999996</c:v>
                </c:pt>
                <c:pt idx="1858">
                  <c:v>762.57079999999996</c:v>
                </c:pt>
                <c:pt idx="1859">
                  <c:v>762.54723999999999</c:v>
                </c:pt>
                <c:pt idx="1860">
                  <c:v>762.55571999999995</c:v>
                </c:pt>
                <c:pt idx="1861">
                  <c:v>762.55638999999996</c:v>
                </c:pt>
                <c:pt idx="1862">
                  <c:v>762.54827</c:v>
                </c:pt>
                <c:pt idx="1863">
                  <c:v>762.52624000000003</c:v>
                </c:pt>
                <c:pt idx="1864">
                  <c:v>762.52293999999995</c:v>
                </c:pt>
                <c:pt idx="1865">
                  <c:v>762.54594999999995</c:v>
                </c:pt>
                <c:pt idx="1866">
                  <c:v>762.51647000000003</c:v>
                </c:pt>
                <c:pt idx="1867">
                  <c:v>762.51415999999995</c:v>
                </c:pt>
                <c:pt idx="1868">
                  <c:v>762.52984000000004</c:v>
                </c:pt>
                <c:pt idx="1869">
                  <c:v>762.53008999999997</c:v>
                </c:pt>
                <c:pt idx="1870">
                  <c:v>762.51544000000001</c:v>
                </c:pt>
                <c:pt idx="1871">
                  <c:v>762.51622999999995</c:v>
                </c:pt>
                <c:pt idx="1872">
                  <c:v>762.51427999999999</c:v>
                </c:pt>
                <c:pt idx="1873">
                  <c:v>762.50494000000003</c:v>
                </c:pt>
                <c:pt idx="1874">
                  <c:v>762.51482999999996</c:v>
                </c:pt>
                <c:pt idx="1875">
                  <c:v>762.52435000000003</c:v>
                </c:pt>
                <c:pt idx="1876">
                  <c:v>762.51976999999999</c:v>
                </c:pt>
                <c:pt idx="1877">
                  <c:v>762.51922000000002</c:v>
                </c:pt>
                <c:pt idx="1878">
                  <c:v>762.51593000000003</c:v>
                </c:pt>
                <c:pt idx="1879">
                  <c:v>762.51616999999999</c:v>
                </c:pt>
                <c:pt idx="1880">
                  <c:v>762.49681999999996</c:v>
                </c:pt>
                <c:pt idx="1881">
                  <c:v>762.52709000000004</c:v>
                </c:pt>
                <c:pt idx="1882">
                  <c:v>762.53819999999996</c:v>
                </c:pt>
                <c:pt idx="1883">
                  <c:v>762.55358000000001</c:v>
                </c:pt>
                <c:pt idx="1884">
                  <c:v>762.54614000000004</c:v>
                </c:pt>
                <c:pt idx="1885">
                  <c:v>762.55980999999997</c:v>
                </c:pt>
                <c:pt idx="1886">
                  <c:v>762.54187000000002</c:v>
                </c:pt>
                <c:pt idx="1887">
                  <c:v>762.53704000000005</c:v>
                </c:pt>
                <c:pt idx="1888">
                  <c:v>762.54778999999996</c:v>
                </c:pt>
                <c:pt idx="1889">
                  <c:v>762.56529999999998</c:v>
                </c:pt>
                <c:pt idx="1890">
                  <c:v>762.56353000000001</c:v>
                </c:pt>
                <c:pt idx="1891">
                  <c:v>762.57348000000002</c:v>
                </c:pt>
                <c:pt idx="1892">
                  <c:v>762.53845000000001</c:v>
                </c:pt>
                <c:pt idx="1893">
                  <c:v>762.56407999999999</c:v>
                </c:pt>
                <c:pt idx="1894">
                  <c:v>762.53619000000003</c:v>
                </c:pt>
                <c:pt idx="1895">
                  <c:v>762.55682000000002</c:v>
                </c:pt>
                <c:pt idx="1896">
                  <c:v>762.56115</c:v>
                </c:pt>
                <c:pt idx="1897">
                  <c:v>762.57610999999997</c:v>
                </c:pt>
                <c:pt idx="1898">
                  <c:v>762.55858999999998</c:v>
                </c:pt>
                <c:pt idx="1899">
                  <c:v>762.59820000000002</c:v>
                </c:pt>
                <c:pt idx="1900">
                  <c:v>762.55962999999997</c:v>
                </c:pt>
                <c:pt idx="1901">
                  <c:v>762.58672999999999</c:v>
                </c:pt>
                <c:pt idx="1902">
                  <c:v>762.57452000000001</c:v>
                </c:pt>
                <c:pt idx="1903">
                  <c:v>762.58714999999995</c:v>
                </c:pt>
                <c:pt idx="1904">
                  <c:v>762.56426999999996</c:v>
                </c:pt>
                <c:pt idx="1905">
                  <c:v>762.57189000000005</c:v>
                </c:pt>
                <c:pt idx="1906">
                  <c:v>762.56035999999995</c:v>
                </c:pt>
                <c:pt idx="1907">
                  <c:v>762.55938000000003</c:v>
                </c:pt>
                <c:pt idx="1908">
                  <c:v>762.57623000000001</c:v>
                </c:pt>
                <c:pt idx="1909">
                  <c:v>762.56555000000003</c:v>
                </c:pt>
                <c:pt idx="1910">
                  <c:v>762.58361000000002</c:v>
                </c:pt>
                <c:pt idx="1911">
                  <c:v>762.54345000000001</c:v>
                </c:pt>
                <c:pt idx="1912">
                  <c:v>762.54174</c:v>
                </c:pt>
                <c:pt idx="1913">
                  <c:v>762.54998000000001</c:v>
                </c:pt>
                <c:pt idx="1914">
                  <c:v>762.53270999999995</c:v>
                </c:pt>
                <c:pt idx="1915">
                  <c:v>762.53770999999995</c:v>
                </c:pt>
                <c:pt idx="1916">
                  <c:v>762.53344000000004</c:v>
                </c:pt>
                <c:pt idx="1917">
                  <c:v>762.51360999999997</c:v>
                </c:pt>
                <c:pt idx="1918">
                  <c:v>762.53204000000005</c:v>
                </c:pt>
                <c:pt idx="1919">
                  <c:v>762.51415999999995</c:v>
                </c:pt>
                <c:pt idx="1920">
                  <c:v>762.52044000000001</c:v>
                </c:pt>
                <c:pt idx="1921">
                  <c:v>762.51251000000002</c:v>
                </c:pt>
                <c:pt idx="1922">
                  <c:v>762.50707999999997</c:v>
                </c:pt>
                <c:pt idx="1923">
                  <c:v>762.52684999999997</c:v>
                </c:pt>
                <c:pt idx="1924">
                  <c:v>762.50554999999997</c:v>
                </c:pt>
                <c:pt idx="1925">
                  <c:v>762.53393000000005</c:v>
                </c:pt>
                <c:pt idx="1926">
                  <c:v>762.52928999999995</c:v>
                </c:pt>
                <c:pt idx="1927">
                  <c:v>762.54039999999998</c:v>
                </c:pt>
                <c:pt idx="1928">
                  <c:v>762.54124999999999</c:v>
                </c:pt>
                <c:pt idx="1929">
                  <c:v>762.52966000000004</c:v>
                </c:pt>
                <c:pt idx="1930">
                  <c:v>762.54454999999996</c:v>
                </c:pt>
                <c:pt idx="1931">
                  <c:v>762.55516999999998</c:v>
                </c:pt>
                <c:pt idx="1932">
                  <c:v>762.54607999999996</c:v>
                </c:pt>
                <c:pt idx="1933">
                  <c:v>762.55913999999996</c:v>
                </c:pt>
                <c:pt idx="1934">
                  <c:v>762.54930999999999</c:v>
                </c:pt>
                <c:pt idx="1935">
                  <c:v>762.54070999999999</c:v>
                </c:pt>
                <c:pt idx="1936">
                  <c:v>762.55736999999999</c:v>
                </c:pt>
                <c:pt idx="1937">
                  <c:v>762.55236000000002</c:v>
                </c:pt>
                <c:pt idx="1938">
                  <c:v>762.53710000000001</c:v>
                </c:pt>
                <c:pt idx="1939">
                  <c:v>762.54967999999997</c:v>
                </c:pt>
                <c:pt idx="1940">
                  <c:v>762.53404999999998</c:v>
                </c:pt>
                <c:pt idx="1941">
                  <c:v>762.54412000000002</c:v>
                </c:pt>
                <c:pt idx="1942">
                  <c:v>762.54858000000002</c:v>
                </c:pt>
                <c:pt idx="1943">
                  <c:v>762.56389999999999</c:v>
                </c:pt>
                <c:pt idx="1944">
                  <c:v>762.54161999999997</c:v>
                </c:pt>
                <c:pt idx="1945">
                  <c:v>762.52544999999998</c:v>
                </c:pt>
                <c:pt idx="1946">
                  <c:v>762.53393000000005</c:v>
                </c:pt>
                <c:pt idx="1947">
                  <c:v>762.53270999999995</c:v>
                </c:pt>
                <c:pt idx="1948">
                  <c:v>762.52647999999999</c:v>
                </c:pt>
                <c:pt idx="1949">
                  <c:v>762.53979000000004</c:v>
                </c:pt>
                <c:pt idx="1950">
                  <c:v>762.57420999999999</c:v>
                </c:pt>
                <c:pt idx="1951">
                  <c:v>762.53990999999996</c:v>
                </c:pt>
                <c:pt idx="1952">
                  <c:v>762.57037000000003</c:v>
                </c:pt>
                <c:pt idx="1953">
                  <c:v>762.57104000000004</c:v>
                </c:pt>
                <c:pt idx="1954">
                  <c:v>762.57568000000003</c:v>
                </c:pt>
                <c:pt idx="1955">
                  <c:v>762.55462</c:v>
                </c:pt>
                <c:pt idx="1956">
                  <c:v>762.56340999999998</c:v>
                </c:pt>
                <c:pt idx="1957">
                  <c:v>762.54174</c:v>
                </c:pt>
                <c:pt idx="1958">
                  <c:v>762.56035999999995</c:v>
                </c:pt>
                <c:pt idx="1959">
                  <c:v>762.56536000000006</c:v>
                </c:pt>
                <c:pt idx="1960">
                  <c:v>762.55181000000005</c:v>
                </c:pt>
                <c:pt idx="1961">
                  <c:v>762.53997000000004</c:v>
                </c:pt>
                <c:pt idx="1962">
                  <c:v>762.54301999999996</c:v>
                </c:pt>
                <c:pt idx="1963">
                  <c:v>762.53912000000003</c:v>
                </c:pt>
                <c:pt idx="1964">
                  <c:v>762.51751000000002</c:v>
                </c:pt>
                <c:pt idx="1965">
                  <c:v>762.50445000000002</c:v>
                </c:pt>
                <c:pt idx="1966">
                  <c:v>762.52349000000004</c:v>
                </c:pt>
                <c:pt idx="1967">
                  <c:v>762.53093999999999</c:v>
                </c:pt>
                <c:pt idx="1968">
                  <c:v>762.53344000000004</c:v>
                </c:pt>
                <c:pt idx="1969">
                  <c:v>762.52855999999997</c:v>
                </c:pt>
                <c:pt idx="1970">
                  <c:v>762.51684</c:v>
                </c:pt>
                <c:pt idx="1971">
                  <c:v>762.52617999999995</c:v>
                </c:pt>
                <c:pt idx="1972">
                  <c:v>762.50121999999999</c:v>
                </c:pt>
                <c:pt idx="1973">
                  <c:v>762.51140999999996</c:v>
                </c:pt>
                <c:pt idx="1974">
                  <c:v>762.49821999999995</c:v>
                </c:pt>
                <c:pt idx="1975">
                  <c:v>762.50976000000003</c:v>
                </c:pt>
                <c:pt idx="1976">
                  <c:v>762.505</c:v>
                </c:pt>
                <c:pt idx="1977">
                  <c:v>762.50219000000004</c:v>
                </c:pt>
                <c:pt idx="1978">
                  <c:v>762.50250000000005</c:v>
                </c:pt>
                <c:pt idx="1979">
                  <c:v>762.49437999999998</c:v>
                </c:pt>
                <c:pt idx="1980">
                  <c:v>762.50450999999998</c:v>
                </c:pt>
                <c:pt idx="1981">
                  <c:v>762.49108000000001</c:v>
                </c:pt>
                <c:pt idx="1982">
                  <c:v>762.51036999999997</c:v>
                </c:pt>
                <c:pt idx="1983">
                  <c:v>762.50720000000001</c:v>
                </c:pt>
                <c:pt idx="1984">
                  <c:v>762.50554999999997</c:v>
                </c:pt>
                <c:pt idx="1985">
                  <c:v>762.49168999999995</c:v>
                </c:pt>
                <c:pt idx="1986">
                  <c:v>762.44244000000003</c:v>
                </c:pt>
                <c:pt idx="1987">
                  <c:v>762.44781</c:v>
                </c:pt>
                <c:pt idx="1988">
                  <c:v>762.45581000000004</c:v>
                </c:pt>
                <c:pt idx="1989">
                  <c:v>762.45818999999995</c:v>
                </c:pt>
                <c:pt idx="1990">
                  <c:v>762.44408999999996</c:v>
                </c:pt>
                <c:pt idx="1991">
                  <c:v>762.44695999999999</c:v>
                </c:pt>
                <c:pt idx="1992">
                  <c:v>762.43627000000004</c:v>
                </c:pt>
                <c:pt idx="1993">
                  <c:v>762.45703000000003</c:v>
                </c:pt>
                <c:pt idx="1994">
                  <c:v>762.44177000000002</c:v>
                </c:pt>
                <c:pt idx="1995">
                  <c:v>762.46696999999995</c:v>
                </c:pt>
                <c:pt idx="1996">
                  <c:v>762.45452</c:v>
                </c:pt>
                <c:pt idx="1997">
                  <c:v>762.44018000000005</c:v>
                </c:pt>
                <c:pt idx="1998">
                  <c:v>762.47874999999999</c:v>
                </c:pt>
                <c:pt idx="1999">
                  <c:v>762.49273000000005</c:v>
                </c:pt>
                <c:pt idx="2000">
                  <c:v>762.48119999999994</c:v>
                </c:pt>
                <c:pt idx="2001">
                  <c:v>762.49572000000001</c:v>
                </c:pt>
                <c:pt idx="2002">
                  <c:v>762.50108999999998</c:v>
                </c:pt>
                <c:pt idx="2003">
                  <c:v>762.51152999999999</c:v>
                </c:pt>
                <c:pt idx="2004">
                  <c:v>762.49113999999997</c:v>
                </c:pt>
                <c:pt idx="2005">
                  <c:v>762.50396000000001</c:v>
                </c:pt>
                <c:pt idx="2006">
                  <c:v>762.5086</c:v>
                </c:pt>
                <c:pt idx="2007">
                  <c:v>762.48528999999996</c:v>
                </c:pt>
                <c:pt idx="2008">
                  <c:v>762.48344999999995</c:v>
                </c:pt>
                <c:pt idx="2009">
                  <c:v>762.48107000000005</c:v>
                </c:pt>
                <c:pt idx="2010">
                  <c:v>762.50725999999997</c:v>
                </c:pt>
                <c:pt idx="2011">
                  <c:v>762.47924</c:v>
                </c:pt>
                <c:pt idx="2012">
                  <c:v>762.50634000000002</c:v>
                </c:pt>
                <c:pt idx="2013">
                  <c:v>762.53411000000006</c:v>
                </c:pt>
                <c:pt idx="2014">
                  <c:v>762.52539000000002</c:v>
                </c:pt>
                <c:pt idx="2015">
                  <c:v>762.53459999999995</c:v>
                </c:pt>
                <c:pt idx="2016">
                  <c:v>762.53404999999998</c:v>
                </c:pt>
                <c:pt idx="2017">
                  <c:v>762.50750000000005</c:v>
                </c:pt>
                <c:pt idx="2018">
                  <c:v>762.51763000000005</c:v>
                </c:pt>
                <c:pt idx="2019">
                  <c:v>762.52209000000005</c:v>
                </c:pt>
                <c:pt idx="2020">
                  <c:v>762.53637000000003</c:v>
                </c:pt>
                <c:pt idx="2021">
                  <c:v>762.52068999999995</c:v>
                </c:pt>
                <c:pt idx="2022">
                  <c:v>762.53210000000001</c:v>
                </c:pt>
                <c:pt idx="2023">
                  <c:v>762.51415999999995</c:v>
                </c:pt>
                <c:pt idx="2024">
                  <c:v>762.53155000000004</c:v>
                </c:pt>
                <c:pt idx="2025">
                  <c:v>762.53240000000005</c:v>
                </c:pt>
                <c:pt idx="2026">
                  <c:v>762.51971000000003</c:v>
                </c:pt>
                <c:pt idx="2027">
                  <c:v>762.53179</c:v>
                </c:pt>
                <c:pt idx="2028">
                  <c:v>762.51347999999996</c:v>
                </c:pt>
                <c:pt idx="2029">
                  <c:v>762.52373999999998</c:v>
                </c:pt>
                <c:pt idx="2030">
                  <c:v>762.53411000000006</c:v>
                </c:pt>
                <c:pt idx="2031">
                  <c:v>762.53545999999994</c:v>
                </c:pt>
                <c:pt idx="2032">
                  <c:v>762.51720999999998</c:v>
                </c:pt>
                <c:pt idx="2033">
                  <c:v>762.52617999999995</c:v>
                </c:pt>
                <c:pt idx="2034">
                  <c:v>762.53661999999997</c:v>
                </c:pt>
                <c:pt idx="2035">
                  <c:v>762.52098999999998</c:v>
                </c:pt>
                <c:pt idx="2036">
                  <c:v>762.53954999999996</c:v>
                </c:pt>
                <c:pt idx="2037">
                  <c:v>762.52575000000002</c:v>
                </c:pt>
                <c:pt idx="2038">
                  <c:v>762.53728999999998</c:v>
                </c:pt>
                <c:pt idx="2039">
                  <c:v>762.51500999999996</c:v>
                </c:pt>
                <c:pt idx="2040">
                  <c:v>762.53411000000006</c:v>
                </c:pt>
                <c:pt idx="2041">
                  <c:v>762.51373000000001</c:v>
                </c:pt>
                <c:pt idx="2042">
                  <c:v>762.52166</c:v>
                </c:pt>
                <c:pt idx="2043">
                  <c:v>762.50609999999995</c:v>
                </c:pt>
                <c:pt idx="2044">
                  <c:v>762.51202000000001</c:v>
                </c:pt>
                <c:pt idx="2045">
                  <c:v>762.50194999999997</c:v>
                </c:pt>
                <c:pt idx="2046">
                  <c:v>762.51098000000002</c:v>
                </c:pt>
                <c:pt idx="2047">
                  <c:v>762.50108999999998</c:v>
                </c:pt>
                <c:pt idx="2048">
                  <c:v>762.50090999999998</c:v>
                </c:pt>
                <c:pt idx="2049">
                  <c:v>762.50194999999997</c:v>
                </c:pt>
                <c:pt idx="2050">
                  <c:v>762.50383999999997</c:v>
                </c:pt>
                <c:pt idx="2051">
                  <c:v>762.46771000000001</c:v>
                </c:pt>
                <c:pt idx="2052">
                  <c:v>762.46727999999996</c:v>
                </c:pt>
                <c:pt idx="2053">
                  <c:v>762.47484999999995</c:v>
                </c:pt>
                <c:pt idx="2054">
                  <c:v>762.49023</c:v>
                </c:pt>
                <c:pt idx="2055">
                  <c:v>762.48608000000002</c:v>
                </c:pt>
                <c:pt idx="2056">
                  <c:v>762.46996999999999</c:v>
                </c:pt>
                <c:pt idx="2057">
                  <c:v>762.47900000000004</c:v>
                </c:pt>
                <c:pt idx="2058">
                  <c:v>762.46929</c:v>
                </c:pt>
                <c:pt idx="2059">
                  <c:v>762.48266000000001</c:v>
                </c:pt>
                <c:pt idx="2060">
                  <c:v>762.42614000000003</c:v>
                </c:pt>
                <c:pt idx="2061">
                  <c:v>762.45592999999997</c:v>
                </c:pt>
                <c:pt idx="2062">
                  <c:v>762.45776000000001</c:v>
                </c:pt>
                <c:pt idx="2063">
                  <c:v>762.45042999999998</c:v>
                </c:pt>
                <c:pt idx="2064">
                  <c:v>762.45898</c:v>
                </c:pt>
                <c:pt idx="2065">
                  <c:v>762.44560999999999</c:v>
                </c:pt>
                <c:pt idx="2066">
                  <c:v>762.43664000000001</c:v>
                </c:pt>
                <c:pt idx="2067">
                  <c:v>762.44371999999998</c:v>
                </c:pt>
                <c:pt idx="2068">
                  <c:v>762.43571999999995</c:v>
                </c:pt>
                <c:pt idx="2069">
                  <c:v>762.43615</c:v>
                </c:pt>
                <c:pt idx="2070">
                  <c:v>762.42223999999999</c:v>
                </c:pt>
                <c:pt idx="2071">
                  <c:v>762.42918999999995</c:v>
                </c:pt>
                <c:pt idx="2072">
                  <c:v>762.39849000000004</c:v>
                </c:pt>
                <c:pt idx="2073">
                  <c:v>762.42436999999995</c:v>
                </c:pt>
                <c:pt idx="2074">
                  <c:v>762.41998000000001</c:v>
                </c:pt>
                <c:pt idx="2075">
                  <c:v>762.42156</c:v>
                </c:pt>
                <c:pt idx="2076">
                  <c:v>762.45006999999998</c:v>
                </c:pt>
                <c:pt idx="2077">
                  <c:v>762.43023000000005</c:v>
                </c:pt>
                <c:pt idx="2078">
                  <c:v>762.43364999999994</c:v>
                </c:pt>
                <c:pt idx="2079">
                  <c:v>762.42852000000005</c:v>
                </c:pt>
                <c:pt idx="2080">
                  <c:v>762.44299000000001</c:v>
                </c:pt>
                <c:pt idx="2081">
                  <c:v>762.43480999999997</c:v>
                </c:pt>
                <c:pt idx="2082">
                  <c:v>762.42456000000004</c:v>
                </c:pt>
                <c:pt idx="2083">
                  <c:v>762.44664999999998</c:v>
                </c:pt>
                <c:pt idx="2084">
                  <c:v>762.44421</c:v>
                </c:pt>
                <c:pt idx="2085">
                  <c:v>762.42210999999998</c:v>
                </c:pt>
                <c:pt idx="2086">
                  <c:v>762.42687000000001</c:v>
                </c:pt>
                <c:pt idx="2087">
                  <c:v>762.42236000000003</c:v>
                </c:pt>
                <c:pt idx="2088">
                  <c:v>762.44994999999994</c:v>
                </c:pt>
                <c:pt idx="2089">
                  <c:v>762.44078999999999</c:v>
                </c:pt>
                <c:pt idx="2090">
                  <c:v>762.4425</c:v>
                </c:pt>
                <c:pt idx="2091">
                  <c:v>762.40990999999997</c:v>
                </c:pt>
                <c:pt idx="2092">
                  <c:v>762.40686000000005</c:v>
                </c:pt>
                <c:pt idx="2093">
                  <c:v>762.40617999999995</c:v>
                </c:pt>
                <c:pt idx="2094">
                  <c:v>762.38036999999997</c:v>
                </c:pt>
                <c:pt idx="2095">
                  <c:v>762.39489000000003</c:v>
                </c:pt>
                <c:pt idx="2096">
                  <c:v>762.41107</c:v>
                </c:pt>
                <c:pt idx="2097">
                  <c:v>762.40173000000004</c:v>
                </c:pt>
                <c:pt idx="2098">
                  <c:v>762.39984000000004</c:v>
                </c:pt>
                <c:pt idx="2099">
                  <c:v>762.41679999999997</c:v>
                </c:pt>
                <c:pt idx="2100">
                  <c:v>762.38751000000002</c:v>
                </c:pt>
                <c:pt idx="2101">
                  <c:v>762.40477999999996</c:v>
                </c:pt>
                <c:pt idx="2102">
                  <c:v>762.37114999999994</c:v>
                </c:pt>
                <c:pt idx="2103">
                  <c:v>762.36883</c:v>
                </c:pt>
                <c:pt idx="2104">
                  <c:v>762.33911000000001</c:v>
                </c:pt>
                <c:pt idx="2105">
                  <c:v>762.36102000000005</c:v>
                </c:pt>
                <c:pt idx="2106">
                  <c:v>762.34991000000002</c:v>
                </c:pt>
                <c:pt idx="2107">
                  <c:v>762.35564999999997</c:v>
                </c:pt>
                <c:pt idx="2108">
                  <c:v>762.34398999999996</c:v>
                </c:pt>
                <c:pt idx="2109">
                  <c:v>762.32788000000005</c:v>
                </c:pt>
                <c:pt idx="2110">
                  <c:v>762.32957999999996</c:v>
                </c:pt>
                <c:pt idx="2111">
                  <c:v>762.33281999999997</c:v>
                </c:pt>
                <c:pt idx="2112">
                  <c:v>762.32903999999996</c:v>
                </c:pt>
                <c:pt idx="2113">
                  <c:v>762.32817999999997</c:v>
                </c:pt>
                <c:pt idx="2114">
                  <c:v>762.33166000000006</c:v>
                </c:pt>
                <c:pt idx="2115">
                  <c:v>762.31536000000006</c:v>
                </c:pt>
                <c:pt idx="2116">
                  <c:v>762.31762000000003</c:v>
                </c:pt>
                <c:pt idx="2117">
                  <c:v>762.31866000000002</c:v>
                </c:pt>
                <c:pt idx="2118">
                  <c:v>762.33592999999996</c:v>
                </c:pt>
                <c:pt idx="2119">
                  <c:v>762.34338000000002</c:v>
                </c:pt>
                <c:pt idx="2120">
                  <c:v>762.34149000000002</c:v>
                </c:pt>
                <c:pt idx="2121">
                  <c:v>762.31524000000002</c:v>
                </c:pt>
                <c:pt idx="2122">
                  <c:v>762.31677000000002</c:v>
                </c:pt>
                <c:pt idx="2123">
                  <c:v>762.34204</c:v>
                </c:pt>
                <c:pt idx="2124">
                  <c:v>762.32452000000001</c:v>
                </c:pt>
                <c:pt idx="2125">
                  <c:v>762.32475999999997</c:v>
                </c:pt>
                <c:pt idx="2126">
                  <c:v>762.31781000000001</c:v>
                </c:pt>
                <c:pt idx="2127">
                  <c:v>762.31921</c:v>
                </c:pt>
                <c:pt idx="2128">
                  <c:v>762.31524000000002</c:v>
                </c:pt>
                <c:pt idx="2129">
                  <c:v>762.33001000000002</c:v>
                </c:pt>
                <c:pt idx="2130">
                  <c:v>762.30193999999995</c:v>
                </c:pt>
                <c:pt idx="2131">
                  <c:v>762.32781</c:v>
                </c:pt>
                <c:pt idx="2132">
                  <c:v>762.31413999999995</c:v>
                </c:pt>
                <c:pt idx="2133">
                  <c:v>762.32501000000002</c:v>
                </c:pt>
                <c:pt idx="2134">
                  <c:v>762.32104000000004</c:v>
                </c:pt>
                <c:pt idx="2135">
                  <c:v>762.29858000000002</c:v>
                </c:pt>
                <c:pt idx="2136">
                  <c:v>762.32208000000003</c:v>
                </c:pt>
                <c:pt idx="2137">
                  <c:v>762.32957999999996</c:v>
                </c:pt>
                <c:pt idx="2138">
                  <c:v>762.32586000000003</c:v>
                </c:pt>
                <c:pt idx="2139">
                  <c:v>762.31939</c:v>
                </c:pt>
                <c:pt idx="2140">
                  <c:v>762.34154999999998</c:v>
                </c:pt>
                <c:pt idx="2141">
                  <c:v>762.33781999999997</c:v>
                </c:pt>
                <c:pt idx="2142">
                  <c:v>762.33276000000001</c:v>
                </c:pt>
                <c:pt idx="2143">
                  <c:v>762.34587999999997</c:v>
                </c:pt>
                <c:pt idx="2144">
                  <c:v>762.346</c:v>
                </c:pt>
                <c:pt idx="2145">
                  <c:v>762.36321999999996</c:v>
                </c:pt>
                <c:pt idx="2146">
                  <c:v>762.33618000000001</c:v>
                </c:pt>
                <c:pt idx="2147">
                  <c:v>762.35204999999996</c:v>
                </c:pt>
                <c:pt idx="2148">
                  <c:v>762.32983000000002</c:v>
                </c:pt>
                <c:pt idx="2149">
                  <c:v>762.34898999999996</c:v>
                </c:pt>
                <c:pt idx="2150">
                  <c:v>762.33459000000005</c:v>
                </c:pt>
                <c:pt idx="2151">
                  <c:v>762.33141999999998</c:v>
                </c:pt>
                <c:pt idx="2152">
                  <c:v>762.33239000000003</c:v>
                </c:pt>
                <c:pt idx="2153">
                  <c:v>762.33348999999998</c:v>
                </c:pt>
                <c:pt idx="2154">
                  <c:v>762.33361000000002</c:v>
                </c:pt>
                <c:pt idx="2155">
                  <c:v>762.33672999999999</c:v>
                </c:pt>
                <c:pt idx="2156">
                  <c:v>762.35527999999999</c:v>
                </c:pt>
                <c:pt idx="2157">
                  <c:v>762.34283000000005</c:v>
                </c:pt>
                <c:pt idx="2158">
                  <c:v>762.37634000000003</c:v>
                </c:pt>
                <c:pt idx="2159">
                  <c:v>762.37267999999995</c:v>
                </c:pt>
                <c:pt idx="2160">
                  <c:v>762.39080000000001</c:v>
                </c:pt>
                <c:pt idx="2161">
                  <c:v>762.39813000000004</c:v>
                </c:pt>
                <c:pt idx="2162">
                  <c:v>762.40142000000003</c:v>
                </c:pt>
                <c:pt idx="2163">
                  <c:v>762.39678000000004</c:v>
                </c:pt>
                <c:pt idx="2164">
                  <c:v>762.39067999999997</c:v>
                </c:pt>
                <c:pt idx="2165">
                  <c:v>762.37230999999997</c:v>
                </c:pt>
                <c:pt idx="2166">
                  <c:v>762.38476000000003</c:v>
                </c:pt>
                <c:pt idx="2167">
                  <c:v>762.38670999999999</c:v>
                </c:pt>
                <c:pt idx="2168">
                  <c:v>762.40740000000005</c:v>
                </c:pt>
                <c:pt idx="2169">
                  <c:v>762.42291</c:v>
                </c:pt>
                <c:pt idx="2170">
                  <c:v>762.43969000000004</c:v>
                </c:pt>
                <c:pt idx="2171">
                  <c:v>762.42938000000004</c:v>
                </c:pt>
                <c:pt idx="2172">
                  <c:v>762.41832999999997</c:v>
                </c:pt>
                <c:pt idx="2173">
                  <c:v>762.41119000000003</c:v>
                </c:pt>
                <c:pt idx="2174">
                  <c:v>762.39824999999996</c:v>
                </c:pt>
                <c:pt idx="2175">
                  <c:v>762.39868000000001</c:v>
                </c:pt>
                <c:pt idx="2176">
                  <c:v>762.41386999999997</c:v>
                </c:pt>
                <c:pt idx="2177">
                  <c:v>762.39916000000005</c:v>
                </c:pt>
                <c:pt idx="2178">
                  <c:v>762.42083000000002</c:v>
                </c:pt>
                <c:pt idx="2179">
                  <c:v>762.40728000000001</c:v>
                </c:pt>
                <c:pt idx="2180">
                  <c:v>762.39738999999997</c:v>
                </c:pt>
                <c:pt idx="2181">
                  <c:v>762.40697999999998</c:v>
                </c:pt>
                <c:pt idx="2182">
                  <c:v>762.38036999999997</c:v>
                </c:pt>
                <c:pt idx="2183">
                  <c:v>762.38891000000001</c:v>
                </c:pt>
                <c:pt idx="2184">
                  <c:v>762.37689</c:v>
                </c:pt>
                <c:pt idx="2185">
                  <c:v>762.38165000000004</c:v>
                </c:pt>
                <c:pt idx="2186">
                  <c:v>762.33849999999995</c:v>
                </c:pt>
                <c:pt idx="2187">
                  <c:v>762.35722999999996</c:v>
                </c:pt>
                <c:pt idx="2188">
                  <c:v>762.36937999999998</c:v>
                </c:pt>
                <c:pt idx="2189">
                  <c:v>762.36383000000001</c:v>
                </c:pt>
                <c:pt idx="2190">
                  <c:v>762.36217999999997</c:v>
                </c:pt>
                <c:pt idx="2191">
                  <c:v>762.36852999999996</c:v>
                </c:pt>
                <c:pt idx="2192">
                  <c:v>762.31926999999996</c:v>
                </c:pt>
                <c:pt idx="2193">
                  <c:v>762.34393</c:v>
                </c:pt>
                <c:pt idx="2194">
                  <c:v>762.33952999999997</c:v>
                </c:pt>
                <c:pt idx="2195">
                  <c:v>762.32750999999996</c:v>
                </c:pt>
                <c:pt idx="2196">
                  <c:v>762.32719999999995</c:v>
                </c:pt>
                <c:pt idx="2197">
                  <c:v>762.31841999999995</c:v>
                </c:pt>
                <c:pt idx="2198">
                  <c:v>762.29888000000005</c:v>
                </c:pt>
                <c:pt idx="2199">
                  <c:v>762.30798000000004</c:v>
                </c:pt>
                <c:pt idx="2200">
                  <c:v>762.31169999999997</c:v>
                </c:pt>
                <c:pt idx="2201">
                  <c:v>762.33263999999997</c:v>
                </c:pt>
                <c:pt idx="2202">
                  <c:v>762.35722999999996</c:v>
                </c:pt>
                <c:pt idx="2203">
                  <c:v>762.31633999999997</c:v>
                </c:pt>
                <c:pt idx="2204">
                  <c:v>762.33696999999995</c:v>
                </c:pt>
                <c:pt idx="2205">
                  <c:v>762.33081000000004</c:v>
                </c:pt>
                <c:pt idx="2206">
                  <c:v>762.38165000000004</c:v>
                </c:pt>
                <c:pt idx="2207">
                  <c:v>762.34496999999999</c:v>
                </c:pt>
                <c:pt idx="2208">
                  <c:v>762.38806</c:v>
                </c:pt>
                <c:pt idx="2209">
                  <c:v>762.37896000000001</c:v>
                </c:pt>
                <c:pt idx="2210">
                  <c:v>762.37144999999998</c:v>
                </c:pt>
                <c:pt idx="2211">
                  <c:v>762.35351000000003</c:v>
                </c:pt>
                <c:pt idx="2212">
                  <c:v>762.36974999999995</c:v>
                </c:pt>
                <c:pt idx="2213">
                  <c:v>762.40142000000003</c:v>
                </c:pt>
                <c:pt idx="2214">
                  <c:v>762.39598999999998</c:v>
                </c:pt>
                <c:pt idx="2215">
                  <c:v>762.39958999999999</c:v>
                </c:pt>
                <c:pt idx="2216">
                  <c:v>762.41045999999994</c:v>
                </c:pt>
                <c:pt idx="2217">
                  <c:v>762.43169999999998</c:v>
                </c:pt>
                <c:pt idx="2218">
                  <c:v>762.38549</c:v>
                </c:pt>
                <c:pt idx="2219">
                  <c:v>762.36443999999995</c:v>
                </c:pt>
                <c:pt idx="2220">
                  <c:v>762.36351999999999</c:v>
                </c:pt>
                <c:pt idx="2221">
                  <c:v>762.37103000000002</c:v>
                </c:pt>
                <c:pt idx="2222">
                  <c:v>762.39238999999998</c:v>
                </c:pt>
                <c:pt idx="2223">
                  <c:v>762.39062000000001</c:v>
                </c:pt>
                <c:pt idx="2224">
                  <c:v>762.40686000000005</c:v>
                </c:pt>
                <c:pt idx="2225">
                  <c:v>762.43322000000001</c:v>
                </c:pt>
                <c:pt idx="2226">
                  <c:v>762.40435000000002</c:v>
                </c:pt>
                <c:pt idx="2227">
                  <c:v>762.41461000000004</c:v>
                </c:pt>
                <c:pt idx="2228">
                  <c:v>762.42052999999999</c:v>
                </c:pt>
                <c:pt idx="2229">
                  <c:v>762.44635000000005</c:v>
                </c:pt>
                <c:pt idx="2230">
                  <c:v>762.41497000000004</c:v>
                </c:pt>
                <c:pt idx="2231">
                  <c:v>762.43633999999997</c:v>
                </c:pt>
                <c:pt idx="2232">
                  <c:v>762.4624</c:v>
                </c:pt>
                <c:pt idx="2233">
                  <c:v>762.46789000000001</c:v>
                </c:pt>
                <c:pt idx="2234">
                  <c:v>762.47320000000002</c:v>
                </c:pt>
                <c:pt idx="2235">
                  <c:v>762.47582999999997</c:v>
                </c:pt>
                <c:pt idx="2236">
                  <c:v>762.47717</c:v>
                </c:pt>
                <c:pt idx="2237">
                  <c:v>762.48009999999999</c:v>
                </c:pt>
                <c:pt idx="2238">
                  <c:v>762.48278000000005</c:v>
                </c:pt>
                <c:pt idx="2239">
                  <c:v>762.47009000000003</c:v>
                </c:pt>
                <c:pt idx="2240">
                  <c:v>762.50743999999997</c:v>
                </c:pt>
                <c:pt idx="2241">
                  <c:v>762.51500999999996</c:v>
                </c:pt>
                <c:pt idx="2242">
                  <c:v>762.47491000000002</c:v>
                </c:pt>
                <c:pt idx="2243">
                  <c:v>762.50689</c:v>
                </c:pt>
                <c:pt idx="2244">
                  <c:v>762.49291000000005</c:v>
                </c:pt>
                <c:pt idx="2245">
                  <c:v>762.50005999999996</c:v>
                </c:pt>
                <c:pt idx="2246">
                  <c:v>762.47406000000001</c:v>
                </c:pt>
                <c:pt idx="2247">
                  <c:v>762.47711000000004</c:v>
                </c:pt>
                <c:pt idx="2248">
                  <c:v>762.50176999999996</c:v>
                </c:pt>
                <c:pt idx="2249">
                  <c:v>762.49139000000002</c:v>
                </c:pt>
                <c:pt idx="2250">
                  <c:v>762.49199999999996</c:v>
                </c:pt>
                <c:pt idx="2251">
                  <c:v>762.51593000000003</c:v>
                </c:pt>
                <c:pt idx="2252">
                  <c:v>762.51793999999995</c:v>
                </c:pt>
                <c:pt idx="2253">
                  <c:v>762.49419999999998</c:v>
                </c:pt>
                <c:pt idx="2254">
                  <c:v>762.51525000000004</c:v>
                </c:pt>
                <c:pt idx="2255">
                  <c:v>762.50743999999997</c:v>
                </c:pt>
                <c:pt idx="2256">
                  <c:v>762.47478999999998</c:v>
                </c:pt>
                <c:pt idx="2257">
                  <c:v>762.47900000000004</c:v>
                </c:pt>
                <c:pt idx="2258">
                  <c:v>762.49730999999997</c:v>
                </c:pt>
                <c:pt idx="2259">
                  <c:v>762.46600000000001</c:v>
                </c:pt>
                <c:pt idx="2260">
                  <c:v>762.48217</c:v>
                </c:pt>
                <c:pt idx="2261">
                  <c:v>762.49359000000004</c:v>
                </c:pt>
                <c:pt idx="2262">
                  <c:v>762.47478999999998</c:v>
                </c:pt>
                <c:pt idx="2263">
                  <c:v>762.50463000000002</c:v>
                </c:pt>
                <c:pt idx="2264">
                  <c:v>762.49084000000005</c:v>
                </c:pt>
                <c:pt idx="2265">
                  <c:v>762.47874999999999</c:v>
                </c:pt>
                <c:pt idx="2266">
                  <c:v>762.48991999999998</c:v>
                </c:pt>
                <c:pt idx="2267">
                  <c:v>762.52458999999999</c:v>
                </c:pt>
                <c:pt idx="2268">
                  <c:v>762.50310999999999</c:v>
                </c:pt>
                <c:pt idx="2269">
                  <c:v>762.50365999999997</c:v>
                </c:pt>
                <c:pt idx="2270">
                  <c:v>762.49914000000001</c:v>
                </c:pt>
                <c:pt idx="2271">
                  <c:v>762.51067999999998</c:v>
                </c:pt>
                <c:pt idx="2272">
                  <c:v>762.53088000000002</c:v>
                </c:pt>
                <c:pt idx="2273">
                  <c:v>762.55052999999998</c:v>
                </c:pt>
                <c:pt idx="2274">
                  <c:v>762.55187000000001</c:v>
                </c:pt>
                <c:pt idx="2275">
                  <c:v>762.54485999999997</c:v>
                </c:pt>
                <c:pt idx="2276">
                  <c:v>762.54852000000005</c:v>
                </c:pt>
                <c:pt idx="2277">
                  <c:v>762.54101000000003</c:v>
                </c:pt>
                <c:pt idx="2278">
                  <c:v>762.54809</c:v>
                </c:pt>
                <c:pt idx="2279">
                  <c:v>762.56529999999998</c:v>
                </c:pt>
                <c:pt idx="2280">
                  <c:v>762.57884999999999</c:v>
                </c:pt>
                <c:pt idx="2281">
                  <c:v>762.57830000000001</c:v>
                </c:pt>
                <c:pt idx="2282">
                  <c:v>762.55724999999995</c:v>
                </c:pt>
                <c:pt idx="2283">
                  <c:v>762.57048999999995</c:v>
                </c:pt>
                <c:pt idx="2284">
                  <c:v>762.58032000000003</c:v>
                </c:pt>
                <c:pt idx="2285">
                  <c:v>762.60173999999995</c:v>
                </c:pt>
                <c:pt idx="2286">
                  <c:v>762.58952999999997</c:v>
                </c:pt>
                <c:pt idx="2287">
                  <c:v>762.58366999999998</c:v>
                </c:pt>
                <c:pt idx="2288">
                  <c:v>762.56524000000002</c:v>
                </c:pt>
                <c:pt idx="2289">
                  <c:v>762.55083999999999</c:v>
                </c:pt>
                <c:pt idx="2290">
                  <c:v>762.56700999999998</c:v>
                </c:pt>
                <c:pt idx="2291">
                  <c:v>762.58532000000002</c:v>
                </c:pt>
                <c:pt idx="2292">
                  <c:v>762.57812000000001</c:v>
                </c:pt>
                <c:pt idx="2293">
                  <c:v>762.59747000000004</c:v>
                </c:pt>
                <c:pt idx="2294">
                  <c:v>762.61852999999996</c:v>
                </c:pt>
                <c:pt idx="2295">
                  <c:v>762.63054999999997</c:v>
                </c:pt>
                <c:pt idx="2296">
                  <c:v>762.63145999999995</c:v>
                </c:pt>
                <c:pt idx="2297">
                  <c:v>762.63194999999996</c:v>
                </c:pt>
                <c:pt idx="2298">
                  <c:v>762.59869000000003</c:v>
                </c:pt>
                <c:pt idx="2299">
                  <c:v>762.60986000000003</c:v>
                </c:pt>
                <c:pt idx="2300">
                  <c:v>762.65422999999998</c:v>
                </c:pt>
                <c:pt idx="2301">
                  <c:v>762.65521000000001</c:v>
                </c:pt>
                <c:pt idx="2302">
                  <c:v>762.66594999999995</c:v>
                </c:pt>
                <c:pt idx="2303">
                  <c:v>762.67125999999996</c:v>
                </c:pt>
                <c:pt idx="2304">
                  <c:v>762.68798000000004</c:v>
                </c:pt>
                <c:pt idx="2305">
                  <c:v>762.68420000000003</c:v>
                </c:pt>
                <c:pt idx="2306">
                  <c:v>762.66992000000005</c:v>
                </c:pt>
                <c:pt idx="2307">
                  <c:v>762.64727000000005</c:v>
                </c:pt>
                <c:pt idx="2308">
                  <c:v>762.68700999999999</c:v>
                </c:pt>
                <c:pt idx="2309">
                  <c:v>762.68724999999995</c:v>
                </c:pt>
                <c:pt idx="2310">
                  <c:v>762.69775000000004</c:v>
                </c:pt>
                <c:pt idx="2311">
                  <c:v>762.67681000000005</c:v>
                </c:pt>
                <c:pt idx="2312">
                  <c:v>762.71429000000001</c:v>
                </c:pt>
                <c:pt idx="2313">
                  <c:v>762.72051999999996</c:v>
                </c:pt>
                <c:pt idx="2314">
                  <c:v>762.72685999999999</c:v>
                </c:pt>
                <c:pt idx="2315">
                  <c:v>762.72320000000002</c:v>
                </c:pt>
                <c:pt idx="2316">
                  <c:v>762.71965999999998</c:v>
                </c:pt>
                <c:pt idx="2317">
                  <c:v>762.71361999999999</c:v>
                </c:pt>
                <c:pt idx="2318">
                  <c:v>762.69677000000001</c:v>
                </c:pt>
                <c:pt idx="2319">
                  <c:v>762.72014999999999</c:v>
                </c:pt>
                <c:pt idx="2320">
                  <c:v>762.74041</c:v>
                </c:pt>
                <c:pt idx="2321">
                  <c:v>762.73382000000004</c:v>
                </c:pt>
                <c:pt idx="2322">
                  <c:v>762.74462000000005</c:v>
                </c:pt>
                <c:pt idx="2323">
                  <c:v>762.73437000000001</c:v>
                </c:pt>
                <c:pt idx="2324">
                  <c:v>762.71672999999998</c:v>
                </c:pt>
                <c:pt idx="2325">
                  <c:v>762.71325000000002</c:v>
                </c:pt>
                <c:pt idx="2326">
                  <c:v>762.70721000000003</c:v>
                </c:pt>
                <c:pt idx="2327">
                  <c:v>762.72216000000003</c:v>
                </c:pt>
                <c:pt idx="2328">
                  <c:v>762.72740999999996</c:v>
                </c:pt>
                <c:pt idx="2329">
                  <c:v>762.73864000000003</c:v>
                </c:pt>
                <c:pt idx="2330">
                  <c:v>762.76147000000003</c:v>
                </c:pt>
                <c:pt idx="2331">
                  <c:v>762.75523999999996</c:v>
                </c:pt>
                <c:pt idx="2332">
                  <c:v>762.76396999999997</c:v>
                </c:pt>
                <c:pt idx="2333">
                  <c:v>762.75720000000001</c:v>
                </c:pt>
                <c:pt idx="2334">
                  <c:v>762.73883000000001</c:v>
                </c:pt>
                <c:pt idx="2335">
                  <c:v>762.76831000000004</c:v>
                </c:pt>
                <c:pt idx="2336">
                  <c:v>762.78607</c:v>
                </c:pt>
                <c:pt idx="2337">
                  <c:v>762.78710000000001</c:v>
                </c:pt>
                <c:pt idx="2338">
                  <c:v>762.78961000000004</c:v>
                </c:pt>
                <c:pt idx="2339">
                  <c:v>762.76292999999998</c:v>
                </c:pt>
                <c:pt idx="2340">
                  <c:v>762.79010000000005</c:v>
                </c:pt>
                <c:pt idx="2341">
                  <c:v>762.78905999999995</c:v>
                </c:pt>
                <c:pt idx="2342">
                  <c:v>762.81213000000002</c:v>
                </c:pt>
                <c:pt idx="2343">
                  <c:v>762.80029000000002</c:v>
                </c:pt>
                <c:pt idx="2344">
                  <c:v>762.81786999999997</c:v>
                </c:pt>
                <c:pt idx="2345">
                  <c:v>762.80920000000003</c:v>
                </c:pt>
                <c:pt idx="2346">
                  <c:v>762.81146000000001</c:v>
                </c:pt>
                <c:pt idx="2347">
                  <c:v>762.78905999999995</c:v>
                </c:pt>
                <c:pt idx="2348">
                  <c:v>762.81548999999995</c:v>
                </c:pt>
                <c:pt idx="2349">
                  <c:v>762.81158000000005</c:v>
                </c:pt>
                <c:pt idx="2350">
                  <c:v>762.83001000000002</c:v>
                </c:pt>
                <c:pt idx="2351">
                  <c:v>762.81035999999995</c:v>
                </c:pt>
                <c:pt idx="2352">
                  <c:v>762.81604000000004</c:v>
                </c:pt>
                <c:pt idx="2353">
                  <c:v>762.80809999999997</c:v>
                </c:pt>
                <c:pt idx="2354">
                  <c:v>762.86131999999998</c:v>
                </c:pt>
                <c:pt idx="2355">
                  <c:v>762.84447999999998</c:v>
                </c:pt>
                <c:pt idx="2356">
                  <c:v>762.85790999999995</c:v>
                </c:pt>
                <c:pt idx="2357">
                  <c:v>762.85069999999996</c:v>
                </c:pt>
                <c:pt idx="2358">
                  <c:v>762.84954000000005</c:v>
                </c:pt>
                <c:pt idx="2359">
                  <c:v>762.86968000000002</c:v>
                </c:pt>
                <c:pt idx="2360">
                  <c:v>762.86737000000005</c:v>
                </c:pt>
                <c:pt idx="2361">
                  <c:v>762.87450999999999</c:v>
                </c:pt>
                <c:pt idx="2362">
                  <c:v>762.88287000000003</c:v>
                </c:pt>
                <c:pt idx="2363">
                  <c:v>762.86523</c:v>
                </c:pt>
                <c:pt idx="2364">
                  <c:v>762.88342</c:v>
                </c:pt>
                <c:pt idx="2365">
                  <c:v>762.87572999999998</c:v>
                </c:pt>
                <c:pt idx="2366">
                  <c:v>762.88403000000005</c:v>
                </c:pt>
                <c:pt idx="2367">
                  <c:v>762.88261999999997</c:v>
                </c:pt>
                <c:pt idx="2368">
                  <c:v>762.88476000000003</c:v>
                </c:pt>
                <c:pt idx="2369">
                  <c:v>762.86577999999997</c:v>
                </c:pt>
                <c:pt idx="2370">
                  <c:v>762.86914000000002</c:v>
                </c:pt>
                <c:pt idx="2371">
                  <c:v>762.89044000000001</c:v>
                </c:pt>
                <c:pt idx="2372">
                  <c:v>762.87805000000003</c:v>
                </c:pt>
                <c:pt idx="2373">
                  <c:v>762.88451999999995</c:v>
                </c:pt>
                <c:pt idx="2374">
                  <c:v>762.89751999999999</c:v>
                </c:pt>
                <c:pt idx="2375">
                  <c:v>762.88287000000003</c:v>
                </c:pt>
                <c:pt idx="2376">
                  <c:v>762.87267999999995</c:v>
                </c:pt>
                <c:pt idx="2377">
                  <c:v>762.90686000000005</c:v>
                </c:pt>
                <c:pt idx="2378">
                  <c:v>762.89964999999995</c:v>
                </c:pt>
                <c:pt idx="2379">
                  <c:v>762.91412000000003</c:v>
                </c:pt>
                <c:pt idx="2380">
                  <c:v>762.8963</c:v>
                </c:pt>
                <c:pt idx="2381">
                  <c:v>762.89702999999997</c:v>
                </c:pt>
                <c:pt idx="2382">
                  <c:v>762.88310999999999</c:v>
                </c:pt>
                <c:pt idx="2383">
                  <c:v>762.89964999999995</c:v>
                </c:pt>
                <c:pt idx="2384">
                  <c:v>762.88507000000004</c:v>
                </c:pt>
                <c:pt idx="2385">
                  <c:v>762.91186000000005</c:v>
                </c:pt>
                <c:pt idx="2386">
                  <c:v>762.91546000000005</c:v>
                </c:pt>
                <c:pt idx="2387">
                  <c:v>762.89862000000005</c:v>
                </c:pt>
                <c:pt idx="2388">
                  <c:v>762.91375000000005</c:v>
                </c:pt>
                <c:pt idx="2389">
                  <c:v>762.91186000000005</c:v>
                </c:pt>
                <c:pt idx="2390">
                  <c:v>762.90477999999996</c:v>
                </c:pt>
                <c:pt idx="2391">
                  <c:v>762.89880000000005</c:v>
                </c:pt>
                <c:pt idx="2392">
                  <c:v>762.92028000000005</c:v>
                </c:pt>
                <c:pt idx="2393">
                  <c:v>762.92987000000005</c:v>
                </c:pt>
                <c:pt idx="2394">
                  <c:v>762.91204000000005</c:v>
                </c:pt>
                <c:pt idx="2395">
                  <c:v>762.90648999999996</c:v>
                </c:pt>
                <c:pt idx="2396">
                  <c:v>762.89233000000002</c:v>
                </c:pt>
                <c:pt idx="2397">
                  <c:v>762.90759000000003</c:v>
                </c:pt>
                <c:pt idx="2398">
                  <c:v>762.90648999999996</c:v>
                </c:pt>
                <c:pt idx="2399">
                  <c:v>762.90844000000004</c:v>
                </c:pt>
                <c:pt idx="2400">
                  <c:v>762.90228000000002</c:v>
                </c:pt>
                <c:pt idx="2401">
                  <c:v>762.91539999999998</c:v>
                </c:pt>
                <c:pt idx="2402">
                  <c:v>762.91430000000003</c:v>
                </c:pt>
                <c:pt idx="2403">
                  <c:v>762.91723000000002</c:v>
                </c:pt>
                <c:pt idx="2404">
                  <c:v>762.90502000000004</c:v>
                </c:pt>
                <c:pt idx="2405">
                  <c:v>762.91381000000001</c:v>
                </c:pt>
                <c:pt idx="2406">
                  <c:v>762.90881000000002</c:v>
                </c:pt>
                <c:pt idx="2407">
                  <c:v>762.93169999999998</c:v>
                </c:pt>
                <c:pt idx="2408">
                  <c:v>762.93115</c:v>
                </c:pt>
                <c:pt idx="2409">
                  <c:v>762.94842000000006</c:v>
                </c:pt>
                <c:pt idx="2410">
                  <c:v>762.97038999999995</c:v>
                </c:pt>
                <c:pt idx="2411">
                  <c:v>762.94311000000005</c:v>
                </c:pt>
                <c:pt idx="2412">
                  <c:v>762.94946000000004</c:v>
                </c:pt>
                <c:pt idx="2413">
                  <c:v>762.96649000000002</c:v>
                </c:pt>
                <c:pt idx="2414">
                  <c:v>762.99821999999995</c:v>
                </c:pt>
                <c:pt idx="2415">
                  <c:v>762.98857999999996</c:v>
                </c:pt>
                <c:pt idx="2416">
                  <c:v>763.02520000000004</c:v>
                </c:pt>
                <c:pt idx="2417">
                  <c:v>763.00921000000005</c:v>
                </c:pt>
                <c:pt idx="2418">
                  <c:v>762.99559999999997</c:v>
                </c:pt>
                <c:pt idx="2419">
                  <c:v>763.00591999999995</c:v>
                </c:pt>
                <c:pt idx="2420">
                  <c:v>763.03881000000001</c:v>
                </c:pt>
                <c:pt idx="2421">
                  <c:v>763.03990999999996</c:v>
                </c:pt>
                <c:pt idx="2422">
                  <c:v>763.02086999999995</c:v>
                </c:pt>
                <c:pt idx="2423">
                  <c:v>763.02673000000004</c:v>
                </c:pt>
                <c:pt idx="2424">
                  <c:v>763.02557000000002</c:v>
                </c:pt>
                <c:pt idx="2425">
                  <c:v>763.05389000000002</c:v>
                </c:pt>
                <c:pt idx="2426">
                  <c:v>763.01489000000004</c:v>
                </c:pt>
                <c:pt idx="2427">
                  <c:v>763.04314999999997</c:v>
                </c:pt>
                <c:pt idx="2428">
                  <c:v>763.04350999999997</c:v>
                </c:pt>
                <c:pt idx="2429">
                  <c:v>763.04472999999996</c:v>
                </c:pt>
                <c:pt idx="2430">
                  <c:v>763.06335000000001</c:v>
                </c:pt>
                <c:pt idx="2431">
                  <c:v>763.07806000000005</c:v>
                </c:pt>
                <c:pt idx="2432">
                  <c:v>763.06957999999997</c:v>
                </c:pt>
                <c:pt idx="2433">
                  <c:v>763.08032000000003</c:v>
                </c:pt>
                <c:pt idx="2434">
                  <c:v>763.08905000000004</c:v>
                </c:pt>
                <c:pt idx="2435">
                  <c:v>763.09551999999996</c:v>
                </c:pt>
                <c:pt idx="2436">
                  <c:v>763.09843999999998</c:v>
                </c:pt>
                <c:pt idx="2437">
                  <c:v>763.09820000000002</c:v>
                </c:pt>
                <c:pt idx="2438">
                  <c:v>763.08117000000004</c:v>
                </c:pt>
                <c:pt idx="2439">
                  <c:v>763.08867999999995</c:v>
                </c:pt>
                <c:pt idx="2440">
                  <c:v>763.09838000000002</c:v>
                </c:pt>
                <c:pt idx="2441">
                  <c:v>763.11309000000006</c:v>
                </c:pt>
                <c:pt idx="2442">
                  <c:v>763.10400000000004</c:v>
                </c:pt>
                <c:pt idx="2443">
                  <c:v>763.11022000000003</c:v>
                </c:pt>
                <c:pt idx="2444">
                  <c:v>763.10020999999995</c:v>
                </c:pt>
                <c:pt idx="2445">
                  <c:v>763.12103000000002</c:v>
                </c:pt>
                <c:pt idx="2446">
                  <c:v>763.12634000000003</c:v>
                </c:pt>
                <c:pt idx="2447">
                  <c:v>763.14404000000002</c:v>
                </c:pt>
                <c:pt idx="2448">
                  <c:v>763.16656</c:v>
                </c:pt>
                <c:pt idx="2449">
                  <c:v>763.14702999999997</c:v>
                </c:pt>
                <c:pt idx="2450">
                  <c:v>763.17107999999996</c:v>
                </c:pt>
                <c:pt idx="2451">
                  <c:v>763.16967</c:v>
                </c:pt>
                <c:pt idx="2452">
                  <c:v>763.17767000000003</c:v>
                </c:pt>
                <c:pt idx="2453">
                  <c:v>763.17663000000005</c:v>
                </c:pt>
                <c:pt idx="2454">
                  <c:v>763.18164000000002</c:v>
                </c:pt>
                <c:pt idx="2455">
                  <c:v>763.18029000000001</c:v>
                </c:pt>
                <c:pt idx="2456">
                  <c:v>763.19048999999995</c:v>
                </c:pt>
                <c:pt idx="2457">
                  <c:v>763.18889999999999</c:v>
                </c:pt>
                <c:pt idx="2458">
                  <c:v>763.22149000000002</c:v>
                </c:pt>
                <c:pt idx="2459">
                  <c:v>763.21727999999996</c:v>
                </c:pt>
                <c:pt idx="2460">
                  <c:v>763.19500000000005</c:v>
                </c:pt>
                <c:pt idx="2461">
                  <c:v>763.22351000000003</c:v>
                </c:pt>
                <c:pt idx="2462">
                  <c:v>763.21043999999995</c:v>
                </c:pt>
                <c:pt idx="2463">
                  <c:v>763.19994999999994</c:v>
                </c:pt>
                <c:pt idx="2464">
                  <c:v>763.21148000000005</c:v>
                </c:pt>
                <c:pt idx="2465">
                  <c:v>763.22985000000006</c:v>
                </c:pt>
                <c:pt idx="2466">
                  <c:v>763.21965999999998</c:v>
                </c:pt>
                <c:pt idx="2467">
                  <c:v>763.23857999999996</c:v>
                </c:pt>
                <c:pt idx="2468">
                  <c:v>763.26507000000004</c:v>
                </c:pt>
                <c:pt idx="2469">
                  <c:v>763.27757999999994</c:v>
                </c:pt>
                <c:pt idx="2470">
                  <c:v>763.27093000000002</c:v>
                </c:pt>
                <c:pt idx="2471">
                  <c:v>763.26634999999999</c:v>
                </c:pt>
                <c:pt idx="2472">
                  <c:v>763.28099999999995</c:v>
                </c:pt>
                <c:pt idx="2473">
                  <c:v>763.29759999999999</c:v>
                </c:pt>
                <c:pt idx="2474">
                  <c:v>763.31298000000004</c:v>
                </c:pt>
                <c:pt idx="2475">
                  <c:v>763.29461000000003</c:v>
                </c:pt>
                <c:pt idx="2476">
                  <c:v>763.30223999999998</c:v>
                </c:pt>
                <c:pt idx="2477">
                  <c:v>763.30767000000003</c:v>
                </c:pt>
                <c:pt idx="2478">
                  <c:v>763.31993999999997</c:v>
                </c:pt>
                <c:pt idx="2479">
                  <c:v>763.30949999999996</c:v>
                </c:pt>
                <c:pt idx="2480">
                  <c:v>763.31762000000003</c:v>
                </c:pt>
                <c:pt idx="2481">
                  <c:v>763.33459000000005</c:v>
                </c:pt>
                <c:pt idx="2482">
                  <c:v>763.34209999999996</c:v>
                </c:pt>
                <c:pt idx="2483">
                  <c:v>763.35185999999999</c:v>
                </c:pt>
                <c:pt idx="2484">
                  <c:v>763.35919000000001</c:v>
                </c:pt>
                <c:pt idx="2485">
                  <c:v>763.3424</c:v>
                </c:pt>
                <c:pt idx="2486">
                  <c:v>763.37603000000001</c:v>
                </c:pt>
                <c:pt idx="2487">
                  <c:v>763.36383000000001</c:v>
                </c:pt>
                <c:pt idx="2488">
                  <c:v>763.37492999999995</c:v>
                </c:pt>
                <c:pt idx="2489">
                  <c:v>763.37474999999995</c:v>
                </c:pt>
                <c:pt idx="2490">
                  <c:v>763.38787000000002</c:v>
                </c:pt>
                <c:pt idx="2491">
                  <c:v>763.35076000000004</c:v>
                </c:pt>
                <c:pt idx="2492">
                  <c:v>763.36419000000001</c:v>
                </c:pt>
                <c:pt idx="2493">
                  <c:v>763.36468000000002</c:v>
                </c:pt>
                <c:pt idx="2494">
                  <c:v>763.38945999999999</c:v>
                </c:pt>
                <c:pt idx="2495">
                  <c:v>763.40155000000004</c:v>
                </c:pt>
                <c:pt idx="2496">
                  <c:v>763.37828999999999</c:v>
                </c:pt>
                <c:pt idx="2497">
                  <c:v>763.36584000000005</c:v>
                </c:pt>
                <c:pt idx="2498">
                  <c:v>763.39038000000005</c:v>
                </c:pt>
                <c:pt idx="2499">
                  <c:v>763.40562999999997</c:v>
                </c:pt>
                <c:pt idx="2500">
                  <c:v>763.41497000000004</c:v>
                </c:pt>
                <c:pt idx="2501">
                  <c:v>763.38873000000001</c:v>
                </c:pt>
                <c:pt idx="2502">
                  <c:v>763.38525000000004</c:v>
                </c:pt>
                <c:pt idx="2503">
                  <c:v>763.40257999999994</c:v>
                </c:pt>
                <c:pt idx="2504">
                  <c:v>763.42028000000005</c:v>
                </c:pt>
                <c:pt idx="2505">
                  <c:v>763.44475999999997</c:v>
                </c:pt>
                <c:pt idx="2506">
                  <c:v>763.43664000000001</c:v>
                </c:pt>
                <c:pt idx="2507">
                  <c:v>763.43811000000005</c:v>
                </c:pt>
                <c:pt idx="2508">
                  <c:v>763.43695000000002</c:v>
                </c:pt>
                <c:pt idx="2509">
                  <c:v>763.43731000000002</c:v>
                </c:pt>
                <c:pt idx="2510">
                  <c:v>763.45135000000005</c:v>
                </c:pt>
                <c:pt idx="2511">
                  <c:v>763.44646999999998</c:v>
                </c:pt>
                <c:pt idx="2512">
                  <c:v>763.45470999999998</c:v>
                </c:pt>
                <c:pt idx="2513">
                  <c:v>763.46361999999999</c:v>
                </c:pt>
                <c:pt idx="2514">
                  <c:v>763.44579999999996</c:v>
                </c:pt>
                <c:pt idx="2515">
                  <c:v>763.49945000000002</c:v>
                </c:pt>
                <c:pt idx="2516">
                  <c:v>763.50554999999997</c:v>
                </c:pt>
                <c:pt idx="2517">
                  <c:v>763.50536999999997</c:v>
                </c:pt>
                <c:pt idx="2518">
                  <c:v>763.52227000000005</c:v>
                </c:pt>
                <c:pt idx="2519">
                  <c:v>763.51147000000003</c:v>
                </c:pt>
                <c:pt idx="2520">
                  <c:v>763.54290000000003</c:v>
                </c:pt>
                <c:pt idx="2521">
                  <c:v>763.55151000000001</c:v>
                </c:pt>
                <c:pt idx="2522">
                  <c:v>763.53734999999995</c:v>
                </c:pt>
                <c:pt idx="2523">
                  <c:v>763.57763</c:v>
                </c:pt>
                <c:pt idx="2524">
                  <c:v>763.57281</c:v>
                </c:pt>
                <c:pt idx="2525">
                  <c:v>763.55754999999999</c:v>
                </c:pt>
                <c:pt idx="2526">
                  <c:v>763.57011999999997</c:v>
                </c:pt>
                <c:pt idx="2527">
                  <c:v>763.57244000000003</c:v>
                </c:pt>
                <c:pt idx="2528">
                  <c:v>763.54576999999995</c:v>
                </c:pt>
                <c:pt idx="2529">
                  <c:v>763.58672999999999</c:v>
                </c:pt>
                <c:pt idx="2530">
                  <c:v>763.57342000000006</c:v>
                </c:pt>
                <c:pt idx="2531">
                  <c:v>763.57617000000005</c:v>
                </c:pt>
                <c:pt idx="2532">
                  <c:v>763.59056999999996</c:v>
                </c:pt>
                <c:pt idx="2533">
                  <c:v>763.57030999999995</c:v>
                </c:pt>
                <c:pt idx="2534">
                  <c:v>763.57957999999996</c:v>
                </c:pt>
                <c:pt idx="2535">
                  <c:v>763.59649000000002</c:v>
                </c:pt>
                <c:pt idx="2536">
                  <c:v>763.58618000000001</c:v>
                </c:pt>
                <c:pt idx="2537">
                  <c:v>763.60125000000005</c:v>
                </c:pt>
                <c:pt idx="2538">
                  <c:v>763.57281</c:v>
                </c:pt>
                <c:pt idx="2539">
                  <c:v>763.56993999999997</c:v>
                </c:pt>
                <c:pt idx="2540">
                  <c:v>763.59154999999998</c:v>
                </c:pt>
                <c:pt idx="2541">
                  <c:v>763.58398</c:v>
                </c:pt>
                <c:pt idx="2542">
                  <c:v>763.57426999999996</c:v>
                </c:pt>
                <c:pt idx="2543">
                  <c:v>763.58752000000004</c:v>
                </c:pt>
                <c:pt idx="2544">
                  <c:v>763.58781999999997</c:v>
                </c:pt>
                <c:pt idx="2545">
                  <c:v>763.60344999999995</c:v>
                </c:pt>
                <c:pt idx="2546">
                  <c:v>763.60100999999997</c:v>
                </c:pt>
                <c:pt idx="2547">
                  <c:v>763.58239000000003</c:v>
                </c:pt>
                <c:pt idx="2548">
                  <c:v>763.60771999999997</c:v>
                </c:pt>
                <c:pt idx="2549">
                  <c:v>763.60033999999996</c:v>
                </c:pt>
                <c:pt idx="2550">
                  <c:v>763.60619999999994</c:v>
                </c:pt>
                <c:pt idx="2551">
                  <c:v>763.58867999999995</c:v>
                </c:pt>
                <c:pt idx="2552">
                  <c:v>763.60296000000005</c:v>
                </c:pt>
                <c:pt idx="2553">
                  <c:v>763.59703999999999</c:v>
                </c:pt>
                <c:pt idx="2554">
                  <c:v>763.59100000000001</c:v>
                </c:pt>
                <c:pt idx="2555">
                  <c:v>763.60369000000003</c:v>
                </c:pt>
                <c:pt idx="2556">
                  <c:v>763.60919000000001</c:v>
                </c:pt>
                <c:pt idx="2557">
                  <c:v>763.60247000000004</c:v>
                </c:pt>
                <c:pt idx="2558">
                  <c:v>763.61803999999995</c:v>
                </c:pt>
                <c:pt idx="2559">
                  <c:v>763.59869000000003</c:v>
                </c:pt>
                <c:pt idx="2560">
                  <c:v>763.60797000000002</c:v>
                </c:pt>
                <c:pt idx="2561">
                  <c:v>763.62144999999998</c:v>
                </c:pt>
                <c:pt idx="2562">
                  <c:v>763.59851000000003</c:v>
                </c:pt>
                <c:pt idx="2563">
                  <c:v>763.59074999999996</c:v>
                </c:pt>
                <c:pt idx="2564">
                  <c:v>763.61253999999997</c:v>
                </c:pt>
                <c:pt idx="2565">
                  <c:v>763.59532999999999</c:v>
                </c:pt>
                <c:pt idx="2566">
                  <c:v>763.58574999999996</c:v>
                </c:pt>
                <c:pt idx="2567">
                  <c:v>763.60235</c:v>
                </c:pt>
                <c:pt idx="2568">
                  <c:v>763.59001999999998</c:v>
                </c:pt>
                <c:pt idx="2569">
                  <c:v>763.56895999999995</c:v>
                </c:pt>
                <c:pt idx="2570">
                  <c:v>763.58641999999998</c:v>
                </c:pt>
                <c:pt idx="2571">
                  <c:v>763.58641999999998</c:v>
                </c:pt>
                <c:pt idx="2572">
                  <c:v>763.59069</c:v>
                </c:pt>
                <c:pt idx="2573">
                  <c:v>763.58087</c:v>
                </c:pt>
                <c:pt idx="2574">
                  <c:v>763.57426999999996</c:v>
                </c:pt>
                <c:pt idx="2575">
                  <c:v>763.58537999999999</c:v>
                </c:pt>
                <c:pt idx="2576">
                  <c:v>763.57988999999998</c:v>
                </c:pt>
                <c:pt idx="2577">
                  <c:v>763.58221000000003</c:v>
                </c:pt>
                <c:pt idx="2578">
                  <c:v>763.57928000000004</c:v>
                </c:pt>
                <c:pt idx="2579">
                  <c:v>763.57830000000001</c:v>
                </c:pt>
                <c:pt idx="2580">
                  <c:v>763.55687999999998</c:v>
                </c:pt>
                <c:pt idx="2581">
                  <c:v>763.56029999999998</c:v>
                </c:pt>
                <c:pt idx="2582">
                  <c:v>763.59056999999996</c:v>
                </c:pt>
                <c:pt idx="2583">
                  <c:v>763.55975000000001</c:v>
                </c:pt>
                <c:pt idx="2584">
                  <c:v>763.56762000000003</c:v>
                </c:pt>
                <c:pt idx="2585">
                  <c:v>763.58630000000005</c:v>
                </c:pt>
                <c:pt idx="2586">
                  <c:v>763.59673999999995</c:v>
                </c:pt>
                <c:pt idx="2587">
                  <c:v>763.57586000000003</c:v>
                </c:pt>
                <c:pt idx="2588">
                  <c:v>763.57037000000003</c:v>
                </c:pt>
                <c:pt idx="2589">
                  <c:v>763.58154000000002</c:v>
                </c:pt>
                <c:pt idx="2590">
                  <c:v>763.59069</c:v>
                </c:pt>
                <c:pt idx="2591">
                  <c:v>763.57079999999996</c:v>
                </c:pt>
                <c:pt idx="2592">
                  <c:v>763.59289000000001</c:v>
                </c:pt>
                <c:pt idx="2593">
                  <c:v>763.58612000000005</c:v>
                </c:pt>
                <c:pt idx="2594">
                  <c:v>763.58483000000001</c:v>
                </c:pt>
                <c:pt idx="2595">
                  <c:v>763.58001000000002</c:v>
                </c:pt>
                <c:pt idx="2596">
                  <c:v>763.59851000000003</c:v>
                </c:pt>
                <c:pt idx="2597">
                  <c:v>763.56633999999997</c:v>
                </c:pt>
                <c:pt idx="2598">
                  <c:v>763.60333000000003</c:v>
                </c:pt>
                <c:pt idx="2599">
                  <c:v>763.60711000000003</c:v>
                </c:pt>
                <c:pt idx="2600">
                  <c:v>763.60046</c:v>
                </c:pt>
                <c:pt idx="2601">
                  <c:v>763.62054000000001</c:v>
                </c:pt>
                <c:pt idx="2602">
                  <c:v>763.63481999999999</c:v>
                </c:pt>
                <c:pt idx="2603">
                  <c:v>763.63121999999998</c:v>
                </c:pt>
                <c:pt idx="2604">
                  <c:v>763.62621999999999</c:v>
                </c:pt>
                <c:pt idx="2605">
                  <c:v>763.66088000000002</c:v>
                </c:pt>
                <c:pt idx="2606">
                  <c:v>763.64500999999996</c:v>
                </c:pt>
                <c:pt idx="2607">
                  <c:v>763.67601999999999</c:v>
                </c:pt>
                <c:pt idx="2608">
                  <c:v>763.64556000000005</c:v>
                </c:pt>
                <c:pt idx="2609">
                  <c:v>763.66510000000005</c:v>
                </c:pt>
                <c:pt idx="2610">
                  <c:v>763.67278999999996</c:v>
                </c:pt>
                <c:pt idx="2611">
                  <c:v>763.66650000000004</c:v>
                </c:pt>
                <c:pt idx="2612">
                  <c:v>763.68078000000003</c:v>
                </c:pt>
                <c:pt idx="2613">
                  <c:v>763.68829000000005</c:v>
                </c:pt>
                <c:pt idx="2614">
                  <c:v>763.69281000000001</c:v>
                </c:pt>
                <c:pt idx="2615">
                  <c:v>763.66461000000004</c:v>
                </c:pt>
                <c:pt idx="2616">
                  <c:v>763.67345999999998</c:v>
                </c:pt>
                <c:pt idx="2617">
                  <c:v>763.69451000000004</c:v>
                </c:pt>
                <c:pt idx="2618">
                  <c:v>763.69244000000003</c:v>
                </c:pt>
                <c:pt idx="2619">
                  <c:v>763.68242999999995</c:v>
                </c:pt>
                <c:pt idx="2620">
                  <c:v>763.66869999999994</c:v>
                </c:pt>
                <c:pt idx="2621">
                  <c:v>763.68969000000004</c:v>
                </c:pt>
                <c:pt idx="2622">
                  <c:v>763.6961</c:v>
                </c:pt>
                <c:pt idx="2623">
                  <c:v>763.69475999999997</c:v>
                </c:pt>
                <c:pt idx="2624">
                  <c:v>763.67796999999996</c:v>
                </c:pt>
                <c:pt idx="2625">
                  <c:v>763.68413999999996</c:v>
                </c:pt>
                <c:pt idx="2626">
                  <c:v>763.69701999999995</c:v>
                </c:pt>
                <c:pt idx="2627">
                  <c:v>763.721</c:v>
                </c:pt>
                <c:pt idx="2628">
                  <c:v>763.70726999999999</c:v>
                </c:pt>
                <c:pt idx="2629">
                  <c:v>763.71148000000005</c:v>
                </c:pt>
                <c:pt idx="2630">
                  <c:v>763.72729000000004</c:v>
                </c:pt>
                <c:pt idx="2631">
                  <c:v>763.70750999999996</c:v>
                </c:pt>
                <c:pt idx="2632">
                  <c:v>763.70372999999995</c:v>
                </c:pt>
                <c:pt idx="2633">
                  <c:v>763.71227999999996</c:v>
                </c:pt>
                <c:pt idx="2634">
                  <c:v>763.70543999999995</c:v>
                </c:pt>
                <c:pt idx="2635">
                  <c:v>763.69731999999999</c:v>
                </c:pt>
                <c:pt idx="2636">
                  <c:v>763.70866999999998</c:v>
                </c:pt>
                <c:pt idx="2637">
                  <c:v>763.70739000000003</c:v>
                </c:pt>
                <c:pt idx="2638">
                  <c:v>763.68602999999996</c:v>
                </c:pt>
                <c:pt idx="2639">
                  <c:v>763.69701999999995</c:v>
                </c:pt>
                <c:pt idx="2640">
                  <c:v>763.70201999999995</c:v>
                </c:pt>
                <c:pt idx="2641">
                  <c:v>763.70818999999995</c:v>
                </c:pt>
                <c:pt idx="2642">
                  <c:v>763.69</c:v>
                </c:pt>
                <c:pt idx="2643">
                  <c:v>763.69939999999997</c:v>
                </c:pt>
                <c:pt idx="2644">
                  <c:v>763.71203000000003</c:v>
                </c:pt>
                <c:pt idx="2645">
                  <c:v>763.68840999999998</c:v>
                </c:pt>
                <c:pt idx="2646">
                  <c:v>763.70501000000002</c:v>
                </c:pt>
                <c:pt idx="2647">
                  <c:v>763.72045000000003</c:v>
                </c:pt>
                <c:pt idx="2648">
                  <c:v>763.72069999999997</c:v>
                </c:pt>
                <c:pt idx="2649">
                  <c:v>763.72351000000003</c:v>
                </c:pt>
                <c:pt idx="2650">
                  <c:v>763.72551999999996</c:v>
                </c:pt>
                <c:pt idx="2651">
                  <c:v>763.71660999999995</c:v>
                </c:pt>
                <c:pt idx="2652">
                  <c:v>763.73773000000006</c:v>
                </c:pt>
                <c:pt idx="2653">
                  <c:v>763.71960000000001</c:v>
                </c:pt>
                <c:pt idx="2654">
                  <c:v>763.72406000000001</c:v>
                </c:pt>
                <c:pt idx="2655">
                  <c:v>763.77337</c:v>
                </c:pt>
                <c:pt idx="2656">
                  <c:v>763.73717999999997</c:v>
                </c:pt>
                <c:pt idx="2657">
                  <c:v>763.75048000000004</c:v>
                </c:pt>
                <c:pt idx="2658">
                  <c:v>763.74926000000005</c:v>
                </c:pt>
                <c:pt idx="2659">
                  <c:v>763.76922000000002</c:v>
                </c:pt>
                <c:pt idx="2660">
                  <c:v>763.76727000000005</c:v>
                </c:pt>
                <c:pt idx="2661">
                  <c:v>763.78173000000004</c:v>
                </c:pt>
                <c:pt idx="2662">
                  <c:v>763.76458000000002</c:v>
                </c:pt>
                <c:pt idx="2663">
                  <c:v>763.77044000000001</c:v>
                </c:pt>
                <c:pt idx="2664">
                  <c:v>763.76477</c:v>
                </c:pt>
                <c:pt idx="2665">
                  <c:v>763.77697000000001</c:v>
                </c:pt>
                <c:pt idx="2666">
                  <c:v>763.76176999999996</c:v>
                </c:pt>
                <c:pt idx="2667">
                  <c:v>763.74572000000001</c:v>
                </c:pt>
                <c:pt idx="2668">
                  <c:v>763.76842999999997</c:v>
                </c:pt>
                <c:pt idx="2669">
                  <c:v>763.75005999999996</c:v>
                </c:pt>
                <c:pt idx="2670">
                  <c:v>763.74725000000001</c:v>
                </c:pt>
                <c:pt idx="2671">
                  <c:v>763.75163999999995</c:v>
                </c:pt>
                <c:pt idx="2672">
                  <c:v>763.78093999999999</c:v>
                </c:pt>
                <c:pt idx="2673">
                  <c:v>763.77575000000002</c:v>
                </c:pt>
                <c:pt idx="2674">
                  <c:v>763.80303000000004</c:v>
                </c:pt>
                <c:pt idx="2675">
                  <c:v>763.78233999999998</c:v>
                </c:pt>
                <c:pt idx="2676">
                  <c:v>763.79174</c:v>
                </c:pt>
                <c:pt idx="2677">
                  <c:v>763.77782999999999</c:v>
                </c:pt>
                <c:pt idx="2678">
                  <c:v>763.81311000000005</c:v>
                </c:pt>
                <c:pt idx="2679">
                  <c:v>763.84074999999996</c:v>
                </c:pt>
                <c:pt idx="2680">
                  <c:v>763.80541000000005</c:v>
                </c:pt>
                <c:pt idx="2681">
                  <c:v>763.82141000000001</c:v>
                </c:pt>
                <c:pt idx="2682">
                  <c:v>763.78967</c:v>
                </c:pt>
                <c:pt idx="2683">
                  <c:v>763.83734000000004</c:v>
                </c:pt>
                <c:pt idx="2684">
                  <c:v>763.83812999999998</c:v>
                </c:pt>
                <c:pt idx="2685">
                  <c:v>763.83861999999999</c:v>
                </c:pt>
                <c:pt idx="2686">
                  <c:v>763.88316999999995</c:v>
                </c:pt>
                <c:pt idx="2687">
                  <c:v>763.92827999999997</c:v>
                </c:pt>
                <c:pt idx="2688">
                  <c:v>763.93676000000005</c:v>
                </c:pt>
                <c:pt idx="2689">
                  <c:v>763.94646999999998</c:v>
                </c:pt>
                <c:pt idx="2690">
                  <c:v>763.93431999999996</c:v>
                </c:pt>
                <c:pt idx="2691">
                  <c:v>763.95030999999994</c:v>
                </c:pt>
                <c:pt idx="2692">
                  <c:v>763.95348999999999</c:v>
                </c:pt>
                <c:pt idx="2693">
                  <c:v>763.95172000000002</c:v>
                </c:pt>
                <c:pt idx="2694">
                  <c:v>763.94537000000003</c:v>
                </c:pt>
                <c:pt idx="2695">
                  <c:v>763.94226000000003</c:v>
                </c:pt>
                <c:pt idx="2696">
                  <c:v>763.91423999999995</c:v>
                </c:pt>
                <c:pt idx="2697">
                  <c:v>763.87199999999996</c:v>
                </c:pt>
                <c:pt idx="2698">
                  <c:v>763.83789000000002</c:v>
                </c:pt>
                <c:pt idx="2699">
                  <c:v>763.8424</c:v>
                </c:pt>
                <c:pt idx="2700">
                  <c:v>763.86071000000004</c:v>
                </c:pt>
                <c:pt idx="2701">
                  <c:v>763.81957999999997</c:v>
                </c:pt>
                <c:pt idx="2702">
                  <c:v>763.81884000000002</c:v>
                </c:pt>
                <c:pt idx="2703">
                  <c:v>763.78490999999997</c:v>
                </c:pt>
                <c:pt idx="2704">
                  <c:v>763.78075999999999</c:v>
                </c:pt>
                <c:pt idx="2705">
                  <c:v>763.76440000000002</c:v>
                </c:pt>
                <c:pt idx="2706">
                  <c:v>763.74188000000004</c:v>
                </c:pt>
                <c:pt idx="2707">
                  <c:v>763.73791000000006</c:v>
                </c:pt>
                <c:pt idx="2708">
                  <c:v>763.74377000000004</c:v>
                </c:pt>
                <c:pt idx="2709">
                  <c:v>763.73742000000004</c:v>
                </c:pt>
                <c:pt idx="2710">
                  <c:v>763.73828000000003</c:v>
                </c:pt>
                <c:pt idx="2711">
                  <c:v>763.72325999999998</c:v>
                </c:pt>
                <c:pt idx="2712">
                  <c:v>763.75523999999996</c:v>
                </c:pt>
                <c:pt idx="2713">
                  <c:v>763.73107000000005</c:v>
                </c:pt>
                <c:pt idx="2714">
                  <c:v>763.72844999999995</c:v>
                </c:pt>
                <c:pt idx="2715">
                  <c:v>763.71166000000005</c:v>
                </c:pt>
                <c:pt idx="2716">
                  <c:v>763.70599000000004</c:v>
                </c:pt>
                <c:pt idx="2717">
                  <c:v>763.70874000000003</c:v>
                </c:pt>
                <c:pt idx="2718">
                  <c:v>763.71374000000003</c:v>
                </c:pt>
                <c:pt idx="2719">
                  <c:v>763.70317999999997</c:v>
                </c:pt>
                <c:pt idx="2720">
                  <c:v>763.70568000000003</c:v>
                </c:pt>
                <c:pt idx="2721">
                  <c:v>763.69122000000004</c:v>
                </c:pt>
                <c:pt idx="2722">
                  <c:v>763.67656999999997</c:v>
                </c:pt>
                <c:pt idx="2723">
                  <c:v>763.70366999999999</c:v>
                </c:pt>
                <c:pt idx="2724">
                  <c:v>763.67796999999996</c:v>
                </c:pt>
                <c:pt idx="2725">
                  <c:v>763.68835000000001</c:v>
                </c:pt>
                <c:pt idx="2726">
                  <c:v>763.71893</c:v>
                </c:pt>
                <c:pt idx="2727">
                  <c:v>763.72429999999997</c:v>
                </c:pt>
                <c:pt idx="2728">
                  <c:v>763.71765000000005</c:v>
                </c:pt>
                <c:pt idx="2729">
                  <c:v>763.72869000000003</c:v>
                </c:pt>
                <c:pt idx="2730">
                  <c:v>763.72295999999994</c:v>
                </c:pt>
                <c:pt idx="2731">
                  <c:v>763.77238999999997</c:v>
                </c:pt>
                <c:pt idx="2732">
                  <c:v>763.73455000000001</c:v>
                </c:pt>
                <c:pt idx="2733">
                  <c:v>763.74486999999999</c:v>
                </c:pt>
                <c:pt idx="2734">
                  <c:v>763.73315000000002</c:v>
                </c:pt>
                <c:pt idx="2735">
                  <c:v>763.74639000000002</c:v>
                </c:pt>
                <c:pt idx="2736">
                  <c:v>763.75609999999995</c:v>
                </c:pt>
                <c:pt idx="2737">
                  <c:v>763.81591000000003</c:v>
                </c:pt>
                <c:pt idx="2738">
                  <c:v>763.86009999999999</c:v>
                </c:pt>
                <c:pt idx="2739">
                  <c:v>763.84532999999999</c:v>
                </c:pt>
                <c:pt idx="2740">
                  <c:v>763.85406</c:v>
                </c:pt>
                <c:pt idx="2741">
                  <c:v>763.85626000000002</c:v>
                </c:pt>
                <c:pt idx="2742">
                  <c:v>763.84789999999998</c:v>
                </c:pt>
                <c:pt idx="2743">
                  <c:v>763.81670999999994</c:v>
                </c:pt>
                <c:pt idx="2744">
                  <c:v>763.78215999999998</c:v>
                </c:pt>
                <c:pt idx="2745">
                  <c:v>763.77098999999998</c:v>
                </c:pt>
                <c:pt idx="2746">
                  <c:v>763.79692999999997</c:v>
                </c:pt>
                <c:pt idx="2747">
                  <c:v>763.77075000000002</c:v>
                </c:pt>
                <c:pt idx="2748">
                  <c:v>763.76292999999998</c:v>
                </c:pt>
                <c:pt idx="2749">
                  <c:v>763.80578000000003</c:v>
                </c:pt>
                <c:pt idx="2750">
                  <c:v>763.77293999999995</c:v>
                </c:pt>
                <c:pt idx="2751">
                  <c:v>763.79332999999997</c:v>
                </c:pt>
                <c:pt idx="2752">
                  <c:v>763.79669000000001</c:v>
                </c:pt>
                <c:pt idx="2753">
                  <c:v>763.80211999999995</c:v>
                </c:pt>
                <c:pt idx="2754">
                  <c:v>763.81982000000005</c:v>
                </c:pt>
                <c:pt idx="2755">
                  <c:v>763.82952</c:v>
                </c:pt>
                <c:pt idx="2756">
                  <c:v>763.82568000000003</c:v>
                </c:pt>
                <c:pt idx="2757">
                  <c:v>763.84906000000001</c:v>
                </c:pt>
                <c:pt idx="2758">
                  <c:v>763.84007999999994</c:v>
                </c:pt>
                <c:pt idx="2759">
                  <c:v>763.82653000000005</c:v>
                </c:pt>
                <c:pt idx="2760">
                  <c:v>763.84631000000002</c:v>
                </c:pt>
                <c:pt idx="2761">
                  <c:v>763.91827000000001</c:v>
                </c:pt>
                <c:pt idx="2762">
                  <c:v>763.94457999999997</c:v>
                </c:pt>
                <c:pt idx="2763">
                  <c:v>763.96983999999998</c:v>
                </c:pt>
                <c:pt idx="2764">
                  <c:v>763.99450000000002</c:v>
                </c:pt>
                <c:pt idx="2765">
                  <c:v>763.95592999999997</c:v>
                </c:pt>
                <c:pt idx="2766">
                  <c:v>763.91576999999995</c:v>
                </c:pt>
                <c:pt idx="2767">
                  <c:v>763.92755</c:v>
                </c:pt>
                <c:pt idx="2768">
                  <c:v>763.89757999999995</c:v>
                </c:pt>
                <c:pt idx="2769">
                  <c:v>763.87854000000004</c:v>
                </c:pt>
                <c:pt idx="2770">
                  <c:v>763.86328000000003</c:v>
                </c:pt>
                <c:pt idx="2771">
                  <c:v>763.83403999999996</c:v>
                </c:pt>
                <c:pt idx="2772">
                  <c:v>763.79791</c:v>
                </c:pt>
                <c:pt idx="2773">
                  <c:v>763.81102999999996</c:v>
                </c:pt>
                <c:pt idx="2774">
                  <c:v>763.80602999999996</c:v>
                </c:pt>
                <c:pt idx="2775">
                  <c:v>763.81371999999999</c:v>
                </c:pt>
                <c:pt idx="2776">
                  <c:v>763.77251999999999</c:v>
                </c:pt>
                <c:pt idx="2777">
                  <c:v>763.77233000000001</c:v>
                </c:pt>
                <c:pt idx="2778">
                  <c:v>763.72051999999996</c:v>
                </c:pt>
                <c:pt idx="2779">
                  <c:v>763.70928000000004</c:v>
                </c:pt>
                <c:pt idx="2780">
                  <c:v>763.69749999999999</c:v>
                </c:pt>
                <c:pt idx="2781">
                  <c:v>763.71447000000001</c:v>
                </c:pt>
                <c:pt idx="2782">
                  <c:v>763.71405000000004</c:v>
                </c:pt>
                <c:pt idx="2783">
                  <c:v>763.68493000000001</c:v>
                </c:pt>
                <c:pt idx="2784">
                  <c:v>763.67498000000001</c:v>
                </c:pt>
                <c:pt idx="2785">
                  <c:v>763.66583000000003</c:v>
                </c:pt>
                <c:pt idx="2786">
                  <c:v>763.68547999999998</c:v>
                </c:pt>
                <c:pt idx="2787">
                  <c:v>763.69122000000004</c:v>
                </c:pt>
                <c:pt idx="2788">
                  <c:v>763.69511999999997</c:v>
                </c:pt>
                <c:pt idx="2789">
                  <c:v>763.70581000000004</c:v>
                </c:pt>
                <c:pt idx="2790">
                  <c:v>763.68944999999997</c:v>
                </c:pt>
                <c:pt idx="2791">
                  <c:v>763.65392999999995</c:v>
                </c:pt>
                <c:pt idx="2792">
                  <c:v>763.65826000000004</c:v>
                </c:pt>
                <c:pt idx="2793">
                  <c:v>763.67210999999998</c:v>
                </c:pt>
                <c:pt idx="2794">
                  <c:v>763.65410999999995</c:v>
                </c:pt>
                <c:pt idx="2795">
                  <c:v>763.71123999999998</c:v>
                </c:pt>
                <c:pt idx="2796">
                  <c:v>763.70587</c:v>
                </c:pt>
                <c:pt idx="2797">
                  <c:v>763.73748000000001</c:v>
                </c:pt>
                <c:pt idx="2798">
                  <c:v>763.70030999999994</c:v>
                </c:pt>
                <c:pt idx="2799">
                  <c:v>763.70555999999999</c:v>
                </c:pt>
                <c:pt idx="2800">
                  <c:v>763.66777999999999</c:v>
                </c:pt>
                <c:pt idx="2801">
                  <c:v>763.65228000000002</c:v>
                </c:pt>
                <c:pt idx="2802">
                  <c:v>763.65020000000004</c:v>
                </c:pt>
                <c:pt idx="2803">
                  <c:v>763.62004999999999</c:v>
                </c:pt>
                <c:pt idx="2804">
                  <c:v>763.61797999999999</c:v>
                </c:pt>
                <c:pt idx="2805">
                  <c:v>763.61553000000004</c:v>
                </c:pt>
                <c:pt idx="2806">
                  <c:v>763.62365</c:v>
                </c:pt>
                <c:pt idx="2807">
                  <c:v>763.61584000000005</c:v>
                </c:pt>
                <c:pt idx="2808">
                  <c:v>763.61992999999995</c:v>
                </c:pt>
                <c:pt idx="2809">
                  <c:v>763.59795999999994</c:v>
                </c:pt>
                <c:pt idx="2810">
                  <c:v>763.60302000000001</c:v>
                </c:pt>
                <c:pt idx="2811">
                  <c:v>763.62689</c:v>
                </c:pt>
                <c:pt idx="2812">
                  <c:v>763.61253999999997</c:v>
                </c:pt>
                <c:pt idx="2813">
                  <c:v>763.62072000000001</c:v>
                </c:pt>
                <c:pt idx="2814">
                  <c:v>763.63634999999999</c:v>
                </c:pt>
                <c:pt idx="2815">
                  <c:v>763.64349000000004</c:v>
                </c:pt>
                <c:pt idx="2816">
                  <c:v>763.64709000000005</c:v>
                </c:pt>
                <c:pt idx="2817">
                  <c:v>763.65881000000002</c:v>
                </c:pt>
                <c:pt idx="2818">
                  <c:v>763.64769999999999</c:v>
                </c:pt>
                <c:pt idx="2819">
                  <c:v>763.67749000000003</c:v>
                </c:pt>
                <c:pt idx="2820">
                  <c:v>763.64813000000004</c:v>
                </c:pt>
                <c:pt idx="2821">
                  <c:v>763.68109000000004</c:v>
                </c:pt>
                <c:pt idx="2822">
                  <c:v>763.68584999999996</c:v>
                </c:pt>
                <c:pt idx="2823">
                  <c:v>763.68524000000002</c:v>
                </c:pt>
                <c:pt idx="2824">
                  <c:v>763.68187999999998</c:v>
                </c:pt>
                <c:pt idx="2825">
                  <c:v>763.68633999999997</c:v>
                </c:pt>
                <c:pt idx="2826">
                  <c:v>763.7174</c:v>
                </c:pt>
                <c:pt idx="2827">
                  <c:v>763.71771000000001</c:v>
                </c:pt>
                <c:pt idx="2828">
                  <c:v>763.73608000000002</c:v>
                </c:pt>
                <c:pt idx="2829">
                  <c:v>763.72180000000003</c:v>
                </c:pt>
                <c:pt idx="2830">
                  <c:v>763.74450000000002</c:v>
                </c:pt>
                <c:pt idx="2831">
                  <c:v>763.73382000000004</c:v>
                </c:pt>
                <c:pt idx="2832">
                  <c:v>763.75121999999999</c:v>
                </c:pt>
                <c:pt idx="2833">
                  <c:v>763.75743999999997</c:v>
                </c:pt>
                <c:pt idx="2834">
                  <c:v>763.77575000000002</c:v>
                </c:pt>
                <c:pt idx="2835">
                  <c:v>763.79124999999999</c:v>
                </c:pt>
                <c:pt idx="2836">
                  <c:v>763.80156999999997</c:v>
                </c:pt>
                <c:pt idx="2837">
                  <c:v>763.80303000000004</c:v>
                </c:pt>
                <c:pt idx="2838">
                  <c:v>763.80156999999997</c:v>
                </c:pt>
                <c:pt idx="2839">
                  <c:v>763.83336999999995</c:v>
                </c:pt>
                <c:pt idx="2840">
                  <c:v>763.82617000000005</c:v>
                </c:pt>
                <c:pt idx="2841">
                  <c:v>763.83428000000004</c:v>
                </c:pt>
                <c:pt idx="2842">
                  <c:v>763.84312999999997</c:v>
                </c:pt>
                <c:pt idx="2843">
                  <c:v>763.86302999999998</c:v>
                </c:pt>
                <c:pt idx="2844">
                  <c:v>763.84869000000003</c:v>
                </c:pt>
                <c:pt idx="2845">
                  <c:v>763.85320999999999</c:v>
                </c:pt>
                <c:pt idx="2846">
                  <c:v>763.84765000000004</c:v>
                </c:pt>
                <c:pt idx="2847">
                  <c:v>763.82916</c:v>
                </c:pt>
                <c:pt idx="2848">
                  <c:v>763.86253999999997</c:v>
                </c:pt>
                <c:pt idx="2849">
                  <c:v>763.83812999999998</c:v>
                </c:pt>
                <c:pt idx="2850">
                  <c:v>763.83452999999997</c:v>
                </c:pt>
                <c:pt idx="2851">
                  <c:v>763.83952999999997</c:v>
                </c:pt>
                <c:pt idx="2852">
                  <c:v>763.81926999999996</c:v>
                </c:pt>
                <c:pt idx="2853">
                  <c:v>763.82104000000004</c:v>
                </c:pt>
                <c:pt idx="2854">
                  <c:v>763.84142999999995</c:v>
                </c:pt>
                <c:pt idx="2855">
                  <c:v>763.82952</c:v>
                </c:pt>
                <c:pt idx="2856">
                  <c:v>763.84325999999999</c:v>
                </c:pt>
                <c:pt idx="2857">
                  <c:v>763.82475999999997</c:v>
                </c:pt>
                <c:pt idx="2858">
                  <c:v>763.83416</c:v>
                </c:pt>
                <c:pt idx="2859">
                  <c:v>763.83879999999999</c:v>
                </c:pt>
                <c:pt idx="2860">
                  <c:v>763.84271000000001</c:v>
                </c:pt>
                <c:pt idx="2861">
                  <c:v>763.82104000000004</c:v>
                </c:pt>
                <c:pt idx="2862">
                  <c:v>763.80718000000002</c:v>
                </c:pt>
                <c:pt idx="2863">
                  <c:v>763.79747999999995</c:v>
                </c:pt>
                <c:pt idx="2864">
                  <c:v>763.79259999999999</c:v>
                </c:pt>
                <c:pt idx="2865">
                  <c:v>763.79881999999998</c:v>
                </c:pt>
                <c:pt idx="2866">
                  <c:v>763.78630999999996</c:v>
                </c:pt>
                <c:pt idx="2867">
                  <c:v>763.79656</c:v>
                </c:pt>
                <c:pt idx="2868">
                  <c:v>763.80602999999996</c:v>
                </c:pt>
                <c:pt idx="2869">
                  <c:v>763.80975000000001</c:v>
                </c:pt>
                <c:pt idx="2870">
                  <c:v>763.79845999999998</c:v>
                </c:pt>
                <c:pt idx="2871">
                  <c:v>763.77257999999995</c:v>
                </c:pt>
                <c:pt idx="2872">
                  <c:v>763.78039000000001</c:v>
                </c:pt>
                <c:pt idx="2873">
                  <c:v>763.80669999999998</c:v>
                </c:pt>
                <c:pt idx="2874">
                  <c:v>763.78979000000004</c:v>
                </c:pt>
                <c:pt idx="2875">
                  <c:v>763.78637000000003</c:v>
                </c:pt>
                <c:pt idx="2876">
                  <c:v>763.77238999999997</c:v>
                </c:pt>
                <c:pt idx="2877">
                  <c:v>763.79132000000004</c:v>
                </c:pt>
                <c:pt idx="2878">
                  <c:v>763.77038000000005</c:v>
                </c:pt>
                <c:pt idx="2879">
                  <c:v>763.79192999999998</c:v>
                </c:pt>
                <c:pt idx="2880">
                  <c:v>763.78490999999997</c:v>
                </c:pt>
                <c:pt idx="2881">
                  <c:v>763.76782000000003</c:v>
                </c:pt>
                <c:pt idx="2882">
                  <c:v>763.77757999999994</c:v>
                </c:pt>
                <c:pt idx="2883">
                  <c:v>763.78130999999996</c:v>
                </c:pt>
                <c:pt idx="2884">
                  <c:v>763.77813000000003</c:v>
                </c:pt>
                <c:pt idx="2885">
                  <c:v>763.81127000000004</c:v>
                </c:pt>
                <c:pt idx="2886">
                  <c:v>763.78997000000004</c:v>
                </c:pt>
                <c:pt idx="2887">
                  <c:v>763.77287999999999</c:v>
                </c:pt>
                <c:pt idx="2888">
                  <c:v>763.79431</c:v>
                </c:pt>
                <c:pt idx="2889">
                  <c:v>763.79778999999996</c:v>
                </c:pt>
                <c:pt idx="2890">
                  <c:v>763.80125999999996</c:v>
                </c:pt>
                <c:pt idx="2891">
                  <c:v>763.79247999999995</c:v>
                </c:pt>
                <c:pt idx="2892">
                  <c:v>763.80505000000005</c:v>
                </c:pt>
                <c:pt idx="2893">
                  <c:v>763.80291</c:v>
                </c:pt>
                <c:pt idx="2894">
                  <c:v>763.80516999999998</c:v>
                </c:pt>
                <c:pt idx="2895">
                  <c:v>763.81084999999996</c:v>
                </c:pt>
                <c:pt idx="2896">
                  <c:v>763.80322000000001</c:v>
                </c:pt>
                <c:pt idx="2897">
                  <c:v>763.81475</c:v>
                </c:pt>
                <c:pt idx="2898">
                  <c:v>763.81951000000004</c:v>
                </c:pt>
                <c:pt idx="2899">
                  <c:v>763.84252000000004</c:v>
                </c:pt>
                <c:pt idx="2900">
                  <c:v>763.85235</c:v>
                </c:pt>
                <c:pt idx="2901">
                  <c:v>763.84087999999997</c:v>
                </c:pt>
                <c:pt idx="2902">
                  <c:v>763.85009000000002</c:v>
                </c:pt>
                <c:pt idx="2903">
                  <c:v>763.86328000000003</c:v>
                </c:pt>
                <c:pt idx="2904">
                  <c:v>763.86279000000002</c:v>
                </c:pt>
                <c:pt idx="2905">
                  <c:v>763.87810999999999</c:v>
                </c:pt>
                <c:pt idx="2906">
                  <c:v>763.89733000000001</c:v>
                </c:pt>
                <c:pt idx="2907">
                  <c:v>763.90392999999995</c:v>
                </c:pt>
                <c:pt idx="2908">
                  <c:v>763.89556000000005</c:v>
                </c:pt>
                <c:pt idx="2909">
                  <c:v>763.88896999999997</c:v>
                </c:pt>
                <c:pt idx="2910">
                  <c:v>763.92755</c:v>
                </c:pt>
                <c:pt idx="2911">
                  <c:v>763.92345999999998</c:v>
                </c:pt>
                <c:pt idx="2912">
                  <c:v>763.91905999999994</c:v>
                </c:pt>
                <c:pt idx="2913">
                  <c:v>763.93804</c:v>
                </c:pt>
                <c:pt idx="2914">
                  <c:v>763.91850999999997</c:v>
                </c:pt>
                <c:pt idx="2915">
                  <c:v>763.91423999999995</c:v>
                </c:pt>
                <c:pt idx="2916">
                  <c:v>763.89575000000002</c:v>
                </c:pt>
                <c:pt idx="2917">
                  <c:v>763.90251999999998</c:v>
                </c:pt>
                <c:pt idx="2918">
                  <c:v>763.91717000000006</c:v>
                </c:pt>
                <c:pt idx="2919">
                  <c:v>763.90295000000003</c:v>
                </c:pt>
                <c:pt idx="2920">
                  <c:v>763.89171999999996</c:v>
                </c:pt>
                <c:pt idx="2921">
                  <c:v>763.91386999999997</c:v>
                </c:pt>
                <c:pt idx="2922">
                  <c:v>763.90129999999999</c:v>
                </c:pt>
                <c:pt idx="2923">
                  <c:v>763.88310999999999</c:v>
                </c:pt>
                <c:pt idx="2924">
                  <c:v>763.85852</c:v>
                </c:pt>
                <c:pt idx="2925">
                  <c:v>763.83366999999998</c:v>
                </c:pt>
                <c:pt idx="2926">
                  <c:v>763.84118000000001</c:v>
                </c:pt>
                <c:pt idx="2927">
                  <c:v>763.83398</c:v>
                </c:pt>
                <c:pt idx="2928">
                  <c:v>763.84673999999995</c:v>
                </c:pt>
                <c:pt idx="2929">
                  <c:v>763.82708000000002</c:v>
                </c:pt>
                <c:pt idx="2930">
                  <c:v>763.83398</c:v>
                </c:pt>
                <c:pt idx="2931">
                  <c:v>763.82512999999994</c:v>
                </c:pt>
                <c:pt idx="2932">
                  <c:v>763.81480999999997</c:v>
                </c:pt>
                <c:pt idx="2933">
                  <c:v>763.81584999999995</c:v>
                </c:pt>
                <c:pt idx="2934">
                  <c:v>763.82672000000002</c:v>
                </c:pt>
                <c:pt idx="2935">
                  <c:v>763.78575999999998</c:v>
                </c:pt>
                <c:pt idx="2936">
                  <c:v>763.80633</c:v>
                </c:pt>
                <c:pt idx="2937">
                  <c:v>763.82055000000003</c:v>
                </c:pt>
                <c:pt idx="2938">
                  <c:v>763.78930000000003</c:v>
                </c:pt>
                <c:pt idx="2939">
                  <c:v>763.79405999999994</c:v>
                </c:pt>
                <c:pt idx="2940">
                  <c:v>763.80151000000001</c:v>
                </c:pt>
                <c:pt idx="2941">
                  <c:v>763.83532000000002</c:v>
                </c:pt>
                <c:pt idx="2942">
                  <c:v>763.83166000000006</c:v>
                </c:pt>
                <c:pt idx="2943">
                  <c:v>763.81469000000004</c:v>
                </c:pt>
                <c:pt idx="2944">
                  <c:v>763.86491999999998</c:v>
                </c:pt>
                <c:pt idx="2945">
                  <c:v>763.80431999999996</c:v>
                </c:pt>
                <c:pt idx="2946">
                  <c:v>763.82653000000005</c:v>
                </c:pt>
                <c:pt idx="2947">
                  <c:v>763.80211999999995</c:v>
                </c:pt>
                <c:pt idx="2948">
                  <c:v>763.81079</c:v>
                </c:pt>
                <c:pt idx="2949">
                  <c:v>763.83867999999995</c:v>
                </c:pt>
                <c:pt idx="2950">
                  <c:v>763.80041000000006</c:v>
                </c:pt>
                <c:pt idx="2951">
                  <c:v>763.81158000000005</c:v>
                </c:pt>
                <c:pt idx="2952">
                  <c:v>763.80742999999995</c:v>
                </c:pt>
                <c:pt idx="2953">
                  <c:v>763.82208000000003</c:v>
                </c:pt>
                <c:pt idx="2954">
                  <c:v>763.80907999999999</c:v>
                </c:pt>
                <c:pt idx="2955">
                  <c:v>763.80052999999998</c:v>
                </c:pt>
                <c:pt idx="2956">
                  <c:v>763.80156999999997</c:v>
                </c:pt>
                <c:pt idx="2957">
                  <c:v>763.79625999999996</c:v>
                </c:pt>
                <c:pt idx="2958">
                  <c:v>763.80907999999999</c:v>
                </c:pt>
                <c:pt idx="2959">
                  <c:v>763.78075999999999</c:v>
                </c:pt>
                <c:pt idx="2960">
                  <c:v>763.81664999999998</c:v>
                </c:pt>
                <c:pt idx="2961">
                  <c:v>763.81975999999997</c:v>
                </c:pt>
                <c:pt idx="2962">
                  <c:v>763.82946000000004</c:v>
                </c:pt>
                <c:pt idx="2963">
                  <c:v>763.81493999999998</c:v>
                </c:pt>
                <c:pt idx="2964">
                  <c:v>763.81975999999997</c:v>
                </c:pt>
                <c:pt idx="2965">
                  <c:v>763.84795999999994</c:v>
                </c:pt>
                <c:pt idx="2966">
                  <c:v>763.81426999999996</c:v>
                </c:pt>
                <c:pt idx="2967">
                  <c:v>763.83013000000005</c:v>
                </c:pt>
                <c:pt idx="2968">
                  <c:v>763.78997000000004</c:v>
                </c:pt>
                <c:pt idx="2969">
                  <c:v>763.82952</c:v>
                </c:pt>
                <c:pt idx="2970">
                  <c:v>763.80412999999999</c:v>
                </c:pt>
                <c:pt idx="2971">
                  <c:v>763.82092</c:v>
                </c:pt>
                <c:pt idx="2972">
                  <c:v>763.82263</c:v>
                </c:pt>
                <c:pt idx="2973">
                  <c:v>763.81500000000005</c:v>
                </c:pt>
                <c:pt idx="2974">
                  <c:v>763.81451000000004</c:v>
                </c:pt>
                <c:pt idx="2975">
                  <c:v>763.80609000000004</c:v>
                </c:pt>
                <c:pt idx="2976">
                  <c:v>763.82672000000002</c:v>
                </c:pt>
                <c:pt idx="2977">
                  <c:v>763.80541000000005</c:v>
                </c:pt>
                <c:pt idx="2978">
                  <c:v>763.81529999999998</c:v>
                </c:pt>
                <c:pt idx="2979">
                  <c:v>763.82727</c:v>
                </c:pt>
                <c:pt idx="2980">
                  <c:v>763.80700000000002</c:v>
                </c:pt>
                <c:pt idx="2981">
                  <c:v>763.79528000000005</c:v>
                </c:pt>
                <c:pt idx="2982">
                  <c:v>763.81866000000002</c:v>
                </c:pt>
                <c:pt idx="2983">
                  <c:v>763.79705000000001</c:v>
                </c:pt>
                <c:pt idx="2984">
                  <c:v>763.79210999999998</c:v>
                </c:pt>
                <c:pt idx="2985">
                  <c:v>763.77569000000005</c:v>
                </c:pt>
                <c:pt idx="2986">
                  <c:v>763.81664999999998</c:v>
                </c:pt>
                <c:pt idx="2987">
                  <c:v>763.78186000000005</c:v>
                </c:pt>
                <c:pt idx="2988">
                  <c:v>763.75958000000003</c:v>
                </c:pt>
                <c:pt idx="2989">
                  <c:v>763.77880000000005</c:v>
                </c:pt>
                <c:pt idx="2990">
                  <c:v>763.78008999999997</c:v>
                </c:pt>
                <c:pt idx="2991">
                  <c:v>763.80193999999995</c:v>
                </c:pt>
                <c:pt idx="2992">
                  <c:v>763.79179999999997</c:v>
                </c:pt>
                <c:pt idx="2993">
                  <c:v>763.76622999999995</c:v>
                </c:pt>
                <c:pt idx="2994">
                  <c:v>763.79387999999994</c:v>
                </c:pt>
                <c:pt idx="2995">
                  <c:v>763.78692000000001</c:v>
                </c:pt>
                <c:pt idx="2996">
                  <c:v>763.77319</c:v>
                </c:pt>
                <c:pt idx="2997">
                  <c:v>763.76342</c:v>
                </c:pt>
                <c:pt idx="2998">
                  <c:v>763.77178000000004</c:v>
                </c:pt>
                <c:pt idx="2999">
                  <c:v>763.78039000000001</c:v>
                </c:pt>
                <c:pt idx="3000">
                  <c:v>763.76666</c:v>
                </c:pt>
                <c:pt idx="3001">
                  <c:v>763.76707999999996</c:v>
                </c:pt>
                <c:pt idx="3002">
                  <c:v>763.76062000000002</c:v>
                </c:pt>
                <c:pt idx="3003">
                  <c:v>763.78521000000001</c:v>
                </c:pt>
                <c:pt idx="3004">
                  <c:v>763.78368999999998</c:v>
                </c:pt>
                <c:pt idx="3005">
                  <c:v>763.78912000000003</c:v>
                </c:pt>
                <c:pt idx="3006">
                  <c:v>763.77569000000005</c:v>
                </c:pt>
                <c:pt idx="3007">
                  <c:v>763.74937999999997</c:v>
                </c:pt>
                <c:pt idx="3008">
                  <c:v>763.76611000000003</c:v>
                </c:pt>
                <c:pt idx="3009">
                  <c:v>763.75139999999999</c:v>
                </c:pt>
                <c:pt idx="3010">
                  <c:v>763.74883999999997</c:v>
                </c:pt>
                <c:pt idx="3011">
                  <c:v>763.74743000000001</c:v>
                </c:pt>
                <c:pt idx="3012">
                  <c:v>763.76489000000004</c:v>
                </c:pt>
                <c:pt idx="3013">
                  <c:v>763.73680999999999</c:v>
                </c:pt>
                <c:pt idx="3014">
                  <c:v>763.72343999999998</c:v>
                </c:pt>
                <c:pt idx="3015">
                  <c:v>763.75079000000005</c:v>
                </c:pt>
                <c:pt idx="3016">
                  <c:v>763.76287000000002</c:v>
                </c:pt>
                <c:pt idx="3017">
                  <c:v>763.80138999999997</c:v>
                </c:pt>
                <c:pt idx="3018">
                  <c:v>763.81218999999999</c:v>
                </c:pt>
                <c:pt idx="3019">
                  <c:v>763.80505000000005</c:v>
                </c:pt>
                <c:pt idx="3020">
                  <c:v>763.80493000000001</c:v>
                </c:pt>
                <c:pt idx="3021">
                  <c:v>763.79602</c:v>
                </c:pt>
                <c:pt idx="3022">
                  <c:v>763.78533000000004</c:v>
                </c:pt>
                <c:pt idx="3023">
                  <c:v>763.78790000000004</c:v>
                </c:pt>
                <c:pt idx="3024">
                  <c:v>763.75468999999998</c:v>
                </c:pt>
                <c:pt idx="3025">
                  <c:v>763.74474999999995</c:v>
                </c:pt>
                <c:pt idx="3026">
                  <c:v>763.78148999999996</c:v>
                </c:pt>
                <c:pt idx="3027">
                  <c:v>763.76634999999999</c:v>
                </c:pt>
                <c:pt idx="3028">
                  <c:v>763.76232000000005</c:v>
                </c:pt>
                <c:pt idx="3029">
                  <c:v>763.79510000000005</c:v>
                </c:pt>
                <c:pt idx="3030">
                  <c:v>763.78923999999995</c:v>
                </c:pt>
                <c:pt idx="3031">
                  <c:v>763.80418999999995</c:v>
                </c:pt>
                <c:pt idx="3032">
                  <c:v>763.79803000000004</c:v>
                </c:pt>
                <c:pt idx="3033">
                  <c:v>763.77966000000004</c:v>
                </c:pt>
                <c:pt idx="3034">
                  <c:v>763.80467999999996</c:v>
                </c:pt>
                <c:pt idx="3035">
                  <c:v>763.88403000000005</c:v>
                </c:pt>
                <c:pt idx="3036">
                  <c:v>763.90575999999999</c:v>
                </c:pt>
                <c:pt idx="3037">
                  <c:v>763.93773999999996</c:v>
                </c:pt>
                <c:pt idx="3038">
                  <c:v>763.92181000000005</c:v>
                </c:pt>
                <c:pt idx="3039">
                  <c:v>763.92021999999997</c:v>
                </c:pt>
                <c:pt idx="3040">
                  <c:v>763.90324999999996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D5A-41E2-9E04-4700312B9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 (PDT)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;@" sourceLinked="0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0"/>
        <c:crossBetween val="midCat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  <a:r>
                  <a:rPr lang="en-US" baseline="0"/>
                  <a:t> (Celsius)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m/d/yyyy\ h:mm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3324502574246319"/>
          <c:y val="0.21418070468464165"/>
          <c:w val="0.28608850326802365"/>
          <c:h val="0.161293724648055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Sheet1!$B$477:$B$742</c:f>
              <c:numCache>
                <c:formatCode>h:mm:ss</c:formatCode>
                <c:ptCount val="266"/>
                <c:pt idx="0">
                  <c:v>0.33425925925925926</c:v>
                </c:pt>
                <c:pt idx="1">
                  <c:v>0.33427083333333335</c:v>
                </c:pt>
                <c:pt idx="2">
                  <c:v>0.33428240740740739</c:v>
                </c:pt>
                <c:pt idx="3">
                  <c:v>0.33429398148148143</c:v>
                </c:pt>
                <c:pt idx="4">
                  <c:v>0.33430555555555558</c:v>
                </c:pt>
                <c:pt idx="5">
                  <c:v>0.33431712962962962</c:v>
                </c:pt>
                <c:pt idx="6">
                  <c:v>0.33432870370370371</c:v>
                </c:pt>
                <c:pt idx="7">
                  <c:v>0.33434027777777775</c:v>
                </c:pt>
                <c:pt idx="8">
                  <c:v>0.33434027777777775</c:v>
                </c:pt>
                <c:pt idx="9">
                  <c:v>0.33435185185185184</c:v>
                </c:pt>
                <c:pt idx="10">
                  <c:v>0.33436342592592588</c:v>
                </c:pt>
                <c:pt idx="11">
                  <c:v>0.33437500000000003</c:v>
                </c:pt>
                <c:pt idx="12">
                  <c:v>0.33438657407407407</c:v>
                </c:pt>
                <c:pt idx="13">
                  <c:v>0.33439814814814817</c:v>
                </c:pt>
                <c:pt idx="14">
                  <c:v>0.33440972222222221</c:v>
                </c:pt>
                <c:pt idx="15">
                  <c:v>0.3344212962962963</c:v>
                </c:pt>
                <c:pt idx="16">
                  <c:v>0.33443287037037034</c:v>
                </c:pt>
                <c:pt idx="17">
                  <c:v>0.33444444444444449</c:v>
                </c:pt>
                <c:pt idx="18">
                  <c:v>0.33445601851851853</c:v>
                </c:pt>
                <c:pt idx="19">
                  <c:v>0.33446759259259262</c:v>
                </c:pt>
                <c:pt idx="20">
                  <c:v>0.33447916666666666</c:v>
                </c:pt>
                <c:pt idx="21">
                  <c:v>0.33449074074074076</c:v>
                </c:pt>
                <c:pt idx="22">
                  <c:v>0.33450231481481479</c:v>
                </c:pt>
                <c:pt idx="23">
                  <c:v>0.33451388888888894</c:v>
                </c:pt>
                <c:pt idx="24">
                  <c:v>0.33452546296296298</c:v>
                </c:pt>
                <c:pt idx="25">
                  <c:v>0.33453703703703702</c:v>
                </c:pt>
                <c:pt idx="26">
                  <c:v>0.33454861111111112</c:v>
                </c:pt>
                <c:pt idx="27">
                  <c:v>0.33456018518518515</c:v>
                </c:pt>
                <c:pt idx="28">
                  <c:v>0.33457175925925925</c:v>
                </c:pt>
                <c:pt idx="29">
                  <c:v>0.33458333333333329</c:v>
                </c:pt>
                <c:pt idx="30">
                  <c:v>0.33459490740740744</c:v>
                </c:pt>
                <c:pt idx="31">
                  <c:v>0.33460648148148148</c:v>
                </c:pt>
                <c:pt idx="32">
                  <c:v>0.33461805555555557</c:v>
                </c:pt>
                <c:pt idx="33">
                  <c:v>0.33462962962962961</c:v>
                </c:pt>
                <c:pt idx="34">
                  <c:v>0.3346412037037037</c:v>
                </c:pt>
                <c:pt idx="35">
                  <c:v>0.33465277777777774</c:v>
                </c:pt>
                <c:pt idx="36">
                  <c:v>0.33466435185185189</c:v>
                </c:pt>
                <c:pt idx="37">
                  <c:v>0.33467592592592593</c:v>
                </c:pt>
                <c:pt idx="38">
                  <c:v>0.33468750000000003</c:v>
                </c:pt>
                <c:pt idx="39">
                  <c:v>0.33469907407407407</c:v>
                </c:pt>
                <c:pt idx="40">
                  <c:v>0.33471064814814816</c:v>
                </c:pt>
                <c:pt idx="41">
                  <c:v>0.3347222222222222</c:v>
                </c:pt>
                <c:pt idx="42">
                  <c:v>0.33473379629629635</c:v>
                </c:pt>
                <c:pt idx="43">
                  <c:v>0.33474537037037039</c:v>
                </c:pt>
                <c:pt idx="44">
                  <c:v>0.33520833333333333</c:v>
                </c:pt>
                <c:pt idx="45">
                  <c:v>0.33521990740740742</c:v>
                </c:pt>
                <c:pt idx="46">
                  <c:v>0.33523148148148146</c:v>
                </c:pt>
                <c:pt idx="47">
                  <c:v>0.3352430555555555</c:v>
                </c:pt>
                <c:pt idx="48">
                  <c:v>0.33525462962962965</c:v>
                </c:pt>
                <c:pt idx="49">
                  <c:v>0.33526620370370369</c:v>
                </c:pt>
                <c:pt idx="50">
                  <c:v>0.33527777777777779</c:v>
                </c:pt>
                <c:pt idx="51">
                  <c:v>0.33528935185185182</c:v>
                </c:pt>
                <c:pt idx="52">
                  <c:v>0.33530092592592592</c:v>
                </c:pt>
                <c:pt idx="53">
                  <c:v>0.33531249999999996</c:v>
                </c:pt>
                <c:pt idx="54">
                  <c:v>0.33532407407407411</c:v>
                </c:pt>
                <c:pt idx="55">
                  <c:v>0.33533564814814815</c:v>
                </c:pt>
                <c:pt idx="56">
                  <c:v>0.33534722222222224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0.3354166666666667</c:v>
                </c:pt>
                <c:pt idx="64">
                  <c:v>0.33542824074074074</c:v>
                </c:pt>
                <c:pt idx="65">
                  <c:v>0.33543981481481483</c:v>
                </c:pt>
                <c:pt idx="66">
                  <c:v>0.33545138888888887</c:v>
                </c:pt>
                <c:pt idx="67">
                  <c:v>0.33546296296296302</c:v>
                </c:pt>
                <c:pt idx="68">
                  <c:v>0.33547453703703706</c:v>
                </c:pt>
                <c:pt idx="69">
                  <c:v>0.3354861111111111</c:v>
                </c:pt>
                <c:pt idx="70">
                  <c:v>0.33549768518518519</c:v>
                </c:pt>
                <c:pt idx="71">
                  <c:v>0.33550925925925923</c:v>
                </c:pt>
                <c:pt idx="72">
                  <c:v>0.33552083333333332</c:v>
                </c:pt>
                <c:pt idx="73">
                  <c:v>0.33553240740740736</c:v>
                </c:pt>
                <c:pt idx="74">
                  <c:v>0.33554398148148151</c:v>
                </c:pt>
                <c:pt idx="75">
                  <c:v>0.33555555555555555</c:v>
                </c:pt>
                <c:pt idx="76">
                  <c:v>0.33589120370370368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0.33606481481481482</c:v>
                </c:pt>
                <c:pt idx="93">
                  <c:v>0.33607638888888891</c:v>
                </c:pt>
                <c:pt idx="94">
                  <c:v>0.33608796296296295</c:v>
                </c:pt>
                <c:pt idx="95">
                  <c:v>0.33609953703703704</c:v>
                </c:pt>
                <c:pt idx="96">
                  <c:v>0.33611111111111108</c:v>
                </c:pt>
                <c:pt idx="97">
                  <c:v>0.33612268518518523</c:v>
                </c:pt>
                <c:pt idx="98">
                  <c:v>0.33613425925925927</c:v>
                </c:pt>
                <c:pt idx="99">
                  <c:v>0.33614583333333337</c:v>
                </c:pt>
                <c:pt idx="100">
                  <c:v>0.3361574074074074</c:v>
                </c:pt>
                <c:pt idx="101">
                  <c:v>0.3361689814814815</c:v>
                </c:pt>
                <c:pt idx="102">
                  <c:v>0.33618055555555554</c:v>
                </c:pt>
                <c:pt idx="103">
                  <c:v>0.33619212962962958</c:v>
                </c:pt>
                <c:pt idx="104">
                  <c:v>0.33620370370370373</c:v>
                </c:pt>
                <c:pt idx="105">
                  <c:v>0.33621527777777777</c:v>
                </c:pt>
                <c:pt idx="106">
                  <c:v>0.33622685185185186</c:v>
                </c:pt>
                <c:pt idx="107">
                  <c:v>0.3362384259259259</c:v>
                </c:pt>
                <c:pt idx="108">
                  <c:v>0.33624999999999999</c:v>
                </c:pt>
                <c:pt idx="109">
                  <c:v>0.33626157407407403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0.33629629629629632</c:v>
                </c:pt>
                <c:pt idx="113">
                  <c:v>0.33655092592592589</c:v>
                </c:pt>
                <c:pt idx="114">
                  <c:v>0.33656250000000004</c:v>
                </c:pt>
                <c:pt idx="115">
                  <c:v>0.33657407407407408</c:v>
                </c:pt>
                <c:pt idx="116">
                  <c:v>0.33658564814814818</c:v>
                </c:pt>
                <c:pt idx="117">
                  <c:v>0.33659722222222221</c:v>
                </c:pt>
                <c:pt idx="118">
                  <c:v>0.33660879629629631</c:v>
                </c:pt>
                <c:pt idx="119">
                  <c:v>0.33662037037037035</c:v>
                </c:pt>
                <c:pt idx="120">
                  <c:v>0.3366319444444445</c:v>
                </c:pt>
                <c:pt idx="121">
                  <c:v>0.33664351851851854</c:v>
                </c:pt>
                <c:pt idx="122">
                  <c:v>0.33665509259259258</c:v>
                </c:pt>
                <c:pt idx="123">
                  <c:v>0.33666666666666667</c:v>
                </c:pt>
                <c:pt idx="124">
                  <c:v>0.33667824074074071</c:v>
                </c:pt>
                <c:pt idx="125">
                  <c:v>0.3366898148148148</c:v>
                </c:pt>
                <c:pt idx="126">
                  <c:v>0.33670138888888884</c:v>
                </c:pt>
                <c:pt idx="127">
                  <c:v>0.33671296296296299</c:v>
                </c:pt>
                <c:pt idx="128">
                  <c:v>0.33672453703703703</c:v>
                </c:pt>
                <c:pt idx="129">
                  <c:v>0.33673611111111112</c:v>
                </c:pt>
                <c:pt idx="130">
                  <c:v>0.33674768518518516</c:v>
                </c:pt>
                <c:pt idx="131">
                  <c:v>0.33675925925925926</c:v>
                </c:pt>
                <c:pt idx="132">
                  <c:v>0.3367708333333333</c:v>
                </c:pt>
                <c:pt idx="133">
                  <c:v>0.33678240740740745</c:v>
                </c:pt>
                <c:pt idx="134">
                  <c:v>0.33679398148148149</c:v>
                </c:pt>
                <c:pt idx="135">
                  <c:v>0.33680555555555558</c:v>
                </c:pt>
                <c:pt idx="136">
                  <c:v>0.33681712962962962</c:v>
                </c:pt>
                <c:pt idx="137">
                  <c:v>0.33682870370370371</c:v>
                </c:pt>
                <c:pt idx="138">
                  <c:v>0.33684027777777775</c:v>
                </c:pt>
                <c:pt idx="139">
                  <c:v>0.3368518518518519</c:v>
                </c:pt>
                <c:pt idx="140">
                  <c:v>0.33686342592592594</c:v>
                </c:pt>
                <c:pt idx="141">
                  <c:v>0.33687500000000004</c:v>
                </c:pt>
                <c:pt idx="142">
                  <c:v>0.33688657407407407</c:v>
                </c:pt>
                <c:pt idx="143">
                  <c:v>0.33689814814814811</c:v>
                </c:pt>
                <c:pt idx="144">
                  <c:v>0.33690972222222221</c:v>
                </c:pt>
                <c:pt idx="145">
                  <c:v>0.33692129629629625</c:v>
                </c:pt>
                <c:pt idx="146">
                  <c:v>0.3369328703703704</c:v>
                </c:pt>
                <c:pt idx="147">
                  <c:v>0.33694444444444444</c:v>
                </c:pt>
                <c:pt idx="148">
                  <c:v>0.33695601851851853</c:v>
                </c:pt>
                <c:pt idx="149">
                  <c:v>0.33696759259259257</c:v>
                </c:pt>
                <c:pt idx="150">
                  <c:v>0.33697916666666666</c:v>
                </c:pt>
                <c:pt idx="151">
                  <c:v>0.33738425925925924</c:v>
                </c:pt>
                <c:pt idx="152">
                  <c:v>0.33739583333333334</c:v>
                </c:pt>
                <c:pt idx="153">
                  <c:v>0.33740740740740738</c:v>
                </c:pt>
                <c:pt idx="154">
                  <c:v>0.33741898148148147</c:v>
                </c:pt>
                <c:pt idx="155">
                  <c:v>0.33743055555555551</c:v>
                </c:pt>
                <c:pt idx="156">
                  <c:v>0.33744212962962966</c:v>
                </c:pt>
                <c:pt idx="157">
                  <c:v>0.3374537037037037</c:v>
                </c:pt>
                <c:pt idx="158">
                  <c:v>0.33746527777777779</c:v>
                </c:pt>
                <c:pt idx="159">
                  <c:v>0.33747685185185183</c:v>
                </c:pt>
                <c:pt idx="160">
                  <c:v>0.33748842592592593</c:v>
                </c:pt>
                <c:pt idx="161">
                  <c:v>0.33749999999999997</c:v>
                </c:pt>
                <c:pt idx="162">
                  <c:v>0.33751157407407412</c:v>
                </c:pt>
                <c:pt idx="163">
                  <c:v>0.33752314814814816</c:v>
                </c:pt>
                <c:pt idx="164">
                  <c:v>0.33753472222222225</c:v>
                </c:pt>
                <c:pt idx="165">
                  <c:v>0.33754629629629629</c:v>
                </c:pt>
                <c:pt idx="166">
                  <c:v>0.33755787037037038</c:v>
                </c:pt>
                <c:pt idx="167">
                  <c:v>0.33756944444444442</c:v>
                </c:pt>
                <c:pt idx="168">
                  <c:v>0.33758101851851857</c:v>
                </c:pt>
                <c:pt idx="169">
                  <c:v>0.33759259259259261</c:v>
                </c:pt>
                <c:pt idx="170">
                  <c:v>0.33760416666666665</c:v>
                </c:pt>
                <c:pt idx="171">
                  <c:v>0.33761574074074074</c:v>
                </c:pt>
                <c:pt idx="172">
                  <c:v>0.33762731481481478</c:v>
                </c:pt>
                <c:pt idx="173">
                  <c:v>0.33763888888888888</c:v>
                </c:pt>
                <c:pt idx="174">
                  <c:v>0.33765046296296292</c:v>
                </c:pt>
                <c:pt idx="175">
                  <c:v>0.33766203703703707</c:v>
                </c:pt>
                <c:pt idx="176">
                  <c:v>0.3376736111111111</c:v>
                </c:pt>
                <c:pt idx="177">
                  <c:v>0.3376851851851852</c:v>
                </c:pt>
                <c:pt idx="178">
                  <c:v>0.33769675925925924</c:v>
                </c:pt>
                <c:pt idx="179">
                  <c:v>0.33770833333333333</c:v>
                </c:pt>
                <c:pt idx="180">
                  <c:v>0.33771990740740737</c:v>
                </c:pt>
                <c:pt idx="181">
                  <c:v>0.33773148148148152</c:v>
                </c:pt>
                <c:pt idx="182">
                  <c:v>0.33774305555555556</c:v>
                </c:pt>
                <c:pt idx="183">
                  <c:v>0.33774305555555556</c:v>
                </c:pt>
                <c:pt idx="184">
                  <c:v>0.33775462962962965</c:v>
                </c:pt>
                <c:pt idx="185">
                  <c:v>0.33776620370370369</c:v>
                </c:pt>
                <c:pt idx="186">
                  <c:v>0.33777777777777779</c:v>
                </c:pt>
                <c:pt idx="187">
                  <c:v>0.33778935185185183</c:v>
                </c:pt>
                <c:pt idx="188">
                  <c:v>0.33780092592592598</c:v>
                </c:pt>
                <c:pt idx="189">
                  <c:v>0.33781250000000002</c:v>
                </c:pt>
                <c:pt idx="190">
                  <c:v>0.33782407407407411</c:v>
                </c:pt>
                <c:pt idx="191">
                  <c:v>0.33783564814814815</c:v>
                </c:pt>
                <c:pt idx="192">
                  <c:v>0.33784722222222219</c:v>
                </c:pt>
                <c:pt idx="193">
                  <c:v>0.33785879629629628</c:v>
                </c:pt>
                <c:pt idx="194">
                  <c:v>0.33787037037037032</c:v>
                </c:pt>
                <c:pt idx="195">
                  <c:v>0.33788194444444447</c:v>
                </c:pt>
                <c:pt idx="196">
                  <c:v>0.33789351851851851</c:v>
                </c:pt>
                <c:pt idx="197">
                  <c:v>0.3379050925925926</c:v>
                </c:pt>
                <c:pt idx="198">
                  <c:v>0.33791666666666664</c:v>
                </c:pt>
                <c:pt idx="199">
                  <c:v>0.33792824074074074</c:v>
                </c:pt>
                <c:pt idx="200">
                  <c:v>0.33793981481481478</c:v>
                </c:pt>
                <c:pt idx="201">
                  <c:v>0.33795138888888893</c:v>
                </c:pt>
                <c:pt idx="202">
                  <c:v>0.33796296296296297</c:v>
                </c:pt>
                <c:pt idx="203">
                  <c:v>0.33797453703703706</c:v>
                </c:pt>
                <c:pt idx="204">
                  <c:v>0.3379861111111111</c:v>
                </c:pt>
                <c:pt idx="205">
                  <c:v>0.33799768518518519</c:v>
                </c:pt>
                <c:pt idx="206">
                  <c:v>0.33833333333333332</c:v>
                </c:pt>
                <c:pt idx="207">
                  <c:v>0.33834490740740741</c:v>
                </c:pt>
                <c:pt idx="208">
                  <c:v>0.33835648148148145</c:v>
                </c:pt>
                <c:pt idx="209">
                  <c:v>0.33836805555555555</c:v>
                </c:pt>
                <c:pt idx="210">
                  <c:v>0.33837962962962959</c:v>
                </c:pt>
                <c:pt idx="211">
                  <c:v>0.33839120370370374</c:v>
                </c:pt>
                <c:pt idx="212">
                  <c:v>0.33840277777777777</c:v>
                </c:pt>
                <c:pt idx="213">
                  <c:v>0.33841435185185187</c:v>
                </c:pt>
                <c:pt idx="214">
                  <c:v>0.33842592592592591</c:v>
                </c:pt>
                <c:pt idx="215">
                  <c:v>0.3384375</c:v>
                </c:pt>
                <c:pt idx="216">
                  <c:v>0.33844907407407404</c:v>
                </c:pt>
                <c:pt idx="217">
                  <c:v>0.33846064814814819</c:v>
                </c:pt>
                <c:pt idx="218">
                  <c:v>0.33847222222222223</c:v>
                </c:pt>
                <c:pt idx="219">
                  <c:v>0.33848379629629632</c:v>
                </c:pt>
                <c:pt idx="220">
                  <c:v>0.33849537037037036</c:v>
                </c:pt>
                <c:pt idx="221">
                  <c:v>0.33850694444444446</c:v>
                </c:pt>
                <c:pt idx="222">
                  <c:v>0.3385185185185185</c:v>
                </c:pt>
                <c:pt idx="223">
                  <c:v>0.33853009259259265</c:v>
                </c:pt>
                <c:pt idx="224">
                  <c:v>0.33854166666666669</c:v>
                </c:pt>
                <c:pt idx="225">
                  <c:v>0.33855324074074072</c:v>
                </c:pt>
                <c:pt idx="226">
                  <c:v>0.33856481481481482</c:v>
                </c:pt>
                <c:pt idx="227">
                  <c:v>0.33857638888888886</c:v>
                </c:pt>
                <c:pt idx="228">
                  <c:v>0.33858796296296295</c:v>
                </c:pt>
                <c:pt idx="229">
                  <c:v>0.33859953703703699</c:v>
                </c:pt>
                <c:pt idx="230">
                  <c:v>0.33861111111111114</c:v>
                </c:pt>
                <c:pt idx="231">
                  <c:v>0.33862268518518518</c:v>
                </c:pt>
                <c:pt idx="232">
                  <c:v>0.33863425925925927</c:v>
                </c:pt>
                <c:pt idx="233">
                  <c:v>0.33864583333333331</c:v>
                </c:pt>
                <c:pt idx="234">
                  <c:v>0.33865740740740741</c:v>
                </c:pt>
                <c:pt idx="235">
                  <c:v>0.33866898148148145</c:v>
                </c:pt>
                <c:pt idx="236">
                  <c:v>0.3386805555555556</c:v>
                </c:pt>
                <c:pt idx="237">
                  <c:v>0.33869212962962963</c:v>
                </c:pt>
                <c:pt idx="238">
                  <c:v>0.33870370370370373</c:v>
                </c:pt>
                <c:pt idx="239">
                  <c:v>0.33871527777777777</c:v>
                </c:pt>
                <c:pt idx="240">
                  <c:v>0.33872685185185186</c:v>
                </c:pt>
                <c:pt idx="241">
                  <c:v>0.3387384259259259</c:v>
                </c:pt>
                <c:pt idx="242">
                  <c:v>0.33875000000000005</c:v>
                </c:pt>
                <c:pt idx="243">
                  <c:v>0.33876157407407409</c:v>
                </c:pt>
                <c:pt idx="244">
                  <c:v>0.33877314814814818</c:v>
                </c:pt>
                <c:pt idx="245">
                  <c:v>0.33878472222222222</c:v>
                </c:pt>
                <c:pt idx="246">
                  <c:v>0.33878472222222222</c:v>
                </c:pt>
                <c:pt idx="247">
                  <c:v>0.33879629629629626</c:v>
                </c:pt>
                <c:pt idx="248">
                  <c:v>0.33880787037037036</c:v>
                </c:pt>
                <c:pt idx="249">
                  <c:v>0.3388194444444444</c:v>
                </c:pt>
                <c:pt idx="250">
                  <c:v>0.33883101851851855</c:v>
                </c:pt>
                <c:pt idx="251">
                  <c:v>0.33884259259259258</c:v>
                </c:pt>
                <c:pt idx="252">
                  <c:v>0.33885416666666668</c:v>
                </c:pt>
                <c:pt idx="253">
                  <c:v>0.33886574074074072</c:v>
                </c:pt>
                <c:pt idx="254">
                  <c:v>0.33887731481481481</c:v>
                </c:pt>
                <c:pt idx="255">
                  <c:v>0.33888888888888885</c:v>
                </c:pt>
                <c:pt idx="256">
                  <c:v>0.338900462962963</c:v>
                </c:pt>
                <c:pt idx="257">
                  <c:v>0.33891203703703704</c:v>
                </c:pt>
                <c:pt idx="258">
                  <c:v>0.33892361111111113</c:v>
                </c:pt>
                <c:pt idx="259">
                  <c:v>0.33893518518518517</c:v>
                </c:pt>
                <c:pt idx="260">
                  <c:v>0.33894675925925927</c:v>
                </c:pt>
                <c:pt idx="261">
                  <c:v>0.33895833333333331</c:v>
                </c:pt>
                <c:pt idx="262">
                  <c:v>0.33896990740740746</c:v>
                </c:pt>
                <c:pt idx="263">
                  <c:v>0.33898148148148149</c:v>
                </c:pt>
                <c:pt idx="264">
                  <c:v>0.33899305555555559</c:v>
                </c:pt>
                <c:pt idx="265">
                  <c:v>0.33900462962962963</c:v>
                </c:pt>
              </c:numCache>
            </c:numRef>
          </c:xVal>
          <c:yVal>
            <c:numRef>
              <c:f>Sheet1!$C$477:$C$742</c:f>
              <c:numCache>
                <c:formatCode>General</c:formatCode>
                <c:ptCount val="266"/>
                <c:pt idx="0">
                  <c:v>19.53</c:v>
                </c:pt>
                <c:pt idx="1">
                  <c:v>19.63</c:v>
                </c:pt>
                <c:pt idx="2">
                  <c:v>19.59</c:v>
                </c:pt>
                <c:pt idx="3">
                  <c:v>20.010000000000002</c:v>
                </c:pt>
                <c:pt idx="4">
                  <c:v>19.89</c:v>
                </c:pt>
                <c:pt idx="5">
                  <c:v>19.809999999999999</c:v>
                </c:pt>
                <c:pt idx="6">
                  <c:v>19.61</c:v>
                </c:pt>
                <c:pt idx="7">
                  <c:v>19.93</c:v>
                </c:pt>
                <c:pt idx="8">
                  <c:v>19.97</c:v>
                </c:pt>
                <c:pt idx="9">
                  <c:v>19.63</c:v>
                </c:pt>
                <c:pt idx="10">
                  <c:v>19.75</c:v>
                </c:pt>
                <c:pt idx="11">
                  <c:v>19.93</c:v>
                </c:pt>
                <c:pt idx="12">
                  <c:v>19.91</c:v>
                </c:pt>
                <c:pt idx="13">
                  <c:v>19.91</c:v>
                </c:pt>
                <c:pt idx="14">
                  <c:v>19.63</c:v>
                </c:pt>
                <c:pt idx="15">
                  <c:v>19.489999999999998</c:v>
                </c:pt>
                <c:pt idx="16">
                  <c:v>19.649999999999999</c:v>
                </c:pt>
                <c:pt idx="17">
                  <c:v>19.59</c:v>
                </c:pt>
                <c:pt idx="18">
                  <c:v>19.489999999999998</c:v>
                </c:pt>
                <c:pt idx="19">
                  <c:v>19.690000000000001</c:v>
                </c:pt>
                <c:pt idx="20">
                  <c:v>19.510000000000002</c:v>
                </c:pt>
                <c:pt idx="21">
                  <c:v>19.690000000000001</c:v>
                </c:pt>
                <c:pt idx="22">
                  <c:v>19.59</c:v>
                </c:pt>
                <c:pt idx="23">
                  <c:v>19.489999999999998</c:v>
                </c:pt>
                <c:pt idx="24">
                  <c:v>19.71</c:v>
                </c:pt>
                <c:pt idx="25">
                  <c:v>19.47</c:v>
                </c:pt>
                <c:pt idx="26">
                  <c:v>19.61</c:v>
                </c:pt>
                <c:pt idx="27">
                  <c:v>19.63</c:v>
                </c:pt>
                <c:pt idx="28">
                  <c:v>19.53</c:v>
                </c:pt>
                <c:pt idx="29">
                  <c:v>19.59</c:v>
                </c:pt>
                <c:pt idx="30">
                  <c:v>19.39</c:v>
                </c:pt>
                <c:pt idx="31">
                  <c:v>19.63</c:v>
                </c:pt>
                <c:pt idx="32">
                  <c:v>19.53</c:v>
                </c:pt>
                <c:pt idx="33">
                  <c:v>19.45</c:v>
                </c:pt>
                <c:pt idx="34">
                  <c:v>19.510000000000002</c:v>
                </c:pt>
                <c:pt idx="35">
                  <c:v>19.63</c:v>
                </c:pt>
                <c:pt idx="36">
                  <c:v>19.43</c:v>
                </c:pt>
                <c:pt idx="37">
                  <c:v>19.41</c:v>
                </c:pt>
                <c:pt idx="38">
                  <c:v>19.39</c:v>
                </c:pt>
                <c:pt idx="39">
                  <c:v>19.45</c:v>
                </c:pt>
                <c:pt idx="40">
                  <c:v>19.07</c:v>
                </c:pt>
                <c:pt idx="41">
                  <c:v>19.39</c:v>
                </c:pt>
                <c:pt idx="42">
                  <c:v>19.29</c:v>
                </c:pt>
                <c:pt idx="43">
                  <c:v>19.649999999999999</c:v>
                </c:pt>
                <c:pt idx="44">
                  <c:v>20.29</c:v>
                </c:pt>
                <c:pt idx="45">
                  <c:v>20.07</c:v>
                </c:pt>
                <c:pt idx="46">
                  <c:v>19.97</c:v>
                </c:pt>
                <c:pt idx="47">
                  <c:v>19.850000000000001</c:v>
                </c:pt>
                <c:pt idx="48">
                  <c:v>20.27</c:v>
                </c:pt>
                <c:pt idx="49">
                  <c:v>20.25</c:v>
                </c:pt>
                <c:pt idx="50">
                  <c:v>20.170000000000002</c:v>
                </c:pt>
                <c:pt idx="51">
                  <c:v>20.149999999999999</c:v>
                </c:pt>
                <c:pt idx="52">
                  <c:v>20.190000000000001</c:v>
                </c:pt>
                <c:pt idx="53">
                  <c:v>20.29</c:v>
                </c:pt>
                <c:pt idx="54">
                  <c:v>20.170000000000002</c:v>
                </c:pt>
                <c:pt idx="55">
                  <c:v>20.47</c:v>
                </c:pt>
                <c:pt idx="56">
                  <c:v>20.63</c:v>
                </c:pt>
                <c:pt idx="57">
                  <c:v>20.27</c:v>
                </c:pt>
                <c:pt idx="58">
                  <c:v>20.43</c:v>
                </c:pt>
                <c:pt idx="59">
                  <c:v>20.49</c:v>
                </c:pt>
                <c:pt idx="60">
                  <c:v>20.43</c:v>
                </c:pt>
                <c:pt idx="61">
                  <c:v>20.45</c:v>
                </c:pt>
                <c:pt idx="62">
                  <c:v>20.51</c:v>
                </c:pt>
                <c:pt idx="63">
                  <c:v>20.41</c:v>
                </c:pt>
                <c:pt idx="64">
                  <c:v>20.49</c:v>
                </c:pt>
                <c:pt idx="65">
                  <c:v>20.41</c:v>
                </c:pt>
                <c:pt idx="66">
                  <c:v>20.41</c:v>
                </c:pt>
                <c:pt idx="67">
                  <c:v>20.37</c:v>
                </c:pt>
                <c:pt idx="68">
                  <c:v>20.47</c:v>
                </c:pt>
                <c:pt idx="69">
                  <c:v>20.63</c:v>
                </c:pt>
                <c:pt idx="70">
                  <c:v>20.41</c:v>
                </c:pt>
                <c:pt idx="71">
                  <c:v>20.71</c:v>
                </c:pt>
                <c:pt idx="72">
                  <c:v>20.69</c:v>
                </c:pt>
                <c:pt idx="73">
                  <c:v>20.55</c:v>
                </c:pt>
                <c:pt idx="74">
                  <c:v>20.43</c:v>
                </c:pt>
                <c:pt idx="75">
                  <c:v>20.47</c:v>
                </c:pt>
                <c:pt idx="76">
                  <c:v>19.829999999999998</c:v>
                </c:pt>
                <c:pt idx="77">
                  <c:v>19.93</c:v>
                </c:pt>
                <c:pt idx="78">
                  <c:v>20.149999999999999</c:v>
                </c:pt>
                <c:pt idx="79">
                  <c:v>20.170000000000002</c:v>
                </c:pt>
                <c:pt idx="80">
                  <c:v>20.21</c:v>
                </c:pt>
                <c:pt idx="81">
                  <c:v>20.03</c:v>
                </c:pt>
                <c:pt idx="82">
                  <c:v>20.13</c:v>
                </c:pt>
                <c:pt idx="83">
                  <c:v>20.47</c:v>
                </c:pt>
                <c:pt idx="84">
                  <c:v>20.45</c:v>
                </c:pt>
                <c:pt idx="85">
                  <c:v>20.59</c:v>
                </c:pt>
                <c:pt idx="86">
                  <c:v>20.43</c:v>
                </c:pt>
                <c:pt idx="87">
                  <c:v>20.63</c:v>
                </c:pt>
                <c:pt idx="88">
                  <c:v>20.37</c:v>
                </c:pt>
                <c:pt idx="89">
                  <c:v>20.309999999999999</c:v>
                </c:pt>
                <c:pt idx="90">
                  <c:v>20.29</c:v>
                </c:pt>
                <c:pt idx="91">
                  <c:v>20.170000000000002</c:v>
                </c:pt>
                <c:pt idx="92">
                  <c:v>20.350000000000001</c:v>
                </c:pt>
                <c:pt idx="93">
                  <c:v>20.41</c:v>
                </c:pt>
                <c:pt idx="94">
                  <c:v>20.170000000000002</c:v>
                </c:pt>
                <c:pt idx="95">
                  <c:v>20.010000000000002</c:v>
                </c:pt>
                <c:pt idx="96">
                  <c:v>20.29</c:v>
                </c:pt>
                <c:pt idx="97">
                  <c:v>20.350000000000001</c:v>
                </c:pt>
                <c:pt idx="98">
                  <c:v>20.350000000000001</c:v>
                </c:pt>
                <c:pt idx="99">
                  <c:v>20.149999999999999</c:v>
                </c:pt>
                <c:pt idx="100">
                  <c:v>20.57</c:v>
                </c:pt>
                <c:pt idx="101">
                  <c:v>20.37</c:v>
                </c:pt>
                <c:pt idx="102">
                  <c:v>20.37</c:v>
                </c:pt>
                <c:pt idx="103">
                  <c:v>20.67</c:v>
                </c:pt>
                <c:pt idx="104">
                  <c:v>20.61</c:v>
                </c:pt>
                <c:pt idx="105">
                  <c:v>20.71</c:v>
                </c:pt>
                <c:pt idx="106">
                  <c:v>20.73</c:v>
                </c:pt>
                <c:pt idx="107">
                  <c:v>20.55</c:v>
                </c:pt>
                <c:pt idx="108">
                  <c:v>20.51</c:v>
                </c:pt>
                <c:pt idx="109">
                  <c:v>20.49</c:v>
                </c:pt>
                <c:pt idx="110">
                  <c:v>20.71</c:v>
                </c:pt>
                <c:pt idx="111">
                  <c:v>20.49</c:v>
                </c:pt>
                <c:pt idx="112">
                  <c:v>20.25</c:v>
                </c:pt>
                <c:pt idx="113">
                  <c:v>20.149999999999999</c:v>
                </c:pt>
                <c:pt idx="114">
                  <c:v>20.350000000000001</c:v>
                </c:pt>
                <c:pt idx="115">
                  <c:v>20.309999999999999</c:v>
                </c:pt>
                <c:pt idx="116">
                  <c:v>20.190000000000001</c:v>
                </c:pt>
                <c:pt idx="117">
                  <c:v>20.309999999999999</c:v>
                </c:pt>
                <c:pt idx="118">
                  <c:v>20.49</c:v>
                </c:pt>
                <c:pt idx="119">
                  <c:v>20.63</c:v>
                </c:pt>
                <c:pt idx="120">
                  <c:v>20.309999999999999</c:v>
                </c:pt>
                <c:pt idx="121">
                  <c:v>20.25</c:v>
                </c:pt>
                <c:pt idx="122">
                  <c:v>20.149999999999999</c:v>
                </c:pt>
                <c:pt idx="123">
                  <c:v>20.309999999999999</c:v>
                </c:pt>
                <c:pt idx="124">
                  <c:v>20.41</c:v>
                </c:pt>
                <c:pt idx="125">
                  <c:v>20.51</c:v>
                </c:pt>
                <c:pt idx="126">
                  <c:v>20.13</c:v>
                </c:pt>
                <c:pt idx="127">
                  <c:v>20.41</c:v>
                </c:pt>
                <c:pt idx="128">
                  <c:v>20.010000000000002</c:v>
                </c:pt>
                <c:pt idx="129">
                  <c:v>20.07</c:v>
                </c:pt>
                <c:pt idx="130">
                  <c:v>20.37</c:v>
                </c:pt>
                <c:pt idx="131">
                  <c:v>20.21</c:v>
                </c:pt>
                <c:pt idx="132">
                  <c:v>20.309999999999999</c:v>
                </c:pt>
                <c:pt idx="133">
                  <c:v>20.25</c:v>
                </c:pt>
                <c:pt idx="134">
                  <c:v>20.149999999999999</c:v>
                </c:pt>
                <c:pt idx="135">
                  <c:v>20.149999999999999</c:v>
                </c:pt>
                <c:pt idx="136">
                  <c:v>20.170000000000002</c:v>
                </c:pt>
                <c:pt idx="137">
                  <c:v>20.07</c:v>
                </c:pt>
                <c:pt idx="138">
                  <c:v>20.190000000000001</c:v>
                </c:pt>
                <c:pt idx="139">
                  <c:v>20.309999999999999</c:v>
                </c:pt>
                <c:pt idx="140">
                  <c:v>20.170000000000002</c:v>
                </c:pt>
                <c:pt idx="141">
                  <c:v>20.05</c:v>
                </c:pt>
                <c:pt idx="142">
                  <c:v>20.170000000000002</c:v>
                </c:pt>
                <c:pt idx="143">
                  <c:v>20.03</c:v>
                </c:pt>
                <c:pt idx="144">
                  <c:v>20.25</c:v>
                </c:pt>
                <c:pt idx="145">
                  <c:v>20.329999999999998</c:v>
                </c:pt>
                <c:pt idx="146">
                  <c:v>20.329999999999998</c:v>
                </c:pt>
                <c:pt idx="147">
                  <c:v>20.350000000000001</c:v>
                </c:pt>
                <c:pt idx="148">
                  <c:v>20.23</c:v>
                </c:pt>
                <c:pt idx="149">
                  <c:v>20.47</c:v>
                </c:pt>
                <c:pt idx="150">
                  <c:v>20.51</c:v>
                </c:pt>
                <c:pt idx="151">
                  <c:v>20.37</c:v>
                </c:pt>
                <c:pt idx="152">
                  <c:v>20.61</c:v>
                </c:pt>
                <c:pt idx="153">
                  <c:v>20.49</c:v>
                </c:pt>
                <c:pt idx="154">
                  <c:v>20.350000000000001</c:v>
                </c:pt>
                <c:pt idx="155">
                  <c:v>20.39</c:v>
                </c:pt>
                <c:pt idx="156">
                  <c:v>20.57</c:v>
                </c:pt>
                <c:pt idx="157">
                  <c:v>20.53</c:v>
                </c:pt>
                <c:pt idx="158">
                  <c:v>20.350000000000001</c:v>
                </c:pt>
                <c:pt idx="159">
                  <c:v>20.29</c:v>
                </c:pt>
                <c:pt idx="160">
                  <c:v>20.329999999999998</c:v>
                </c:pt>
                <c:pt idx="161">
                  <c:v>20.190000000000001</c:v>
                </c:pt>
                <c:pt idx="162">
                  <c:v>20.309999999999999</c:v>
                </c:pt>
                <c:pt idx="163">
                  <c:v>20.65</c:v>
                </c:pt>
                <c:pt idx="164">
                  <c:v>20.350000000000001</c:v>
                </c:pt>
                <c:pt idx="165">
                  <c:v>20.51</c:v>
                </c:pt>
                <c:pt idx="166">
                  <c:v>20.350000000000001</c:v>
                </c:pt>
                <c:pt idx="167">
                  <c:v>20.93</c:v>
                </c:pt>
                <c:pt idx="168">
                  <c:v>20.73</c:v>
                </c:pt>
                <c:pt idx="169">
                  <c:v>20.55</c:v>
                </c:pt>
                <c:pt idx="170">
                  <c:v>20.71</c:v>
                </c:pt>
                <c:pt idx="171">
                  <c:v>20.61</c:v>
                </c:pt>
                <c:pt idx="172">
                  <c:v>20.69</c:v>
                </c:pt>
                <c:pt idx="173">
                  <c:v>20.59</c:v>
                </c:pt>
                <c:pt idx="174">
                  <c:v>20.85</c:v>
                </c:pt>
                <c:pt idx="175">
                  <c:v>20.47</c:v>
                </c:pt>
                <c:pt idx="176">
                  <c:v>20.59</c:v>
                </c:pt>
                <c:pt idx="177">
                  <c:v>20.51</c:v>
                </c:pt>
                <c:pt idx="178">
                  <c:v>20.67</c:v>
                </c:pt>
                <c:pt idx="179">
                  <c:v>20.65</c:v>
                </c:pt>
                <c:pt idx="180">
                  <c:v>20.69</c:v>
                </c:pt>
                <c:pt idx="181">
                  <c:v>20.57</c:v>
                </c:pt>
                <c:pt idx="182">
                  <c:v>20.53</c:v>
                </c:pt>
                <c:pt idx="183">
                  <c:v>20.57</c:v>
                </c:pt>
                <c:pt idx="184">
                  <c:v>20.73</c:v>
                </c:pt>
                <c:pt idx="185">
                  <c:v>20.350000000000001</c:v>
                </c:pt>
                <c:pt idx="186">
                  <c:v>20.41</c:v>
                </c:pt>
                <c:pt idx="187">
                  <c:v>20.37</c:v>
                </c:pt>
                <c:pt idx="188">
                  <c:v>20.57</c:v>
                </c:pt>
                <c:pt idx="189">
                  <c:v>20.45</c:v>
                </c:pt>
                <c:pt idx="190">
                  <c:v>20.51</c:v>
                </c:pt>
                <c:pt idx="191">
                  <c:v>20.95</c:v>
                </c:pt>
                <c:pt idx="192">
                  <c:v>20.81</c:v>
                </c:pt>
                <c:pt idx="193">
                  <c:v>20.93</c:v>
                </c:pt>
                <c:pt idx="194">
                  <c:v>20.61</c:v>
                </c:pt>
                <c:pt idx="195">
                  <c:v>20.75</c:v>
                </c:pt>
                <c:pt idx="196">
                  <c:v>20.91</c:v>
                </c:pt>
                <c:pt idx="197">
                  <c:v>20.77</c:v>
                </c:pt>
                <c:pt idx="198">
                  <c:v>20.77</c:v>
                </c:pt>
                <c:pt idx="199">
                  <c:v>20.75</c:v>
                </c:pt>
                <c:pt idx="200">
                  <c:v>20.47</c:v>
                </c:pt>
                <c:pt idx="201">
                  <c:v>20.43</c:v>
                </c:pt>
                <c:pt idx="202">
                  <c:v>20.71</c:v>
                </c:pt>
                <c:pt idx="203">
                  <c:v>20.69</c:v>
                </c:pt>
                <c:pt idx="204">
                  <c:v>20.47</c:v>
                </c:pt>
                <c:pt idx="205">
                  <c:v>20.65</c:v>
                </c:pt>
                <c:pt idx="206">
                  <c:v>20.73</c:v>
                </c:pt>
                <c:pt idx="207">
                  <c:v>20.97</c:v>
                </c:pt>
                <c:pt idx="208">
                  <c:v>20.65</c:v>
                </c:pt>
                <c:pt idx="209">
                  <c:v>20.97</c:v>
                </c:pt>
                <c:pt idx="210">
                  <c:v>20.95</c:v>
                </c:pt>
                <c:pt idx="211">
                  <c:v>20.61</c:v>
                </c:pt>
                <c:pt idx="212">
                  <c:v>20.89</c:v>
                </c:pt>
                <c:pt idx="213">
                  <c:v>20.95</c:v>
                </c:pt>
                <c:pt idx="214">
                  <c:v>20.95</c:v>
                </c:pt>
                <c:pt idx="215">
                  <c:v>20.75</c:v>
                </c:pt>
                <c:pt idx="216">
                  <c:v>20.73</c:v>
                </c:pt>
                <c:pt idx="217">
                  <c:v>21.03</c:v>
                </c:pt>
                <c:pt idx="218">
                  <c:v>20.71</c:v>
                </c:pt>
                <c:pt idx="219">
                  <c:v>20.59</c:v>
                </c:pt>
                <c:pt idx="220">
                  <c:v>20.55</c:v>
                </c:pt>
                <c:pt idx="221">
                  <c:v>20.39</c:v>
                </c:pt>
                <c:pt idx="222">
                  <c:v>20.37</c:v>
                </c:pt>
                <c:pt idx="223">
                  <c:v>20.51</c:v>
                </c:pt>
                <c:pt idx="224">
                  <c:v>20.45</c:v>
                </c:pt>
                <c:pt idx="225">
                  <c:v>20.329999999999998</c:v>
                </c:pt>
                <c:pt idx="226">
                  <c:v>20.55</c:v>
                </c:pt>
                <c:pt idx="227">
                  <c:v>20.51</c:v>
                </c:pt>
                <c:pt idx="228">
                  <c:v>20.61</c:v>
                </c:pt>
                <c:pt idx="229">
                  <c:v>20.69</c:v>
                </c:pt>
                <c:pt idx="230">
                  <c:v>20.61</c:v>
                </c:pt>
                <c:pt idx="231">
                  <c:v>20.65</c:v>
                </c:pt>
                <c:pt idx="232">
                  <c:v>20.41</c:v>
                </c:pt>
                <c:pt idx="233">
                  <c:v>20.53</c:v>
                </c:pt>
                <c:pt idx="234">
                  <c:v>20.63</c:v>
                </c:pt>
                <c:pt idx="235">
                  <c:v>20.350000000000001</c:v>
                </c:pt>
                <c:pt idx="236">
                  <c:v>20.41</c:v>
                </c:pt>
                <c:pt idx="237">
                  <c:v>20.53</c:v>
                </c:pt>
                <c:pt idx="238">
                  <c:v>20.87</c:v>
                </c:pt>
                <c:pt idx="239">
                  <c:v>20.69</c:v>
                </c:pt>
                <c:pt idx="240">
                  <c:v>20.47</c:v>
                </c:pt>
                <c:pt idx="241">
                  <c:v>21.01</c:v>
                </c:pt>
                <c:pt idx="242">
                  <c:v>21.07</c:v>
                </c:pt>
                <c:pt idx="243">
                  <c:v>20.87</c:v>
                </c:pt>
                <c:pt idx="244">
                  <c:v>21.15</c:v>
                </c:pt>
                <c:pt idx="245">
                  <c:v>21.09</c:v>
                </c:pt>
                <c:pt idx="246">
                  <c:v>20.99</c:v>
                </c:pt>
                <c:pt idx="247">
                  <c:v>20.89</c:v>
                </c:pt>
                <c:pt idx="248">
                  <c:v>20.99</c:v>
                </c:pt>
                <c:pt idx="249">
                  <c:v>20.79</c:v>
                </c:pt>
                <c:pt idx="250">
                  <c:v>20.83</c:v>
                </c:pt>
                <c:pt idx="251">
                  <c:v>20.89</c:v>
                </c:pt>
                <c:pt idx="252">
                  <c:v>20.91</c:v>
                </c:pt>
                <c:pt idx="253">
                  <c:v>20.81</c:v>
                </c:pt>
                <c:pt idx="254">
                  <c:v>20.93</c:v>
                </c:pt>
                <c:pt idx="255">
                  <c:v>21.01</c:v>
                </c:pt>
                <c:pt idx="256">
                  <c:v>20.77</c:v>
                </c:pt>
                <c:pt idx="257">
                  <c:v>20.93</c:v>
                </c:pt>
                <c:pt idx="258">
                  <c:v>20.63</c:v>
                </c:pt>
                <c:pt idx="259">
                  <c:v>20.81</c:v>
                </c:pt>
                <c:pt idx="260">
                  <c:v>20.97</c:v>
                </c:pt>
                <c:pt idx="261">
                  <c:v>20.75</c:v>
                </c:pt>
                <c:pt idx="262">
                  <c:v>20.85</c:v>
                </c:pt>
                <c:pt idx="263">
                  <c:v>20.63</c:v>
                </c:pt>
                <c:pt idx="264">
                  <c:v>20.73</c:v>
                </c:pt>
                <c:pt idx="265">
                  <c:v>20.79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507-4FC2-AD1F-5FC005485490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Sheet1!$B$477:$B$742</c:f>
              <c:numCache>
                <c:formatCode>h:mm:ss</c:formatCode>
                <c:ptCount val="266"/>
                <c:pt idx="0">
                  <c:v>0.33425925925925926</c:v>
                </c:pt>
                <c:pt idx="1">
                  <c:v>0.33427083333333335</c:v>
                </c:pt>
                <c:pt idx="2">
                  <c:v>0.33428240740740739</c:v>
                </c:pt>
                <c:pt idx="3">
                  <c:v>0.33429398148148143</c:v>
                </c:pt>
                <c:pt idx="4">
                  <c:v>0.33430555555555558</c:v>
                </c:pt>
                <c:pt idx="5">
                  <c:v>0.33431712962962962</c:v>
                </c:pt>
                <c:pt idx="6">
                  <c:v>0.33432870370370371</c:v>
                </c:pt>
                <c:pt idx="7">
                  <c:v>0.33434027777777775</c:v>
                </c:pt>
                <c:pt idx="8">
                  <c:v>0.33434027777777775</c:v>
                </c:pt>
                <c:pt idx="9">
                  <c:v>0.33435185185185184</c:v>
                </c:pt>
                <c:pt idx="10">
                  <c:v>0.33436342592592588</c:v>
                </c:pt>
                <c:pt idx="11">
                  <c:v>0.33437500000000003</c:v>
                </c:pt>
                <c:pt idx="12">
                  <c:v>0.33438657407407407</c:v>
                </c:pt>
                <c:pt idx="13">
                  <c:v>0.33439814814814817</c:v>
                </c:pt>
                <c:pt idx="14">
                  <c:v>0.33440972222222221</c:v>
                </c:pt>
                <c:pt idx="15">
                  <c:v>0.3344212962962963</c:v>
                </c:pt>
                <c:pt idx="16">
                  <c:v>0.33443287037037034</c:v>
                </c:pt>
                <c:pt idx="17">
                  <c:v>0.33444444444444449</c:v>
                </c:pt>
                <c:pt idx="18">
                  <c:v>0.33445601851851853</c:v>
                </c:pt>
                <c:pt idx="19">
                  <c:v>0.33446759259259262</c:v>
                </c:pt>
                <c:pt idx="20">
                  <c:v>0.33447916666666666</c:v>
                </c:pt>
                <c:pt idx="21">
                  <c:v>0.33449074074074076</c:v>
                </c:pt>
                <c:pt idx="22">
                  <c:v>0.33450231481481479</c:v>
                </c:pt>
                <c:pt idx="23">
                  <c:v>0.33451388888888894</c:v>
                </c:pt>
                <c:pt idx="24">
                  <c:v>0.33452546296296298</c:v>
                </c:pt>
                <c:pt idx="25">
                  <c:v>0.33453703703703702</c:v>
                </c:pt>
                <c:pt idx="26">
                  <c:v>0.33454861111111112</c:v>
                </c:pt>
                <c:pt idx="27">
                  <c:v>0.33456018518518515</c:v>
                </c:pt>
                <c:pt idx="28">
                  <c:v>0.33457175925925925</c:v>
                </c:pt>
                <c:pt idx="29">
                  <c:v>0.33458333333333329</c:v>
                </c:pt>
                <c:pt idx="30">
                  <c:v>0.33459490740740744</c:v>
                </c:pt>
                <c:pt idx="31">
                  <c:v>0.33460648148148148</c:v>
                </c:pt>
                <c:pt idx="32">
                  <c:v>0.33461805555555557</c:v>
                </c:pt>
                <c:pt idx="33">
                  <c:v>0.33462962962962961</c:v>
                </c:pt>
                <c:pt idx="34">
                  <c:v>0.3346412037037037</c:v>
                </c:pt>
                <c:pt idx="35">
                  <c:v>0.33465277777777774</c:v>
                </c:pt>
                <c:pt idx="36">
                  <c:v>0.33466435185185189</c:v>
                </c:pt>
                <c:pt idx="37">
                  <c:v>0.33467592592592593</c:v>
                </c:pt>
                <c:pt idx="38">
                  <c:v>0.33468750000000003</c:v>
                </c:pt>
                <c:pt idx="39">
                  <c:v>0.33469907407407407</c:v>
                </c:pt>
                <c:pt idx="40">
                  <c:v>0.33471064814814816</c:v>
                </c:pt>
                <c:pt idx="41">
                  <c:v>0.3347222222222222</c:v>
                </c:pt>
                <c:pt idx="42">
                  <c:v>0.33473379629629635</c:v>
                </c:pt>
                <c:pt idx="43">
                  <c:v>0.33474537037037039</c:v>
                </c:pt>
                <c:pt idx="44">
                  <c:v>0.33520833333333333</c:v>
                </c:pt>
                <c:pt idx="45">
                  <c:v>0.33521990740740742</c:v>
                </c:pt>
                <c:pt idx="46">
                  <c:v>0.33523148148148146</c:v>
                </c:pt>
                <c:pt idx="47">
                  <c:v>0.3352430555555555</c:v>
                </c:pt>
                <c:pt idx="48">
                  <c:v>0.33525462962962965</c:v>
                </c:pt>
                <c:pt idx="49">
                  <c:v>0.33526620370370369</c:v>
                </c:pt>
                <c:pt idx="50">
                  <c:v>0.33527777777777779</c:v>
                </c:pt>
                <c:pt idx="51">
                  <c:v>0.33528935185185182</c:v>
                </c:pt>
                <c:pt idx="52">
                  <c:v>0.33530092592592592</c:v>
                </c:pt>
                <c:pt idx="53">
                  <c:v>0.33531249999999996</c:v>
                </c:pt>
                <c:pt idx="54">
                  <c:v>0.33532407407407411</c:v>
                </c:pt>
                <c:pt idx="55">
                  <c:v>0.33533564814814815</c:v>
                </c:pt>
                <c:pt idx="56">
                  <c:v>0.33534722222222224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0.3354166666666667</c:v>
                </c:pt>
                <c:pt idx="64">
                  <c:v>0.33542824074074074</c:v>
                </c:pt>
                <c:pt idx="65">
                  <c:v>0.33543981481481483</c:v>
                </c:pt>
                <c:pt idx="66">
                  <c:v>0.33545138888888887</c:v>
                </c:pt>
                <c:pt idx="67">
                  <c:v>0.33546296296296302</c:v>
                </c:pt>
                <c:pt idx="68">
                  <c:v>0.33547453703703706</c:v>
                </c:pt>
                <c:pt idx="69">
                  <c:v>0.3354861111111111</c:v>
                </c:pt>
                <c:pt idx="70">
                  <c:v>0.33549768518518519</c:v>
                </c:pt>
                <c:pt idx="71">
                  <c:v>0.33550925925925923</c:v>
                </c:pt>
                <c:pt idx="72">
                  <c:v>0.33552083333333332</c:v>
                </c:pt>
                <c:pt idx="73">
                  <c:v>0.33553240740740736</c:v>
                </c:pt>
                <c:pt idx="74">
                  <c:v>0.33554398148148151</c:v>
                </c:pt>
                <c:pt idx="75">
                  <c:v>0.33555555555555555</c:v>
                </c:pt>
                <c:pt idx="76">
                  <c:v>0.33589120370370368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0.33606481481481482</c:v>
                </c:pt>
                <c:pt idx="93">
                  <c:v>0.33607638888888891</c:v>
                </c:pt>
                <c:pt idx="94">
                  <c:v>0.33608796296296295</c:v>
                </c:pt>
                <c:pt idx="95">
                  <c:v>0.33609953703703704</c:v>
                </c:pt>
                <c:pt idx="96">
                  <c:v>0.33611111111111108</c:v>
                </c:pt>
                <c:pt idx="97">
                  <c:v>0.33612268518518523</c:v>
                </c:pt>
                <c:pt idx="98">
                  <c:v>0.33613425925925927</c:v>
                </c:pt>
                <c:pt idx="99">
                  <c:v>0.33614583333333337</c:v>
                </c:pt>
                <c:pt idx="100">
                  <c:v>0.3361574074074074</c:v>
                </c:pt>
                <c:pt idx="101">
                  <c:v>0.3361689814814815</c:v>
                </c:pt>
                <c:pt idx="102">
                  <c:v>0.33618055555555554</c:v>
                </c:pt>
                <c:pt idx="103">
                  <c:v>0.33619212962962958</c:v>
                </c:pt>
                <c:pt idx="104">
                  <c:v>0.33620370370370373</c:v>
                </c:pt>
                <c:pt idx="105">
                  <c:v>0.33621527777777777</c:v>
                </c:pt>
                <c:pt idx="106">
                  <c:v>0.33622685185185186</c:v>
                </c:pt>
                <c:pt idx="107">
                  <c:v>0.3362384259259259</c:v>
                </c:pt>
                <c:pt idx="108">
                  <c:v>0.33624999999999999</c:v>
                </c:pt>
                <c:pt idx="109">
                  <c:v>0.33626157407407403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0.33629629629629632</c:v>
                </c:pt>
                <c:pt idx="113">
                  <c:v>0.33655092592592589</c:v>
                </c:pt>
                <c:pt idx="114">
                  <c:v>0.33656250000000004</c:v>
                </c:pt>
                <c:pt idx="115">
                  <c:v>0.33657407407407408</c:v>
                </c:pt>
                <c:pt idx="116">
                  <c:v>0.33658564814814818</c:v>
                </c:pt>
                <c:pt idx="117">
                  <c:v>0.33659722222222221</c:v>
                </c:pt>
                <c:pt idx="118">
                  <c:v>0.33660879629629631</c:v>
                </c:pt>
                <c:pt idx="119">
                  <c:v>0.33662037037037035</c:v>
                </c:pt>
                <c:pt idx="120">
                  <c:v>0.3366319444444445</c:v>
                </c:pt>
                <c:pt idx="121">
                  <c:v>0.33664351851851854</c:v>
                </c:pt>
                <c:pt idx="122">
                  <c:v>0.33665509259259258</c:v>
                </c:pt>
                <c:pt idx="123">
                  <c:v>0.33666666666666667</c:v>
                </c:pt>
                <c:pt idx="124">
                  <c:v>0.33667824074074071</c:v>
                </c:pt>
                <c:pt idx="125">
                  <c:v>0.3366898148148148</c:v>
                </c:pt>
                <c:pt idx="126">
                  <c:v>0.33670138888888884</c:v>
                </c:pt>
                <c:pt idx="127">
                  <c:v>0.33671296296296299</c:v>
                </c:pt>
                <c:pt idx="128">
                  <c:v>0.33672453703703703</c:v>
                </c:pt>
                <c:pt idx="129">
                  <c:v>0.33673611111111112</c:v>
                </c:pt>
                <c:pt idx="130">
                  <c:v>0.33674768518518516</c:v>
                </c:pt>
                <c:pt idx="131">
                  <c:v>0.33675925925925926</c:v>
                </c:pt>
                <c:pt idx="132">
                  <c:v>0.3367708333333333</c:v>
                </c:pt>
                <c:pt idx="133">
                  <c:v>0.33678240740740745</c:v>
                </c:pt>
                <c:pt idx="134">
                  <c:v>0.33679398148148149</c:v>
                </c:pt>
                <c:pt idx="135">
                  <c:v>0.33680555555555558</c:v>
                </c:pt>
                <c:pt idx="136">
                  <c:v>0.33681712962962962</c:v>
                </c:pt>
                <c:pt idx="137">
                  <c:v>0.33682870370370371</c:v>
                </c:pt>
                <c:pt idx="138">
                  <c:v>0.33684027777777775</c:v>
                </c:pt>
                <c:pt idx="139">
                  <c:v>0.3368518518518519</c:v>
                </c:pt>
                <c:pt idx="140">
                  <c:v>0.33686342592592594</c:v>
                </c:pt>
                <c:pt idx="141">
                  <c:v>0.33687500000000004</c:v>
                </c:pt>
                <c:pt idx="142">
                  <c:v>0.33688657407407407</c:v>
                </c:pt>
                <c:pt idx="143">
                  <c:v>0.33689814814814811</c:v>
                </c:pt>
                <c:pt idx="144">
                  <c:v>0.33690972222222221</c:v>
                </c:pt>
                <c:pt idx="145">
                  <c:v>0.33692129629629625</c:v>
                </c:pt>
                <c:pt idx="146">
                  <c:v>0.3369328703703704</c:v>
                </c:pt>
                <c:pt idx="147">
                  <c:v>0.33694444444444444</c:v>
                </c:pt>
                <c:pt idx="148">
                  <c:v>0.33695601851851853</c:v>
                </c:pt>
                <c:pt idx="149">
                  <c:v>0.33696759259259257</c:v>
                </c:pt>
                <c:pt idx="150">
                  <c:v>0.33697916666666666</c:v>
                </c:pt>
                <c:pt idx="151">
                  <c:v>0.33738425925925924</c:v>
                </c:pt>
                <c:pt idx="152">
                  <c:v>0.33739583333333334</c:v>
                </c:pt>
                <c:pt idx="153">
                  <c:v>0.33740740740740738</c:v>
                </c:pt>
                <c:pt idx="154">
                  <c:v>0.33741898148148147</c:v>
                </c:pt>
                <c:pt idx="155">
                  <c:v>0.33743055555555551</c:v>
                </c:pt>
                <c:pt idx="156">
                  <c:v>0.33744212962962966</c:v>
                </c:pt>
                <c:pt idx="157">
                  <c:v>0.3374537037037037</c:v>
                </c:pt>
                <c:pt idx="158">
                  <c:v>0.33746527777777779</c:v>
                </c:pt>
                <c:pt idx="159">
                  <c:v>0.33747685185185183</c:v>
                </c:pt>
                <c:pt idx="160">
                  <c:v>0.33748842592592593</c:v>
                </c:pt>
                <c:pt idx="161">
                  <c:v>0.33749999999999997</c:v>
                </c:pt>
                <c:pt idx="162">
                  <c:v>0.33751157407407412</c:v>
                </c:pt>
                <c:pt idx="163">
                  <c:v>0.33752314814814816</c:v>
                </c:pt>
                <c:pt idx="164">
                  <c:v>0.33753472222222225</c:v>
                </c:pt>
                <c:pt idx="165">
                  <c:v>0.33754629629629629</c:v>
                </c:pt>
                <c:pt idx="166">
                  <c:v>0.33755787037037038</c:v>
                </c:pt>
                <c:pt idx="167">
                  <c:v>0.33756944444444442</c:v>
                </c:pt>
                <c:pt idx="168">
                  <c:v>0.33758101851851857</c:v>
                </c:pt>
                <c:pt idx="169">
                  <c:v>0.33759259259259261</c:v>
                </c:pt>
                <c:pt idx="170">
                  <c:v>0.33760416666666665</c:v>
                </c:pt>
                <c:pt idx="171">
                  <c:v>0.33761574074074074</c:v>
                </c:pt>
                <c:pt idx="172">
                  <c:v>0.33762731481481478</c:v>
                </c:pt>
                <c:pt idx="173">
                  <c:v>0.33763888888888888</c:v>
                </c:pt>
                <c:pt idx="174">
                  <c:v>0.33765046296296292</c:v>
                </c:pt>
                <c:pt idx="175">
                  <c:v>0.33766203703703707</c:v>
                </c:pt>
                <c:pt idx="176">
                  <c:v>0.3376736111111111</c:v>
                </c:pt>
                <c:pt idx="177">
                  <c:v>0.3376851851851852</c:v>
                </c:pt>
                <c:pt idx="178">
                  <c:v>0.33769675925925924</c:v>
                </c:pt>
                <c:pt idx="179">
                  <c:v>0.33770833333333333</c:v>
                </c:pt>
                <c:pt idx="180">
                  <c:v>0.33771990740740737</c:v>
                </c:pt>
                <c:pt idx="181">
                  <c:v>0.33773148148148152</c:v>
                </c:pt>
                <c:pt idx="182">
                  <c:v>0.33774305555555556</c:v>
                </c:pt>
                <c:pt idx="183">
                  <c:v>0.33774305555555556</c:v>
                </c:pt>
                <c:pt idx="184">
                  <c:v>0.33775462962962965</c:v>
                </c:pt>
                <c:pt idx="185">
                  <c:v>0.33776620370370369</c:v>
                </c:pt>
                <c:pt idx="186">
                  <c:v>0.33777777777777779</c:v>
                </c:pt>
                <c:pt idx="187">
                  <c:v>0.33778935185185183</c:v>
                </c:pt>
                <c:pt idx="188">
                  <c:v>0.33780092592592598</c:v>
                </c:pt>
                <c:pt idx="189">
                  <c:v>0.33781250000000002</c:v>
                </c:pt>
                <c:pt idx="190">
                  <c:v>0.33782407407407411</c:v>
                </c:pt>
                <c:pt idx="191">
                  <c:v>0.33783564814814815</c:v>
                </c:pt>
                <c:pt idx="192">
                  <c:v>0.33784722222222219</c:v>
                </c:pt>
                <c:pt idx="193">
                  <c:v>0.33785879629629628</c:v>
                </c:pt>
                <c:pt idx="194">
                  <c:v>0.33787037037037032</c:v>
                </c:pt>
                <c:pt idx="195">
                  <c:v>0.33788194444444447</c:v>
                </c:pt>
                <c:pt idx="196">
                  <c:v>0.33789351851851851</c:v>
                </c:pt>
                <c:pt idx="197">
                  <c:v>0.3379050925925926</c:v>
                </c:pt>
                <c:pt idx="198">
                  <c:v>0.33791666666666664</c:v>
                </c:pt>
                <c:pt idx="199">
                  <c:v>0.33792824074074074</c:v>
                </c:pt>
                <c:pt idx="200">
                  <c:v>0.33793981481481478</c:v>
                </c:pt>
                <c:pt idx="201">
                  <c:v>0.33795138888888893</c:v>
                </c:pt>
                <c:pt idx="202">
                  <c:v>0.33796296296296297</c:v>
                </c:pt>
                <c:pt idx="203">
                  <c:v>0.33797453703703706</c:v>
                </c:pt>
                <c:pt idx="204">
                  <c:v>0.3379861111111111</c:v>
                </c:pt>
                <c:pt idx="205">
                  <c:v>0.33799768518518519</c:v>
                </c:pt>
                <c:pt idx="206">
                  <c:v>0.33833333333333332</c:v>
                </c:pt>
                <c:pt idx="207">
                  <c:v>0.33834490740740741</c:v>
                </c:pt>
                <c:pt idx="208">
                  <c:v>0.33835648148148145</c:v>
                </c:pt>
                <c:pt idx="209">
                  <c:v>0.33836805555555555</c:v>
                </c:pt>
                <c:pt idx="210">
                  <c:v>0.33837962962962959</c:v>
                </c:pt>
                <c:pt idx="211">
                  <c:v>0.33839120370370374</c:v>
                </c:pt>
                <c:pt idx="212">
                  <c:v>0.33840277777777777</c:v>
                </c:pt>
                <c:pt idx="213">
                  <c:v>0.33841435185185187</c:v>
                </c:pt>
                <c:pt idx="214">
                  <c:v>0.33842592592592591</c:v>
                </c:pt>
                <c:pt idx="215">
                  <c:v>0.3384375</c:v>
                </c:pt>
                <c:pt idx="216">
                  <c:v>0.33844907407407404</c:v>
                </c:pt>
                <c:pt idx="217">
                  <c:v>0.33846064814814819</c:v>
                </c:pt>
                <c:pt idx="218">
                  <c:v>0.33847222222222223</c:v>
                </c:pt>
                <c:pt idx="219">
                  <c:v>0.33848379629629632</c:v>
                </c:pt>
                <c:pt idx="220">
                  <c:v>0.33849537037037036</c:v>
                </c:pt>
                <c:pt idx="221">
                  <c:v>0.33850694444444446</c:v>
                </c:pt>
                <c:pt idx="222">
                  <c:v>0.3385185185185185</c:v>
                </c:pt>
                <c:pt idx="223">
                  <c:v>0.33853009259259265</c:v>
                </c:pt>
                <c:pt idx="224">
                  <c:v>0.33854166666666669</c:v>
                </c:pt>
                <c:pt idx="225">
                  <c:v>0.33855324074074072</c:v>
                </c:pt>
                <c:pt idx="226">
                  <c:v>0.33856481481481482</c:v>
                </c:pt>
                <c:pt idx="227">
                  <c:v>0.33857638888888886</c:v>
                </c:pt>
                <c:pt idx="228">
                  <c:v>0.33858796296296295</c:v>
                </c:pt>
                <c:pt idx="229">
                  <c:v>0.33859953703703699</c:v>
                </c:pt>
                <c:pt idx="230">
                  <c:v>0.33861111111111114</c:v>
                </c:pt>
                <c:pt idx="231">
                  <c:v>0.33862268518518518</c:v>
                </c:pt>
                <c:pt idx="232">
                  <c:v>0.33863425925925927</c:v>
                </c:pt>
                <c:pt idx="233">
                  <c:v>0.33864583333333331</c:v>
                </c:pt>
                <c:pt idx="234">
                  <c:v>0.33865740740740741</c:v>
                </c:pt>
                <c:pt idx="235">
                  <c:v>0.33866898148148145</c:v>
                </c:pt>
                <c:pt idx="236">
                  <c:v>0.3386805555555556</c:v>
                </c:pt>
                <c:pt idx="237">
                  <c:v>0.33869212962962963</c:v>
                </c:pt>
                <c:pt idx="238">
                  <c:v>0.33870370370370373</c:v>
                </c:pt>
                <c:pt idx="239">
                  <c:v>0.33871527777777777</c:v>
                </c:pt>
                <c:pt idx="240">
                  <c:v>0.33872685185185186</c:v>
                </c:pt>
                <c:pt idx="241">
                  <c:v>0.3387384259259259</c:v>
                </c:pt>
                <c:pt idx="242">
                  <c:v>0.33875000000000005</c:v>
                </c:pt>
                <c:pt idx="243">
                  <c:v>0.33876157407407409</c:v>
                </c:pt>
                <c:pt idx="244">
                  <c:v>0.33877314814814818</c:v>
                </c:pt>
                <c:pt idx="245">
                  <c:v>0.33878472222222222</c:v>
                </c:pt>
                <c:pt idx="246">
                  <c:v>0.33878472222222222</c:v>
                </c:pt>
                <c:pt idx="247">
                  <c:v>0.33879629629629626</c:v>
                </c:pt>
                <c:pt idx="248">
                  <c:v>0.33880787037037036</c:v>
                </c:pt>
                <c:pt idx="249">
                  <c:v>0.3388194444444444</c:v>
                </c:pt>
                <c:pt idx="250">
                  <c:v>0.33883101851851855</c:v>
                </c:pt>
                <c:pt idx="251">
                  <c:v>0.33884259259259258</c:v>
                </c:pt>
                <c:pt idx="252">
                  <c:v>0.33885416666666668</c:v>
                </c:pt>
                <c:pt idx="253">
                  <c:v>0.33886574074074072</c:v>
                </c:pt>
                <c:pt idx="254">
                  <c:v>0.33887731481481481</c:v>
                </c:pt>
                <c:pt idx="255">
                  <c:v>0.33888888888888885</c:v>
                </c:pt>
                <c:pt idx="256">
                  <c:v>0.338900462962963</c:v>
                </c:pt>
                <c:pt idx="257">
                  <c:v>0.33891203703703704</c:v>
                </c:pt>
                <c:pt idx="258">
                  <c:v>0.33892361111111113</c:v>
                </c:pt>
                <c:pt idx="259">
                  <c:v>0.33893518518518517</c:v>
                </c:pt>
                <c:pt idx="260">
                  <c:v>0.33894675925925927</c:v>
                </c:pt>
                <c:pt idx="261">
                  <c:v>0.33895833333333331</c:v>
                </c:pt>
                <c:pt idx="262">
                  <c:v>0.33896990740740746</c:v>
                </c:pt>
                <c:pt idx="263">
                  <c:v>0.33898148148148149</c:v>
                </c:pt>
                <c:pt idx="264">
                  <c:v>0.33899305555555559</c:v>
                </c:pt>
                <c:pt idx="265">
                  <c:v>0.33900462962962963</c:v>
                </c:pt>
              </c:numCache>
            </c:numRef>
          </c:xVal>
          <c:yVal>
            <c:numRef>
              <c:f>Sheet1!$D$477:$D$742</c:f>
              <c:numCache>
                <c:formatCode>General</c:formatCode>
                <c:ptCount val="266"/>
                <c:pt idx="0">
                  <c:v>19.524999999999999</c:v>
                </c:pt>
                <c:pt idx="1">
                  <c:v>19.498999999999999</c:v>
                </c:pt>
                <c:pt idx="2">
                  <c:v>19.454999999999998</c:v>
                </c:pt>
                <c:pt idx="3">
                  <c:v>19.305</c:v>
                </c:pt>
                <c:pt idx="4">
                  <c:v>19.045000000000002</c:v>
                </c:pt>
                <c:pt idx="5">
                  <c:v>18.96</c:v>
                </c:pt>
                <c:pt idx="6">
                  <c:v>18.731000000000002</c:v>
                </c:pt>
                <c:pt idx="7">
                  <c:v>18.558</c:v>
                </c:pt>
                <c:pt idx="8">
                  <c:v>18.399000000000001</c:v>
                </c:pt>
                <c:pt idx="9">
                  <c:v>18.401</c:v>
                </c:pt>
                <c:pt idx="10">
                  <c:v>18.516999999999999</c:v>
                </c:pt>
                <c:pt idx="11">
                  <c:v>18.460999999999999</c:v>
                </c:pt>
                <c:pt idx="12">
                  <c:v>18.399000000000001</c:v>
                </c:pt>
                <c:pt idx="13">
                  <c:v>18.553000000000001</c:v>
                </c:pt>
                <c:pt idx="14">
                  <c:v>18.527000000000001</c:v>
                </c:pt>
                <c:pt idx="15">
                  <c:v>18.626999999999999</c:v>
                </c:pt>
                <c:pt idx="16">
                  <c:v>18.898</c:v>
                </c:pt>
                <c:pt idx="17">
                  <c:v>19.082999999999998</c:v>
                </c:pt>
                <c:pt idx="18">
                  <c:v>19.140999999999998</c:v>
                </c:pt>
                <c:pt idx="19">
                  <c:v>19.321000000000002</c:v>
                </c:pt>
                <c:pt idx="20">
                  <c:v>19.417999999999999</c:v>
                </c:pt>
                <c:pt idx="21">
                  <c:v>19.596</c:v>
                </c:pt>
                <c:pt idx="22">
                  <c:v>19.658000000000001</c:v>
                </c:pt>
                <c:pt idx="23">
                  <c:v>19.699000000000002</c:v>
                </c:pt>
                <c:pt idx="24">
                  <c:v>19.716000000000001</c:v>
                </c:pt>
                <c:pt idx="25">
                  <c:v>19.741</c:v>
                </c:pt>
                <c:pt idx="26">
                  <c:v>19.777000000000001</c:v>
                </c:pt>
                <c:pt idx="27">
                  <c:v>19.824999999999999</c:v>
                </c:pt>
                <c:pt idx="28">
                  <c:v>19.838999999999999</c:v>
                </c:pt>
                <c:pt idx="29">
                  <c:v>19.850999999999999</c:v>
                </c:pt>
                <c:pt idx="30">
                  <c:v>19.829000000000001</c:v>
                </c:pt>
                <c:pt idx="31">
                  <c:v>19.818999999999999</c:v>
                </c:pt>
                <c:pt idx="32">
                  <c:v>19.797000000000001</c:v>
                </c:pt>
                <c:pt idx="33">
                  <c:v>19.811</c:v>
                </c:pt>
                <c:pt idx="34">
                  <c:v>19.823</c:v>
                </c:pt>
                <c:pt idx="35">
                  <c:v>19.838999999999999</c:v>
                </c:pt>
                <c:pt idx="36">
                  <c:v>19.885000000000002</c:v>
                </c:pt>
                <c:pt idx="37">
                  <c:v>19.829000000000001</c:v>
                </c:pt>
                <c:pt idx="38">
                  <c:v>19.942</c:v>
                </c:pt>
                <c:pt idx="39">
                  <c:v>19.923999999999999</c:v>
                </c:pt>
                <c:pt idx="40">
                  <c:v>19.923999999999999</c:v>
                </c:pt>
                <c:pt idx="41">
                  <c:v>19.922000000000001</c:v>
                </c:pt>
                <c:pt idx="42">
                  <c:v>19.899999999999999</c:v>
                </c:pt>
                <c:pt idx="43">
                  <c:v>19.984000000000002</c:v>
                </c:pt>
                <c:pt idx="44">
                  <c:v>18.7</c:v>
                </c:pt>
                <c:pt idx="45">
                  <c:v>18.744</c:v>
                </c:pt>
                <c:pt idx="46">
                  <c:v>18.841999999999999</c:v>
                </c:pt>
                <c:pt idx="47">
                  <c:v>19.038</c:v>
                </c:pt>
                <c:pt idx="48">
                  <c:v>19.111999999999998</c:v>
                </c:pt>
                <c:pt idx="49">
                  <c:v>18.829000000000001</c:v>
                </c:pt>
                <c:pt idx="50">
                  <c:v>18.475999999999999</c:v>
                </c:pt>
                <c:pt idx="51">
                  <c:v>18.327000000000002</c:v>
                </c:pt>
                <c:pt idx="52">
                  <c:v>18.195</c:v>
                </c:pt>
                <c:pt idx="53">
                  <c:v>18.103999999999999</c:v>
                </c:pt>
                <c:pt idx="54">
                  <c:v>17.817</c:v>
                </c:pt>
                <c:pt idx="55">
                  <c:v>17.722000000000001</c:v>
                </c:pt>
                <c:pt idx="56">
                  <c:v>17.443999999999999</c:v>
                </c:pt>
                <c:pt idx="57">
                  <c:v>17.215</c:v>
                </c:pt>
                <c:pt idx="58">
                  <c:v>17.056999999999999</c:v>
                </c:pt>
                <c:pt idx="59">
                  <c:v>16.963999999999999</c:v>
                </c:pt>
                <c:pt idx="60">
                  <c:v>16.826000000000001</c:v>
                </c:pt>
                <c:pt idx="61">
                  <c:v>16.702000000000002</c:v>
                </c:pt>
                <c:pt idx="62">
                  <c:v>16.596</c:v>
                </c:pt>
                <c:pt idx="63">
                  <c:v>16.52</c:v>
                </c:pt>
                <c:pt idx="64">
                  <c:v>16.489000000000001</c:v>
                </c:pt>
                <c:pt idx="65">
                  <c:v>16.690000000000001</c:v>
                </c:pt>
                <c:pt idx="66">
                  <c:v>16.835000000000001</c:v>
                </c:pt>
                <c:pt idx="67">
                  <c:v>16.992999999999999</c:v>
                </c:pt>
                <c:pt idx="68">
                  <c:v>17.096</c:v>
                </c:pt>
                <c:pt idx="69">
                  <c:v>17.292000000000002</c:v>
                </c:pt>
                <c:pt idx="70">
                  <c:v>17.297999999999998</c:v>
                </c:pt>
                <c:pt idx="71">
                  <c:v>17.199000000000002</c:v>
                </c:pt>
                <c:pt idx="72">
                  <c:v>17.216999999999999</c:v>
                </c:pt>
                <c:pt idx="73">
                  <c:v>17.181000000000001</c:v>
                </c:pt>
                <c:pt idx="74">
                  <c:v>17.187999999999999</c:v>
                </c:pt>
                <c:pt idx="75">
                  <c:v>17.109000000000002</c:v>
                </c:pt>
                <c:pt idx="76">
                  <c:v>18.893000000000001</c:v>
                </c:pt>
                <c:pt idx="77">
                  <c:v>19.122</c:v>
                </c:pt>
                <c:pt idx="78">
                  <c:v>19.228999999999999</c:v>
                </c:pt>
                <c:pt idx="79">
                  <c:v>19.349</c:v>
                </c:pt>
                <c:pt idx="80">
                  <c:v>19.408000000000001</c:v>
                </c:pt>
                <c:pt idx="81">
                  <c:v>19.462</c:v>
                </c:pt>
                <c:pt idx="82">
                  <c:v>19.295999999999999</c:v>
                </c:pt>
                <c:pt idx="83">
                  <c:v>19.065000000000001</c:v>
                </c:pt>
                <c:pt idx="84">
                  <c:v>18.651</c:v>
                </c:pt>
                <c:pt idx="85">
                  <c:v>18.3</c:v>
                </c:pt>
                <c:pt idx="86">
                  <c:v>17.814</c:v>
                </c:pt>
                <c:pt idx="87">
                  <c:v>17.484000000000002</c:v>
                </c:pt>
                <c:pt idx="88">
                  <c:v>17.140999999999998</c:v>
                </c:pt>
                <c:pt idx="89">
                  <c:v>17.018000000000001</c:v>
                </c:pt>
                <c:pt idx="90">
                  <c:v>16.936</c:v>
                </c:pt>
                <c:pt idx="91">
                  <c:v>16.913</c:v>
                </c:pt>
                <c:pt idx="92">
                  <c:v>16.937999999999999</c:v>
                </c:pt>
                <c:pt idx="93">
                  <c:v>16.911000000000001</c:v>
                </c:pt>
                <c:pt idx="94">
                  <c:v>16.922000000000001</c:v>
                </c:pt>
                <c:pt idx="95">
                  <c:v>17.097000000000001</c:v>
                </c:pt>
                <c:pt idx="96">
                  <c:v>17.434999999999999</c:v>
                </c:pt>
                <c:pt idx="97">
                  <c:v>17.600999999999999</c:v>
                </c:pt>
                <c:pt idx="98">
                  <c:v>17.536999999999999</c:v>
                </c:pt>
                <c:pt idx="99">
                  <c:v>17.414999999999999</c:v>
                </c:pt>
                <c:pt idx="100">
                  <c:v>17.341000000000001</c:v>
                </c:pt>
                <c:pt idx="101">
                  <c:v>17.273</c:v>
                </c:pt>
                <c:pt idx="102">
                  <c:v>17.238</c:v>
                </c:pt>
                <c:pt idx="103">
                  <c:v>17.207999999999998</c:v>
                </c:pt>
                <c:pt idx="104">
                  <c:v>17.175999999999998</c:v>
                </c:pt>
                <c:pt idx="105">
                  <c:v>17.323</c:v>
                </c:pt>
                <c:pt idx="106">
                  <c:v>17.367999999999999</c:v>
                </c:pt>
                <c:pt idx="107">
                  <c:v>17.292000000000002</c:v>
                </c:pt>
                <c:pt idx="108">
                  <c:v>17.074999999999999</c:v>
                </c:pt>
                <c:pt idx="109">
                  <c:v>17.044</c:v>
                </c:pt>
                <c:pt idx="110">
                  <c:v>17.312000000000001</c:v>
                </c:pt>
                <c:pt idx="111">
                  <c:v>17.242000000000001</c:v>
                </c:pt>
                <c:pt idx="112">
                  <c:v>17.137</c:v>
                </c:pt>
                <c:pt idx="113">
                  <c:v>19.196000000000002</c:v>
                </c:pt>
                <c:pt idx="114">
                  <c:v>19.167999999999999</c:v>
                </c:pt>
                <c:pt idx="115">
                  <c:v>19.164999999999999</c:v>
                </c:pt>
                <c:pt idx="116">
                  <c:v>19.082999999999998</c:v>
                </c:pt>
                <c:pt idx="117">
                  <c:v>18.989000000000001</c:v>
                </c:pt>
                <c:pt idx="118">
                  <c:v>18.704000000000001</c:v>
                </c:pt>
                <c:pt idx="119">
                  <c:v>18.277999999999999</c:v>
                </c:pt>
                <c:pt idx="120">
                  <c:v>17.803999999999998</c:v>
                </c:pt>
                <c:pt idx="121">
                  <c:v>17.52</c:v>
                </c:pt>
                <c:pt idx="122">
                  <c:v>17.225999999999999</c:v>
                </c:pt>
                <c:pt idx="123">
                  <c:v>17.033999999999999</c:v>
                </c:pt>
                <c:pt idx="124">
                  <c:v>16.954999999999998</c:v>
                </c:pt>
                <c:pt idx="125">
                  <c:v>16.904</c:v>
                </c:pt>
                <c:pt idx="126">
                  <c:v>16.86</c:v>
                </c:pt>
                <c:pt idx="127">
                  <c:v>16.786999999999999</c:v>
                </c:pt>
                <c:pt idx="128">
                  <c:v>16.73</c:v>
                </c:pt>
                <c:pt idx="129">
                  <c:v>16.823</c:v>
                </c:pt>
                <c:pt idx="130">
                  <c:v>17.526</c:v>
                </c:pt>
                <c:pt idx="131">
                  <c:v>17.800999999999998</c:v>
                </c:pt>
                <c:pt idx="132">
                  <c:v>18.178000000000001</c:v>
                </c:pt>
                <c:pt idx="133">
                  <c:v>17.956</c:v>
                </c:pt>
                <c:pt idx="134">
                  <c:v>17.791</c:v>
                </c:pt>
                <c:pt idx="135">
                  <c:v>17.577000000000002</c:v>
                </c:pt>
                <c:pt idx="136">
                  <c:v>17.402000000000001</c:v>
                </c:pt>
                <c:pt idx="137">
                  <c:v>17.12</c:v>
                </c:pt>
                <c:pt idx="138">
                  <c:v>16.977</c:v>
                </c:pt>
                <c:pt idx="139">
                  <c:v>17.419</c:v>
                </c:pt>
                <c:pt idx="140">
                  <c:v>17.425999999999998</c:v>
                </c:pt>
                <c:pt idx="141">
                  <c:v>17.454999999999998</c:v>
                </c:pt>
                <c:pt idx="142">
                  <c:v>17.864000000000001</c:v>
                </c:pt>
                <c:pt idx="143">
                  <c:v>18.222999999999999</c:v>
                </c:pt>
                <c:pt idx="144">
                  <c:v>18.48</c:v>
                </c:pt>
                <c:pt idx="145">
                  <c:v>18.419</c:v>
                </c:pt>
                <c:pt idx="146">
                  <c:v>18.187999999999999</c:v>
                </c:pt>
                <c:pt idx="147">
                  <c:v>17.835999999999999</c:v>
                </c:pt>
                <c:pt idx="148">
                  <c:v>17.782</c:v>
                </c:pt>
                <c:pt idx="149">
                  <c:v>17.895</c:v>
                </c:pt>
                <c:pt idx="150">
                  <c:v>17.689</c:v>
                </c:pt>
                <c:pt idx="151">
                  <c:v>18.308</c:v>
                </c:pt>
                <c:pt idx="152">
                  <c:v>18.292999999999999</c:v>
                </c:pt>
                <c:pt idx="153">
                  <c:v>18.265000000000001</c:v>
                </c:pt>
                <c:pt idx="154">
                  <c:v>18.029</c:v>
                </c:pt>
                <c:pt idx="155">
                  <c:v>17.795000000000002</c:v>
                </c:pt>
                <c:pt idx="156">
                  <c:v>17.954999999999998</c:v>
                </c:pt>
                <c:pt idx="157">
                  <c:v>17.783999999999999</c:v>
                </c:pt>
                <c:pt idx="158">
                  <c:v>17.68</c:v>
                </c:pt>
                <c:pt idx="159">
                  <c:v>17.826000000000001</c:v>
                </c:pt>
                <c:pt idx="160">
                  <c:v>18.170999999999999</c:v>
                </c:pt>
                <c:pt idx="161">
                  <c:v>18.233000000000001</c:v>
                </c:pt>
                <c:pt idx="162">
                  <c:v>18.242000000000001</c:v>
                </c:pt>
                <c:pt idx="163">
                  <c:v>18.274000000000001</c:v>
                </c:pt>
                <c:pt idx="164">
                  <c:v>18.233000000000001</c:v>
                </c:pt>
                <c:pt idx="165">
                  <c:v>18.18</c:v>
                </c:pt>
                <c:pt idx="166">
                  <c:v>17.835999999999999</c:v>
                </c:pt>
                <c:pt idx="167">
                  <c:v>17.837</c:v>
                </c:pt>
                <c:pt idx="168">
                  <c:v>17.792999999999999</c:v>
                </c:pt>
                <c:pt idx="169">
                  <c:v>17.561</c:v>
                </c:pt>
                <c:pt idx="170">
                  <c:v>17.276</c:v>
                </c:pt>
                <c:pt idx="171">
                  <c:v>17.010000000000002</c:v>
                </c:pt>
                <c:pt idx="172">
                  <c:v>16.885000000000002</c:v>
                </c:pt>
                <c:pt idx="173">
                  <c:v>16.826000000000001</c:v>
                </c:pt>
                <c:pt idx="174">
                  <c:v>16.672999999999998</c:v>
                </c:pt>
                <c:pt idx="175">
                  <c:v>16.425999999999998</c:v>
                </c:pt>
                <c:pt idx="176">
                  <c:v>16.324000000000002</c:v>
                </c:pt>
                <c:pt idx="177">
                  <c:v>16.37</c:v>
                </c:pt>
                <c:pt idx="178">
                  <c:v>16.472999999999999</c:v>
                </c:pt>
                <c:pt idx="179">
                  <c:v>16.442</c:v>
                </c:pt>
                <c:pt idx="180">
                  <c:v>16.47</c:v>
                </c:pt>
                <c:pt idx="181">
                  <c:v>16.797999999999998</c:v>
                </c:pt>
                <c:pt idx="182">
                  <c:v>16.806999999999999</c:v>
                </c:pt>
                <c:pt idx="183">
                  <c:v>16.838000000000001</c:v>
                </c:pt>
                <c:pt idx="184">
                  <c:v>16.774999999999999</c:v>
                </c:pt>
                <c:pt idx="185">
                  <c:v>16.704000000000001</c:v>
                </c:pt>
                <c:pt idx="186">
                  <c:v>16.562000000000001</c:v>
                </c:pt>
                <c:pt idx="187">
                  <c:v>16.777999999999999</c:v>
                </c:pt>
                <c:pt idx="188">
                  <c:v>16.991</c:v>
                </c:pt>
                <c:pt idx="189">
                  <c:v>17.172000000000001</c:v>
                </c:pt>
                <c:pt idx="190">
                  <c:v>17.433</c:v>
                </c:pt>
                <c:pt idx="191">
                  <c:v>17.542999999999999</c:v>
                </c:pt>
                <c:pt idx="192">
                  <c:v>17.395</c:v>
                </c:pt>
                <c:pt idx="193">
                  <c:v>17.128</c:v>
                </c:pt>
                <c:pt idx="194">
                  <c:v>16.986999999999998</c:v>
                </c:pt>
                <c:pt idx="195">
                  <c:v>16.920000000000002</c:v>
                </c:pt>
                <c:pt idx="196">
                  <c:v>16.901</c:v>
                </c:pt>
                <c:pt idx="197">
                  <c:v>16.907</c:v>
                </c:pt>
                <c:pt idx="198">
                  <c:v>16.800999999999998</c:v>
                </c:pt>
                <c:pt idx="199">
                  <c:v>16.713000000000001</c:v>
                </c:pt>
                <c:pt idx="200">
                  <c:v>16.533999999999999</c:v>
                </c:pt>
                <c:pt idx="201">
                  <c:v>16.390999999999998</c:v>
                </c:pt>
                <c:pt idx="202">
                  <c:v>16.327000000000002</c:v>
                </c:pt>
                <c:pt idx="203">
                  <c:v>16.274999999999999</c:v>
                </c:pt>
                <c:pt idx="204">
                  <c:v>16.193000000000001</c:v>
                </c:pt>
                <c:pt idx="205">
                  <c:v>16.266999999999999</c:v>
                </c:pt>
                <c:pt idx="206">
                  <c:v>15.714</c:v>
                </c:pt>
                <c:pt idx="207">
                  <c:v>15.692</c:v>
                </c:pt>
                <c:pt idx="208">
                  <c:v>15.875</c:v>
                </c:pt>
                <c:pt idx="209">
                  <c:v>16.015999999999998</c:v>
                </c:pt>
                <c:pt idx="210">
                  <c:v>16.04</c:v>
                </c:pt>
                <c:pt idx="211">
                  <c:v>16.062000000000001</c:v>
                </c:pt>
                <c:pt idx="212">
                  <c:v>16.03</c:v>
                </c:pt>
                <c:pt idx="213">
                  <c:v>16.03</c:v>
                </c:pt>
                <c:pt idx="214">
                  <c:v>16.038</c:v>
                </c:pt>
                <c:pt idx="215">
                  <c:v>16.045000000000002</c:v>
                </c:pt>
                <c:pt idx="216">
                  <c:v>15.952999999999999</c:v>
                </c:pt>
                <c:pt idx="217">
                  <c:v>15.811999999999999</c:v>
                </c:pt>
                <c:pt idx="218">
                  <c:v>15.877000000000001</c:v>
                </c:pt>
                <c:pt idx="219">
                  <c:v>15.858000000000001</c:v>
                </c:pt>
                <c:pt idx="220">
                  <c:v>15.824</c:v>
                </c:pt>
                <c:pt idx="221">
                  <c:v>15.84</c:v>
                </c:pt>
                <c:pt idx="222">
                  <c:v>15.739000000000001</c:v>
                </c:pt>
                <c:pt idx="223">
                  <c:v>15.69</c:v>
                </c:pt>
                <c:pt idx="224">
                  <c:v>15.686999999999999</c:v>
                </c:pt>
                <c:pt idx="225">
                  <c:v>15.702</c:v>
                </c:pt>
                <c:pt idx="226">
                  <c:v>16.286000000000001</c:v>
                </c:pt>
                <c:pt idx="227">
                  <c:v>16.844000000000001</c:v>
                </c:pt>
                <c:pt idx="228">
                  <c:v>16.818999999999999</c:v>
                </c:pt>
                <c:pt idx="229">
                  <c:v>16.760000000000002</c:v>
                </c:pt>
                <c:pt idx="230">
                  <c:v>16.739000000000001</c:v>
                </c:pt>
                <c:pt idx="231">
                  <c:v>16.722000000000001</c:v>
                </c:pt>
                <c:pt idx="232">
                  <c:v>16.614999999999998</c:v>
                </c:pt>
                <c:pt idx="233">
                  <c:v>16.506</c:v>
                </c:pt>
                <c:pt idx="234">
                  <c:v>16.538</c:v>
                </c:pt>
                <c:pt idx="235">
                  <c:v>16.715</c:v>
                </c:pt>
                <c:pt idx="236">
                  <c:v>16.966000000000001</c:v>
                </c:pt>
                <c:pt idx="237">
                  <c:v>17.257999999999999</c:v>
                </c:pt>
                <c:pt idx="238">
                  <c:v>17.091000000000001</c:v>
                </c:pt>
                <c:pt idx="239">
                  <c:v>17.026</c:v>
                </c:pt>
                <c:pt idx="240">
                  <c:v>16.960999999999999</c:v>
                </c:pt>
                <c:pt idx="241">
                  <c:v>16.86</c:v>
                </c:pt>
                <c:pt idx="242">
                  <c:v>16.895</c:v>
                </c:pt>
                <c:pt idx="243">
                  <c:v>16.863</c:v>
                </c:pt>
                <c:pt idx="244">
                  <c:v>16.75</c:v>
                </c:pt>
                <c:pt idx="245">
                  <c:v>16.588999999999999</c:v>
                </c:pt>
                <c:pt idx="246">
                  <c:v>16.388000000000002</c:v>
                </c:pt>
                <c:pt idx="247">
                  <c:v>16.324000000000002</c:v>
                </c:pt>
                <c:pt idx="248">
                  <c:v>16.306000000000001</c:v>
                </c:pt>
                <c:pt idx="249">
                  <c:v>16.282</c:v>
                </c:pt>
                <c:pt idx="250">
                  <c:v>16.238</c:v>
                </c:pt>
                <c:pt idx="251">
                  <c:v>16.207999999999998</c:v>
                </c:pt>
                <c:pt idx="252">
                  <c:v>16.266999999999999</c:v>
                </c:pt>
                <c:pt idx="253">
                  <c:v>16.300999999999998</c:v>
                </c:pt>
                <c:pt idx="254">
                  <c:v>16.286999999999999</c:v>
                </c:pt>
                <c:pt idx="255">
                  <c:v>16.292999999999999</c:v>
                </c:pt>
                <c:pt idx="256">
                  <c:v>16.291</c:v>
                </c:pt>
                <c:pt idx="257">
                  <c:v>16.324000000000002</c:v>
                </c:pt>
                <c:pt idx="258">
                  <c:v>16.318000000000001</c:v>
                </c:pt>
                <c:pt idx="259">
                  <c:v>16.32</c:v>
                </c:pt>
                <c:pt idx="260">
                  <c:v>16.334</c:v>
                </c:pt>
                <c:pt idx="261">
                  <c:v>16.343</c:v>
                </c:pt>
                <c:pt idx="262">
                  <c:v>16.367000000000001</c:v>
                </c:pt>
                <c:pt idx="263">
                  <c:v>16.398</c:v>
                </c:pt>
                <c:pt idx="264">
                  <c:v>16.492000000000001</c:v>
                </c:pt>
                <c:pt idx="265">
                  <c:v>16.606000000000002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507-4FC2-AD1F-5FC0054854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0.32173611111111111</c:v>
                      </c:pt>
                      <c:pt idx="1">
                        <c:v>0.32174768518518521</c:v>
                      </c:pt>
                      <c:pt idx="2">
                        <c:v>0.32175925925925924</c:v>
                      </c:pt>
                      <c:pt idx="3">
                        <c:v>0.32177083333333334</c:v>
                      </c:pt>
                      <c:pt idx="4">
                        <c:v>0.32178240740740743</c:v>
                      </c:pt>
                      <c:pt idx="5">
                        <c:v>0.32179398148148147</c:v>
                      </c:pt>
                      <c:pt idx="6">
                        <c:v>0.32180555555555557</c:v>
                      </c:pt>
                      <c:pt idx="7">
                        <c:v>0.32181712962962966</c:v>
                      </c:pt>
                      <c:pt idx="8">
                        <c:v>0.3218287037037037</c:v>
                      </c:pt>
                      <c:pt idx="9">
                        <c:v>0.32184027777777779</c:v>
                      </c:pt>
                      <c:pt idx="10">
                        <c:v>0.32185185185185183</c:v>
                      </c:pt>
                      <c:pt idx="11">
                        <c:v>0.32186342592592593</c:v>
                      </c:pt>
                      <c:pt idx="12">
                        <c:v>0.32187499999999997</c:v>
                      </c:pt>
                      <c:pt idx="13">
                        <c:v>0.32188657407407406</c:v>
                      </c:pt>
                      <c:pt idx="14">
                        <c:v>0.32189814814814816</c:v>
                      </c:pt>
                      <c:pt idx="15">
                        <c:v>0.32190972222222219</c:v>
                      </c:pt>
                      <c:pt idx="16">
                        <c:v>0.32192129629629629</c:v>
                      </c:pt>
                      <c:pt idx="17">
                        <c:v>0.32193287037037038</c:v>
                      </c:pt>
                      <c:pt idx="18">
                        <c:v>0.32194444444444442</c:v>
                      </c:pt>
                      <c:pt idx="19">
                        <c:v>0.32195601851851852</c:v>
                      </c:pt>
                      <c:pt idx="20">
                        <c:v>0.32196759259259261</c:v>
                      </c:pt>
                      <c:pt idx="21">
                        <c:v>0.32197916666666665</c:v>
                      </c:pt>
                      <c:pt idx="22">
                        <c:v>0.32199074074074074</c:v>
                      </c:pt>
                      <c:pt idx="23">
                        <c:v>0.32200231481481484</c:v>
                      </c:pt>
                      <c:pt idx="24">
                        <c:v>0.32201388888888888</c:v>
                      </c:pt>
                      <c:pt idx="25">
                        <c:v>0.32202546296296297</c:v>
                      </c:pt>
                      <c:pt idx="26">
                        <c:v>0.32203703703703707</c:v>
                      </c:pt>
                      <c:pt idx="27">
                        <c:v>0.3220486111111111</c:v>
                      </c:pt>
                      <c:pt idx="28">
                        <c:v>0.3220601851851852</c:v>
                      </c:pt>
                      <c:pt idx="29">
                        <c:v>0.32207175925925924</c:v>
                      </c:pt>
                      <c:pt idx="30">
                        <c:v>0.32207175925925924</c:v>
                      </c:pt>
                      <c:pt idx="31">
                        <c:v>0.32208333333333333</c:v>
                      </c:pt>
                      <c:pt idx="32">
                        <c:v>0.32209490740740737</c:v>
                      </c:pt>
                      <c:pt idx="33">
                        <c:v>0.32210648148148152</c:v>
                      </c:pt>
                      <c:pt idx="34">
                        <c:v>0.32211805555555556</c:v>
                      </c:pt>
                      <c:pt idx="35">
                        <c:v>0.3221296296296296</c:v>
                      </c:pt>
                      <c:pt idx="36">
                        <c:v>0.32214120370370369</c:v>
                      </c:pt>
                      <c:pt idx="37">
                        <c:v>0.32215277777777779</c:v>
                      </c:pt>
                      <c:pt idx="38">
                        <c:v>0.32216435185185183</c:v>
                      </c:pt>
                      <c:pt idx="39">
                        <c:v>0.32217592592592592</c:v>
                      </c:pt>
                      <c:pt idx="40">
                        <c:v>0.32218750000000002</c:v>
                      </c:pt>
                      <c:pt idx="41">
                        <c:v>0.32219907407407405</c:v>
                      </c:pt>
                      <c:pt idx="42">
                        <c:v>0.32221064814814815</c:v>
                      </c:pt>
                      <c:pt idx="43">
                        <c:v>0.32222222222222224</c:v>
                      </c:pt>
                      <c:pt idx="44">
                        <c:v>0.32223379629629628</c:v>
                      </c:pt>
                      <c:pt idx="45">
                        <c:v>0.32224537037037038</c:v>
                      </c:pt>
                      <c:pt idx="46">
                        <c:v>0.32225694444444447</c:v>
                      </c:pt>
                      <c:pt idx="47">
                        <c:v>0.32226851851851851</c:v>
                      </c:pt>
                      <c:pt idx="48">
                        <c:v>0.3222800925925926</c:v>
                      </c:pt>
                      <c:pt idx="49">
                        <c:v>0.3222916666666667</c:v>
                      </c:pt>
                      <c:pt idx="50">
                        <c:v>0.32230324074074074</c:v>
                      </c:pt>
                      <c:pt idx="51">
                        <c:v>0.32231481481481478</c:v>
                      </c:pt>
                      <c:pt idx="52">
                        <c:v>0.32232638888888893</c:v>
                      </c:pt>
                      <c:pt idx="53">
                        <c:v>0.32233796296296297</c:v>
                      </c:pt>
                      <c:pt idx="54">
                        <c:v>0.322349537037037</c:v>
                      </c:pt>
                      <c:pt idx="55">
                        <c:v>0.3223611111111111</c:v>
                      </c:pt>
                      <c:pt idx="56">
                        <c:v>0.32237268518518519</c:v>
                      </c:pt>
                      <c:pt idx="57">
                        <c:v>0.32238425925925923</c:v>
                      </c:pt>
                      <c:pt idx="58">
                        <c:v>0.32304398148148145</c:v>
                      </c:pt>
                      <c:pt idx="59">
                        <c:v>0.3230555555555556</c:v>
                      </c:pt>
                      <c:pt idx="60">
                        <c:v>0.32306712962962963</c:v>
                      </c:pt>
                      <c:pt idx="61">
                        <c:v>0.32307870370370367</c:v>
                      </c:pt>
                      <c:pt idx="62">
                        <c:v>0.32309027777777777</c:v>
                      </c:pt>
                      <c:pt idx="63">
                        <c:v>0.32310185185185186</c:v>
                      </c:pt>
                      <c:pt idx="64">
                        <c:v>0.3231134259259259</c:v>
                      </c:pt>
                      <c:pt idx="65">
                        <c:v>0.323125</c:v>
                      </c:pt>
                      <c:pt idx="66">
                        <c:v>0.32313657407407409</c:v>
                      </c:pt>
                      <c:pt idx="67">
                        <c:v>0.32314814814814813</c:v>
                      </c:pt>
                      <c:pt idx="68">
                        <c:v>0.32315972222222222</c:v>
                      </c:pt>
                      <c:pt idx="69">
                        <c:v>0.32317129629629632</c:v>
                      </c:pt>
                      <c:pt idx="70">
                        <c:v>0.32318287037037036</c:v>
                      </c:pt>
                      <c:pt idx="71">
                        <c:v>0.32319444444444445</c:v>
                      </c:pt>
                      <c:pt idx="72">
                        <c:v>0.32320601851851855</c:v>
                      </c:pt>
                      <c:pt idx="73">
                        <c:v>0.32321759259259258</c:v>
                      </c:pt>
                      <c:pt idx="74">
                        <c:v>0.32322916666666668</c:v>
                      </c:pt>
                      <c:pt idx="75">
                        <c:v>0.32324074074074077</c:v>
                      </c:pt>
                      <c:pt idx="76">
                        <c:v>0.32325231481481481</c:v>
                      </c:pt>
                      <c:pt idx="77">
                        <c:v>0.32326388888888885</c:v>
                      </c:pt>
                      <c:pt idx="78">
                        <c:v>0.32326388888888885</c:v>
                      </c:pt>
                      <c:pt idx="79">
                        <c:v>0.323275462962963</c:v>
                      </c:pt>
                      <c:pt idx="80">
                        <c:v>0.32328703703703704</c:v>
                      </c:pt>
                      <c:pt idx="81">
                        <c:v>0.32329861111111108</c:v>
                      </c:pt>
                      <c:pt idx="82">
                        <c:v>0.32331018518518517</c:v>
                      </c:pt>
                      <c:pt idx="83">
                        <c:v>0.32332175925925927</c:v>
                      </c:pt>
                      <c:pt idx="84">
                        <c:v>0.32333333333333331</c:v>
                      </c:pt>
                      <c:pt idx="85">
                        <c:v>0.3233449074074074</c:v>
                      </c:pt>
                      <c:pt idx="86">
                        <c:v>0.32335648148148149</c:v>
                      </c:pt>
                      <c:pt idx="87">
                        <c:v>0.32336805555555553</c:v>
                      </c:pt>
                      <c:pt idx="88">
                        <c:v>0.32337962962962963</c:v>
                      </c:pt>
                      <c:pt idx="89">
                        <c:v>0.32339120370370372</c:v>
                      </c:pt>
                      <c:pt idx="90">
                        <c:v>0.32340277777777776</c:v>
                      </c:pt>
                      <c:pt idx="91">
                        <c:v>0.32510416666666669</c:v>
                      </c:pt>
                      <c:pt idx="92">
                        <c:v>0.32511574074074073</c:v>
                      </c:pt>
                      <c:pt idx="93">
                        <c:v>0.32512731481481483</c:v>
                      </c:pt>
                      <c:pt idx="94">
                        <c:v>0.32513888888888892</c:v>
                      </c:pt>
                      <c:pt idx="95">
                        <c:v>0.32515046296296296</c:v>
                      </c:pt>
                      <c:pt idx="96">
                        <c:v>0.325162037037037</c:v>
                      </c:pt>
                      <c:pt idx="97">
                        <c:v>0.32517361111111115</c:v>
                      </c:pt>
                      <c:pt idx="98">
                        <c:v>0.32518518518518519</c:v>
                      </c:pt>
                      <c:pt idx="99">
                        <c:v>0.32519675925925923</c:v>
                      </c:pt>
                      <c:pt idx="100">
                        <c:v>0.32520833333333332</c:v>
                      </c:pt>
                      <c:pt idx="101">
                        <c:v>0.32521990740740742</c:v>
                      </c:pt>
                      <c:pt idx="102">
                        <c:v>0.32523148148148145</c:v>
                      </c:pt>
                      <c:pt idx="103">
                        <c:v>0.32524305555555555</c:v>
                      </c:pt>
                      <c:pt idx="104">
                        <c:v>0.32525462962962964</c:v>
                      </c:pt>
                      <c:pt idx="105">
                        <c:v>0.32526620370370368</c:v>
                      </c:pt>
                      <c:pt idx="106">
                        <c:v>0.32527777777777778</c:v>
                      </c:pt>
                      <c:pt idx="107">
                        <c:v>0.32528935185185187</c:v>
                      </c:pt>
                      <c:pt idx="108">
                        <c:v>0.32530092592592591</c:v>
                      </c:pt>
                      <c:pt idx="109">
                        <c:v>0.3253125</c:v>
                      </c:pt>
                      <c:pt idx="110">
                        <c:v>0.3253240740740741</c:v>
                      </c:pt>
                      <c:pt idx="111">
                        <c:v>0.32533564814814814</c:v>
                      </c:pt>
                      <c:pt idx="112">
                        <c:v>0.32534722222222223</c:v>
                      </c:pt>
                      <c:pt idx="113">
                        <c:v>0.32535879629629633</c:v>
                      </c:pt>
                      <c:pt idx="114">
                        <c:v>0.32537037037037037</c:v>
                      </c:pt>
                      <c:pt idx="115">
                        <c:v>0.3253819444444444</c:v>
                      </c:pt>
                      <c:pt idx="116">
                        <c:v>0.32539351851851855</c:v>
                      </c:pt>
                      <c:pt idx="117">
                        <c:v>0.32540509259259259</c:v>
                      </c:pt>
                      <c:pt idx="118">
                        <c:v>0.32541666666666669</c:v>
                      </c:pt>
                      <c:pt idx="119">
                        <c:v>0.32542824074074073</c:v>
                      </c:pt>
                      <c:pt idx="120">
                        <c:v>0.32543981481481482</c:v>
                      </c:pt>
                      <c:pt idx="121">
                        <c:v>0.32545138888888886</c:v>
                      </c:pt>
                      <c:pt idx="122">
                        <c:v>0.32546296296296295</c:v>
                      </c:pt>
                      <c:pt idx="123">
                        <c:v>0.32547453703703705</c:v>
                      </c:pt>
                      <c:pt idx="124">
                        <c:v>0.32548611111111109</c:v>
                      </c:pt>
                      <c:pt idx="125">
                        <c:v>0.32549768518518518</c:v>
                      </c:pt>
                      <c:pt idx="126">
                        <c:v>0.32550925925925928</c:v>
                      </c:pt>
                      <c:pt idx="127">
                        <c:v>0.32552083333333331</c:v>
                      </c:pt>
                      <c:pt idx="128">
                        <c:v>0.32552083333333331</c:v>
                      </c:pt>
                      <c:pt idx="129">
                        <c:v>0.32553240740740741</c:v>
                      </c:pt>
                      <c:pt idx="130">
                        <c:v>0.3255439814814815</c:v>
                      </c:pt>
                      <c:pt idx="131">
                        <c:v>0.32555555555555554</c:v>
                      </c:pt>
                      <c:pt idx="132">
                        <c:v>0.32556712962962964</c:v>
                      </c:pt>
                      <c:pt idx="133">
                        <c:v>0.32557870370370373</c:v>
                      </c:pt>
                      <c:pt idx="134">
                        <c:v>0.32605324074074077</c:v>
                      </c:pt>
                      <c:pt idx="135">
                        <c:v>0.32606481481481481</c:v>
                      </c:pt>
                      <c:pt idx="136">
                        <c:v>0.3260763888888889</c:v>
                      </c:pt>
                      <c:pt idx="137">
                        <c:v>0.326087962962963</c:v>
                      </c:pt>
                      <c:pt idx="138">
                        <c:v>0.32609953703703703</c:v>
                      </c:pt>
                      <c:pt idx="139">
                        <c:v>0.32611111111111107</c:v>
                      </c:pt>
                      <c:pt idx="140">
                        <c:v>0.32612268518518522</c:v>
                      </c:pt>
                      <c:pt idx="141">
                        <c:v>0.32613425925925926</c:v>
                      </c:pt>
                      <c:pt idx="142">
                        <c:v>0.3261458333333333</c:v>
                      </c:pt>
                      <c:pt idx="143">
                        <c:v>0.3261574074074074</c:v>
                      </c:pt>
                      <c:pt idx="144">
                        <c:v>0.32616898148148149</c:v>
                      </c:pt>
                      <c:pt idx="145">
                        <c:v>0.32618055555555553</c:v>
                      </c:pt>
                      <c:pt idx="146">
                        <c:v>0.32619212962962962</c:v>
                      </c:pt>
                      <c:pt idx="147">
                        <c:v>0.32620370370370372</c:v>
                      </c:pt>
                      <c:pt idx="148">
                        <c:v>0.32621527777777776</c:v>
                      </c:pt>
                      <c:pt idx="149">
                        <c:v>0.32622685185185185</c:v>
                      </c:pt>
                      <c:pt idx="150">
                        <c:v>0.32623842592592595</c:v>
                      </c:pt>
                      <c:pt idx="151">
                        <c:v>0.32624999999999998</c:v>
                      </c:pt>
                      <c:pt idx="152">
                        <c:v>0.32626157407407408</c:v>
                      </c:pt>
                      <c:pt idx="153">
                        <c:v>0.32627314814814817</c:v>
                      </c:pt>
                      <c:pt idx="154">
                        <c:v>0.32628472222222221</c:v>
                      </c:pt>
                      <c:pt idx="155">
                        <c:v>0.32629629629629631</c:v>
                      </c:pt>
                      <c:pt idx="156">
                        <c:v>0.3263078703703704</c:v>
                      </c:pt>
                      <c:pt idx="157">
                        <c:v>0.32631944444444444</c:v>
                      </c:pt>
                      <c:pt idx="158">
                        <c:v>0.32633101851851848</c:v>
                      </c:pt>
                      <c:pt idx="159">
                        <c:v>0.32634259259259263</c:v>
                      </c:pt>
                      <c:pt idx="160">
                        <c:v>0.32635416666666667</c:v>
                      </c:pt>
                      <c:pt idx="161">
                        <c:v>0.32636574074074076</c:v>
                      </c:pt>
                      <c:pt idx="162">
                        <c:v>0.3263773148148148</c:v>
                      </c:pt>
                      <c:pt idx="163">
                        <c:v>0.3263888888888889</c:v>
                      </c:pt>
                      <c:pt idx="164">
                        <c:v>0.32640046296296293</c:v>
                      </c:pt>
                      <c:pt idx="165">
                        <c:v>0.32641203703703703</c:v>
                      </c:pt>
                      <c:pt idx="166">
                        <c:v>0.32642361111111112</c:v>
                      </c:pt>
                      <c:pt idx="167">
                        <c:v>0.32643518518518516</c:v>
                      </c:pt>
                      <c:pt idx="168">
                        <c:v>0.32644675925925926</c:v>
                      </c:pt>
                      <c:pt idx="169">
                        <c:v>0.32645833333333335</c:v>
                      </c:pt>
                      <c:pt idx="170">
                        <c:v>0.32646990740740739</c:v>
                      </c:pt>
                      <c:pt idx="171">
                        <c:v>0.32648148148148148</c:v>
                      </c:pt>
                      <c:pt idx="172">
                        <c:v>0.32649305555555558</c:v>
                      </c:pt>
                      <c:pt idx="173">
                        <c:v>0.32650462962962962</c:v>
                      </c:pt>
                      <c:pt idx="174">
                        <c:v>0.32651620370370371</c:v>
                      </c:pt>
                      <c:pt idx="175">
                        <c:v>0.32652777777777781</c:v>
                      </c:pt>
                      <c:pt idx="176">
                        <c:v>0.32653935185185184</c:v>
                      </c:pt>
                      <c:pt idx="177">
                        <c:v>0.32655092592592594</c:v>
                      </c:pt>
                      <c:pt idx="178">
                        <c:v>0.32655092592592594</c:v>
                      </c:pt>
                      <c:pt idx="179">
                        <c:v>0.32656250000000003</c:v>
                      </c:pt>
                      <c:pt idx="180">
                        <c:v>0.32657407407407407</c:v>
                      </c:pt>
                      <c:pt idx="181">
                        <c:v>0.32658564814814817</c:v>
                      </c:pt>
                      <c:pt idx="182">
                        <c:v>0.32659722222222221</c:v>
                      </c:pt>
                      <c:pt idx="183">
                        <c:v>0.3266087962962963</c:v>
                      </c:pt>
                      <c:pt idx="184">
                        <c:v>0.32662037037037034</c:v>
                      </c:pt>
                      <c:pt idx="185">
                        <c:v>0.32663194444444443</c:v>
                      </c:pt>
                      <c:pt idx="186">
                        <c:v>0.32664351851851853</c:v>
                      </c:pt>
                      <c:pt idx="187">
                        <c:v>0.32665509259259257</c:v>
                      </c:pt>
                      <c:pt idx="188">
                        <c:v>0.32666666666666666</c:v>
                      </c:pt>
                      <c:pt idx="189">
                        <c:v>0.32667824074074076</c:v>
                      </c:pt>
                      <c:pt idx="190">
                        <c:v>0.32668981481481479</c:v>
                      </c:pt>
                      <c:pt idx="191">
                        <c:v>0.32670138888888889</c:v>
                      </c:pt>
                      <c:pt idx="192">
                        <c:v>0.32671296296296298</c:v>
                      </c:pt>
                      <c:pt idx="193">
                        <c:v>0.32672453703703702</c:v>
                      </c:pt>
                      <c:pt idx="194">
                        <c:v>0.32719907407407406</c:v>
                      </c:pt>
                      <c:pt idx="195">
                        <c:v>0.32721064814814815</c:v>
                      </c:pt>
                      <c:pt idx="196">
                        <c:v>0.32722222222222225</c:v>
                      </c:pt>
                      <c:pt idx="197">
                        <c:v>0.32723379629629629</c:v>
                      </c:pt>
                      <c:pt idx="198">
                        <c:v>0.32724537037037038</c:v>
                      </c:pt>
                      <c:pt idx="199">
                        <c:v>0.32725694444444448</c:v>
                      </c:pt>
                      <c:pt idx="200">
                        <c:v>0.32726851851851851</c:v>
                      </c:pt>
                      <c:pt idx="201">
                        <c:v>0.32728009259259255</c:v>
                      </c:pt>
                      <c:pt idx="202">
                        <c:v>0.3272916666666667</c:v>
                      </c:pt>
                      <c:pt idx="203">
                        <c:v>0.32730324074074074</c:v>
                      </c:pt>
                      <c:pt idx="204">
                        <c:v>0.32731481481481484</c:v>
                      </c:pt>
                      <c:pt idx="205">
                        <c:v>0.32732638888888888</c:v>
                      </c:pt>
                      <c:pt idx="206">
                        <c:v>0.32733796296296297</c:v>
                      </c:pt>
                      <c:pt idx="207">
                        <c:v>0.32734953703703701</c:v>
                      </c:pt>
                      <c:pt idx="208">
                        <c:v>0.3273611111111111</c:v>
                      </c:pt>
                      <c:pt idx="209">
                        <c:v>0.3273726851851852</c:v>
                      </c:pt>
                      <c:pt idx="210">
                        <c:v>0.32738425925925924</c:v>
                      </c:pt>
                      <c:pt idx="211">
                        <c:v>0.32739583333333333</c:v>
                      </c:pt>
                      <c:pt idx="212">
                        <c:v>0.32740740740740742</c:v>
                      </c:pt>
                      <c:pt idx="213">
                        <c:v>0.32741898148148146</c:v>
                      </c:pt>
                      <c:pt idx="214">
                        <c:v>0.32743055555555556</c:v>
                      </c:pt>
                      <c:pt idx="215">
                        <c:v>0.32744212962962965</c:v>
                      </c:pt>
                      <c:pt idx="216">
                        <c:v>0.32745370370370369</c:v>
                      </c:pt>
                      <c:pt idx="217">
                        <c:v>0.32746527777777779</c:v>
                      </c:pt>
                      <c:pt idx="218">
                        <c:v>0.32747685185185188</c:v>
                      </c:pt>
                      <c:pt idx="219">
                        <c:v>0.32748842592592592</c:v>
                      </c:pt>
                      <c:pt idx="220">
                        <c:v>0.32750000000000001</c:v>
                      </c:pt>
                      <c:pt idx="221">
                        <c:v>0.32751157407407411</c:v>
                      </c:pt>
                      <c:pt idx="222">
                        <c:v>0.32752314814814815</c:v>
                      </c:pt>
                      <c:pt idx="223">
                        <c:v>0.32753472222222224</c:v>
                      </c:pt>
                      <c:pt idx="224">
                        <c:v>0.32754629629629628</c:v>
                      </c:pt>
                      <c:pt idx="225">
                        <c:v>0.32755787037037037</c:v>
                      </c:pt>
                      <c:pt idx="226">
                        <c:v>0.32756944444444441</c:v>
                      </c:pt>
                      <c:pt idx="227">
                        <c:v>0.32758101851851851</c:v>
                      </c:pt>
                      <c:pt idx="228">
                        <c:v>0.3275925925925926</c:v>
                      </c:pt>
                      <c:pt idx="229">
                        <c:v>0.32760416666666664</c:v>
                      </c:pt>
                      <c:pt idx="230">
                        <c:v>0.32761574074074074</c:v>
                      </c:pt>
                      <c:pt idx="231">
                        <c:v>0.32762731481481483</c:v>
                      </c:pt>
                      <c:pt idx="232">
                        <c:v>0.32763888888888887</c:v>
                      </c:pt>
                      <c:pt idx="233">
                        <c:v>0.32765046296296296</c:v>
                      </c:pt>
                      <c:pt idx="234">
                        <c:v>0.32766203703703706</c:v>
                      </c:pt>
                      <c:pt idx="235">
                        <c:v>0.3276736111111111</c:v>
                      </c:pt>
                      <c:pt idx="236">
                        <c:v>0.32768518518518519</c:v>
                      </c:pt>
                      <c:pt idx="237">
                        <c:v>0.32769675925925928</c:v>
                      </c:pt>
                      <c:pt idx="238">
                        <c:v>0.32770833333333332</c:v>
                      </c:pt>
                      <c:pt idx="239">
                        <c:v>0.32771990740740742</c:v>
                      </c:pt>
                      <c:pt idx="240">
                        <c:v>0.32773148148148151</c:v>
                      </c:pt>
                      <c:pt idx="241">
                        <c:v>0.32774305555555555</c:v>
                      </c:pt>
                      <c:pt idx="242">
                        <c:v>0.32775462962962965</c:v>
                      </c:pt>
                      <c:pt idx="243">
                        <c:v>0.32776620370370368</c:v>
                      </c:pt>
                      <c:pt idx="244">
                        <c:v>0.32776620370370368</c:v>
                      </c:pt>
                      <c:pt idx="245">
                        <c:v>0.32777777777777778</c:v>
                      </c:pt>
                      <c:pt idx="246">
                        <c:v>0.32778935185185182</c:v>
                      </c:pt>
                      <c:pt idx="247">
                        <c:v>0.32780092592592591</c:v>
                      </c:pt>
                      <c:pt idx="248">
                        <c:v>0.32781250000000001</c:v>
                      </c:pt>
                      <c:pt idx="249">
                        <c:v>0.32782407407407405</c:v>
                      </c:pt>
                      <c:pt idx="250">
                        <c:v>0.32818287037037036</c:v>
                      </c:pt>
                      <c:pt idx="251">
                        <c:v>0.32819444444444446</c:v>
                      </c:pt>
                      <c:pt idx="252">
                        <c:v>0.32820601851851855</c:v>
                      </c:pt>
                      <c:pt idx="253">
                        <c:v>0.32821759259259259</c:v>
                      </c:pt>
                      <c:pt idx="254">
                        <c:v>0.32822916666666663</c:v>
                      </c:pt>
                      <c:pt idx="255">
                        <c:v>0.32824074074074078</c:v>
                      </c:pt>
                      <c:pt idx="256">
                        <c:v>0.32825231481481482</c:v>
                      </c:pt>
                      <c:pt idx="257">
                        <c:v>0.32826388888888891</c:v>
                      </c:pt>
                      <c:pt idx="258">
                        <c:v>0.32827546296296295</c:v>
                      </c:pt>
                      <c:pt idx="259">
                        <c:v>0.32828703703703704</c:v>
                      </c:pt>
                      <c:pt idx="260">
                        <c:v>0.32829861111111108</c:v>
                      </c:pt>
                      <c:pt idx="261">
                        <c:v>0.32831018518518518</c:v>
                      </c:pt>
                      <c:pt idx="262">
                        <c:v>0.32832175925925927</c:v>
                      </c:pt>
                      <c:pt idx="263">
                        <c:v>0.32833333333333331</c:v>
                      </c:pt>
                      <c:pt idx="264">
                        <c:v>0.3283449074074074</c:v>
                      </c:pt>
                      <c:pt idx="265">
                        <c:v>0.3283564814814815</c:v>
                      </c:pt>
                      <c:pt idx="266">
                        <c:v>0.32836805555555554</c:v>
                      </c:pt>
                      <c:pt idx="267">
                        <c:v>0.32837962962962963</c:v>
                      </c:pt>
                      <c:pt idx="268">
                        <c:v>0.32839120370370373</c:v>
                      </c:pt>
                      <c:pt idx="269">
                        <c:v>0.32840277777777777</c:v>
                      </c:pt>
                      <c:pt idx="270">
                        <c:v>0.32841435185185186</c:v>
                      </c:pt>
                      <c:pt idx="271">
                        <c:v>0.32842592592592595</c:v>
                      </c:pt>
                      <c:pt idx="272">
                        <c:v>0.32843749999999999</c:v>
                      </c:pt>
                      <c:pt idx="273">
                        <c:v>0.32844907407407409</c:v>
                      </c:pt>
                      <c:pt idx="274">
                        <c:v>0.32846064814814818</c:v>
                      </c:pt>
                      <c:pt idx="275">
                        <c:v>0.32847222222222222</c:v>
                      </c:pt>
                      <c:pt idx="276">
                        <c:v>0.32848379629629632</c:v>
                      </c:pt>
                      <c:pt idx="277">
                        <c:v>0.32849537037037035</c:v>
                      </c:pt>
                      <c:pt idx="278">
                        <c:v>0.32849537037037035</c:v>
                      </c:pt>
                      <c:pt idx="279">
                        <c:v>0.32850694444444445</c:v>
                      </c:pt>
                      <c:pt idx="280">
                        <c:v>0.32851851851851849</c:v>
                      </c:pt>
                      <c:pt idx="281">
                        <c:v>0.32853009259259258</c:v>
                      </c:pt>
                      <c:pt idx="282">
                        <c:v>0.32854166666666668</c:v>
                      </c:pt>
                      <c:pt idx="283">
                        <c:v>0.32855324074074072</c:v>
                      </c:pt>
                      <c:pt idx="284">
                        <c:v>0.32856481481481481</c:v>
                      </c:pt>
                      <c:pt idx="285">
                        <c:v>0.3285763888888889</c:v>
                      </c:pt>
                      <c:pt idx="286">
                        <c:v>0.32858796296296294</c:v>
                      </c:pt>
                      <c:pt idx="287">
                        <c:v>0.32859953703703704</c:v>
                      </c:pt>
                      <c:pt idx="288">
                        <c:v>0.32861111111111113</c:v>
                      </c:pt>
                      <c:pt idx="289">
                        <c:v>0.32862268518518517</c:v>
                      </c:pt>
                      <c:pt idx="290">
                        <c:v>0.32863425925925926</c:v>
                      </c:pt>
                      <c:pt idx="291">
                        <c:v>0.32864583333333336</c:v>
                      </c:pt>
                      <c:pt idx="292">
                        <c:v>0.3286574074074074</c:v>
                      </c:pt>
                      <c:pt idx="293">
                        <c:v>0.32866898148148149</c:v>
                      </c:pt>
                      <c:pt idx="294">
                        <c:v>0.32868055555555559</c:v>
                      </c:pt>
                      <c:pt idx="295">
                        <c:v>0.32869212962962963</c:v>
                      </c:pt>
                      <c:pt idx="296">
                        <c:v>0.32870370370370372</c:v>
                      </c:pt>
                      <c:pt idx="297">
                        <c:v>0.32892361111111112</c:v>
                      </c:pt>
                      <c:pt idx="298">
                        <c:v>0.32893518518518516</c:v>
                      </c:pt>
                      <c:pt idx="299">
                        <c:v>0.32894675925925926</c:v>
                      </c:pt>
                      <c:pt idx="300">
                        <c:v>0.3289583333333333</c:v>
                      </c:pt>
                      <c:pt idx="301">
                        <c:v>0.32896990740740745</c:v>
                      </c:pt>
                      <c:pt idx="302">
                        <c:v>0.32898148148148149</c:v>
                      </c:pt>
                      <c:pt idx="303">
                        <c:v>0.32899305555555552</c:v>
                      </c:pt>
                      <c:pt idx="304">
                        <c:v>0.32900462962962962</c:v>
                      </c:pt>
                      <c:pt idx="305">
                        <c:v>0.32901620370370371</c:v>
                      </c:pt>
                      <c:pt idx="306">
                        <c:v>0.32902777777777775</c:v>
                      </c:pt>
                      <c:pt idx="307">
                        <c:v>0.32903935185185185</c:v>
                      </c:pt>
                      <c:pt idx="308">
                        <c:v>0.32905092592592594</c:v>
                      </c:pt>
                      <c:pt idx="309">
                        <c:v>0.32906249999999998</c:v>
                      </c:pt>
                      <c:pt idx="310">
                        <c:v>0.32907407407407407</c:v>
                      </c:pt>
                      <c:pt idx="311">
                        <c:v>0.32908564814814817</c:v>
                      </c:pt>
                      <c:pt idx="312">
                        <c:v>0.32909722222222221</c:v>
                      </c:pt>
                      <c:pt idx="313">
                        <c:v>0.3291087962962963</c:v>
                      </c:pt>
                      <c:pt idx="314">
                        <c:v>0.3291203703703704</c:v>
                      </c:pt>
                      <c:pt idx="315">
                        <c:v>0.32913194444444444</c:v>
                      </c:pt>
                      <c:pt idx="316">
                        <c:v>0.32914351851851853</c:v>
                      </c:pt>
                      <c:pt idx="317">
                        <c:v>0.32915509259259262</c:v>
                      </c:pt>
                      <c:pt idx="318">
                        <c:v>0.32916666666666666</c:v>
                      </c:pt>
                      <c:pt idx="319">
                        <c:v>0.3291782407407407</c:v>
                      </c:pt>
                      <c:pt idx="320">
                        <c:v>0.32918981481481485</c:v>
                      </c:pt>
                      <c:pt idx="321">
                        <c:v>0.32920138888888889</c:v>
                      </c:pt>
                      <c:pt idx="322">
                        <c:v>0.32921296296296299</c:v>
                      </c:pt>
                      <c:pt idx="323">
                        <c:v>0.32922453703703702</c:v>
                      </c:pt>
                      <c:pt idx="324">
                        <c:v>0.32923611111111112</c:v>
                      </c:pt>
                      <c:pt idx="325">
                        <c:v>0.32924768518518516</c:v>
                      </c:pt>
                      <c:pt idx="326">
                        <c:v>0.32925925925925925</c:v>
                      </c:pt>
                      <c:pt idx="327">
                        <c:v>0.32927083333333335</c:v>
                      </c:pt>
                      <c:pt idx="328">
                        <c:v>0.32928240740740738</c:v>
                      </c:pt>
                      <c:pt idx="329">
                        <c:v>0.32929398148148148</c:v>
                      </c:pt>
                      <c:pt idx="330">
                        <c:v>0.32930555555555557</c:v>
                      </c:pt>
                      <c:pt idx="331">
                        <c:v>0.32931712962962961</c:v>
                      </c:pt>
                      <c:pt idx="332">
                        <c:v>0.32932870370370371</c:v>
                      </c:pt>
                      <c:pt idx="333">
                        <c:v>0.3293402777777778</c:v>
                      </c:pt>
                      <c:pt idx="334">
                        <c:v>0.32935185185185184</c:v>
                      </c:pt>
                      <c:pt idx="335">
                        <c:v>0.32936342592592593</c:v>
                      </c:pt>
                      <c:pt idx="336">
                        <c:v>0.32937500000000003</c:v>
                      </c:pt>
                      <c:pt idx="337">
                        <c:v>0.32938657407407407</c:v>
                      </c:pt>
                      <c:pt idx="338">
                        <c:v>0.32939814814814816</c:v>
                      </c:pt>
                      <c:pt idx="339">
                        <c:v>0.32940972222222226</c:v>
                      </c:pt>
                      <c:pt idx="340">
                        <c:v>0.32982638888888888</c:v>
                      </c:pt>
                      <c:pt idx="341">
                        <c:v>0.32983796296296297</c:v>
                      </c:pt>
                      <c:pt idx="342">
                        <c:v>0.32984953703703707</c:v>
                      </c:pt>
                      <c:pt idx="343">
                        <c:v>0.3298611111111111</c:v>
                      </c:pt>
                      <c:pt idx="344">
                        <c:v>0.3298726851851852</c:v>
                      </c:pt>
                      <c:pt idx="345">
                        <c:v>0.32988425925925924</c:v>
                      </c:pt>
                      <c:pt idx="346">
                        <c:v>0.32989583333333333</c:v>
                      </c:pt>
                      <c:pt idx="347">
                        <c:v>0.32990740740740737</c:v>
                      </c:pt>
                      <c:pt idx="348">
                        <c:v>0.32991898148148152</c:v>
                      </c:pt>
                      <c:pt idx="349">
                        <c:v>0.32991898148148152</c:v>
                      </c:pt>
                      <c:pt idx="350">
                        <c:v>0.32993055555555556</c:v>
                      </c:pt>
                      <c:pt idx="351">
                        <c:v>0.3299421296296296</c:v>
                      </c:pt>
                      <c:pt idx="352">
                        <c:v>0.32995370370370369</c:v>
                      </c:pt>
                      <c:pt idx="353">
                        <c:v>0.32996527777777779</c:v>
                      </c:pt>
                      <c:pt idx="354">
                        <c:v>0.32997685185185183</c:v>
                      </c:pt>
                      <c:pt idx="355">
                        <c:v>0.32998842592592592</c:v>
                      </c:pt>
                      <c:pt idx="356">
                        <c:v>0.33</c:v>
                      </c:pt>
                      <c:pt idx="357">
                        <c:v>0.33001157407407405</c:v>
                      </c:pt>
                      <c:pt idx="358">
                        <c:v>0.33002314814814815</c:v>
                      </c:pt>
                      <c:pt idx="359">
                        <c:v>0.33003472222222224</c:v>
                      </c:pt>
                      <c:pt idx="360">
                        <c:v>0.33004629629629628</c:v>
                      </c:pt>
                      <c:pt idx="361">
                        <c:v>0.33005787037037038</c:v>
                      </c:pt>
                      <c:pt idx="362">
                        <c:v>0.33006944444444447</c:v>
                      </c:pt>
                      <c:pt idx="363">
                        <c:v>0.33008101851851851</c:v>
                      </c:pt>
                      <c:pt idx="364">
                        <c:v>0.3300925925925926</c:v>
                      </c:pt>
                      <c:pt idx="365">
                        <c:v>0.3301041666666667</c:v>
                      </c:pt>
                      <c:pt idx="366">
                        <c:v>0.33011574074074074</c:v>
                      </c:pt>
                      <c:pt idx="367">
                        <c:v>0.33012731481481478</c:v>
                      </c:pt>
                      <c:pt idx="368">
                        <c:v>0.33013888888888893</c:v>
                      </c:pt>
                      <c:pt idx="369">
                        <c:v>0.33015046296296297</c:v>
                      </c:pt>
                      <c:pt idx="370">
                        <c:v>0.330162037037037</c:v>
                      </c:pt>
                      <c:pt idx="371">
                        <c:v>0.3301736111111111</c:v>
                      </c:pt>
                      <c:pt idx="372">
                        <c:v>0.33018518518518519</c:v>
                      </c:pt>
                      <c:pt idx="373">
                        <c:v>0.33019675925925923</c:v>
                      </c:pt>
                      <c:pt idx="374">
                        <c:v>0.33020833333333333</c:v>
                      </c:pt>
                      <c:pt idx="375">
                        <c:v>0.33021990740740742</c:v>
                      </c:pt>
                      <c:pt idx="376">
                        <c:v>0.33050925925925928</c:v>
                      </c:pt>
                      <c:pt idx="377">
                        <c:v>0.33052083333333332</c:v>
                      </c:pt>
                      <c:pt idx="378">
                        <c:v>0.33053240740740741</c:v>
                      </c:pt>
                      <c:pt idx="379">
                        <c:v>0.33054398148148151</c:v>
                      </c:pt>
                      <c:pt idx="380">
                        <c:v>0.33055555555555555</c:v>
                      </c:pt>
                      <c:pt idx="381">
                        <c:v>0.33056712962962964</c:v>
                      </c:pt>
                      <c:pt idx="382">
                        <c:v>0.33057870370370374</c:v>
                      </c:pt>
                      <c:pt idx="383">
                        <c:v>0.33059027777777777</c:v>
                      </c:pt>
                      <c:pt idx="384">
                        <c:v>0.33060185185185187</c:v>
                      </c:pt>
                      <c:pt idx="385">
                        <c:v>0.33061342592592591</c:v>
                      </c:pt>
                      <c:pt idx="386">
                        <c:v>0.330625</c:v>
                      </c:pt>
                      <c:pt idx="387">
                        <c:v>0.33063657407407404</c:v>
                      </c:pt>
                      <c:pt idx="388">
                        <c:v>0.33064814814814814</c:v>
                      </c:pt>
                      <c:pt idx="389">
                        <c:v>0.33065972222222223</c:v>
                      </c:pt>
                      <c:pt idx="390">
                        <c:v>0.33067129629629627</c:v>
                      </c:pt>
                      <c:pt idx="391">
                        <c:v>0.33068287037037036</c:v>
                      </c:pt>
                      <c:pt idx="392">
                        <c:v>0.33069444444444446</c:v>
                      </c:pt>
                      <c:pt idx="393">
                        <c:v>0.3307060185185185</c:v>
                      </c:pt>
                      <c:pt idx="394">
                        <c:v>0.33071759259259259</c:v>
                      </c:pt>
                      <c:pt idx="395">
                        <c:v>0.33072916666666669</c:v>
                      </c:pt>
                      <c:pt idx="396">
                        <c:v>0.33074074074074072</c:v>
                      </c:pt>
                      <c:pt idx="397">
                        <c:v>0.33075231481481482</c:v>
                      </c:pt>
                      <c:pt idx="398">
                        <c:v>0.33076388888888891</c:v>
                      </c:pt>
                      <c:pt idx="399">
                        <c:v>0.33077546296296295</c:v>
                      </c:pt>
                      <c:pt idx="400">
                        <c:v>0.33078703703703705</c:v>
                      </c:pt>
                      <c:pt idx="401">
                        <c:v>0.33079861111111114</c:v>
                      </c:pt>
                      <c:pt idx="402">
                        <c:v>0.33081018518518518</c:v>
                      </c:pt>
                      <c:pt idx="403">
                        <c:v>0.33082175925925927</c:v>
                      </c:pt>
                      <c:pt idx="404">
                        <c:v>0.33083333333333331</c:v>
                      </c:pt>
                      <c:pt idx="405">
                        <c:v>0.33084490740740741</c:v>
                      </c:pt>
                      <c:pt idx="406">
                        <c:v>0.33085648148148145</c:v>
                      </c:pt>
                      <c:pt idx="407">
                        <c:v>0.3308680555555556</c:v>
                      </c:pt>
                      <c:pt idx="408">
                        <c:v>0.33087962962962963</c:v>
                      </c:pt>
                      <c:pt idx="409">
                        <c:v>0.33089120370370367</c:v>
                      </c:pt>
                      <c:pt idx="410">
                        <c:v>0.33090277777777777</c:v>
                      </c:pt>
                      <c:pt idx="411">
                        <c:v>0.33091435185185186</c:v>
                      </c:pt>
                      <c:pt idx="412">
                        <c:v>0.33091435185185186</c:v>
                      </c:pt>
                      <c:pt idx="413">
                        <c:v>0.3309259259259259</c:v>
                      </c:pt>
                      <c:pt idx="414">
                        <c:v>0.3309375</c:v>
                      </c:pt>
                      <c:pt idx="415">
                        <c:v>0.33094907407407409</c:v>
                      </c:pt>
                      <c:pt idx="416">
                        <c:v>0.33096064814814813</c:v>
                      </c:pt>
                      <c:pt idx="417">
                        <c:v>0.33097222222222222</c:v>
                      </c:pt>
                      <c:pt idx="418">
                        <c:v>0.33098379629629632</c:v>
                      </c:pt>
                      <c:pt idx="419">
                        <c:v>0.33131944444444444</c:v>
                      </c:pt>
                      <c:pt idx="420">
                        <c:v>0.33133101851851854</c:v>
                      </c:pt>
                      <c:pt idx="421">
                        <c:v>0.33134259259259258</c:v>
                      </c:pt>
                      <c:pt idx="422">
                        <c:v>0.33135416666666667</c:v>
                      </c:pt>
                      <c:pt idx="423">
                        <c:v>0.33136574074074071</c:v>
                      </c:pt>
                      <c:pt idx="424">
                        <c:v>0.33137731481481481</c:v>
                      </c:pt>
                      <c:pt idx="425">
                        <c:v>0.3313888888888889</c:v>
                      </c:pt>
                      <c:pt idx="426">
                        <c:v>0.33140046296296294</c:v>
                      </c:pt>
                      <c:pt idx="427">
                        <c:v>0.33141203703703703</c:v>
                      </c:pt>
                      <c:pt idx="428">
                        <c:v>0.33142361111111113</c:v>
                      </c:pt>
                      <c:pt idx="429">
                        <c:v>0.33142361111111113</c:v>
                      </c:pt>
                      <c:pt idx="430">
                        <c:v>0.33143518518518517</c:v>
                      </c:pt>
                      <c:pt idx="431">
                        <c:v>0.33144675925925926</c:v>
                      </c:pt>
                      <c:pt idx="432">
                        <c:v>0.33145833333333335</c:v>
                      </c:pt>
                      <c:pt idx="433">
                        <c:v>0.33146990740740739</c:v>
                      </c:pt>
                      <c:pt idx="434">
                        <c:v>0.33148148148148149</c:v>
                      </c:pt>
                      <c:pt idx="435">
                        <c:v>0.33149305555555558</c:v>
                      </c:pt>
                      <c:pt idx="436">
                        <c:v>0.33150462962962962</c:v>
                      </c:pt>
                      <c:pt idx="437">
                        <c:v>0.33151620370370372</c:v>
                      </c:pt>
                      <c:pt idx="438">
                        <c:v>0.33152777777777781</c:v>
                      </c:pt>
                      <c:pt idx="439">
                        <c:v>0.33153935185185185</c:v>
                      </c:pt>
                      <c:pt idx="440">
                        <c:v>0.33155092592592594</c:v>
                      </c:pt>
                      <c:pt idx="441">
                        <c:v>0.33156249999999998</c:v>
                      </c:pt>
                      <c:pt idx="442">
                        <c:v>0.33157407407407408</c:v>
                      </c:pt>
                      <c:pt idx="443">
                        <c:v>0.33158564814814812</c:v>
                      </c:pt>
                      <c:pt idx="444">
                        <c:v>0.33159722222222221</c:v>
                      </c:pt>
                      <c:pt idx="445">
                        <c:v>0.3316087962962963</c:v>
                      </c:pt>
                      <c:pt idx="446">
                        <c:v>0.33162037037037034</c:v>
                      </c:pt>
                      <c:pt idx="447">
                        <c:v>0.33163194444444444</c:v>
                      </c:pt>
                      <c:pt idx="448">
                        <c:v>0.33164351851851853</c:v>
                      </c:pt>
                      <c:pt idx="449">
                        <c:v>0.33165509259259257</c:v>
                      </c:pt>
                      <c:pt idx="450">
                        <c:v>0.33166666666666667</c:v>
                      </c:pt>
                      <c:pt idx="451">
                        <c:v>0.33167824074074076</c:v>
                      </c:pt>
                      <c:pt idx="452">
                        <c:v>0.3316898148148148</c:v>
                      </c:pt>
                      <c:pt idx="453">
                        <c:v>0.33170138888888889</c:v>
                      </c:pt>
                      <c:pt idx="454">
                        <c:v>0.33171296296296299</c:v>
                      </c:pt>
                      <c:pt idx="455">
                        <c:v>0.33172453703703703</c:v>
                      </c:pt>
                      <c:pt idx="456">
                        <c:v>0.33173611111111112</c:v>
                      </c:pt>
                      <c:pt idx="457">
                        <c:v>0.33174768518518521</c:v>
                      </c:pt>
                      <c:pt idx="458">
                        <c:v>0.33175925925925925</c:v>
                      </c:pt>
                      <c:pt idx="459">
                        <c:v>0.33177083333333335</c:v>
                      </c:pt>
                      <c:pt idx="460">
                        <c:v>0.33178240740740739</c:v>
                      </c:pt>
                      <c:pt idx="461">
                        <c:v>0.33179398148148148</c:v>
                      </c:pt>
                      <c:pt idx="462">
                        <c:v>0.33180555555555552</c:v>
                      </c:pt>
                      <c:pt idx="463">
                        <c:v>0.33181712962962967</c:v>
                      </c:pt>
                      <c:pt idx="464">
                        <c:v>0.33182870370370371</c:v>
                      </c:pt>
                      <c:pt idx="465">
                        <c:v>0.33184027777777775</c:v>
                      </c:pt>
                      <c:pt idx="466">
                        <c:v>0.33185185185185184</c:v>
                      </c:pt>
                      <c:pt idx="467">
                        <c:v>0.33186342592592594</c:v>
                      </c:pt>
                      <c:pt idx="468">
                        <c:v>0.33187499999999998</c:v>
                      </c:pt>
                      <c:pt idx="469">
                        <c:v>0.33188657407407407</c:v>
                      </c:pt>
                      <c:pt idx="470">
                        <c:v>0.33189814814814816</c:v>
                      </c:pt>
                      <c:pt idx="471">
                        <c:v>0.3319097222222222</c:v>
                      </c:pt>
                      <c:pt idx="472">
                        <c:v>0.3319212962962963</c:v>
                      </c:pt>
                      <c:pt idx="473">
                        <c:v>0.33193287037037039</c:v>
                      </c:pt>
                      <c:pt idx="474">
                        <c:v>0.33194444444444443</c:v>
                      </c:pt>
                      <c:pt idx="475">
                        <c:v>0.33425925925925926</c:v>
                      </c:pt>
                      <c:pt idx="476">
                        <c:v>0.33427083333333335</c:v>
                      </c:pt>
                      <c:pt idx="477">
                        <c:v>0.33428240740740739</c:v>
                      </c:pt>
                      <c:pt idx="478">
                        <c:v>0.33429398148148143</c:v>
                      </c:pt>
                      <c:pt idx="479">
                        <c:v>0.33430555555555558</c:v>
                      </c:pt>
                      <c:pt idx="480">
                        <c:v>0.33431712962962962</c:v>
                      </c:pt>
                      <c:pt idx="481">
                        <c:v>0.33432870370370371</c:v>
                      </c:pt>
                      <c:pt idx="482">
                        <c:v>0.33434027777777775</c:v>
                      </c:pt>
                      <c:pt idx="483">
                        <c:v>0.33434027777777775</c:v>
                      </c:pt>
                      <c:pt idx="484">
                        <c:v>0.33435185185185184</c:v>
                      </c:pt>
                      <c:pt idx="485">
                        <c:v>0.33436342592592588</c:v>
                      </c:pt>
                      <c:pt idx="486">
                        <c:v>0.33437500000000003</c:v>
                      </c:pt>
                      <c:pt idx="487">
                        <c:v>0.33438657407407407</c:v>
                      </c:pt>
                      <c:pt idx="488">
                        <c:v>0.33439814814814817</c:v>
                      </c:pt>
                      <c:pt idx="489">
                        <c:v>0.33440972222222221</c:v>
                      </c:pt>
                      <c:pt idx="490">
                        <c:v>0.3344212962962963</c:v>
                      </c:pt>
                      <c:pt idx="491">
                        <c:v>0.33443287037037034</c:v>
                      </c:pt>
                      <c:pt idx="492">
                        <c:v>0.33444444444444449</c:v>
                      </c:pt>
                      <c:pt idx="493">
                        <c:v>0.33445601851851853</c:v>
                      </c:pt>
                      <c:pt idx="494">
                        <c:v>0.33446759259259262</c:v>
                      </c:pt>
                      <c:pt idx="495">
                        <c:v>0.33447916666666666</c:v>
                      </c:pt>
                      <c:pt idx="496">
                        <c:v>0.33449074074074076</c:v>
                      </c:pt>
                      <c:pt idx="497">
                        <c:v>0.33450231481481479</c:v>
                      </c:pt>
                      <c:pt idx="498">
                        <c:v>0.33451388888888894</c:v>
                      </c:pt>
                      <c:pt idx="499">
                        <c:v>0.33452546296296298</c:v>
                      </c:pt>
                      <c:pt idx="500">
                        <c:v>0.33453703703703702</c:v>
                      </c:pt>
                      <c:pt idx="501">
                        <c:v>0.33454861111111112</c:v>
                      </c:pt>
                      <c:pt idx="502">
                        <c:v>0.33456018518518515</c:v>
                      </c:pt>
                      <c:pt idx="503">
                        <c:v>0.33457175925925925</c:v>
                      </c:pt>
                      <c:pt idx="504">
                        <c:v>0.33458333333333329</c:v>
                      </c:pt>
                      <c:pt idx="505">
                        <c:v>0.33459490740740744</c:v>
                      </c:pt>
                      <c:pt idx="506">
                        <c:v>0.33460648148148148</c:v>
                      </c:pt>
                      <c:pt idx="507">
                        <c:v>0.33461805555555557</c:v>
                      </c:pt>
                      <c:pt idx="508">
                        <c:v>0.33462962962962961</c:v>
                      </c:pt>
                      <c:pt idx="509">
                        <c:v>0.3346412037037037</c:v>
                      </c:pt>
                      <c:pt idx="510">
                        <c:v>0.33465277777777774</c:v>
                      </c:pt>
                      <c:pt idx="511">
                        <c:v>0.33466435185185189</c:v>
                      </c:pt>
                      <c:pt idx="512">
                        <c:v>0.33467592592592593</c:v>
                      </c:pt>
                      <c:pt idx="513">
                        <c:v>0.33468750000000003</c:v>
                      </c:pt>
                      <c:pt idx="514">
                        <c:v>0.33469907407407407</c:v>
                      </c:pt>
                      <c:pt idx="515">
                        <c:v>0.33471064814814816</c:v>
                      </c:pt>
                      <c:pt idx="516">
                        <c:v>0.3347222222222222</c:v>
                      </c:pt>
                      <c:pt idx="517">
                        <c:v>0.33473379629629635</c:v>
                      </c:pt>
                      <c:pt idx="518">
                        <c:v>0.33474537037037039</c:v>
                      </c:pt>
                      <c:pt idx="519">
                        <c:v>0.33520833333333333</c:v>
                      </c:pt>
                      <c:pt idx="520">
                        <c:v>0.33521990740740742</c:v>
                      </c:pt>
                      <c:pt idx="521">
                        <c:v>0.33523148148148146</c:v>
                      </c:pt>
                      <c:pt idx="522">
                        <c:v>0.3352430555555555</c:v>
                      </c:pt>
                      <c:pt idx="523">
                        <c:v>0.33525462962962965</c:v>
                      </c:pt>
                      <c:pt idx="524">
                        <c:v>0.33526620370370369</c:v>
                      </c:pt>
                      <c:pt idx="525">
                        <c:v>0.33527777777777779</c:v>
                      </c:pt>
                      <c:pt idx="526">
                        <c:v>0.33528935185185182</c:v>
                      </c:pt>
                      <c:pt idx="527">
                        <c:v>0.33530092592592592</c:v>
                      </c:pt>
                      <c:pt idx="528">
                        <c:v>0.33531249999999996</c:v>
                      </c:pt>
                      <c:pt idx="529">
                        <c:v>0.33532407407407411</c:v>
                      </c:pt>
                      <c:pt idx="530">
                        <c:v>0.33533564814814815</c:v>
                      </c:pt>
                      <c:pt idx="531">
                        <c:v>0.33534722222222224</c:v>
                      </c:pt>
                      <c:pt idx="532">
                        <c:v>0.33535879629629628</c:v>
                      </c:pt>
                      <c:pt idx="533">
                        <c:v>0.33537037037037037</c:v>
                      </c:pt>
                      <c:pt idx="534">
                        <c:v>0.33538194444444441</c:v>
                      </c:pt>
                      <c:pt idx="535">
                        <c:v>0.33539351851851856</c:v>
                      </c:pt>
                      <c:pt idx="536">
                        <c:v>0.3354050925925926</c:v>
                      </c:pt>
                      <c:pt idx="537">
                        <c:v>0.3354166666666667</c:v>
                      </c:pt>
                      <c:pt idx="538">
                        <c:v>0.3354166666666667</c:v>
                      </c:pt>
                      <c:pt idx="539">
                        <c:v>0.33542824074074074</c:v>
                      </c:pt>
                      <c:pt idx="540">
                        <c:v>0.33543981481481483</c:v>
                      </c:pt>
                      <c:pt idx="541">
                        <c:v>0.33545138888888887</c:v>
                      </c:pt>
                      <c:pt idx="542">
                        <c:v>0.33546296296296302</c:v>
                      </c:pt>
                      <c:pt idx="543">
                        <c:v>0.33547453703703706</c:v>
                      </c:pt>
                      <c:pt idx="544">
                        <c:v>0.3354861111111111</c:v>
                      </c:pt>
                      <c:pt idx="545">
                        <c:v>0.33549768518518519</c:v>
                      </c:pt>
                      <c:pt idx="546">
                        <c:v>0.33550925925925923</c:v>
                      </c:pt>
                      <c:pt idx="547">
                        <c:v>0.33552083333333332</c:v>
                      </c:pt>
                      <c:pt idx="548">
                        <c:v>0.33553240740740736</c:v>
                      </c:pt>
                      <c:pt idx="549">
                        <c:v>0.33554398148148151</c:v>
                      </c:pt>
                      <c:pt idx="550">
                        <c:v>0.33555555555555555</c:v>
                      </c:pt>
                      <c:pt idx="551">
                        <c:v>0.33589120370370368</c:v>
                      </c:pt>
                      <c:pt idx="552">
                        <c:v>0.33590277777777783</c:v>
                      </c:pt>
                      <c:pt idx="553">
                        <c:v>0.33591435185185187</c:v>
                      </c:pt>
                      <c:pt idx="554">
                        <c:v>0.33592592592592596</c:v>
                      </c:pt>
                      <c:pt idx="555">
                        <c:v>0.3359375</c:v>
                      </c:pt>
                      <c:pt idx="556">
                        <c:v>0.33594907407407404</c:v>
                      </c:pt>
                      <c:pt idx="557">
                        <c:v>0.33596064814814813</c:v>
                      </c:pt>
                      <c:pt idx="558">
                        <c:v>0.33597222222222217</c:v>
                      </c:pt>
                      <c:pt idx="559">
                        <c:v>0.33598379629629632</c:v>
                      </c:pt>
                      <c:pt idx="560">
                        <c:v>0.33599537037037036</c:v>
                      </c:pt>
                      <c:pt idx="561">
                        <c:v>0.33600694444444446</c:v>
                      </c:pt>
                      <c:pt idx="562">
                        <c:v>0.33601851851851849</c:v>
                      </c:pt>
                      <c:pt idx="563">
                        <c:v>0.33603009259259259</c:v>
                      </c:pt>
                      <c:pt idx="564">
                        <c:v>0.33604166666666663</c:v>
                      </c:pt>
                      <c:pt idx="565">
                        <c:v>0.33605324074074078</c:v>
                      </c:pt>
                      <c:pt idx="566">
                        <c:v>0.33606481481481482</c:v>
                      </c:pt>
                      <c:pt idx="567">
                        <c:v>0.33606481481481482</c:v>
                      </c:pt>
                      <c:pt idx="568">
                        <c:v>0.33607638888888891</c:v>
                      </c:pt>
                      <c:pt idx="569">
                        <c:v>0.33608796296296295</c:v>
                      </c:pt>
                      <c:pt idx="570">
                        <c:v>0.33609953703703704</c:v>
                      </c:pt>
                      <c:pt idx="571">
                        <c:v>0.33611111111111108</c:v>
                      </c:pt>
                      <c:pt idx="572">
                        <c:v>0.33612268518518523</c:v>
                      </c:pt>
                      <c:pt idx="573">
                        <c:v>0.33613425925925927</c:v>
                      </c:pt>
                      <c:pt idx="574">
                        <c:v>0.33614583333333337</c:v>
                      </c:pt>
                      <c:pt idx="575">
                        <c:v>0.3361574074074074</c:v>
                      </c:pt>
                      <c:pt idx="576">
                        <c:v>0.3361689814814815</c:v>
                      </c:pt>
                      <c:pt idx="577">
                        <c:v>0.33618055555555554</c:v>
                      </c:pt>
                      <c:pt idx="578">
                        <c:v>0.33619212962962958</c:v>
                      </c:pt>
                      <c:pt idx="579">
                        <c:v>0.33620370370370373</c:v>
                      </c:pt>
                      <c:pt idx="580">
                        <c:v>0.33621527777777777</c:v>
                      </c:pt>
                      <c:pt idx="581">
                        <c:v>0.33622685185185186</c:v>
                      </c:pt>
                      <c:pt idx="582">
                        <c:v>0.3362384259259259</c:v>
                      </c:pt>
                      <c:pt idx="583">
                        <c:v>0.33624999999999999</c:v>
                      </c:pt>
                      <c:pt idx="584">
                        <c:v>0.33626157407407403</c:v>
                      </c:pt>
                      <c:pt idx="585">
                        <c:v>0.33627314814814818</c:v>
                      </c:pt>
                      <c:pt idx="586">
                        <c:v>0.33628472222222222</c:v>
                      </c:pt>
                      <c:pt idx="587">
                        <c:v>0.33629629629629632</c:v>
                      </c:pt>
                      <c:pt idx="588">
                        <c:v>0.33655092592592589</c:v>
                      </c:pt>
                      <c:pt idx="589">
                        <c:v>0.33656250000000004</c:v>
                      </c:pt>
                      <c:pt idx="590">
                        <c:v>0.33657407407407408</c:v>
                      </c:pt>
                      <c:pt idx="591">
                        <c:v>0.33658564814814818</c:v>
                      </c:pt>
                      <c:pt idx="592">
                        <c:v>0.33659722222222221</c:v>
                      </c:pt>
                      <c:pt idx="593">
                        <c:v>0.33660879629629631</c:v>
                      </c:pt>
                      <c:pt idx="594">
                        <c:v>0.33662037037037035</c:v>
                      </c:pt>
                      <c:pt idx="595">
                        <c:v>0.3366319444444445</c:v>
                      </c:pt>
                      <c:pt idx="596">
                        <c:v>0.33664351851851854</c:v>
                      </c:pt>
                      <c:pt idx="597">
                        <c:v>0.33665509259259258</c:v>
                      </c:pt>
                      <c:pt idx="598">
                        <c:v>0.33666666666666667</c:v>
                      </c:pt>
                      <c:pt idx="599">
                        <c:v>0.33667824074074071</c:v>
                      </c:pt>
                      <c:pt idx="600">
                        <c:v>0.3366898148148148</c:v>
                      </c:pt>
                      <c:pt idx="601">
                        <c:v>0.33670138888888884</c:v>
                      </c:pt>
                      <c:pt idx="602">
                        <c:v>0.33671296296296299</c:v>
                      </c:pt>
                      <c:pt idx="603">
                        <c:v>0.33672453703703703</c:v>
                      </c:pt>
                      <c:pt idx="604">
                        <c:v>0.33673611111111112</c:v>
                      </c:pt>
                      <c:pt idx="605">
                        <c:v>0.33674768518518516</c:v>
                      </c:pt>
                      <c:pt idx="606">
                        <c:v>0.33675925925925926</c:v>
                      </c:pt>
                      <c:pt idx="607">
                        <c:v>0.3367708333333333</c:v>
                      </c:pt>
                      <c:pt idx="608">
                        <c:v>0.33678240740740745</c:v>
                      </c:pt>
                      <c:pt idx="609">
                        <c:v>0.33679398148148149</c:v>
                      </c:pt>
                      <c:pt idx="610">
                        <c:v>0.33680555555555558</c:v>
                      </c:pt>
                      <c:pt idx="611">
                        <c:v>0.33681712962962962</c:v>
                      </c:pt>
                      <c:pt idx="612">
                        <c:v>0.33682870370370371</c:v>
                      </c:pt>
                      <c:pt idx="613">
                        <c:v>0.33684027777777775</c:v>
                      </c:pt>
                      <c:pt idx="614">
                        <c:v>0.3368518518518519</c:v>
                      </c:pt>
                      <c:pt idx="615">
                        <c:v>0.33686342592592594</c:v>
                      </c:pt>
                      <c:pt idx="616">
                        <c:v>0.33687500000000004</c:v>
                      </c:pt>
                      <c:pt idx="617">
                        <c:v>0.33688657407407407</c:v>
                      </c:pt>
                      <c:pt idx="618">
                        <c:v>0.33689814814814811</c:v>
                      </c:pt>
                      <c:pt idx="619">
                        <c:v>0.33690972222222221</c:v>
                      </c:pt>
                      <c:pt idx="620">
                        <c:v>0.33692129629629625</c:v>
                      </c:pt>
                      <c:pt idx="621">
                        <c:v>0.3369328703703704</c:v>
                      </c:pt>
                      <c:pt idx="622">
                        <c:v>0.33694444444444444</c:v>
                      </c:pt>
                      <c:pt idx="623">
                        <c:v>0.33695601851851853</c:v>
                      </c:pt>
                      <c:pt idx="624">
                        <c:v>0.33696759259259257</c:v>
                      </c:pt>
                      <c:pt idx="625">
                        <c:v>0.33697916666666666</c:v>
                      </c:pt>
                      <c:pt idx="626">
                        <c:v>0.33738425925925924</c:v>
                      </c:pt>
                      <c:pt idx="627">
                        <c:v>0.33739583333333334</c:v>
                      </c:pt>
                      <c:pt idx="628">
                        <c:v>0.33740740740740738</c:v>
                      </c:pt>
                      <c:pt idx="629">
                        <c:v>0.33741898148148147</c:v>
                      </c:pt>
                      <c:pt idx="630">
                        <c:v>0.33743055555555551</c:v>
                      </c:pt>
                      <c:pt idx="631">
                        <c:v>0.33744212962962966</c:v>
                      </c:pt>
                      <c:pt idx="632">
                        <c:v>0.3374537037037037</c:v>
                      </c:pt>
                      <c:pt idx="633">
                        <c:v>0.33746527777777779</c:v>
                      </c:pt>
                      <c:pt idx="634">
                        <c:v>0.33747685185185183</c:v>
                      </c:pt>
                      <c:pt idx="635">
                        <c:v>0.33748842592592593</c:v>
                      </c:pt>
                      <c:pt idx="636">
                        <c:v>0.33749999999999997</c:v>
                      </c:pt>
                      <c:pt idx="637">
                        <c:v>0.33751157407407412</c:v>
                      </c:pt>
                      <c:pt idx="638">
                        <c:v>0.33752314814814816</c:v>
                      </c:pt>
                      <c:pt idx="639">
                        <c:v>0.33753472222222225</c:v>
                      </c:pt>
                      <c:pt idx="640">
                        <c:v>0.33754629629629629</c:v>
                      </c:pt>
                      <c:pt idx="641">
                        <c:v>0.33755787037037038</c:v>
                      </c:pt>
                      <c:pt idx="642">
                        <c:v>0.33756944444444442</c:v>
                      </c:pt>
                      <c:pt idx="643">
                        <c:v>0.33758101851851857</c:v>
                      </c:pt>
                      <c:pt idx="644">
                        <c:v>0.33759259259259261</c:v>
                      </c:pt>
                      <c:pt idx="645">
                        <c:v>0.33760416666666665</c:v>
                      </c:pt>
                      <c:pt idx="646">
                        <c:v>0.33761574074074074</c:v>
                      </c:pt>
                      <c:pt idx="647">
                        <c:v>0.33762731481481478</c:v>
                      </c:pt>
                      <c:pt idx="648">
                        <c:v>0.33763888888888888</c:v>
                      </c:pt>
                      <c:pt idx="649">
                        <c:v>0.33765046296296292</c:v>
                      </c:pt>
                      <c:pt idx="650">
                        <c:v>0.33766203703703707</c:v>
                      </c:pt>
                      <c:pt idx="651">
                        <c:v>0.3376736111111111</c:v>
                      </c:pt>
                      <c:pt idx="652">
                        <c:v>0.3376851851851852</c:v>
                      </c:pt>
                      <c:pt idx="653">
                        <c:v>0.33769675925925924</c:v>
                      </c:pt>
                      <c:pt idx="654">
                        <c:v>0.33770833333333333</c:v>
                      </c:pt>
                      <c:pt idx="655">
                        <c:v>0.33771990740740737</c:v>
                      </c:pt>
                      <c:pt idx="656">
                        <c:v>0.33773148148148152</c:v>
                      </c:pt>
                      <c:pt idx="657">
                        <c:v>0.33774305555555556</c:v>
                      </c:pt>
                      <c:pt idx="658">
                        <c:v>0.33774305555555556</c:v>
                      </c:pt>
                      <c:pt idx="659">
                        <c:v>0.33775462962962965</c:v>
                      </c:pt>
                      <c:pt idx="660">
                        <c:v>0.33776620370370369</c:v>
                      </c:pt>
                      <c:pt idx="661">
                        <c:v>0.33777777777777779</c:v>
                      </c:pt>
                      <c:pt idx="662">
                        <c:v>0.33778935185185183</c:v>
                      </c:pt>
                      <c:pt idx="663">
                        <c:v>0.33780092592592598</c:v>
                      </c:pt>
                      <c:pt idx="664">
                        <c:v>0.33781250000000002</c:v>
                      </c:pt>
                      <c:pt idx="665">
                        <c:v>0.33782407407407411</c:v>
                      </c:pt>
                      <c:pt idx="666">
                        <c:v>0.33783564814814815</c:v>
                      </c:pt>
                      <c:pt idx="667">
                        <c:v>0.33784722222222219</c:v>
                      </c:pt>
                      <c:pt idx="668">
                        <c:v>0.33785879629629628</c:v>
                      </c:pt>
                      <c:pt idx="669">
                        <c:v>0.33787037037037032</c:v>
                      </c:pt>
                      <c:pt idx="670">
                        <c:v>0.33788194444444447</c:v>
                      </c:pt>
                      <c:pt idx="671">
                        <c:v>0.33789351851851851</c:v>
                      </c:pt>
                      <c:pt idx="672">
                        <c:v>0.3379050925925926</c:v>
                      </c:pt>
                      <c:pt idx="673">
                        <c:v>0.33791666666666664</c:v>
                      </c:pt>
                      <c:pt idx="674">
                        <c:v>0.33792824074074074</c:v>
                      </c:pt>
                      <c:pt idx="675">
                        <c:v>0.33793981481481478</c:v>
                      </c:pt>
                      <c:pt idx="676">
                        <c:v>0.33795138888888893</c:v>
                      </c:pt>
                      <c:pt idx="677">
                        <c:v>0.33796296296296297</c:v>
                      </c:pt>
                      <c:pt idx="678">
                        <c:v>0.33797453703703706</c:v>
                      </c:pt>
                      <c:pt idx="679">
                        <c:v>0.3379861111111111</c:v>
                      </c:pt>
                      <c:pt idx="680">
                        <c:v>0.33799768518518519</c:v>
                      </c:pt>
                      <c:pt idx="681">
                        <c:v>0.33833333333333332</c:v>
                      </c:pt>
                      <c:pt idx="682">
                        <c:v>0.33834490740740741</c:v>
                      </c:pt>
                      <c:pt idx="683">
                        <c:v>0.33835648148148145</c:v>
                      </c:pt>
                      <c:pt idx="684">
                        <c:v>0.33836805555555555</c:v>
                      </c:pt>
                      <c:pt idx="685">
                        <c:v>0.33837962962962959</c:v>
                      </c:pt>
                      <c:pt idx="686">
                        <c:v>0.33839120370370374</c:v>
                      </c:pt>
                      <c:pt idx="687">
                        <c:v>0.33840277777777777</c:v>
                      </c:pt>
                      <c:pt idx="688">
                        <c:v>0.33841435185185187</c:v>
                      </c:pt>
                      <c:pt idx="689">
                        <c:v>0.33842592592592591</c:v>
                      </c:pt>
                      <c:pt idx="690">
                        <c:v>0.3384375</c:v>
                      </c:pt>
                      <c:pt idx="691">
                        <c:v>0.33844907407407404</c:v>
                      </c:pt>
                      <c:pt idx="692">
                        <c:v>0.33846064814814819</c:v>
                      </c:pt>
                      <c:pt idx="693">
                        <c:v>0.33847222222222223</c:v>
                      </c:pt>
                      <c:pt idx="694">
                        <c:v>0.33848379629629632</c:v>
                      </c:pt>
                      <c:pt idx="695">
                        <c:v>0.33849537037037036</c:v>
                      </c:pt>
                      <c:pt idx="696">
                        <c:v>0.33850694444444446</c:v>
                      </c:pt>
                      <c:pt idx="697">
                        <c:v>0.3385185185185185</c:v>
                      </c:pt>
                      <c:pt idx="698">
                        <c:v>0.33853009259259265</c:v>
                      </c:pt>
                      <c:pt idx="699">
                        <c:v>0.33854166666666669</c:v>
                      </c:pt>
                      <c:pt idx="700">
                        <c:v>0.33855324074074072</c:v>
                      </c:pt>
                      <c:pt idx="701">
                        <c:v>0.33856481481481482</c:v>
                      </c:pt>
                      <c:pt idx="702">
                        <c:v>0.33857638888888886</c:v>
                      </c:pt>
                      <c:pt idx="703">
                        <c:v>0.33858796296296295</c:v>
                      </c:pt>
                      <c:pt idx="704">
                        <c:v>0.33859953703703699</c:v>
                      </c:pt>
                      <c:pt idx="705">
                        <c:v>0.33861111111111114</c:v>
                      </c:pt>
                      <c:pt idx="706">
                        <c:v>0.33862268518518518</c:v>
                      </c:pt>
                      <c:pt idx="707">
                        <c:v>0.33863425925925927</c:v>
                      </c:pt>
                      <c:pt idx="708">
                        <c:v>0.33864583333333331</c:v>
                      </c:pt>
                      <c:pt idx="709">
                        <c:v>0.33865740740740741</c:v>
                      </c:pt>
                      <c:pt idx="710">
                        <c:v>0.33866898148148145</c:v>
                      </c:pt>
                      <c:pt idx="711">
                        <c:v>0.3386805555555556</c:v>
                      </c:pt>
                      <c:pt idx="712">
                        <c:v>0.33869212962962963</c:v>
                      </c:pt>
                      <c:pt idx="713">
                        <c:v>0.33870370370370373</c:v>
                      </c:pt>
                      <c:pt idx="714">
                        <c:v>0.33871527777777777</c:v>
                      </c:pt>
                      <c:pt idx="715">
                        <c:v>0.33872685185185186</c:v>
                      </c:pt>
                      <c:pt idx="716">
                        <c:v>0.3387384259259259</c:v>
                      </c:pt>
                      <c:pt idx="717">
                        <c:v>0.33875000000000005</c:v>
                      </c:pt>
                      <c:pt idx="718">
                        <c:v>0.33876157407407409</c:v>
                      </c:pt>
                      <c:pt idx="719">
                        <c:v>0.33877314814814818</c:v>
                      </c:pt>
                      <c:pt idx="720">
                        <c:v>0.33878472222222222</c:v>
                      </c:pt>
                      <c:pt idx="721">
                        <c:v>0.33878472222222222</c:v>
                      </c:pt>
                      <c:pt idx="722">
                        <c:v>0.33879629629629626</c:v>
                      </c:pt>
                      <c:pt idx="723">
                        <c:v>0.33880787037037036</c:v>
                      </c:pt>
                      <c:pt idx="724">
                        <c:v>0.3388194444444444</c:v>
                      </c:pt>
                      <c:pt idx="725">
                        <c:v>0.33883101851851855</c:v>
                      </c:pt>
                      <c:pt idx="726">
                        <c:v>0.33884259259259258</c:v>
                      </c:pt>
                      <c:pt idx="727">
                        <c:v>0.33885416666666668</c:v>
                      </c:pt>
                      <c:pt idx="728">
                        <c:v>0.33886574074074072</c:v>
                      </c:pt>
                      <c:pt idx="729">
                        <c:v>0.33887731481481481</c:v>
                      </c:pt>
                      <c:pt idx="730">
                        <c:v>0.33888888888888885</c:v>
                      </c:pt>
                      <c:pt idx="731">
                        <c:v>0.338900462962963</c:v>
                      </c:pt>
                      <c:pt idx="732">
                        <c:v>0.33891203703703704</c:v>
                      </c:pt>
                      <c:pt idx="733">
                        <c:v>0.33892361111111113</c:v>
                      </c:pt>
                      <c:pt idx="734">
                        <c:v>0.33893518518518517</c:v>
                      </c:pt>
                      <c:pt idx="735">
                        <c:v>0.33894675925925927</c:v>
                      </c:pt>
                      <c:pt idx="736">
                        <c:v>0.33895833333333331</c:v>
                      </c:pt>
                      <c:pt idx="737">
                        <c:v>0.33896990740740746</c:v>
                      </c:pt>
                      <c:pt idx="738">
                        <c:v>0.33898148148148149</c:v>
                      </c:pt>
                      <c:pt idx="739">
                        <c:v>0.33899305555555559</c:v>
                      </c:pt>
                      <c:pt idx="740">
                        <c:v>0.33900462962962963</c:v>
                      </c:pt>
                      <c:pt idx="741">
                        <c:v>0.34192129629629631</c:v>
                      </c:pt>
                      <c:pt idx="742">
                        <c:v>0.34193287037037035</c:v>
                      </c:pt>
                      <c:pt idx="743">
                        <c:v>0.34194444444444444</c:v>
                      </c:pt>
                      <c:pt idx="744">
                        <c:v>0.34195601851851848</c:v>
                      </c:pt>
                      <c:pt idx="745">
                        <c:v>0.34196759259259263</c:v>
                      </c:pt>
                      <c:pt idx="746">
                        <c:v>0.34197916666666667</c:v>
                      </c:pt>
                      <c:pt idx="747">
                        <c:v>0.34199074074074076</c:v>
                      </c:pt>
                      <c:pt idx="748">
                        <c:v>0.3420023148148148</c:v>
                      </c:pt>
                      <c:pt idx="749">
                        <c:v>0.3420138888888889</c:v>
                      </c:pt>
                      <c:pt idx="750">
                        <c:v>0.34202546296296293</c:v>
                      </c:pt>
                      <c:pt idx="751">
                        <c:v>0.34203703703703708</c:v>
                      </c:pt>
                      <c:pt idx="752">
                        <c:v>0.34204861111111112</c:v>
                      </c:pt>
                      <c:pt idx="753">
                        <c:v>0.34206018518518522</c:v>
                      </c:pt>
                      <c:pt idx="754">
                        <c:v>0.34207175925925926</c:v>
                      </c:pt>
                      <c:pt idx="755">
                        <c:v>0.34208333333333335</c:v>
                      </c:pt>
                      <c:pt idx="756">
                        <c:v>0.34208333333333335</c:v>
                      </c:pt>
                      <c:pt idx="757">
                        <c:v>0.34209490740740739</c:v>
                      </c:pt>
                      <c:pt idx="758">
                        <c:v>0.34210648148148143</c:v>
                      </c:pt>
                      <c:pt idx="759">
                        <c:v>0.34211805555555558</c:v>
                      </c:pt>
                      <c:pt idx="760">
                        <c:v>0.34212962962962962</c:v>
                      </c:pt>
                      <c:pt idx="761">
                        <c:v>0.34214120370370371</c:v>
                      </c:pt>
                      <c:pt idx="762">
                        <c:v>0.34215277777777775</c:v>
                      </c:pt>
                      <c:pt idx="763">
                        <c:v>0.34216435185185184</c:v>
                      </c:pt>
                      <c:pt idx="764">
                        <c:v>0.34217592592592588</c:v>
                      </c:pt>
                      <c:pt idx="765">
                        <c:v>0.34218750000000003</c:v>
                      </c:pt>
                      <c:pt idx="766">
                        <c:v>0.34219907407407407</c:v>
                      </c:pt>
                      <c:pt idx="767">
                        <c:v>0.34221064814814817</c:v>
                      </c:pt>
                      <c:pt idx="768">
                        <c:v>0.34222222222222221</c:v>
                      </c:pt>
                      <c:pt idx="769">
                        <c:v>0.3422337962962963</c:v>
                      </c:pt>
                      <c:pt idx="770">
                        <c:v>0.34224537037037034</c:v>
                      </c:pt>
                      <c:pt idx="771">
                        <c:v>0.34225694444444449</c:v>
                      </c:pt>
                      <c:pt idx="772">
                        <c:v>0.34226851851851853</c:v>
                      </c:pt>
                      <c:pt idx="773">
                        <c:v>0.34228009259259262</c:v>
                      </c:pt>
                      <c:pt idx="774">
                        <c:v>0.34229166666666666</c:v>
                      </c:pt>
                      <c:pt idx="775">
                        <c:v>0.34230324074074076</c:v>
                      </c:pt>
                      <c:pt idx="776">
                        <c:v>0.34231481481481479</c:v>
                      </c:pt>
                      <c:pt idx="777">
                        <c:v>0.34232638888888883</c:v>
                      </c:pt>
                      <c:pt idx="778">
                        <c:v>0.34233796296296298</c:v>
                      </c:pt>
                      <c:pt idx="779">
                        <c:v>0.34234953703703702</c:v>
                      </c:pt>
                      <c:pt idx="780">
                        <c:v>0.34236111111111112</c:v>
                      </c:pt>
                      <c:pt idx="781">
                        <c:v>0.34237268518518515</c:v>
                      </c:pt>
                      <c:pt idx="782">
                        <c:v>0.34238425925925925</c:v>
                      </c:pt>
                      <c:pt idx="783">
                        <c:v>0.34239583333333329</c:v>
                      </c:pt>
                      <c:pt idx="784">
                        <c:v>0.34240740740740744</c:v>
                      </c:pt>
                      <c:pt idx="785">
                        <c:v>0.34241898148148148</c:v>
                      </c:pt>
                      <c:pt idx="786">
                        <c:v>0.34243055555555557</c:v>
                      </c:pt>
                      <c:pt idx="787">
                        <c:v>0.34244212962962961</c:v>
                      </c:pt>
                      <c:pt idx="788">
                        <c:v>0.3424537037037037</c:v>
                      </c:pt>
                      <c:pt idx="789">
                        <c:v>0.34246527777777774</c:v>
                      </c:pt>
                      <c:pt idx="790">
                        <c:v>0.34247685185185189</c:v>
                      </c:pt>
                      <c:pt idx="791">
                        <c:v>0.34248842592592593</c:v>
                      </c:pt>
                      <c:pt idx="792">
                        <c:v>0.34250000000000003</c:v>
                      </c:pt>
                      <c:pt idx="793">
                        <c:v>0.34251157407407407</c:v>
                      </c:pt>
                      <c:pt idx="794">
                        <c:v>0.34252314814814816</c:v>
                      </c:pt>
                      <c:pt idx="795">
                        <c:v>0.3425347222222222</c:v>
                      </c:pt>
                      <c:pt idx="796">
                        <c:v>0.34254629629629635</c:v>
                      </c:pt>
                      <c:pt idx="797">
                        <c:v>0.34255787037037039</c:v>
                      </c:pt>
                      <c:pt idx="798">
                        <c:v>0.34312499999999996</c:v>
                      </c:pt>
                      <c:pt idx="799">
                        <c:v>0.34313657407407411</c:v>
                      </c:pt>
                      <c:pt idx="800">
                        <c:v>0.34314814814814815</c:v>
                      </c:pt>
                      <c:pt idx="801">
                        <c:v>0.34315972222222224</c:v>
                      </c:pt>
                      <c:pt idx="802">
                        <c:v>0.34317129629629628</c:v>
                      </c:pt>
                      <c:pt idx="803">
                        <c:v>0.34318287037037037</c:v>
                      </c:pt>
                      <c:pt idx="804">
                        <c:v>0.34319444444444441</c:v>
                      </c:pt>
                      <c:pt idx="805">
                        <c:v>0.34320601851851856</c:v>
                      </c:pt>
                      <c:pt idx="806">
                        <c:v>0.3432175925925926</c:v>
                      </c:pt>
                      <c:pt idx="807">
                        <c:v>0.3432291666666667</c:v>
                      </c:pt>
                      <c:pt idx="808">
                        <c:v>0.34324074074074074</c:v>
                      </c:pt>
                      <c:pt idx="809">
                        <c:v>0.34325231481481483</c:v>
                      </c:pt>
                      <c:pt idx="810">
                        <c:v>0.34326388888888887</c:v>
                      </c:pt>
                      <c:pt idx="811">
                        <c:v>0.34327546296296302</c:v>
                      </c:pt>
                      <c:pt idx="812">
                        <c:v>0.34328703703703706</c:v>
                      </c:pt>
                      <c:pt idx="813">
                        <c:v>0.3432986111111111</c:v>
                      </c:pt>
                      <c:pt idx="814">
                        <c:v>0.34331018518518519</c:v>
                      </c:pt>
                      <c:pt idx="815">
                        <c:v>0.34332175925925923</c:v>
                      </c:pt>
                      <c:pt idx="816">
                        <c:v>0.34333333333333332</c:v>
                      </c:pt>
                      <c:pt idx="817">
                        <c:v>0.34334490740740736</c:v>
                      </c:pt>
                      <c:pt idx="818">
                        <c:v>0.34335648148148151</c:v>
                      </c:pt>
                      <c:pt idx="819">
                        <c:v>0.34336805555555555</c:v>
                      </c:pt>
                      <c:pt idx="820">
                        <c:v>0.34337962962962965</c:v>
                      </c:pt>
                      <c:pt idx="821">
                        <c:v>0.34339120370370368</c:v>
                      </c:pt>
                      <c:pt idx="822">
                        <c:v>0.34340277777777778</c:v>
                      </c:pt>
                      <c:pt idx="823">
                        <c:v>0.34341435185185182</c:v>
                      </c:pt>
                      <c:pt idx="824">
                        <c:v>0.34342592592592597</c:v>
                      </c:pt>
                      <c:pt idx="825">
                        <c:v>0.34342592592592597</c:v>
                      </c:pt>
                      <c:pt idx="826">
                        <c:v>0.34343750000000001</c:v>
                      </c:pt>
                      <c:pt idx="827">
                        <c:v>0.3434490740740741</c:v>
                      </c:pt>
                      <c:pt idx="828">
                        <c:v>0.34346064814814814</c:v>
                      </c:pt>
                      <c:pt idx="829">
                        <c:v>0.34347222222222223</c:v>
                      </c:pt>
                      <c:pt idx="830">
                        <c:v>0.34348379629629627</c:v>
                      </c:pt>
                      <c:pt idx="831">
                        <c:v>0.34349537037037042</c:v>
                      </c:pt>
                      <c:pt idx="832">
                        <c:v>0.34350694444444446</c:v>
                      </c:pt>
                      <c:pt idx="833">
                        <c:v>0.3435185185185185</c:v>
                      </c:pt>
                      <c:pt idx="834">
                        <c:v>0.3435300925925926</c:v>
                      </c:pt>
                      <c:pt idx="835">
                        <c:v>0.34354166666666663</c:v>
                      </c:pt>
                      <c:pt idx="836">
                        <c:v>0.34355324074074073</c:v>
                      </c:pt>
                      <c:pt idx="837">
                        <c:v>0.34356481481481477</c:v>
                      </c:pt>
                      <c:pt idx="838">
                        <c:v>0.34357638888888892</c:v>
                      </c:pt>
                      <c:pt idx="839">
                        <c:v>0.34358796296296296</c:v>
                      </c:pt>
                      <c:pt idx="840">
                        <c:v>0.34359953703703705</c:v>
                      </c:pt>
                      <c:pt idx="841">
                        <c:v>0.34379629629629632</c:v>
                      </c:pt>
                      <c:pt idx="842">
                        <c:v>0.34380787037037036</c:v>
                      </c:pt>
                      <c:pt idx="843">
                        <c:v>0.34381944444444446</c:v>
                      </c:pt>
                      <c:pt idx="844">
                        <c:v>0.34381944444444446</c:v>
                      </c:pt>
                      <c:pt idx="845">
                        <c:v>0.34383101851851849</c:v>
                      </c:pt>
                      <c:pt idx="846">
                        <c:v>0.34384259259259259</c:v>
                      </c:pt>
                      <c:pt idx="847">
                        <c:v>0.34385416666666663</c:v>
                      </c:pt>
                      <c:pt idx="848">
                        <c:v>0.34386574074074078</c:v>
                      </c:pt>
                      <c:pt idx="849">
                        <c:v>0.34387731481481482</c:v>
                      </c:pt>
                      <c:pt idx="850">
                        <c:v>0.34388888888888891</c:v>
                      </c:pt>
                      <c:pt idx="851">
                        <c:v>0.34390046296296295</c:v>
                      </c:pt>
                      <c:pt idx="852">
                        <c:v>0.34391203703703704</c:v>
                      </c:pt>
                      <c:pt idx="853">
                        <c:v>0.34392361111111108</c:v>
                      </c:pt>
                      <c:pt idx="854">
                        <c:v>0.34393518518518523</c:v>
                      </c:pt>
                      <c:pt idx="855">
                        <c:v>0.34394675925925927</c:v>
                      </c:pt>
                      <c:pt idx="856">
                        <c:v>0.34395833333333337</c:v>
                      </c:pt>
                      <c:pt idx="857">
                        <c:v>0.3439699074074074</c:v>
                      </c:pt>
                      <c:pt idx="858">
                        <c:v>0.3439814814814815</c:v>
                      </c:pt>
                      <c:pt idx="859">
                        <c:v>0.34399305555555554</c:v>
                      </c:pt>
                      <c:pt idx="860">
                        <c:v>0.34400462962962958</c:v>
                      </c:pt>
                      <c:pt idx="861">
                        <c:v>0.34401620370370373</c:v>
                      </c:pt>
                      <c:pt idx="862">
                        <c:v>0.34402777777777777</c:v>
                      </c:pt>
                      <c:pt idx="863">
                        <c:v>0.34403935185185186</c:v>
                      </c:pt>
                      <c:pt idx="864">
                        <c:v>0.3440509259259259</c:v>
                      </c:pt>
                      <c:pt idx="865">
                        <c:v>0.34406249999999999</c:v>
                      </c:pt>
                      <c:pt idx="866">
                        <c:v>0.34407407407407403</c:v>
                      </c:pt>
                      <c:pt idx="867">
                        <c:v>0.34408564814814818</c:v>
                      </c:pt>
                      <c:pt idx="868">
                        <c:v>0.34409722222222222</c:v>
                      </c:pt>
                      <c:pt idx="869">
                        <c:v>0.34410879629629632</c:v>
                      </c:pt>
                      <c:pt idx="870">
                        <c:v>0.34412037037037035</c:v>
                      </c:pt>
                      <c:pt idx="871">
                        <c:v>0.34413194444444445</c:v>
                      </c:pt>
                      <c:pt idx="872">
                        <c:v>0.34414351851851849</c:v>
                      </c:pt>
                      <c:pt idx="873">
                        <c:v>0.34415509259259264</c:v>
                      </c:pt>
                      <c:pt idx="874">
                        <c:v>0.34416666666666668</c:v>
                      </c:pt>
                      <c:pt idx="875">
                        <c:v>0.34417824074074077</c:v>
                      </c:pt>
                      <c:pt idx="876">
                        <c:v>0.34418981481481481</c:v>
                      </c:pt>
                      <c:pt idx="877">
                        <c:v>0.3442013888888889</c:v>
                      </c:pt>
                      <c:pt idx="878">
                        <c:v>0.34421296296296294</c:v>
                      </c:pt>
                      <c:pt idx="879">
                        <c:v>0.34422453703703698</c:v>
                      </c:pt>
                      <c:pt idx="880">
                        <c:v>0.34423611111111113</c:v>
                      </c:pt>
                      <c:pt idx="881">
                        <c:v>0.34424768518518517</c:v>
                      </c:pt>
                      <c:pt idx="882">
                        <c:v>0.34425925925925926</c:v>
                      </c:pt>
                      <c:pt idx="883">
                        <c:v>0.3442708333333333</c:v>
                      </c:pt>
                      <c:pt idx="884">
                        <c:v>0.3442824074074074</c:v>
                      </c:pt>
                      <c:pt idx="885">
                        <c:v>0.34429398148148144</c:v>
                      </c:pt>
                      <c:pt idx="886">
                        <c:v>0.34459490740740745</c:v>
                      </c:pt>
                      <c:pt idx="887">
                        <c:v>0.34460648148148149</c:v>
                      </c:pt>
                      <c:pt idx="888">
                        <c:v>0.34461805555555558</c:v>
                      </c:pt>
                      <c:pt idx="889">
                        <c:v>0.34462962962962962</c:v>
                      </c:pt>
                      <c:pt idx="890">
                        <c:v>0.34464120370370371</c:v>
                      </c:pt>
                      <c:pt idx="891">
                        <c:v>0.34465277777777775</c:v>
                      </c:pt>
                      <c:pt idx="892">
                        <c:v>0.3446643518518519</c:v>
                      </c:pt>
                      <c:pt idx="893">
                        <c:v>0.34467592592592594</c:v>
                      </c:pt>
                      <c:pt idx="894">
                        <c:v>0.34468750000000004</c:v>
                      </c:pt>
                      <c:pt idx="895">
                        <c:v>0.34469907407407407</c:v>
                      </c:pt>
                      <c:pt idx="896">
                        <c:v>0.34471064814814811</c:v>
                      </c:pt>
                      <c:pt idx="897">
                        <c:v>0.34472222222222221</c:v>
                      </c:pt>
                      <c:pt idx="898">
                        <c:v>0.34473379629629625</c:v>
                      </c:pt>
                      <c:pt idx="899">
                        <c:v>0.3447453703703704</c:v>
                      </c:pt>
                      <c:pt idx="900">
                        <c:v>0.34475694444444444</c:v>
                      </c:pt>
                      <c:pt idx="901">
                        <c:v>0.34476851851851853</c:v>
                      </c:pt>
                      <c:pt idx="902">
                        <c:v>0.34476851851851853</c:v>
                      </c:pt>
                      <c:pt idx="903">
                        <c:v>0.34478009259259257</c:v>
                      </c:pt>
                      <c:pt idx="904">
                        <c:v>0.34479166666666666</c:v>
                      </c:pt>
                      <c:pt idx="905">
                        <c:v>0.3448032407407407</c:v>
                      </c:pt>
                      <c:pt idx="906">
                        <c:v>0.34481481481481485</c:v>
                      </c:pt>
                      <c:pt idx="907">
                        <c:v>0.34482638888888889</c:v>
                      </c:pt>
                      <c:pt idx="908">
                        <c:v>0.34483796296296299</c:v>
                      </c:pt>
                      <c:pt idx="909">
                        <c:v>0.34484953703703702</c:v>
                      </c:pt>
                      <c:pt idx="910">
                        <c:v>0.34486111111111112</c:v>
                      </c:pt>
                      <c:pt idx="911">
                        <c:v>0.34487268518518516</c:v>
                      </c:pt>
                      <c:pt idx="912">
                        <c:v>0.34488425925925931</c:v>
                      </c:pt>
                      <c:pt idx="913">
                        <c:v>0.34489583333333335</c:v>
                      </c:pt>
                      <c:pt idx="914">
                        <c:v>0.34490740740740744</c:v>
                      </c:pt>
                      <c:pt idx="915">
                        <c:v>0.34491898148148148</c:v>
                      </c:pt>
                      <c:pt idx="916">
                        <c:v>0.34493055555555552</c:v>
                      </c:pt>
                      <c:pt idx="917">
                        <c:v>0.34494212962962961</c:v>
                      </c:pt>
                      <c:pt idx="918">
                        <c:v>0.34495370370370365</c:v>
                      </c:pt>
                      <c:pt idx="919">
                        <c:v>0.3449652777777778</c:v>
                      </c:pt>
                      <c:pt idx="920">
                        <c:v>0.34497685185185184</c:v>
                      </c:pt>
                      <c:pt idx="921">
                        <c:v>0.34498842592592593</c:v>
                      </c:pt>
                      <c:pt idx="922">
                        <c:v>0.34499999999999997</c:v>
                      </c:pt>
                      <c:pt idx="923">
                        <c:v>0.34501157407407407</c:v>
                      </c:pt>
                      <c:pt idx="924">
                        <c:v>0.34502314814814811</c:v>
                      </c:pt>
                      <c:pt idx="925">
                        <c:v>0.34503472222222226</c:v>
                      </c:pt>
                      <c:pt idx="926">
                        <c:v>0.3450462962962963</c:v>
                      </c:pt>
                      <c:pt idx="927">
                        <c:v>0.34505787037037039</c:v>
                      </c:pt>
                      <c:pt idx="928">
                        <c:v>0.34506944444444443</c:v>
                      </c:pt>
                      <c:pt idx="929">
                        <c:v>0.34528935185185183</c:v>
                      </c:pt>
                      <c:pt idx="930">
                        <c:v>0.34537037037037038</c:v>
                      </c:pt>
                      <c:pt idx="931">
                        <c:v>0.34538194444444442</c:v>
                      </c:pt>
                      <c:pt idx="932">
                        <c:v>0.34539351851851857</c:v>
                      </c:pt>
                      <c:pt idx="933">
                        <c:v>0.34540509259259261</c:v>
                      </c:pt>
                      <c:pt idx="934">
                        <c:v>0.34541666666666665</c:v>
                      </c:pt>
                      <c:pt idx="935">
                        <c:v>0.34542824074074074</c:v>
                      </c:pt>
                      <c:pt idx="936">
                        <c:v>0.34543981481481478</c:v>
                      </c:pt>
                      <c:pt idx="937">
                        <c:v>0.34545138888888888</c:v>
                      </c:pt>
                      <c:pt idx="938">
                        <c:v>0.34546296296296292</c:v>
                      </c:pt>
                      <c:pt idx="939">
                        <c:v>0.34547453703703707</c:v>
                      </c:pt>
                      <c:pt idx="940">
                        <c:v>0.3454861111111111</c:v>
                      </c:pt>
                      <c:pt idx="941">
                        <c:v>0.3454976851851852</c:v>
                      </c:pt>
                      <c:pt idx="942">
                        <c:v>0.34550925925925924</c:v>
                      </c:pt>
                      <c:pt idx="943">
                        <c:v>0.34552083333333333</c:v>
                      </c:pt>
                      <c:pt idx="944">
                        <c:v>0.34553240740740737</c:v>
                      </c:pt>
                      <c:pt idx="945">
                        <c:v>0.34553240740740737</c:v>
                      </c:pt>
                      <c:pt idx="946">
                        <c:v>0.34554398148148152</c:v>
                      </c:pt>
                      <c:pt idx="947">
                        <c:v>0.34555555555555556</c:v>
                      </c:pt>
                      <c:pt idx="948">
                        <c:v>0.34556712962962965</c:v>
                      </c:pt>
                      <c:pt idx="949">
                        <c:v>0.34557870370370369</c:v>
                      </c:pt>
                      <c:pt idx="950">
                        <c:v>0.34559027777777779</c:v>
                      </c:pt>
                      <c:pt idx="951">
                        <c:v>0.34560185185185183</c:v>
                      </c:pt>
                      <c:pt idx="952">
                        <c:v>0.34561342592592598</c:v>
                      </c:pt>
                      <c:pt idx="953">
                        <c:v>0.34562500000000002</c:v>
                      </c:pt>
                      <c:pt idx="954">
                        <c:v>0.34563657407407405</c:v>
                      </c:pt>
                      <c:pt idx="955">
                        <c:v>0.34564814814814815</c:v>
                      </c:pt>
                      <c:pt idx="956">
                        <c:v>0.34565972222222219</c:v>
                      </c:pt>
                      <c:pt idx="957">
                        <c:v>0.34567129629629628</c:v>
                      </c:pt>
                      <c:pt idx="958">
                        <c:v>0.34568287037037032</c:v>
                      </c:pt>
                      <c:pt idx="959">
                        <c:v>0.34569444444444447</c:v>
                      </c:pt>
                      <c:pt idx="960">
                        <c:v>0.34570601851851851</c:v>
                      </c:pt>
                      <c:pt idx="961">
                        <c:v>0.3457175925925926</c:v>
                      </c:pt>
                      <c:pt idx="962">
                        <c:v>0.34572916666666664</c:v>
                      </c:pt>
                      <c:pt idx="963">
                        <c:v>0.34574074074074074</c:v>
                      </c:pt>
                      <c:pt idx="964">
                        <c:v>0.34575231481481478</c:v>
                      </c:pt>
                      <c:pt idx="965">
                        <c:v>0.34576388888888893</c:v>
                      </c:pt>
                      <c:pt idx="966">
                        <c:v>0.34577546296296297</c:v>
                      </c:pt>
                      <c:pt idx="967">
                        <c:v>0.34578703703703706</c:v>
                      </c:pt>
                      <c:pt idx="968">
                        <c:v>0.3457986111111111</c:v>
                      </c:pt>
                      <c:pt idx="969">
                        <c:v>0.34581018518518519</c:v>
                      </c:pt>
                      <c:pt idx="970">
                        <c:v>0.34582175925925923</c:v>
                      </c:pt>
                      <c:pt idx="971">
                        <c:v>0.34583333333333338</c:v>
                      </c:pt>
                      <c:pt idx="972">
                        <c:v>0.34584490740740742</c:v>
                      </c:pt>
                      <c:pt idx="973">
                        <c:v>0.34585648148148151</c:v>
                      </c:pt>
                      <c:pt idx="974">
                        <c:v>0.34586805555555555</c:v>
                      </c:pt>
                      <c:pt idx="975">
                        <c:v>0.34587962962962965</c:v>
                      </c:pt>
                      <c:pt idx="976">
                        <c:v>0.34589120370370369</c:v>
                      </c:pt>
                      <c:pt idx="977">
                        <c:v>0.34590277777777773</c:v>
                      </c:pt>
                      <c:pt idx="978">
                        <c:v>0.34591435185185188</c:v>
                      </c:pt>
                      <c:pt idx="979">
                        <c:v>0.34592592592592591</c:v>
                      </c:pt>
                      <c:pt idx="980">
                        <c:v>0.34593750000000001</c:v>
                      </c:pt>
                      <c:pt idx="981">
                        <c:v>0.34594907407407405</c:v>
                      </c:pt>
                      <c:pt idx="982">
                        <c:v>0.34596064814814814</c:v>
                      </c:pt>
                      <c:pt idx="983">
                        <c:v>0.34597222222222218</c:v>
                      </c:pt>
                      <c:pt idx="984">
                        <c:v>0.34598379629629633</c:v>
                      </c:pt>
                      <c:pt idx="985">
                        <c:v>0.34599537037037037</c:v>
                      </c:pt>
                      <c:pt idx="986">
                        <c:v>0.34600694444444446</c:v>
                      </c:pt>
                      <c:pt idx="987">
                        <c:v>0.3460185185185185</c:v>
                      </c:pt>
                      <c:pt idx="988">
                        <c:v>0.34629629629629632</c:v>
                      </c:pt>
                      <c:pt idx="989">
                        <c:v>0.34630787037037036</c:v>
                      </c:pt>
                      <c:pt idx="990">
                        <c:v>0.34631944444444446</c:v>
                      </c:pt>
                      <c:pt idx="991">
                        <c:v>0.3463310185185185</c:v>
                      </c:pt>
                      <c:pt idx="992">
                        <c:v>0.34634259259259265</c:v>
                      </c:pt>
                      <c:pt idx="993">
                        <c:v>0.34635416666666669</c:v>
                      </c:pt>
                      <c:pt idx="994">
                        <c:v>0.34636574074074072</c:v>
                      </c:pt>
                      <c:pt idx="995">
                        <c:v>0.34637731481481482</c:v>
                      </c:pt>
                      <c:pt idx="996">
                        <c:v>0.34638888888888886</c:v>
                      </c:pt>
                      <c:pt idx="997">
                        <c:v>0.34640046296296295</c:v>
                      </c:pt>
                      <c:pt idx="998">
                        <c:v>0.34641203703703699</c:v>
                      </c:pt>
                      <c:pt idx="999">
                        <c:v>0.34642361111111114</c:v>
                      </c:pt>
                      <c:pt idx="1000">
                        <c:v>0.34643518518518518</c:v>
                      </c:pt>
                      <c:pt idx="1001">
                        <c:v>0.34644675925925927</c:v>
                      </c:pt>
                      <c:pt idx="1002">
                        <c:v>0.34645833333333331</c:v>
                      </c:pt>
                      <c:pt idx="1003">
                        <c:v>0.34646990740740741</c:v>
                      </c:pt>
                      <c:pt idx="1004">
                        <c:v>0.34648148148148145</c:v>
                      </c:pt>
                      <c:pt idx="1005">
                        <c:v>0.3464930555555556</c:v>
                      </c:pt>
                      <c:pt idx="1006">
                        <c:v>0.34650462962962963</c:v>
                      </c:pt>
                      <c:pt idx="1007">
                        <c:v>0.34651620370370373</c:v>
                      </c:pt>
                      <c:pt idx="1008">
                        <c:v>0.34652777777777777</c:v>
                      </c:pt>
                      <c:pt idx="1009">
                        <c:v>0.34653935185185186</c:v>
                      </c:pt>
                      <c:pt idx="1010">
                        <c:v>0.3465509259259259</c:v>
                      </c:pt>
                      <c:pt idx="1011">
                        <c:v>0.34656250000000005</c:v>
                      </c:pt>
                      <c:pt idx="1012">
                        <c:v>0.34657407407407409</c:v>
                      </c:pt>
                      <c:pt idx="1013">
                        <c:v>0.34658564814814818</c:v>
                      </c:pt>
                      <c:pt idx="1014">
                        <c:v>0.34659722222222222</c:v>
                      </c:pt>
                      <c:pt idx="1015">
                        <c:v>0.34660879629629626</c:v>
                      </c:pt>
                      <c:pt idx="1016">
                        <c:v>0.34662037037037036</c:v>
                      </c:pt>
                      <c:pt idx="1017">
                        <c:v>0.3466319444444444</c:v>
                      </c:pt>
                      <c:pt idx="1018">
                        <c:v>0.34664351851851855</c:v>
                      </c:pt>
                      <c:pt idx="1019">
                        <c:v>0.34665509259259258</c:v>
                      </c:pt>
                      <c:pt idx="1020">
                        <c:v>0.34666666666666668</c:v>
                      </c:pt>
                      <c:pt idx="1021">
                        <c:v>0.34667824074074072</c:v>
                      </c:pt>
                      <c:pt idx="1022">
                        <c:v>0.34668981481481481</c:v>
                      </c:pt>
                      <c:pt idx="1023">
                        <c:v>0.34670138888888885</c:v>
                      </c:pt>
                      <c:pt idx="1024">
                        <c:v>0.346712962962963</c:v>
                      </c:pt>
                      <c:pt idx="1025">
                        <c:v>0.34672453703703704</c:v>
                      </c:pt>
                      <c:pt idx="1026">
                        <c:v>0.34673611111111113</c:v>
                      </c:pt>
                      <c:pt idx="1027">
                        <c:v>0.34674768518518517</c:v>
                      </c:pt>
                      <c:pt idx="1028">
                        <c:v>0.34675925925925927</c:v>
                      </c:pt>
                      <c:pt idx="1029">
                        <c:v>0.34677083333333331</c:v>
                      </c:pt>
                      <c:pt idx="1030">
                        <c:v>0.34678240740740746</c:v>
                      </c:pt>
                      <c:pt idx="1031">
                        <c:v>0.34679398148148149</c:v>
                      </c:pt>
                      <c:pt idx="1032">
                        <c:v>0.34680555555555559</c:v>
                      </c:pt>
                      <c:pt idx="1033">
                        <c:v>0.34681712962962963</c:v>
                      </c:pt>
                      <c:pt idx="1034">
                        <c:v>0.34682870370370367</c:v>
                      </c:pt>
                      <c:pt idx="1035">
                        <c:v>0.34684027777777776</c:v>
                      </c:pt>
                      <c:pt idx="1036">
                        <c:v>0.3468518518518518</c:v>
                      </c:pt>
                      <c:pt idx="1037">
                        <c:v>0.34686342592592595</c:v>
                      </c:pt>
                      <c:pt idx="1038">
                        <c:v>0.34687499999999999</c:v>
                      </c:pt>
                      <c:pt idx="1039">
                        <c:v>0.34688657407407408</c:v>
                      </c:pt>
                      <c:pt idx="1040">
                        <c:v>0.34689814814814812</c:v>
                      </c:pt>
                      <c:pt idx="1041">
                        <c:v>0.34690972222222222</c:v>
                      </c:pt>
                      <c:pt idx="1042">
                        <c:v>0.34692129629629626</c:v>
                      </c:pt>
                      <c:pt idx="1043">
                        <c:v>0.34693287037037041</c:v>
                      </c:pt>
                      <c:pt idx="1044">
                        <c:v>0.35077546296296297</c:v>
                      </c:pt>
                      <c:pt idx="1045">
                        <c:v>0.35078703703703701</c:v>
                      </c:pt>
                      <c:pt idx="1046">
                        <c:v>0.35079861111111116</c:v>
                      </c:pt>
                      <c:pt idx="1047">
                        <c:v>0.35079861111111116</c:v>
                      </c:pt>
                      <c:pt idx="1048">
                        <c:v>0.3508101851851852</c:v>
                      </c:pt>
                      <c:pt idx="1049">
                        <c:v>0.35082175925925929</c:v>
                      </c:pt>
                      <c:pt idx="1050">
                        <c:v>0.35083333333333333</c:v>
                      </c:pt>
                      <c:pt idx="1051">
                        <c:v>0.35084490740740737</c:v>
                      </c:pt>
                      <c:pt idx="1052">
                        <c:v>0.35085648148148146</c:v>
                      </c:pt>
                      <c:pt idx="1053">
                        <c:v>0.3508680555555555</c:v>
                      </c:pt>
                      <c:pt idx="1054">
                        <c:v>0.35087962962962965</c:v>
                      </c:pt>
                      <c:pt idx="1055">
                        <c:v>0.35089120370370369</c:v>
                      </c:pt>
                      <c:pt idx="1056">
                        <c:v>0.35090277777777779</c:v>
                      </c:pt>
                      <c:pt idx="1057">
                        <c:v>0.35091435185185182</c:v>
                      </c:pt>
                      <c:pt idx="1058">
                        <c:v>0.35092592592592592</c:v>
                      </c:pt>
                      <c:pt idx="1059">
                        <c:v>0.35093749999999996</c:v>
                      </c:pt>
                      <c:pt idx="1060">
                        <c:v>0.35094907407407411</c:v>
                      </c:pt>
                      <c:pt idx="1061">
                        <c:v>0.35096064814814815</c:v>
                      </c:pt>
                      <c:pt idx="1062">
                        <c:v>0.35097222222222224</c:v>
                      </c:pt>
                      <c:pt idx="1063">
                        <c:v>0.35098379629629628</c:v>
                      </c:pt>
                      <c:pt idx="1064">
                        <c:v>0.35099537037037037</c:v>
                      </c:pt>
                      <c:pt idx="1065">
                        <c:v>0.35100694444444441</c:v>
                      </c:pt>
                      <c:pt idx="1066">
                        <c:v>0.35101851851851856</c:v>
                      </c:pt>
                      <c:pt idx="1067">
                        <c:v>0.3510300925925926</c:v>
                      </c:pt>
                      <c:pt idx="1068">
                        <c:v>0.3510416666666667</c:v>
                      </c:pt>
                      <c:pt idx="1069">
                        <c:v>0.35105324074074074</c:v>
                      </c:pt>
                      <c:pt idx="1070">
                        <c:v>0.35106481481481483</c:v>
                      </c:pt>
                      <c:pt idx="1071">
                        <c:v>0.35107638888888887</c:v>
                      </c:pt>
                      <c:pt idx="1072">
                        <c:v>0.35108796296296302</c:v>
                      </c:pt>
                      <c:pt idx="1073">
                        <c:v>0.35109953703703706</c:v>
                      </c:pt>
                      <c:pt idx="1074">
                        <c:v>0.3511111111111111</c:v>
                      </c:pt>
                      <c:pt idx="1075">
                        <c:v>0.35112268518518519</c:v>
                      </c:pt>
                      <c:pt idx="1076">
                        <c:v>0.35113425925925923</c:v>
                      </c:pt>
                      <c:pt idx="1077">
                        <c:v>0.35114583333333332</c:v>
                      </c:pt>
                      <c:pt idx="1078">
                        <c:v>0.35115740740740736</c:v>
                      </c:pt>
                      <c:pt idx="1079">
                        <c:v>0.35116898148148151</c:v>
                      </c:pt>
                      <c:pt idx="1080">
                        <c:v>0.35118055555555555</c:v>
                      </c:pt>
                      <c:pt idx="1081">
                        <c:v>0.35119212962962965</c:v>
                      </c:pt>
                      <c:pt idx="1082">
                        <c:v>0.35120370370370368</c:v>
                      </c:pt>
                      <c:pt idx="1083">
                        <c:v>0.35121527777777778</c:v>
                      </c:pt>
                      <c:pt idx="1084">
                        <c:v>0.35122685185185182</c:v>
                      </c:pt>
                      <c:pt idx="1085">
                        <c:v>0.35123842592592597</c:v>
                      </c:pt>
                      <c:pt idx="1086">
                        <c:v>0.35125000000000001</c:v>
                      </c:pt>
                      <c:pt idx="1087">
                        <c:v>0.3512615740740741</c:v>
                      </c:pt>
                      <c:pt idx="1088">
                        <c:v>0.35127314814814814</c:v>
                      </c:pt>
                      <c:pt idx="1089">
                        <c:v>0.35128472222222223</c:v>
                      </c:pt>
                      <c:pt idx="1090">
                        <c:v>0.35129629629629627</c:v>
                      </c:pt>
                      <c:pt idx="1091">
                        <c:v>0.35130787037037042</c:v>
                      </c:pt>
                      <c:pt idx="1092">
                        <c:v>0.35131944444444446</c:v>
                      </c:pt>
                      <c:pt idx="1093">
                        <c:v>0.3513310185185185</c:v>
                      </c:pt>
                      <c:pt idx="1094">
                        <c:v>0.3513425925925926</c:v>
                      </c:pt>
                      <c:pt idx="1095">
                        <c:v>0.35135416666666663</c:v>
                      </c:pt>
                      <c:pt idx="1096">
                        <c:v>0.35136574074074073</c:v>
                      </c:pt>
                      <c:pt idx="1097">
                        <c:v>0.35137731481481477</c:v>
                      </c:pt>
                      <c:pt idx="1098">
                        <c:v>0.35138888888888892</c:v>
                      </c:pt>
                      <c:pt idx="1099">
                        <c:v>0.35140046296296296</c:v>
                      </c:pt>
                      <c:pt idx="1100">
                        <c:v>0.35141203703703705</c:v>
                      </c:pt>
                      <c:pt idx="1101">
                        <c:v>0.35142361111111109</c:v>
                      </c:pt>
                      <c:pt idx="1102">
                        <c:v>0.35143518518518518</c:v>
                      </c:pt>
                      <c:pt idx="1103">
                        <c:v>0.35144675925925922</c:v>
                      </c:pt>
                      <c:pt idx="1104">
                        <c:v>0.35212962962962963</c:v>
                      </c:pt>
                      <c:pt idx="1105">
                        <c:v>0.35214120370370372</c:v>
                      </c:pt>
                      <c:pt idx="1106">
                        <c:v>0.35215277777777776</c:v>
                      </c:pt>
                      <c:pt idx="1107">
                        <c:v>0.35216435185185185</c:v>
                      </c:pt>
                      <c:pt idx="1108">
                        <c:v>0.35217592592592589</c:v>
                      </c:pt>
                      <c:pt idx="1109">
                        <c:v>0.35218750000000004</c:v>
                      </c:pt>
                      <c:pt idx="1110">
                        <c:v>0.35219907407407408</c:v>
                      </c:pt>
                      <c:pt idx="1111">
                        <c:v>0.35221064814814818</c:v>
                      </c:pt>
                      <c:pt idx="1112">
                        <c:v>0.35222222222222221</c:v>
                      </c:pt>
                      <c:pt idx="1113">
                        <c:v>0.35223379629629631</c:v>
                      </c:pt>
                      <c:pt idx="1114">
                        <c:v>0.35224537037037035</c:v>
                      </c:pt>
                      <c:pt idx="1115">
                        <c:v>0.3522569444444445</c:v>
                      </c:pt>
                      <c:pt idx="1116">
                        <c:v>0.35226851851851854</c:v>
                      </c:pt>
                      <c:pt idx="1117">
                        <c:v>0.35228009259259263</c:v>
                      </c:pt>
                      <c:pt idx="1118">
                        <c:v>0.35229166666666667</c:v>
                      </c:pt>
                      <c:pt idx="1119">
                        <c:v>0.35230324074074071</c:v>
                      </c:pt>
                      <c:pt idx="1120">
                        <c:v>0.3523148148148148</c:v>
                      </c:pt>
                      <c:pt idx="1121">
                        <c:v>0.35232638888888884</c:v>
                      </c:pt>
                      <c:pt idx="1122">
                        <c:v>0.35233796296296299</c:v>
                      </c:pt>
                      <c:pt idx="1123">
                        <c:v>0.35234953703703703</c:v>
                      </c:pt>
                      <c:pt idx="1124">
                        <c:v>0.35236111111111112</c:v>
                      </c:pt>
                      <c:pt idx="1125">
                        <c:v>0.35237268518518516</c:v>
                      </c:pt>
                      <c:pt idx="1126">
                        <c:v>0.35238425925925926</c:v>
                      </c:pt>
                      <c:pt idx="1127">
                        <c:v>0.3523958333333333</c:v>
                      </c:pt>
                      <c:pt idx="1128">
                        <c:v>0.35240740740740745</c:v>
                      </c:pt>
                      <c:pt idx="1129">
                        <c:v>0.35241898148148149</c:v>
                      </c:pt>
                      <c:pt idx="1130">
                        <c:v>0.35243055555555558</c:v>
                      </c:pt>
                      <c:pt idx="1131">
                        <c:v>0.35244212962962962</c:v>
                      </c:pt>
                      <c:pt idx="1132">
                        <c:v>0.35245370370370371</c:v>
                      </c:pt>
                      <c:pt idx="1133">
                        <c:v>0.35246527777777775</c:v>
                      </c:pt>
                      <c:pt idx="1134">
                        <c:v>0.3524768518518519</c:v>
                      </c:pt>
                      <c:pt idx="1135">
                        <c:v>0.35248842592592594</c:v>
                      </c:pt>
                      <c:pt idx="1136">
                        <c:v>0.35250000000000004</c:v>
                      </c:pt>
                      <c:pt idx="1137">
                        <c:v>0.35251157407407407</c:v>
                      </c:pt>
                      <c:pt idx="1138">
                        <c:v>0.35252314814814811</c:v>
                      </c:pt>
                      <c:pt idx="1139">
                        <c:v>0.35253472222222221</c:v>
                      </c:pt>
                      <c:pt idx="1140">
                        <c:v>0.35254629629629625</c:v>
                      </c:pt>
                      <c:pt idx="1141">
                        <c:v>0.3525578703703704</c:v>
                      </c:pt>
                      <c:pt idx="1142">
                        <c:v>0.35256944444444444</c:v>
                      </c:pt>
                      <c:pt idx="1143">
                        <c:v>0.35258101851851853</c:v>
                      </c:pt>
                      <c:pt idx="1144">
                        <c:v>0.35259259259259257</c:v>
                      </c:pt>
                      <c:pt idx="1145">
                        <c:v>0.35260416666666666</c:v>
                      </c:pt>
                      <c:pt idx="1146">
                        <c:v>0.3526157407407407</c:v>
                      </c:pt>
                      <c:pt idx="1147">
                        <c:v>0.35262731481481485</c:v>
                      </c:pt>
                      <c:pt idx="1148">
                        <c:v>0.35263888888888889</c:v>
                      </c:pt>
                      <c:pt idx="1149">
                        <c:v>0.35265046296296299</c:v>
                      </c:pt>
                      <c:pt idx="1150">
                        <c:v>0.35266203703703702</c:v>
                      </c:pt>
                      <c:pt idx="1151">
                        <c:v>0.35267361111111112</c:v>
                      </c:pt>
                      <c:pt idx="1152">
                        <c:v>0.35268518518518516</c:v>
                      </c:pt>
                      <c:pt idx="1153">
                        <c:v>0.35269675925925931</c:v>
                      </c:pt>
                      <c:pt idx="1154">
                        <c:v>0.35297453703703702</c:v>
                      </c:pt>
                      <c:pt idx="1155">
                        <c:v>0.35298611111111117</c:v>
                      </c:pt>
                      <c:pt idx="1156">
                        <c:v>0.35299768518518521</c:v>
                      </c:pt>
                      <c:pt idx="1157">
                        <c:v>0.35300925925925924</c:v>
                      </c:pt>
                      <c:pt idx="1158">
                        <c:v>0.35302083333333334</c:v>
                      </c:pt>
                      <c:pt idx="1159">
                        <c:v>0.35303240740740738</c:v>
                      </c:pt>
                      <c:pt idx="1160">
                        <c:v>0.35304398148148147</c:v>
                      </c:pt>
                      <c:pt idx="1161">
                        <c:v>0.35305555555555551</c:v>
                      </c:pt>
                      <c:pt idx="1162">
                        <c:v>0.35306712962962966</c:v>
                      </c:pt>
                      <c:pt idx="1163">
                        <c:v>0.3530787037037037</c:v>
                      </c:pt>
                      <c:pt idx="1164">
                        <c:v>0.35309027777777779</c:v>
                      </c:pt>
                      <c:pt idx="1165">
                        <c:v>0.35310185185185183</c:v>
                      </c:pt>
                      <c:pt idx="1166">
                        <c:v>0.35311342592592593</c:v>
                      </c:pt>
                      <c:pt idx="1167">
                        <c:v>0.35312499999999997</c:v>
                      </c:pt>
                      <c:pt idx="1168">
                        <c:v>0.35313657407407412</c:v>
                      </c:pt>
                      <c:pt idx="1169">
                        <c:v>0.35314814814814816</c:v>
                      </c:pt>
                      <c:pt idx="1170">
                        <c:v>0.35315972222222225</c:v>
                      </c:pt>
                      <c:pt idx="1171">
                        <c:v>0.35317129629629629</c:v>
                      </c:pt>
                      <c:pt idx="1172">
                        <c:v>0.35318287037037038</c:v>
                      </c:pt>
                      <c:pt idx="1173">
                        <c:v>0.35319444444444442</c:v>
                      </c:pt>
                      <c:pt idx="1174">
                        <c:v>0.35320601851851857</c:v>
                      </c:pt>
                      <c:pt idx="1175">
                        <c:v>0.35321759259259261</c:v>
                      </c:pt>
                      <c:pt idx="1176">
                        <c:v>0.35322916666666665</c:v>
                      </c:pt>
                      <c:pt idx="1177">
                        <c:v>0.35324074074074074</c:v>
                      </c:pt>
                      <c:pt idx="1178">
                        <c:v>0.35325231481481478</c:v>
                      </c:pt>
                      <c:pt idx="1179">
                        <c:v>0.35326388888888888</c:v>
                      </c:pt>
                      <c:pt idx="1180">
                        <c:v>0.35327546296296292</c:v>
                      </c:pt>
                      <c:pt idx="1181">
                        <c:v>0.35328703703703707</c:v>
                      </c:pt>
                      <c:pt idx="1182">
                        <c:v>0.3532986111111111</c:v>
                      </c:pt>
                      <c:pt idx="1183">
                        <c:v>0.3533101851851852</c:v>
                      </c:pt>
                      <c:pt idx="1184">
                        <c:v>0.35332175925925924</c:v>
                      </c:pt>
                      <c:pt idx="1185">
                        <c:v>0.35333333333333333</c:v>
                      </c:pt>
                      <c:pt idx="1186">
                        <c:v>0.35334490740740737</c:v>
                      </c:pt>
                      <c:pt idx="1187">
                        <c:v>0.35335648148148152</c:v>
                      </c:pt>
                      <c:pt idx="1188">
                        <c:v>0.35336805555555556</c:v>
                      </c:pt>
                      <c:pt idx="1189">
                        <c:v>0.35337962962962965</c:v>
                      </c:pt>
                      <c:pt idx="1190">
                        <c:v>0.35339120370370369</c:v>
                      </c:pt>
                      <c:pt idx="1191">
                        <c:v>0.35340277777777779</c:v>
                      </c:pt>
                      <c:pt idx="1192">
                        <c:v>0.35341435185185183</c:v>
                      </c:pt>
                      <c:pt idx="1193">
                        <c:v>0.35342592592592598</c:v>
                      </c:pt>
                      <c:pt idx="1194">
                        <c:v>0.35343750000000002</c:v>
                      </c:pt>
                      <c:pt idx="1195">
                        <c:v>0.35344907407407405</c:v>
                      </c:pt>
                      <c:pt idx="1196">
                        <c:v>0.35346064814814815</c:v>
                      </c:pt>
                      <c:pt idx="1197">
                        <c:v>0.35347222222222219</c:v>
                      </c:pt>
                      <c:pt idx="1198">
                        <c:v>0.35371527777777773</c:v>
                      </c:pt>
                      <c:pt idx="1199">
                        <c:v>0.35372685185185188</c:v>
                      </c:pt>
                      <c:pt idx="1200">
                        <c:v>0.35373842592592591</c:v>
                      </c:pt>
                      <c:pt idx="1201">
                        <c:v>0.35375000000000001</c:v>
                      </c:pt>
                      <c:pt idx="1202">
                        <c:v>0.35376157407407405</c:v>
                      </c:pt>
                      <c:pt idx="1203">
                        <c:v>0.35377314814814814</c:v>
                      </c:pt>
                      <c:pt idx="1204">
                        <c:v>0.35378472222222218</c:v>
                      </c:pt>
                      <c:pt idx="1205">
                        <c:v>0.35379629629629633</c:v>
                      </c:pt>
                      <c:pt idx="1206">
                        <c:v>0.35380787037037037</c:v>
                      </c:pt>
                      <c:pt idx="1207">
                        <c:v>0.35381944444444446</c:v>
                      </c:pt>
                      <c:pt idx="1208">
                        <c:v>0.3538310185185185</c:v>
                      </c:pt>
                      <c:pt idx="1209">
                        <c:v>0.3538425925925926</c:v>
                      </c:pt>
                      <c:pt idx="1210">
                        <c:v>0.35385416666666664</c:v>
                      </c:pt>
                      <c:pt idx="1211">
                        <c:v>0.35386574074074079</c:v>
                      </c:pt>
                      <c:pt idx="1212">
                        <c:v>0.35387731481481483</c:v>
                      </c:pt>
                      <c:pt idx="1213">
                        <c:v>0.35388888888888892</c:v>
                      </c:pt>
                      <c:pt idx="1214">
                        <c:v>0.35390046296296296</c:v>
                      </c:pt>
                      <c:pt idx="1215">
                        <c:v>0.35391203703703705</c:v>
                      </c:pt>
                      <c:pt idx="1216">
                        <c:v>0.35392361111111109</c:v>
                      </c:pt>
                      <c:pt idx="1217">
                        <c:v>0.35393518518518513</c:v>
                      </c:pt>
                      <c:pt idx="1218">
                        <c:v>0.35394675925925928</c:v>
                      </c:pt>
                      <c:pt idx="1219">
                        <c:v>0.35395833333333332</c:v>
                      </c:pt>
                      <c:pt idx="1220">
                        <c:v>0.35396990740740741</c:v>
                      </c:pt>
                      <c:pt idx="1221">
                        <c:v>0.35398148148148145</c:v>
                      </c:pt>
                      <c:pt idx="1222">
                        <c:v>0.35399305555555555</c:v>
                      </c:pt>
                      <c:pt idx="1223">
                        <c:v>0.35400462962962959</c:v>
                      </c:pt>
                      <c:pt idx="1224">
                        <c:v>0.35401620370370374</c:v>
                      </c:pt>
                      <c:pt idx="1225">
                        <c:v>0.35402777777777777</c:v>
                      </c:pt>
                      <c:pt idx="1226">
                        <c:v>0.35403935185185187</c:v>
                      </c:pt>
                      <c:pt idx="1227">
                        <c:v>0.35405092592592591</c:v>
                      </c:pt>
                      <c:pt idx="1228">
                        <c:v>0.3540625</c:v>
                      </c:pt>
                      <c:pt idx="1229">
                        <c:v>0.35407407407407404</c:v>
                      </c:pt>
                      <c:pt idx="1230">
                        <c:v>0.35408564814814819</c:v>
                      </c:pt>
                      <c:pt idx="1231">
                        <c:v>0.35409722222222223</c:v>
                      </c:pt>
                      <c:pt idx="1232">
                        <c:v>0.35410879629629632</c:v>
                      </c:pt>
                      <c:pt idx="1233">
                        <c:v>0.35412037037037036</c:v>
                      </c:pt>
                      <c:pt idx="1234">
                        <c:v>0.35413194444444446</c:v>
                      </c:pt>
                      <c:pt idx="1235">
                        <c:v>0.3541435185185185</c:v>
                      </c:pt>
                      <c:pt idx="1236">
                        <c:v>0.35415509259259265</c:v>
                      </c:pt>
                      <c:pt idx="1237">
                        <c:v>0.35416666666666669</c:v>
                      </c:pt>
                      <c:pt idx="1238">
                        <c:v>0.35417824074074072</c:v>
                      </c:pt>
                      <c:pt idx="1239">
                        <c:v>0.35418981481481482</c:v>
                      </c:pt>
                      <c:pt idx="1240">
                        <c:v>0.35420138888888886</c:v>
                      </c:pt>
                      <c:pt idx="1241">
                        <c:v>0.35421296296296295</c:v>
                      </c:pt>
                      <c:pt idx="1242">
                        <c:v>0.35449074074074072</c:v>
                      </c:pt>
                      <c:pt idx="1243">
                        <c:v>0.35450231481481481</c:v>
                      </c:pt>
                      <c:pt idx="1244">
                        <c:v>0.35451388888888885</c:v>
                      </c:pt>
                      <c:pt idx="1245">
                        <c:v>0.354525462962963</c:v>
                      </c:pt>
                      <c:pt idx="1246">
                        <c:v>0.354525462962963</c:v>
                      </c:pt>
                      <c:pt idx="1247">
                        <c:v>0.35453703703703704</c:v>
                      </c:pt>
                      <c:pt idx="1248">
                        <c:v>0.35454861111111113</c:v>
                      </c:pt>
                      <c:pt idx="1249">
                        <c:v>0.35456018518518517</c:v>
                      </c:pt>
                      <c:pt idx="1250">
                        <c:v>0.35457175925925927</c:v>
                      </c:pt>
                      <c:pt idx="1251">
                        <c:v>0.35458333333333331</c:v>
                      </c:pt>
                      <c:pt idx="1252">
                        <c:v>0.35459490740740746</c:v>
                      </c:pt>
                      <c:pt idx="1253">
                        <c:v>0.35460648148148149</c:v>
                      </c:pt>
                      <c:pt idx="1254">
                        <c:v>0.35461805555555559</c:v>
                      </c:pt>
                      <c:pt idx="1255">
                        <c:v>0.35462962962962963</c:v>
                      </c:pt>
                      <c:pt idx="1256">
                        <c:v>0.35464120370370367</c:v>
                      </c:pt>
                      <c:pt idx="1257">
                        <c:v>0.35465277777777776</c:v>
                      </c:pt>
                      <c:pt idx="1258">
                        <c:v>0.3546643518518518</c:v>
                      </c:pt>
                      <c:pt idx="1259">
                        <c:v>0.35467592592592595</c:v>
                      </c:pt>
                      <c:pt idx="1260">
                        <c:v>0.35468749999999999</c:v>
                      </c:pt>
                      <c:pt idx="1261">
                        <c:v>0.35469907407407408</c:v>
                      </c:pt>
                      <c:pt idx="1262">
                        <c:v>0.35471064814814812</c:v>
                      </c:pt>
                      <c:pt idx="1263">
                        <c:v>0.35472222222222222</c:v>
                      </c:pt>
                      <c:pt idx="1264">
                        <c:v>0.35473379629629626</c:v>
                      </c:pt>
                      <c:pt idx="1265">
                        <c:v>0.35474537037037041</c:v>
                      </c:pt>
                      <c:pt idx="1266">
                        <c:v>0.35475694444444444</c:v>
                      </c:pt>
                      <c:pt idx="1267">
                        <c:v>0.35476851851851854</c:v>
                      </c:pt>
                      <c:pt idx="1268">
                        <c:v>0.35478009259259258</c:v>
                      </c:pt>
                      <c:pt idx="1269">
                        <c:v>0.35479166666666667</c:v>
                      </c:pt>
                      <c:pt idx="1270">
                        <c:v>0.35480324074074071</c:v>
                      </c:pt>
                      <c:pt idx="1271">
                        <c:v>0.35481481481481486</c:v>
                      </c:pt>
                      <c:pt idx="1272">
                        <c:v>0.3548263888888889</c:v>
                      </c:pt>
                      <c:pt idx="1273">
                        <c:v>0.35483796296296299</c:v>
                      </c:pt>
                      <c:pt idx="1274">
                        <c:v>0.35484953703703703</c:v>
                      </c:pt>
                      <c:pt idx="1275">
                        <c:v>0.35486111111111113</c:v>
                      </c:pt>
                      <c:pt idx="1276">
                        <c:v>0.35487268518518517</c:v>
                      </c:pt>
                      <c:pt idx="1277">
                        <c:v>0.35488425925925932</c:v>
                      </c:pt>
                      <c:pt idx="1278">
                        <c:v>0.35489583333333335</c:v>
                      </c:pt>
                      <c:pt idx="1279">
                        <c:v>0.35490740740740739</c:v>
                      </c:pt>
                      <c:pt idx="1280">
                        <c:v>0.35491898148148149</c:v>
                      </c:pt>
                      <c:pt idx="1281">
                        <c:v>0.35493055555555553</c:v>
                      </c:pt>
                      <c:pt idx="1282">
                        <c:v>0.35494212962962962</c:v>
                      </c:pt>
                      <c:pt idx="1283">
                        <c:v>0.35495370370370366</c:v>
                      </c:pt>
                      <c:pt idx="1284">
                        <c:v>0.35496527777777781</c:v>
                      </c:pt>
                      <c:pt idx="1285">
                        <c:v>0.35497685185185185</c:v>
                      </c:pt>
                      <c:pt idx="1286">
                        <c:v>0.35498842592592594</c:v>
                      </c:pt>
                      <c:pt idx="1287">
                        <c:v>0.35499999999999998</c:v>
                      </c:pt>
                      <c:pt idx="1288">
                        <c:v>0.35501157407407408</c:v>
                      </c:pt>
                      <c:pt idx="1289">
                        <c:v>0.35502314814814812</c:v>
                      </c:pt>
                      <c:pt idx="1290">
                        <c:v>0.35503472222222227</c:v>
                      </c:pt>
                      <c:pt idx="1291">
                        <c:v>0.3550462962962963</c:v>
                      </c:pt>
                      <c:pt idx="1292">
                        <c:v>0.35530092592592594</c:v>
                      </c:pt>
                      <c:pt idx="1293">
                        <c:v>0.35531249999999998</c:v>
                      </c:pt>
                      <c:pt idx="1294">
                        <c:v>0.35532407407407413</c:v>
                      </c:pt>
                      <c:pt idx="1295">
                        <c:v>0.35533564814814816</c:v>
                      </c:pt>
                      <c:pt idx="1296">
                        <c:v>0.3553472222222222</c:v>
                      </c:pt>
                      <c:pt idx="1297">
                        <c:v>0.3553587962962963</c:v>
                      </c:pt>
                      <c:pt idx="1298">
                        <c:v>0.35537037037037034</c:v>
                      </c:pt>
                      <c:pt idx="1299">
                        <c:v>0.35538194444444443</c:v>
                      </c:pt>
                      <c:pt idx="1300">
                        <c:v>0.35539351851851847</c:v>
                      </c:pt>
                      <c:pt idx="1301">
                        <c:v>0.35540509259259262</c:v>
                      </c:pt>
                      <c:pt idx="1302">
                        <c:v>0.35541666666666666</c:v>
                      </c:pt>
                      <c:pt idx="1303">
                        <c:v>0.35542824074074075</c:v>
                      </c:pt>
                      <c:pt idx="1304">
                        <c:v>0.35543981481481479</c:v>
                      </c:pt>
                      <c:pt idx="1305">
                        <c:v>0.35545138888888889</c:v>
                      </c:pt>
                      <c:pt idx="1306">
                        <c:v>0.35546296296296293</c:v>
                      </c:pt>
                      <c:pt idx="1307">
                        <c:v>0.35547453703703707</c:v>
                      </c:pt>
                      <c:pt idx="1308">
                        <c:v>0.35548611111111111</c:v>
                      </c:pt>
                      <c:pt idx="1309">
                        <c:v>0.35549768518518521</c:v>
                      </c:pt>
                      <c:pt idx="1310">
                        <c:v>0.35550925925925925</c:v>
                      </c:pt>
                      <c:pt idx="1311">
                        <c:v>0.35550925925925925</c:v>
                      </c:pt>
                      <c:pt idx="1312">
                        <c:v>0.35552083333333334</c:v>
                      </c:pt>
                      <c:pt idx="1313">
                        <c:v>0.35553240740740738</c:v>
                      </c:pt>
                      <c:pt idx="1314">
                        <c:v>0.35554398148148153</c:v>
                      </c:pt>
                      <c:pt idx="1315">
                        <c:v>0.35555555555555557</c:v>
                      </c:pt>
                      <c:pt idx="1316">
                        <c:v>0.35556712962962966</c:v>
                      </c:pt>
                      <c:pt idx="1317">
                        <c:v>0.3555787037037037</c:v>
                      </c:pt>
                      <c:pt idx="1318">
                        <c:v>0.35559027777777774</c:v>
                      </c:pt>
                      <c:pt idx="1319">
                        <c:v>0.35560185185185184</c:v>
                      </c:pt>
                      <c:pt idx="1320">
                        <c:v>0.35561342592592587</c:v>
                      </c:pt>
                      <c:pt idx="1321">
                        <c:v>0.35562500000000002</c:v>
                      </c:pt>
                      <c:pt idx="1322">
                        <c:v>0.35563657407407406</c:v>
                      </c:pt>
                      <c:pt idx="1323">
                        <c:v>0.35564814814814816</c:v>
                      </c:pt>
                      <c:pt idx="1324">
                        <c:v>0.3556597222222222</c:v>
                      </c:pt>
                      <c:pt idx="1325">
                        <c:v>0.35567129629629629</c:v>
                      </c:pt>
                      <c:pt idx="1326">
                        <c:v>0.35568287037037033</c:v>
                      </c:pt>
                      <c:pt idx="1327">
                        <c:v>0.35569444444444448</c:v>
                      </c:pt>
                      <c:pt idx="1328">
                        <c:v>0.35570601851851852</c:v>
                      </c:pt>
                      <c:pt idx="1329">
                        <c:v>0.35571759259259261</c:v>
                      </c:pt>
                      <c:pt idx="1330">
                        <c:v>0.35572916666666665</c:v>
                      </c:pt>
                      <c:pt idx="1331">
                        <c:v>0.35574074074074075</c:v>
                      </c:pt>
                      <c:pt idx="1332">
                        <c:v>0.35575231481481479</c:v>
                      </c:pt>
                      <c:pt idx="1333">
                        <c:v>0.35704861111111108</c:v>
                      </c:pt>
                      <c:pt idx="1334">
                        <c:v>0.35706018518518517</c:v>
                      </c:pt>
                      <c:pt idx="1335">
                        <c:v>0.35707175925925921</c:v>
                      </c:pt>
                      <c:pt idx="1336">
                        <c:v>0.35708333333333336</c:v>
                      </c:pt>
                      <c:pt idx="1337">
                        <c:v>0.3570949074074074</c:v>
                      </c:pt>
                      <c:pt idx="1338">
                        <c:v>0.3571064814814815</c:v>
                      </c:pt>
                      <c:pt idx="1339">
                        <c:v>0.35711805555555554</c:v>
                      </c:pt>
                      <c:pt idx="1340">
                        <c:v>0.35712962962962963</c:v>
                      </c:pt>
                      <c:pt idx="1341">
                        <c:v>0.35714120370370367</c:v>
                      </c:pt>
                      <c:pt idx="1342">
                        <c:v>0.35715277777777782</c:v>
                      </c:pt>
                      <c:pt idx="1343">
                        <c:v>0.35716435185185186</c:v>
                      </c:pt>
                      <c:pt idx="1344">
                        <c:v>0.35717592592592595</c:v>
                      </c:pt>
                      <c:pt idx="1345">
                        <c:v>0.35718749999999999</c:v>
                      </c:pt>
                      <c:pt idx="1346">
                        <c:v>0.35719907407407409</c:v>
                      </c:pt>
                      <c:pt idx="1347">
                        <c:v>0.35721064814814812</c:v>
                      </c:pt>
                      <c:pt idx="1348">
                        <c:v>0.35722222222222227</c:v>
                      </c:pt>
                      <c:pt idx="1349">
                        <c:v>0.35723379629629631</c:v>
                      </c:pt>
                      <c:pt idx="1350">
                        <c:v>0.35724537037037035</c:v>
                      </c:pt>
                      <c:pt idx="1351">
                        <c:v>0.35725694444444445</c:v>
                      </c:pt>
                      <c:pt idx="1352">
                        <c:v>0.35726851851851849</c:v>
                      </c:pt>
                      <c:pt idx="1353">
                        <c:v>0.35728009259259258</c:v>
                      </c:pt>
                      <c:pt idx="1354">
                        <c:v>0.35729166666666662</c:v>
                      </c:pt>
                      <c:pt idx="1355">
                        <c:v>0.35730324074074077</c:v>
                      </c:pt>
                      <c:pt idx="1356">
                        <c:v>0.35731481481481481</c:v>
                      </c:pt>
                      <c:pt idx="1357">
                        <c:v>0.3573263888888889</c:v>
                      </c:pt>
                      <c:pt idx="1358">
                        <c:v>0.35733796296296294</c:v>
                      </c:pt>
                      <c:pt idx="1359">
                        <c:v>0.35734953703703703</c:v>
                      </c:pt>
                      <c:pt idx="1360">
                        <c:v>0.35736111111111107</c:v>
                      </c:pt>
                      <c:pt idx="1361">
                        <c:v>0.35737268518518522</c:v>
                      </c:pt>
                      <c:pt idx="1362">
                        <c:v>0.35738425925925926</c:v>
                      </c:pt>
                      <c:pt idx="1363">
                        <c:v>0.35739583333333336</c:v>
                      </c:pt>
                      <c:pt idx="1364">
                        <c:v>0.3574074074074074</c:v>
                      </c:pt>
                      <c:pt idx="1365">
                        <c:v>0.35741898148148149</c:v>
                      </c:pt>
                      <c:pt idx="1366">
                        <c:v>0.35743055555555553</c:v>
                      </c:pt>
                      <c:pt idx="1367">
                        <c:v>0.35744212962962968</c:v>
                      </c:pt>
                      <c:pt idx="1368">
                        <c:v>0.35745370370370372</c:v>
                      </c:pt>
                      <c:pt idx="1369">
                        <c:v>0.35746527777777781</c:v>
                      </c:pt>
                      <c:pt idx="1370">
                        <c:v>0.35747685185185185</c:v>
                      </c:pt>
                      <c:pt idx="1371">
                        <c:v>0.35748842592592589</c:v>
                      </c:pt>
                      <c:pt idx="1372">
                        <c:v>0.35749999999999998</c:v>
                      </c:pt>
                      <c:pt idx="1373">
                        <c:v>0.35751157407407402</c:v>
                      </c:pt>
                      <c:pt idx="1374">
                        <c:v>0.35752314814814817</c:v>
                      </c:pt>
                      <c:pt idx="1375">
                        <c:v>0.35753472222222221</c:v>
                      </c:pt>
                      <c:pt idx="1376">
                        <c:v>0.35754629629629631</c:v>
                      </c:pt>
                      <c:pt idx="1377">
                        <c:v>0.35755787037037035</c:v>
                      </c:pt>
                      <c:pt idx="1378">
                        <c:v>0.35756944444444444</c:v>
                      </c:pt>
                      <c:pt idx="1379">
                        <c:v>0.35758101851851848</c:v>
                      </c:pt>
                      <c:pt idx="1380">
                        <c:v>0.35759259259259263</c:v>
                      </c:pt>
                      <c:pt idx="1381">
                        <c:v>0.35760416666666667</c:v>
                      </c:pt>
                      <c:pt idx="1382">
                        <c:v>0.35761574074074076</c:v>
                      </c:pt>
                      <c:pt idx="1383">
                        <c:v>0.3576273148148148</c:v>
                      </c:pt>
                      <c:pt idx="1384">
                        <c:v>0.3576388888888889</c:v>
                      </c:pt>
                      <c:pt idx="1385">
                        <c:v>0.35765046296296293</c:v>
                      </c:pt>
                      <c:pt idx="1386">
                        <c:v>0.35766203703703708</c:v>
                      </c:pt>
                      <c:pt idx="1387">
                        <c:v>0.35767361111111112</c:v>
                      </c:pt>
                      <c:pt idx="1388">
                        <c:v>0.35768518518518522</c:v>
                      </c:pt>
                      <c:pt idx="1389">
                        <c:v>0.35769675925925926</c:v>
                      </c:pt>
                      <c:pt idx="1390">
                        <c:v>0.35770833333333335</c:v>
                      </c:pt>
                      <c:pt idx="1391">
                        <c:v>0.35771990740740739</c:v>
                      </c:pt>
                      <c:pt idx="1392">
                        <c:v>0.35771990740740739</c:v>
                      </c:pt>
                      <c:pt idx="1393">
                        <c:v>0.35773148148148143</c:v>
                      </c:pt>
                      <c:pt idx="1394">
                        <c:v>0.35774305555555558</c:v>
                      </c:pt>
                      <c:pt idx="1395">
                        <c:v>0.35775462962962962</c:v>
                      </c:pt>
                      <c:pt idx="1396">
                        <c:v>0.35776620370370371</c:v>
                      </c:pt>
                      <c:pt idx="1397">
                        <c:v>0.35777777777777775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20.43</c:v>
                      </c:pt>
                      <c:pt idx="1">
                        <c:v>20.41</c:v>
                      </c:pt>
                      <c:pt idx="2">
                        <c:v>20.39</c:v>
                      </c:pt>
                      <c:pt idx="3">
                        <c:v>20.37</c:v>
                      </c:pt>
                      <c:pt idx="4">
                        <c:v>20.309999999999999</c:v>
                      </c:pt>
                      <c:pt idx="5">
                        <c:v>20.29</c:v>
                      </c:pt>
                      <c:pt idx="6">
                        <c:v>20.27</c:v>
                      </c:pt>
                      <c:pt idx="7">
                        <c:v>20.25</c:v>
                      </c:pt>
                      <c:pt idx="8">
                        <c:v>20.25</c:v>
                      </c:pt>
                      <c:pt idx="9">
                        <c:v>20.23</c:v>
                      </c:pt>
                      <c:pt idx="10">
                        <c:v>20.21</c:v>
                      </c:pt>
                      <c:pt idx="11">
                        <c:v>20.170000000000002</c:v>
                      </c:pt>
                      <c:pt idx="12">
                        <c:v>20.13</c:v>
                      </c:pt>
                      <c:pt idx="13">
                        <c:v>20.149999999999999</c:v>
                      </c:pt>
                      <c:pt idx="14">
                        <c:v>20.09</c:v>
                      </c:pt>
                      <c:pt idx="15">
                        <c:v>20.07</c:v>
                      </c:pt>
                      <c:pt idx="16">
                        <c:v>20.05</c:v>
                      </c:pt>
                      <c:pt idx="17">
                        <c:v>20.03</c:v>
                      </c:pt>
                      <c:pt idx="18">
                        <c:v>19.989999999999998</c:v>
                      </c:pt>
                      <c:pt idx="19">
                        <c:v>19.95</c:v>
                      </c:pt>
                      <c:pt idx="20">
                        <c:v>19.97</c:v>
                      </c:pt>
                      <c:pt idx="21">
                        <c:v>19.93</c:v>
                      </c:pt>
                      <c:pt idx="22">
                        <c:v>19.89</c:v>
                      </c:pt>
                      <c:pt idx="23">
                        <c:v>19.87</c:v>
                      </c:pt>
                      <c:pt idx="24">
                        <c:v>19.829999999999998</c:v>
                      </c:pt>
                      <c:pt idx="25">
                        <c:v>19.850000000000001</c:v>
                      </c:pt>
                      <c:pt idx="26">
                        <c:v>19.809999999999999</c:v>
                      </c:pt>
                      <c:pt idx="27">
                        <c:v>19.79</c:v>
                      </c:pt>
                      <c:pt idx="28">
                        <c:v>19.77</c:v>
                      </c:pt>
                      <c:pt idx="29">
                        <c:v>19.73</c:v>
                      </c:pt>
                      <c:pt idx="30">
                        <c:v>19.73</c:v>
                      </c:pt>
                      <c:pt idx="31">
                        <c:v>19.73</c:v>
                      </c:pt>
                      <c:pt idx="32">
                        <c:v>19.690000000000001</c:v>
                      </c:pt>
                      <c:pt idx="33">
                        <c:v>19.649999999999999</c:v>
                      </c:pt>
                      <c:pt idx="34">
                        <c:v>19.649999999999999</c:v>
                      </c:pt>
                      <c:pt idx="35">
                        <c:v>19.63</c:v>
                      </c:pt>
                      <c:pt idx="36">
                        <c:v>19.59</c:v>
                      </c:pt>
                      <c:pt idx="37">
                        <c:v>19.57</c:v>
                      </c:pt>
                      <c:pt idx="38">
                        <c:v>19.57</c:v>
                      </c:pt>
                      <c:pt idx="39">
                        <c:v>19.55</c:v>
                      </c:pt>
                      <c:pt idx="40">
                        <c:v>19.53</c:v>
                      </c:pt>
                      <c:pt idx="41">
                        <c:v>19.510000000000002</c:v>
                      </c:pt>
                      <c:pt idx="42">
                        <c:v>19.45</c:v>
                      </c:pt>
                      <c:pt idx="43">
                        <c:v>19.45</c:v>
                      </c:pt>
                      <c:pt idx="44">
                        <c:v>19.41</c:v>
                      </c:pt>
                      <c:pt idx="45">
                        <c:v>19.37</c:v>
                      </c:pt>
                      <c:pt idx="46">
                        <c:v>19.350000000000001</c:v>
                      </c:pt>
                      <c:pt idx="47">
                        <c:v>19.329999999999998</c:v>
                      </c:pt>
                      <c:pt idx="48">
                        <c:v>19.309999999999999</c:v>
                      </c:pt>
                      <c:pt idx="49">
                        <c:v>19.29</c:v>
                      </c:pt>
                      <c:pt idx="50">
                        <c:v>19.25</c:v>
                      </c:pt>
                      <c:pt idx="51">
                        <c:v>19.23</c:v>
                      </c:pt>
                      <c:pt idx="52">
                        <c:v>19.25</c:v>
                      </c:pt>
                      <c:pt idx="53">
                        <c:v>19.190000000000001</c:v>
                      </c:pt>
                      <c:pt idx="54">
                        <c:v>19.190000000000001</c:v>
                      </c:pt>
                      <c:pt idx="55">
                        <c:v>19.170000000000002</c:v>
                      </c:pt>
                      <c:pt idx="56">
                        <c:v>19.13</c:v>
                      </c:pt>
                      <c:pt idx="57">
                        <c:v>19.13</c:v>
                      </c:pt>
                      <c:pt idx="58">
                        <c:v>18.350000000000001</c:v>
                      </c:pt>
                      <c:pt idx="59">
                        <c:v>18.329999999999998</c:v>
                      </c:pt>
                      <c:pt idx="60">
                        <c:v>18.309999999999999</c:v>
                      </c:pt>
                      <c:pt idx="61">
                        <c:v>18.29</c:v>
                      </c:pt>
                      <c:pt idx="62">
                        <c:v>18.27</c:v>
                      </c:pt>
                      <c:pt idx="63">
                        <c:v>18.25</c:v>
                      </c:pt>
                      <c:pt idx="64">
                        <c:v>18.23</c:v>
                      </c:pt>
                      <c:pt idx="65">
                        <c:v>18.21</c:v>
                      </c:pt>
                      <c:pt idx="66">
                        <c:v>18.190000000000001</c:v>
                      </c:pt>
                      <c:pt idx="67">
                        <c:v>18.170000000000002</c:v>
                      </c:pt>
                      <c:pt idx="68">
                        <c:v>18.149999999999999</c:v>
                      </c:pt>
                      <c:pt idx="69">
                        <c:v>18.13</c:v>
                      </c:pt>
                      <c:pt idx="70">
                        <c:v>18.13</c:v>
                      </c:pt>
                      <c:pt idx="71">
                        <c:v>18.09</c:v>
                      </c:pt>
                      <c:pt idx="72">
                        <c:v>18.11</c:v>
                      </c:pt>
                      <c:pt idx="73">
                        <c:v>18.07</c:v>
                      </c:pt>
                      <c:pt idx="74">
                        <c:v>18.07</c:v>
                      </c:pt>
                      <c:pt idx="75">
                        <c:v>18.03</c:v>
                      </c:pt>
                      <c:pt idx="76">
                        <c:v>18.03</c:v>
                      </c:pt>
                      <c:pt idx="77">
                        <c:v>18.010000000000002</c:v>
                      </c:pt>
                      <c:pt idx="78">
                        <c:v>17.989999999999998</c:v>
                      </c:pt>
                      <c:pt idx="79">
                        <c:v>17.97</c:v>
                      </c:pt>
                      <c:pt idx="80">
                        <c:v>17.97</c:v>
                      </c:pt>
                      <c:pt idx="81">
                        <c:v>17.93</c:v>
                      </c:pt>
                      <c:pt idx="82">
                        <c:v>17.93</c:v>
                      </c:pt>
                      <c:pt idx="83">
                        <c:v>17.89</c:v>
                      </c:pt>
                      <c:pt idx="84">
                        <c:v>17.850000000000001</c:v>
                      </c:pt>
                      <c:pt idx="85">
                        <c:v>17.850000000000001</c:v>
                      </c:pt>
                      <c:pt idx="86">
                        <c:v>17.809999999999999</c:v>
                      </c:pt>
                      <c:pt idx="87">
                        <c:v>17.829999999999998</c:v>
                      </c:pt>
                      <c:pt idx="88">
                        <c:v>17.809999999999999</c:v>
                      </c:pt>
                      <c:pt idx="89">
                        <c:v>17.79</c:v>
                      </c:pt>
                      <c:pt idx="90">
                        <c:v>17.79</c:v>
                      </c:pt>
                      <c:pt idx="91">
                        <c:v>17.39</c:v>
                      </c:pt>
                      <c:pt idx="92">
                        <c:v>17.39</c:v>
                      </c:pt>
                      <c:pt idx="93">
                        <c:v>17.39</c:v>
                      </c:pt>
                      <c:pt idx="94">
                        <c:v>17.39</c:v>
                      </c:pt>
                      <c:pt idx="95">
                        <c:v>17.39</c:v>
                      </c:pt>
                      <c:pt idx="96">
                        <c:v>17.39</c:v>
                      </c:pt>
                      <c:pt idx="97">
                        <c:v>17.37</c:v>
                      </c:pt>
                      <c:pt idx="98">
                        <c:v>17.39</c:v>
                      </c:pt>
                      <c:pt idx="99">
                        <c:v>17.39</c:v>
                      </c:pt>
                      <c:pt idx="100">
                        <c:v>17.41</c:v>
                      </c:pt>
                      <c:pt idx="101">
                        <c:v>17.41</c:v>
                      </c:pt>
                      <c:pt idx="102">
                        <c:v>17.43</c:v>
                      </c:pt>
                      <c:pt idx="103">
                        <c:v>17.41</c:v>
                      </c:pt>
                      <c:pt idx="104">
                        <c:v>17.41</c:v>
                      </c:pt>
                      <c:pt idx="105">
                        <c:v>17.41</c:v>
                      </c:pt>
                      <c:pt idx="106">
                        <c:v>17.41</c:v>
                      </c:pt>
                      <c:pt idx="107">
                        <c:v>17.43</c:v>
                      </c:pt>
                      <c:pt idx="108">
                        <c:v>17.43</c:v>
                      </c:pt>
                      <c:pt idx="109">
                        <c:v>17.43</c:v>
                      </c:pt>
                      <c:pt idx="110">
                        <c:v>17.45</c:v>
                      </c:pt>
                      <c:pt idx="111">
                        <c:v>17.45</c:v>
                      </c:pt>
                      <c:pt idx="112">
                        <c:v>17.45</c:v>
                      </c:pt>
                      <c:pt idx="113">
                        <c:v>17.45</c:v>
                      </c:pt>
                      <c:pt idx="114">
                        <c:v>17.43</c:v>
                      </c:pt>
                      <c:pt idx="115">
                        <c:v>17.41</c:v>
                      </c:pt>
                      <c:pt idx="116">
                        <c:v>17.43</c:v>
                      </c:pt>
                      <c:pt idx="117">
                        <c:v>17.45</c:v>
                      </c:pt>
                      <c:pt idx="118">
                        <c:v>17.45</c:v>
                      </c:pt>
                      <c:pt idx="119">
                        <c:v>17.47</c:v>
                      </c:pt>
                      <c:pt idx="120">
                        <c:v>17.45</c:v>
                      </c:pt>
                      <c:pt idx="121">
                        <c:v>17.45</c:v>
                      </c:pt>
                      <c:pt idx="122">
                        <c:v>17.45</c:v>
                      </c:pt>
                      <c:pt idx="123">
                        <c:v>17.45</c:v>
                      </c:pt>
                      <c:pt idx="124">
                        <c:v>17.47</c:v>
                      </c:pt>
                      <c:pt idx="125">
                        <c:v>17.45</c:v>
                      </c:pt>
                      <c:pt idx="126">
                        <c:v>17.45</c:v>
                      </c:pt>
                      <c:pt idx="127">
                        <c:v>17.45</c:v>
                      </c:pt>
                      <c:pt idx="128">
                        <c:v>17.45</c:v>
                      </c:pt>
                      <c:pt idx="129">
                        <c:v>17.45</c:v>
                      </c:pt>
                      <c:pt idx="130">
                        <c:v>17.45</c:v>
                      </c:pt>
                      <c:pt idx="131">
                        <c:v>17.43</c:v>
                      </c:pt>
                      <c:pt idx="132">
                        <c:v>17.45</c:v>
                      </c:pt>
                      <c:pt idx="133">
                        <c:v>17.45</c:v>
                      </c:pt>
                      <c:pt idx="134">
                        <c:v>17.45</c:v>
                      </c:pt>
                      <c:pt idx="135">
                        <c:v>17.43</c:v>
                      </c:pt>
                      <c:pt idx="136">
                        <c:v>17.43</c:v>
                      </c:pt>
                      <c:pt idx="137">
                        <c:v>17.41</c:v>
                      </c:pt>
                      <c:pt idx="138">
                        <c:v>17.41</c:v>
                      </c:pt>
                      <c:pt idx="139">
                        <c:v>17.41</c:v>
                      </c:pt>
                      <c:pt idx="140">
                        <c:v>17.39</c:v>
                      </c:pt>
                      <c:pt idx="141">
                        <c:v>17.39</c:v>
                      </c:pt>
                      <c:pt idx="142">
                        <c:v>17.39</c:v>
                      </c:pt>
                      <c:pt idx="143">
                        <c:v>17.39</c:v>
                      </c:pt>
                      <c:pt idx="144">
                        <c:v>17.37</c:v>
                      </c:pt>
                      <c:pt idx="145">
                        <c:v>17.37</c:v>
                      </c:pt>
                      <c:pt idx="146">
                        <c:v>17.37</c:v>
                      </c:pt>
                      <c:pt idx="147">
                        <c:v>17.350000000000001</c:v>
                      </c:pt>
                      <c:pt idx="148">
                        <c:v>17.37</c:v>
                      </c:pt>
                      <c:pt idx="149">
                        <c:v>17.350000000000001</c:v>
                      </c:pt>
                      <c:pt idx="150">
                        <c:v>17.350000000000001</c:v>
                      </c:pt>
                      <c:pt idx="151">
                        <c:v>17.329999999999998</c:v>
                      </c:pt>
                      <c:pt idx="152">
                        <c:v>17.329999999999998</c:v>
                      </c:pt>
                      <c:pt idx="153">
                        <c:v>17.309999999999999</c:v>
                      </c:pt>
                      <c:pt idx="154">
                        <c:v>17.329999999999998</c:v>
                      </c:pt>
                      <c:pt idx="155">
                        <c:v>17.309999999999999</c:v>
                      </c:pt>
                      <c:pt idx="156">
                        <c:v>17.309999999999999</c:v>
                      </c:pt>
                      <c:pt idx="157">
                        <c:v>17.309999999999999</c:v>
                      </c:pt>
                      <c:pt idx="158">
                        <c:v>17.29</c:v>
                      </c:pt>
                      <c:pt idx="159">
                        <c:v>17.29</c:v>
                      </c:pt>
                      <c:pt idx="160">
                        <c:v>17.29</c:v>
                      </c:pt>
                      <c:pt idx="161">
                        <c:v>17.29</c:v>
                      </c:pt>
                      <c:pt idx="162">
                        <c:v>17.27</c:v>
                      </c:pt>
                      <c:pt idx="163">
                        <c:v>17.27</c:v>
                      </c:pt>
                      <c:pt idx="164">
                        <c:v>17.27</c:v>
                      </c:pt>
                      <c:pt idx="165">
                        <c:v>17.27</c:v>
                      </c:pt>
                      <c:pt idx="166">
                        <c:v>17.27</c:v>
                      </c:pt>
                      <c:pt idx="167">
                        <c:v>17.25</c:v>
                      </c:pt>
                      <c:pt idx="168">
                        <c:v>17.25</c:v>
                      </c:pt>
                      <c:pt idx="169">
                        <c:v>17.25</c:v>
                      </c:pt>
                      <c:pt idx="170">
                        <c:v>17.21</c:v>
                      </c:pt>
                      <c:pt idx="171">
                        <c:v>17.23</c:v>
                      </c:pt>
                      <c:pt idx="172">
                        <c:v>17.21</c:v>
                      </c:pt>
                      <c:pt idx="173">
                        <c:v>17.190000000000001</c:v>
                      </c:pt>
                      <c:pt idx="174">
                        <c:v>17.190000000000001</c:v>
                      </c:pt>
                      <c:pt idx="175">
                        <c:v>17.190000000000001</c:v>
                      </c:pt>
                      <c:pt idx="176">
                        <c:v>17.170000000000002</c:v>
                      </c:pt>
                      <c:pt idx="177">
                        <c:v>17.170000000000002</c:v>
                      </c:pt>
                      <c:pt idx="178">
                        <c:v>17.170000000000002</c:v>
                      </c:pt>
                      <c:pt idx="179">
                        <c:v>17.149999999999999</c:v>
                      </c:pt>
                      <c:pt idx="180">
                        <c:v>17.149999999999999</c:v>
                      </c:pt>
                      <c:pt idx="181">
                        <c:v>17.13</c:v>
                      </c:pt>
                      <c:pt idx="182">
                        <c:v>17.13</c:v>
                      </c:pt>
                      <c:pt idx="183">
                        <c:v>17.149999999999999</c:v>
                      </c:pt>
                      <c:pt idx="184">
                        <c:v>17.13</c:v>
                      </c:pt>
                      <c:pt idx="185">
                        <c:v>17.149999999999999</c:v>
                      </c:pt>
                      <c:pt idx="186">
                        <c:v>17.13</c:v>
                      </c:pt>
                      <c:pt idx="187">
                        <c:v>17.13</c:v>
                      </c:pt>
                      <c:pt idx="188">
                        <c:v>17.13</c:v>
                      </c:pt>
                      <c:pt idx="189">
                        <c:v>17.149999999999999</c:v>
                      </c:pt>
                      <c:pt idx="190">
                        <c:v>17.13</c:v>
                      </c:pt>
                      <c:pt idx="191">
                        <c:v>17.13</c:v>
                      </c:pt>
                      <c:pt idx="192">
                        <c:v>17.13</c:v>
                      </c:pt>
                      <c:pt idx="193">
                        <c:v>17.149999999999999</c:v>
                      </c:pt>
                      <c:pt idx="194">
                        <c:v>17.11</c:v>
                      </c:pt>
                      <c:pt idx="195">
                        <c:v>17.11</c:v>
                      </c:pt>
                      <c:pt idx="196">
                        <c:v>17.11</c:v>
                      </c:pt>
                      <c:pt idx="197">
                        <c:v>17.11</c:v>
                      </c:pt>
                      <c:pt idx="198">
                        <c:v>17.13</c:v>
                      </c:pt>
                      <c:pt idx="199">
                        <c:v>17.13</c:v>
                      </c:pt>
                      <c:pt idx="200">
                        <c:v>17.13</c:v>
                      </c:pt>
                      <c:pt idx="201">
                        <c:v>17.13</c:v>
                      </c:pt>
                      <c:pt idx="202">
                        <c:v>17.149999999999999</c:v>
                      </c:pt>
                      <c:pt idx="203">
                        <c:v>17.149999999999999</c:v>
                      </c:pt>
                      <c:pt idx="204">
                        <c:v>17.170000000000002</c:v>
                      </c:pt>
                      <c:pt idx="205">
                        <c:v>17.170000000000002</c:v>
                      </c:pt>
                      <c:pt idx="206">
                        <c:v>17.25</c:v>
                      </c:pt>
                      <c:pt idx="207">
                        <c:v>17.27</c:v>
                      </c:pt>
                      <c:pt idx="208">
                        <c:v>17.329999999999998</c:v>
                      </c:pt>
                      <c:pt idx="209">
                        <c:v>17.37</c:v>
                      </c:pt>
                      <c:pt idx="210">
                        <c:v>17.41</c:v>
                      </c:pt>
                      <c:pt idx="211">
                        <c:v>17.45</c:v>
                      </c:pt>
                      <c:pt idx="212">
                        <c:v>17.489999999999998</c:v>
                      </c:pt>
                      <c:pt idx="213">
                        <c:v>17.510000000000002</c:v>
                      </c:pt>
                      <c:pt idx="214">
                        <c:v>17.55</c:v>
                      </c:pt>
                      <c:pt idx="215">
                        <c:v>17.57</c:v>
                      </c:pt>
                      <c:pt idx="216">
                        <c:v>17.59</c:v>
                      </c:pt>
                      <c:pt idx="217">
                        <c:v>17.59</c:v>
                      </c:pt>
                      <c:pt idx="218">
                        <c:v>17.59</c:v>
                      </c:pt>
                      <c:pt idx="219">
                        <c:v>17.53</c:v>
                      </c:pt>
                      <c:pt idx="220">
                        <c:v>17.53</c:v>
                      </c:pt>
                      <c:pt idx="221">
                        <c:v>17.510000000000002</c:v>
                      </c:pt>
                      <c:pt idx="222">
                        <c:v>17.489999999999998</c:v>
                      </c:pt>
                      <c:pt idx="223">
                        <c:v>17.489999999999998</c:v>
                      </c:pt>
                      <c:pt idx="224">
                        <c:v>17.53</c:v>
                      </c:pt>
                      <c:pt idx="225">
                        <c:v>17.510000000000002</c:v>
                      </c:pt>
                      <c:pt idx="226">
                        <c:v>17.53</c:v>
                      </c:pt>
                      <c:pt idx="227">
                        <c:v>17.53</c:v>
                      </c:pt>
                      <c:pt idx="228">
                        <c:v>17.510000000000002</c:v>
                      </c:pt>
                      <c:pt idx="229">
                        <c:v>17.510000000000002</c:v>
                      </c:pt>
                      <c:pt idx="230">
                        <c:v>17.53</c:v>
                      </c:pt>
                      <c:pt idx="231">
                        <c:v>17.510000000000002</c:v>
                      </c:pt>
                      <c:pt idx="232">
                        <c:v>17.510000000000002</c:v>
                      </c:pt>
                      <c:pt idx="233">
                        <c:v>17.510000000000002</c:v>
                      </c:pt>
                      <c:pt idx="234">
                        <c:v>17.510000000000002</c:v>
                      </c:pt>
                      <c:pt idx="235">
                        <c:v>17.53</c:v>
                      </c:pt>
                      <c:pt idx="236">
                        <c:v>17.510000000000002</c:v>
                      </c:pt>
                      <c:pt idx="237">
                        <c:v>17.510000000000002</c:v>
                      </c:pt>
                      <c:pt idx="238">
                        <c:v>17.510000000000002</c:v>
                      </c:pt>
                      <c:pt idx="239">
                        <c:v>17.53</c:v>
                      </c:pt>
                      <c:pt idx="240">
                        <c:v>17.489999999999998</c:v>
                      </c:pt>
                      <c:pt idx="241">
                        <c:v>17.489999999999998</c:v>
                      </c:pt>
                      <c:pt idx="242">
                        <c:v>17.489999999999998</c:v>
                      </c:pt>
                      <c:pt idx="243">
                        <c:v>17.489999999999998</c:v>
                      </c:pt>
                      <c:pt idx="244">
                        <c:v>17.489999999999998</c:v>
                      </c:pt>
                      <c:pt idx="245">
                        <c:v>17.47</c:v>
                      </c:pt>
                      <c:pt idx="246">
                        <c:v>17.489999999999998</c:v>
                      </c:pt>
                      <c:pt idx="247">
                        <c:v>17.47</c:v>
                      </c:pt>
                      <c:pt idx="248">
                        <c:v>17.489999999999998</c:v>
                      </c:pt>
                      <c:pt idx="249">
                        <c:v>17.47</c:v>
                      </c:pt>
                      <c:pt idx="250">
                        <c:v>17.309999999999999</c:v>
                      </c:pt>
                      <c:pt idx="251">
                        <c:v>17.309999999999999</c:v>
                      </c:pt>
                      <c:pt idx="252">
                        <c:v>17.329999999999998</c:v>
                      </c:pt>
                      <c:pt idx="253">
                        <c:v>17.309999999999999</c:v>
                      </c:pt>
                      <c:pt idx="254">
                        <c:v>17.329999999999998</c:v>
                      </c:pt>
                      <c:pt idx="255">
                        <c:v>17.350000000000001</c:v>
                      </c:pt>
                      <c:pt idx="256">
                        <c:v>17.350000000000001</c:v>
                      </c:pt>
                      <c:pt idx="257">
                        <c:v>17.350000000000001</c:v>
                      </c:pt>
                      <c:pt idx="258">
                        <c:v>17.329999999999998</c:v>
                      </c:pt>
                      <c:pt idx="259">
                        <c:v>17.329999999999998</c:v>
                      </c:pt>
                      <c:pt idx="260">
                        <c:v>17.329999999999998</c:v>
                      </c:pt>
                      <c:pt idx="261">
                        <c:v>17.350000000000001</c:v>
                      </c:pt>
                      <c:pt idx="262">
                        <c:v>17.329999999999998</c:v>
                      </c:pt>
                      <c:pt idx="263">
                        <c:v>17.329999999999998</c:v>
                      </c:pt>
                      <c:pt idx="264">
                        <c:v>17.329999999999998</c:v>
                      </c:pt>
                      <c:pt idx="265">
                        <c:v>17.329999999999998</c:v>
                      </c:pt>
                      <c:pt idx="266">
                        <c:v>17.329999999999998</c:v>
                      </c:pt>
                      <c:pt idx="267">
                        <c:v>17.329999999999998</c:v>
                      </c:pt>
                      <c:pt idx="268">
                        <c:v>17.350000000000001</c:v>
                      </c:pt>
                      <c:pt idx="269">
                        <c:v>17.37</c:v>
                      </c:pt>
                      <c:pt idx="270">
                        <c:v>17.39</c:v>
                      </c:pt>
                      <c:pt idx="271">
                        <c:v>17.37</c:v>
                      </c:pt>
                      <c:pt idx="272">
                        <c:v>17.37</c:v>
                      </c:pt>
                      <c:pt idx="273">
                        <c:v>17.39</c:v>
                      </c:pt>
                      <c:pt idx="274">
                        <c:v>17.37</c:v>
                      </c:pt>
                      <c:pt idx="275">
                        <c:v>17.39</c:v>
                      </c:pt>
                      <c:pt idx="276">
                        <c:v>17.41</c:v>
                      </c:pt>
                      <c:pt idx="277">
                        <c:v>17.39</c:v>
                      </c:pt>
                      <c:pt idx="278">
                        <c:v>17.43</c:v>
                      </c:pt>
                      <c:pt idx="279">
                        <c:v>17.43</c:v>
                      </c:pt>
                      <c:pt idx="280">
                        <c:v>17.43</c:v>
                      </c:pt>
                      <c:pt idx="281">
                        <c:v>17.45</c:v>
                      </c:pt>
                      <c:pt idx="282">
                        <c:v>17.47</c:v>
                      </c:pt>
                      <c:pt idx="283">
                        <c:v>17.47</c:v>
                      </c:pt>
                      <c:pt idx="284">
                        <c:v>17.47</c:v>
                      </c:pt>
                      <c:pt idx="285">
                        <c:v>17.489999999999998</c:v>
                      </c:pt>
                      <c:pt idx="286">
                        <c:v>17.489999999999998</c:v>
                      </c:pt>
                      <c:pt idx="287">
                        <c:v>17.489999999999998</c:v>
                      </c:pt>
                      <c:pt idx="288">
                        <c:v>17.47</c:v>
                      </c:pt>
                      <c:pt idx="289">
                        <c:v>17.47</c:v>
                      </c:pt>
                      <c:pt idx="290">
                        <c:v>17.47</c:v>
                      </c:pt>
                      <c:pt idx="291">
                        <c:v>17.47</c:v>
                      </c:pt>
                      <c:pt idx="292">
                        <c:v>17.47</c:v>
                      </c:pt>
                      <c:pt idx="293">
                        <c:v>17.489999999999998</c:v>
                      </c:pt>
                      <c:pt idx="294">
                        <c:v>17.489999999999998</c:v>
                      </c:pt>
                      <c:pt idx="295">
                        <c:v>17.489999999999998</c:v>
                      </c:pt>
                      <c:pt idx="296">
                        <c:v>17.489999999999998</c:v>
                      </c:pt>
                      <c:pt idx="297">
                        <c:v>17.329999999999998</c:v>
                      </c:pt>
                      <c:pt idx="298">
                        <c:v>17.329999999999998</c:v>
                      </c:pt>
                      <c:pt idx="299">
                        <c:v>17.309999999999999</c:v>
                      </c:pt>
                      <c:pt idx="300">
                        <c:v>17.29</c:v>
                      </c:pt>
                      <c:pt idx="301">
                        <c:v>17.309999999999999</c:v>
                      </c:pt>
                      <c:pt idx="302">
                        <c:v>17.329999999999998</c:v>
                      </c:pt>
                      <c:pt idx="303">
                        <c:v>17.309999999999999</c:v>
                      </c:pt>
                      <c:pt idx="304">
                        <c:v>17.309999999999999</c:v>
                      </c:pt>
                      <c:pt idx="305">
                        <c:v>17.309999999999999</c:v>
                      </c:pt>
                      <c:pt idx="306">
                        <c:v>17.329999999999998</c:v>
                      </c:pt>
                      <c:pt idx="307">
                        <c:v>17.309999999999999</c:v>
                      </c:pt>
                      <c:pt idx="308">
                        <c:v>17.329999999999998</c:v>
                      </c:pt>
                      <c:pt idx="309">
                        <c:v>17.309999999999999</c:v>
                      </c:pt>
                      <c:pt idx="310">
                        <c:v>17.29</c:v>
                      </c:pt>
                      <c:pt idx="311">
                        <c:v>17.29</c:v>
                      </c:pt>
                      <c:pt idx="312">
                        <c:v>17.27</c:v>
                      </c:pt>
                      <c:pt idx="313">
                        <c:v>17.29</c:v>
                      </c:pt>
                      <c:pt idx="314">
                        <c:v>17.27</c:v>
                      </c:pt>
                      <c:pt idx="315">
                        <c:v>17.27</c:v>
                      </c:pt>
                      <c:pt idx="316">
                        <c:v>17.27</c:v>
                      </c:pt>
                      <c:pt idx="317">
                        <c:v>17.27</c:v>
                      </c:pt>
                      <c:pt idx="318">
                        <c:v>17.29</c:v>
                      </c:pt>
                      <c:pt idx="319">
                        <c:v>17.25</c:v>
                      </c:pt>
                      <c:pt idx="320">
                        <c:v>17.27</c:v>
                      </c:pt>
                      <c:pt idx="321">
                        <c:v>17.27</c:v>
                      </c:pt>
                      <c:pt idx="322">
                        <c:v>17.29</c:v>
                      </c:pt>
                      <c:pt idx="323">
                        <c:v>17.27</c:v>
                      </c:pt>
                      <c:pt idx="324">
                        <c:v>17.25</c:v>
                      </c:pt>
                      <c:pt idx="325">
                        <c:v>17.27</c:v>
                      </c:pt>
                      <c:pt idx="326">
                        <c:v>17.27</c:v>
                      </c:pt>
                      <c:pt idx="327">
                        <c:v>17.27</c:v>
                      </c:pt>
                      <c:pt idx="328">
                        <c:v>17.27</c:v>
                      </c:pt>
                      <c:pt idx="329">
                        <c:v>17.25</c:v>
                      </c:pt>
                      <c:pt idx="330">
                        <c:v>17.25</c:v>
                      </c:pt>
                      <c:pt idx="331">
                        <c:v>17.27</c:v>
                      </c:pt>
                      <c:pt idx="332">
                        <c:v>17.27</c:v>
                      </c:pt>
                      <c:pt idx="333">
                        <c:v>17.27</c:v>
                      </c:pt>
                      <c:pt idx="334">
                        <c:v>17.27</c:v>
                      </c:pt>
                      <c:pt idx="335">
                        <c:v>17.25</c:v>
                      </c:pt>
                      <c:pt idx="336">
                        <c:v>17.25</c:v>
                      </c:pt>
                      <c:pt idx="337">
                        <c:v>17.25</c:v>
                      </c:pt>
                      <c:pt idx="338">
                        <c:v>17.27</c:v>
                      </c:pt>
                      <c:pt idx="339">
                        <c:v>17.25</c:v>
                      </c:pt>
                      <c:pt idx="340">
                        <c:v>17.03</c:v>
                      </c:pt>
                      <c:pt idx="341">
                        <c:v>17.05</c:v>
                      </c:pt>
                      <c:pt idx="342">
                        <c:v>17.03</c:v>
                      </c:pt>
                      <c:pt idx="343">
                        <c:v>17.05</c:v>
                      </c:pt>
                      <c:pt idx="344">
                        <c:v>17.05</c:v>
                      </c:pt>
                      <c:pt idx="345">
                        <c:v>17.05</c:v>
                      </c:pt>
                      <c:pt idx="346">
                        <c:v>17.05</c:v>
                      </c:pt>
                      <c:pt idx="347">
                        <c:v>17.03</c:v>
                      </c:pt>
                      <c:pt idx="348">
                        <c:v>17.05</c:v>
                      </c:pt>
                      <c:pt idx="349">
                        <c:v>17.05</c:v>
                      </c:pt>
                      <c:pt idx="350">
                        <c:v>17.03</c:v>
                      </c:pt>
                      <c:pt idx="351">
                        <c:v>17.010000000000002</c:v>
                      </c:pt>
                      <c:pt idx="352">
                        <c:v>17.03</c:v>
                      </c:pt>
                      <c:pt idx="353">
                        <c:v>17.010000000000002</c:v>
                      </c:pt>
                      <c:pt idx="354">
                        <c:v>17.010000000000002</c:v>
                      </c:pt>
                      <c:pt idx="355">
                        <c:v>16.989999999999998</c:v>
                      </c:pt>
                      <c:pt idx="356">
                        <c:v>16.989999999999998</c:v>
                      </c:pt>
                      <c:pt idx="357">
                        <c:v>16.97</c:v>
                      </c:pt>
                      <c:pt idx="358">
                        <c:v>16.93</c:v>
                      </c:pt>
                      <c:pt idx="359">
                        <c:v>16.95</c:v>
                      </c:pt>
                      <c:pt idx="360">
                        <c:v>16.91</c:v>
                      </c:pt>
                      <c:pt idx="361">
                        <c:v>16.91</c:v>
                      </c:pt>
                      <c:pt idx="362">
                        <c:v>16.91</c:v>
                      </c:pt>
                      <c:pt idx="363">
                        <c:v>16.89</c:v>
                      </c:pt>
                      <c:pt idx="364">
                        <c:v>16.89</c:v>
                      </c:pt>
                      <c:pt idx="365">
                        <c:v>16.87</c:v>
                      </c:pt>
                      <c:pt idx="366">
                        <c:v>16.89</c:v>
                      </c:pt>
                      <c:pt idx="367">
                        <c:v>16.89</c:v>
                      </c:pt>
                      <c:pt idx="368">
                        <c:v>16.89</c:v>
                      </c:pt>
                      <c:pt idx="369">
                        <c:v>16.87</c:v>
                      </c:pt>
                      <c:pt idx="370">
                        <c:v>16.850000000000001</c:v>
                      </c:pt>
                      <c:pt idx="371">
                        <c:v>16.850000000000001</c:v>
                      </c:pt>
                      <c:pt idx="372">
                        <c:v>16.850000000000001</c:v>
                      </c:pt>
                      <c:pt idx="373">
                        <c:v>16.850000000000001</c:v>
                      </c:pt>
                      <c:pt idx="374">
                        <c:v>16.850000000000001</c:v>
                      </c:pt>
                      <c:pt idx="375">
                        <c:v>16.850000000000001</c:v>
                      </c:pt>
                      <c:pt idx="376">
                        <c:v>16.63</c:v>
                      </c:pt>
                      <c:pt idx="377">
                        <c:v>16.63</c:v>
                      </c:pt>
                      <c:pt idx="378">
                        <c:v>16.63</c:v>
                      </c:pt>
                      <c:pt idx="379">
                        <c:v>16.649999999999999</c:v>
                      </c:pt>
                      <c:pt idx="380">
                        <c:v>16.649999999999999</c:v>
                      </c:pt>
                      <c:pt idx="381">
                        <c:v>16.649999999999999</c:v>
                      </c:pt>
                      <c:pt idx="382">
                        <c:v>16.649999999999999</c:v>
                      </c:pt>
                      <c:pt idx="383">
                        <c:v>16.649999999999999</c:v>
                      </c:pt>
                      <c:pt idx="384">
                        <c:v>16.649999999999999</c:v>
                      </c:pt>
                      <c:pt idx="385">
                        <c:v>16.670000000000002</c:v>
                      </c:pt>
                      <c:pt idx="386">
                        <c:v>16.690000000000001</c:v>
                      </c:pt>
                      <c:pt idx="387">
                        <c:v>16.71</c:v>
                      </c:pt>
                      <c:pt idx="388">
                        <c:v>16.71</c:v>
                      </c:pt>
                      <c:pt idx="389">
                        <c:v>16.690000000000001</c:v>
                      </c:pt>
                      <c:pt idx="390">
                        <c:v>16.690000000000001</c:v>
                      </c:pt>
                      <c:pt idx="391">
                        <c:v>16.71</c:v>
                      </c:pt>
                      <c:pt idx="392">
                        <c:v>16.71</c:v>
                      </c:pt>
                      <c:pt idx="393">
                        <c:v>16.71</c:v>
                      </c:pt>
                      <c:pt idx="394">
                        <c:v>16.73</c:v>
                      </c:pt>
                      <c:pt idx="395">
                        <c:v>16.73</c:v>
                      </c:pt>
                      <c:pt idx="396">
                        <c:v>16.75</c:v>
                      </c:pt>
                      <c:pt idx="397">
                        <c:v>16.75</c:v>
                      </c:pt>
                      <c:pt idx="398">
                        <c:v>16.75</c:v>
                      </c:pt>
                      <c:pt idx="399">
                        <c:v>16.75</c:v>
                      </c:pt>
                      <c:pt idx="400">
                        <c:v>16.79</c:v>
                      </c:pt>
                      <c:pt idx="401">
                        <c:v>16.79</c:v>
                      </c:pt>
                      <c:pt idx="402">
                        <c:v>16.79</c:v>
                      </c:pt>
                      <c:pt idx="403">
                        <c:v>16.809999999999999</c:v>
                      </c:pt>
                      <c:pt idx="404">
                        <c:v>16.829999999999998</c:v>
                      </c:pt>
                      <c:pt idx="405">
                        <c:v>16.829999999999998</c:v>
                      </c:pt>
                      <c:pt idx="406">
                        <c:v>16.850000000000001</c:v>
                      </c:pt>
                      <c:pt idx="407">
                        <c:v>16.829999999999998</c:v>
                      </c:pt>
                      <c:pt idx="408">
                        <c:v>16.829999999999998</c:v>
                      </c:pt>
                      <c:pt idx="409">
                        <c:v>16.829999999999998</c:v>
                      </c:pt>
                      <c:pt idx="410">
                        <c:v>16.850000000000001</c:v>
                      </c:pt>
                      <c:pt idx="411">
                        <c:v>16.829999999999998</c:v>
                      </c:pt>
                      <c:pt idx="412">
                        <c:v>16.809999999999999</c:v>
                      </c:pt>
                      <c:pt idx="413">
                        <c:v>16.809999999999999</c:v>
                      </c:pt>
                      <c:pt idx="414">
                        <c:v>16.809999999999999</c:v>
                      </c:pt>
                      <c:pt idx="415">
                        <c:v>16.79</c:v>
                      </c:pt>
                      <c:pt idx="416">
                        <c:v>16.809999999999999</c:v>
                      </c:pt>
                      <c:pt idx="417">
                        <c:v>16.809999999999999</c:v>
                      </c:pt>
                      <c:pt idx="418">
                        <c:v>16.79</c:v>
                      </c:pt>
                      <c:pt idx="419">
                        <c:v>16.63</c:v>
                      </c:pt>
                      <c:pt idx="420">
                        <c:v>16.649999999999999</c:v>
                      </c:pt>
                      <c:pt idx="421">
                        <c:v>16.649999999999999</c:v>
                      </c:pt>
                      <c:pt idx="422">
                        <c:v>16.670000000000002</c:v>
                      </c:pt>
                      <c:pt idx="423">
                        <c:v>16.670000000000002</c:v>
                      </c:pt>
                      <c:pt idx="424">
                        <c:v>16.670000000000002</c:v>
                      </c:pt>
                      <c:pt idx="425">
                        <c:v>16.670000000000002</c:v>
                      </c:pt>
                      <c:pt idx="426">
                        <c:v>16.670000000000002</c:v>
                      </c:pt>
                      <c:pt idx="427">
                        <c:v>16.649999999999999</c:v>
                      </c:pt>
                      <c:pt idx="428">
                        <c:v>16.649999999999999</c:v>
                      </c:pt>
                      <c:pt idx="429">
                        <c:v>16.649999999999999</c:v>
                      </c:pt>
                      <c:pt idx="430">
                        <c:v>16.649999999999999</c:v>
                      </c:pt>
                      <c:pt idx="431">
                        <c:v>16.63</c:v>
                      </c:pt>
                      <c:pt idx="432">
                        <c:v>16.61</c:v>
                      </c:pt>
                      <c:pt idx="433">
                        <c:v>16.61</c:v>
                      </c:pt>
                      <c:pt idx="434">
                        <c:v>16.61</c:v>
                      </c:pt>
                      <c:pt idx="435">
                        <c:v>16.61</c:v>
                      </c:pt>
                      <c:pt idx="436">
                        <c:v>16.59</c:v>
                      </c:pt>
                      <c:pt idx="437">
                        <c:v>16.61</c:v>
                      </c:pt>
                      <c:pt idx="438">
                        <c:v>16.649999999999999</c:v>
                      </c:pt>
                      <c:pt idx="439">
                        <c:v>16.670000000000002</c:v>
                      </c:pt>
                      <c:pt idx="440">
                        <c:v>16.690000000000001</c:v>
                      </c:pt>
                      <c:pt idx="441">
                        <c:v>16.71</c:v>
                      </c:pt>
                      <c:pt idx="442">
                        <c:v>16.73</c:v>
                      </c:pt>
                      <c:pt idx="443">
                        <c:v>16.77</c:v>
                      </c:pt>
                      <c:pt idx="444">
                        <c:v>16.77</c:v>
                      </c:pt>
                      <c:pt idx="445">
                        <c:v>16.809999999999999</c:v>
                      </c:pt>
                      <c:pt idx="446">
                        <c:v>16.77</c:v>
                      </c:pt>
                      <c:pt idx="447">
                        <c:v>16.77</c:v>
                      </c:pt>
                      <c:pt idx="448">
                        <c:v>16.73</c:v>
                      </c:pt>
                      <c:pt idx="449">
                        <c:v>16.75</c:v>
                      </c:pt>
                      <c:pt idx="450">
                        <c:v>16.75</c:v>
                      </c:pt>
                      <c:pt idx="451">
                        <c:v>16.75</c:v>
                      </c:pt>
                      <c:pt idx="452">
                        <c:v>16.73</c:v>
                      </c:pt>
                      <c:pt idx="453">
                        <c:v>16.75</c:v>
                      </c:pt>
                      <c:pt idx="454">
                        <c:v>16.75</c:v>
                      </c:pt>
                      <c:pt idx="455">
                        <c:v>16.75</c:v>
                      </c:pt>
                      <c:pt idx="456">
                        <c:v>16.77</c:v>
                      </c:pt>
                      <c:pt idx="457">
                        <c:v>16.79</c:v>
                      </c:pt>
                      <c:pt idx="458">
                        <c:v>16.77</c:v>
                      </c:pt>
                      <c:pt idx="459">
                        <c:v>16.77</c:v>
                      </c:pt>
                      <c:pt idx="460">
                        <c:v>16.77</c:v>
                      </c:pt>
                      <c:pt idx="461">
                        <c:v>16.77</c:v>
                      </c:pt>
                      <c:pt idx="462">
                        <c:v>16.809999999999999</c:v>
                      </c:pt>
                      <c:pt idx="463">
                        <c:v>16.77</c:v>
                      </c:pt>
                      <c:pt idx="464">
                        <c:v>16.77</c:v>
                      </c:pt>
                      <c:pt idx="465">
                        <c:v>16.77</c:v>
                      </c:pt>
                      <c:pt idx="466">
                        <c:v>16.79</c:v>
                      </c:pt>
                      <c:pt idx="467">
                        <c:v>16.79</c:v>
                      </c:pt>
                      <c:pt idx="468">
                        <c:v>16.809999999999999</c:v>
                      </c:pt>
                      <c:pt idx="469">
                        <c:v>16.829999999999998</c:v>
                      </c:pt>
                      <c:pt idx="470">
                        <c:v>16.850000000000001</c:v>
                      </c:pt>
                      <c:pt idx="471">
                        <c:v>16.850000000000001</c:v>
                      </c:pt>
                      <c:pt idx="472">
                        <c:v>16.87</c:v>
                      </c:pt>
                      <c:pt idx="473">
                        <c:v>16.89</c:v>
                      </c:pt>
                      <c:pt idx="474">
                        <c:v>16.89</c:v>
                      </c:pt>
                      <c:pt idx="475">
                        <c:v>19.93</c:v>
                      </c:pt>
                      <c:pt idx="476">
                        <c:v>19.97</c:v>
                      </c:pt>
                      <c:pt idx="477">
                        <c:v>19.989999999999998</c:v>
                      </c:pt>
                      <c:pt idx="478">
                        <c:v>20.010000000000002</c:v>
                      </c:pt>
                      <c:pt idx="479">
                        <c:v>20.010000000000002</c:v>
                      </c:pt>
                      <c:pt idx="480">
                        <c:v>20.010000000000002</c:v>
                      </c:pt>
                      <c:pt idx="481">
                        <c:v>20.05</c:v>
                      </c:pt>
                      <c:pt idx="482">
                        <c:v>20.05</c:v>
                      </c:pt>
                      <c:pt idx="483">
                        <c:v>20.05</c:v>
                      </c:pt>
                      <c:pt idx="484">
                        <c:v>20.07</c:v>
                      </c:pt>
                      <c:pt idx="485">
                        <c:v>20.09</c:v>
                      </c:pt>
                      <c:pt idx="486">
                        <c:v>20.09</c:v>
                      </c:pt>
                      <c:pt idx="487">
                        <c:v>20.11</c:v>
                      </c:pt>
                      <c:pt idx="488">
                        <c:v>20.11</c:v>
                      </c:pt>
                      <c:pt idx="489">
                        <c:v>20.13</c:v>
                      </c:pt>
                      <c:pt idx="490">
                        <c:v>20.149999999999999</c:v>
                      </c:pt>
                      <c:pt idx="491">
                        <c:v>20.170000000000002</c:v>
                      </c:pt>
                      <c:pt idx="492">
                        <c:v>20.190000000000001</c:v>
                      </c:pt>
                      <c:pt idx="493">
                        <c:v>20.170000000000002</c:v>
                      </c:pt>
                      <c:pt idx="494">
                        <c:v>20.190000000000001</c:v>
                      </c:pt>
                      <c:pt idx="495">
                        <c:v>20.21</c:v>
                      </c:pt>
                      <c:pt idx="496">
                        <c:v>20.23</c:v>
                      </c:pt>
                      <c:pt idx="497">
                        <c:v>20.23</c:v>
                      </c:pt>
                      <c:pt idx="498">
                        <c:v>20.25</c:v>
                      </c:pt>
                      <c:pt idx="499">
                        <c:v>20.27</c:v>
                      </c:pt>
                      <c:pt idx="500">
                        <c:v>20.27</c:v>
                      </c:pt>
                      <c:pt idx="501">
                        <c:v>20.29</c:v>
                      </c:pt>
                      <c:pt idx="502">
                        <c:v>20.309999999999999</c:v>
                      </c:pt>
                      <c:pt idx="503">
                        <c:v>20.309999999999999</c:v>
                      </c:pt>
                      <c:pt idx="504">
                        <c:v>20.309999999999999</c:v>
                      </c:pt>
                      <c:pt idx="505">
                        <c:v>20.309999999999999</c:v>
                      </c:pt>
                      <c:pt idx="506">
                        <c:v>20.329999999999998</c:v>
                      </c:pt>
                      <c:pt idx="507">
                        <c:v>20.350000000000001</c:v>
                      </c:pt>
                      <c:pt idx="508">
                        <c:v>20.37</c:v>
                      </c:pt>
                      <c:pt idx="509">
                        <c:v>20.37</c:v>
                      </c:pt>
                      <c:pt idx="510">
                        <c:v>20.37</c:v>
                      </c:pt>
                      <c:pt idx="511">
                        <c:v>20.37</c:v>
                      </c:pt>
                      <c:pt idx="512">
                        <c:v>20.39</c:v>
                      </c:pt>
                      <c:pt idx="513">
                        <c:v>20.41</c:v>
                      </c:pt>
                      <c:pt idx="514">
                        <c:v>20.43</c:v>
                      </c:pt>
                      <c:pt idx="515">
                        <c:v>20.43</c:v>
                      </c:pt>
                      <c:pt idx="516">
                        <c:v>20.43</c:v>
                      </c:pt>
                      <c:pt idx="517">
                        <c:v>20.47</c:v>
                      </c:pt>
                      <c:pt idx="518">
                        <c:v>20.47</c:v>
                      </c:pt>
                      <c:pt idx="519">
                        <c:v>20.69</c:v>
                      </c:pt>
                      <c:pt idx="520">
                        <c:v>20.73</c:v>
                      </c:pt>
                      <c:pt idx="521">
                        <c:v>20.75</c:v>
                      </c:pt>
                      <c:pt idx="522">
                        <c:v>20.79</c:v>
                      </c:pt>
                      <c:pt idx="523">
                        <c:v>20.81</c:v>
                      </c:pt>
                      <c:pt idx="524">
                        <c:v>20.83</c:v>
                      </c:pt>
                      <c:pt idx="525">
                        <c:v>20.83</c:v>
                      </c:pt>
                      <c:pt idx="526">
                        <c:v>20.83</c:v>
                      </c:pt>
                      <c:pt idx="527">
                        <c:v>20.87</c:v>
                      </c:pt>
                      <c:pt idx="528">
                        <c:v>20.85</c:v>
                      </c:pt>
                      <c:pt idx="529">
                        <c:v>20.85</c:v>
                      </c:pt>
                      <c:pt idx="530">
                        <c:v>20.85</c:v>
                      </c:pt>
                      <c:pt idx="531">
                        <c:v>20.87</c:v>
                      </c:pt>
                      <c:pt idx="532">
                        <c:v>20.83</c:v>
                      </c:pt>
                      <c:pt idx="533">
                        <c:v>20.85</c:v>
                      </c:pt>
                      <c:pt idx="534">
                        <c:v>20.83</c:v>
                      </c:pt>
                      <c:pt idx="535">
                        <c:v>20.83</c:v>
                      </c:pt>
                      <c:pt idx="536">
                        <c:v>20.85</c:v>
                      </c:pt>
                      <c:pt idx="537">
                        <c:v>20.83</c:v>
                      </c:pt>
                      <c:pt idx="538">
                        <c:v>20.83</c:v>
                      </c:pt>
                      <c:pt idx="539">
                        <c:v>20.85</c:v>
                      </c:pt>
                      <c:pt idx="540">
                        <c:v>20.85</c:v>
                      </c:pt>
                      <c:pt idx="541">
                        <c:v>20.85</c:v>
                      </c:pt>
                      <c:pt idx="542">
                        <c:v>20.87</c:v>
                      </c:pt>
                      <c:pt idx="543">
                        <c:v>20.87</c:v>
                      </c:pt>
                      <c:pt idx="544">
                        <c:v>20.87</c:v>
                      </c:pt>
                      <c:pt idx="545">
                        <c:v>20.87</c:v>
                      </c:pt>
                      <c:pt idx="546">
                        <c:v>20.85</c:v>
                      </c:pt>
                      <c:pt idx="547">
                        <c:v>20.87</c:v>
                      </c:pt>
                      <c:pt idx="548">
                        <c:v>20.89</c:v>
                      </c:pt>
                      <c:pt idx="549">
                        <c:v>20.87</c:v>
                      </c:pt>
                      <c:pt idx="550">
                        <c:v>20.87</c:v>
                      </c:pt>
                      <c:pt idx="551">
                        <c:v>20.97</c:v>
                      </c:pt>
                      <c:pt idx="552">
                        <c:v>21.01</c:v>
                      </c:pt>
                      <c:pt idx="553">
                        <c:v>21.03</c:v>
                      </c:pt>
                      <c:pt idx="554">
                        <c:v>21.07</c:v>
                      </c:pt>
                      <c:pt idx="555">
                        <c:v>21.07</c:v>
                      </c:pt>
                      <c:pt idx="556">
                        <c:v>21.11</c:v>
                      </c:pt>
                      <c:pt idx="557">
                        <c:v>21.15</c:v>
                      </c:pt>
                      <c:pt idx="558">
                        <c:v>21.13</c:v>
                      </c:pt>
                      <c:pt idx="559">
                        <c:v>21.13</c:v>
                      </c:pt>
                      <c:pt idx="560">
                        <c:v>21.15</c:v>
                      </c:pt>
                      <c:pt idx="561">
                        <c:v>21.17</c:v>
                      </c:pt>
                      <c:pt idx="562">
                        <c:v>21.17</c:v>
                      </c:pt>
                      <c:pt idx="563">
                        <c:v>21.17</c:v>
                      </c:pt>
                      <c:pt idx="564">
                        <c:v>21.17</c:v>
                      </c:pt>
                      <c:pt idx="565">
                        <c:v>21.17</c:v>
                      </c:pt>
                      <c:pt idx="566">
                        <c:v>21.17</c:v>
                      </c:pt>
                      <c:pt idx="567">
                        <c:v>21.19</c:v>
                      </c:pt>
                      <c:pt idx="568">
                        <c:v>21.23</c:v>
                      </c:pt>
                      <c:pt idx="569">
                        <c:v>21.21</c:v>
                      </c:pt>
                      <c:pt idx="570">
                        <c:v>21.21</c:v>
                      </c:pt>
                      <c:pt idx="571">
                        <c:v>21.25</c:v>
                      </c:pt>
                      <c:pt idx="572">
                        <c:v>21.27</c:v>
                      </c:pt>
                      <c:pt idx="573">
                        <c:v>21.25</c:v>
                      </c:pt>
                      <c:pt idx="574">
                        <c:v>21.27</c:v>
                      </c:pt>
                      <c:pt idx="575">
                        <c:v>21.27</c:v>
                      </c:pt>
                      <c:pt idx="576">
                        <c:v>21.29</c:v>
                      </c:pt>
                      <c:pt idx="577">
                        <c:v>21.31</c:v>
                      </c:pt>
                      <c:pt idx="578">
                        <c:v>21.29</c:v>
                      </c:pt>
                      <c:pt idx="579">
                        <c:v>21.27</c:v>
                      </c:pt>
                      <c:pt idx="580">
                        <c:v>21.27</c:v>
                      </c:pt>
                      <c:pt idx="581">
                        <c:v>21.29</c:v>
                      </c:pt>
                      <c:pt idx="582">
                        <c:v>21.29</c:v>
                      </c:pt>
                      <c:pt idx="583">
                        <c:v>21.27</c:v>
                      </c:pt>
                      <c:pt idx="584">
                        <c:v>21.27</c:v>
                      </c:pt>
                      <c:pt idx="585">
                        <c:v>21.27</c:v>
                      </c:pt>
                      <c:pt idx="586">
                        <c:v>21.27</c:v>
                      </c:pt>
                      <c:pt idx="587">
                        <c:v>21.27</c:v>
                      </c:pt>
                      <c:pt idx="588">
                        <c:v>21.55</c:v>
                      </c:pt>
                      <c:pt idx="589">
                        <c:v>21.59</c:v>
                      </c:pt>
                      <c:pt idx="590">
                        <c:v>21.59</c:v>
                      </c:pt>
                      <c:pt idx="591">
                        <c:v>21.63</c:v>
                      </c:pt>
                      <c:pt idx="592">
                        <c:v>21.65</c:v>
                      </c:pt>
                      <c:pt idx="593">
                        <c:v>21.65</c:v>
                      </c:pt>
                      <c:pt idx="594">
                        <c:v>21.67</c:v>
                      </c:pt>
                      <c:pt idx="595">
                        <c:v>21.67</c:v>
                      </c:pt>
                      <c:pt idx="596">
                        <c:v>21.67</c:v>
                      </c:pt>
                      <c:pt idx="597">
                        <c:v>21.69</c:v>
                      </c:pt>
                      <c:pt idx="598">
                        <c:v>21.71</c:v>
                      </c:pt>
                      <c:pt idx="599">
                        <c:v>21.73</c:v>
                      </c:pt>
                      <c:pt idx="600">
                        <c:v>21.75</c:v>
                      </c:pt>
                      <c:pt idx="601">
                        <c:v>21.75</c:v>
                      </c:pt>
                      <c:pt idx="602">
                        <c:v>21.77</c:v>
                      </c:pt>
                      <c:pt idx="603">
                        <c:v>21.75</c:v>
                      </c:pt>
                      <c:pt idx="604">
                        <c:v>21.75</c:v>
                      </c:pt>
                      <c:pt idx="605">
                        <c:v>21.75</c:v>
                      </c:pt>
                      <c:pt idx="606">
                        <c:v>21.77</c:v>
                      </c:pt>
                      <c:pt idx="607">
                        <c:v>21.77</c:v>
                      </c:pt>
                      <c:pt idx="608">
                        <c:v>21.77</c:v>
                      </c:pt>
                      <c:pt idx="609">
                        <c:v>21.77</c:v>
                      </c:pt>
                      <c:pt idx="610">
                        <c:v>21.77</c:v>
                      </c:pt>
                      <c:pt idx="611">
                        <c:v>21.79</c:v>
                      </c:pt>
                      <c:pt idx="612">
                        <c:v>21.79</c:v>
                      </c:pt>
                      <c:pt idx="613">
                        <c:v>21.79</c:v>
                      </c:pt>
                      <c:pt idx="614">
                        <c:v>21.77</c:v>
                      </c:pt>
                      <c:pt idx="615">
                        <c:v>21.79</c:v>
                      </c:pt>
                      <c:pt idx="616">
                        <c:v>21.79</c:v>
                      </c:pt>
                      <c:pt idx="617">
                        <c:v>21.77</c:v>
                      </c:pt>
                      <c:pt idx="618">
                        <c:v>21.81</c:v>
                      </c:pt>
                      <c:pt idx="619">
                        <c:v>21.83</c:v>
                      </c:pt>
                      <c:pt idx="620">
                        <c:v>21.83</c:v>
                      </c:pt>
                      <c:pt idx="621">
                        <c:v>21.83</c:v>
                      </c:pt>
                      <c:pt idx="622">
                        <c:v>21.83</c:v>
                      </c:pt>
                      <c:pt idx="623">
                        <c:v>21.85</c:v>
                      </c:pt>
                      <c:pt idx="624">
                        <c:v>21.87</c:v>
                      </c:pt>
                      <c:pt idx="625">
                        <c:v>21.85</c:v>
                      </c:pt>
                      <c:pt idx="626">
                        <c:v>22.29</c:v>
                      </c:pt>
                      <c:pt idx="627">
                        <c:v>22.31</c:v>
                      </c:pt>
                      <c:pt idx="628">
                        <c:v>22.31</c:v>
                      </c:pt>
                      <c:pt idx="629">
                        <c:v>22.35</c:v>
                      </c:pt>
                      <c:pt idx="630">
                        <c:v>22.39</c:v>
                      </c:pt>
                      <c:pt idx="631">
                        <c:v>22.37</c:v>
                      </c:pt>
                      <c:pt idx="632">
                        <c:v>22.37</c:v>
                      </c:pt>
                      <c:pt idx="633">
                        <c:v>22.39</c:v>
                      </c:pt>
                      <c:pt idx="634">
                        <c:v>22.41</c:v>
                      </c:pt>
                      <c:pt idx="635">
                        <c:v>22.43</c:v>
                      </c:pt>
                      <c:pt idx="636">
                        <c:v>22.45</c:v>
                      </c:pt>
                      <c:pt idx="637">
                        <c:v>22.47</c:v>
                      </c:pt>
                      <c:pt idx="638">
                        <c:v>22.49</c:v>
                      </c:pt>
                      <c:pt idx="639">
                        <c:v>22.49</c:v>
                      </c:pt>
                      <c:pt idx="640">
                        <c:v>22.49</c:v>
                      </c:pt>
                      <c:pt idx="641">
                        <c:v>22.53</c:v>
                      </c:pt>
                      <c:pt idx="642">
                        <c:v>22.55</c:v>
                      </c:pt>
                      <c:pt idx="643">
                        <c:v>22.55</c:v>
                      </c:pt>
                      <c:pt idx="644">
                        <c:v>22.55</c:v>
                      </c:pt>
                      <c:pt idx="645">
                        <c:v>22.57</c:v>
                      </c:pt>
                      <c:pt idx="646">
                        <c:v>22.57</c:v>
                      </c:pt>
                      <c:pt idx="647">
                        <c:v>22.57</c:v>
                      </c:pt>
                      <c:pt idx="648">
                        <c:v>22.57</c:v>
                      </c:pt>
                      <c:pt idx="649">
                        <c:v>22.59</c:v>
                      </c:pt>
                      <c:pt idx="650">
                        <c:v>22.63</c:v>
                      </c:pt>
                      <c:pt idx="651">
                        <c:v>22.65</c:v>
                      </c:pt>
                      <c:pt idx="652">
                        <c:v>22.67</c:v>
                      </c:pt>
                      <c:pt idx="653">
                        <c:v>22.69</c:v>
                      </c:pt>
                      <c:pt idx="654">
                        <c:v>22.69</c:v>
                      </c:pt>
                      <c:pt idx="655">
                        <c:v>22.71</c:v>
                      </c:pt>
                      <c:pt idx="656">
                        <c:v>22.73</c:v>
                      </c:pt>
                      <c:pt idx="657">
                        <c:v>22.73</c:v>
                      </c:pt>
                      <c:pt idx="658">
                        <c:v>22.73</c:v>
                      </c:pt>
                      <c:pt idx="659">
                        <c:v>22.77</c:v>
                      </c:pt>
                      <c:pt idx="660">
                        <c:v>22.77</c:v>
                      </c:pt>
                      <c:pt idx="661">
                        <c:v>22.77</c:v>
                      </c:pt>
                      <c:pt idx="662">
                        <c:v>22.79</c:v>
                      </c:pt>
                      <c:pt idx="663">
                        <c:v>22.83</c:v>
                      </c:pt>
                      <c:pt idx="664">
                        <c:v>22.85</c:v>
                      </c:pt>
                      <c:pt idx="665">
                        <c:v>22.87</c:v>
                      </c:pt>
                      <c:pt idx="666">
                        <c:v>22.87</c:v>
                      </c:pt>
                      <c:pt idx="667">
                        <c:v>22.91</c:v>
                      </c:pt>
                      <c:pt idx="668">
                        <c:v>22.89</c:v>
                      </c:pt>
                      <c:pt idx="669">
                        <c:v>22.89</c:v>
                      </c:pt>
                      <c:pt idx="670">
                        <c:v>22.91</c:v>
                      </c:pt>
                      <c:pt idx="671">
                        <c:v>22.91</c:v>
                      </c:pt>
                      <c:pt idx="672">
                        <c:v>22.91</c:v>
                      </c:pt>
                      <c:pt idx="673">
                        <c:v>22.93</c:v>
                      </c:pt>
                      <c:pt idx="674">
                        <c:v>22.91</c:v>
                      </c:pt>
                      <c:pt idx="675">
                        <c:v>22.91</c:v>
                      </c:pt>
                      <c:pt idx="676">
                        <c:v>22.93</c:v>
                      </c:pt>
                      <c:pt idx="677">
                        <c:v>22.91</c:v>
                      </c:pt>
                      <c:pt idx="678">
                        <c:v>22.91</c:v>
                      </c:pt>
                      <c:pt idx="679">
                        <c:v>22.93</c:v>
                      </c:pt>
                      <c:pt idx="680">
                        <c:v>22.95</c:v>
                      </c:pt>
                      <c:pt idx="681">
                        <c:v>23.07</c:v>
                      </c:pt>
                      <c:pt idx="682">
                        <c:v>23.11</c:v>
                      </c:pt>
                      <c:pt idx="683">
                        <c:v>23.13</c:v>
                      </c:pt>
                      <c:pt idx="684">
                        <c:v>23.13</c:v>
                      </c:pt>
                      <c:pt idx="685">
                        <c:v>23.13</c:v>
                      </c:pt>
                      <c:pt idx="686">
                        <c:v>23.15</c:v>
                      </c:pt>
                      <c:pt idx="687">
                        <c:v>23.15</c:v>
                      </c:pt>
                      <c:pt idx="688">
                        <c:v>23.13</c:v>
                      </c:pt>
                      <c:pt idx="689">
                        <c:v>23.13</c:v>
                      </c:pt>
                      <c:pt idx="690">
                        <c:v>23.17</c:v>
                      </c:pt>
                      <c:pt idx="691">
                        <c:v>23.15</c:v>
                      </c:pt>
                      <c:pt idx="692">
                        <c:v>23.15</c:v>
                      </c:pt>
                      <c:pt idx="693">
                        <c:v>23.15</c:v>
                      </c:pt>
                      <c:pt idx="694">
                        <c:v>23.17</c:v>
                      </c:pt>
                      <c:pt idx="695">
                        <c:v>23.17</c:v>
                      </c:pt>
                      <c:pt idx="696">
                        <c:v>23.19</c:v>
                      </c:pt>
                      <c:pt idx="697">
                        <c:v>23.21</c:v>
                      </c:pt>
                      <c:pt idx="698">
                        <c:v>23.19</c:v>
                      </c:pt>
                      <c:pt idx="699">
                        <c:v>23.21</c:v>
                      </c:pt>
                      <c:pt idx="700">
                        <c:v>23.23</c:v>
                      </c:pt>
                      <c:pt idx="701">
                        <c:v>23.23</c:v>
                      </c:pt>
                      <c:pt idx="702">
                        <c:v>23.23</c:v>
                      </c:pt>
                      <c:pt idx="703">
                        <c:v>23.25</c:v>
                      </c:pt>
                      <c:pt idx="704">
                        <c:v>23.25</c:v>
                      </c:pt>
                      <c:pt idx="705">
                        <c:v>23.27</c:v>
                      </c:pt>
                      <c:pt idx="706">
                        <c:v>23.27</c:v>
                      </c:pt>
                      <c:pt idx="707">
                        <c:v>23.29</c:v>
                      </c:pt>
                      <c:pt idx="708">
                        <c:v>23.27</c:v>
                      </c:pt>
                      <c:pt idx="709">
                        <c:v>23.27</c:v>
                      </c:pt>
                      <c:pt idx="710">
                        <c:v>23.29</c:v>
                      </c:pt>
                      <c:pt idx="711">
                        <c:v>23.31</c:v>
                      </c:pt>
                      <c:pt idx="712">
                        <c:v>23.31</c:v>
                      </c:pt>
                      <c:pt idx="713">
                        <c:v>23.31</c:v>
                      </c:pt>
                      <c:pt idx="714">
                        <c:v>23.31</c:v>
                      </c:pt>
                      <c:pt idx="715">
                        <c:v>23.31</c:v>
                      </c:pt>
                      <c:pt idx="716">
                        <c:v>23.31</c:v>
                      </c:pt>
                      <c:pt idx="717">
                        <c:v>23.27</c:v>
                      </c:pt>
                      <c:pt idx="718">
                        <c:v>23.25</c:v>
                      </c:pt>
                      <c:pt idx="719">
                        <c:v>23.25</c:v>
                      </c:pt>
                      <c:pt idx="720">
                        <c:v>23.23</c:v>
                      </c:pt>
                      <c:pt idx="721">
                        <c:v>23.23</c:v>
                      </c:pt>
                      <c:pt idx="722">
                        <c:v>23.19</c:v>
                      </c:pt>
                      <c:pt idx="723">
                        <c:v>23.17</c:v>
                      </c:pt>
                      <c:pt idx="724">
                        <c:v>23.17</c:v>
                      </c:pt>
                      <c:pt idx="725">
                        <c:v>23.15</c:v>
                      </c:pt>
                      <c:pt idx="726">
                        <c:v>23.15</c:v>
                      </c:pt>
                      <c:pt idx="727">
                        <c:v>23.13</c:v>
                      </c:pt>
                      <c:pt idx="728">
                        <c:v>23.13</c:v>
                      </c:pt>
                      <c:pt idx="729">
                        <c:v>23.13</c:v>
                      </c:pt>
                      <c:pt idx="730">
                        <c:v>23.11</c:v>
                      </c:pt>
                      <c:pt idx="731">
                        <c:v>23.09</c:v>
                      </c:pt>
                      <c:pt idx="732">
                        <c:v>23.11</c:v>
                      </c:pt>
                      <c:pt idx="733">
                        <c:v>23.09</c:v>
                      </c:pt>
                      <c:pt idx="734">
                        <c:v>23.09</c:v>
                      </c:pt>
                      <c:pt idx="735">
                        <c:v>23.11</c:v>
                      </c:pt>
                      <c:pt idx="736">
                        <c:v>23.09</c:v>
                      </c:pt>
                      <c:pt idx="737">
                        <c:v>23.09</c:v>
                      </c:pt>
                      <c:pt idx="738">
                        <c:v>23.11</c:v>
                      </c:pt>
                      <c:pt idx="739">
                        <c:v>23.09</c:v>
                      </c:pt>
                      <c:pt idx="740">
                        <c:v>23.11</c:v>
                      </c:pt>
                      <c:pt idx="741">
                        <c:v>20.87</c:v>
                      </c:pt>
                      <c:pt idx="742">
                        <c:v>20.91</c:v>
                      </c:pt>
                      <c:pt idx="743">
                        <c:v>20.93</c:v>
                      </c:pt>
                      <c:pt idx="744">
                        <c:v>20.95</c:v>
                      </c:pt>
                      <c:pt idx="745">
                        <c:v>20.95</c:v>
                      </c:pt>
                      <c:pt idx="746">
                        <c:v>20.99</c:v>
                      </c:pt>
                      <c:pt idx="747">
                        <c:v>21.01</c:v>
                      </c:pt>
                      <c:pt idx="748">
                        <c:v>21.03</c:v>
                      </c:pt>
                      <c:pt idx="749">
                        <c:v>21.05</c:v>
                      </c:pt>
                      <c:pt idx="750">
                        <c:v>21.05</c:v>
                      </c:pt>
                      <c:pt idx="751">
                        <c:v>21.07</c:v>
                      </c:pt>
                      <c:pt idx="752">
                        <c:v>21.07</c:v>
                      </c:pt>
                      <c:pt idx="753">
                        <c:v>21.11</c:v>
                      </c:pt>
                      <c:pt idx="754">
                        <c:v>21.11</c:v>
                      </c:pt>
                      <c:pt idx="755">
                        <c:v>21.13</c:v>
                      </c:pt>
                      <c:pt idx="756">
                        <c:v>21.15</c:v>
                      </c:pt>
                      <c:pt idx="757">
                        <c:v>21.17</c:v>
                      </c:pt>
                      <c:pt idx="758">
                        <c:v>21.17</c:v>
                      </c:pt>
                      <c:pt idx="759">
                        <c:v>21.19</c:v>
                      </c:pt>
                      <c:pt idx="760">
                        <c:v>21.21</c:v>
                      </c:pt>
                      <c:pt idx="761">
                        <c:v>21.21</c:v>
                      </c:pt>
                      <c:pt idx="762">
                        <c:v>21.25</c:v>
                      </c:pt>
                      <c:pt idx="763">
                        <c:v>21.29</c:v>
                      </c:pt>
                      <c:pt idx="764">
                        <c:v>21.29</c:v>
                      </c:pt>
                      <c:pt idx="765">
                        <c:v>21.31</c:v>
                      </c:pt>
                      <c:pt idx="766">
                        <c:v>21.33</c:v>
                      </c:pt>
                      <c:pt idx="767">
                        <c:v>21.33</c:v>
                      </c:pt>
                      <c:pt idx="768">
                        <c:v>21.33</c:v>
                      </c:pt>
                      <c:pt idx="769">
                        <c:v>21.35</c:v>
                      </c:pt>
                      <c:pt idx="770">
                        <c:v>21.35</c:v>
                      </c:pt>
                      <c:pt idx="771">
                        <c:v>21.37</c:v>
                      </c:pt>
                      <c:pt idx="772">
                        <c:v>21.37</c:v>
                      </c:pt>
                      <c:pt idx="773">
                        <c:v>21.39</c:v>
                      </c:pt>
                      <c:pt idx="774">
                        <c:v>21.37</c:v>
                      </c:pt>
                      <c:pt idx="775">
                        <c:v>21.39</c:v>
                      </c:pt>
                      <c:pt idx="776">
                        <c:v>21.39</c:v>
                      </c:pt>
                      <c:pt idx="777">
                        <c:v>21.39</c:v>
                      </c:pt>
                      <c:pt idx="778">
                        <c:v>21.41</c:v>
                      </c:pt>
                      <c:pt idx="779">
                        <c:v>21.39</c:v>
                      </c:pt>
                      <c:pt idx="780">
                        <c:v>21.39</c:v>
                      </c:pt>
                      <c:pt idx="781">
                        <c:v>21.37</c:v>
                      </c:pt>
                      <c:pt idx="782">
                        <c:v>21.37</c:v>
                      </c:pt>
                      <c:pt idx="783">
                        <c:v>21.37</c:v>
                      </c:pt>
                      <c:pt idx="784">
                        <c:v>21.35</c:v>
                      </c:pt>
                      <c:pt idx="785">
                        <c:v>21.35</c:v>
                      </c:pt>
                      <c:pt idx="786">
                        <c:v>21.33</c:v>
                      </c:pt>
                      <c:pt idx="787">
                        <c:v>21.33</c:v>
                      </c:pt>
                      <c:pt idx="788">
                        <c:v>21.33</c:v>
                      </c:pt>
                      <c:pt idx="789">
                        <c:v>21.31</c:v>
                      </c:pt>
                      <c:pt idx="790">
                        <c:v>21.33</c:v>
                      </c:pt>
                      <c:pt idx="791">
                        <c:v>21.31</c:v>
                      </c:pt>
                      <c:pt idx="792">
                        <c:v>21.33</c:v>
                      </c:pt>
                      <c:pt idx="793">
                        <c:v>21.31</c:v>
                      </c:pt>
                      <c:pt idx="794">
                        <c:v>21.31</c:v>
                      </c:pt>
                      <c:pt idx="795">
                        <c:v>21.29</c:v>
                      </c:pt>
                      <c:pt idx="796">
                        <c:v>21.31</c:v>
                      </c:pt>
                      <c:pt idx="797">
                        <c:v>21.31</c:v>
                      </c:pt>
                      <c:pt idx="798">
                        <c:v>21.45</c:v>
                      </c:pt>
                      <c:pt idx="799">
                        <c:v>21.43</c:v>
                      </c:pt>
                      <c:pt idx="800">
                        <c:v>21.43</c:v>
                      </c:pt>
                      <c:pt idx="801">
                        <c:v>21.41</c:v>
                      </c:pt>
                      <c:pt idx="802">
                        <c:v>21.37</c:v>
                      </c:pt>
                      <c:pt idx="803">
                        <c:v>21.37</c:v>
                      </c:pt>
                      <c:pt idx="804">
                        <c:v>21.35</c:v>
                      </c:pt>
                      <c:pt idx="805">
                        <c:v>21.37</c:v>
                      </c:pt>
                      <c:pt idx="806">
                        <c:v>21.37</c:v>
                      </c:pt>
                      <c:pt idx="807">
                        <c:v>21.37</c:v>
                      </c:pt>
                      <c:pt idx="808">
                        <c:v>21.39</c:v>
                      </c:pt>
                      <c:pt idx="809">
                        <c:v>21.41</c:v>
                      </c:pt>
                      <c:pt idx="810">
                        <c:v>21.41</c:v>
                      </c:pt>
                      <c:pt idx="811">
                        <c:v>21.41</c:v>
                      </c:pt>
                      <c:pt idx="812">
                        <c:v>21.39</c:v>
                      </c:pt>
                      <c:pt idx="813">
                        <c:v>21.41</c:v>
                      </c:pt>
                      <c:pt idx="814">
                        <c:v>21.41</c:v>
                      </c:pt>
                      <c:pt idx="815">
                        <c:v>21.39</c:v>
                      </c:pt>
                      <c:pt idx="816">
                        <c:v>21.39</c:v>
                      </c:pt>
                      <c:pt idx="817">
                        <c:v>21.39</c:v>
                      </c:pt>
                      <c:pt idx="818">
                        <c:v>21.39</c:v>
                      </c:pt>
                      <c:pt idx="819">
                        <c:v>21.39</c:v>
                      </c:pt>
                      <c:pt idx="820">
                        <c:v>21.37</c:v>
                      </c:pt>
                      <c:pt idx="821">
                        <c:v>21.35</c:v>
                      </c:pt>
                      <c:pt idx="822">
                        <c:v>21.35</c:v>
                      </c:pt>
                      <c:pt idx="823">
                        <c:v>21.35</c:v>
                      </c:pt>
                      <c:pt idx="824">
                        <c:v>21.35</c:v>
                      </c:pt>
                      <c:pt idx="825">
                        <c:v>21.33</c:v>
                      </c:pt>
                      <c:pt idx="826">
                        <c:v>21.33</c:v>
                      </c:pt>
                      <c:pt idx="827">
                        <c:v>21.33</c:v>
                      </c:pt>
                      <c:pt idx="828">
                        <c:v>21.33</c:v>
                      </c:pt>
                      <c:pt idx="829">
                        <c:v>21.35</c:v>
                      </c:pt>
                      <c:pt idx="830">
                        <c:v>21.35</c:v>
                      </c:pt>
                      <c:pt idx="831">
                        <c:v>21.35</c:v>
                      </c:pt>
                      <c:pt idx="832">
                        <c:v>21.33</c:v>
                      </c:pt>
                      <c:pt idx="833">
                        <c:v>21.33</c:v>
                      </c:pt>
                      <c:pt idx="834">
                        <c:v>21.33</c:v>
                      </c:pt>
                      <c:pt idx="835">
                        <c:v>21.31</c:v>
                      </c:pt>
                      <c:pt idx="836">
                        <c:v>21.31</c:v>
                      </c:pt>
                      <c:pt idx="837">
                        <c:v>21.29</c:v>
                      </c:pt>
                      <c:pt idx="838">
                        <c:v>21.27</c:v>
                      </c:pt>
                      <c:pt idx="839">
                        <c:v>21.23</c:v>
                      </c:pt>
                      <c:pt idx="840">
                        <c:v>21.19</c:v>
                      </c:pt>
                      <c:pt idx="841">
                        <c:v>21.07</c:v>
                      </c:pt>
                      <c:pt idx="842">
                        <c:v>21.07</c:v>
                      </c:pt>
                      <c:pt idx="843">
                        <c:v>21.05</c:v>
                      </c:pt>
                      <c:pt idx="844">
                        <c:v>21.05</c:v>
                      </c:pt>
                      <c:pt idx="845">
                        <c:v>21.01</c:v>
                      </c:pt>
                      <c:pt idx="846">
                        <c:v>21.03</c:v>
                      </c:pt>
                      <c:pt idx="847">
                        <c:v>20.99</c:v>
                      </c:pt>
                      <c:pt idx="848">
                        <c:v>20.99</c:v>
                      </c:pt>
                      <c:pt idx="849">
                        <c:v>20.99</c:v>
                      </c:pt>
                      <c:pt idx="850">
                        <c:v>21.01</c:v>
                      </c:pt>
                      <c:pt idx="851">
                        <c:v>21.05</c:v>
                      </c:pt>
                      <c:pt idx="852">
                        <c:v>21.05</c:v>
                      </c:pt>
                      <c:pt idx="853">
                        <c:v>21.05</c:v>
                      </c:pt>
                      <c:pt idx="854">
                        <c:v>21.07</c:v>
                      </c:pt>
                      <c:pt idx="855">
                        <c:v>21.05</c:v>
                      </c:pt>
                      <c:pt idx="856">
                        <c:v>21.01</c:v>
                      </c:pt>
                      <c:pt idx="857">
                        <c:v>20.99</c:v>
                      </c:pt>
                      <c:pt idx="858">
                        <c:v>20.99</c:v>
                      </c:pt>
                      <c:pt idx="859">
                        <c:v>20.97</c:v>
                      </c:pt>
                      <c:pt idx="860">
                        <c:v>20.97</c:v>
                      </c:pt>
                      <c:pt idx="861">
                        <c:v>20.97</c:v>
                      </c:pt>
                      <c:pt idx="862">
                        <c:v>20.97</c:v>
                      </c:pt>
                      <c:pt idx="863">
                        <c:v>20.95</c:v>
                      </c:pt>
                      <c:pt idx="864">
                        <c:v>20.93</c:v>
                      </c:pt>
                      <c:pt idx="865">
                        <c:v>20.91</c:v>
                      </c:pt>
                      <c:pt idx="866">
                        <c:v>20.89</c:v>
                      </c:pt>
                      <c:pt idx="867">
                        <c:v>20.87</c:v>
                      </c:pt>
                      <c:pt idx="868">
                        <c:v>20.85</c:v>
                      </c:pt>
                      <c:pt idx="869">
                        <c:v>20.85</c:v>
                      </c:pt>
                      <c:pt idx="870">
                        <c:v>20.81</c:v>
                      </c:pt>
                      <c:pt idx="871">
                        <c:v>20.81</c:v>
                      </c:pt>
                      <c:pt idx="872">
                        <c:v>20.75</c:v>
                      </c:pt>
                      <c:pt idx="873">
                        <c:v>20.75</c:v>
                      </c:pt>
                      <c:pt idx="874">
                        <c:v>20.71</c:v>
                      </c:pt>
                      <c:pt idx="875">
                        <c:v>20.69</c:v>
                      </c:pt>
                      <c:pt idx="876">
                        <c:v>20.65</c:v>
                      </c:pt>
                      <c:pt idx="877">
                        <c:v>20.63</c:v>
                      </c:pt>
                      <c:pt idx="878">
                        <c:v>20.61</c:v>
                      </c:pt>
                      <c:pt idx="879">
                        <c:v>20.59</c:v>
                      </c:pt>
                      <c:pt idx="880">
                        <c:v>20.53</c:v>
                      </c:pt>
                      <c:pt idx="881">
                        <c:v>20.53</c:v>
                      </c:pt>
                      <c:pt idx="882">
                        <c:v>20.49</c:v>
                      </c:pt>
                      <c:pt idx="883">
                        <c:v>20.49</c:v>
                      </c:pt>
                      <c:pt idx="884">
                        <c:v>20.47</c:v>
                      </c:pt>
                      <c:pt idx="885">
                        <c:v>20.47</c:v>
                      </c:pt>
                      <c:pt idx="886">
                        <c:v>20.51</c:v>
                      </c:pt>
                      <c:pt idx="887">
                        <c:v>20.55</c:v>
                      </c:pt>
                      <c:pt idx="888">
                        <c:v>20.55</c:v>
                      </c:pt>
                      <c:pt idx="889">
                        <c:v>20.57</c:v>
                      </c:pt>
                      <c:pt idx="890">
                        <c:v>20.57</c:v>
                      </c:pt>
                      <c:pt idx="891">
                        <c:v>20.61</c:v>
                      </c:pt>
                      <c:pt idx="892">
                        <c:v>20.61</c:v>
                      </c:pt>
                      <c:pt idx="893">
                        <c:v>20.67</c:v>
                      </c:pt>
                      <c:pt idx="894">
                        <c:v>20.69</c:v>
                      </c:pt>
                      <c:pt idx="895">
                        <c:v>20.71</c:v>
                      </c:pt>
                      <c:pt idx="896">
                        <c:v>20.71</c:v>
                      </c:pt>
                      <c:pt idx="897">
                        <c:v>20.71</c:v>
                      </c:pt>
                      <c:pt idx="898">
                        <c:v>20.71</c:v>
                      </c:pt>
                      <c:pt idx="899">
                        <c:v>20.71</c:v>
                      </c:pt>
                      <c:pt idx="900">
                        <c:v>20.73</c:v>
                      </c:pt>
                      <c:pt idx="901">
                        <c:v>20.73</c:v>
                      </c:pt>
                      <c:pt idx="902">
                        <c:v>20.75</c:v>
                      </c:pt>
                      <c:pt idx="903">
                        <c:v>20.75</c:v>
                      </c:pt>
                      <c:pt idx="904">
                        <c:v>20.77</c:v>
                      </c:pt>
                      <c:pt idx="905">
                        <c:v>20.77</c:v>
                      </c:pt>
                      <c:pt idx="906">
                        <c:v>20.81</c:v>
                      </c:pt>
                      <c:pt idx="907">
                        <c:v>20.81</c:v>
                      </c:pt>
                      <c:pt idx="908">
                        <c:v>20.81</c:v>
                      </c:pt>
                      <c:pt idx="909">
                        <c:v>20.81</c:v>
                      </c:pt>
                      <c:pt idx="910">
                        <c:v>20.85</c:v>
                      </c:pt>
                      <c:pt idx="911">
                        <c:v>20.85</c:v>
                      </c:pt>
                      <c:pt idx="912">
                        <c:v>20.87</c:v>
                      </c:pt>
                      <c:pt idx="913">
                        <c:v>20.91</c:v>
                      </c:pt>
                      <c:pt idx="914">
                        <c:v>20.91</c:v>
                      </c:pt>
                      <c:pt idx="915">
                        <c:v>20.95</c:v>
                      </c:pt>
                      <c:pt idx="916">
                        <c:v>20.97</c:v>
                      </c:pt>
                      <c:pt idx="917">
                        <c:v>20.99</c:v>
                      </c:pt>
                      <c:pt idx="918">
                        <c:v>20.97</c:v>
                      </c:pt>
                      <c:pt idx="919">
                        <c:v>20.97</c:v>
                      </c:pt>
                      <c:pt idx="920">
                        <c:v>20.95</c:v>
                      </c:pt>
                      <c:pt idx="921">
                        <c:v>20.97</c:v>
                      </c:pt>
                      <c:pt idx="922">
                        <c:v>20.95</c:v>
                      </c:pt>
                      <c:pt idx="923">
                        <c:v>20.95</c:v>
                      </c:pt>
                      <c:pt idx="924">
                        <c:v>20.95</c:v>
                      </c:pt>
                      <c:pt idx="925">
                        <c:v>20.93</c:v>
                      </c:pt>
                      <c:pt idx="926">
                        <c:v>20.93</c:v>
                      </c:pt>
                      <c:pt idx="927">
                        <c:v>20.91</c:v>
                      </c:pt>
                      <c:pt idx="928">
                        <c:v>20.91</c:v>
                      </c:pt>
                      <c:pt idx="929">
                        <c:v>20.87</c:v>
                      </c:pt>
                      <c:pt idx="930">
                        <c:v>20.89</c:v>
                      </c:pt>
                      <c:pt idx="931">
                        <c:v>20.91</c:v>
                      </c:pt>
                      <c:pt idx="932">
                        <c:v>20.91</c:v>
                      </c:pt>
                      <c:pt idx="933">
                        <c:v>20.89</c:v>
                      </c:pt>
                      <c:pt idx="934">
                        <c:v>20.89</c:v>
                      </c:pt>
                      <c:pt idx="935">
                        <c:v>20.87</c:v>
                      </c:pt>
                      <c:pt idx="936">
                        <c:v>20.87</c:v>
                      </c:pt>
                      <c:pt idx="937">
                        <c:v>20.87</c:v>
                      </c:pt>
                      <c:pt idx="938">
                        <c:v>20.85</c:v>
                      </c:pt>
                      <c:pt idx="939">
                        <c:v>20.85</c:v>
                      </c:pt>
                      <c:pt idx="940">
                        <c:v>20.85</c:v>
                      </c:pt>
                      <c:pt idx="941">
                        <c:v>20.87</c:v>
                      </c:pt>
                      <c:pt idx="942">
                        <c:v>20.87</c:v>
                      </c:pt>
                      <c:pt idx="943">
                        <c:v>20.89</c:v>
                      </c:pt>
                      <c:pt idx="944">
                        <c:v>20.91</c:v>
                      </c:pt>
                      <c:pt idx="945">
                        <c:v>20.91</c:v>
                      </c:pt>
                      <c:pt idx="946">
                        <c:v>20.91</c:v>
                      </c:pt>
                      <c:pt idx="947">
                        <c:v>20.91</c:v>
                      </c:pt>
                      <c:pt idx="948">
                        <c:v>20.91</c:v>
                      </c:pt>
                      <c:pt idx="949">
                        <c:v>20.91</c:v>
                      </c:pt>
                      <c:pt idx="950">
                        <c:v>20.93</c:v>
                      </c:pt>
                      <c:pt idx="951">
                        <c:v>20.93</c:v>
                      </c:pt>
                      <c:pt idx="952">
                        <c:v>20.93</c:v>
                      </c:pt>
                      <c:pt idx="953">
                        <c:v>20.95</c:v>
                      </c:pt>
                      <c:pt idx="954">
                        <c:v>20.97</c:v>
                      </c:pt>
                      <c:pt idx="955">
                        <c:v>20.97</c:v>
                      </c:pt>
                      <c:pt idx="956">
                        <c:v>20.97</c:v>
                      </c:pt>
                      <c:pt idx="957">
                        <c:v>20.99</c:v>
                      </c:pt>
                      <c:pt idx="958">
                        <c:v>20.99</c:v>
                      </c:pt>
                      <c:pt idx="959">
                        <c:v>20.99</c:v>
                      </c:pt>
                      <c:pt idx="960">
                        <c:v>21.01</c:v>
                      </c:pt>
                      <c:pt idx="961">
                        <c:v>20.99</c:v>
                      </c:pt>
                      <c:pt idx="962">
                        <c:v>21.01</c:v>
                      </c:pt>
                      <c:pt idx="963">
                        <c:v>20.99</c:v>
                      </c:pt>
                      <c:pt idx="964">
                        <c:v>20.99</c:v>
                      </c:pt>
                      <c:pt idx="965">
                        <c:v>20.99</c:v>
                      </c:pt>
                      <c:pt idx="966">
                        <c:v>20.99</c:v>
                      </c:pt>
                      <c:pt idx="967">
                        <c:v>20.97</c:v>
                      </c:pt>
                      <c:pt idx="968">
                        <c:v>20.99</c:v>
                      </c:pt>
                      <c:pt idx="969">
                        <c:v>20.99</c:v>
                      </c:pt>
                      <c:pt idx="970">
                        <c:v>20.97</c:v>
                      </c:pt>
                      <c:pt idx="971">
                        <c:v>20.97</c:v>
                      </c:pt>
                      <c:pt idx="972">
                        <c:v>20.99</c:v>
                      </c:pt>
                      <c:pt idx="973">
                        <c:v>20.97</c:v>
                      </c:pt>
                      <c:pt idx="974">
                        <c:v>20.97</c:v>
                      </c:pt>
                      <c:pt idx="975">
                        <c:v>20.97</c:v>
                      </c:pt>
                      <c:pt idx="976">
                        <c:v>20.95</c:v>
                      </c:pt>
                      <c:pt idx="977">
                        <c:v>20.97</c:v>
                      </c:pt>
                      <c:pt idx="978">
                        <c:v>20.95</c:v>
                      </c:pt>
                      <c:pt idx="979">
                        <c:v>20.95</c:v>
                      </c:pt>
                      <c:pt idx="980">
                        <c:v>20.95</c:v>
                      </c:pt>
                      <c:pt idx="981">
                        <c:v>20.97</c:v>
                      </c:pt>
                      <c:pt idx="982">
                        <c:v>20.97</c:v>
                      </c:pt>
                      <c:pt idx="983">
                        <c:v>20.95</c:v>
                      </c:pt>
                      <c:pt idx="984">
                        <c:v>20.97</c:v>
                      </c:pt>
                      <c:pt idx="985">
                        <c:v>20.97</c:v>
                      </c:pt>
                      <c:pt idx="986">
                        <c:v>20.99</c:v>
                      </c:pt>
                      <c:pt idx="987">
                        <c:v>20.97</c:v>
                      </c:pt>
                      <c:pt idx="988">
                        <c:v>20.85</c:v>
                      </c:pt>
                      <c:pt idx="989">
                        <c:v>20.83</c:v>
                      </c:pt>
                      <c:pt idx="990">
                        <c:v>20.81</c:v>
                      </c:pt>
                      <c:pt idx="991">
                        <c:v>20.79</c:v>
                      </c:pt>
                      <c:pt idx="992">
                        <c:v>20.77</c:v>
                      </c:pt>
                      <c:pt idx="993">
                        <c:v>20.75</c:v>
                      </c:pt>
                      <c:pt idx="994">
                        <c:v>20.77</c:v>
                      </c:pt>
                      <c:pt idx="995">
                        <c:v>20.75</c:v>
                      </c:pt>
                      <c:pt idx="996">
                        <c:v>20.77</c:v>
                      </c:pt>
                      <c:pt idx="997">
                        <c:v>20.77</c:v>
                      </c:pt>
                      <c:pt idx="998">
                        <c:v>20.81</c:v>
                      </c:pt>
                      <c:pt idx="999">
                        <c:v>20.81</c:v>
                      </c:pt>
                      <c:pt idx="1000">
                        <c:v>20.79</c:v>
                      </c:pt>
                      <c:pt idx="1001">
                        <c:v>20.81</c:v>
                      </c:pt>
                      <c:pt idx="1002">
                        <c:v>20.79</c:v>
                      </c:pt>
                      <c:pt idx="1003">
                        <c:v>20.81</c:v>
                      </c:pt>
                      <c:pt idx="1004">
                        <c:v>20.83</c:v>
                      </c:pt>
                      <c:pt idx="1005">
                        <c:v>20.85</c:v>
                      </c:pt>
                      <c:pt idx="1006">
                        <c:v>20.81</c:v>
                      </c:pt>
                      <c:pt idx="1007">
                        <c:v>20.81</c:v>
                      </c:pt>
                      <c:pt idx="1008">
                        <c:v>20.81</c:v>
                      </c:pt>
                      <c:pt idx="1009">
                        <c:v>20.79</c:v>
                      </c:pt>
                      <c:pt idx="1010">
                        <c:v>20.83</c:v>
                      </c:pt>
                      <c:pt idx="1011">
                        <c:v>20.83</c:v>
                      </c:pt>
                      <c:pt idx="1012">
                        <c:v>20.83</c:v>
                      </c:pt>
                      <c:pt idx="1013">
                        <c:v>20.81</c:v>
                      </c:pt>
                      <c:pt idx="1014">
                        <c:v>20.81</c:v>
                      </c:pt>
                      <c:pt idx="1015">
                        <c:v>20.79</c:v>
                      </c:pt>
                      <c:pt idx="1016">
                        <c:v>20.83</c:v>
                      </c:pt>
                      <c:pt idx="1017">
                        <c:v>20.83</c:v>
                      </c:pt>
                      <c:pt idx="1018">
                        <c:v>20.79</c:v>
                      </c:pt>
                      <c:pt idx="1019">
                        <c:v>20.79</c:v>
                      </c:pt>
                      <c:pt idx="1020">
                        <c:v>20.81</c:v>
                      </c:pt>
                      <c:pt idx="1021">
                        <c:v>20.77</c:v>
                      </c:pt>
                      <c:pt idx="1022">
                        <c:v>20.77</c:v>
                      </c:pt>
                      <c:pt idx="1023">
                        <c:v>20.81</c:v>
                      </c:pt>
                      <c:pt idx="1024">
                        <c:v>20.81</c:v>
                      </c:pt>
                      <c:pt idx="1025">
                        <c:v>20.83</c:v>
                      </c:pt>
                      <c:pt idx="1026">
                        <c:v>20.81</c:v>
                      </c:pt>
                      <c:pt idx="1027">
                        <c:v>20.81</c:v>
                      </c:pt>
                      <c:pt idx="1028">
                        <c:v>20.79</c:v>
                      </c:pt>
                      <c:pt idx="1029">
                        <c:v>20.81</c:v>
                      </c:pt>
                      <c:pt idx="1030">
                        <c:v>20.83</c:v>
                      </c:pt>
                      <c:pt idx="1031">
                        <c:v>20.83</c:v>
                      </c:pt>
                      <c:pt idx="1032">
                        <c:v>20.83</c:v>
                      </c:pt>
                      <c:pt idx="1033">
                        <c:v>20.85</c:v>
                      </c:pt>
                      <c:pt idx="1034">
                        <c:v>20.85</c:v>
                      </c:pt>
                      <c:pt idx="1035">
                        <c:v>20.83</c:v>
                      </c:pt>
                      <c:pt idx="1036">
                        <c:v>20.81</c:v>
                      </c:pt>
                      <c:pt idx="1037">
                        <c:v>20.83</c:v>
                      </c:pt>
                      <c:pt idx="1038">
                        <c:v>20.83</c:v>
                      </c:pt>
                      <c:pt idx="1039">
                        <c:v>20.79</c:v>
                      </c:pt>
                      <c:pt idx="1040">
                        <c:v>20.77</c:v>
                      </c:pt>
                      <c:pt idx="1041">
                        <c:v>20.79</c:v>
                      </c:pt>
                      <c:pt idx="1042">
                        <c:v>20.77</c:v>
                      </c:pt>
                      <c:pt idx="1043">
                        <c:v>20.81</c:v>
                      </c:pt>
                      <c:pt idx="1044">
                        <c:v>21.39</c:v>
                      </c:pt>
                      <c:pt idx="1045">
                        <c:v>21.39</c:v>
                      </c:pt>
                      <c:pt idx="1046">
                        <c:v>21.37</c:v>
                      </c:pt>
                      <c:pt idx="1047">
                        <c:v>21.35</c:v>
                      </c:pt>
                      <c:pt idx="1048">
                        <c:v>21.35</c:v>
                      </c:pt>
                      <c:pt idx="1049">
                        <c:v>21.35</c:v>
                      </c:pt>
                      <c:pt idx="1050">
                        <c:v>21.33</c:v>
                      </c:pt>
                      <c:pt idx="1051">
                        <c:v>21.29</c:v>
                      </c:pt>
                      <c:pt idx="1052">
                        <c:v>21.29</c:v>
                      </c:pt>
                      <c:pt idx="1053">
                        <c:v>21.25</c:v>
                      </c:pt>
                      <c:pt idx="1054">
                        <c:v>21.23</c:v>
                      </c:pt>
                      <c:pt idx="1055">
                        <c:v>21.21</c:v>
                      </c:pt>
                      <c:pt idx="1056">
                        <c:v>21.21</c:v>
                      </c:pt>
                      <c:pt idx="1057">
                        <c:v>21.25</c:v>
                      </c:pt>
                      <c:pt idx="1058">
                        <c:v>21.29</c:v>
                      </c:pt>
                      <c:pt idx="1059">
                        <c:v>21.31</c:v>
                      </c:pt>
                      <c:pt idx="1060">
                        <c:v>21.33</c:v>
                      </c:pt>
                      <c:pt idx="1061">
                        <c:v>21.37</c:v>
                      </c:pt>
                      <c:pt idx="1062">
                        <c:v>21.41</c:v>
                      </c:pt>
                      <c:pt idx="1063">
                        <c:v>21.45</c:v>
                      </c:pt>
                      <c:pt idx="1064">
                        <c:v>21.49</c:v>
                      </c:pt>
                      <c:pt idx="1065">
                        <c:v>21.51</c:v>
                      </c:pt>
                      <c:pt idx="1066">
                        <c:v>21.53</c:v>
                      </c:pt>
                      <c:pt idx="1067">
                        <c:v>21.53</c:v>
                      </c:pt>
                      <c:pt idx="1068">
                        <c:v>21.57</c:v>
                      </c:pt>
                      <c:pt idx="1069">
                        <c:v>21.59</c:v>
                      </c:pt>
                      <c:pt idx="1070">
                        <c:v>21.59</c:v>
                      </c:pt>
                      <c:pt idx="1071">
                        <c:v>21.61</c:v>
                      </c:pt>
                      <c:pt idx="1072">
                        <c:v>21.63</c:v>
                      </c:pt>
                      <c:pt idx="1073">
                        <c:v>21.61</c:v>
                      </c:pt>
                      <c:pt idx="1074">
                        <c:v>21.59</c:v>
                      </c:pt>
                      <c:pt idx="1075">
                        <c:v>21.59</c:v>
                      </c:pt>
                      <c:pt idx="1076">
                        <c:v>21.59</c:v>
                      </c:pt>
                      <c:pt idx="1077">
                        <c:v>21.57</c:v>
                      </c:pt>
                      <c:pt idx="1078">
                        <c:v>21.59</c:v>
                      </c:pt>
                      <c:pt idx="1079">
                        <c:v>21.59</c:v>
                      </c:pt>
                      <c:pt idx="1080">
                        <c:v>21.57</c:v>
                      </c:pt>
                      <c:pt idx="1081">
                        <c:v>21.57</c:v>
                      </c:pt>
                      <c:pt idx="1082">
                        <c:v>21.55</c:v>
                      </c:pt>
                      <c:pt idx="1083">
                        <c:v>21.55</c:v>
                      </c:pt>
                      <c:pt idx="1084">
                        <c:v>21.53</c:v>
                      </c:pt>
                      <c:pt idx="1085">
                        <c:v>21.51</c:v>
                      </c:pt>
                      <c:pt idx="1086">
                        <c:v>21.49</c:v>
                      </c:pt>
                      <c:pt idx="1087">
                        <c:v>21.49</c:v>
                      </c:pt>
                      <c:pt idx="1088">
                        <c:v>21.49</c:v>
                      </c:pt>
                      <c:pt idx="1089">
                        <c:v>21.45</c:v>
                      </c:pt>
                      <c:pt idx="1090">
                        <c:v>21.45</c:v>
                      </c:pt>
                      <c:pt idx="1091">
                        <c:v>21.43</c:v>
                      </c:pt>
                      <c:pt idx="1092">
                        <c:v>21.45</c:v>
                      </c:pt>
                      <c:pt idx="1093">
                        <c:v>21.45</c:v>
                      </c:pt>
                      <c:pt idx="1094">
                        <c:v>21.51</c:v>
                      </c:pt>
                      <c:pt idx="1095">
                        <c:v>21.53</c:v>
                      </c:pt>
                      <c:pt idx="1096">
                        <c:v>21.55</c:v>
                      </c:pt>
                      <c:pt idx="1097">
                        <c:v>21.57</c:v>
                      </c:pt>
                      <c:pt idx="1098">
                        <c:v>21.55</c:v>
                      </c:pt>
                      <c:pt idx="1099">
                        <c:v>21.57</c:v>
                      </c:pt>
                      <c:pt idx="1100">
                        <c:v>21.57</c:v>
                      </c:pt>
                      <c:pt idx="1101">
                        <c:v>21.57</c:v>
                      </c:pt>
                      <c:pt idx="1102">
                        <c:v>21.59</c:v>
                      </c:pt>
                      <c:pt idx="1103">
                        <c:v>21.61</c:v>
                      </c:pt>
                      <c:pt idx="1104">
                        <c:v>22.57</c:v>
                      </c:pt>
                      <c:pt idx="1105">
                        <c:v>22.61</c:v>
                      </c:pt>
                      <c:pt idx="1106">
                        <c:v>22.61</c:v>
                      </c:pt>
                      <c:pt idx="1107">
                        <c:v>22.59</c:v>
                      </c:pt>
                      <c:pt idx="1108">
                        <c:v>22.59</c:v>
                      </c:pt>
                      <c:pt idx="1109">
                        <c:v>22.55</c:v>
                      </c:pt>
                      <c:pt idx="1110">
                        <c:v>22.53</c:v>
                      </c:pt>
                      <c:pt idx="1111">
                        <c:v>22.51</c:v>
                      </c:pt>
                      <c:pt idx="1112">
                        <c:v>22.55</c:v>
                      </c:pt>
                      <c:pt idx="1113">
                        <c:v>22.53</c:v>
                      </c:pt>
                      <c:pt idx="1114">
                        <c:v>22.53</c:v>
                      </c:pt>
                      <c:pt idx="1115">
                        <c:v>22.53</c:v>
                      </c:pt>
                      <c:pt idx="1116">
                        <c:v>22.49</c:v>
                      </c:pt>
                      <c:pt idx="1117">
                        <c:v>22.47</c:v>
                      </c:pt>
                      <c:pt idx="1118">
                        <c:v>22.45</c:v>
                      </c:pt>
                      <c:pt idx="1119">
                        <c:v>22.41</c:v>
                      </c:pt>
                      <c:pt idx="1120">
                        <c:v>22.41</c:v>
                      </c:pt>
                      <c:pt idx="1121">
                        <c:v>22.37</c:v>
                      </c:pt>
                      <c:pt idx="1122">
                        <c:v>22.35</c:v>
                      </c:pt>
                      <c:pt idx="1123">
                        <c:v>22.33</c:v>
                      </c:pt>
                      <c:pt idx="1124">
                        <c:v>22.31</c:v>
                      </c:pt>
                      <c:pt idx="1125">
                        <c:v>22.29</c:v>
                      </c:pt>
                      <c:pt idx="1126">
                        <c:v>22.27</c:v>
                      </c:pt>
                      <c:pt idx="1127">
                        <c:v>22.25</c:v>
                      </c:pt>
                      <c:pt idx="1128">
                        <c:v>22.23</c:v>
                      </c:pt>
                      <c:pt idx="1129">
                        <c:v>22.21</c:v>
                      </c:pt>
                      <c:pt idx="1130">
                        <c:v>22.19</c:v>
                      </c:pt>
                      <c:pt idx="1131">
                        <c:v>22.11</c:v>
                      </c:pt>
                      <c:pt idx="1132">
                        <c:v>22.09</c:v>
                      </c:pt>
                      <c:pt idx="1133">
                        <c:v>22.07</c:v>
                      </c:pt>
                      <c:pt idx="1134">
                        <c:v>22.03</c:v>
                      </c:pt>
                      <c:pt idx="1135">
                        <c:v>21.99</c:v>
                      </c:pt>
                      <c:pt idx="1136">
                        <c:v>21.97</c:v>
                      </c:pt>
                      <c:pt idx="1137">
                        <c:v>21.93</c:v>
                      </c:pt>
                      <c:pt idx="1138">
                        <c:v>21.93</c:v>
                      </c:pt>
                      <c:pt idx="1139">
                        <c:v>21.89</c:v>
                      </c:pt>
                      <c:pt idx="1140">
                        <c:v>21.85</c:v>
                      </c:pt>
                      <c:pt idx="1141">
                        <c:v>21.81</c:v>
                      </c:pt>
                      <c:pt idx="1142">
                        <c:v>21.83</c:v>
                      </c:pt>
                      <c:pt idx="1143">
                        <c:v>21.81</c:v>
                      </c:pt>
                      <c:pt idx="1144">
                        <c:v>21.79</c:v>
                      </c:pt>
                      <c:pt idx="1145">
                        <c:v>21.79</c:v>
                      </c:pt>
                      <c:pt idx="1146">
                        <c:v>21.79</c:v>
                      </c:pt>
                      <c:pt idx="1147">
                        <c:v>21.79</c:v>
                      </c:pt>
                      <c:pt idx="1148">
                        <c:v>21.77</c:v>
                      </c:pt>
                      <c:pt idx="1149">
                        <c:v>21.77</c:v>
                      </c:pt>
                      <c:pt idx="1150">
                        <c:v>21.75</c:v>
                      </c:pt>
                      <c:pt idx="1151">
                        <c:v>21.77</c:v>
                      </c:pt>
                      <c:pt idx="1152">
                        <c:v>21.75</c:v>
                      </c:pt>
                      <c:pt idx="1153">
                        <c:v>21.73</c:v>
                      </c:pt>
                      <c:pt idx="1154">
                        <c:v>22.17</c:v>
                      </c:pt>
                      <c:pt idx="1155">
                        <c:v>22.19</c:v>
                      </c:pt>
                      <c:pt idx="1156">
                        <c:v>22.21</c:v>
                      </c:pt>
                      <c:pt idx="1157">
                        <c:v>22.21</c:v>
                      </c:pt>
                      <c:pt idx="1158">
                        <c:v>22.25</c:v>
                      </c:pt>
                      <c:pt idx="1159">
                        <c:v>22.27</c:v>
                      </c:pt>
                      <c:pt idx="1160">
                        <c:v>22.29</c:v>
                      </c:pt>
                      <c:pt idx="1161">
                        <c:v>22.31</c:v>
                      </c:pt>
                      <c:pt idx="1162">
                        <c:v>22.31</c:v>
                      </c:pt>
                      <c:pt idx="1163">
                        <c:v>22.33</c:v>
                      </c:pt>
                      <c:pt idx="1164">
                        <c:v>22.33</c:v>
                      </c:pt>
                      <c:pt idx="1165">
                        <c:v>22.37</c:v>
                      </c:pt>
                      <c:pt idx="1166">
                        <c:v>22.39</c:v>
                      </c:pt>
                      <c:pt idx="1167">
                        <c:v>22.39</c:v>
                      </c:pt>
                      <c:pt idx="1168">
                        <c:v>22.39</c:v>
                      </c:pt>
                      <c:pt idx="1169">
                        <c:v>22.39</c:v>
                      </c:pt>
                      <c:pt idx="1170">
                        <c:v>22.41</c:v>
                      </c:pt>
                      <c:pt idx="1171">
                        <c:v>22.37</c:v>
                      </c:pt>
                      <c:pt idx="1172">
                        <c:v>22.37</c:v>
                      </c:pt>
                      <c:pt idx="1173">
                        <c:v>22.35</c:v>
                      </c:pt>
                      <c:pt idx="1174">
                        <c:v>22.31</c:v>
                      </c:pt>
                      <c:pt idx="1175">
                        <c:v>22.29</c:v>
                      </c:pt>
                      <c:pt idx="1176">
                        <c:v>22.29</c:v>
                      </c:pt>
                      <c:pt idx="1177">
                        <c:v>22.29</c:v>
                      </c:pt>
                      <c:pt idx="1178">
                        <c:v>22.29</c:v>
                      </c:pt>
                      <c:pt idx="1179">
                        <c:v>22.31</c:v>
                      </c:pt>
                      <c:pt idx="1180">
                        <c:v>22.31</c:v>
                      </c:pt>
                      <c:pt idx="1181">
                        <c:v>22.31</c:v>
                      </c:pt>
                      <c:pt idx="1182">
                        <c:v>22.31</c:v>
                      </c:pt>
                      <c:pt idx="1183">
                        <c:v>22.29</c:v>
                      </c:pt>
                      <c:pt idx="1184">
                        <c:v>22.29</c:v>
                      </c:pt>
                      <c:pt idx="1185">
                        <c:v>22.27</c:v>
                      </c:pt>
                      <c:pt idx="1186">
                        <c:v>22.29</c:v>
                      </c:pt>
                      <c:pt idx="1187">
                        <c:v>22.31</c:v>
                      </c:pt>
                      <c:pt idx="1188">
                        <c:v>22.31</c:v>
                      </c:pt>
                      <c:pt idx="1189">
                        <c:v>22.31</c:v>
                      </c:pt>
                      <c:pt idx="1190">
                        <c:v>22.33</c:v>
                      </c:pt>
                      <c:pt idx="1191">
                        <c:v>22.31</c:v>
                      </c:pt>
                      <c:pt idx="1192">
                        <c:v>22.31</c:v>
                      </c:pt>
                      <c:pt idx="1193">
                        <c:v>22.31</c:v>
                      </c:pt>
                      <c:pt idx="1194">
                        <c:v>22.33</c:v>
                      </c:pt>
                      <c:pt idx="1195">
                        <c:v>22.35</c:v>
                      </c:pt>
                      <c:pt idx="1196">
                        <c:v>22.35</c:v>
                      </c:pt>
                      <c:pt idx="1197">
                        <c:v>22.37</c:v>
                      </c:pt>
                      <c:pt idx="1198">
                        <c:v>22.75</c:v>
                      </c:pt>
                      <c:pt idx="1199">
                        <c:v>22.77</c:v>
                      </c:pt>
                      <c:pt idx="1200">
                        <c:v>22.79</c:v>
                      </c:pt>
                      <c:pt idx="1201">
                        <c:v>22.79</c:v>
                      </c:pt>
                      <c:pt idx="1202">
                        <c:v>22.83</c:v>
                      </c:pt>
                      <c:pt idx="1203">
                        <c:v>22.87</c:v>
                      </c:pt>
                      <c:pt idx="1204">
                        <c:v>22.89</c:v>
                      </c:pt>
                      <c:pt idx="1205">
                        <c:v>22.89</c:v>
                      </c:pt>
                      <c:pt idx="1206">
                        <c:v>22.93</c:v>
                      </c:pt>
                      <c:pt idx="1207">
                        <c:v>22.93</c:v>
                      </c:pt>
                      <c:pt idx="1208">
                        <c:v>22.97</c:v>
                      </c:pt>
                      <c:pt idx="1209">
                        <c:v>22.95</c:v>
                      </c:pt>
                      <c:pt idx="1210">
                        <c:v>22.99</c:v>
                      </c:pt>
                      <c:pt idx="1211">
                        <c:v>23.01</c:v>
                      </c:pt>
                      <c:pt idx="1212">
                        <c:v>23.05</c:v>
                      </c:pt>
                      <c:pt idx="1213">
                        <c:v>23.05</c:v>
                      </c:pt>
                      <c:pt idx="1214">
                        <c:v>23.11</c:v>
                      </c:pt>
                      <c:pt idx="1215">
                        <c:v>23.09</c:v>
                      </c:pt>
                      <c:pt idx="1216">
                        <c:v>23.11</c:v>
                      </c:pt>
                      <c:pt idx="1217">
                        <c:v>23.13</c:v>
                      </c:pt>
                      <c:pt idx="1218">
                        <c:v>23.13</c:v>
                      </c:pt>
                      <c:pt idx="1219">
                        <c:v>23.15</c:v>
                      </c:pt>
                      <c:pt idx="1220">
                        <c:v>23.13</c:v>
                      </c:pt>
                      <c:pt idx="1221">
                        <c:v>23.13</c:v>
                      </c:pt>
                      <c:pt idx="1222">
                        <c:v>23.15</c:v>
                      </c:pt>
                      <c:pt idx="1223">
                        <c:v>23.15</c:v>
                      </c:pt>
                      <c:pt idx="1224">
                        <c:v>23.15</c:v>
                      </c:pt>
                      <c:pt idx="1225">
                        <c:v>23.15</c:v>
                      </c:pt>
                      <c:pt idx="1226">
                        <c:v>23.19</c:v>
                      </c:pt>
                      <c:pt idx="1227">
                        <c:v>23.19</c:v>
                      </c:pt>
                      <c:pt idx="1228">
                        <c:v>23.17</c:v>
                      </c:pt>
                      <c:pt idx="1229">
                        <c:v>23.19</c:v>
                      </c:pt>
                      <c:pt idx="1230">
                        <c:v>23.19</c:v>
                      </c:pt>
                      <c:pt idx="1231">
                        <c:v>23.19</c:v>
                      </c:pt>
                      <c:pt idx="1232">
                        <c:v>23.17</c:v>
                      </c:pt>
                      <c:pt idx="1233">
                        <c:v>23.19</c:v>
                      </c:pt>
                      <c:pt idx="1234">
                        <c:v>23.21</c:v>
                      </c:pt>
                      <c:pt idx="1235">
                        <c:v>23.23</c:v>
                      </c:pt>
                      <c:pt idx="1236">
                        <c:v>23.23</c:v>
                      </c:pt>
                      <c:pt idx="1237">
                        <c:v>23.21</c:v>
                      </c:pt>
                      <c:pt idx="1238">
                        <c:v>23.23</c:v>
                      </c:pt>
                      <c:pt idx="1239">
                        <c:v>23.23</c:v>
                      </c:pt>
                      <c:pt idx="1240">
                        <c:v>23.27</c:v>
                      </c:pt>
                      <c:pt idx="1241">
                        <c:v>23.25</c:v>
                      </c:pt>
                      <c:pt idx="1242">
                        <c:v>23.33</c:v>
                      </c:pt>
                      <c:pt idx="1243">
                        <c:v>23.35</c:v>
                      </c:pt>
                      <c:pt idx="1244">
                        <c:v>23.35</c:v>
                      </c:pt>
                      <c:pt idx="1245">
                        <c:v>23.37</c:v>
                      </c:pt>
                      <c:pt idx="1246">
                        <c:v>23.37</c:v>
                      </c:pt>
                      <c:pt idx="1247">
                        <c:v>23.41</c:v>
                      </c:pt>
                      <c:pt idx="1248">
                        <c:v>23.39</c:v>
                      </c:pt>
                      <c:pt idx="1249">
                        <c:v>23.43</c:v>
                      </c:pt>
                      <c:pt idx="1250">
                        <c:v>23.43</c:v>
                      </c:pt>
                      <c:pt idx="1251">
                        <c:v>23.43</c:v>
                      </c:pt>
                      <c:pt idx="1252">
                        <c:v>23.43</c:v>
                      </c:pt>
                      <c:pt idx="1253">
                        <c:v>23.45</c:v>
                      </c:pt>
                      <c:pt idx="1254">
                        <c:v>23.47</c:v>
                      </c:pt>
                      <c:pt idx="1255">
                        <c:v>23.47</c:v>
                      </c:pt>
                      <c:pt idx="1256">
                        <c:v>23.47</c:v>
                      </c:pt>
                      <c:pt idx="1257">
                        <c:v>23.45</c:v>
                      </c:pt>
                      <c:pt idx="1258">
                        <c:v>23.47</c:v>
                      </c:pt>
                      <c:pt idx="1259">
                        <c:v>23.49</c:v>
                      </c:pt>
                      <c:pt idx="1260">
                        <c:v>23.53</c:v>
                      </c:pt>
                      <c:pt idx="1261">
                        <c:v>23.55</c:v>
                      </c:pt>
                      <c:pt idx="1262">
                        <c:v>23.53</c:v>
                      </c:pt>
                      <c:pt idx="1263">
                        <c:v>23.53</c:v>
                      </c:pt>
                      <c:pt idx="1264">
                        <c:v>23.53</c:v>
                      </c:pt>
                      <c:pt idx="1265">
                        <c:v>23.55</c:v>
                      </c:pt>
                      <c:pt idx="1266">
                        <c:v>23.55</c:v>
                      </c:pt>
                      <c:pt idx="1267">
                        <c:v>23.57</c:v>
                      </c:pt>
                      <c:pt idx="1268">
                        <c:v>23.57</c:v>
                      </c:pt>
                      <c:pt idx="1269">
                        <c:v>23.57</c:v>
                      </c:pt>
                      <c:pt idx="1270">
                        <c:v>23.57</c:v>
                      </c:pt>
                      <c:pt idx="1271">
                        <c:v>23.57</c:v>
                      </c:pt>
                      <c:pt idx="1272">
                        <c:v>23.57</c:v>
                      </c:pt>
                      <c:pt idx="1273">
                        <c:v>23.57</c:v>
                      </c:pt>
                      <c:pt idx="1274">
                        <c:v>23.55</c:v>
                      </c:pt>
                      <c:pt idx="1275">
                        <c:v>23.55</c:v>
                      </c:pt>
                      <c:pt idx="1276">
                        <c:v>23.55</c:v>
                      </c:pt>
                      <c:pt idx="1277">
                        <c:v>23.53</c:v>
                      </c:pt>
                      <c:pt idx="1278">
                        <c:v>23.53</c:v>
                      </c:pt>
                      <c:pt idx="1279">
                        <c:v>23.53</c:v>
                      </c:pt>
                      <c:pt idx="1280">
                        <c:v>23.51</c:v>
                      </c:pt>
                      <c:pt idx="1281">
                        <c:v>23.55</c:v>
                      </c:pt>
                      <c:pt idx="1282">
                        <c:v>23.53</c:v>
                      </c:pt>
                      <c:pt idx="1283">
                        <c:v>23.55</c:v>
                      </c:pt>
                      <c:pt idx="1284">
                        <c:v>23.55</c:v>
                      </c:pt>
                      <c:pt idx="1285">
                        <c:v>23.57</c:v>
                      </c:pt>
                      <c:pt idx="1286">
                        <c:v>23.59</c:v>
                      </c:pt>
                      <c:pt idx="1287">
                        <c:v>23.61</c:v>
                      </c:pt>
                      <c:pt idx="1288">
                        <c:v>23.63</c:v>
                      </c:pt>
                      <c:pt idx="1289">
                        <c:v>23.65</c:v>
                      </c:pt>
                      <c:pt idx="1290">
                        <c:v>23.61</c:v>
                      </c:pt>
                      <c:pt idx="1291">
                        <c:v>23.63</c:v>
                      </c:pt>
                      <c:pt idx="1292">
                        <c:v>23.63</c:v>
                      </c:pt>
                      <c:pt idx="1293">
                        <c:v>23.63</c:v>
                      </c:pt>
                      <c:pt idx="1294">
                        <c:v>23.65</c:v>
                      </c:pt>
                      <c:pt idx="1295">
                        <c:v>23.65</c:v>
                      </c:pt>
                      <c:pt idx="1296">
                        <c:v>23.67</c:v>
                      </c:pt>
                      <c:pt idx="1297">
                        <c:v>23.65</c:v>
                      </c:pt>
                      <c:pt idx="1298">
                        <c:v>23.65</c:v>
                      </c:pt>
                      <c:pt idx="1299">
                        <c:v>23.65</c:v>
                      </c:pt>
                      <c:pt idx="1300">
                        <c:v>23.65</c:v>
                      </c:pt>
                      <c:pt idx="1301">
                        <c:v>23.65</c:v>
                      </c:pt>
                      <c:pt idx="1302">
                        <c:v>23.63</c:v>
                      </c:pt>
                      <c:pt idx="1303">
                        <c:v>23.63</c:v>
                      </c:pt>
                      <c:pt idx="1304">
                        <c:v>23.63</c:v>
                      </c:pt>
                      <c:pt idx="1305">
                        <c:v>23.65</c:v>
                      </c:pt>
                      <c:pt idx="1306">
                        <c:v>23.65</c:v>
                      </c:pt>
                      <c:pt idx="1307">
                        <c:v>23.67</c:v>
                      </c:pt>
                      <c:pt idx="1308">
                        <c:v>23.69</c:v>
                      </c:pt>
                      <c:pt idx="1309">
                        <c:v>23.67</c:v>
                      </c:pt>
                      <c:pt idx="1310">
                        <c:v>23.69</c:v>
                      </c:pt>
                      <c:pt idx="1311">
                        <c:v>23.67</c:v>
                      </c:pt>
                      <c:pt idx="1312">
                        <c:v>23.67</c:v>
                      </c:pt>
                      <c:pt idx="1313">
                        <c:v>23.69</c:v>
                      </c:pt>
                      <c:pt idx="1314">
                        <c:v>23.67</c:v>
                      </c:pt>
                      <c:pt idx="1315">
                        <c:v>23.63</c:v>
                      </c:pt>
                      <c:pt idx="1316">
                        <c:v>23.63</c:v>
                      </c:pt>
                      <c:pt idx="1317">
                        <c:v>23.63</c:v>
                      </c:pt>
                      <c:pt idx="1318">
                        <c:v>23.63</c:v>
                      </c:pt>
                      <c:pt idx="1319">
                        <c:v>23.63</c:v>
                      </c:pt>
                      <c:pt idx="1320">
                        <c:v>23.61</c:v>
                      </c:pt>
                      <c:pt idx="1321">
                        <c:v>23.61</c:v>
                      </c:pt>
                      <c:pt idx="1322">
                        <c:v>23.61</c:v>
                      </c:pt>
                      <c:pt idx="1323">
                        <c:v>23.59</c:v>
                      </c:pt>
                      <c:pt idx="1324">
                        <c:v>23.59</c:v>
                      </c:pt>
                      <c:pt idx="1325">
                        <c:v>23.59</c:v>
                      </c:pt>
                      <c:pt idx="1326">
                        <c:v>23.59</c:v>
                      </c:pt>
                      <c:pt idx="1327">
                        <c:v>23.59</c:v>
                      </c:pt>
                      <c:pt idx="1328">
                        <c:v>23.59</c:v>
                      </c:pt>
                      <c:pt idx="1329">
                        <c:v>23.61</c:v>
                      </c:pt>
                      <c:pt idx="1330">
                        <c:v>23.63</c:v>
                      </c:pt>
                      <c:pt idx="1331">
                        <c:v>23.65</c:v>
                      </c:pt>
                      <c:pt idx="1332">
                        <c:v>23.63</c:v>
                      </c:pt>
                      <c:pt idx="1333">
                        <c:v>25.37</c:v>
                      </c:pt>
                      <c:pt idx="1334">
                        <c:v>25.35</c:v>
                      </c:pt>
                      <c:pt idx="1335">
                        <c:v>25.37</c:v>
                      </c:pt>
                      <c:pt idx="1336">
                        <c:v>25.41</c:v>
                      </c:pt>
                      <c:pt idx="1337">
                        <c:v>25.43</c:v>
                      </c:pt>
                      <c:pt idx="1338">
                        <c:v>25.45</c:v>
                      </c:pt>
                      <c:pt idx="1339">
                        <c:v>25.49</c:v>
                      </c:pt>
                      <c:pt idx="1340">
                        <c:v>25.47</c:v>
                      </c:pt>
                      <c:pt idx="1341">
                        <c:v>25.51</c:v>
                      </c:pt>
                      <c:pt idx="1342">
                        <c:v>25.53</c:v>
                      </c:pt>
                      <c:pt idx="1343">
                        <c:v>25.57</c:v>
                      </c:pt>
                      <c:pt idx="1344">
                        <c:v>25.57</c:v>
                      </c:pt>
                      <c:pt idx="1345">
                        <c:v>25.61</c:v>
                      </c:pt>
                      <c:pt idx="1346">
                        <c:v>25.59</c:v>
                      </c:pt>
                      <c:pt idx="1347">
                        <c:v>25.63</c:v>
                      </c:pt>
                      <c:pt idx="1348">
                        <c:v>25.67</c:v>
                      </c:pt>
                      <c:pt idx="1349">
                        <c:v>25.69</c:v>
                      </c:pt>
                      <c:pt idx="1350">
                        <c:v>25.71</c:v>
                      </c:pt>
                      <c:pt idx="1351">
                        <c:v>25.71</c:v>
                      </c:pt>
                      <c:pt idx="1352">
                        <c:v>25.73</c:v>
                      </c:pt>
                      <c:pt idx="1353">
                        <c:v>25.73</c:v>
                      </c:pt>
                      <c:pt idx="1354">
                        <c:v>25.69</c:v>
                      </c:pt>
                      <c:pt idx="1355">
                        <c:v>25.71</c:v>
                      </c:pt>
                      <c:pt idx="1356">
                        <c:v>25.73</c:v>
                      </c:pt>
                      <c:pt idx="1357">
                        <c:v>25.79</c:v>
                      </c:pt>
                      <c:pt idx="1358">
                        <c:v>25.79</c:v>
                      </c:pt>
                      <c:pt idx="1359">
                        <c:v>25.85</c:v>
                      </c:pt>
                      <c:pt idx="1360">
                        <c:v>25.87</c:v>
                      </c:pt>
                      <c:pt idx="1361">
                        <c:v>25.91</c:v>
                      </c:pt>
                      <c:pt idx="1362">
                        <c:v>25.97</c:v>
                      </c:pt>
                      <c:pt idx="1363">
                        <c:v>25.99</c:v>
                      </c:pt>
                      <c:pt idx="1364">
                        <c:v>26.03</c:v>
                      </c:pt>
                      <c:pt idx="1365">
                        <c:v>26.07</c:v>
                      </c:pt>
                      <c:pt idx="1366">
                        <c:v>26.11</c:v>
                      </c:pt>
                      <c:pt idx="1367">
                        <c:v>26.15</c:v>
                      </c:pt>
                      <c:pt idx="1368">
                        <c:v>26.13</c:v>
                      </c:pt>
                      <c:pt idx="1369">
                        <c:v>26.09</c:v>
                      </c:pt>
                      <c:pt idx="1370">
                        <c:v>26.05</c:v>
                      </c:pt>
                      <c:pt idx="1371">
                        <c:v>25.99</c:v>
                      </c:pt>
                      <c:pt idx="1372">
                        <c:v>25.93</c:v>
                      </c:pt>
                      <c:pt idx="1373">
                        <c:v>25.91</c:v>
                      </c:pt>
                      <c:pt idx="1374">
                        <c:v>25.93</c:v>
                      </c:pt>
                      <c:pt idx="1375">
                        <c:v>25.93</c:v>
                      </c:pt>
                      <c:pt idx="1376">
                        <c:v>25.99</c:v>
                      </c:pt>
                      <c:pt idx="1377">
                        <c:v>25.95</c:v>
                      </c:pt>
                      <c:pt idx="1378">
                        <c:v>25.89</c:v>
                      </c:pt>
                      <c:pt idx="1379">
                        <c:v>25.87</c:v>
                      </c:pt>
                      <c:pt idx="1380">
                        <c:v>25.81</c:v>
                      </c:pt>
                      <c:pt idx="1381">
                        <c:v>25.79</c:v>
                      </c:pt>
                      <c:pt idx="1382">
                        <c:v>25.75</c:v>
                      </c:pt>
                      <c:pt idx="1383">
                        <c:v>25.73</c:v>
                      </c:pt>
                      <c:pt idx="1384">
                        <c:v>25.71</c:v>
                      </c:pt>
                      <c:pt idx="1385">
                        <c:v>25.69</c:v>
                      </c:pt>
                      <c:pt idx="1386">
                        <c:v>25.65</c:v>
                      </c:pt>
                      <c:pt idx="1387">
                        <c:v>25.61</c:v>
                      </c:pt>
                      <c:pt idx="1388">
                        <c:v>25.57</c:v>
                      </c:pt>
                      <c:pt idx="1389">
                        <c:v>25.55</c:v>
                      </c:pt>
                      <c:pt idx="1390">
                        <c:v>25.55</c:v>
                      </c:pt>
                      <c:pt idx="1391">
                        <c:v>25.57</c:v>
                      </c:pt>
                      <c:pt idx="1392">
                        <c:v>25.55</c:v>
                      </c:pt>
                      <c:pt idx="1393">
                        <c:v>25.47</c:v>
                      </c:pt>
                      <c:pt idx="1394">
                        <c:v>25.45</c:v>
                      </c:pt>
                      <c:pt idx="1395">
                        <c:v>25.35</c:v>
                      </c:pt>
                      <c:pt idx="1396">
                        <c:v>25.33</c:v>
                      </c:pt>
                      <c:pt idx="1397">
                        <c:v>25.33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2507-4FC2-AD1F-5FC005485490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0.32173611111111111</c:v>
                      </c:pt>
                      <c:pt idx="1">
                        <c:v>0.32174768518518521</c:v>
                      </c:pt>
                      <c:pt idx="2">
                        <c:v>0.32175925925925924</c:v>
                      </c:pt>
                      <c:pt idx="3">
                        <c:v>0.32177083333333334</c:v>
                      </c:pt>
                      <c:pt idx="4">
                        <c:v>0.32178240740740743</c:v>
                      </c:pt>
                      <c:pt idx="5">
                        <c:v>0.32179398148148147</c:v>
                      </c:pt>
                      <c:pt idx="6">
                        <c:v>0.32180555555555557</c:v>
                      </c:pt>
                      <c:pt idx="7">
                        <c:v>0.32181712962962966</c:v>
                      </c:pt>
                      <c:pt idx="8">
                        <c:v>0.3218287037037037</c:v>
                      </c:pt>
                      <c:pt idx="9">
                        <c:v>0.32184027777777779</c:v>
                      </c:pt>
                      <c:pt idx="10">
                        <c:v>0.32185185185185183</c:v>
                      </c:pt>
                      <c:pt idx="11">
                        <c:v>0.32186342592592593</c:v>
                      </c:pt>
                      <c:pt idx="12">
                        <c:v>0.32187499999999997</c:v>
                      </c:pt>
                      <c:pt idx="13">
                        <c:v>0.32188657407407406</c:v>
                      </c:pt>
                      <c:pt idx="14">
                        <c:v>0.32189814814814816</c:v>
                      </c:pt>
                      <c:pt idx="15">
                        <c:v>0.32190972222222219</c:v>
                      </c:pt>
                      <c:pt idx="16">
                        <c:v>0.32192129629629629</c:v>
                      </c:pt>
                      <c:pt idx="17">
                        <c:v>0.32193287037037038</c:v>
                      </c:pt>
                      <c:pt idx="18">
                        <c:v>0.32194444444444442</c:v>
                      </c:pt>
                      <c:pt idx="19">
                        <c:v>0.32195601851851852</c:v>
                      </c:pt>
                      <c:pt idx="20">
                        <c:v>0.32196759259259261</c:v>
                      </c:pt>
                      <c:pt idx="21">
                        <c:v>0.32197916666666665</c:v>
                      </c:pt>
                      <c:pt idx="22">
                        <c:v>0.32199074074074074</c:v>
                      </c:pt>
                      <c:pt idx="23">
                        <c:v>0.32200231481481484</c:v>
                      </c:pt>
                      <c:pt idx="24">
                        <c:v>0.32201388888888888</c:v>
                      </c:pt>
                      <c:pt idx="25">
                        <c:v>0.32202546296296297</c:v>
                      </c:pt>
                      <c:pt idx="26">
                        <c:v>0.32203703703703707</c:v>
                      </c:pt>
                      <c:pt idx="27">
                        <c:v>0.3220486111111111</c:v>
                      </c:pt>
                      <c:pt idx="28">
                        <c:v>0.3220601851851852</c:v>
                      </c:pt>
                      <c:pt idx="29">
                        <c:v>0.32207175925925924</c:v>
                      </c:pt>
                      <c:pt idx="30">
                        <c:v>0.32207175925925924</c:v>
                      </c:pt>
                      <c:pt idx="31">
                        <c:v>0.32208333333333333</c:v>
                      </c:pt>
                      <c:pt idx="32">
                        <c:v>0.32209490740740737</c:v>
                      </c:pt>
                      <c:pt idx="33">
                        <c:v>0.32210648148148152</c:v>
                      </c:pt>
                      <c:pt idx="34">
                        <c:v>0.32211805555555556</c:v>
                      </c:pt>
                      <c:pt idx="35">
                        <c:v>0.3221296296296296</c:v>
                      </c:pt>
                      <c:pt idx="36">
                        <c:v>0.32214120370370369</c:v>
                      </c:pt>
                      <c:pt idx="37">
                        <c:v>0.32215277777777779</c:v>
                      </c:pt>
                      <c:pt idx="38">
                        <c:v>0.32216435185185183</c:v>
                      </c:pt>
                      <c:pt idx="39">
                        <c:v>0.32217592592592592</c:v>
                      </c:pt>
                      <c:pt idx="40">
                        <c:v>0.32218750000000002</c:v>
                      </c:pt>
                      <c:pt idx="41">
                        <c:v>0.32219907407407405</c:v>
                      </c:pt>
                      <c:pt idx="42">
                        <c:v>0.32221064814814815</c:v>
                      </c:pt>
                      <c:pt idx="43">
                        <c:v>0.32222222222222224</c:v>
                      </c:pt>
                      <c:pt idx="44">
                        <c:v>0.32223379629629628</c:v>
                      </c:pt>
                      <c:pt idx="45">
                        <c:v>0.32224537037037038</c:v>
                      </c:pt>
                      <c:pt idx="46">
                        <c:v>0.32225694444444447</c:v>
                      </c:pt>
                      <c:pt idx="47">
                        <c:v>0.32226851851851851</c:v>
                      </c:pt>
                      <c:pt idx="48">
                        <c:v>0.3222800925925926</c:v>
                      </c:pt>
                      <c:pt idx="49">
                        <c:v>0.3222916666666667</c:v>
                      </c:pt>
                      <c:pt idx="50">
                        <c:v>0.32230324074074074</c:v>
                      </c:pt>
                      <c:pt idx="51">
                        <c:v>0.32231481481481478</c:v>
                      </c:pt>
                      <c:pt idx="52">
                        <c:v>0.32232638888888893</c:v>
                      </c:pt>
                      <c:pt idx="53">
                        <c:v>0.32233796296296297</c:v>
                      </c:pt>
                      <c:pt idx="54">
                        <c:v>0.322349537037037</c:v>
                      </c:pt>
                      <c:pt idx="55">
                        <c:v>0.3223611111111111</c:v>
                      </c:pt>
                      <c:pt idx="56">
                        <c:v>0.32237268518518519</c:v>
                      </c:pt>
                      <c:pt idx="57">
                        <c:v>0.32238425925925923</c:v>
                      </c:pt>
                      <c:pt idx="58">
                        <c:v>0.32304398148148145</c:v>
                      </c:pt>
                      <c:pt idx="59">
                        <c:v>0.3230555555555556</c:v>
                      </c:pt>
                      <c:pt idx="60">
                        <c:v>0.32306712962962963</c:v>
                      </c:pt>
                      <c:pt idx="61">
                        <c:v>0.32307870370370367</c:v>
                      </c:pt>
                      <c:pt idx="62">
                        <c:v>0.32309027777777777</c:v>
                      </c:pt>
                      <c:pt idx="63">
                        <c:v>0.32310185185185186</c:v>
                      </c:pt>
                      <c:pt idx="64">
                        <c:v>0.3231134259259259</c:v>
                      </c:pt>
                      <c:pt idx="65">
                        <c:v>0.323125</c:v>
                      </c:pt>
                      <c:pt idx="66">
                        <c:v>0.32313657407407409</c:v>
                      </c:pt>
                      <c:pt idx="67">
                        <c:v>0.32314814814814813</c:v>
                      </c:pt>
                      <c:pt idx="68">
                        <c:v>0.32315972222222222</c:v>
                      </c:pt>
                      <c:pt idx="69">
                        <c:v>0.32317129629629632</c:v>
                      </c:pt>
                      <c:pt idx="70">
                        <c:v>0.32318287037037036</c:v>
                      </c:pt>
                      <c:pt idx="71">
                        <c:v>0.32319444444444445</c:v>
                      </c:pt>
                      <c:pt idx="72">
                        <c:v>0.32320601851851855</c:v>
                      </c:pt>
                      <c:pt idx="73">
                        <c:v>0.32321759259259258</c:v>
                      </c:pt>
                      <c:pt idx="74">
                        <c:v>0.32322916666666668</c:v>
                      </c:pt>
                      <c:pt idx="75">
                        <c:v>0.32324074074074077</c:v>
                      </c:pt>
                      <c:pt idx="76">
                        <c:v>0.32325231481481481</c:v>
                      </c:pt>
                      <c:pt idx="77">
                        <c:v>0.32326388888888885</c:v>
                      </c:pt>
                      <c:pt idx="78">
                        <c:v>0.32326388888888885</c:v>
                      </c:pt>
                      <c:pt idx="79">
                        <c:v>0.323275462962963</c:v>
                      </c:pt>
                      <c:pt idx="80">
                        <c:v>0.32328703703703704</c:v>
                      </c:pt>
                      <c:pt idx="81">
                        <c:v>0.32329861111111108</c:v>
                      </c:pt>
                      <c:pt idx="82">
                        <c:v>0.32331018518518517</c:v>
                      </c:pt>
                      <c:pt idx="83">
                        <c:v>0.32332175925925927</c:v>
                      </c:pt>
                      <c:pt idx="84">
                        <c:v>0.32333333333333331</c:v>
                      </c:pt>
                      <c:pt idx="85">
                        <c:v>0.3233449074074074</c:v>
                      </c:pt>
                      <c:pt idx="86">
                        <c:v>0.32335648148148149</c:v>
                      </c:pt>
                      <c:pt idx="87">
                        <c:v>0.32336805555555553</c:v>
                      </c:pt>
                      <c:pt idx="88">
                        <c:v>0.32337962962962963</c:v>
                      </c:pt>
                      <c:pt idx="89">
                        <c:v>0.32339120370370372</c:v>
                      </c:pt>
                      <c:pt idx="90">
                        <c:v>0.32340277777777776</c:v>
                      </c:pt>
                      <c:pt idx="91">
                        <c:v>0.32510416666666669</c:v>
                      </c:pt>
                      <c:pt idx="92">
                        <c:v>0.32511574074074073</c:v>
                      </c:pt>
                      <c:pt idx="93">
                        <c:v>0.32512731481481483</c:v>
                      </c:pt>
                      <c:pt idx="94">
                        <c:v>0.32513888888888892</c:v>
                      </c:pt>
                      <c:pt idx="95">
                        <c:v>0.32515046296296296</c:v>
                      </c:pt>
                      <c:pt idx="96">
                        <c:v>0.325162037037037</c:v>
                      </c:pt>
                      <c:pt idx="97">
                        <c:v>0.32517361111111115</c:v>
                      </c:pt>
                      <c:pt idx="98">
                        <c:v>0.32518518518518519</c:v>
                      </c:pt>
                      <c:pt idx="99">
                        <c:v>0.32519675925925923</c:v>
                      </c:pt>
                      <c:pt idx="100">
                        <c:v>0.32520833333333332</c:v>
                      </c:pt>
                      <c:pt idx="101">
                        <c:v>0.32521990740740742</c:v>
                      </c:pt>
                      <c:pt idx="102">
                        <c:v>0.32523148148148145</c:v>
                      </c:pt>
                      <c:pt idx="103">
                        <c:v>0.32524305555555555</c:v>
                      </c:pt>
                      <c:pt idx="104">
                        <c:v>0.32525462962962964</c:v>
                      </c:pt>
                      <c:pt idx="105">
                        <c:v>0.32526620370370368</c:v>
                      </c:pt>
                      <c:pt idx="106">
                        <c:v>0.32527777777777778</c:v>
                      </c:pt>
                      <c:pt idx="107">
                        <c:v>0.32528935185185187</c:v>
                      </c:pt>
                      <c:pt idx="108">
                        <c:v>0.32530092592592591</c:v>
                      </c:pt>
                      <c:pt idx="109">
                        <c:v>0.3253125</c:v>
                      </c:pt>
                      <c:pt idx="110">
                        <c:v>0.3253240740740741</c:v>
                      </c:pt>
                      <c:pt idx="111">
                        <c:v>0.32533564814814814</c:v>
                      </c:pt>
                      <c:pt idx="112">
                        <c:v>0.32534722222222223</c:v>
                      </c:pt>
                      <c:pt idx="113">
                        <c:v>0.32535879629629633</c:v>
                      </c:pt>
                      <c:pt idx="114">
                        <c:v>0.32537037037037037</c:v>
                      </c:pt>
                      <c:pt idx="115">
                        <c:v>0.3253819444444444</c:v>
                      </c:pt>
                      <c:pt idx="116">
                        <c:v>0.32539351851851855</c:v>
                      </c:pt>
                      <c:pt idx="117">
                        <c:v>0.32540509259259259</c:v>
                      </c:pt>
                      <c:pt idx="118">
                        <c:v>0.32541666666666669</c:v>
                      </c:pt>
                      <c:pt idx="119">
                        <c:v>0.32542824074074073</c:v>
                      </c:pt>
                      <c:pt idx="120">
                        <c:v>0.32543981481481482</c:v>
                      </c:pt>
                      <c:pt idx="121">
                        <c:v>0.32545138888888886</c:v>
                      </c:pt>
                      <c:pt idx="122">
                        <c:v>0.32546296296296295</c:v>
                      </c:pt>
                      <c:pt idx="123">
                        <c:v>0.32547453703703705</c:v>
                      </c:pt>
                      <c:pt idx="124">
                        <c:v>0.32548611111111109</c:v>
                      </c:pt>
                      <c:pt idx="125">
                        <c:v>0.32549768518518518</c:v>
                      </c:pt>
                      <c:pt idx="126">
                        <c:v>0.32550925925925928</c:v>
                      </c:pt>
                      <c:pt idx="127">
                        <c:v>0.32552083333333331</c:v>
                      </c:pt>
                      <c:pt idx="128">
                        <c:v>0.32552083333333331</c:v>
                      </c:pt>
                      <c:pt idx="129">
                        <c:v>0.32553240740740741</c:v>
                      </c:pt>
                      <c:pt idx="130">
                        <c:v>0.3255439814814815</c:v>
                      </c:pt>
                      <c:pt idx="131">
                        <c:v>0.32555555555555554</c:v>
                      </c:pt>
                      <c:pt idx="132">
                        <c:v>0.32556712962962964</c:v>
                      </c:pt>
                      <c:pt idx="133">
                        <c:v>0.32557870370370373</c:v>
                      </c:pt>
                      <c:pt idx="134">
                        <c:v>0.32605324074074077</c:v>
                      </c:pt>
                      <c:pt idx="135">
                        <c:v>0.32606481481481481</c:v>
                      </c:pt>
                      <c:pt idx="136">
                        <c:v>0.3260763888888889</c:v>
                      </c:pt>
                      <c:pt idx="137">
                        <c:v>0.326087962962963</c:v>
                      </c:pt>
                      <c:pt idx="138">
                        <c:v>0.32609953703703703</c:v>
                      </c:pt>
                      <c:pt idx="139">
                        <c:v>0.32611111111111107</c:v>
                      </c:pt>
                      <c:pt idx="140">
                        <c:v>0.32612268518518522</c:v>
                      </c:pt>
                      <c:pt idx="141">
                        <c:v>0.32613425925925926</c:v>
                      </c:pt>
                      <c:pt idx="142">
                        <c:v>0.3261458333333333</c:v>
                      </c:pt>
                      <c:pt idx="143">
                        <c:v>0.3261574074074074</c:v>
                      </c:pt>
                      <c:pt idx="144">
                        <c:v>0.32616898148148149</c:v>
                      </c:pt>
                      <c:pt idx="145">
                        <c:v>0.32618055555555553</c:v>
                      </c:pt>
                      <c:pt idx="146">
                        <c:v>0.32619212962962962</c:v>
                      </c:pt>
                      <c:pt idx="147">
                        <c:v>0.32620370370370372</c:v>
                      </c:pt>
                      <c:pt idx="148">
                        <c:v>0.32621527777777776</c:v>
                      </c:pt>
                      <c:pt idx="149">
                        <c:v>0.32622685185185185</c:v>
                      </c:pt>
                      <c:pt idx="150">
                        <c:v>0.32623842592592595</c:v>
                      </c:pt>
                      <c:pt idx="151">
                        <c:v>0.32624999999999998</c:v>
                      </c:pt>
                      <c:pt idx="152">
                        <c:v>0.32626157407407408</c:v>
                      </c:pt>
                      <c:pt idx="153">
                        <c:v>0.32627314814814817</c:v>
                      </c:pt>
                      <c:pt idx="154">
                        <c:v>0.32628472222222221</c:v>
                      </c:pt>
                      <c:pt idx="155">
                        <c:v>0.32629629629629631</c:v>
                      </c:pt>
                      <c:pt idx="156">
                        <c:v>0.3263078703703704</c:v>
                      </c:pt>
                      <c:pt idx="157">
                        <c:v>0.32631944444444444</c:v>
                      </c:pt>
                      <c:pt idx="158">
                        <c:v>0.32633101851851848</c:v>
                      </c:pt>
                      <c:pt idx="159">
                        <c:v>0.32634259259259263</c:v>
                      </c:pt>
                      <c:pt idx="160">
                        <c:v>0.32635416666666667</c:v>
                      </c:pt>
                      <c:pt idx="161">
                        <c:v>0.32636574074074076</c:v>
                      </c:pt>
                      <c:pt idx="162">
                        <c:v>0.3263773148148148</c:v>
                      </c:pt>
                      <c:pt idx="163">
                        <c:v>0.3263888888888889</c:v>
                      </c:pt>
                      <c:pt idx="164">
                        <c:v>0.32640046296296293</c:v>
                      </c:pt>
                      <c:pt idx="165">
                        <c:v>0.32641203703703703</c:v>
                      </c:pt>
                      <c:pt idx="166">
                        <c:v>0.32642361111111112</c:v>
                      </c:pt>
                      <c:pt idx="167">
                        <c:v>0.32643518518518516</c:v>
                      </c:pt>
                      <c:pt idx="168">
                        <c:v>0.32644675925925926</c:v>
                      </c:pt>
                      <c:pt idx="169">
                        <c:v>0.32645833333333335</c:v>
                      </c:pt>
                      <c:pt idx="170">
                        <c:v>0.32646990740740739</c:v>
                      </c:pt>
                      <c:pt idx="171">
                        <c:v>0.32648148148148148</c:v>
                      </c:pt>
                      <c:pt idx="172">
                        <c:v>0.32649305555555558</c:v>
                      </c:pt>
                      <c:pt idx="173">
                        <c:v>0.32650462962962962</c:v>
                      </c:pt>
                      <c:pt idx="174">
                        <c:v>0.32651620370370371</c:v>
                      </c:pt>
                      <c:pt idx="175">
                        <c:v>0.32652777777777781</c:v>
                      </c:pt>
                      <c:pt idx="176">
                        <c:v>0.32653935185185184</c:v>
                      </c:pt>
                      <c:pt idx="177">
                        <c:v>0.32655092592592594</c:v>
                      </c:pt>
                      <c:pt idx="178">
                        <c:v>0.32655092592592594</c:v>
                      </c:pt>
                      <c:pt idx="179">
                        <c:v>0.32656250000000003</c:v>
                      </c:pt>
                      <c:pt idx="180">
                        <c:v>0.32657407407407407</c:v>
                      </c:pt>
                      <c:pt idx="181">
                        <c:v>0.32658564814814817</c:v>
                      </c:pt>
                      <c:pt idx="182">
                        <c:v>0.32659722222222221</c:v>
                      </c:pt>
                      <c:pt idx="183">
                        <c:v>0.3266087962962963</c:v>
                      </c:pt>
                      <c:pt idx="184">
                        <c:v>0.32662037037037034</c:v>
                      </c:pt>
                      <c:pt idx="185">
                        <c:v>0.32663194444444443</c:v>
                      </c:pt>
                      <c:pt idx="186">
                        <c:v>0.32664351851851853</c:v>
                      </c:pt>
                      <c:pt idx="187">
                        <c:v>0.32665509259259257</c:v>
                      </c:pt>
                      <c:pt idx="188">
                        <c:v>0.32666666666666666</c:v>
                      </c:pt>
                      <c:pt idx="189">
                        <c:v>0.32667824074074076</c:v>
                      </c:pt>
                      <c:pt idx="190">
                        <c:v>0.32668981481481479</c:v>
                      </c:pt>
                      <c:pt idx="191">
                        <c:v>0.32670138888888889</c:v>
                      </c:pt>
                      <c:pt idx="192">
                        <c:v>0.32671296296296298</c:v>
                      </c:pt>
                      <c:pt idx="193">
                        <c:v>0.32672453703703702</c:v>
                      </c:pt>
                      <c:pt idx="194">
                        <c:v>0.32719907407407406</c:v>
                      </c:pt>
                      <c:pt idx="195">
                        <c:v>0.32721064814814815</c:v>
                      </c:pt>
                      <c:pt idx="196">
                        <c:v>0.32722222222222225</c:v>
                      </c:pt>
                      <c:pt idx="197">
                        <c:v>0.32723379629629629</c:v>
                      </c:pt>
                      <c:pt idx="198">
                        <c:v>0.32724537037037038</c:v>
                      </c:pt>
                      <c:pt idx="199">
                        <c:v>0.32725694444444448</c:v>
                      </c:pt>
                      <c:pt idx="200">
                        <c:v>0.32726851851851851</c:v>
                      </c:pt>
                      <c:pt idx="201">
                        <c:v>0.32728009259259255</c:v>
                      </c:pt>
                      <c:pt idx="202">
                        <c:v>0.3272916666666667</c:v>
                      </c:pt>
                      <c:pt idx="203">
                        <c:v>0.32730324074074074</c:v>
                      </c:pt>
                      <c:pt idx="204">
                        <c:v>0.32731481481481484</c:v>
                      </c:pt>
                      <c:pt idx="205">
                        <c:v>0.32732638888888888</c:v>
                      </c:pt>
                      <c:pt idx="206">
                        <c:v>0.32733796296296297</c:v>
                      </c:pt>
                      <c:pt idx="207">
                        <c:v>0.32734953703703701</c:v>
                      </c:pt>
                      <c:pt idx="208">
                        <c:v>0.3273611111111111</c:v>
                      </c:pt>
                      <c:pt idx="209">
                        <c:v>0.3273726851851852</c:v>
                      </c:pt>
                      <c:pt idx="210">
                        <c:v>0.32738425925925924</c:v>
                      </c:pt>
                      <c:pt idx="211">
                        <c:v>0.32739583333333333</c:v>
                      </c:pt>
                      <c:pt idx="212">
                        <c:v>0.32740740740740742</c:v>
                      </c:pt>
                      <c:pt idx="213">
                        <c:v>0.32741898148148146</c:v>
                      </c:pt>
                      <c:pt idx="214">
                        <c:v>0.32743055555555556</c:v>
                      </c:pt>
                      <c:pt idx="215">
                        <c:v>0.32744212962962965</c:v>
                      </c:pt>
                      <c:pt idx="216">
                        <c:v>0.32745370370370369</c:v>
                      </c:pt>
                      <c:pt idx="217">
                        <c:v>0.32746527777777779</c:v>
                      </c:pt>
                      <c:pt idx="218">
                        <c:v>0.32747685185185188</c:v>
                      </c:pt>
                      <c:pt idx="219">
                        <c:v>0.32748842592592592</c:v>
                      </c:pt>
                      <c:pt idx="220">
                        <c:v>0.32750000000000001</c:v>
                      </c:pt>
                      <c:pt idx="221">
                        <c:v>0.32751157407407411</c:v>
                      </c:pt>
                      <c:pt idx="222">
                        <c:v>0.32752314814814815</c:v>
                      </c:pt>
                      <c:pt idx="223">
                        <c:v>0.32753472222222224</c:v>
                      </c:pt>
                      <c:pt idx="224">
                        <c:v>0.32754629629629628</c:v>
                      </c:pt>
                      <c:pt idx="225">
                        <c:v>0.32755787037037037</c:v>
                      </c:pt>
                      <c:pt idx="226">
                        <c:v>0.32756944444444441</c:v>
                      </c:pt>
                      <c:pt idx="227">
                        <c:v>0.32758101851851851</c:v>
                      </c:pt>
                      <c:pt idx="228">
                        <c:v>0.3275925925925926</c:v>
                      </c:pt>
                      <c:pt idx="229">
                        <c:v>0.32760416666666664</c:v>
                      </c:pt>
                      <c:pt idx="230">
                        <c:v>0.32761574074074074</c:v>
                      </c:pt>
                      <c:pt idx="231">
                        <c:v>0.32762731481481483</c:v>
                      </c:pt>
                      <c:pt idx="232">
                        <c:v>0.32763888888888887</c:v>
                      </c:pt>
                      <c:pt idx="233">
                        <c:v>0.32765046296296296</c:v>
                      </c:pt>
                      <c:pt idx="234">
                        <c:v>0.32766203703703706</c:v>
                      </c:pt>
                      <c:pt idx="235">
                        <c:v>0.3276736111111111</c:v>
                      </c:pt>
                      <c:pt idx="236">
                        <c:v>0.32768518518518519</c:v>
                      </c:pt>
                      <c:pt idx="237">
                        <c:v>0.32769675925925928</c:v>
                      </c:pt>
                      <c:pt idx="238">
                        <c:v>0.32770833333333332</c:v>
                      </c:pt>
                      <c:pt idx="239">
                        <c:v>0.32771990740740742</c:v>
                      </c:pt>
                      <c:pt idx="240">
                        <c:v>0.32773148148148151</c:v>
                      </c:pt>
                      <c:pt idx="241">
                        <c:v>0.32774305555555555</c:v>
                      </c:pt>
                      <c:pt idx="242">
                        <c:v>0.32775462962962965</c:v>
                      </c:pt>
                      <c:pt idx="243">
                        <c:v>0.32776620370370368</c:v>
                      </c:pt>
                      <c:pt idx="244">
                        <c:v>0.32776620370370368</c:v>
                      </c:pt>
                      <c:pt idx="245">
                        <c:v>0.32777777777777778</c:v>
                      </c:pt>
                      <c:pt idx="246">
                        <c:v>0.32778935185185182</c:v>
                      </c:pt>
                      <c:pt idx="247">
                        <c:v>0.32780092592592591</c:v>
                      </c:pt>
                      <c:pt idx="248">
                        <c:v>0.32781250000000001</c:v>
                      </c:pt>
                      <c:pt idx="249">
                        <c:v>0.32782407407407405</c:v>
                      </c:pt>
                      <c:pt idx="250">
                        <c:v>0.32818287037037036</c:v>
                      </c:pt>
                      <c:pt idx="251">
                        <c:v>0.32819444444444446</c:v>
                      </c:pt>
                      <c:pt idx="252">
                        <c:v>0.32820601851851855</c:v>
                      </c:pt>
                      <c:pt idx="253">
                        <c:v>0.32821759259259259</c:v>
                      </c:pt>
                      <c:pt idx="254">
                        <c:v>0.32822916666666663</c:v>
                      </c:pt>
                      <c:pt idx="255">
                        <c:v>0.32824074074074078</c:v>
                      </c:pt>
                      <c:pt idx="256">
                        <c:v>0.32825231481481482</c:v>
                      </c:pt>
                      <c:pt idx="257">
                        <c:v>0.32826388888888891</c:v>
                      </c:pt>
                      <c:pt idx="258">
                        <c:v>0.32827546296296295</c:v>
                      </c:pt>
                      <c:pt idx="259">
                        <c:v>0.32828703703703704</c:v>
                      </c:pt>
                      <c:pt idx="260">
                        <c:v>0.32829861111111108</c:v>
                      </c:pt>
                      <c:pt idx="261">
                        <c:v>0.32831018518518518</c:v>
                      </c:pt>
                      <c:pt idx="262">
                        <c:v>0.32832175925925927</c:v>
                      </c:pt>
                      <c:pt idx="263">
                        <c:v>0.32833333333333331</c:v>
                      </c:pt>
                      <c:pt idx="264">
                        <c:v>0.3283449074074074</c:v>
                      </c:pt>
                      <c:pt idx="265">
                        <c:v>0.3283564814814815</c:v>
                      </c:pt>
                      <c:pt idx="266">
                        <c:v>0.32836805555555554</c:v>
                      </c:pt>
                      <c:pt idx="267">
                        <c:v>0.32837962962962963</c:v>
                      </c:pt>
                      <c:pt idx="268">
                        <c:v>0.32839120370370373</c:v>
                      </c:pt>
                      <c:pt idx="269">
                        <c:v>0.32840277777777777</c:v>
                      </c:pt>
                      <c:pt idx="270">
                        <c:v>0.32841435185185186</c:v>
                      </c:pt>
                      <c:pt idx="271">
                        <c:v>0.32842592592592595</c:v>
                      </c:pt>
                      <c:pt idx="272">
                        <c:v>0.32843749999999999</c:v>
                      </c:pt>
                      <c:pt idx="273">
                        <c:v>0.32844907407407409</c:v>
                      </c:pt>
                      <c:pt idx="274">
                        <c:v>0.32846064814814818</c:v>
                      </c:pt>
                      <c:pt idx="275">
                        <c:v>0.32847222222222222</c:v>
                      </c:pt>
                      <c:pt idx="276">
                        <c:v>0.32848379629629632</c:v>
                      </c:pt>
                      <c:pt idx="277">
                        <c:v>0.32849537037037035</c:v>
                      </c:pt>
                      <c:pt idx="278">
                        <c:v>0.32849537037037035</c:v>
                      </c:pt>
                      <c:pt idx="279">
                        <c:v>0.32850694444444445</c:v>
                      </c:pt>
                      <c:pt idx="280">
                        <c:v>0.32851851851851849</c:v>
                      </c:pt>
                      <c:pt idx="281">
                        <c:v>0.32853009259259258</c:v>
                      </c:pt>
                      <c:pt idx="282">
                        <c:v>0.32854166666666668</c:v>
                      </c:pt>
                      <c:pt idx="283">
                        <c:v>0.32855324074074072</c:v>
                      </c:pt>
                      <c:pt idx="284">
                        <c:v>0.32856481481481481</c:v>
                      </c:pt>
                      <c:pt idx="285">
                        <c:v>0.3285763888888889</c:v>
                      </c:pt>
                      <c:pt idx="286">
                        <c:v>0.32858796296296294</c:v>
                      </c:pt>
                      <c:pt idx="287">
                        <c:v>0.32859953703703704</c:v>
                      </c:pt>
                      <c:pt idx="288">
                        <c:v>0.32861111111111113</c:v>
                      </c:pt>
                      <c:pt idx="289">
                        <c:v>0.32862268518518517</c:v>
                      </c:pt>
                      <c:pt idx="290">
                        <c:v>0.32863425925925926</c:v>
                      </c:pt>
                      <c:pt idx="291">
                        <c:v>0.32864583333333336</c:v>
                      </c:pt>
                      <c:pt idx="292">
                        <c:v>0.3286574074074074</c:v>
                      </c:pt>
                      <c:pt idx="293">
                        <c:v>0.32866898148148149</c:v>
                      </c:pt>
                      <c:pt idx="294">
                        <c:v>0.32868055555555559</c:v>
                      </c:pt>
                      <c:pt idx="295">
                        <c:v>0.32869212962962963</c:v>
                      </c:pt>
                      <c:pt idx="296">
                        <c:v>0.32870370370370372</c:v>
                      </c:pt>
                      <c:pt idx="297">
                        <c:v>0.32892361111111112</c:v>
                      </c:pt>
                      <c:pt idx="298">
                        <c:v>0.32893518518518516</c:v>
                      </c:pt>
                      <c:pt idx="299">
                        <c:v>0.32894675925925926</c:v>
                      </c:pt>
                      <c:pt idx="300">
                        <c:v>0.3289583333333333</c:v>
                      </c:pt>
                      <c:pt idx="301">
                        <c:v>0.32896990740740745</c:v>
                      </c:pt>
                      <c:pt idx="302">
                        <c:v>0.32898148148148149</c:v>
                      </c:pt>
                      <c:pt idx="303">
                        <c:v>0.32899305555555552</c:v>
                      </c:pt>
                      <c:pt idx="304">
                        <c:v>0.32900462962962962</c:v>
                      </c:pt>
                      <c:pt idx="305">
                        <c:v>0.32901620370370371</c:v>
                      </c:pt>
                      <c:pt idx="306">
                        <c:v>0.32902777777777775</c:v>
                      </c:pt>
                      <c:pt idx="307">
                        <c:v>0.32903935185185185</c:v>
                      </c:pt>
                      <c:pt idx="308">
                        <c:v>0.32905092592592594</c:v>
                      </c:pt>
                      <c:pt idx="309">
                        <c:v>0.32906249999999998</c:v>
                      </c:pt>
                      <c:pt idx="310">
                        <c:v>0.32907407407407407</c:v>
                      </c:pt>
                      <c:pt idx="311">
                        <c:v>0.32908564814814817</c:v>
                      </c:pt>
                      <c:pt idx="312">
                        <c:v>0.32909722222222221</c:v>
                      </c:pt>
                      <c:pt idx="313">
                        <c:v>0.3291087962962963</c:v>
                      </c:pt>
                      <c:pt idx="314">
                        <c:v>0.3291203703703704</c:v>
                      </c:pt>
                      <c:pt idx="315">
                        <c:v>0.32913194444444444</c:v>
                      </c:pt>
                      <c:pt idx="316">
                        <c:v>0.32914351851851853</c:v>
                      </c:pt>
                      <c:pt idx="317">
                        <c:v>0.32915509259259262</c:v>
                      </c:pt>
                      <c:pt idx="318">
                        <c:v>0.32916666666666666</c:v>
                      </c:pt>
                      <c:pt idx="319">
                        <c:v>0.3291782407407407</c:v>
                      </c:pt>
                      <c:pt idx="320">
                        <c:v>0.32918981481481485</c:v>
                      </c:pt>
                      <c:pt idx="321">
                        <c:v>0.32920138888888889</c:v>
                      </c:pt>
                      <c:pt idx="322">
                        <c:v>0.32921296296296299</c:v>
                      </c:pt>
                      <c:pt idx="323">
                        <c:v>0.32922453703703702</c:v>
                      </c:pt>
                      <c:pt idx="324">
                        <c:v>0.32923611111111112</c:v>
                      </c:pt>
                      <c:pt idx="325">
                        <c:v>0.32924768518518516</c:v>
                      </c:pt>
                      <c:pt idx="326">
                        <c:v>0.32925925925925925</c:v>
                      </c:pt>
                      <c:pt idx="327">
                        <c:v>0.32927083333333335</c:v>
                      </c:pt>
                      <c:pt idx="328">
                        <c:v>0.32928240740740738</c:v>
                      </c:pt>
                      <c:pt idx="329">
                        <c:v>0.32929398148148148</c:v>
                      </c:pt>
                      <c:pt idx="330">
                        <c:v>0.32930555555555557</c:v>
                      </c:pt>
                      <c:pt idx="331">
                        <c:v>0.32931712962962961</c:v>
                      </c:pt>
                      <c:pt idx="332">
                        <c:v>0.32932870370370371</c:v>
                      </c:pt>
                      <c:pt idx="333">
                        <c:v>0.3293402777777778</c:v>
                      </c:pt>
                      <c:pt idx="334">
                        <c:v>0.32935185185185184</c:v>
                      </c:pt>
                      <c:pt idx="335">
                        <c:v>0.32936342592592593</c:v>
                      </c:pt>
                      <c:pt idx="336">
                        <c:v>0.32937500000000003</c:v>
                      </c:pt>
                      <c:pt idx="337">
                        <c:v>0.32938657407407407</c:v>
                      </c:pt>
                      <c:pt idx="338">
                        <c:v>0.32939814814814816</c:v>
                      </c:pt>
                      <c:pt idx="339">
                        <c:v>0.32940972222222226</c:v>
                      </c:pt>
                      <c:pt idx="340">
                        <c:v>0.32982638888888888</c:v>
                      </c:pt>
                      <c:pt idx="341">
                        <c:v>0.32983796296296297</c:v>
                      </c:pt>
                      <c:pt idx="342">
                        <c:v>0.32984953703703707</c:v>
                      </c:pt>
                      <c:pt idx="343">
                        <c:v>0.3298611111111111</c:v>
                      </c:pt>
                      <c:pt idx="344">
                        <c:v>0.3298726851851852</c:v>
                      </c:pt>
                      <c:pt idx="345">
                        <c:v>0.32988425925925924</c:v>
                      </c:pt>
                      <c:pt idx="346">
                        <c:v>0.32989583333333333</c:v>
                      </c:pt>
                      <c:pt idx="347">
                        <c:v>0.32990740740740737</c:v>
                      </c:pt>
                      <c:pt idx="348">
                        <c:v>0.32991898148148152</c:v>
                      </c:pt>
                      <c:pt idx="349">
                        <c:v>0.32991898148148152</c:v>
                      </c:pt>
                      <c:pt idx="350">
                        <c:v>0.32993055555555556</c:v>
                      </c:pt>
                      <c:pt idx="351">
                        <c:v>0.3299421296296296</c:v>
                      </c:pt>
                      <c:pt idx="352">
                        <c:v>0.32995370370370369</c:v>
                      </c:pt>
                      <c:pt idx="353">
                        <c:v>0.32996527777777779</c:v>
                      </c:pt>
                      <c:pt idx="354">
                        <c:v>0.32997685185185183</c:v>
                      </c:pt>
                      <c:pt idx="355">
                        <c:v>0.32998842592592592</c:v>
                      </c:pt>
                      <c:pt idx="356">
                        <c:v>0.33</c:v>
                      </c:pt>
                      <c:pt idx="357">
                        <c:v>0.33001157407407405</c:v>
                      </c:pt>
                      <c:pt idx="358">
                        <c:v>0.33002314814814815</c:v>
                      </c:pt>
                      <c:pt idx="359">
                        <c:v>0.33003472222222224</c:v>
                      </c:pt>
                      <c:pt idx="360">
                        <c:v>0.33004629629629628</c:v>
                      </c:pt>
                      <c:pt idx="361">
                        <c:v>0.33005787037037038</c:v>
                      </c:pt>
                      <c:pt idx="362">
                        <c:v>0.33006944444444447</c:v>
                      </c:pt>
                      <c:pt idx="363">
                        <c:v>0.33008101851851851</c:v>
                      </c:pt>
                      <c:pt idx="364">
                        <c:v>0.3300925925925926</c:v>
                      </c:pt>
                      <c:pt idx="365">
                        <c:v>0.3301041666666667</c:v>
                      </c:pt>
                      <c:pt idx="366">
                        <c:v>0.33011574074074074</c:v>
                      </c:pt>
                      <c:pt idx="367">
                        <c:v>0.33012731481481478</c:v>
                      </c:pt>
                      <c:pt idx="368">
                        <c:v>0.33013888888888893</c:v>
                      </c:pt>
                      <c:pt idx="369">
                        <c:v>0.33015046296296297</c:v>
                      </c:pt>
                      <c:pt idx="370">
                        <c:v>0.330162037037037</c:v>
                      </c:pt>
                      <c:pt idx="371">
                        <c:v>0.3301736111111111</c:v>
                      </c:pt>
                      <c:pt idx="372">
                        <c:v>0.33018518518518519</c:v>
                      </c:pt>
                      <c:pt idx="373">
                        <c:v>0.33019675925925923</c:v>
                      </c:pt>
                      <c:pt idx="374">
                        <c:v>0.33020833333333333</c:v>
                      </c:pt>
                      <c:pt idx="375">
                        <c:v>0.33021990740740742</c:v>
                      </c:pt>
                      <c:pt idx="376">
                        <c:v>0.33050925925925928</c:v>
                      </c:pt>
                      <c:pt idx="377">
                        <c:v>0.33052083333333332</c:v>
                      </c:pt>
                      <c:pt idx="378">
                        <c:v>0.33053240740740741</c:v>
                      </c:pt>
                      <c:pt idx="379">
                        <c:v>0.33054398148148151</c:v>
                      </c:pt>
                      <c:pt idx="380">
                        <c:v>0.33055555555555555</c:v>
                      </c:pt>
                      <c:pt idx="381">
                        <c:v>0.33056712962962964</c:v>
                      </c:pt>
                      <c:pt idx="382">
                        <c:v>0.33057870370370374</c:v>
                      </c:pt>
                      <c:pt idx="383">
                        <c:v>0.33059027777777777</c:v>
                      </c:pt>
                      <c:pt idx="384">
                        <c:v>0.33060185185185187</c:v>
                      </c:pt>
                      <c:pt idx="385">
                        <c:v>0.33061342592592591</c:v>
                      </c:pt>
                      <c:pt idx="386">
                        <c:v>0.330625</c:v>
                      </c:pt>
                      <c:pt idx="387">
                        <c:v>0.33063657407407404</c:v>
                      </c:pt>
                      <c:pt idx="388">
                        <c:v>0.33064814814814814</c:v>
                      </c:pt>
                      <c:pt idx="389">
                        <c:v>0.33065972222222223</c:v>
                      </c:pt>
                      <c:pt idx="390">
                        <c:v>0.33067129629629627</c:v>
                      </c:pt>
                      <c:pt idx="391">
                        <c:v>0.33068287037037036</c:v>
                      </c:pt>
                      <c:pt idx="392">
                        <c:v>0.33069444444444446</c:v>
                      </c:pt>
                      <c:pt idx="393">
                        <c:v>0.3307060185185185</c:v>
                      </c:pt>
                      <c:pt idx="394">
                        <c:v>0.33071759259259259</c:v>
                      </c:pt>
                      <c:pt idx="395">
                        <c:v>0.33072916666666669</c:v>
                      </c:pt>
                      <c:pt idx="396">
                        <c:v>0.33074074074074072</c:v>
                      </c:pt>
                      <c:pt idx="397">
                        <c:v>0.33075231481481482</c:v>
                      </c:pt>
                      <c:pt idx="398">
                        <c:v>0.33076388888888891</c:v>
                      </c:pt>
                      <c:pt idx="399">
                        <c:v>0.33077546296296295</c:v>
                      </c:pt>
                      <c:pt idx="400">
                        <c:v>0.33078703703703705</c:v>
                      </c:pt>
                      <c:pt idx="401">
                        <c:v>0.33079861111111114</c:v>
                      </c:pt>
                      <c:pt idx="402">
                        <c:v>0.33081018518518518</c:v>
                      </c:pt>
                      <c:pt idx="403">
                        <c:v>0.33082175925925927</c:v>
                      </c:pt>
                      <c:pt idx="404">
                        <c:v>0.33083333333333331</c:v>
                      </c:pt>
                      <c:pt idx="405">
                        <c:v>0.33084490740740741</c:v>
                      </c:pt>
                      <c:pt idx="406">
                        <c:v>0.33085648148148145</c:v>
                      </c:pt>
                      <c:pt idx="407">
                        <c:v>0.3308680555555556</c:v>
                      </c:pt>
                      <c:pt idx="408">
                        <c:v>0.33087962962962963</c:v>
                      </c:pt>
                      <c:pt idx="409">
                        <c:v>0.33089120370370367</c:v>
                      </c:pt>
                      <c:pt idx="410">
                        <c:v>0.33090277777777777</c:v>
                      </c:pt>
                      <c:pt idx="411">
                        <c:v>0.33091435185185186</c:v>
                      </c:pt>
                      <c:pt idx="412">
                        <c:v>0.33091435185185186</c:v>
                      </c:pt>
                      <c:pt idx="413">
                        <c:v>0.3309259259259259</c:v>
                      </c:pt>
                      <c:pt idx="414">
                        <c:v>0.3309375</c:v>
                      </c:pt>
                      <c:pt idx="415">
                        <c:v>0.33094907407407409</c:v>
                      </c:pt>
                      <c:pt idx="416">
                        <c:v>0.33096064814814813</c:v>
                      </c:pt>
                      <c:pt idx="417">
                        <c:v>0.33097222222222222</c:v>
                      </c:pt>
                      <c:pt idx="418">
                        <c:v>0.33098379629629632</c:v>
                      </c:pt>
                      <c:pt idx="419">
                        <c:v>0.33131944444444444</c:v>
                      </c:pt>
                      <c:pt idx="420">
                        <c:v>0.33133101851851854</c:v>
                      </c:pt>
                      <c:pt idx="421">
                        <c:v>0.33134259259259258</c:v>
                      </c:pt>
                      <c:pt idx="422">
                        <c:v>0.33135416666666667</c:v>
                      </c:pt>
                      <c:pt idx="423">
                        <c:v>0.33136574074074071</c:v>
                      </c:pt>
                      <c:pt idx="424">
                        <c:v>0.33137731481481481</c:v>
                      </c:pt>
                      <c:pt idx="425">
                        <c:v>0.3313888888888889</c:v>
                      </c:pt>
                      <c:pt idx="426">
                        <c:v>0.33140046296296294</c:v>
                      </c:pt>
                      <c:pt idx="427">
                        <c:v>0.33141203703703703</c:v>
                      </c:pt>
                      <c:pt idx="428">
                        <c:v>0.33142361111111113</c:v>
                      </c:pt>
                      <c:pt idx="429">
                        <c:v>0.33142361111111113</c:v>
                      </c:pt>
                      <c:pt idx="430">
                        <c:v>0.33143518518518517</c:v>
                      </c:pt>
                      <c:pt idx="431">
                        <c:v>0.33144675925925926</c:v>
                      </c:pt>
                      <c:pt idx="432">
                        <c:v>0.33145833333333335</c:v>
                      </c:pt>
                      <c:pt idx="433">
                        <c:v>0.33146990740740739</c:v>
                      </c:pt>
                      <c:pt idx="434">
                        <c:v>0.33148148148148149</c:v>
                      </c:pt>
                      <c:pt idx="435">
                        <c:v>0.33149305555555558</c:v>
                      </c:pt>
                      <c:pt idx="436">
                        <c:v>0.33150462962962962</c:v>
                      </c:pt>
                      <c:pt idx="437">
                        <c:v>0.33151620370370372</c:v>
                      </c:pt>
                      <c:pt idx="438">
                        <c:v>0.33152777777777781</c:v>
                      </c:pt>
                      <c:pt idx="439">
                        <c:v>0.33153935185185185</c:v>
                      </c:pt>
                      <c:pt idx="440">
                        <c:v>0.33155092592592594</c:v>
                      </c:pt>
                      <c:pt idx="441">
                        <c:v>0.33156249999999998</c:v>
                      </c:pt>
                      <c:pt idx="442">
                        <c:v>0.33157407407407408</c:v>
                      </c:pt>
                      <c:pt idx="443">
                        <c:v>0.33158564814814812</c:v>
                      </c:pt>
                      <c:pt idx="444">
                        <c:v>0.33159722222222221</c:v>
                      </c:pt>
                      <c:pt idx="445">
                        <c:v>0.3316087962962963</c:v>
                      </c:pt>
                      <c:pt idx="446">
                        <c:v>0.33162037037037034</c:v>
                      </c:pt>
                      <c:pt idx="447">
                        <c:v>0.33163194444444444</c:v>
                      </c:pt>
                      <c:pt idx="448">
                        <c:v>0.33164351851851853</c:v>
                      </c:pt>
                      <c:pt idx="449">
                        <c:v>0.33165509259259257</c:v>
                      </c:pt>
                      <c:pt idx="450">
                        <c:v>0.33166666666666667</c:v>
                      </c:pt>
                      <c:pt idx="451">
                        <c:v>0.33167824074074076</c:v>
                      </c:pt>
                      <c:pt idx="452">
                        <c:v>0.3316898148148148</c:v>
                      </c:pt>
                      <c:pt idx="453">
                        <c:v>0.33170138888888889</c:v>
                      </c:pt>
                      <c:pt idx="454">
                        <c:v>0.33171296296296299</c:v>
                      </c:pt>
                      <c:pt idx="455">
                        <c:v>0.33172453703703703</c:v>
                      </c:pt>
                      <c:pt idx="456">
                        <c:v>0.33173611111111112</c:v>
                      </c:pt>
                      <c:pt idx="457">
                        <c:v>0.33174768518518521</c:v>
                      </c:pt>
                      <c:pt idx="458">
                        <c:v>0.33175925925925925</c:v>
                      </c:pt>
                      <c:pt idx="459">
                        <c:v>0.33177083333333335</c:v>
                      </c:pt>
                      <c:pt idx="460">
                        <c:v>0.33178240740740739</c:v>
                      </c:pt>
                      <c:pt idx="461">
                        <c:v>0.33179398148148148</c:v>
                      </c:pt>
                      <c:pt idx="462">
                        <c:v>0.33180555555555552</c:v>
                      </c:pt>
                      <c:pt idx="463">
                        <c:v>0.33181712962962967</c:v>
                      </c:pt>
                      <c:pt idx="464">
                        <c:v>0.33182870370370371</c:v>
                      </c:pt>
                      <c:pt idx="465">
                        <c:v>0.33184027777777775</c:v>
                      </c:pt>
                      <c:pt idx="466">
                        <c:v>0.33185185185185184</c:v>
                      </c:pt>
                      <c:pt idx="467">
                        <c:v>0.33186342592592594</c:v>
                      </c:pt>
                      <c:pt idx="468">
                        <c:v>0.33187499999999998</c:v>
                      </c:pt>
                      <c:pt idx="469">
                        <c:v>0.33188657407407407</c:v>
                      </c:pt>
                      <c:pt idx="470">
                        <c:v>0.33189814814814816</c:v>
                      </c:pt>
                      <c:pt idx="471">
                        <c:v>0.3319097222222222</c:v>
                      </c:pt>
                      <c:pt idx="472">
                        <c:v>0.3319212962962963</c:v>
                      </c:pt>
                      <c:pt idx="473">
                        <c:v>0.33193287037037039</c:v>
                      </c:pt>
                      <c:pt idx="474">
                        <c:v>0.33194444444444443</c:v>
                      </c:pt>
                      <c:pt idx="475">
                        <c:v>0.33425925925925926</c:v>
                      </c:pt>
                      <c:pt idx="476">
                        <c:v>0.33427083333333335</c:v>
                      </c:pt>
                      <c:pt idx="477">
                        <c:v>0.33428240740740739</c:v>
                      </c:pt>
                      <c:pt idx="478">
                        <c:v>0.33429398148148143</c:v>
                      </c:pt>
                      <c:pt idx="479">
                        <c:v>0.33430555555555558</c:v>
                      </c:pt>
                      <c:pt idx="480">
                        <c:v>0.33431712962962962</c:v>
                      </c:pt>
                      <c:pt idx="481">
                        <c:v>0.33432870370370371</c:v>
                      </c:pt>
                      <c:pt idx="482">
                        <c:v>0.33434027777777775</c:v>
                      </c:pt>
                      <c:pt idx="483">
                        <c:v>0.33434027777777775</c:v>
                      </c:pt>
                      <c:pt idx="484">
                        <c:v>0.33435185185185184</c:v>
                      </c:pt>
                      <c:pt idx="485">
                        <c:v>0.33436342592592588</c:v>
                      </c:pt>
                      <c:pt idx="486">
                        <c:v>0.33437500000000003</c:v>
                      </c:pt>
                      <c:pt idx="487">
                        <c:v>0.33438657407407407</c:v>
                      </c:pt>
                      <c:pt idx="488">
                        <c:v>0.33439814814814817</c:v>
                      </c:pt>
                      <c:pt idx="489">
                        <c:v>0.33440972222222221</c:v>
                      </c:pt>
                      <c:pt idx="490">
                        <c:v>0.3344212962962963</c:v>
                      </c:pt>
                      <c:pt idx="491">
                        <c:v>0.33443287037037034</c:v>
                      </c:pt>
                      <c:pt idx="492">
                        <c:v>0.33444444444444449</c:v>
                      </c:pt>
                      <c:pt idx="493">
                        <c:v>0.33445601851851853</c:v>
                      </c:pt>
                      <c:pt idx="494">
                        <c:v>0.33446759259259262</c:v>
                      </c:pt>
                      <c:pt idx="495">
                        <c:v>0.33447916666666666</c:v>
                      </c:pt>
                      <c:pt idx="496">
                        <c:v>0.33449074074074076</c:v>
                      </c:pt>
                      <c:pt idx="497">
                        <c:v>0.33450231481481479</c:v>
                      </c:pt>
                      <c:pt idx="498">
                        <c:v>0.33451388888888894</c:v>
                      </c:pt>
                      <c:pt idx="499">
                        <c:v>0.33452546296296298</c:v>
                      </c:pt>
                      <c:pt idx="500">
                        <c:v>0.33453703703703702</c:v>
                      </c:pt>
                      <c:pt idx="501">
                        <c:v>0.33454861111111112</c:v>
                      </c:pt>
                      <c:pt idx="502">
                        <c:v>0.33456018518518515</c:v>
                      </c:pt>
                      <c:pt idx="503">
                        <c:v>0.33457175925925925</c:v>
                      </c:pt>
                      <c:pt idx="504">
                        <c:v>0.33458333333333329</c:v>
                      </c:pt>
                      <c:pt idx="505">
                        <c:v>0.33459490740740744</c:v>
                      </c:pt>
                      <c:pt idx="506">
                        <c:v>0.33460648148148148</c:v>
                      </c:pt>
                      <c:pt idx="507">
                        <c:v>0.33461805555555557</c:v>
                      </c:pt>
                      <c:pt idx="508">
                        <c:v>0.33462962962962961</c:v>
                      </c:pt>
                      <c:pt idx="509">
                        <c:v>0.3346412037037037</c:v>
                      </c:pt>
                      <c:pt idx="510">
                        <c:v>0.33465277777777774</c:v>
                      </c:pt>
                      <c:pt idx="511">
                        <c:v>0.33466435185185189</c:v>
                      </c:pt>
                      <c:pt idx="512">
                        <c:v>0.33467592592592593</c:v>
                      </c:pt>
                      <c:pt idx="513">
                        <c:v>0.33468750000000003</c:v>
                      </c:pt>
                      <c:pt idx="514">
                        <c:v>0.33469907407407407</c:v>
                      </c:pt>
                      <c:pt idx="515">
                        <c:v>0.33471064814814816</c:v>
                      </c:pt>
                      <c:pt idx="516">
                        <c:v>0.3347222222222222</c:v>
                      </c:pt>
                      <c:pt idx="517">
                        <c:v>0.33473379629629635</c:v>
                      </c:pt>
                      <c:pt idx="518">
                        <c:v>0.33474537037037039</c:v>
                      </c:pt>
                      <c:pt idx="519">
                        <c:v>0.33520833333333333</c:v>
                      </c:pt>
                      <c:pt idx="520">
                        <c:v>0.33521990740740742</c:v>
                      </c:pt>
                      <c:pt idx="521">
                        <c:v>0.33523148148148146</c:v>
                      </c:pt>
                      <c:pt idx="522">
                        <c:v>0.3352430555555555</c:v>
                      </c:pt>
                      <c:pt idx="523">
                        <c:v>0.33525462962962965</c:v>
                      </c:pt>
                      <c:pt idx="524">
                        <c:v>0.33526620370370369</c:v>
                      </c:pt>
                      <c:pt idx="525">
                        <c:v>0.33527777777777779</c:v>
                      </c:pt>
                      <c:pt idx="526">
                        <c:v>0.33528935185185182</c:v>
                      </c:pt>
                      <c:pt idx="527">
                        <c:v>0.33530092592592592</c:v>
                      </c:pt>
                      <c:pt idx="528">
                        <c:v>0.33531249999999996</c:v>
                      </c:pt>
                      <c:pt idx="529">
                        <c:v>0.33532407407407411</c:v>
                      </c:pt>
                      <c:pt idx="530">
                        <c:v>0.33533564814814815</c:v>
                      </c:pt>
                      <c:pt idx="531">
                        <c:v>0.33534722222222224</c:v>
                      </c:pt>
                      <c:pt idx="532">
                        <c:v>0.33535879629629628</c:v>
                      </c:pt>
                      <c:pt idx="533">
                        <c:v>0.33537037037037037</c:v>
                      </c:pt>
                      <c:pt idx="534">
                        <c:v>0.33538194444444441</c:v>
                      </c:pt>
                      <c:pt idx="535">
                        <c:v>0.33539351851851856</c:v>
                      </c:pt>
                      <c:pt idx="536">
                        <c:v>0.3354050925925926</c:v>
                      </c:pt>
                      <c:pt idx="537">
                        <c:v>0.3354166666666667</c:v>
                      </c:pt>
                      <c:pt idx="538">
                        <c:v>0.3354166666666667</c:v>
                      </c:pt>
                      <c:pt idx="539">
                        <c:v>0.33542824074074074</c:v>
                      </c:pt>
                      <c:pt idx="540">
                        <c:v>0.33543981481481483</c:v>
                      </c:pt>
                      <c:pt idx="541">
                        <c:v>0.33545138888888887</c:v>
                      </c:pt>
                      <c:pt idx="542">
                        <c:v>0.33546296296296302</c:v>
                      </c:pt>
                      <c:pt idx="543">
                        <c:v>0.33547453703703706</c:v>
                      </c:pt>
                      <c:pt idx="544">
                        <c:v>0.3354861111111111</c:v>
                      </c:pt>
                      <c:pt idx="545">
                        <c:v>0.33549768518518519</c:v>
                      </c:pt>
                      <c:pt idx="546">
                        <c:v>0.33550925925925923</c:v>
                      </c:pt>
                      <c:pt idx="547">
                        <c:v>0.33552083333333332</c:v>
                      </c:pt>
                      <c:pt idx="548">
                        <c:v>0.33553240740740736</c:v>
                      </c:pt>
                      <c:pt idx="549">
                        <c:v>0.33554398148148151</c:v>
                      </c:pt>
                      <c:pt idx="550">
                        <c:v>0.33555555555555555</c:v>
                      </c:pt>
                      <c:pt idx="551">
                        <c:v>0.33589120370370368</c:v>
                      </c:pt>
                      <c:pt idx="552">
                        <c:v>0.33590277777777783</c:v>
                      </c:pt>
                      <c:pt idx="553">
                        <c:v>0.33591435185185187</c:v>
                      </c:pt>
                      <c:pt idx="554">
                        <c:v>0.33592592592592596</c:v>
                      </c:pt>
                      <c:pt idx="555">
                        <c:v>0.3359375</c:v>
                      </c:pt>
                      <c:pt idx="556">
                        <c:v>0.33594907407407404</c:v>
                      </c:pt>
                      <c:pt idx="557">
                        <c:v>0.33596064814814813</c:v>
                      </c:pt>
                      <c:pt idx="558">
                        <c:v>0.33597222222222217</c:v>
                      </c:pt>
                      <c:pt idx="559">
                        <c:v>0.33598379629629632</c:v>
                      </c:pt>
                      <c:pt idx="560">
                        <c:v>0.33599537037037036</c:v>
                      </c:pt>
                      <c:pt idx="561">
                        <c:v>0.33600694444444446</c:v>
                      </c:pt>
                      <c:pt idx="562">
                        <c:v>0.33601851851851849</c:v>
                      </c:pt>
                      <c:pt idx="563">
                        <c:v>0.33603009259259259</c:v>
                      </c:pt>
                      <c:pt idx="564">
                        <c:v>0.33604166666666663</c:v>
                      </c:pt>
                      <c:pt idx="565">
                        <c:v>0.33605324074074078</c:v>
                      </c:pt>
                      <c:pt idx="566">
                        <c:v>0.33606481481481482</c:v>
                      </c:pt>
                      <c:pt idx="567">
                        <c:v>0.33606481481481482</c:v>
                      </c:pt>
                      <c:pt idx="568">
                        <c:v>0.33607638888888891</c:v>
                      </c:pt>
                      <c:pt idx="569">
                        <c:v>0.33608796296296295</c:v>
                      </c:pt>
                      <c:pt idx="570">
                        <c:v>0.33609953703703704</c:v>
                      </c:pt>
                      <c:pt idx="571">
                        <c:v>0.33611111111111108</c:v>
                      </c:pt>
                      <c:pt idx="572">
                        <c:v>0.33612268518518523</c:v>
                      </c:pt>
                      <c:pt idx="573">
                        <c:v>0.33613425925925927</c:v>
                      </c:pt>
                      <c:pt idx="574">
                        <c:v>0.33614583333333337</c:v>
                      </c:pt>
                      <c:pt idx="575">
                        <c:v>0.3361574074074074</c:v>
                      </c:pt>
                      <c:pt idx="576">
                        <c:v>0.3361689814814815</c:v>
                      </c:pt>
                      <c:pt idx="577">
                        <c:v>0.33618055555555554</c:v>
                      </c:pt>
                      <c:pt idx="578">
                        <c:v>0.33619212962962958</c:v>
                      </c:pt>
                      <c:pt idx="579">
                        <c:v>0.33620370370370373</c:v>
                      </c:pt>
                      <c:pt idx="580">
                        <c:v>0.33621527777777777</c:v>
                      </c:pt>
                      <c:pt idx="581">
                        <c:v>0.33622685185185186</c:v>
                      </c:pt>
                      <c:pt idx="582">
                        <c:v>0.3362384259259259</c:v>
                      </c:pt>
                      <c:pt idx="583">
                        <c:v>0.33624999999999999</c:v>
                      </c:pt>
                      <c:pt idx="584">
                        <c:v>0.33626157407407403</c:v>
                      </c:pt>
                      <c:pt idx="585">
                        <c:v>0.33627314814814818</c:v>
                      </c:pt>
                      <c:pt idx="586">
                        <c:v>0.33628472222222222</c:v>
                      </c:pt>
                      <c:pt idx="587">
                        <c:v>0.33629629629629632</c:v>
                      </c:pt>
                      <c:pt idx="588">
                        <c:v>0.33655092592592589</c:v>
                      </c:pt>
                      <c:pt idx="589">
                        <c:v>0.33656250000000004</c:v>
                      </c:pt>
                      <c:pt idx="590">
                        <c:v>0.33657407407407408</c:v>
                      </c:pt>
                      <c:pt idx="591">
                        <c:v>0.33658564814814818</c:v>
                      </c:pt>
                      <c:pt idx="592">
                        <c:v>0.33659722222222221</c:v>
                      </c:pt>
                      <c:pt idx="593">
                        <c:v>0.33660879629629631</c:v>
                      </c:pt>
                      <c:pt idx="594">
                        <c:v>0.33662037037037035</c:v>
                      </c:pt>
                      <c:pt idx="595">
                        <c:v>0.3366319444444445</c:v>
                      </c:pt>
                      <c:pt idx="596">
                        <c:v>0.33664351851851854</c:v>
                      </c:pt>
                      <c:pt idx="597">
                        <c:v>0.33665509259259258</c:v>
                      </c:pt>
                      <c:pt idx="598">
                        <c:v>0.33666666666666667</c:v>
                      </c:pt>
                      <c:pt idx="599">
                        <c:v>0.33667824074074071</c:v>
                      </c:pt>
                      <c:pt idx="600">
                        <c:v>0.3366898148148148</c:v>
                      </c:pt>
                      <c:pt idx="601">
                        <c:v>0.33670138888888884</c:v>
                      </c:pt>
                      <c:pt idx="602">
                        <c:v>0.33671296296296299</c:v>
                      </c:pt>
                      <c:pt idx="603">
                        <c:v>0.33672453703703703</c:v>
                      </c:pt>
                      <c:pt idx="604">
                        <c:v>0.33673611111111112</c:v>
                      </c:pt>
                      <c:pt idx="605">
                        <c:v>0.33674768518518516</c:v>
                      </c:pt>
                      <c:pt idx="606">
                        <c:v>0.33675925925925926</c:v>
                      </c:pt>
                      <c:pt idx="607">
                        <c:v>0.3367708333333333</c:v>
                      </c:pt>
                      <c:pt idx="608">
                        <c:v>0.33678240740740745</c:v>
                      </c:pt>
                      <c:pt idx="609">
                        <c:v>0.33679398148148149</c:v>
                      </c:pt>
                      <c:pt idx="610">
                        <c:v>0.33680555555555558</c:v>
                      </c:pt>
                      <c:pt idx="611">
                        <c:v>0.33681712962962962</c:v>
                      </c:pt>
                      <c:pt idx="612">
                        <c:v>0.33682870370370371</c:v>
                      </c:pt>
                      <c:pt idx="613">
                        <c:v>0.33684027777777775</c:v>
                      </c:pt>
                      <c:pt idx="614">
                        <c:v>0.3368518518518519</c:v>
                      </c:pt>
                      <c:pt idx="615">
                        <c:v>0.33686342592592594</c:v>
                      </c:pt>
                      <c:pt idx="616">
                        <c:v>0.33687500000000004</c:v>
                      </c:pt>
                      <c:pt idx="617">
                        <c:v>0.33688657407407407</c:v>
                      </c:pt>
                      <c:pt idx="618">
                        <c:v>0.33689814814814811</c:v>
                      </c:pt>
                      <c:pt idx="619">
                        <c:v>0.33690972222222221</c:v>
                      </c:pt>
                      <c:pt idx="620">
                        <c:v>0.33692129629629625</c:v>
                      </c:pt>
                      <c:pt idx="621">
                        <c:v>0.3369328703703704</c:v>
                      </c:pt>
                      <c:pt idx="622">
                        <c:v>0.33694444444444444</c:v>
                      </c:pt>
                      <c:pt idx="623">
                        <c:v>0.33695601851851853</c:v>
                      </c:pt>
                      <c:pt idx="624">
                        <c:v>0.33696759259259257</c:v>
                      </c:pt>
                      <c:pt idx="625">
                        <c:v>0.33697916666666666</c:v>
                      </c:pt>
                      <c:pt idx="626">
                        <c:v>0.33738425925925924</c:v>
                      </c:pt>
                      <c:pt idx="627">
                        <c:v>0.33739583333333334</c:v>
                      </c:pt>
                      <c:pt idx="628">
                        <c:v>0.33740740740740738</c:v>
                      </c:pt>
                      <c:pt idx="629">
                        <c:v>0.33741898148148147</c:v>
                      </c:pt>
                      <c:pt idx="630">
                        <c:v>0.33743055555555551</c:v>
                      </c:pt>
                      <c:pt idx="631">
                        <c:v>0.33744212962962966</c:v>
                      </c:pt>
                      <c:pt idx="632">
                        <c:v>0.3374537037037037</c:v>
                      </c:pt>
                      <c:pt idx="633">
                        <c:v>0.33746527777777779</c:v>
                      </c:pt>
                      <c:pt idx="634">
                        <c:v>0.33747685185185183</c:v>
                      </c:pt>
                      <c:pt idx="635">
                        <c:v>0.33748842592592593</c:v>
                      </c:pt>
                      <c:pt idx="636">
                        <c:v>0.33749999999999997</c:v>
                      </c:pt>
                      <c:pt idx="637">
                        <c:v>0.33751157407407412</c:v>
                      </c:pt>
                      <c:pt idx="638">
                        <c:v>0.33752314814814816</c:v>
                      </c:pt>
                      <c:pt idx="639">
                        <c:v>0.33753472222222225</c:v>
                      </c:pt>
                      <c:pt idx="640">
                        <c:v>0.33754629629629629</c:v>
                      </c:pt>
                      <c:pt idx="641">
                        <c:v>0.33755787037037038</c:v>
                      </c:pt>
                      <c:pt idx="642">
                        <c:v>0.33756944444444442</c:v>
                      </c:pt>
                      <c:pt idx="643">
                        <c:v>0.33758101851851857</c:v>
                      </c:pt>
                      <c:pt idx="644">
                        <c:v>0.33759259259259261</c:v>
                      </c:pt>
                      <c:pt idx="645">
                        <c:v>0.33760416666666665</c:v>
                      </c:pt>
                      <c:pt idx="646">
                        <c:v>0.33761574074074074</c:v>
                      </c:pt>
                      <c:pt idx="647">
                        <c:v>0.33762731481481478</c:v>
                      </c:pt>
                      <c:pt idx="648">
                        <c:v>0.33763888888888888</c:v>
                      </c:pt>
                      <c:pt idx="649">
                        <c:v>0.33765046296296292</c:v>
                      </c:pt>
                      <c:pt idx="650">
                        <c:v>0.33766203703703707</c:v>
                      </c:pt>
                      <c:pt idx="651">
                        <c:v>0.3376736111111111</c:v>
                      </c:pt>
                      <c:pt idx="652">
                        <c:v>0.3376851851851852</c:v>
                      </c:pt>
                      <c:pt idx="653">
                        <c:v>0.33769675925925924</c:v>
                      </c:pt>
                      <c:pt idx="654">
                        <c:v>0.33770833333333333</c:v>
                      </c:pt>
                      <c:pt idx="655">
                        <c:v>0.33771990740740737</c:v>
                      </c:pt>
                      <c:pt idx="656">
                        <c:v>0.33773148148148152</c:v>
                      </c:pt>
                      <c:pt idx="657">
                        <c:v>0.33774305555555556</c:v>
                      </c:pt>
                      <c:pt idx="658">
                        <c:v>0.33774305555555556</c:v>
                      </c:pt>
                      <c:pt idx="659">
                        <c:v>0.33775462962962965</c:v>
                      </c:pt>
                      <c:pt idx="660">
                        <c:v>0.33776620370370369</c:v>
                      </c:pt>
                      <c:pt idx="661">
                        <c:v>0.33777777777777779</c:v>
                      </c:pt>
                      <c:pt idx="662">
                        <c:v>0.33778935185185183</c:v>
                      </c:pt>
                      <c:pt idx="663">
                        <c:v>0.33780092592592598</c:v>
                      </c:pt>
                      <c:pt idx="664">
                        <c:v>0.33781250000000002</c:v>
                      </c:pt>
                      <c:pt idx="665">
                        <c:v>0.33782407407407411</c:v>
                      </c:pt>
                      <c:pt idx="666">
                        <c:v>0.33783564814814815</c:v>
                      </c:pt>
                      <c:pt idx="667">
                        <c:v>0.33784722222222219</c:v>
                      </c:pt>
                      <c:pt idx="668">
                        <c:v>0.33785879629629628</c:v>
                      </c:pt>
                      <c:pt idx="669">
                        <c:v>0.33787037037037032</c:v>
                      </c:pt>
                      <c:pt idx="670">
                        <c:v>0.33788194444444447</c:v>
                      </c:pt>
                      <c:pt idx="671">
                        <c:v>0.33789351851851851</c:v>
                      </c:pt>
                      <c:pt idx="672">
                        <c:v>0.3379050925925926</c:v>
                      </c:pt>
                      <c:pt idx="673">
                        <c:v>0.33791666666666664</c:v>
                      </c:pt>
                      <c:pt idx="674">
                        <c:v>0.33792824074074074</c:v>
                      </c:pt>
                      <c:pt idx="675">
                        <c:v>0.33793981481481478</c:v>
                      </c:pt>
                      <c:pt idx="676">
                        <c:v>0.33795138888888893</c:v>
                      </c:pt>
                      <c:pt idx="677">
                        <c:v>0.33796296296296297</c:v>
                      </c:pt>
                      <c:pt idx="678">
                        <c:v>0.33797453703703706</c:v>
                      </c:pt>
                      <c:pt idx="679">
                        <c:v>0.3379861111111111</c:v>
                      </c:pt>
                      <c:pt idx="680">
                        <c:v>0.33799768518518519</c:v>
                      </c:pt>
                      <c:pt idx="681">
                        <c:v>0.33833333333333332</c:v>
                      </c:pt>
                      <c:pt idx="682">
                        <c:v>0.33834490740740741</c:v>
                      </c:pt>
                      <c:pt idx="683">
                        <c:v>0.33835648148148145</c:v>
                      </c:pt>
                      <c:pt idx="684">
                        <c:v>0.33836805555555555</c:v>
                      </c:pt>
                      <c:pt idx="685">
                        <c:v>0.33837962962962959</c:v>
                      </c:pt>
                      <c:pt idx="686">
                        <c:v>0.33839120370370374</c:v>
                      </c:pt>
                      <c:pt idx="687">
                        <c:v>0.33840277777777777</c:v>
                      </c:pt>
                      <c:pt idx="688">
                        <c:v>0.33841435185185187</c:v>
                      </c:pt>
                      <c:pt idx="689">
                        <c:v>0.33842592592592591</c:v>
                      </c:pt>
                      <c:pt idx="690">
                        <c:v>0.3384375</c:v>
                      </c:pt>
                      <c:pt idx="691">
                        <c:v>0.33844907407407404</c:v>
                      </c:pt>
                      <c:pt idx="692">
                        <c:v>0.33846064814814819</c:v>
                      </c:pt>
                      <c:pt idx="693">
                        <c:v>0.33847222222222223</c:v>
                      </c:pt>
                      <c:pt idx="694">
                        <c:v>0.33848379629629632</c:v>
                      </c:pt>
                      <c:pt idx="695">
                        <c:v>0.33849537037037036</c:v>
                      </c:pt>
                      <c:pt idx="696">
                        <c:v>0.33850694444444446</c:v>
                      </c:pt>
                      <c:pt idx="697">
                        <c:v>0.3385185185185185</c:v>
                      </c:pt>
                      <c:pt idx="698">
                        <c:v>0.33853009259259265</c:v>
                      </c:pt>
                      <c:pt idx="699">
                        <c:v>0.33854166666666669</c:v>
                      </c:pt>
                      <c:pt idx="700">
                        <c:v>0.33855324074074072</c:v>
                      </c:pt>
                      <c:pt idx="701">
                        <c:v>0.33856481481481482</c:v>
                      </c:pt>
                      <c:pt idx="702">
                        <c:v>0.33857638888888886</c:v>
                      </c:pt>
                      <c:pt idx="703">
                        <c:v>0.33858796296296295</c:v>
                      </c:pt>
                      <c:pt idx="704">
                        <c:v>0.33859953703703699</c:v>
                      </c:pt>
                      <c:pt idx="705">
                        <c:v>0.33861111111111114</c:v>
                      </c:pt>
                      <c:pt idx="706">
                        <c:v>0.33862268518518518</c:v>
                      </c:pt>
                      <c:pt idx="707">
                        <c:v>0.33863425925925927</c:v>
                      </c:pt>
                      <c:pt idx="708">
                        <c:v>0.33864583333333331</c:v>
                      </c:pt>
                      <c:pt idx="709">
                        <c:v>0.33865740740740741</c:v>
                      </c:pt>
                      <c:pt idx="710">
                        <c:v>0.33866898148148145</c:v>
                      </c:pt>
                      <c:pt idx="711">
                        <c:v>0.3386805555555556</c:v>
                      </c:pt>
                      <c:pt idx="712">
                        <c:v>0.33869212962962963</c:v>
                      </c:pt>
                      <c:pt idx="713">
                        <c:v>0.33870370370370373</c:v>
                      </c:pt>
                      <c:pt idx="714">
                        <c:v>0.33871527777777777</c:v>
                      </c:pt>
                      <c:pt idx="715">
                        <c:v>0.33872685185185186</c:v>
                      </c:pt>
                      <c:pt idx="716">
                        <c:v>0.3387384259259259</c:v>
                      </c:pt>
                      <c:pt idx="717">
                        <c:v>0.33875000000000005</c:v>
                      </c:pt>
                      <c:pt idx="718">
                        <c:v>0.33876157407407409</c:v>
                      </c:pt>
                      <c:pt idx="719">
                        <c:v>0.33877314814814818</c:v>
                      </c:pt>
                      <c:pt idx="720">
                        <c:v>0.33878472222222222</c:v>
                      </c:pt>
                      <c:pt idx="721">
                        <c:v>0.33878472222222222</c:v>
                      </c:pt>
                      <c:pt idx="722">
                        <c:v>0.33879629629629626</c:v>
                      </c:pt>
                      <c:pt idx="723">
                        <c:v>0.33880787037037036</c:v>
                      </c:pt>
                      <c:pt idx="724">
                        <c:v>0.3388194444444444</c:v>
                      </c:pt>
                      <c:pt idx="725">
                        <c:v>0.33883101851851855</c:v>
                      </c:pt>
                      <c:pt idx="726">
                        <c:v>0.33884259259259258</c:v>
                      </c:pt>
                      <c:pt idx="727">
                        <c:v>0.33885416666666668</c:v>
                      </c:pt>
                      <c:pt idx="728">
                        <c:v>0.33886574074074072</c:v>
                      </c:pt>
                      <c:pt idx="729">
                        <c:v>0.33887731481481481</c:v>
                      </c:pt>
                      <c:pt idx="730">
                        <c:v>0.33888888888888885</c:v>
                      </c:pt>
                      <c:pt idx="731">
                        <c:v>0.338900462962963</c:v>
                      </c:pt>
                      <c:pt idx="732">
                        <c:v>0.33891203703703704</c:v>
                      </c:pt>
                      <c:pt idx="733">
                        <c:v>0.33892361111111113</c:v>
                      </c:pt>
                      <c:pt idx="734">
                        <c:v>0.33893518518518517</c:v>
                      </c:pt>
                      <c:pt idx="735">
                        <c:v>0.33894675925925927</c:v>
                      </c:pt>
                      <c:pt idx="736">
                        <c:v>0.33895833333333331</c:v>
                      </c:pt>
                      <c:pt idx="737">
                        <c:v>0.33896990740740746</c:v>
                      </c:pt>
                      <c:pt idx="738">
                        <c:v>0.33898148148148149</c:v>
                      </c:pt>
                      <c:pt idx="739">
                        <c:v>0.33899305555555559</c:v>
                      </c:pt>
                      <c:pt idx="740">
                        <c:v>0.33900462962962963</c:v>
                      </c:pt>
                      <c:pt idx="741">
                        <c:v>0.34192129629629631</c:v>
                      </c:pt>
                      <c:pt idx="742">
                        <c:v>0.34193287037037035</c:v>
                      </c:pt>
                      <c:pt idx="743">
                        <c:v>0.34194444444444444</c:v>
                      </c:pt>
                      <c:pt idx="744">
                        <c:v>0.34195601851851848</c:v>
                      </c:pt>
                      <c:pt idx="745">
                        <c:v>0.34196759259259263</c:v>
                      </c:pt>
                      <c:pt idx="746">
                        <c:v>0.34197916666666667</c:v>
                      </c:pt>
                      <c:pt idx="747">
                        <c:v>0.34199074074074076</c:v>
                      </c:pt>
                      <c:pt idx="748">
                        <c:v>0.3420023148148148</c:v>
                      </c:pt>
                      <c:pt idx="749">
                        <c:v>0.3420138888888889</c:v>
                      </c:pt>
                      <c:pt idx="750">
                        <c:v>0.34202546296296293</c:v>
                      </c:pt>
                      <c:pt idx="751">
                        <c:v>0.34203703703703708</c:v>
                      </c:pt>
                      <c:pt idx="752">
                        <c:v>0.34204861111111112</c:v>
                      </c:pt>
                      <c:pt idx="753">
                        <c:v>0.34206018518518522</c:v>
                      </c:pt>
                      <c:pt idx="754">
                        <c:v>0.34207175925925926</c:v>
                      </c:pt>
                      <c:pt idx="755">
                        <c:v>0.34208333333333335</c:v>
                      </c:pt>
                      <c:pt idx="756">
                        <c:v>0.34208333333333335</c:v>
                      </c:pt>
                      <c:pt idx="757">
                        <c:v>0.34209490740740739</c:v>
                      </c:pt>
                      <c:pt idx="758">
                        <c:v>0.34210648148148143</c:v>
                      </c:pt>
                      <c:pt idx="759">
                        <c:v>0.34211805555555558</c:v>
                      </c:pt>
                      <c:pt idx="760">
                        <c:v>0.34212962962962962</c:v>
                      </c:pt>
                      <c:pt idx="761">
                        <c:v>0.34214120370370371</c:v>
                      </c:pt>
                      <c:pt idx="762">
                        <c:v>0.34215277777777775</c:v>
                      </c:pt>
                      <c:pt idx="763">
                        <c:v>0.34216435185185184</c:v>
                      </c:pt>
                      <c:pt idx="764">
                        <c:v>0.34217592592592588</c:v>
                      </c:pt>
                      <c:pt idx="765">
                        <c:v>0.34218750000000003</c:v>
                      </c:pt>
                      <c:pt idx="766">
                        <c:v>0.34219907407407407</c:v>
                      </c:pt>
                      <c:pt idx="767">
                        <c:v>0.34221064814814817</c:v>
                      </c:pt>
                      <c:pt idx="768">
                        <c:v>0.34222222222222221</c:v>
                      </c:pt>
                      <c:pt idx="769">
                        <c:v>0.3422337962962963</c:v>
                      </c:pt>
                      <c:pt idx="770">
                        <c:v>0.34224537037037034</c:v>
                      </c:pt>
                      <c:pt idx="771">
                        <c:v>0.34225694444444449</c:v>
                      </c:pt>
                      <c:pt idx="772">
                        <c:v>0.34226851851851853</c:v>
                      </c:pt>
                      <c:pt idx="773">
                        <c:v>0.34228009259259262</c:v>
                      </c:pt>
                      <c:pt idx="774">
                        <c:v>0.34229166666666666</c:v>
                      </c:pt>
                      <c:pt idx="775">
                        <c:v>0.34230324074074076</c:v>
                      </c:pt>
                      <c:pt idx="776">
                        <c:v>0.34231481481481479</c:v>
                      </c:pt>
                      <c:pt idx="777">
                        <c:v>0.34232638888888883</c:v>
                      </c:pt>
                      <c:pt idx="778">
                        <c:v>0.34233796296296298</c:v>
                      </c:pt>
                      <c:pt idx="779">
                        <c:v>0.34234953703703702</c:v>
                      </c:pt>
                      <c:pt idx="780">
                        <c:v>0.34236111111111112</c:v>
                      </c:pt>
                      <c:pt idx="781">
                        <c:v>0.34237268518518515</c:v>
                      </c:pt>
                      <c:pt idx="782">
                        <c:v>0.34238425925925925</c:v>
                      </c:pt>
                      <c:pt idx="783">
                        <c:v>0.34239583333333329</c:v>
                      </c:pt>
                      <c:pt idx="784">
                        <c:v>0.34240740740740744</c:v>
                      </c:pt>
                      <c:pt idx="785">
                        <c:v>0.34241898148148148</c:v>
                      </c:pt>
                      <c:pt idx="786">
                        <c:v>0.34243055555555557</c:v>
                      </c:pt>
                      <c:pt idx="787">
                        <c:v>0.34244212962962961</c:v>
                      </c:pt>
                      <c:pt idx="788">
                        <c:v>0.3424537037037037</c:v>
                      </c:pt>
                      <c:pt idx="789">
                        <c:v>0.34246527777777774</c:v>
                      </c:pt>
                      <c:pt idx="790">
                        <c:v>0.34247685185185189</c:v>
                      </c:pt>
                      <c:pt idx="791">
                        <c:v>0.34248842592592593</c:v>
                      </c:pt>
                      <c:pt idx="792">
                        <c:v>0.34250000000000003</c:v>
                      </c:pt>
                      <c:pt idx="793">
                        <c:v>0.34251157407407407</c:v>
                      </c:pt>
                      <c:pt idx="794">
                        <c:v>0.34252314814814816</c:v>
                      </c:pt>
                      <c:pt idx="795">
                        <c:v>0.3425347222222222</c:v>
                      </c:pt>
                      <c:pt idx="796">
                        <c:v>0.34254629629629635</c:v>
                      </c:pt>
                      <c:pt idx="797">
                        <c:v>0.34255787037037039</c:v>
                      </c:pt>
                      <c:pt idx="798">
                        <c:v>0.34312499999999996</c:v>
                      </c:pt>
                      <c:pt idx="799">
                        <c:v>0.34313657407407411</c:v>
                      </c:pt>
                      <c:pt idx="800">
                        <c:v>0.34314814814814815</c:v>
                      </c:pt>
                      <c:pt idx="801">
                        <c:v>0.34315972222222224</c:v>
                      </c:pt>
                      <c:pt idx="802">
                        <c:v>0.34317129629629628</c:v>
                      </c:pt>
                      <c:pt idx="803">
                        <c:v>0.34318287037037037</c:v>
                      </c:pt>
                      <c:pt idx="804">
                        <c:v>0.34319444444444441</c:v>
                      </c:pt>
                      <c:pt idx="805">
                        <c:v>0.34320601851851856</c:v>
                      </c:pt>
                      <c:pt idx="806">
                        <c:v>0.3432175925925926</c:v>
                      </c:pt>
                      <c:pt idx="807">
                        <c:v>0.3432291666666667</c:v>
                      </c:pt>
                      <c:pt idx="808">
                        <c:v>0.34324074074074074</c:v>
                      </c:pt>
                      <c:pt idx="809">
                        <c:v>0.34325231481481483</c:v>
                      </c:pt>
                      <c:pt idx="810">
                        <c:v>0.34326388888888887</c:v>
                      </c:pt>
                      <c:pt idx="811">
                        <c:v>0.34327546296296302</c:v>
                      </c:pt>
                      <c:pt idx="812">
                        <c:v>0.34328703703703706</c:v>
                      </c:pt>
                      <c:pt idx="813">
                        <c:v>0.3432986111111111</c:v>
                      </c:pt>
                      <c:pt idx="814">
                        <c:v>0.34331018518518519</c:v>
                      </c:pt>
                      <c:pt idx="815">
                        <c:v>0.34332175925925923</c:v>
                      </c:pt>
                      <c:pt idx="816">
                        <c:v>0.34333333333333332</c:v>
                      </c:pt>
                      <c:pt idx="817">
                        <c:v>0.34334490740740736</c:v>
                      </c:pt>
                      <c:pt idx="818">
                        <c:v>0.34335648148148151</c:v>
                      </c:pt>
                      <c:pt idx="819">
                        <c:v>0.34336805555555555</c:v>
                      </c:pt>
                      <c:pt idx="820">
                        <c:v>0.34337962962962965</c:v>
                      </c:pt>
                      <c:pt idx="821">
                        <c:v>0.34339120370370368</c:v>
                      </c:pt>
                      <c:pt idx="822">
                        <c:v>0.34340277777777778</c:v>
                      </c:pt>
                      <c:pt idx="823">
                        <c:v>0.34341435185185182</c:v>
                      </c:pt>
                      <c:pt idx="824">
                        <c:v>0.34342592592592597</c:v>
                      </c:pt>
                      <c:pt idx="825">
                        <c:v>0.34342592592592597</c:v>
                      </c:pt>
                      <c:pt idx="826">
                        <c:v>0.34343750000000001</c:v>
                      </c:pt>
                      <c:pt idx="827">
                        <c:v>0.3434490740740741</c:v>
                      </c:pt>
                      <c:pt idx="828">
                        <c:v>0.34346064814814814</c:v>
                      </c:pt>
                      <c:pt idx="829">
                        <c:v>0.34347222222222223</c:v>
                      </c:pt>
                      <c:pt idx="830">
                        <c:v>0.34348379629629627</c:v>
                      </c:pt>
                      <c:pt idx="831">
                        <c:v>0.34349537037037042</c:v>
                      </c:pt>
                      <c:pt idx="832">
                        <c:v>0.34350694444444446</c:v>
                      </c:pt>
                      <c:pt idx="833">
                        <c:v>0.3435185185185185</c:v>
                      </c:pt>
                      <c:pt idx="834">
                        <c:v>0.3435300925925926</c:v>
                      </c:pt>
                      <c:pt idx="835">
                        <c:v>0.34354166666666663</c:v>
                      </c:pt>
                      <c:pt idx="836">
                        <c:v>0.34355324074074073</c:v>
                      </c:pt>
                      <c:pt idx="837">
                        <c:v>0.34356481481481477</c:v>
                      </c:pt>
                      <c:pt idx="838">
                        <c:v>0.34357638888888892</c:v>
                      </c:pt>
                      <c:pt idx="839">
                        <c:v>0.34358796296296296</c:v>
                      </c:pt>
                      <c:pt idx="840">
                        <c:v>0.34359953703703705</c:v>
                      </c:pt>
                      <c:pt idx="841">
                        <c:v>0.34379629629629632</c:v>
                      </c:pt>
                      <c:pt idx="842">
                        <c:v>0.34380787037037036</c:v>
                      </c:pt>
                      <c:pt idx="843">
                        <c:v>0.34381944444444446</c:v>
                      </c:pt>
                      <c:pt idx="844">
                        <c:v>0.34381944444444446</c:v>
                      </c:pt>
                      <c:pt idx="845">
                        <c:v>0.34383101851851849</c:v>
                      </c:pt>
                      <c:pt idx="846">
                        <c:v>0.34384259259259259</c:v>
                      </c:pt>
                      <c:pt idx="847">
                        <c:v>0.34385416666666663</c:v>
                      </c:pt>
                      <c:pt idx="848">
                        <c:v>0.34386574074074078</c:v>
                      </c:pt>
                      <c:pt idx="849">
                        <c:v>0.34387731481481482</c:v>
                      </c:pt>
                      <c:pt idx="850">
                        <c:v>0.34388888888888891</c:v>
                      </c:pt>
                      <c:pt idx="851">
                        <c:v>0.34390046296296295</c:v>
                      </c:pt>
                      <c:pt idx="852">
                        <c:v>0.34391203703703704</c:v>
                      </c:pt>
                      <c:pt idx="853">
                        <c:v>0.34392361111111108</c:v>
                      </c:pt>
                      <c:pt idx="854">
                        <c:v>0.34393518518518523</c:v>
                      </c:pt>
                      <c:pt idx="855">
                        <c:v>0.34394675925925927</c:v>
                      </c:pt>
                      <c:pt idx="856">
                        <c:v>0.34395833333333337</c:v>
                      </c:pt>
                      <c:pt idx="857">
                        <c:v>0.3439699074074074</c:v>
                      </c:pt>
                      <c:pt idx="858">
                        <c:v>0.3439814814814815</c:v>
                      </c:pt>
                      <c:pt idx="859">
                        <c:v>0.34399305555555554</c:v>
                      </c:pt>
                      <c:pt idx="860">
                        <c:v>0.34400462962962958</c:v>
                      </c:pt>
                      <c:pt idx="861">
                        <c:v>0.34401620370370373</c:v>
                      </c:pt>
                      <c:pt idx="862">
                        <c:v>0.34402777777777777</c:v>
                      </c:pt>
                      <c:pt idx="863">
                        <c:v>0.34403935185185186</c:v>
                      </c:pt>
                      <c:pt idx="864">
                        <c:v>0.3440509259259259</c:v>
                      </c:pt>
                      <c:pt idx="865">
                        <c:v>0.34406249999999999</c:v>
                      </c:pt>
                      <c:pt idx="866">
                        <c:v>0.34407407407407403</c:v>
                      </c:pt>
                      <c:pt idx="867">
                        <c:v>0.34408564814814818</c:v>
                      </c:pt>
                      <c:pt idx="868">
                        <c:v>0.34409722222222222</c:v>
                      </c:pt>
                      <c:pt idx="869">
                        <c:v>0.34410879629629632</c:v>
                      </c:pt>
                      <c:pt idx="870">
                        <c:v>0.34412037037037035</c:v>
                      </c:pt>
                      <c:pt idx="871">
                        <c:v>0.34413194444444445</c:v>
                      </c:pt>
                      <c:pt idx="872">
                        <c:v>0.34414351851851849</c:v>
                      </c:pt>
                      <c:pt idx="873">
                        <c:v>0.34415509259259264</c:v>
                      </c:pt>
                      <c:pt idx="874">
                        <c:v>0.34416666666666668</c:v>
                      </c:pt>
                      <c:pt idx="875">
                        <c:v>0.34417824074074077</c:v>
                      </c:pt>
                      <c:pt idx="876">
                        <c:v>0.34418981481481481</c:v>
                      </c:pt>
                      <c:pt idx="877">
                        <c:v>0.3442013888888889</c:v>
                      </c:pt>
                      <c:pt idx="878">
                        <c:v>0.34421296296296294</c:v>
                      </c:pt>
                      <c:pt idx="879">
                        <c:v>0.34422453703703698</c:v>
                      </c:pt>
                      <c:pt idx="880">
                        <c:v>0.34423611111111113</c:v>
                      </c:pt>
                      <c:pt idx="881">
                        <c:v>0.34424768518518517</c:v>
                      </c:pt>
                      <c:pt idx="882">
                        <c:v>0.34425925925925926</c:v>
                      </c:pt>
                      <c:pt idx="883">
                        <c:v>0.3442708333333333</c:v>
                      </c:pt>
                      <c:pt idx="884">
                        <c:v>0.3442824074074074</c:v>
                      </c:pt>
                      <c:pt idx="885">
                        <c:v>0.34429398148148144</c:v>
                      </c:pt>
                      <c:pt idx="886">
                        <c:v>0.34459490740740745</c:v>
                      </c:pt>
                      <c:pt idx="887">
                        <c:v>0.34460648148148149</c:v>
                      </c:pt>
                      <c:pt idx="888">
                        <c:v>0.34461805555555558</c:v>
                      </c:pt>
                      <c:pt idx="889">
                        <c:v>0.34462962962962962</c:v>
                      </c:pt>
                      <c:pt idx="890">
                        <c:v>0.34464120370370371</c:v>
                      </c:pt>
                      <c:pt idx="891">
                        <c:v>0.34465277777777775</c:v>
                      </c:pt>
                      <c:pt idx="892">
                        <c:v>0.3446643518518519</c:v>
                      </c:pt>
                      <c:pt idx="893">
                        <c:v>0.34467592592592594</c:v>
                      </c:pt>
                      <c:pt idx="894">
                        <c:v>0.34468750000000004</c:v>
                      </c:pt>
                      <c:pt idx="895">
                        <c:v>0.34469907407407407</c:v>
                      </c:pt>
                      <c:pt idx="896">
                        <c:v>0.34471064814814811</c:v>
                      </c:pt>
                      <c:pt idx="897">
                        <c:v>0.34472222222222221</c:v>
                      </c:pt>
                      <c:pt idx="898">
                        <c:v>0.34473379629629625</c:v>
                      </c:pt>
                      <c:pt idx="899">
                        <c:v>0.3447453703703704</c:v>
                      </c:pt>
                      <c:pt idx="900">
                        <c:v>0.34475694444444444</c:v>
                      </c:pt>
                      <c:pt idx="901">
                        <c:v>0.34476851851851853</c:v>
                      </c:pt>
                      <c:pt idx="902">
                        <c:v>0.34476851851851853</c:v>
                      </c:pt>
                      <c:pt idx="903">
                        <c:v>0.34478009259259257</c:v>
                      </c:pt>
                      <c:pt idx="904">
                        <c:v>0.34479166666666666</c:v>
                      </c:pt>
                      <c:pt idx="905">
                        <c:v>0.3448032407407407</c:v>
                      </c:pt>
                      <c:pt idx="906">
                        <c:v>0.34481481481481485</c:v>
                      </c:pt>
                      <c:pt idx="907">
                        <c:v>0.34482638888888889</c:v>
                      </c:pt>
                      <c:pt idx="908">
                        <c:v>0.34483796296296299</c:v>
                      </c:pt>
                      <c:pt idx="909">
                        <c:v>0.34484953703703702</c:v>
                      </c:pt>
                      <c:pt idx="910">
                        <c:v>0.34486111111111112</c:v>
                      </c:pt>
                      <c:pt idx="911">
                        <c:v>0.34487268518518516</c:v>
                      </c:pt>
                      <c:pt idx="912">
                        <c:v>0.34488425925925931</c:v>
                      </c:pt>
                      <c:pt idx="913">
                        <c:v>0.34489583333333335</c:v>
                      </c:pt>
                      <c:pt idx="914">
                        <c:v>0.34490740740740744</c:v>
                      </c:pt>
                      <c:pt idx="915">
                        <c:v>0.34491898148148148</c:v>
                      </c:pt>
                      <c:pt idx="916">
                        <c:v>0.34493055555555552</c:v>
                      </c:pt>
                      <c:pt idx="917">
                        <c:v>0.34494212962962961</c:v>
                      </c:pt>
                      <c:pt idx="918">
                        <c:v>0.34495370370370365</c:v>
                      </c:pt>
                      <c:pt idx="919">
                        <c:v>0.3449652777777778</c:v>
                      </c:pt>
                      <c:pt idx="920">
                        <c:v>0.34497685185185184</c:v>
                      </c:pt>
                      <c:pt idx="921">
                        <c:v>0.34498842592592593</c:v>
                      </c:pt>
                      <c:pt idx="922">
                        <c:v>0.34499999999999997</c:v>
                      </c:pt>
                      <c:pt idx="923">
                        <c:v>0.34501157407407407</c:v>
                      </c:pt>
                      <c:pt idx="924">
                        <c:v>0.34502314814814811</c:v>
                      </c:pt>
                      <c:pt idx="925">
                        <c:v>0.34503472222222226</c:v>
                      </c:pt>
                      <c:pt idx="926">
                        <c:v>0.3450462962962963</c:v>
                      </c:pt>
                      <c:pt idx="927">
                        <c:v>0.34505787037037039</c:v>
                      </c:pt>
                      <c:pt idx="928">
                        <c:v>0.34506944444444443</c:v>
                      </c:pt>
                      <c:pt idx="929">
                        <c:v>0.34528935185185183</c:v>
                      </c:pt>
                      <c:pt idx="930">
                        <c:v>0.34537037037037038</c:v>
                      </c:pt>
                      <c:pt idx="931">
                        <c:v>0.34538194444444442</c:v>
                      </c:pt>
                      <c:pt idx="932">
                        <c:v>0.34539351851851857</c:v>
                      </c:pt>
                      <c:pt idx="933">
                        <c:v>0.34540509259259261</c:v>
                      </c:pt>
                      <c:pt idx="934">
                        <c:v>0.34541666666666665</c:v>
                      </c:pt>
                      <c:pt idx="935">
                        <c:v>0.34542824074074074</c:v>
                      </c:pt>
                      <c:pt idx="936">
                        <c:v>0.34543981481481478</c:v>
                      </c:pt>
                      <c:pt idx="937">
                        <c:v>0.34545138888888888</c:v>
                      </c:pt>
                      <c:pt idx="938">
                        <c:v>0.34546296296296292</c:v>
                      </c:pt>
                      <c:pt idx="939">
                        <c:v>0.34547453703703707</c:v>
                      </c:pt>
                      <c:pt idx="940">
                        <c:v>0.3454861111111111</c:v>
                      </c:pt>
                      <c:pt idx="941">
                        <c:v>0.3454976851851852</c:v>
                      </c:pt>
                      <c:pt idx="942">
                        <c:v>0.34550925925925924</c:v>
                      </c:pt>
                      <c:pt idx="943">
                        <c:v>0.34552083333333333</c:v>
                      </c:pt>
                      <c:pt idx="944">
                        <c:v>0.34553240740740737</c:v>
                      </c:pt>
                      <c:pt idx="945">
                        <c:v>0.34553240740740737</c:v>
                      </c:pt>
                      <c:pt idx="946">
                        <c:v>0.34554398148148152</c:v>
                      </c:pt>
                      <c:pt idx="947">
                        <c:v>0.34555555555555556</c:v>
                      </c:pt>
                      <c:pt idx="948">
                        <c:v>0.34556712962962965</c:v>
                      </c:pt>
                      <c:pt idx="949">
                        <c:v>0.34557870370370369</c:v>
                      </c:pt>
                      <c:pt idx="950">
                        <c:v>0.34559027777777779</c:v>
                      </c:pt>
                      <c:pt idx="951">
                        <c:v>0.34560185185185183</c:v>
                      </c:pt>
                      <c:pt idx="952">
                        <c:v>0.34561342592592598</c:v>
                      </c:pt>
                      <c:pt idx="953">
                        <c:v>0.34562500000000002</c:v>
                      </c:pt>
                      <c:pt idx="954">
                        <c:v>0.34563657407407405</c:v>
                      </c:pt>
                      <c:pt idx="955">
                        <c:v>0.34564814814814815</c:v>
                      </c:pt>
                      <c:pt idx="956">
                        <c:v>0.34565972222222219</c:v>
                      </c:pt>
                      <c:pt idx="957">
                        <c:v>0.34567129629629628</c:v>
                      </c:pt>
                      <c:pt idx="958">
                        <c:v>0.34568287037037032</c:v>
                      </c:pt>
                      <c:pt idx="959">
                        <c:v>0.34569444444444447</c:v>
                      </c:pt>
                      <c:pt idx="960">
                        <c:v>0.34570601851851851</c:v>
                      </c:pt>
                      <c:pt idx="961">
                        <c:v>0.3457175925925926</c:v>
                      </c:pt>
                      <c:pt idx="962">
                        <c:v>0.34572916666666664</c:v>
                      </c:pt>
                      <c:pt idx="963">
                        <c:v>0.34574074074074074</c:v>
                      </c:pt>
                      <c:pt idx="964">
                        <c:v>0.34575231481481478</c:v>
                      </c:pt>
                      <c:pt idx="965">
                        <c:v>0.34576388888888893</c:v>
                      </c:pt>
                      <c:pt idx="966">
                        <c:v>0.34577546296296297</c:v>
                      </c:pt>
                      <c:pt idx="967">
                        <c:v>0.34578703703703706</c:v>
                      </c:pt>
                      <c:pt idx="968">
                        <c:v>0.3457986111111111</c:v>
                      </c:pt>
                      <c:pt idx="969">
                        <c:v>0.34581018518518519</c:v>
                      </c:pt>
                      <c:pt idx="970">
                        <c:v>0.34582175925925923</c:v>
                      </c:pt>
                      <c:pt idx="971">
                        <c:v>0.34583333333333338</c:v>
                      </c:pt>
                      <c:pt idx="972">
                        <c:v>0.34584490740740742</c:v>
                      </c:pt>
                      <c:pt idx="973">
                        <c:v>0.34585648148148151</c:v>
                      </c:pt>
                      <c:pt idx="974">
                        <c:v>0.34586805555555555</c:v>
                      </c:pt>
                      <c:pt idx="975">
                        <c:v>0.34587962962962965</c:v>
                      </c:pt>
                      <c:pt idx="976">
                        <c:v>0.34589120370370369</c:v>
                      </c:pt>
                      <c:pt idx="977">
                        <c:v>0.34590277777777773</c:v>
                      </c:pt>
                      <c:pt idx="978">
                        <c:v>0.34591435185185188</c:v>
                      </c:pt>
                      <c:pt idx="979">
                        <c:v>0.34592592592592591</c:v>
                      </c:pt>
                      <c:pt idx="980">
                        <c:v>0.34593750000000001</c:v>
                      </c:pt>
                      <c:pt idx="981">
                        <c:v>0.34594907407407405</c:v>
                      </c:pt>
                      <c:pt idx="982">
                        <c:v>0.34596064814814814</c:v>
                      </c:pt>
                      <c:pt idx="983">
                        <c:v>0.34597222222222218</c:v>
                      </c:pt>
                      <c:pt idx="984">
                        <c:v>0.34598379629629633</c:v>
                      </c:pt>
                      <c:pt idx="985">
                        <c:v>0.34599537037037037</c:v>
                      </c:pt>
                      <c:pt idx="986">
                        <c:v>0.34600694444444446</c:v>
                      </c:pt>
                      <c:pt idx="987">
                        <c:v>0.3460185185185185</c:v>
                      </c:pt>
                      <c:pt idx="988">
                        <c:v>0.34629629629629632</c:v>
                      </c:pt>
                      <c:pt idx="989">
                        <c:v>0.34630787037037036</c:v>
                      </c:pt>
                      <c:pt idx="990">
                        <c:v>0.34631944444444446</c:v>
                      </c:pt>
                      <c:pt idx="991">
                        <c:v>0.3463310185185185</c:v>
                      </c:pt>
                      <c:pt idx="992">
                        <c:v>0.34634259259259265</c:v>
                      </c:pt>
                      <c:pt idx="993">
                        <c:v>0.34635416666666669</c:v>
                      </c:pt>
                      <c:pt idx="994">
                        <c:v>0.34636574074074072</c:v>
                      </c:pt>
                      <c:pt idx="995">
                        <c:v>0.34637731481481482</c:v>
                      </c:pt>
                      <c:pt idx="996">
                        <c:v>0.34638888888888886</c:v>
                      </c:pt>
                      <c:pt idx="997">
                        <c:v>0.34640046296296295</c:v>
                      </c:pt>
                      <c:pt idx="998">
                        <c:v>0.34641203703703699</c:v>
                      </c:pt>
                      <c:pt idx="999">
                        <c:v>0.34642361111111114</c:v>
                      </c:pt>
                      <c:pt idx="1000">
                        <c:v>0.34643518518518518</c:v>
                      </c:pt>
                      <c:pt idx="1001">
                        <c:v>0.34644675925925927</c:v>
                      </c:pt>
                      <c:pt idx="1002">
                        <c:v>0.34645833333333331</c:v>
                      </c:pt>
                      <c:pt idx="1003">
                        <c:v>0.34646990740740741</c:v>
                      </c:pt>
                      <c:pt idx="1004">
                        <c:v>0.34648148148148145</c:v>
                      </c:pt>
                      <c:pt idx="1005">
                        <c:v>0.3464930555555556</c:v>
                      </c:pt>
                      <c:pt idx="1006">
                        <c:v>0.34650462962962963</c:v>
                      </c:pt>
                      <c:pt idx="1007">
                        <c:v>0.34651620370370373</c:v>
                      </c:pt>
                      <c:pt idx="1008">
                        <c:v>0.34652777777777777</c:v>
                      </c:pt>
                      <c:pt idx="1009">
                        <c:v>0.34653935185185186</c:v>
                      </c:pt>
                      <c:pt idx="1010">
                        <c:v>0.3465509259259259</c:v>
                      </c:pt>
                      <c:pt idx="1011">
                        <c:v>0.34656250000000005</c:v>
                      </c:pt>
                      <c:pt idx="1012">
                        <c:v>0.34657407407407409</c:v>
                      </c:pt>
                      <c:pt idx="1013">
                        <c:v>0.34658564814814818</c:v>
                      </c:pt>
                      <c:pt idx="1014">
                        <c:v>0.34659722222222222</c:v>
                      </c:pt>
                      <c:pt idx="1015">
                        <c:v>0.34660879629629626</c:v>
                      </c:pt>
                      <c:pt idx="1016">
                        <c:v>0.34662037037037036</c:v>
                      </c:pt>
                      <c:pt idx="1017">
                        <c:v>0.3466319444444444</c:v>
                      </c:pt>
                      <c:pt idx="1018">
                        <c:v>0.34664351851851855</c:v>
                      </c:pt>
                      <c:pt idx="1019">
                        <c:v>0.34665509259259258</c:v>
                      </c:pt>
                      <c:pt idx="1020">
                        <c:v>0.34666666666666668</c:v>
                      </c:pt>
                      <c:pt idx="1021">
                        <c:v>0.34667824074074072</c:v>
                      </c:pt>
                      <c:pt idx="1022">
                        <c:v>0.34668981481481481</c:v>
                      </c:pt>
                      <c:pt idx="1023">
                        <c:v>0.34670138888888885</c:v>
                      </c:pt>
                      <c:pt idx="1024">
                        <c:v>0.346712962962963</c:v>
                      </c:pt>
                      <c:pt idx="1025">
                        <c:v>0.34672453703703704</c:v>
                      </c:pt>
                      <c:pt idx="1026">
                        <c:v>0.34673611111111113</c:v>
                      </c:pt>
                      <c:pt idx="1027">
                        <c:v>0.34674768518518517</c:v>
                      </c:pt>
                      <c:pt idx="1028">
                        <c:v>0.34675925925925927</c:v>
                      </c:pt>
                      <c:pt idx="1029">
                        <c:v>0.34677083333333331</c:v>
                      </c:pt>
                      <c:pt idx="1030">
                        <c:v>0.34678240740740746</c:v>
                      </c:pt>
                      <c:pt idx="1031">
                        <c:v>0.34679398148148149</c:v>
                      </c:pt>
                      <c:pt idx="1032">
                        <c:v>0.34680555555555559</c:v>
                      </c:pt>
                      <c:pt idx="1033">
                        <c:v>0.34681712962962963</c:v>
                      </c:pt>
                      <c:pt idx="1034">
                        <c:v>0.34682870370370367</c:v>
                      </c:pt>
                      <c:pt idx="1035">
                        <c:v>0.34684027777777776</c:v>
                      </c:pt>
                      <c:pt idx="1036">
                        <c:v>0.3468518518518518</c:v>
                      </c:pt>
                      <c:pt idx="1037">
                        <c:v>0.34686342592592595</c:v>
                      </c:pt>
                      <c:pt idx="1038">
                        <c:v>0.34687499999999999</c:v>
                      </c:pt>
                      <c:pt idx="1039">
                        <c:v>0.34688657407407408</c:v>
                      </c:pt>
                      <c:pt idx="1040">
                        <c:v>0.34689814814814812</c:v>
                      </c:pt>
                      <c:pt idx="1041">
                        <c:v>0.34690972222222222</c:v>
                      </c:pt>
                      <c:pt idx="1042">
                        <c:v>0.34692129629629626</c:v>
                      </c:pt>
                      <c:pt idx="1043">
                        <c:v>0.34693287037037041</c:v>
                      </c:pt>
                      <c:pt idx="1044">
                        <c:v>0.35077546296296297</c:v>
                      </c:pt>
                      <c:pt idx="1045">
                        <c:v>0.35078703703703701</c:v>
                      </c:pt>
                      <c:pt idx="1046">
                        <c:v>0.35079861111111116</c:v>
                      </c:pt>
                      <c:pt idx="1047">
                        <c:v>0.35079861111111116</c:v>
                      </c:pt>
                      <c:pt idx="1048">
                        <c:v>0.3508101851851852</c:v>
                      </c:pt>
                      <c:pt idx="1049">
                        <c:v>0.35082175925925929</c:v>
                      </c:pt>
                      <c:pt idx="1050">
                        <c:v>0.35083333333333333</c:v>
                      </c:pt>
                      <c:pt idx="1051">
                        <c:v>0.35084490740740737</c:v>
                      </c:pt>
                      <c:pt idx="1052">
                        <c:v>0.35085648148148146</c:v>
                      </c:pt>
                      <c:pt idx="1053">
                        <c:v>0.3508680555555555</c:v>
                      </c:pt>
                      <c:pt idx="1054">
                        <c:v>0.35087962962962965</c:v>
                      </c:pt>
                      <c:pt idx="1055">
                        <c:v>0.35089120370370369</c:v>
                      </c:pt>
                      <c:pt idx="1056">
                        <c:v>0.35090277777777779</c:v>
                      </c:pt>
                      <c:pt idx="1057">
                        <c:v>0.35091435185185182</c:v>
                      </c:pt>
                      <c:pt idx="1058">
                        <c:v>0.35092592592592592</c:v>
                      </c:pt>
                      <c:pt idx="1059">
                        <c:v>0.35093749999999996</c:v>
                      </c:pt>
                      <c:pt idx="1060">
                        <c:v>0.35094907407407411</c:v>
                      </c:pt>
                      <c:pt idx="1061">
                        <c:v>0.35096064814814815</c:v>
                      </c:pt>
                      <c:pt idx="1062">
                        <c:v>0.35097222222222224</c:v>
                      </c:pt>
                      <c:pt idx="1063">
                        <c:v>0.35098379629629628</c:v>
                      </c:pt>
                      <c:pt idx="1064">
                        <c:v>0.35099537037037037</c:v>
                      </c:pt>
                      <c:pt idx="1065">
                        <c:v>0.35100694444444441</c:v>
                      </c:pt>
                      <c:pt idx="1066">
                        <c:v>0.35101851851851856</c:v>
                      </c:pt>
                      <c:pt idx="1067">
                        <c:v>0.3510300925925926</c:v>
                      </c:pt>
                      <c:pt idx="1068">
                        <c:v>0.3510416666666667</c:v>
                      </c:pt>
                      <c:pt idx="1069">
                        <c:v>0.35105324074074074</c:v>
                      </c:pt>
                      <c:pt idx="1070">
                        <c:v>0.35106481481481483</c:v>
                      </c:pt>
                      <c:pt idx="1071">
                        <c:v>0.35107638888888887</c:v>
                      </c:pt>
                      <c:pt idx="1072">
                        <c:v>0.35108796296296302</c:v>
                      </c:pt>
                      <c:pt idx="1073">
                        <c:v>0.35109953703703706</c:v>
                      </c:pt>
                      <c:pt idx="1074">
                        <c:v>0.3511111111111111</c:v>
                      </c:pt>
                      <c:pt idx="1075">
                        <c:v>0.35112268518518519</c:v>
                      </c:pt>
                      <c:pt idx="1076">
                        <c:v>0.35113425925925923</c:v>
                      </c:pt>
                      <c:pt idx="1077">
                        <c:v>0.35114583333333332</c:v>
                      </c:pt>
                      <c:pt idx="1078">
                        <c:v>0.35115740740740736</c:v>
                      </c:pt>
                      <c:pt idx="1079">
                        <c:v>0.35116898148148151</c:v>
                      </c:pt>
                      <c:pt idx="1080">
                        <c:v>0.35118055555555555</c:v>
                      </c:pt>
                      <c:pt idx="1081">
                        <c:v>0.35119212962962965</c:v>
                      </c:pt>
                      <c:pt idx="1082">
                        <c:v>0.35120370370370368</c:v>
                      </c:pt>
                      <c:pt idx="1083">
                        <c:v>0.35121527777777778</c:v>
                      </c:pt>
                      <c:pt idx="1084">
                        <c:v>0.35122685185185182</c:v>
                      </c:pt>
                      <c:pt idx="1085">
                        <c:v>0.35123842592592597</c:v>
                      </c:pt>
                      <c:pt idx="1086">
                        <c:v>0.35125000000000001</c:v>
                      </c:pt>
                      <c:pt idx="1087">
                        <c:v>0.3512615740740741</c:v>
                      </c:pt>
                      <c:pt idx="1088">
                        <c:v>0.35127314814814814</c:v>
                      </c:pt>
                      <c:pt idx="1089">
                        <c:v>0.35128472222222223</c:v>
                      </c:pt>
                      <c:pt idx="1090">
                        <c:v>0.35129629629629627</c:v>
                      </c:pt>
                      <c:pt idx="1091">
                        <c:v>0.35130787037037042</c:v>
                      </c:pt>
                      <c:pt idx="1092">
                        <c:v>0.35131944444444446</c:v>
                      </c:pt>
                      <c:pt idx="1093">
                        <c:v>0.3513310185185185</c:v>
                      </c:pt>
                      <c:pt idx="1094">
                        <c:v>0.3513425925925926</c:v>
                      </c:pt>
                      <c:pt idx="1095">
                        <c:v>0.35135416666666663</c:v>
                      </c:pt>
                      <c:pt idx="1096">
                        <c:v>0.35136574074074073</c:v>
                      </c:pt>
                      <c:pt idx="1097">
                        <c:v>0.35137731481481477</c:v>
                      </c:pt>
                      <c:pt idx="1098">
                        <c:v>0.35138888888888892</c:v>
                      </c:pt>
                      <c:pt idx="1099">
                        <c:v>0.35140046296296296</c:v>
                      </c:pt>
                      <c:pt idx="1100">
                        <c:v>0.35141203703703705</c:v>
                      </c:pt>
                      <c:pt idx="1101">
                        <c:v>0.35142361111111109</c:v>
                      </c:pt>
                      <c:pt idx="1102">
                        <c:v>0.35143518518518518</c:v>
                      </c:pt>
                      <c:pt idx="1103">
                        <c:v>0.35144675925925922</c:v>
                      </c:pt>
                      <c:pt idx="1104">
                        <c:v>0.35212962962962963</c:v>
                      </c:pt>
                      <c:pt idx="1105">
                        <c:v>0.35214120370370372</c:v>
                      </c:pt>
                      <c:pt idx="1106">
                        <c:v>0.35215277777777776</c:v>
                      </c:pt>
                      <c:pt idx="1107">
                        <c:v>0.35216435185185185</c:v>
                      </c:pt>
                      <c:pt idx="1108">
                        <c:v>0.35217592592592589</c:v>
                      </c:pt>
                      <c:pt idx="1109">
                        <c:v>0.35218750000000004</c:v>
                      </c:pt>
                      <c:pt idx="1110">
                        <c:v>0.35219907407407408</c:v>
                      </c:pt>
                      <c:pt idx="1111">
                        <c:v>0.35221064814814818</c:v>
                      </c:pt>
                      <c:pt idx="1112">
                        <c:v>0.35222222222222221</c:v>
                      </c:pt>
                      <c:pt idx="1113">
                        <c:v>0.35223379629629631</c:v>
                      </c:pt>
                      <c:pt idx="1114">
                        <c:v>0.35224537037037035</c:v>
                      </c:pt>
                      <c:pt idx="1115">
                        <c:v>0.3522569444444445</c:v>
                      </c:pt>
                      <c:pt idx="1116">
                        <c:v>0.35226851851851854</c:v>
                      </c:pt>
                      <c:pt idx="1117">
                        <c:v>0.35228009259259263</c:v>
                      </c:pt>
                      <c:pt idx="1118">
                        <c:v>0.35229166666666667</c:v>
                      </c:pt>
                      <c:pt idx="1119">
                        <c:v>0.35230324074074071</c:v>
                      </c:pt>
                      <c:pt idx="1120">
                        <c:v>0.3523148148148148</c:v>
                      </c:pt>
                      <c:pt idx="1121">
                        <c:v>0.35232638888888884</c:v>
                      </c:pt>
                      <c:pt idx="1122">
                        <c:v>0.35233796296296299</c:v>
                      </c:pt>
                      <c:pt idx="1123">
                        <c:v>0.35234953703703703</c:v>
                      </c:pt>
                      <c:pt idx="1124">
                        <c:v>0.35236111111111112</c:v>
                      </c:pt>
                      <c:pt idx="1125">
                        <c:v>0.35237268518518516</c:v>
                      </c:pt>
                      <c:pt idx="1126">
                        <c:v>0.35238425925925926</c:v>
                      </c:pt>
                      <c:pt idx="1127">
                        <c:v>0.3523958333333333</c:v>
                      </c:pt>
                      <c:pt idx="1128">
                        <c:v>0.35240740740740745</c:v>
                      </c:pt>
                      <c:pt idx="1129">
                        <c:v>0.35241898148148149</c:v>
                      </c:pt>
                      <c:pt idx="1130">
                        <c:v>0.35243055555555558</c:v>
                      </c:pt>
                      <c:pt idx="1131">
                        <c:v>0.35244212962962962</c:v>
                      </c:pt>
                      <c:pt idx="1132">
                        <c:v>0.35245370370370371</c:v>
                      </c:pt>
                      <c:pt idx="1133">
                        <c:v>0.35246527777777775</c:v>
                      </c:pt>
                      <c:pt idx="1134">
                        <c:v>0.3524768518518519</c:v>
                      </c:pt>
                      <c:pt idx="1135">
                        <c:v>0.35248842592592594</c:v>
                      </c:pt>
                      <c:pt idx="1136">
                        <c:v>0.35250000000000004</c:v>
                      </c:pt>
                      <c:pt idx="1137">
                        <c:v>0.35251157407407407</c:v>
                      </c:pt>
                      <c:pt idx="1138">
                        <c:v>0.35252314814814811</c:v>
                      </c:pt>
                      <c:pt idx="1139">
                        <c:v>0.35253472222222221</c:v>
                      </c:pt>
                      <c:pt idx="1140">
                        <c:v>0.35254629629629625</c:v>
                      </c:pt>
                      <c:pt idx="1141">
                        <c:v>0.3525578703703704</c:v>
                      </c:pt>
                      <c:pt idx="1142">
                        <c:v>0.35256944444444444</c:v>
                      </c:pt>
                      <c:pt idx="1143">
                        <c:v>0.35258101851851853</c:v>
                      </c:pt>
                      <c:pt idx="1144">
                        <c:v>0.35259259259259257</c:v>
                      </c:pt>
                      <c:pt idx="1145">
                        <c:v>0.35260416666666666</c:v>
                      </c:pt>
                      <c:pt idx="1146">
                        <c:v>0.3526157407407407</c:v>
                      </c:pt>
                      <c:pt idx="1147">
                        <c:v>0.35262731481481485</c:v>
                      </c:pt>
                      <c:pt idx="1148">
                        <c:v>0.35263888888888889</c:v>
                      </c:pt>
                      <c:pt idx="1149">
                        <c:v>0.35265046296296299</c:v>
                      </c:pt>
                      <c:pt idx="1150">
                        <c:v>0.35266203703703702</c:v>
                      </c:pt>
                      <c:pt idx="1151">
                        <c:v>0.35267361111111112</c:v>
                      </c:pt>
                      <c:pt idx="1152">
                        <c:v>0.35268518518518516</c:v>
                      </c:pt>
                      <c:pt idx="1153">
                        <c:v>0.35269675925925931</c:v>
                      </c:pt>
                      <c:pt idx="1154">
                        <c:v>0.35297453703703702</c:v>
                      </c:pt>
                      <c:pt idx="1155">
                        <c:v>0.35298611111111117</c:v>
                      </c:pt>
                      <c:pt idx="1156">
                        <c:v>0.35299768518518521</c:v>
                      </c:pt>
                      <c:pt idx="1157">
                        <c:v>0.35300925925925924</c:v>
                      </c:pt>
                      <c:pt idx="1158">
                        <c:v>0.35302083333333334</c:v>
                      </c:pt>
                      <c:pt idx="1159">
                        <c:v>0.35303240740740738</c:v>
                      </c:pt>
                      <c:pt idx="1160">
                        <c:v>0.35304398148148147</c:v>
                      </c:pt>
                      <c:pt idx="1161">
                        <c:v>0.35305555555555551</c:v>
                      </c:pt>
                      <c:pt idx="1162">
                        <c:v>0.35306712962962966</c:v>
                      </c:pt>
                      <c:pt idx="1163">
                        <c:v>0.3530787037037037</c:v>
                      </c:pt>
                      <c:pt idx="1164">
                        <c:v>0.35309027777777779</c:v>
                      </c:pt>
                      <c:pt idx="1165">
                        <c:v>0.35310185185185183</c:v>
                      </c:pt>
                      <c:pt idx="1166">
                        <c:v>0.35311342592592593</c:v>
                      </c:pt>
                      <c:pt idx="1167">
                        <c:v>0.35312499999999997</c:v>
                      </c:pt>
                      <c:pt idx="1168">
                        <c:v>0.35313657407407412</c:v>
                      </c:pt>
                      <c:pt idx="1169">
                        <c:v>0.35314814814814816</c:v>
                      </c:pt>
                      <c:pt idx="1170">
                        <c:v>0.35315972222222225</c:v>
                      </c:pt>
                      <c:pt idx="1171">
                        <c:v>0.35317129629629629</c:v>
                      </c:pt>
                      <c:pt idx="1172">
                        <c:v>0.35318287037037038</c:v>
                      </c:pt>
                      <c:pt idx="1173">
                        <c:v>0.35319444444444442</c:v>
                      </c:pt>
                      <c:pt idx="1174">
                        <c:v>0.35320601851851857</c:v>
                      </c:pt>
                      <c:pt idx="1175">
                        <c:v>0.35321759259259261</c:v>
                      </c:pt>
                      <c:pt idx="1176">
                        <c:v>0.35322916666666665</c:v>
                      </c:pt>
                      <c:pt idx="1177">
                        <c:v>0.35324074074074074</c:v>
                      </c:pt>
                      <c:pt idx="1178">
                        <c:v>0.35325231481481478</c:v>
                      </c:pt>
                      <c:pt idx="1179">
                        <c:v>0.35326388888888888</c:v>
                      </c:pt>
                      <c:pt idx="1180">
                        <c:v>0.35327546296296292</c:v>
                      </c:pt>
                      <c:pt idx="1181">
                        <c:v>0.35328703703703707</c:v>
                      </c:pt>
                      <c:pt idx="1182">
                        <c:v>0.3532986111111111</c:v>
                      </c:pt>
                      <c:pt idx="1183">
                        <c:v>0.3533101851851852</c:v>
                      </c:pt>
                      <c:pt idx="1184">
                        <c:v>0.35332175925925924</c:v>
                      </c:pt>
                      <c:pt idx="1185">
                        <c:v>0.35333333333333333</c:v>
                      </c:pt>
                      <c:pt idx="1186">
                        <c:v>0.35334490740740737</c:v>
                      </c:pt>
                      <c:pt idx="1187">
                        <c:v>0.35335648148148152</c:v>
                      </c:pt>
                      <c:pt idx="1188">
                        <c:v>0.35336805555555556</c:v>
                      </c:pt>
                      <c:pt idx="1189">
                        <c:v>0.35337962962962965</c:v>
                      </c:pt>
                      <c:pt idx="1190">
                        <c:v>0.35339120370370369</c:v>
                      </c:pt>
                      <c:pt idx="1191">
                        <c:v>0.35340277777777779</c:v>
                      </c:pt>
                      <c:pt idx="1192">
                        <c:v>0.35341435185185183</c:v>
                      </c:pt>
                      <c:pt idx="1193">
                        <c:v>0.35342592592592598</c:v>
                      </c:pt>
                      <c:pt idx="1194">
                        <c:v>0.35343750000000002</c:v>
                      </c:pt>
                      <c:pt idx="1195">
                        <c:v>0.35344907407407405</c:v>
                      </c:pt>
                      <c:pt idx="1196">
                        <c:v>0.35346064814814815</c:v>
                      </c:pt>
                      <c:pt idx="1197">
                        <c:v>0.35347222222222219</c:v>
                      </c:pt>
                      <c:pt idx="1198">
                        <c:v>0.35371527777777773</c:v>
                      </c:pt>
                      <c:pt idx="1199">
                        <c:v>0.35372685185185188</c:v>
                      </c:pt>
                      <c:pt idx="1200">
                        <c:v>0.35373842592592591</c:v>
                      </c:pt>
                      <c:pt idx="1201">
                        <c:v>0.35375000000000001</c:v>
                      </c:pt>
                      <c:pt idx="1202">
                        <c:v>0.35376157407407405</c:v>
                      </c:pt>
                      <c:pt idx="1203">
                        <c:v>0.35377314814814814</c:v>
                      </c:pt>
                      <c:pt idx="1204">
                        <c:v>0.35378472222222218</c:v>
                      </c:pt>
                      <c:pt idx="1205">
                        <c:v>0.35379629629629633</c:v>
                      </c:pt>
                      <c:pt idx="1206">
                        <c:v>0.35380787037037037</c:v>
                      </c:pt>
                      <c:pt idx="1207">
                        <c:v>0.35381944444444446</c:v>
                      </c:pt>
                      <c:pt idx="1208">
                        <c:v>0.3538310185185185</c:v>
                      </c:pt>
                      <c:pt idx="1209">
                        <c:v>0.3538425925925926</c:v>
                      </c:pt>
                      <c:pt idx="1210">
                        <c:v>0.35385416666666664</c:v>
                      </c:pt>
                      <c:pt idx="1211">
                        <c:v>0.35386574074074079</c:v>
                      </c:pt>
                      <c:pt idx="1212">
                        <c:v>0.35387731481481483</c:v>
                      </c:pt>
                      <c:pt idx="1213">
                        <c:v>0.35388888888888892</c:v>
                      </c:pt>
                      <c:pt idx="1214">
                        <c:v>0.35390046296296296</c:v>
                      </c:pt>
                      <c:pt idx="1215">
                        <c:v>0.35391203703703705</c:v>
                      </c:pt>
                      <c:pt idx="1216">
                        <c:v>0.35392361111111109</c:v>
                      </c:pt>
                      <c:pt idx="1217">
                        <c:v>0.35393518518518513</c:v>
                      </c:pt>
                      <c:pt idx="1218">
                        <c:v>0.35394675925925928</c:v>
                      </c:pt>
                      <c:pt idx="1219">
                        <c:v>0.35395833333333332</c:v>
                      </c:pt>
                      <c:pt idx="1220">
                        <c:v>0.35396990740740741</c:v>
                      </c:pt>
                      <c:pt idx="1221">
                        <c:v>0.35398148148148145</c:v>
                      </c:pt>
                      <c:pt idx="1222">
                        <c:v>0.35399305555555555</c:v>
                      </c:pt>
                      <c:pt idx="1223">
                        <c:v>0.35400462962962959</c:v>
                      </c:pt>
                      <c:pt idx="1224">
                        <c:v>0.35401620370370374</c:v>
                      </c:pt>
                      <c:pt idx="1225">
                        <c:v>0.35402777777777777</c:v>
                      </c:pt>
                      <c:pt idx="1226">
                        <c:v>0.35403935185185187</c:v>
                      </c:pt>
                      <c:pt idx="1227">
                        <c:v>0.35405092592592591</c:v>
                      </c:pt>
                      <c:pt idx="1228">
                        <c:v>0.3540625</c:v>
                      </c:pt>
                      <c:pt idx="1229">
                        <c:v>0.35407407407407404</c:v>
                      </c:pt>
                      <c:pt idx="1230">
                        <c:v>0.35408564814814819</c:v>
                      </c:pt>
                      <c:pt idx="1231">
                        <c:v>0.35409722222222223</c:v>
                      </c:pt>
                      <c:pt idx="1232">
                        <c:v>0.35410879629629632</c:v>
                      </c:pt>
                      <c:pt idx="1233">
                        <c:v>0.35412037037037036</c:v>
                      </c:pt>
                      <c:pt idx="1234">
                        <c:v>0.35413194444444446</c:v>
                      </c:pt>
                      <c:pt idx="1235">
                        <c:v>0.3541435185185185</c:v>
                      </c:pt>
                      <c:pt idx="1236">
                        <c:v>0.35415509259259265</c:v>
                      </c:pt>
                      <c:pt idx="1237">
                        <c:v>0.35416666666666669</c:v>
                      </c:pt>
                      <c:pt idx="1238">
                        <c:v>0.35417824074074072</c:v>
                      </c:pt>
                      <c:pt idx="1239">
                        <c:v>0.35418981481481482</c:v>
                      </c:pt>
                      <c:pt idx="1240">
                        <c:v>0.35420138888888886</c:v>
                      </c:pt>
                      <c:pt idx="1241">
                        <c:v>0.35421296296296295</c:v>
                      </c:pt>
                      <c:pt idx="1242">
                        <c:v>0.35449074074074072</c:v>
                      </c:pt>
                      <c:pt idx="1243">
                        <c:v>0.35450231481481481</c:v>
                      </c:pt>
                      <c:pt idx="1244">
                        <c:v>0.35451388888888885</c:v>
                      </c:pt>
                      <c:pt idx="1245">
                        <c:v>0.354525462962963</c:v>
                      </c:pt>
                      <c:pt idx="1246">
                        <c:v>0.354525462962963</c:v>
                      </c:pt>
                      <c:pt idx="1247">
                        <c:v>0.35453703703703704</c:v>
                      </c:pt>
                      <c:pt idx="1248">
                        <c:v>0.35454861111111113</c:v>
                      </c:pt>
                      <c:pt idx="1249">
                        <c:v>0.35456018518518517</c:v>
                      </c:pt>
                      <c:pt idx="1250">
                        <c:v>0.35457175925925927</c:v>
                      </c:pt>
                      <c:pt idx="1251">
                        <c:v>0.35458333333333331</c:v>
                      </c:pt>
                      <c:pt idx="1252">
                        <c:v>0.35459490740740746</c:v>
                      </c:pt>
                      <c:pt idx="1253">
                        <c:v>0.35460648148148149</c:v>
                      </c:pt>
                      <c:pt idx="1254">
                        <c:v>0.35461805555555559</c:v>
                      </c:pt>
                      <c:pt idx="1255">
                        <c:v>0.35462962962962963</c:v>
                      </c:pt>
                      <c:pt idx="1256">
                        <c:v>0.35464120370370367</c:v>
                      </c:pt>
                      <c:pt idx="1257">
                        <c:v>0.35465277777777776</c:v>
                      </c:pt>
                      <c:pt idx="1258">
                        <c:v>0.3546643518518518</c:v>
                      </c:pt>
                      <c:pt idx="1259">
                        <c:v>0.35467592592592595</c:v>
                      </c:pt>
                      <c:pt idx="1260">
                        <c:v>0.35468749999999999</c:v>
                      </c:pt>
                      <c:pt idx="1261">
                        <c:v>0.35469907407407408</c:v>
                      </c:pt>
                      <c:pt idx="1262">
                        <c:v>0.35471064814814812</c:v>
                      </c:pt>
                      <c:pt idx="1263">
                        <c:v>0.35472222222222222</c:v>
                      </c:pt>
                      <c:pt idx="1264">
                        <c:v>0.35473379629629626</c:v>
                      </c:pt>
                      <c:pt idx="1265">
                        <c:v>0.35474537037037041</c:v>
                      </c:pt>
                      <c:pt idx="1266">
                        <c:v>0.35475694444444444</c:v>
                      </c:pt>
                      <c:pt idx="1267">
                        <c:v>0.35476851851851854</c:v>
                      </c:pt>
                      <c:pt idx="1268">
                        <c:v>0.35478009259259258</c:v>
                      </c:pt>
                      <c:pt idx="1269">
                        <c:v>0.35479166666666667</c:v>
                      </c:pt>
                      <c:pt idx="1270">
                        <c:v>0.35480324074074071</c:v>
                      </c:pt>
                      <c:pt idx="1271">
                        <c:v>0.35481481481481486</c:v>
                      </c:pt>
                      <c:pt idx="1272">
                        <c:v>0.3548263888888889</c:v>
                      </c:pt>
                      <c:pt idx="1273">
                        <c:v>0.35483796296296299</c:v>
                      </c:pt>
                      <c:pt idx="1274">
                        <c:v>0.35484953703703703</c:v>
                      </c:pt>
                      <c:pt idx="1275">
                        <c:v>0.35486111111111113</c:v>
                      </c:pt>
                      <c:pt idx="1276">
                        <c:v>0.35487268518518517</c:v>
                      </c:pt>
                      <c:pt idx="1277">
                        <c:v>0.35488425925925932</c:v>
                      </c:pt>
                      <c:pt idx="1278">
                        <c:v>0.35489583333333335</c:v>
                      </c:pt>
                      <c:pt idx="1279">
                        <c:v>0.35490740740740739</c:v>
                      </c:pt>
                      <c:pt idx="1280">
                        <c:v>0.35491898148148149</c:v>
                      </c:pt>
                      <c:pt idx="1281">
                        <c:v>0.35493055555555553</c:v>
                      </c:pt>
                      <c:pt idx="1282">
                        <c:v>0.35494212962962962</c:v>
                      </c:pt>
                      <c:pt idx="1283">
                        <c:v>0.35495370370370366</c:v>
                      </c:pt>
                      <c:pt idx="1284">
                        <c:v>0.35496527777777781</c:v>
                      </c:pt>
                      <c:pt idx="1285">
                        <c:v>0.35497685185185185</c:v>
                      </c:pt>
                      <c:pt idx="1286">
                        <c:v>0.35498842592592594</c:v>
                      </c:pt>
                      <c:pt idx="1287">
                        <c:v>0.35499999999999998</c:v>
                      </c:pt>
                      <c:pt idx="1288">
                        <c:v>0.35501157407407408</c:v>
                      </c:pt>
                      <c:pt idx="1289">
                        <c:v>0.35502314814814812</c:v>
                      </c:pt>
                      <c:pt idx="1290">
                        <c:v>0.35503472222222227</c:v>
                      </c:pt>
                      <c:pt idx="1291">
                        <c:v>0.3550462962962963</c:v>
                      </c:pt>
                      <c:pt idx="1292">
                        <c:v>0.35530092592592594</c:v>
                      </c:pt>
                      <c:pt idx="1293">
                        <c:v>0.35531249999999998</c:v>
                      </c:pt>
                      <c:pt idx="1294">
                        <c:v>0.35532407407407413</c:v>
                      </c:pt>
                      <c:pt idx="1295">
                        <c:v>0.35533564814814816</c:v>
                      </c:pt>
                      <c:pt idx="1296">
                        <c:v>0.3553472222222222</c:v>
                      </c:pt>
                      <c:pt idx="1297">
                        <c:v>0.3553587962962963</c:v>
                      </c:pt>
                      <c:pt idx="1298">
                        <c:v>0.35537037037037034</c:v>
                      </c:pt>
                      <c:pt idx="1299">
                        <c:v>0.35538194444444443</c:v>
                      </c:pt>
                      <c:pt idx="1300">
                        <c:v>0.35539351851851847</c:v>
                      </c:pt>
                      <c:pt idx="1301">
                        <c:v>0.35540509259259262</c:v>
                      </c:pt>
                      <c:pt idx="1302">
                        <c:v>0.35541666666666666</c:v>
                      </c:pt>
                      <c:pt idx="1303">
                        <c:v>0.35542824074074075</c:v>
                      </c:pt>
                      <c:pt idx="1304">
                        <c:v>0.35543981481481479</c:v>
                      </c:pt>
                      <c:pt idx="1305">
                        <c:v>0.35545138888888889</c:v>
                      </c:pt>
                      <c:pt idx="1306">
                        <c:v>0.35546296296296293</c:v>
                      </c:pt>
                      <c:pt idx="1307">
                        <c:v>0.35547453703703707</c:v>
                      </c:pt>
                      <c:pt idx="1308">
                        <c:v>0.35548611111111111</c:v>
                      </c:pt>
                      <c:pt idx="1309">
                        <c:v>0.35549768518518521</c:v>
                      </c:pt>
                      <c:pt idx="1310">
                        <c:v>0.35550925925925925</c:v>
                      </c:pt>
                      <c:pt idx="1311">
                        <c:v>0.35550925925925925</c:v>
                      </c:pt>
                      <c:pt idx="1312">
                        <c:v>0.35552083333333334</c:v>
                      </c:pt>
                      <c:pt idx="1313">
                        <c:v>0.35553240740740738</c:v>
                      </c:pt>
                      <c:pt idx="1314">
                        <c:v>0.35554398148148153</c:v>
                      </c:pt>
                      <c:pt idx="1315">
                        <c:v>0.35555555555555557</c:v>
                      </c:pt>
                      <c:pt idx="1316">
                        <c:v>0.35556712962962966</c:v>
                      </c:pt>
                      <c:pt idx="1317">
                        <c:v>0.3555787037037037</c:v>
                      </c:pt>
                      <c:pt idx="1318">
                        <c:v>0.35559027777777774</c:v>
                      </c:pt>
                      <c:pt idx="1319">
                        <c:v>0.35560185185185184</c:v>
                      </c:pt>
                      <c:pt idx="1320">
                        <c:v>0.35561342592592587</c:v>
                      </c:pt>
                      <c:pt idx="1321">
                        <c:v>0.35562500000000002</c:v>
                      </c:pt>
                      <c:pt idx="1322">
                        <c:v>0.35563657407407406</c:v>
                      </c:pt>
                      <c:pt idx="1323">
                        <c:v>0.35564814814814816</c:v>
                      </c:pt>
                      <c:pt idx="1324">
                        <c:v>0.3556597222222222</c:v>
                      </c:pt>
                      <c:pt idx="1325">
                        <c:v>0.35567129629629629</c:v>
                      </c:pt>
                      <c:pt idx="1326">
                        <c:v>0.35568287037037033</c:v>
                      </c:pt>
                      <c:pt idx="1327">
                        <c:v>0.35569444444444448</c:v>
                      </c:pt>
                      <c:pt idx="1328">
                        <c:v>0.35570601851851852</c:v>
                      </c:pt>
                      <c:pt idx="1329">
                        <c:v>0.35571759259259261</c:v>
                      </c:pt>
                      <c:pt idx="1330">
                        <c:v>0.35572916666666665</c:v>
                      </c:pt>
                      <c:pt idx="1331">
                        <c:v>0.35574074074074075</c:v>
                      </c:pt>
                      <c:pt idx="1332">
                        <c:v>0.35575231481481479</c:v>
                      </c:pt>
                      <c:pt idx="1333">
                        <c:v>0.35704861111111108</c:v>
                      </c:pt>
                      <c:pt idx="1334">
                        <c:v>0.35706018518518517</c:v>
                      </c:pt>
                      <c:pt idx="1335">
                        <c:v>0.35707175925925921</c:v>
                      </c:pt>
                      <c:pt idx="1336">
                        <c:v>0.35708333333333336</c:v>
                      </c:pt>
                      <c:pt idx="1337">
                        <c:v>0.3570949074074074</c:v>
                      </c:pt>
                      <c:pt idx="1338">
                        <c:v>0.3571064814814815</c:v>
                      </c:pt>
                      <c:pt idx="1339">
                        <c:v>0.35711805555555554</c:v>
                      </c:pt>
                      <c:pt idx="1340">
                        <c:v>0.35712962962962963</c:v>
                      </c:pt>
                      <c:pt idx="1341">
                        <c:v>0.35714120370370367</c:v>
                      </c:pt>
                      <c:pt idx="1342">
                        <c:v>0.35715277777777782</c:v>
                      </c:pt>
                      <c:pt idx="1343">
                        <c:v>0.35716435185185186</c:v>
                      </c:pt>
                      <c:pt idx="1344">
                        <c:v>0.35717592592592595</c:v>
                      </c:pt>
                      <c:pt idx="1345">
                        <c:v>0.35718749999999999</c:v>
                      </c:pt>
                      <c:pt idx="1346">
                        <c:v>0.35719907407407409</c:v>
                      </c:pt>
                      <c:pt idx="1347">
                        <c:v>0.35721064814814812</c:v>
                      </c:pt>
                      <c:pt idx="1348">
                        <c:v>0.35722222222222227</c:v>
                      </c:pt>
                      <c:pt idx="1349">
                        <c:v>0.35723379629629631</c:v>
                      </c:pt>
                      <c:pt idx="1350">
                        <c:v>0.35724537037037035</c:v>
                      </c:pt>
                      <c:pt idx="1351">
                        <c:v>0.35725694444444445</c:v>
                      </c:pt>
                      <c:pt idx="1352">
                        <c:v>0.35726851851851849</c:v>
                      </c:pt>
                      <c:pt idx="1353">
                        <c:v>0.35728009259259258</c:v>
                      </c:pt>
                      <c:pt idx="1354">
                        <c:v>0.35729166666666662</c:v>
                      </c:pt>
                      <c:pt idx="1355">
                        <c:v>0.35730324074074077</c:v>
                      </c:pt>
                      <c:pt idx="1356">
                        <c:v>0.35731481481481481</c:v>
                      </c:pt>
                      <c:pt idx="1357">
                        <c:v>0.3573263888888889</c:v>
                      </c:pt>
                      <c:pt idx="1358">
                        <c:v>0.35733796296296294</c:v>
                      </c:pt>
                      <c:pt idx="1359">
                        <c:v>0.35734953703703703</c:v>
                      </c:pt>
                      <c:pt idx="1360">
                        <c:v>0.35736111111111107</c:v>
                      </c:pt>
                      <c:pt idx="1361">
                        <c:v>0.35737268518518522</c:v>
                      </c:pt>
                      <c:pt idx="1362">
                        <c:v>0.35738425925925926</c:v>
                      </c:pt>
                      <c:pt idx="1363">
                        <c:v>0.35739583333333336</c:v>
                      </c:pt>
                      <c:pt idx="1364">
                        <c:v>0.3574074074074074</c:v>
                      </c:pt>
                      <c:pt idx="1365">
                        <c:v>0.35741898148148149</c:v>
                      </c:pt>
                      <c:pt idx="1366">
                        <c:v>0.35743055555555553</c:v>
                      </c:pt>
                      <c:pt idx="1367">
                        <c:v>0.35744212962962968</c:v>
                      </c:pt>
                      <c:pt idx="1368">
                        <c:v>0.35745370370370372</c:v>
                      </c:pt>
                      <c:pt idx="1369">
                        <c:v>0.35746527777777781</c:v>
                      </c:pt>
                      <c:pt idx="1370">
                        <c:v>0.35747685185185185</c:v>
                      </c:pt>
                      <c:pt idx="1371">
                        <c:v>0.35748842592592589</c:v>
                      </c:pt>
                      <c:pt idx="1372">
                        <c:v>0.35749999999999998</c:v>
                      </c:pt>
                      <c:pt idx="1373">
                        <c:v>0.35751157407407402</c:v>
                      </c:pt>
                      <c:pt idx="1374">
                        <c:v>0.35752314814814817</c:v>
                      </c:pt>
                      <c:pt idx="1375">
                        <c:v>0.35753472222222221</c:v>
                      </c:pt>
                      <c:pt idx="1376">
                        <c:v>0.35754629629629631</c:v>
                      </c:pt>
                      <c:pt idx="1377">
                        <c:v>0.35755787037037035</c:v>
                      </c:pt>
                      <c:pt idx="1378">
                        <c:v>0.35756944444444444</c:v>
                      </c:pt>
                      <c:pt idx="1379">
                        <c:v>0.35758101851851848</c:v>
                      </c:pt>
                      <c:pt idx="1380">
                        <c:v>0.35759259259259263</c:v>
                      </c:pt>
                      <c:pt idx="1381">
                        <c:v>0.35760416666666667</c:v>
                      </c:pt>
                      <c:pt idx="1382">
                        <c:v>0.35761574074074076</c:v>
                      </c:pt>
                      <c:pt idx="1383">
                        <c:v>0.3576273148148148</c:v>
                      </c:pt>
                      <c:pt idx="1384">
                        <c:v>0.3576388888888889</c:v>
                      </c:pt>
                      <c:pt idx="1385">
                        <c:v>0.35765046296296293</c:v>
                      </c:pt>
                      <c:pt idx="1386">
                        <c:v>0.35766203703703708</c:v>
                      </c:pt>
                      <c:pt idx="1387">
                        <c:v>0.35767361111111112</c:v>
                      </c:pt>
                      <c:pt idx="1388">
                        <c:v>0.35768518518518522</c:v>
                      </c:pt>
                      <c:pt idx="1389">
                        <c:v>0.35769675925925926</c:v>
                      </c:pt>
                      <c:pt idx="1390">
                        <c:v>0.35770833333333335</c:v>
                      </c:pt>
                      <c:pt idx="1391">
                        <c:v>0.35771990740740739</c:v>
                      </c:pt>
                      <c:pt idx="1392">
                        <c:v>0.35771990740740739</c:v>
                      </c:pt>
                      <c:pt idx="1393">
                        <c:v>0.35773148148148143</c:v>
                      </c:pt>
                      <c:pt idx="1394">
                        <c:v>0.35774305555555558</c:v>
                      </c:pt>
                      <c:pt idx="1395">
                        <c:v>0.35775462962962962</c:v>
                      </c:pt>
                      <c:pt idx="1396">
                        <c:v>0.35776620370370371</c:v>
                      </c:pt>
                      <c:pt idx="1397">
                        <c:v>0.35777777777777775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21.126999999999999</c:v>
                      </c:pt>
                      <c:pt idx="1">
                        <c:v>21.138000000000002</c:v>
                      </c:pt>
                      <c:pt idx="2">
                        <c:v>21.131</c:v>
                      </c:pt>
                      <c:pt idx="3">
                        <c:v>21.117999999999999</c:v>
                      </c:pt>
                      <c:pt idx="4">
                        <c:v>21.100999999999999</c:v>
                      </c:pt>
                      <c:pt idx="5">
                        <c:v>21.085000000000001</c:v>
                      </c:pt>
                      <c:pt idx="6">
                        <c:v>21.071000000000002</c:v>
                      </c:pt>
                      <c:pt idx="7">
                        <c:v>21.056999999999999</c:v>
                      </c:pt>
                      <c:pt idx="8">
                        <c:v>21.042000000000002</c:v>
                      </c:pt>
                      <c:pt idx="9">
                        <c:v>21.026</c:v>
                      </c:pt>
                      <c:pt idx="10">
                        <c:v>21.013000000000002</c:v>
                      </c:pt>
                      <c:pt idx="11">
                        <c:v>21.001000000000001</c:v>
                      </c:pt>
                      <c:pt idx="12">
                        <c:v>20.992999999999999</c:v>
                      </c:pt>
                      <c:pt idx="13">
                        <c:v>20.984000000000002</c:v>
                      </c:pt>
                      <c:pt idx="14">
                        <c:v>20.974</c:v>
                      </c:pt>
                      <c:pt idx="15">
                        <c:v>20.965</c:v>
                      </c:pt>
                      <c:pt idx="16">
                        <c:v>20.956</c:v>
                      </c:pt>
                      <c:pt idx="17">
                        <c:v>20.946000000000002</c:v>
                      </c:pt>
                      <c:pt idx="18">
                        <c:v>20.933</c:v>
                      </c:pt>
                      <c:pt idx="19">
                        <c:v>20.923999999999999</c:v>
                      </c:pt>
                      <c:pt idx="20">
                        <c:v>20.914000000000001</c:v>
                      </c:pt>
                      <c:pt idx="21">
                        <c:v>20.911000000000001</c:v>
                      </c:pt>
                      <c:pt idx="22">
                        <c:v>20.902999999999999</c:v>
                      </c:pt>
                      <c:pt idx="23">
                        <c:v>20.898</c:v>
                      </c:pt>
                      <c:pt idx="24">
                        <c:v>20.893999999999998</c:v>
                      </c:pt>
                      <c:pt idx="25">
                        <c:v>20.891999999999999</c:v>
                      </c:pt>
                      <c:pt idx="26">
                        <c:v>20.888999999999999</c:v>
                      </c:pt>
                      <c:pt idx="27">
                        <c:v>20.885999999999999</c:v>
                      </c:pt>
                      <c:pt idx="28">
                        <c:v>20.887</c:v>
                      </c:pt>
                      <c:pt idx="29">
                        <c:v>20.885000000000002</c:v>
                      </c:pt>
                      <c:pt idx="30">
                        <c:v>20.885999999999999</c:v>
                      </c:pt>
                      <c:pt idx="31">
                        <c:v>20.887</c:v>
                      </c:pt>
                      <c:pt idx="32">
                        <c:v>20.887</c:v>
                      </c:pt>
                      <c:pt idx="33">
                        <c:v>20.888999999999999</c:v>
                      </c:pt>
                      <c:pt idx="34">
                        <c:v>20.888000000000002</c:v>
                      </c:pt>
                      <c:pt idx="35">
                        <c:v>20.888999999999999</c:v>
                      </c:pt>
                      <c:pt idx="36">
                        <c:v>20.887</c:v>
                      </c:pt>
                      <c:pt idx="37">
                        <c:v>20.887</c:v>
                      </c:pt>
                      <c:pt idx="38">
                        <c:v>20.888999999999999</c:v>
                      </c:pt>
                      <c:pt idx="39">
                        <c:v>20.890999999999998</c:v>
                      </c:pt>
                      <c:pt idx="40">
                        <c:v>20.891999999999999</c:v>
                      </c:pt>
                      <c:pt idx="41">
                        <c:v>20.888000000000002</c:v>
                      </c:pt>
                      <c:pt idx="42">
                        <c:v>20.882000000000001</c:v>
                      </c:pt>
                      <c:pt idx="43">
                        <c:v>20.875</c:v>
                      </c:pt>
                      <c:pt idx="44">
                        <c:v>20.873999999999999</c:v>
                      </c:pt>
                      <c:pt idx="45">
                        <c:v>20.867999999999999</c:v>
                      </c:pt>
                      <c:pt idx="46">
                        <c:v>20.869</c:v>
                      </c:pt>
                      <c:pt idx="47">
                        <c:v>20.867999999999999</c:v>
                      </c:pt>
                      <c:pt idx="48">
                        <c:v>20.867999999999999</c:v>
                      </c:pt>
                      <c:pt idx="49">
                        <c:v>20.867999999999999</c:v>
                      </c:pt>
                      <c:pt idx="50">
                        <c:v>20.869</c:v>
                      </c:pt>
                      <c:pt idx="51">
                        <c:v>20.870999999999999</c:v>
                      </c:pt>
                      <c:pt idx="52">
                        <c:v>20.869</c:v>
                      </c:pt>
                      <c:pt idx="53">
                        <c:v>20.869</c:v>
                      </c:pt>
                      <c:pt idx="54">
                        <c:v>20.87</c:v>
                      </c:pt>
                      <c:pt idx="55">
                        <c:v>20.873999999999999</c:v>
                      </c:pt>
                      <c:pt idx="56">
                        <c:v>20.875</c:v>
                      </c:pt>
                      <c:pt idx="57">
                        <c:v>20.88</c:v>
                      </c:pt>
                      <c:pt idx="58">
                        <c:v>20.212</c:v>
                      </c:pt>
                      <c:pt idx="59">
                        <c:v>20.219000000000001</c:v>
                      </c:pt>
                      <c:pt idx="60">
                        <c:v>20.212</c:v>
                      </c:pt>
                      <c:pt idx="61">
                        <c:v>20.206</c:v>
                      </c:pt>
                      <c:pt idx="62">
                        <c:v>20.196000000000002</c:v>
                      </c:pt>
                      <c:pt idx="63">
                        <c:v>20.193000000000001</c:v>
                      </c:pt>
                      <c:pt idx="64">
                        <c:v>20.189</c:v>
                      </c:pt>
                      <c:pt idx="65">
                        <c:v>20.187999999999999</c:v>
                      </c:pt>
                      <c:pt idx="66">
                        <c:v>20.186</c:v>
                      </c:pt>
                      <c:pt idx="67">
                        <c:v>20.181000000000001</c:v>
                      </c:pt>
                      <c:pt idx="68">
                        <c:v>20.178000000000001</c:v>
                      </c:pt>
                      <c:pt idx="69">
                        <c:v>20.173999999999999</c:v>
                      </c:pt>
                      <c:pt idx="70">
                        <c:v>20.172999999999998</c:v>
                      </c:pt>
                      <c:pt idx="71">
                        <c:v>20.172000000000001</c:v>
                      </c:pt>
                      <c:pt idx="72">
                        <c:v>20.169</c:v>
                      </c:pt>
                      <c:pt idx="73">
                        <c:v>20.164000000000001</c:v>
                      </c:pt>
                      <c:pt idx="74">
                        <c:v>20.158999999999999</c:v>
                      </c:pt>
                      <c:pt idx="75">
                        <c:v>20.152999999999999</c:v>
                      </c:pt>
                      <c:pt idx="76">
                        <c:v>20.151</c:v>
                      </c:pt>
                      <c:pt idx="77">
                        <c:v>20.145</c:v>
                      </c:pt>
                      <c:pt idx="78">
                        <c:v>20.140999999999998</c:v>
                      </c:pt>
                      <c:pt idx="79">
                        <c:v>20.140999999999998</c:v>
                      </c:pt>
                      <c:pt idx="80">
                        <c:v>20.145</c:v>
                      </c:pt>
                      <c:pt idx="81">
                        <c:v>20.146999999999998</c:v>
                      </c:pt>
                      <c:pt idx="82">
                        <c:v>20.152000000000001</c:v>
                      </c:pt>
                      <c:pt idx="83">
                        <c:v>20.155999999999999</c:v>
                      </c:pt>
                      <c:pt idx="84">
                        <c:v>20.161000000000001</c:v>
                      </c:pt>
                      <c:pt idx="85">
                        <c:v>20.166</c:v>
                      </c:pt>
                      <c:pt idx="86">
                        <c:v>20.172000000000001</c:v>
                      </c:pt>
                      <c:pt idx="87">
                        <c:v>20.181999999999999</c:v>
                      </c:pt>
                      <c:pt idx="88">
                        <c:v>20.190000000000001</c:v>
                      </c:pt>
                      <c:pt idx="89">
                        <c:v>20.198</c:v>
                      </c:pt>
                      <c:pt idx="90">
                        <c:v>20.204999999999998</c:v>
                      </c:pt>
                      <c:pt idx="91">
                        <c:v>19.766999999999999</c:v>
                      </c:pt>
                      <c:pt idx="92">
                        <c:v>19.786000000000001</c:v>
                      </c:pt>
                      <c:pt idx="93">
                        <c:v>19.777000000000001</c:v>
                      </c:pt>
                      <c:pt idx="94">
                        <c:v>19.771000000000001</c:v>
                      </c:pt>
                      <c:pt idx="95">
                        <c:v>19.771000000000001</c:v>
                      </c:pt>
                      <c:pt idx="96">
                        <c:v>19.768000000000001</c:v>
                      </c:pt>
                      <c:pt idx="97">
                        <c:v>19.768999999999998</c:v>
                      </c:pt>
                      <c:pt idx="98">
                        <c:v>19.768000000000001</c:v>
                      </c:pt>
                      <c:pt idx="99">
                        <c:v>19.768999999999998</c:v>
                      </c:pt>
                      <c:pt idx="100">
                        <c:v>19.768999999999998</c:v>
                      </c:pt>
                      <c:pt idx="101">
                        <c:v>19.768000000000001</c:v>
                      </c:pt>
                      <c:pt idx="102">
                        <c:v>19.77</c:v>
                      </c:pt>
                      <c:pt idx="103">
                        <c:v>19.771000000000001</c:v>
                      </c:pt>
                      <c:pt idx="104">
                        <c:v>19.774000000000001</c:v>
                      </c:pt>
                      <c:pt idx="105">
                        <c:v>19.773</c:v>
                      </c:pt>
                      <c:pt idx="106">
                        <c:v>19.774000000000001</c:v>
                      </c:pt>
                      <c:pt idx="107">
                        <c:v>19.776</c:v>
                      </c:pt>
                      <c:pt idx="108">
                        <c:v>19.777999999999999</c:v>
                      </c:pt>
                      <c:pt idx="109">
                        <c:v>19.777999999999999</c:v>
                      </c:pt>
                      <c:pt idx="110">
                        <c:v>19.771000000000001</c:v>
                      </c:pt>
                      <c:pt idx="111">
                        <c:v>19.768999999999998</c:v>
                      </c:pt>
                      <c:pt idx="112">
                        <c:v>19.765000000000001</c:v>
                      </c:pt>
                      <c:pt idx="113">
                        <c:v>19.760000000000002</c:v>
                      </c:pt>
                      <c:pt idx="114">
                        <c:v>19.754999999999999</c:v>
                      </c:pt>
                      <c:pt idx="115">
                        <c:v>19.744</c:v>
                      </c:pt>
                      <c:pt idx="116">
                        <c:v>19.739999999999998</c:v>
                      </c:pt>
                      <c:pt idx="117">
                        <c:v>19.734999999999999</c:v>
                      </c:pt>
                      <c:pt idx="118">
                        <c:v>19.733000000000001</c:v>
                      </c:pt>
                      <c:pt idx="119">
                        <c:v>19.725999999999999</c:v>
                      </c:pt>
                      <c:pt idx="120">
                        <c:v>19.72</c:v>
                      </c:pt>
                      <c:pt idx="121">
                        <c:v>19.716000000000001</c:v>
                      </c:pt>
                      <c:pt idx="122">
                        <c:v>19.713000000000001</c:v>
                      </c:pt>
                      <c:pt idx="123">
                        <c:v>19.709</c:v>
                      </c:pt>
                      <c:pt idx="124">
                        <c:v>19.707999999999998</c:v>
                      </c:pt>
                      <c:pt idx="125">
                        <c:v>19.707000000000001</c:v>
                      </c:pt>
                      <c:pt idx="126">
                        <c:v>19.698</c:v>
                      </c:pt>
                      <c:pt idx="127">
                        <c:v>19.701000000000001</c:v>
                      </c:pt>
                      <c:pt idx="128">
                        <c:v>19.699000000000002</c:v>
                      </c:pt>
                      <c:pt idx="129">
                        <c:v>19.696999999999999</c:v>
                      </c:pt>
                      <c:pt idx="130">
                        <c:v>19.693000000000001</c:v>
                      </c:pt>
                      <c:pt idx="131">
                        <c:v>19.683</c:v>
                      </c:pt>
                      <c:pt idx="132">
                        <c:v>19.681999999999999</c:v>
                      </c:pt>
                      <c:pt idx="133">
                        <c:v>19.681999999999999</c:v>
                      </c:pt>
                      <c:pt idx="134">
                        <c:v>19.405000000000001</c:v>
                      </c:pt>
                      <c:pt idx="135">
                        <c:v>19.423999999999999</c:v>
                      </c:pt>
                      <c:pt idx="136">
                        <c:v>19.425000000000001</c:v>
                      </c:pt>
                      <c:pt idx="137">
                        <c:v>19.422000000000001</c:v>
                      </c:pt>
                      <c:pt idx="138">
                        <c:v>19.414999999999999</c:v>
                      </c:pt>
                      <c:pt idx="139">
                        <c:v>19.408999999999999</c:v>
                      </c:pt>
                      <c:pt idx="140">
                        <c:v>19.401</c:v>
                      </c:pt>
                      <c:pt idx="141">
                        <c:v>19.391999999999999</c:v>
                      </c:pt>
                      <c:pt idx="142">
                        <c:v>19.379000000000001</c:v>
                      </c:pt>
                      <c:pt idx="143">
                        <c:v>19.366</c:v>
                      </c:pt>
                      <c:pt idx="144">
                        <c:v>19.353000000000002</c:v>
                      </c:pt>
                      <c:pt idx="145">
                        <c:v>19.344000000000001</c:v>
                      </c:pt>
                      <c:pt idx="146">
                        <c:v>19.331</c:v>
                      </c:pt>
                      <c:pt idx="147">
                        <c:v>19.315000000000001</c:v>
                      </c:pt>
                      <c:pt idx="148">
                        <c:v>19.302</c:v>
                      </c:pt>
                      <c:pt idx="149">
                        <c:v>19.29</c:v>
                      </c:pt>
                      <c:pt idx="150">
                        <c:v>19.274000000000001</c:v>
                      </c:pt>
                      <c:pt idx="151">
                        <c:v>19.256</c:v>
                      </c:pt>
                      <c:pt idx="152">
                        <c:v>19.234999999999999</c:v>
                      </c:pt>
                      <c:pt idx="153">
                        <c:v>19.2</c:v>
                      </c:pt>
                      <c:pt idx="154">
                        <c:v>19.166</c:v>
                      </c:pt>
                      <c:pt idx="155">
                        <c:v>19.138000000000002</c:v>
                      </c:pt>
                      <c:pt idx="156">
                        <c:v>19.109000000000002</c:v>
                      </c:pt>
                      <c:pt idx="157">
                        <c:v>19.097000000000001</c:v>
                      </c:pt>
                      <c:pt idx="158">
                        <c:v>19.081</c:v>
                      </c:pt>
                      <c:pt idx="159">
                        <c:v>19.07</c:v>
                      </c:pt>
                      <c:pt idx="160">
                        <c:v>19.053000000000001</c:v>
                      </c:pt>
                      <c:pt idx="161">
                        <c:v>19.041</c:v>
                      </c:pt>
                      <c:pt idx="162">
                        <c:v>19.024999999999999</c:v>
                      </c:pt>
                      <c:pt idx="163">
                        <c:v>19.016999999999999</c:v>
                      </c:pt>
                      <c:pt idx="164">
                        <c:v>19.015000000000001</c:v>
                      </c:pt>
                      <c:pt idx="165">
                        <c:v>19.010999999999999</c:v>
                      </c:pt>
                      <c:pt idx="166">
                        <c:v>19.012</c:v>
                      </c:pt>
                      <c:pt idx="167">
                        <c:v>19.001999999999999</c:v>
                      </c:pt>
                      <c:pt idx="168">
                        <c:v>18.978000000000002</c:v>
                      </c:pt>
                      <c:pt idx="169">
                        <c:v>18.984000000000002</c:v>
                      </c:pt>
                      <c:pt idx="170">
                        <c:v>18.986999999999998</c:v>
                      </c:pt>
                      <c:pt idx="171">
                        <c:v>18.984999999999999</c:v>
                      </c:pt>
                      <c:pt idx="172">
                        <c:v>18.984000000000002</c:v>
                      </c:pt>
                      <c:pt idx="173">
                        <c:v>18.986000000000001</c:v>
                      </c:pt>
                      <c:pt idx="174">
                        <c:v>18.981999999999999</c:v>
                      </c:pt>
                      <c:pt idx="175">
                        <c:v>18.972000000000001</c:v>
                      </c:pt>
                      <c:pt idx="176">
                        <c:v>18.966000000000001</c:v>
                      </c:pt>
                      <c:pt idx="177">
                        <c:v>18.957999999999998</c:v>
                      </c:pt>
                      <c:pt idx="178">
                        <c:v>18.957999999999998</c:v>
                      </c:pt>
                      <c:pt idx="179">
                        <c:v>18.959</c:v>
                      </c:pt>
                      <c:pt idx="180">
                        <c:v>18.954000000000001</c:v>
                      </c:pt>
                      <c:pt idx="181">
                        <c:v>18.949000000000002</c:v>
                      </c:pt>
                      <c:pt idx="182">
                        <c:v>18.946999999999999</c:v>
                      </c:pt>
                      <c:pt idx="183">
                        <c:v>18.948</c:v>
                      </c:pt>
                      <c:pt idx="184">
                        <c:v>18.951000000000001</c:v>
                      </c:pt>
                      <c:pt idx="185">
                        <c:v>18.951000000000001</c:v>
                      </c:pt>
                      <c:pt idx="186">
                        <c:v>18.949000000000002</c:v>
                      </c:pt>
                      <c:pt idx="187">
                        <c:v>18.951000000000001</c:v>
                      </c:pt>
                      <c:pt idx="188">
                        <c:v>18.952000000000002</c:v>
                      </c:pt>
                      <c:pt idx="189">
                        <c:v>18.954000000000001</c:v>
                      </c:pt>
                      <c:pt idx="190">
                        <c:v>18.956</c:v>
                      </c:pt>
                      <c:pt idx="191">
                        <c:v>18.957000000000001</c:v>
                      </c:pt>
                      <c:pt idx="192">
                        <c:v>18.969000000000001</c:v>
                      </c:pt>
                      <c:pt idx="193">
                        <c:v>18.983000000000001</c:v>
                      </c:pt>
                      <c:pt idx="194">
                        <c:v>19.056999999999999</c:v>
                      </c:pt>
                      <c:pt idx="195">
                        <c:v>19.065000000000001</c:v>
                      </c:pt>
                      <c:pt idx="196">
                        <c:v>19.067</c:v>
                      </c:pt>
                      <c:pt idx="197">
                        <c:v>19.065999999999999</c:v>
                      </c:pt>
                      <c:pt idx="198">
                        <c:v>19.064</c:v>
                      </c:pt>
                      <c:pt idx="199">
                        <c:v>19.058</c:v>
                      </c:pt>
                      <c:pt idx="200">
                        <c:v>19.059000000000001</c:v>
                      </c:pt>
                      <c:pt idx="201">
                        <c:v>19.059999999999999</c:v>
                      </c:pt>
                      <c:pt idx="202">
                        <c:v>19.062999999999999</c:v>
                      </c:pt>
                      <c:pt idx="203">
                        <c:v>19.065999999999999</c:v>
                      </c:pt>
                      <c:pt idx="204">
                        <c:v>19.07</c:v>
                      </c:pt>
                      <c:pt idx="205">
                        <c:v>19.076000000000001</c:v>
                      </c:pt>
                      <c:pt idx="206">
                        <c:v>19.082000000000001</c:v>
                      </c:pt>
                      <c:pt idx="207">
                        <c:v>19.085000000000001</c:v>
                      </c:pt>
                      <c:pt idx="208">
                        <c:v>19.088999999999999</c:v>
                      </c:pt>
                      <c:pt idx="209">
                        <c:v>19.087</c:v>
                      </c:pt>
                      <c:pt idx="210">
                        <c:v>19.074000000000002</c:v>
                      </c:pt>
                      <c:pt idx="211">
                        <c:v>19.065000000000001</c:v>
                      </c:pt>
                      <c:pt idx="212">
                        <c:v>19.059999999999999</c:v>
                      </c:pt>
                      <c:pt idx="213">
                        <c:v>19.050999999999998</c:v>
                      </c:pt>
                      <c:pt idx="214">
                        <c:v>19.042000000000002</c:v>
                      </c:pt>
                      <c:pt idx="215">
                        <c:v>19.039000000000001</c:v>
                      </c:pt>
                      <c:pt idx="216">
                        <c:v>19.023</c:v>
                      </c:pt>
                      <c:pt idx="217">
                        <c:v>19.004999999999999</c:v>
                      </c:pt>
                      <c:pt idx="218">
                        <c:v>19.004000000000001</c:v>
                      </c:pt>
                      <c:pt idx="219">
                        <c:v>19.007000000000001</c:v>
                      </c:pt>
                      <c:pt idx="220">
                        <c:v>19.003</c:v>
                      </c:pt>
                      <c:pt idx="221">
                        <c:v>18.978000000000002</c:v>
                      </c:pt>
                      <c:pt idx="222">
                        <c:v>18.975000000000001</c:v>
                      </c:pt>
                      <c:pt idx="223">
                        <c:v>18.981000000000002</c:v>
                      </c:pt>
                      <c:pt idx="224">
                        <c:v>18.986000000000001</c:v>
                      </c:pt>
                      <c:pt idx="225">
                        <c:v>18.994</c:v>
                      </c:pt>
                      <c:pt idx="226">
                        <c:v>18.986000000000001</c:v>
                      </c:pt>
                      <c:pt idx="227">
                        <c:v>18.975999999999999</c:v>
                      </c:pt>
                      <c:pt idx="228">
                        <c:v>18.972999999999999</c:v>
                      </c:pt>
                      <c:pt idx="229">
                        <c:v>18.981000000000002</c:v>
                      </c:pt>
                      <c:pt idx="230">
                        <c:v>18.984999999999999</c:v>
                      </c:pt>
                      <c:pt idx="231">
                        <c:v>18.995000000000001</c:v>
                      </c:pt>
                      <c:pt idx="232">
                        <c:v>18.978999999999999</c:v>
                      </c:pt>
                      <c:pt idx="233">
                        <c:v>18.931000000000001</c:v>
                      </c:pt>
                      <c:pt idx="234">
                        <c:v>18.928999999999998</c:v>
                      </c:pt>
                      <c:pt idx="235">
                        <c:v>18.939</c:v>
                      </c:pt>
                      <c:pt idx="236">
                        <c:v>18.936</c:v>
                      </c:pt>
                      <c:pt idx="237">
                        <c:v>18.920000000000002</c:v>
                      </c:pt>
                      <c:pt idx="238">
                        <c:v>18.919</c:v>
                      </c:pt>
                      <c:pt idx="239">
                        <c:v>18.919</c:v>
                      </c:pt>
                      <c:pt idx="240">
                        <c:v>18.908999999999999</c:v>
                      </c:pt>
                      <c:pt idx="241">
                        <c:v>18.902000000000001</c:v>
                      </c:pt>
                      <c:pt idx="242">
                        <c:v>18.841000000000001</c:v>
                      </c:pt>
                      <c:pt idx="243">
                        <c:v>18.809999999999999</c:v>
                      </c:pt>
                      <c:pt idx="244">
                        <c:v>18.824999999999999</c:v>
                      </c:pt>
                      <c:pt idx="245">
                        <c:v>18.829999999999998</c:v>
                      </c:pt>
                      <c:pt idx="246">
                        <c:v>18.829999999999998</c:v>
                      </c:pt>
                      <c:pt idx="247">
                        <c:v>18.829000000000001</c:v>
                      </c:pt>
                      <c:pt idx="248">
                        <c:v>18.837</c:v>
                      </c:pt>
                      <c:pt idx="249">
                        <c:v>18.834</c:v>
                      </c:pt>
                      <c:pt idx="250">
                        <c:v>18.637</c:v>
                      </c:pt>
                      <c:pt idx="251">
                        <c:v>18.638999999999999</c:v>
                      </c:pt>
                      <c:pt idx="252">
                        <c:v>18.657</c:v>
                      </c:pt>
                      <c:pt idx="253">
                        <c:v>18.673999999999999</c:v>
                      </c:pt>
                      <c:pt idx="254">
                        <c:v>18.686</c:v>
                      </c:pt>
                      <c:pt idx="255">
                        <c:v>18.701000000000001</c:v>
                      </c:pt>
                      <c:pt idx="256">
                        <c:v>18.716999999999999</c:v>
                      </c:pt>
                      <c:pt idx="257">
                        <c:v>18.724</c:v>
                      </c:pt>
                      <c:pt idx="258">
                        <c:v>18.728999999999999</c:v>
                      </c:pt>
                      <c:pt idx="259">
                        <c:v>18.731000000000002</c:v>
                      </c:pt>
                      <c:pt idx="260">
                        <c:v>18.736000000000001</c:v>
                      </c:pt>
                      <c:pt idx="261">
                        <c:v>18.742999999999999</c:v>
                      </c:pt>
                      <c:pt idx="262">
                        <c:v>18.744</c:v>
                      </c:pt>
                      <c:pt idx="263">
                        <c:v>18.721</c:v>
                      </c:pt>
                      <c:pt idx="264">
                        <c:v>18.715</c:v>
                      </c:pt>
                      <c:pt idx="265">
                        <c:v>18.725000000000001</c:v>
                      </c:pt>
                      <c:pt idx="266">
                        <c:v>18.731999999999999</c:v>
                      </c:pt>
                      <c:pt idx="267">
                        <c:v>18.742000000000001</c:v>
                      </c:pt>
                      <c:pt idx="268">
                        <c:v>18.751999999999999</c:v>
                      </c:pt>
                      <c:pt idx="269">
                        <c:v>18.763000000000002</c:v>
                      </c:pt>
                      <c:pt idx="270">
                        <c:v>18.773</c:v>
                      </c:pt>
                      <c:pt idx="271">
                        <c:v>18.768999999999998</c:v>
                      </c:pt>
                      <c:pt idx="272">
                        <c:v>18.771000000000001</c:v>
                      </c:pt>
                      <c:pt idx="273">
                        <c:v>18.776</c:v>
                      </c:pt>
                      <c:pt idx="274">
                        <c:v>18.776</c:v>
                      </c:pt>
                      <c:pt idx="275">
                        <c:v>18.780999999999999</c:v>
                      </c:pt>
                      <c:pt idx="276">
                        <c:v>18.786999999999999</c:v>
                      </c:pt>
                      <c:pt idx="277">
                        <c:v>18.789000000000001</c:v>
                      </c:pt>
                      <c:pt idx="278">
                        <c:v>18.786000000000001</c:v>
                      </c:pt>
                      <c:pt idx="279">
                        <c:v>18.789000000000001</c:v>
                      </c:pt>
                      <c:pt idx="280">
                        <c:v>18.792000000000002</c:v>
                      </c:pt>
                      <c:pt idx="281">
                        <c:v>18.786000000000001</c:v>
                      </c:pt>
                      <c:pt idx="282">
                        <c:v>18.779</c:v>
                      </c:pt>
                      <c:pt idx="283">
                        <c:v>18.782</c:v>
                      </c:pt>
                      <c:pt idx="284">
                        <c:v>18.794</c:v>
                      </c:pt>
                      <c:pt idx="285">
                        <c:v>18.8</c:v>
                      </c:pt>
                      <c:pt idx="286">
                        <c:v>18.788</c:v>
                      </c:pt>
                      <c:pt idx="287">
                        <c:v>18.751999999999999</c:v>
                      </c:pt>
                      <c:pt idx="288">
                        <c:v>18.754000000000001</c:v>
                      </c:pt>
                      <c:pt idx="289">
                        <c:v>18.765999999999998</c:v>
                      </c:pt>
                      <c:pt idx="290">
                        <c:v>18.765999999999998</c:v>
                      </c:pt>
                      <c:pt idx="291">
                        <c:v>18.760999999999999</c:v>
                      </c:pt>
                      <c:pt idx="292">
                        <c:v>18.734999999999999</c:v>
                      </c:pt>
                      <c:pt idx="293">
                        <c:v>18.724</c:v>
                      </c:pt>
                      <c:pt idx="294">
                        <c:v>18.707999999999998</c:v>
                      </c:pt>
                      <c:pt idx="295">
                        <c:v>18.712</c:v>
                      </c:pt>
                      <c:pt idx="296">
                        <c:v>18.718</c:v>
                      </c:pt>
                      <c:pt idx="297">
                        <c:v>18.501000000000001</c:v>
                      </c:pt>
                      <c:pt idx="298">
                        <c:v>18.481999999999999</c:v>
                      </c:pt>
                      <c:pt idx="299">
                        <c:v>18.436</c:v>
                      </c:pt>
                      <c:pt idx="300">
                        <c:v>18.442</c:v>
                      </c:pt>
                      <c:pt idx="301">
                        <c:v>18.462</c:v>
                      </c:pt>
                      <c:pt idx="302">
                        <c:v>18.475999999999999</c:v>
                      </c:pt>
                      <c:pt idx="303">
                        <c:v>18.475999999999999</c:v>
                      </c:pt>
                      <c:pt idx="304">
                        <c:v>18.478999999999999</c:v>
                      </c:pt>
                      <c:pt idx="305">
                        <c:v>18.474</c:v>
                      </c:pt>
                      <c:pt idx="306">
                        <c:v>18.468</c:v>
                      </c:pt>
                      <c:pt idx="307">
                        <c:v>18.47</c:v>
                      </c:pt>
                      <c:pt idx="308">
                        <c:v>18.475999999999999</c:v>
                      </c:pt>
                      <c:pt idx="309">
                        <c:v>18.477</c:v>
                      </c:pt>
                      <c:pt idx="310">
                        <c:v>18.481000000000002</c:v>
                      </c:pt>
                      <c:pt idx="311">
                        <c:v>18.484999999999999</c:v>
                      </c:pt>
                      <c:pt idx="312">
                        <c:v>18.481000000000002</c:v>
                      </c:pt>
                      <c:pt idx="313">
                        <c:v>18.448</c:v>
                      </c:pt>
                      <c:pt idx="314">
                        <c:v>18.459</c:v>
                      </c:pt>
                      <c:pt idx="315">
                        <c:v>18.46</c:v>
                      </c:pt>
                      <c:pt idx="316">
                        <c:v>18.45</c:v>
                      </c:pt>
                      <c:pt idx="317">
                        <c:v>18.443999999999999</c:v>
                      </c:pt>
                      <c:pt idx="318">
                        <c:v>18.428000000000001</c:v>
                      </c:pt>
                      <c:pt idx="319">
                        <c:v>18.425000000000001</c:v>
                      </c:pt>
                      <c:pt idx="320">
                        <c:v>18.433</c:v>
                      </c:pt>
                      <c:pt idx="321">
                        <c:v>18.439</c:v>
                      </c:pt>
                      <c:pt idx="322">
                        <c:v>18.446000000000002</c:v>
                      </c:pt>
                      <c:pt idx="323">
                        <c:v>18.451000000000001</c:v>
                      </c:pt>
                      <c:pt idx="324">
                        <c:v>18.436</c:v>
                      </c:pt>
                      <c:pt idx="325">
                        <c:v>18.428999999999998</c:v>
                      </c:pt>
                      <c:pt idx="326">
                        <c:v>18.391999999999999</c:v>
                      </c:pt>
                      <c:pt idx="327">
                        <c:v>18.356999999999999</c:v>
                      </c:pt>
                      <c:pt idx="328">
                        <c:v>18.364000000000001</c:v>
                      </c:pt>
                      <c:pt idx="329">
                        <c:v>18.373000000000001</c:v>
                      </c:pt>
                      <c:pt idx="330">
                        <c:v>18.382000000000001</c:v>
                      </c:pt>
                      <c:pt idx="331">
                        <c:v>18.395</c:v>
                      </c:pt>
                      <c:pt idx="332">
                        <c:v>18.407</c:v>
                      </c:pt>
                      <c:pt idx="333">
                        <c:v>18.413</c:v>
                      </c:pt>
                      <c:pt idx="334">
                        <c:v>18.408999999999999</c:v>
                      </c:pt>
                      <c:pt idx="335">
                        <c:v>18.408000000000001</c:v>
                      </c:pt>
                      <c:pt idx="336">
                        <c:v>18.408000000000001</c:v>
                      </c:pt>
                      <c:pt idx="337">
                        <c:v>18.416</c:v>
                      </c:pt>
                      <c:pt idx="338">
                        <c:v>18.417999999999999</c:v>
                      </c:pt>
                      <c:pt idx="339">
                        <c:v>18.419</c:v>
                      </c:pt>
                      <c:pt idx="340">
                        <c:v>18.254000000000001</c:v>
                      </c:pt>
                      <c:pt idx="341">
                        <c:v>18.277000000000001</c:v>
                      </c:pt>
                      <c:pt idx="342">
                        <c:v>18.276</c:v>
                      </c:pt>
                      <c:pt idx="343">
                        <c:v>18.277999999999999</c:v>
                      </c:pt>
                      <c:pt idx="344">
                        <c:v>18.265999999999998</c:v>
                      </c:pt>
                      <c:pt idx="345">
                        <c:v>18.277999999999999</c:v>
                      </c:pt>
                      <c:pt idx="346">
                        <c:v>18.263000000000002</c:v>
                      </c:pt>
                      <c:pt idx="347">
                        <c:v>18.254999999999999</c:v>
                      </c:pt>
                      <c:pt idx="348">
                        <c:v>18.27</c:v>
                      </c:pt>
                      <c:pt idx="349">
                        <c:v>18.266999999999999</c:v>
                      </c:pt>
                      <c:pt idx="350">
                        <c:v>18.231999999999999</c:v>
                      </c:pt>
                      <c:pt idx="351">
                        <c:v>18.209</c:v>
                      </c:pt>
                      <c:pt idx="352">
                        <c:v>18.192</c:v>
                      </c:pt>
                      <c:pt idx="353">
                        <c:v>18.184000000000001</c:v>
                      </c:pt>
                      <c:pt idx="354">
                        <c:v>18.155000000000001</c:v>
                      </c:pt>
                      <c:pt idx="355">
                        <c:v>18.141999999999999</c:v>
                      </c:pt>
                      <c:pt idx="356">
                        <c:v>18.132999999999999</c:v>
                      </c:pt>
                      <c:pt idx="357">
                        <c:v>18.111999999999998</c:v>
                      </c:pt>
                      <c:pt idx="358">
                        <c:v>18.079000000000001</c:v>
                      </c:pt>
                      <c:pt idx="359">
                        <c:v>18.032</c:v>
                      </c:pt>
                      <c:pt idx="360">
                        <c:v>18.013000000000002</c:v>
                      </c:pt>
                      <c:pt idx="361">
                        <c:v>17.988</c:v>
                      </c:pt>
                      <c:pt idx="362">
                        <c:v>17.978000000000002</c:v>
                      </c:pt>
                      <c:pt idx="363">
                        <c:v>17.994</c:v>
                      </c:pt>
                      <c:pt idx="364">
                        <c:v>17.984999999999999</c:v>
                      </c:pt>
                      <c:pt idx="365">
                        <c:v>17.984999999999999</c:v>
                      </c:pt>
                      <c:pt idx="366">
                        <c:v>17.988</c:v>
                      </c:pt>
                      <c:pt idx="367">
                        <c:v>17.989999999999998</c:v>
                      </c:pt>
                      <c:pt idx="368">
                        <c:v>17.981000000000002</c:v>
                      </c:pt>
                      <c:pt idx="369">
                        <c:v>17.968</c:v>
                      </c:pt>
                      <c:pt idx="370">
                        <c:v>17.956</c:v>
                      </c:pt>
                      <c:pt idx="371">
                        <c:v>17.960999999999999</c:v>
                      </c:pt>
                      <c:pt idx="372">
                        <c:v>17.975000000000001</c:v>
                      </c:pt>
                      <c:pt idx="373">
                        <c:v>17.989000000000001</c:v>
                      </c:pt>
                      <c:pt idx="374">
                        <c:v>17.988</c:v>
                      </c:pt>
                      <c:pt idx="375">
                        <c:v>17.995000000000001</c:v>
                      </c:pt>
                      <c:pt idx="376">
                        <c:v>17.942</c:v>
                      </c:pt>
                      <c:pt idx="377">
                        <c:v>17.974</c:v>
                      </c:pt>
                      <c:pt idx="378">
                        <c:v>17.991</c:v>
                      </c:pt>
                      <c:pt idx="379">
                        <c:v>18.012</c:v>
                      </c:pt>
                      <c:pt idx="380">
                        <c:v>18.036000000000001</c:v>
                      </c:pt>
                      <c:pt idx="381">
                        <c:v>18.058</c:v>
                      </c:pt>
                      <c:pt idx="382">
                        <c:v>18.085999999999999</c:v>
                      </c:pt>
                      <c:pt idx="383">
                        <c:v>18.106999999999999</c:v>
                      </c:pt>
                      <c:pt idx="384">
                        <c:v>18.126999999999999</c:v>
                      </c:pt>
                      <c:pt idx="385">
                        <c:v>18.149999999999999</c:v>
                      </c:pt>
                      <c:pt idx="386">
                        <c:v>18.181000000000001</c:v>
                      </c:pt>
                      <c:pt idx="387">
                        <c:v>18.212</c:v>
                      </c:pt>
                      <c:pt idx="388">
                        <c:v>18.236000000000001</c:v>
                      </c:pt>
                      <c:pt idx="389">
                        <c:v>18.254999999999999</c:v>
                      </c:pt>
                      <c:pt idx="390">
                        <c:v>18.271000000000001</c:v>
                      </c:pt>
                      <c:pt idx="391">
                        <c:v>18.280999999999999</c:v>
                      </c:pt>
                      <c:pt idx="392">
                        <c:v>18.292000000000002</c:v>
                      </c:pt>
                      <c:pt idx="393">
                        <c:v>18.311</c:v>
                      </c:pt>
                      <c:pt idx="394">
                        <c:v>18.332999999999998</c:v>
                      </c:pt>
                      <c:pt idx="395">
                        <c:v>18.358000000000001</c:v>
                      </c:pt>
                      <c:pt idx="396">
                        <c:v>18.384</c:v>
                      </c:pt>
                      <c:pt idx="397">
                        <c:v>18.407</c:v>
                      </c:pt>
                      <c:pt idx="398">
                        <c:v>18.427</c:v>
                      </c:pt>
                      <c:pt idx="399">
                        <c:v>18.443000000000001</c:v>
                      </c:pt>
                      <c:pt idx="400">
                        <c:v>18.460999999999999</c:v>
                      </c:pt>
                      <c:pt idx="401">
                        <c:v>18.477</c:v>
                      </c:pt>
                      <c:pt idx="402">
                        <c:v>18.484999999999999</c:v>
                      </c:pt>
                      <c:pt idx="403">
                        <c:v>18.498999999999999</c:v>
                      </c:pt>
                      <c:pt idx="404">
                        <c:v>18.52</c:v>
                      </c:pt>
                      <c:pt idx="405">
                        <c:v>18.529</c:v>
                      </c:pt>
                      <c:pt idx="406">
                        <c:v>18.541</c:v>
                      </c:pt>
                      <c:pt idx="407">
                        <c:v>18.547000000000001</c:v>
                      </c:pt>
                      <c:pt idx="408">
                        <c:v>18.553999999999998</c:v>
                      </c:pt>
                      <c:pt idx="409">
                        <c:v>18.559999999999999</c:v>
                      </c:pt>
                      <c:pt idx="410">
                        <c:v>18.565999999999999</c:v>
                      </c:pt>
                      <c:pt idx="411">
                        <c:v>18.562000000000001</c:v>
                      </c:pt>
                      <c:pt idx="412">
                        <c:v>18.558</c:v>
                      </c:pt>
                      <c:pt idx="413">
                        <c:v>18.553999999999998</c:v>
                      </c:pt>
                      <c:pt idx="414">
                        <c:v>18.550999999999998</c:v>
                      </c:pt>
                      <c:pt idx="415">
                        <c:v>18.542000000000002</c:v>
                      </c:pt>
                      <c:pt idx="416">
                        <c:v>18.535</c:v>
                      </c:pt>
                      <c:pt idx="417">
                        <c:v>18.532</c:v>
                      </c:pt>
                      <c:pt idx="418">
                        <c:v>18.524999999999999</c:v>
                      </c:pt>
                      <c:pt idx="419">
                        <c:v>18.331</c:v>
                      </c:pt>
                      <c:pt idx="420">
                        <c:v>18.346</c:v>
                      </c:pt>
                      <c:pt idx="421">
                        <c:v>18.344999999999999</c:v>
                      </c:pt>
                      <c:pt idx="422">
                        <c:v>18.353999999999999</c:v>
                      </c:pt>
                      <c:pt idx="423">
                        <c:v>18.359000000000002</c:v>
                      </c:pt>
                      <c:pt idx="424">
                        <c:v>18.36</c:v>
                      </c:pt>
                      <c:pt idx="425">
                        <c:v>18.353999999999999</c:v>
                      </c:pt>
                      <c:pt idx="426">
                        <c:v>18.335000000000001</c:v>
                      </c:pt>
                      <c:pt idx="427">
                        <c:v>18.321000000000002</c:v>
                      </c:pt>
                      <c:pt idx="428">
                        <c:v>18.300999999999998</c:v>
                      </c:pt>
                      <c:pt idx="429">
                        <c:v>18.294</c:v>
                      </c:pt>
                      <c:pt idx="430">
                        <c:v>18.29</c:v>
                      </c:pt>
                      <c:pt idx="431">
                        <c:v>18.279</c:v>
                      </c:pt>
                      <c:pt idx="432">
                        <c:v>18.28</c:v>
                      </c:pt>
                      <c:pt idx="433">
                        <c:v>18.280999999999999</c:v>
                      </c:pt>
                      <c:pt idx="434">
                        <c:v>18.274999999999999</c:v>
                      </c:pt>
                      <c:pt idx="435">
                        <c:v>18.268999999999998</c:v>
                      </c:pt>
                      <c:pt idx="436">
                        <c:v>18.271000000000001</c:v>
                      </c:pt>
                      <c:pt idx="437">
                        <c:v>18.277999999999999</c:v>
                      </c:pt>
                      <c:pt idx="438">
                        <c:v>18.294</c:v>
                      </c:pt>
                      <c:pt idx="439">
                        <c:v>18.312999999999999</c:v>
                      </c:pt>
                      <c:pt idx="440">
                        <c:v>18.34</c:v>
                      </c:pt>
                      <c:pt idx="441">
                        <c:v>18.367999999999999</c:v>
                      </c:pt>
                      <c:pt idx="442">
                        <c:v>18.399999999999999</c:v>
                      </c:pt>
                      <c:pt idx="443">
                        <c:v>18.437000000000001</c:v>
                      </c:pt>
                      <c:pt idx="444">
                        <c:v>18.469000000000001</c:v>
                      </c:pt>
                      <c:pt idx="445">
                        <c:v>18.498999999999999</c:v>
                      </c:pt>
                      <c:pt idx="446">
                        <c:v>18.515000000000001</c:v>
                      </c:pt>
                      <c:pt idx="447">
                        <c:v>18.529</c:v>
                      </c:pt>
                      <c:pt idx="448">
                        <c:v>18.529</c:v>
                      </c:pt>
                      <c:pt idx="449">
                        <c:v>18.52</c:v>
                      </c:pt>
                      <c:pt idx="450">
                        <c:v>18.52</c:v>
                      </c:pt>
                      <c:pt idx="451">
                        <c:v>18.518000000000001</c:v>
                      </c:pt>
                      <c:pt idx="452">
                        <c:v>18.506</c:v>
                      </c:pt>
                      <c:pt idx="453">
                        <c:v>18.488</c:v>
                      </c:pt>
                      <c:pt idx="454">
                        <c:v>18.481999999999999</c:v>
                      </c:pt>
                      <c:pt idx="455">
                        <c:v>18.484000000000002</c:v>
                      </c:pt>
                      <c:pt idx="456">
                        <c:v>18.491</c:v>
                      </c:pt>
                      <c:pt idx="457">
                        <c:v>18.492999999999999</c:v>
                      </c:pt>
                      <c:pt idx="458">
                        <c:v>18.498999999999999</c:v>
                      </c:pt>
                      <c:pt idx="459">
                        <c:v>18.503</c:v>
                      </c:pt>
                      <c:pt idx="460">
                        <c:v>18.515999999999998</c:v>
                      </c:pt>
                      <c:pt idx="461">
                        <c:v>18.530999999999999</c:v>
                      </c:pt>
                      <c:pt idx="462">
                        <c:v>18.542999999999999</c:v>
                      </c:pt>
                      <c:pt idx="463">
                        <c:v>18.559000000000001</c:v>
                      </c:pt>
                      <c:pt idx="464">
                        <c:v>18.574999999999999</c:v>
                      </c:pt>
                      <c:pt idx="465">
                        <c:v>18.584</c:v>
                      </c:pt>
                      <c:pt idx="466">
                        <c:v>18.59</c:v>
                      </c:pt>
                      <c:pt idx="467">
                        <c:v>18.588999999999999</c:v>
                      </c:pt>
                      <c:pt idx="468">
                        <c:v>18.591999999999999</c:v>
                      </c:pt>
                      <c:pt idx="469">
                        <c:v>18.593</c:v>
                      </c:pt>
                      <c:pt idx="470">
                        <c:v>18.603000000000002</c:v>
                      </c:pt>
                      <c:pt idx="471">
                        <c:v>18.619</c:v>
                      </c:pt>
                      <c:pt idx="472">
                        <c:v>18.63</c:v>
                      </c:pt>
                      <c:pt idx="473">
                        <c:v>18.648</c:v>
                      </c:pt>
                      <c:pt idx="474">
                        <c:v>18.658999999999999</c:v>
                      </c:pt>
                      <c:pt idx="475">
                        <c:v>20.265000000000001</c:v>
                      </c:pt>
                      <c:pt idx="476">
                        <c:v>20.295000000000002</c:v>
                      </c:pt>
                      <c:pt idx="477">
                        <c:v>20.309999999999999</c:v>
                      </c:pt>
                      <c:pt idx="478">
                        <c:v>20.318999999999999</c:v>
                      </c:pt>
                      <c:pt idx="479">
                        <c:v>20.321000000000002</c:v>
                      </c:pt>
                      <c:pt idx="480">
                        <c:v>20.295000000000002</c:v>
                      </c:pt>
                      <c:pt idx="481">
                        <c:v>20.288</c:v>
                      </c:pt>
                      <c:pt idx="482">
                        <c:v>20.292999999999999</c:v>
                      </c:pt>
                      <c:pt idx="483">
                        <c:v>20.273</c:v>
                      </c:pt>
                      <c:pt idx="484">
                        <c:v>20.265999999999998</c:v>
                      </c:pt>
                      <c:pt idx="485">
                        <c:v>20.241</c:v>
                      </c:pt>
                      <c:pt idx="486">
                        <c:v>20.234999999999999</c:v>
                      </c:pt>
                      <c:pt idx="487">
                        <c:v>20.239000000000001</c:v>
                      </c:pt>
                      <c:pt idx="488">
                        <c:v>20.25</c:v>
                      </c:pt>
                      <c:pt idx="489">
                        <c:v>20.254999999999999</c:v>
                      </c:pt>
                      <c:pt idx="490">
                        <c:v>20.265000000000001</c:v>
                      </c:pt>
                      <c:pt idx="491">
                        <c:v>20.274000000000001</c:v>
                      </c:pt>
                      <c:pt idx="492">
                        <c:v>20.28</c:v>
                      </c:pt>
                      <c:pt idx="493">
                        <c:v>20.286000000000001</c:v>
                      </c:pt>
                      <c:pt idx="494">
                        <c:v>20.295000000000002</c:v>
                      </c:pt>
                      <c:pt idx="495">
                        <c:v>20.303999999999998</c:v>
                      </c:pt>
                      <c:pt idx="496">
                        <c:v>20.308</c:v>
                      </c:pt>
                      <c:pt idx="497">
                        <c:v>20.317</c:v>
                      </c:pt>
                      <c:pt idx="498">
                        <c:v>20.327999999999999</c:v>
                      </c:pt>
                      <c:pt idx="499">
                        <c:v>20.331</c:v>
                      </c:pt>
                      <c:pt idx="500">
                        <c:v>20.337</c:v>
                      </c:pt>
                      <c:pt idx="501">
                        <c:v>20.341999999999999</c:v>
                      </c:pt>
                      <c:pt idx="502">
                        <c:v>20.344000000000001</c:v>
                      </c:pt>
                      <c:pt idx="503">
                        <c:v>20.347000000000001</c:v>
                      </c:pt>
                      <c:pt idx="504">
                        <c:v>20.337</c:v>
                      </c:pt>
                      <c:pt idx="505">
                        <c:v>20.337</c:v>
                      </c:pt>
                      <c:pt idx="506">
                        <c:v>20.343</c:v>
                      </c:pt>
                      <c:pt idx="507">
                        <c:v>20.347999999999999</c:v>
                      </c:pt>
                      <c:pt idx="508">
                        <c:v>20.344999999999999</c:v>
                      </c:pt>
                      <c:pt idx="509">
                        <c:v>20.349</c:v>
                      </c:pt>
                      <c:pt idx="510">
                        <c:v>20.358000000000001</c:v>
                      </c:pt>
                      <c:pt idx="511">
                        <c:v>20.364999999999998</c:v>
                      </c:pt>
                      <c:pt idx="512">
                        <c:v>20.376000000000001</c:v>
                      </c:pt>
                      <c:pt idx="513">
                        <c:v>20.382999999999999</c:v>
                      </c:pt>
                      <c:pt idx="514">
                        <c:v>20.390999999999998</c:v>
                      </c:pt>
                      <c:pt idx="515">
                        <c:v>20.399000000000001</c:v>
                      </c:pt>
                      <c:pt idx="516">
                        <c:v>20.411000000000001</c:v>
                      </c:pt>
                      <c:pt idx="517">
                        <c:v>20.423999999999999</c:v>
                      </c:pt>
                      <c:pt idx="518">
                        <c:v>20.436</c:v>
                      </c:pt>
                      <c:pt idx="519">
                        <c:v>20.428000000000001</c:v>
                      </c:pt>
                      <c:pt idx="520">
                        <c:v>20.47</c:v>
                      </c:pt>
                      <c:pt idx="521">
                        <c:v>20.503</c:v>
                      </c:pt>
                      <c:pt idx="522">
                        <c:v>20.533000000000001</c:v>
                      </c:pt>
                      <c:pt idx="523">
                        <c:v>20.553999999999998</c:v>
                      </c:pt>
                      <c:pt idx="524">
                        <c:v>20.568999999999999</c:v>
                      </c:pt>
                      <c:pt idx="525">
                        <c:v>20.576000000000001</c:v>
                      </c:pt>
                      <c:pt idx="526">
                        <c:v>20.577000000000002</c:v>
                      </c:pt>
                      <c:pt idx="527">
                        <c:v>20.577999999999999</c:v>
                      </c:pt>
                      <c:pt idx="528">
                        <c:v>20.576000000000001</c:v>
                      </c:pt>
                      <c:pt idx="529">
                        <c:v>20.573</c:v>
                      </c:pt>
                      <c:pt idx="530">
                        <c:v>20.574999999999999</c:v>
                      </c:pt>
                      <c:pt idx="531">
                        <c:v>20.585000000000001</c:v>
                      </c:pt>
                      <c:pt idx="532">
                        <c:v>20.588000000000001</c:v>
                      </c:pt>
                      <c:pt idx="533">
                        <c:v>20.597999999999999</c:v>
                      </c:pt>
                      <c:pt idx="534">
                        <c:v>20.605</c:v>
                      </c:pt>
                      <c:pt idx="535">
                        <c:v>20.613</c:v>
                      </c:pt>
                      <c:pt idx="536">
                        <c:v>20.62</c:v>
                      </c:pt>
                      <c:pt idx="537">
                        <c:v>20.634</c:v>
                      </c:pt>
                      <c:pt idx="538">
                        <c:v>20.645</c:v>
                      </c:pt>
                      <c:pt idx="539">
                        <c:v>20.655000000000001</c:v>
                      </c:pt>
                      <c:pt idx="540">
                        <c:v>20.661000000000001</c:v>
                      </c:pt>
                      <c:pt idx="541">
                        <c:v>20.667000000000002</c:v>
                      </c:pt>
                      <c:pt idx="542">
                        <c:v>20.673999999999999</c:v>
                      </c:pt>
                      <c:pt idx="543">
                        <c:v>20.681999999999999</c:v>
                      </c:pt>
                      <c:pt idx="544">
                        <c:v>20.681999999999999</c:v>
                      </c:pt>
                      <c:pt idx="545">
                        <c:v>20.686</c:v>
                      </c:pt>
                      <c:pt idx="546">
                        <c:v>20.69</c:v>
                      </c:pt>
                      <c:pt idx="547">
                        <c:v>20.693999999999999</c:v>
                      </c:pt>
                      <c:pt idx="548">
                        <c:v>20.692</c:v>
                      </c:pt>
                      <c:pt idx="549">
                        <c:v>20.696999999999999</c:v>
                      </c:pt>
                      <c:pt idx="550">
                        <c:v>20.707000000000001</c:v>
                      </c:pt>
                      <c:pt idx="551">
                        <c:v>20.919</c:v>
                      </c:pt>
                      <c:pt idx="552">
                        <c:v>20.97</c:v>
                      </c:pt>
                      <c:pt idx="553">
                        <c:v>21.004000000000001</c:v>
                      </c:pt>
                      <c:pt idx="554">
                        <c:v>21.038</c:v>
                      </c:pt>
                      <c:pt idx="555">
                        <c:v>21.073</c:v>
                      </c:pt>
                      <c:pt idx="556">
                        <c:v>21.106999999999999</c:v>
                      </c:pt>
                      <c:pt idx="557">
                        <c:v>21.149000000000001</c:v>
                      </c:pt>
                      <c:pt idx="558">
                        <c:v>21.172999999999998</c:v>
                      </c:pt>
                      <c:pt idx="559">
                        <c:v>21.187999999999999</c:v>
                      </c:pt>
                      <c:pt idx="560">
                        <c:v>21.195</c:v>
                      </c:pt>
                      <c:pt idx="561">
                        <c:v>21.187000000000001</c:v>
                      </c:pt>
                      <c:pt idx="562">
                        <c:v>21.181000000000001</c:v>
                      </c:pt>
                      <c:pt idx="563">
                        <c:v>21.163</c:v>
                      </c:pt>
                      <c:pt idx="564">
                        <c:v>21.146999999999998</c:v>
                      </c:pt>
                      <c:pt idx="565">
                        <c:v>21.138000000000002</c:v>
                      </c:pt>
                      <c:pt idx="566">
                        <c:v>21.13</c:v>
                      </c:pt>
                      <c:pt idx="567">
                        <c:v>21.120999999999999</c:v>
                      </c:pt>
                      <c:pt idx="568">
                        <c:v>21.12</c:v>
                      </c:pt>
                      <c:pt idx="569">
                        <c:v>21.117999999999999</c:v>
                      </c:pt>
                      <c:pt idx="570">
                        <c:v>21.117000000000001</c:v>
                      </c:pt>
                      <c:pt idx="571">
                        <c:v>21.116</c:v>
                      </c:pt>
                      <c:pt idx="572">
                        <c:v>21.119</c:v>
                      </c:pt>
                      <c:pt idx="573">
                        <c:v>21.122</c:v>
                      </c:pt>
                      <c:pt idx="574">
                        <c:v>21.13</c:v>
                      </c:pt>
                      <c:pt idx="575">
                        <c:v>21.143999999999998</c:v>
                      </c:pt>
                      <c:pt idx="576">
                        <c:v>21.151</c:v>
                      </c:pt>
                      <c:pt idx="577">
                        <c:v>21.161000000000001</c:v>
                      </c:pt>
                      <c:pt idx="578">
                        <c:v>21.166</c:v>
                      </c:pt>
                      <c:pt idx="579">
                        <c:v>21.175000000000001</c:v>
                      </c:pt>
                      <c:pt idx="580">
                        <c:v>21.178999999999998</c:v>
                      </c:pt>
                      <c:pt idx="581">
                        <c:v>21.172000000000001</c:v>
                      </c:pt>
                      <c:pt idx="582">
                        <c:v>21.17</c:v>
                      </c:pt>
                      <c:pt idx="583">
                        <c:v>21.161999999999999</c:v>
                      </c:pt>
                      <c:pt idx="584">
                        <c:v>21.152000000000001</c:v>
                      </c:pt>
                      <c:pt idx="585">
                        <c:v>21.138000000000002</c:v>
                      </c:pt>
                      <c:pt idx="586">
                        <c:v>21.132999999999999</c:v>
                      </c:pt>
                      <c:pt idx="587">
                        <c:v>21.146000000000001</c:v>
                      </c:pt>
                      <c:pt idx="588">
                        <c:v>21.253</c:v>
                      </c:pt>
                      <c:pt idx="589">
                        <c:v>21.283000000000001</c:v>
                      </c:pt>
                      <c:pt idx="590">
                        <c:v>21.314</c:v>
                      </c:pt>
                      <c:pt idx="591">
                        <c:v>21.326000000000001</c:v>
                      </c:pt>
                      <c:pt idx="592">
                        <c:v>21.338999999999999</c:v>
                      </c:pt>
                      <c:pt idx="593">
                        <c:v>21.344000000000001</c:v>
                      </c:pt>
                      <c:pt idx="594">
                        <c:v>21.358000000000001</c:v>
                      </c:pt>
                      <c:pt idx="595">
                        <c:v>21.366</c:v>
                      </c:pt>
                      <c:pt idx="596">
                        <c:v>21.402000000000001</c:v>
                      </c:pt>
                      <c:pt idx="597">
                        <c:v>21.42</c:v>
                      </c:pt>
                      <c:pt idx="598">
                        <c:v>21.434000000000001</c:v>
                      </c:pt>
                      <c:pt idx="599">
                        <c:v>21.449000000000002</c:v>
                      </c:pt>
                      <c:pt idx="600">
                        <c:v>21.466000000000001</c:v>
                      </c:pt>
                      <c:pt idx="601">
                        <c:v>21.484999999999999</c:v>
                      </c:pt>
                      <c:pt idx="602">
                        <c:v>21.5</c:v>
                      </c:pt>
                      <c:pt idx="603">
                        <c:v>21.515999999999998</c:v>
                      </c:pt>
                      <c:pt idx="604">
                        <c:v>21.529</c:v>
                      </c:pt>
                      <c:pt idx="605">
                        <c:v>21.545000000000002</c:v>
                      </c:pt>
                      <c:pt idx="606">
                        <c:v>21.561</c:v>
                      </c:pt>
                      <c:pt idx="607">
                        <c:v>21.58</c:v>
                      </c:pt>
                      <c:pt idx="608">
                        <c:v>21.599</c:v>
                      </c:pt>
                      <c:pt idx="609">
                        <c:v>21.611999999999998</c:v>
                      </c:pt>
                      <c:pt idx="610">
                        <c:v>21.626999999999999</c:v>
                      </c:pt>
                      <c:pt idx="611">
                        <c:v>21.643000000000001</c:v>
                      </c:pt>
                      <c:pt idx="612">
                        <c:v>21.66</c:v>
                      </c:pt>
                      <c:pt idx="613">
                        <c:v>21.673999999999999</c:v>
                      </c:pt>
                      <c:pt idx="614">
                        <c:v>21.684999999999999</c:v>
                      </c:pt>
                      <c:pt idx="615">
                        <c:v>21.698</c:v>
                      </c:pt>
                      <c:pt idx="616">
                        <c:v>21.716999999999999</c:v>
                      </c:pt>
                      <c:pt idx="617">
                        <c:v>21.733000000000001</c:v>
                      </c:pt>
                      <c:pt idx="618">
                        <c:v>21.742999999999999</c:v>
                      </c:pt>
                      <c:pt idx="619">
                        <c:v>21.756</c:v>
                      </c:pt>
                      <c:pt idx="620">
                        <c:v>21.768000000000001</c:v>
                      </c:pt>
                      <c:pt idx="621">
                        <c:v>21.78</c:v>
                      </c:pt>
                      <c:pt idx="622">
                        <c:v>21.786999999999999</c:v>
                      </c:pt>
                      <c:pt idx="623">
                        <c:v>21.797999999999998</c:v>
                      </c:pt>
                      <c:pt idx="624">
                        <c:v>21.812999999999999</c:v>
                      </c:pt>
                      <c:pt idx="625">
                        <c:v>21.824999999999999</c:v>
                      </c:pt>
                      <c:pt idx="626">
                        <c:v>22.309000000000001</c:v>
                      </c:pt>
                      <c:pt idx="627">
                        <c:v>22.352</c:v>
                      </c:pt>
                      <c:pt idx="628">
                        <c:v>22.38</c:v>
                      </c:pt>
                      <c:pt idx="629">
                        <c:v>22.404</c:v>
                      </c:pt>
                      <c:pt idx="630">
                        <c:v>22.433</c:v>
                      </c:pt>
                      <c:pt idx="631">
                        <c:v>22.465</c:v>
                      </c:pt>
                      <c:pt idx="632">
                        <c:v>22.494</c:v>
                      </c:pt>
                      <c:pt idx="633">
                        <c:v>22.513000000000002</c:v>
                      </c:pt>
                      <c:pt idx="634">
                        <c:v>22.536000000000001</c:v>
                      </c:pt>
                      <c:pt idx="635">
                        <c:v>22.562999999999999</c:v>
                      </c:pt>
                      <c:pt idx="636">
                        <c:v>22.596</c:v>
                      </c:pt>
                      <c:pt idx="637">
                        <c:v>22.626999999999999</c:v>
                      </c:pt>
                      <c:pt idx="638">
                        <c:v>22.669</c:v>
                      </c:pt>
                      <c:pt idx="639">
                        <c:v>22.687999999999999</c:v>
                      </c:pt>
                      <c:pt idx="640">
                        <c:v>22.699000000000002</c:v>
                      </c:pt>
                      <c:pt idx="641">
                        <c:v>22.709</c:v>
                      </c:pt>
                      <c:pt idx="642">
                        <c:v>22.716000000000001</c:v>
                      </c:pt>
                      <c:pt idx="643">
                        <c:v>22.725999999999999</c:v>
                      </c:pt>
                      <c:pt idx="644">
                        <c:v>22.734999999999999</c:v>
                      </c:pt>
                      <c:pt idx="645">
                        <c:v>22.747</c:v>
                      </c:pt>
                      <c:pt idx="646">
                        <c:v>22.763999999999999</c:v>
                      </c:pt>
                      <c:pt idx="647">
                        <c:v>22.782</c:v>
                      </c:pt>
                      <c:pt idx="648">
                        <c:v>22.797999999999998</c:v>
                      </c:pt>
                      <c:pt idx="649">
                        <c:v>22.811</c:v>
                      </c:pt>
                      <c:pt idx="650">
                        <c:v>22.827000000000002</c:v>
                      </c:pt>
                      <c:pt idx="651">
                        <c:v>22.849</c:v>
                      </c:pt>
                      <c:pt idx="652">
                        <c:v>22.866</c:v>
                      </c:pt>
                      <c:pt idx="653">
                        <c:v>22.881</c:v>
                      </c:pt>
                      <c:pt idx="654">
                        <c:v>22.908000000000001</c:v>
                      </c:pt>
                      <c:pt idx="655">
                        <c:v>22.931000000000001</c:v>
                      </c:pt>
                      <c:pt idx="656">
                        <c:v>22.975000000000001</c:v>
                      </c:pt>
                      <c:pt idx="657">
                        <c:v>23.007999999999999</c:v>
                      </c:pt>
                      <c:pt idx="658">
                        <c:v>23.035</c:v>
                      </c:pt>
                      <c:pt idx="659">
                        <c:v>23.06</c:v>
                      </c:pt>
                      <c:pt idx="660">
                        <c:v>23.085000000000001</c:v>
                      </c:pt>
                      <c:pt idx="661">
                        <c:v>23.108000000000001</c:v>
                      </c:pt>
                      <c:pt idx="662">
                        <c:v>23.137</c:v>
                      </c:pt>
                      <c:pt idx="663">
                        <c:v>23.161000000000001</c:v>
                      </c:pt>
                      <c:pt idx="664">
                        <c:v>23.184999999999999</c:v>
                      </c:pt>
                      <c:pt idx="665">
                        <c:v>23.207999999999998</c:v>
                      </c:pt>
                      <c:pt idx="666">
                        <c:v>23.225999999999999</c:v>
                      </c:pt>
                      <c:pt idx="667">
                        <c:v>23.239000000000001</c:v>
                      </c:pt>
                      <c:pt idx="668">
                        <c:v>23.25</c:v>
                      </c:pt>
                      <c:pt idx="669">
                        <c:v>23.262</c:v>
                      </c:pt>
                      <c:pt idx="670">
                        <c:v>23.28</c:v>
                      </c:pt>
                      <c:pt idx="671">
                        <c:v>23.294</c:v>
                      </c:pt>
                      <c:pt idx="672">
                        <c:v>23.297999999999998</c:v>
                      </c:pt>
                      <c:pt idx="673">
                        <c:v>23.295999999999999</c:v>
                      </c:pt>
                      <c:pt idx="674">
                        <c:v>23.3</c:v>
                      </c:pt>
                      <c:pt idx="675">
                        <c:v>23.300999999999998</c:v>
                      </c:pt>
                      <c:pt idx="676">
                        <c:v>23.318999999999999</c:v>
                      </c:pt>
                      <c:pt idx="677">
                        <c:v>23.338000000000001</c:v>
                      </c:pt>
                      <c:pt idx="678">
                        <c:v>23.347000000000001</c:v>
                      </c:pt>
                      <c:pt idx="679">
                        <c:v>23.352</c:v>
                      </c:pt>
                      <c:pt idx="680">
                        <c:v>23.364000000000001</c:v>
                      </c:pt>
                      <c:pt idx="681">
                        <c:v>23.434999999999999</c:v>
                      </c:pt>
                      <c:pt idx="682">
                        <c:v>23.466999999999999</c:v>
                      </c:pt>
                      <c:pt idx="683">
                        <c:v>23.481999999999999</c:v>
                      </c:pt>
                      <c:pt idx="684">
                        <c:v>23.486000000000001</c:v>
                      </c:pt>
                      <c:pt idx="685">
                        <c:v>23.491</c:v>
                      </c:pt>
                      <c:pt idx="686">
                        <c:v>23.489000000000001</c:v>
                      </c:pt>
                      <c:pt idx="687">
                        <c:v>23.484000000000002</c:v>
                      </c:pt>
                      <c:pt idx="688">
                        <c:v>23.481999999999999</c:v>
                      </c:pt>
                      <c:pt idx="689">
                        <c:v>23.475999999999999</c:v>
                      </c:pt>
                      <c:pt idx="690">
                        <c:v>23.471</c:v>
                      </c:pt>
                      <c:pt idx="691">
                        <c:v>23.469000000000001</c:v>
                      </c:pt>
                      <c:pt idx="692">
                        <c:v>23.466000000000001</c:v>
                      </c:pt>
                      <c:pt idx="693">
                        <c:v>23.466999999999999</c:v>
                      </c:pt>
                      <c:pt idx="694">
                        <c:v>23.472000000000001</c:v>
                      </c:pt>
                      <c:pt idx="695">
                        <c:v>23.468</c:v>
                      </c:pt>
                      <c:pt idx="696">
                        <c:v>23.468</c:v>
                      </c:pt>
                      <c:pt idx="697">
                        <c:v>23.472000000000001</c:v>
                      </c:pt>
                      <c:pt idx="698">
                        <c:v>23.478999999999999</c:v>
                      </c:pt>
                      <c:pt idx="699">
                        <c:v>23.492000000000001</c:v>
                      </c:pt>
                      <c:pt idx="700">
                        <c:v>23.507999999999999</c:v>
                      </c:pt>
                      <c:pt idx="701">
                        <c:v>23.523</c:v>
                      </c:pt>
                      <c:pt idx="702">
                        <c:v>23.541</c:v>
                      </c:pt>
                      <c:pt idx="703">
                        <c:v>23.553999999999998</c:v>
                      </c:pt>
                      <c:pt idx="704">
                        <c:v>23.57</c:v>
                      </c:pt>
                      <c:pt idx="705">
                        <c:v>23.581</c:v>
                      </c:pt>
                      <c:pt idx="706">
                        <c:v>23.594999999999999</c:v>
                      </c:pt>
                      <c:pt idx="707">
                        <c:v>23.609000000000002</c:v>
                      </c:pt>
                      <c:pt idx="708">
                        <c:v>23.629000000000001</c:v>
                      </c:pt>
                      <c:pt idx="709">
                        <c:v>23.645</c:v>
                      </c:pt>
                      <c:pt idx="710">
                        <c:v>23.663</c:v>
                      </c:pt>
                      <c:pt idx="711">
                        <c:v>23.678999999999998</c:v>
                      </c:pt>
                      <c:pt idx="712">
                        <c:v>23.696999999999999</c:v>
                      </c:pt>
                      <c:pt idx="713">
                        <c:v>23.716999999999999</c:v>
                      </c:pt>
                      <c:pt idx="714">
                        <c:v>23.734999999999999</c:v>
                      </c:pt>
                      <c:pt idx="715">
                        <c:v>23.747</c:v>
                      </c:pt>
                      <c:pt idx="716">
                        <c:v>23.76</c:v>
                      </c:pt>
                      <c:pt idx="717">
                        <c:v>23.771000000000001</c:v>
                      </c:pt>
                      <c:pt idx="718">
                        <c:v>23.774999999999999</c:v>
                      </c:pt>
                      <c:pt idx="719">
                        <c:v>23.776</c:v>
                      </c:pt>
                      <c:pt idx="720">
                        <c:v>23.77</c:v>
                      </c:pt>
                      <c:pt idx="721">
                        <c:v>23.763000000000002</c:v>
                      </c:pt>
                      <c:pt idx="722">
                        <c:v>23.76</c:v>
                      </c:pt>
                      <c:pt idx="723">
                        <c:v>23.757000000000001</c:v>
                      </c:pt>
                      <c:pt idx="724">
                        <c:v>23.75</c:v>
                      </c:pt>
                      <c:pt idx="725">
                        <c:v>23.748999999999999</c:v>
                      </c:pt>
                      <c:pt idx="726">
                        <c:v>23.748000000000001</c:v>
                      </c:pt>
                      <c:pt idx="727">
                        <c:v>23.742999999999999</c:v>
                      </c:pt>
                      <c:pt idx="728">
                        <c:v>23.748999999999999</c:v>
                      </c:pt>
                      <c:pt idx="729">
                        <c:v>23.754999999999999</c:v>
                      </c:pt>
                      <c:pt idx="730">
                        <c:v>23.76</c:v>
                      </c:pt>
                      <c:pt idx="731">
                        <c:v>23.763999999999999</c:v>
                      </c:pt>
                      <c:pt idx="732">
                        <c:v>23.766999999999999</c:v>
                      </c:pt>
                      <c:pt idx="733">
                        <c:v>23.774000000000001</c:v>
                      </c:pt>
                      <c:pt idx="734">
                        <c:v>23.783999999999999</c:v>
                      </c:pt>
                      <c:pt idx="735">
                        <c:v>23.794</c:v>
                      </c:pt>
                      <c:pt idx="736">
                        <c:v>23.802</c:v>
                      </c:pt>
                      <c:pt idx="737">
                        <c:v>23.812000000000001</c:v>
                      </c:pt>
                      <c:pt idx="738">
                        <c:v>23.824000000000002</c:v>
                      </c:pt>
                      <c:pt idx="739">
                        <c:v>23.837</c:v>
                      </c:pt>
                      <c:pt idx="740">
                        <c:v>23.85</c:v>
                      </c:pt>
                      <c:pt idx="741">
                        <c:v>23.745999999999999</c:v>
                      </c:pt>
                      <c:pt idx="742">
                        <c:v>23.771999999999998</c:v>
                      </c:pt>
                      <c:pt idx="743">
                        <c:v>23.777000000000001</c:v>
                      </c:pt>
                      <c:pt idx="744">
                        <c:v>23.782</c:v>
                      </c:pt>
                      <c:pt idx="745">
                        <c:v>23.785</c:v>
                      </c:pt>
                      <c:pt idx="746">
                        <c:v>23.783000000000001</c:v>
                      </c:pt>
                      <c:pt idx="747">
                        <c:v>23.785</c:v>
                      </c:pt>
                      <c:pt idx="748">
                        <c:v>23.78</c:v>
                      </c:pt>
                      <c:pt idx="749">
                        <c:v>23.771000000000001</c:v>
                      </c:pt>
                      <c:pt idx="750">
                        <c:v>23.763999999999999</c:v>
                      </c:pt>
                      <c:pt idx="751">
                        <c:v>23.757999999999999</c:v>
                      </c:pt>
                      <c:pt idx="752">
                        <c:v>23.753</c:v>
                      </c:pt>
                      <c:pt idx="753">
                        <c:v>23.751999999999999</c:v>
                      </c:pt>
                      <c:pt idx="754">
                        <c:v>23.753</c:v>
                      </c:pt>
                      <c:pt idx="755">
                        <c:v>23.757000000000001</c:v>
                      </c:pt>
                      <c:pt idx="756">
                        <c:v>23.756</c:v>
                      </c:pt>
                      <c:pt idx="757">
                        <c:v>23.753</c:v>
                      </c:pt>
                      <c:pt idx="758">
                        <c:v>23.756</c:v>
                      </c:pt>
                      <c:pt idx="759">
                        <c:v>23.753</c:v>
                      </c:pt>
                      <c:pt idx="760">
                        <c:v>23.751999999999999</c:v>
                      </c:pt>
                      <c:pt idx="761">
                        <c:v>23.75</c:v>
                      </c:pt>
                      <c:pt idx="762">
                        <c:v>23.751999999999999</c:v>
                      </c:pt>
                      <c:pt idx="763">
                        <c:v>23.75</c:v>
                      </c:pt>
                      <c:pt idx="764">
                        <c:v>23.742999999999999</c:v>
                      </c:pt>
                      <c:pt idx="765">
                        <c:v>23.739000000000001</c:v>
                      </c:pt>
                      <c:pt idx="766">
                        <c:v>23.733000000000001</c:v>
                      </c:pt>
                      <c:pt idx="767">
                        <c:v>23.727</c:v>
                      </c:pt>
                      <c:pt idx="768">
                        <c:v>23.72</c:v>
                      </c:pt>
                      <c:pt idx="769">
                        <c:v>23.718</c:v>
                      </c:pt>
                      <c:pt idx="770">
                        <c:v>23.713999999999999</c:v>
                      </c:pt>
                      <c:pt idx="771">
                        <c:v>23.709</c:v>
                      </c:pt>
                      <c:pt idx="772">
                        <c:v>23.701000000000001</c:v>
                      </c:pt>
                      <c:pt idx="773">
                        <c:v>23.7</c:v>
                      </c:pt>
                      <c:pt idx="774">
                        <c:v>23.693000000000001</c:v>
                      </c:pt>
                      <c:pt idx="775">
                        <c:v>23.687999999999999</c:v>
                      </c:pt>
                      <c:pt idx="776">
                        <c:v>23.686</c:v>
                      </c:pt>
                      <c:pt idx="777">
                        <c:v>23.683</c:v>
                      </c:pt>
                      <c:pt idx="778">
                        <c:v>23.684000000000001</c:v>
                      </c:pt>
                      <c:pt idx="779">
                        <c:v>23.681000000000001</c:v>
                      </c:pt>
                      <c:pt idx="780">
                        <c:v>23.681000000000001</c:v>
                      </c:pt>
                      <c:pt idx="781">
                        <c:v>23.68</c:v>
                      </c:pt>
                      <c:pt idx="782">
                        <c:v>23.677</c:v>
                      </c:pt>
                      <c:pt idx="783">
                        <c:v>23.672999999999998</c:v>
                      </c:pt>
                      <c:pt idx="784">
                        <c:v>23.663</c:v>
                      </c:pt>
                      <c:pt idx="785">
                        <c:v>23.658000000000001</c:v>
                      </c:pt>
                      <c:pt idx="786">
                        <c:v>23.652999999999999</c:v>
                      </c:pt>
                      <c:pt idx="787">
                        <c:v>23.648</c:v>
                      </c:pt>
                      <c:pt idx="788">
                        <c:v>23.643999999999998</c:v>
                      </c:pt>
                      <c:pt idx="789">
                        <c:v>23.643000000000001</c:v>
                      </c:pt>
                      <c:pt idx="790">
                        <c:v>23.646000000000001</c:v>
                      </c:pt>
                      <c:pt idx="791">
                        <c:v>23.652000000000001</c:v>
                      </c:pt>
                      <c:pt idx="792">
                        <c:v>23.658000000000001</c:v>
                      </c:pt>
                      <c:pt idx="793">
                        <c:v>23.666</c:v>
                      </c:pt>
                      <c:pt idx="794">
                        <c:v>23.673999999999999</c:v>
                      </c:pt>
                      <c:pt idx="795">
                        <c:v>23.681999999999999</c:v>
                      </c:pt>
                      <c:pt idx="796">
                        <c:v>23.683</c:v>
                      </c:pt>
                      <c:pt idx="797">
                        <c:v>23.681999999999999</c:v>
                      </c:pt>
                      <c:pt idx="798">
                        <c:v>25.029</c:v>
                      </c:pt>
                      <c:pt idx="799">
                        <c:v>25.023</c:v>
                      </c:pt>
                      <c:pt idx="800">
                        <c:v>24.99</c:v>
                      </c:pt>
                      <c:pt idx="801">
                        <c:v>24.959</c:v>
                      </c:pt>
                      <c:pt idx="802">
                        <c:v>24.931000000000001</c:v>
                      </c:pt>
                      <c:pt idx="803">
                        <c:v>24.925000000000001</c:v>
                      </c:pt>
                      <c:pt idx="804">
                        <c:v>24.928000000000001</c:v>
                      </c:pt>
                      <c:pt idx="805">
                        <c:v>24.907</c:v>
                      </c:pt>
                      <c:pt idx="806">
                        <c:v>24.887</c:v>
                      </c:pt>
                      <c:pt idx="807">
                        <c:v>24.88</c:v>
                      </c:pt>
                      <c:pt idx="808">
                        <c:v>24.869</c:v>
                      </c:pt>
                      <c:pt idx="809">
                        <c:v>24.859000000000002</c:v>
                      </c:pt>
                      <c:pt idx="810">
                        <c:v>24.847000000000001</c:v>
                      </c:pt>
                      <c:pt idx="811">
                        <c:v>24.832999999999998</c:v>
                      </c:pt>
                      <c:pt idx="812">
                        <c:v>24.815000000000001</c:v>
                      </c:pt>
                      <c:pt idx="813">
                        <c:v>24.803000000000001</c:v>
                      </c:pt>
                      <c:pt idx="814">
                        <c:v>24.795999999999999</c:v>
                      </c:pt>
                      <c:pt idx="815">
                        <c:v>24.791</c:v>
                      </c:pt>
                      <c:pt idx="816">
                        <c:v>24.780999999999999</c:v>
                      </c:pt>
                      <c:pt idx="817">
                        <c:v>24.779</c:v>
                      </c:pt>
                      <c:pt idx="818">
                        <c:v>24.768999999999998</c:v>
                      </c:pt>
                      <c:pt idx="819">
                        <c:v>24.751000000000001</c:v>
                      </c:pt>
                      <c:pt idx="820">
                        <c:v>24.74</c:v>
                      </c:pt>
                      <c:pt idx="821">
                        <c:v>24.722000000000001</c:v>
                      </c:pt>
                      <c:pt idx="822">
                        <c:v>24.71</c:v>
                      </c:pt>
                      <c:pt idx="823">
                        <c:v>24.695</c:v>
                      </c:pt>
                      <c:pt idx="824">
                        <c:v>24.683</c:v>
                      </c:pt>
                      <c:pt idx="825">
                        <c:v>24.672000000000001</c:v>
                      </c:pt>
                      <c:pt idx="826">
                        <c:v>24.66</c:v>
                      </c:pt>
                      <c:pt idx="827">
                        <c:v>24.65</c:v>
                      </c:pt>
                      <c:pt idx="828">
                        <c:v>24.649000000000001</c:v>
                      </c:pt>
                      <c:pt idx="829">
                        <c:v>24.649000000000001</c:v>
                      </c:pt>
                      <c:pt idx="830">
                        <c:v>24.652000000000001</c:v>
                      </c:pt>
                      <c:pt idx="831">
                        <c:v>24.655999999999999</c:v>
                      </c:pt>
                      <c:pt idx="832">
                        <c:v>24.646000000000001</c:v>
                      </c:pt>
                      <c:pt idx="833">
                        <c:v>24.652999999999999</c:v>
                      </c:pt>
                      <c:pt idx="834">
                        <c:v>24.655000000000001</c:v>
                      </c:pt>
                      <c:pt idx="835">
                        <c:v>24.65</c:v>
                      </c:pt>
                      <c:pt idx="836">
                        <c:v>24.64</c:v>
                      </c:pt>
                      <c:pt idx="837">
                        <c:v>24.629000000000001</c:v>
                      </c:pt>
                      <c:pt idx="838">
                        <c:v>24.609000000000002</c:v>
                      </c:pt>
                      <c:pt idx="839">
                        <c:v>24.584</c:v>
                      </c:pt>
                      <c:pt idx="840">
                        <c:v>24.568000000000001</c:v>
                      </c:pt>
                      <c:pt idx="841">
                        <c:v>24.361000000000001</c:v>
                      </c:pt>
                      <c:pt idx="842">
                        <c:v>24.385999999999999</c:v>
                      </c:pt>
                      <c:pt idx="843">
                        <c:v>24.39</c:v>
                      </c:pt>
                      <c:pt idx="844">
                        <c:v>24.399000000000001</c:v>
                      </c:pt>
                      <c:pt idx="845">
                        <c:v>24.396999999999998</c:v>
                      </c:pt>
                      <c:pt idx="846">
                        <c:v>24.399000000000001</c:v>
                      </c:pt>
                      <c:pt idx="847">
                        <c:v>24.398</c:v>
                      </c:pt>
                      <c:pt idx="848">
                        <c:v>24.398</c:v>
                      </c:pt>
                      <c:pt idx="849">
                        <c:v>24.399000000000001</c:v>
                      </c:pt>
                      <c:pt idx="850">
                        <c:v>24.419</c:v>
                      </c:pt>
                      <c:pt idx="851">
                        <c:v>24.428999999999998</c:v>
                      </c:pt>
                      <c:pt idx="852">
                        <c:v>24.431999999999999</c:v>
                      </c:pt>
                      <c:pt idx="853">
                        <c:v>24.44</c:v>
                      </c:pt>
                      <c:pt idx="854">
                        <c:v>24.434999999999999</c:v>
                      </c:pt>
                      <c:pt idx="855">
                        <c:v>24.422999999999998</c:v>
                      </c:pt>
                      <c:pt idx="856">
                        <c:v>24.422000000000001</c:v>
                      </c:pt>
                      <c:pt idx="857">
                        <c:v>24.417999999999999</c:v>
                      </c:pt>
                      <c:pt idx="858">
                        <c:v>24.419</c:v>
                      </c:pt>
                      <c:pt idx="859">
                        <c:v>24.419</c:v>
                      </c:pt>
                      <c:pt idx="860">
                        <c:v>24.417000000000002</c:v>
                      </c:pt>
                      <c:pt idx="861">
                        <c:v>24.420999999999999</c:v>
                      </c:pt>
                      <c:pt idx="862">
                        <c:v>24.425000000000001</c:v>
                      </c:pt>
                      <c:pt idx="863">
                        <c:v>24.434000000000001</c:v>
                      </c:pt>
                      <c:pt idx="864">
                        <c:v>24.44</c:v>
                      </c:pt>
                      <c:pt idx="865">
                        <c:v>24.445</c:v>
                      </c:pt>
                      <c:pt idx="866">
                        <c:v>24.443999999999999</c:v>
                      </c:pt>
                      <c:pt idx="867">
                        <c:v>24.445</c:v>
                      </c:pt>
                      <c:pt idx="868">
                        <c:v>24.446000000000002</c:v>
                      </c:pt>
                      <c:pt idx="869">
                        <c:v>24.425000000000001</c:v>
                      </c:pt>
                      <c:pt idx="870">
                        <c:v>24.419</c:v>
                      </c:pt>
                      <c:pt idx="871">
                        <c:v>24.408000000000001</c:v>
                      </c:pt>
                      <c:pt idx="872">
                        <c:v>24.393000000000001</c:v>
                      </c:pt>
                      <c:pt idx="873">
                        <c:v>24.373999999999999</c:v>
                      </c:pt>
                      <c:pt idx="874">
                        <c:v>24.364999999999998</c:v>
                      </c:pt>
                      <c:pt idx="875">
                        <c:v>24.35</c:v>
                      </c:pt>
                      <c:pt idx="876">
                        <c:v>24.306999999999999</c:v>
                      </c:pt>
                      <c:pt idx="877">
                        <c:v>24.274000000000001</c:v>
                      </c:pt>
                      <c:pt idx="878">
                        <c:v>24.242000000000001</c:v>
                      </c:pt>
                      <c:pt idx="879">
                        <c:v>24.213000000000001</c:v>
                      </c:pt>
                      <c:pt idx="880">
                        <c:v>24.202999999999999</c:v>
                      </c:pt>
                      <c:pt idx="881">
                        <c:v>24.193000000000001</c:v>
                      </c:pt>
                      <c:pt idx="882">
                        <c:v>24.187000000000001</c:v>
                      </c:pt>
                      <c:pt idx="883">
                        <c:v>24.175000000000001</c:v>
                      </c:pt>
                      <c:pt idx="884">
                        <c:v>24.16</c:v>
                      </c:pt>
                      <c:pt idx="885">
                        <c:v>24.14</c:v>
                      </c:pt>
                      <c:pt idx="886">
                        <c:v>23.994</c:v>
                      </c:pt>
                      <c:pt idx="887">
                        <c:v>24.015000000000001</c:v>
                      </c:pt>
                      <c:pt idx="888">
                        <c:v>23.997</c:v>
                      </c:pt>
                      <c:pt idx="889">
                        <c:v>24.009</c:v>
                      </c:pt>
                      <c:pt idx="890">
                        <c:v>24.02</c:v>
                      </c:pt>
                      <c:pt idx="891">
                        <c:v>24.027000000000001</c:v>
                      </c:pt>
                      <c:pt idx="892">
                        <c:v>24.035</c:v>
                      </c:pt>
                      <c:pt idx="893">
                        <c:v>24.042000000000002</c:v>
                      </c:pt>
                      <c:pt idx="894">
                        <c:v>24.045999999999999</c:v>
                      </c:pt>
                      <c:pt idx="895">
                        <c:v>24.047000000000001</c:v>
                      </c:pt>
                      <c:pt idx="896">
                        <c:v>24.052</c:v>
                      </c:pt>
                      <c:pt idx="897">
                        <c:v>24.062000000000001</c:v>
                      </c:pt>
                      <c:pt idx="898">
                        <c:v>24.065999999999999</c:v>
                      </c:pt>
                      <c:pt idx="899">
                        <c:v>24.068000000000001</c:v>
                      </c:pt>
                      <c:pt idx="900">
                        <c:v>24.053999999999998</c:v>
                      </c:pt>
                      <c:pt idx="901">
                        <c:v>24.045999999999999</c:v>
                      </c:pt>
                      <c:pt idx="902">
                        <c:v>24.015000000000001</c:v>
                      </c:pt>
                      <c:pt idx="903">
                        <c:v>23.984999999999999</c:v>
                      </c:pt>
                      <c:pt idx="904">
                        <c:v>23.975999999999999</c:v>
                      </c:pt>
                      <c:pt idx="905">
                        <c:v>23.983000000000001</c:v>
                      </c:pt>
                      <c:pt idx="906">
                        <c:v>23.977</c:v>
                      </c:pt>
                      <c:pt idx="907">
                        <c:v>23.949000000000002</c:v>
                      </c:pt>
                      <c:pt idx="908">
                        <c:v>23.946000000000002</c:v>
                      </c:pt>
                      <c:pt idx="909">
                        <c:v>23.946999999999999</c:v>
                      </c:pt>
                      <c:pt idx="910">
                        <c:v>23.943999999999999</c:v>
                      </c:pt>
                      <c:pt idx="911">
                        <c:v>23.945</c:v>
                      </c:pt>
                      <c:pt idx="912">
                        <c:v>23.954000000000001</c:v>
                      </c:pt>
                      <c:pt idx="913">
                        <c:v>23.956</c:v>
                      </c:pt>
                      <c:pt idx="914">
                        <c:v>23.965</c:v>
                      </c:pt>
                      <c:pt idx="915">
                        <c:v>23.975000000000001</c:v>
                      </c:pt>
                      <c:pt idx="916">
                        <c:v>23.989000000000001</c:v>
                      </c:pt>
                      <c:pt idx="917">
                        <c:v>24</c:v>
                      </c:pt>
                      <c:pt idx="918">
                        <c:v>24.007999999999999</c:v>
                      </c:pt>
                      <c:pt idx="919">
                        <c:v>24.02</c:v>
                      </c:pt>
                      <c:pt idx="920">
                        <c:v>24.03</c:v>
                      </c:pt>
                      <c:pt idx="921">
                        <c:v>24.023</c:v>
                      </c:pt>
                      <c:pt idx="922">
                        <c:v>24.018999999999998</c:v>
                      </c:pt>
                      <c:pt idx="923">
                        <c:v>24.001999999999999</c:v>
                      </c:pt>
                      <c:pt idx="924">
                        <c:v>23.992999999999999</c:v>
                      </c:pt>
                      <c:pt idx="925">
                        <c:v>23.984000000000002</c:v>
                      </c:pt>
                      <c:pt idx="926">
                        <c:v>23.969000000000001</c:v>
                      </c:pt>
                      <c:pt idx="927">
                        <c:v>23.963999999999999</c:v>
                      </c:pt>
                      <c:pt idx="928">
                        <c:v>23.962</c:v>
                      </c:pt>
                      <c:pt idx="929">
                        <c:v>23.939</c:v>
                      </c:pt>
                      <c:pt idx="930">
                        <c:v>23.98</c:v>
                      </c:pt>
                      <c:pt idx="931">
                        <c:v>24.026</c:v>
                      </c:pt>
                      <c:pt idx="932">
                        <c:v>24.053999999999998</c:v>
                      </c:pt>
                      <c:pt idx="933">
                        <c:v>24.08</c:v>
                      </c:pt>
                      <c:pt idx="934">
                        <c:v>24.102</c:v>
                      </c:pt>
                      <c:pt idx="935">
                        <c:v>24.123999999999999</c:v>
                      </c:pt>
                      <c:pt idx="936">
                        <c:v>24.14</c:v>
                      </c:pt>
                      <c:pt idx="937">
                        <c:v>24.155000000000001</c:v>
                      </c:pt>
                      <c:pt idx="938">
                        <c:v>24.167000000000002</c:v>
                      </c:pt>
                      <c:pt idx="939">
                        <c:v>24.173999999999999</c:v>
                      </c:pt>
                      <c:pt idx="940">
                        <c:v>24.184000000000001</c:v>
                      </c:pt>
                      <c:pt idx="941">
                        <c:v>24.192</c:v>
                      </c:pt>
                      <c:pt idx="942">
                        <c:v>24.202000000000002</c:v>
                      </c:pt>
                      <c:pt idx="943">
                        <c:v>24.216999999999999</c:v>
                      </c:pt>
                      <c:pt idx="944">
                        <c:v>24.234000000000002</c:v>
                      </c:pt>
                      <c:pt idx="945">
                        <c:v>24.251000000000001</c:v>
                      </c:pt>
                      <c:pt idx="946">
                        <c:v>24.263999999999999</c:v>
                      </c:pt>
                      <c:pt idx="947">
                        <c:v>24.268999999999998</c:v>
                      </c:pt>
                      <c:pt idx="948">
                        <c:v>24.277000000000001</c:v>
                      </c:pt>
                      <c:pt idx="949">
                        <c:v>24.280999999999999</c:v>
                      </c:pt>
                      <c:pt idx="950">
                        <c:v>24.283999999999999</c:v>
                      </c:pt>
                      <c:pt idx="951">
                        <c:v>24.288</c:v>
                      </c:pt>
                      <c:pt idx="952">
                        <c:v>24.294</c:v>
                      </c:pt>
                      <c:pt idx="953">
                        <c:v>24.300999999999998</c:v>
                      </c:pt>
                      <c:pt idx="954">
                        <c:v>24.31</c:v>
                      </c:pt>
                      <c:pt idx="955">
                        <c:v>24.323</c:v>
                      </c:pt>
                      <c:pt idx="956">
                        <c:v>24.332999999999998</c:v>
                      </c:pt>
                      <c:pt idx="957">
                        <c:v>24.347000000000001</c:v>
                      </c:pt>
                      <c:pt idx="958">
                        <c:v>24.356000000000002</c:v>
                      </c:pt>
                      <c:pt idx="959">
                        <c:v>24.367999999999999</c:v>
                      </c:pt>
                      <c:pt idx="960">
                        <c:v>24.375</c:v>
                      </c:pt>
                      <c:pt idx="961">
                        <c:v>24.373000000000001</c:v>
                      </c:pt>
                      <c:pt idx="962">
                        <c:v>24.364999999999998</c:v>
                      </c:pt>
                      <c:pt idx="963">
                        <c:v>24.363</c:v>
                      </c:pt>
                      <c:pt idx="964">
                        <c:v>24.36</c:v>
                      </c:pt>
                      <c:pt idx="965">
                        <c:v>24.363</c:v>
                      </c:pt>
                      <c:pt idx="966">
                        <c:v>24.364000000000001</c:v>
                      </c:pt>
                      <c:pt idx="967">
                        <c:v>24.37</c:v>
                      </c:pt>
                      <c:pt idx="968">
                        <c:v>24.373000000000001</c:v>
                      </c:pt>
                      <c:pt idx="969">
                        <c:v>24.37</c:v>
                      </c:pt>
                      <c:pt idx="970">
                        <c:v>24.358000000000001</c:v>
                      </c:pt>
                      <c:pt idx="971">
                        <c:v>24.353000000000002</c:v>
                      </c:pt>
                      <c:pt idx="972">
                        <c:v>24.346</c:v>
                      </c:pt>
                      <c:pt idx="973">
                        <c:v>24.338999999999999</c:v>
                      </c:pt>
                      <c:pt idx="974">
                        <c:v>24.294</c:v>
                      </c:pt>
                      <c:pt idx="975">
                        <c:v>24.245000000000001</c:v>
                      </c:pt>
                      <c:pt idx="976">
                        <c:v>24.234999999999999</c:v>
                      </c:pt>
                      <c:pt idx="977">
                        <c:v>24.22</c:v>
                      </c:pt>
                      <c:pt idx="978">
                        <c:v>24.204999999999998</c:v>
                      </c:pt>
                      <c:pt idx="979">
                        <c:v>24.193999999999999</c:v>
                      </c:pt>
                      <c:pt idx="980">
                        <c:v>24.202000000000002</c:v>
                      </c:pt>
                      <c:pt idx="981">
                        <c:v>24.207999999999998</c:v>
                      </c:pt>
                      <c:pt idx="982">
                        <c:v>24.210999999999999</c:v>
                      </c:pt>
                      <c:pt idx="983">
                        <c:v>24.218</c:v>
                      </c:pt>
                      <c:pt idx="984">
                        <c:v>24.225999999999999</c:v>
                      </c:pt>
                      <c:pt idx="985">
                        <c:v>24.24</c:v>
                      </c:pt>
                      <c:pt idx="986">
                        <c:v>24.245999999999999</c:v>
                      </c:pt>
                      <c:pt idx="987">
                        <c:v>24.256</c:v>
                      </c:pt>
                      <c:pt idx="988">
                        <c:v>24.312000000000001</c:v>
                      </c:pt>
                      <c:pt idx="989">
                        <c:v>24.335999999999999</c:v>
                      </c:pt>
                      <c:pt idx="990">
                        <c:v>24.341999999999999</c:v>
                      </c:pt>
                      <c:pt idx="991">
                        <c:v>24.344000000000001</c:v>
                      </c:pt>
                      <c:pt idx="992">
                        <c:v>24.341999999999999</c:v>
                      </c:pt>
                      <c:pt idx="993">
                        <c:v>24.335000000000001</c:v>
                      </c:pt>
                      <c:pt idx="994">
                        <c:v>24.324999999999999</c:v>
                      </c:pt>
                      <c:pt idx="995">
                        <c:v>24.32</c:v>
                      </c:pt>
                      <c:pt idx="996">
                        <c:v>24.318000000000001</c:v>
                      </c:pt>
                      <c:pt idx="997">
                        <c:v>24.321999999999999</c:v>
                      </c:pt>
                      <c:pt idx="998">
                        <c:v>24.324999999999999</c:v>
                      </c:pt>
                      <c:pt idx="999">
                        <c:v>24.332000000000001</c:v>
                      </c:pt>
                      <c:pt idx="1000">
                        <c:v>24.338999999999999</c:v>
                      </c:pt>
                      <c:pt idx="1001">
                        <c:v>24.338000000000001</c:v>
                      </c:pt>
                      <c:pt idx="1002">
                        <c:v>24.334</c:v>
                      </c:pt>
                      <c:pt idx="1003">
                        <c:v>24.331</c:v>
                      </c:pt>
                      <c:pt idx="1004">
                        <c:v>24.33</c:v>
                      </c:pt>
                      <c:pt idx="1005">
                        <c:v>24.331</c:v>
                      </c:pt>
                      <c:pt idx="1006">
                        <c:v>24.335000000000001</c:v>
                      </c:pt>
                      <c:pt idx="1007">
                        <c:v>24.341999999999999</c:v>
                      </c:pt>
                      <c:pt idx="1008">
                        <c:v>24.344000000000001</c:v>
                      </c:pt>
                      <c:pt idx="1009">
                        <c:v>24.350999999999999</c:v>
                      </c:pt>
                      <c:pt idx="1010">
                        <c:v>24.352</c:v>
                      </c:pt>
                      <c:pt idx="1011">
                        <c:v>24.347000000000001</c:v>
                      </c:pt>
                      <c:pt idx="1012">
                        <c:v>24.34</c:v>
                      </c:pt>
                      <c:pt idx="1013">
                        <c:v>24.324000000000002</c:v>
                      </c:pt>
                      <c:pt idx="1014">
                        <c:v>24.321000000000002</c:v>
                      </c:pt>
                      <c:pt idx="1015">
                        <c:v>24.32</c:v>
                      </c:pt>
                      <c:pt idx="1016">
                        <c:v>24.315000000000001</c:v>
                      </c:pt>
                      <c:pt idx="1017">
                        <c:v>24.308</c:v>
                      </c:pt>
                      <c:pt idx="1018">
                        <c:v>24.311</c:v>
                      </c:pt>
                      <c:pt idx="1019">
                        <c:v>24.295999999999999</c:v>
                      </c:pt>
                      <c:pt idx="1020">
                        <c:v>24.286000000000001</c:v>
                      </c:pt>
                      <c:pt idx="1021">
                        <c:v>24.277000000000001</c:v>
                      </c:pt>
                      <c:pt idx="1022">
                        <c:v>24.263000000000002</c:v>
                      </c:pt>
                      <c:pt idx="1023">
                        <c:v>24.254999999999999</c:v>
                      </c:pt>
                      <c:pt idx="1024">
                        <c:v>24.251000000000001</c:v>
                      </c:pt>
                      <c:pt idx="1025">
                        <c:v>24.254000000000001</c:v>
                      </c:pt>
                      <c:pt idx="1026">
                        <c:v>24.256</c:v>
                      </c:pt>
                      <c:pt idx="1027">
                        <c:v>24.257999999999999</c:v>
                      </c:pt>
                      <c:pt idx="1028">
                        <c:v>24.256</c:v>
                      </c:pt>
                      <c:pt idx="1029">
                        <c:v>24.257999999999999</c:v>
                      </c:pt>
                      <c:pt idx="1030">
                        <c:v>24.260999999999999</c:v>
                      </c:pt>
                      <c:pt idx="1031">
                        <c:v>24.263999999999999</c:v>
                      </c:pt>
                      <c:pt idx="1032">
                        <c:v>24.268000000000001</c:v>
                      </c:pt>
                      <c:pt idx="1033">
                        <c:v>24.271999999999998</c:v>
                      </c:pt>
                      <c:pt idx="1034">
                        <c:v>24.277000000000001</c:v>
                      </c:pt>
                      <c:pt idx="1035">
                        <c:v>24.282</c:v>
                      </c:pt>
                      <c:pt idx="1036">
                        <c:v>24.286999999999999</c:v>
                      </c:pt>
                      <c:pt idx="1037">
                        <c:v>24.289000000000001</c:v>
                      </c:pt>
                      <c:pt idx="1038">
                        <c:v>24.289000000000001</c:v>
                      </c:pt>
                      <c:pt idx="1039">
                        <c:v>24.29</c:v>
                      </c:pt>
                      <c:pt idx="1040">
                        <c:v>24.291</c:v>
                      </c:pt>
                      <c:pt idx="1041">
                        <c:v>24.29</c:v>
                      </c:pt>
                      <c:pt idx="1042">
                        <c:v>24.286000000000001</c:v>
                      </c:pt>
                      <c:pt idx="1043">
                        <c:v>24.282</c:v>
                      </c:pt>
                      <c:pt idx="1044">
                        <c:v>23.81</c:v>
                      </c:pt>
                      <c:pt idx="1045">
                        <c:v>23.780999999999999</c:v>
                      </c:pt>
                      <c:pt idx="1046">
                        <c:v>23.718</c:v>
                      </c:pt>
                      <c:pt idx="1047">
                        <c:v>23.652999999999999</c:v>
                      </c:pt>
                      <c:pt idx="1048">
                        <c:v>23.623000000000001</c:v>
                      </c:pt>
                      <c:pt idx="1049">
                        <c:v>23.603999999999999</c:v>
                      </c:pt>
                      <c:pt idx="1050">
                        <c:v>23.576000000000001</c:v>
                      </c:pt>
                      <c:pt idx="1051">
                        <c:v>23.547999999999998</c:v>
                      </c:pt>
                      <c:pt idx="1052">
                        <c:v>23.477</c:v>
                      </c:pt>
                      <c:pt idx="1053">
                        <c:v>23.408000000000001</c:v>
                      </c:pt>
                      <c:pt idx="1054">
                        <c:v>23.36</c:v>
                      </c:pt>
                      <c:pt idx="1055">
                        <c:v>23.341999999999999</c:v>
                      </c:pt>
                      <c:pt idx="1056">
                        <c:v>23.327999999999999</c:v>
                      </c:pt>
                      <c:pt idx="1057">
                        <c:v>23.289000000000001</c:v>
                      </c:pt>
                      <c:pt idx="1058">
                        <c:v>23.289000000000001</c:v>
                      </c:pt>
                      <c:pt idx="1059">
                        <c:v>23.321000000000002</c:v>
                      </c:pt>
                      <c:pt idx="1060">
                        <c:v>23.356999999999999</c:v>
                      </c:pt>
                      <c:pt idx="1061">
                        <c:v>23.395</c:v>
                      </c:pt>
                      <c:pt idx="1062">
                        <c:v>23.434999999999999</c:v>
                      </c:pt>
                      <c:pt idx="1063">
                        <c:v>23.475000000000001</c:v>
                      </c:pt>
                      <c:pt idx="1064">
                        <c:v>23.510999999999999</c:v>
                      </c:pt>
                      <c:pt idx="1065">
                        <c:v>23.542000000000002</c:v>
                      </c:pt>
                      <c:pt idx="1066">
                        <c:v>23.573</c:v>
                      </c:pt>
                      <c:pt idx="1067">
                        <c:v>23.59</c:v>
                      </c:pt>
                      <c:pt idx="1068">
                        <c:v>23.613</c:v>
                      </c:pt>
                      <c:pt idx="1069">
                        <c:v>23.632000000000001</c:v>
                      </c:pt>
                      <c:pt idx="1070">
                        <c:v>23.64</c:v>
                      </c:pt>
                      <c:pt idx="1071">
                        <c:v>23.638999999999999</c:v>
                      </c:pt>
                      <c:pt idx="1072">
                        <c:v>23.643999999999998</c:v>
                      </c:pt>
                      <c:pt idx="1073">
                        <c:v>23.602</c:v>
                      </c:pt>
                      <c:pt idx="1074">
                        <c:v>23.523</c:v>
                      </c:pt>
                      <c:pt idx="1075">
                        <c:v>23.506</c:v>
                      </c:pt>
                      <c:pt idx="1076">
                        <c:v>23.506</c:v>
                      </c:pt>
                      <c:pt idx="1077">
                        <c:v>23.515000000000001</c:v>
                      </c:pt>
                      <c:pt idx="1078">
                        <c:v>23.501000000000001</c:v>
                      </c:pt>
                      <c:pt idx="1079">
                        <c:v>23.478999999999999</c:v>
                      </c:pt>
                      <c:pt idx="1080">
                        <c:v>23.43</c:v>
                      </c:pt>
                      <c:pt idx="1081">
                        <c:v>23.35</c:v>
                      </c:pt>
                      <c:pt idx="1082">
                        <c:v>23.292999999999999</c:v>
                      </c:pt>
                      <c:pt idx="1083">
                        <c:v>23.213000000000001</c:v>
                      </c:pt>
                      <c:pt idx="1084">
                        <c:v>23.164999999999999</c:v>
                      </c:pt>
                      <c:pt idx="1085">
                        <c:v>23.140999999999998</c:v>
                      </c:pt>
                      <c:pt idx="1086">
                        <c:v>23.135000000000002</c:v>
                      </c:pt>
                      <c:pt idx="1087">
                        <c:v>23.135000000000002</c:v>
                      </c:pt>
                      <c:pt idx="1088">
                        <c:v>23.09</c:v>
                      </c:pt>
                      <c:pt idx="1089">
                        <c:v>23.052</c:v>
                      </c:pt>
                      <c:pt idx="1090">
                        <c:v>23.032</c:v>
                      </c:pt>
                      <c:pt idx="1091">
                        <c:v>23.012</c:v>
                      </c:pt>
                      <c:pt idx="1092">
                        <c:v>23.032</c:v>
                      </c:pt>
                      <c:pt idx="1093">
                        <c:v>23.073</c:v>
                      </c:pt>
                      <c:pt idx="1094">
                        <c:v>23.106000000000002</c:v>
                      </c:pt>
                      <c:pt idx="1095">
                        <c:v>23.14</c:v>
                      </c:pt>
                      <c:pt idx="1096">
                        <c:v>23.170999999999999</c:v>
                      </c:pt>
                      <c:pt idx="1097">
                        <c:v>23.198</c:v>
                      </c:pt>
                      <c:pt idx="1098">
                        <c:v>23.22</c:v>
                      </c:pt>
                      <c:pt idx="1099">
                        <c:v>23.24</c:v>
                      </c:pt>
                      <c:pt idx="1100">
                        <c:v>23.263000000000002</c:v>
                      </c:pt>
                      <c:pt idx="1101">
                        <c:v>23.286000000000001</c:v>
                      </c:pt>
                      <c:pt idx="1102">
                        <c:v>23.312000000000001</c:v>
                      </c:pt>
                      <c:pt idx="1103">
                        <c:v>23.34</c:v>
                      </c:pt>
                      <c:pt idx="1104">
                        <c:v>24.603000000000002</c:v>
                      </c:pt>
                      <c:pt idx="1105">
                        <c:v>24.622</c:v>
                      </c:pt>
                      <c:pt idx="1106">
                        <c:v>24.626999999999999</c:v>
                      </c:pt>
                      <c:pt idx="1107">
                        <c:v>24.591999999999999</c:v>
                      </c:pt>
                      <c:pt idx="1108">
                        <c:v>24.474</c:v>
                      </c:pt>
                      <c:pt idx="1109">
                        <c:v>24.355</c:v>
                      </c:pt>
                      <c:pt idx="1110">
                        <c:v>24.335000000000001</c:v>
                      </c:pt>
                      <c:pt idx="1111">
                        <c:v>24.361999999999998</c:v>
                      </c:pt>
                      <c:pt idx="1112">
                        <c:v>24.37</c:v>
                      </c:pt>
                      <c:pt idx="1113">
                        <c:v>24.372</c:v>
                      </c:pt>
                      <c:pt idx="1114">
                        <c:v>24.31</c:v>
                      </c:pt>
                      <c:pt idx="1115">
                        <c:v>24.224</c:v>
                      </c:pt>
                      <c:pt idx="1116">
                        <c:v>24.146000000000001</c:v>
                      </c:pt>
                      <c:pt idx="1117">
                        <c:v>24.062000000000001</c:v>
                      </c:pt>
                      <c:pt idx="1118">
                        <c:v>23.992999999999999</c:v>
                      </c:pt>
                      <c:pt idx="1119">
                        <c:v>23.936</c:v>
                      </c:pt>
                      <c:pt idx="1120">
                        <c:v>23.85</c:v>
                      </c:pt>
                      <c:pt idx="1121">
                        <c:v>23.811</c:v>
                      </c:pt>
                      <c:pt idx="1122">
                        <c:v>23.736000000000001</c:v>
                      </c:pt>
                      <c:pt idx="1123">
                        <c:v>23.663</c:v>
                      </c:pt>
                      <c:pt idx="1124">
                        <c:v>23.614999999999998</c:v>
                      </c:pt>
                      <c:pt idx="1125">
                        <c:v>23.55</c:v>
                      </c:pt>
                      <c:pt idx="1126">
                        <c:v>23.474</c:v>
                      </c:pt>
                      <c:pt idx="1127">
                        <c:v>23.382999999999999</c:v>
                      </c:pt>
                      <c:pt idx="1128">
                        <c:v>23.381</c:v>
                      </c:pt>
                      <c:pt idx="1129">
                        <c:v>23.324999999999999</c:v>
                      </c:pt>
                      <c:pt idx="1130">
                        <c:v>23.152000000000001</c:v>
                      </c:pt>
                      <c:pt idx="1131">
                        <c:v>23.12</c:v>
                      </c:pt>
                      <c:pt idx="1132">
                        <c:v>23.106999999999999</c:v>
                      </c:pt>
                      <c:pt idx="1133">
                        <c:v>23.056000000000001</c:v>
                      </c:pt>
                      <c:pt idx="1134">
                        <c:v>22.96</c:v>
                      </c:pt>
                      <c:pt idx="1135">
                        <c:v>22.902000000000001</c:v>
                      </c:pt>
                      <c:pt idx="1136">
                        <c:v>22.83</c:v>
                      </c:pt>
                      <c:pt idx="1137">
                        <c:v>22.805</c:v>
                      </c:pt>
                      <c:pt idx="1138">
                        <c:v>22.765999999999998</c:v>
                      </c:pt>
                      <c:pt idx="1139">
                        <c:v>22.693000000000001</c:v>
                      </c:pt>
                      <c:pt idx="1140">
                        <c:v>22.632000000000001</c:v>
                      </c:pt>
                      <c:pt idx="1141">
                        <c:v>22.558</c:v>
                      </c:pt>
                      <c:pt idx="1142">
                        <c:v>22.576000000000001</c:v>
                      </c:pt>
                      <c:pt idx="1143">
                        <c:v>22.631</c:v>
                      </c:pt>
                      <c:pt idx="1144">
                        <c:v>22.628</c:v>
                      </c:pt>
                      <c:pt idx="1145">
                        <c:v>22.664000000000001</c:v>
                      </c:pt>
                      <c:pt idx="1146">
                        <c:v>22.721</c:v>
                      </c:pt>
                      <c:pt idx="1147">
                        <c:v>22.710999999999999</c:v>
                      </c:pt>
                      <c:pt idx="1148">
                        <c:v>22.678999999999998</c:v>
                      </c:pt>
                      <c:pt idx="1149">
                        <c:v>22.725999999999999</c:v>
                      </c:pt>
                      <c:pt idx="1150">
                        <c:v>22.785</c:v>
                      </c:pt>
                      <c:pt idx="1151">
                        <c:v>22.837</c:v>
                      </c:pt>
                      <c:pt idx="1152">
                        <c:v>22.864000000000001</c:v>
                      </c:pt>
                      <c:pt idx="1153">
                        <c:v>22.902999999999999</c:v>
                      </c:pt>
                      <c:pt idx="1154">
                        <c:v>23.501999999999999</c:v>
                      </c:pt>
                      <c:pt idx="1155">
                        <c:v>23.553999999999998</c:v>
                      </c:pt>
                      <c:pt idx="1156">
                        <c:v>23.591000000000001</c:v>
                      </c:pt>
                      <c:pt idx="1157">
                        <c:v>23.617999999999999</c:v>
                      </c:pt>
                      <c:pt idx="1158">
                        <c:v>23.65</c:v>
                      </c:pt>
                      <c:pt idx="1159">
                        <c:v>23.681000000000001</c:v>
                      </c:pt>
                      <c:pt idx="1160">
                        <c:v>23.707000000000001</c:v>
                      </c:pt>
                      <c:pt idx="1161">
                        <c:v>23.715</c:v>
                      </c:pt>
                      <c:pt idx="1162">
                        <c:v>23.731999999999999</c:v>
                      </c:pt>
                      <c:pt idx="1163">
                        <c:v>23.76</c:v>
                      </c:pt>
                      <c:pt idx="1164">
                        <c:v>23.785</c:v>
                      </c:pt>
                      <c:pt idx="1165">
                        <c:v>23.774000000000001</c:v>
                      </c:pt>
                      <c:pt idx="1166">
                        <c:v>23.774000000000001</c:v>
                      </c:pt>
                      <c:pt idx="1167">
                        <c:v>23.795000000000002</c:v>
                      </c:pt>
                      <c:pt idx="1168">
                        <c:v>23.8</c:v>
                      </c:pt>
                      <c:pt idx="1169">
                        <c:v>23.826000000000001</c:v>
                      </c:pt>
                      <c:pt idx="1170">
                        <c:v>23.847000000000001</c:v>
                      </c:pt>
                      <c:pt idx="1171">
                        <c:v>23.856000000000002</c:v>
                      </c:pt>
                      <c:pt idx="1172">
                        <c:v>23.855</c:v>
                      </c:pt>
                      <c:pt idx="1173">
                        <c:v>23.861000000000001</c:v>
                      </c:pt>
                      <c:pt idx="1174">
                        <c:v>23.872</c:v>
                      </c:pt>
                      <c:pt idx="1175">
                        <c:v>23.879000000000001</c:v>
                      </c:pt>
                      <c:pt idx="1176">
                        <c:v>23.888999999999999</c:v>
                      </c:pt>
                      <c:pt idx="1177">
                        <c:v>23.891999999999999</c:v>
                      </c:pt>
                      <c:pt idx="1178">
                        <c:v>23.895</c:v>
                      </c:pt>
                      <c:pt idx="1179">
                        <c:v>23.902999999999999</c:v>
                      </c:pt>
                      <c:pt idx="1180">
                        <c:v>23.919</c:v>
                      </c:pt>
                      <c:pt idx="1181">
                        <c:v>23.937999999999999</c:v>
                      </c:pt>
                      <c:pt idx="1182">
                        <c:v>23.952000000000002</c:v>
                      </c:pt>
                      <c:pt idx="1183">
                        <c:v>23.954999999999998</c:v>
                      </c:pt>
                      <c:pt idx="1184">
                        <c:v>23.946000000000002</c:v>
                      </c:pt>
                      <c:pt idx="1185">
                        <c:v>23.937999999999999</c:v>
                      </c:pt>
                      <c:pt idx="1186">
                        <c:v>23.942</c:v>
                      </c:pt>
                      <c:pt idx="1187">
                        <c:v>23.946999999999999</c:v>
                      </c:pt>
                      <c:pt idx="1188">
                        <c:v>23.952000000000002</c:v>
                      </c:pt>
                      <c:pt idx="1189">
                        <c:v>23.971</c:v>
                      </c:pt>
                      <c:pt idx="1190">
                        <c:v>23.946000000000002</c:v>
                      </c:pt>
                      <c:pt idx="1191">
                        <c:v>23.956</c:v>
                      </c:pt>
                      <c:pt idx="1192">
                        <c:v>23.972999999999999</c:v>
                      </c:pt>
                      <c:pt idx="1193">
                        <c:v>23.984999999999999</c:v>
                      </c:pt>
                      <c:pt idx="1194">
                        <c:v>23.998999999999999</c:v>
                      </c:pt>
                      <c:pt idx="1195">
                        <c:v>24.013000000000002</c:v>
                      </c:pt>
                      <c:pt idx="1196">
                        <c:v>24.029</c:v>
                      </c:pt>
                      <c:pt idx="1197">
                        <c:v>24.045999999999999</c:v>
                      </c:pt>
                      <c:pt idx="1198">
                        <c:v>24.297000000000001</c:v>
                      </c:pt>
                      <c:pt idx="1199">
                        <c:v>24.315000000000001</c:v>
                      </c:pt>
                      <c:pt idx="1200">
                        <c:v>24.34</c:v>
                      </c:pt>
                      <c:pt idx="1201">
                        <c:v>24.364999999999998</c:v>
                      </c:pt>
                      <c:pt idx="1202">
                        <c:v>24.385000000000002</c:v>
                      </c:pt>
                      <c:pt idx="1203">
                        <c:v>24.402000000000001</c:v>
                      </c:pt>
                      <c:pt idx="1204">
                        <c:v>24.417999999999999</c:v>
                      </c:pt>
                      <c:pt idx="1205">
                        <c:v>24.43</c:v>
                      </c:pt>
                      <c:pt idx="1206">
                        <c:v>24.437999999999999</c:v>
                      </c:pt>
                      <c:pt idx="1207">
                        <c:v>24.452000000000002</c:v>
                      </c:pt>
                      <c:pt idx="1208">
                        <c:v>24.466000000000001</c:v>
                      </c:pt>
                      <c:pt idx="1209">
                        <c:v>24.477</c:v>
                      </c:pt>
                      <c:pt idx="1210">
                        <c:v>24.492999999999999</c:v>
                      </c:pt>
                      <c:pt idx="1211">
                        <c:v>24.507999999999999</c:v>
                      </c:pt>
                      <c:pt idx="1212">
                        <c:v>24.504999999999999</c:v>
                      </c:pt>
                      <c:pt idx="1213">
                        <c:v>24.515000000000001</c:v>
                      </c:pt>
                      <c:pt idx="1214">
                        <c:v>24.51</c:v>
                      </c:pt>
                      <c:pt idx="1215">
                        <c:v>24.524000000000001</c:v>
                      </c:pt>
                      <c:pt idx="1216">
                        <c:v>24.539000000000001</c:v>
                      </c:pt>
                      <c:pt idx="1217">
                        <c:v>24.556999999999999</c:v>
                      </c:pt>
                      <c:pt idx="1218">
                        <c:v>24.574999999999999</c:v>
                      </c:pt>
                      <c:pt idx="1219">
                        <c:v>24.577000000000002</c:v>
                      </c:pt>
                      <c:pt idx="1220">
                        <c:v>24.579000000000001</c:v>
                      </c:pt>
                      <c:pt idx="1221">
                        <c:v>24.585999999999999</c:v>
                      </c:pt>
                      <c:pt idx="1222">
                        <c:v>24.588000000000001</c:v>
                      </c:pt>
                      <c:pt idx="1223">
                        <c:v>24.593</c:v>
                      </c:pt>
                      <c:pt idx="1224">
                        <c:v>24.599</c:v>
                      </c:pt>
                      <c:pt idx="1225">
                        <c:v>24.596</c:v>
                      </c:pt>
                      <c:pt idx="1226">
                        <c:v>24.594999999999999</c:v>
                      </c:pt>
                      <c:pt idx="1227">
                        <c:v>24.606999999999999</c:v>
                      </c:pt>
                      <c:pt idx="1228">
                        <c:v>24.617000000000001</c:v>
                      </c:pt>
                      <c:pt idx="1229">
                        <c:v>24.620999999999999</c:v>
                      </c:pt>
                      <c:pt idx="1230">
                        <c:v>24.620999999999999</c:v>
                      </c:pt>
                      <c:pt idx="1231">
                        <c:v>24.617000000000001</c:v>
                      </c:pt>
                      <c:pt idx="1232">
                        <c:v>24.594000000000001</c:v>
                      </c:pt>
                      <c:pt idx="1233">
                        <c:v>24.581</c:v>
                      </c:pt>
                      <c:pt idx="1234">
                        <c:v>24.584</c:v>
                      </c:pt>
                      <c:pt idx="1235">
                        <c:v>24.574999999999999</c:v>
                      </c:pt>
                      <c:pt idx="1236">
                        <c:v>24.504000000000001</c:v>
                      </c:pt>
                      <c:pt idx="1237">
                        <c:v>24.471</c:v>
                      </c:pt>
                      <c:pt idx="1238">
                        <c:v>24.488</c:v>
                      </c:pt>
                      <c:pt idx="1239">
                        <c:v>24.474</c:v>
                      </c:pt>
                      <c:pt idx="1240">
                        <c:v>24.475999999999999</c:v>
                      </c:pt>
                      <c:pt idx="1241">
                        <c:v>24.457000000000001</c:v>
                      </c:pt>
                      <c:pt idx="1242">
                        <c:v>24.277000000000001</c:v>
                      </c:pt>
                      <c:pt idx="1243">
                        <c:v>24.315999999999999</c:v>
                      </c:pt>
                      <c:pt idx="1244">
                        <c:v>24.338000000000001</c:v>
                      </c:pt>
                      <c:pt idx="1245">
                        <c:v>24.353999999999999</c:v>
                      </c:pt>
                      <c:pt idx="1246">
                        <c:v>24.370999999999999</c:v>
                      </c:pt>
                      <c:pt idx="1247">
                        <c:v>24.385999999999999</c:v>
                      </c:pt>
                      <c:pt idx="1248">
                        <c:v>24.407</c:v>
                      </c:pt>
                      <c:pt idx="1249">
                        <c:v>24.428000000000001</c:v>
                      </c:pt>
                      <c:pt idx="1250">
                        <c:v>24.45</c:v>
                      </c:pt>
                      <c:pt idx="1251">
                        <c:v>24.468</c:v>
                      </c:pt>
                      <c:pt idx="1252">
                        <c:v>24.475999999999999</c:v>
                      </c:pt>
                      <c:pt idx="1253">
                        <c:v>24.481999999999999</c:v>
                      </c:pt>
                      <c:pt idx="1254">
                        <c:v>24.49</c:v>
                      </c:pt>
                      <c:pt idx="1255">
                        <c:v>24.5</c:v>
                      </c:pt>
                      <c:pt idx="1256">
                        <c:v>24.498000000000001</c:v>
                      </c:pt>
                      <c:pt idx="1257">
                        <c:v>24.48</c:v>
                      </c:pt>
                      <c:pt idx="1258">
                        <c:v>24.478999999999999</c:v>
                      </c:pt>
                      <c:pt idx="1259">
                        <c:v>24.484999999999999</c:v>
                      </c:pt>
                      <c:pt idx="1260">
                        <c:v>24.481999999999999</c:v>
                      </c:pt>
                      <c:pt idx="1261">
                        <c:v>24.48</c:v>
                      </c:pt>
                      <c:pt idx="1262">
                        <c:v>24.468</c:v>
                      </c:pt>
                      <c:pt idx="1263">
                        <c:v>24.466000000000001</c:v>
                      </c:pt>
                      <c:pt idx="1264">
                        <c:v>24.478999999999999</c:v>
                      </c:pt>
                      <c:pt idx="1265">
                        <c:v>24.497</c:v>
                      </c:pt>
                      <c:pt idx="1266">
                        <c:v>24.510999999999999</c:v>
                      </c:pt>
                      <c:pt idx="1267">
                        <c:v>24.533000000000001</c:v>
                      </c:pt>
                      <c:pt idx="1268">
                        <c:v>24.55</c:v>
                      </c:pt>
                      <c:pt idx="1269">
                        <c:v>24.553000000000001</c:v>
                      </c:pt>
                      <c:pt idx="1270">
                        <c:v>24.564</c:v>
                      </c:pt>
                      <c:pt idx="1271">
                        <c:v>24.571000000000002</c:v>
                      </c:pt>
                      <c:pt idx="1272">
                        <c:v>24.579000000000001</c:v>
                      </c:pt>
                      <c:pt idx="1273">
                        <c:v>24.576000000000001</c:v>
                      </c:pt>
                      <c:pt idx="1274">
                        <c:v>24.576000000000001</c:v>
                      </c:pt>
                      <c:pt idx="1275">
                        <c:v>24.577000000000002</c:v>
                      </c:pt>
                      <c:pt idx="1276">
                        <c:v>24.574000000000002</c:v>
                      </c:pt>
                      <c:pt idx="1277">
                        <c:v>24.559000000000001</c:v>
                      </c:pt>
                      <c:pt idx="1278">
                        <c:v>24.548999999999999</c:v>
                      </c:pt>
                      <c:pt idx="1279">
                        <c:v>24.55</c:v>
                      </c:pt>
                      <c:pt idx="1280">
                        <c:v>24.545999999999999</c:v>
                      </c:pt>
                      <c:pt idx="1281">
                        <c:v>24.547999999999998</c:v>
                      </c:pt>
                      <c:pt idx="1282">
                        <c:v>24.556000000000001</c:v>
                      </c:pt>
                      <c:pt idx="1283">
                        <c:v>24.56</c:v>
                      </c:pt>
                      <c:pt idx="1284">
                        <c:v>24.568000000000001</c:v>
                      </c:pt>
                      <c:pt idx="1285">
                        <c:v>24.577999999999999</c:v>
                      </c:pt>
                      <c:pt idx="1286">
                        <c:v>24.59</c:v>
                      </c:pt>
                      <c:pt idx="1287">
                        <c:v>24.603000000000002</c:v>
                      </c:pt>
                      <c:pt idx="1288">
                        <c:v>24.614999999999998</c:v>
                      </c:pt>
                      <c:pt idx="1289">
                        <c:v>24.626999999999999</c:v>
                      </c:pt>
                      <c:pt idx="1290">
                        <c:v>24.641999999999999</c:v>
                      </c:pt>
                      <c:pt idx="1291">
                        <c:v>24.652000000000001</c:v>
                      </c:pt>
                      <c:pt idx="1292">
                        <c:v>24.675000000000001</c:v>
                      </c:pt>
                      <c:pt idx="1293">
                        <c:v>24.707999999999998</c:v>
                      </c:pt>
                      <c:pt idx="1294">
                        <c:v>24.721</c:v>
                      </c:pt>
                      <c:pt idx="1295">
                        <c:v>24.706</c:v>
                      </c:pt>
                      <c:pt idx="1296">
                        <c:v>24.699000000000002</c:v>
                      </c:pt>
                      <c:pt idx="1297">
                        <c:v>24.712</c:v>
                      </c:pt>
                      <c:pt idx="1298">
                        <c:v>24.718</c:v>
                      </c:pt>
                      <c:pt idx="1299">
                        <c:v>24.728000000000002</c:v>
                      </c:pt>
                      <c:pt idx="1300">
                        <c:v>24.725999999999999</c:v>
                      </c:pt>
                      <c:pt idx="1301">
                        <c:v>24.736000000000001</c:v>
                      </c:pt>
                      <c:pt idx="1302">
                        <c:v>24.736999999999998</c:v>
                      </c:pt>
                      <c:pt idx="1303">
                        <c:v>24.741</c:v>
                      </c:pt>
                      <c:pt idx="1304">
                        <c:v>24.745999999999999</c:v>
                      </c:pt>
                      <c:pt idx="1305">
                        <c:v>24.741</c:v>
                      </c:pt>
                      <c:pt idx="1306">
                        <c:v>24.742999999999999</c:v>
                      </c:pt>
                      <c:pt idx="1307">
                        <c:v>24.725999999999999</c:v>
                      </c:pt>
                      <c:pt idx="1308">
                        <c:v>24.738</c:v>
                      </c:pt>
                      <c:pt idx="1309">
                        <c:v>24.747</c:v>
                      </c:pt>
                      <c:pt idx="1310">
                        <c:v>24.747</c:v>
                      </c:pt>
                      <c:pt idx="1311">
                        <c:v>24.754999999999999</c:v>
                      </c:pt>
                      <c:pt idx="1312">
                        <c:v>24.734000000000002</c:v>
                      </c:pt>
                      <c:pt idx="1313">
                        <c:v>24.725000000000001</c:v>
                      </c:pt>
                      <c:pt idx="1314">
                        <c:v>24.72</c:v>
                      </c:pt>
                      <c:pt idx="1315">
                        <c:v>24.7</c:v>
                      </c:pt>
                      <c:pt idx="1316">
                        <c:v>24.68</c:v>
                      </c:pt>
                      <c:pt idx="1317">
                        <c:v>24.670999999999999</c:v>
                      </c:pt>
                      <c:pt idx="1318">
                        <c:v>24.663</c:v>
                      </c:pt>
                      <c:pt idx="1319">
                        <c:v>24.670999999999999</c:v>
                      </c:pt>
                      <c:pt idx="1320">
                        <c:v>24.667999999999999</c:v>
                      </c:pt>
                      <c:pt idx="1321">
                        <c:v>24.675000000000001</c:v>
                      </c:pt>
                      <c:pt idx="1322">
                        <c:v>24.661000000000001</c:v>
                      </c:pt>
                      <c:pt idx="1323">
                        <c:v>24.658000000000001</c:v>
                      </c:pt>
                      <c:pt idx="1324">
                        <c:v>24.661000000000001</c:v>
                      </c:pt>
                      <c:pt idx="1325">
                        <c:v>24.667999999999999</c:v>
                      </c:pt>
                      <c:pt idx="1326">
                        <c:v>24.675000000000001</c:v>
                      </c:pt>
                      <c:pt idx="1327">
                        <c:v>24.687000000000001</c:v>
                      </c:pt>
                      <c:pt idx="1328">
                        <c:v>24.675999999999998</c:v>
                      </c:pt>
                      <c:pt idx="1329">
                        <c:v>24.681999999999999</c:v>
                      </c:pt>
                      <c:pt idx="1330">
                        <c:v>24.702999999999999</c:v>
                      </c:pt>
                      <c:pt idx="1331">
                        <c:v>24.719000000000001</c:v>
                      </c:pt>
                      <c:pt idx="1332">
                        <c:v>24.716000000000001</c:v>
                      </c:pt>
                      <c:pt idx="1333">
                        <c:v>26.265000000000001</c:v>
                      </c:pt>
                      <c:pt idx="1334">
                        <c:v>26.292999999999999</c:v>
                      </c:pt>
                      <c:pt idx="1335">
                        <c:v>26.305</c:v>
                      </c:pt>
                      <c:pt idx="1336">
                        <c:v>26.286000000000001</c:v>
                      </c:pt>
                      <c:pt idx="1337">
                        <c:v>26.271999999999998</c:v>
                      </c:pt>
                      <c:pt idx="1338">
                        <c:v>26.265000000000001</c:v>
                      </c:pt>
                      <c:pt idx="1339">
                        <c:v>26.25</c:v>
                      </c:pt>
                      <c:pt idx="1340">
                        <c:v>26.242999999999999</c:v>
                      </c:pt>
                      <c:pt idx="1341">
                        <c:v>26.233000000000001</c:v>
                      </c:pt>
                      <c:pt idx="1342">
                        <c:v>26.222000000000001</c:v>
                      </c:pt>
                      <c:pt idx="1343">
                        <c:v>26.209</c:v>
                      </c:pt>
                      <c:pt idx="1344">
                        <c:v>26.198</c:v>
                      </c:pt>
                      <c:pt idx="1345">
                        <c:v>26.18</c:v>
                      </c:pt>
                      <c:pt idx="1346">
                        <c:v>26.196999999999999</c:v>
                      </c:pt>
                      <c:pt idx="1347">
                        <c:v>26.225999999999999</c:v>
                      </c:pt>
                      <c:pt idx="1348">
                        <c:v>26.268000000000001</c:v>
                      </c:pt>
                      <c:pt idx="1349">
                        <c:v>26.338999999999999</c:v>
                      </c:pt>
                      <c:pt idx="1350">
                        <c:v>26.416</c:v>
                      </c:pt>
                      <c:pt idx="1351">
                        <c:v>26.506</c:v>
                      </c:pt>
                      <c:pt idx="1352">
                        <c:v>26.588000000000001</c:v>
                      </c:pt>
                      <c:pt idx="1353">
                        <c:v>26.670999999999999</c:v>
                      </c:pt>
                      <c:pt idx="1354">
                        <c:v>26.748999999999999</c:v>
                      </c:pt>
                      <c:pt idx="1355">
                        <c:v>26.832999999999998</c:v>
                      </c:pt>
                      <c:pt idx="1356">
                        <c:v>26.914000000000001</c:v>
                      </c:pt>
                      <c:pt idx="1357">
                        <c:v>26.986999999999998</c:v>
                      </c:pt>
                      <c:pt idx="1358">
                        <c:v>27.062999999999999</c:v>
                      </c:pt>
                      <c:pt idx="1359">
                        <c:v>27.148</c:v>
                      </c:pt>
                      <c:pt idx="1360">
                        <c:v>27.224</c:v>
                      </c:pt>
                      <c:pt idx="1361">
                        <c:v>27.306000000000001</c:v>
                      </c:pt>
                      <c:pt idx="1362">
                        <c:v>27.384</c:v>
                      </c:pt>
                      <c:pt idx="1363">
                        <c:v>27.431999999999999</c:v>
                      </c:pt>
                      <c:pt idx="1364">
                        <c:v>27.484000000000002</c:v>
                      </c:pt>
                      <c:pt idx="1365">
                        <c:v>27.527999999999999</c:v>
                      </c:pt>
                      <c:pt idx="1366">
                        <c:v>27.574000000000002</c:v>
                      </c:pt>
                      <c:pt idx="1367">
                        <c:v>27.619</c:v>
                      </c:pt>
                      <c:pt idx="1368">
                        <c:v>27.663</c:v>
                      </c:pt>
                      <c:pt idx="1369">
                        <c:v>27.701000000000001</c:v>
                      </c:pt>
                      <c:pt idx="1370">
                        <c:v>27.731999999999999</c:v>
                      </c:pt>
                      <c:pt idx="1371">
                        <c:v>27.721</c:v>
                      </c:pt>
                      <c:pt idx="1372">
                        <c:v>27.724</c:v>
                      </c:pt>
                      <c:pt idx="1373">
                        <c:v>27.731000000000002</c:v>
                      </c:pt>
                      <c:pt idx="1374">
                        <c:v>27.748000000000001</c:v>
                      </c:pt>
                      <c:pt idx="1375">
                        <c:v>27.756</c:v>
                      </c:pt>
                      <c:pt idx="1376">
                        <c:v>27.753</c:v>
                      </c:pt>
                      <c:pt idx="1377">
                        <c:v>27.753</c:v>
                      </c:pt>
                      <c:pt idx="1378">
                        <c:v>27.754999999999999</c:v>
                      </c:pt>
                      <c:pt idx="1379">
                        <c:v>27.757999999999999</c:v>
                      </c:pt>
                      <c:pt idx="1380">
                        <c:v>27.753</c:v>
                      </c:pt>
                      <c:pt idx="1381">
                        <c:v>27.748000000000001</c:v>
                      </c:pt>
                      <c:pt idx="1382">
                        <c:v>27.738</c:v>
                      </c:pt>
                      <c:pt idx="1383">
                        <c:v>27.713999999999999</c:v>
                      </c:pt>
                      <c:pt idx="1384">
                        <c:v>27.696999999999999</c:v>
                      </c:pt>
                      <c:pt idx="1385">
                        <c:v>27.669</c:v>
                      </c:pt>
                      <c:pt idx="1386">
                        <c:v>27.646999999999998</c:v>
                      </c:pt>
                      <c:pt idx="1387">
                        <c:v>27.606000000000002</c:v>
                      </c:pt>
                      <c:pt idx="1388">
                        <c:v>27.591000000000001</c:v>
                      </c:pt>
                      <c:pt idx="1389">
                        <c:v>27.565999999999999</c:v>
                      </c:pt>
                      <c:pt idx="1390">
                        <c:v>27.541</c:v>
                      </c:pt>
                      <c:pt idx="1391">
                        <c:v>27.512</c:v>
                      </c:pt>
                      <c:pt idx="1392">
                        <c:v>27.495000000000001</c:v>
                      </c:pt>
                      <c:pt idx="1393">
                        <c:v>27.472999999999999</c:v>
                      </c:pt>
                      <c:pt idx="1394">
                        <c:v>27.440999999999999</c:v>
                      </c:pt>
                      <c:pt idx="1395">
                        <c:v>27.416</c:v>
                      </c:pt>
                      <c:pt idx="1396">
                        <c:v>27.378</c:v>
                      </c:pt>
                      <c:pt idx="1397">
                        <c:v>27.254999999999999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507-4FC2-AD1F-5FC005485490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Sheet1!$B$477:$B$742</c:f>
              <c:numCache>
                <c:formatCode>h:mm:ss</c:formatCode>
                <c:ptCount val="266"/>
                <c:pt idx="0">
                  <c:v>0.33425925925925926</c:v>
                </c:pt>
                <c:pt idx="1">
                  <c:v>0.33427083333333335</c:v>
                </c:pt>
                <c:pt idx="2">
                  <c:v>0.33428240740740739</c:v>
                </c:pt>
                <c:pt idx="3">
                  <c:v>0.33429398148148143</c:v>
                </c:pt>
                <c:pt idx="4">
                  <c:v>0.33430555555555558</c:v>
                </c:pt>
                <c:pt idx="5">
                  <c:v>0.33431712962962962</c:v>
                </c:pt>
                <c:pt idx="6">
                  <c:v>0.33432870370370371</c:v>
                </c:pt>
                <c:pt idx="7">
                  <c:v>0.33434027777777775</c:v>
                </c:pt>
                <c:pt idx="8">
                  <c:v>0.33434027777777775</c:v>
                </c:pt>
                <c:pt idx="9">
                  <c:v>0.33435185185185184</c:v>
                </c:pt>
                <c:pt idx="10">
                  <c:v>0.33436342592592588</c:v>
                </c:pt>
                <c:pt idx="11">
                  <c:v>0.33437500000000003</c:v>
                </c:pt>
                <c:pt idx="12">
                  <c:v>0.33438657407407407</c:v>
                </c:pt>
                <c:pt idx="13">
                  <c:v>0.33439814814814817</c:v>
                </c:pt>
                <c:pt idx="14">
                  <c:v>0.33440972222222221</c:v>
                </c:pt>
                <c:pt idx="15">
                  <c:v>0.3344212962962963</c:v>
                </c:pt>
                <c:pt idx="16">
                  <c:v>0.33443287037037034</c:v>
                </c:pt>
                <c:pt idx="17">
                  <c:v>0.33444444444444449</c:v>
                </c:pt>
                <c:pt idx="18">
                  <c:v>0.33445601851851853</c:v>
                </c:pt>
                <c:pt idx="19">
                  <c:v>0.33446759259259262</c:v>
                </c:pt>
                <c:pt idx="20">
                  <c:v>0.33447916666666666</c:v>
                </c:pt>
                <c:pt idx="21">
                  <c:v>0.33449074074074076</c:v>
                </c:pt>
                <c:pt idx="22">
                  <c:v>0.33450231481481479</c:v>
                </c:pt>
                <c:pt idx="23">
                  <c:v>0.33451388888888894</c:v>
                </c:pt>
                <c:pt idx="24">
                  <c:v>0.33452546296296298</c:v>
                </c:pt>
                <c:pt idx="25">
                  <c:v>0.33453703703703702</c:v>
                </c:pt>
                <c:pt idx="26">
                  <c:v>0.33454861111111112</c:v>
                </c:pt>
                <c:pt idx="27">
                  <c:v>0.33456018518518515</c:v>
                </c:pt>
                <c:pt idx="28">
                  <c:v>0.33457175925925925</c:v>
                </c:pt>
                <c:pt idx="29">
                  <c:v>0.33458333333333329</c:v>
                </c:pt>
                <c:pt idx="30">
                  <c:v>0.33459490740740744</c:v>
                </c:pt>
                <c:pt idx="31">
                  <c:v>0.33460648148148148</c:v>
                </c:pt>
                <c:pt idx="32">
                  <c:v>0.33461805555555557</c:v>
                </c:pt>
                <c:pt idx="33">
                  <c:v>0.33462962962962961</c:v>
                </c:pt>
                <c:pt idx="34">
                  <c:v>0.3346412037037037</c:v>
                </c:pt>
                <c:pt idx="35">
                  <c:v>0.33465277777777774</c:v>
                </c:pt>
                <c:pt idx="36">
                  <c:v>0.33466435185185189</c:v>
                </c:pt>
                <c:pt idx="37">
                  <c:v>0.33467592592592593</c:v>
                </c:pt>
                <c:pt idx="38">
                  <c:v>0.33468750000000003</c:v>
                </c:pt>
                <c:pt idx="39">
                  <c:v>0.33469907407407407</c:v>
                </c:pt>
                <c:pt idx="40">
                  <c:v>0.33471064814814816</c:v>
                </c:pt>
                <c:pt idx="41">
                  <c:v>0.3347222222222222</c:v>
                </c:pt>
                <c:pt idx="42">
                  <c:v>0.33473379629629635</c:v>
                </c:pt>
                <c:pt idx="43">
                  <c:v>0.33474537037037039</c:v>
                </c:pt>
                <c:pt idx="44">
                  <c:v>0.33520833333333333</c:v>
                </c:pt>
                <c:pt idx="45">
                  <c:v>0.33521990740740742</c:v>
                </c:pt>
                <c:pt idx="46">
                  <c:v>0.33523148148148146</c:v>
                </c:pt>
                <c:pt idx="47">
                  <c:v>0.3352430555555555</c:v>
                </c:pt>
                <c:pt idx="48">
                  <c:v>0.33525462962962965</c:v>
                </c:pt>
                <c:pt idx="49">
                  <c:v>0.33526620370370369</c:v>
                </c:pt>
                <c:pt idx="50">
                  <c:v>0.33527777777777779</c:v>
                </c:pt>
                <c:pt idx="51">
                  <c:v>0.33528935185185182</c:v>
                </c:pt>
                <c:pt idx="52">
                  <c:v>0.33530092592592592</c:v>
                </c:pt>
                <c:pt idx="53">
                  <c:v>0.33531249999999996</c:v>
                </c:pt>
                <c:pt idx="54">
                  <c:v>0.33532407407407411</c:v>
                </c:pt>
                <c:pt idx="55">
                  <c:v>0.33533564814814815</c:v>
                </c:pt>
                <c:pt idx="56">
                  <c:v>0.33534722222222224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0.3354166666666667</c:v>
                </c:pt>
                <c:pt idx="64">
                  <c:v>0.33542824074074074</c:v>
                </c:pt>
                <c:pt idx="65">
                  <c:v>0.33543981481481483</c:v>
                </c:pt>
                <c:pt idx="66">
                  <c:v>0.33545138888888887</c:v>
                </c:pt>
                <c:pt idx="67">
                  <c:v>0.33546296296296302</c:v>
                </c:pt>
                <c:pt idx="68">
                  <c:v>0.33547453703703706</c:v>
                </c:pt>
                <c:pt idx="69">
                  <c:v>0.3354861111111111</c:v>
                </c:pt>
                <c:pt idx="70">
                  <c:v>0.33549768518518519</c:v>
                </c:pt>
                <c:pt idx="71">
                  <c:v>0.33550925925925923</c:v>
                </c:pt>
                <c:pt idx="72">
                  <c:v>0.33552083333333332</c:v>
                </c:pt>
                <c:pt idx="73">
                  <c:v>0.33553240740740736</c:v>
                </c:pt>
                <c:pt idx="74">
                  <c:v>0.33554398148148151</c:v>
                </c:pt>
                <c:pt idx="75">
                  <c:v>0.33555555555555555</c:v>
                </c:pt>
                <c:pt idx="76">
                  <c:v>0.33589120370370368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0.33606481481481482</c:v>
                </c:pt>
                <c:pt idx="93">
                  <c:v>0.33607638888888891</c:v>
                </c:pt>
                <c:pt idx="94">
                  <c:v>0.33608796296296295</c:v>
                </c:pt>
                <c:pt idx="95">
                  <c:v>0.33609953703703704</c:v>
                </c:pt>
                <c:pt idx="96">
                  <c:v>0.33611111111111108</c:v>
                </c:pt>
                <c:pt idx="97">
                  <c:v>0.33612268518518523</c:v>
                </c:pt>
                <c:pt idx="98">
                  <c:v>0.33613425925925927</c:v>
                </c:pt>
                <c:pt idx="99">
                  <c:v>0.33614583333333337</c:v>
                </c:pt>
                <c:pt idx="100">
                  <c:v>0.3361574074074074</c:v>
                </c:pt>
                <c:pt idx="101">
                  <c:v>0.3361689814814815</c:v>
                </c:pt>
                <c:pt idx="102">
                  <c:v>0.33618055555555554</c:v>
                </c:pt>
                <c:pt idx="103">
                  <c:v>0.33619212962962958</c:v>
                </c:pt>
                <c:pt idx="104">
                  <c:v>0.33620370370370373</c:v>
                </c:pt>
                <c:pt idx="105">
                  <c:v>0.33621527777777777</c:v>
                </c:pt>
                <c:pt idx="106">
                  <c:v>0.33622685185185186</c:v>
                </c:pt>
                <c:pt idx="107">
                  <c:v>0.3362384259259259</c:v>
                </c:pt>
                <c:pt idx="108">
                  <c:v>0.33624999999999999</c:v>
                </c:pt>
                <c:pt idx="109">
                  <c:v>0.33626157407407403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0.33629629629629632</c:v>
                </c:pt>
                <c:pt idx="113">
                  <c:v>0.33655092592592589</c:v>
                </c:pt>
                <c:pt idx="114">
                  <c:v>0.33656250000000004</c:v>
                </c:pt>
                <c:pt idx="115">
                  <c:v>0.33657407407407408</c:v>
                </c:pt>
                <c:pt idx="116">
                  <c:v>0.33658564814814818</c:v>
                </c:pt>
                <c:pt idx="117">
                  <c:v>0.33659722222222221</c:v>
                </c:pt>
                <c:pt idx="118">
                  <c:v>0.33660879629629631</c:v>
                </c:pt>
                <c:pt idx="119">
                  <c:v>0.33662037037037035</c:v>
                </c:pt>
                <c:pt idx="120">
                  <c:v>0.3366319444444445</c:v>
                </c:pt>
                <c:pt idx="121">
                  <c:v>0.33664351851851854</c:v>
                </c:pt>
                <c:pt idx="122">
                  <c:v>0.33665509259259258</c:v>
                </c:pt>
                <c:pt idx="123">
                  <c:v>0.33666666666666667</c:v>
                </c:pt>
                <c:pt idx="124">
                  <c:v>0.33667824074074071</c:v>
                </c:pt>
                <c:pt idx="125">
                  <c:v>0.3366898148148148</c:v>
                </c:pt>
                <c:pt idx="126">
                  <c:v>0.33670138888888884</c:v>
                </c:pt>
                <c:pt idx="127">
                  <c:v>0.33671296296296299</c:v>
                </c:pt>
                <c:pt idx="128">
                  <c:v>0.33672453703703703</c:v>
                </c:pt>
                <c:pt idx="129">
                  <c:v>0.33673611111111112</c:v>
                </c:pt>
                <c:pt idx="130">
                  <c:v>0.33674768518518516</c:v>
                </c:pt>
                <c:pt idx="131">
                  <c:v>0.33675925925925926</c:v>
                </c:pt>
                <c:pt idx="132">
                  <c:v>0.3367708333333333</c:v>
                </c:pt>
                <c:pt idx="133">
                  <c:v>0.33678240740740745</c:v>
                </c:pt>
                <c:pt idx="134">
                  <c:v>0.33679398148148149</c:v>
                </c:pt>
                <c:pt idx="135">
                  <c:v>0.33680555555555558</c:v>
                </c:pt>
                <c:pt idx="136">
                  <c:v>0.33681712962962962</c:v>
                </c:pt>
                <c:pt idx="137">
                  <c:v>0.33682870370370371</c:v>
                </c:pt>
                <c:pt idx="138">
                  <c:v>0.33684027777777775</c:v>
                </c:pt>
                <c:pt idx="139">
                  <c:v>0.3368518518518519</c:v>
                </c:pt>
                <c:pt idx="140">
                  <c:v>0.33686342592592594</c:v>
                </c:pt>
                <c:pt idx="141">
                  <c:v>0.33687500000000004</c:v>
                </c:pt>
                <c:pt idx="142">
                  <c:v>0.33688657407407407</c:v>
                </c:pt>
                <c:pt idx="143">
                  <c:v>0.33689814814814811</c:v>
                </c:pt>
                <c:pt idx="144">
                  <c:v>0.33690972222222221</c:v>
                </c:pt>
                <c:pt idx="145">
                  <c:v>0.33692129629629625</c:v>
                </c:pt>
                <c:pt idx="146">
                  <c:v>0.3369328703703704</c:v>
                </c:pt>
                <c:pt idx="147">
                  <c:v>0.33694444444444444</c:v>
                </c:pt>
                <c:pt idx="148">
                  <c:v>0.33695601851851853</c:v>
                </c:pt>
                <c:pt idx="149">
                  <c:v>0.33696759259259257</c:v>
                </c:pt>
                <c:pt idx="150">
                  <c:v>0.33697916666666666</c:v>
                </c:pt>
                <c:pt idx="151">
                  <c:v>0.33738425925925924</c:v>
                </c:pt>
                <c:pt idx="152">
                  <c:v>0.33739583333333334</c:v>
                </c:pt>
                <c:pt idx="153">
                  <c:v>0.33740740740740738</c:v>
                </c:pt>
                <c:pt idx="154">
                  <c:v>0.33741898148148147</c:v>
                </c:pt>
                <c:pt idx="155">
                  <c:v>0.33743055555555551</c:v>
                </c:pt>
                <c:pt idx="156">
                  <c:v>0.33744212962962966</c:v>
                </c:pt>
                <c:pt idx="157">
                  <c:v>0.3374537037037037</c:v>
                </c:pt>
                <c:pt idx="158">
                  <c:v>0.33746527777777779</c:v>
                </c:pt>
                <c:pt idx="159">
                  <c:v>0.33747685185185183</c:v>
                </c:pt>
                <c:pt idx="160">
                  <c:v>0.33748842592592593</c:v>
                </c:pt>
                <c:pt idx="161">
                  <c:v>0.33749999999999997</c:v>
                </c:pt>
                <c:pt idx="162">
                  <c:v>0.33751157407407412</c:v>
                </c:pt>
                <c:pt idx="163">
                  <c:v>0.33752314814814816</c:v>
                </c:pt>
                <c:pt idx="164">
                  <c:v>0.33753472222222225</c:v>
                </c:pt>
                <c:pt idx="165">
                  <c:v>0.33754629629629629</c:v>
                </c:pt>
                <c:pt idx="166">
                  <c:v>0.33755787037037038</c:v>
                </c:pt>
                <c:pt idx="167">
                  <c:v>0.33756944444444442</c:v>
                </c:pt>
                <c:pt idx="168">
                  <c:v>0.33758101851851857</c:v>
                </c:pt>
                <c:pt idx="169">
                  <c:v>0.33759259259259261</c:v>
                </c:pt>
                <c:pt idx="170">
                  <c:v>0.33760416666666665</c:v>
                </c:pt>
                <c:pt idx="171">
                  <c:v>0.33761574074074074</c:v>
                </c:pt>
                <c:pt idx="172">
                  <c:v>0.33762731481481478</c:v>
                </c:pt>
                <c:pt idx="173">
                  <c:v>0.33763888888888888</c:v>
                </c:pt>
                <c:pt idx="174">
                  <c:v>0.33765046296296292</c:v>
                </c:pt>
                <c:pt idx="175">
                  <c:v>0.33766203703703707</c:v>
                </c:pt>
                <c:pt idx="176">
                  <c:v>0.3376736111111111</c:v>
                </c:pt>
                <c:pt idx="177">
                  <c:v>0.3376851851851852</c:v>
                </c:pt>
                <c:pt idx="178">
                  <c:v>0.33769675925925924</c:v>
                </c:pt>
                <c:pt idx="179">
                  <c:v>0.33770833333333333</c:v>
                </c:pt>
                <c:pt idx="180">
                  <c:v>0.33771990740740737</c:v>
                </c:pt>
                <c:pt idx="181">
                  <c:v>0.33773148148148152</c:v>
                </c:pt>
                <c:pt idx="182">
                  <c:v>0.33774305555555556</c:v>
                </c:pt>
                <c:pt idx="183">
                  <c:v>0.33774305555555556</c:v>
                </c:pt>
                <c:pt idx="184">
                  <c:v>0.33775462962962965</c:v>
                </c:pt>
                <c:pt idx="185">
                  <c:v>0.33776620370370369</c:v>
                </c:pt>
                <c:pt idx="186">
                  <c:v>0.33777777777777779</c:v>
                </c:pt>
                <c:pt idx="187">
                  <c:v>0.33778935185185183</c:v>
                </c:pt>
                <c:pt idx="188">
                  <c:v>0.33780092592592598</c:v>
                </c:pt>
                <c:pt idx="189">
                  <c:v>0.33781250000000002</c:v>
                </c:pt>
                <c:pt idx="190">
                  <c:v>0.33782407407407411</c:v>
                </c:pt>
                <c:pt idx="191">
                  <c:v>0.33783564814814815</c:v>
                </c:pt>
                <c:pt idx="192">
                  <c:v>0.33784722222222219</c:v>
                </c:pt>
                <c:pt idx="193">
                  <c:v>0.33785879629629628</c:v>
                </c:pt>
                <c:pt idx="194">
                  <c:v>0.33787037037037032</c:v>
                </c:pt>
                <c:pt idx="195">
                  <c:v>0.33788194444444447</c:v>
                </c:pt>
                <c:pt idx="196">
                  <c:v>0.33789351851851851</c:v>
                </c:pt>
                <c:pt idx="197">
                  <c:v>0.3379050925925926</c:v>
                </c:pt>
                <c:pt idx="198">
                  <c:v>0.33791666666666664</c:v>
                </c:pt>
                <c:pt idx="199">
                  <c:v>0.33792824074074074</c:v>
                </c:pt>
                <c:pt idx="200">
                  <c:v>0.33793981481481478</c:v>
                </c:pt>
                <c:pt idx="201">
                  <c:v>0.33795138888888893</c:v>
                </c:pt>
                <c:pt idx="202">
                  <c:v>0.33796296296296297</c:v>
                </c:pt>
                <c:pt idx="203">
                  <c:v>0.33797453703703706</c:v>
                </c:pt>
                <c:pt idx="204">
                  <c:v>0.3379861111111111</c:v>
                </c:pt>
                <c:pt idx="205">
                  <c:v>0.33799768518518519</c:v>
                </c:pt>
                <c:pt idx="206">
                  <c:v>0.33833333333333332</c:v>
                </c:pt>
                <c:pt idx="207">
                  <c:v>0.33834490740740741</c:v>
                </c:pt>
                <c:pt idx="208">
                  <c:v>0.33835648148148145</c:v>
                </c:pt>
                <c:pt idx="209">
                  <c:v>0.33836805555555555</c:v>
                </c:pt>
                <c:pt idx="210">
                  <c:v>0.33837962962962959</c:v>
                </c:pt>
                <c:pt idx="211">
                  <c:v>0.33839120370370374</c:v>
                </c:pt>
                <c:pt idx="212">
                  <c:v>0.33840277777777777</c:v>
                </c:pt>
                <c:pt idx="213">
                  <c:v>0.33841435185185187</c:v>
                </c:pt>
                <c:pt idx="214">
                  <c:v>0.33842592592592591</c:v>
                </c:pt>
                <c:pt idx="215">
                  <c:v>0.3384375</c:v>
                </c:pt>
                <c:pt idx="216">
                  <c:v>0.33844907407407404</c:v>
                </c:pt>
                <c:pt idx="217">
                  <c:v>0.33846064814814819</c:v>
                </c:pt>
                <c:pt idx="218">
                  <c:v>0.33847222222222223</c:v>
                </c:pt>
                <c:pt idx="219">
                  <c:v>0.33848379629629632</c:v>
                </c:pt>
                <c:pt idx="220">
                  <c:v>0.33849537037037036</c:v>
                </c:pt>
                <c:pt idx="221">
                  <c:v>0.33850694444444446</c:v>
                </c:pt>
                <c:pt idx="222">
                  <c:v>0.3385185185185185</c:v>
                </c:pt>
                <c:pt idx="223">
                  <c:v>0.33853009259259265</c:v>
                </c:pt>
                <c:pt idx="224">
                  <c:v>0.33854166666666669</c:v>
                </c:pt>
                <c:pt idx="225">
                  <c:v>0.33855324074074072</c:v>
                </c:pt>
                <c:pt idx="226">
                  <c:v>0.33856481481481482</c:v>
                </c:pt>
                <c:pt idx="227">
                  <c:v>0.33857638888888886</c:v>
                </c:pt>
                <c:pt idx="228">
                  <c:v>0.33858796296296295</c:v>
                </c:pt>
                <c:pt idx="229">
                  <c:v>0.33859953703703699</c:v>
                </c:pt>
                <c:pt idx="230">
                  <c:v>0.33861111111111114</c:v>
                </c:pt>
                <c:pt idx="231">
                  <c:v>0.33862268518518518</c:v>
                </c:pt>
                <c:pt idx="232">
                  <c:v>0.33863425925925927</c:v>
                </c:pt>
                <c:pt idx="233">
                  <c:v>0.33864583333333331</c:v>
                </c:pt>
                <c:pt idx="234">
                  <c:v>0.33865740740740741</c:v>
                </c:pt>
                <c:pt idx="235">
                  <c:v>0.33866898148148145</c:v>
                </c:pt>
                <c:pt idx="236">
                  <c:v>0.3386805555555556</c:v>
                </c:pt>
                <c:pt idx="237">
                  <c:v>0.33869212962962963</c:v>
                </c:pt>
                <c:pt idx="238">
                  <c:v>0.33870370370370373</c:v>
                </c:pt>
                <c:pt idx="239">
                  <c:v>0.33871527777777777</c:v>
                </c:pt>
                <c:pt idx="240">
                  <c:v>0.33872685185185186</c:v>
                </c:pt>
                <c:pt idx="241">
                  <c:v>0.3387384259259259</c:v>
                </c:pt>
                <c:pt idx="242">
                  <c:v>0.33875000000000005</c:v>
                </c:pt>
                <c:pt idx="243">
                  <c:v>0.33876157407407409</c:v>
                </c:pt>
                <c:pt idx="244">
                  <c:v>0.33877314814814818</c:v>
                </c:pt>
                <c:pt idx="245">
                  <c:v>0.33878472222222222</c:v>
                </c:pt>
                <c:pt idx="246">
                  <c:v>0.33878472222222222</c:v>
                </c:pt>
                <c:pt idx="247">
                  <c:v>0.33879629629629626</c:v>
                </c:pt>
                <c:pt idx="248">
                  <c:v>0.33880787037037036</c:v>
                </c:pt>
                <c:pt idx="249">
                  <c:v>0.3388194444444444</c:v>
                </c:pt>
                <c:pt idx="250">
                  <c:v>0.33883101851851855</c:v>
                </c:pt>
                <c:pt idx="251">
                  <c:v>0.33884259259259258</c:v>
                </c:pt>
                <c:pt idx="252">
                  <c:v>0.33885416666666668</c:v>
                </c:pt>
                <c:pt idx="253">
                  <c:v>0.33886574074074072</c:v>
                </c:pt>
                <c:pt idx="254">
                  <c:v>0.33887731481481481</c:v>
                </c:pt>
                <c:pt idx="255">
                  <c:v>0.33888888888888885</c:v>
                </c:pt>
                <c:pt idx="256">
                  <c:v>0.338900462962963</c:v>
                </c:pt>
                <c:pt idx="257">
                  <c:v>0.33891203703703704</c:v>
                </c:pt>
                <c:pt idx="258">
                  <c:v>0.33892361111111113</c:v>
                </c:pt>
                <c:pt idx="259">
                  <c:v>0.33893518518518517</c:v>
                </c:pt>
                <c:pt idx="260">
                  <c:v>0.33894675925925927</c:v>
                </c:pt>
                <c:pt idx="261">
                  <c:v>0.33895833333333331</c:v>
                </c:pt>
                <c:pt idx="262">
                  <c:v>0.33896990740740746</c:v>
                </c:pt>
                <c:pt idx="263">
                  <c:v>0.33898148148148149</c:v>
                </c:pt>
                <c:pt idx="264">
                  <c:v>0.33899305555555559</c:v>
                </c:pt>
                <c:pt idx="265">
                  <c:v>0.33900462962962963</c:v>
                </c:pt>
              </c:numCache>
            </c:numRef>
          </c:xVal>
          <c:yVal>
            <c:numRef>
              <c:f>Sheet1!$F$477:$F$742</c:f>
              <c:numCache>
                <c:formatCode>General</c:formatCode>
                <c:ptCount val="266"/>
                <c:pt idx="0">
                  <c:v>865.81817000000001</c:v>
                </c:pt>
                <c:pt idx="1">
                  <c:v>865.81859999999995</c:v>
                </c:pt>
                <c:pt idx="2">
                  <c:v>865.82060999999999</c:v>
                </c:pt>
                <c:pt idx="3">
                  <c:v>865.82281</c:v>
                </c:pt>
                <c:pt idx="4">
                  <c:v>865.82848999999999</c:v>
                </c:pt>
                <c:pt idx="5">
                  <c:v>865.82402999999999</c:v>
                </c:pt>
                <c:pt idx="6">
                  <c:v>865.82115999999996</c:v>
                </c:pt>
                <c:pt idx="7">
                  <c:v>865.82957999999996</c:v>
                </c:pt>
                <c:pt idx="8">
                  <c:v>865.86138000000005</c:v>
                </c:pt>
                <c:pt idx="9">
                  <c:v>865.81866000000002</c:v>
                </c:pt>
                <c:pt idx="10">
                  <c:v>865.82426999999996</c:v>
                </c:pt>
                <c:pt idx="11">
                  <c:v>865.80718000000002</c:v>
                </c:pt>
                <c:pt idx="12">
                  <c:v>865.81420000000003</c:v>
                </c:pt>
                <c:pt idx="13">
                  <c:v>865.83459000000005</c:v>
                </c:pt>
                <c:pt idx="14">
                  <c:v>865.81304</c:v>
                </c:pt>
                <c:pt idx="15">
                  <c:v>865.81804999999997</c:v>
                </c:pt>
                <c:pt idx="16">
                  <c:v>865.82653000000005</c:v>
                </c:pt>
                <c:pt idx="17">
                  <c:v>865.81335000000001</c:v>
                </c:pt>
                <c:pt idx="18">
                  <c:v>865.82848999999999</c:v>
                </c:pt>
                <c:pt idx="19">
                  <c:v>865.82983000000002</c:v>
                </c:pt>
                <c:pt idx="20">
                  <c:v>865.84185000000002</c:v>
                </c:pt>
                <c:pt idx="21">
                  <c:v>865.82348000000002</c:v>
                </c:pt>
                <c:pt idx="22">
                  <c:v>865.83849999999995</c:v>
                </c:pt>
                <c:pt idx="23">
                  <c:v>865.82330000000002</c:v>
                </c:pt>
                <c:pt idx="24">
                  <c:v>865.81358999999998</c:v>
                </c:pt>
                <c:pt idx="25">
                  <c:v>865.82360000000006</c:v>
                </c:pt>
                <c:pt idx="26">
                  <c:v>865.83013000000005</c:v>
                </c:pt>
                <c:pt idx="27">
                  <c:v>865.79076999999995</c:v>
                </c:pt>
                <c:pt idx="28">
                  <c:v>865.81091000000004</c:v>
                </c:pt>
                <c:pt idx="29">
                  <c:v>865.82011999999997</c:v>
                </c:pt>
                <c:pt idx="30">
                  <c:v>865.81677000000002</c:v>
                </c:pt>
                <c:pt idx="31">
                  <c:v>865.81426999999996</c:v>
                </c:pt>
                <c:pt idx="32">
                  <c:v>865.80998999999997</c:v>
                </c:pt>
                <c:pt idx="33">
                  <c:v>865.80523000000005</c:v>
                </c:pt>
                <c:pt idx="34">
                  <c:v>865.81079</c:v>
                </c:pt>
                <c:pt idx="35">
                  <c:v>865.80809999999997</c:v>
                </c:pt>
                <c:pt idx="36">
                  <c:v>865.81866000000002</c:v>
                </c:pt>
                <c:pt idx="37">
                  <c:v>865.8211</c:v>
                </c:pt>
                <c:pt idx="38">
                  <c:v>865.81726000000003</c:v>
                </c:pt>
                <c:pt idx="39">
                  <c:v>865.80767000000003</c:v>
                </c:pt>
                <c:pt idx="40">
                  <c:v>865.83110999999997</c:v>
                </c:pt>
                <c:pt idx="41">
                  <c:v>865.82592</c:v>
                </c:pt>
                <c:pt idx="42">
                  <c:v>865.82690000000002</c:v>
                </c:pt>
                <c:pt idx="43">
                  <c:v>865.81718999999998</c:v>
                </c:pt>
                <c:pt idx="44">
                  <c:v>865.81371999999999</c:v>
                </c:pt>
                <c:pt idx="45">
                  <c:v>865.79064000000005</c:v>
                </c:pt>
                <c:pt idx="46">
                  <c:v>865.80827999999997</c:v>
                </c:pt>
                <c:pt idx="47">
                  <c:v>865.84538999999995</c:v>
                </c:pt>
                <c:pt idx="48">
                  <c:v>865.83685000000003</c:v>
                </c:pt>
                <c:pt idx="49">
                  <c:v>865.82916</c:v>
                </c:pt>
                <c:pt idx="50">
                  <c:v>865.84087999999997</c:v>
                </c:pt>
                <c:pt idx="51">
                  <c:v>865.83879999999999</c:v>
                </c:pt>
                <c:pt idx="52">
                  <c:v>865.83141999999998</c:v>
                </c:pt>
                <c:pt idx="53">
                  <c:v>865.83421999999996</c:v>
                </c:pt>
                <c:pt idx="54">
                  <c:v>865.85356999999999</c:v>
                </c:pt>
                <c:pt idx="55">
                  <c:v>865.81804999999997</c:v>
                </c:pt>
                <c:pt idx="56">
                  <c:v>865.84825999999998</c:v>
                </c:pt>
                <c:pt idx="57">
                  <c:v>865.82719999999995</c:v>
                </c:pt>
                <c:pt idx="58">
                  <c:v>865.83599000000004</c:v>
                </c:pt>
                <c:pt idx="59">
                  <c:v>865.83392000000003</c:v>
                </c:pt>
                <c:pt idx="60">
                  <c:v>865.84045000000003</c:v>
                </c:pt>
                <c:pt idx="61">
                  <c:v>865.82115999999996</c:v>
                </c:pt>
                <c:pt idx="62">
                  <c:v>865.83263999999997</c:v>
                </c:pt>
                <c:pt idx="63">
                  <c:v>865.83483000000001</c:v>
                </c:pt>
                <c:pt idx="64">
                  <c:v>865.82244000000003</c:v>
                </c:pt>
                <c:pt idx="65">
                  <c:v>865.82781</c:v>
                </c:pt>
                <c:pt idx="66">
                  <c:v>865.84283000000005</c:v>
                </c:pt>
                <c:pt idx="67">
                  <c:v>865.83807000000002</c:v>
                </c:pt>
                <c:pt idx="68">
                  <c:v>865.82568000000003</c:v>
                </c:pt>
                <c:pt idx="69">
                  <c:v>865.81451000000004</c:v>
                </c:pt>
                <c:pt idx="70">
                  <c:v>865.81622000000004</c:v>
                </c:pt>
                <c:pt idx="71">
                  <c:v>865.84094000000005</c:v>
                </c:pt>
                <c:pt idx="72">
                  <c:v>865.81884000000002</c:v>
                </c:pt>
                <c:pt idx="73">
                  <c:v>865.84130000000005</c:v>
                </c:pt>
                <c:pt idx="74">
                  <c:v>865.80809999999997</c:v>
                </c:pt>
                <c:pt idx="75">
                  <c:v>865.82568000000003</c:v>
                </c:pt>
                <c:pt idx="76">
                  <c:v>865.79399999999998</c:v>
                </c:pt>
                <c:pt idx="77">
                  <c:v>865.81726000000003</c:v>
                </c:pt>
                <c:pt idx="78">
                  <c:v>865.80804000000001</c:v>
                </c:pt>
                <c:pt idx="79">
                  <c:v>865.78790000000004</c:v>
                </c:pt>
                <c:pt idx="80">
                  <c:v>865.81017999999995</c:v>
                </c:pt>
                <c:pt idx="81">
                  <c:v>865.80615</c:v>
                </c:pt>
                <c:pt idx="82">
                  <c:v>865.80589999999995</c:v>
                </c:pt>
                <c:pt idx="83">
                  <c:v>865.80278999999996</c:v>
                </c:pt>
                <c:pt idx="84">
                  <c:v>865.80163000000005</c:v>
                </c:pt>
                <c:pt idx="85">
                  <c:v>865.80889000000002</c:v>
                </c:pt>
                <c:pt idx="86">
                  <c:v>865.79710999999998</c:v>
                </c:pt>
                <c:pt idx="87">
                  <c:v>865.80998999999997</c:v>
                </c:pt>
                <c:pt idx="88">
                  <c:v>865.79974000000004</c:v>
                </c:pt>
                <c:pt idx="89">
                  <c:v>865.78990999999996</c:v>
                </c:pt>
                <c:pt idx="90">
                  <c:v>865.79528000000005</c:v>
                </c:pt>
                <c:pt idx="91">
                  <c:v>865.80309999999997</c:v>
                </c:pt>
                <c:pt idx="92">
                  <c:v>865.82916</c:v>
                </c:pt>
                <c:pt idx="93">
                  <c:v>865.81622000000004</c:v>
                </c:pt>
                <c:pt idx="94">
                  <c:v>865.83208999999999</c:v>
                </c:pt>
                <c:pt idx="95">
                  <c:v>865.78935999999999</c:v>
                </c:pt>
                <c:pt idx="96">
                  <c:v>865.81371999999999</c:v>
                </c:pt>
                <c:pt idx="97">
                  <c:v>865.79669000000001</c:v>
                </c:pt>
                <c:pt idx="98">
                  <c:v>865.78453999999999</c:v>
                </c:pt>
                <c:pt idx="99">
                  <c:v>865.81578999999999</c:v>
                </c:pt>
                <c:pt idx="100">
                  <c:v>865.81829000000005</c:v>
                </c:pt>
                <c:pt idx="101">
                  <c:v>865.81866000000002</c:v>
                </c:pt>
                <c:pt idx="102">
                  <c:v>865.80029000000002</c:v>
                </c:pt>
                <c:pt idx="103">
                  <c:v>865.79650000000004</c:v>
                </c:pt>
                <c:pt idx="104">
                  <c:v>865.79765999999995</c:v>
                </c:pt>
                <c:pt idx="105">
                  <c:v>865.79583000000002</c:v>
                </c:pt>
                <c:pt idx="106">
                  <c:v>865.80169000000001</c:v>
                </c:pt>
                <c:pt idx="107">
                  <c:v>865.80181000000005</c:v>
                </c:pt>
                <c:pt idx="108">
                  <c:v>865.79528000000005</c:v>
                </c:pt>
                <c:pt idx="109">
                  <c:v>865.81311000000005</c:v>
                </c:pt>
                <c:pt idx="110">
                  <c:v>865.81304</c:v>
                </c:pt>
                <c:pt idx="111">
                  <c:v>865.81060000000002</c:v>
                </c:pt>
                <c:pt idx="112">
                  <c:v>865.8125</c:v>
                </c:pt>
                <c:pt idx="113">
                  <c:v>865.80718000000002</c:v>
                </c:pt>
                <c:pt idx="114">
                  <c:v>865.80322000000001</c:v>
                </c:pt>
                <c:pt idx="115">
                  <c:v>865.77928999999995</c:v>
                </c:pt>
                <c:pt idx="116">
                  <c:v>865.79625999999996</c:v>
                </c:pt>
                <c:pt idx="117">
                  <c:v>865.77954</c:v>
                </c:pt>
                <c:pt idx="118">
                  <c:v>865.79852000000005</c:v>
                </c:pt>
                <c:pt idx="119">
                  <c:v>865.80615</c:v>
                </c:pt>
                <c:pt idx="120">
                  <c:v>865.81176000000005</c:v>
                </c:pt>
                <c:pt idx="121">
                  <c:v>865.78930000000003</c:v>
                </c:pt>
                <c:pt idx="122">
                  <c:v>865.79345000000001</c:v>
                </c:pt>
                <c:pt idx="123">
                  <c:v>865.82635000000005</c:v>
                </c:pt>
                <c:pt idx="124">
                  <c:v>865.81895999999995</c:v>
                </c:pt>
                <c:pt idx="125">
                  <c:v>865.80278999999996</c:v>
                </c:pt>
                <c:pt idx="126">
                  <c:v>865.81158000000005</c:v>
                </c:pt>
                <c:pt idx="127">
                  <c:v>865.80133000000001</c:v>
                </c:pt>
                <c:pt idx="128">
                  <c:v>865.81444999999997</c:v>
                </c:pt>
                <c:pt idx="129">
                  <c:v>865.79687000000001</c:v>
                </c:pt>
                <c:pt idx="130">
                  <c:v>865.81921</c:v>
                </c:pt>
                <c:pt idx="131">
                  <c:v>865.79583000000002</c:v>
                </c:pt>
                <c:pt idx="132">
                  <c:v>865.82141000000001</c:v>
                </c:pt>
                <c:pt idx="133">
                  <c:v>865.82286999999997</c:v>
                </c:pt>
                <c:pt idx="134">
                  <c:v>865.82890999999995</c:v>
                </c:pt>
                <c:pt idx="135">
                  <c:v>865.82610999999997</c:v>
                </c:pt>
                <c:pt idx="136">
                  <c:v>865.81578999999999</c:v>
                </c:pt>
                <c:pt idx="137">
                  <c:v>865.84380999999996</c:v>
                </c:pt>
                <c:pt idx="138">
                  <c:v>865.79039999999998</c:v>
                </c:pt>
                <c:pt idx="139">
                  <c:v>865.80358000000001</c:v>
                </c:pt>
                <c:pt idx="140">
                  <c:v>865.81462999999997</c:v>
                </c:pt>
                <c:pt idx="141">
                  <c:v>865.82928000000004</c:v>
                </c:pt>
                <c:pt idx="142">
                  <c:v>865.81469000000004</c:v>
                </c:pt>
                <c:pt idx="143">
                  <c:v>865.80786000000001</c:v>
                </c:pt>
                <c:pt idx="144">
                  <c:v>865.80780000000004</c:v>
                </c:pt>
                <c:pt idx="145">
                  <c:v>865.80181000000005</c:v>
                </c:pt>
                <c:pt idx="146">
                  <c:v>865.80309999999997</c:v>
                </c:pt>
                <c:pt idx="147">
                  <c:v>865.80389000000002</c:v>
                </c:pt>
                <c:pt idx="148">
                  <c:v>865.82439999999997</c:v>
                </c:pt>
                <c:pt idx="149">
                  <c:v>865.82568000000003</c:v>
                </c:pt>
                <c:pt idx="150">
                  <c:v>865.83117000000004</c:v>
                </c:pt>
                <c:pt idx="151">
                  <c:v>865.79094999999995</c:v>
                </c:pt>
                <c:pt idx="152">
                  <c:v>865.7835</c:v>
                </c:pt>
                <c:pt idx="153">
                  <c:v>865.78381000000002</c:v>
                </c:pt>
                <c:pt idx="154">
                  <c:v>865.78479000000004</c:v>
                </c:pt>
                <c:pt idx="155">
                  <c:v>865.77819</c:v>
                </c:pt>
                <c:pt idx="156">
                  <c:v>865.78355999999997</c:v>
                </c:pt>
                <c:pt idx="157">
                  <c:v>865.78125</c:v>
                </c:pt>
                <c:pt idx="158">
                  <c:v>865.78985</c:v>
                </c:pt>
                <c:pt idx="159">
                  <c:v>865.80949999999996</c:v>
                </c:pt>
                <c:pt idx="160">
                  <c:v>865.79150000000004</c:v>
                </c:pt>
                <c:pt idx="161">
                  <c:v>865.79791</c:v>
                </c:pt>
                <c:pt idx="162">
                  <c:v>865.78570000000002</c:v>
                </c:pt>
                <c:pt idx="163">
                  <c:v>865.81524000000002</c:v>
                </c:pt>
                <c:pt idx="164">
                  <c:v>865.78411000000006</c:v>
                </c:pt>
                <c:pt idx="165">
                  <c:v>865.78796</c:v>
                </c:pt>
                <c:pt idx="166">
                  <c:v>865.79431</c:v>
                </c:pt>
                <c:pt idx="167">
                  <c:v>865.79046000000005</c:v>
                </c:pt>
                <c:pt idx="168">
                  <c:v>865.80975000000001</c:v>
                </c:pt>
                <c:pt idx="169">
                  <c:v>865.79547000000002</c:v>
                </c:pt>
                <c:pt idx="170">
                  <c:v>865.79223000000002</c:v>
                </c:pt>
                <c:pt idx="171">
                  <c:v>865.77733999999998</c:v>
                </c:pt>
                <c:pt idx="172">
                  <c:v>865.77380000000005</c:v>
                </c:pt>
                <c:pt idx="173">
                  <c:v>865.80163000000005</c:v>
                </c:pt>
                <c:pt idx="174">
                  <c:v>865.78301999999996</c:v>
                </c:pt>
                <c:pt idx="175">
                  <c:v>865.79369999999994</c:v>
                </c:pt>
                <c:pt idx="176">
                  <c:v>865.80181000000005</c:v>
                </c:pt>
                <c:pt idx="177">
                  <c:v>865.79217000000006</c:v>
                </c:pt>
                <c:pt idx="178">
                  <c:v>865.81060000000002</c:v>
                </c:pt>
                <c:pt idx="179">
                  <c:v>865.80780000000004</c:v>
                </c:pt>
                <c:pt idx="180">
                  <c:v>865.875</c:v>
                </c:pt>
                <c:pt idx="181">
                  <c:v>865.81407999999999</c:v>
                </c:pt>
                <c:pt idx="182">
                  <c:v>865.81195000000002</c:v>
                </c:pt>
                <c:pt idx="183">
                  <c:v>865.80376999999999</c:v>
                </c:pt>
                <c:pt idx="184">
                  <c:v>865.77313000000004</c:v>
                </c:pt>
                <c:pt idx="185">
                  <c:v>865.77544999999998</c:v>
                </c:pt>
                <c:pt idx="186">
                  <c:v>865.79387999999994</c:v>
                </c:pt>
                <c:pt idx="187">
                  <c:v>865.82055000000003</c:v>
                </c:pt>
                <c:pt idx="188">
                  <c:v>865.77880000000005</c:v>
                </c:pt>
                <c:pt idx="189">
                  <c:v>865.75829999999996</c:v>
                </c:pt>
                <c:pt idx="190">
                  <c:v>865.76696000000004</c:v>
                </c:pt>
                <c:pt idx="191">
                  <c:v>865.78008999999997</c:v>
                </c:pt>
                <c:pt idx="192">
                  <c:v>865.77324999999996</c:v>
                </c:pt>
                <c:pt idx="193">
                  <c:v>865.78485000000001</c:v>
                </c:pt>
                <c:pt idx="194">
                  <c:v>865.78204000000005</c:v>
                </c:pt>
                <c:pt idx="195">
                  <c:v>865.74310000000003</c:v>
                </c:pt>
                <c:pt idx="196">
                  <c:v>865.76080000000002</c:v>
                </c:pt>
                <c:pt idx="197">
                  <c:v>865.75023999999996</c:v>
                </c:pt>
                <c:pt idx="198">
                  <c:v>865.74883999999997</c:v>
                </c:pt>
                <c:pt idx="199">
                  <c:v>865.76025000000004</c:v>
                </c:pt>
                <c:pt idx="200">
                  <c:v>865.76707999999996</c:v>
                </c:pt>
                <c:pt idx="201">
                  <c:v>865.77824999999996</c:v>
                </c:pt>
                <c:pt idx="202">
                  <c:v>865.77362000000005</c:v>
                </c:pt>
                <c:pt idx="203">
                  <c:v>865.76982999999996</c:v>
                </c:pt>
                <c:pt idx="204">
                  <c:v>865.76878999999997</c:v>
                </c:pt>
                <c:pt idx="205">
                  <c:v>865.77251999999999</c:v>
                </c:pt>
                <c:pt idx="206">
                  <c:v>865.79046000000005</c:v>
                </c:pt>
                <c:pt idx="207">
                  <c:v>865.78210000000001</c:v>
                </c:pt>
                <c:pt idx="208">
                  <c:v>865.75310999999999</c:v>
                </c:pt>
                <c:pt idx="209">
                  <c:v>865.74908000000005</c:v>
                </c:pt>
                <c:pt idx="210">
                  <c:v>865.77684999999997</c:v>
                </c:pt>
                <c:pt idx="211">
                  <c:v>865.77624000000003</c:v>
                </c:pt>
                <c:pt idx="212">
                  <c:v>865.76427999999999</c:v>
                </c:pt>
                <c:pt idx="213">
                  <c:v>865.76598999999999</c:v>
                </c:pt>
                <c:pt idx="214">
                  <c:v>865.77026000000001</c:v>
                </c:pt>
                <c:pt idx="215">
                  <c:v>865.77148</c:v>
                </c:pt>
                <c:pt idx="216">
                  <c:v>865.77984000000004</c:v>
                </c:pt>
                <c:pt idx="217">
                  <c:v>865.77587000000005</c:v>
                </c:pt>
                <c:pt idx="218">
                  <c:v>865.79247999999995</c:v>
                </c:pt>
                <c:pt idx="219">
                  <c:v>865.77655000000004</c:v>
                </c:pt>
                <c:pt idx="220">
                  <c:v>865.76585999999998</c:v>
                </c:pt>
                <c:pt idx="221">
                  <c:v>865.77124000000003</c:v>
                </c:pt>
                <c:pt idx="222">
                  <c:v>865.79547000000002</c:v>
                </c:pt>
                <c:pt idx="223">
                  <c:v>865.78552000000002</c:v>
                </c:pt>
                <c:pt idx="224">
                  <c:v>865.77954</c:v>
                </c:pt>
                <c:pt idx="225">
                  <c:v>865.77251999999999</c:v>
                </c:pt>
                <c:pt idx="226">
                  <c:v>865.77116999999998</c:v>
                </c:pt>
                <c:pt idx="227">
                  <c:v>865.77806999999996</c:v>
                </c:pt>
                <c:pt idx="228">
                  <c:v>865.79156</c:v>
                </c:pt>
                <c:pt idx="229">
                  <c:v>865.78411000000006</c:v>
                </c:pt>
                <c:pt idx="230">
                  <c:v>865.79265999999996</c:v>
                </c:pt>
                <c:pt idx="231">
                  <c:v>865.76287000000002</c:v>
                </c:pt>
                <c:pt idx="232">
                  <c:v>865.79876000000002</c:v>
                </c:pt>
                <c:pt idx="233">
                  <c:v>865.76953000000003</c:v>
                </c:pt>
                <c:pt idx="234">
                  <c:v>865.80041000000006</c:v>
                </c:pt>
                <c:pt idx="235">
                  <c:v>865.80003999999997</c:v>
                </c:pt>
                <c:pt idx="236">
                  <c:v>865.79174</c:v>
                </c:pt>
                <c:pt idx="237">
                  <c:v>865.78044999999997</c:v>
                </c:pt>
                <c:pt idx="238">
                  <c:v>865.78515000000004</c:v>
                </c:pt>
                <c:pt idx="239">
                  <c:v>865.78381000000002</c:v>
                </c:pt>
                <c:pt idx="240">
                  <c:v>865.76513</c:v>
                </c:pt>
                <c:pt idx="241">
                  <c:v>865.75787000000003</c:v>
                </c:pt>
                <c:pt idx="242">
                  <c:v>865.79174</c:v>
                </c:pt>
                <c:pt idx="243">
                  <c:v>865.77611999999999</c:v>
                </c:pt>
                <c:pt idx="244">
                  <c:v>865.78075999999999</c:v>
                </c:pt>
                <c:pt idx="245">
                  <c:v>865.78411000000006</c:v>
                </c:pt>
                <c:pt idx="246">
                  <c:v>865.79594999999995</c:v>
                </c:pt>
                <c:pt idx="247">
                  <c:v>865.78686000000005</c:v>
                </c:pt>
                <c:pt idx="248">
                  <c:v>865.79028000000005</c:v>
                </c:pt>
                <c:pt idx="249">
                  <c:v>865.78886999999997</c:v>
                </c:pt>
                <c:pt idx="250">
                  <c:v>865.78801999999996</c:v>
                </c:pt>
                <c:pt idx="251">
                  <c:v>865.77464999999995</c:v>
                </c:pt>
                <c:pt idx="252">
                  <c:v>865.78033000000005</c:v>
                </c:pt>
                <c:pt idx="253">
                  <c:v>865.80687999999998</c:v>
                </c:pt>
                <c:pt idx="254">
                  <c:v>865.78575999999998</c:v>
                </c:pt>
                <c:pt idx="255">
                  <c:v>865.79436999999996</c:v>
                </c:pt>
                <c:pt idx="256">
                  <c:v>865.77319</c:v>
                </c:pt>
                <c:pt idx="257">
                  <c:v>865.78021000000001</c:v>
                </c:pt>
                <c:pt idx="258">
                  <c:v>865.78575999999998</c:v>
                </c:pt>
                <c:pt idx="259">
                  <c:v>865.78607</c:v>
                </c:pt>
                <c:pt idx="260">
                  <c:v>865.78210000000001</c:v>
                </c:pt>
                <c:pt idx="261">
                  <c:v>865.79663000000005</c:v>
                </c:pt>
                <c:pt idx="262">
                  <c:v>865.76878999999997</c:v>
                </c:pt>
                <c:pt idx="263">
                  <c:v>865.77458999999999</c:v>
                </c:pt>
                <c:pt idx="264">
                  <c:v>865.77733999999998</c:v>
                </c:pt>
                <c:pt idx="265">
                  <c:v>865.77824999999996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507-4FC2-AD1F-5FC0054854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PDT (hh:mm:ss)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  <c:max val="22"/>
          <c:min val="1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3740649315462591"/>
          <c:y val="0.67101259408643221"/>
          <c:w val="0.29635989816426472"/>
          <c:h val="0.16932295326998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Sheet1!$B$743:$B$1045</c:f>
              <c:numCache>
                <c:formatCode>h:mm:ss</c:formatCode>
                <c:ptCount val="303"/>
                <c:pt idx="0">
                  <c:v>0.34192129629629631</c:v>
                </c:pt>
                <c:pt idx="1">
                  <c:v>0.34193287037037035</c:v>
                </c:pt>
                <c:pt idx="2">
                  <c:v>0.34194444444444444</c:v>
                </c:pt>
                <c:pt idx="3">
                  <c:v>0.34195601851851848</c:v>
                </c:pt>
                <c:pt idx="4">
                  <c:v>0.34196759259259263</c:v>
                </c:pt>
                <c:pt idx="5">
                  <c:v>0.34197916666666667</c:v>
                </c:pt>
                <c:pt idx="6">
                  <c:v>0.34199074074074076</c:v>
                </c:pt>
                <c:pt idx="7">
                  <c:v>0.3420023148148148</c:v>
                </c:pt>
                <c:pt idx="8">
                  <c:v>0.3420138888888889</c:v>
                </c:pt>
                <c:pt idx="9">
                  <c:v>0.34202546296296293</c:v>
                </c:pt>
                <c:pt idx="10">
                  <c:v>0.34203703703703708</c:v>
                </c:pt>
                <c:pt idx="11">
                  <c:v>0.34204861111111112</c:v>
                </c:pt>
                <c:pt idx="12">
                  <c:v>0.34206018518518522</c:v>
                </c:pt>
                <c:pt idx="13">
                  <c:v>0.34207175925925926</c:v>
                </c:pt>
                <c:pt idx="14">
                  <c:v>0.34208333333333335</c:v>
                </c:pt>
                <c:pt idx="15">
                  <c:v>0.34208333333333335</c:v>
                </c:pt>
                <c:pt idx="16">
                  <c:v>0.34209490740740739</c:v>
                </c:pt>
                <c:pt idx="17">
                  <c:v>0.34210648148148143</c:v>
                </c:pt>
                <c:pt idx="18">
                  <c:v>0.34211805555555558</c:v>
                </c:pt>
                <c:pt idx="19">
                  <c:v>0.34212962962962962</c:v>
                </c:pt>
                <c:pt idx="20">
                  <c:v>0.34214120370370371</c:v>
                </c:pt>
                <c:pt idx="21">
                  <c:v>0.34215277777777775</c:v>
                </c:pt>
                <c:pt idx="22">
                  <c:v>0.34216435185185184</c:v>
                </c:pt>
                <c:pt idx="23">
                  <c:v>0.34217592592592588</c:v>
                </c:pt>
                <c:pt idx="24">
                  <c:v>0.34218750000000003</c:v>
                </c:pt>
                <c:pt idx="25">
                  <c:v>0.34219907407407407</c:v>
                </c:pt>
                <c:pt idx="26">
                  <c:v>0.34221064814814817</c:v>
                </c:pt>
                <c:pt idx="27">
                  <c:v>0.34222222222222221</c:v>
                </c:pt>
                <c:pt idx="28">
                  <c:v>0.3422337962962963</c:v>
                </c:pt>
                <c:pt idx="29">
                  <c:v>0.34224537037037034</c:v>
                </c:pt>
                <c:pt idx="30">
                  <c:v>0.34225694444444449</c:v>
                </c:pt>
                <c:pt idx="31">
                  <c:v>0.34226851851851853</c:v>
                </c:pt>
                <c:pt idx="32">
                  <c:v>0.34228009259259262</c:v>
                </c:pt>
                <c:pt idx="33">
                  <c:v>0.34229166666666666</c:v>
                </c:pt>
                <c:pt idx="34">
                  <c:v>0.34230324074074076</c:v>
                </c:pt>
                <c:pt idx="35">
                  <c:v>0.34231481481481479</c:v>
                </c:pt>
                <c:pt idx="36">
                  <c:v>0.34232638888888883</c:v>
                </c:pt>
                <c:pt idx="37">
                  <c:v>0.34233796296296298</c:v>
                </c:pt>
                <c:pt idx="38">
                  <c:v>0.34234953703703702</c:v>
                </c:pt>
                <c:pt idx="39">
                  <c:v>0.34236111111111112</c:v>
                </c:pt>
                <c:pt idx="40">
                  <c:v>0.34237268518518515</c:v>
                </c:pt>
                <c:pt idx="41">
                  <c:v>0.34238425925925925</c:v>
                </c:pt>
                <c:pt idx="42">
                  <c:v>0.34239583333333329</c:v>
                </c:pt>
                <c:pt idx="43">
                  <c:v>0.34240740740740744</c:v>
                </c:pt>
                <c:pt idx="44">
                  <c:v>0.34241898148148148</c:v>
                </c:pt>
                <c:pt idx="45">
                  <c:v>0.34243055555555557</c:v>
                </c:pt>
                <c:pt idx="46">
                  <c:v>0.34244212962962961</c:v>
                </c:pt>
                <c:pt idx="47">
                  <c:v>0.3424537037037037</c:v>
                </c:pt>
                <c:pt idx="48">
                  <c:v>0.34246527777777774</c:v>
                </c:pt>
                <c:pt idx="49">
                  <c:v>0.34247685185185189</c:v>
                </c:pt>
                <c:pt idx="50">
                  <c:v>0.34248842592592593</c:v>
                </c:pt>
                <c:pt idx="51">
                  <c:v>0.34250000000000003</c:v>
                </c:pt>
                <c:pt idx="52">
                  <c:v>0.34251157407407407</c:v>
                </c:pt>
                <c:pt idx="53">
                  <c:v>0.34252314814814816</c:v>
                </c:pt>
                <c:pt idx="54">
                  <c:v>0.3425347222222222</c:v>
                </c:pt>
                <c:pt idx="55">
                  <c:v>0.34254629629629635</c:v>
                </c:pt>
                <c:pt idx="56">
                  <c:v>0.34255787037037039</c:v>
                </c:pt>
                <c:pt idx="57">
                  <c:v>0.34312499999999996</c:v>
                </c:pt>
                <c:pt idx="58">
                  <c:v>0.34313657407407411</c:v>
                </c:pt>
                <c:pt idx="59">
                  <c:v>0.34314814814814815</c:v>
                </c:pt>
                <c:pt idx="60">
                  <c:v>0.34315972222222224</c:v>
                </c:pt>
                <c:pt idx="61">
                  <c:v>0.34317129629629628</c:v>
                </c:pt>
                <c:pt idx="62">
                  <c:v>0.34318287037037037</c:v>
                </c:pt>
                <c:pt idx="63">
                  <c:v>0.34319444444444441</c:v>
                </c:pt>
                <c:pt idx="64">
                  <c:v>0.34320601851851856</c:v>
                </c:pt>
                <c:pt idx="65">
                  <c:v>0.3432175925925926</c:v>
                </c:pt>
                <c:pt idx="66">
                  <c:v>0.3432291666666667</c:v>
                </c:pt>
                <c:pt idx="67">
                  <c:v>0.34324074074074074</c:v>
                </c:pt>
                <c:pt idx="68">
                  <c:v>0.34325231481481483</c:v>
                </c:pt>
                <c:pt idx="69">
                  <c:v>0.34326388888888887</c:v>
                </c:pt>
                <c:pt idx="70">
                  <c:v>0.34327546296296302</c:v>
                </c:pt>
                <c:pt idx="71">
                  <c:v>0.34328703703703706</c:v>
                </c:pt>
                <c:pt idx="72">
                  <c:v>0.3432986111111111</c:v>
                </c:pt>
                <c:pt idx="73">
                  <c:v>0.34331018518518519</c:v>
                </c:pt>
                <c:pt idx="74">
                  <c:v>0.34332175925925923</c:v>
                </c:pt>
                <c:pt idx="75">
                  <c:v>0.34333333333333332</c:v>
                </c:pt>
                <c:pt idx="76">
                  <c:v>0.34334490740740736</c:v>
                </c:pt>
                <c:pt idx="77">
                  <c:v>0.34335648148148151</c:v>
                </c:pt>
                <c:pt idx="78">
                  <c:v>0.34336805555555555</c:v>
                </c:pt>
                <c:pt idx="79">
                  <c:v>0.34337962962962965</c:v>
                </c:pt>
                <c:pt idx="80">
                  <c:v>0.34339120370370368</c:v>
                </c:pt>
                <c:pt idx="81">
                  <c:v>0.34340277777777778</c:v>
                </c:pt>
                <c:pt idx="82">
                  <c:v>0.34341435185185182</c:v>
                </c:pt>
                <c:pt idx="83">
                  <c:v>0.34342592592592597</c:v>
                </c:pt>
                <c:pt idx="84">
                  <c:v>0.34342592592592597</c:v>
                </c:pt>
                <c:pt idx="85">
                  <c:v>0.34343750000000001</c:v>
                </c:pt>
                <c:pt idx="86">
                  <c:v>0.3434490740740741</c:v>
                </c:pt>
                <c:pt idx="87">
                  <c:v>0.34346064814814814</c:v>
                </c:pt>
                <c:pt idx="88">
                  <c:v>0.34347222222222223</c:v>
                </c:pt>
                <c:pt idx="89">
                  <c:v>0.34348379629629627</c:v>
                </c:pt>
                <c:pt idx="90">
                  <c:v>0.34349537037037042</c:v>
                </c:pt>
                <c:pt idx="91">
                  <c:v>0.34350694444444446</c:v>
                </c:pt>
                <c:pt idx="92">
                  <c:v>0.3435185185185185</c:v>
                </c:pt>
                <c:pt idx="93">
                  <c:v>0.3435300925925926</c:v>
                </c:pt>
                <c:pt idx="94">
                  <c:v>0.34354166666666663</c:v>
                </c:pt>
                <c:pt idx="95">
                  <c:v>0.34355324074074073</c:v>
                </c:pt>
                <c:pt idx="96">
                  <c:v>0.34356481481481477</c:v>
                </c:pt>
                <c:pt idx="97">
                  <c:v>0.34357638888888892</c:v>
                </c:pt>
                <c:pt idx="98">
                  <c:v>0.34358796296296296</c:v>
                </c:pt>
                <c:pt idx="99">
                  <c:v>0.34359953703703705</c:v>
                </c:pt>
                <c:pt idx="100">
                  <c:v>0.34379629629629632</c:v>
                </c:pt>
                <c:pt idx="101">
                  <c:v>0.34380787037037036</c:v>
                </c:pt>
                <c:pt idx="102">
                  <c:v>0.34381944444444446</c:v>
                </c:pt>
                <c:pt idx="103">
                  <c:v>0.34381944444444446</c:v>
                </c:pt>
                <c:pt idx="104">
                  <c:v>0.34383101851851849</c:v>
                </c:pt>
                <c:pt idx="105">
                  <c:v>0.34384259259259259</c:v>
                </c:pt>
                <c:pt idx="106">
                  <c:v>0.34385416666666663</c:v>
                </c:pt>
                <c:pt idx="107">
                  <c:v>0.34386574074074078</c:v>
                </c:pt>
                <c:pt idx="108">
                  <c:v>0.34387731481481482</c:v>
                </c:pt>
                <c:pt idx="109">
                  <c:v>0.34388888888888891</c:v>
                </c:pt>
                <c:pt idx="110">
                  <c:v>0.34390046296296295</c:v>
                </c:pt>
                <c:pt idx="111">
                  <c:v>0.34391203703703704</c:v>
                </c:pt>
                <c:pt idx="112">
                  <c:v>0.34392361111111108</c:v>
                </c:pt>
                <c:pt idx="113">
                  <c:v>0.34393518518518523</c:v>
                </c:pt>
                <c:pt idx="114">
                  <c:v>0.34394675925925927</c:v>
                </c:pt>
                <c:pt idx="115">
                  <c:v>0.34395833333333337</c:v>
                </c:pt>
                <c:pt idx="116">
                  <c:v>0.3439699074074074</c:v>
                </c:pt>
                <c:pt idx="117">
                  <c:v>0.3439814814814815</c:v>
                </c:pt>
                <c:pt idx="118">
                  <c:v>0.34399305555555554</c:v>
                </c:pt>
                <c:pt idx="119">
                  <c:v>0.34400462962962958</c:v>
                </c:pt>
                <c:pt idx="120">
                  <c:v>0.34401620370370373</c:v>
                </c:pt>
                <c:pt idx="121">
                  <c:v>0.34402777777777777</c:v>
                </c:pt>
                <c:pt idx="122">
                  <c:v>0.34403935185185186</c:v>
                </c:pt>
                <c:pt idx="123">
                  <c:v>0.3440509259259259</c:v>
                </c:pt>
                <c:pt idx="124">
                  <c:v>0.34406249999999999</c:v>
                </c:pt>
                <c:pt idx="125">
                  <c:v>0.34407407407407403</c:v>
                </c:pt>
                <c:pt idx="126">
                  <c:v>0.34408564814814818</c:v>
                </c:pt>
                <c:pt idx="127">
                  <c:v>0.34409722222222222</c:v>
                </c:pt>
                <c:pt idx="128">
                  <c:v>0.34410879629629632</c:v>
                </c:pt>
                <c:pt idx="129">
                  <c:v>0.34412037037037035</c:v>
                </c:pt>
                <c:pt idx="130">
                  <c:v>0.34413194444444445</c:v>
                </c:pt>
                <c:pt idx="131">
                  <c:v>0.34414351851851849</c:v>
                </c:pt>
                <c:pt idx="132">
                  <c:v>0.34415509259259264</c:v>
                </c:pt>
                <c:pt idx="133">
                  <c:v>0.34416666666666668</c:v>
                </c:pt>
                <c:pt idx="134">
                  <c:v>0.34417824074074077</c:v>
                </c:pt>
                <c:pt idx="135">
                  <c:v>0.34418981481481481</c:v>
                </c:pt>
                <c:pt idx="136">
                  <c:v>0.3442013888888889</c:v>
                </c:pt>
                <c:pt idx="137">
                  <c:v>0.34421296296296294</c:v>
                </c:pt>
                <c:pt idx="138">
                  <c:v>0.34422453703703698</c:v>
                </c:pt>
                <c:pt idx="139">
                  <c:v>0.34423611111111113</c:v>
                </c:pt>
                <c:pt idx="140">
                  <c:v>0.34424768518518517</c:v>
                </c:pt>
                <c:pt idx="141">
                  <c:v>0.34425925925925926</c:v>
                </c:pt>
                <c:pt idx="142">
                  <c:v>0.3442708333333333</c:v>
                </c:pt>
                <c:pt idx="143">
                  <c:v>0.3442824074074074</c:v>
                </c:pt>
                <c:pt idx="144">
                  <c:v>0.34429398148148144</c:v>
                </c:pt>
                <c:pt idx="145">
                  <c:v>0.34459490740740745</c:v>
                </c:pt>
                <c:pt idx="146">
                  <c:v>0.34460648148148149</c:v>
                </c:pt>
                <c:pt idx="147">
                  <c:v>0.34461805555555558</c:v>
                </c:pt>
                <c:pt idx="148">
                  <c:v>0.34462962962962962</c:v>
                </c:pt>
                <c:pt idx="149">
                  <c:v>0.34464120370370371</c:v>
                </c:pt>
                <c:pt idx="150">
                  <c:v>0.34465277777777775</c:v>
                </c:pt>
                <c:pt idx="151">
                  <c:v>0.3446643518518519</c:v>
                </c:pt>
                <c:pt idx="152">
                  <c:v>0.34467592592592594</c:v>
                </c:pt>
                <c:pt idx="153">
                  <c:v>0.34468750000000004</c:v>
                </c:pt>
                <c:pt idx="154">
                  <c:v>0.34469907407407407</c:v>
                </c:pt>
                <c:pt idx="155">
                  <c:v>0.34471064814814811</c:v>
                </c:pt>
                <c:pt idx="156">
                  <c:v>0.34472222222222221</c:v>
                </c:pt>
                <c:pt idx="157">
                  <c:v>0.34473379629629625</c:v>
                </c:pt>
                <c:pt idx="158">
                  <c:v>0.3447453703703704</c:v>
                </c:pt>
                <c:pt idx="159">
                  <c:v>0.34475694444444444</c:v>
                </c:pt>
                <c:pt idx="160">
                  <c:v>0.34476851851851853</c:v>
                </c:pt>
                <c:pt idx="161">
                  <c:v>0.34476851851851853</c:v>
                </c:pt>
                <c:pt idx="162">
                  <c:v>0.34478009259259257</c:v>
                </c:pt>
                <c:pt idx="163">
                  <c:v>0.34479166666666666</c:v>
                </c:pt>
                <c:pt idx="164">
                  <c:v>0.3448032407407407</c:v>
                </c:pt>
                <c:pt idx="165">
                  <c:v>0.34481481481481485</c:v>
                </c:pt>
                <c:pt idx="166">
                  <c:v>0.34482638888888889</c:v>
                </c:pt>
                <c:pt idx="167">
                  <c:v>0.34483796296296299</c:v>
                </c:pt>
                <c:pt idx="168">
                  <c:v>0.34484953703703702</c:v>
                </c:pt>
                <c:pt idx="169">
                  <c:v>0.34486111111111112</c:v>
                </c:pt>
                <c:pt idx="170">
                  <c:v>0.34487268518518516</c:v>
                </c:pt>
                <c:pt idx="171">
                  <c:v>0.34488425925925931</c:v>
                </c:pt>
                <c:pt idx="172">
                  <c:v>0.34489583333333335</c:v>
                </c:pt>
                <c:pt idx="173">
                  <c:v>0.34490740740740744</c:v>
                </c:pt>
                <c:pt idx="174">
                  <c:v>0.34491898148148148</c:v>
                </c:pt>
                <c:pt idx="175">
                  <c:v>0.34493055555555552</c:v>
                </c:pt>
                <c:pt idx="176">
                  <c:v>0.34494212962962961</c:v>
                </c:pt>
                <c:pt idx="177">
                  <c:v>0.34495370370370365</c:v>
                </c:pt>
                <c:pt idx="178">
                  <c:v>0.3449652777777778</c:v>
                </c:pt>
                <c:pt idx="179">
                  <c:v>0.34497685185185184</c:v>
                </c:pt>
                <c:pt idx="180">
                  <c:v>0.34498842592592593</c:v>
                </c:pt>
                <c:pt idx="181">
                  <c:v>0.34499999999999997</c:v>
                </c:pt>
                <c:pt idx="182">
                  <c:v>0.34501157407407407</c:v>
                </c:pt>
                <c:pt idx="183">
                  <c:v>0.34502314814814811</c:v>
                </c:pt>
                <c:pt idx="184">
                  <c:v>0.34503472222222226</c:v>
                </c:pt>
                <c:pt idx="185">
                  <c:v>0.3450462962962963</c:v>
                </c:pt>
                <c:pt idx="186">
                  <c:v>0.34505787037037039</c:v>
                </c:pt>
                <c:pt idx="187">
                  <c:v>0.34506944444444443</c:v>
                </c:pt>
                <c:pt idx="188">
                  <c:v>0.34528935185185183</c:v>
                </c:pt>
                <c:pt idx="189">
                  <c:v>0.34537037037037038</c:v>
                </c:pt>
                <c:pt idx="190">
                  <c:v>0.34538194444444442</c:v>
                </c:pt>
                <c:pt idx="191">
                  <c:v>0.34539351851851857</c:v>
                </c:pt>
                <c:pt idx="192">
                  <c:v>0.34540509259259261</c:v>
                </c:pt>
                <c:pt idx="193">
                  <c:v>0.34541666666666665</c:v>
                </c:pt>
                <c:pt idx="194">
                  <c:v>0.34542824074074074</c:v>
                </c:pt>
                <c:pt idx="195">
                  <c:v>0.34543981481481478</c:v>
                </c:pt>
                <c:pt idx="196">
                  <c:v>0.34545138888888888</c:v>
                </c:pt>
                <c:pt idx="197">
                  <c:v>0.34546296296296292</c:v>
                </c:pt>
                <c:pt idx="198">
                  <c:v>0.34547453703703707</c:v>
                </c:pt>
                <c:pt idx="199">
                  <c:v>0.3454861111111111</c:v>
                </c:pt>
                <c:pt idx="200">
                  <c:v>0.3454976851851852</c:v>
                </c:pt>
                <c:pt idx="201">
                  <c:v>0.34550925925925924</c:v>
                </c:pt>
                <c:pt idx="202">
                  <c:v>0.34552083333333333</c:v>
                </c:pt>
                <c:pt idx="203">
                  <c:v>0.34553240740740737</c:v>
                </c:pt>
                <c:pt idx="204">
                  <c:v>0.34553240740740737</c:v>
                </c:pt>
                <c:pt idx="205">
                  <c:v>0.34554398148148152</c:v>
                </c:pt>
                <c:pt idx="206">
                  <c:v>0.34555555555555556</c:v>
                </c:pt>
                <c:pt idx="207">
                  <c:v>0.34556712962962965</c:v>
                </c:pt>
                <c:pt idx="208">
                  <c:v>0.34557870370370369</c:v>
                </c:pt>
                <c:pt idx="209">
                  <c:v>0.34559027777777779</c:v>
                </c:pt>
                <c:pt idx="210">
                  <c:v>0.34560185185185183</c:v>
                </c:pt>
                <c:pt idx="211">
                  <c:v>0.34561342592592598</c:v>
                </c:pt>
                <c:pt idx="212">
                  <c:v>0.34562500000000002</c:v>
                </c:pt>
                <c:pt idx="213">
                  <c:v>0.34563657407407405</c:v>
                </c:pt>
                <c:pt idx="214">
                  <c:v>0.34564814814814815</c:v>
                </c:pt>
                <c:pt idx="215">
                  <c:v>0.34565972222222219</c:v>
                </c:pt>
                <c:pt idx="216">
                  <c:v>0.34567129629629628</c:v>
                </c:pt>
                <c:pt idx="217">
                  <c:v>0.34568287037037032</c:v>
                </c:pt>
                <c:pt idx="218">
                  <c:v>0.34569444444444447</c:v>
                </c:pt>
                <c:pt idx="219">
                  <c:v>0.34570601851851851</c:v>
                </c:pt>
                <c:pt idx="220">
                  <c:v>0.3457175925925926</c:v>
                </c:pt>
                <c:pt idx="221">
                  <c:v>0.34572916666666664</c:v>
                </c:pt>
                <c:pt idx="222">
                  <c:v>0.34574074074074074</c:v>
                </c:pt>
                <c:pt idx="223">
                  <c:v>0.34575231481481478</c:v>
                </c:pt>
                <c:pt idx="224">
                  <c:v>0.34576388888888893</c:v>
                </c:pt>
                <c:pt idx="225">
                  <c:v>0.34577546296296297</c:v>
                </c:pt>
                <c:pt idx="226">
                  <c:v>0.34578703703703706</c:v>
                </c:pt>
                <c:pt idx="227">
                  <c:v>0.3457986111111111</c:v>
                </c:pt>
                <c:pt idx="228">
                  <c:v>0.34581018518518519</c:v>
                </c:pt>
                <c:pt idx="229">
                  <c:v>0.34582175925925923</c:v>
                </c:pt>
                <c:pt idx="230">
                  <c:v>0.34583333333333338</c:v>
                </c:pt>
                <c:pt idx="231">
                  <c:v>0.34584490740740742</c:v>
                </c:pt>
                <c:pt idx="232">
                  <c:v>0.34585648148148151</c:v>
                </c:pt>
                <c:pt idx="233">
                  <c:v>0.34586805555555555</c:v>
                </c:pt>
                <c:pt idx="234">
                  <c:v>0.34587962962962965</c:v>
                </c:pt>
                <c:pt idx="235">
                  <c:v>0.34589120370370369</c:v>
                </c:pt>
                <c:pt idx="236">
                  <c:v>0.34590277777777773</c:v>
                </c:pt>
                <c:pt idx="237">
                  <c:v>0.34591435185185188</c:v>
                </c:pt>
                <c:pt idx="238">
                  <c:v>0.34592592592592591</c:v>
                </c:pt>
                <c:pt idx="239">
                  <c:v>0.34593750000000001</c:v>
                </c:pt>
                <c:pt idx="240">
                  <c:v>0.34594907407407405</c:v>
                </c:pt>
                <c:pt idx="241">
                  <c:v>0.34596064814814814</c:v>
                </c:pt>
                <c:pt idx="242">
                  <c:v>0.34597222222222218</c:v>
                </c:pt>
                <c:pt idx="243">
                  <c:v>0.34598379629629633</c:v>
                </c:pt>
                <c:pt idx="244">
                  <c:v>0.34599537037037037</c:v>
                </c:pt>
                <c:pt idx="245">
                  <c:v>0.34600694444444446</c:v>
                </c:pt>
                <c:pt idx="246">
                  <c:v>0.3460185185185185</c:v>
                </c:pt>
                <c:pt idx="247">
                  <c:v>0.34629629629629632</c:v>
                </c:pt>
                <c:pt idx="248">
                  <c:v>0.34630787037037036</c:v>
                </c:pt>
                <c:pt idx="249">
                  <c:v>0.34631944444444446</c:v>
                </c:pt>
                <c:pt idx="250">
                  <c:v>0.3463310185185185</c:v>
                </c:pt>
                <c:pt idx="251">
                  <c:v>0.34634259259259265</c:v>
                </c:pt>
                <c:pt idx="252">
                  <c:v>0.34635416666666669</c:v>
                </c:pt>
                <c:pt idx="253">
                  <c:v>0.34636574074074072</c:v>
                </c:pt>
                <c:pt idx="254">
                  <c:v>0.34637731481481482</c:v>
                </c:pt>
                <c:pt idx="255">
                  <c:v>0.34638888888888886</c:v>
                </c:pt>
                <c:pt idx="256">
                  <c:v>0.34640046296296295</c:v>
                </c:pt>
                <c:pt idx="257">
                  <c:v>0.34641203703703699</c:v>
                </c:pt>
                <c:pt idx="258">
                  <c:v>0.34642361111111114</c:v>
                </c:pt>
                <c:pt idx="259">
                  <c:v>0.34643518518518518</c:v>
                </c:pt>
                <c:pt idx="260">
                  <c:v>0.34644675925925927</c:v>
                </c:pt>
                <c:pt idx="261">
                  <c:v>0.34645833333333331</c:v>
                </c:pt>
                <c:pt idx="262">
                  <c:v>0.34646990740740741</c:v>
                </c:pt>
                <c:pt idx="263">
                  <c:v>0.34648148148148145</c:v>
                </c:pt>
                <c:pt idx="264">
                  <c:v>0.3464930555555556</c:v>
                </c:pt>
                <c:pt idx="265">
                  <c:v>0.34650462962962963</c:v>
                </c:pt>
                <c:pt idx="266">
                  <c:v>0.34651620370370373</c:v>
                </c:pt>
                <c:pt idx="267">
                  <c:v>0.34652777777777777</c:v>
                </c:pt>
                <c:pt idx="268">
                  <c:v>0.34653935185185186</c:v>
                </c:pt>
                <c:pt idx="269">
                  <c:v>0.3465509259259259</c:v>
                </c:pt>
                <c:pt idx="270">
                  <c:v>0.34656250000000005</c:v>
                </c:pt>
                <c:pt idx="271">
                  <c:v>0.34657407407407409</c:v>
                </c:pt>
                <c:pt idx="272">
                  <c:v>0.34658564814814818</c:v>
                </c:pt>
                <c:pt idx="273">
                  <c:v>0.34659722222222222</c:v>
                </c:pt>
                <c:pt idx="274">
                  <c:v>0.34660879629629626</c:v>
                </c:pt>
                <c:pt idx="275">
                  <c:v>0.34662037037037036</c:v>
                </c:pt>
                <c:pt idx="276">
                  <c:v>0.3466319444444444</c:v>
                </c:pt>
                <c:pt idx="277">
                  <c:v>0.34664351851851855</c:v>
                </c:pt>
                <c:pt idx="278">
                  <c:v>0.34665509259259258</c:v>
                </c:pt>
                <c:pt idx="279">
                  <c:v>0.34666666666666668</c:v>
                </c:pt>
                <c:pt idx="280">
                  <c:v>0.34667824074074072</c:v>
                </c:pt>
                <c:pt idx="281">
                  <c:v>0.34668981481481481</c:v>
                </c:pt>
                <c:pt idx="282">
                  <c:v>0.34670138888888885</c:v>
                </c:pt>
                <c:pt idx="283">
                  <c:v>0.346712962962963</c:v>
                </c:pt>
                <c:pt idx="284">
                  <c:v>0.34672453703703704</c:v>
                </c:pt>
                <c:pt idx="285">
                  <c:v>0.34673611111111113</c:v>
                </c:pt>
                <c:pt idx="286">
                  <c:v>0.34674768518518517</c:v>
                </c:pt>
                <c:pt idx="287">
                  <c:v>0.34675925925925927</c:v>
                </c:pt>
                <c:pt idx="288">
                  <c:v>0.34677083333333331</c:v>
                </c:pt>
                <c:pt idx="289">
                  <c:v>0.34678240740740746</c:v>
                </c:pt>
                <c:pt idx="290">
                  <c:v>0.34679398148148149</c:v>
                </c:pt>
                <c:pt idx="291">
                  <c:v>0.34680555555555559</c:v>
                </c:pt>
                <c:pt idx="292">
                  <c:v>0.34681712962962963</c:v>
                </c:pt>
                <c:pt idx="293">
                  <c:v>0.34682870370370367</c:v>
                </c:pt>
                <c:pt idx="294">
                  <c:v>0.34684027777777776</c:v>
                </c:pt>
                <c:pt idx="295">
                  <c:v>0.3468518518518518</c:v>
                </c:pt>
                <c:pt idx="296">
                  <c:v>0.34686342592592595</c:v>
                </c:pt>
                <c:pt idx="297">
                  <c:v>0.34687499999999999</c:v>
                </c:pt>
                <c:pt idx="298">
                  <c:v>0.34688657407407408</c:v>
                </c:pt>
                <c:pt idx="299">
                  <c:v>0.34689814814814812</c:v>
                </c:pt>
                <c:pt idx="300">
                  <c:v>0.34690972222222222</c:v>
                </c:pt>
                <c:pt idx="301">
                  <c:v>0.34692129629629626</c:v>
                </c:pt>
                <c:pt idx="302">
                  <c:v>0.34693287037037041</c:v>
                </c:pt>
              </c:numCache>
            </c:numRef>
          </c:xVal>
          <c:yVal>
            <c:numRef>
              <c:f>Sheet1!$C$743:$C$1045</c:f>
              <c:numCache>
                <c:formatCode>General</c:formatCode>
                <c:ptCount val="303"/>
                <c:pt idx="0">
                  <c:v>18.29</c:v>
                </c:pt>
                <c:pt idx="1">
                  <c:v>18.37</c:v>
                </c:pt>
                <c:pt idx="2">
                  <c:v>18.39</c:v>
                </c:pt>
                <c:pt idx="3">
                  <c:v>18.61</c:v>
                </c:pt>
                <c:pt idx="4">
                  <c:v>18.91</c:v>
                </c:pt>
                <c:pt idx="5">
                  <c:v>18.95</c:v>
                </c:pt>
                <c:pt idx="6">
                  <c:v>18.97</c:v>
                </c:pt>
                <c:pt idx="7">
                  <c:v>18.59</c:v>
                </c:pt>
                <c:pt idx="8">
                  <c:v>18.47</c:v>
                </c:pt>
                <c:pt idx="9">
                  <c:v>17.55</c:v>
                </c:pt>
                <c:pt idx="10">
                  <c:v>18.09</c:v>
                </c:pt>
                <c:pt idx="11">
                  <c:v>17.95</c:v>
                </c:pt>
                <c:pt idx="12">
                  <c:v>17.55</c:v>
                </c:pt>
                <c:pt idx="13">
                  <c:v>18.09</c:v>
                </c:pt>
                <c:pt idx="14">
                  <c:v>18.27</c:v>
                </c:pt>
                <c:pt idx="15">
                  <c:v>17.690000000000001</c:v>
                </c:pt>
                <c:pt idx="16">
                  <c:v>17.809999999999999</c:v>
                </c:pt>
                <c:pt idx="17">
                  <c:v>17.53</c:v>
                </c:pt>
                <c:pt idx="18">
                  <c:v>17.57</c:v>
                </c:pt>
                <c:pt idx="19">
                  <c:v>17.73</c:v>
                </c:pt>
                <c:pt idx="20">
                  <c:v>17.43</c:v>
                </c:pt>
                <c:pt idx="21">
                  <c:v>17.95</c:v>
                </c:pt>
                <c:pt idx="22">
                  <c:v>18.27</c:v>
                </c:pt>
                <c:pt idx="23">
                  <c:v>18.05</c:v>
                </c:pt>
                <c:pt idx="24">
                  <c:v>18.21</c:v>
                </c:pt>
                <c:pt idx="25">
                  <c:v>18.29</c:v>
                </c:pt>
                <c:pt idx="26">
                  <c:v>17.59</c:v>
                </c:pt>
                <c:pt idx="27">
                  <c:v>16.670000000000002</c:v>
                </c:pt>
                <c:pt idx="28">
                  <c:v>17.45</c:v>
                </c:pt>
                <c:pt idx="29">
                  <c:v>17.47</c:v>
                </c:pt>
                <c:pt idx="30">
                  <c:v>17.79</c:v>
                </c:pt>
                <c:pt idx="31">
                  <c:v>17.670000000000002</c:v>
                </c:pt>
                <c:pt idx="32">
                  <c:v>17.41</c:v>
                </c:pt>
                <c:pt idx="33">
                  <c:v>17.55</c:v>
                </c:pt>
                <c:pt idx="34">
                  <c:v>17.97</c:v>
                </c:pt>
                <c:pt idx="35">
                  <c:v>17.510000000000002</c:v>
                </c:pt>
                <c:pt idx="36">
                  <c:v>16.73</c:v>
                </c:pt>
                <c:pt idx="37">
                  <c:v>16.489999999999998</c:v>
                </c:pt>
                <c:pt idx="38">
                  <c:v>16.53</c:v>
                </c:pt>
                <c:pt idx="39">
                  <c:v>16.89</c:v>
                </c:pt>
                <c:pt idx="40">
                  <c:v>16.670000000000002</c:v>
                </c:pt>
                <c:pt idx="41">
                  <c:v>16.79</c:v>
                </c:pt>
                <c:pt idx="42">
                  <c:v>16.690000000000001</c:v>
                </c:pt>
                <c:pt idx="43">
                  <c:v>16.57</c:v>
                </c:pt>
                <c:pt idx="44">
                  <c:v>17.07</c:v>
                </c:pt>
                <c:pt idx="45">
                  <c:v>16.89</c:v>
                </c:pt>
                <c:pt idx="46">
                  <c:v>16.190000000000001</c:v>
                </c:pt>
                <c:pt idx="47">
                  <c:v>16.57</c:v>
                </c:pt>
                <c:pt idx="48">
                  <c:v>16.89</c:v>
                </c:pt>
                <c:pt idx="49">
                  <c:v>16.989999999999998</c:v>
                </c:pt>
                <c:pt idx="50">
                  <c:v>17.39</c:v>
                </c:pt>
                <c:pt idx="51">
                  <c:v>17.45</c:v>
                </c:pt>
                <c:pt idx="52">
                  <c:v>16.989999999999998</c:v>
                </c:pt>
                <c:pt idx="53">
                  <c:v>17.03</c:v>
                </c:pt>
                <c:pt idx="54">
                  <c:v>17.489999999999998</c:v>
                </c:pt>
                <c:pt idx="55">
                  <c:v>17.670000000000002</c:v>
                </c:pt>
                <c:pt idx="56">
                  <c:v>17.61</c:v>
                </c:pt>
                <c:pt idx="57">
                  <c:v>17.95</c:v>
                </c:pt>
                <c:pt idx="58">
                  <c:v>17.91</c:v>
                </c:pt>
                <c:pt idx="59">
                  <c:v>18.09</c:v>
                </c:pt>
                <c:pt idx="60">
                  <c:v>17.87</c:v>
                </c:pt>
                <c:pt idx="61">
                  <c:v>15.99</c:v>
                </c:pt>
                <c:pt idx="62">
                  <c:v>16.95</c:v>
                </c:pt>
                <c:pt idx="63">
                  <c:v>16.27</c:v>
                </c:pt>
                <c:pt idx="64">
                  <c:v>15.97</c:v>
                </c:pt>
                <c:pt idx="65">
                  <c:v>16.350000000000001</c:v>
                </c:pt>
                <c:pt idx="66">
                  <c:v>16.29</c:v>
                </c:pt>
                <c:pt idx="67">
                  <c:v>16.11</c:v>
                </c:pt>
                <c:pt idx="68">
                  <c:v>16.25</c:v>
                </c:pt>
                <c:pt idx="69">
                  <c:v>16.23</c:v>
                </c:pt>
                <c:pt idx="70">
                  <c:v>16.989999999999998</c:v>
                </c:pt>
                <c:pt idx="71">
                  <c:v>17.95</c:v>
                </c:pt>
                <c:pt idx="72">
                  <c:v>17.87</c:v>
                </c:pt>
                <c:pt idx="73">
                  <c:v>17.39</c:v>
                </c:pt>
                <c:pt idx="74">
                  <c:v>17.45</c:v>
                </c:pt>
                <c:pt idx="75">
                  <c:v>17.39</c:v>
                </c:pt>
                <c:pt idx="76">
                  <c:v>17.91</c:v>
                </c:pt>
                <c:pt idx="77">
                  <c:v>17.37</c:v>
                </c:pt>
                <c:pt idx="78">
                  <c:v>17.13</c:v>
                </c:pt>
                <c:pt idx="79">
                  <c:v>17.05</c:v>
                </c:pt>
                <c:pt idx="80">
                  <c:v>17.190000000000001</c:v>
                </c:pt>
                <c:pt idx="81">
                  <c:v>18.170000000000002</c:v>
                </c:pt>
                <c:pt idx="82">
                  <c:v>17.989999999999998</c:v>
                </c:pt>
                <c:pt idx="83">
                  <c:v>18.170000000000002</c:v>
                </c:pt>
                <c:pt idx="84">
                  <c:v>18.41</c:v>
                </c:pt>
                <c:pt idx="85">
                  <c:v>18.21</c:v>
                </c:pt>
                <c:pt idx="86">
                  <c:v>18.170000000000002</c:v>
                </c:pt>
                <c:pt idx="87">
                  <c:v>18.03</c:v>
                </c:pt>
                <c:pt idx="88">
                  <c:v>18.47</c:v>
                </c:pt>
                <c:pt idx="89">
                  <c:v>18.03</c:v>
                </c:pt>
                <c:pt idx="90">
                  <c:v>18.11</c:v>
                </c:pt>
                <c:pt idx="91">
                  <c:v>17.43</c:v>
                </c:pt>
                <c:pt idx="92">
                  <c:v>17.63</c:v>
                </c:pt>
                <c:pt idx="93">
                  <c:v>18.149999999999999</c:v>
                </c:pt>
                <c:pt idx="94">
                  <c:v>18.05</c:v>
                </c:pt>
                <c:pt idx="95">
                  <c:v>18.29</c:v>
                </c:pt>
                <c:pt idx="96">
                  <c:v>18.71</c:v>
                </c:pt>
                <c:pt idx="97">
                  <c:v>18.77</c:v>
                </c:pt>
                <c:pt idx="98">
                  <c:v>18.53</c:v>
                </c:pt>
                <c:pt idx="99">
                  <c:v>18.89</c:v>
                </c:pt>
                <c:pt idx="100">
                  <c:v>18.149999999999999</c:v>
                </c:pt>
                <c:pt idx="101">
                  <c:v>17.690000000000001</c:v>
                </c:pt>
                <c:pt idx="102">
                  <c:v>17.489999999999998</c:v>
                </c:pt>
                <c:pt idx="103">
                  <c:v>16.89</c:v>
                </c:pt>
                <c:pt idx="104">
                  <c:v>17.79</c:v>
                </c:pt>
                <c:pt idx="105">
                  <c:v>18.45</c:v>
                </c:pt>
                <c:pt idx="106">
                  <c:v>18.170000000000002</c:v>
                </c:pt>
                <c:pt idx="107">
                  <c:v>17.829999999999998</c:v>
                </c:pt>
                <c:pt idx="108">
                  <c:v>17.05</c:v>
                </c:pt>
                <c:pt idx="109">
                  <c:v>17.41</c:v>
                </c:pt>
                <c:pt idx="110">
                  <c:v>18.149999999999999</c:v>
                </c:pt>
                <c:pt idx="111">
                  <c:v>17.75</c:v>
                </c:pt>
                <c:pt idx="112">
                  <c:v>17.41</c:v>
                </c:pt>
                <c:pt idx="113">
                  <c:v>17.149999999999999</c:v>
                </c:pt>
                <c:pt idx="114">
                  <c:v>17.13</c:v>
                </c:pt>
                <c:pt idx="115">
                  <c:v>17.07</c:v>
                </c:pt>
                <c:pt idx="116">
                  <c:v>17.09</c:v>
                </c:pt>
                <c:pt idx="117">
                  <c:v>16.97</c:v>
                </c:pt>
                <c:pt idx="118">
                  <c:v>17.13</c:v>
                </c:pt>
                <c:pt idx="119">
                  <c:v>17.190000000000001</c:v>
                </c:pt>
                <c:pt idx="120">
                  <c:v>17.09</c:v>
                </c:pt>
                <c:pt idx="121">
                  <c:v>17.41</c:v>
                </c:pt>
                <c:pt idx="122">
                  <c:v>17.43</c:v>
                </c:pt>
                <c:pt idx="123">
                  <c:v>17.55</c:v>
                </c:pt>
                <c:pt idx="124">
                  <c:v>18.190000000000001</c:v>
                </c:pt>
                <c:pt idx="125">
                  <c:v>18.010000000000002</c:v>
                </c:pt>
                <c:pt idx="126">
                  <c:v>18.170000000000002</c:v>
                </c:pt>
                <c:pt idx="127">
                  <c:v>18.05</c:v>
                </c:pt>
                <c:pt idx="128">
                  <c:v>18.190000000000001</c:v>
                </c:pt>
                <c:pt idx="129">
                  <c:v>18.03</c:v>
                </c:pt>
                <c:pt idx="130">
                  <c:v>18.11</c:v>
                </c:pt>
                <c:pt idx="131">
                  <c:v>18.190000000000001</c:v>
                </c:pt>
                <c:pt idx="132">
                  <c:v>18.41</c:v>
                </c:pt>
                <c:pt idx="133">
                  <c:v>18.309999999999999</c:v>
                </c:pt>
                <c:pt idx="134">
                  <c:v>18.149999999999999</c:v>
                </c:pt>
                <c:pt idx="135">
                  <c:v>19.170000000000002</c:v>
                </c:pt>
                <c:pt idx="136">
                  <c:v>20.21</c:v>
                </c:pt>
                <c:pt idx="137">
                  <c:v>19.79</c:v>
                </c:pt>
                <c:pt idx="138">
                  <c:v>19.27</c:v>
                </c:pt>
                <c:pt idx="139">
                  <c:v>19.43</c:v>
                </c:pt>
                <c:pt idx="140">
                  <c:v>19.010000000000002</c:v>
                </c:pt>
                <c:pt idx="141">
                  <c:v>19.170000000000002</c:v>
                </c:pt>
                <c:pt idx="142">
                  <c:v>19.41</c:v>
                </c:pt>
                <c:pt idx="143">
                  <c:v>19.09</c:v>
                </c:pt>
                <c:pt idx="144">
                  <c:v>19.190000000000001</c:v>
                </c:pt>
                <c:pt idx="145">
                  <c:v>17.190000000000001</c:v>
                </c:pt>
                <c:pt idx="146">
                  <c:v>17.329999999999998</c:v>
                </c:pt>
                <c:pt idx="147">
                  <c:v>16.77</c:v>
                </c:pt>
                <c:pt idx="148">
                  <c:v>16.93</c:v>
                </c:pt>
                <c:pt idx="149">
                  <c:v>17.21</c:v>
                </c:pt>
                <c:pt idx="150">
                  <c:v>17.309999999999999</c:v>
                </c:pt>
                <c:pt idx="151">
                  <c:v>16.79</c:v>
                </c:pt>
                <c:pt idx="152">
                  <c:v>16.989999999999998</c:v>
                </c:pt>
                <c:pt idx="153">
                  <c:v>17.05</c:v>
                </c:pt>
                <c:pt idx="154">
                  <c:v>17.13</c:v>
                </c:pt>
                <c:pt idx="155">
                  <c:v>16.850000000000001</c:v>
                </c:pt>
                <c:pt idx="156">
                  <c:v>17.350000000000001</c:v>
                </c:pt>
                <c:pt idx="157">
                  <c:v>16.79</c:v>
                </c:pt>
                <c:pt idx="158">
                  <c:v>17.149999999999999</c:v>
                </c:pt>
                <c:pt idx="159">
                  <c:v>17.27</c:v>
                </c:pt>
                <c:pt idx="160">
                  <c:v>17.27</c:v>
                </c:pt>
                <c:pt idx="161">
                  <c:v>17.41</c:v>
                </c:pt>
                <c:pt idx="162">
                  <c:v>17.41</c:v>
                </c:pt>
                <c:pt idx="163">
                  <c:v>17.39</c:v>
                </c:pt>
                <c:pt idx="164">
                  <c:v>17.41</c:v>
                </c:pt>
                <c:pt idx="165">
                  <c:v>16.309999999999999</c:v>
                </c:pt>
                <c:pt idx="166">
                  <c:v>16.21</c:v>
                </c:pt>
                <c:pt idx="167">
                  <c:v>17.47</c:v>
                </c:pt>
                <c:pt idx="168">
                  <c:v>17.03</c:v>
                </c:pt>
                <c:pt idx="169">
                  <c:v>17.170000000000002</c:v>
                </c:pt>
                <c:pt idx="170">
                  <c:v>16.670000000000002</c:v>
                </c:pt>
                <c:pt idx="171">
                  <c:v>16.489999999999998</c:v>
                </c:pt>
                <c:pt idx="172">
                  <c:v>16.37</c:v>
                </c:pt>
                <c:pt idx="173">
                  <c:v>16.29</c:v>
                </c:pt>
                <c:pt idx="174">
                  <c:v>16.53</c:v>
                </c:pt>
                <c:pt idx="175">
                  <c:v>16.77</c:v>
                </c:pt>
                <c:pt idx="176">
                  <c:v>16.010000000000002</c:v>
                </c:pt>
                <c:pt idx="177">
                  <c:v>17.05</c:v>
                </c:pt>
                <c:pt idx="178">
                  <c:v>17.29</c:v>
                </c:pt>
                <c:pt idx="179">
                  <c:v>17.07</c:v>
                </c:pt>
                <c:pt idx="180">
                  <c:v>17.350000000000001</c:v>
                </c:pt>
                <c:pt idx="181">
                  <c:v>17.25</c:v>
                </c:pt>
                <c:pt idx="182">
                  <c:v>17.350000000000001</c:v>
                </c:pt>
                <c:pt idx="183">
                  <c:v>17.170000000000002</c:v>
                </c:pt>
                <c:pt idx="184">
                  <c:v>17.97</c:v>
                </c:pt>
                <c:pt idx="185">
                  <c:v>18.149999999999999</c:v>
                </c:pt>
                <c:pt idx="186">
                  <c:v>17.989999999999998</c:v>
                </c:pt>
                <c:pt idx="187">
                  <c:v>17.25</c:v>
                </c:pt>
                <c:pt idx="188">
                  <c:v>16.63</c:v>
                </c:pt>
                <c:pt idx="189">
                  <c:v>16.21</c:v>
                </c:pt>
                <c:pt idx="190">
                  <c:v>15.03</c:v>
                </c:pt>
                <c:pt idx="191">
                  <c:v>14.75</c:v>
                </c:pt>
                <c:pt idx="192">
                  <c:v>14.87</c:v>
                </c:pt>
                <c:pt idx="193">
                  <c:v>15.13</c:v>
                </c:pt>
                <c:pt idx="194">
                  <c:v>15.21</c:v>
                </c:pt>
                <c:pt idx="195">
                  <c:v>14.93</c:v>
                </c:pt>
                <c:pt idx="196">
                  <c:v>15.01</c:v>
                </c:pt>
                <c:pt idx="197">
                  <c:v>14.87</c:v>
                </c:pt>
                <c:pt idx="198">
                  <c:v>14.81</c:v>
                </c:pt>
                <c:pt idx="199">
                  <c:v>14.73</c:v>
                </c:pt>
                <c:pt idx="200">
                  <c:v>14.61</c:v>
                </c:pt>
                <c:pt idx="201">
                  <c:v>14.77</c:v>
                </c:pt>
                <c:pt idx="202">
                  <c:v>14.63</c:v>
                </c:pt>
                <c:pt idx="203">
                  <c:v>14.53</c:v>
                </c:pt>
                <c:pt idx="204">
                  <c:v>14.63</c:v>
                </c:pt>
                <c:pt idx="205">
                  <c:v>14.67</c:v>
                </c:pt>
                <c:pt idx="206">
                  <c:v>14.59</c:v>
                </c:pt>
                <c:pt idx="207">
                  <c:v>14.67</c:v>
                </c:pt>
                <c:pt idx="208">
                  <c:v>14.59</c:v>
                </c:pt>
                <c:pt idx="209">
                  <c:v>14.41</c:v>
                </c:pt>
                <c:pt idx="210">
                  <c:v>14.51</c:v>
                </c:pt>
                <c:pt idx="211">
                  <c:v>14.73</c:v>
                </c:pt>
                <c:pt idx="212">
                  <c:v>14.55</c:v>
                </c:pt>
                <c:pt idx="213">
                  <c:v>14.31</c:v>
                </c:pt>
                <c:pt idx="214">
                  <c:v>15.31</c:v>
                </c:pt>
                <c:pt idx="215">
                  <c:v>14.65</c:v>
                </c:pt>
                <c:pt idx="216">
                  <c:v>14.93</c:v>
                </c:pt>
                <c:pt idx="217">
                  <c:v>14.95</c:v>
                </c:pt>
                <c:pt idx="218">
                  <c:v>15.09</c:v>
                </c:pt>
                <c:pt idx="219">
                  <c:v>14.93</c:v>
                </c:pt>
                <c:pt idx="220">
                  <c:v>15.07</c:v>
                </c:pt>
                <c:pt idx="221">
                  <c:v>15.13</c:v>
                </c:pt>
                <c:pt idx="222">
                  <c:v>15.33</c:v>
                </c:pt>
                <c:pt idx="223">
                  <c:v>15.33</c:v>
                </c:pt>
                <c:pt idx="224">
                  <c:v>17.61</c:v>
                </c:pt>
                <c:pt idx="225">
                  <c:v>16.09</c:v>
                </c:pt>
                <c:pt idx="226">
                  <c:v>14.93</c:v>
                </c:pt>
                <c:pt idx="227">
                  <c:v>15.07</c:v>
                </c:pt>
                <c:pt idx="228">
                  <c:v>14.91</c:v>
                </c:pt>
                <c:pt idx="229">
                  <c:v>15.15</c:v>
                </c:pt>
                <c:pt idx="230">
                  <c:v>15.31</c:v>
                </c:pt>
                <c:pt idx="231">
                  <c:v>15.93</c:v>
                </c:pt>
                <c:pt idx="232">
                  <c:v>15.75</c:v>
                </c:pt>
                <c:pt idx="233">
                  <c:v>15.25</c:v>
                </c:pt>
                <c:pt idx="234">
                  <c:v>15.13</c:v>
                </c:pt>
                <c:pt idx="235">
                  <c:v>14.83</c:v>
                </c:pt>
                <c:pt idx="236">
                  <c:v>14.85</c:v>
                </c:pt>
                <c:pt idx="237">
                  <c:v>14.75</c:v>
                </c:pt>
                <c:pt idx="238">
                  <c:v>14.43</c:v>
                </c:pt>
                <c:pt idx="239">
                  <c:v>14.39</c:v>
                </c:pt>
                <c:pt idx="240">
                  <c:v>14.61</c:v>
                </c:pt>
                <c:pt idx="241">
                  <c:v>14.61</c:v>
                </c:pt>
                <c:pt idx="242">
                  <c:v>14.67</c:v>
                </c:pt>
                <c:pt idx="243">
                  <c:v>14.37</c:v>
                </c:pt>
                <c:pt idx="244">
                  <c:v>14.49</c:v>
                </c:pt>
                <c:pt idx="245">
                  <c:v>14.31</c:v>
                </c:pt>
                <c:pt idx="246">
                  <c:v>14.51</c:v>
                </c:pt>
                <c:pt idx="247">
                  <c:v>14.93</c:v>
                </c:pt>
                <c:pt idx="248">
                  <c:v>15.63</c:v>
                </c:pt>
                <c:pt idx="249">
                  <c:v>15.35</c:v>
                </c:pt>
                <c:pt idx="250">
                  <c:v>15.25</c:v>
                </c:pt>
                <c:pt idx="251">
                  <c:v>14.89</c:v>
                </c:pt>
                <c:pt idx="252">
                  <c:v>15.09</c:v>
                </c:pt>
                <c:pt idx="253">
                  <c:v>14.73</c:v>
                </c:pt>
                <c:pt idx="254">
                  <c:v>14.89</c:v>
                </c:pt>
                <c:pt idx="255">
                  <c:v>15.03</c:v>
                </c:pt>
                <c:pt idx="256">
                  <c:v>15.27</c:v>
                </c:pt>
                <c:pt idx="257">
                  <c:v>15.17</c:v>
                </c:pt>
                <c:pt idx="258">
                  <c:v>14.81</c:v>
                </c:pt>
                <c:pt idx="259">
                  <c:v>15.07</c:v>
                </c:pt>
                <c:pt idx="260">
                  <c:v>15.37</c:v>
                </c:pt>
                <c:pt idx="261">
                  <c:v>15.15</c:v>
                </c:pt>
                <c:pt idx="262">
                  <c:v>14.79</c:v>
                </c:pt>
                <c:pt idx="263">
                  <c:v>14.99</c:v>
                </c:pt>
                <c:pt idx="264">
                  <c:v>14.69</c:v>
                </c:pt>
                <c:pt idx="265">
                  <c:v>15.45</c:v>
                </c:pt>
                <c:pt idx="266">
                  <c:v>15.11</c:v>
                </c:pt>
                <c:pt idx="267">
                  <c:v>15.23</c:v>
                </c:pt>
                <c:pt idx="268">
                  <c:v>14.95</c:v>
                </c:pt>
                <c:pt idx="269">
                  <c:v>15.09</c:v>
                </c:pt>
                <c:pt idx="270">
                  <c:v>15.29</c:v>
                </c:pt>
                <c:pt idx="271">
                  <c:v>15.21</c:v>
                </c:pt>
                <c:pt idx="272">
                  <c:v>15.09</c:v>
                </c:pt>
                <c:pt idx="273">
                  <c:v>15.21</c:v>
                </c:pt>
                <c:pt idx="274">
                  <c:v>14.69</c:v>
                </c:pt>
                <c:pt idx="275">
                  <c:v>15.01</c:v>
                </c:pt>
                <c:pt idx="276">
                  <c:v>15.05</c:v>
                </c:pt>
                <c:pt idx="277">
                  <c:v>15.09</c:v>
                </c:pt>
                <c:pt idx="278">
                  <c:v>15.03</c:v>
                </c:pt>
                <c:pt idx="279">
                  <c:v>15.01</c:v>
                </c:pt>
                <c:pt idx="280">
                  <c:v>14.83</c:v>
                </c:pt>
                <c:pt idx="281">
                  <c:v>14.69</c:v>
                </c:pt>
                <c:pt idx="282">
                  <c:v>14.69</c:v>
                </c:pt>
                <c:pt idx="283">
                  <c:v>14.81</c:v>
                </c:pt>
                <c:pt idx="284">
                  <c:v>14.93</c:v>
                </c:pt>
                <c:pt idx="285">
                  <c:v>14.93</c:v>
                </c:pt>
                <c:pt idx="286">
                  <c:v>14.77</c:v>
                </c:pt>
                <c:pt idx="287">
                  <c:v>14.69</c:v>
                </c:pt>
                <c:pt idx="288">
                  <c:v>14.83</c:v>
                </c:pt>
                <c:pt idx="289">
                  <c:v>14.71</c:v>
                </c:pt>
                <c:pt idx="290">
                  <c:v>14.83</c:v>
                </c:pt>
                <c:pt idx="291">
                  <c:v>14.99</c:v>
                </c:pt>
                <c:pt idx="292">
                  <c:v>15.11</c:v>
                </c:pt>
                <c:pt idx="293">
                  <c:v>15.21</c:v>
                </c:pt>
                <c:pt idx="294">
                  <c:v>15.31</c:v>
                </c:pt>
                <c:pt idx="295">
                  <c:v>15.45</c:v>
                </c:pt>
                <c:pt idx="296">
                  <c:v>15.13</c:v>
                </c:pt>
                <c:pt idx="297">
                  <c:v>15.09</c:v>
                </c:pt>
                <c:pt idx="298">
                  <c:v>15.33</c:v>
                </c:pt>
                <c:pt idx="299">
                  <c:v>15.11</c:v>
                </c:pt>
                <c:pt idx="300">
                  <c:v>15.17</c:v>
                </c:pt>
                <c:pt idx="301">
                  <c:v>15.39</c:v>
                </c:pt>
                <c:pt idx="302">
                  <c:v>15.37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A0A-4FF6-8F6C-3E2EB34F8848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Sheet1!$B$743:$B$1045</c:f>
              <c:numCache>
                <c:formatCode>h:mm:ss</c:formatCode>
                <c:ptCount val="303"/>
                <c:pt idx="0">
                  <c:v>0.34192129629629631</c:v>
                </c:pt>
                <c:pt idx="1">
                  <c:v>0.34193287037037035</c:v>
                </c:pt>
                <c:pt idx="2">
                  <c:v>0.34194444444444444</c:v>
                </c:pt>
                <c:pt idx="3">
                  <c:v>0.34195601851851848</c:v>
                </c:pt>
                <c:pt idx="4">
                  <c:v>0.34196759259259263</c:v>
                </c:pt>
                <c:pt idx="5">
                  <c:v>0.34197916666666667</c:v>
                </c:pt>
                <c:pt idx="6">
                  <c:v>0.34199074074074076</c:v>
                </c:pt>
                <c:pt idx="7">
                  <c:v>0.3420023148148148</c:v>
                </c:pt>
                <c:pt idx="8">
                  <c:v>0.3420138888888889</c:v>
                </c:pt>
                <c:pt idx="9">
                  <c:v>0.34202546296296293</c:v>
                </c:pt>
                <c:pt idx="10">
                  <c:v>0.34203703703703708</c:v>
                </c:pt>
                <c:pt idx="11">
                  <c:v>0.34204861111111112</c:v>
                </c:pt>
                <c:pt idx="12">
                  <c:v>0.34206018518518522</c:v>
                </c:pt>
                <c:pt idx="13">
                  <c:v>0.34207175925925926</c:v>
                </c:pt>
                <c:pt idx="14">
                  <c:v>0.34208333333333335</c:v>
                </c:pt>
                <c:pt idx="15">
                  <c:v>0.34208333333333335</c:v>
                </c:pt>
                <c:pt idx="16">
                  <c:v>0.34209490740740739</c:v>
                </c:pt>
                <c:pt idx="17">
                  <c:v>0.34210648148148143</c:v>
                </c:pt>
                <c:pt idx="18">
                  <c:v>0.34211805555555558</c:v>
                </c:pt>
                <c:pt idx="19">
                  <c:v>0.34212962962962962</c:v>
                </c:pt>
                <c:pt idx="20">
                  <c:v>0.34214120370370371</c:v>
                </c:pt>
                <c:pt idx="21">
                  <c:v>0.34215277777777775</c:v>
                </c:pt>
                <c:pt idx="22">
                  <c:v>0.34216435185185184</c:v>
                </c:pt>
                <c:pt idx="23">
                  <c:v>0.34217592592592588</c:v>
                </c:pt>
                <c:pt idx="24">
                  <c:v>0.34218750000000003</c:v>
                </c:pt>
                <c:pt idx="25">
                  <c:v>0.34219907407407407</c:v>
                </c:pt>
                <c:pt idx="26">
                  <c:v>0.34221064814814817</c:v>
                </c:pt>
                <c:pt idx="27">
                  <c:v>0.34222222222222221</c:v>
                </c:pt>
                <c:pt idx="28">
                  <c:v>0.3422337962962963</c:v>
                </c:pt>
                <c:pt idx="29">
                  <c:v>0.34224537037037034</c:v>
                </c:pt>
                <c:pt idx="30">
                  <c:v>0.34225694444444449</c:v>
                </c:pt>
                <c:pt idx="31">
                  <c:v>0.34226851851851853</c:v>
                </c:pt>
                <c:pt idx="32">
                  <c:v>0.34228009259259262</c:v>
                </c:pt>
                <c:pt idx="33">
                  <c:v>0.34229166666666666</c:v>
                </c:pt>
                <c:pt idx="34">
                  <c:v>0.34230324074074076</c:v>
                </c:pt>
                <c:pt idx="35">
                  <c:v>0.34231481481481479</c:v>
                </c:pt>
                <c:pt idx="36">
                  <c:v>0.34232638888888883</c:v>
                </c:pt>
                <c:pt idx="37">
                  <c:v>0.34233796296296298</c:v>
                </c:pt>
                <c:pt idx="38">
                  <c:v>0.34234953703703702</c:v>
                </c:pt>
                <c:pt idx="39">
                  <c:v>0.34236111111111112</c:v>
                </c:pt>
                <c:pt idx="40">
                  <c:v>0.34237268518518515</c:v>
                </c:pt>
                <c:pt idx="41">
                  <c:v>0.34238425925925925</c:v>
                </c:pt>
                <c:pt idx="42">
                  <c:v>0.34239583333333329</c:v>
                </c:pt>
                <c:pt idx="43">
                  <c:v>0.34240740740740744</c:v>
                </c:pt>
                <c:pt idx="44">
                  <c:v>0.34241898148148148</c:v>
                </c:pt>
                <c:pt idx="45">
                  <c:v>0.34243055555555557</c:v>
                </c:pt>
                <c:pt idx="46">
                  <c:v>0.34244212962962961</c:v>
                </c:pt>
                <c:pt idx="47">
                  <c:v>0.3424537037037037</c:v>
                </c:pt>
                <c:pt idx="48">
                  <c:v>0.34246527777777774</c:v>
                </c:pt>
                <c:pt idx="49">
                  <c:v>0.34247685185185189</c:v>
                </c:pt>
                <c:pt idx="50">
                  <c:v>0.34248842592592593</c:v>
                </c:pt>
                <c:pt idx="51">
                  <c:v>0.34250000000000003</c:v>
                </c:pt>
                <c:pt idx="52">
                  <c:v>0.34251157407407407</c:v>
                </c:pt>
                <c:pt idx="53">
                  <c:v>0.34252314814814816</c:v>
                </c:pt>
                <c:pt idx="54">
                  <c:v>0.3425347222222222</c:v>
                </c:pt>
                <c:pt idx="55">
                  <c:v>0.34254629629629635</c:v>
                </c:pt>
                <c:pt idx="56">
                  <c:v>0.34255787037037039</c:v>
                </c:pt>
                <c:pt idx="57">
                  <c:v>0.34312499999999996</c:v>
                </c:pt>
                <c:pt idx="58">
                  <c:v>0.34313657407407411</c:v>
                </c:pt>
                <c:pt idx="59">
                  <c:v>0.34314814814814815</c:v>
                </c:pt>
                <c:pt idx="60">
                  <c:v>0.34315972222222224</c:v>
                </c:pt>
                <c:pt idx="61">
                  <c:v>0.34317129629629628</c:v>
                </c:pt>
                <c:pt idx="62">
                  <c:v>0.34318287037037037</c:v>
                </c:pt>
                <c:pt idx="63">
                  <c:v>0.34319444444444441</c:v>
                </c:pt>
                <c:pt idx="64">
                  <c:v>0.34320601851851856</c:v>
                </c:pt>
                <c:pt idx="65">
                  <c:v>0.3432175925925926</c:v>
                </c:pt>
                <c:pt idx="66">
                  <c:v>0.3432291666666667</c:v>
                </c:pt>
                <c:pt idx="67">
                  <c:v>0.34324074074074074</c:v>
                </c:pt>
                <c:pt idx="68">
                  <c:v>0.34325231481481483</c:v>
                </c:pt>
                <c:pt idx="69">
                  <c:v>0.34326388888888887</c:v>
                </c:pt>
                <c:pt idx="70">
                  <c:v>0.34327546296296302</c:v>
                </c:pt>
                <c:pt idx="71">
                  <c:v>0.34328703703703706</c:v>
                </c:pt>
                <c:pt idx="72">
                  <c:v>0.3432986111111111</c:v>
                </c:pt>
                <c:pt idx="73">
                  <c:v>0.34331018518518519</c:v>
                </c:pt>
                <c:pt idx="74">
                  <c:v>0.34332175925925923</c:v>
                </c:pt>
                <c:pt idx="75">
                  <c:v>0.34333333333333332</c:v>
                </c:pt>
                <c:pt idx="76">
                  <c:v>0.34334490740740736</c:v>
                </c:pt>
                <c:pt idx="77">
                  <c:v>0.34335648148148151</c:v>
                </c:pt>
                <c:pt idx="78">
                  <c:v>0.34336805555555555</c:v>
                </c:pt>
                <c:pt idx="79">
                  <c:v>0.34337962962962965</c:v>
                </c:pt>
                <c:pt idx="80">
                  <c:v>0.34339120370370368</c:v>
                </c:pt>
                <c:pt idx="81">
                  <c:v>0.34340277777777778</c:v>
                </c:pt>
                <c:pt idx="82">
                  <c:v>0.34341435185185182</c:v>
                </c:pt>
                <c:pt idx="83">
                  <c:v>0.34342592592592597</c:v>
                </c:pt>
                <c:pt idx="84">
                  <c:v>0.34342592592592597</c:v>
                </c:pt>
                <c:pt idx="85">
                  <c:v>0.34343750000000001</c:v>
                </c:pt>
                <c:pt idx="86">
                  <c:v>0.3434490740740741</c:v>
                </c:pt>
                <c:pt idx="87">
                  <c:v>0.34346064814814814</c:v>
                </c:pt>
                <c:pt idx="88">
                  <c:v>0.34347222222222223</c:v>
                </c:pt>
                <c:pt idx="89">
                  <c:v>0.34348379629629627</c:v>
                </c:pt>
                <c:pt idx="90">
                  <c:v>0.34349537037037042</c:v>
                </c:pt>
                <c:pt idx="91">
                  <c:v>0.34350694444444446</c:v>
                </c:pt>
                <c:pt idx="92">
                  <c:v>0.3435185185185185</c:v>
                </c:pt>
                <c:pt idx="93">
                  <c:v>0.3435300925925926</c:v>
                </c:pt>
                <c:pt idx="94">
                  <c:v>0.34354166666666663</c:v>
                </c:pt>
                <c:pt idx="95">
                  <c:v>0.34355324074074073</c:v>
                </c:pt>
                <c:pt idx="96">
                  <c:v>0.34356481481481477</c:v>
                </c:pt>
                <c:pt idx="97">
                  <c:v>0.34357638888888892</c:v>
                </c:pt>
                <c:pt idx="98">
                  <c:v>0.34358796296296296</c:v>
                </c:pt>
                <c:pt idx="99">
                  <c:v>0.34359953703703705</c:v>
                </c:pt>
                <c:pt idx="100">
                  <c:v>0.34379629629629632</c:v>
                </c:pt>
                <c:pt idx="101">
                  <c:v>0.34380787037037036</c:v>
                </c:pt>
                <c:pt idx="102">
                  <c:v>0.34381944444444446</c:v>
                </c:pt>
                <c:pt idx="103">
                  <c:v>0.34381944444444446</c:v>
                </c:pt>
                <c:pt idx="104">
                  <c:v>0.34383101851851849</c:v>
                </c:pt>
                <c:pt idx="105">
                  <c:v>0.34384259259259259</c:v>
                </c:pt>
                <c:pt idx="106">
                  <c:v>0.34385416666666663</c:v>
                </c:pt>
                <c:pt idx="107">
                  <c:v>0.34386574074074078</c:v>
                </c:pt>
                <c:pt idx="108">
                  <c:v>0.34387731481481482</c:v>
                </c:pt>
                <c:pt idx="109">
                  <c:v>0.34388888888888891</c:v>
                </c:pt>
                <c:pt idx="110">
                  <c:v>0.34390046296296295</c:v>
                </c:pt>
                <c:pt idx="111">
                  <c:v>0.34391203703703704</c:v>
                </c:pt>
                <c:pt idx="112">
                  <c:v>0.34392361111111108</c:v>
                </c:pt>
                <c:pt idx="113">
                  <c:v>0.34393518518518523</c:v>
                </c:pt>
                <c:pt idx="114">
                  <c:v>0.34394675925925927</c:v>
                </c:pt>
                <c:pt idx="115">
                  <c:v>0.34395833333333337</c:v>
                </c:pt>
                <c:pt idx="116">
                  <c:v>0.3439699074074074</c:v>
                </c:pt>
                <c:pt idx="117">
                  <c:v>0.3439814814814815</c:v>
                </c:pt>
                <c:pt idx="118">
                  <c:v>0.34399305555555554</c:v>
                </c:pt>
                <c:pt idx="119">
                  <c:v>0.34400462962962958</c:v>
                </c:pt>
                <c:pt idx="120">
                  <c:v>0.34401620370370373</c:v>
                </c:pt>
                <c:pt idx="121">
                  <c:v>0.34402777777777777</c:v>
                </c:pt>
                <c:pt idx="122">
                  <c:v>0.34403935185185186</c:v>
                </c:pt>
                <c:pt idx="123">
                  <c:v>0.3440509259259259</c:v>
                </c:pt>
                <c:pt idx="124">
                  <c:v>0.34406249999999999</c:v>
                </c:pt>
                <c:pt idx="125">
                  <c:v>0.34407407407407403</c:v>
                </c:pt>
                <c:pt idx="126">
                  <c:v>0.34408564814814818</c:v>
                </c:pt>
                <c:pt idx="127">
                  <c:v>0.34409722222222222</c:v>
                </c:pt>
                <c:pt idx="128">
                  <c:v>0.34410879629629632</c:v>
                </c:pt>
                <c:pt idx="129">
                  <c:v>0.34412037037037035</c:v>
                </c:pt>
                <c:pt idx="130">
                  <c:v>0.34413194444444445</c:v>
                </c:pt>
                <c:pt idx="131">
                  <c:v>0.34414351851851849</c:v>
                </c:pt>
                <c:pt idx="132">
                  <c:v>0.34415509259259264</c:v>
                </c:pt>
                <c:pt idx="133">
                  <c:v>0.34416666666666668</c:v>
                </c:pt>
                <c:pt idx="134">
                  <c:v>0.34417824074074077</c:v>
                </c:pt>
                <c:pt idx="135">
                  <c:v>0.34418981481481481</c:v>
                </c:pt>
                <c:pt idx="136">
                  <c:v>0.3442013888888889</c:v>
                </c:pt>
                <c:pt idx="137">
                  <c:v>0.34421296296296294</c:v>
                </c:pt>
                <c:pt idx="138">
                  <c:v>0.34422453703703698</c:v>
                </c:pt>
                <c:pt idx="139">
                  <c:v>0.34423611111111113</c:v>
                </c:pt>
                <c:pt idx="140">
                  <c:v>0.34424768518518517</c:v>
                </c:pt>
                <c:pt idx="141">
                  <c:v>0.34425925925925926</c:v>
                </c:pt>
                <c:pt idx="142">
                  <c:v>0.3442708333333333</c:v>
                </c:pt>
                <c:pt idx="143">
                  <c:v>0.3442824074074074</c:v>
                </c:pt>
                <c:pt idx="144">
                  <c:v>0.34429398148148144</c:v>
                </c:pt>
                <c:pt idx="145">
                  <c:v>0.34459490740740745</c:v>
                </c:pt>
                <c:pt idx="146">
                  <c:v>0.34460648148148149</c:v>
                </c:pt>
                <c:pt idx="147">
                  <c:v>0.34461805555555558</c:v>
                </c:pt>
                <c:pt idx="148">
                  <c:v>0.34462962962962962</c:v>
                </c:pt>
                <c:pt idx="149">
                  <c:v>0.34464120370370371</c:v>
                </c:pt>
                <c:pt idx="150">
                  <c:v>0.34465277777777775</c:v>
                </c:pt>
                <c:pt idx="151">
                  <c:v>0.3446643518518519</c:v>
                </c:pt>
                <c:pt idx="152">
                  <c:v>0.34467592592592594</c:v>
                </c:pt>
                <c:pt idx="153">
                  <c:v>0.34468750000000004</c:v>
                </c:pt>
                <c:pt idx="154">
                  <c:v>0.34469907407407407</c:v>
                </c:pt>
                <c:pt idx="155">
                  <c:v>0.34471064814814811</c:v>
                </c:pt>
                <c:pt idx="156">
                  <c:v>0.34472222222222221</c:v>
                </c:pt>
                <c:pt idx="157">
                  <c:v>0.34473379629629625</c:v>
                </c:pt>
                <c:pt idx="158">
                  <c:v>0.3447453703703704</c:v>
                </c:pt>
                <c:pt idx="159">
                  <c:v>0.34475694444444444</c:v>
                </c:pt>
                <c:pt idx="160">
                  <c:v>0.34476851851851853</c:v>
                </c:pt>
                <c:pt idx="161">
                  <c:v>0.34476851851851853</c:v>
                </c:pt>
                <c:pt idx="162">
                  <c:v>0.34478009259259257</c:v>
                </c:pt>
                <c:pt idx="163">
                  <c:v>0.34479166666666666</c:v>
                </c:pt>
                <c:pt idx="164">
                  <c:v>0.3448032407407407</c:v>
                </c:pt>
                <c:pt idx="165">
                  <c:v>0.34481481481481485</c:v>
                </c:pt>
                <c:pt idx="166">
                  <c:v>0.34482638888888889</c:v>
                </c:pt>
                <c:pt idx="167">
                  <c:v>0.34483796296296299</c:v>
                </c:pt>
                <c:pt idx="168">
                  <c:v>0.34484953703703702</c:v>
                </c:pt>
                <c:pt idx="169">
                  <c:v>0.34486111111111112</c:v>
                </c:pt>
                <c:pt idx="170">
                  <c:v>0.34487268518518516</c:v>
                </c:pt>
                <c:pt idx="171">
                  <c:v>0.34488425925925931</c:v>
                </c:pt>
                <c:pt idx="172">
                  <c:v>0.34489583333333335</c:v>
                </c:pt>
                <c:pt idx="173">
                  <c:v>0.34490740740740744</c:v>
                </c:pt>
                <c:pt idx="174">
                  <c:v>0.34491898148148148</c:v>
                </c:pt>
                <c:pt idx="175">
                  <c:v>0.34493055555555552</c:v>
                </c:pt>
                <c:pt idx="176">
                  <c:v>0.34494212962962961</c:v>
                </c:pt>
                <c:pt idx="177">
                  <c:v>0.34495370370370365</c:v>
                </c:pt>
                <c:pt idx="178">
                  <c:v>0.3449652777777778</c:v>
                </c:pt>
                <c:pt idx="179">
                  <c:v>0.34497685185185184</c:v>
                </c:pt>
                <c:pt idx="180">
                  <c:v>0.34498842592592593</c:v>
                </c:pt>
                <c:pt idx="181">
                  <c:v>0.34499999999999997</c:v>
                </c:pt>
                <c:pt idx="182">
                  <c:v>0.34501157407407407</c:v>
                </c:pt>
                <c:pt idx="183">
                  <c:v>0.34502314814814811</c:v>
                </c:pt>
                <c:pt idx="184">
                  <c:v>0.34503472222222226</c:v>
                </c:pt>
                <c:pt idx="185">
                  <c:v>0.3450462962962963</c:v>
                </c:pt>
                <c:pt idx="186">
                  <c:v>0.34505787037037039</c:v>
                </c:pt>
                <c:pt idx="187">
                  <c:v>0.34506944444444443</c:v>
                </c:pt>
                <c:pt idx="188">
                  <c:v>0.34528935185185183</c:v>
                </c:pt>
                <c:pt idx="189">
                  <c:v>0.34537037037037038</c:v>
                </c:pt>
                <c:pt idx="190">
                  <c:v>0.34538194444444442</c:v>
                </c:pt>
                <c:pt idx="191">
                  <c:v>0.34539351851851857</c:v>
                </c:pt>
                <c:pt idx="192">
                  <c:v>0.34540509259259261</c:v>
                </c:pt>
                <c:pt idx="193">
                  <c:v>0.34541666666666665</c:v>
                </c:pt>
                <c:pt idx="194">
                  <c:v>0.34542824074074074</c:v>
                </c:pt>
                <c:pt idx="195">
                  <c:v>0.34543981481481478</c:v>
                </c:pt>
                <c:pt idx="196">
                  <c:v>0.34545138888888888</c:v>
                </c:pt>
                <c:pt idx="197">
                  <c:v>0.34546296296296292</c:v>
                </c:pt>
                <c:pt idx="198">
                  <c:v>0.34547453703703707</c:v>
                </c:pt>
                <c:pt idx="199">
                  <c:v>0.3454861111111111</c:v>
                </c:pt>
                <c:pt idx="200">
                  <c:v>0.3454976851851852</c:v>
                </c:pt>
                <c:pt idx="201">
                  <c:v>0.34550925925925924</c:v>
                </c:pt>
                <c:pt idx="202">
                  <c:v>0.34552083333333333</c:v>
                </c:pt>
                <c:pt idx="203">
                  <c:v>0.34553240740740737</c:v>
                </c:pt>
                <c:pt idx="204">
                  <c:v>0.34553240740740737</c:v>
                </c:pt>
                <c:pt idx="205">
                  <c:v>0.34554398148148152</c:v>
                </c:pt>
                <c:pt idx="206">
                  <c:v>0.34555555555555556</c:v>
                </c:pt>
                <c:pt idx="207">
                  <c:v>0.34556712962962965</c:v>
                </c:pt>
                <c:pt idx="208">
                  <c:v>0.34557870370370369</c:v>
                </c:pt>
                <c:pt idx="209">
                  <c:v>0.34559027777777779</c:v>
                </c:pt>
                <c:pt idx="210">
                  <c:v>0.34560185185185183</c:v>
                </c:pt>
                <c:pt idx="211">
                  <c:v>0.34561342592592598</c:v>
                </c:pt>
                <c:pt idx="212">
                  <c:v>0.34562500000000002</c:v>
                </c:pt>
                <c:pt idx="213">
                  <c:v>0.34563657407407405</c:v>
                </c:pt>
                <c:pt idx="214">
                  <c:v>0.34564814814814815</c:v>
                </c:pt>
                <c:pt idx="215">
                  <c:v>0.34565972222222219</c:v>
                </c:pt>
                <c:pt idx="216">
                  <c:v>0.34567129629629628</c:v>
                </c:pt>
                <c:pt idx="217">
                  <c:v>0.34568287037037032</c:v>
                </c:pt>
                <c:pt idx="218">
                  <c:v>0.34569444444444447</c:v>
                </c:pt>
                <c:pt idx="219">
                  <c:v>0.34570601851851851</c:v>
                </c:pt>
                <c:pt idx="220">
                  <c:v>0.3457175925925926</c:v>
                </c:pt>
                <c:pt idx="221">
                  <c:v>0.34572916666666664</c:v>
                </c:pt>
                <c:pt idx="222">
                  <c:v>0.34574074074074074</c:v>
                </c:pt>
                <c:pt idx="223">
                  <c:v>0.34575231481481478</c:v>
                </c:pt>
                <c:pt idx="224">
                  <c:v>0.34576388888888893</c:v>
                </c:pt>
                <c:pt idx="225">
                  <c:v>0.34577546296296297</c:v>
                </c:pt>
                <c:pt idx="226">
                  <c:v>0.34578703703703706</c:v>
                </c:pt>
                <c:pt idx="227">
                  <c:v>0.3457986111111111</c:v>
                </c:pt>
                <c:pt idx="228">
                  <c:v>0.34581018518518519</c:v>
                </c:pt>
                <c:pt idx="229">
                  <c:v>0.34582175925925923</c:v>
                </c:pt>
                <c:pt idx="230">
                  <c:v>0.34583333333333338</c:v>
                </c:pt>
                <c:pt idx="231">
                  <c:v>0.34584490740740742</c:v>
                </c:pt>
                <c:pt idx="232">
                  <c:v>0.34585648148148151</c:v>
                </c:pt>
                <c:pt idx="233">
                  <c:v>0.34586805555555555</c:v>
                </c:pt>
                <c:pt idx="234">
                  <c:v>0.34587962962962965</c:v>
                </c:pt>
                <c:pt idx="235">
                  <c:v>0.34589120370370369</c:v>
                </c:pt>
                <c:pt idx="236">
                  <c:v>0.34590277777777773</c:v>
                </c:pt>
                <c:pt idx="237">
                  <c:v>0.34591435185185188</c:v>
                </c:pt>
                <c:pt idx="238">
                  <c:v>0.34592592592592591</c:v>
                </c:pt>
                <c:pt idx="239">
                  <c:v>0.34593750000000001</c:v>
                </c:pt>
                <c:pt idx="240">
                  <c:v>0.34594907407407405</c:v>
                </c:pt>
                <c:pt idx="241">
                  <c:v>0.34596064814814814</c:v>
                </c:pt>
                <c:pt idx="242">
                  <c:v>0.34597222222222218</c:v>
                </c:pt>
                <c:pt idx="243">
                  <c:v>0.34598379629629633</c:v>
                </c:pt>
                <c:pt idx="244">
                  <c:v>0.34599537037037037</c:v>
                </c:pt>
                <c:pt idx="245">
                  <c:v>0.34600694444444446</c:v>
                </c:pt>
                <c:pt idx="246">
                  <c:v>0.3460185185185185</c:v>
                </c:pt>
                <c:pt idx="247">
                  <c:v>0.34629629629629632</c:v>
                </c:pt>
                <c:pt idx="248">
                  <c:v>0.34630787037037036</c:v>
                </c:pt>
                <c:pt idx="249">
                  <c:v>0.34631944444444446</c:v>
                </c:pt>
                <c:pt idx="250">
                  <c:v>0.3463310185185185</c:v>
                </c:pt>
                <c:pt idx="251">
                  <c:v>0.34634259259259265</c:v>
                </c:pt>
                <c:pt idx="252">
                  <c:v>0.34635416666666669</c:v>
                </c:pt>
                <c:pt idx="253">
                  <c:v>0.34636574074074072</c:v>
                </c:pt>
                <c:pt idx="254">
                  <c:v>0.34637731481481482</c:v>
                </c:pt>
                <c:pt idx="255">
                  <c:v>0.34638888888888886</c:v>
                </c:pt>
                <c:pt idx="256">
                  <c:v>0.34640046296296295</c:v>
                </c:pt>
                <c:pt idx="257">
                  <c:v>0.34641203703703699</c:v>
                </c:pt>
                <c:pt idx="258">
                  <c:v>0.34642361111111114</c:v>
                </c:pt>
                <c:pt idx="259">
                  <c:v>0.34643518518518518</c:v>
                </c:pt>
                <c:pt idx="260">
                  <c:v>0.34644675925925927</c:v>
                </c:pt>
                <c:pt idx="261">
                  <c:v>0.34645833333333331</c:v>
                </c:pt>
                <c:pt idx="262">
                  <c:v>0.34646990740740741</c:v>
                </c:pt>
                <c:pt idx="263">
                  <c:v>0.34648148148148145</c:v>
                </c:pt>
                <c:pt idx="264">
                  <c:v>0.3464930555555556</c:v>
                </c:pt>
                <c:pt idx="265">
                  <c:v>0.34650462962962963</c:v>
                </c:pt>
                <c:pt idx="266">
                  <c:v>0.34651620370370373</c:v>
                </c:pt>
                <c:pt idx="267">
                  <c:v>0.34652777777777777</c:v>
                </c:pt>
                <c:pt idx="268">
                  <c:v>0.34653935185185186</c:v>
                </c:pt>
                <c:pt idx="269">
                  <c:v>0.3465509259259259</c:v>
                </c:pt>
                <c:pt idx="270">
                  <c:v>0.34656250000000005</c:v>
                </c:pt>
                <c:pt idx="271">
                  <c:v>0.34657407407407409</c:v>
                </c:pt>
                <c:pt idx="272">
                  <c:v>0.34658564814814818</c:v>
                </c:pt>
                <c:pt idx="273">
                  <c:v>0.34659722222222222</c:v>
                </c:pt>
                <c:pt idx="274">
                  <c:v>0.34660879629629626</c:v>
                </c:pt>
                <c:pt idx="275">
                  <c:v>0.34662037037037036</c:v>
                </c:pt>
                <c:pt idx="276">
                  <c:v>0.3466319444444444</c:v>
                </c:pt>
                <c:pt idx="277">
                  <c:v>0.34664351851851855</c:v>
                </c:pt>
                <c:pt idx="278">
                  <c:v>0.34665509259259258</c:v>
                </c:pt>
                <c:pt idx="279">
                  <c:v>0.34666666666666668</c:v>
                </c:pt>
                <c:pt idx="280">
                  <c:v>0.34667824074074072</c:v>
                </c:pt>
                <c:pt idx="281">
                  <c:v>0.34668981481481481</c:v>
                </c:pt>
                <c:pt idx="282">
                  <c:v>0.34670138888888885</c:v>
                </c:pt>
                <c:pt idx="283">
                  <c:v>0.346712962962963</c:v>
                </c:pt>
                <c:pt idx="284">
                  <c:v>0.34672453703703704</c:v>
                </c:pt>
                <c:pt idx="285">
                  <c:v>0.34673611111111113</c:v>
                </c:pt>
                <c:pt idx="286">
                  <c:v>0.34674768518518517</c:v>
                </c:pt>
                <c:pt idx="287">
                  <c:v>0.34675925925925927</c:v>
                </c:pt>
                <c:pt idx="288">
                  <c:v>0.34677083333333331</c:v>
                </c:pt>
                <c:pt idx="289">
                  <c:v>0.34678240740740746</c:v>
                </c:pt>
                <c:pt idx="290">
                  <c:v>0.34679398148148149</c:v>
                </c:pt>
                <c:pt idx="291">
                  <c:v>0.34680555555555559</c:v>
                </c:pt>
                <c:pt idx="292">
                  <c:v>0.34681712962962963</c:v>
                </c:pt>
                <c:pt idx="293">
                  <c:v>0.34682870370370367</c:v>
                </c:pt>
                <c:pt idx="294">
                  <c:v>0.34684027777777776</c:v>
                </c:pt>
                <c:pt idx="295">
                  <c:v>0.3468518518518518</c:v>
                </c:pt>
                <c:pt idx="296">
                  <c:v>0.34686342592592595</c:v>
                </c:pt>
                <c:pt idx="297">
                  <c:v>0.34687499999999999</c:v>
                </c:pt>
                <c:pt idx="298">
                  <c:v>0.34688657407407408</c:v>
                </c:pt>
                <c:pt idx="299">
                  <c:v>0.34689814814814812</c:v>
                </c:pt>
                <c:pt idx="300">
                  <c:v>0.34690972222222222</c:v>
                </c:pt>
                <c:pt idx="301">
                  <c:v>0.34692129629629626</c:v>
                </c:pt>
                <c:pt idx="302">
                  <c:v>0.34693287037037041</c:v>
                </c:pt>
              </c:numCache>
            </c:numRef>
          </c:xVal>
          <c:yVal>
            <c:numRef>
              <c:f>Sheet1!$D$743:$D$1045</c:f>
              <c:numCache>
                <c:formatCode>General</c:formatCode>
                <c:ptCount val="303"/>
                <c:pt idx="0">
                  <c:v>17.832000000000001</c:v>
                </c:pt>
                <c:pt idx="1">
                  <c:v>18.260999999999999</c:v>
                </c:pt>
                <c:pt idx="2">
                  <c:v>18.41</c:v>
                </c:pt>
                <c:pt idx="3">
                  <c:v>18.555</c:v>
                </c:pt>
                <c:pt idx="4">
                  <c:v>17.614000000000001</c:v>
                </c:pt>
                <c:pt idx="5">
                  <c:v>16.484999999999999</c:v>
                </c:pt>
                <c:pt idx="6">
                  <c:v>16.908999999999999</c:v>
                </c:pt>
                <c:pt idx="7">
                  <c:v>16.797999999999998</c:v>
                </c:pt>
                <c:pt idx="8">
                  <c:v>16.754000000000001</c:v>
                </c:pt>
                <c:pt idx="9">
                  <c:v>17.321000000000002</c:v>
                </c:pt>
                <c:pt idx="10">
                  <c:v>17.129000000000001</c:v>
                </c:pt>
                <c:pt idx="11">
                  <c:v>16.899000000000001</c:v>
                </c:pt>
                <c:pt idx="12">
                  <c:v>16.716000000000001</c:v>
                </c:pt>
                <c:pt idx="13">
                  <c:v>16.594000000000001</c:v>
                </c:pt>
                <c:pt idx="14">
                  <c:v>16.274999999999999</c:v>
                </c:pt>
                <c:pt idx="15">
                  <c:v>16.170999999999999</c:v>
                </c:pt>
                <c:pt idx="16">
                  <c:v>16.155000000000001</c:v>
                </c:pt>
                <c:pt idx="17">
                  <c:v>16.177</c:v>
                </c:pt>
                <c:pt idx="18">
                  <c:v>16.122</c:v>
                </c:pt>
                <c:pt idx="19">
                  <c:v>15.601000000000001</c:v>
                </c:pt>
                <c:pt idx="20">
                  <c:v>15.589</c:v>
                </c:pt>
                <c:pt idx="21">
                  <c:v>15.429</c:v>
                </c:pt>
                <c:pt idx="22">
                  <c:v>15.442</c:v>
                </c:pt>
                <c:pt idx="23">
                  <c:v>15.539</c:v>
                </c:pt>
                <c:pt idx="24">
                  <c:v>16.024999999999999</c:v>
                </c:pt>
                <c:pt idx="25">
                  <c:v>16.178999999999998</c:v>
                </c:pt>
                <c:pt idx="26">
                  <c:v>16.196000000000002</c:v>
                </c:pt>
                <c:pt idx="27">
                  <c:v>16.195</c:v>
                </c:pt>
                <c:pt idx="28">
                  <c:v>16.032</c:v>
                </c:pt>
                <c:pt idx="29">
                  <c:v>16.073</c:v>
                </c:pt>
                <c:pt idx="30">
                  <c:v>16.271999999999998</c:v>
                </c:pt>
                <c:pt idx="31">
                  <c:v>16.68</c:v>
                </c:pt>
                <c:pt idx="32">
                  <c:v>16.850999999999999</c:v>
                </c:pt>
                <c:pt idx="33">
                  <c:v>17.024999999999999</c:v>
                </c:pt>
                <c:pt idx="34">
                  <c:v>17.091000000000001</c:v>
                </c:pt>
                <c:pt idx="35">
                  <c:v>17.234999999999999</c:v>
                </c:pt>
                <c:pt idx="36">
                  <c:v>16.850000000000001</c:v>
                </c:pt>
                <c:pt idx="37">
                  <c:v>16.946999999999999</c:v>
                </c:pt>
                <c:pt idx="38">
                  <c:v>16.425000000000001</c:v>
                </c:pt>
                <c:pt idx="39">
                  <c:v>16.143000000000001</c:v>
                </c:pt>
                <c:pt idx="40">
                  <c:v>16.143000000000001</c:v>
                </c:pt>
                <c:pt idx="41">
                  <c:v>16.262</c:v>
                </c:pt>
                <c:pt idx="42">
                  <c:v>16.459</c:v>
                </c:pt>
                <c:pt idx="43">
                  <c:v>16.803000000000001</c:v>
                </c:pt>
                <c:pt idx="44">
                  <c:v>16.908000000000001</c:v>
                </c:pt>
                <c:pt idx="45">
                  <c:v>17.018000000000001</c:v>
                </c:pt>
                <c:pt idx="46">
                  <c:v>16.992999999999999</c:v>
                </c:pt>
                <c:pt idx="47">
                  <c:v>17.004999999999999</c:v>
                </c:pt>
                <c:pt idx="48">
                  <c:v>17.064</c:v>
                </c:pt>
                <c:pt idx="49">
                  <c:v>17.219000000000001</c:v>
                </c:pt>
                <c:pt idx="50">
                  <c:v>17.350000000000001</c:v>
                </c:pt>
                <c:pt idx="51">
                  <c:v>17.396999999999998</c:v>
                </c:pt>
                <c:pt idx="52">
                  <c:v>17.399999999999999</c:v>
                </c:pt>
                <c:pt idx="53">
                  <c:v>17.434999999999999</c:v>
                </c:pt>
                <c:pt idx="54">
                  <c:v>17.311</c:v>
                </c:pt>
                <c:pt idx="55">
                  <c:v>16.913</c:v>
                </c:pt>
                <c:pt idx="56">
                  <c:v>16.844000000000001</c:v>
                </c:pt>
                <c:pt idx="57">
                  <c:v>19.908999999999999</c:v>
                </c:pt>
                <c:pt idx="58">
                  <c:v>19.428000000000001</c:v>
                </c:pt>
                <c:pt idx="59">
                  <c:v>19.257999999999999</c:v>
                </c:pt>
                <c:pt idx="60">
                  <c:v>19.024000000000001</c:v>
                </c:pt>
                <c:pt idx="61">
                  <c:v>19.038</c:v>
                </c:pt>
                <c:pt idx="62">
                  <c:v>19.021999999999998</c:v>
                </c:pt>
                <c:pt idx="63">
                  <c:v>18.727</c:v>
                </c:pt>
                <c:pt idx="64">
                  <c:v>18.45</c:v>
                </c:pt>
                <c:pt idx="65">
                  <c:v>18.364999999999998</c:v>
                </c:pt>
                <c:pt idx="66">
                  <c:v>18.254999999999999</c:v>
                </c:pt>
                <c:pt idx="67">
                  <c:v>18.076000000000001</c:v>
                </c:pt>
                <c:pt idx="68">
                  <c:v>17.843</c:v>
                </c:pt>
                <c:pt idx="69">
                  <c:v>17.815000000000001</c:v>
                </c:pt>
                <c:pt idx="70">
                  <c:v>17.462</c:v>
                </c:pt>
                <c:pt idx="71">
                  <c:v>17.431000000000001</c:v>
                </c:pt>
                <c:pt idx="72">
                  <c:v>17.611999999999998</c:v>
                </c:pt>
                <c:pt idx="73">
                  <c:v>17.791</c:v>
                </c:pt>
                <c:pt idx="74">
                  <c:v>18.087</c:v>
                </c:pt>
                <c:pt idx="75">
                  <c:v>17.853999999999999</c:v>
                </c:pt>
                <c:pt idx="76">
                  <c:v>17.791</c:v>
                </c:pt>
                <c:pt idx="77">
                  <c:v>17.616</c:v>
                </c:pt>
                <c:pt idx="78">
                  <c:v>17.437999999999999</c:v>
                </c:pt>
                <c:pt idx="79">
                  <c:v>17.449000000000002</c:v>
                </c:pt>
                <c:pt idx="80">
                  <c:v>17.46</c:v>
                </c:pt>
                <c:pt idx="81">
                  <c:v>17.332000000000001</c:v>
                </c:pt>
                <c:pt idx="82">
                  <c:v>17.204000000000001</c:v>
                </c:pt>
                <c:pt idx="83">
                  <c:v>17.242000000000001</c:v>
                </c:pt>
                <c:pt idx="84">
                  <c:v>17.146999999999998</c:v>
                </c:pt>
                <c:pt idx="85">
                  <c:v>17.041</c:v>
                </c:pt>
                <c:pt idx="86">
                  <c:v>17.437999999999999</c:v>
                </c:pt>
                <c:pt idx="87">
                  <c:v>17.63</c:v>
                </c:pt>
                <c:pt idx="88">
                  <c:v>17.61</c:v>
                </c:pt>
                <c:pt idx="89">
                  <c:v>17.658000000000001</c:v>
                </c:pt>
                <c:pt idx="90">
                  <c:v>17.664999999999999</c:v>
                </c:pt>
                <c:pt idx="91">
                  <c:v>17.582999999999998</c:v>
                </c:pt>
                <c:pt idx="92">
                  <c:v>17.911999999999999</c:v>
                </c:pt>
                <c:pt idx="93">
                  <c:v>18.201000000000001</c:v>
                </c:pt>
                <c:pt idx="94">
                  <c:v>18.276</c:v>
                </c:pt>
                <c:pt idx="95">
                  <c:v>18.367000000000001</c:v>
                </c:pt>
                <c:pt idx="96">
                  <c:v>18.306000000000001</c:v>
                </c:pt>
                <c:pt idx="97">
                  <c:v>18.329000000000001</c:v>
                </c:pt>
                <c:pt idx="98">
                  <c:v>18.350999999999999</c:v>
                </c:pt>
                <c:pt idx="99">
                  <c:v>18.329000000000001</c:v>
                </c:pt>
                <c:pt idx="100">
                  <c:v>17.635999999999999</c:v>
                </c:pt>
                <c:pt idx="101">
                  <c:v>17.579000000000001</c:v>
                </c:pt>
                <c:pt idx="102">
                  <c:v>17.411000000000001</c:v>
                </c:pt>
                <c:pt idx="103">
                  <c:v>17.428999999999998</c:v>
                </c:pt>
                <c:pt idx="104">
                  <c:v>17.158000000000001</c:v>
                </c:pt>
                <c:pt idx="105">
                  <c:v>16.957000000000001</c:v>
                </c:pt>
                <c:pt idx="106">
                  <c:v>16.981999999999999</c:v>
                </c:pt>
                <c:pt idx="107">
                  <c:v>17.027999999999999</c:v>
                </c:pt>
                <c:pt idx="108">
                  <c:v>17.213000000000001</c:v>
                </c:pt>
                <c:pt idx="109">
                  <c:v>17.417999999999999</c:v>
                </c:pt>
                <c:pt idx="110">
                  <c:v>17.425999999999998</c:v>
                </c:pt>
                <c:pt idx="111">
                  <c:v>17.422000000000001</c:v>
                </c:pt>
                <c:pt idx="112">
                  <c:v>17.422000000000001</c:v>
                </c:pt>
                <c:pt idx="113">
                  <c:v>17.266999999999999</c:v>
                </c:pt>
                <c:pt idx="114">
                  <c:v>17.390999999999998</c:v>
                </c:pt>
                <c:pt idx="115">
                  <c:v>17.422000000000001</c:v>
                </c:pt>
                <c:pt idx="116">
                  <c:v>17.436</c:v>
                </c:pt>
                <c:pt idx="117">
                  <c:v>17.466000000000001</c:v>
                </c:pt>
                <c:pt idx="118">
                  <c:v>17.449000000000002</c:v>
                </c:pt>
                <c:pt idx="119">
                  <c:v>17.446999999999999</c:v>
                </c:pt>
                <c:pt idx="120">
                  <c:v>17.446999999999999</c:v>
                </c:pt>
                <c:pt idx="121">
                  <c:v>17.632000000000001</c:v>
                </c:pt>
                <c:pt idx="122">
                  <c:v>17.626999999999999</c:v>
                </c:pt>
                <c:pt idx="123">
                  <c:v>17.603000000000002</c:v>
                </c:pt>
                <c:pt idx="124">
                  <c:v>17.544</c:v>
                </c:pt>
                <c:pt idx="125">
                  <c:v>17.526</c:v>
                </c:pt>
                <c:pt idx="126">
                  <c:v>17.588000000000001</c:v>
                </c:pt>
                <c:pt idx="127">
                  <c:v>17.565999999999999</c:v>
                </c:pt>
                <c:pt idx="128">
                  <c:v>17.471</c:v>
                </c:pt>
                <c:pt idx="129">
                  <c:v>17.420000000000002</c:v>
                </c:pt>
                <c:pt idx="130">
                  <c:v>17.475000000000001</c:v>
                </c:pt>
                <c:pt idx="131">
                  <c:v>17.413</c:v>
                </c:pt>
                <c:pt idx="132">
                  <c:v>17.143000000000001</c:v>
                </c:pt>
                <c:pt idx="133">
                  <c:v>16.968</c:v>
                </c:pt>
                <c:pt idx="134">
                  <c:v>17.039000000000001</c:v>
                </c:pt>
                <c:pt idx="135">
                  <c:v>17.004000000000001</c:v>
                </c:pt>
                <c:pt idx="136">
                  <c:v>17.007000000000001</c:v>
                </c:pt>
                <c:pt idx="137">
                  <c:v>16.957000000000001</c:v>
                </c:pt>
                <c:pt idx="138">
                  <c:v>17.145</c:v>
                </c:pt>
                <c:pt idx="139">
                  <c:v>17.363</c:v>
                </c:pt>
                <c:pt idx="140">
                  <c:v>17.338999999999999</c:v>
                </c:pt>
                <c:pt idx="141">
                  <c:v>17.408999999999999</c:v>
                </c:pt>
                <c:pt idx="142">
                  <c:v>17.462</c:v>
                </c:pt>
                <c:pt idx="143">
                  <c:v>17.446000000000002</c:v>
                </c:pt>
                <c:pt idx="144">
                  <c:v>17.431000000000001</c:v>
                </c:pt>
                <c:pt idx="145">
                  <c:v>18.37</c:v>
                </c:pt>
                <c:pt idx="146">
                  <c:v>18.454000000000001</c:v>
                </c:pt>
                <c:pt idx="147">
                  <c:v>18.460999999999999</c:v>
                </c:pt>
                <c:pt idx="148">
                  <c:v>18.388999999999999</c:v>
                </c:pt>
                <c:pt idx="149">
                  <c:v>18.295000000000002</c:v>
                </c:pt>
                <c:pt idx="150">
                  <c:v>17.963999999999999</c:v>
                </c:pt>
                <c:pt idx="151">
                  <c:v>17.812999999999999</c:v>
                </c:pt>
                <c:pt idx="152">
                  <c:v>17.798999999999999</c:v>
                </c:pt>
                <c:pt idx="153">
                  <c:v>17.870999999999999</c:v>
                </c:pt>
                <c:pt idx="154">
                  <c:v>17.963999999999999</c:v>
                </c:pt>
                <c:pt idx="155">
                  <c:v>18.21</c:v>
                </c:pt>
                <c:pt idx="156">
                  <c:v>18.253</c:v>
                </c:pt>
                <c:pt idx="157">
                  <c:v>18.257000000000001</c:v>
                </c:pt>
                <c:pt idx="158">
                  <c:v>18.298999999999999</c:v>
                </c:pt>
                <c:pt idx="159">
                  <c:v>18.350000000000001</c:v>
                </c:pt>
                <c:pt idx="160">
                  <c:v>18.387</c:v>
                </c:pt>
                <c:pt idx="161">
                  <c:v>18.376000000000001</c:v>
                </c:pt>
                <c:pt idx="162">
                  <c:v>18.395</c:v>
                </c:pt>
                <c:pt idx="163">
                  <c:v>18.401</c:v>
                </c:pt>
                <c:pt idx="164">
                  <c:v>18.428999999999998</c:v>
                </c:pt>
                <c:pt idx="165">
                  <c:v>18.524000000000001</c:v>
                </c:pt>
                <c:pt idx="166">
                  <c:v>18.533999999999999</c:v>
                </c:pt>
                <c:pt idx="167">
                  <c:v>18.315999999999999</c:v>
                </c:pt>
                <c:pt idx="168">
                  <c:v>18.359000000000002</c:v>
                </c:pt>
                <c:pt idx="169">
                  <c:v>18.332999999999998</c:v>
                </c:pt>
                <c:pt idx="170">
                  <c:v>18.411999999999999</c:v>
                </c:pt>
                <c:pt idx="171">
                  <c:v>18.367000000000001</c:v>
                </c:pt>
                <c:pt idx="172">
                  <c:v>18.361000000000001</c:v>
                </c:pt>
                <c:pt idx="173">
                  <c:v>18.292999999999999</c:v>
                </c:pt>
                <c:pt idx="174">
                  <c:v>18.201000000000001</c:v>
                </c:pt>
                <c:pt idx="175">
                  <c:v>18.309999999999999</c:v>
                </c:pt>
                <c:pt idx="176">
                  <c:v>18.355</c:v>
                </c:pt>
                <c:pt idx="177">
                  <c:v>18.306000000000001</c:v>
                </c:pt>
                <c:pt idx="178">
                  <c:v>18.213999999999999</c:v>
                </c:pt>
                <c:pt idx="179">
                  <c:v>18.161000000000001</c:v>
                </c:pt>
                <c:pt idx="180">
                  <c:v>18.164999999999999</c:v>
                </c:pt>
                <c:pt idx="181">
                  <c:v>18.170999999999999</c:v>
                </c:pt>
                <c:pt idx="182">
                  <c:v>17.962</c:v>
                </c:pt>
                <c:pt idx="183">
                  <c:v>17.870999999999999</c:v>
                </c:pt>
                <c:pt idx="184">
                  <c:v>18.119</c:v>
                </c:pt>
                <c:pt idx="185">
                  <c:v>18.186</c:v>
                </c:pt>
                <c:pt idx="186">
                  <c:v>18.227</c:v>
                </c:pt>
                <c:pt idx="187">
                  <c:v>18.239999999999998</c:v>
                </c:pt>
                <c:pt idx="188">
                  <c:v>18.914999999999999</c:v>
                </c:pt>
                <c:pt idx="189">
                  <c:v>18.436</c:v>
                </c:pt>
                <c:pt idx="190">
                  <c:v>18.513000000000002</c:v>
                </c:pt>
                <c:pt idx="191">
                  <c:v>19.062999999999999</c:v>
                </c:pt>
                <c:pt idx="192">
                  <c:v>19.227</c:v>
                </c:pt>
                <c:pt idx="193">
                  <c:v>19.056999999999999</c:v>
                </c:pt>
                <c:pt idx="194">
                  <c:v>18.588999999999999</c:v>
                </c:pt>
                <c:pt idx="195">
                  <c:v>18.401</c:v>
                </c:pt>
                <c:pt idx="196">
                  <c:v>18.308</c:v>
                </c:pt>
                <c:pt idx="197">
                  <c:v>18.323</c:v>
                </c:pt>
                <c:pt idx="198">
                  <c:v>18.456</c:v>
                </c:pt>
                <c:pt idx="199">
                  <c:v>19.117999999999999</c:v>
                </c:pt>
                <c:pt idx="200">
                  <c:v>19.329000000000001</c:v>
                </c:pt>
                <c:pt idx="201">
                  <c:v>19.783999999999999</c:v>
                </c:pt>
                <c:pt idx="202">
                  <c:v>19.835000000000001</c:v>
                </c:pt>
                <c:pt idx="203">
                  <c:v>19.93</c:v>
                </c:pt>
                <c:pt idx="204">
                  <c:v>19.823</c:v>
                </c:pt>
                <c:pt idx="205">
                  <c:v>19.724</c:v>
                </c:pt>
                <c:pt idx="206">
                  <c:v>19.902999999999999</c:v>
                </c:pt>
                <c:pt idx="207">
                  <c:v>19.928000000000001</c:v>
                </c:pt>
                <c:pt idx="208">
                  <c:v>19.917000000000002</c:v>
                </c:pt>
                <c:pt idx="209">
                  <c:v>19.882999999999999</c:v>
                </c:pt>
                <c:pt idx="210">
                  <c:v>19.896999999999998</c:v>
                </c:pt>
                <c:pt idx="211">
                  <c:v>20.030999999999999</c:v>
                </c:pt>
                <c:pt idx="212">
                  <c:v>19.995999999999999</c:v>
                </c:pt>
                <c:pt idx="213">
                  <c:v>19.867000000000001</c:v>
                </c:pt>
                <c:pt idx="214">
                  <c:v>19.843</c:v>
                </c:pt>
                <c:pt idx="215">
                  <c:v>19.863</c:v>
                </c:pt>
                <c:pt idx="216">
                  <c:v>19.841000000000001</c:v>
                </c:pt>
                <c:pt idx="217">
                  <c:v>19.43</c:v>
                </c:pt>
                <c:pt idx="218">
                  <c:v>19.27</c:v>
                </c:pt>
                <c:pt idx="219">
                  <c:v>19.135000000000002</c:v>
                </c:pt>
                <c:pt idx="220">
                  <c:v>19.062999999999999</c:v>
                </c:pt>
                <c:pt idx="221">
                  <c:v>18.733000000000001</c:v>
                </c:pt>
                <c:pt idx="222">
                  <c:v>18.657</c:v>
                </c:pt>
                <c:pt idx="223">
                  <c:v>19.11</c:v>
                </c:pt>
                <c:pt idx="224">
                  <c:v>19.056999999999999</c:v>
                </c:pt>
                <c:pt idx="225">
                  <c:v>18.806999999999999</c:v>
                </c:pt>
                <c:pt idx="226">
                  <c:v>18.427</c:v>
                </c:pt>
                <c:pt idx="227">
                  <c:v>18.446000000000002</c:v>
                </c:pt>
                <c:pt idx="228">
                  <c:v>18.286999999999999</c:v>
                </c:pt>
                <c:pt idx="229">
                  <c:v>18.347999999999999</c:v>
                </c:pt>
                <c:pt idx="230">
                  <c:v>18.396999999999998</c:v>
                </c:pt>
                <c:pt idx="231">
                  <c:v>18.378</c:v>
                </c:pt>
                <c:pt idx="232">
                  <c:v>18.38</c:v>
                </c:pt>
                <c:pt idx="233">
                  <c:v>18.367000000000001</c:v>
                </c:pt>
                <c:pt idx="234">
                  <c:v>18.282</c:v>
                </c:pt>
                <c:pt idx="235">
                  <c:v>18.167000000000002</c:v>
                </c:pt>
                <c:pt idx="236">
                  <c:v>18.146000000000001</c:v>
                </c:pt>
                <c:pt idx="237">
                  <c:v>17.818999999999999</c:v>
                </c:pt>
                <c:pt idx="238">
                  <c:v>18.196999999999999</c:v>
                </c:pt>
                <c:pt idx="239">
                  <c:v>18.332999999999998</c:v>
                </c:pt>
                <c:pt idx="240">
                  <c:v>18.382000000000001</c:v>
                </c:pt>
                <c:pt idx="241">
                  <c:v>18.402999999999999</c:v>
                </c:pt>
                <c:pt idx="242">
                  <c:v>18.352</c:v>
                </c:pt>
                <c:pt idx="243">
                  <c:v>18.314</c:v>
                </c:pt>
                <c:pt idx="244">
                  <c:v>18.219000000000001</c:v>
                </c:pt>
                <c:pt idx="245">
                  <c:v>17.988</c:v>
                </c:pt>
                <c:pt idx="246">
                  <c:v>18.018000000000001</c:v>
                </c:pt>
                <c:pt idx="247">
                  <c:v>18.475999999999999</c:v>
                </c:pt>
                <c:pt idx="248">
                  <c:v>18.274000000000001</c:v>
                </c:pt>
                <c:pt idx="249">
                  <c:v>17.791</c:v>
                </c:pt>
                <c:pt idx="250">
                  <c:v>17.59</c:v>
                </c:pt>
                <c:pt idx="251">
                  <c:v>17.442</c:v>
                </c:pt>
                <c:pt idx="252">
                  <c:v>17.295999999999999</c:v>
                </c:pt>
                <c:pt idx="253">
                  <c:v>17.713000000000001</c:v>
                </c:pt>
                <c:pt idx="254">
                  <c:v>18.204000000000001</c:v>
                </c:pt>
                <c:pt idx="255">
                  <c:v>18.228999999999999</c:v>
                </c:pt>
                <c:pt idx="256">
                  <c:v>18.169</c:v>
                </c:pt>
                <c:pt idx="257">
                  <c:v>18.12</c:v>
                </c:pt>
                <c:pt idx="258">
                  <c:v>18.298999999999999</c:v>
                </c:pt>
                <c:pt idx="259">
                  <c:v>18.341999999999999</c:v>
                </c:pt>
                <c:pt idx="260">
                  <c:v>18.303999999999998</c:v>
                </c:pt>
                <c:pt idx="261">
                  <c:v>18.02</c:v>
                </c:pt>
                <c:pt idx="262">
                  <c:v>18.207999999999998</c:v>
                </c:pt>
                <c:pt idx="263">
                  <c:v>17.89</c:v>
                </c:pt>
                <c:pt idx="264">
                  <c:v>17.824999999999999</c:v>
                </c:pt>
                <c:pt idx="265">
                  <c:v>17.815000000000001</c:v>
                </c:pt>
                <c:pt idx="266">
                  <c:v>17.788</c:v>
                </c:pt>
                <c:pt idx="267">
                  <c:v>17.559000000000001</c:v>
                </c:pt>
                <c:pt idx="268">
                  <c:v>17.539000000000001</c:v>
                </c:pt>
                <c:pt idx="269">
                  <c:v>17.649000000000001</c:v>
                </c:pt>
                <c:pt idx="270">
                  <c:v>17.696000000000002</c:v>
                </c:pt>
                <c:pt idx="271">
                  <c:v>17.798999999999999</c:v>
                </c:pt>
                <c:pt idx="272">
                  <c:v>18.356999999999999</c:v>
                </c:pt>
                <c:pt idx="273">
                  <c:v>18.585000000000001</c:v>
                </c:pt>
                <c:pt idx="274">
                  <c:v>18.510000000000002</c:v>
                </c:pt>
                <c:pt idx="275">
                  <c:v>18.434999999999999</c:v>
                </c:pt>
                <c:pt idx="276">
                  <c:v>18.367999999999999</c:v>
                </c:pt>
                <c:pt idx="277">
                  <c:v>18.401</c:v>
                </c:pt>
                <c:pt idx="278">
                  <c:v>18.390999999999998</c:v>
                </c:pt>
                <c:pt idx="279">
                  <c:v>18.364999999999998</c:v>
                </c:pt>
                <c:pt idx="280">
                  <c:v>18.233000000000001</c:v>
                </c:pt>
                <c:pt idx="281">
                  <c:v>18.356999999999999</c:v>
                </c:pt>
                <c:pt idx="282">
                  <c:v>18.991</c:v>
                </c:pt>
                <c:pt idx="283">
                  <c:v>19.122</c:v>
                </c:pt>
                <c:pt idx="284">
                  <c:v>19.248000000000001</c:v>
                </c:pt>
                <c:pt idx="285">
                  <c:v>19.079000000000001</c:v>
                </c:pt>
                <c:pt idx="286">
                  <c:v>18.867999999999999</c:v>
                </c:pt>
                <c:pt idx="287">
                  <c:v>18.574000000000002</c:v>
                </c:pt>
                <c:pt idx="288">
                  <c:v>18.489000000000001</c:v>
                </c:pt>
                <c:pt idx="289">
                  <c:v>18.384</c:v>
                </c:pt>
                <c:pt idx="290">
                  <c:v>18.359000000000002</c:v>
                </c:pt>
                <c:pt idx="291">
                  <c:v>18.321000000000002</c:v>
                </c:pt>
                <c:pt idx="292">
                  <c:v>18.146000000000001</c:v>
                </c:pt>
                <c:pt idx="293">
                  <c:v>18.042000000000002</c:v>
                </c:pt>
                <c:pt idx="294">
                  <c:v>17.91</c:v>
                </c:pt>
                <c:pt idx="295">
                  <c:v>17.936</c:v>
                </c:pt>
                <c:pt idx="296">
                  <c:v>17.798999999999999</c:v>
                </c:pt>
                <c:pt idx="297">
                  <c:v>17.773</c:v>
                </c:pt>
                <c:pt idx="298">
                  <c:v>17.788</c:v>
                </c:pt>
                <c:pt idx="299">
                  <c:v>17.824000000000002</c:v>
                </c:pt>
                <c:pt idx="300">
                  <c:v>18.030999999999999</c:v>
                </c:pt>
                <c:pt idx="301">
                  <c:v>18.106999999999999</c:v>
                </c:pt>
                <c:pt idx="302">
                  <c:v>18.222999999999999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A0A-4FF6-8F6C-3E2EB34F8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Sheet1!$B$743:$B$1045</c15:sqref>
                        </c15:formulaRef>
                      </c:ext>
                    </c:extLst>
                    <c:numCache>
                      <c:formatCode>h:mm:ss</c:formatCode>
                      <c:ptCount val="303"/>
                      <c:pt idx="0">
                        <c:v>0.34192129629629631</c:v>
                      </c:pt>
                      <c:pt idx="1">
                        <c:v>0.34193287037037035</c:v>
                      </c:pt>
                      <c:pt idx="2">
                        <c:v>0.34194444444444444</c:v>
                      </c:pt>
                      <c:pt idx="3">
                        <c:v>0.34195601851851848</c:v>
                      </c:pt>
                      <c:pt idx="4">
                        <c:v>0.34196759259259263</c:v>
                      </c:pt>
                      <c:pt idx="5">
                        <c:v>0.34197916666666667</c:v>
                      </c:pt>
                      <c:pt idx="6">
                        <c:v>0.34199074074074076</c:v>
                      </c:pt>
                      <c:pt idx="7">
                        <c:v>0.3420023148148148</c:v>
                      </c:pt>
                      <c:pt idx="8">
                        <c:v>0.3420138888888889</c:v>
                      </c:pt>
                      <c:pt idx="9">
                        <c:v>0.34202546296296293</c:v>
                      </c:pt>
                      <c:pt idx="10">
                        <c:v>0.34203703703703708</c:v>
                      </c:pt>
                      <c:pt idx="11">
                        <c:v>0.34204861111111112</c:v>
                      </c:pt>
                      <c:pt idx="12">
                        <c:v>0.34206018518518522</c:v>
                      </c:pt>
                      <c:pt idx="13">
                        <c:v>0.34207175925925926</c:v>
                      </c:pt>
                      <c:pt idx="14">
                        <c:v>0.34208333333333335</c:v>
                      </c:pt>
                      <c:pt idx="15">
                        <c:v>0.34208333333333335</c:v>
                      </c:pt>
                      <c:pt idx="16">
                        <c:v>0.34209490740740739</c:v>
                      </c:pt>
                      <c:pt idx="17">
                        <c:v>0.34210648148148143</c:v>
                      </c:pt>
                      <c:pt idx="18">
                        <c:v>0.34211805555555558</c:v>
                      </c:pt>
                      <c:pt idx="19">
                        <c:v>0.34212962962962962</c:v>
                      </c:pt>
                      <c:pt idx="20">
                        <c:v>0.34214120370370371</c:v>
                      </c:pt>
                      <c:pt idx="21">
                        <c:v>0.34215277777777775</c:v>
                      </c:pt>
                      <c:pt idx="22">
                        <c:v>0.34216435185185184</c:v>
                      </c:pt>
                      <c:pt idx="23">
                        <c:v>0.34217592592592588</c:v>
                      </c:pt>
                      <c:pt idx="24">
                        <c:v>0.34218750000000003</c:v>
                      </c:pt>
                      <c:pt idx="25">
                        <c:v>0.34219907407407407</c:v>
                      </c:pt>
                      <c:pt idx="26">
                        <c:v>0.34221064814814817</c:v>
                      </c:pt>
                      <c:pt idx="27">
                        <c:v>0.34222222222222221</c:v>
                      </c:pt>
                      <c:pt idx="28">
                        <c:v>0.3422337962962963</c:v>
                      </c:pt>
                      <c:pt idx="29">
                        <c:v>0.34224537037037034</c:v>
                      </c:pt>
                      <c:pt idx="30">
                        <c:v>0.34225694444444449</c:v>
                      </c:pt>
                      <c:pt idx="31">
                        <c:v>0.34226851851851853</c:v>
                      </c:pt>
                      <c:pt idx="32">
                        <c:v>0.34228009259259262</c:v>
                      </c:pt>
                      <c:pt idx="33">
                        <c:v>0.34229166666666666</c:v>
                      </c:pt>
                      <c:pt idx="34">
                        <c:v>0.34230324074074076</c:v>
                      </c:pt>
                      <c:pt idx="35">
                        <c:v>0.34231481481481479</c:v>
                      </c:pt>
                      <c:pt idx="36">
                        <c:v>0.34232638888888883</c:v>
                      </c:pt>
                      <c:pt idx="37">
                        <c:v>0.34233796296296298</c:v>
                      </c:pt>
                      <c:pt idx="38">
                        <c:v>0.34234953703703702</c:v>
                      </c:pt>
                      <c:pt idx="39">
                        <c:v>0.34236111111111112</c:v>
                      </c:pt>
                      <c:pt idx="40">
                        <c:v>0.34237268518518515</c:v>
                      </c:pt>
                      <c:pt idx="41">
                        <c:v>0.34238425925925925</c:v>
                      </c:pt>
                      <c:pt idx="42">
                        <c:v>0.34239583333333329</c:v>
                      </c:pt>
                      <c:pt idx="43">
                        <c:v>0.34240740740740744</c:v>
                      </c:pt>
                      <c:pt idx="44">
                        <c:v>0.34241898148148148</c:v>
                      </c:pt>
                      <c:pt idx="45">
                        <c:v>0.34243055555555557</c:v>
                      </c:pt>
                      <c:pt idx="46">
                        <c:v>0.34244212962962961</c:v>
                      </c:pt>
                      <c:pt idx="47">
                        <c:v>0.3424537037037037</c:v>
                      </c:pt>
                      <c:pt idx="48">
                        <c:v>0.34246527777777774</c:v>
                      </c:pt>
                      <c:pt idx="49">
                        <c:v>0.34247685185185189</c:v>
                      </c:pt>
                      <c:pt idx="50">
                        <c:v>0.34248842592592593</c:v>
                      </c:pt>
                      <c:pt idx="51">
                        <c:v>0.34250000000000003</c:v>
                      </c:pt>
                      <c:pt idx="52">
                        <c:v>0.34251157407407407</c:v>
                      </c:pt>
                      <c:pt idx="53">
                        <c:v>0.34252314814814816</c:v>
                      </c:pt>
                      <c:pt idx="54">
                        <c:v>0.3425347222222222</c:v>
                      </c:pt>
                      <c:pt idx="55">
                        <c:v>0.34254629629629635</c:v>
                      </c:pt>
                      <c:pt idx="56">
                        <c:v>0.34255787037037039</c:v>
                      </c:pt>
                      <c:pt idx="57">
                        <c:v>0.34312499999999996</c:v>
                      </c:pt>
                      <c:pt idx="58">
                        <c:v>0.34313657407407411</c:v>
                      </c:pt>
                      <c:pt idx="59">
                        <c:v>0.34314814814814815</c:v>
                      </c:pt>
                      <c:pt idx="60">
                        <c:v>0.34315972222222224</c:v>
                      </c:pt>
                      <c:pt idx="61">
                        <c:v>0.34317129629629628</c:v>
                      </c:pt>
                      <c:pt idx="62">
                        <c:v>0.34318287037037037</c:v>
                      </c:pt>
                      <c:pt idx="63">
                        <c:v>0.34319444444444441</c:v>
                      </c:pt>
                      <c:pt idx="64">
                        <c:v>0.34320601851851856</c:v>
                      </c:pt>
                      <c:pt idx="65">
                        <c:v>0.3432175925925926</c:v>
                      </c:pt>
                      <c:pt idx="66">
                        <c:v>0.3432291666666667</c:v>
                      </c:pt>
                      <c:pt idx="67">
                        <c:v>0.34324074074074074</c:v>
                      </c:pt>
                      <c:pt idx="68">
                        <c:v>0.34325231481481483</c:v>
                      </c:pt>
                      <c:pt idx="69">
                        <c:v>0.34326388888888887</c:v>
                      </c:pt>
                      <c:pt idx="70">
                        <c:v>0.34327546296296302</c:v>
                      </c:pt>
                      <c:pt idx="71">
                        <c:v>0.34328703703703706</c:v>
                      </c:pt>
                      <c:pt idx="72">
                        <c:v>0.3432986111111111</c:v>
                      </c:pt>
                      <c:pt idx="73">
                        <c:v>0.34331018518518519</c:v>
                      </c:pt>
                      <c:pt idx="74">
                        <c:v>0.34332175925925923</c:v>
                      </c:pt>
                      <c:pt idx="75">
                        <c:v>0.34333333333333332</c:v>
                      </c:pt>
                      <c:pt idx="76">
                        <c:v>0.34334490740740736</c:v>
                      </c:pt>
                      <c:pt idx="77">
                        <c:v>0.34335648148148151</c:v>
                      </c:pt>
                      <c:pt idx="78">
                        <c:v>0.34336805555555555</c:v>
                      </c:pt>
                      <c:pt idx="79">
                        <c:v>0.34337962962962965</c:v>
                      </c:pt>
                      <c:pt idx="80">
                        <c:v>0.34339120370370368</c:v>
                      </c:pt>
                      <c:pt idx="81">
                        <c:v>0.34340277777777778</c:v>
                      </c:pt>
                      <c:pt idx="82">
                        <c:v>0.34341435185185182</c:v>
                      </c:pt>
                      <c:pt idx="83">
                        <c:v>0.34342592592592597</c:v>
                      </c:pt>
                      <c:pt idx="84">
                        <c:v>0.34342592592592597</c:v>
                      </c:pt>
                      <c:pt idx="85">
                        <c:v>0.34343750000000001</c:v>
                      </c:pt>
                      <c:pt idx="86">
                        <c:v>0.3434490740740741</c:v>
                      </c:pt>
                      <c:pt idx="87">
                        <c:v>0.34346064814814814</c:v>
                      </c:pt>
                      <c:pt idx="88">
                        <c:v>0.34347222222222223</c:v>
                      </c:pt>
                      <c:pt idx="89">
                        <c:v>0.34348379629629627</c:v>
                      </c:pt>
                      <c:pt idx="90">
                        <c:v>0.34349537037037042</c:v>
                      </c:pt>
                      <c:pt idx="91">
                        <c:v>0.34350694444444446</c:v>
                      </c:pt>
                      <c:pt idx="92">
                        <c:v>0.3435185185185185</c:v>
                      </c:pt>
                      <c:pt idx="93">
                        <c:v>0.3435300925925926</c:v>
                      </c:pt>
                      <c:pt idx="94">
                        <c:v>0.34354166666666663</c:v>
                      </c:pt>
                      <c:pt idx="95">
                        <c:v>0.34355324074074073</c:v>
                      </c:pt>
                      <c:pt idx="96">
                        <c:v>0.34356481481481477</c:v>
                      </c:pt>
                      <c:pt idx="97">
                        <c:v>0.34357638888888892</c:v>
                      </c:pt>
                      <c:pt idx="98">
                        <c:v>0.34358796296296296</c:v>
                      </c:pt>
                      <c:pt idx="99">
                        <c:v>0.34359953703703705</c:v>
                      </c:pt>
                      <c:pt idx="100">
                        <c:v>0.34379629629629632</c:v>
                      </c:pt>
                      <c:pt idx="101">
                        <c:v>0.34380787037037036</c:v>
                      </c:pt>
                      <c:pt idx="102">
                        <c:v>0.34381944444444446</c:v>
                      </c:pt>
                      <c:pt idx="103">
                        <c:v>0.34381944444444446</c:v>
                      </c:pt>
                      <c:pt idx="104">
                        <c:v>0.34383101851851849</c:v>
                      </c:pt>
                      <c:pt idx="105">
                        <c:v>0.34384259259259259</c:v>
                      </c:pt>
                      <c:pt idx="106">
                        <c:v>0.34385416666666663</c:v>
                      </c:pt>
                      <c:pt idx="107">
                        <c:v>0.34386574074074078</c:v>
                      </c:pt>
                      <c:pt idx="108">
                        <c:v>0.34387731481481482</c:v>
                      </c:pt>
                      <c:pt idx="109">
                        <c:v>0.34388888888888891</c:v>
                      </c:pt>
                      <c:pt idx="110">
                        <c:v>0.34390046296296295</c:v>
                      </c:pt>
                      <c:pt idx="111">
                        <c:v>0.34391203703703704</c:v>
                      </c:pt>
                      <c:pt idx="112">
                        <c:v>0.34392361111111108</c:v>
                      </c:pt>
                      <c:pt idx="113">
                        <c:v>0.34393518518518523</c:v>
                      </c:pt>
                      <c:pt idx="114">
                        <c:v>0.34394675925925927</c:v>
                      </c:pt>
                      <c:pt idx="115">
                        <c:v>0.34395833333333337</c:v>
                      </c:pt>
                      <c:pt idx="116">
                        <c:v>0.3439699074074074</c:v>
                      </c:pt>
                      <c:pt idx="117">
                        <c:v>0.3439814814814815</c:v>
                      </c:pt>
                      <c:pt idx="118">
                        <c:v>0.34399305555555554</c:v>
                      </c:pt>
                      <c:pt idx="119">
                        <c:v>0.34400462962962958</c:v>
                      </c:pt>
                      <c:pt idx="120">
                        <c:v>0.34401620370370373</c:v>
                      </c:pt>
                      <c:pt idx="121">
                        <c:v>0.34402777777777777</c:v>
                      </c:pt>
                      <c:pt idx="122">
                        <c:v>0.34403935185185186</c:v>
                      </c:pt>
                      <c:pt idx="123">
                        <c:v>0.3440509259259259</c:v>
                      </c:pt>
                      <c:pt idx="124">
                        <c:v>0.34406249999999999</c:v>
                      </c:pt>
                      <c:pt idx="125">
                        <c:v>0.34407407407407403</c:v>
                      </c:pt>
                      <c:pt idx="126">
                        <c:v>0.34408564814814818</c:v>
                      </c:pt>
                      <c:pt idx="127">
                        <c:v>0.34409722222222222</c:v>
                      </c:pt>
                      <c:pt idx="128">
                        <c:v>0.34410879629629632</c:v>
                      </c:pt>
                      <c:pt idx="129">
                        <c:v>0.34412037037037035</c:v>
                      </c:pt>
                      <c:pt idx="130">
                        <c:v>0.34413194444444445</c:v>
                      </c:pt>
                      <c:pt idx="131">
                        <c:v>0.34414351851851849</c:v>
                      </c:pt>
                      <c:pt idx="132">
                        <c:v>0.34415509259259264</c:v>
                      </c:pt>
                      <c:pt idx="133">
                        <c:v>0.34416666666666668</c:v>
                      </c:pt>
                      <c:pt idx="134">
                        <c:v>0.34417824074074077</c:v>
                      </c:pt>
                      <c:pt idx="135">
                        <c:v>0.34418981481481481</c:v>
                      </c:pt>
                      <c:pt idx="136">
                        <c:v>0.3442013888888889</c:v>
                      </c:pt>
                      <c:pt idx="137">
                        <c:v>0.34421296296296294</c:v>
                      </c:pt>
                      <c:pt idx="138">
                        <c:v>0.34422453703703698</c:v>
                      </c:pt>
                      <c:pt idx="139">
                        <c:v>0.34423611111111113</c:v>
                      </c:pt>
                      <c:pt idx="140">
                        <c:v>0.34424768518518517</c:v>
                      </c:pt>
                      <c:pt idx="141">
                        <c:v>0.34425925925925926</c:v>
                      </c:pt>
                      <c:pt idx="142">
                        <c:v>0.3442708333333333</c:v>
                      </c:pt>
                      <c:pt idx="143">
                        <c:v>0.3442824074074074</c:v>
                      </c:pt>
                      <c:pt idx="144">
                        <c:v>0.34429398148148144</c:v>
                      </c:pt>
                      <c:pt idx="145">
                        <c:v>0.34459490740740745</c:v>
                      </c:pt>
                      <c:pt idx="146">
                        <c:v>0.34460648148148149</c:v>
                      </c:pt>
                      <c:pt idx="147">
                        <c:v>0.34461805555555558</c:v>
                      </c:pt>
                      <c:pt idx="148">
                        <c:v>0.34462962962962962</c:v>
                      </c:pt>
                      <c:pt idx="149">
                        <c:v>0.34464120370370371</c:v>
                      </c:pt>
                      <c:pt idx="150">
                        <c:v>0.34465277777777775</c:v>
                      </c:pt>
                      <c:pt idx="151">
                        <c:v>0.3446643518518519</c:v>
                      </c:pt>
                      <c:pt idx="152">
                        <c:v>0.34467592592592594</c:v>
                      </c:pt>
                      <c:pt idx="153">
                        <c:v>0.34468750000000004</c:v>
                      </c:pt>
                      <c:pt idx="154">
                        <c:v>0.34469907407407407</c:v>
                      </c:pt>
                      <c:pt idx="155">
                        <c:v>0.34471064814814811</c:v>
                      </c:pt>
                      <c:pt idx="156">
                        <c:v>0.34472222222222221</c:v>
                      </c:pt>
                      <c:pt idx="157">
                        <c:v>0.34473379629629625</c:v>
                      </c:pt>
                      <c:pt idx="158">
                        <c:v>0.3447453703703704</c:v>
                      </c:pt>
                      <c:pt idx="159">
                        <c:v>0.34475694444444444</c:v>
                      </c:pt>
                      <c:pt idx="160">
                        <c:v>0.34476851851851853</c:v>
                      </c:pt>
                      <c:pt idx="161">
                        <c:v>0.34476851851851853</c:v>
                      </c:pt>
                      <c:pt idx="162">
                        <c:v>0.34478009259259257</c:v>
                      </c:pt>
                      <c:pt idx="163">
                        <c:v>0.34479166666666666</c:v>
                      </c:pt>
                      <c:pt idx="164">
                        <c:v>0.3448032407407407</c:v>
                      </c:pt>
                      <c:pt idx="165">
                        <c:v>0.34481481481481485</c:v>
                      </c:pt>
                      <c:pt idx="166">
                        <c:v>0.34482638888888889</c:v>
                      </c:pt>
                      <c:pt idx="167">
                        <c:v>0.34483796296296299</c:v>
                      </c:pt>
                      <c:pt idx="168">
                        <c:v>0.34484953703703702</c:v>
                      </c:pt>
                      <c:pt idx="169">
                        <c:v>0.34486111111111112</c:v>
                      </c:pt>
                      <c:pt idx="170">
                        <c:v>0.34487268518518516</c:v>
                      </c:pt>
                      <c:pt idx="171">
                        <c:v>0.34488425925925931</c:v>
                      </c:pt>
                      <c:pt idx="172">
                        <c:v>0.34489583333333335</c:v>
                      </c:pt>
                      <c:pt idx="173">
                        <c:v>0.34490740740740744</c:v>
                      </c:pt>
                      <c:pt idx="174">
                        <c:v>0.34491898148148148</c:v>
                      </c:pt>
                      <c:pt idx="175">
                        <c:v>0.34493055555555552</c:v>
                      </c:pt>
                      <c:pt idx="176">
                        <c:v>0.34494212962962961</c:v>
                      </c:pt>
                      <c:pt idx="177">
                        <c:v>0.34495370370370365</c:v>
                      </c:pt>
                      <c:pt idx="178">
                        <c:v>0.3449652777777778</c:v>
                      </c:pt>
                      <c:pt idx="179">
                        <c:v>0.34497685185185184</c:v>
                      </c:pt>
                      <c:pt idx="180">
                        <c:v>0.34498842592592593</c:v>
                      </c:pt>
                      <c:pt idx="181">
                        <c:v>0.34499999999999997</c:v>
                      </c:pt>
                      <c:pt idx="182">
                        <c:v>0.34501157407407407</c:v>
                      </c:pt>
                      <c:pt idx="183">
                        <c:v>0.34502314814814811</c:v>
                      </c:pt>
                      <c:pt idx="184">
                        <c:v>0.34503472222222226</c:v>
                      </c:pt>
                      <c:pt idx="185">
                        <c:v>0.3450462962962963</c:v>
                      </c:pt>
                      <c:pt idx="186">
                        <c:v>0.34505787037037039</c:v>
                      </c:pt>
                      <c:pt idx="187">
                        <c:v>0.34506944444444443</c:v>
                      </c:pt>
                      <c:pt idx="188">
                        <c:v>0.34528935185185183</c:v>
                      </c:pt>
                      <c:pt idx="189">
                        <c:v>0.34537037037037038</c:v>
                      </c:pt>
                      <c:pt idx="190">
                        <c:v>0.34538194444444442</c:v>
                      </c:pt>
                      <c:pt idx="191">
                        <c:v>0.34539351851851857</c:v>
                      </c:pt>
                      <c:pt idx="192">
                        <c:v>0.34540509259259261</c:v>
                      </c:pt>
                      <c:pt idx="193">
                        <c:v>0.34541666666666665</c:v>
                      </c:pt>
                      <c:pt idx="194">
                        <c:v>0.34542824074074074</c:v>
                      </c:pt>
                      <c:pt idx="195">
                        <c:v>0.34543981481481478</c:v>
                      </c:pt>
                      <c:pt idx="196">
                        <c:v>0.34545138888888888</c:v>
                      </c:pt>
                      <c:pt idx="197">
                        <c:v>0.34546296296296292</c:v>
                      </c:pt>
                      <c:pt idx="198">
                        <c:v>0.34547453703703707</c:v>
                      </c:pt>
                      <c:pt idx="199">
                        <c:v>0.3454861111111111</c:v>
                      </c:pt>
                      <c:pt idx="200">
                        <c:v>0.3454976851851852</c:v>
                      </c:pt>
                      <c:pt idx="201">
                        <c:v>0.34550925925925924</c:v>
                      </c:pt>
                      <c:pt idx="202">
                        <c:v>0.34552083333333333</c:v>
                      </c:pt>
                      <c:pt idx="203">
                        <c:v>0.34553240740740737</c:v>
                      </c:pt>
                      <c:pt idx="204">
                        <c:v>0.34553240740740737</c:v>
                      </c:pt>
                      <c:pt idx="205">
                        <c:v>0.34554398148148152</c:v>
                      </c:pt>
                      <c:pt idx="206">
                        <c:v>0.34555555555555556</c:v>
                      </c:pt>
                      <c:pt idx="207">
                        <c:v>0.34556712962962965</c:v>
                      </c:pt>
                      <c:pt idx="208">
                        <c:v>0.34557870370370369</c:v>
                      </c:pt>
                      <c:pt idx="209">
                        <c:v>0.34559027777777779</c:v>
                      </c:pt>
                      <c:pt idx="210">
                        <c:v>0.34560185185185183</c:v>
                      </c:pt>
                      <c:pt idx="211">
                        <c:v>0.34561342592592598</c:v>
                      </c:pt>
                      <c:pt idx="212">
                        <c:v>0.34562500000000002</c:v>
                      </c:pt>
                      <c:pt idx="213">
                        <c:v>0.34563657407407405</c:v>
                      </c:pt>
                      <c:pt idx="214">
                        <c:v>0.34564814814814815</c:v>
                      </c:pt>
                      <c:pt idx="215">
                        <c:v>0.34565972222222219</c:v>
                      </c:pt>
                      <c:pt idx="216">
                        <c:v>0.34567129629629628</c:v>
                      </c:pt>
                      <c:pt idx="217">
                        <c:v>0.34568287037037032</c:v>
                      </c:pt>
                      <c:pt idx="218">
                        <c:v>0.34569444444444447</c:v>
                      </c:pt>
                      <c:pt idx="219">
                        <c:v>0.34570601851851851</c:v>
                      </c:pt>
                      <c:pt idx="220">
                        <c:v>0.3457175925925926</c:v>
                      </c:pt>
                      <c:pt idx="221">
                        <c:v>0.34572916666666664</c:v>
                      </c:pt>
                      <c:pt idx="222">
                        <c:v>0.34574074074074074</c:v>
                      </c:pt>
                      <c:pt idx="223">
                        <c:v>0.34575231481481478</c:v>
                      </c:pt>
                      <c:pt idx="224">
                        <c:v>0.34576388888888893</c:v>
                      </c:pt>
                      <c:pt idx="225">
                        <c:v>0.34577546296296297</c:v>
                      </c:pt>
                      <c:pt idx="226">
                        <c:v>0.34578703703703706</c:v>
                      </c:pt>
                      <c:pt idx="227">
                        <c:v>0.3457986111111111</c:v>
                      </c:pt>
                      <c:pt idx="228">
                        <c:v>0.34581018518518519</c:v>
                      </c:pt>
                      <c:pt idx="229">
                        <c:v>0.34582175925925923</c:v>
                      </c:pt>
                      <c:pt idx="230">
                        <c:v>0.34583333333333338</c:v>
                      </c:pt>
                      <c:pt idx="231">
                        <c:v>0.34584490740740742</c:v>
                      </c:pt>
                      <c:pt idx="232">
                        <c:v>0.34585648148148151</c:v>
                      </c:pt>
                      <c:pt idx="233">
                        <c:v>0.34586805555555555</c:v>
                      </c:pt>
                      <c:pt idx="234">
                        <c:v>0.34587962962962965</c:v>
                      </c:pt>
                      <c:pt idx="235">
                        <c:v>0.34589120370370369</c:v>
                      </c:pt>
                      <c:pt idx="236">
                        <c:v>0.34590277777777773</c:v>
                      </c:pt>
                      <c:pt idx="237">
                        <c:v>0.34591435185185188</c:v>
                      </c:pt>
                      <c:pt idx="238">
                        <c:v>0.34592592592592591</c:v>
                      </c:pt>
                      <c:pt idx="239">
                        <c:v>0.34593750000000001</c:v>
                      </c:pt>
                      <c:pt idx="240">
                        <c:v>0.34594907407407405</c:v>
                      </c:pt>
                      <c:pt idx="241">
                        <c:v>0.34596064814814814</c:v>
                      </c:pt>
                      <c:pt idx="242">
                        <c:v>0.34597222222222218</c:v>
                      </c:pt>
                      <c:pt idx="243">
                        <c:v>0.34598379629629633</c:v>
                      </c:pt>
                      <c:pt idx="244">
                        <c:v>0.34599537037037037</c:v>
                      </c:pt>
                      <c:pt idx="245">
                        <c:v>0.34600694444444446</c:v>
                      </c:pt>
                      <c:pt idx="246">
                        <c:v>0.3460185185185185</c:v>
                      </c:pt>
                      <c:pt idx="247">
                        <c:v>0.34629629629629632</c:v>
                      </c:pt>
                      <c:pt idx="248">
                        <c:v>0.34630787037037036</c:v>
                      </c:pt>
                      <c:pt idx="249">
                        <c:v>0.34631944444444446</c:v>
                      </c:pt>
                      <c:pt idx="250">
                        <c:v>0.3463310185185185</c:v>
                      </c:pt>
                      <c:pt idx="251">
                        <c:v>0.34634259259259265</c:v>
                      </c:pt>
                      <c:pt idx="252">
                        <c:v>0.34635416666666669</c:v>
                      </c:pt>
                      <c:pt idx="253">
                        <c:v>0.34636574074074072</c:v>
                      </c:pt>
                      <c:pt idx="254">
                        <c:v>0.34637731481481482</c:v>
                      </c:pt>
                      <c:pt idx="255">
                        <c:v>0.34638888888888886</c:v>
                      </c:pt>
                      <c:pt idx="256">
                        <c:v>0.34640046296296295</c:v>
                      </c:pt>
                      <c:pt idx="257">
                        <c:v>0.34641203703703699</c:v>
                      </c:pt>
                      <c:pt idx="258">
                        <c:v>0.34642361111111114</c:v>
                      </c:pt>
                      <c:pt idx="259">
                        <c:v>0.34643518518518518</c:v>
                      </c:pt>
                      <c:pt idx="260">
                        <c:v>0.34644675925925927</c:v>
                      </c:pt>
                      <c:pt idx="261">
                        <c:v>0.34645833333333331</c:v>
                      </c:pt>
                      <c:pt idx="262">
                        <c:v>0.34646990740740741</c:v>
                      </c:pt>
                      <c:pt idx="263">
                        <c:v>0.34648148148148145</c:v>
                      </c:pt>
                      <c:pt idx="264">
                        <c:v>0.3464930555555556</c:v>
                      </c:pt>
                      <c:pt idx="265">
                        <c:v>0.34650462962962963</c:v>
                      </c:pt>
                      <c:pt idx="266">
                        <c:v>0.34651620370370373</c:v>
                      </c:pt>
                      <c:pt idx="267">
                        <c:v>0.34652777777777777</c:v>
                      </c:pt>
                      <c:pt idx="268">
                        <c:v>0.34653935185185186</c:v>
                      </c:pt>
                      <c:pt idx="269">
                        <c:v>0.3465509259259259</c:v>
                      </c:pt>
                      <c:pt idx="270">
                        <c:v>0.34656250000000005</c:v>
                      </c:pt>
                      <c:pt idx="271">
                        <c:v>0.34657407407407409</c:v>
                      </c:pt>
                      <c:pt idx="272">
                        <c:v>0.34658564814814818</c:v>
                      </c:pt>
                      <c:pt idx="273">
                        <c:v>0.34659722222222222</c:v>
                      </c:pt>
                      <c:pt idx="274">
                        <c:v>0.34660879629629626</c:v>
                      </c:pt>
                      <c:pt idx="275">
                        <c:v>0.34662037037037036</c:v>
                      </c:pt>
                      <c:pt idx="276">
                        <c:v>0.3466319444444444</c:v>
                      </c:pt>
                      <c:pt idx="277">
                        <c:v>0.34664351851851855</c:v>
                      </c:pt>
                      <c:pt idx="278">
                        <c:v>0.34665509259259258</c:v>
                      </c:pt>
                      <c:pt idx="279">
                        <c:v>0.34666666666666668</c:v>
                      </c:pt>
                      <c:pt idx="280">
                        <c:v>0.34667824074074072</c:v>
                      </c:pt>
                      <c:pt idx="281">
                        <c:v>0.34668981481481481</c:v>
                      </c:pt>
                      <c:pt idx="282">
                        <c:v>0.34670138888888885</c:v>
                      </c:pt>
                      <c:pt idx="283">
                        <c:v>0.346712962962963</c:v>
                      </c:pt>
                      <c:pt idx="284">
                        <c:v>0.34672453703703704</c:v>
                      </c:pt>
                      <c:pt idx="285">
                        <c:v>0.34673611111111113</c:v>
                      </c:pt>
                      <c:pt idx="286">
                        <c:v>0.34674768518518517</c:v>
                      </c:pt>
                      <c:pt idx="287">
                        <c:v>0.34675925925925927</c:v>
                      </c:pt>
                      <c:pt idx="288">
                        <c:v>0.34677083333333331</c:v>
                      </c:pt>
                      <c:pt idx="289">
                        <c:v>0.34678240740740746</c:v>
                      </c:pt>
                      <c:pt idx="290">
                        <c:v>0.34679398148148149</c:v>
                      </c:pt>
                      <c:pt idx="291">
                        <c:v>0.34680555555555559</c:v>
                      </c:pt>
                      <c:pt idx="292">
                        <c:v>0.34681712962962963</c:v>
                      </c:pt>
                      <c:pt idx="293">
                        <c:v>0.34682870370370367</c:v>
                      </c:pt>
                      <c:pt idx="294">
                        <c:v>0.34684027777777776</c:v>
                      </c:pt>
                      <c:pt idx="295">
                        <c:v>0.3468518518518518</c:v>
                      </c:pt>
                      <c:pt idx="296">
                        <c:v>0.34686342592592595</c:v>
                      </c:pt>
                      <c:pt idx="297">
                        <c:v>0.34687499999999999</c:v>
                      </c:pt>
                      <c:pt idx="298">
                        <c:v>0.34688657407407408</c:v>
                      </c:pt>
                      <c:pt idx="299">
                        <c:v>0.34689814814814812</c:v>
                      </c:pt>
                      <c:pt idx="300">
                        <c:v>0.34690972222222222</c:v>
                      </c:pt>
                      <c:pt idx="301">
                        <c:v>0.34692129629629626</c:v>
                      </c:pt>
                      <c:pt idx="302">
                        <c:v>0.34693287037037041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Sheet1!$E$743:$E$1045</c15:sqref>
                        </c15:formulaRef>
                      </c:ext>
                    </c:extLst>
                    <c:numCache>
                      <c:formatCode>General</c:formatCode>
                      <c:ptCount val="303"/>
                      <c:pt idx="0">
                        <c:v>20.87</c:v>
                      </c:pt>
                      <c:pt idx="1">
                        <c:v>20.91</c:v>
                      </c:pt>
                      <c:pt idx="2">
                        <c:v>20.93</c:v>
                      </c:pt>
                      <c:pt idx="3">
                        <c:v>20.95</c:v>
                      </c:pt>
                      <c:pt idx="4">
                        <c:v>20.95</c:v>
                      </c:pt>
                      <c:pt idx="5">
                        <c:v>20.99</c:v>
                      </c:pt>
                      <c:pt idx="6">
                        <c:v>21.01</c:v>
                      </c:pt>
                      <c:pt idx="7">
                        <c:v>21.03</c:v>
                      </c:pt>
                      <c:pt idx="8">
                        <c:v>21.05</c:v>
                      </c:pt>
                      <c:pt idx="9">
                        <c:v>21.05</c:v>
                      </c:pt>
                      <c:pt idx="10">
                        <c:v>21.07</c:v>
                      </c:pt>
                      <c:pt idx="11">
                        <c:v>21.07</c:v>
                      </c:pt>
                      <c:pt idx="12">
                        <c:v>21.11</c:v>
                      </c:pt>
                      <c:pt idx="13">
                        <c:v>21.11</c:v>
                      </c:pt>
                      <c:pt idx="14">
                        <c:v>21.13</c:v>
                      </c:pt>
                      <c:pt idx="15">
                        <c:v>21.15</c:v>
                      </c:pt>
                      <c:pt idx="16">
                        <c:v>21.17</c:v>
                      </c:pt>
                      <c:pt idx="17">
                        <c:v>21.17</c:v>
                      </c:pt>
                      <c:pt idx="18">
                        <c:v>21.19</c:v>
                      </c:pt>
                      <c:pt idx="19">
                        <c:v>21.21</c:v>
                      </c:pt>
                      <c:pt idx="20">
                        <c:v>21.21</c:v>
                      </c:pt>
                      <c:pt idx="21">
                        <c:v>21.25</c:v>
                      </c:pt>
                      <c:pt idx="22">
                        <c:v>21.29</c:v>
                      </c:pt>
                      <c:pt idx="23">
                        <c:v>21.29</c:v>
                      </c:pt>
                      <c:pt idx="24">
                        <c:v>21.31</c:v>
                      </c:pt>
                      <c:pt idx="25">
                        <c:v>21.33</c:v>
                      </c:pt>
                      <c:pt idx="26">
                        <c:v>21.33</c:v>
                      </c:pt>
                      <c:pt idx="27">
                        <c:v>21.33</c:v>
                      </c:pt>
                      <c:pt idx="28">
                        <c:v>21.35</c:v>
                      </c:pt>
                      <c:pt idx="29">
                        <c:v>21.35</c:v>
                      </c:pt>
                      <c:pt idx="30">
                        <c:v>21.37</c:v>
                      </c:pt>
                      <c:pt idx="31">
                        <c:v>21.37</c:v>
                      </c:pt>
                      <c:pt idx="32">
                        <c:v>21.39</c:v>
                      </c:pt>
                      <c:pt idx="33">
                        <c:v>21.37</c:v>
                      </c:pt>
                      <c:pt idx="34">
                        <c:v>21.39</c:v>
                      </c:pt>
                      <c:pt idx="35">
                        <c:v>21.39</c:v>
                      </c:pt>
                      <c:pt idx="36">
                        <c:v>21.39</c:v>
                      </c:pt>
                      <c:pt idx="37">
                        <c:v>21.41</c:v>
                      </c:pt>
                      <c:pt idx="38">
                        <c:v>21.39</c:v>
                      </c:pt>
                      <c:pt idx="39">
                        <c:v>21.39</c:v>
                      </c:pt>
                      <c:pt idx="40">
                        <c:v>21.37</c:v>
                      </c:pt>
                      <c:pt idx="41">
                        <c:v>21.37</c:v>
                      </c:pt>
                      <c:pt idx="42">
                        <c:v>21.37</c:v>
                      </c:pt>
                      <c:pt idx="43">
                        <c:v>21.35</c:v>
                      </c:pt>
                      <c:pt idx="44">
                        <c:v>21.35</c:v>
                      </c:pt>
                      <c:pt idx="45">
                        <c:v>21.33</c:v>
                      </c:pt>
                      <c:pt idx="46">
                        <c:v>21.33</c:v>
                      </c:pt>
                      <c:pt idx="47">
                        <c:v>21.33</c:v>
                      </c:pt>
                      <c:pt idx="48">
                        <c:v>21.31</c:v>
                      </c:pt>
                      <c:pt idx="49">
                        <c:v>21.33</c:v>
                      </c:pt>
                      <c:pt idx="50">
                        <c:v>21.31</c:v>
                      </c:pt>
                      <c:pt idx="51">
                        <c:v>21.33</c:v>
                      </c:pt>
                      <c:pt idx="52">
                        <c:v>21.31</c:v>
                      </c:pt>
                      <c:pt idx="53">
                        <c:v>21.31</c:v>
                      </c:pt>
                      <c:pt idx="54">
                        <c:v>21.29</c:v>
                      </c:pt>
                      <c:pt idx="55">
                        <c:v>21.31</c:v>
                      </c:pt>
                      <c:pt idx="56">
                        <c:v>21.31</c:v>
                      </c:pt>
                      <c:pt idx="57">
                        <c:v>21.45</c:v>
                      </c:pt>
                      <c:pt idx="58">
                        <c:v>21.43</c:v>
                      </c:pt>
                      <c:pt idx="59">
                        <c:v>21.43</c:v>
                      </c:pt>
                      <c:pt idx="60">
                        <c:v>21.41</c:v>
                      </c:pt>
                      <c:pt idx="61">
                        <c:v>21.37</c:v>
                      </c:pt>
                      <c:pt idx="62">
                        <c:v>21.37</c:v>
                      </c:pt>
                      <c:pt idx="63">
                        <c:v>21.35</c:v>
                      </c:pt>
                      <c:pt idx="64">
                        <c:v>21.37</c:v>
                      </c:pt>
                      <c:pt idx="65">
                        <c:v>21.37</c:v>
                      </c:pt>
                      <c:pt idx="66">
                        <c:v>21.37</c:v>
                      </c:pt>
                      <c:pt idx="67">
                        <c:v>21.39</c:v>
                      </c:pt>
                      <c:pt idx="68">
                        <c:v>21.41</c:v>
                      </c:pt>
                      <c:pt idx="69">
                        <c:v>21.41</c:v>
                      </c:pt>
                      <c:pt idx="70">
                        <c:v>21.41</c:v>
                      </c:pt>
                      <c:pt idx="71">
                        <c:v>21.39</c:v>
                      </c:pt>
                      <c:pt idx="72">
                        <c:v>21.41</c:v>
                      </c:pt>
                      <c:pt idx="73">
                        <c:v>21.41</c:v>
                      </c:pt>
                      <c:pt idx="74">
                        <c:v>21.39</c:v>
                      </c:pt>
                      <c:pt idx="75">
                        <c:v>21.39</c:v>
                      </c:pt>
                      <c:pt idx="76">
                        <c:v>21.39</c:v>
                      </c:pt>
                      <c:pt idx="77">
                        <c:v>21.39</c:v>
                      </c:pt>
                      <c:pt idx="78">
                        <c:v>21.39</c:v>
                      </c:pt>
                      <c:pt idx="79">
                        <c:v>21.37</c:v>
                      </c:pt>
                      <c:pt idx="80">
                        <c:v>21.35</c:v>
                      </c:pt>
                      <c:pt idx="81">
                        <c:v>21.35</c:v>
                      </c:pt>
                      <c:pt idx="82">
                        <c:v>21.35</c:v>
                      </c:pt>
                      <c:pt idx="83">
                        <c:v>21.35</c:v>
                      </c:pt>
                      <c:pt idx="84">
                        <c:v>21.33</c:v>
                      </c:pt>
                      <c:pt idx="85">
                        <c:v>21.33</c:v>
                      </c:pt>
                      <c:pt idx="86">
                        <c:v>21.33</c:v>
                      </c:pt>
                      <c:pt idx="87">
                        <c:v>21.33</c:v>
                      </c:pt>
                      <c:pt idx="88">
                        <c:v>21.35</c:v>
                      </c:pt>
                      <c:pt idx="89">
                        <c:v>21.35</c:v>
                      </c:pt>
                      <c:pt idx="90">
                        <c:v>21.35</c:v>
                      </c:pt>
                      <c:pt idx="91">
                        <c:v>21.33</c:v>
                      </c:pt>
                      <c:pt idx="92">
                        <c:v>21.33</c:v>
                      </c:pt>
                      <c:pt idx="93">
                        <c:v>21.33</c:v>
                      </c:pt>
                      <c:pt idx="94">
                        <c:v>21.31</c:v>
                      </c:pt>
                      <c:pt idx="95">
                        <c:v>21.31</c:v>
                      </c:pt>
                      <c:pt idx="96">
                        <c:v>21.29</c:v>
                      </c:pt>
                      <c:pt idx="97">
                        <c:v>21.27</c:v>
                      </c:pt>
                      <c:pt idx="98">
                        <c:v>21.23</c:v>
                      </c:pt>
                      <c:pt idx="99">
                        <c:v>21.19</c:v>
                      </c:pt>
                      <c:pt idx="100">
                        <c:v>21.07</c:v>
                      </c:pt>
                      <c:pt idx="101">
                        <c:v>21.07</c:v>
                      </c:pt>
                      <c:pt idx="102">
                        <c:v>21.05</c:v>
                      </c:pt>
                      <c:pt idx="103">
                        <c:v>21.05</c:v>
                      </c:pt>
                      <c:pt idx="104">
                        <c:v>21.01</c:v>
                      </c:pt>
                      <c:pt idx="105">
                        <c:v>21.03</c:v>
                      </c:pt>
                      <c:pt idx="106">
                        <c:v>20.99</c:v>
                      </c:pt>
                      <c:pt idx="107">
                        <c:v>20.99</c:v>
                      </c:pt>
                      <c:pt idx="108">
                        <c:v>20.99</c:v>
                      </c:pt>
                      <c:pt idx="109">
                        <c:v>21.01</c:v>
                      </c:pt>
                      <c:pt idx="110">
                        <c:v>21.05</c:v>
                      </c:pt>
                      <c:pt idx="111">
                        <c:v>21.05</c:v>
                      </c:pt>
                      <c:pt idx="112">
                        <c:v>21.05</c:v>
                      </c:pt>
                      <c:pt idx="113">
                        <c:v>21.07</c:v>
                      </c:pt>
                      <c:pt idx="114">
                        <c:v>21.05</c:v>
                      </c:pt>
                      <c:pt idx="115">
                        <c:v>21.01</c:v>
                      </c:pt>
                      <c:pt idx="116">
                        <c:v>20.99</c:v>
                      </c:pt>
                      <c:pt idx="117">
                        <c:v>20.99</c:v>
                      </c:pt>
                      <c:pt idx="118">
                        <c:v>20.97</c:v>
                      </c:pt>
                      <c:pt idx="119">
                        <c:v>20.97</c:v>
                      </c:pt>
                      <c:pt idx="120">
                        <c:v>20.97</c:v>
                      </c:pt>
                      <c:pt idx="121">
                        <c:v>20.97</c:v>
                      </c:pt>
                      <c:pt idx="122">
                        <c:v>20.95</c:v>
                      </c:pt>
                      <c:pt idx="123">
                        <c:v>20.93</c:v>
                      </c:pt>
                      <c:pt idx="124">
                        <c:v>20.91</c:v>
                      </c:pt>
                      <c:pt idx="125">
                        <c:v>20.89</c:v>
                      </c:pt>
                      <c:pt idx="126">
                        <c:v>20.87</c:v>
                      </c:pt>
                      <c:pt idx="127">
                        <c:v>20.85</c:v>
                      </c:pt>
                      <c:pt idx="128">
                        <c:v>20.85</c:v>
                      </c:pt>
                      <c:pt idx="129">
                        <c:v>20.81</c:v>
                      </c:pt>
                      <c:pt idx="130">
                        <c:v>20.81</c:v>
                      </c:pt>
                      <c:pt idx="131">
                        <c:v>20.75</c:v>
                      </c:pt>
                      <c:pt idx="132">
                        <c:v>20.75</c:v>
                      </c:pt>
                      <c:pt idx="133">
                        <c:v>20.71</c:v>
                      </c:pt>
                      <c:pt idx="134">
                        <c:v>20.69</c:v>
                      </c:pt>
                      <c:pt idx="135">
                        <c:v>20.65</c:v>
                      </c:pt>
                      <c:pt idx="136">
                        <c:v>20.63</c:v>
                      </c:pt>
                      <c:pt idx="137">
                        <c:v>20.61</c:v>
                      </c:pt>
                      <c:pt idx="138">
                        <c:v>20.59</c:v>
                      </c:pt>
                      <c:pt idx="139">
                        <c:v>20.53</c:v>
                      </c:pt>
                      <c:pt idx="140">
                        <c:v>20.53</c:v>
                      </c:pt>
                      <c:pt idx="141">
                        <c:v>20.49</c:v>
                      </c:pt>
                      <c:pt idx="142">
                        <c:v>20.49</c:v>
                      </c:pt>
                      <c:pt idx="143">
                        <c:v>20.47</c:v>
                      </c:pt>
                      <c:pt idx="144">
                        <c:v>20.47</c:v>
                      </c:pt>
                      <c:pt idx="145">
                        <c:v>20.51</c:v>
                      </c:pt>
                      <c:pt idx="146">
                        <c:v>20.55</c:v>
                      </c:pt>
                      <c:pt idx="147">
                        <c:v>20.55</c:v>
                      </c:pt>
                      <c:pt idx="148">
                        <c:v>20.57</c:v>
                      </c:pt>
                      <c:pt idx="149">
                        <c:v>20.57</c:v>
                      </c:pt>
                      <c:pt idx="150">
                        <c:v>20.61</c:v>
                      </c:pt>
                      <c:pt idx="151">
                        <c:v>20.61</c:v>
                      </c:pt>
                      <c:pt idx="152">
                        <c:v>20.67</c:v>
                      </c:pt>
                      <c:pt idx="153">
                        <c:v>20.69</c:v>
                      </c:pt>
                      <c:pt idx="154">
                        <c:v>20.71</c:v>
                      </c:pt>
                      <c:pt idx="155">
                        <c:v>20.71</c:v>
                      </c:pt>
                      <c:pt idx="156">
                        <c:v>20.71</c:v>
                      </c:pt>
                      <c:pt idx="157">
                        <c:v>20.71</c:v>
                      </c:pt>
                      <c:pt idx="158">
                        <c:v>20.71</c:v>
                      </c:pt>
                      <c:pt idx="159">
                        <c:v>20.73</c:v>
                      </c:pt>
                      <c:pt idx="160">
                        <c:v>20.73</c:v>
                      </c:pt>
                      <c:pt idx="161">
                        <c:v>20.75</c:v>
                      </c:pt>
                      <c:pt idx="162">
                        <c:v>20.75</c:v>
                      </c:pt>
                      <c:pt idx="163">
                        <c:v>20.77</c:v>
                      </c:pt>
                      <c:pt idx="164">
                        <c:v>20.77</c:v>
                      </c:pt>
                      <c:pt idx="165">
                        <c:v>20.81</c:v>
                      </c:pt>
                      <c:pt idx="166">
                        <c:v>20.81</c:v>
                      </c:pt>
                      <c:pt idx="167">
                        <c:v>20.81</c:v>
                      </c:pt>
                      <c:pt idx="168">
                        <c:v>20.81</c:v>
                      </c:pt>
                      <c:pt idx="169">
                        <c:v>20.85</c:v>
                      </c:pt>
                      <c:pt idx="170">
                        <c:v>20.85</c:v>
                      </c:pt>
                      <c:pt idx="171">
                        <c:v>20.87</c:v>
                      </c:pt>
                      <c:pt idx="172">
                        <c:v>20.91</c:v>
                      </c:pt>
                      <c:pt idx="173">
                        <c:v>20.91</c:v>
                      </c:pt>
                      <c:pt idx="174">
                        <c:v>20.95</c:v>
                      </c:pt>
                      <c:pt idx="175">
                        <c:v>20.97</c:v>
                      </c:pt>
                      <c:pt idx="176">
                        <c:v>20.99</c:v>
                      </c:pt>
                      <c:pt idx="177">
                        <c:v>20.97</c:v>
                      </c:pt>
                      <c:pt idx="178">
                        <c:v>20.97</c:v>
                      </c:pt>
                      <c:pt idx="179">
                        <c:v>20.95</c:v>
                      </c:pt>
                      <c:pt idx="180">
                        <c:v>20.97</c:v>
                      </c:pt>
                      <c:pt idx="181">
                        <c:v>20.95</c:v>
                      </c:pt>
                      <c:pt idx="182">
                        <c:v>20.95</c:v>
                      </c:pt>
                      <c:pt idx="183">
                        <c:v>20.95</c:v>
                      </c:pt>
                      <c:pt idx="184">
                        <c:v>20.93</c:v>
                      </c:pt>
                      <c:pt idx="185">
                        <c:v>20.93</c:v>
                      </c:pt>
                      <c:pt idx="186">
                        <c:v>20.91</c:v>
                      </c:pt>
                      <c:pt idx="187">
                        <c:v>20.91</c:v>
                      </c:pt>
                      <c:pt idx="188">
                        <c:v>20.87</c:v>
                      </c:pt>
                      <c:pt idx="189">
                        <c:v>20.89</c:v>
                      </c:pt>
                      <c:pt idx="190">
                        <c:v>20.91</c:v>
                      </c:pt>
                      <c:pt idx="191">
                        <c:v>20.91</c:v>
                      </c:pt>
                      <c:pt idx="192">
                        <c:v>20.89</c:v>
                      </c:pt>
                      <c:pt idx="193">
                        <c:v>20.89</c:v>
                      </c:pt>
                      <c:pt idx="194">
                        <c:v>20.87</c:v>
                      </c:pt>
                      <c:pt idx="195">
                        <c:v>20.87</c:v>
                      </c:pt>
                      <c:pt idx="196">
                        <c:v>20.87</c:v>
                      </c:pt>
                      <c:pt idx="197">
                        <c:v>20.85</c:v>
                      </c:pt>
                      <c:pt idx="198">
                        <c:v>20.85</c:v>
                      </c:pt>
                      <c:pt idx="199">
                        <c:v>20.85</c:v>
                      </c:pt>
                      <c:pt idx="200">
                        <c:v>20.87</c:v>
                      </c:pt>
                      <c:pt idx="201">
                        <c:v>20.87</c:v>
                      </c:pt>
                      <c:pt idx="202">
                        <c:v>20.89</c:v>
                      </c:pt>
                      <c:pt idx="203">
                        <c:v>20.91</c:v>
                      </c:pt>
                      <c:pt idx="204">
                        <c:v>20.91</c:v>
                      </c:pt>
                      <c:pt idx="205">
                        <c:v>20.91</c:v>
                      </c:pt>
                      <c:pt idx="206">
                        <c:v>20.91</c:v>
                      </c:pt>
                      <c:pt idx="207">
                        <c:v>20.91</c:v>
                      </c:pt>
                      <c:pt idx="208">
                        <c:v>20.91</c:v>
                      </c:pt>
                      <c:pt idx="209">
                        <c:v>20.93</c:v>
                      </c:pt>
                      <c:pt idx="210">
                        <c:v>20.93</c:v>
                      </c:pt>
                      <c:pt idx="211">
                        <c:v>20.93</c:v>
                      </c:pt>
                      <c:pt idx="212">
                        <c:v>20.95</c:v>
                      </c:pt>
                      <c:pt idx="213">
                        <c:v>20.97</c:v>
                      </c:pt>
                      <c:pt idx="214">
                        <c:v>20.97</c:v>
                      </c:pt>
                      <c:pt idx="215">
                        <c:v>20.97</c:v>
                      </c:pt>
                      <c:pt idx="216">
                        <c:v>20.99</c:v>
                      </c:pt>
                      <c:pt idx="217">
                        <c:v>20.99</c:v>
                      </c:pt>
                      <c:pt idx="218">
                        <c:v>20.99</c:v>
                      </c:pt>
                      <c:pt idx="219">
                        <c:v>21.01</c:v>
                      </c:pt>
                      <c:pt idx="220">
                        <c:v>20.99</c:v>
                      </c:pt>
                      <c:pt idx="221">
                        <c:v>21.01</c:v>
                      </c:pt>
                      <c:pt idx="222">
                        <c:v>20.99</c:v>
                      </c:pt>
                      <c:pt idx="223">
                        <c:v>20.99</c:v>
                      </c:pt>
                      <c:pt idx="224">
                        <c:v>20.99</c:v>
                      </c:pt>
                      <c:pt idx="225">
                        <c:v>20.99</c:v>
                      </c:pt>
                      <c:pt idx="226">
                        <c:v>20.97</c:v>
                      </c:pt>
                      <c:pt idx="227">
                        <c:v>20.99</c:v>
                      </c:pt>
                      <c:pt idx="228">
                        <c:v>20.99</c:v>
                      </c:pt>
                      <c:pt idx="229">
                        <c:v>20.97</c:v>
                      </c:pt>
                      <c:pt idx="230">
                        <c:v>20.97</c:v>
                      </c:pt>
                      <c:pt idx="231">
                        <c:v>20.99</c:v>
                      </c:pt>
                      <c:pt idx="232">
                        <c:v>20.97</c:v>
                      </c:pt>
                      <c:pt idx="233">
                        <c:v>20.97</c:v>
                      </c:pt>
                      <c:pt idx="234">
                        <c:v>20.97</c:v>
                      </c:pt>
                      <c:pt idx="235">
                        <c:v>20.95</c:v>
                      </c:pt>
                      <c:pt idx="236">
                        <c:v>20.97</c:v>
                      </c:pt>
                      <c:pt idx="237">
                        <c:v>20.95</c:v>
                      </c:pt>
                      <c:pt idx="238">
                        <c:v>20.95</c:v>
                      </c:pt>
                      <c:pt idx="239">
                        <c:v>20.95</c:v>
                      </c:pt>
                      <c:pt idx="240">
                        <c:v>20.97</c:v>
                      </c:pt>
                      <c:pt idx="241">
                        <c:v>20.97</c:v>
                      </c:pt>
                      <c:pt idx="242">
                        <c:v>20.95</c:v>
                      </c:pt>
                      <c:pt idx="243">
                        <c:v>20.97</c:v>
                      </c:pt>
                      <c:pt idx="244">
                        <c:v>20.97</c:v>
                      </c:pt>
                      <c:pt idx="245">
                        <c:v>20.99</c:v>
                      </c:pt>
                      <c:pt idx="246">
                        <c:v>20.97</c:v>
                      </c:pt>
                      <c:pt idx="247">
                        <c:v>20.85</c:v>
                      </c:pt>
                      <c:pt idx="248">
                        <c:v>20.83</c:v>
                      </c:pt>
                      <c:pt idx="249">
                        <c:v>20.81</c:v>
                      </c:pt>
                      <c:pt idx="250">
                        <c:v>20.79</c:v>
                      </c:pt>
                      <c:pt idx="251">
                        <c:v>20.77</c:v>
                      </c:pt>
                      <c:pt idx="252">
                        <c:v>20.75</c:v>
                      </c:pt>
                      <c:pt idx="253">
                        <c:v>20.77</c:v>
                      </c:pt>
                      <c:pt idx="254">
                        <c:v>20.75</c:v>
                      </c:pt>
                      <c:pt idx="255">
                        <c:v>20.77</c:v>
                      </c:pt>
                      <c:pt idx="256">
                        <c:v>20.77</c:v>
                      </c:pt>
                      <c:pt idx="257">
                        <c:v>20.81</c:v>
                      </c:pt>
                      <c:pt idx="258">
                        <c:v>20.81</c:v>
                      </c:pt>
                      <c:pt idx="259">
                        <c:v>20.79</c:v>
                      </c:pt>
                      <c:pt idx="260">
                        <c:v>20.81</c:v>
                      </c:pt>
                      <c:pt idx="261">
                        <c:v>20.79</c:v>
                      </c:pt>
                      <c:pt idx="262">
                        <c:v>20.81</c:v>
                      </c:pt>
                      <c:pt idx="263">
                        <c:v>20.83</c:v>
                      </c:pt>
                      <c:pt idx="264">
                        <c:v>20.85</c:v>
                      </c:pt>
                      <c:pt idx="265">
                        <c:v>20.81</c:v>
                      </c:pt>
                      <c:pt idx="266">
                        <c:v>20.81</c:v>
                      </c:pt>
                      <c:pt idx="267">
                        <c:v>20.81</c:v>
                      </c:pt>
                      <c:pt idx="268">
                        <c:v>20.79</c:v>
                      </c:pt>
                      <c:pt idx="269">
                        <c:v>20.83</c:v>
                      </c:pt>
                      <c:pt idx="270">
                        <c:v>20.83</c:v>
                      </c:pt>
                      <c:pt idx="271">
                        <c:v>20.83</c:v>
                      </c:pt>
                      <c:pt idx="272">
                        <c:v>20.81</c:v>
                      </c:pt>
                      <c:pt idx="273">
                        <c:v>20.81</c:v>
                      </c:pt>
                      <c:pt idx="274">
                        <c:v>20.79</c:v>
                      </c:pt>
                      <c:pt idx="275">
                        <c:v>20.83</c:v>
                      </c:pt>
                      <c:pt idx="276">
                        <c:v>20.83</c:v>
                      </c:pt>
                      <c:pt idx="277">
                        <c:v>20.79</c:v>
                      </c:pt>
                      <c:pt idx="278">
                        <c:v>20.79</c:v>
                      </c:pt>
                      <c:pt idx="279">
                        <c:v>20.81</c:v>
                      </c:pt>
                      <c:pt idx="280">
                        <c:v>20.77</c:v>
                      </c:pt>
                      <c:pt idx="281">
                        <c:v>20.77</c:v>
                      </c:pt>
                      <c:pt idx="282">
                        <c:v>20.81</c:v>
                      </c:pt>
                      <c:pt idx="283">
                        <c:v>20.81</c:v>
                      </c:pt>
                      <c:pt idx="284">
                        <c:v>20.83</c:v>
                      </c:pt>
                      <c:pt idx="285">
                        <c:v>20.81</c:v>
                      </c:pt>
                      <c:pt idx="286">
                        <c:v>20.81</c:v>
                      </c:pt>
                      <c:pt idx="287">
                        <c:v>20.79</c:v>
                      </c:pt>
                      <c:pt idx="288">
                        <c:v>20.81</c:v>
                      </c:pt>
                      <c:pt idx="289">
                        <c:v>20.83</c:v>
                      </c:pt>
                      <c:pt idx="290">
                        <c:v>20.83</c:v>
                      </c:pt>
                      <c:pt idx="291">
                        <c:v>20.83</c:v>
                      </c:pt>
                      <c:pt idx="292">
                        <c:v>20.85</c:v>
                      </c:pt>
                      <c:pt idx="293">
                        <c:v>20.85</c:v>
                      </c:pt>
                      <c:pt idx="294">
                        <c:v>20.83</c:v>
                      </c:pt>
                      <c:pt idx="295">
                        <c:v>20.81</c:v>
                      </c:pt>
                      <c:pt idx="296">
                        <c:v>20.83</c:v>
                      </c:pt>
                      <c:pt idx="297">
                        <c:v>20.83</c:v>
                      </c:pt>
                      <c:pt idx="298">
                        <c:v>20.79</c:v>
                      </c:pt>
                      <c:pt idx="299">
                        <c:v>20.77</c:v>
                      </c:pt>
                      <c:pt idx="300">
                        <c:v>20.79</c:v>
                      </c:pt>
                      <c:pt idx="301">
                        <c:v>20.77</c:v>
                      </c:pt>
                      <c:pt idx="302">
                        <c:v>20.81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4A0A-4FF6-8F6C-3E2EB34F8848}"/>
                  </c:ext>
                </c:extLst>
              </c15:ser>
            </c15:filteredScatterSeries>
            <c15:filteredScatterSeries>
              <c15:ser>
                <c:idx val="4"/>
                <c:order val="4"/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Sheet1!$B$743:$B$1045</c15:sqref>
                        </c15:formulaRef>
                      </c:ext>
                    </c:extLst>
                    <c:numCache>
                      <c:formatCode>h:mm:ss</c:formatCode>
                      <c:ptCount val="303"/>
                      <c:pt idx="0">
                        <c:v>0.34192129629629631</c:v>
                      </c:pt>
                      <c:pt idx="1">
                        <c:v>0.34193287037037035</c:v>
                      </c:pt>
                      <c:pt idx="2">
                        <c:v>0.34194444444444444</c:v>
                      </c:pt>
                      <c:pt idx="3">
                        <c:v>0.34195601851851848</c:v>
                      </c:pt>
                      <c:pt idx="4">
                        <c:v>0.34196759259259263</c:v>
                      </c:pt>
                      <c:pt idx="5">
                        <c:v>0.34197916666666667</c:v>
                      </c:pt>
                      <c:pt idx="6">
                        <c:v>0.34199074074074076</c:v>
                      </c:pt>
                      <c:pt idx="7">
                        <c:v>0.3420023148148148</c:v>
                      </c:pt>
                      <c:pt idx="8">
                        <c:v>0.3420138888888889</c:v>
                      </c:pt>
                      <c:pt idx="9">
                        <c:v>0.34202546296296293</c:v>
                      </c:pt>
                      <c:pt idx="10">
                        <c:v>0.34203703703703708</c:v>
                      </c:pt>
                      <c:pt idx="11">
                        <c:v>0.34204861111111112</c:v>
                      </c:pt>
                      <c:pt idx="12">
                        <c:v>0.34206018518518522</c:v>
                      </c:pt>
                      <c:pt idx="13">
                        <c:v>0.34207175925925926</c:v>
                      </c:pt>
                      <c:pt idx="14">
                        <c:v>0.34208333333333335</c:v>
                      </c:pt>
                      <c:pt idx="15">
                        <c:v>0.34208333333333335</c:v>
                      </c:pt>
                      <c:pt idx="16">
                        <c:v>0.34209490740740739</c:v>
                      </c:pt>
                      <c:pt idx="17">
                        <c:v>0.34210648148148143</c:v>
                      </c:pt>
                      <c:pt idx="18">
                        <c:v>0.34211805555555558</c:v>
                      </c:pt>
                      <c:pt idx="19">
                        <c:v>0.34212962962962962</c:v>
                      </c:pt>
                      <c:pt idx="20">
                        <c:v>0.34214120370370371</c:v>
                      </c:pt>
                      <c:pt idx="21">
                        <c:v>0.34215277777777775</c:v>
                      </c:pt>
                      <c:pt idx="22">
                        <c:v>0.34216435185185184</c:v>
                      </c:pt>
                      <c:pt idx="23">
                        <c:v>0.34217592592592588</c:v>
                      </c:pt>
                      <c:pt idx="24">
                        <c:v>0.34218750000000003</c:v>
                      </c:pt>
                      <c:pt idx="25">
                        <c:v>0.34219907407407407</c:v>
                      </c:pt>
                      <c:pt idx="26">
                        <c:v>0.34221064814814817</c:v>
                      </c:pt>
                      <c:pt idx="27">
                        <c:v>0.34222222222222221</c:v>
                      </c:pt>
                      <c:pt idx="28">
                        <c:v>0.3422337962962963</c:v>
                      </c:pt>
                      <c:pt idx="29">
                        <c:v>0.34224537037037034</c:v>
                      </c:pt>
                      <c:pt idx="30">
                        <c:v>0.34225694444444449</c:v>
                      </c:pt>
                      <c:pt idx="31">
                        <c:v>0.34226851851851853</c:v>
                      </c:pt>
                      <c:pt idx="32">
                        <c:v>0.34228009259259262</c:v>
                      </c:pt>
                      <c:pt idx="33">
                        <c:v>0.34229166666666666</c:v>
                      </c:pt>
                      <c:pt idx="34">
                        <c:v>0.34230324074074076</c:v>
                      </c:pt>
                      <c:pt idx="35">
                        <c:v>0.34231481481481479</c:v>
                      </c:pt>
                      <c:pt idx="36">
                        <c:v>0.34232638888888883</c:v>
                      </c:pt>
                      <c:pt idx="37">
                        <c:v>0.34233796296296298</c:v>
                      </c:pt>
                      <c:pt idx="38">
                        <c:v>0.34234953703703702</c:v>
                      </c:pt>
                      <c:pt idx="39">
                        <c:v>0.34236111111111112</c:v>
                      </c:pt>
                      <c:pt idx="40">
                        <c:v>0.34237268518518515</c:v>
                      </c:pt>
                      <c:pt idx="41">
                        <c:v>0.34238425925925925</c:v>
                      </c:pt>
                      <c:pt idx="42">
                        <c:v>0.34239583333333329</c:v>
                      </c:pt>
                      <c:pt idx="43">
                        <c:v>0.34240740740740744</c:v>
                      </c:pt>
                      <c:pt idx="44">
                        <c:v>0.34241898148148148</c:v>
                      </c:pt>
                      <c:pt idx="45">
                        <c:v>0.34243055555555557</c:v>
                      </c:pt>
                      <c:pt idx="46">
                        <c:v>0.34244212962962961</c:v>
                      </c:pt>
                      <c:pt idx="47">
                        <c:v>0.3424537037037037</c:v>
                      </c:pt>
                      <c:pt idx="48">
                        <c:v>0.34246527777777774</c:v>
                      </c:pt>
                      <c:pt idx="49">
                        <c:v>0.34247685185185189</c:v>
                      </c:pt>
                      <c:pt idx="50">
                        <c:v>0.34248842592592593</c:v>
                      </c:pt>
                      <c:pt idx="51">
                        <c:v>0.34250000000000003</c:v>
                      </c:pt>
                      <c:pt idx="52">
                        <c:v>0.34251157407407407</c:v>
                      </c:pt>
                      <c:pt idx="53">
                        <c:v>0.34252314814814816</c:v>
                      </c:pt>
                      <c:pt idx="54">
                        <c:v>0.3425347222222222</c:v>
                      </c:pt>
                      <c:pt idx="55">
                        <c:v>0.34254629629629635</c:v>
                      </c:pt>
                      <c:pt idx="56">
                        <c:v>0.34255787037037039</c:v>
                      </c:pt>
                      <c:pt idx="57">
                        <c:v>0.34312499999999996</c:v>
                      </c:pt>
                      <c:pt idx="58">
                        <c:v>0.34313657407407411</c:v>
                      </c:pt>
                      <c:pt idx="59">
                        <c:v>0.34314814814814815</c:v>
                      </c:pt>
                      <c:pt idx="60">
                        <c:v>0.34315972222222224</c:v>
                      </c:pt>
                      <c:pt idx="61">
                        <c:v>0.34317129629629628</c:v>
                      </c:pt>
                      <c:pt idx="62">
                        <c:v>0.34318287037037037</c:v>
                      </c:pt>
                      <c:pt idx="63">
                        <c:v>0.34319444444444441</c:v>
                      </c:pt>
                      <c:pt idx="64">
                        <c:v>0.34320601851851856</c:v>
                      </c:pt>
                      <c:pt idx="65">
                        <c:v>0.3432175925925926</c:v>
                      </c:pt>
                      <c:pt idx="66">
                        <c:v>0.3432291666666667</c:v>
                      </c:pt>
                      <c:pt idx="67">
                        <c:v>0.34324074074074074</c:v>
                      </c:pt>
                      <c:pt idx="68">
                        <c:v>0.34325231481481483</c:v>
                      </c:pt>
                      <c:pt idx="69">
                        <c:v>0.34326388888888887</c:v>
                      </c:pt>
                      <c:pt idx="70">
                        <c:v>0.34327546296296302</c:v>
                      </c:pt>
                      <c:pt idx="71">
                        <c:v>0.34328703703703706</c:v>
                      </c:pt>
                      <c:pt idx="72">
                        <c:v>0.3432986111111111</c:v>
                      </c:pt>
                      <c:pt idx="73">
                        <c:v>0.34331018518518519</c:v>
                      </c:pt>
                      <c:pt idx="74">
                        <c:v>0.34332175925925923</c:v>
                      </c:pt>
                      <c:pt idx="75">
                        <c:v>0.34333333333333332</c:v>
                      </c:pt>
                      <c:pt idx="76">
                        <c:v>0.34334490740740736</c:v>
                      </c:pt>
                      <c:pt idx="77">
                        <c:v>0.34335648148148151</c:v>
                      </c:pt>
                      <c:pt idx="78">
                        <c:v>0.34336805555555555</c:v>
                      </c:pt>
                      <c:pt idx="79">
                        <c:v>0.34337962962962965</c:v>
                      </c:pt>
                      <c:pt idx="80">
                        <c:v>0.34339120370370368</c:v>
                      </c:pt>
                      <c:pt idx="81">
                        <c:v>0.34340277777777778</c:v>
                      </c:pt>
                      <c:pt idx="82">
                        <c:v>0.34341435185185182</c:v>
                      </c:pt>
                      <c:pt idx="83">
                        <c:v>0.34342592592592597</c:v>
                      </c:pt>
                      <c:pt idx="84">
                        <c:v>0.34342592592592597</c:v>
                      </c:pt>
                      <c:pt idx="85">
                        <c:v>0.34343750000000001</c:v>
                      </c:pt>
                      <c:pt idx="86">
                        <c:v>0.3434490740740741</c:v>
                      </c:pt>
                      <c:pt idx="87">
                        <c:v>0.34346064814814814</c:v>
                      </c:pt>
                      <c:pt idx="88">
                        <c:v>0.34347222222222223</c:v>
                      </c:pt>
                      <c:pt idx="89">
                        <c:v>0.34348379629629627</c:v>
                      </c:pt>
                      <c:pt idx="90">
                        <c:v>0.34349537037037042</c:v>
                      </c:pt>
                      <c:pt idx="91">
                        <c:v>0.34350694444444446</c:v>
                      </c:pt>
                      <c:pt idx="92">
                        <c:v>0.3435185185185185</c:v>
                      </c:pt>
                      <c:pt idx="93">
                        <c:v>0.3435300925925926</c:v>
                      </c:pt>
                      <c:pt idx="94">
                        <c:v>0.34354166666666663</c:v>
                      </c:pt>
                      <c:pt idx="95">
                        <c:v>0.34355324074074073</c:v>
                      </c:pt>
                      <c:pt idx="96">
                        <c:v>0.34356481481481477</c:v>
                      </c:pt>
                      <c:pt idx="97">
                        <c:v>0.34357638888888892</c:v>
                      </c:pt>
                      <c:pt idx="98">
                        <c:v>0.34358796296296296</c:v>
                      </c:pt>
                      <c:pt idx="99">
                        <c:v>0.34359953703703705</c:v>
                      </c:pt>
                      <c:pt idx="100">
                        <c:v>0.34379629629629632</c:v>
                      </c:pt>
                      <c:pt idx="101">
                        <c:v>0.34380787037037036</c:v>
                      </c:pt>
                      <c:pt idx="102">
                        <c:v>0.34381944444444446</c:v>
                      </c:pt>
                      <c:pt idx="103">
                        <c:v>0.34381944444444446</c:v>
                      </c:pt>
                      <c:pt idx="104">
                        <c:v>0.34383101851851849</c:v>
                      </c:pt>
                      <c:pt idx="105">
                        <c:v>0.34384259259259259</c:v>
                      </c:pt>
                      <c:pt idx="106">
                        <c:v>0.34385416666666663</c:v>
                      </c:pt>
                      <c:pt idx="107">
                        <c:v>0.34386574074074078</c:v>
                      </c:pt>
                      <c:pt idx="108">
                        <c:v>0.34387731481481482</c:v>
                      </c:pt>
                      <c:pt idx="109">
                        <c:v>0.34388888888888891</c:v>
                      </c:pt>
                      <c:pt idx="110">
                        <c:v>0.34390046296296295</c:v>
                      </c:pt>
                      <c:pt idx="111">
                        <c:v>0.34391203703703704</c:v>
                      </c:pt>
                      <c:pt idx="112">
                        <c:v>0.34392361111111108</c:v>
                      </c:pt>
                      <c:pt idx="113">
                        <c:v>0.34393518518518523</c:v>
                      </c:pt>
                      <c:pt idx="114">
                        <c:v>0.34394675925925927</c:v>
                      </c:pt>
                      <c:pt idx="115">
                        <c:v>0.34395833333333337</c:v>
                      </c:pt>
                      <c:pt idx="116">
                        <c:v>0.3439699074074074</c:v>
                      </c:pt>
                      <c:pt idx="117">
                        <c:v>0.3439814814814815</c:v>
                      </c:pt>
                      <c:pt idx="118">
                        <c:v>0.34399305555555554</c:v>
                      </c:pt>
                      <c:pt idx="119">
                        <c:v>0.34400462962962958</c:v>
                      </c:pt>
                      <c:pt idx="120">
                        <c:v>0.34401620370370373</c:v>
                      </c:pt>
                      <c:pt idx="121">
                        <c:v>0.34402777777777777</c:v>
                      </c:pt>
                      <c:pt idx="122">
                        <c:v>0.34403935185185186</c:v>
                      </c:pt>
                      <c:pt idx="123">
                        <c:v>0.3440509259259259</c:v>
                      </c:pt>
                      <c:pt idx="124">
                        <c:v>0.34406249999999999</c:v>
                      </c:pt>
                      <c:pt idx="125">
                        <c:v>0.34407407407407403</c:v>
                      </c:pt>
                      <c:pt idx="126">
                        <c:v>0.34408564814814818</c:v>
                      </c:pt>
                      <c:pt idx="127">
                        <c:v>0.34409722222222222</c:v>
                      </c:pt>
                      <c:pt idx="128">
                        <c:v>0.34410879629629632</c:v>
                      </c:pt>
                      <c:pt idx="129">
                        <c:v>0.34412037037037035</c:v>
                      </c:pt>
                      <c:pt idx="130">
                        <c:v>0.34413194444444445</c:v>
                      </c:pt>
                      <c:pt idx="131">
                        <c:v>0.34414351851851849</c:v>
                      </c:pt>
                      <c:pt idx="132">
                        <c:v>0.34415509259259264</c:v>
                      </c:pt>
                      <c:pt idx="133">
                        <c:v>0.34416666666666668</c:v>
                      </c:pt>
                      <c:pt idx="134">
                        <c:v>0.34417824074074077</c:v>
                      </c:pt>
                      <c:pt idx="135">
                        <c:v>0.34418981481481481</c:v>
                      </c:pt>
                      <c:pt idx="136">
                        <c:v>0.3442013888888889</c:v>
                      </c:pt>
                      <c:pt idx="137">
                        <c:v>0.34421296296296294</c:v>
                      </c:pt>
                      <c:pt idx="138">
                        <c:v>0.34422453703703698</c:v>
                      </c:pt>
                      <c:pt idx="139">
                        <c:v>0.34423611111111113</c:v>
                      </c:pt>
                      <c:pt idx="140">
                        <c:v>0.34424768518518517</c:v>
                      </c:pt>
                      <c:pt idx="141">
                        <c:v>0.34425925925925926</c:v>
                      </c:pt>
                      <c:pt idx="142">
                        <c:v>0.3442708333333333</c:v>
                      </c:pt>
                      <c:pt idx="143">
                        <c:v>0.3442824074074074</c:v>
                      </c:pt>
                      <c:pt idx="144">
                        <c:v>0.34429398148148144</c:v>
                      </c:pt>
                      <c:pt idx="145">
                        <c:v>0.34459490740740745</c:v>
                      </c:pt>
                      <c:pt idx="146">
                        <c:v>0.34460648148148149</c:v>
                      </c:pt>
                      <c:pt idx="147">
                        <c:v>0.34461805555555558</c:v>
                      </c:pt>
                      <c:pt idx="148">
                        <c:v>0.34462962962962962</c:v>
                      </c:pt>
                      <c:pt idx="149">
                        <c:v>0.34464120370370371</c:v>
                      </c:pt>
                      <c:pt idx="150">
                        <c:v>0.34465277777777775</c:v>
                      </c:pt>
                      <c:pt idx="151">
                        <c:v>0.3446643518518519</c:v>
                      </c:pt>
                      <c:pt idx="152">
                        <c:v>0.34467592592592594</c:v>
                      </c:pt>
                      <c:pt idx="153">
                        <c:v>0.34468750000000004</c:v>
                      </c:pt>
                      <c:pt idx="154">
                        <c:v>0.34469907407407407</c:v>
                      </c:pt>
                      <c:pt idx="155">
                        <c:v>0.34471064814814811</c:v>
                      </c:pt>
                      <c:pt idx="156">
                        <c:v>0.34472222222222221</c:v>
                      </c:pt>
                      <c:pt idx="157">
                        <c:v>0.34473379629629625</c:v>
                      </c:pt>
                      <c:pt idx="158">
                        <c:v>0.3447453703703704</c:v>
                      </c:pt>
                      <c:pt idx="159">
                        <c:v>0.34475694444444444</c:v>
                      </c:pt>
                      <c:pt idx="160">
                        <c:v>0.34476851851851853</c:v>
                      </c:pt>
                      <c:pt idx="161">
                        <c:v>0.34476851851851853</c:v>
                      </c:pt>
                      <c:pt idx="162">
                        <c:v>0.34478009259259257</c:v>
                      </c:pt>
                      <c:pt idx="163">
                        <c:v>0.34479166666666666</c:v>
                      </c:pt>
                      <c:pt idx="164">
                        <c:v>0.3448032407407407</c:v>
                      </c:pt>
                      <c:pt idx="165">
                        <c:v>0.34481481481481485</c:v>
                      </c:pt>
                      <c:pt idx="166">
                        <c:v>0.34482638888888889</c:v>
                      </c:pt>
                      <c:pt idx="167">
                        <c:v>0.34483796296296299</c:v>
                      </c:pt>
                      <c:pt idx="168">
                        <c:v>0.34484953703703702</c:v>
                      </c:pt>
                      <c:pt idx="169">
                        <c:v>0.34486111111111112</c:v>
                      </c:pt>
                      <c:pt idx="170">
                        <c:v>0.34487268518518516</c:v>
                      </c:pt>
                      <c:pt idx="171">
                        <c:v>0.34488425925925931</c:v>
                      </c:pt>
                      <c:pt idx="172">
                        <c:v>0.34489583333333335</c:v>
                      </c:pt>
                      <c:pt idx="173">
                        <c:v>0.34490740740740744</c:v>
                      </c:pt>
                      <c:pt idx="174">
                        <c:v>0.34491898148148148</c:v>
                      </c:pt>
                      <c:pt idx="175">
                        <c:v>0.34493055555555552</c:v>
                      </c:pt>
                      <c:pt idx="176">
                        <c:v>0.34494212962962961</c:v>
                      </c:pt>
                      <c:pt idx="177">
                        <c:v>0.34495370370370365</c:v>
                      </c:pt>
                      <c:pt idx="178">
                        <c:v>0.3449652777777778</c:v>
                      </c:pt>
                      <c:pt idx="179">
                        <c:v>0.34497685185185184</c:v>
                      </c:pt>
                      <c:pt idx="180">
                        <c:v>0.34498842592592593</c:v>
                      </c:pt>
                      <c:pt idx="181">
                        <c:v>0.34499999999999997</c:v>
                      </c:pt>
                      <c:pt idx="182">
                        <c:v>0.34501157407407407</c:v>
                      </c:pt>
                      <c:pt idx="183">
                        <c:v>0.34502314814814811</c:v>
                      </c:pt>
                      <c:pt idx="184">
                        <c:v>0.34503472222222226</c:v>
                      </c:pt>
                      <c:pt idx="185">
                        <c:v>0.3450462962962963</c:v>
                      </c:pt>
                      <c:pt idx="186">
                        <c:v>0.34505787037037039</c:v>
                      </c:pt>
                      <c:pt idx="187">
                        <c:v>0.34506944444444443</c:v>
                      </c:pt>
                      <c:pt idx="188">
                        <c:v>0.34528935185185183</c:v>
                      </c:pt>
                      <c:pt idx="189">
                        <c:v>0.34537037037037038</c:v>
                      </c:pt>
                      <c:pt idx="190">
                        <c:v>0.34538194444444442</c:v>
                      </c:pt>
                      <c:pt idx="191">
                        <c:v>0.34539351851851857</c:v>
                      </c:pt>
                      <c:pt idx="192">
                        <c:v>0.34540509259259261</c:v>
                      </c:pt>
                      <c:pt idx="193">
                        <c:v>0.34541666666666665</c:v>
                      </c:pt>
                      <c:pt idx="194">
                        <c:v>0.34542824074074074</c:v>
                      </c:pt>
                      <c:pt idx="195">
                        <c:v>0.34543981481481478</c:v>
                      </c:pt>
                      <c:pt idx="196">
                        <c:v>0.34545138888888888</c:v>
                      </c:pt>
                      <c:pt idx="197">
                        <c:v>0.34546296296296292</c:v>
                      </c:pt>
                      <c:pt idx="198">
                        <c:v>0.34547453703703707</c:v>
                      </c:pt>
                      <c:pt idx="199">
                        <c:v>0.3454861111111111</c:v>
                      </c:pt>
                      <c:pt idx="200">
                        <c:v>0.3454976851851852</c:v>
                      </c:pt>
                      <c:pt idx="201">
                        <c:v>0.34550925925925924</c:v>
                      </c:pt>
                      <c:pt idx="202">
                        <c:v>0.34552083333333333</c:v>
                      </c:pt>
                      <c:pt idx="203">
                        <c:v>0.34553240740740737</c:v>
                      </c:pt>
                      <c:pt idx="204">
                        <c:v>0.34553240740740737</c:v>
                      </c:pt>
                      <c:pt idx="205">
                        <c:v>0.34554398148148152</c:v>
                      </c:pt>
                      <c:pt idx="206">
                        <c:v>0.34555555555555556</c:v>
                      </c:pt>
                      <c:pt idx="207">
                        <c:v>0.34556712962962965</c:v>
                      </c:pt>
                      <c:pt idx="208">
                        <c:v>0.34557870370370369</c:v>
                      </c:pt>
                      <c:pt idx="209">
                        <c:v>0.34559027777777779</c:v>
                      </c:pt>
                      <c:pt idx="210">
                        <c:v>0.34560185185185183</c:v>
                      </c:pt>
                      <c:pt idx="211">
                        <c:v>0.34561342592592598</c:v>
                      </c:pt>
                      <c:pt idx="212">
                        <c:v>0.34562500000000002</c:v>
                      </c:pt>
                      <c:pt idx="213">
                        <c:v>0.34563657407407405</c:v>
                      </c:pt>
                      <c:pt idx="214">
                        <c:v>0.34564814814814815</c:v>
                      </c:pt>
                      <c:pt idx="215">
                        <c:v>0.34565972222222219</c:v>
                      </c:pt>
                      <c:pt idx="216">
                        <c:v>0.34567129629629628</c:v>
                      </c:pt>
                      <c:pt idx="217">
                        <c:v>0.34568287037037032</c:v>
                      </c:pt>
                      <c:pt idx="218">
                        <c:v>0.34569444444444447</c:v>
                      </c:pt>
                      <c:pt idx="219">
                        <c:v>0.34570601851851851</c:v>
                      </c:pt>
                      <c:pt idx="220">
                        <c:v>0.3457175925925926</c:v>
                      </c:pt>
                      <c:pt idx="221">
                        <c:v>0.34572916666666664</c:v>
                      </c:pt>
                      <c:pt idx="222">
                        <c:v>0.34574074074074074</c:v>
                      </c:pt>
                      <c:pt idx="223">
                        <c:v>0.34575231481481478</c:v>
                      </c:pt>
                      <c:pt idx="224">
                        <c:v>0.34576388888888893</c:v>
                      </c:pt>
                      <c:pt idx="225">
                        <c:v>0.34577546296296297</c:v>
                      </c:pt>
                      <c:pt idx="226">
                        <c:v>0.34578703703703706</c:v>
                      </c:pt>
                      <c:pt idx="227">
                        <c:v>0.3457986111111111</c:v>
                      </c:pt>
                      <c:pt idx="228">
                        <c:v>0.34581018518518519</c:v>
                      </c:pt>
                      <c:pt idx="229">
                        <c:v>0.34582175925925923</c:v>
                      </c:pt>
                      <c:pt idx="230">
                        <c:v>0.34583333333333338</c:v>
                      </c:pt>
                      <c:pt idx="231">
                        <c:v>0.34584490740740742</c:v>
                      </c:pt>
                      <c:pt idx="232">
                        <c:v>0.34585648148148151</c:v>
                      </c:pt>
                      <c:pt idx="233">
                        <c:v>0.34586805555555555</c:v>
                      </c:pt>
                      <c:pt idx="234">
                        <c:v>0.34587962962962965</c:v>
                      </c:pt>
                      <c:pt idx="235">
                        <c:v>0.34589120370370369</c:v>
                      </c:pt>
                      <c:pt idx="236">
                        <c:v>0.34590277777777773</c:v>
                      </c:pt>
                      <c:pt idx="237">
                        <c:v>0.34591435185185188</c:v>
                      </c:pt>
                      <c:pt idx="238">
                        <c:v>0.34592592592592591</c:v>
                      </c:pt>
                      <c:pt idx="239">
                        <c:v>0.34593750000000001</c:v>
                      </c:pt>
                      <c:pt idx="240">
                        <c:v>0.34594907407407405</c:v>
                      </c:pt>
                      <c:pt idx="241">
                        <c:v>0.34596064814814814</c:v>
                      </c:pt>
                      <c:pt idx="242">
                        <c:v>0.34597222222222218</c:v>
                      </c:pt>
                      <c:pt idx="243">
                        <c:v>0.34598379629629633</c:v>
                      </c:pt>
                      <c:pt idx="244">
                        <c:v>0.34599537037037037</c:v>
                      </c:pt>
                      <c:pt idx="245">
                        <c:v>0.34600694444444446</c:v>
                      </c:pt>
                      <c:pt idx="246">
                        <c:v>0.3460185185185185</c:v>
                      </c:pt>
                      <c:pt idx="247">
                        <c:v>0.34629629629629632</c:v>
                      </c:pt>
                      <c:pt idx="248">
                        <c:v>0.34630787037037036</c:v>
                      </c:pt>
                      <c:pt idx="249">
                        <c:v>0.34631944444444446</c:v>
                      </c:pt>
                      <c:pt idx="250">
                        <c:v>0.3463310185185185</c:v>
                      </c:pt>
                      <c:pt idx="251">
                        <c:v>0.34634259259259265</c:v>
                      </c:pt>
                      <c:pt idx="252">
                        <c:v>0.34635416666666669</c:v>
                      </c:pt>
                      <c:pt idx="253">
                        <c:v>0.34636574074074072</c:v>
                      </c:pt>
                      <c:pt idx="254">
                        <c:v>0.34637731481481482</c:v>
                      </c:pt>
                      <c:pt idx="255">
                        <c:v>0.34638888888888886</c:v>
                      </c:pt>
                      <c:pt idx="256">
                        <c:v>0.34640046296296295</c:v>
                      </c:pt>
                      <c:pt idx="257">
                        <c:v>0.34641203703703699</c:v>
                      </c:pt>
                      <c:pt idx="258">
                        <c:v>0.34642361111111114</c:v>
                      </c:pt>
                      <c:pt idx="259">
                        <c:v>0.34643518518518518</c:v>
                      </c:pt>
                      <c:pt idx="260">
                        <c:v>0.34644675925925927</c:v>
                      </c:pt>
                      <c:pt idx="261">
                        <c:v>0.34645833333333331</c:v>
                      </c:pt>
                      <c:pt idx="262">
                        <c:v>0.34646990740740741</c:v>
                      </c:pt>
                      <c:pt idx="263">
                        <c:v>0.34648148148148145</c:v>
                      </c:pt>
                      <c:pt idx="264">
                        <c:v>0.3464930555555556</c:v>
                      </c:pt>
                      <c:pt idx="265">
                        <c:v>0.34650462962962963</c:v>
                      </c:pt>
                      <c:pt idx="266">
                        <c:v>0.34651620370370373</c:v>
                      </c:pt>
                      <c:pt idx="267">
                        <c:v>0.34652777777777777</c:v>
                      </c:pt>
                      <c:pt idx="268">
                        <c:v>0.34653935185185186</c:v>
                      </c:pt>
                      <c:pt idx="269">
                        <c:v>0.3465509259259259</c:v>
                      </c:pt>
                      <c:pt idx="270">
                        <c:v>0.34656250000000005</c:v>
                      </c:pt>
                      <c:pt idx="271">
                        <c:v>0.34657407407407409</c:v>
                      </c:pt>
                      <c:pt idx="272">
                        <c:v>0.34658564814814818</c:v>
                      </c:pt>
                      <c:pt idx="273">
                        <c:v>0.34659722222222222</c:v>
                      </c:pt>
                      <c:pt idx="274">
                        <c:v>0.34660879629629626</c:v>
                      </c:pt>
                      <c:pt idx="275">
                        <c:v>0.34662037037037036</c:v>
                      </c:pt>
                      <c:pt idx="276">
                        <c:v>0.3466319444444444</c:v>
                      </c:pt>
                      <c:pt idx="277">
                        <c:v>0.34664351851851855</c:v>
                      </c:pt>
                      <c:pt idx="278">
                        <c:v>0.34665509259259258</c:v>
                      </c:pt>
                      <c:pt idx="279">
                        <c:v>0.34666666666666668</c:v>
                      </c:pt>
                      <c:pt idx="280">
                        <c:v>0.34667824074074072</c:v>
                      </c:pt>
                      <c:pt idx="281">
                        <c:v>0.34668981481481481</c:v>
                      </c:pt>
                      <c:pt idx="282">
                        <c:v>0.34670138888888885</c:v>
                      </c:pt>
                      <c:pt idx="283">
                        <c:v>0.346712962962963</c:v>
                      </c:pt>
                      <c:pt idx="284">
                        <c:v>0.34672453703703704</c:v>
                      </c:pt>
                      <c:pt idx="285">
                        <c:v>0.34673611111111113</c:v>
                      </c:pt>
                      <c:pt idx="286">
                        <c:v>0.34674768518518517</c:v>
                      </c:pt>
                      <c:pt idx="287">
                        <c:v>0.34675925925925927</c:v>
                      </c:pt>
                      <c:pt idx="288">
                        <c:v>0.34677083333333331</c:v>
                      </c:pt>
                      <c:pt idx="289">
                        <c:v>0.34678240740740746</c:v>
                      </c:pt>
                      <c:pt idx="290">
                        <c:v>0.34679398148148149</c:v>
                      </c:pt>
                      <c:pt idx="291">
                        <c:v>0.34680555555555559</c:v>
                      </c:pt>
                      <c:pt idx="292">
                        <c:v>0.34681712962962963</c:v>
                      </c:pt>
                      <c:pt idx="293">
                        <c:v>0.34682870370370367</c:v>
                      </c:pt>
                      <c:pt idx="294">
                        <c:v>0.34684027777777776</c:v>
                      </c:pt>
                      <c:pt idx="295">
                        <c:v>0.3468518518518518</c:v>
                      </c:pt>
                      <c:pt idx="296">
                        <c:v>0.34686342592592595</c:v>
                      </c:pt>
                      <c:pt idx="297">
                        <c:v>0.34687499999999999</c:v>
                      </c:pt>
                      <c:pt idx="298">
                        <c:v>0.34688657407407408</c:v>
                      </c:pt>
                      <c:pt idx="299">
                        <c:v>0.34689814814814812</c:v>
                      </c:pt>
                      <c:pt idx="300">
                        <c:v>0.34690972222222222</c:v>
                      </c:pt>
                      <c:pt idx="301">
                        <c:v>0.34692129629629626</c:v>
                      </c:pt>
                      <c:pt idx="302">
                        <c:v>0.34693287037037041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Sheet1!$G$743:$G$1045</c15:sqref>
                        </c15:formulaRef>
                      </c:ext>
                    </c:extLst>
                    <c:numCache>
                      <c:formatCode>General</c:formatCode>
                      <c:ptCount val="303"/>
                      <c:pt idx="0">
                        <c:v>23.745999999999999</c:v>
                      </c:pt>
                      <c:pt idx="1">
                        <c:v>23.771999999999998</c:v>
                      </c:pt>
                      <c:pt idx="2">
                        <c:v>23.777000000000001</c:v>
                      </c:pt>
                      <c:pt idx="3">
                        <c:v>23.782</c:v>
                      </c:pt>
                      <c:pt idx="4">
                        <c:v>23.785</c:v>
                      </c:pt>
                      <c:pt idx="5">
                        <c:v>23.783000000000001</c:v>
                      </c:pt>
                      <c:pt idx="6">
                        <c:v>23.785</c:v>
                      </c:pt>
                      <c:pt idx="7">
                        <c:v>23.78</c:v>
                      </c:pt>
                      <c:pt idx="8">
                        <c:v>23.771000000000001</c:v>
                      </c:pt>
                      <c:pt idx="9">
                        <c:v>23.763999999999999</c:v>
                      </c:pt>
                      <c:pt idx="10">
                        <c:v>23.757999999999999</c:v>
                      </c:pt>
                      <c:pt idx="11">
                        <c:v>23.753</c:v>
                      </c:pt>
                      <c:pt idx="12">
                        <c:v>23.751999999999999</c:v>
                      </c:pt>
                      <c:pt idx="13">
                        <c:v>23.753</c:v>
                      </c:pt>
                      <c:pt idx="14">
                        <c:v>23.757000000000001</c:v>
                      </c:pt>
                      <c:pt idx="15">
                        <c:v>23.756</c:v>
                      </c:pt>
                      <c:pt idx="16">
                        <c:v>23.753</c:v>
                      </c:pt>
                      <c:pt idx="17">
                        <c:v>23.756</c:v>
                      </c:pt>
                      <c:pt idx="18">
                        <c:v>23.753</c:v>
                      </c:pt>
                      <c:pt idx="19">
                        <c:v>23.751999999999999</c:v>
                      </c:pt>
                      <c:pt idx="20">
                        <c:v>23.75</c:v>
                      </c:pt>
                      <c:pt idx="21">
                        <c:v>23.751999999999999</c:v>
                      </c:pt>
                      <c:pt idx="22">
                        <c:v>23.75</c:v>
                      </c:pt>
                      <c:pt idx="23">
                        <c:v>23.742999999999999</c:v>
                      </c:pt>
                      <c:pt idx="24">
                        <c:v>23.739000000000001</c:v>
                      </c:pt>
                      <c:pt idx="25">
                        <c:v>23.733000000000001</c:v>
                      </c:pt>
                      <c:pt idx="26">
                        <c:v>23.727</c:v>
                      </c:pt>
                      <c:pt idx="27">
                        <c:v>23.72</c:v>
                      </c:pt>
                      <c:pt idx="28">
                        <c:v>23.718</c:v>
                      </c:pt>
                      <c:pt idx="29">
                        <c:v>23.713999999999999</c:v>
                      </c:pt>
                      <c:pt idx="30">
                        <c:v>23.709</c:v>
                      </c:pt>
                      <c:pt idx="31">
                        <c:v>23.701000000000001</c:v>
                      </c:pt>
                      <c:pt idx="32">
                        <c:v>23.7</c:v>
                      </c:pt>
                      <c:pt idx="33">
                        <c:v>23.693000000000001</c:v>
                      </c:pt>
                      <c:pt idx="34">
                        <c:v>23.687999999999999</c:v>
                      </c:pt>
                      <c:pt idx="35">
                        <c:v>23.686</c:v>
                      </c:pt>
                      <c:pt idx="36">
                        <c:v>23.683</c:v>
                      </c:pt>
                      <c:pt idx="37">
                        <c:v>23.684000000000001</c:v>
                      </c:pt>
                      <c:pt idx="38">
                        <c:v>23.681000000000001</c:v>
                      </c:pt>
                      <c:pt idx="39">
                        <c:v>23.681000000000001</c:v>
                      </c:pt>
                      <c:pt idx="40">
                        <c:v>23.68</c:v>
                      </c:pt>
                      <c:pt idx="41">
                        <c:v>23.677</c:v>
                      </c:pt>
                      <c:pt idx="42">
                        <c:v>23.672999999999998</c:v>
                      </c:pt>
                      <c:pt idx="43">
                        <c:v>23.663</c:v>
                      </c:pt>
                      <c:pt idx="44">
                        <c:v>23.658000000000001</c:v>
                      </c:pt>
                      <c:pt idx="45">
                        <c:v>23.652999999999999</c:v>
                      </c:pt>
                      <c:pt idx="46">
                        <c:v>23.648</c:v>
                      </c:pt>
                      <c:pt idx="47">
                        <c:v>23.643999999999998</c:v>
                      </c:pt>
                      <c:pt idx="48">
                        <c:v>23.643000000000001</c:v>
                      </c:pt>
                      <c:pt idx="49">
                        <c:v>23.646000000000001</c:v>
                      </c:pt>
                      <c:pt idx="50">
                        <c:v>23.652000000000001</c:v>
                      </c:pt>
                      <c:pt idx="51">
                        <c:v>23.658000000000001</c:v>
                      </c:pt>
                      <c:pt idx="52">
                        <c:v>23.666</c:v>
                      </c:pt>
                      <c:pt idx="53">
                        <c:v>23.673999999999999</c:v>
                      </c:pt>
                      <c:pt idx="54">
                        <c:v>23.681999999999999</c:v>
                      </c:pt>
                      <c:pt idx="55">
                        <c:v>23.683</c:v>
                      </c:pt>
                      <c:pt idx="56">
                        <c:v>23.681999999999999</c:v>
                      </c:pt>
                      <c:pt idx="57">
                        <c:v>25.029</c:v>
                      </c:pt>
                      <c:pt idx="58">
                        <c:v>25.023</c:v>
                      </c:pt>
                      <c:pt idx="59">
                        <c:v>24.99</c:v>
                      </c:pt>
                      <c:pt idx="60">
                        <c:v>24.959</c:v>
                      </c:pt>
                      <c:pt idx="61">
                        <c:v>24.931000000000001</c:v>
                      </c:pt>
                      <c:pt idx="62">
                        <c:v>24.925000000000001</c:v>
                      </c:pt>
                      <c:pt idx="63">
                        <c:v>24.928000000000001</c:v>
                      </c:pt>
                      <c:pt idx="64">
                        <c:v>24.907</c:v>
                      </c:pt>
                      <c:pt idx="65">
                        <c:v>24.887</c:v>
                      </c:pt>
                      <c:pt idx="66">
                        <c:v>24.88</c:v>
                      </c:pt>
                      <c:pt idx="67">
                        <c:v>24.869</c:v>
                      </c:pt>
                      <c:pt idx="68">
                        <c:v>24.859000000000002</c:v>
                      </c:pt>
                      <c:pt idx="69">
                        <c:v>24.847000000000001</c:v>
                      </c:pt>
                      <c:pt idx="70">
                        <c:v>24.832999999999998</c:v>
                      </c:pt>
                      <c:pt idx="71">
                        <c:v>24.815000000000001</c:v>
                      </c:pt>
                      <c:pt idx="72">
                        <c:v>24.803000000000001</c:v>
                      </c:pt>
                      <c:pt idx="73">
                        <c:v>24.795999999999999</c:v>
                      </c:pt>
                      <c:pt idx="74">
                        <c:v>24.791</c:v>
                      </c:pt>
                      <c:pt idx="75">
                        <c:v>24.780999999999999</c:v>
                      </c:pt>
                      <c:pt idx="76">
                        <c:v>24.779</c:v>
                      </c:pt>
                      <c:pt idx="77">
                        <c:v>24.768999999999998</c:v>
                      </c:pt>
                      <c:pt idx="78">
                        <c:v>24.751000000000001</c:v>
                      </c:pt>
                      <c:pt idx="79">
                        <c:v>24.74</c:v>
                      </c:pt>
                      <c:pt idx="80">
                        <c:v>24.722000000000001</c:v>
                      </c:pt>
                      <c:pt idx="81">
                        <c:v>24.71</c:v>
                      </c:pt>
                      <c:pt idx="82">
                        <c:v>24.695</c:v>
                      </c:pt>
                      <c:pt idx="83">
                        <c:v>24.683</c:v>
                      </c:pt>
                      <c:pt idx="84">
                        <c:v>24.672000000000001</c:v>
                      </c:pt>
                      <c:pt idx="85">
                        <c:v>24.66</c:v>
                      </c:pt>
                      <c:pt idx="86">
                        <c:v>24.65</c:v>
                      </c:pt>
                      <c:pt idx="87">
                        <c:v>24.649000000000001</c:v>
                      </c:pt>
                      <c:pt idx="88">
                        <c:v>24.649000000000001</c:v>
                      </c:pt>
                      <c:pt idx="89">
                        <c:v>24.652000000000001</c:v>
                      </c:pt>
                      <c:pt idx="90">
                        <c:v>24.655999999999999</c:v>
                      </c:pt>
                      <c:pt idx="91">
                        <c:v>24.646000000000001</c:v>
                      </c:pt>
                      <c:pt idx="92">
                        <c:v>24.652999999999999</c:v>
                      </c:pt>
                      <c:pt idx="93">
                        <c:v>24.655000000000001</c:v>
                      </c:pt>
                      <c:pt idx="94">
                        <c:v>24.65</c:v>
                      </c:pt>
                      <c:pt idx="95">
                        <c:v>24.64</c:v>
                      </c:pt>
                      <c:pt idx="96">
                        <c:v>24.629000000000001</c:v>
                      </c:pt>
                      <c:pt idx="97">
                        <c:v>24.609000000000002</c:v>
                      </c:pt>
                      <c:pt idx="98">
                        <c:v>24.584</c:v>
                      </c:pt>
                      <c:pt idx="99">
                        <c:v>24.568000000000001</c:v>
                      </c:pt>
                      <c:pt idx="100">
                        <c:v>24.361000000000001</c:v>
                      </c:pt>
                      <c:pt idx="101">
                        <c:v>24.385999999999999</c:v>
                      </c:pt>
                      <c:pt idx="102">
                        <c:v>24.39</c:v>
                      </c:pt>
                      <c:pt idx="103">
                        <c:v>24.399000000000001</c:v>
                      </c:pt>
                      <c:pt idx="104">
                        <c:v>24.396999999999998</c:v>
                      </c:pt>
                      <c:pt idx="105">
                        <c:v>24.399000000000001</c:v>
                      </c:pt>
                      <c:pt idx="106">
                        <c:v>24.398</c:v>
                      </c:pt>
                      <c:pt idx="107">
                        <c:v>24.398</c:v>
                      </c:pt>
                      <c:pt idx="108">
                        <c:v>24.399000000000001</c:v>
                      </c:pt>
                      <c:pt idx="109">
                        <c:v>24.419</c:v>
                      </c:pt>
                      <c:pt idx="110">
                        <c:v>24.428999999999998</c:v>
                      </c:pt>
                      <c:pt idx="111">
                        <c:v>24.431999999999999</c:v>
                      </c:pt>
                      <c:pt idx="112">
                        <c:v>24.44</c:v>
                      </c:pt>
                      <c:pt idx="113">
                        <c:v>24.434999999999999</c:v>
                      </c:pt>
                      <c:pt idx="114">
                        <c:v>24.422999999999998</c:v>
                      </c:pt>
                      <c:pt idx="115">
                        <c:v>24.422000000000001</c:v>
                      </c:pt>
                      <c:pt idx="116">
                        <c:v>24.417999999999999</c:v>
                      </c:pt>
                      <c:pt idx="117">
                        <c:v>24.419</c:v>
                      </c:pt>
                      <c:pt idx="118">
                        <c:v>24.419</c:v>
                      </c:pt>
                      <c:pt idx="119">
                        <c:v>24.417000000000002</c:v>
                      </c:pt>
                      <c:pt idx="120">
                        <c:v>24.420999999999999</c:v>
                      </c:pt>
                      <c:pt idx="121">
                        <c:v>24.425000000000001</c:v>
                      </c:pt>
                      <c:pt idx="122">
                        <c:v>24.434000000000001</c:v>
                      </c:pt>
                      <c:pt idx="123">
                        <c:v>24.44</c:v>
                      </c:pt>
                      <c:pt idx="124">
                        <c:v>24.445</c:v>
                      </c:pt>
                      <c:pt idx="125">
                        <c:v>24.443999999999999</c:v>
                      </c:pt>
                      <c:pt idx="126">
                        <c:v>24.445</c:v>
                      </c:pt>
                      <c:pt idx="127">
                        <c:v>24.446000000000002</c:v>
                      </c:pt>
                      <c:pt idx="128">
                        <c:v>24.425000000000001</c:v>
                      </c:pt>
                      <c:pt idx="129">
                        <c:v>24.419</c:v>
                      </c:pt>
                      <c:pt idx="130">
                        <c:v>24.408000000000001</c:v>
                      </c:pt>
                      <c:pt idx="131">
                        <c:v>24.393000000000001</c:v>
                      </c:pt>
                      <c:pt idx="132">
                        <c:v>24.373999999999999</c:v>
                      </c:pt>
                      <c:pt idx="133">
                        <c:v>24.364999999999998</c:v>
                      </c:pt>
                      <c:pt idx="134">
                        <c:v>24.35</c:v>
                      </c:pt>
                      <c:pt idx="135">
                        <c:v>24.306999999999999</c:v>
                      </c:pt>
                      <c:pt idx="136">
                        <c:v>24.274000000000001</c:v>
                      </c:pt>
                      <c:pt idx="137">
                        <c:v>24.242000000000001</c:v>
                      </c:pt>
                      <c:pt idx="138">
                        <c:v>24.213000000000001</c:v>
                      </c:pt>
                      <c:pt idx="139">
                        <c:v>24.202999999999999</c:v>
                      </c:pt>
                      <c:pt idx="140">
                        <c:v>24.193000000000001</c:v>
                      </c:pt>
                      <c:pt idx="141">
                        <c:v>24.187000000000001</c:v>
                      </c:pt>
                      <c:pt idx="142">
                        <c:v>24.175000000000001</c:v>
                      </c:pt>
                      <c:pt idx="143">
                        <c:v>24.16</c:v>
                      </c:pt>
                      <c:pt idx="144">
                        <c:v>24.14</c:v>
                      </c:pt>
                      <c:pt idx="145">
                        <c:v>23.994</c:v>
                      </c:pt>
                      <c:pt idx="146">
                        <c:v>24.015000000000001</c:v>
                      </c:pt>
                      <c:pt idx="147">
                        <c:v>23.997</c:v>
                      </c:pt>
                      <c:pt idx="148">
                        <c:v>24.009</c:v>
                      </c:pt>
                      <c:pt idx="149">
                        <c:v>24.02</c:v>
                      </c:pt>
                      <c:pt idx="150">
                        <c:v>24.027000000000001</c:v>
                      </c:pt>
                      <c:pt idx="151">
                        <c:v>24.035</c:v>
                      </c:pt>
                      <c:pt idx="152">
                        <c:v>24.042000000000002</c:v>
                      </c:pt>
                      <c:pt idx="153">
                        <c:v>24.045999999999999</c:v>
                      </c:pt>
                      <c:pt idx="154">
                        <c:v>24.047000000000001</c:v>
                      </c:pt>
                      <c:pt idx="155">
                        <c:v>24.052</c:v>
                      </c:pt>
                      <c:pt idx="156">
                        <c:v>24.062000000000001</c:v>
                      </c:pt>
                      <c:pt idx="157">
                        <c:v>24.065999999999999</c:v>
                      </c:pt>
                      <c:pt idx="158">
                        <c:v>24.068000000000001</c:v>
                      </c:pt>
                      <c:pt idx="159">
                        <c:v>24.053999999999998</c:v>
                      </c:pt>
                      <c:pt idx="160">
                        <c:v>24.045999999999999</c:v>
                      </c:pt>
                      <c:pt idx="161">
                        <c:v>24.015000000000001</c:v>
                      </c:pt>
                      <c:pt idx="162">
                        <c:v>23.984999999999999</c:v>
                      </c:pt>
                      <c:pt idx="163">
                        <c:v>23.975999999999999</c:v>
                      </c:pt>
                      <c:pt idx="164">
                        <c:v>23.983000000000001</c:v>
                      </c:pt>
                      <c:pt idx="165">
                        <c:v>23.977</c:v>
                      </c:pt>
                      <c:pt idx="166">
                        <c:v>23.949000000000002</c:v>
                      </c:pt>
                      <c:pt idx="167">
                        <c:v>23.946000000000002</c:v>
                      </c:pt>
                      <c:pt idx="168">
                        <c:v>23.946999999999999</c:v>
                      </c:pt>
                      <c:pt idx="169">
                        <c:v>23.943999999999999</c:v>
                      </c:pt>
                      <c:pt idx="170">
                        <c:v>23.945</c:v>
                      </c:pt>
                      <c:pt idx="171">
                        <c:v>23.954000000000001</c:v>
                      </c:pt>
                      <c:pt idx="172">
                        <c:v>23.956</c:v>
                      </c:pt>
                      <c:pt idx="173">
                        <c:v>23.965</c:v>
                      </c:pt>
                      <c:pt idx="174">
                        <c:v>23.975000000000001</c:v>
                      </c:pt>
                      <c:pt idx="175">
                        <c:v>23.989000000000001</c:v>
                      </c:pt>
                      <c:pt idx="176">
                        <c:v>24</c:v>
                      </c:pt>
                      <c:pt idx="177">
                        <c:v>24.007999999999999</c:v>
                      </c:pt>
                      <c:pt idx="178">
                        <c:v>24.02</c:v>
                      </c:pt>
                      <c:pt idx="179">
                        <c:v>24.03</c:v>
                      </c:pt>
                      <c:pt idx="180">
                        <c:v>24.023</c:v>
                      </c:pt>
                      <c:pt idx="181">
                        <c:v>24.018999999999998</c:v>
                      </c:pt>
                      <c:pt idx="182">
                        <c:v>24.001999999999999</c:v>
                      </c:pt>
                      <c:pt idx="183">
                        <c:v>23.992999999999999</c:v>
                      </c:pt>
                      <c:pt idx="184">
                        <c:v>23.984000000000002</c:v>
                      </c:pt>
                      <c:pt idx="185">
                        <c:v>23.969000000000001</c:v>
                      </c:pt>
                      <c:pt idx="186">
                        <c:v>23.963999999999999</c:v>
                      </c:pt>
                      <c:pt idx="187">
                        <c:v>23.962</c:v>
                      </c:pt>
                      <c:pt idx="188">
                        <c:v>23.939</c:v>
                      </c:pt>
                      <c:pt idx="189">
                        <c:v>23.98</c:v>
                      </c:pt>
                      <c:pt idx="190">
                        <c:v>24.026</c:v>
                      </c:pt>
                      <c:pt idx="191">
                        <c:v>24.053999999999998</c:v>
                      </c:pt>
                      <c:pt idx="192">
                        <c:v>24.08</c:v>
                      </c:pt>
                      <c:pt idx="193">
                        <c:v>24.102</c:v>
                      </c:pt>
                      <c:pt idx="194">
                        <c:v>24.123999999999999</c:v>
                      </c:pt>
                      <c:pt idx="195">
                        <c:v>24.14</c:v>
                      </c:pt>
                      <c:pt idx="196">
                        <c:v>24.155000000000001</c:v>
                      </c:pt>
                      <c:pt idx="197">
                        <c:v>24.167000000000002</c:v>
                      </c:pt>
                      <c:pt idx="198">
                        <c:v>24.173999999999999</c:v>
                      </c:pt>
                      <c:pt idx="199">
                        <c:v>24.184000000000001</c:v>
                      </c:pt>
                      <c:pt idx="200">
                        <c:v>24.192</c:v>
                      </c:pt>
                      <c:pt idx="201">
                        <c:v>24.202000000000002</c:v>
                      </c:pt>
                      <c:pt idx="202">
                        <c:v>24.216999999999999</c:v>
                      </c:pt>
                      <c:pt idx="203">
                        <c:v>24.234000000000002</c:v>
                      </c:pt>
                      <c:pt idx="204">
                        <c:v>24.251000000000001</c:v>
                      </c:pt>
                      <c:pt idx="205">
                        <c:v>24.263999999999999</c:v>
                      </c:pt>
                      <c:pt idx="206">
                        <c:v>24.268999999999998</c:v>
                      </c:pt>
                      <c:pt idx="207">
                        <c:v>24.277000000000001</c:v>
                      </c:pt>
                      <c:pt idx="208">
                        <c:v>24.280999999999999</c:v>
                      </c:pt>
                      <c:pt idx="209">
                        <c:v>24.283999999999999</c:v>
                      </c:pt>
                      <c:pt idx="210">
                        <c:v>24.288</c:v>
                      </c:pt>
                      <c:pt idx="211">
                        <c:v>24.294</c:v>
                      </c:pt>
                      <c:pt idx="212">
                        <c:v>24.300999999999998</c:v>
                      </c:pt>
                      <c:pt idx="213">
                        <c:v>24.31</c:v>
                      </c:pt>
                      <c:pt idx="214">
                        <c:v>24.323</c:v>
                      </c:pt>
                      <c:pt idx="215">
                        <c:v>24.332999999999998</c:v>
                      </c:pt>
                      <c:pt idx="216">
                        <c:v>24.347000000000001</c:v>
                      </c:pt>
                      <c:pt idx="217">
                        <c:v>24.356000000000002</c:v>
                      </c:pt>
                      <c:pt idx="218">
                        <c:v>24.367999999999999</c:v>
                      </c:pt>
                      <c:pt idx="219">
                        <c:v>24.375</c:v>
                      </c:pt>
                      <c:pt idx="220">
                        <c:v>24.373000000000001</c:v>
                      </c:pt>
                      <c:pt idx="221">
                        <c:v>24.364999999999998</c:v>
                      </c:pt>
                      <c:pt idx="222">
                        <c:v>24.363</c:v>
                      </c:pt>
                      <c:pt idx="223">
                        <c:v>24.36</c:v>
                      </c:pt>
                      <c:pt idx="224">
                        <c:v>24.363</c:v>
                      </c:pt>
                      <c:pt idx="225">
                        <c:v>24.364000000000001</c:v>
                      </c:pt>
                      <c:pt idx="226">
                        <c:v>24.37</c:v>
                      </c:pt>
                      <c:pt idx="227">
                        <c:v>24.373000000000001</c:v>
                      </c:pt>
                      <c:pt idx="228">
                        <c:v>24.37</c:v>
                      </c:pt>
                      <c:pt idx="229">
                        <c:v>24.358000000000001</c:v>
                      </c:pt>
                      <c:pt idx="230">
                        <c:v>24.353000000000002</c:v>
                      </c:pt>
                      <c:pt idx="231">
                        <c:v>24.346</c:v>
                      </c:pt>
                      <c:pt idx="232">
                        <c:v>24.338999999999999</c:v>
                      </c:pt>
                      <c:pt idx="233">
                        <c:v>24.294</c:v>
                      </c:pt>
                      <c:pt idx="234">
                        <c:v>24.245000000000001</c:v>
                      </c:pt>
                      <c:pt idx="235">
                        <c:v>24.234999999999999</c:v>
                      </c:pt>
                      <c:pt idx="236">
                        <c:v>24.22</c:v>
                      </c:pt>
                      <c:pt idx="237">
                        <c:v>24.204999999999998</c:v>
                      </c:pt>
                      <c:pt idx="238">
                        <c:v>24.193999999999999</c:v>
                      </c:pt>
                      <c:pt idx="239">
                        <c:v>24.202000000000002</c:v>
                      </c:pt>
                      <c:pt idx="240">
                        <c:v>24.207999999999998</c:v>
                      </c:pt>
                      <c:pt idx="241">
                        <c:v>24.210999999999999</c:v>
                      </c:pt>
                      <c:pt idx="242">
                        <c:v>24.218</c:v>
                      </c:pt>
                      <c:pt idx="243">
                        <c:v>24.225999999999999</c:v>
                      </c:pt>
                      <c:pt idx="244">
                        <c:v>24.24</c:v>
                      </c:pt>
                      <c:pt idx="245">
                        <c:v>24.245999999999999</c:v>
                      </c:pt>
                      <c:pt idx="246">
                        <c:v>24.256</c:v>
                      </c:pt>
                      <c:pt idx="247">
                        <c:v>24.312000000000001</c:v>
                      </c:pt>
                      <c:pt idx="248">
                        <c:v>24.335999999999999</c:v>
                      </c:pt>
                      <c:pt idx="249">
                        <c:v>24.341999999999999</c:v>
                      </c:pt>
                      <c:pt idx="250">
                        <c:v>24.344000000000001</c:v>
                      </c:pt>
                      <c:pt idx="251">
                        <c:v>24.341999999999999</c:v>
                      </c:pt>
                      <c:pt idx="252">
                        <c:v>24.335000000000001</c:v>
                      </c:pt>
                      <c:pt idx="253">
                        <c:v>24.324999999999999</c:v>
                      </c:pt>
                      <c:pt idx="254">
                        <c:v>24.32</c:v>
                      </c:pt>
                      <c:pt idx="255">
                        <c:v>24.318000000000001</c:v>
                      </c:pt>
                      <c:pt idx="256">
                        <c:v>24.321999999999999</c:v>
                      </c:pt>
                      <c:pt idx="257">
                        <c:v>24.324999999999999</c:v>
                      </c:pt>
                      <c:pt idx="258">
                        <c:v>24.332000000000001</c:v>
                      </c:pt>
                      <c:pt idx="259">
                        <c:v>24.338999999999999</c:v>
                      </c:pt>
                      <c:pt idx="260">
                        <c:v>24.338000000000001</c:v>
                      </c:pt>
                      <c:pt idx="261">
                        <c:v>24.334</c:v>
                      </c:pt>
                      <c:pt idx="262">
                        <c:v>24.331</c:v>
                      </c:pt>
                      <c:pt idx="263">
                        <c:v>24.33</c:v>
                      </c:pt>
                      <c:pt idx="264">
                        <c:v>24.331</c:v>
                      </c:pt>
                      <c:pt idx="265">
                        <c:v>24.335000000000001</c:v>
                      </c:pt>
                      <c:pt idx="266">
                        <c:v>24.341999999999999</c:v>
                      </c:pt>
                      <c:pt idx="267">
                        <c:v>24.344000000000001</c:v>
                      </c:pt>
                      <c:pt idx="268">
                        <c:v>24.350999999999999</c:v>
                      </c:pt>
                      <c:pt idx="269">
                        <c:v>24.352</c:v>
                      </c:pt>
                      <c:pt idx="270">
                        <c:v>24.347000000000001</c:v>
                      </c:pt>
                      <c:pt idx="271">
                        <c:v>24.34</c:v>
                      </c:pt>
                      <c:pt idx="272">
                        <c:v>24.324000000000002</c:v>
                      </c:pt>
                      <c:pt idx="273">
                        <c:v>24.321000000000002</c:v>
                      </c:pt>
                      <c:pt idx="274">
                        <c:v>24.32</c:v>
                      </c:pt>
                      <c:pt idx="275">
                        <c:v>24.315000000000001</c:v>
                      </c:pt>
                      <c:pt idx="276">
                        <c:v>24.308</c:v>
                      </c:pt>
                      <c:pt idx="277">
                        <c:v>24.311</c:v>
                      </c:pt>
                      <c:pt idx="278">
                        <c:v>24.295999999999999</c:v>
                      </c:pt>
                      <c:pt idx="279">
                        <c:v>24.286000000000001</c:v>
                      </c:pt>
                      <c:pt idx="280">
                        <c:v>24.277000000000001</c:v>
                      </c:pt>
                      <c:pt idx="281">
                        <c:v>24.263000000000002</c:v>
                      </c:pt>
                      <c:pt idx="282">
                        <c:v>24.254999999999999</c:v>
                      </c:pt>
                      <c:pt idx="283">
                        <c:v>24.251000000000001</c:v>
                      </c:pt>
                      <c:pt idx="284">
                        <c:v>24.254000000000001</c:v>
                      </c:pt>
                      <c:pt idx="285">
                        <c:v>24.256</c:v>
                      </c:pt>
                      <c:pt idx="286">
                        <c:v>24.257999999999999</c:v>
                      </c:pt>
                      <c:pt idx="287">
                        <c:v>24.256</c:v>
                      </c:pt>
                      <c:pt idx="288">
                        <c:v>24.257999999999999</c:v>
                      </c:pt>
                      <c:pt idx="289">
                        <c:v>24.260999999999999</c:v>
                      </c:pt>
                      <c:pt idx="290">
                        <c:v>24.263999999999999</c:v>
                      </c:pt>
                      <c:pt idx="291">
                        <c:v>24.268000000000001</c:v>
                      </c:pt>
                      <c:pt idx="292">
                        <c:v>24.271999999999998</c:v>
                      </c:pt>
                      <c:pt idx="293">
                        <c:v>24.277000000000001</c:v>
                      </c:pt>
                      <c:pt idx="294">
                        <c:v>24.282</c:v>
                      </c:pt>
                      <c:pt idx="295">
                        <c:v>24.286999999999999</c:v>
                      </c:pt>
                      <c:pt idx="296">
                        <c:v>24.289000000000001</c:v>
                      </c:pt>
                      <c:pt idx="297">
                        <c:v>24.289000000000001</c:v>
                      </c:pt>
                      <c:pt idx="298">
                        <c:v>24.29</c:v>
                      </c:pt>
                      <c:pt idx="299">
                        <c:v>24.291</c:v>
                      </c:pt>
                      <c:pt idx="300">
                        <c:v>24.29</c:v>
                      </c:pt>
                      <c:pt idx="301">
                        <c:v>24.286000000000001</c:v>
                      </c:pt>
                      <c:pt idx="302">
                        <c:v>24.282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4A0A-4FF6-8F6C-3E2EB34F8848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Sheet1!$B$743:$B$1045</c:f>
              <c:numCache>
                <c:formatCode>h:mm:ss</c:formatCode>
                <c:ptCount val="303"/>
                <c:pt idx="0">
                  <c:v>0.34192129629629631</c:v>
                </c:pt>
                <c:pt idx="1">
                  <c:v>0.34193287037037035</c:v>
                </c:pt>
                <c:pt idx="2">
                  <c:v>0.34194444444444444</c:v>
                </c:pt>
                <c:pt idx="3">
                  <c:v>0.34195601851851848</c:v>
                </c:pt>
                <c:pt idx="4">
                  <c:v>0.34196759259259263</c:v>
                </c:pt>
                <c:pt idx="5">
                  <c:v>0.34197916666666667</c:v>
                </c:pt>
                <c:pt idx="6">
                  <c:v>0.34199074074074076</c:v>
                </c:pt>
                <c:pt idx="7">
                  <c:v>0.3420023148148148</c:v>
                </c:pt>
                <c:pt idx="8">
                  <c:v>0.3420138888888889</c:v>
                </c:pt>
                <c:pt idx="9">
                  <c:v>0.34202546296296293</c:v>
                </c:pt>
                <c:pt idx="10">
                  <c:v>0.34203703703703708</c:v>
                </c:pt>
                <c:pt idx="11">
                  <c:v>0.34204861111111112</c:v>
                </c:pt>
                <c:pt idx="12">
                  <c:v>0.34206018518518522</c:v>
                </c:pt>
                <c:pt idx="13">
                  <c:v>0.34207175925925926</c:v>
                </c:pt>
                <c:pt idx="14">
                  <c:v>0.34208333333333335</c:v>
                </c:pt>
                <c:pt idx="15">
                  <c:v>0.34208333333333335</c:v>
                </c:pt>
                <c:pt idx="16">
                  <c:v>0.34209490740740739</c:v>
                </c:pt>
                <c:pt idx="17">
                  <c:v>0.34210648148148143</c:v>
                </c:pt>
                <c:pt idx="18">
                  <c:v>0.34211805555555558</c:v>
                </c:pt>
                <c:pt idx="19">
                  <c:v>0.34212962962962962</c:v>
                </c:pt>
                <c:pt idx="20">
                  <c:v>0.34214120370370371</c:v>
                </c:pt>
                <c:pt idx="21">
                  <c:v>0.34215277777777775</c:v>
                </c:pt>
                <c:pt idx="22">
                  <c:v>0.34216435185185184</c:v>
                </c:pt>
                <c:pt idx="23">
                  <c:v>0.34217592592592588</c:v>
                </c:pt>
                <c:pt idx="24">
                  <c:v>0.34218750000000003</c:v>
                </c:pt>
                <c:pt idx="25">
                  <c:v>0.34219907407407407</c:v>
                </c:pt>
                <c:pt idx="26">
                  <c:v>0.34221064814814817</c:v>
                </c:pt>
                <c:pt idx="27">
                  <c:v>0.34222222222222221</c:v>
                </c:pt>
                <c:pt idx="28">
                  <c:v>0.3422337962962963</c:v>
                </c:pt>
                <c:pt idx="29">
                  <c:v>0.34224537037037034</c:v>
                </c:pt>
                <c:pt idx="30">
                  <c:v>0.34225694444444449</c:v>
                </c:pt>
                <c:pt idx="31">
                  <c:v>0.34226851851851853</c:v>
                </c:pt>
                <c:pt idx="32">
                  <c:v>0.34228009259259262</c:v>
                </c:pt>
                <c:pt idx="33">
                  <c:v>0.34229166666666666</c:v>
                </c:pt>
                <c:pt idx="34">
                  <c:v>0.34230324074074076</c:v>
                </c:pt>
                <c:pt idx="35">
                  <c:v>0.34231481481481479</c:v>
                </c:pt>
                <c:pt idx="36">
                  <c:v>0.34232638888888883</c:v>
                </c:pt>
                <c:pt idx="37">
                  <c:v>0.34233796296296298</c:v>
                </c:pt>
                <c:pt idx="38">
                  <c:v>0.34234953703703702</c:v>
                </c:pt>
                <c:pt idx="39">
                  <c:v>0.34236111111111112</c:v>
                </c:pt>
                <c:pt idx="40">
                  <c:v>0.34237268518518515</c:v>
                </c:pt>
                <c:pt idx="41">
                  <c:v>0.34238425925925925</c:v>
                </c:pt>
                <c:pt idx="42">
                  <c:v>0.34239583333333329</c:v>
                </c:pt>
                <c:pt idx="43">
                  <c:v>0.34240740740740744</c:v>
                </c:pt>
                <c:pt idx="44">
                  <c:v>0.34241898148148148</c:v>
                </c:pt>
                <c:pt idx="45">
                  <c:v>0.34243055555555557</c:v>
                </c:pt>
                <c:pt idx="46">
                  <c:v>0.34244212962962961</c:v>
                </c:pt>
                <c:pt idx="47">
                  <c:v>0.3424537037037037</c:v>
                </c:pt>
                <c:pt idx="48">
                  <c:v>0.34246527777777774</c:v>
                </c:pt>
                <c:pt idx="49">
                  <c:v>0.34247685185185189</c:v>
                </c:pt>
                <c:pt idx="50">
                  <c:v>0.34248842592592593</c:v>
                </c:pt>
                <c:pt idx="51">
                  <c:v>0.34250000000000003</c:v>
                </c:pt>
                <c:pt idx="52">
                  <c:v>0.34251157407407407</c:v>
                </c:pt>
                <c:pt idx="53">
                  <c:v>0.34252314814814816</c:v>
                </c:pt>
                <c:pt idx="54">
                  <c:v>0.3425347222222222</c:v>
                </c:pt>
                <c:pt idx="55">
                  <c:v>0.34254629629629635</c:v>
                </c:pt>
                <c:pt idx="56">
                  <c:v>0.34255787037037039</c:v>
                </c:pt>
                <c:pt idx="57">
                  <c:v>0.34312499999999996</c:v>
                </c:pt>
                <c:pt idx="58">
                  <c:v>0.34313657407407411</c:v>
                </c:pt>
                <c:pt idx="59">
                  <c:v>0.34314814814814815</c:v>
                </c:pt>
                <c:pt idx="60">
                  <c:v>0.34315972222222224</c:v>
                </c:pt>
                <c:pt idx="61">
                  <c:v>0.34317129629629628</c:v>
                </c:pt>
                <c:pt idx="62">
                  <c:v>0.34318287037037037</c:v>
                </c:pt>
                <c:pt idx="63">
                  <c:v>0.34319444444444441</c:v>
                </c:pt>
                <c:pt idx="64">
                  <c:v>0.34320601851851856</c:v>
                </c:pt>
                <c:pt idx="65">
                  <c:v>0.3432175925925926</c:v>
                </c:pt>
                <c:pt idx="66">
                  <c:v>0.3432291666666667</c:v>
                </c:pt>
                <c:pt idx="67">
                  <c:v>0.34324074074074074</c:v>
                </c:pt>
                <c:pt idx="68">
                  <c:v>0.34325231481481483</c:v>
                </c:pt>
                <c:pt idx="69">
                  <c:v>0.34326388888888887</c:v>
                </c:pt>
                <c:pt idx="70">
                  <c:v>0.34327546296296302</c:v>
                </c:pt>
                <c:pt idx="71">
                  <c:v>0.34328703703703706</c:v>
                </c:pt>
                <c:pt idx="72">
                  <c:v>0.3432986111111111</c:v>
                </c:pt>
                <c:pt idx="73">
                  <c:v>0.34331018518518519</c:v>
                </c:pt>
                <c:pt idx="74">
                  <c:v>0.34332175925925923</c:v>
                </c:pt>
                <c:pt idx="75">
                  <c:v>0.34333333333333332</c:v>
                </c:pt>
                <c:pt idx="76">
                  <c:v>0.34334490740740736</c:v>
                </c:pt>
                <c:pt idx="77">
                  <c:v>0.34335648148148151</c:v>
                </c:pt>
                <c:pt idx="78">
                  <c:v>0.34336805555555555</c:v>
                </c:pt>
                <c:pt idx="79">
                  <c:v>0.34337962962962965</c:v>
                </c:pt>
                <c:pt idx="80">
                  <c:v>0.34339120370370368</c:v>
                </c:pt>
                <c:pt idx="81">
                  <c:v>0.34340277777777778</c:v>
                </c:pt>
                <c:pt idx="82">
                  <c:v>0.34341435185185182</c:v>
                </c:pt>
                <c:pt idx="83">
                  <c:v>0.34342592592592597</c:v>
                </c:pt>
                <c:pt idx="84">
                  <c:v>0.34342592592592597</c:v>
                </c:pt>
                <c:pt idx="85">
                  <c:v>0.34343750000000001</c:v>
                </c:pt>
                <c:pt idx="86">
                  <c:v>0.3434490740740741</c:v>
                </c:pt>
                <c:pt idx="87">
                  <c:v>0.34346064814814814</c:v>
                </c:pt>
                <c:pt idx="88">
                  <c:v>0.34347222222222223</c:v>
                </c:pt>
                <c:pt idx="89">
                  <c:v>0.34348379629629627</c:v>
                </c:pt>
                <c:pt idx="90">
                  <c:v>0.34349537037037042</c:v>
                </c:pt>
                <c:pt idx="91">
                  <c:v>0.34350694444444446</c:v>
                </c:pt>
                <c:pt idx="92">
                  <c:v>0.3435185185185185</c:v>
                </c:pt>
                <c:pt idx="93">
                  <c:v>0.3435300925925926</c:v>
                </c:pt>
                <c:pt idx="94">
                  <c:v>0.34354166666666663</c:v>
                </c:pt>
                <c:pt idx="95">
                  <c:v>0.34355324074074073</c:v>
                </c:pt>
                <c:pt idx="96">
                  <c:v>0.34356481481481477</c:v>
                </c:pt>
                <c:pt idx="97">
                  <c:v>0.34357638888888892</c:v>
                </c:pt>
                <c:pt idx="98">
                  <c:v>0.34358796296296296</c:v>
                </c:pt>
                <c:pt idx="99">
                  <c:v>0.34359953703703705</c:v>
                </c:pt>
                <c:pt idx="100">
                  <c:v>0.34379629629629632</c:v>
                </c:pt>
                <c:pt idx="101">
                  <c:v>0.34380787037037036</c:v>
                </c:pt>
                <c:pt idx="102">
                  <c:v>0.34381944444444446</c:v>
                </c:pt>
                <c:pt idx="103">
                  <c:v>0.34381944444444446</c:v>
                </c:pt>
                <c:pt idx="104">
                  <c:v>0.34383101851851849</c:v>
                </c:pt>
                <c:pt idx="105">
                  <c:v>0.34384259259259259</c:v>
                </c:pt>
                <c:pt idx="106">
                  <c:v>0.34385416666666663</c:v>
                </c:pt>
                <c:pt idx="107">
                  <c:v>0.34386574074074078</c:v>
                </c:pt>
                <c:pt idx="108">
                  <c:v>0.34387731481481482</c:v>
                </c:pt>
                <c:pt idx="109">
                  <c:v>0.34388888888888891</c:v>
                </c:pt>
                <c:pt idx="110">
                  <c:v>0.34390046296296295</c:v>
                </c:pt>
                <c:pt idx="111">
                  <c:v>0.34391203703703704</c:v>
                </c:pt>
                <c:pt idx="112">
                  <c:v>0.34392361111111108</c:v>
                </c:pt>
                <c:pt idx="113">
                  <c:v>0.34393518518518523</c:v>
                </c:pt>
                <c:pt idx="114">
                  <c:v>0.34394675925925927</c:v>
                </c:pt>
                <c:pt idx="115">
                  <c:v>0.34395833333333337</c:v>
                </c:pt>
                <c:pt idx="116">
                  <c:v>0.3439699074074074</c:v>
                </c:pt>
                <c:pt idx="117">
                  <c:v>0.3439814814814815</c:v>
                </c:pt>
                <c:pt idx="118">
                  <c:v>0.34399305555555554</c:v>
                </c:pt>
                <c:pt idx="119">
                  <c:v>0.34400462962962958</c:v>
                </c:pt>
                <c:pt idx="120">
                  <c:v>0.34401620370370373</c:v>
                </c:pt>
                <c:pt idx="121">
                  <c:v>0.34402777777777777</c:v>
                </c:pt>
                <c:pt idx="122">
                  <c:v>0.34403935185185186</c:v>
                </c:pt>
                <c:pt idx="123">
                  <c:v>0.3440509259259259</c:v>
                </c:pt>
                <c:pt idx="124">
                  <c:v>0.34406249999999999</c:v>
                </c:pt>
                <c:pt idx="125">
                  <c:v>0.34407407407407403</c:v>
                </c:pt>
                <c:pt idx="126">
                  <c:v>0.34408564814814818</c:v>
                </c:pt>
                <c:pt idx="127">
                  <c:v>0.34409722222222222</c:v>
                </c:pt>
                <c:pt idx="128">
                  <c:v>0.34410879629629632</c:v>
                </c:pt>
                <c:pt idx="129">
                  <c:v>0.34412037037037035</c:v>
                </c:pt>
                <c:pt idx="130">
                  <c:v>0.34413194444444445</c:v>
                </c:pt>
                <c:pt idx="131">
                  <c:v>0.34414351851851849</c:v>
                </c:pt>
                <c:pt idx="132">
                  <c:v>0.34415509259259264</c:v>
                </c:pt>
                <c:pt idx="133">
                  <c:v>0.34416666666666668</c:v>
                </c:pt>
                <c:pt idx="134">
                  <c:v>0.34417824074074077</c:v>
                </c:pt>
                <c:pt idx="135">
                  <c:v>0.34418981481481481</c:v>
                </c:pt>
                <c:pt idx="136">
                  <c:v>0.3442013888888889</c:v>
                </c:pt>
                <c:pt idx="137">
                  <c:v>0.34421296296296294</c:v>
                </c:pt>
                <c:pt idx="138">
                  <c:v>0.34422453703703698</c:v>
                </c:pt>
                <c:pt idx="139">
                  <c:v>0.34423611111111113</c:v>
                </c:pt>
                <c:pt idx="140">
                  <c:v>0.34424768518518517</c:v>
                </c:pt>
                <c:pt idx="141">
                  <c:v>0.34425925925925926</c:v>
                </c:pt>
                <c:pt idx="142">
                  <c:v>0.3442708333333333</c:v>
                </c:pt>
                <c:pt idx="143">
                  <c:v>0.3442824074074074</c:v>
                </c:pt>
                <c:pt idx="144">
                  <c:v>0.34429398148148144</c:v>
                </c:pt>
                <c:pt idx="145">
                  <c:v>0.34459490740740745</c:v>
                </c:pt>
                <c:pt idx="146">
                  <c:v>0.34460648148148149</c:v>
                </c:pt>
                <c:pt idx="147">
                  <c:v>0.34461805555555558</c:v>
                </c:pt>
                <c:pt idx="148">
                  <c:v>0.34462962962962962</c:v>
                </c:pt>
                <c:pt idx="149">
                  <c:v>0.34464120370370371</c:v>
                </c:pt>
                <c:pt idx="150">
                  <c:v>0.34465277777777775</c:v>
                </c:pt>
                <c:pt idx="151">
                  <c:v>0.3446643518518519</c:v>
                </c:pt>
                <c:pt idx="152">
                  <c:v>0.34467592592592594</c:v>
                </c:pt>
                <c:pt idx="153">
                  <c:v>0.34468750000000004</c:v>
                </c:pt>
                <c:pt idx="154">
                  <c:v>0.34469907407407407</c:v>
                </c:pt>
                <c:pt idx="155">
                  <c:v>0.34471064814814811</c:v>
                </c:pt>
                <c:pt idx="156">
                  <c:v>0.34472222222222221</c:v>
                </c:pt>
                <c:pt idx="157">
                  <c:v>0.34473379629629625</c:v>
                </c:pt>
                <c:pt idx="158">
                  <c:v>0.3447453703703704</c:v>
                </c:pt>
                <c:pt idx="159">
                  <c:v>0.34475694444444444</c:v>
                </c:pt>
                <c:pt idx="160">
                  <c:v>0.34476851851851853</c:v>
                </c:pt>
                <c:pt idx="161">
                  <c:v>0.34476851851851853</c:v>
                </c:pt>
                <c:pt idx="162">
                  <c:v>0.34478009259259257</c:v>
                </c:pt>
                <c:pt idx="163">
                  <c:v>0.34479166666666666</c:v>
                </c:pt>
                <c:pt idx="164">
                  <c:v>0.3448032407407407</c:v>
                </c:pt>
                <c:pt idx="165">
                  <c:v>0.34481481481481485</c:v>
                </c:pt>
                <c:pt idx="166">
                  <c:v>0.34482638888888889</c:v>
                </c:pt>
                <c:pt idx="167">
                  <c:v>0.34483796296296299</c:v>
                </c:pt>
                <c:pt idx="168">
                  <c:v>0.34484953703703702</c:v>
                </c:pt>
                <c:pt idx="169">
                  <c:v>0.34486111111111112</c:v>
                </c:pt>
                <c:pt idx="170">
                  <c:v>0.34487268518518516</c:v>
                </c:pt>
                <c:pt idx="171">
                  <c:v>0.34488425925925931</c:v>
                </c:pt>
                <c:pt idx="172">
                  <c:v>0.34489583333333335</c:v>
                </c:pt>
                <c:pt idx="173">
                  <c:v>0.34490740740740744</c:v>
                </c:pt>
                <c:pt idx="174">
                  <c:v>0.34491898148148148</c:v>
                </c:pt>
                <c:pt idx="175">
                  <c:v>0.34493055555555552</c:v>
                </c:pt>
                <c:pt idx="176">
                  <c:v>0.34494212962962961</c:v>
                </c:pt>
                <c:pt idx="177">
                  <c:v>0.34495370370370365</c:v>
                </c:pt>
                <c:pt idx="178">
                  <c:v>0.3449652777777778</c:v>
                </c:pt>
                <c:pt idx="179">
                  <c:v>0.34497685185185184</c:v>
                </c:pt>
                <c:pt idx="180">
                  <c:v>0.34498842592592593</c:v>
                </c:pt>
                <c:pt idx="181">
                  <c:v>0.34499999999999997</c:v>
                </c:pt>
                <c:pt idx="182">
                  <c:v>0.34501157407407407</c:v>
                </c:pt>
                <c:pt idx="183">
                  <c:v>0.34502314814814811</c:v>
                </c:pt>
                <c:pt idx="184">
                  <c:v>0.34503472222222226</c:v>
                </c:pt>
                <c:pt idx="185">
                  <c:v>0.3450462962962963</c:v>
                </c:pt>
                <c:pt idx="186">
                  <c:v>0.34505787037037039</c:v>
                </c:pt>
                <c:pt idx="187">
                  <c:v>0.34506944444444443</c:v>
                </c:pt>
                <c:pt idx="188">
                  <c:v>0.34528935185185183</c:v>
                </c:pt>
                <c:pt idx="189">
                  <c:v>0.34537037037037038</c:v>
                </c:pt>
                <c:pt idx="190">
                  <c:v>0.34538194444444442</c:v>
                </c:pt>
                <c:pt idx="191">
                  <c:v>0.34539351851851857</c:v>
                </c:pt>
                <c:pt idx="192">
                  <c:v>0.34540509259259261</c:v>
                </c:pt>
                <c:pt idx="193">
                  <c:v>0.34541666666666665</c:v>
                </c:pt>
                <c:pt idx="194">
                  <c:v>0.34542824074074074</c:v>
                </c:pt>
                <c:pt idx="195">
                  <c:v>0.34543981481481478</c:v>
                </c:pt>
                <c:pt idx="196">
                  <c:v>0.34545138888888888</c:v>
                </c:pt>
                <c:pt idx="197">
                  <c:v>0.34546296296296292</c:v>
                </c:pt>
                <c:pt idx="198">
                  <c:v>0.34547453703703707</c:v>
                </c:pt>
                <c:pt idx="199">
                  <c:v>0.3454861111111111</c:v>
                </c:pt>
                <c:pt idx="200">
                  <c:v>0.3454976851851852</c:v>
                </c:pt>
                <c:pt idx="201">
                  <c:v>0.34550925925925924</c:v>
                </c:pt>
                <c:pt idx="202">
                  <c:v>0.34552083333333333</c:v>
                </c:pt>
                <c:pt idx="203">
                  <c:v>0.34553240740740737</c:v>
                </c:pt>
                <c:pt idx="204">
                  <c:v>0.34553240740740737</c:v>
                </c:pt>
                <c:pt idx="205">
                  <c:v>0.34554398148148152</c:v>
                </c:pt>
                <c:pt idx="206">
                  <c:v>0.34555555555555556</c:v>
                </c:pt>
                <c:pt idx="207">
                  <c:v>0.34556712962962965</c:v>
                </c:pt>
                <c:pt idx="208">
                  <c:v>0.34557870370370369</c:v>
                </c:pt>
                <c:pt idx="209">
                  <c:v>0.34559027777777779</c:v>
                </c:pt>
                <c:pt idx="210">
                  <c:v>0.34560185185185183</c:v>
                </c:pt>
                <c:pt idx="211">
                  <c:v>0.34561342592592598</c:v>
                </c:pt>
                <c:pt idx="212">
                  <c:v>0.34562500000000002</c:v>
                </c:pt>
                <c:pt idx="213">
                  <c:v>0.34563657407407405</c:v>
                </c:pt>
                <c:pt idx="214">
                  <c:v>0.34564814814814815</c:v>
                </c:pt>
                <c:pt idx="215">
                  <c:v>0.34565972222222219</c:v>
                </c:pt>
                <c:pt idx="216">
                  <c:v>0.34567129629629628</c:v>
                </c:pt>
                <c:pt idx="217">
                  <c:v>0.34568287037037032</c:v>
                </c:pt>
                <c:pt idx="218">
                  <c:v>0.34569444444444447</c:v>
                </c:pt>
                <c:pt idx="219">
                  <c:v>0.34570601851851851</c:v>
                </c:pt>
                <c:pt idx="220">
                  <c:v>0.3457175925925926</c:v>
                </c:pt>
                <c:pt idx="221">
                  <c:v>0.34572916666666664</c:v>
                </c:pt>
                <c:pt idx="222">
                  <c:v>0.34574074074074074</c:v>
                </c:pt>
                <c:pt idx="223">
                  <c:v>0.34575231481481478</c:v>
                </c:pt>
                <c:pt idx="224">
                  <c:v>0.34576388888888893</c:v>
                </c:pt>
                <c:pt idx="225">
                  <c:v>0.34577546296296297</c:v>
                </c:pt>
                <c:pt idx="226">
                  <c:v>0.34578703703703706</c:v>
                </c:pt>
                <c:pt idx="227">
                  <c:v>0.3457986111111111</c:v>
                </c:pt>
                <c:pt idx="228">
                  <c:v>0.34581018518518519</c:v>
                </c:pt>
                <c:pt idx="229">
                  <c:v>0.34582175925925923</c:v>
                </c:pt>
                <c:pt idx="230">
                  <c:v>0.34583333333333338</c:v>
                </c:pt>
                <c:pt idx="231">
                  <c:v>0.34584490740740742</c:v>
                </c:pt>
                <c:pt idx="232">
                  <c:v>0.34585648148148151</c:v>
                </c:pt>
                <c:pt idx="233">
                  <c:v>0.34586805555555555</c:v>
                </c:pt>
                <c:pt idx="234">
                  <c:v>0.34587962962962965</c:v>
                </c:pt>
                <c:pt idx="235">
                  <c:v>0.34589120370370369</c:v>
                </c:pt>
                <c:pt idx="236">
                  <c:v>0.34590277777777773</c:v>
                </c:pt>
                <c:pt idx="237">
                  <c:v>0.34591435185185188</c:v>
                </c:pt>
                <c:pt idx="238">
                  <c:v>0.34592592592592591</c:v>
                </c:pt>
                <c:pt idx="239">
                  <c:v>0.34593750000000001</c:v>
                </c:pt>
                <c:pt idx="240">
                  <c:v>0.34594907407407405</c:v>
                </c:pt>
                <c:pt idx="241">
                  <c:v>0.34596064814814814</c:v>
                </c:pt>
                <c:pt idx="242">
                  <c:v>0.34597222222222218</c:v>
                </c:pt>
                <c:pt idx="243">
                  <c:v>0.34598379629629633</c:v>
                </c:pt>
                <c:pt idx="244">
                  <c:v>0.34599537037037037</c:v>
                </c:pt>
                <c:pt idx="245">
                  <c:v>0.34600694444444446</c:v>
                </c:pt>
                <c:pt idx="246">
                  <c:v>0.3460185185185185</c:v>
                </c:pt>
                <c:pt idx="247">
                  <c:v>0.34629629629629632</c:v>
                </c:pt>
                <c:pt idx="248">
                  <c:v>0.34630787037037036</c:v>
                </c:pt>
                <c:pt idx="249">
                  <c:v>0.34631944444444446</c:v>
                </c:pt>
                <c:pt idx="250">
                  <c:v>0.3463310185185185</c:v>
                </c:pt>
                <c:pt idx="251">
                  <c:v>0.34634259259259265</c:v>
                </c:pt>
                <c:pt idx="252">
                  <c:v>0.34635416666666669</c:v>
                </c:pt>
                <c:pt idx="253">
                  <c:v>0.34636574074074072</c:v>
                </c:pt>
                <c:pt idx="254">
                  <c:v>0.34637731481481482</c:v>
                </c:pt>
                <c:pt idx="255">
                  <c:v>0.34638888888888886</c:v>
                </c:pt>
                <c:pt idx="256">
                  <c:v>0.34640046296296295</c:v>
                </c:pt>
                <c:pt idx="257">
                  <c:v>0.34641203703703699</c:v>
                </c:pt>
                <c:pt idx="258">
                  <c:v>0.34642361111111114</c:v>
                </c:pt>
                <c:pt idx="259">
                  <c:v>0.34643518518518518</c:v>
                </c:pt>
                <c:pt idx="260">
                  <c:v>0.34644675925925927</c:v>
                </c:pt>
                <c:pt idx="261">
                  <c:v>0.34645833333333331</c:v>
                </c:pt>
                <c:pt idx="262">
                  <c:v>0.34646990740740741</c:v>
                </c:pt>
                <c:pt idx="263">
                  <c:v>0.34648148148148145</c:v>
                </c:pt>
                <c:pt idx="264">
                  <c:v>0.3464930555555556</c:v>
                </c:pt>
                <c:pt idx="265">
                  <c:v>0.34650462962962963</c:v>
                </c:pt>
                <c:pt idx="266">
                  <c:v>0.34651620370370373</c:v>
                </c:pt>
                <c:pt idx="267">
                  <c:v>0.34652777777777777</c:v>
                </c:pt>
                <c:pt idx="268">
                  <c:v>0.34653935185185186</c:v>
                </c:pt>
                <c:pt idx="269">
                  <c:v>0.3465509259259259</c:v>
                </c:pt>
                <c:pt idx="270">
                  <c:v>0.34656250000000005</c:v>
                </c:pt>
                <c:pt idx="271">
                  <c:v>0.34657407407407409</c:v>
                </c:pt>
                <c:pt idx="272">
                  <c:v>0.34658564814814818</c:v>
                </c:pt>
                <c:pt idx="273">
                  <c:v>0.34659722222222222</c:v>
                </c:pt>
                <c:pt idx="274">
                  <c:v>0.34660879629629626</c:v>
                </c:pt>
                <c:pt idx="275">
                  <c:v>0.34662037037037036</c:v>
                </c:pt>
                <c:pt idx="276">
                  <c:v>0.3466319444444444</c:v>
                </c:pt>
                <c:pt idx="277">
                  <c:v>0.34664351851851855</c:v>
                </c:pt>
                <c:pt idx="278">
                  <c:v>0.34665509259259258</c:v>
                </c:pt>
                <c:pt idx="279">
                  <c:v>0.34666666666666668</c:v>
                </c:pt>
                <c:pt idx="280">
                  <c:v>0.34667824074074072</c:v>
                </c:pt>
                <c:pt idx="281">
                  <c:v>0.34668981481481481</c:v>
                </c:pt>
                <c:pt idx="282">
                  <c:v>0.34670138888888885</c:v>
                </c:pt>
                <c:pt idx="283">
                  <c:v>0.346712962962963</c:v>
                </c:pt>
                <c:pt idx="284">
                  <c:v>0.34672453703703704</c:v>
                </c:pt>
                <c:pt idx="285">
                  <c:v>0.34673611111111113</c:v>
                </c:pt>
                <c:pt idx="286">
                  <c:v>0.34674768518518517</c:v>
                </c:pt>
                <c:pt idx="287">
                  <c:v>0.34675925925925927</c:v>
                </c:pt>
                <c:pt idx="288">
                  <c:v>0.34677083333333331</c:v>
                </c:pt>
                <c:pt idx="289">
                  <c:v>0.34678240740740746</c:v>
                </c:pt>
                <c:pt idx="290">
                  <c:v>0.34679398148148149</c:v>
                </c:pt>
                <c:pt idx="291">
                  <c:v>0.34680555555555559</c:v>
                </c:pt>
                <c:pt idx="292">
                  <c:v>0.34681712962962963</c:v>
                </c:pt>
                <c:pt idx="293">
                  <c:v>0.34682870370370367</c:v>
                </c:pt>
                <c:pt idx="294">
                  <c:v>0.34684027777777776</c:v>
                </c:pt>
                <c:pt idx="295">
                  <c:v>0.3468518518518518</c:v>
                </c:pt>
                <c:pt idx="296">
                  <c:v>0.34686342592592595</c:v>
                </c:pt>
                <c:pt idx="297">
                  <c:v>0.34687499999999999</c:v>
                </c:pt>
                <c:pt idx="298">
                  <c:v>0.34688657407407408</c:v>
                </c:pt>
                <c:pt idx="299">
                  <c:v>0.34689814814814812</c:v>
                </c:pt>
                <c:pt idx="300">
                  <c:v>0.34690972222222222</c:v>
                </c:pt>
                <c:pt idx="301">
                  <c:v>0.34692129629629626</c:v>
                </c:pt>
                <c:pt idx="302">
                  <c:v>0.34693287037037041</c:v>
                </c:pt>
              </c:numCache>
            </c:numRef>
          </c:xVal>
          <c:yVal>
            <c:numRef>
              <c:f>Sheet1!$F$743:$F$1045</c:f>
              <c:numCache>
                <c:formatCode>General</c:formatCode>
                <c:ptCount val="303"/>
                <c:pt idx="0">
                  <c:v>865.91332999999997</c:v>
                </c:pt>
                <c:pt idx="1">
                  <c:v>865.92388000000005</c:v>
                </c:pt>
                <c:pt idx="2">
                  <c:v>865.92309</c:v>
                </c:pt>
                <c:pt idx="3">
                  <c:v>865.92700000000002</c:v>
                </c:pt>
                <c:pt idx="4">
                  <c:v>865.92998999999998</c:v>
                </c:pt>
                <c:pt idx="5">
                  <c:v>865.93498999999997</c:v>
                </c:pt>
                <c:pt idx="6">
                  <c:v>865.93884000000003</c:v>
                </c:pt>
                <c:pt idx="7">
                  <c:v>865.91148999999996</c:v>
                </c:pt>
                <c:pt idx="8">
                  <c:v>865.90184999999997</c:v>
                </c:pt>
                <c:pt idx="9">
                  <c:v>865.92907000000002</c:v>
                </c:pt>
                <c:pt idx="10">
                  <c:v>865.94018000000005</c:v>
                </c:pt>
                <c:pt idx="11">
                  <c:v>865.91887999999994</c:v>
                </c:pt>
                <c:pt idx="12">
                  <c:v>865.92443000000003</c:v>
                </c:pt>
                <c:pt idx="13">
                  <c:v>865.92687000000001</c:v>
                </c:pt>
                <c:pt idx="14">
                  <c:v>865.91765999999996</c:v>
                </c:pt>
                <c:pt idx="15">
                  <c:v>865.91204000000005</c:v>
                </c:pt>
                <c:pt idx="16">
                  <c:v>865.90368000000001</c:v>
                </c:pt>
                <c:pt idx="17">
                  <c:v>865.92583999999999</c:v>
                </c:pt>
                <c:pt idx="18">
                  <c:v>865.91375000000005</c:v>
                </c:pt>
                <c:pt idx="19">
                  <c:v>865.90233999999998</c:v>
                </c:pt>
                <c:pt idx="20">
                  <c:v>865.91583000000003</c:v>
                </c:pt>
                <c:pt idx="21">
                  <c:v>865.92352000000005</c:v>
                </c:pt>
                <c:pt idx="22">
                  <c:v>865.92296999999996</c:v>
                </c:pt>
                <c:pt idx="23">
                  <c:v>865.90911000000006</c:v>
                </c:pt>
                <c:pt idx="24">
                  <c:v>865.92700000000002</c:v>
                </c:pt>
                <c:pt idx="25">
                  <c:v>865.92516999999998</c:v>
                </c:pt>
                <c:pt idx="26">
                  <c:v>865.89842999999996</c:v>
                </c:pt>
                <c:pt idx="27">
                  <c:v>865.92723999999998</c:v>
                </c:pt>
                <c:pt idx="28">
                  <c:v>865.90979000000004</c:v>
                </c:pt>
                <c:pt idx="29">
                  <c:v>865.91467</c:v>
                </c:pt>
                <c:pt idx="30">
                  <c:v>865.91638</c:v>
                </c:pt>
                <c:pt idx="31">
                  <c:v>865.91290000000004</c:v>
                </c:pt>
                <c:pt idx="32">
                  <c:v>865.91161999999997</c:v>
                </c:pt>
                <c:pt idx="33">
                  <c:v>865.90392999999995</c:v>
                </c:pt>
                <c:pt idx="34">
                  <c:v>865.90039000000002</c:v>
                </c:pt>
                <c:pt idx="35">
                  <c:v>865.90893000000005</c:v>
                </c:pt>
                <c:pt idx="36">
                  <c:v>865.91350999999997</c:v>
                </c:pt>
                <c:pt idx="37">
                  <c:v>865.91015000000004</c:v>
                </c:pt>
                <c:pt idx="38">
                  <c:v>865.92047000000002</c:v>
                </c:pt>
                <c:pt idx="39">
                  <c:v>865.90715999999998</c:v>
                </c:pt>
                <c:pt idx="40">
                  <c:v>865.92931999999996</c:v>
                </c:pt>
                <c:pt idx="41">
                  <c:v>865.90521000000001</c:v>
                </c:pt>
                <c:pt idx="42">
                  <c:v>865.88549</c:v>
                </c:pt>
                <c:pt idx="43">
                  <c:v>865.89862000000005</c:v>
                </c:pt>
                <c:pt idx="44">
                  <c:v>865.8999</c:v>
                </c:pt>
                <c:pt idx="45">
                  <c:v>865.92010000000005</c:v>
                </c:pt>
                <c:pt idx="46">
                  <c:v>865.91601000000003</c:v>
                </c:pt>
                <c:pt idx="47">
                  <c:v>865.91546000000005</c:v>
                </c:pt>
                <c:pt idx="48">
                  <c:v>865.92070999999999</c:v>
                </c:pt>
                <c:pt idx="49">
                  <c:v>865.91985999999997</c:v>
                </c:pt>
                <c:pt idx="50">
                  <c:v>865.91326000000004</c:v>
                </c:pt>
                <c:pt idx="51">
                  <c:v>865.91723000000002</c:v>
                </c:pt>
                <c:pt idx="52">
                  <c:v>865.88445999999999</c:v>
                </c:pt>
                <c:pt idx="53">
                  <c:v>865.89471000000003</c:v>
                </c:pt>
                <c:pt idx="54">
                  <c:v>865.91490999999996</c:v>
                </c:pt>
                <c:pt idx="55">
                  <c:v>865.91943000000003</c:v>
                </c:pt>
                <c:pt idx="56">
                  <c:v>865.90484000000004</c:v>
                </c:pt>
                <c:pt idx="57">
                  <c:v>865.86888999999996</c:v>
                </c:pt>
                <c:pt idx="58">
                  <c:v>865.88873000000001</c:v>
                </c:pt>
                <c:pt idx="59">
                  <c:v>865.87657999999999</c:v>
                </c:pt>
                <c:pt idx="60">
                  <c:v>865.87750000000005</c:v>
                </c:pt>
                <c:pt idx="61">
                  <c:v>865.88982999999996</c:v>
                </c:pt>
                <c:pt idx="62">
                  <c:v>865.90686000000005</c:v>
                </c:pt>
                <c:pt idx="63">
                  <c:v>865.89898000000005</c:v>
                </c:pt>
                <c:pt idx="64">
                  <c:v>865.88640999999996</c:v>
                </c:pt>
                <c:pt idx="65">
                  <c:v>865.89508000000001</c:v>
                </c:pt>
                <c:pt idx="66">
                  <c:v>865.87908000000004</c:v>
                </c:pt>
                <c:pt idx="67">
                  <c:v>865.88940000000002</c:v>
                </c:pt>
                <c:pt idx="68">
                  <c:v>865.87608999999998</c:v>
                </c:pt>
                <c:pt idx="69">
                  <c:v>865.90344000000005</c:v>
                </c:pt>
                <c:pt idx="70">
                  <c:v>865.87603000000001</c:v>
                </c:pt>
                <c:pt idx="71">
                  <c:v>865.84929999999997</c:v>
                </c:pt>
                <c:pt idx="72">
                  <c:v>865.88616000000002</c:v>
                </c:pt>
                <c:pt idx="73">
                  <c:v>865.88354000000004</c:v>
                </c:pt>
                <c:pt idx="74">
                  <c:v>865.87756000000002</c:v>
                </c:pt>
                <c:pt idx="75">
                  <c:v>865.87437999999997</c:v>
                </c:pt>
                <c:pt idx="76">
                  <c:v>865.87585000000001</c:v>
                </c:pt>
                <c:pt idx="77">
                  <c:v>865.87968999999998</c:v>
                </c:pt>
                <c:pt idx="78">
                  <c:v>865.87689</c:v>
                </c:pt>
                <c:pt idx="79">
                  <c:v>865.87359000000004</c:v>
                </c:pt>
                <c:pt idx="80">
                  <c:v>865.87059999999997</c:v>
                </c:pt>
                <c:pt idx="81">
                  <c:v>865.87036000000001</c:v>
                </c:pt>
                <c:pt idx="82">
                  <c:v>865.86131999999998</c:v>
                </c:pt>
                <c:pt idx="83">
                  <c:v>865.88385000000005</c:v>
                </c:pt>
                <c:pt idx="84">
                  <c:v>865.86321999999996</c:v>
                </c:pt>
                <c:pt idx="85">
                  <c:v>865.87938999999994</c:v>
                </c:pt>
                <c:pt idx="86">
                  <c:v>865.87022999999999</c:v>
                </c:pt>
                <c:pt idx="87">
                  <c:v>865.87896000000001</c:v>
                </c:pt>
                <c:pt idx="88">
                  <c:v>865.89538000000005</c:v>
                </c:pt>
                <c:pt idx="89">
                  <c:v>865.88885000000005</c:v>
                </c:pt>
                <c:pt idx="90">
                  <c:v>865.87383999999997</c:v>
                </c:pt>
                <c:pt idx="91">
                  <c:v>865.90319</c:v>
                </c:pt>
                <c:pt idx="92">
                  <c:v>865.88665000000003</c:v>
                </c:pt>
                <c:pt idx="93">
                  <c:v>865.89056000000005</c:v>
                </c:pt>
                <c:pt idx="94">
                  <c:v>865.88702000000001</c:v>
                </c:pt>
                <c:pt idx="95">
                  <c:v>865.89256999999998</c:v>
                </c:pt>
                <c:pt idx="96">
                  <c:v>865.88836000000003</c:v>
                </c:pt>
                <c:pt idx="97">
                  <c:v>865.88536999999997</c:v>
                </c:pt>
                <c:pt idx="98">
                  <c:v>865.84960000000001</c:v>
                </c:pt>
                <c:pt idx="99">
                  <c:v>865.88525000000004</c:v>
                </c:pt>
                <c:pt idx="100">
                  <c:v>865.89769999999999</c:v>
                </c:pt>
                <c:pt idx="101">
                  <c:v>865.91412000000003</c:v>
                </c:pt>
                <c:pt idx="102">
                  <c:v>865.89044000000001</c:v>
                </c:pt>
                <c:pt idx="103">
                  <c:v>865.89862000000005</c:v>
                </c:pt>
                <c:pt idx="104">
                  <c:v>865.90630999999996</c:v>
                </c:pt>
                <c:pt idx="105">
                  <c:v>865.89122999999995</c:v>
                </c:pt>
                <c:pt idx="106">
                  <c:v>865.90020000000004</c:v>
                </c:pt>
                <c:pt idx="107">
                  <c:v>865.86450000000002</c:v>
                </c:pt>
                <c:pt idx="108">
                  <c:v>865.89025000000004</c:v>
                </c:pt>
                <c:pt idx="109">
                  <c:v>865.90111999999999</c:v>
                </c:pt>
                <c:pt idx="110">
                  <c:v>865.89263000000005</c:v>
                </c:pt>
                <c:pt idx="111">
                  <c:v>865.89434000000006</c:v>
                </c:pt>
                <c:pt idx="112">
                  <c:v>865.88031000000001</c:v>
                </c:pt>
                <c:pt idx="113">
                  <c:v>865.88280999999995</c:v>
                </c:pt>
                <c:pt idx="114">
                  <c:v>865.86328000000003</c:v>
                </c:pt>
                <c:pt idx="115">
                  <c:v>865.89282000000003</c:v>
                </c:pt>
                <c:pt idx="116">
                  <c:v>865.88</c:v>
                </c:pt>
                <c:pt idx="117">
                  <c:v>865.87994000000003</c:v>
                </c:pt>
                <c:pt idx="118">
                  <c:v>865.85217</c:v>
                </c:pt>
                <c:pt idx="119">
                  <c:v>865.86577999999997</c:v>
                </c:pt>
                <c:pt idx="120">
                  <c:v>865.86766999999998</c:v>
                </c:pt>
                <c:pt idx="121">
                  <c:v>865.86717999999996</c:v>
                </c:pt>
                <c:pt idx="122">
                  <c:v>865.88220000000001</c:v>
                </c:pt>
                <c:pt idx="123">
                  <c:v>865.87365</c:v>
                </c:pt>
                <c:pt idx="124">
                  <c:v>865.87701000000004</c:v>
                </c:pt>
                <c:pt idx="125">
                  <c:v>865.85931000000005</c:v>
                </c:pt>
                <c:pt idx="126">
                  <c:v>865.87572999999998</c:v>
                </c:pt>
                <c:pt idx="127">
                  <c:v>865.89147000000003</c:v>
                </c:pt>
                <c:pt idx="128">
                  <c:v>865.87608999999998</c:v>
                </c:pt>
                <c:pt idx="129">
                  <c:v>865.86126000000002</c:v>
                </c:pt>
                <c:pt idx="130">
                  <c:v>865.86028999999996</c:v>
                </c:pt>
                <c:pt idx="131">
                  <c:v>865.87828999999999</c:v>
                </c:pt>
                <c:pt idx="132">
                  <c:v>865.86883</c:v>
                </c:pt>
                <c:pt idx="133">
                  <c:v>865.86499000000003</c:v>
                </c:pt>
                <c:pt idx="134">
                  <c:v>865.86791000000005</c:v>
                </c:pt>
                <c:pt idx="135">
                  <c:v>865.88220000000001</c:v>
                </c:pt>
                <c:pt idx="136">
                  <c:v>865.86297000000002</c:v>
                </c:pt>
                <c:pt idx="137">
                  <c:v>865.87048000000004</c:v>
                </c:pt>
                <c:pt idx="138">
                  <c:v>865.88243999999997</c:v>
                </c:pt>
                <c:pt idx="139">
                  <c:v>865.88499999999999</c:v>
                </c:pt>
                <c:pt idx="140">
                  <c:v>865.87329</c:v>
                </c:pt>
                <c:pt idx="141">
                  <c:v>865.88842</c:v>
                </c:pt>
                <c:pt idx="142">
                  <c:v>865.88385000000005</c:v>
                </c:pt>
                <c:pt idx="143">
                  <c:v>865.88421000000005</c:v>
                </c:pt>
                <c:pt idx="144">
                  <c:v>865.85400000000004</c:v>
                </c:pt>
                <c:pt idx="145">
                  <c:v>865.88005999999996</c:v>
                </c:pt>
                <c:pt idx="146">
                  <c:v>865.88915999999995</c:v>
                </c:pt>
                <c:pt idx="147">
                  <c:v>865.88507000000004</c:v>
                </c:pt>
                <c:pt idx="148">
                  <c:v>865.87561000000005</c:v>
                </c:pt>
                <c:pt idx="149">
                  <c:v>865.90337999999997</c:v>
                </c:pt>
                <c:pt idx="150">
                  <c:v>865.87255000000005</c:v>
                </c:pt>
                <c:pt idx="151">
                  <c:v>865.87768000000005</c:v>
                </c:pt>
                <c:pt idx="152">
                  <c:v>865.88702000000001</c:v>
                </c:pt>
                <c:pt idx="153">
                  <c:v>865.86150999999995</c:v>
                </c:pt>
                <c:pt idx="154">
                  <c:v>865.86572000000001</c:v>
                </c:pt>
                <c:pt idx="155">
                  <c:v>865.86302999999998</c:v>
                </c:pt>
                <c:pt idx="156">
                  <c:v>865.85619999999994</c:v>
                </c:pt>
                <c:pt idx="157">
                  <c:v>865.88256000000001</c:v>
                </c:pt>
                <c:pt idx="158">
                  <c:v>865.86473999999998</c:v>
                </c:pt>
                <c:pt idx="159">
                  <c:v>865.86632999999995</c:v>
                </c:pt>
                <c:pt idx="160">
                  <c:v>865.86559999999997</c:v>
                </c:pt>
                <c:pt idx="161">
                  <c:v>865.87022999999999</c:v>
                </c:pt>
                <c:pt idx="162">
                  <c:v>865.88145999999995</c:v>
                </c:pt>
                <c:pt idx="163">
                  <c:v>865.87139000000002</c:v>
                </c:pt>
                <c:pt idx="164">
                  <c:v>865.86914000000002</c:v>
                </c:pt>
                <c:pt idx="165">
                  <c:v>865.89500999999996</c:v>
                </c:pt>
                <c:pt idx="166">
                  <c:v>865.87883999999997</c:v>
                </c:pt>
                <c:pt idx="167">
                  <c:v>865.87810999999999</c:v>
                </c:pt>
                <c:pt idx="168">
                  <c:v>865.87274000000002</c:v>
                </c:pt>
                <c:pt idx="169">
                  <c:v>865.90117999999995</c:v>
                </c:pt>
                <c:pt idx="170">
                  <c:v>865.87719000000004</c:v>
                </c:pt>
                <c:pt idx="171">
                  <c:v>865.90392999999995</c:v>
                </c:pt>
                <c:pt idx="172">
                  <c:v>865.87994000000003</c:v>
                </c:pt>
                <c:pt idx="173">
                  <c:v>865.90435000000002</c:v>
                </c:pt>
                <c:pt idx="174">
                  <c:v>865.89471000000003</c:v>
                </c:pt>
                <c:pt idx="175">
                  <c:v>865.89398000000006</c:v>
                </c:pt>
                <c:pt idx="176">
                  <c:v>865.87572999999998</c:v>
                </c:pt>
                <c:pt idx="177">
                  <c:v>865.88109999999995</c:v>
                </c:pt>
                <c:pt idx="178">
                  <c:v>865.87359000000004</c:v>
                </c:pt>
                <c:pt idx="179">
                  <c:v>865.90129999999999</c:v>
                </c:pt>
                <c:pt idx="180">
                  <c:v>865.87854000000004</c:v>
                </c:pt>
                <c:pt idx="181">
                  <c:v>865.87945000000002</c:v>
                </c:pt>
                <c:pt idx="182">
                  <c:v>865.89263000000005</c:v>
                </c:pt>
                <c:pt idx="183">
                  <c:v>865.87468999999999</c:v>
                </c:pt>
                <c:pt idx="184">
                  <c:v>865.87230999999997</c:v>
                </c:pt>
                <c:pt idx="185">
                  <c:v>865.87396000000001</c:v>
                </c:pt>
                <c:pt idx="186">
                  <c:v>865.88977</c:v>
                </c:pt>
                <c:pt idx="187">
                  <c:v>865.86499000000003</c:v>
                </c:pt>
                <c:pt idx="188">
                  <c:v>865.86688000000004</c:v>
                </c:pt>
                <c:pt idx="189">
                  <c:v>865.86401000000001</c:v>
                </c:pt>
                <c:pt idx="190">
                  <c:v>865.88298999999995</c:v>
                </c:pt>
                <c:pt idx="191">
                  <c:v>865.87805000000003</c:v>
                </c:pt>
                <c:pt idx="192">
                  <c:v>865.86541</c:v>
                </c:pt>
                <c:pt idx="193">
                  <c:v>865.84783000000004</c:v>
                </c:pt>
                <c:pt idx="194">
                  <c:v>865.85382000000004</c:v>
                </c:pt>
                <c:pt idx="195">
                  <c:v>865.86766999999998</c:v>
                </c:pt>
                <c:pt idx="196">
                  <c:v>865.87279999999998</c:v>
                </c:pt>
                <c:pt idx="197">
                  <c:v>865.86950000000002</c:v>
                </c:pt>
                <c:pt idx="198">
                  <c:v>865.89067999999997</c:v>
                </c:pt>
                <c:pt idx="199">
                  <c:v>865.87689</c:v>
                </c:pt>
                <c:pt idx="200">
                  <c:v>865.87585000000001</c:v>
                </c:pt>
                <c:pt idx="201">
                  <c:v>865.87768000000005</c:v>
                </c:pt>
                <c:pt idx="202">
                  <c:v>865.87730999999997</c:v>
                </c:pt>
                <c:pt idx="203">
                  <c:v>865.89526000000001</c:v>
                </c:pt>
                <c:pt idx="204">
                  <c:v>865.87561000000005</c:v>
                </c:pt>
                <c:pt idx="205">
                  <c:v>865.88280999999995</c:v>
                </c:pt>
                <c:pt idx="206">
                  <c:v>865.86491999999998</c:v>
                </c:pt>
                <c:pt idx="207">
                  <c:v>865.86932000000002</c:v>
                </c:pt>
                <c:pt idx="208">
                  <c:v>865.87968999999998</c:v>
                </c:pt>
                <c:pt idx="209">
                  <c:v>865.88647000000003</c:v>
                </c:pt>
                <c:pt idx="210">
                  <c:v>865.88391000000001</c:v>
                </c:pt>
                <c:pt idx="211">
                  <c:v>865.87779999999998</c:v>
                </c:pt>
                <c:pt idx="212">
                  <c:v>865.88054999999997</c:v>
                </c:pt>
                <c:pt idx="213">
                  <c:v>865.88499999999999</c:v>
                </c:pt>
                <c:pt idx="214">
                  <c:v>865.87383999999997</c:v>
                </c:pt>
                <c:pt idx="215">
                  <c:v>865.87621999999999</c:v>
                </c:pt>
                <c:pt idx="216">
                  <c:v>865.88977</c:v>
                </c:pt>
                <c:pt idx="217">
                  <c:v>865.89085999999998</c:v>
                </c:pt>
                <c:pt idx="218">
                  <c:v>865.86406999999997</c:v>
                </c:pt>
                <c:pt idx="219">
                  <c:v>865.88336000000004</c:v>
                </c:pt>
                <c:pt idx="220">
                  <c:v>865.88280999999995</c:v>
                </c:pt>
                <c:pt idx="221">
                  <c:v>865.86595999999997</c:v>
                </c:pt>
                <c:pt idx="222">
                  <c:v>865.87157999999999</c:v>
                </c:pt>
                <c:pt idx="223">
                  <c:v>865.85735999999997</c:v>
                </c:pt>
                <c:pt idx="224">
                  <c:v>865.85320999999999</c:v>
                </c:pt>
                <c:pt idx="225">
                  <c:v>865.84490000000005</c:v>
                </c:pt>
                <c:pt idx="226">
                  <c:v>865.86499000000003</c:v>
                </c:pt>
                <c:pt idx="227">
                  <c:v>865.87219000000005</c:v>
                </c:pt>
                <c:pt idx="228">
                  <c:v>865.86138000000005</c:v>
                </c:pt>
                <c:pt idx="229">
                  <c:v>865.84661000000006</c:v>
                </c:pt>
                <c:pt idx="230">
                  <c:v>865.86821999999995</c:v>
                </c:pt>
                <c:pt idx="231">
                  <c:v>865.83861999999999</c:v>
                </c:pt>
                <c:pt idx="232">
                  <c:v>865.87017000000003</c:v>
                </c:pt>
                <c:pt idx="233">
                  <c:v>865.89416000000006</c:v>
                </c:pt>
                <c:pt idx="234">
                  <c:v>865.84954000000005</c:v>
                </c:pt>
                <c:pt idx="235">
                  <c:v>865.86028999999996</c:v>
                </c:pt>
                <c:pt idx="236">
                  <c:v>865.87303999999995</c:v>
                </c:pt>
                <c:pt idx="237">
                  <c:v>865.87505999999996</c:v>
                </c:pt>
                <c:pt idx="238">
                  <c:v>865.85662000000002</c:v>
                </c:pt>
                <c:pt idx="239">
                  <c:v>865.85760000000005</c:v>
                </c:pt>
                <c:pt idx="240">
                  <c:v>865.86357999999996</c:v>
                </c:pt>
                <c:pt idx="241">
                  <c:v>865.87719000000004</c:v>
                </c:pt>
                <c:pt idx="242">
                  <c:v>865.87329</c:v>
                </c:pt>
                <c:pt idx="243">
                  <c:v>865.86528999999996</c:v>
                </c:pt>
                <c:pt idx="244">
                  <c:v>865.88354000000004</c:v>
                </c:pt>
                <c:pt idx="245">
                  <c:v>865.85571000000004</c:v>
                </c:pt>
                <c:pt idx="246">
                  <c:v>865.86595999999997</c:v>
                </c:pt>
                <c:pt idx="247">
                  <c:v>865.85302000000001</c:v>
                </c:pt>
                <c:pt idx="248">
                  <c:v>865.87756000000002</c:v>
                </c:pt>
                <c:pt idx="249">
                  <c:v>865.88287000000003</c:v>
                </c:pt>
                <c:pt idx="250">
                  <c:v>865.84447999999998</c:v>
                </c:pt>
                <c:pt idx="251">
                  <c:v>865.86743000000001</c:v>
                </c:pt>
                <c:pt idx="252">
                  <c:v>865.87194</c:v>
                </c:pt>
                <c:pt idx="253">
                  <c:v>865.88342</c:v>
                </c:pt>
                <c:pt idx="254">
                  <c:v>865.85326999999995</c:v>
                </c:pt>
                <c:pt idx="255">
                  <c:v>865.86253999999997</c:v>
                </c:pt>
                <c:pt idx="256">
                  <c:v>865.85655999999994</c:v>
                </c:pt>
                <c:pt idx="257">
                  <c:v>865.87798999999995</c:v>
                </c:pt>
                <c:pt idx="258">
                  <c:v>865.87139000000002</c:v>
                </c:pt>
                <c:pt idx="259">
                  <c:v>865.86821999999995</c:v>
                </c:pt>
                <c:pt idx="260">
                  <c:v>865.85162000000003</c:v>
                </c:pt>
                <c:pt idx="261">
                  <c:v>865.85509999999999</c:v>
                </c:pt>
                <c:pt idx="262">
                  <c:v>865.87285999999995</c:v>
                </c:pt>
                <c:pt idx="263">
                  <c:v>865.85173999999995</c:v>
                </c:pt>
                <c:pt idx="264">
                  <c:v>865.84538999999995</c:v>
                </c:pt>
                <c:pt idx="265">
                  <c:v>865.85595000000001</c:v>
                </c:pt>
                <c:pt idx="266">
                  <c:v>865.86491999999998</c:v>
                </c:pt>
                <c:pt idx="267">
                  <c:v>865.88091999999995</c:v>
                </c:pt>
                <c:pt idx="268">
                  <c:v>865.86138000000005</c:v>
                </c:pt>
                <c:pt idx="269">
                  <c:v>865.87036000000001</c:v>
                </c:pt>
                <c:pt idx="270">
                  <c:v>865.85906</c:v>
                </c:pt>
                <c:pt idx="271">
                  <c:v>865.85571000000004</c:v>
                </c:pt>
                <c:pt idx="272">
                  <c:v>865.85040000000004</c:v>
                </c:pt>
                <c:pt idx="273">
                  <c:v>865.86644999999999</c:v>
                </c:pt>
                <c:pt idx="274">
                  <c:v>865.86357999999996</c:v>
                </c:pt>
                <c:pt idx="275">
                  <c:v>865.85411999999997</c:v>
                </c:pt>
                <c:pt idx="276">
                  <c:v>865.85107000000005</c:v>
                </c:pt>
                <c:pt idx="277">
                  <c:v>865.88439000000005</c:v>
                </c:pt>
                <c:pt idx="278">
                  <c:v>865.86413000000005</c:v>
                </c:pt>
                <c:pt idx="279">
                  <c:v>865.88243999999997</c:v>
                </c:pt>
                <c:pt idx="280">
                  <c:v>865.86406999999997</c:v>
                </c:pt>
                <c:pt idx="281">
                  <c:v>865.87188000000003</c:v>
                </c:pt>
                <c:pt idx="282">
                  <c:v>865.87663999999995</c:v>
                </c:pt>
                <c:pt idx="283">
                  <c:v>865.84019999999998</c:v>
                </c:pt>
                <c:pt idx="284">
                  <c:v>865.85693000000003</c:v>
                </c:pt>
                <c:pt idx="285">
                  <c:v>865.83934999999997</c:v>
                </c:pt>
                <c:pt idx="286">
                  <c:v>865.86431000000005</c:v>
                </c:pt>
                <c:pt idx="287">
                  <c:v>865.84019999999998</c:v>
                </c:pt>
                <c:pt idx="288">
                  <c:v>865.85742000000005</c:v>
                </c:pt>
                <c:pt idx="289">
                  <c:v>865.84765000000004</c:v>
                </c:pt>
                <c:pt idx="290">
                  <c:v>865.85382000000004</c:v>
                </c:pt>
                <c:pt idx="291">
                  <c:v>865.84538999999995</c:v>
                </c:pt>
                <c:pt idx="292">
                  <c:v>865.86212</c:v>
                </c:pt>
                <c:pt idx="293">
                  <c:v>865.85735999999997</c:v>
                </c:pt>
                <c:pt idx="294">
                  <c:v>865.85522000000003</c:v>
                </c:pt>
                <c:pt idx="295">
                  <c:v>865.86082999999996</c:v>
                </c:pt>
                <c:pt idx="296">
                  <c:v>865.84594000000004</c:v>
                </c:pt>
                <c:pt idx="297">
                  <c:v>865.85118999999997</c:v>
                </c:pt>
                <c:pt idx="298">
                  <c:v>865.83781999999997</c:v>
                </c:pt>
                <c:pt idx="299">
                  <c:v>865.82957999999996</c:v>
                </c:pt>
                <c:pt idx="300">
                  <c:v>865.86743000000001</c:v>
                </c:pt>
                <c:pt idx="301">
                  <c:v>865.84843999999998</c:v>
                </c:pt>
                <c:pt idx="302">
                  <c:v>865.85437000000002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A0A-4FF6-8F6C-3E2EB34F8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i="0" baseline="0">
                    <a:effectLst/>
                  </a:rPr>
                  <a:t>Time PDT (hh:mm:ss)</a:t>
                </a:r>
                <a:endParaRPr lang="en-US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  <c:max val="21"/>
          <c:min val="1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344718123329384"/>
          <c:y val="0.67303373361444674"/>
          <c:w val="0.28608850326802365"/>
          <c:h val="0.177407511382039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Sheet1!$B$1046:$B$1334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0.35079861111111116</c:v>
                </c:pt>
                <c:pt idx="4">
                  <c:v>0.3508101851851852</c:v>
                </c:pt>
                <c:pt idx="5">
                  <c:v>0.35082175925925929</c:v>
                </c:pt>
                <c:pt idx="6">
                  <c:v>0.35083333333333333</c:v>
                </c:pt>
                <c:pt idx="7">
                  <c:v>0.35084490740740737</c:v>
                </c:pt>
                <c:pt idx="8">
                  <c:v>0.35085648148148146</c:v>
                </c:pt>
                <c:pt idx="9">
                  <c:v>0.3508680555555555</c:v>
                </c:pt>
                <c:pt idx="10">
                  <c:v>0.35087962962962965</c:v>
                </c:pt>
                <c:pt idx="11">
                  <c:v>0.35089120370370369</c:v>
                </c:pt>
                <c:pt idx="12">
                  <c:v>0.35090277777777779</c:v>
                </c:pt>
                <c:pt idx="13">
                  <c:v>0.35091435185185182</c:v>
                </c:pt>
                <c:pt idx="14">
                  <c:v>0.35092592592592592</c:v>
                </c:pt>
                <c:pt idx="15">
                  <c:v>0.35093749999999996</c:v>
                </c:pt>
                <c:pt idx="16">
                  <c:v>0.35094907407407411</c:v>
                </c:pt>
                <c:pt idx="17">
                  <c:v>0.35096064814814815</c:v>
                </c:pt>
                <c:pt idx="18">
                  <c:v>0.35097222222222224</c:v>
                </c:pt>
                <c:pt idx="19">
                  <c:v>0.35098379629629628</c:v>
                </c:pt>
                <c:pt idx="20">
                  <c:v>0.35099537037037037</c:v>
                </c:pt>
                <c:pt idx="21">
                  <c:v>0.35100694444444441</c:v>
                </c:pt>
                <c:pt idx="22">
                  <c:v>0.35101851851851856</c:v>
                </c:pt>
                <c:pt idx="23">
                  <c:v>0.3510300925925926</c:v>
                </c:pt>
                <c:pt idx="24">
                  <c:v>0.3510416666666667</c:v>
                </c:pt>
                <c:pt idx="25">
                  <c:v>0.35105324074074074</c:v>
                </c:pt>
                <c:pt idx="26">
                  <c:v>0.35106481481481483</c:v>
                </c:pt>
                <c:pt idx="27">
                  <c:v>0.35107638888888887</c:v>
                </c:pt>
                <c:pt idx="28">
                  <c:v>0.35108796296296302</c:v>
                </c:pt>
                <c:pt idx="29">
                  <c:v>0.35109953703703706</c:v>
                </c:pt>
                <c:pt idx="30">
                  <c:v>0.3511111111111111</c:v>
                </c:pt>
                <c:pt idx="31">
                  <c:v>0.35112268518518519</c:v>
                </c:pt>
                <c:pt idx="32">
                  <c:v>0.35113425925925923</c:v>
                </c:pt>
                <c:pt idx="33">
                  <c:v>0.35114583333333332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0.35212962962962963</c:v>
                </c:pt>
                <c:pt idx="61">
                  <c:v>0.35214120370370372</c:v>
                </c:pt>
                <c:pt idx="62">
                  <c:v>0.35215277777777776</c:v>
                </c:pt>
                <c:pt idx="63">
                  <c:v>0.35216435185185185</c:v>
                </c:pt>
                <c:pt idx="64">
                  <c:v>0.35217592592592589</c:v>
                </c:pt>
                <c:pt idx="65">
                  <c:v>0.35218750000000004</c:v>
                </c:pt>
                <c:pt idx="66">
                  <c:v>0.35219907407407408</c:v>
                </c:pt>
                <c:pt idx="67">
                  <c:v>0.35221064814814818</c:v>
                </c:pt>
                <c:pt idx="68">
                  <c:v>0.35222222222222221</c:v>
                </c:pt>
                <c:pt idx="69">
                  <c:v>0.35223379629629631</c:v>
                </c:pt>
                <c:pt idx="70">
                  <c:v>0.35224537037037035</c:v>
                </c:pt>
                <c:pt idx="71">
                  <c:v>0.3522569444444445</c:v>
                </c:pt>
                <c:pt idx="72">
                  <c:v>0.35226851851851854</c:v>
                </c:pt>
                <c:pt idx="73">
                  <c:v>0.35228009259259263</c:v>
                </c:pt>
                <c:pt idx="74">
                  <c:v>0.35229166666666667</c:v>
                </c:pt>
                <c:pt idx="75">
                  <c:v>0.35230324074074071</c:v>
                </c:pt>
                <c:pt idx="76">
                  <c:v>0.3523148148148148</c:v>
                </c:pt>
                <c:pt idx="77">
                  <c:v>0.35232638888888884</c:v>
                </c:pt>
                <c:pt idx="78">
                  <c:v>0.35233796296296299</c:v>
                </c:pt>
                <c:pt idx="79">
                  <c:v>0.35234953703703703</c:v>
                </c:pt>
                <c:pt idx="80">
                  <c:v>0.35236111111111112</c:v>
                </c:pt>
                <c:pt idx="81">
                  <c:v>0.35237268518518516</c:v>
                </c:pt>
                <c:pt idx="82">
                  <c:v>0.35238425925925926</c:v>
                </c:pt>
                <c:pt idx="83">
                  <c:v>0.3523958333333333</c:v>
                </c:pt>
                <c:pt idx="84">
                  <c:v>0.35240740740740745</c:v>
                </c:pt>
                <c:pt idx="85">
                  <c:v>0.35241898148148149</c:v>
                </c:pt>
                <c:pt idx="86">
                  <c:v>0.35243055555555558</c:v>
                </c:pt>
                <c:pt idx="87">
                  <c:v>0.35244212962962962</c:v>
                </c:pt>
                <c:pt idx="88">
                  <c:v>0.35245370370370371</c:v>
                </c:pt>
                <c:pt idx="89">
                  <c:v>0.35246527777777775</c:v>
                </c:pt>
                <c:pt idx="90">
                  <c:v>0.3524768518518519</c:v>
                </c:pt>
                <c:pt idx="91">
                  <c:v>0.35248842592592594</c:v>
                </c:pt>
                <c:pt idx="92">
                  <c:v>0.35250000000000004</c:v>
                </c:pt>
                <c:pt idx="93">
                  <c:v>0.35251157407407407</c:v>
                </c:pt>
                <c:pt idx="94">
                  <c:v>0.35252314814814811</c:v>
                </c:pt>
                <c:pt idx="95">
                  <c:v>0.35253472222222221</c:v>
                </c:pt>
                <c:pt idx="96">
                  <c:v>0.35254629629629625</c:v>
                </c:pt>
                <c:pt idx="97">
                  <c:v>0.3525578703703704</c:v>
                </c:pt>
                <c:pt idx="98">
                  <c:v>0.35256944444444444</c:v>
                </c:pt>
                <c:pt idx="99">
                  <c:v>0.35258101851851853</c:v>
                </c:pt>
                <c:pt idx="100">
                  <c:v>0.35259259259259257</c:v>
                </c:pt>
                <c:pt idx="101">
                  <c:v>0.35260416666666666</c:v>
                </c:pt>
                <c:pt idx="102">
                  <c:v>0.3526157407407407</c:v>
                </c:pt>
                <c:pt idx="103">
                  <c:v>0.35262731481481485</c:v>
                </c:pt>
                <c:pt idx="104">
                  <c:v>0.35263888888888889</c:v>
                </c:pt>
                <c:pt idx="105">
                  <c:v>0.35265046296296299</c:v>
                </c:pt>
                <c:pt idx="106">
                  <c:v>0.35266203703703702</c:v>
                </c:pt>
                <c:pt idx="107">
                  <c:v>0.35267361111111112</c:v>
                </c:pt>
                <c:pt idx="108">
                  <c:v>0.35268518518518516</c:v>
                </c:pt>
                <c:pt idx="109">
                  <c:v>0.35269675925925931</c:v>
                </c:pt>
                <c:pt idx="110">
                  <c:v>0.35297453703703702</c:v>
                </c:pt>
                <c:pt idx="111">
                  <c:v>0.35298611111111117</c:v>
                </c:pt>
                <c:pt idx="112">
                  <c:v>0.35299768518518521</c:v>
                </c:pt>
                <c:pt idx="113">
                  <c:v>0.35300925925925924</c:v>
                </c:pt>
                <c:pt idx="114">
                  <c:v>0.35302083333333334</c:v>
                </c:pt>
                <c:pt idx="115">
                  <c:v>0.35303240740740738</c:v>
                </c:pt>
                <c:pt idx="116">
                  <c:v>0.35304398148148147</c:v>
                </c:pt>
                <c:pt idx="117">
                  <c:v>0.35305555555555551</c:v>
                </c:pt>
                <c:pt idx="118">
                  <c:v>0.35306712962962966</c:v>
                </c:pt>
                <c:pt idx="119">
                  <c:v>0.3530787037037037</c:v>
                </c:pt>
                <c:pt idx="120">
                  <c:v>0.35309027777777779</c:v>
                </c:pt>
                <c:pt idx="121">
                  <c:v>0.35310185185185183</c:v>
                </c:pt>
                <c:pt idx="122">
                  <c:v>0.35311342592592593</c:v>
                </c:pt>
                <c:pt idx="123">
                  <c:v>0.35312499999999997</c:v>
                </c:pt>
                <c:pt idx="124">
                  <c:v>0.35313657407407412</c:v>
                </c:pt>
                <c:pt idx="125">
                  <c:v>0.35314814814814816</c:v>
                </c:pt>
                <c:pt idx="126">
                  <c:v>0.35315972222222225</c:v>
                </c:pt>
                <c:pt idx="127">
                  <c:v>0.35317129629629629</c:v>
                </c:pt>
                <c:pt idx="128">
                  <c:v>0.35318287037037038</c:v>
                </c:pt>
                <c:pt idx="129">
                  <c:v>0.35319444444444442</c:v>
                </c:pt>
                <c:pt idx="130">
                  <c:v>0.35320601851851857</c:v>
                </c:pt>
                <c:pt idx="131">
                  <c:v>0.35321759259259261</c:v>
                </c:pt>
                <c:pt idx="132">
                  <c:v>0.35322916666666665</c:v>
                </c:pt>
                <c:pt idx="133">
                  <c:v>0.35324074074074074</c:v>
                </c:pt>
                <c:pt idx="134">
                  <c:v>0.35325231481481478</c:v>
                </c:pt>
                <c:pt idx="135">
                  <c:v>0.35326388888888888</c:v>
                </c:pt>
                <c:pt idx="136">
                  <c:v>0.35327546296296292</c:v>
                </c:pt>
                <c:pt idx="137">
                  <c:v>0.35328703703703707</c:v>
                </c:pt>
                <c:pt idx="138">
                  <c:v>0.3532986111111111</c:v>
                </c:pt>
                <c:pt idx="139">
                  <c:v>0.3533101851851852</c:v>
                </c:pt>
                <c:pt idx="140">
                  <c:v>0.35332175925925924</c:v>
                </c:pt>
                <c:pt idx="141">
                  <c:v>0.35333333333333333</c:v>
                </c:pt>
                <c:pt idx="142">
                  <c:v>0.35334490740740737</c:v>
                </c:pt>
                <c:pt idx="143">
                  <c:v>0.35335648148148152</c:v>
                </c:pt>
                <c:pt idx="144">
                  <c:v>0.35336805555555556</c:v>
                </c:pt>
                <c:pt idx="145">
                  <c:v>0.35337962962962965</c:v>
                </c:pt>
                <c:pt idx="146">
                  <c:v>0.35339120370370369</c:v>
                </c:pt>
                <c:pt idx="147">
                  <c:v>0.35340277777777779</c:v>
                </c:pt>
                <c:pt idx="148">
                  <c:v>0.35341435185185183</c:v>
                </c:pt>
                <c:pt idx="149">
                  <c:v>0.35342592592592598</c:v>
                </c:pt>
                <c:pt idx="150">
                  <c:v>0.35343750000000002</c:v>
                </c:pt>
                <c:pt idx="151">
                  <c:v>0.35344907407407405</c:v>
                </c:pt>
                <c:pt idx="152">
                  <c:v>0.35346064814814815</c:v>
                </c:pt>
                <c:pt idx="153">
                  <c:v>0.35347222222222219</c:v>
                </c:pt>
                <c:pt idx="154">
                  <c:v>0.35371527777777773</c:v>
                </c:pt>
                <c:pt idx="155">
                  <c:v>0.35372685185185188</c:v>
                </c:pt>
                <c:pt idx="156">
                  <c:v>0.35373842592592591</c:v>
                </c:pt>
                <c:pt idx="157">
                  <c:v>0.35375000000000001</c:v>
                </c:pt>
                <c:pt idx="158">
                  <c:v>0.35376157407407405</c:v>
                </c:pt>
                <c:pt idx="159">
                  <c:v>0.35377314814814814</c:v>
                </c:pt>
                <c:pt idx="160">
                  <c:v>0.35378472222222218</c:v>
                </c:pt>
                <c:pt idx="161">
                  <c:v>0.35379629629629633</c:v>
                </c:pt>
                <c:pt idx="162">
                  <c:v>0.35380787037037037</c:v>
                </c:pt>
                <c:pt idx="163">
                  <c:v>0.35381944444444446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0.35449074074074072</c:v>
                </c:pt>
                <c:pt idx="199">
                  <c:v>0.35450231481481481</c:v>
                </c:pt>
                <c:pt idx="200">
                  <c:v>0.35451388888888885</c:v>
                </c:pt>
                <c:pt idx="201">
                  <c:v>0.354525462962963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0.35489583333333335</c:v>
                </c:pt>
                <c:pt idx="235">
                  <c:v>0.35490740740740739</c:v>
                </c:pt>
                <c:pt idx="236">
                  <c:v>0.35491898148148149</c:v>
                </c:pt>
                <c:pt idx="237">
                  <c:v>0.35493055555555553</c:v>
                </c:pt>
                <c:pt idx="238">
                  <c:v>0.35494212962962962</c:v>
                </c:pt>
                <c:pt idx="239">
                  <c:v>0.35495370370370366</c:v>
                </c:pt>
                <c:pt idx="240">
                  <c:v>0.35496527777777781</c:v>
                </c:pt>
                <c:pt idx="241">
                  <c:v>0.35497685185185185</c:v>
                </c:pt>
                <c:pt idx="242">
                  <c:v>0.35498842592592594</c:v>
                </c:pt>
                <c:pt idx="243">
                  <c:v>0.35499999999999998</c:v>
                </c:pt>
                <c:pt idx="244">
                  <c:v>0.35501157407407408</c:v>
                </c:pt>
                <c:pt idx="245">
                  <c:v>0.35502314814814812</c:v>
                </c:pt>
                <c:pt idx="246">
                  <c:v>0.35503472222222227</c:v>
                </c:pt>
                <c:pt idx="247">
                  <c:v>0.3550462962962963</c:v>
                </c:pt>
                <c:pt idx="248">
                  <c:v>0.35530092592592594</c:v>
                </c:pt>
                <c:pt idx="249">
                  <c:v>0.35531249999999998</c:v>
                </c:pt>
                <c:pt idx="250">
                  <c:v>0.35532407407407413</c:v>
                </c:pt>
                <c:pt idx="251">
                  <c:v>0.35533564814814816</c:v>
                </c:pt>
                <c:pt idx="252">
                  <c:v>0.3553472222222222</c:v>
                </c:pt>
                <c:pt idx="253">
                  <c:v>0.3553587962962963</c:v>
                </c:pt>
                <c:pt idx="254">
                  <c:v>0.35537037037037034</c:v>
                </c:pt>
                <c:pt idx="255">
                  <c:v>0.35538194444444443</c:v>
                </c:pt>
                <c:pt idx="256">
                  <c:v>0.35539351851851847</c:v>
                </c:pt>
                <c:pt idx="257">
                  <c:v>0.35540509259259262</c:v>
                </c:pt>
                <c:pt idx="258">
                  <c:v>0.35541666666666666</c:v>
                </c:pt>
                <c:pt idx="259">
                  <c:v>0.35542824074074075</c:v>
                </c:pt>
                <c:pt idx="260">
                  <c:v>0.35543981481481479</c:v>
                </c:pt>
                <c:pt idx="261">
                  <c:v>0.35545138888888889</c:v>
                </c:pt>
                <c:pt idx="262">
                  <c:v>0.35546296296296293</c:v>
                </c:pt>
                <c:pt idx="263">
                  <c:v>0.35547453703703707</c:v>
                </c:pt>
                <c:pt idx="264">
                  <c:v>0.35548611111111111</c:v>
                </c:pt>
                <c:pt idx="265">
                  <c:v>0.35549768518518521</c:v>
                </c:pt>
                <c:pt idx="266">
                  <c:v>0.35550925925925925</c:v>
                </c:pt>
                <c:pt idx="267">
                  <c:v>0.35550925925925925</c:v>
                </c:pt>
                <c:pt idx="268">
                  <c:v>0.35552083333333334</c:v>
                </c:pt>
                <c:pt idx="269">
                  <c:v>0.35553240740740738</c:v>
                </c:pt>
                <c:pt idx="270">
                  <c:v>0.35554398148148153</c:v>
                </c:pt>
                <c:pt idx="271">
                  <c:v>0.35555555555555557</c:v>
                </c:pt>
                <c:pt idx="272">
                  <c:v>0.35556712962962966</c:v>
                </c:pt>
                <c:pt idx="273">
                  <c:v>0.3555787037037037</c:v>
                </c:pt>
                <c:pt idx="274">
                  <c:v>0.35559027777777774</c:v>
                </c:pt>
                <c:pt idx="275">
                  <c:v>0.35560185185185184</c:v>
                </c:pt>
                <c:pt idx="276">
                  <c:v>0.35561342592592587</c:v>
                </c:pt>
                <c:pt idx="277">
                  <c:v>0.35562500000000002</c:v>
                </c:pt>
                <c:pt idx="278">
                  <c:v>0.35563657407407406</c:v>
                </c:pt>
                <c:pt idx="279">
                  <c:v>0.35564814814814816</c:v>
                </c:pt>
                <c:pt idx="280">
                  <c:v>0.3556597222222222</c:v>
                </c:pt>
                <c:pt idx="281">
                  <c:v>0.35567129629629629</c:v>
                </c:pt>
                <c:pt idx="282">
                  <c:v>0.35568287037037033</c:v>
                </c:pt>
                <c:pt idx="283">
                  <c:v>0.35569444444444448</c:v>
                </c:pt>
                <c:pt idx="284">
                  <c:v>0.35570601851851852</c:v>
                </c:pt>
                <c:pt idx="285">
                  <c:v>0.35571759259259261</c:v>
                </c:pt>
                <c:pt idx="286">
                  <c:v>0.35572916666666665</c:v>
                </c:pt>
                <c:pt idx="287">
                  <c:v>0.35574074074074075</c:v>
                </c:pt>
                <c:pt idx="288">
                  <c:v>0.35575231481481479</c:v>
                </c:pt>
              </c:numCache>
            </c:numRef>
          </c:xVal>
          <c:yVal>
            <c:numRef>
              <c:f>Sheet1!$C$1046:$C$1334</c:f>
              <c:numCache>
                <c:formatCode>General</c:formatCode>
                <c:ptCount val="289"/>
                <c:pt idx="0">
                  <c:v>32.049999999999997</c:v>
                </c:pt>
                <c:pt idx="1">
                  <c:v>32.03</c:v>
                </c:pt>
                <c:pt idx="2">
                  <c:v>32.11</c:v>
                </c:pt>
                <c:pt idx="3">
                  <c:v>31.89</c:v>
                </c:pt>
                <c:pt idx="4">
                  <c:v>31.37</c:v>
                </c:pt>
                <c:pt idx="5">
                  <c:v>31.53</c:v>
                </c:pt>
                <c:pt idx="6">
                  <c:v>32.01</c:v>
                </c:pt>
                <c:pt idx="7">
                  <c:v>32.03</c:v>
                </c:pt>
                <c:pt idx="8">
                  <c:v>32.15</c:v>
                </c:pt>
                <c:pt idx="9">
                  <c:v>32.01</c:v>
                </c:pt>
                <c:pt idx="10">
                  <c:v>32.130000000000003</c:v>
                </c:pt>
                <c:pt idx="11">
                  <c:v>31.77</c:v>
                </c:pt>
                <c:pt idx="12">
                  <c:v>31.69</c:v>
                </c:pt>
                <c:pt idx="13">
                  <c:v>31.55</c:v>
                </c:pt>
                <c:pt idx="14">
                  <c:v>31.39</c:v>
                </c:pt>
                <c:pt idx="15">
                  <c:v>31.37</c:v>
                </c:pt>
                <c:pt idx="16">
                  <c:v>31.29</c:v>
                </c:pt>
                <c:pt idx="17">
                  <c:v>31.29</c:v>
                </c:pt>
                <c:pt idx="18">
                  <c:v>31.19</c:v>
                </c:pt>
                <c:pt idx="19">
                  <c:v>31.39</c:v>
                </c:pt>
                <c:pt idx="20">
                  <c:v>31.49</c:v>
                </c:pt>
                <c:pt idx="21">
                  <c:v>31.39</c:v>
                </c:pt>
                <c:pt idx="22">
                  <c:v>31.67</c:v>
                </c:pt>
                <c:pt idx="23">
                  <c:v>31.25</c:v>
                </c:pt>
                <c:pt idx="24">
                  <c:v>31.31</c:v>
                </c:pt>
                <c:pt idx="25">
                  <c:v>31.61</c:v>
                </c:pt>
                <c:pt idx="26">
                  <c:v>31.61</c:v>
                </c:pt>
                <c:pt idx="27">
                  <c:v>31.39</c:v>
                </c:pt>
                <c:pt idx="28">
                  <c:v>31.41</c:v>
                </c:pt>
                <c:pt idx="29">
                  <c:v>31.71</c:v>
                </c:pt>
                <c:pt idx="30">
                  <c:v>31.65</c:v>
                </c:pt>
                <c:pt idx="31">
                  <c:v>31.43</c:v>
                </c:pt>
                <c:pt idx="32">
                  <c:v>31.27</c:v>
                </c:pt>
                <c:pt idx="33">
                  <c:v>30.99</c:v>
                </c:pt>
                <c:pt idx="34">
                  <c:v>31.15</c:v>
                </c:pt>
                <c:pt idx="35">
                  <c:v>30.93</c:v>
                </c:pt>
                <c:pt idx="36">
                  <c:v>30.97</c:v>
                </c:pt>
                <c:pt idx="37">
                  <c:v>31.11</c:v>
                </c:pt>
                <c:pt idx="38">
                  <c:v>31.17</c:v>
                </c:pt>
                <c:pt idx="39">
                  <c:v>31.15</c:v>
                </c:pt>
                <c:pt idx="40">
                  <c:v>30.97</c:v>
                </c:pt>
                <c:pt idx="41">
                  <c:v>30.91</c:v>
                </c:pt>
                <c:pt idx="42">
                  <c:v>30.93</c:v>
                </c:pt>
                <c:pt idx="43">
                  <c:v>30.69</c:v>
                </c:pt>
                <c:pt idx="44">
                  <c:v>30.83</c:v>
                </c:pt>
                <c:pt idx="45">
                  <c:v>31.07</c:v>
                </c:pt>
                <c:pt idx="46">
                  <c:v>30.77</c:v>
                </c:pt>
                <c:pt idx="47">
                  <c:v>30.95</c:v>
                </c:pt>
                <c:pt idx="48">
                  <c:v>30.53</c:v>
                </c:pt>
                <c:pt idx="49">
                  <c:v>30.51</c:v>
                </c:pt>
                <c:pt idx="50">
                  <c:v>30.55</c:v>
                </c:pt>
                <c:pt idx="51">
                  <c:v>30.53</c:v>
                </c:pt>
                <c:pt idx="52">
                  <c:v>30.85</c:v>
                </c:pt>
                <c:pt idx="53">
                  <c:v>31.25</c:v>
                </c:pt>
                <c:pt idx="54">
                  <c:v>31.15</c:v>
                </c:pt>
                <c:pt idx="55">
                  <c:v>31.37</c:v>
                </c:pt>
                <c:pt idx="56">
                  <c:v>30.95</c:v>
                </c:pt>
                <c:pt idx="57">
                  <c:v>30.97</c:v>
                </c:pt>
                <c:pt idx="58">
                  <c:v>30.89</c:v>
                </c:pt>
                <c:pt idx="59">
                  <c:v>30.87</c:v>
                </c:pt>
                <c:pt idx="60">
                  <c:v>31.31</c:v>
                </c:pt>
                <c:pt idx="61">
                  <c:v>31.27</c:v>
                </c:pt>
                <c:pt idx="62">
                  <c:v>31.25</c:v>
                </c:pt>
                <c:pt idx="63">
                  <c:v>31.23</c:v>
                </c:pt>
                <c:pt idx="64">
                  <c:v>31.25</c:v>
                </c:pt>
                <c:pt idx="65">
                  <c:v>31.23</c:v>
                </c:pt>
                <c:pt idx="66">
                  <c:v>30.83</c:v>
                </c:pt>
                <c:pt idx="67">
                  <c:v>30.57</c:v>
                </c:pt>
                <c:pt idx="68">
                  <c:v>30.97</c:v>
                </c:pt>
                <c:pt idx="69">
                  <c:v>31.15</c:v>
                </c:pt>
                <c:pt idx="70">
                  <c:v>31.15</c:v>
                </c:pt>
                <c:pt idx="71">
                  <c:v>30.81</c:v>
                </c:pt>
                <c:pt idx="72">
                  <c:v>30.77</c:v>
                </c:pt>
                <c:pt idx="73">
                  <c:v>31.15</c:v>
                </c:pt>
                <c:pt idx="74">
                  <c:v>30.83</c:v>
                </c:pt>
                <c:pt idx="75">
                  <c:v>31.01</c:v>
                </c:pt>
                <c:pt idx="76">
                  <c:v>30.65</c:v>
                </c:pt>
                <c:pt idx="77">
                  <c:v>30.89</c:v>
                </c:pt>
                <c:pt idx="78">
                  <c:v>30.73</c:v>
                </c:pt>
                <c:pt idx="79">
                  <c:v>30.77</c:v>
                </c:pt>
                <c:pt idx="80">
                  <c:v>30.57</c:v>
                </c:pt>
                <c:pt idx="81">
                  <c:v>30.33</c:v>
                </c:pt>
                <c:pt idx="82">
                  <c:v>30.51</c:v>
                </c:pt>
                <c:pt idx="83">
                  <c:v>30.27</c:v>
                </c:pt>
                <c:pt idx="84">
                  <c:v>30.49</c:v>
                </c:pt>
                <c:pt idx="85">
                  <c:v>30.47</c:v>
                </c:pt>
                <c:pt idx="86">
                  <c:v>30.61</c:v>
                </c:pt>
                <c:pt idx="87">
                  <c:v>30.05</c:v>
                </c:pt>
                <c:pt idx="88">
                  <c:v>30.41</c:v>
                </c:pt>
                <c:pt idx="89">
                  <c:v>30.47</c:v>
                </c:pt>
                <c:pt idx="90">
                  <c:v>30.61</c:v>
                </c:pt>
                <c:pt idx="91">
                  <c:v>30.89</c:v>
                </c:pt>
                <c:pt idx="92">
                  <c:v>30.91</c:v>
                </c:pt>
                <c:pt idx="93">
                  <c:v>30.91</c:v>
                </c:pt>
                <c:pt idx="94">
                  <c:v>30.95</c:v>
                </c:pt>
                <c:pt idx="95">
                  <c:v>30.83</c:v>
                </c:pt>
                <c:pt idx="96">
                  <c:v>30.97</c:v>
                </c:pt>
                <c:pt idx="97">
                  <c:v>30.47</c:v>
                </c:pt>
                <c:pt idx="98">
                  <c:v>29.97</c:v>
                </c:pt>
                <c:pt idx="99">
                  <c:v>30.47</c:v>
                </c:pt>
                <c:pt idx="100">
                  <c:v>30.63</c:v>
                </c:pt>
                <c:pt idx="101">
                  <c:v>30.33</c:v>
                </c:pt>
                <c:pt idx="102">
                  <c:v>30.63</c:v>
                </c:pt>
                <c:pt idx="103">
                  <c:v>30.47</c:v>
                </c:pt>
                <c:pt idx="104">
                  <c:v>30.41</c:v>
                </c:pt>
                <c:pt idx="105">
                  <c:v>30.31</c:v>
                </c:pt>
                <c:pt idx="106">
                  <c:v>30.25</c:v>
                </c:pt>
                <c:pt idx="107">
                  <c:v>30.39</c:v>
                </c:pt>
                <c:pt idx="108">
                  <c:v>30.83</c:v>
                </c:pt>
                <c:pt idx="109">
                  <c:v>31.37</c:v>
                </c:pt>
                <c:pt idx="110">
                  <c:v>30.97</c:v>
                </c:pt>
                <c:pt idx="111">
                  <c:v>30.97</c:v>
                </c:pt>
                <c:pt idx="112">
                  <c:v>31.01</c:v>
                </c:pt>
                <c:pt idx="113">
                  <c:v>30.83</c:v>
                </c:pt>
                <c:pt idx="114">
                  <c:v>30.95</c:v>
                </c:pt>
                <c:pt idx="115">
                  <c:v>30.87</c:v>
                </c:pt>
                <c:pt idx="116">
                  <c:v>30.81</c:v>
                </c:pt>
                <c:pt idx="117">
                  <c:v>30.85</c:v>
                </c:pt>
                <c:pt idx="118">
                  <c:v>30.95</c:v>
                </c:pt>
                <c:pt idx="119">
                  <c:v>30.79</c:v>
                </c:pt>
                <c:pt idx="120">
                  <c:v>31.03</c:v>
                </c:pt>
                <c:pt idx="121">
                  <c:v>31.09</c:v>
                </c:pt>
                <c:pt idx="122">
                  <c:v>31.21</c:v>
                </c:pt>
                <c:pt idx="123">
                  <c:v>31.41</c:v>
                </c:pt>
                <c:pt idx="124">
                  <c:v>31.29</c:v>
                </c:pt>
                <c:pt idx="125">
                  <c:v>31.35</c:v>
                </c:pt>
                <c:pt idx="126">
                  <c:v>31.35</c:v>
                </c:pt>
                <c:pt idx="127">
                  <c:v>31.77</c:v>
                </c:pt>
                <c:pt idx="128">
                  <c:v>31.81</c:v>
                </c:pt>
                <c:pt idx="129">
                  <c:v>32.03</c:v>
                </c:pt>
                <c:pt idx="130">
                  <c:v>31.85</c:v>
                </c:pt>
                <c:pt idx="131">
                  <c:v>31.97</c:v>
                </c:pt>
                <c:pt idx="132">
                  <c:v>31.81</c:v>
                </c:pt>
                <c:pt idx="133">
                  <c:v>31.91</c:v>
                </c:pt>
                <c:pt idx="134">
                  <c:v>31.83</c:v>
                </c:pt>
                <c:pt idx="135">
                  <c:v>31.79</c:v>
                </c:pt>
                <c:pt idx="136">
                  <c:v>31.93</c:v>
                </c:pt>
                <c:pt idx="137">
                  <c:v>32.19</c:v>
                </c:pt>
                <c:pt idx="138">
                  <c:v>32.590000000000003</c:v>
                </c:pt>
                <c:pt idx="139">
                  <c:v>32.21</c:v>
                </c:pt>
                <c:pt idx="140">
                  <c:v>32.31</c:v>
                </c:pt>
                <c:pt idx="141">
                  <c:v>32.33</c:v>
                </c:pt>
                <c:pt idx="142">
                  <c:v>32.29</c:v>
                </c:pt>
                <c:pt idx="143">
                  <c:v>32.31</c:v>
                </c:pt>
                <c:pt idx="144">
                  <c:v>32.07</c:v>
                </c:pt>
                <c:pt idx="145">
                  <c:v>31.49</c:v>
                </c:pt>
                <c:pt idx="146">
                  <c:v>32.130000000000003</c:v>
                </c:pt>
                <c:pt idx="147">
                  <c:v>32.49</c:v>
                </c:pt>
                <c:pt idx="148">
                  <c:v>32.049999999999997</c:v>
                </c:pt>
                <c:pt idx="149">
                  <c:v>31.59</c:v>
                </c:pt>
                <c:pt idx="150">
                  <c:v>31.55</c:v>
                </c:pt>
                <c:pt idx="151">
                  <c:v>31.45</c:v>
                </c:pt>
                <c:pt idx="152">
                  <c:v>31.23</c:v>
                </c:pt>
                <c:pt idx="153">
                  <c:v>31.45</c:v>
                </c:pt>
                <c:pt idx="154">
                  <c:v>31.81</c:v>
                </c:pt>
                <c:pt idx="155">
                  <c:v>31.59</c:v>
                </c:pt>
                <c:pt idx="156">
                  <c:v>31.41</c:v>
                </c:pt>
                <c:pt idx="157">
                  <c:v>31.71</c:v>
                </c:pt>
                <c:pt idx="158">
                  <c:v>31.55</c:v>
                </c:pt>
                <c:pt idx="159">
                  <c:v>31.69</c:v>
                </c:pt>
                <c:pt idx="160">
                  <c:v>31.71</c:v>
                </c:pt>
                <c:pt idx="161">
                  <c:v>32.17</c:v>
                </c:pt>
                <c:pt idx="162">
                  <c:v>32.229999999999997</c:v>
                </c:pt>
                <c:pt idx="163">
                  <c:v>32.29</c:v>
                </c:pt>
                <c:pt idx="164">
                  <c:v>31.99</c:v>
                </c:pt>
                <c:pt idx="165">
                  <c:v>32.03</c:v>
                </c:pt>
                <c:pt idx="166">
                  <c:v>32.130000000000003</c:v>
                </c:pt>
                <c:pt idx="167">
                  <c:v>32.090000000000003</c:v>
                </c:pt>
                <c:pt idx="168">
                  <c:v>32.270000000000003</c:v>
                </c:pt>
                <c:pt idx="169">
                  <c:v>31.75</c:v>
                </c:pt>
                <c:pt idx="170">
                  <c:v>31.97</c:v>
                </c:pt>
                <c:pt idx="171">
                  <c:v>31.73</c:v>
                </c:pt>
                <c:pt idx="172">
                  <c:v>31.69</c:v>
                </c:pt>
                <c:pt idx="173">
                  <c:v>31.79</c:v>
                </c:pt>
                <c:pt idx="174">
                  <c:v>31.99</c:v>
                </c:pt>
                <c:pt idx="175">
                  <c:v>31.93</c:v>
                </c:pt>
                <c:pt idx="176">
                  <c:v>31.79</c:v>
                </c:pt>
                <c:pt idx="177">
                  <c:v>31.65</c:v>
                </c:pt>
                <c:pt idx="178">
                  <c:v>31.85</c:v>
                </c:pt>
                <c:pt idx="179">
                  <c:v>31.95</c:v>
                </c:pt>
                <c:pt idx="180">
                  <c:v>31.91</c:v>
                </c:pt>
                <c:pt idx="181">
                  <c:v>32.01</c:v>
                </c:pt>
                <c:pt idx="182">
                  <c:v>31.91</c:v>
                </c:pt>
                <c:pt idx="183">
                  <c:v>31.81</c:v>
                </c:pt>
                <c:pt idx="184">
                  <c:v>31.99</c:v>
                </c:pt>
                <c:pt idx="185">
                  <c:v>31.91</c:v>
                </c:pt>
                <c:pt idx="186">
                  <c:v>31.89</c:v>
                </c:pt>
                <c:pt idx="187">
                  <c:v>32.29</c:v>
                </c:pt>
                <c:pt idx="188">
                  <c:v>31.65</c:v>
                </c:pt>
                <c:pt idx="189">
                  <c:v>32.01</c:v>
                </c:pt>
                <c:pt idx="190">
                  <c:v>31.89</c:v>
                </c:pt>
                <c:pt idx="191">
                  <c:v>31.83</c:v>
                </c:pt>
                <c:pt idx="192">
                  <c:v>32.31</c:v>
                </c:pt>
                <c:pt idx="193">
                  <c:v>31.87</c:v>
                </c:pt>
                <c:pt idx="194">
                  <c:v>31.97</c:v>
                </c:pt>
                <c:pt idx="195">
                  <c:v>31.87</c:v>
                </c:pt>
                <c:pt idx="196">
                  <c:v>31.99</c:v>
                </c:pt>
                <c:pt idx="197">
                  <c:v>32.21</c:v>
                </c:pt>
                <c:pt idx="198">
                  <c:v>32.21</c:v>
                </c:pt>
                <c:pt idx="199">
                  <c:v>32.15</c:v>
                </c:pt>
                <c:pt idx="200">
                  <c:v>32.07</c:v>
                </c:pt>
                <c:pt idx="201">
                  <c:v>32.19</c:v>
                </c:pt>
                <c:pt idx="202">
                  <c:v>31.83</c:v>
                </c:pt>
                <c:pt idx="203">
                  <c:v>32.03</c:v>
                </c:pt>
                <c:pt idx="204">
                  <c:v>31.81</c:v>
                </c:pt>
                <c:pt idx="205">
                  <c:v>32.07</c:v>
                </c:pt>
                <c:pt idx="206">
                  <c:v>32.15</c:v>
                </c:pt>
                <c:pt idx="207">
                  <c:v>32.049999999999997</c:v>
                </c:pt>
                <c:pt idx="208">
                  <c:v>32.090000000000003</c:v>
                </c:pt>
                <c:pt idx="209">
                  <c:v>31.75</c:v>
                </c:pt>
                <c:pt idx="210">
                  <c:v>31.97</c:v>
                </c:pt>
                <c:pt idx="211">
                  <c:v>32.21</c:v>
                </c:pt>
                <c:pt idx="212">
                  <c:v>32.090000000000003</c:v>
                </c:pt>
                <c:pt idx="213">
                  <c:v>31.97</c:v>
                </c:pt>
                <c:pt idx="214">
                  <c:v>31.71</c:v>
                </c:pt>
                <c:pt idx="215">
                  <c:v>31.97</c:v>
                </c:pt>
                <c:pt idx="216">
                  <c:v>32.21</c:v>
                </c:pt>
                <c:pt idx="217">
                  <c:v>32.01</c:v>
                </c:pt>
                <c:pt idx="218">
                  <c:v>32.19</c:v>
                </c:pt>
                <c:pt idx="219">
                  <c:v>32.11</c:v>
                </c:pt>
                <c:pt idx="220">
                  <c:v>32.03</c:v>
                </c:pt>
                <c:pt idx="221">
                  <c:v>31.79</c:v>
                </c:pt>
                <c:pt idx="222">
                  <c:v>32.090000000000003</c:v>
                </c:pt>
                <c:pt idx="223">
                  <c:v>32.03</c:v>
                </c:pt>
                <c:pt idx="224">
                  <c:v>32.130000000000003</c:v>
                </c:pt>
                <c:pt idx="225">
                  <c:v>32.15</c:v>
                </c:pt>
                <c:pt idx="226">
                  <c:v>32.19</c:v>
                </c:pt>
                <c:pt idx="227">
                  <c:v>32.07</c:v>
                </c:pt>
                <c:pt idx="228">
                  <c:v>32.29</c:v>
                </c:pt>
                <c:pt idx="229">
                  <c:v>32.17</c:v>
                </c:pt>
                <c:pt idx="230">
                  <c:v>32.19</c:v>
                </c:pt>
                <c:pt idx="231">
                  <c:v>32.31</c:v>
                </c:pt>
                <c:pt idx="232">
                  <c:v>32.75</c:v>
                </c:pt>
                <c:pt idx="233">
                  <c:v>32.130000000000003</c:v>
                </c:pt>
                <c:pt idx="234">
                  <c:v>32.25</c:v>
                </c:pt>
                <c:pt idx="235">
                  <c:v>32.31</c:v>
                </c:pt>
                <c:pt idx="236">
                  <c:v>32.549999999999997</c:v>
                </c:pt>
                <c:pt idx="237">
                  <c:v>32.11</c:v>
                </c:pt>
                <c:pt idx="238">
                  <c:v>32.450000000000003</c:v>
                </c:pt>
                <c:pt idx="239">
                  <c:v>32.07</c:v>
                </c:pt>
                <c:pt idx="240">
                  <c:v>32.270000000000003</c:v>
                </c:pt>
                <c:pt idx="241">
                  <c:v>32.130000000000003</c:v>
                </c:pt>
                <c:pt idx="242">
                  <c:v>32.11</c:v>
                </c:pt>
                <c:pt idx="243">
                  <c:v>32.049999999999997</c:v>
                </c:pt>
                <c:pt idx="244">
                  <c:v>32.409999999999997</c:v>
                </c:pt>
                <c:pt idx="245">
                  <c:v>32.29</c:v>
                </c:pt>
                <c:pt idx="246">
                  <c:v>32.11</c:v>
                </c:pt>
                <c:pt idx="247">
                  <c:v>32.450000000000003</c:v>
                </c:pt>
                <c:pt idx="248">
                  <c:v>32.69</c:v>
                </c:pt>
                <c:pt idx="249">
                  <c:v>32.57</c:v>
                </c:pt>
                <c:pt idx="250">
                  <c:v>32.51</c:v>
                </c:pt>
                <c:pt idx="251">
                  <c:v>32.79</c:v>
                </c:pt>
                <c:pt idx="252">
                  <c:v>33.07</c:v>
                </c:pt>
                <c:pt idx="253">
                  <c:v>32.65</c:v>
                </c:pt>
                <c:pt idx="254">
                  <c:v>32.43</c:v>
                </c:pt>
                <c:pt idx="255">
                  <c:v>32.729999999999997</c:v>
                </c:pt>
                <c:pt idx="256">
                  <c:v>32.53</c:v>
                </c:pt>
                <c:pt idx="257">
                  <c:v>32.909999999999997</c:v>
                </c:pt>
                <c:pt idx="258">
                  <c:v>32.93</c:v>
                </c:pt>
                <c:pt idx="259">
                  <c:v>32.51</c:v>
                </c:pt>
                <c:pt idx="260">
                  <c:v>32.49</c:v>
                </c:pt>
                <c:pt idx="261">
                  <c:v>32.75</c:v>
                </c:pt>
                <c:pt idx="262">
                  <c:v>32.450000000000003</c:v>
                </c:pt>
                <c:pt idx="263">
                  <c:v>32.270000000000003</c:v>
                </c:pt>
                <c:pt idx="264">
                  <c:v>32.33</c:v>
                </c:pt>
                <c:pt idx="265">
                  <c:v>32.93</c:v>
                </c:pt>
                <c:pt idx="266">
                  <c:v>32.770000000000003</c:v>
                </c:pt>
                <c:pt idx="267">
                  <c:v>32.79</c:v>
                </c:pt>
                <c:pt idx="268">
                  <c:v>32.75</c:v>
                </c:pt>
                <c:pt idx="269">
                  <c:v>33.090000000000003</c:v>
                </c:pt>
                <c:pt idx="270">
                  <c:v>33.11</c:v>
                </c:pt>
                <c:pt idx="271">
                  <c:v>32.99</c:v>
                </c:pt>
                <c:pt idx="272">
                  <c:v>33.33</c:v>
                </c:pt>
                <c:pt idx="273">
                  <c:v>32.97</c:v>
                </c:pt>
                <c:pt idx="274">
                  <c:v>32.630000000000003</c:v>
                </c:pt>
                <c:pt idx="275">
                  <c:v>32.67</c:v>
                </c:pt>
                <c:pt idx="276">
                  <c:v>32.729999999999997</c:v>
                </c:pt>
                <c:pt idx="277">
                  <c:v>33.090000000000003</c:v>
                </c:pt>
                <c:pt idx="278">
                  <c:v>33.07</c:v>
                </c:pt>
                <c:pt idx="279">
                  <c:v>33.229999999999997</c:v>
                </c:pt>
                <c:pt idx="280">
                  <c:v>32.770000000000003</c:v>
                </c:pt>
                <c:pt idx="281">
                  <c:v>33.03</c:v>
                </c:pt>
                <c:pt idx="282">
                  <c:v>32.869999999999997</c:v>
                </c:pt>
                <c:pt idx="283">
                  <c:v>33.19</c:v>
                </c:pt>
                <c:pt idx="284">
                  <c:v>32.79</c:v>
                </c:pt>
                <c:pt idx="285">
                  <c:v>32.67</c:v>
                </c:pt>
                <c:pt idx="286">
                  <c:v>32.83</c:v>
                </c:pt>
                <c:pt idx="287">
                  <c:v>33.01</c:v>
                </c:pt>
                <c:pt idx="288">
                  <c:v>33.130000000000003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DB8-4FC8-8935-C06F619A2F7F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Sheet1!$B$1046:$B$1334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0.35079861111111116</c:v>
                </c:pt>
                <c:pt idx="4">
                  <c:v>0.3508101851851852</c:v>
                </c:pt>
                <c:pt idx="5">
                  <c:v>0.35082175925925929</c:v>
                </c:pt>
                <c:pt idx="6">
                  <c:v>0.35083333333333333</c:v>
                </c:pt>
                <c:pt idx="7">
                  <c:v>0.35084490740740737</c:v>
                </c:pt>
                <c:pt idx="8">
                  <c:v>0.35085648148148146</c:v>
                </c:pt>
                <c:pt idx="9">
                  <c:v>0.3508680555555555</c:v>
                </c:pt>
                <c:pt idx="10">
                  <c:v>0.35087962962962965</c:v>
                </c:pt>
                <c:pt idx="11">
                  <c:v>0.35089120370370369</c:v>
                </c:pt>
                <c:pt idx="12">
                  <c:v>0.35090277777777779</c:v>
                </c:pt>
                <c:pt idx="13">
                  <c:v>0.35091435185185182</c:v>
                </c:pt>
                <c:pt idx="14">
                  <c:v>0.35092592592592592</c:v>
                </c:pt>
                <c:pt idx="15">
                  <c:v>0.35093749999999996</c:v>
                </c:pt>
                <c:pt idx="16">
                  <c:v>0.35094907407407411</c:v>
                </c:pt>
                <c:pt idx="17">
                  <c:v>0.35096064814814815</c:v>
                </c:pt>
                <c:pt idx="18">
                  <c:v>0.35097222222222224</c:v>
                </c:pt>
                <c:pt idx="19">
                  <c:v>0.35098379629629628</c:v>
                </c:pt>
                <c:pt idx="20">
                  <c:v>0.35099537037037037</c:v>
                </c:pt>
                <c:pt idx="21">
                  <c:v>0.35100694444444441</c:v>
                </c:pt>
                <c:pt idx="22">
                  <c:v>0.35101851851851856</c:v>
                </c:pt>
                <c:pt idx="23">
                  <c:v>0.3510300925925926</c:v>
                </c:pt>
                <c:pt idx="24">
                  <c:v>0.3510416666666667</c:v>
                </c:pt>
                <c:pt idx="25">
                  <c:v>0.35105324074074074</c:v>
                </c:pt>
                <c:pt idx="26">
                  <c:v>0.35106481481481483</c:v>
                </c:pt>
                <c:pt idx="27">
                  <c:v>0.35107638888888887</c:v>
                </c:pt>
                <c:pt idx="28">
                  <c:v>0.35108796296296302</c:v>
                </c:pt>
                <c:pt idx="29">
                  <c:v>0.35109953703703706</c:v>
                </c:pt>
                <c:pt idx="30">
                  <c:v>0.3511111111111111</c:v>
                </c:pt>
                <c:pt idx="31">
                  <c:v>0.35112268518518519</c:v>
                </c:pt>
                <c:pt idx="32">
                  <c:v>0.35113425925925923</c:v>
                </c:pt>
                <c:pt idx="33">
                  <c:v>0.35114583333333332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0.35212962962962963</c:v>
                </c:pt>
                <c:pt idx="61">
                  <c:v>0.35214120370370372</c:v>
                </c:pt>
                <c:pt idx="62">
                  <c:v>0.35215277777777776</c:v>
                </c:pt>
                <c:pt idx="63">
                  <c:v>0.35216435185185185</c:v>
                </c:pt>
                <c:pt idx="64">
                  <c:v>0.35217592592592589</c:v>
                </c:pt>
                <c:pt idx="65">
                  <c:v>0.35218750000000004</c:v>
                </c:pt>
                <c:pt idx="66">
                  <c:v>0.35219907407407408</c:v>
                </c:pt>
                <c:pt idx="67">
                  <c:v>0.35221064814814818</c:v>
                </c:pt>
                <c:pt idx="68">
                  <c:v>0.35222222222222221</c:v>
                </c:pt>
                <c:pt idx="69">
                  <c:v>0.35223379629629631</c:v>
                </c:pt>
                <c:pt idx="70">
                  <c:v>0.35224537037037035</c:v>
                </c:pt>
                <c:pt idx="71">
                  <c:v>0.3522569444444445</c:v>
                </c:pt>
                <c:pt idx="72">
                  <c:v>0.35226851851851854</c:v>
                </c:pt>
                <c:pt idx="73">
                  <c:v>0.35228009259259263</c:v>
                </c:pt>
                <c:pt idx="74">
                  <c:v>0.35229166666666667</c:v>
                </c:pt>
                <c:pt idx="75">
                  <c:v>0.35230324074074071</c:v>
                </c:pt>
                <c:pt idx="76">
                  <c:v>0.3523148148148148</c:v>
                </c:pt>
                <c:pt idx="77">
                  <c:v>0.35232638888888884</c:v>
                </c:pt>
                <c:pt idx="78">
                  <c:v>0.35233796296296299</c:v>
                </c:pt>
                <c:pt idx="79">
                  <c:v>0.35234953703703703</c:v>
                </c:pt>
                <c:pt idx="80">
                  <c:v>0.35236111111111112</c:v>
                </c:pt>
                <c:pt idx="81">
                  <c:v>0.35237268518518516</c:v>
                </c:pt>
                <c:pt idx="82">
                  <c:v>0.35238425925925926</c:v>
                </c:pt>
                <c:pt idx="83">
                  <c:v>0.3523958333333333</c:v>
                </c:pt>
                <c:pt idx="84">
                  <c:v>0.35240740740740745</c:v>
                </c:pt>
                <c:pt idx="85">
                  <c:v>0.35241898148148149</c:v>
                </c:pt>
                <c:pt idx="86">
                  <c:v>0.35243055555555558</c:v>
                </c:pt>
                <c:pt idx="87">
                  <c:v>0.35244212962962962</c:v>
                </c:pt>
                <c:pt idx="88">
                  <c:v>0.35245370370370371</c:v>
                </c:pt>
                <c:pt idx="89">
                  <c:v>0.35246527777777775</c:v>
                </c:pt>
                <c:pt idx="90">
                  <c:v>0.3524768518518519</c:v>
                </c:pt>
                <c:pt idx="91">
                  <c:v>0.35248842592592594</c:v>
                </c:pt>
                <c:pt idx="92">
                  <c:v>0.35250000000000004</c:v>
                </c:pt>
                <c:pt idx="93">
                  <c:v>0.35251157407407407</c:v>
                </c:pt>
                <c:pt idx="94">
                  <c:v>0.35252314814814811</c:v>
                </c:pt>
                <c:pt idx="95">
                  <c:v>0.35253472222222221</c:v>
                </c:pt>
                <c:pt idx="96">
                  <c:v>0.35254629629629625</c:v>
                </c:pt>
                <c:pt idx="97">
                  <c:v>0.3525578703703704</c:v>
                </c:pt>
                <c:pt idx="98">
                  <c:v>0.35256944444444444</c:v>
                </c:pt>
                <c:pt idx="99">
                  <c:v>0.35258101851851853</c:v>
                </c:pt>
                <c:pt idx="100">
                  <c:v>0.35259259259259257</c:v>
                </c:pt>
                <c:pt idx="101">
                  <c:v>0.35260416666666666</c:v>
                </c:pt>
                <c:pt idx="102">
                  <c:v>0.3526157407407407</c:v>
                </c:pt>
                <c:pt idx="103">
                  <c:v>0.35262731481481485</c:v>
                </c:pt>
                <c:pt idx="104">
                  <c:v>0.35263888888888889</c:v>
                </c:pt>
                <c:pt idx="105">
                  <c:v>0.35265046296296299</c:v>
                </c:pt>
                <c:pt idx="106">
                  <c:v>0.35266203703703702</c:v>
                </c:pt>
                <c:pt idx="107">
                  <c:v>0.35267361111111112</c:v>
                </c:pt>
                <c:pt idx="108">
                  <c:v>0.35268518518518516</c:v>
                </c:pt>
                <c:pt idx="109">
                  <c:v>0.35269675925925931</c:v>
                </c:pt>
                <c:pt idx="110">
                  <c:v>0.35297453703703702</c:v>
                </c:pt>
                <c:pt idx="111">
                  <c:v>0.35298611111111117</c:v>
                </c:pt>
                <c:pt idx="112">
                  <c:v>0.35299768518518521</c:v>
                </c:pt>
                <c:pt idx="113">
                  <c:v>0.35300925925925924</c:v>
                </c:pt>
                <c:pt idx="114">
                  <c:v>0.35302083333333334</c:v>
                </c:pt>
                <c:pt idx="115">
                  <c:v>0.35303240740740738</c:v>
                </c:pt>
                <c:pt idx="116">
                  <c:v>0.35304398148148147</c:v>
                </c:pt>
                <c:pt idx="117">
                  <c:v>0.35305555555555551</c:v>
                </c:pt>
                <c:pt idx="118">
                  <c:v>0.35306712962962966</c:v>
                </c:pt>
                <c:pt idx="119">
                  <c:v>0.3530787037037037</c:v>
                </c:pt>
                <c:pt idx="120">
                  <c:v>0.35309027777777779</c:v>
                </c:pt>
                <c:pt idx="121">
                  <c:v>0.35310185185185183</c:v>
                </c:pt>
                <c:pt idx="122">
                  <c:v>0.35311342592592593</c:v>
                </c:pt>
                <c:pt idx="123">
                  <c:v>0.35312499999999997</c:v>
                </c:pt>
                <c:pt idx="124">
                  <c:v>0.35313657407407412</c:v>
                </c:pt>
                <c:pt idx="125">
                  <c:v>0.35314814814814816</c:v>
                </c:pt>
                <c:pt idx="126">
                  <c:v>0.35315972222222225</c:v>
                </c:pt>
                <c:pt idx="127">
                  <c:v>0.35317129629629629</c:v>
                </c:pt>
                <c:pt idx="128">
                  <c:v>0.35318287037037038</c:v>
                </c:pt>
                <c:pt idx="129">
                  <c:v>0.35319444444444442</c:v>
                </c:pt>
                <c:pt idx="130">
                  <c:v>0.35320601851851857</c:v>
                </c:pt>
                <c:pt idx="131">
                  <c:v>0.35321759259259261</c:v>
                </c:pt>
                <c:pt idx="132">
                  <c:v>0.35322916666666665</c:v>
                </c:pt>
                <c:pt idx="133">
                  <c:v>0.35324074074074074</c:v>
                </c:pt>
                <c:pt idx="134">
                  <c:v>0.35325231481481478</c:v>
                </c:pt>
                <c:pt idx="135">
                  <c:v>0.35326388888888888</c:v>
                </c:pt>
                <c:pt idx="136">
                  <c:v>0.35327546296296292</c:v>
                </c:pt>
                <c:pt idx="137">
                  <c:v>0.35328703703703707</c:v>
                </c:pt>
                <c:pt idx="138">
                  <c:v>0.3532986111111111</c:v>
                </c:pt>
                <c:pt idx="139">
                  <c:v>0.3533101851851852</c:v>
                </c:pt>
                <c:pt idx="140">
                  <c:v>0.35332175925925924</c:v>
                </c:pt>
                <c:pt idx="141">
                  <c:v>0.35333333333333333</c:v>
                </c:pt>
                <c:pt idx="142">
                  <c:v>0.35334490740740737</c:v>
                </c:pt>
                <c:pt idx="143">
                  <c:v>0.35335648148148152</c:v>
                </c:pt>
                <c:pt idx="144">
                  <c:v>0.35336805555555556</c:v>
                </c:pt>
                <c:pt idx="145">
                  <c:v>0.35337962962962965</c:v>
                </c:pt>
                <c:pt idx="146">
                  <c:v>0.35339120370370369</c:v>
                </c:pt>
                <c:pt idx="147">
                  <c:v>0.35340277777777779</c:v>
                </c:pt>
                <c:pt idx="148">
                  <c:v>0.35341435185185183</c:v>
                </c:pt>
                <c:pt idx="149">
                  <c:v>0.35342592592592598</c:v>
                </c:pt>
                <c:pt idx="150">
                  <c:v>0.35343750000000002</c:v>
                </c:pt>
                <c:pt idx="151">
                  <c:v>0.35344907407407405</c:v>
                </c:pt>
                <c:pt idx="152">
                  <c:v>0.35346064814814815</c:v>
                </c:pt>
                <c:pt idx="153">
                  <c:v>0.35347222222222219</c:v>
                </c:pt>
                <c:pt idx="154">
                  <c:v>0.35371527777777773</c:v>
                </c:pt>
                <c:pt idx="155">
                  <c:v>0.35372685185185188</c:v>
                </c:pt>
                <c:pt idx="156">
                  <c:v>0.35373842592592591</c:v>
                </c:pt>
                <c:pt idx="157">
                  <c:v>0.35375000000000001</c:v>
                </c:pt>
                <c:pt idx="158">
                  <c:v>0.35376157407407405</c:v>
                </c:pt>
                <c:pt idx="159">
                  <c:v>0.35377314814814814</c:v>
                </c:pt>
                <c:pt idx="160">
                  <c:v>0.35378472222222218</c:v>
                </c:pt>
                <c:pt idx="161">
                  <c:v>0.35379629629629633</c:v>
                </c:pt>
                <c:pt idx="162">
                  <c:v>0.35380787037037037</c:v>
                </c:pt>
                <c:pt idx="163">
                  <c:v>0.35381944444444446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0.35449074074074072</c:v>
                </c:pt>
                <c:pt idx="199">
                  <c:v>0.35450231481481481</c:v>
                </c:pt>
                <c:pt idx="200">
                  <c:v>0.35451388888888885</c:v>
                </c:pt>
                <c:pt idx="201">
                  <c:v>0.354525462962963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0.35489583333333335</c:v>
                </c:pt>
                <c:pt idx="235">
                  <c:v>0.35490740740740739</c:v>
                </c:pt>
                <c:pt idx="236">
                  <c:v>0.35491898148148149</c:v>
                </c:pt>
                <c:pt idx="237">
                  <c:v>0.35493055555555553</c:v>
                </c:pt>
                <c:pt idx="238">
                  <c:v>0.35494212962962962</c:v>
                </c:pt>
                <c:pt idx="239">
                  <c:v>0.35495370370370366</c:v>
                </c:pt>
                <c:pt idx="240">
                  <c:v>0.35496527777777781</c:v>
                </c:pt>
                <c:pt idx="241">
                  <c:v>0.35497685185185185</c:v>
                </c:pt>
                <c:pt idx="242">
                  <c:v>0.35498842592592594</c:v>
                </c:pt>
                <c:pt idx="243">
                  <c:v>0.35499999999999998</c:v>
                </c:pt>
                <c:pt idx="244">
                  <c:v>0.35501157407407408</c:v>
                </c:pt>
                <c:pt idx="245">
                  <c:v>0.35502314814814812</c:v>
                </c:pt>
                <c:pt idx="246">
                  <c:v>0.35503472222222227</c:v>
                </c:pt>
                <c:pt idx="247">
                  <c:v>0.3550462962962963</c:v>
                </c:pt>
                <c:pt idx="248">
                  <c:v>0.35530092592592594</c:v>
                </c:pt>
                <c:pt idx="249">
                  <c:v>0.35531249999999998</c:v>
                </c:pt>
                <c:pt idx="250">
                  <c:v>0.35532407407407413</c:v>
                </c:pt>
                <c:pt idx="251">
                  <c:v>0.35533564814814816</c:v>
                </c:pt>
                <c:pt idx="252">
                  <c:v>0.3553472222222222</c:v>
                </c:pt>
                <c:pt idx="253">
                  <c:v>0.3553587962962963</c:v>
                </c:pt>
                <c:pt idx="254">
                  <c:v>0.35537037037037034</c:v>
                </c:pt>
                <c:pt idx="255">
                  <c:v>0.35538194444444443</c:v>
                </c:pt>
                <c:pt idx="256">
                  <c:v>0.35539351851851847</c:v>
                </c:pt>
                <c:pt idx="257">
                  <c:v>0.35540509259259262</c:v>
                </c:pt>
                <c:pt idx="258">
                  <c:v>0.35541666666666666</c:v>
                </c:pt>
                <c:pt idx="259">
                  <c:v>0.35542824074074075</c:v>
                </c:pt>
                <c:pt idx="260">
                  <c:v>0.35543981481481479</c:v>
                </c:pt>
                <c:pt idx="261">
                  <c:v>0.35545138888888889</c:v>
                </c:pt>
                <c:pt idx="262">
                  <c:v>0.35546296296296293</c:v>
                </c:pt>
                <c:pt idx="263">
                  <c:v>0.35547453703703707</c:v>
                </c:pt>
                <c:pt idx="264">
                  <c:v>0.35548611111111111</c:v>
                </c:pt>
                <c:pt idx="265">
                  <c:v>0.35549768518518521</c:v>
                </c:pt>
                <c:pt idx="266">
                  <c:v>0.35550925925925925</c:v>
                </c:pt>
                <c:pt idx="267">
                  <c:v>0.35550925925925925</c:v>
                </c:pt>
                <c:pt idx="268">
                  <c:v>0.35552083333333334</c:v>
                </c:pt>
                <c:pt idx="269">
                  <c:v>0.35553240740740738</c:v>
                </c:pt>
                <c:pt idx="270">
                  <c:v>0.35554398148148153</c:v>
                </c:pt>
                <c:pt idx="271">
                  <c:v>0.35555555555555557</c:v>
                </c:pt>
                <c:pt idx="272">
                  <c:v>0.35556712962962966</c:v>
                </c:pt>
                <c:pt idx="273">
                  <c:v>0.3555787037037037</c:v>
                </c:pt>
                <c:pt idx="274">
                  <c:v>0.35559027777777774</c:v>
                </c:pt>
                <c:pt idx="275">
                  <c:v>0.35560185185185184</c:v>
                </c:pt>
                <c:pt idx="276">
                  <c:v>0.35561342592592587</c:v>
                </c:pt>
                <c:pt idx="277">
                  <c:v>0.35562500000000002</c:v>
                </c:pt>
                <c:pt idx="278">
                  <c:v>0.35563657407407406</c:v>
                </c:pt>
                <c:pt idx="279">
                  <c:v>0.35564814814814816</c:v>
                </c:pt>
                <c:pt idx="280">
                  <c:v>0.3556597222222222</c:v>
                </c:pt>
                <c:pt idx="281">
                  <c:v>0.35567129629629629</c:v>
                </c:pt>
                <c:pt idx="282">
                  <c:v>0.35568287037037033</c:v>
                </c:pt>
                <c:pt idx="283">
                  <c:v>0.35569444444444448</c:v>
                </c:pt>
                <c:pt idx="284">
                  <c:v>0.35570601851851852</c:v>
                </c:pt>
                <c:pt idx="285">
                  <c:v>0.35571759259259261</c:v>
                </c:pt>
                <c:pt idx="286">
                  <c:v>0.35572916666666665</c:v>
                </c:pt>
                <c:pt idx="287">
                  <c:v>0.35574074074074075</c:v>
                </c:pt>
                <c:pt idx="288">
                  <c:v>0.35575231481481479</c:v>
                </c:pt>
              </c:numCache>
            </c:numRef>
          </c:xVal>
          <c:yVal>
            <c:numRef>
              <c:f>Sheet1!$D$1046:$D$1334</c:f>
              <c:numCache>
                <c:formatCode>General</c:formatCode>
                <c:ptCount val="289"/>
                <c:pt idx="0">
                  <c:v>26.895</c:v>
                </c:pt>
                <c:pt idx="1">
                  <c:v>25.588999999999999</c:v>
                </c:pt>
                <c:pt idx="2">
                  <c:v>25.367999999999999</c:v>
                </c:pt>
                <c:pt idx="3">
                  <c:v>25.731999999999999</c:v>
                </c:pt>
                <c:pt idx="4">
                  <c:v>25.893000000000001</c:v>
                </c:pt>
                <c:pt idx="5">
                  <c:v>25.843</c:v>
                </c:pt>
                <c:pt idx="6">
                  <c:v>26.324999999999999</c:v>
                </c:pt>
                <c:pt idx="7">
                  <c:v>26.542999999999999</c:v>
                </c:pt>
                <c:pt idx="8">
                  <c:v>27.295999999999999</c:v>
                </c:pt>
                <c:pt idx="9">
                  <c:v>27.635000000000002</c:v>
                </c:pt>
                <c:pt idx="10">
                  <c:v>27.716999999999999</c:v>
                </c:pt>
                <c:pt idx="11">
                  <c:v>27.564</c:v>
                </c:pt>
                <c:pt idx="12">
                  <c:v>27.338000000000001</c:v>
                </c:pt>
                <c:pt idx="13">
                  <c:v>26.943000000000001</c:v>
                </c:pt>
                <c:pt idx="14">
                  <c:v>26.524000000000001</c:v>
                </c:pt>
                <c:pt idx="15">
                  <c:v>26.43</c:v>
                </c:pt>
                <c:pt idx="16">
                  <c:v>26.933</c:v>
                </c:pt>
                <c:pt idx="17">
                  <c:v>27.417000000000002</c:v>
                </c:pt>
                <c:pt idx="18">
                  <c:v>26.823</c:v>
                </c:pt>
                <c:pt idx="19">
                  <c:v>25.797999999999998</c:v>
                </c:pt>
                <c:pt idx="20">
                  <c:v>25.44</c:v>
                </c:pt>
                <c:pt idx="21">
                  <c:v>24.629000000000001</c:v>
                </c:pt>
                <c:pt idx="22">
                  <c:v>24.3</c:v>
                </c:pt>
                <c:pt idx="23">
                  <c:v>23.722999999999999</c:v>
                </c:pt>
                <c:pt idx="24">
                  <c:v>23.594999999999999</c:v>
                </c:pt>
                <c:pt idx="25">
                  <c:v>23.547999999999998</c:v>
                </c:pt>
                <c:pt idx="26">
                  <c:v>23.382999999999999</c:v>
                </c:pt>
                <c:pt idx="27">
                  <c:v>22.702999999999999</c:v>
                </c:pt>
                <c:pt idx="28">
                  <c:v>22.452999999999999</c:v>
                </c:pt>
                <c:pt idx="29">
                  <c:v>22.106999999999999</c:v>
                </c:pt>
                <c:pt idx="30">
                  <c:v>21.765000000000001</c:v>
                </c:pt>
                <c:pt idx="31">
                  <c:v>21.966000000000001</c:v>
                </c:pt>
                <c:pt idx="32">
                  <c:v>21.841999999999999</c:v>
                </c:pt>
                <c:pt idx="33">
                  <c:v>21.866</c:v>
                </c:pt>
                <c:pt idx="34">
                  <c:v>21.713000000000001</c:v>
                </c:pt>
                <c:pt idx="35">
                  <c:v>21.667999999999999</c:v>
                </c:pt>
                <c:pt idx="36">
                  <c:v>21.7</c:v>
                </c:pt>
                <c:pt idx="37">
                  <c:v>21.638999999999999</c:v>
                </c:pt>
                <c:pt idx="38">
                  <c:v>21.524000000000001</c:v>
                </c:pt>
                <c:pt idx="39">
                  <c:v>21.259</c:v>
                </c:pt>
                <c:pt idx="40">
                  <c:v>20.957999999999998</c:v>
                </c:pt>
                <c:pt idx="41">
                  <c:v>20.962</c:v>
                </c:pt>
                <c:pt idx="42">
                  <c:v>21.088000000000001</c:v>
                </c:pt>
                <c:pt idx="43">
                  <c:v>20.977</c:v>
                </c:pt>
                <c:pt idx="44">
                  <c:v>20.849</c:v>
                </c:pt>
                <c:pt idx="45">
                  <c:v>20.806999999999999</c:v>
                </c:pt>
                <c:pt idx="46">
                  <c:v>20.768999999999998</c:v>
                </c:pt>
                <c:pt idx="47">
                  <c:v>20.899000000000001</c:v>
                </c:pt>
                <c:pt idx="48">
                  <c:v>21.244</c:v>
                </c:pt>
                <c:pt idx="49">
                  <c:v>21.552</c:v>
                </c:pt>
                <c:pt idx="50">
                  <c:v>22.164999999999999</c:v>
                </c:pt>
                <c:pt idx="51">
                  <c:v>22.844999999999999</c:v>
                </c:pt>
                <c:pt idx="52">
                  <c:v>23.459</c:v>
                </c:pt>
                <c:pt idx="53">
                  <c:v>24.081</c:v>
                </c:pt>
                <c:pt idx="54">
                  <c:v>24.097999999999999</c:v>
                </c:pt>
                <c:pt idx="55">
                  <c:v>23.888999999999999</c:v>
                </c:pt>
                <c:pt idx="56">
                  <c:v>23.997</c:v>
                </c:pt>
                <c:pt idx="57">
                  <c:v>24.43</c:v>
                </c:pt>
                <c:pt idx="58">
                  <c:v>24.344000000000001</c:v>
                </c:pt>
                <c:pt idx="59">
                  <c:v>24.533000000000001</c:v>
                </c:pt>
                <c:pt idx="60">
                  <c:v>22.690999999999999</c:v>
                </c:pt>
                <c:pt idx="61">
                  <c:v>22.471</c:v>
                </c:pt>
                <c:pt idx="62">
                  <c:v>22.696000000000002</c:v>
                </c:pt>
                <c:pt idx="63">
                  <c:v>23.029</c:v>
                </c:pt>
                <c:pt idx="64">
                  <c:v>22.445</c:v>
                </c:pt>
                <c:pt idx="65">
                  <c:v>21.576000000000001</c:v>
                </c:pt>
                <c:pt idx="66">
                  <c:v>20.792000000000002</c:v>
                </c:pt>
                <c:pt idx="67">
                  <c:v>20.364000000000001</c:v>
                </c:pt>
                <c:pt idx="68">
                  <c:v>20.146999999999998</c:v>
                </c:pt>
                <c:pt idx="69">
                  <c:v>20.43</c:v>
                </c:pt>
                <c:pt idx="70">
                  <c:v>20.742000000000001</c:v>
                </c:pt>
                <c:pt idx="71">
                  <c:v>20.87</c:v>
                </c:pt>
                <c:pt idx="72">
                  <c:v>20.776</c:v>
                </c:pt>
                <c:pt idx="73">
                  <c:v>20.256</c:v>
                </c:pt>
                <c:pt idx="74">
                  <c:v>20.035</c:v>
                </c:pt>
                <c:pt idx="75">
                  <c:v>19.850999999999999</c:v>
                </c:pt>
                <c:pt idx="76">
                  <c:v>19.468</c:v>
                </c:pt>
                <c:pt idx="77">
                  <c:v>19.754000000000001</c:v>
                </c:pt>
                <c:pt idx="78">
                  <c:v>19.995999999999999</c:v>
                </c:pt>
                <c:pt idx="79">
                  <c:v>20.071000000000002</c:v>
                </c:pt>
                <c:pt idx="80">
                  <c:v>20.36</c:v>
                </c:pt>
                <c:pt idx="81">
                  <c:v>20.593</c:v>
                </c:pt>
                <c:pt idx="82">
                  <c:v>20.83</c:v>
                </c:pt>
                <c:pt idx="83">
                  <c:v>20.873999999999999</c:v>
                </c:pt>
                <c:pt idx="84">
                  <c:v>20.774000000000001</c:v>
                </c:pt>
                <c:pt idx="85">
                  <c:v>20.375</c:v>
                </c:pt>
                <c:pt idx="86">
                  <c:v>19.972000000000001</c:v>
                </c:pt>
                <c:pt idx="87">
                  <c:v>19.18</c:v>
                </c:pt>
                <c:pt idx="88">
                  <c:v>19.03</c:v>
                </c:pt>
                <c:pt idx="89">
                  <c:v>19.09</c:v>
                </c:pt>
                <c:pt idx="90">
                  <c:v>19.012</c:v>
                </c:pt>
                <c:pt idx="91">
                  <c:v>18.477</c:v>
                </c:pt>
                <c:pt idx="92">
                  <c:v>18.440000000000001</c:v>
                </c:pt>
                <c:pt idx="93">
                  <c:v>19.068999999999999</c:v>
                </c:pt>
                <c:pt idx="94">
                  <c:v>19.204000000000001</c:v>
                </c:pt>
                <c:pt idx="95">
                  <c:v>19.04</c:v>
                </c:pt>
                <c:pt idx="96">
                  <c:v>19.094000000000001</c:v>
                </c:pt>
                <c:pt idx="97">
                  <c:v>19.015999999999998</c:v>
                </c:pt>
                <c:pt idx="98">
                  <c:v>19.122</c:v>
                </c:pt>
                <c:pt idx="99">
                  <c:v>19.452000000000002</c:v>
                </c:pt>
                <c:pt idx="100">
                  <c:v>19.718</c:v>
                </c:pt>
                <c:pt idx="101">
                  <c:v>19.321000000000002</c:v>
                </c:pt>
                <c:pt idx="102">
                  <c:v>20.039000000000001</c:v>
                </c:pt>
                <c:pt idx="103">
                  <c:v>20.477</c:v>
                </c:pt>
                <c:pt idx="104">
                  <c:v>20.289000000000001</c:v>
                </c:pt>
                <c:pt idx="105">
                  <c:v>19.847000000000001</c:v>
                </c:pt>
                <c:pt idx="106">
                  <c:v>19.547000000000001</c:v>
                </c:pt>
                <c:pt idx="107">
                  <c:v>19.327000000000002</c:v>
                </c:pt>
                <c:pt idx="108">
                  <c:v>19.498999999999999</c:v>
                </c:pt>
                <c:pt idx="109">
                  <c:v>19.591000000000001</c:v>
                </c:pt>
                <c:pt idx="110">
                  <c:v>21.588999999999999</c:v>
                </c:pt>
                <c:pt idx="111">
                  <c:v>21.553999999999998</c:v>
                </c:pt>
                <c:pt idx="112">
                  <c:v>21.129000000000001</c:v>
                </c:pt>
                <c:pt idx="113">
                  <c:v>21.058</c:v>
                </c:pt>
                <c:pt idx="114">
                  <c:v>21.376999999999999</c:v>
                </c:pt>
                <c:pt idx="115">
                  <c:v>21.478000000000002</c:v>
                </c:pt>
                <c:pt idx="116">
                  <c:v>21.587</c:v>
                </c:pt>
                <c:pt idx="117">
                  <c:v>21.545999999999999</c:v>
                </c:pt>
                <c:pt idx="118">
                  <c:v>21.474</c:v>
                </c:pt>
                <c:pt idx="119">
                  <c:v>21.545999999999999</c:v>
                </c:pt>
                <c:pt idx="120">
                  <c:v>21.509</c:v>
                </c:pt>
                <c:pt idx="121">
                  <c:v>21.238</c:v>
                </c:pt>
                <c:pt idx="122">
                  <c:v>21.105</c:v>
                </c:pt>
                <c:pt idx="123">
                  <c:v>20.988</c:v>
                </c:pt>
                <c:pt idx="124">
                  <c:v>20.956</c:v>
                </c:pt>
                <c:pt idx="125">
                  <c:v>20.939</c:v>
                </c:pt>
                <c:pt idx="126">
                  <c:v>20.736000000000001</c:v>
                </c:pt>
                <c:pt idx="127">
                  <c:v>20.221</c:v>
                </c:pt>
                <c:pt idx="128">
                  <c:v>19.824999999999999</c:v>
                </c:pt>
                <c:pt idx="129">
                  <c:v>19.254000000000001</c:v>
                </c:pt>
                <c:pt idx="130">
                  <c:v>19.079000000000001</c:v>
                </c:pt>
                <c:pt idx="131">
                  <c:v>19.094000000000001</c:v>
                </c:pt>
                <c:pt idx="132">
                  <c:v>19.106000000000002</c:v>
                </c:pt>
                <c:pt idx="133">
                  <c:v>19.228999999999999</c:v>
                </c:pt>
                <c:pt idx="134">
                  <c:v>19.210999999999999</c:v>
                </c:pt>
                <c:pt idx="135">
                  <c:v>19.274000000000001</c:v>
                </c:pt>
                <c:pt idx="136">
                  <c:v>19.305</c:v>
                </c:pt>
                <c:pt idx="137">
                  <c:v>19.638000000000002</c:v>
                </c:pt>
                <c:pt idx="138">
                  <c:v>19.603000000000002</c:v>
                </c:pt>
                <c:pt idx="139">
                  <c:v>19.649999999999999</c:v>
                </c:pt>
                <c:pt idx="140">
                  <c:v>19.460999999999999</c:v>
                </c:pt>
                <c:pt idx="141">
                  <c:v>19.693999999999999</c:v>
                </c:pt>
                <c:pt idx="142">
                  <c:v>19.776</c:v>
                </c:pt>
                <c:pt idx="143">
                  <c:v>19.739999999999998</c:v>
                </c:pt>
                <c:pt idx="144">
                  <c:v>19.533000000000001</c:v>
                </c:pt>
                <c:pt idx="145">
                  <c:v>19.228999999999999</c:v>
                </c:pt>
                <c:pt idx="146">
                  <c:v>19.143000000000001</c:v>
                </c:pt>
                <c:pt idx="147">
                  <c:v>19.318999999999999</c:v>
                </c:pt>
                <c:pt idx="148">
                  <c:v>19.468</c:v>
                </c:pt>
                <c:pt idx="149">
                  <c:v>19.771999999999998</c:v>
                </c:pt>
                <c:pt idx="150">
                  <c:v>19.917999999999999</c:v>
                </c:pt>
                <c:pt idx="151">
                  <c:v>19.914000000000001</c:v>
                </c:pt>
                <c:pt idx="152">
                  <c:v>19.777999999999999</c:v>
                </c:pt>
                <c:pt idx="153">
                  <c:v>19.687999999999999</c:v>
                </c:pt>
                <c:pt idx="154">
                  <c:v>22.584</c:v>
                </c:pt>
                <c:pt idx="155">
                  <c:v>22.486999999999998</c:v>
                </c:pt>
                <c:pt idx="156">
                  <c:v>22.417000000000002</c:v>
                </c:pt>
                <c:pt idx="157">
                  <c:v>22.41</c:v>
                </c:pt>
                <c:pt idx="158">
                  <c:v>22.286999999999999</c:v>
                </c:pt>
                <c:pt idx="159">
                  <c:v>22.311</c:v>
                </c:pt>
                <c:pt idx="160">
                  <c:v>22.423999999999999</c:v>
                </c:pt>
                <c:pt idx="161">
                  <c:v>22.433</c:v>
                </c:pt>
                <c:pt idx="162">
                  <c:v>22.372</c:v>
                </c:pt>
                <c:pt idx="163">
                  <c:v>22.405999999999999</c:v>
                </c:pt>
                <c:pt idx="164">
                  <c:v>22.48</c:v>
                </c:pt>
                <c:pt idx="165">
                  <c:v>22.597999999999999</c:v>
                </c:pt>
                <c:pt idx="166">
                  <c:v>22.792000000000002</c:v>
                </c:pt>
                <c:pt idx="167">
                  <c:v>23.167999999999999</c:v>
                </c:pt>
                <c:pt idx="168">
                  <c:v>23.254000000000001</c:v>
                </c:pt>
                <c:pt idx="169">
                  <c:v>22.693999999999999</c:v>
                </c:pt>
                <c:pt idx="170">
                  <c:v>22.555</c:v>
                </c:pt>
                <c:pt idx="171">
                  <c:v>22.399000000000001</c:v>
                </c:pt>
                <c:pt idx="172">
                  <c:v>22.399000000000001</c:v>
                </c:pt>
                <c:pt idx="173">
                  <c:v>22.247</c:v>
                </c:pt>
                <c:pt idx="174">
                  <c:v>22.001999999999999</c:v>
                </c:pt>
                <c:pt idx="175">
                  <c:v>21.689</c:v>
                </c:pt>
                <c:pt idx="176">
                  <c:v>21.609000000000002</c:v>
                </c:pt>
                <c:pt idx="177">
                  <c:v>21.52</c:v>
                </c:pt>
                <c:pt idx="178">
                  <c:v>21.495999999999999</c:v>
                </c:pt>
                <c:pt idx="179">
                  <c:v>21.414000000000001</c:v>
                </c:pt>
                <c:pt idx="180">
                  <c:v>21.013999999999999</c:v>
                </c:pt>
                <c:pt idx="181">
                  <c:v>21.018000000000001</c:v>
                </c:pt>
                <c:pt idx="182">
                  <c:v>21.437000000000001</c:v>
                </c:pt>
                <c:pt idx="183">
                  <c:v>21.535</c:v>
                </c:pt>
                <c:pt idx="184">
                  <c:v>21.486999999999998</c:v>
                </c:pt>
                <c:pt idx="185">
                  <c:v>21.266999999999999</c:v>
                </c:pt>
                <c:pt idx="186">
                  <c:v>20.922000000000001</c:v>
                </c:pt>
                <c:pt idx="187">
                  <c:v>20.658000000000001</c:v>
                </c:pt>
                <c:pt idx="188">
                  <c:v>20.454999999999998</c:v>
                </c:pt>
                <c:pt idx="189">
                  <c:v>20.677</c:v>
                </c:pt>
                <c:pt idx="190">
                  <c:v>20.977</c:v>
                </c:pt>
                <c:pt idx="191">
                  <c:v>21.356000000000002</c:v>
                </c:pt>
                <c:pt idx="192">
                  <c:v>21.164999999999999</c:v>
                </c:pt>
                <c:pt idx="193">
                  <c:v>20.978000000000002</c:v>
                </c:pt>
                <c:pt idx="194">
                  <c:v>21.347000000000001</c:v>
                </c:pt>
                <c:pt idx="195">
                  <c:v>21.39</c:v>
                </c:pt>
                <c:pt idx="196">
                  <c:v>21.391999999999999</c:v>
                </c:pt>
                <c:pt idx="197">
                  <c:v>21.393999999999998</c:v>
                </c:pt>
                <c:pt idx="198">
                  <c:v>21.254999999999999</c:v>
                </c:pt>
                <c:pt idx="199">
                  <c:v>21.541</c:v>
                </c:pt>
                <c:pt idx="200">
                  <c:v>21.55</c:v>
                </c:pt>
                <c:pt idx="201">
                  <c:v>21.683</c:v>
                </c:pt>
                <c:pt idx="202">
                  <c:v>21.628</c:v>
                </c:pt>
                <c:pt idx="203">
                  <c:v>21.696000000000002</c:v>
                </c:pt>
                <c:pt idx="204">
                  <c:v>21.922999999999998</c:v>
                </c:pt>
                <c:pt idx="205">
                  <c:v>22.09</c:v>
                </c:pt>
                <c:pt idx="206">
                  <c:v>22.047000000000001</c:v>
                </c:pt>
                <c:pt idx="207">
                  <c:v>21.81</c:v>
                </c:pt>
                <c:pt idx="208">
                  <c:v>21.736999999999998</c:v>
                </c:pt>
                <c:pt idx="209">
                  <c:v>21.641999999999999</c:v>
                </c:pt>
                <c:pt idx="210">
                  <c:v>21.751999999999999</c:v>
                </c:pt>
                <c:pt idx="211">
                  <c:v>22.085000000000001</c:v>
                </c:pt>
                <c:pt idx="212">
                  <c:v>21.794</c:v>
                </c:pt>
                <c:pt idx="213">
                  <c:v>21.692</c:v>
                </c:pt>
                <c:pt idx="214">
                  <c:v>21.992000000000001</c:v>
                </c:pt>
                <c:pt idx="215">
                  <c:v>22.155999999999999</c:v>
                </c:pt>
                <c:pt idx="216">
                  <c:v>22.405999999999999</c:v>
                </c:pt>
                <c:pt idx="217">
                  <c:v>22.372</c:v>
                </c:pt>
                <c:pt idx="218">
                  <c:v>21.792000000000002</c:v>
                </c:pt>
                <c:pt idx="219">
                  <c:v>21.663</c:v>
                </c:pt>
                <c:pt idx="220">
                  <c:v>21.687000000000001</c:v>
                </c:pt>
                <c:pt idx="221">
                  <c:v>21.751999999999999</c:v>
                </c:pt>
                <c:pt idx="222">
                  <c:v>21.856999999999999</c:v>
                </c:pt>
                <c:pt idx="223">
                  <c:v>21.808</c:v>
                </c:pt>
                <c:pt idx="224">
                  <c:v>21.902999999999999</c:v>
                </c:pt>
                <c:pt idx="225">
                  <c:v>21.667000000000002</c:v>
                </c:pt>
                <c:pt idx="226">
                  <c:v>21.622</c:v>
                </c:pt>
                <c:pt idx="227">
                  <c:v>21.640999999999998</c:v>
                </c:pt>
                <c:pt idx="228">
                  <c:v>21.635000000000002</c:v>
                </c:pt>
                <c:pt idx="229">
                  <c:v>21.518999999999998</c:v>
                </c:pt>
                <c:pt idx="230">
                  <c:v>21.350999999999999</c:v>
                </c:pt>
                <c:pt idx="231">
                  <c:v>21.364000000000001</c:v>
                </c:pt>
                <c:pt idx="232">
                  <c:v>21.007000000000001</c:v>
                </c:pt>
                <c:pt idx="233">
                  <c:v>20.95</c:v>
                </c:pt>
                <c:pt idx="234">
                  <c:v>20.945</c:v>
                </c:pt>
                <c:pt idx="235">
                  <c:v>20.95</c:v>
                </c:pt>
                <c:pt idx="236">
                  <c:v>20.905999999999999</c:v>
                </c:pt>
                <c:pt idx="237">
                  <c:v>20.95</c:v>
                </c:pt>
                <c:pt idx="238">
                  <c:v>21.332000000000001</c:v>
                </c:pt>
                <c:pt idx="239">
                  <c:v>21.452000000000002</c:v>
                </c:pt>
                <c:pt idx="240">
                  <c:v>21.483000000000001</c:v>
                </c:pt>
                <c:pt idx="241">
                  <c:v>21.454999999999998</c:v>
                </c:pt>
                <c:pt idx="242">
                  <c:v>21.416</c:v>
                </c:pt>
                <c:pt idx="243">
                  <c:v>21.245999999999999</c:v>
                </c:pt>
                <c:pt idx="244">
                  <c:v>21.004999999999999</c:v>
                </c:pt>
                <c:pt idx="245">
                  <c:v>20.957999999999998</c:v>
                </c:pt>
                <c:pt idx="246">
                  <c:v>20.969000000000001</c:v>
                </c:pt>
                <c:pt idx="247">
                  <c:v>20.954000000000001</c:v>
                </c:pt>
                <c:pt idx="248">
                  <c:v>21.581</c:v>
                </c:pt>
                <c:pt idx="249">
                  <c:v>21.718</c:v>
                </c:pt>
                <c:pt idx="250">
                  <c:v>22.204999999999998</c:v>
                </c:pt>
                <c:pt idx="251">
                  <c:v>22.295000000000002</c:v>
                </c:pt>
                <c:pt idx="252">
                  <c:v>22.172999999999998</c:v>
                </c:pt>
                <c:pt idx="253">
                  <c:v>22.023</c:v>
                </c:pt>
                <c:pt idx="254">
                  <c:v>21.827999999999999</c:v>
                </c:pt>
                <c:pt idx="255">
                  <c:v>21.786000000000001</c:v>
                </c:pt>
                <c:pt idx="256">
                  <c:v>21.6</c:v>
                </c:pt>
                <c:pt idx="257">
                  <c:v>21.552</c:v>
                </c:pt>
                <c:pt idx="258">
                  <c:v>21.483000000000001</c:v>
                </c:pt>
                <c:pt idx="259">
                  <c:v>21.306000000000001</c:v>
                </c:pt>
                <c:pt idx="260">
                  <c:v>21.093</c:v>
                </c:pt>
                <c:pt idx="261">
                  <c:v>21.34</c:v>
                </c:pt>
                <c:pt idx="262">
                  <c:v>21.001000000000001</c:v>
                </c:pt>
                <c:pt idx="263">
                  <c:v>21.263000000000002</c:v>
                </c:pt>
                <c:pt idx="264">
                  <c:v>21.36</c:v>
                </c:pt>
                <c:pt idx="265">
                  <c:v>21.463000000000001</c:v>
                </c:pt>
                <c:pt idx="266">
                  <c:v>21.376999999999999</c:v>
                </c:pt>
                <c:pt idx="267">
                  <c:v>21.114000000000001</c:v>
                </c:pt>
                <c:pt idx="268">
                  <c:v>20.744</c:v>
                </c:pt>
                <c:pt idx="269">
                  <c:v>20.219000000000001</c:v>
                </c:pt>
                <c:pt idx="270">
                  <c:v>20.030999999999999</c:v>
                </c:pt>
                <c:pt idx="271">
                  <c:v>19.95</c:v>
                </c:pt>
                <c:pt idx="272">
                  <c:v>19.966000000000001</c:v>
                </c:pt>
                <c:pt idx="273">
                  <c:v>20.013000000000002</c:v>
                </c:pt>
                <c:pt idx="274">
                  <c:v>20.087</c:v>
                </c:pt>
                <c:pt idx="275">
                  <c:v>20.149000000000001</c:v>
                </c:pt>
                <c:pt idx="276">
                  <c:v>20.172000000000001</c:v>
                </c:pt>
                <c:pt idx="277">
                  <c:v>20.015000000000001</c:v>
                </c:pt>
                <c:pt idx="278">
                  <c:v>19.919</c:v>
                </c:pt>
                <c:pt idx="279">
                  <c:v>19.901</c:v>
                </c:pt>
                <c:pt idx="280">
                  <c:v>19.923999999999999</c:v>
                </c:pt>
                <c:pt idx="281">
                  <c:v>20.126000000000001</c:v>
                </c:pt>
                <c:pt idx="282">
                  <c:v>20.442</c:v>
                </c:pt>
                <c:pt idx="283">
                  <c:v>20.494</c:v>
                </c:pt>
                <c:pt idx="284">
                  <c:v>20.765000000000001</c:v>
                </c:pt>
                <c:pt idx="285">
                  <c:v>20.905000000000001</c:v>
                </c:pt>
                <c:pt idx="286">
                  <c:v>21.027999999999999</c:v>
                </c:pt>
                <c:pt idx="287">
                  <c:v>20.98</c:v>
                </c:pt>
                <c:pt idx="288">
                  <c:v>20.521000000000001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DB8-4FC8-8935-C06F619A2F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Sheet1!$B$1046:$B$1334</c15:sqref>
                        </c15:formulaRef>
                      </c:ext>
                    </c:extLst>
                    <c:numCache>
                      <c:formatCode>h:mm:ss</c:formatCode>
                      <c:ptCount val="289"/>
                      <c:pt idx="0">
                        <c:v>0.35077546296296297</c:v>
                      </c:pt>
                      <c:pt idx="1">
                        <c:v>0.35078703703703701</c:v>
                      </c:pt>
                      <c:pt idx="2">
                        <c:v>0.35079861111111116</c:v>
                      </c:pt>
                      <c:pt idx="3">
                        <c:v>0.35079861111111116</c:v>
                      </c:pt>
                      <c:pt idx="4">
                        <c:v>0.3508101851851852</c:v>
                      </c:pt>
                      <c:pt idx="5">
                        <c:v>0.35082175925925929</c:v>
                      </c:pt>
                      <c:pt idx="6">
                        <c:v>0.35083333333333333</c:v>
                      </c:pt>
                      <c:pt idx="7">
                        <c:v>0.35084490740740737</c:v>
                      </c:pt>
                      <c:pt idx="8">
                        <c:v>0.35085648148148146</c:v>
                      </c:pt>
                      <c:pt idx="9">
                        <c:v>0.3508680555555555</c:v>
                      </c:pt>
                      <c:pt idx="10">
                        <c:v>0.35087962962962965</c:v>
                      </c:pt>
                      <c:pt idx="11">
                        <c:v>0.35089120370370369</c:v>
                      </c:pt>
                      <c:pt idx="12">
                        <c:v>0.35090277777777779</c:v>
                      </c:pt>
                      <c:pt idx="13">
                        <c:v>0.35091435185185182</c:v>
                      </c:pt>
                      <c:pt idx="14">
                        <c:v>0.35092592592592592</c:v>
                      </c:pt>
                      <c:pt idx="15">
                        <c:v>0.35093749999999996</c:v>
                      </c:pt>
                      <c:pt idx="16">
                        <c:v>0.35094907407407411</c:v>
                      </c:pt>
                      <c:pt idx="17">
                        <c:v>0.35096064814814815</c:v>
                      </c:pt>
                      <c:pt idx="18">
                        <c:v>0.35097222222222224</c:v>
                      </c:pt>
                      <c:pt idx="19">
                        <c:v>0.35098379629629628</c:v>
                      </c:pt>
                      <c:pt idx="20">
                        <c:v>0.35099537037037037</c:v>
                      </c:pt>
                      <c:pt idx="21">
                        <c:v>0.35100694444444441</c:v>
                      </c:pt>
                      <c:pt idx="22">
                        <c:v>0.35101851851851856</c:v>
                      </c:pt>
                      <c:pt idx="23">
                        <c:v>0.3510300925925926</c:v>
                      </c:pt>
                      <c:pt idx="24">
                        <c:v>0.3510416666666667</c:v>
                      </c:pt>
                      <c:pt idx="25">
                        <c:v>0.35105324074074074</c:v>
                      </c:pt>
                      <c:pt idx="26">
                        <c:v>0.35106481481481483</c:v>
                      </c:pt>
                      <c:pt idx="27">
                        <c:v>0.35107638888888887</c:v>
                      </c:pt>
                      <c:pt idx="28">
                        <c:v>0.35108796296296302</c:v>
                      </c:pt>
                      <c:pt idx="29">
                        <c:v>0.35109953703703706</c:v>
                      </c:pt>
                      <c:pt idx="30">
                        <c:v>0.3511111111111111</c:v>
                      </c:pt>
                      <c:pt idx="31">
                        <c:v>0.35112268518518519</c:v>
                      </c:pt>
                      <c:pt idx="32">
                        <c:v>0.35113425925925923</c:v>
                      </c:pt>
                      <c:pt idx="33">
                        <c:v>0.35114583333333332</c:v>
                      </c:pt>
                      <c:pt idx="34">
                        <c:v>0.35115740740740736</c:v>
                      </c:pt>
                      <c:pt idx="35">
                        <c:v>0.35116898148148151</c:v>
                      </c:pt>
                      <c:pt idx="36">
                        <c:v>0.35118055555555555</c:v>
                      </c:pt>
                      <c:pt idx="37">
                        <c:v>0.35119212962962965</c:v>
                      </c:pt>
                      <c:pt idx="38">
                        <c:v>0.35120370370370368</c:v>
                      </c:pt>
                      <c:pt idx="39">
                        <c:v>0.35121527777777778</c:v>
                      </c:pt>
                      <c:pt idx="40">
                        <c:v>0.35122685185185182</c:v>
                      </c:pt>
                      <c:pt idx="41">
                        <c:v>0.35123842592592597</c:v>
                      </c:pt>
                      <c:pt idx="42">
                        <c:v>0.35125000000000001</c:v>
                      </c:pt>
                      <c:pt idx="43">
                        <c:v>0.3512615740740741</c:v>
                      </c:pt>
                      <c:pt idx="44">
                        <c:v>0.35127314814814814</c:v>
                      </c:pt>
                      <c:pt idx="45">
                        <c:v>0.35128472222222223</c:v>
                      </c:pt>
                      <c:pt idx="46">
                        <c:v>0.35129629629629627</c:v>
                      </c:pt>
                      <c:pt idx="47">
                        <c:v>0.35130787037037042</c:v>
                      </c:pt>
                      <c:pt idx="48">
                        <c:v>0.35131944444444446</c:v>
                      </c:pt>
                      <c:pt idx="49">
                        <c:v>0.3513310185185185</c:v>
                      </c:pt>
                      <c:pt idx="50">
                        <c:v>0.3513425925925926</c:v>
                      </c:pt>
                      <c:pt idx="51">
                        <c:v>0.35135416666666663</c:v>
                      </c:pt>
                      <c:pt idx="52">
                        <c:v>0.35136574074074073</c:v>
                      </c:pt>
                      <c:pt idx="53">
                        <c:v>0.35137731481481477</c:v>
                      </c:pt>
                      <c:pt idx="54">
                        <c:v>0.35138888888888892</c:v>
                      </c:pt>
                      <c:pt idx="55">
                        <c:v>0.35140046296296296</c:v>
                      </c:pt>
                      <c:pt idx="56">
                        <c:v>0.35141203703703705</c:v>
                      </c:pt>
                      <c:pt idx="57">
                        <c:v>0.35142361111111109</c:v>
                      </c:pt>
                      <c:pt idx="58">
                        <c:v>0.35143518518518518</c:v>
                      </c:pt>
                      <c:pt idx="59">
                        <c:v>0.35144675925925922</c:v>
                      </c:pt>
                      <c:pt idx="60">
                        <c:v>0.35212962962962963</c:v>
                      </c:pt>
                      <c:pt idx="61">
                        <c:v>0.35214120370370372</c:v>
                      </c:pt>
                      <c:pt idx="62">
                        <c:v>0.35215277777777776</c:v>
                      </c:pt>
                      <c:pt idx="63">
                        <c:v>0.35216435185185185</c:v>
                      </c:pt>
                      <c:pt idx="64">
                        <c:v>0.35217592592592589</c:v>
                      </c:pt>
                      <c:pt idx="65">
                        <c:v>0.35218750000000004</c:v>
                      </c:pt>
                      <c:pt idx="66">
                        <c:v>0.35219907407407408</c:v>
                      </c:pt>
                      <c:pt idx="67">
                        <c:v>0.35221064814814818</c:v>
                      </c:pt>
                      <c:pt idx="68">
                        <c:v>0.35222222222222221</c:v>
                      </c:pt>
                      <c:pt idx="69">
                        <c:v>0.35223379629629631</c:v>
                      </c:pt>
                      <c:pt idx="70">
                        <c:v>0.35224537037037035</c:v>
                      </c:pt>
                      <c:pt idx="71">
                        <c:v>0.3522569444444445</c:v>
                      </c:pt>
                      <c:pt idx="72">
                        <c:v>0.35226851851851854</c:v>
                      </c:pt>
                      <c:pt idx="73">
                        <c:v>0.35228009259259263</c:v>
                      </c:pt>
                      <c:pt idx="74">
                        <c:v>0.35229166666666667</c:v>
                      </c:pt>
                      <c:pt idx="75">
                        <c:v>0.35230324074074071</c:v>
                      </c:pt>
                      <c:pt idx="76">
                        <c:v>0.3523148148148148</c:v>
                      </c:pt>
                      <c:pt idx="77">
                        <c:v>0.35232638888888884</c:v>
                      </c:pt>
                      <c:pt idx="78">
                        <c:v>0.35233796296296299</c:v>
                      </c:pt>
                      <c:pt idx="79">
                        <c:v>0.35234953703703703</c:v>
                      </c:pt>
                      <c:pt idx="80">
                        <c:v>0.35236111111111112</c:v>
                      </c:pt>
                      <c:pt idx="81">
                        <c:v>0.35237268518518516</c:v>
                      </c:pt>
                      <c:pt idx="82">
                        <c:v>0.35238425925925926</c:v>
                      </c:pt>
                      <c:pt idx="83">
                        <c:v>0.3523958333333333</c:v>
                      </c:pt>
                      <c:pt idx="84">
                        <c:v>0.35240740740740745</c:v>
                      </c:pt>
                      <c:pt idx="85">
                        <c:v>0.35241898148148149</c:v>
                      </c:pt>
                      <c:pt idx="86">
                        <c:v>0.35243055555555558</c:v>
                      </c:pt>
                      <c:pt idx="87">
                        <c:v>0.35244212962962962</c:v>
                      </c:pt>
                      <c:pt idx="88">
                        <c:v>0.35245370370370371</c:v>
                      </c:pt>
                      <c:pt idx="89">
                        <c:v>0.35246527777777775</c:v>
                      </c:pt>
                      <c:pt idx="90">
                        <c:v>0.3524768518518519</c:v>
                      </c:pt>
                      <c:pt idx="91">
                        <c:v>0.35248842592592594</c:v>
                      </c:pt>
                      <c:pt idx="92">
                        <c:v>0.35250000000000004</c:v>
                      </c:pt>
                      <c:pt idx="93">
                        <c:v>0.35251157407407407</c:v>
                      </c:pt>
                      <c:pt idx="94">
                        <c:v>0.35252314814814811</c:v>
                      </c:pt>
                      <c:pt idx="95">
                        <c:v>0.35253472222222221</c:v>
                      </c:pt>
                      <c:pt idx="96">
                        <c:v>0.35254629629629625</c:v>
                      </c:pt>
                      <c:pt idx="97">
                        <c:v>0.3525578703703704</c:v>
                      </c:pt>
                      <c:pt idx="98">
                        <c:v>0.35256944444444444</c:v>
                      </c:pt>
                      <c:pt idx="99">
                        <c:v>0.35258101851851853</c:v>
                      </c:pt>
                      <c:pt idx="100">
                        <c:v>0.35259259259259257</c:v>
                      </c:pt>
                      <c:pt idx="101">
                        <c:v>0.35260416666666666</c:v>
                      </c:pt>
                      <c:pt idx="102">
                        <c:v>0.3526157407407407</c:v>
                      </c:pt>
                      <c:pt idx="103">
                        <c:v>0.35262731481481485</c:v>
                      </c:pt>
                      <c:pt idx="104">
                        <c:v>0.35263888888888889</c:v>
                      </c:pt>
                      <c:pt idx="105">
                        <c:v>0.35265046296296299</c:v>
                      </c:pt>
                      <c:pt idx="106">
                        <c:v>0.35266203703703702</c:v>
                      </c:pt>
                      <c:pt idx="107">
                        <c:v>0.35267361111111112</c:v>
                      </c:pt>
                      <c:pt idx="108">
                        <c:v>0.35268518518518516</c:v>
                      </c:pt>
                      <c:pt idx="109">
                        <c:v>0.35269675925925931</c:v>
                      </c:pt>
                      <c:pt idx="110">
                        <c:v>0.35297453703703702</c:v>
                      </c:pt>
                      <c:pt idx="111">
                        <c:v>0.35298611111111117</c:v>
                      </c:pt>
                      <c:pt idx="112">
                        <c:v>0.35299768518518521</c:v>
                      </c:pt>
                      <c:pt idx="113">
                        <c:v>0.35300925925925924</c:v>
                      </c:pt>
                      <c:pt idx="114">
                        <c:v>0.35302083333333334</c:v>
                      </c:pt>
                      <c:pt idx="115">
                        <c:v>0.35303240740740738</c:v>
                      </c:pt>
                      <c:pt idx="116">
                        <c:v>0.35304398148148147</c:v>
                      </c:pt>
                      <c:pt idx="117">
                        <c:v>0.35305555555555551</c:v>
                      </c:pt>
                      <c:pt idx="118">
                        <c:v>0.35306712962962966</c:v>
                      </c:pt>
                      <c:pt idx="119">
                        <c:v>0.3530787037037037</c:v>
                      </c:pt>
                      <c:pt idx="120">
                        <c:v>0.35309027777777779</c:v>
                      </c:pt>
                      <c:pt idx="121">
                        <c:v>0.35310185185185183</c:v>
                      </c:pt>
                      <c:pt idx="122">
                        <c:v>0.35311342592592593</c:v>
                      </c:pt>
                      <c:pt idx="123">
                        <c:v>0.35312499999999997</c:v>
                      </c:pt>
                      <c:pt idx="124">
                        <c:v>0.35313657407407412</c:v>
                      </c:pt>
                      <c:pt idx="125">
                        <c:v>0.35314814814814816</c:v>
                      </c:pt>
                      <c:pt idx="126">
                        <c:v>0.35315972222222225</c:v>
                      </c:pt>
                      <c:pt idx="127">
                        <c:v>0.35317129629629629</c:v>
                      </c:pt>
                      <c:pt idx="128">
                        <c:v>0.35318287037037038</c:v>
                      </c:pt>
                      <c:pt idx="129">
                        <c:v>0.35319444444444442</c:v>
                      </c:pt>
                      <c:pt idx="130">
                        <c:v>0.35320601851851857</c:v>
                      </c:pt>
                      <c:pt idx="131">
                        <c:v>0.35321759259259261</c:v>
                      </c:pt>
                      <c:pt idx="132">
                        <c:v>0.35322916666666665</c:v>
                      </c:pt>
                      <c:pt idx="133">
                        <c:v>0.35324074074074074</c:v>
                      </c:pt>
                      <c:pt idx="134">
                        <c:v>0.35325231481481478</c:v>
                      </c:pt>
                      <c:pt idx="135">
                        <c:v>0.35326388888888888</c:v>
                      </c:pt>
                      <c:pt idx="136">
                        <c:v>0.35327546296296292</c:v>
                      </c:pt>
                      <c:pt idx="137">
                        <c:v>0.35328703703703707</c:v>
                      </c:pt>
                      <c:pt idx="138">
                        <c:v>0.3532986111111111</c:v>
                      </c:pt>
                      <c:pt idx="139">
                        <c:v>0.3533101851851852</c:v>
                      </c:pt>
                      <c:pt idx="140">
                        <c:v>0.35332175925925924</c:v>
                      </c:pt>
                      <c:pt idx="141">
                        <c:v>0.35333333333333333</c:v>
                      </c:pt>
                      <c:pt idx="142">
                        <c:v>0.35334490740740737</c:v>
                      </c:pt>
                      <c:pt idx="143">
                        <c:v>0.35335648148148152</c:v>
                      </c:pt>
                      <c:pt idx="144">
                        <c:v>0.35336805555555556</c:v>
                      </c:pt>
                      <c:pt idx="145">
                        <c:v>0.35337962962962965</c:v>
                      </c:pt>
                      <c:pt idx="146">
                        <c:v>0.35339120370370369</c:v>
                      </c:pt>
                      <c:pt idx="147">
                        <c:v>0.35340277777777779</c:v>
                      </c:pt>
                      <c:pt idx="148">
                        <c:v>0.35341435185185183</c:v>
                      </c:pt>
                      <c:pt idx="149">
                        <c:v>0.35342592592592598</c:v>
                      </c:pt>
                      <c:pt idx="150">
                        <c:v>0.35343750000000002</c:v>
                      </c:pt>
                      <c:pt idx="151">
                        <c:v>0.35344907407407405</c:v>
                      </c:pt>
                      <c:pt idx="152">
                        <c:v>0.35346064814814815</c:v>
                      </c:pt>
                      <c:pt idx="153">
                        <c:v>0.35347222222222219</c:v>
                      </c:pt>
                      <c:pt idx="154">
                        <c:v>0.35371527777777773</c:v>
                      </c:pt>
                      <c:pt idx="155">
                        <c:v>0.35372685185185188</c:v>
                      </c:pt>
                      <c:pt idx="156">
                        <c:v>0.35373842592592591</c:v>
                      </c:pt>
                      <c:pt idx="157">
                        <c:v>0.35375000000000001</c:v>
                      </c:pt>
                      <c:pt idx="158">
                        <c:v>0.35376157407407405</c:v>
                      </c:pt>
                      <c:pt idx="159">
                        <c:v>0.35377314814814814</c:v>
                      </c:pt>
                      <c:pt idx="160">
                        <c:v>0.35378472222222218</c:v>
                      </c:pt>
                      <c:pt idx="161">
                        <c:v>0.35379629629629633</c:v>
                      </c:pt>
                      <c:pt idx="162">
                        <c:v>0.35380787037037037</c:v>
                      </c:pt>
                      <c:pt idx="163">
                        <c:v>0.35381944444444446</c:v>
                      </c:pt>
                      <c:pt idx="164">
                        <c:v>0.3538310185185185</c:v>
                      </c:pt>
                      <c:pt idx="165">
                        <c:v>0.3538425925925926</c:v>
                      </c:pt>
                      <c:pt idx="166">
                        <c:v>0.35385416666666664</c:v>
                      </c:pt>
                      <c:pt idx="167">
                        <c:v>0.35386574074074079</c:v>
                      </c:pt>
                      <c:pt idx="168">
                        <c:v>0.35387731481481483</c:v>
                      </c:pt>
                      <c:pt idx="169">
                        <c:v>0.35388888888888892</c:v>
                      </c:pt>
                      <c:pt idx="170">
                        <c:v>0.35390046296296296</c:v>
                      </c:pt>
                      <c:pt idx="171">
                        <c:v>0.35391203703703705</c:v>
                      </c:pt>
                      <c:pt idx="172">
                        <c:v>0.35392361111111109</c:v>
                      </c:pt>
                      <c:pt idx="173">
                        <c:v>0.35393518518518513</c:v>
                      </c:pt>
                      <c:pt idx="174">
                        <c:v>0.35394675925925928</c:v>
                      </c:pt>
                      <c:pt idx="175">
                        <c:v>0.35395833333333332</c:v>
                      </c:pt>
                      <c:pt idx="176">
                        <c:v>0.35396990740740741</c:v>
                      </c:pt>
                      <c:pt idx="177">
                        <c:v>0.35398148148148145</c:v>
                      </c:pt>
                      <c:pt idx="178">
                        <c:v>0.35399305555555555</c:v>
                      </c:pt>
                      <c:pt idx="179">
                        <c:v>0.35400462962962959</c:v>
                      </c:pt>
                      <c:pt idx="180">
                        <c:v>0.35401620370370374</c:v>
                      </c:pt>
                      <c:pt idx="181">
                        <c:v>0.35402777777777777</c:v>
                      </c:pt>
                      <c:pt idx="182">
                        <c:v>0.35403935185185187</c:v>
                      </c:pt>
                      <c:pt idx="183">
                        <c:v>0.35405092592592591</c:v>
                      </c:pt>
                      <c:pt idx="184">
                        <c:v>0.3540625</c:v>
                      </c:pt>
                      <c:pt idx="185">
                        <c:v>0.35407407407407404</c:v>
                      </c:pt>
                      <c:pt idx="186">
                        <c:v>0.35408564814814819</c:v>
                      </c:pt>
                      <c:pt idx="187">
                        <c:v>0.35409722222222223</c:v>
                      </c:pt>
                      <c:pt idx="188">
                        <c:v>0.35410879629629632</c:v>
                      </c:pt>
                      <c:pt idx="189">
                        <c:v>0.35412037037037036</c:v>
                      </c:pt>
                      <c:pt idx="190">
                        <c:v>0.35413194444444446</c:v>
                      </c:pt>
                      <c:pt idx="191">
                        <c:v>0.3541435185185185</c:v>
                      </c:pt>
                      <c:pt idx="192">
                        <c:v>0.35415509259259265</c:v>
                      </c:pt>
                      <c:pt idx="193">
                        <c:v>0.35416666666666669</c:v>
                      </c:pt>
                      <c:pt idx="194">
                        <c:v>0.35417824074074072</c:v>
                      </c:pt>
                      <c:pt idx="195">
                        <c:v>0.35418981481481482</c:v>
                      </c:pt>
                      <c:pt idx="196">
                        <c:v>0.35420138888888886</c:v>
                      </c:pt>
                      <c:pt idx="197">
                        <c:v>0.35421296296296295</c:v>
                      </c:pt>
                      <c:pt idx="198">
                        <c:v>0.35449074074074072</c:v>
                      </c:pt>
                      <c:pt idx="199">
                        <c:v>0.35450231481481481</c:v>
                      </c:pt>
                      <c:pt idx="200">
                        <c:v>0.35451388888888885</c:v>
                      </c:pt>
                      <c:pt idx="201">
                        <c:v>0.354525462962963</c:v>
                      </c:pt>
                      <c:pt idx="202">
                        <c:v>0.354525462962963</c:v>
                      </c:pt>
                      <c:pt idx="203">
                        <c:v>0.35453703703703704</c:v>
                      </c:pt>
                      <c:pt idx="204">
                        <c:v>0.35454861111111113</c:v>
                      </c:pt>
                      <c:pt idx="205">
                        <c:v>0.35456018518518517</c:v>
                      </c:pt>
                      <c:pt idx="206">
                        <c:v>0.35457175925925927</c:v>
                      </c:pt>
                      <c:pt idx="207">
                        <c:v>0.35458333333333331</c:v>
                      </c:pt>
                      <c:pt idx="208">
                        <c:v>0.35459490740740746</c:v>
                      </c:pt>
                      <c:pt idx="209">
                        <c:v>0.35460648148148149</c:v>
                      </c:pt>
                      <c:pt idx="210">
                        <c:v>0.35461805555555559</c:v>
                      </c:pt>
                      <c:pt idx="211">
                        <c:v>0.35462962962962963</c:v>
                      </c:pt>
                      <c:pt idx="212">
                        <c:v>0.35464120370370367</c:v>
                      </c:pt>
                      <c:pt idx="213">
                        <c:v>0.35465277777777776</c:v>
                      </c:pt>
                      <c:pt idx="214">
                        <c:v>0.3546643518518518</c:v>
                      </c:pt>
                      <c:pt idx="215">
                        <c:v>0.35467592592592595</c:v>
                      </c:pt>
                      <c:pt idx="216">
                        <c:v>0.35468749999999999</c:v>
                      </c:pt>
                      <c:pt idx="217">
                        <c:v>0.35469907407407408</c:v>
                      </c:pt>
                      <c:pt idx="218">
                        <c:v>0.35471064814814812</c:v>
                      </c:pt>
                      <c:pt idx="219">
                        <c:v>0.35472222222222222</c:v>
                      </c:pt>
                      <c:pt idx="220">
                        <c:v>0.35473379629629626</c:v>
                      </c:pt>
                      <c:pt idx="221">
                        <c:v>0.35474537037037041</c:v>
                      </c:pt>
                      <c:pt idx="222">
                        <c:v>0.35475694444444444</c:v>
                      </c:pt>
                      <c:pt idx="223">
                        <c:v>0.35476851851851854</c:v>
                      </c:pt>
                      <c:pt idx="224">
                        <c:v>0.35478009259259258</c:v>
                      </c:pt>
                      <c:pt idx="225">
                        <c:v>0.35479166666666667</c:v>
                      </c:pt>
                      <c:pt idx="226">
                        <c:v>0.35480324074074071</c:v>
                      </c:pt>
                      <c:pt idx="227">
                        <c:v>0.35481481481481486</c:v>
                      </c:pt>
                      <c:pt idx="228">
                        <c:v>0.3548263888888889</c:v>
                      </c:pt>
                      <c:pt idx="229">
                        <c:v>0.35483796296296299</c:v>
                      </c:pt>
                      <c:pt idx="230">
                        <c:v>0.35484953703703703</c:v>
                      </c:pt>
                      <c:pt idx="231">
                        <c:v>0.35486111111111113</c:v>
                      </c:pt>
                      <c:pt idx="232">
                        <c:v>0.35487268518518517</c:v>
                      </c:pt>
                      <c:pt idx="233">
                        <c:v>0.35488425925925932</c:v>
                      </c:pt>
                      <c:pt idx="234">
                        <c:v>0.35489583333333335</c:v>
                      </c:pt>
                      <c:pt idx="235">
                        <c:v>0.35490740740740739</c:v>
                      </c:pt>
                      <c:pt idx="236">
                        <c:v>0.35491898148148149</c:v>
                      </c:pt>
                      <c:pt idx="237">
                        <c:v>0.35493055555555553</c:v>
                      </c:pt>
                      <c:pt idx="238">
                        <c:v>0.35494212962962962</c:v>
                      </c:pt>
                      <c:pt idx="239">
                        <c:v>0.35495370370370366</c:v>
                      </c:pt>
                      <c:pt idx="240">
                        <c:v>0.35496527777777781</c:v>
                      </c:pt>
                      <c:pt idx="241">
                        <c:v>0.35497685185185185</c:v>
                      </c:pt>
                      <c:pt idx="242">
                        <c:v>0.35498842592592594</c:v>
                      </c:pt>
                      <c:pt idx="243">
                        <c:v>0.35499999999999998</c:v>
                      </c:pt>
                      <c:pt idx="244">
                        <c:v>0.35501157407407408</c:v>
                      </c:pt>
                      <c:pt idx="245">
                        <c:v>0.35502314814814812</c:v>
                      </c:pt>
                      <c:pt idx="246">
                        <c:v>0.35503472222222227</c:v>
                      </c:pt>
                      <c:pt idx="247">
                        <c:v>0.3550462962962963</c:v>
                      </c:pt>
                      <c:pt idx="248">
                        <c:v>0.35530092592592594</c:v>
                      </c:pt>
                      <c:pt idx="249">
                        <c:v>0.35531249999999998</c:v>
                      </c:pt>
                      <c:pt idx="250">
                        <c:v>0.35532407407407413</c:v>
                      </c:pt>
                      <c:pt idx="251">
                        <c:v>0.35533564814814816</c:v>
                      </c:pt>
                      <c:pt idx="252">
                        <c:v>0.3553472222222222</c:v>
                      </c:pt>
                      <c:pt idx="253">
                        <c:v>0.3553587962962963</c:v>
                      </c:pt>
                      <c:pt idx="254">
                        <c:v>0.35537037037037034</c:v>
                      </c:pt>
                      <c:pt idx="255">
                        <c:v>0.35538194444444443</c:v>
                      </c:pt>
                      <c:pt idx="256">
                        <c:v>0.35539351851851847</c:v>
                      </c:pt>
                      <c:pt idx="257">
                        <c:v>0.35540509259259262</c:v>
                      </c:pt>
                      <c:pt idx="258">
                        <c:v>0.35541666666666666</c:v>
                      </c:pt>
                      <c:pt idx="259">
                        <c:v>0.35542824074074075</c:v>
                      </c:pt>
                      <c:pt idx="260">
                        <c:v>0.35543981481481479</c:v>
                      </c:pt>
                      <c:pt idx="261">
                        <c:v>0.35545138888888889</c:v>
                      </c:pt>
                      <c:pt idx="262">
                        <c:v>0.35546296296296293</c:v>
                      </c:pt>
                      <c:pt idx="263">
                        <c:v>0.35547453703703707</c:v>
                      </c:pt>
                      <c:pt idx="264">
                        <c:v>0.35548611111111111</c:v>
                      </c:pt>
                      <c:pt idx="265">
                        <c:v>0.35549768518518521</c:v>
                      </c:pt>
                      <c:pt idx="266">
                        <c:v>0.35550925925925925</c:v>
                      </c:pt>
                      <c:pt idx="267">
                        <c:v>0.35550925925925925</c:v>
                      </c:pt>
                      <c:pt idx="268">
                        <c:v>0.35552083333333334</c:v>
                      </c:pt>
                      <c:pt idx="269">
                        <c:v>0.35553240740740738</c:v>
                      </c:pt>
                      <c:pt idx="270">
                        <c:v>0.35554398148148153</c:v>
                      </c:pt>
                      <c:pt idx="271">
                        <c:v>0.35555555555555557</c:v>
                      </c:pt>
                      <c:pt idx="272">
                        <c:v>0.35556712962962966</c:v>
                      </c:pt>
                      <c:pt idx="273">
                        <c:v>0.3555787037037037</c:v>
                      </c:pt>
                      <c:pt idx="274">
                        <c:v>0.35559027777777774</c:v>
                      </c:pt>
                      <c:pt idx="275">
                        <c:v>0.35560185185185184</c:v>
                      </c:pt>
                      <c:pt idx="276">
                        <c:v>0.35561342592592587</c:v>
                      </c:pt>
                      <c:pt idx="277">
                        <c:v>0.35562500000000002</c:v>
                      </c:pt>
                      <c:pt idx="278">
                        <c:v>0.35563657407407406</c:v>
                      </c:pt>
                      <c:pt idx="279">
                        <c:v>0.35564814814814816</c:v>
                      </c:pt>
                      <c:pt idx="280">
                        <c:v>0.3556597222222222</c:v>
                      </c:pt>
                      <c:pt idx="281">
                        <c:v>0.35567129629629629</c:v>
                      </c:pt>
                      <c:pt idx="282">
                        <c:v>0.35568287037037033</c:v>
                      </c:pt>
                      <c:pt idx="283">
                        <c:v>0.35569444444444448</c:v>
                      </c:pt>
                      <c:pt idx="284">
                        <c:v>0.35570601851851852</c:v>
                      </c:pt>
                      <c:pt idx="285">
                        <c:v>0.35571759259259261</c:v>
                      </c:pt>
                      <c:pt idx="286">
                        <c:v>0.35572916666666665</c:v>
                      </c:pt>
                      <c:pt idx="287">
                        <c:v>0.35574074074074075</c:v>
                      </c:pt>
                      <c:pt idx="288">
                        <c:v>0.35575231481481479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Sheet1!$E$1046:$E$1334</c15:sqref>
                        </c15:formulaRef>
                      </c:ext>
                    </c:extLst>
                    <c:numCache>
                      <c:formatCode>General</c:formatCode>
                      <c:ptCount val="289"/>
                      <c:pt idx="0">
                        <c:v>21.39</c:v>
                      </c:pt>
                      <c:pt idx="1">
                        <c:v>21.39</c:v>
                      </c:pt>
                      <c:pt idx="2">
                        <c:v>21.37</c:v>
                      </c:pt>
                      <c:pt idx="3">
                        <c:v>21.35</c:v>
                      </c:pt>
                      <c:pt idx="4">
                        <c:v>21.35</c:v>
                      </c:pt>
                      <c:pt idx="5">
                        <c:v>21.35</c:v>
                      </c:pt>
                      <c:pt idx="6">
                        <c:v>21.33</c:v>
                      </c:pt>
                      <c:pt idx="7">
                        <c:v>21.29</c:v>
                      </c:pt>
                      <c:pt idx="8">
                        <c:v>21.29</c:v>
                      </c:pt>
                      <c:pt idx="9">
                        <c:v>21.25</c:v>
                      </c:pt>
                      <c:pt idx="10">
                        <c:v>21.23</c:v>
                      </c:pt>
                      <c:pt idx="11">
                        <c:v>21.21</c:v>
                      </c:pt>
                      <c:pt idx="12">
                        <c:v>21.21</c:v>
                      </c:pt>
                      <c:pt idx="13">
                        <c:v>21.25</c:v>
                      </c:pt>
                      <c:pt idx="14">
                        <c:v>21.29</c:v>
                      </c:pt>
                      <c:pt idx="15">
                        <c:v>21.31</c:v>
                      </c:pt>
                      <c:pt idx="16">
                        <c:v>21.33</c:v>
                      </c:pt>
                      <c:pt idx="17">
                        <c:v>21.37</c:v>
                      </c:pt>
                      <c:pt idx="18">
                        <c:v>21.41</c:v>
                      </c:pt>
                      <c:pt idx="19">
                        <c:v>21.45</c:v>
                      </c:pt>
                      <c:pt idx="20">
                        <c:v>21.49</c:v>
                      </c:pt>
                      <c:pt idx="21">
                        <c:v>21.51</c:v>
                      </c:pt>
                      <c:pt idx="22">
                        <c:v>21.53</c:v>
                      </c:pt>
                      <c:pt idx="23">
                        <c:v>21.53</c:v>
                      </c:pt>
                      <c:pt idx="24">
                        <c:v>21.57</c:v>
                      </c:pt>
                      <c:pt idx="25">
                        <c:v>21.59</c:v>
                      </c:pt>
                      <c:pt idx="26">
                        <c:v>21.59</c:v>
                      </c:pt>
                      <c:pt idx="27">
                        <c:v>21.61</c:v>
                      </c:pt>
                      <c:pt idx="28">
                        <c:v>21.63</c:v>
                      </c:pt>
                      <c:pt idx="29">
                        <c:v>21.61</c:v>
                      </c:pt>
                      <c:pt idx="30">
                        <c:v>21.59</c:v>
                      </c:pt>
                      <c:pt idx="31">
                        <c:v>21.59</c:v>
                      </c:pt>
                      <c:pt idx="32">
                        <c:v>21.59</c:v>
                      </c:pt>
                      <c:pt idx="33">
                        <c:v>21.57</c:v>
                      </c:pt>
                      <c:pt idx="34">
                        <c:v>21.59</c:v>
                      </c:pt>
                      <c:pt idx="35">
                        <c:v>21.59</c:v>
                      </c:pt>
                      <c:pt idx="36">
                        <c:v>21.57</c:v>
                      </c:pt>
                      <c:pt idx="37">
                        <c:v>21.57</c:v>
                      </c:pt>
                      <c:pt idx="38">
                        <c:v>21.55</c:v>
                      </c:pt>
                      <c:pt idx="39">
                        <c:v>21.55</c:v>
                      </c:pt>
                      <c:pt idx="40">
                        <c:v>21.53</c:v>
                      </c:pt>
                      <c:pt idx="41">
                        <c:v>21.51</c:v>
                      </c:pt>
                      <c:pt idx="42">
                        <c:v>21.49</c:v>
                      </c:pt>
                      <c:pt idx="43">
                        <c:v>21.49</c:v>
                      </c:pt>
                      <c:pt idx="44">
                        <c:v>21.49</c:v>
                      </c:pt>
                      <c:pt idx="45">
                        <c:v>21.45</c:v>
                      </c:pt>
                      <c:pt idx="46">
                        <c:v>21.45</c:v>
                      </c:pt>
                      <c:pt idx="47">
                        <c:v>21.43</c:v>
                      </c:pt>
                      <c:pt idx="48">
                        <c:v>21.45</c:v>
                      </c:pt>
                      <c:pt idx="49">
                        <c:v>21.45</c:v>
                      </c:pt>
                      <c:pt idx="50">
                        <c:v>21.51</c:v>
                      </c:pt>
                      <c:pt idx="51">
                        <c:v>21.53</c:v>
                      </c:pt>
                      <c:pt idx="52">
                        <c:v>21.55</c:v>
                      </c:pt>
                      <c:pt idx="53">
                        <c:v>21.57</c:v>
                      </c:pt>
                      <c:pt idx="54">
                        <c:v>21.55</c:v>
                      </c:pt>
                      <c:pt idx="55">
                        <c:v>21.57</c:v>
                      </c:pt>
                      <c:pt idx="56">
                        <c:v>21.57</c:v>
                      </c:pt>
                      <c:pt idx="57">
                        <c:v>21.57</c:v>
                      </c:pt>
                      <c:pt idx="58">
                        <c:v>21.59</c:v>
                      </c:pt>
                      <c:pt idx="59">
                        <c:v>21.61</c:v>
                      </c:pt>
                      <c:pt idx="60">
                        <c:v>22.57</c:v>
                      </c:pt>
                      <c:pt idx="61">
                        <c:v>22.61</c:v>
                      </c:pt>
                      <c:pt idx="62">
                        <c:v>22.61</c:v>
                      </c:pt>
                      <c:pt idx="63">
                        <c:v>22.59</c:v>
                      </c:pt>
                      <c:pt idx="64">
                        <c:v>22.59</c:v>
                      </c:pt>
                      <c:pt idx="65">
                        <c:v>22.55</c:v>
                      </c:pt>
                      <c:pt idx="66">
                        <c:v>22.53</c:v>
                      </c:pt>
                      <c:pt idx="67">
                        <c:v>22.51</c:v>
                      </c:pt>
                      <c:pt idx="68">
                        <c:v>22.55</c:v>
                      </c:pt>
                      <c:pt idx="69">
                        <c:v>22.53</c:v>
                      </c:pt>
                      <c:pt idx="70">
                        <c:v>22.53</c:v>
                      </c:pt>
                      <c:pt idx="71">
                        <c:v>22.53</c:v>
                      </c:pt>
                      <c:pt idx="72">
                        <c:v>22.49</c:v>
                      </c:pt>
                      <c:pt idx="73">
                        <c:v>22.47</c:v>
                      </c:pt>
                      <c:pt idx="74">
                        <c:v>22.45</c:v>
                      </c:pt>
                      <c:pt idx="75">
                        <c:v>22.41</c:v>
                      </c:pt>
                      <c:pt idx="76">
                        <c:v>22.41</c:v>
                      </c:pt>
                      <c:pt idx="77">
                        <c:v>22.37</c:v>
                      </c:pt>
                      <c:pt idx="78">
                        <c:v>22.35</c:v>
                      </c:pt>
                      <c:pt idx="79">
                        <c:v>22.33</c:v>
                      </c:pt>
                      <c:pt idx="80">
                        <c:v>22.31</c:v>
                      </c:pt>
                      <c:pt idx="81">
                        <c:v>22.29</c:v>
                      </c:pt>
                      <c:pt idx="82">
                        <c:v>22.27</c:v>
                      </c:pt>
                      <c:pt idx="83">
                        <c:v>22.25</c:v>
                      </c:pt>
                      <c:pt idx="84">
                        <c:v>22.23</c:v>
                      </c:pt>
                      <c:pt idx="85">
                        <c:v>22.21</c:v>
                      </c:pt>
                      <c:pt idx="86">
                        <c:v>22.19</c:v>
                      </c:pt>
                      <c:pt idx="87">
                        <c:v>22.11</c:v>
                      </c:pt>
                      <c:pt idx="88">
                        <c:v>22.09</c:v>
                      </c:pt>
                      <c:pt idx="89">
                        <c:v>22.07</c:v>
                      </c:pt>
                      <c:pt idx="90">
                        <c:v>22.03</c:v>
                      </c:pt>
                      <c:pt idx="91">
                        <c:v>21.99</c:v>
                      </c:pt>
                      <c:pt idx="92">
                        <c:v>21.97</c:v>
                      </c:pt>
                      <c:pt idx="93">
                        <c:v>21.93</c:v>
                      </c:pt>
                      <c:pt idx="94">
                        <c:v>21.93</c:v>
                      </c:pt>
                      <c:pt idx="95">
                        <c:v>21.89</c:v>
                      </c:pt>
                      <c:pt idx="96">
                        <c:v>21.85</c:v>
                      </c:pt>
                      <c:pt idx="97">
                        <c:v>21.81</c:v>
                      </c:pt>
                      <c:pt idx="98">
                        <c:v>21.83</c:v>
                      </c:pt>
                      <c:pt idx="99">
                        <c:v>21.81</c:v>
                      </c:pt>
                      <c:pt idx="100">
                        <c:v>21.79</c:v>
                      </c:pt>
                      <c:pt idx="101">
                        <c:v>21.79</c:v>
                      </c:pt>
                      <c:pt idx="102">
                        <c:v>21.79</c:v>
                      </c:pt>
                      <c:pt idx="103">
                        <c:v>21.79</c:v>
                      </c:pt>
                      <c:pt idx="104">
                        <c:v>21.77</c:v>
                      </c:pt>
                      <c:pt idx="105">
                        <c:v>21.77</c:v>
                      </c:pt>
                      <c:pt idx="106">
                        <c:v>21.75</c:v>
                      </c:pt>
                      <c:pt idx="107">
                        <c:v>21.77</c:v>
                      </c:pt>
                      <c:pt idx="108">
                        <c:v>21.75</c:v>
                      </c:pt>
                      <c:pt idx="109">
                        <c:v>21.73</c:v>
                      </c:pt>
                      <c:pt idx="110">
                        <c:v>22.17</c:v>
                      </c:pt>
                      <c:pt idx="111">
                        <c:v>22.19</c:v>
                      </c:pt>
                      <c:pt idx="112">
                        <c:v>22.21</c:v>
                      </c:pt>
                      <c:pt idx="113">
                        <c:v>22.21</c:v>
                      </c:pt>
                      <c:pt idx="114">
                        <c:v>22.25</c:v>
                      </c:pt>
                      <c:pt idx="115">
                        <c:v>22.27</c:v>
                      </c:pt>
                      <c:pt idx="116">
                        <c:v>22.29</c:v>
                      </c:pt>
                      <c:pt idx="117">
                        <c:v>22.31</c:v>
                      </c:pt>
                      <c:pt idx="118">
                        <c:v>22.31</c:v>
                      </c:pt>
                      <c:pt idx="119">
                        <c:v>22.33</c:v>
                      </c:pt>
                      <c:pt idx="120">
                        <c:v>22.33</c:v>
                      </c:pt>
                      <c:pt idx="121">
                        <c:v>22.37</c:v>
                      </c:pt>
                      <c:pt idx="122">
                        <c:v>22.39</c:v>
                      </c:pt>
                      <c:pt idx="123">
                        <c:v>22.39</c:v>
                      </c:pt>
                      <c:pt idx="124">
                        <c:v>22.39</c:v>
                      </c:pt>
                      <c:pt idx="125">
                        <c:v>22.39</c:v>
                      </c:pt>
                      <c:pt idx="126">
                        <c:v>22.41</c:v>
                      </c:pt>
                      <c:pt idx="127">
                        <c:v>22.37</c:v>
                      </c:pt>
                      <c:pt idx="128">
                        <c:v>22.37</c:v>
                      </c:pt>
                      <c:pt idx="129">
                        <c:v>22.35</c:v>
                      </c:pt>
                      <c:pt idx="130">
                        <c:v>22.31</c:v>
                      </c:pt>
                      <c:pt idx="131">
                        <c:v>22.29</c:v>
                      </c:pt>
                      <c:pt idx="132">
                        <c:v>22.29</c:v>
                      </c:pt>
                      <c:pt idx="133">
                        <c:v>22.29</c:v>
                      </c:pt>
                      <c:pt idx="134">
                        <c:v>22.29</c:v>
                      </c:pt>
                      <c:pt idx="135">
                        <c:v>22.31</c:v>
                      </c:pt>
                      <c:pt idx="136">
                        <c:v>22.31</c:v>
                      </c:pt>
                      <c:pt idx="137">
                        <c:v>22.31</c:v>
                      </c:pt>
                      <c:pt idx="138">
                        <c:v>22.31</c:v>
                      </c:pt>
                      <c:pt idx="139">
                        <c:v>22.29</c:v>
                      </c:pt>
                      <c:pt idx="140">
                        <c:v>22.29</c:v>
                      </c:pt>
                      <c:pt idx="141">
                        <c:v>22.27</c:v>
                      </c:pt>
                      <c:pt idx="142">
                        <c:v>22.29</c:v>
                      </c:pt>
                      <c:pt idx="143">
                        <c:v>22.31</c:v>
                      </c:pt>
                      <c:pt idx="144">
                        <c:v>22.31</c:v>
                      </c:pt>
                      <c:pt idx="145">
                        <c:v>22.31</c:v>
                      </c:pt>
                      <c:pt idx="146">
                        <c:v>22.33</c:v>
                      </c:pt>
                      <c:pt idx="147">
                        <c:v>22.31</c:v>
                      </c:pt>
                      <c:pt idx="148">
                        <c:v>22.31</c:v>
                      </c:pt>
                      <c:pt idx="149">
                        <c:v>22.31</c:v>
                      </c:pt>
                      <c:pt idx="150">
                        <c:v>22.33</c:v>
                      </c:pt>
                      <c:pt idx="151">
                        <c:v>22.35</c:v>
                      </c:pt>
                      <c:pt idx="152">
                        <c:v>22.35</c:v>
                      </c:pt>
                      <c:pt idx="153">
                        <c:v>22.37</c:v>
                      </c:pt>
                      <c:pt idx="154">
                        <c:v>22.75</c:v>
                      </c:pt>
                      <c:pt idx="155">
                        <c:v>22.77</c:v>
                      </c:pt>
                      <c:pt idx="156">
                        <c:v>22.79</c:v>
                      </c:pt>
                      <c:pt idx="157">
                        <c:v>22.79</c:v>
                      </c:pt>
                      <c:pt idx="158">
                        <c:v>22.83</c:v>
                      </c:pt>
                      <c:pt idx="159">
                        <c:v>22.87</c:v>
                      </c:pt>
                      <c:pt idx="160">
                        <c:v>22.89</c:v>
                      </c:pt>
                      <c:pt idx="161">
                        <c:v>22.89</c:v>
                      </c:pt>
                      <c:pt idx="162">
                        <c:v>22.93</c:v>
                      </c:pt>
                      <c:pt idx="163">
                        <c:v>22.93</c:v>
                      </c:pt>
                      <c:pt idx="164">
                        <c:v>22.97</c:v>
                      </c:pt>
                      <c:pt idx="165">
                        <c:v>22.95</c:v>
                      </c:pt>
                      <c:pt idx="166">
                        <c:v>22.99</c:v>
                      </c:pt>
                      <c:pt idx="167">
                        <c:v>23.01</c:v>
                      </c:pt>
                      <c:pt idx="168">
                        <c:v>23.05</c:v>
                      </c:pt>
                      <c:pt idx="169">
                        <c:v>23.05</c:v>
                      </c:pt>
                      <c:pt idx="170">
                        <c:v>23.11</c:v>
                      </c:pt>
                      <c:pt idx="171">
                        <c:v>23.09</c:v>
                      </c:pt>
                      <c:pt idx="172">
                        <c:v>23.11</c:v>
                      </c:pt>
                      <c:pt idx="173">
                        <c:v>23.13</c:v>
                      </c:pt>
                      <c:pt idx="174">
                        <c:v>23.13</c:v>
                      </c:pt>
                      <c:pt idx="175">
                        <c:v>23.15</c:v>
                      </c:pt>
                      <c:pt idx="176">
                        <c:v>23.13</c:v>
                      </c:pt>
                      <c:pt idx="177">
                        <c:v>23.13</c:v>
                      </c:pt>
                      <c:pt idx="178">
                        <c:v>23.15</c:v>
                      </c:pt>
                      <c:pt idx="179">
                        <c:v>23.15</c:v>
                      </c:pt>
                      <c:pt idx="180">
                        <c:v>23.15</c:v>
                      </c:pt>
                      <c:pt idx="181">
                        <c:v>23.15</c:v>
                      </c:pt>
                      <c:pt idx="182">
                        <c:v>23.19</c:v>
                      </c:pt>
                      <c:pt idx="183">
                        <c:v>23.19</c:v>
                      </c:pt>
                      <c:pt idx="184">
                        <c:v>23.17</c:v>
                      </c:pt>
                      <c:pt idx="185">
                        <c:v>23.19</c:v>
                      </c:pt>
                      <c:pt idx="186">
                        <c:v>23.19</c:v>
                      </c:pt>
                      <c:pt idx="187">
                        <c:v>23.19</c:v>
                      </c:pt>
                      <c:pt idx="188">
                        <c:v>23.17</c:v>
                      </c:pt>
                      <c:pt idx="189">
                        <c:v>23.19</c:v>
                      </c:pt>
                      <c:pt idx="190">
                        <c:v>23.21</c:v>
                      </c:pt>
                      <c:pt idx="191">
                        <c:v>23.23</c:v>
                      </c:pt>
                      <c:pt idx="192">
                        <c:v>23.23</c:v>
                      </c:pt>
                      <c:pt idx="193">
                        <c:v>23.21</c:v>
                      </c:pt>
                      <c:pt idx="194">
                        <c:v>23.23</c:v>
                      </c:pt>
                      <c:pt idx="195">
                        <c:v>23.23</c:v>
                      </c:pt>
                      <c:pt idx="196">
                        <c:v>23.27</c:v>
                      </c:pt>
                      <c:pt idx="197">
                        <c:v>23.25</c:v>
                      </c:pt>
                      <c:pt idx="198">
                        <c:v>23.33</c:v>
                      </c:pt>
                      <c:pt idx="199">
                        <c:v>23.35</c:v>
                      </c:pt>
                      <c:pt idx="200">
                        <c:v>23.35</c:v>
                      </c:pt>
                      <c:pt idx="201">
                        <c:v>23.37</c:v>
                      </c:pt>
                      <c:pt idx="202">
                        <c:v>23.37</c:v>
                      </c:pt>
                      <c:pt idx="203">
                        <c:v>23.41</c:v>
                      </c:pt>
                      <c:pt idx="204">
                        <c:v>23.39</c:v>
                      </c:pt>
                      <c:pt idx="205">
                        <c:v>23.43</c:v>
                      </c:pt>
                      <c:pt idx="206">
                        <c:v>23.43</c:v>
                      </c:pt>
                      <c:pt idx="207">
                        <c:v>23.43</c:v>
                      </c:pt>
                      <c:pt idx="208">
                        <c:v>23.43</c:v>
                      </c:pt>
                      <c:pt idx="209">
                        <c:v>23.45</c:v>
                      </c:pt>
                      <c:pt idx="210">
                        <c:v>23.47</c:v>
                      </c:pt>
                      <c:pt idx="211">
                        <c:v>23.47</c:v>
                      </c:pt>
                      <c:pt idx="212">
                        <c:v>23.47</c:v>
                      </c:pt>
                      <c:pt idx="213">
                        <c:v>23.45</c:v>
                      </c:pt>
                      <c:pt idx="214">
                        <c:v>23.47</c:v>
                      </c:pt>
                      <c:pt idx="215">
                        <c:v>23.49</c:v>
                      </c:pt>
                      <c:pt idx="216">
                        <c:v>23.53</c:v>
                      </c:pt>
                      <c:pt idx="217">
                        <c:v>23.55</c:v>
                      </c:pt>
                      <c:pt idx="218">
                        <c:v>23.53</c:v>
                      </c:pt>
                      <c:pt idx="219">
                        <c:v>23.53</c:v>
                      </c:pt>
                      <c:pt idx="220">
                        <c:v>23.53</c:v>
                      </c:pt>
                      <c:pt idx="221">
                        <c:v>23.55</c:v>
                      </c:pt>
                      <c:pt idx="222">
                        <c:v>23.55</c:v>
                      </c:pt>
                      <c:pt idx="223">
                        <c:v>23.57</c:v>
                      </c:pt>
                      <c:pt idx="224">
                        <c:v>23.57</c:v>
                      </c:pt>
                      <c:pt idx="225">
                        <c:v>23.57</c:v>
                      </c:pt>
                      <c:pt idx="226">
                        <c:v>23.57</c:v>
                      </c:pt>
                      <c:pt idx="227">
                        <c:v>23.57</c:v>
                      </c:pt>
                      <c:pt idx="228">
                        <c:v>23.57</c:v>
                      </c:pt>
                      <c:pt idx="229">
                        <c:v>23.57</c:v>
                      </c:pt>
                      <c:pt idx="230">
                        <c:v>23.55</c:v>
                      </c:pt>
                      <c:pt idx="231">
                        <c:v>23.55</c:v>
                      </c:pt>
                      <c:pt idx="232">
                        <c:v>23.55</c:v>
                      </c:pt>
                      <c:pt idx="233">
                        <c:v>23.53</c:v>
                      </c:pt>
                      <c:pt idx="234">
                        <c:v>23.53</c:v>
                      </c:pt>
                      <c:pt idx="235">
                        <c:v>23.53</c:v>
                      </c:pt>
                      <c:pt idx="236">
                        <c:v>23.51</c:v>
                      </c:pt>
                      <c:pt idx="237">
                        <c:v>23.55</c:v>
                      </c:pt>
                      <c:pt idx="238">
                        <c:v>23.53</c:v>
                      </c:pt>
                      <c:pt idx="239">
                        <c:v>23.55</c:v>
                      </c:pt>
                      <c:pt idx="240">
                        <c:v>23.55</c:v>
                      </c:pt>
                      <c:pt idx="241">
                        <c:v>23.57</c:v>
                      </c:pt>
                      <c:pt idx="242">
                        <c:v>23.59</c:v>
                      </c:pt>
                      <c:pt idx="243">
                        <c:v>23.61</c:v>
                      </c:pt>
                      <c:pt idx="244">
                        <c:v>23.63</c:v>
                      </c:pt>
                      <c:pt idx="245">
                        <c:v>23.65</c:v>
                      </c:pt>
                      <c:pt idx="246">
                        <c:v>23.61</c:v>
                      </c:pt>
                      <c:pt idx="247">
                        <c:v>23.63</c:v>
                      </c:pt>
                      <c:pt idx="248">
                        <c:v>23.63</c:v>
                      </c:pt>
                      <c:pt idx="249">
                        <c:v>23.63</c:v>
                      </c:pt>
                      <c:pt idx="250">
                        <c:v>23.65</c:v>
                      </c:pt>
                      <c:pt idx="251">
                        <c:v>23.65</c:v>
                      </c:pt>
                      <c:pt idx="252">
                        <c:v>23.67</c:v>
                      </c:pt>
                      <c:pt idx="253">
                        <c:v>23.65</c:v>
                      </c:pt>
                      <c:pt idx="254">
                        <c:v>23.65</c:v>
                      </c:pt>
                      <c:pt idx="255">
                        <c:v>23.65</c:v>
                      </c:pt>
                      <c:pt idx="256">
                        <c:v>23.65</c:v>
                      </c:pt>
                      <c:pt idx="257">
                        <c:v>23.65</c:v>
                      </c:pt>
                      <c:pt idx="258">
                        <c:v>23.63</c:v>
                      </c:pt>
                      <c:pt idx="259">
                        <c:v>23.63</c:v>
                      </c:pt>
                      <c:pt idx="260">
                        <c:v>23.63</c:v>
                      </c:pt>
                      <c:pt idx="261">
                        <c:v>23.65</c:v>
                      </c:pt>
                      <c:pt idx="262">
                        <c:v>23.65</c:v>
                      </c:pt>
                      <c:pt idx="263">
                        <c:v>23.67</c:v>
                      </c:pt>
                      <c:pt idx="264">
                        <c:v>23.69</c:v>
                      </c:pt>
                      <c:pt idx="265">
                        <c:v>23.67</c:v>
                      </c:pt>
                      <c:pt idx="266">
                        <c:v>23.69</c:v>
                      </c:pt>
                      <c:pt idx="267">
                        <c:v>23.67</c:v>
                      </c:pt>
                      <c:pt idx="268">
                        <c:v>23.67</c:v>
                      </c:pt>
                      <c:pt idx="269">
                        <c:v>23.69</c:v>
                      </c:pt>
                      <c:pt idx="270">
                        <c:v>23.67</c:v>
                      </c:pt>
                      <c:pt idx="271">
                        <c:v>23.63</c:v>
                      </c:pt>
                      <c:pt idx="272">
                        <c:v>23.63</c:v>
                      </c:pt>
                      <c:pt idx="273">
                        <c:v>23.63</c:v>
                      </c:pt>
                      <c:pt idx="274">
                        <c:v>23.63</c:v>
                      </c:pt>
                      <c:pt idx="275">
                        <c:v>23.63</c:v>
                      </c:pt>
                      <c:pt idx="276">
                        <c:v>23.61</c:v>
                      </c:pt>
                      <c:pt idx="277">
                        <c:v>23.61</c:v>
                      </c:pt>
                      <c:pt idx="278">
                        <c:v>23.61</c:v>
                      </c:pt>
                      <c:pt idx="279">
                        <c:v>23.59</c:v>
                      </c:pt>
                      <c:pt idx="280">
                        <c:v>23.59</c:v>
                      </c:pt>
                      <c:pt idx="281">
                        <c:v>23.59</c:v>
                      </c:pt>
                      <c:pt idx="282">
                        <c:v>23.59</c:v>
                      </c:pt>
                      <c:pt idx="283">
                        <c:v>23.59</c:v>
                      </c:pt>
                      <c:pt idx="284">
                        <c:v>23.59</c:v>
                      </c:pt>
                      <c:pt idx="285">
                        <c:v>23.61</c:v>
                      </c:pt>
                      <c:pt idx="286">
                        <c:v>23.63</c:v>
                      </c:pt>
                      <c:pt idx="287">
                        <c:v>23.65</c:v>
                      </c:pt>
                      <c:pt idx="288">
                        <c:v>23.63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DDB8-4FC8-8935-C06F619A2F7F}"/>
                  </c:ext>
                </c:extLst>
              </c15:ser>
            </c15:filteredScatterSeries>
            <c15:filteredScatterSeries>
              <c15:ser>
                <c:idx val="4"/>
                <c:order val="4"/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Sheet1!$B$1046:$B$1334</c15:sqref>
                        </c15:formulaRef>
                      </c:ext>
                    </c:extLst>
                    <c:numCache>
                      <c:formatCode>h:mm:ss</c:formatCode>
                      <c:ptCount val="289"/>
                      <c:pt idx="0">
                        <c:v>0.35077546296296297</c:v>
                      </c:pt>
                      <c:pt idx="1">
                        <c:v>0.35078703703703701</c:v>
                      </c:pt>
                      <c:pt idx="2">
                        <c:v>0.35079861111111116</c:v>
                      </c:pt>
                      <c:pt idx="3">
                        <c:v>0.35079861111111116</c:v>
                      </c:pt>
                      <c:pt idx="4">
                        <c:v>0.3508101851851852</c:v>
                      </c:pt>
                      <c:pt idx="5">
                        <c:v>0.35082175925925929</c:v>
                      </c:pt>
                      <c:pt idx="6">
                        <c:v>0.35083333333333333</c:v>
                      </c:pt>
                      <c:pt idx="7">
                        <c:v>0.35084490740740737</c:v>
                      </c:pt>
                      <c:pt idx="8">
                        <c:v>0.35085648148148146</c:v>
                      </c:pt>
                      <c:pt idx="9">
                        <c:v>0.3508680555555555</c:v>
                      </c:pt>
                      <c:pt idx="10">
                        <c:v>0.35087962962962965</c:v>
                      </c:pt>
                      <c:pt idx="11">
                        <c:v>0.35089120370370369</c:v>
                      </c:pt>
                      <c:pt idx="12">
                        <c:v>0.35090277777777779</c:v>
                      </c:pt>
                      <c:pt idx="13">
                        <c:v>0.35091435185185182</c:v>
                      </c:pt>
                      <c:pt idx="14">
                        <c:v>0.35092592592592592</c:v>
                      </c:pt>
                      <c:pt idx="15">
                        <c:v>0.35093749999999996</c:v>
                      </c:pt>
                      <c:pt idx="16">
                        <c:v>0.35094907407407411</c:v>
                      </c:pt>
                      <c:pt idx="17">
                        <c:v>0.35096064814814815</c:v>
                      </c:pt>
                      <c:pt idx="18">
                        <c:v>0.35097222222222224</c:v>
                      </c:pt>
                      <c:pt idx="19">
                        <c:v>0.35098379629629628</c:v>
                      </c:pt>
                      <c:pt idx="20">
                        <c:v>0.35099537037037037</c:v>
                      </c:pt>
                      <c:pt idx="21">
                        <c:v>0.35100694444444441</c:v>
                      </c:pt>
                      <c:pt idx="22">
                        <c:v>0.35101851851851856</c:v>
                      </c:pt>
                      <c:pt idx="23">
                        <c:v>0.3510300925925926</c:v>
                      </c:pt>
                      <c:pt idx="24">
                        <c:v>0.3510416666666667</c:v>
                      </c:pt>
                      <c:pt idx="25">
                        <c:v>0.35105324074074074</c:v>
                      </c:pt>
                      <c:pt idx="26">
                        <c:v>0.35106481481481483</c:v>
                      </c:pt>
                      <c:pt idx="27">
                        <c:v>0.35107638888888887</c:v>
                      </c:pt>
                      <c:pt idx="28">
                        <c:v>0.35108796296296302</c:v>
                      </c:pt>
                      <c:pt idx="29">
                        <c:v>0.35109953703703706</c:v>
                      </c:pt>
                      <c:pt idx="30">
                        <c:v>0.3511111111111111</c:v>
                      </c:pt>
                      <c:pt idx="31">
                        <c:v>0.35112268518518519</c:v>
                      </c:pt>
                      <c:pt idx="32">
                        <c:v>0.35113425925925923</c:v>
                      </c:pt>
                      <c:pt idx="33">
                        <c:v>0.35114583333333332</c:v>
                      </c:pt>
                      <c:pt idx="34">
                        <c:v>0.35115740740740736</c:v>
                      </c:pt>
                      <c:pt idx="35">
                        <c:v>0.35116898148148151</c:v>
                      </c:pt>
                      <c:pt idx="36">
                        <c:v>0.35118055555555555</c:v>
                      </c:pt>
                      <c:pt idx="37">
                        <c:v>0.35119212962962965</c:v>
                      </c:pt>
                      <c:pt idx="38">
                        <c:v>0.35120370370370368</c:v>
                      </c:pt>
                      <c:pt idx="39">
                        <c:v>0.35121527777777778</c:v>
                      </c:pt>
                      <c:pt idx="40">
                        <c:v>0.35122685185185182</c:v>
                      </c:pt>
                      <c:pt idx="41">
                        <c:v>0.35123842592592597</c:v>
                      </c:pt>
                      <c:pt idx="42">
                        <c:v>0.35125000000000001</c:v>
                      </c:pt>
                      <c:pt idx="43">
                        <c:v>0.3512615740740741</c:v>
                      </c:pt>
                      <c:pt idx="44">
                        <c:v>0.35127314814814814</c:v>
                      </c:pt>
                      <c:pt idx="45">
                        <c:v>0.35128472222222223</c:v>
                      </c:pt>
                      <c:pt idx="46">
                        <c:v>0.35129629629629627</c:v>
                      </c:pt>
                      <c:pt idx="47">
                        <c:v>0.35130787037037042</c:v>
                      </c:pt>
                      <c:pt idx="48">
                        <c:v>0.35131944444444446</c:v>
                      </c:pt>
                      <c:pt idx="49">
                        <c:v>0.3513310185185185</c:v>
                      </c:pt>
                      <c:pt idx="50">
                        <c:v>0.3513425925925926</c:v>
                      </c:pt>
                      <c:pt idx="51">
                        <c:v>0.35135416666666663</c:v>
                      </c:pt>
                      <c:pt idx="52">
                        <c:v>0.35136574074074073</c:v>
                      </c:pt>
                      <c:pt idx="53">
                        <c:v>0.35137731481481477</c:v>
                      </c:pt>
                      <c:pt idx="54">
                        <c:v>0.35138888888888892</c:v>
                      </c:pt>
                      <c:pt idx="55">
                        <c:v>0.35140046296296296</c:v>
                      </c:pt>
                      <c:pt idx="56">
                        <c:v>0.35141203703703705</c:v>
                      </c:pt>
                      <c:pt idx="57">
                        <c:v>0.35142361111111109</c:v>
                      </c:pt>
                      <c:pt idx="58">
                        <c:v>0.35143518518518518</c:v>
                      </c:pt>
                      <c:pt idx="59">
                        <c:v>0.35144675925925922</c:v>
                      </c:pt>
                      <c:pt idx="60">
                        <c:v>0.35212962962962963</c:v>
                      </c:pt>
                      <c:pt idx="61">
                        <c:v>0.35214120370370372</c:v>
                      </c:pt>
                      <c:pt idx="62">
                        <c:v>0.35215277777777776</c:v>
                      </c:pt>
                      <c:pt idx="63">
                        <c:v>0.35216435185185185</c:v>
                      </c:pt>
                      <c:pt idx="64">
                        <c:v>0.35217592592592589</c:v>
                      </c:pt>
                      <c:pt idx="65">
                        <c:v>0.35218750000000004</c:v>
                      </c:pt>
                      <c:pt idx="66">
                        <c:v>0.35219907407407408</c:v>
                      </c:pt>
                      <c:pt idx="67">
                        <c:v>0.35221064814814818</c:v>
                      </c:pt>
                      <c:pt idx="68">
                        <c:v>0.35222222222222221</c:v>
                      </c:pt>
                      <c:pt idx="69">
                        <c:v>0.35223379629629631</c:v>
                      </c:pt>
                      <c:pt idx="70">
                        <c:v>0.35224537037037035</c:v>
                      </c:pt>
                      <c:pt idx="71">
                        <c:v>0.3522569444444445</c:v>
                      </c:pt>
                      <c:pt idx="72">
                        <c:v>0.35226851851851854</c:v>
                      </c:pt>
                      <c:pt idx="73">
                        <c:v>0.35228009259259263</c:v>
                      </c:pt>
                      <c:pt idx="74">
                        <c:v>0.35229166666666667</c:v>
                      </c:pt>
                      <c:pt idx="75">
                        <c:v>0.35230324074074071</c:v>
                      </c:pt>
                      <c:pt idx="76">
                        <c:v>0.3523148148148148</c:v>
                      </c:pt>
                      <c:pt idx="77">
                        <c:v>0.35232638888888884</c:v>
                      </c:pt>
                      <c:pt idx="78">
                        <c:v>0.35233796296296299</c:v>
                      </c:pt>
                      <c:pt idx="79">
                        <c:v>0.35234953703703703</c:v>
                      </c:pt>
                      <c:pt idx="80">
                        <c:v>0.35236111111111112</c:v>
                      </c:pt>
                      <c:pt idx="81">
                        <c:v>0.35237268518518516</c:v>
                      </c:pt>
                      <c:pt idx="82">
                        <c:v>0.35238425925925926</c:v>
                      </c:pt>
                      <c:pt idx="83">
                        <c:v>0.3523958333333333</c:v>
                      </c:pt>
                      <c:pt idx="84">
                        <c:v>0.35240740740740745</c:v>
                      </c:pt>
                      <c:pt idx="85">
                        <c:v>0.35241898148148149</c:v>
                      </c:pt>
                      <c:pt idx="86">
                        <c:v>0.35243055555555558</c:v>
                      </c:pt>
                      <c:pt idx="87">
                        <c:v>0.35244212962962962</c:v>
                      </c:pt>
                      <c:pt idx="88">
                        <c:v>0.35245370370370371</c:v>
                      </c:pt>
                      <c:pt idx="89">
                        <c:v>0.35246527777777775</c:v>
                      </c:pt>
                      <c:pt idx="90">
                        <c:v>0.3524768518518519</c:v>
                      </c:pt>
                      <c:pt idx="91">
                        <c:v>0.35248842592592594</c:v>
                      </c:pt>
                      <c:pt idx="92">
                        <c:v>0.35250000000000004</c:v>
                      </c:pt>
                      <c:pt idx="93">
                        <c:v>0.35251157407407407</c:v>
                      </c:pt>
                      <c:pt idx="94">
                        <c:v>0.35252314814814811</c:v>
                      </c:pt>
                      <c:pt idx="95">
                        <c:v>0.35253472222222221</c:v>
                      </c:pt>
                      <c:pt idx="96">
                        <c:v>0.35254629629629625</c:v>
                      </c:pt>
                      <c:pt idx="97">
                        <c:v>0.3525578703703704</c:v>
                      </c:pt>
                      <c:pt idx="98">
                        <c:v>0.35256944444444444</c:v>
                      </c:pt>
                      <c:pt idx="99">
                        <c:v>0.35258101851851853</c:v>
                      </c:pt>
                      <c:pt idx="100">
                        <c:v>0.35259259259259257</c:v>
                      </c:pt>
                      <c:pt idx="101">
                        <c:v>0.35260416666666666</c:v>
                      </c:pt>
                      <c:pt idx="102">
                        <c:v>0.3526157407407407</c:v>
                      </c:pt>
                      <c:pt idx="103">
                        <c:v>0.35262731481481485</c:v>
                      </c:pt>
                      <c:pt idx="104">
                        <c:v>0.35263888888888889</c:v>
                      </c:pt>
                      <c:pt idx="105">
                        <c:v>0.35265046296296299</c:v>
                      </c:pt>
                      <c:pt idx="106">
                        <c:v>0.35266203703703702</c:v>
                      </c:pt>
                      <c:pt idx="107">
                        <c:v>0.35267361111111112</c:v>
                      </c:pt>
                      <c:pt idx="108">
                        <c:v>0.35268518518518516</c:v>
                      </c:pt>
                      <c:pt idx="109">
                        <c:v>0.35269675925925931</c:v>
                      </c:pt>
                      <c:pt idx="110">
                        <c:v>0.35297453703703702</c:v>
                      </c:pt>
                      <c:pt idx="111">
                        <c:v>0.35298611111111117</c:v>
                      </c:pt>
                      <c:pt idx="112">
                        <c:v>0.35299768518518521</c:v>
                      </c:pt>
                      <c:pt idx="113">
                        <c:v>0.35300925925925924</c:v>
                      </c:pt>
                      <c:pt idx="114">
                        <c:v>0.35302083333333334</c:v>
                      </c:pt>
                      <c:pt idx="115">
                        <c:v>0.35303240740740738</c:v>
                      </c:pt>
                      <c:pt idx="116">
                        <c:v>0.35304398148148147</c:v>
                      </c:pt>
                      <c:pt idx="117">
                        <c:v>0.35305555555555551</c:v>
                      </c:pt>
                      <c:pt idx="118">
                        <c:v>0.35306712962962966</c:v>
                      </c:pt>
                      <c:pt idx="119">
                        <c:v>0.3530787037037037</c:v>
                      </c:pt>
                      <c:pt idx="120">
                        <c:v>0.35309027777777779</c:v>
                      </c:pt>
                      <c:pt idx="121">
                        <c:v>0.35310185185185183</c:v>
                      </c:pt>
                      <c:pt idx="122">
                        <c:v>0.35311342592592593</c:v>
                      </c:pt>
                      <c:pt idx="123">
                        <c:v>0.35312499999999997</c:v>
                      </c:pt>
                      <c:pt idx="124">
                        <c:v>0.35313657407407412</c:v>
                      </c:pt>
                      <c:pt idx="125">
                        <c:v>0.35314814814814816</c:v>
                      </c:pt>
                      <c:pt idx="126">
                        <c:v>0.35315972222222225</c:v>
                      </c:pt>
                      <c:pt idx="127">
                        <c:v>0.35317129629629629</c:v>
                      </c:pt>
                      <c:pt idx="128">
                        <c:v>0.35318287037037038</c:v>
                      </c:pt>
                      <c:pt idx="129">
                        <c:v>0.35319444444444442</c:v>
                      </c:pt>
                      <c:pt idx="130">
                        <c:v>0.35320601851851857</c:v>
                      </c:pt>
                      <c:pt idx="131">
                        <c:v>0.35321759259259261</c:v>
                      </c:pt>
                      <c:pt idx="132">
                        <c:v>0.35322916666666665</c:v>
                      </c:pt>
                      <c:pt idx="133">
                        <c:v>0.35324074074074074</c:v>
                      </c:pt>
                      <c:pt idx="134">
                        <c:v>0.35325231481481478</c:v>
                      </c:pt>
                      <c:pt idx="135">
                        <c:v>0.35326388888888888</c:v>
                      </c:pt>
                      <c:pt idx="136">
                        <c:v>0.35327546296296292</c:v>
                      </c:pt>
                      <c:pt idx="137">
                        <c:v>0.35328703703703707</c:v>
                      </c:pt>
                      <c:pt idx="138">
                        <c:v>0.3532986111111111</c:v>
                      </c:pt>
                      <c:pt idx="139">
                        <c:v>0.3533101851851852</c:v>
                      </c:pt>
                      <c:pt idx="140">
                        <c:v>0.35332175925925924</c:v>
                      </c:pt>
                      <c:pt idx="141">
                        <c:v>0.35333333333333333</c:v>
                      </c:pt>
                      <c:pt idx="142">
                        <c:v>0.35334490740740737</c:v>
                      </c:pt>
                      <c:pt idx="143">
                        <c:v>0.35335648148148152</c:v>
                      </c:pt>
                      <c:pt idx="144">
                        <c:v>0.35336805555555556</c:v>
                      </c:pt>
                      <c:pt idx="145">
                        <c:v>0.35337962962962965</c:v>
                      </c:pt>
                      <c:pt idx="146">
                        <c:v>0.35339120370370369</c:v>
                      </c:pt>
                      <c:pt idx="147">
                        <c:v>0.35340277777777779</c:v>
                      </c:pt>
                      <c:pt idx="148">
                        <c:v>0.35341435185185183</c:v>
                      </c:pt>
                      <c:pt idx="149">
                        <c:v>0.35342592592592598</c:v>
                      </c:pt>
                      <c:pt idx="150">
                        <c:v>0.35343750000000002</c:v>
                      </c:pt>
                      <c:pt idx="151">
                        <c:v>0.35344907407407405</c:v>
                      </c:pt>
                      <c:pt idx="152">
                        <c:v>0.35346064814814815</c:v>
                      </c:pt>
                      <c:pt idx="153">
                        <c:v>0.35347222222222219</c:v>
                      </c:pt>
                      <c:pt idx="154">
                        <c:v>0.35371527777777773</c:v>
                      </c:pt>
                      <c:pt idx="155">
                        <c:v>0.35372685185185188</c:v>
                      </c:pt>
                      <c:pt idx="156">
                        <c:v>0.35373842592592591</c:v>
                      </c:pt>
                      <c:pt idx="157">
                        <c:v>0.35375000000000001</c:v>
                      </c:pt>
                      <c:pt idx="158">
                        <c:v>0.35376157407407405</c:v>
                      </c:pt>
                      <c:pt idx="159">
                        <c:v>0.35377314814814814</c:v>
                      </c:pt>
                      <c:pt idx="160">
                        <c:v>0.35378472222222218</c:v>
                      </c:pt>
                      <c:pt idx="161">
                        <c:v>0.35379629629629633</c:v>
                      </c:pt>
                      <c:pt idx="162">
                        <c:v>0.35380787037037037</c:v>
                      </c:pt>
                      <c:pt idx="163">
                        <c:v>0.35381944444444446</c:v>
                      </c:pt>
                      <c:pt idx="164">
                        <c:v>0.3538310185185185</c:v>
                      </c:pt>
                      <c:pt idx="165">
                        <c:v>0.3538425925925926</c:v>
                      </c:pt>
                      <c:pt idx="166">
                        <c:v>0.35385416666666664</c:v>
                      </c:pt>
                      <c:pt idx="167">
                        <c:v>0.35386574074074079</c:v>
                      </c:pt>
                      <c:pt idx="168">
                        <c:v>0.35387731481481483</c:v>
                      </c:pt>
                      <c:pt idx="169">
                        <c:v>0.35388888888888892</c:v>
                      </c:pt>
                      <c:pt idx="170">
                        <c:v>0.35390046296296296</c:v>
                      </c:pt>
                      <c:pt idx="171">
                        <c:v>0.35391203703703705</c:v>
                      </c:pt>
                      <c:pt idx="172">
                        <c:v>0.35392361111111109</c:v>
                      </c:pt>
                      <c:pt idx="173">
                        <c:v>0.35393518518518513</c:v>
                      </c:pt>
                      <c:pt idx="174">
                        <c:v>0.35394675925925928</c:v>
                      </c:pt>
                      <c:pt idx="175">
                        <c:v>0.35395833333333332</c:v>
                      </c:pt>
                      <c:pt idx="176">
                        <c:v>0.35396990740740741</c:v>
                      </c:pt>
                      <c:pt idx="177">
                        <c:v>0.35398148148148145</c:v>
                      </c:pt>
                      <c:pt idx="178">
                        <c:v>0.35399305555555555</c:v>
                      </c:pt>
                      <c:pt idx="179">
                        <c:v>0.35400462962962959</c:v>
                      </c:pt>
                      <c:pt idx="180">
                        <c:v>0.35401620370370374</c:v>
                      </c:pt>
                      <c:pt idx="181">
                        <c:v>0.35402777777777777</c:v>
                      </c:pt>
                      <c:pt idx="182">
                        <c:v>0.35403935185185187</c:v>
                      </c:pt>
                      <c:pt idx="183">
                        <c:v>0.35405092592592591</c:v>
                      </c:pt>
                      <c:pt idx="184">
                        <c:v>0.3540625</c:v>
                      </c:pt>
                      <c:pt idx="185">
                        <c:v>0.35407407407407404</c:v>
                      </c:pt>
                      <c:pt idx="186">
                        <c:v>0.35408564814814819</c:v>
                      </c:pt>
                      <c:pt idx="187">
                        <c:v>0.35409722222222223</c:v>
                      </c:pt>
                      <c:pt idx="188">
                        <c:v>0.35410879629629632</c:v>
                      </c:pt>
                      <c:pt idx="189">
                        <c:v>0.35412037037037036</c:v>
                      </c:pt>
                      <c:pt idx="190">
                        <c:v>0.35413194444444446</c:v>
                      </c:pt>
                      <c:pt idx="191">
                        <c:v>0.3541435185185185</c:v>
                      </c:pt>
                      <c:pt idx="192">
                        <c:v>0.35415509259259265</c:v>
                      </c:pt>
                      <c:pt idx="193">
                        <c:v>0.35416666666666669</c:v>
                      </c:pt>
                      <c:pt idx="194">
                        <c:v>0.35417824074074072</c:v>
                      </c:pt>
                      <c:pt idx="195">
                        <c:v>0.35418981481481482</c:v>
                      </c:pt>
                      <c:pt idx="196">
                        <c:v>0.35420138888888886</c:v>
                      </c:pt>
                      <c:pt idx="197">
                        <c:v>0.35421296296296295</c:v>
                      </c:pt>
                      <c:pt idx="198">
                        <c:v>0.35449074074074072</c:v>
                      </c:pt>
                      <c:pt idx="199">
                        <c:v>0.35450231481481481</c:v>
                      </c:pt>
                      <c:pt idx="200">
                        <c:v>0.35451388888888885</c:v>
                      </c:pt>
                      <c:pt idx="201">
                        <c:v>0.354525462962963</c:v>
                      </c:pt>
                      <c:pt idx="202">
                        <c:v>0.354525462962963</c:v>
                      </c:pt>
                      <c:pt idx="203">
                        <c:v>0.35453703703703704</c:v>
                      </c:pt>
                      <c:pt idx="204">
                        <c:v>0.35454861111111113</c:v>
                      </c:pt>
                      <c:pt idx="205">
                        <c:v>0.35456018518518517</c:v>
                      </c:pt>
                      <c:pt idx="206">
                        <c:v>0.35457175925925927</c:v>
                      </c:pt>
                      <c:pt idx="207">
                        <c:v>0.35458333333333331</c:v>
                      </c:pt>
                      <c:pt idx="208">
                        <c:v>0.35459490740740746</c:v>
                      </c:pt>
                      <c:pt idx="209">
                        <c:v>0.35460648148148149</c:v>
                      </c:pt>
                      <c:pt idx="210">
                        <c:v>0.35461805555555559</c:v>
                      </c:pt>
                      <c:pt idx="211">
                        <c:v>0.35462962962962963</c:v>
                      </c:pt>
                      <c:pt idx="212">
                        <c:v>0.35464120370370367</c:v>
                      </c:pt>
                      <c:pt idx="213">
                        <c:v>0.35465277777777776</c:v>
                      </c:pt>
                      <c:pt idx="214">
                        <c:v>0.3546643518518518</c:v>
                      </c:pt>
                      <c:pt idx="215">
                        <c:v>0.35467592592592595</c:v>
                      </c:pt>
                      <c:pt idx="216">
                        <c:v>0.35468749999999999</c:v>
                      </c:pt>
                      <c:pt idx="217">
                        <c:v>0.35469907407407408</c:v>
                      </c:pt>
                      <c:pt idx="218">
                        <c:v>0.35471064814814812</c:v>
                      </c:pt>
                      <c:pt idx="219">
                        <c:v>0.35472222222222222</c:v>
                      </c:pt>
                      <c:pt idx="220">
                        <c:v>0.35473379629629626</c:v>
                      </c:pt>
                      <c:pt idx="221">
                        <c:v>0.35474537037037041</c:v>
                      </c:pt>
                      <c:pt idx="222">
                        <c:v>0.35475694444444444</c:v>
                      </c:pt>
                      <c:pt idx="223">
                        <c:v>0.35476851851851854</c:v>
                      </c:pt>
                      <c:pt idx="224">
                        <c:v>0.35478009259259258</c:v>
                      </c:pt>
                      <c:pt idx="225">
                        <c:v>0.35479166666666667</c:v>
                      </c:pt>
                      <c:pt idx="226">
                        <c:v>0.35480324074074071</c:v>
                      </c:pt>
                      <c:pt idx="227">
                        <c:v>0.35481481481481486</c:v>
                      </c:pt>
                      <c:pt idx="228">
                        <c:v>0.3548263888888889</c:v>
                      </c:pt>
                      <c:pt idx="229">
                        <c:v>0.35483796296296299</c:v>
                      </c:pt>
                      <c:pt idx="230">
                        <c:v>0.35484953703703703</c:v>
                      </c:pt>
                      <c:pt idx="231">
                        <c:v>0.35486111111111113</c:v>
                      </c:pt>
                      <c:pt idx="232">
                        <c:v>0.35487268518518517</c:v>
                      </c:pt>
                      <c:pt idx="233">
                        <c:v>0.35488425925925932</c:v>
                      </c:pt>
                      <c:pt idx="234">
                        <c:v>0.35489583333333335</c:v>
                      </c:pt>
                      <c:pt idx="235">
                        <c:v>0.35490740740740739</c:v>
                      </c:pt>
                      <c:pt idx="236">
                        <c:v>0.35491898148148149</c:v>
                      </c:pt>
                      <c:pt idx="237">
                        <c:v>0.35493055555555553</c:v>
                      </c:pt>
                      <c:pt idx="238">
                        <c:v>0.35494212962962962</c:v>
                      </c:pt>
                      <c:pt idx="239">
                        <c:v>0.35495370370370366</c:v>
                      </c:pt>
                      <c:pt idx="240">
                        <c:v>0.35496527777777781</c:v>
                      </c:pt>
                      <c:pt idx="241">
                        <c:v>0.35497685185185185</c:v>
                      </c:pt>
                      <c:pt idx="242">
                        <c:v>0.35498842592592594</c:v>
                      </c:pt>
                      <c:pt idx="243">
                        <c:v>0.35499999999999998</c:v>
                      </c:pt>
                      <c:pt idx="244">
                        <c:v>0.35501157407407408</c:v>
                      </c:pt>
                      <c:pt idx="245">
                        <c:v>0.35502314814814812</c:v>
                      </c:pt>
                      <c:pt idx="246">
                        <c:v>0.35503472222222227</c:v>
                      </c:pt>
                      <c:pt idx="247">
                        <c:v>0.3550462962962963</c:v>
                      </c:pt>
                      <c:pt idx="248">
                        <c:v>0.35530092592592594</c:v>
                      </c:pt>
                      <c:pt idx="249">
                        <c:v>0.35531249999999998</c:v>
                      </c:pt>
                      <c:pt idx="250">
                        <c:v>0.35532407407407413</c:v>
                      </c:pt>
                      <c:pt idx="251">
                        <c:v>0.35533564814814816</c:v>
                      </c:pt>
                      <c:pt idx="252">
                        <c:v>0.3553472222222222</c:v>
                      </c:pt>
                      <c:pt idx="253">
                        <c:v>0.3553587962962963</c:v>
                      </c:pt>
                      <c:pt idx="254">
                        <c:v>0.35537037037037034</c:v>
                      </c:pt>
                      <c:pt idx="255">
                        <c:v>0.35538194444444443</c:v>
                      </c:pt>
                      <c:pt idx="256">
                        <c:v>0.35539351851851847</c:v>
                      </c:pt>
                      <c:pt idx="257">
                        <c:v>0.35540509259259262</c:v>
                      </c:pt>
                      <c:pt idx="258">
                        <c:v>0.35541666666666666</c:v>
                      </c:pt>
                      <c:pt idx="259">
                        <c:v>0.35542824074074075</c:v>
                      </c:pt>
                      <c:pt idx="260">
                        <c:v>0.35543981481481479</c:v>
                      </c:pt>
                      <c:pt idx="261">
                        <c:v>0.35545138888888889</c:v>
                      </c:pt>
                      <c:pt idx="262">
                        <c:v>0.35546296296296293</c:v>
                      </c:pt>
                      <c:pt idx="263">
                        <c:v>0.35547453703703707</c:v>
                      </c:pt>
                      <c:pt idx="264">
                        <c:v>0.35548611111111111</c:v>
                      </c:pt>
                      <c:pt idx="265">
                        <c:v>0.35549768518518521</c:v>
                      </c:pt>
                      <c:pt idx="266">
                        <c:v>0.35550925925925925</c:v>
                      </c:pt>
                      <c:pt idx="267">
                        <c:v>0.35550925925925925</c:v>
                      </c:pt>
                      <c:pt idx="268">
                        <c:v>0.35552083333333334</c:v>
                      </c:pt>
                      <c:pt idx="269">
                        <c:v>0.35553240740740738</c:v>
                      </c:pt>
                      <c:pt idx="270">
                        <c:v>0.35554398148148153</c:v>
                      </c:pt>
                      <c:pt idx="271">
                        <c:v>0.35555555555555557</c:v>
                      </c:pt>
                      <c:pt idx="272">
                        <c:v>0.35556712962962966</c:v>
                      </c:pt>
                      <c:pt idx="273">
                        <c:v>0.3555787037037037</c:v>
                      </c:pt>
                      <c:pt idx="274">
                        <c:v>0.35559027777777774</c:v>
                      </c:pt>
                      <c:pt idx="275">
                        <c:v>0.35560185185185184</c:v>
                      </c:pt>
                      <c:pt idx="276">
                        <c:v>0.35561342592592587</c:v>
                      </c:pt>
                      <c:pt idx="277">
                        <c:v>0.35562500000000002</c:v>
                      </c:pt>
                      <c:pt idx="278">
                        <c:v>0.35563657407407406</c:v>
                      </c:pt>
                      <c:pt idx="279">
                        <c:v>0.35564814814814816</c:v>
                      </c:pt>
                      <c:pt idx="280">
                        <c:v>0.3556597222222222</c:v>
                      </c:pt>
                      <c:pt idx="281">
                        <c:v>0.35567129629629629</c:v>
                      </c:pt>
                      <c:pt idx="282">
                        <c:v>0.35568287037037033</c:v>
                      </c:pt>
                      <c:pt idx="283">
                        <c:v>0.35569444444444448</c:v>
                      </c:pt>
                      <c:pt idx="284">
                        <c:v>0.35570601851851852</c:v>
                      </c:pt>
                      <c:pt idx="285">
                        <c:v>0.35571759259259261</c:v>
                      </c:pt>
                      <c:pt idx="286">
                        <c:v>0.35572916666666665</c:v>
                      </c:pt>
                      <c:pt idx="287">
                        <c:v>0.35574074074074075</c:v>
                      </c:pt>
                      <c:pt idx="288">
                        <c:v>0.35575231481481479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Sheet1!$G$1046:$G$1334</c15:sqref>
                        </c15:formulaRef>
                      </c:ext>
                    </c:extLst>
                    <c:numCache>
                      <c:formatCode>General</c:formatCode>
                      <c:ptCount val="289"/>
                      <c:pt idx="0">
                        <c:v>23.81</c:v>
                      </c:pt>
                      <c:pt idx="1">
                        <c:v>23.780999999999999</c:v>
                      </c:pt>
                      <c:pt idx="2">
                        <c:v>23.718</c:v>
                      </c:pt>
                      <c:pt idx="3">
                        <c:v>23.652999999999999</c:v>
                      </c:pt>
                      <c:pt idx="4">
                        <c:v>23.623000000000001</c:v>
                      </c:pt>
                      <c:pt idx="5">
                        <c:v>23.603999999999999</c:v>
                      </c:pt>
                      <c:pt idx="6">
                        <c:v>23.576000000000001</c:v>
                      </c:pt>
                      <c:pt idx="7">
                        <c:v>23.547999999999998</c:v>
                      </c:pt>
                      <c:pt idx="8">
                        <c:v>23.477</c:v>
                      </c:pt>
                      <c:pt idx="9">
                        <c:v>23.408000000000001</c:v>
                      </c:pt>
                      <c:pt idx="10">
                        <c:v>23.36</c:v>
                      </c:pt>
                      <c:pt idx="11">
                        <c:v>23.341999999999999</c:v>
                      </c:pt>
                      <c:pt idx="12">
                        <c:v>23.327999999999999</c:v>
                      </c:pt>
                      <c:pt idx="13">
                        <c:v>23.289000000000001</c:v>
                      </c:pt>
                      <c:pt idx="14">
                        <c:v>23.289000000000001</c:v>
                      </c:pt>
                      <c:pt idx="15">
                        <c:v>23.321000000000002</c:v>
                      </c:pt>
                      <c:pt idx="16">
                        <c:v>23.356999999999999</c:v>
                      </c:pt>
                      <c:pt idx="17">
                        <c:v>23.395</c:v>
                      </c:pt>
                      <c:pt idx="18">
                        <c:v>23.434999999999999</c:v>
                      </c:pt>
                      <c:pt idx="19">
                        <c:v>23.475000000000001</c:v>
                      </c:pt>
                      <c:pt idx="20">
                        <c:v>23.510999999999999</c:v>
                      </c:pt>
                      <c:pt idx="21">
                        <c:v>23.542000000000002</c:v>
                      </c:pt>
                      <c:pt idx="22">
                        <c:v>23.573</c:v>
                      </c:pt>
                      <c:pt idx="23">
                        <c:v>23.59</c:v>
                      </c:pt>
                      <c:pt idx="24">
                        <c:v>23.613</c:v>
                      </c:pt>
                      <c:pt idx="25">
                        <c:v>23.632000000000001</c:v>
                      </c:pt>
                      <c:pt idx="26">
                        <c:v>23.64</c:v>
                      </c:pt>
                      <c:pt idx="27">
                        <c:v>23.638999999999999</c:v>
                      </c:pt>
                      <c:pt idx="28">
                        <c:v>23.643999999999998</c:v>
                      </c:pt>
                      <c:pt idx="29">
                        <c:v>23.602</c:v>
                      </c:pt>
                      <c:pt idx="30">
                        <c:v>23.523</c:v>
                      </c:pt>
                      <c:pt idx="31">
                        <c:v>23.506</c:v>
                      </c:pt>
                      <c:pt idx="32">
                        <c:v>23.506</c:v>
                      </c:pt>
                      <c:pt idx="33">
                        <c:v>23.515000000000001</c:v>
                      </c:pt>
                      <c:pt idx="34">
                        <c:v>23.501000000000001</c:v>
                      </c:pt>
                      <c:pt idx="35">
                        <c:v>23.478999999999999</c:v>
                      </c:pt>
                      <c:pt idx="36">
                        <c:v>23.43</c:v>
                      </c:pt>
                      <c:pt idx="37">
                        <c:v>23.35</c:v>
                      </c:pt>
                      <c:pt idx="38">
                        <c:v>23.292999999999999</c:v>
                      </c:pt>
                      <c:pt idx="39">
                        <c:v>23.213000000000001</c:v>
                      </c:pt>
                      <c:pt idx="40">
                        <c:v>23.164999999999999</c:v>
                      </c:pt>
                      <c:pt idx="41">
                        <c:v>23.140999999999998</c:v>
                      </c:pt>
                      <c:pt idx="42">
                        <c:v>23.135000000000002</c:v>
                      </c:pt>
                      <c:pt idx="43">
                        <c:v>23.135000000000002</c:v>
                      </c:pt>
                      <c:pt idx="44">
                        <c:v>23.09</c:v>
                      </c:pt>
                      <c:pt idx="45">
                        <c:v>23.052</c:v>
                      </c:pt>
                      <c:pt idx="46">
                        <c:v>23.032</c:v>
                      </c:pt>
                      <c:pt idx="47">
                        <c:v>23.012</c:v>
                      </c:pt>
                      <c:pt idx="48">
                        <c:v>23.032</c:v>
                      </c:pt>
                      <c:pt idx="49">
                        <c:v>23.073</c:v>
                      </c:pt>
                      <c:pt idx="50">
                        <c:v>23.106000000000002</c:v>
                      </c:pt>
                      <c:pt idx="51">
                        <c:v>23.14</c:v>
                      </c:pt>
                      <c:pt idx="52">
                        <c:v>23.170999999999999</c:v>
                      </c:pt>
                      <c:pt idx="53">
                        <c:v>23.198</c:v>
                      </c:pt>
                      <c:pt idx="54">
                        <c:v>23.22</c:v>
                      </c:pt>
                      <c:pt idx="55">
                        <c:v>23.24</c:v>
                      </c:pt>
                      <c:pt idx="56">
                        <c:v>23.263000000000002</c:v>
                      </c:pt>
                      <c:pt idx="57">
                        <c:v>23.286000000000001</c:v>
                      </c:pt>
                      <c:pt idx="58">
                        <c:v>23.312000000000001</c:v>
                      </c:pt>
                      <c:pt idx="59">
                        <c:v>23.34</c:v>
                      </c:pt>
                      <c:pt idx="60">
                        <c:v>24.603000000000002</c:v>
                      </c:pt>
                      <c:pt idx="61">
                        <c:v>24.622</c:v>
                      </c:pt>
                      <c:pt idx="62">
                        <c:v>24.626999999999999</c:v>
                      </c:pt>
                      <c:pt idx="63">
                        <c:v>24.591999999999999</c:v>
                      </c:pt>
                      <c:pt idx="64">
                        <c:v>24.474</c:v>
                      </c:pt>
                      <c:pt idx="65">
                        <c:v>24.355</c:v>
                      </c:pt>
                      <c:pt idx="66">
                        <c:v>24.335000000000001</c:v>
                      </c:pt>
                      <c:pt idx="67">
                        <c:v>24.361999999999998</c:v>
                      </c:pt>
                      <c:pt idx="68">
                        <c:v>24.37</c:v>
                      </c:pt>
                      <c:pt idx="69">
                        <c:v>24.372</c:v>
                      </c:pt>
                      <c:pt idx="70">
                        <c:v>24.31</c:v>
                      </c:pt>
                      <c:pt idx="71">
                        <c:v>24.224</c:v>
                      </c:pt>
                      <c:pt idx="72">
                        <c:v>24.146000000000001</c:v>
                      </c:pt>
                      <c:pt idx="73">
                        <c:v>24.062000000000001</c:v>
                      </c:pt>
                      <c:pt idx="74">
                        <c:v>23.992999999999999</c:v>
                      </c:pt>
                      <c:pt idx="75">
                        <c:v>23.936</c:v>
                      </c:pt>
                      <c:pt idx="76">
                        <c:v>23.85</c:v>
                      </c:pt>
                      <c:pt idx="77">
                        <c:v>23.811</c:v>
                      </c:pt>
                      <c:pt idx="78">
                        <c:v>23.736000000000001</c:v>
                      </c:pt>
                      <c:pt idx="79">
                        <c:v>23.663</c:v>
                      </c:pt>
                      <c:pt idx="80">
                        <c:v>23.614999999999998</c:v>
                      </c:pt>
                      <c:pt idx="81">
                        <c:v>23.55</c:v>
                      </c:pt>
                      <c:pt idx="82">
                        <c:v>23.474</c:v>
                      </c:pt>
                      <c:pt idx="83">
                        <c:v>23.382999999999999</c:v>
                      </c:pt>
                      <c:pt idx="84">
                        <c:v>23.381</c:v>
                      </c:pt>
                      <c:pt idx="85">
                        <c:v>23.324999999999999</c:v>
                      </c:pt>
                      <c:pt idx="86">
                        <c:v>23.152000000000001</c:v>
                      </c:pt>
                      <c:pt idx="87">
                        <c:v>23.12</c:v>
                      </c:pt>
                      <c:pt idx="88">
                        <c:v>23.106999999999999</c:v>
                      </c:pt>
                      <c:pt idx="89">
                        <c:v>23.056000000000001</c:v>
                      </c:pt>
                      <c:pt idx="90">
                        <c:v>22.96</c:v>
                      </c:pt>
                      <c:pt idx="91">
                        <c:v>22.902000000000001</c:v>
                      </c:pt>
                      <c:pt idx="92">
                        <c:v>22.83</c:v>
                      </c:pt>
                      <c:pt idx="93">
                        <c:v>22.805</c:v>
                      </c:pt>
                      <c:pt idx="94">
                        <c:v>22.765999999999998</c:v>
                      </c:pt>
                      <c:pt idx="95">
                        <c:v>22.693000000000001</c:v>
                      </c:pt>
                      <c:pt idx="96">
                        <c:v>22.632000000000001</c:v>
                      </c:pt>
                      <c:pt idx="97">
                        <c:v>22.558</c:v>
                      </c:pt>
                      <c:pt idx="98">
                        <c:v>22.576000000000001</c:v>
                      </c:pt>
                      <c:pt idx="99">
                        <c:v>22.631</c:v>
                      </c:pt>
                      <c:pt idx="100">
                        <c:v>22.628</c:v>
                      </c:pt>
                      <c:pt idx="101">
                        <c:v>22.664000000000001</c:v>
                      </c:pt>
                      <c:pt idx="102">
                        <c:v>22.721</c:v>
                      </c:pt>
                      <c:pt idx="103">
                        <c:v>22.710999999999999</c:v>
                      </c:pt>
                      <c:pt idx="104">
                        <c:v>22.678999999999998</c:v>
                      </c:pt>
                      <c:pt idx="105">
                        <c:v>22.725999999999999</c:v>
                      </c:pt>
                      <c:pt idx="106">
                        <c:v>22.785</c:v>
                      </c:pt>
                      <c:pt idx="107">
                        <c:v>22.837</c:v>
                      </c:pt>
                      <c:pt idx="108">
                        <c:v>22.864000000000001</c:v>
                      </c:pt>
                      <c:pt idx="109">
                        <c:v>22.902999999999999</c:v>
                      </c:pt>
                      <c:pt idx="110">
                        <c:v>23.501999999999999</c:v>
                      </c:pt>
                      <c:pt idx="111">
                        <c:v>23.553999999999998</c:v>
                      </c:pt>
                      <c:pt idx="112">
                        <c:v>23.591000000000001</c:v>
                      </c:pt>
                      <c:pt idx="113">
                        <c:v>23.617999999999999</c:v>
                      </c:pt>
                      <c:pt idx="114">
                        <c:v>23.65</c:v>
                      </c:pt>
                      <c:pt idx="115">
                        <c:v>23.681000000000001</c:v>
                      </c:pt>
                      <c:pt idx="116">
                        <c:v>23.707000000000001</c:v>
                      </c:pt>
                      <c:pt idx="117">
                        <c:v>23.715</c:v>
                      </c:pt>
                      <c:pt idx="118">
                        <c:v>23.731999999999999</c:v>
                      </c:pt>
                      <c:pt idx="119">
                        <c:v>23.76</c:v>
                      </c:pt>
                      <c:pt idx="120">
                        <c:v>23.785</c:v>
                      </c:pt>
                      <c:pt idx="121">
                        <c:v>23.774000000000001</c:v>
                      </c:pt>
                      <c:pt idx="122">
                        <c:v>23.774000000000001</c:v>
                      </c:pt>
                      <c:pt idx="123">
                        <c:v>23.795000000000002</c:v>
                      </c:pt>
                      <c:pt idx="124">
                        <c:v>23.8</c:v>
                      </c:pt>
                      <c:pt idx="125">
                        <c:v>23.826000000000001</c:v>
                      </c:pt>
                      <c:pt idx="126">
                        <c:v>23.847000000000001</c:v>
                      </c:pt>
                      <c:pt idx="127">
                        <c:v>23.856000000000002</c:v>
                      </c:pt>
                      <c:pt idx="128">
                        <c:v>23.855</c:v>
                      </c:pt>
                      <c:pt idx="129">
                        <c:v>23.861000000000001</c:v>
                      </c:pt>
                      <c:pt idx="130">
                        <c:v>23.872</c:v>
                      </c:pt>
                      <c:pt idx="131">
                        <c:v>23.879000000000001</c:v>
                      </c:pt>
                      <c:pt idx="132">
                        <c:v>23.888999999999999</c:v>
                      </c:pt>
                      <c:pt idx="133">
                        <c:v>23.891999999999999</c:v>
                      </c:pt>
                      <c:pt idx="134">
                        <c:v>23.895</c:v>
                      </c:pt>
                      <c:pt idx="135">
                        <c:v>23.902999999999999</c:v>
                      </c:pt>
                      <c:pt idx="136">
                        <c:v>23.919</c:v>
                      </c:pt>
                      <c:pt idx="137">
                        <c:v>23.937999999999999</c:v>
                      </c:pt>
                      <c:pt idx="138">
                        <c:v>23.952000000000002</c:v>
                      </c:pt>
                      <c:pt idx="139">
                        <c:v>23.954999999999998</c:v>
                      </c:pt>
                      <c:pt idx="140">
                        <c:v>23.946000000000002</c:v>
                      </c:pt>
                      <c:pt idx="141">
                        <c:v>23.937999999999999</c:v>
                      </c:pt>
                      <c:pt idx="142">
                        <c:v>23.942</c:v>
                      </c:pt>
                      <c:pt idx="143">
                        <c:v>23.946999999999999</c:v>
                      </c:pt>
                      <c:pt idx="144">
                        <c:v>23.952000000000002</c:v>
                      </c:pt>
                      <c:pt idx="145">
                        <c:v>23.971</c:v>
                      </c:pt>
                      <c:pt idx="146">
                        <c:v>23.946000000000002</c:v>
                      </c:pt>
                      <c:pt idx="147">
                        <c:v>23.956</c:v>
                      </c:pt>
                      <c:pt idx="148">
                        <c:v>23.972999999999999</c:v>
                      </c:pt>
                      <c:pt idx="149">
                        <c:v>23.984999999999999</c:v>
                      </c:pt>
                      <c:pt idx="150">
                        <c:v>23.998999999999999</c:v>
                      </c:pt>
                      <c:pt idx="151">
                        <c:v>24.013000000000002</c:v>
                      </c:pt>
                      <c:pt idx="152">
                        <c:v>24.029</c:v>
                      </c:pt>
                      <c:pt idx="153">
                        <c:v>24.045999999999999</c:v>
                      </c:pt>
                      <c:pt idx="154">
                        <c:v>24.297000000000001</c:v>
                      </c:pt>
                      <c:pt idx="155">
                        <c:v>24.315000000000001</c:v>
                      </c:pt>
                      <c:pt idx="156">
                        <c:v>24.34</c:v>
                      </c:pt>
                      <c:pt idx="157">
                        <c:v>24.364999999999998</c:v>
                      </c:pt>
                      <c:pt idx="158">
                        <c:v>24.385000000000002</c:v>
                      </c:pt>
                      <c:pt idx="159">
                        <c:v>24.402000000000001</c:v>
                      </c:pt>
                      <c:pt idx="160">
                        <c:v>24.417999999999999</c:v>
                      </c:pt>
                      <c:pt idx="161">
                        <c:v>24.43</c:v>
                      </c:pt>
                      <c:pt idx="162">
                        <c:v>24.437999999999999</c:v>
                      </c:pt>
                      <c:pt idx="163">
                        <c:v>24.452000000000002</c:v>
                      </c:pt>
                      <c:pt idx="164">
                        <c:v>24.466000000000001</c:v>
                      </c:pt>
                      <c:pt idx="165">
                        <c:v>24.477</c:v>
                      </c:pt>
                      <c:pt idx="166">
                        <c:v>24.492999999999999</c:v>
                      </c:pt>
                      <c:pt idx="167">
                        <c:v>24.507999999999999</c:v>
                      </c:pt>
                      <c:pt idx="168">
                        <c:v>24.504999999999999</c:v>
                      </c:pt>
                      <c:pt idx="169">
                        <c:v>24.515000000000001</c:v>
                      </c:pt>
                      <c:pt idx="170">
                        <c:v>24.51</c:v>
                      </c:pt>
                      <c:pt idx="171">
                        <c:v>24.524000000000001</c:v>
                      </c:pt>
                      <c:pt idx="172">
                        <c:v>24.539000000000001</c:v>
                      </c:pt>
                      <c:pt idx="173">
                        <c:v>24.556999999999999</c:v>
                      </c:pt>
                      <c:pt idx="174">
                        <c:v>24.574999999999999</c:v>
                      </c:pt>
                      <c:pt idx="175">
                        <c:v>24.577000000000002</c:v>
                      </c:pt>
                      <c:pt idx="176">
                        <c:v>24.579000000000001</c:v>
                      </c:pt>
                      <c:pt idx="177">
                        <c:v>24.585999999999999</c:v>
                      </c:pt>
                      <c:pt idx="178">
                        <c:v>24.588000000000001</c:v>
                      </c:pt>
                      <c:pt idx="179">
                        <c:v>24.593</c:v>
                      </c:pt>
                      <c:pt idx="180">
                        <c:v>24.599</c:v>
                      </c:pt>
                      <c:pt idx="181">
                        <c:v>24.596</c:v>
                      </c:pt>
                      <c:pt idx="182">
                        <c:v>24.594999999999999</c:v>
                      </c:pt>
                      <c:pt idx="183">
                        <c:v>24.606999999999999</c:v>
                      </c:pt>
                      <c:pt idx="184">
                        <c:v>24.617000000000001</c:v>
                      </c:pt>
                      <c:pt idx="185">
                        <c:v>24.620999999999999</c:v>
                      </c:pt>
                      <c:pt idx="186">
                        <c:v>24.620999999999999</c:v>
                      </c:pt>
                      <c:pt idx="187">
                        <c:v>24.617000000000001</c:v>
                      </c:pt>
                      <c:pt idx="188">
                        <c:v>24.594000000000001</c:v>
                      </c:pt>
                      <c:pt idx="189">
                        <c:v>24.581</c:v>
                      </c:pt>
                      <c:pt idx="190">
                        <c:v>24.584</c:v>
                      </c:pt>
                      <c:pt idx="191">
                        <c:v>24.574999999999999</c:v>
                      </c:pt>
                      <c:pt idx="192">
                        <c:v>24.504000000000001</c:v>
                      </c:pt>
                      <c:pt idx="193">
                        <c:v>24.471</c:v>
                      </c:pt>
                      <c:pt idx="194">
                        <c:v>24.488</c:v>
                      </c:pt>
                      <c:pt idx="195">
                        <c:v>24.474</c:v>
                      </c:pt>
                      <c:pt idx="196">
                        <c:v>24.475999999999999</c:v>
                      </c:pt>
                      <c:pt idx="197">
                        <c:v>24.457000000000001</c:v>
                      </c:pt>
                      <c:pt idx="198">
                        <c:v>24.277000000000001</c:v>
                      </c:pt>
                      <c:pt idx="199">
                        <c:v>24.315999999999999</c:v>
                      </c:pt>
                      <c:pt idx="200">
                        <c:v>24.338000000000001</c:v>
                      </c:pt>
                      <c:pt idx="201">
                        <c:v>24.353999999999999</c:v>
                      </c:pt>
                      <c:pt idx="202">
                        <c:v>24.370999999999999</c:v>
                      </c:pt>
                      <c:pt idx="203">
                        <c:v>24.385999999999999</c:v>
                      </c:pt>
                      <c:pt idx="204">
                        <c:v>24.407</c:v>
                      </c:pt>
                      <c:pt idx="205">
                        <c:v>24.428000000000001</c:v>
                      </c:pt>
                      <c:pt idx="206">
                        <c:v>24.45</c:v>
                      </c:pt>
                      <c:pt idx="207">
                        <c:v>24.468</c:v>
                      </c:pt>
                      <c:pt idx="208">
                        <c:v>24.475999999999999</c:v>
                      </c:pt>
                      <c:pt idx="209">
                        <c:v>24.481999999999999</c:v>
                      </c:pt>
                      <c:pt idx="210">
                        <c:v>24.49</c:v>
                      </c:pt>
                      <c:pt idx="211">
                        <c:v>24.5</c:v>
                      </c:pt>
                      <c:pt idx="212">
                        <c:v>24.498000000000001</c:v>
                      </c:pt>
                      <c:pt idx="213">
                        <c:v>24.48</c:v>
                      </c:pt>
                      <c:pt idx="214">
                        <c:v>24.478999999999999</c:v>
                      </c:pt>
                      <c:pt idx="215">
                        <c:v>24.484999999999999</c:v>
                      </c:pt>
                      <c:pt idx="216">
                        <c:v>24.481999999999999</c:v>
                      </c:pt>
                      <c:pt idx="217">
                        <c:v>24.48</c:v>
                      </c:pt>
                      <c:pt idx="218">
                        <c:v>24.468</c:v>
                      </c:pt>
                      <c:pt idx="219">
                        <c:v>24.466000000000001</c:v>
                      </c:pt>
                      <c:pt idx="220">
                        <c:v>24.478999999999999</c:v>
                      </c:pt>
                      <c:pt idx="221">
                        <c:v>24.497</c:v>
                      </c:pt>
                      <c:pt idx="222">
                        <c:v>24.510999999999999</c:v>
                      </c:pt>
                      <c:pt idx="223">
                        <c:v>24.533000000000001</c:v>
                      </c:pt>
                      <c:pt idx="224">
                        <c:v>24.55</c:v>
                      </c:pt>
                      <c:pt idx="225">
                        <c:v>24.553000000000001</c:v>
                      </c:pt>
                      <c:pt idx="226">
                        <c:v>24.564</c:v>
                      </c:pt>
                      <c:pt idx="227">
                        <c:v>24.571000000000002</c:v>
                      </c:pt>
                      <c:pt idx="228">
                        <c:v>24.579000000000001</c:v>
                      </c:pt>
                      <c:pt idx="229">
                        <c:v>24.576000000000001</c:v>
                      </c:pt>
                      <c:pt idx="230">
                        <c:v>24.576000000000001</c:v>
                      </c:pt>
                      <c:pt idx="231">
                        <c:v>24.577000000000002</c:v>
                      </c:pt>
                      <c:pt idx="232">
                        <c:v>24.574000000000002</c:v>
                      </c:pt>
                      <c:pt idx="233">
                        <c:v>24.559000000000001</c:v>
                      </c:pt>
                      <c:pt idx="234">
                        <c:v>24.548999999999999</c:v>
                      </c:pt>
                      <c:pt idx="235">
                        <c:v>24.55</c:v>
                      </c:pt>
                      <c:pt idx="236">
                        <c:v>24.545999999999999</c:v>
                      </c:pt>
                      <c:pt idx="237">
                        <c:v>24.547999999999998</c:v>
                      </c:pt>
                      <c:pt idx="238">
                        <c:v>24.556000000000001</c:v>
                      </c:pt>
                      <c:pt idx="239">
                        <c:v>24.56</c:v>
                      </c:pt>
                      <c:pt idx="240">
                        <c:v>24.568000000000001</c:v>
                      </c:pt>
                      <c:pt idx="241">
                        <c:v>24.577999999999999</c:v>
                      </c:pt>
                      <c:pt idx="242">
                        <c:v>24.59</c:v>
                      </c:pt>
                      <c:pt idx="243">
                        <c:v>24.603000000000002</c:v>
                      </c:pt>
                      <c:pt idx="244">
                        <c:v>24.614999999999998</c:v>
                      </c:pt>
                      <c:pt idx="245">
                        <c:v>24.626999999999999</c:v>
                      </c:pt>
                      <c:pt idx="246">
                        <c:v>24.641999999999999</c:v>
                      </c:pt>
                      <c:pt idx="247">
                        <c:v>24.652000000000001</c:v>
                      </c:pt>
                      <c:pt idx="248">
                        <c:v>24.675000000000001</c:v>
                      </c:pt>
                      <c:pt idx="249">
                        <c:v>24.707999999999998</c:v>
                      </c:pt>
                      <c:pt idx="250">
                        <c:v>24.721</c:v>
                      </c:pt>
                      <c:pt idx="251">
                        <c:v>24.706</c:v>
                      </c:pt>
                      <c:pt idx="252">
                        <c:v>24.699000000000002</c:v>
                      </c:pt>
                      <c:pt idx="253">
                        <c:v>24.712</c:v>
                      </c:pt>
                      <c:pt idx="254">
                        <c:v>24.718</c:v>
                      </c:pt>
                      <c:pt idx="255">
                        <c:v>24.728000000000002</c:v>
                      </c:pt>
                      <c:pt idx="256">
                        <c:v>24.725999999999999</c:v>
                      </c:pt>
                      <c:pt idx="257">
                        <c:v>24.736000000000001</c:v>
                      </c:pt>
                      <c:pt idx="258">
                        <c:v>24.736999999999998</c:v>
                      </c:pt>
                      <c:pt idx="259">
                        <c:v>24.741</c:v>
                      </c:pt>
                      <c:pt idx="260">
                        <c:v>24.745999999999999</c:v>
                      </c:pt>
                      <c:pt idx="261">
                        <c:v>24.741</c:v>
                      </c:pt>
                      <c:pt idx="262">
                        <c:v>24.742999999999999</c:v>
                      </c:pt>
                      <c:pt idx="263">
                        <c:v>24.725999999999999</c:v>
                      </c:pt>
                      <c:pt idx="264">
                        <c:v>24.738</c:v>
                      </c:pt>
                      <c:pt idx="265">
                        <c:v>24.747</c:v>
                      </c:pt>
                      <c:pt idx="266">
                        <c:v>24.747</c:v>
                      </c:pt>
                      <c:pt idx="267">
                        <c:v>24.754999999999999</c:v>
                      </c:pt>
                      <c:pt idx="268">
                        <c:v>24.734000000000002</c:v>
                      </c:pt>
                      <c:pt idx="269">
                        <c:v>24.725000000000001</c:v>
                      </c:pt>
                      <c:pt idx="270">
                        <c:v>24.72</c:v>
                      </c:pt>
                      <c:pt idx="271">
                        <c:v>24.7</c:v>
                      </c:pt>
                      <c:pt idx="272">
                        <c:v>24.68</c:v>
                      </c:pt>
                      <c:pt idx="273">
                        <c:v>24.670999999999999</c:v>
                      </c:pt>
                      <c:pt idx="274">
                        <c:v>24.663</c:v>
                      </c:pt>
                      <c:pt idx="275">
                        <c:v>24.670999999999999</c:v>
                      </c:pt>
                      <c:pt idx="276">
                        <c:v>24.667999999999999</c:v>
                      </c:pt>
                      <c:pt idx="277">
                        <c:v>24.675000000000001</c:v>
                      </c:pt>
                      <c:pt idx="278">
                        <c:v>24.661000000000001</c:v>
                      </c:pt>
                      <c:pt idx="279">
                        <c:v>24.658000000000001</c:v>
                      </c:pt>
                      <c:pt idx="280">
                        <c:v>24.661000000000001</c:v>
                      </c:pt>
                      <c:pt idx="281">
                        <c:v>24.667999999999999</c:v>
                      </c:pt>
                      <c:pt idx="282">
                        <c:v>24.675000000000001</c:v>
                      </c:pt>
                      <c:pt idx="283">
                        <c:v>24.687000000000001</c:v>
                      </c:pt>
                      <c:pt idx="284">
                        <c:v>24.675999999999998</c:v>
                      </c:pt>
                      <c:pt idx="285">
                        <c:v>24.681999999999999</c:v>
                      </c:pt>
                      <c:pt idx="286">
                        <c:v>24.702999999999999</c:v>
                      </c:pt>
                      <c:pt idx="287">
                        <c:v>24.719000000000001</c:v>
                      </c:pt>
                      <c:pt idx="288">
                        <c:v>24.716000000000001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DDB8-4FC8-8935-C06F619A2F7F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Sheet1!$B$1046:$B$1334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0.35079861111111116</c:v>
                </c:pt>
                <c:pt idx="4">
                  <c:v>0.3508101851851852</c:v>
                </c:pt>
                <c:pt idx="5">
                  <c:v>0.35082175925925929</c:v>
                </c:pt>
                <c:pt idx="6">
                  <c:v>0.35083333333333333</c:v>
                </c:pt>
                <c:pt idx="7">
                  <c:v>0.35084490740740737</c:v>
                </c:pt>
                <c:pt idx="8">
                  <c:v>0.35085648148148146</c:v>
                </c:pt>
                <c:pt idx="9">
                  <c:v>0.3508680555555555</c:v>
                </c:pt>
                <c:pt idx="10">
                  <c:v>0.35087962962962965</c:v>
                </c:pt>
                <c:pt idx="11">
                  <c:v>0.35089120370370369</c:v>
                </c:pt>
                <c:pt idx="12">
                  <c:v>0.35090277777777779</c:v>
                </c:pt>
                <c:pt idx="13">
                  <c:v>0.35091435185185182</c:v>
                </c:pt>
                <c:pt idx="14">
                  <c:v>0.35092592592592592</c:v>
                </c:pt>
                <c:pt idx="15">
                  <c:v>0.35093749999999996</c:v>
                </c:pt>
                <c:pt idx="16">
                  <c:v>0.35094907407407411</c:v>
                </c:pt>
                <c:pt idx="17">
                  <c:v>0.35096064814814815</c:v>
                </c:pt>
                <c:pt idx="18">
                  <c:v>0.35097222222222224</c:v>
                </c:pt>
                <c:pt idx="19">
                  <c:v>0.35098379629629628</c:v>
                </c:pt>
                <c:pt idx="20">
                  <c:v>0.35099537037037037</c:v>
                </c:pt>
                <c:pt idx="21">
                  <c:v>0.35100694444444441</c:v>
                </c:pt>
                <c:pt idx="22">
                  <c:v>0.35101851851851856</c:v>
                </c:pt>
                <c:pt idx="23">
                  <c:v>0.3510300925925926</c:v>
                </c:pt>
                <c:pt idx="24">
                  <c:v>0.3510416666666667</c:v>
                </c:pt>
                <c:pt idx="25">
                  <c:v>0.35105324074074074</c:v>
                </c:pt>
                <c:pt idx="26">
                  <c:v>0.35106481481481483</c:v>
                </c:pt>
                <c:pt idx="27">
                  <c:v>0.35107638888888887</c:v>
                </c:pt>
                <c:pt idx="28">
                  <c:v>0.35108796296296302</c:v>
                </c:pt>
                <c:pt idx="29">
                  <c:v>0.35109953703703706</c:v>
                </c:pt>
                <c:pt idx="30">
                  <c:v>0.3511111111111111</c:v>
                </c:pt>
                <c:pt idx="31">
                  <c:v>0.35112268518518519</c:v>
                </c:pt>
                <c:pt idx="32">
                  <c:v>0.35113425925925923</c:v>
                </c:pt>
                <c:pt idx="33">
                  <c:v>0.35114583333333332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0.35212962962962963</c:v>
                </c:pt>
                <c:pt idx="61">
                  <c:v>0.35214120370370372</c:v>
                </c:pt>
                <c:pt idx="62">
                  <c:v>0.35215277777777776</c:v>
                </c:pt>
                <c:pt idx="63">
                  <c:v>0.35216435185185185</c:v>
                </c:pt>
                <c:pt idx="64">
                  <c:v>0.35217592592592589</c:v>
                </c:pt>
                <c:pt idx="65">
                  <c:v>0.35218750000000004</c:v>
                </c:pt>
                <c:pt idx="66">
                  <c:v>0.35219907407407408</c:v>
                </c:pt>
                <c:pt idx="67">
                  <c:v>0.35221064814814818</c:v>
                </c:pt>
                <c:pt idx="68">
                  <c:v>0.35222222222222221</c:v>
                </c:pt>
                <c:pt idx="69">
                  <c:v>0.35223379629629631</c:v>
                </c:pt>
                <c:pt idx="70">
                  <c:v>0.35224537037037035</c:v>
                </c:pt>
                <c:pt idx="71">
                  <c:v>0.3522569444444445</c:v>
                </c:pt>
                <c:pt idx="72">
                  <c:v>0.35226851851851854</c:v>
                </c:pt>
                <c:pt idx="73">
                  <c:v>0.35228009259259263</c:v>
                </c:pt>
                <c:pt idx="74">
                  <c:v>0.35229166666666667</c:v>
                </c:pt>
                <c:pt idx="75">
                  <c:v>0.35230324074074071</c:v>
                </c:pt>
                <c:pt idx="76">
                  <c:v>0.3523148148148148</c:v>
                </c:pt>
                <c:pt idx="77">
                  <c:v>0.35232638888888884</c:v>
                </c:pt>
                <c:pt idx="78">
                  <c:v>0.35233796296296299</c:v>
                </c:pt>
                <c:pt idx="79">
                  <c:v>0.35234953703703703</c:v>
                </c:pt>
                <c:pt idx="80">
                  <c:v>0.35236111111111112</c:v>
                </c:pt>
                <c:pt idx="81">
                  <c:v>0.35237268518518516</c:v>
                </c:pt>
                <c:pt idx="82">
                  <c:v>0.35238425925925926</c:v>
                </c:pt>
                <c:pt idx="83">
                  <c:v>0.3523958333333333</c:v>
                </c:pt>
                <c:pt idx="84">
                  <c:v>0.35240740740740745</c:v>
                </c:pt>
                <c:pt idx="85">
                  <c:v>0.35241898148148149</c:v>
                </c:pt>
                <c:pt idx="86">
                  <c:v>0.35243055555555558</c:v>
                </c:pt>
                <c:pt idx="87">
                  <c:v>0.35244212962962962</c:v>
                </c:pt>
                <c:pt idx="88">
                  <c:v>0.35245370370370371</c:v>
                </c:pt>
                <c:pt idx="89">
                  <c:v>0.35246527777777775</c:v>
                </c:pt>
                <c:pt idx="90">
                  <c:v>0.3524768518518519</c:v>
                </c:pt>
                <c:pt idx="91">
                  <c:v>0.35248842592592594</c:v>
                </c:pt>
                <c:pt idx="92">
                  <c:v>0.35250000000000004</c:v>
                </c:pt>
                <c:pt idx="93">
                  <c:v>0.35251157407407407</c:v>
                </c:pt>
                <c:pt idx="94">
                  <c:v>0.35252314814814811</c:v>
                </c:pt>
                <c:pt idx="95">
                  <c:v>0.35253472222222221</c:v>
                </c:pt>
                <c:pt idx="96">
                  <c:v>0.35254629629629625</c:v>
                </c:pt>
                <c:pt idx="97">
                  <c:v>0.3525578703703704</c:v>
                </c:pt>
                <c:pt idx="98">
                  <c:v>0.35256944444444444</c:v>
                </c:pt>
                <c:pt idx="99">
                  <c:v>0.35258101851851853</c:v>
                </c:pt>
                <c:pt idx="100">
                  <c:v>0.35259259259259257</c:v>
                </c:pt>
                <c:pt idx="101">
                  <c:v>0.35260416666666666</c:v>
                </c:pt>
                <c:pt idx="102">
                  <c:v>0.3526157407407407</c:v>
                </c:pt>
                <c:pt idx="103">
                  <c:v>0.35262731481481485</c:v>
                </c:pt>
                <c:pt idx="104">
                  <c:v>0.35263888888888889</c:v>
                </c:pt>
                <c:pt idx="105">
                  <c:v>0.35265046296296299</c:v>
                </c:pt>
                <c:pt idx="106">
                  <c:v>0.35266203703703702</c:v>
                </c:pt>
                <c:pt idx="107">
                  <c:v>0.35267361111111112</c:v>
                </c:pt>
                <c:pt idx="108">
                  <c:v>0.35268518518518516</c:v>
                </c:pt>
                <c:pt idx="109">
                  <c:v>0.35269675925925931</c:v>
                </c:pt>
                <c:pt idx="110">
                  <c:v>0.35297453703703702</c:v>
                </c:pt>
                <c:pt idx="111">
                  <c:v>0.35298611111111117</c:v>
                </c:pt>
                <c:pt idx="112">
                  <c:v>0.35299768518518521</c:v>
                </c:pt>
                <c:pt idx="113">
                  <c:v>0.35300925925925924</c:v>
                </c:pt>
                <c:pt idx="114">
                  <c:v>0.35302083333333334</c:v>
                </c:pt>
                <c:pt idx="115">
                  <c:v>0.35303240740740738</c:v>
                </c:pt>
                <c:pt idx="116">
                  <c:v>0.35304398148148147</c:v>
                </c:pt>
                <c:pt idx="117">
                  <c:v>0.35305555555555551</c:v>
                </c:pt>
                <c:pt idx="118">
                  <c:v>0.35306712962962966</c:v>
                </c:pt>
                <c:pt idx="119">
                  <c:v>0.3530787037037037</c:v>
                </c:pt>
                <c:pt idx="120">
                  <c:v>0.35309027777777779</c:v>
                </c:pt>
                <c:pt idx="121">
                  <c:v>0.35310185185185183</c:v>
                </c:pt>
                <c:pt idx="122">
                  <c:v>0.35311342592592593</c:v>
                </c:pt>
                <c:pt idx="123">
                  <c:v>0.35312499999999997</c:v>
                </c:pt>
                <c:pt idx="124">
                  <c:v>0.35313657407407412</c:v>
                </c:pt>
                <c:pt idx="125">
                  <c:v>0.35314814814814816</c:v>
                </c:pt>
                <c:pt idx="126">
                  <c:v>0.35315972222222225</c:v>
                </c:pt>
                <c:pt idx="127">
                  <c:v>0.35317129629629629</c:v>
                </c:pt>
                <c:pt idx="128">
                  <c:v>0.35318287037037038</c:v>
                </c:pt>
                <c:pt idx="129">
                  <c:v>0.35319444444444442</c:v>
                </c:pt>
                <c:pt idx="130">
                  <c:v>0.35320601851851857</c:v>
                </c:pt>
                <c:pt idx="131">
                  <c:v>0.35321759259259261</c:v>
                </c:pt>
                <c:pt idx="132">
                  <c:v>0.35322916666666665</c:v>
                </c:pt>
                <c:pt idx="133">
                  <c:v>0.35324074074074074</c:v>
                </c:pt>
                <c:pt idx="134">
                  <c:v>0.35325231481481478</c:v>
                </c:pt>
                <c:pt idx="135">
                  <c:v>0.35326388888888888</c:v>
                </c:pt>
                <c:pt idx="136">
                  <c:v>0.35327546296296292</c:v>
                </c:pt>
                <c:pt idx="137">
                  <c:v>0.35328703703703707</c:v>
                </c:pt>
                <c:pt idx="138">
                  <c:v>0.3532986111111111</c:v>
                </c:pt>
                <c:pt idx="139">
                  <c:v>0.3533101851851852</c:v>
                </c:pt>
                <c:pt idx="140">
                  <c:v>0.35332175925925924</c:v>
                </c:pt>
                <c:pt idx="141">
                  <c:v>0.35333333333333333</c:v>
                </c:pt>
                <c:pt idx="142">
                  <c:v>0.35334490740740737</c:v>
                </c:pt>
                <c:pt idx="143">
                  <c:v>0.35335648148148152</c:v>
                </c:pt>
                <c:pt idx="144">
                  <c:v>0.35336805555555556</c:v>
                </c:pt>
                <c:pt idx="145">
                  <c:v>0.35337962962962965</c:v>
                </c:pt>
                <c:pt idx="146">
                  <c:v>0.35339120370370369</c:v>
                </c:pt>
                <c:pt idx="147">
                  <c:v>0.35340277777777779</c:v>
                </c:pt>
                <c:pt idx="148">
                  <c:v>0.35341435185185183</c:v>
                </c:pt>
                <c:pt idx="149">
                  <c:v>0.35342592592592598</c:v>
                </c:pt>
                <c:pt idx="150">
                  <c:v>0.35343750000000002</c:v>
                </c:pt>
                <c:pt idx="151">
                  <c:v>0.35344907407407405</c:v>
                </c:pt>
                <c:pt idx="152">
                  <c:v>0.35346064814814815</c:v>
                </c:pt>
                <c:pt idx="153">
                  <c:v>0.35347222222222219</c:v>
                </c:pt>
                <c:pt idx="154">
                  <c:v>0.35371527777777773</c:v>
                </c:pt>
                <c:pt idx="155">
                  <c:v>0.35372685185185188</c:v>
                </c:pt>
                <c:pt idx="156">
                  <c:v>0.35373842592592591</c:v>
                </c:pt>
                <c:pt idx="157">
                  <c:v>0.35375000000000001</c:v>
                </c:pt>
                <c:pt idx="158">
                  <c:v>0.35376157407407405</c:v>
                </c:pt>
                <c:pt idx="159">
                  <c:v>0.35377314814814814</c:v>
                </c:pt>
                <c:pt idx="160">
                  <c:v>0.35378472222222218</c:v>
                </c:pt>
                <c:pt idx="161">
                  <c:v>0.35379629629629633</c:v>
                </c:pt>
                <c:pt idx="162">
                  <c:v>0.35380787037037037</c:v>
                </c:pt>
                <c:pt idx="163">
                  <c:v>0.35381944444444446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0.35449074074074072</c:v>
                </c:pt>
                <c:pt idx="199">
                  <c:v>0.35450231481481481</c:v>
                </c:pt>
                <c:pt idx="200">
                  <c:v>0.35451388888888885</c:v>
                </c:pt>
                <c:pt idx="201">
                  <c:v>0.354525462962963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0.35489583333333335</c:v>
                </c:pt>
                <c:pt idx="235">
                  <c:v>0.35490740740740739</c:v>
                </c:pt>
                <c:pt idx="236">
                  <c:v>0.35491898148148149</c:v>
                </c:pt>
                <c:pt idx="237">
                  <c:v>0.35493055555555553</c:v>
                </c:pt>
                <c:pt idx="238">
                  <c:v>0.35494212962962962</c:v>
                </c:pt>
                <c:pt idx="239">
                  <c:v>0.35495370370370366</c:v>
                </c:pt>
                <c:pt idx="240">
                  <c:v>0.35496527777777781</c:v>
                </c:pt>
                <c:pt idx="241">
                  <c:v>0.35497685185185185</c:v>
                </c:pt>
                <c:pt idx="242">
                  <c:v>0.35498842592592594</c:v>
                </c:pt>
                <c:pt idx="243">
                  <c:v>0.35499999999999998</c:v>
                </c:pt>
                <c:pt idx="244">
                  <c:v>0.35501157407407408</c:v>
                </c:pt>
                <c:pt idx="245">
                  <c:v>0.35502314814814812</c:v>
                </c:pt>
                <c:pt idx="246">
                  <c:v>0.35503472222222227</c:v>
                </c:pt>
                <c:pt idx="247">
                  <c:v>0.3550462962962963</c:v>
                </c:pt>
                <c:pt idx="248">
                  <c:v>0.35530092592592594</c:v>
                </c:pt>
                <c:pt idx="249">
                  <c:v>0.35531249999999998</c:v>
                </c:pt>
                <c:pt idx="250">
                  <c:v>0.35532407407407413</c:v>
                </c:pt>
                <c:pt idx="251">
                  <c:v>0.35533564814814816</c:v>
                </c:pt>
                <c:pt idx="252">
                  <c:v>0.3553472222222222</c:v>
                </c:pt>
                <c:pt idx="253">
                  <c:v>0.3553587962962963</c:v>
                </c:pt>
                <c:pt idx="254">
                  <c:v>0.35537037037037034</c:v>
                </c:pt>
                <c:pt idx="255">
                  <c:v>0.35538194444444443</c:v>
                </c:pt>
                <c:pt idx="256">
                  <c:v>0.35539351851851847</c:v>
                </c:pt>
                <c:pt idx="257">
                  <c:v>0.35540509259259262</c:v>
                </c:pt>
                <c:pt idx="258">
                  <c:v>0.35541666666666666</c:v>
                </c:pt>
                <c:pt idx="259">
                  <c:v>0.35542824074074075</c:v>
                </c:pt>
                <c:pt idx="260">
                  <c:v>0.35543981481481479</c:v>
                </c:pt>
                <c:pt idx="261">
                  <c:v>0.35545138888888889</c:v>
                </c:pt>
                <c:pt idx="262">
                  <c:v>0.35546296296296293</c:v>
                </c:pt>
                <c:pt idx="263">
                  <c:v>0.35547453703703707</c:v>
                </c:pt>
                <c:pt idx="264">
                  <c:v>0.35548611111111111</c:v>
                </c:pt>
                <c:pt idx="265">
                  <c:v>0.35549768518518521</c:v>
                </c:pt>
                <c:pt idx="266">
                  <c:v>0.35550925925925925</c:v>
                </c:pt>
                <c:pt idx="267">
                  <c:v>0.35550925925925925</c:v>
                </c:pt>
                <c:pt idx="268">
                  <c:v>0.35552083333333334</c:v>
                </c:pt>
                <c:pt idx="269">
                  <c:v>0.35553240740740738</c:v>
                </c:pt>
                <c:pt idx="270">
                  <c:v>0.35554398148148153</c:v>
                </c:pt>
                <c:pt idx="271">
                  <c:v>0.35555555555555557</c:v>
                </c:pt>
                <c:pt idx="272">
                  <c:v>0.35556712962962966</c:v>
                </c:pt>
                <c:pt idx="273">
                  <c:v>0.3555787037037037</c:v>
                </c:pt>
                <c:pt idx="274">
                  <c:v>0.35559027777777774</c:v>
                </c:pt>
                <c:pt idx="275">
                  <c:v>0.35560185185185184</c:v>
                </c:pt>
                <c:pt idx="276">
                  <c:v>0.35561342592592587</c:v>
                </c:pt>
                <c:pt idx="277">
                  <c:v>0.35562500000000002</c:v>
                </c:pt>
                <c:pt idx="278">
                  <c:v>0.35563657407407406</c:v>
                </c:pt>
                <c:pt idx="279">
                  <c:v>0.35564814814814816</c:v>
                </c:pt>
                <c:pt idx="280">
                  <c:v>0.3556597222222222</c:v>
                </c:pt>
                <c:pt idx="281">
                  <c:v>0.35567129629629629</c:v>
                </c:pt>
                <c:pt idx="282">
                  <c:v>0.35568287037037033</c:v>
                </c:pt>
                <c:pt idx="283">
                  <c:v>0.35569444444444448</c:v>
                </c:pt>
                <c:pt idx="284">
                  <c:v>0.35570601851851852</c:v>
                </c:pt>
                <c:pt idx="285">
                  <c:v>0.35571759259259261</c:v>
                </c:pt>
                <c:pt idx="286">
                  <c:v>0.35572916666666665</c:v>
                </c:pt>
                <c:pt idx="287">
                  <c:v>0.35574074074074075</c:v>
                </c:pt>
                <c:pt idx="288">
                  <c:v>0.35575231481481479</c:v>
                </c:pt>
              </c:numCache>
            </c:numRef>
          </c:xVal>
          <c:yVal>
            <c:numRef>
              <c:f>Sheet1!$F$1046:$F$1334</c:f>
              <c:numCache>
                <c:formatCode>General</c:formatCode>
                <c:ptCount val="289"/>
                <c:pt idx="0">
                  <c:v>865.99113999999997</c:v>
                </c:pt>
                <c:pt idx="1">
                  <c:v>865.98638000000005</c:v>
                </c:pt>
                <c:pt idx="2">
                  <c:v>865.98315000000002</c:v>
                </c:pt>
                <c:pt idx="3">
                  <c:v>865.96434999999997</c:v>
                </c:pt>
                <c:pt idx="4">
                  <c:v>865.98753999999997</c:v>
                </c:pt>
                <c:pt idx="5">
                  <c:v>865.97955000000002</c:v>
                </c:pt>
                <c:pt idx="6">
                  <c:v>865.98100999999997</c:v>
                </c:pt>
                <c:pt idx="7">
                  <c:v>865.98320999999999</c:v>
                </c:pt>
                <c:pt idx="8">
                  <c:v>865.99224000000004</c:v>
                </c:pt>
                <c:pt idx="9">
                  <c:v>866.00567000000001</c:v>
                </c:pt>
                <c:pt idx="10">
                  <c:v>866.00108999999998</c:v>
                </c:pt>
                <c:pt idx="11">
                  <c:v>866.01251000000002</c:v>
                </c:pt>
                <c:pt idx="12">
                  <c:v>866.02342999999996</c:v>
                </c:pt>
                <c:pt idx="13">
                  <c:v>866.00256000000002</c:v>
                </c:pt>
                <c:pt idx="14">
                  <c:v>866.00427000000002</c:v>
                </c:pt>
                <c:pt idx="15">
                  <c:v>865.98559</c:v>
                </c:pt>
                <c:pt idx="16">
                  <c:v>865.98802999999998</c:v>
                </c:pt>
                <c:pt idx="17">
                  <c:v>865.99486999999999</c:v>
                </c:pt>
                <c:pt idx="18">
                  <c:v>865.98602000000005</c:v>
                </c:pt>
                <c:pt idx="19">
                  <c:v>865.97069999999997</c:v>
                </c:pt>
                <c:pt idx="20">
                  <c:v>865.96685000000002</c:v>
                </c:pt>
                <c:pt idx="21">
                  <c:v>865.94335000000001</c:v>
                </c:pt>
                <c:pt idx="22">
                  <c:v>865.94104000000004</c:v>
                </c:pt>
                <c:pt idx="23">
                  <c:v>865.97258999999997</c:v>
                </c:pt>
                <c:pt idx="24">
                  <c:v>865.96649000000002</c:v>
                </c:pt>
                <c:pt idx="25">
                  <c:v>865.95135000000005</c:v>
                </c:pt>
                <c:pt idx="26">
                  <c:v>865.96734000000004</c:v>
                </c:pt>
                <c:pt idx="27">
                  <c:v>865.96092999999996</c:v>
                </c:pt>
                <c:pt idx="28">
                  <c:v>865.96379999999999</c:v>
                </c:pt>
                <c:pt idx="29">
                  <c:v>865.96618000000001</c:v>
                </c:pt>
                <c:pt idx="30">
                  <c:v>865.96716000000004</c:v>
                </c:pt>
                <c:pt idx="31">
                  <c:v>865.98515999999995</c:v>
                </c:pt>
                <c:pt idx="32">
                  <c:v>865.96123999999998</c:v>
                </c:pt>
                <c:pt idx="33">
                  <c:v>865.97375</c:v>
                </c:pt>
                <c:pt idx="34">
                  <c:v>865.96203000000003</c:v>
                </c:pt>
                <c:pt idx="35">
                  <c:v>865.96214999999995</c:v>
                </c:pt>
                <c:pt idx="36">
                  <c:v>865.98686999999995</c:v>
                </c:pt>
                <c:pt idx="37">
                  <c:v>865.96783000000005</c:v>
                </c:pt>
                <c:pt idx="38">
                  <c:v>866.00939000000005</c:v>
                </c:pt>
                <c:pt idx="39">
                  <c:v>866.00645999999995</c:v>
                </c:pt>
                <c:pt idx="40">
                  <c:v>865.99699999999996</c:v>
                </c:pt>
                <c:pt idx="41">
                  <c:v>866.00523999999996</c:v>
                </c:pt>
                <c:pt idx="42">
                  <c:v>865.98875999999996</c:v>
                </c:pt>
                <c:pt idx="43">
                  <c:v>865.99712999999997</c:v>
                </c:pt>
                <c:pt idx="44">
                  <c:v>866.01080000000002</c:v>
                </c:pt>
                <c:pt idx="45">
                  <c:v>865.99499000000003</c:v>
                </c:pt>
                <c:pt idx="46">
                  <c:v>866.01849000000004</c:v>
                </c:pt>
                <c:pt idx="47">
                  <c:v>866.00609999999995</c:v>
                </c:pt>
                <c:pt idx="48">
                  <c:v>866.01934000000006</c:v>
                </c:pt>
                <c:pt idx="49">
                  <c:v>866.00090999999998</c:v>
                </c:pt>
                <c:pt idx="50">
                  <c:v>865.99450000000002</c:v>
                </c:pt>
                <c:pt idx="51">
                  <c:v>865.99339999999995</c:v>
                </c:pt>
                <c:pt idx="52">
                  <c:v>866.00842</c:v>
                </c:pt>
                <c:pt idx="53">
                  <c:v>865.98973999999998</c:v>
                </c:pt>
                <c:pt idx="54">
                  <c:v>865.98883000000001</c:v>
                </c:pt>
                <c:pt idx="55">
                  <c:v>865.97856999999999</c:v>
                </c:pt>
                <c:pt idx="56">
                  <c:v>865.99328000000003</c:v>
                </c:pt>
                <c:pt idx="57">
                  <c:v>865.99829</c:v>
                </c:pt>
                <c:pt idx="58">
                  <c:v>865.98522000000003</c:v>
                </c:pt>
                <c:pt idx="59">
                  <c:v>865.97704999999996</c:v>
                </c:pt>
                <c:pt idx="60">
                  <c:v>865.92876999999999</c:v>
                </c:pt>
                <c:pt idx="61">
                  <c:v>865.92418999999995</c:v>
                </c:pt>
                <c:pt idx="62">
                  <c:v>865.93658000000005</c:v>
                </c:pt>
                <c:pt idx="63">
                  <c:v>865.94915000000003</c:v>
                </c:pt>
                <c:pt idx="64">
                  <c:v>865.95781999999997</c:v>
                </c:pt>
                <c:pt idx="65">
                  <c:v>865.97540000000004</c:v>
                </c:pt>
                <c:pt idx="66">
                  <c:v>865.94622000000004</c:v>
                </c:pt>
                <c:pt idx="67">
                  <c:v>865.95390999999995</c:v>
                </c:pt>
                <c:pt idx="68">
                  <c:v>865.95708999999999</c:v>
                </c:pt>
                <c:pt idx="69">
                  <c:v>865.93304000000001</c:v>
                </c:pt>
                <c:pt idx="70">
                  <c:v>865.94982000000005</c:v>
                </c:pt>
                <c:pt idx="71">
                  <c:v>865.97338000000002</c:v>
                </c:pt>
                <c:pt idx="72">
                  <c:v>865.96569</c:v>
                </c:pt>
                <c:pt idx="73">
                  <c:v>865.97398999999996</c:v>
                </c:pt>
                <c:pt idx="74">
                  <c:v>865.97960999999998</c:v>
                </c:pt>
                <c:pt idx="75">
                  <c:v>865.97729000000004</c:v>
                </c:pt>
                <c:pt idx="76">
                  <c:v>865.95983000000001</c:v>
                </c:pt>
                <c:pt idx="77">
                  <c:v>865.98388</c:v>
                </c:pt>
                <c:pt idx="78">
                  <c:v>865.98779000000002</c:v>
                </c:pt>
                <c:pt idx="79">
                  <c:v>865.99803999999995</c:v>
                </c:pt>
                <c:pt idx="80">
                  <c:v>865.96978000000001</c:v>
                </c:pt>
                <c:pt idx="81">
                  <c:v>865.95983000000001</c:v>
                </c:pt>
                <c:pt idx="82">
                  <c:v>865.97955000000002</c:v>
                </c:pt>
                <c:pt idx="83">
                  <c:v>865.97680000000003</c:v>
                </c:pt>
                <c:pt idx="84">
                  <c:v>865.97191999999995</c:v>
                </c:pt>
                <c:pt idx="85">
                  <c:v>865.99699999999996</c:v>
                </c:pt>
                <c:pt idx="86">
                  <c:v>866.00219000000004</c:v>
                </c:pt>
                <c:pt idx="87">
                  <c:v>866.00230999999997</c:v>
                </c:pt>
                <c:pt idx="88">
                  <c:v>865.99712999999997</c:v>
                </c:pt>
                <c:pt idx="89">
                  <c:v>865.99590999999998</c:v>
                </c:pt>
                <c:pt idx="90">
                  <c:v>866.02435000000003</c:v>
                </c:pt>
                <c:pt idx="91">
                  <c:v>865.99126999999999</c:v>
                </c:pt>
                <c:pt idx="92">
                  <c:v>866.00701000000004</c:v>
                </c:pt>
                <c:pt idx="93">
                  <c:v>866.00743999999997</c:v>
                </c:pt>
                <c:pt idx="94">
                  <c:v>866.02093000000002</c:v>
                </c:pt>
                <c:pt idx="95">
                  <c:v>866.01598999999999</c:v>
                </c:pt>
                <c:pt idx="96">
                  <c:v>866.02220999999997</c:v>
                </c:pt>
                <c:pt idx="97">
                  <c:v>866.03637000000003</c:v>
                </c:pt>
                <c:pt idx="98">
                  <c:v>866.00787000000003</c:v>
                </c:pt>
                <c:pt idx="99">
                  <c:v>866.01702</c:v>
                </c:pt>
                <c:pt idx="100">
                  <c:v>866.01616999999999</c:v>
                </c:pt>
                <c:pt idx="101">
                  <c:v>865.99504999999999</c:v>
                </c:pt>
                <c:pt idx="102">
                  <c:v>866.02513999999996</c:v>
                </c:pt>
                <c:pt idx="103">
                  <c:v>866.02477999999996</c:v>
                </c:pt>
                <c:pt idx="104">
                  <c:v>866.00145999999995</c:v>
                </c:pt>
                <c:pt idx="105">
                  <c:v>865.98797000000002</c:v>
                </c:pt>
                <c:pt idx="106">
                  <c:v>866.00316999999995</c:v>
                </c:pt>
                <c:pt idx="107">
                  <c:v>865.99981000000002</c:v>
                </c:pt>
                <c:pt idx="108">
                  <c:v>866.00671</c:v>
                </c:pt>
                <c:pt idx="109">
                  <c:v>865.99132999999995</c:v>
                </c:pt>
                <c:pt idx="110">
                  <c:v>865.93664000000001</c:v>
                </c:pt>
                <c:pt idx="111">
                  <c:v>865.92456000000004</c:v>
                </c:pt>
                <c:pt idx="112">
                  <c:v>865.92578000000003</c:v>
                </c:pt>
                <c:pt idx="113">
                  <c:v>865.92633000000001</c:v>
                </c:pt>
                <c:pt idx="114">
                  <c:v>865.91386999999997</c:v>
                </c:pt>
                <c:pt idx="115">
                  <c:v>865.91296</c:v>
                </c:pt>
                <c:pt idx="116">
                  <c:v>865.93272999999999</c:v>
                </c:pt>
                <c:pt idx="117">
                  <c:v>865.89611000000002</c:v>
                </c:pt>
                <c:pt idx="118">
                  <c:v>865.90941999999995</c:v>
                </c:pt>
                <c:pt idx="119">
                  <c:v>865.93676000000005</c:v>
                </c:pt>
                <c:pt idx="120">
                  <c:v>865.93218000000002</c:v>
                </c:pt>
                <c:pt idx="121">
                  <c:v>865.94304999999997</c:v>
                </c:pt>
                <c:pt idx="122">
                  <c:v>865.93889999999999</c:v>
                </c:pt>
                <c:pt idx="123">
                  <c:v>865.93591000000004</c:v>
                </c:pt>
                <c:pt idx="124">
                  <c:v>865.91790000000003</c:v>
                </c:pt>
                <c:pt idx="125">
                  <c:v>865.91936999999996</c:v>
                </c:pt>
                <c:pt idx="126">
                  <c:v>865.90435000000002</c:v>
                </c:pt>
                <c:pt idx="127">
                  <c:v>865.93591000000004</c:v>
                </c:pt>
                <c:pt idx="128">
                  <c:v>865.93078000000003</c:v>
                </c:pt>
                <c:pt idx="129">
                  <c:v>865.93646000000001</c:v>
                </c:pt>
                <c:pt idx="130">
                  <c:v>865.94006000000002</c:v>
                </c:pt>
                <c:pt idx="131">
                  <c:v>865.93547999999998</c:v>
                </c:pt>
                <c:pt idx="132">
                  <c:v>865.93560000000002</c:v>
                </c:pt>
                <c:pt idx="133">
                  <c:v>865.94262000000003</c:v>
                </c:pt>
                <c:pt idx="134">
                  <c:v>865.92993000000001</c:v>
                </c:pt>
                <c:pt idx="135">
                  <c:v>865.93224999999995</c:v>
                </c:pt>
                <c:pt idx="136">
                  <c:v>865.93023000000005</c:v>
                </c:pt>
                <c:pt idx="137">
                  <c:v>865.91546000000005</c:v>
                </c:pt>
                <c:pt idx="138">
                  <c:v>865.93829000000005</c:v>
                </c:pt>
                <c:pt idx="139">
                  <c:v>865.93169999999998</c:v>
                </c:pt>
                <c:pt idx="140">
                  <c:v>865.92265999999995</c:v>
                </c:pt>
                <c:pt idx="141">
                  <c:v>865.92296999999996</c:v>
                </c:pt>
                <c:pt idx="142">
                  <c:v>865.93005000000005</c:v>
                </c:pt>
                <c:pt idx="143">
                  <c:v>865.92467999999997</c:v>
                </c:pt>
                <c:pt idx="144">
                  <c:v>865.91954999999996</c:v>
                </c:pt>
                <c:pt idx="145">
                  <c:v>865.92363999999998</c:v>
                </c:pt>
                <c:pt idx="146">
                  <c:v>865.92503999999997</c:v>
                </c:pt>
                <c:pt idx="147">
                  <c:v>865.92358000000002</c:v>
                </c:pt>
                <c:pt idx="148">
                  <c:v>865.93858999999998</c:v>
                </c:pt>
                <c:pt idx="149">
                  <c:v>865.92223999999999</c:v>
                </c:pt>
                <c:pt idx="150">
                  <c:v>865.92912999999999</c:v>
                </c:pt>
                <c:pt idx="151">
                  <c:v>865.92400999999995</c:v>
                </c:pt>
                <c:pt idx="152">
                  <c:v>865.90819999999997</c:v>
                </c:pt>
                <c:pt idx="153">
                  <c:v>865.91912000000002</c:v>
                </c:pt>
                <c:pt idx="154">
                  <c:v>865.92638999999997</c:v>
                </c:pt>
                <c:pt idx="155">
                  <c:v>865.92192999999997</c:v>
                </c:pt>
                <c:pt idx="156">
                  <c:v>865.92485999999997</c:v>
                </c:pt>
                <c:pt idx="157">
                  <c:v>865.91435999999999</c:v>
                </c:pt>
                <c:pt idx="158">
                  <c:v>865.89793999999995</c:v>
                </c:pt>
                <c:pt idx="159">
                  <c:v>865.92309</c:v>
                </c:pt>
                <c:pt idx="160">
                  <c:v>865.93449999999996</c:v>
                </c:pt>
                <c:pt idx="161">
                  <c:v>865.93804</c:v>
                </c:pt>
                <c:pt idx="162">
                  <c:v>865.94646999999998</c:v>
                </c:pt>
                <c:pt idx="163">
                  <c:v>865.94457999999997</c:v>
                </c:pt>
                <c:pt idx="164">
                  <c:v>865.91992000000005</c:v>
                </c:pt>
                <c:pt idx="165">
                  <c:v>865.95232999999996</c:v>
                </c:pt>
                <c:pt idx="166">
                  <c:v>865.90990999999997</c:v>
                </c:pt>
                <c:pt idx="167">
                  <c:v>865.92083000000002</c:v>
                </c:pt>
                <c:pt idx="168">
                  <c:v>865.90655000000004</c:v>
                </c:pt>
                <c:pt idx="169">
                  <c:v>865.91735000000006</c:v>
                </c:pt>
                <c:pt idx="170">
                  <c:v>865.92443000000003</c:v>
                </c:pt>
                <c:pt idx="171">
                  <c:v>865.91850999999997</c:v>
                </c:pt>
                <c:pt idx="172">
                  <c:v>865.92412999999999</c:v>
                </c:pt>
                <c:pt idx="173">
                  <c:v>865.91430000000003</c:v>
                </c:pt>
                <c:pt idx="174">
                  <c:v>865.92309</c:v>
                </c:pt>
                <c:pt idx="175">
                  <c:v>865.91795999999999</c:v>
                </c:pt>
                <c:pt idx="176">
                  <c:v>865.91583000000003</c:v>
                </c:pt>
                <c:pt idx="177">
                  <c:v>865.90099999999995</c:v>
                </c:pt>
                <c:pt idx="178">
                  <c:v>865.91461000000004</c:v>
                </c:pt>
                <c:pt idx="179">
                  <c:v>865.90368000000001</c:v>
                </c:pt>
                <c:pt idx="180">
                  <c:v>865.91795999999999</c:v>
                </c:pt>
                <c:pt idx="181">
                  <c:v>865.91485</c:v>
                </c:pt>
                <c:pt idx="182">
                  <c:v>865.92303000000004</c:v>
                </c:pt>
                <c:pt idx="183">
                  <c:v>865.91931</c:v>
                </c:pt>
                <c:pt idx="184">
                  <c:v>865.93145000000004</c:v>
                </c:pt>
                <c:pt idx="185">
                  <c:v>865.89538000000005</c:v>
                </c:pt>
                <c:pt idx="186">
                  <c:v>865.90930000000003</c:v>
                </c:pt>
                <c:pt idx="187">
                  <c:v>865.90288999999996</c:v>
                </c:pt>
                <c:pt idx="188">
                  <c:v>865.91998000000001</c:v>
                </c:pt>
                <c:pt idx="189">
                  <c:v>865.89287999999999</c:v>
                </c:pt>
                <c:pt idx="190">
                  <c:v>865.90355999999997</c:v>
                </c:pt>
                <c:pt idx="191">
                  <c:v>865.89513999999997</c:v>
                </c:pt>
                <c:pt idx="192">
                  <c:v>865.92962</c:v>
                </c:pt>
                <c:pt idx="193">
                  <c:v>865.93364999999994</c:v>
                </c:pt>
                <c:pt idx="194">
                  <c:v>865.92205000000001</c:v>
                </c:pt>
                <c:pt idx="195">
                  <c:v>865.93267000000003</c:v>
                </c:pt>
                <c:pt idx="196">
                  <c:v>865.89684999999997</c:v>
                </c:pt>
                <c:pt idx="197">
                  <c:v>865.89928999999995</c:v>
                </c:pt>
                <c:pt idx="198">
                  <c:v>865.92809999999997</c:v>
                </c:pt>
                <c:pt idx="199">
                  <c:v>865.90661</c:v>
                </c:pt>
                <c:pt idx="200">
                  <c:v>865.91546000000005</c:v>
                </c:pt>
                <c:pt idx="201">
                  <c:v>865.91381000000001</c:v>
                </c:pt>
                <c:pt idx="202">
                  <c:v>865.91186000000005</c:v>
                </c:pt>
                <c:pt idx="203">
                  <c:v>865.93053999999995</c:v>
                </c:pt>
                <c:pt idx="204">
                  <c:v>865.91905999999994</c:v>
                </c:pt>
                <c:pt idx="205">
                  <c:v>865.90764999999999</c:v>
                </c:pt>
                <c:pt idx="206">
                  <c:v>865.90661</c:v>
                </c:pt>
                <c:pt idx="207">
                  <c:v>865.91070000000002</c:v>
                </c:pt>
                <c:pt idx="208">
                  <c:v>865.90801999999996</c:v>
                </c:pt>
                <c:pt idx="209">
                  <c:v>865.93272999999999</c:v>
                </c:pt>
                <c:pt idx="210">
                  <c:v>865.90710000000001</c:v>
                </c:pt>
                <c:pt idx="211">
                  <c:v>865.92236000000003</c:v>
                </c:pt>
                <c:pt idx="212">
                  <c:v>865.91601000000003</c:v>
                </c:pt>
                <c:pt idx="213">
                  <c:v>865.90044999999998</c:v>
                </c:pt>
                <c:pt idx="214">
                  <c:v>865.91564000000005</c:v>
                </c:pt>
                <c:pt idx="215">
                  <c:v>865.91692999999998</c:v>
                </c:pt>
                <c:pt idx="216">
                  <c:v>865.89093000000003</c:v>
                </c:pt>
                <c:pt idx="217">
                  <c:v>865.92352000000005</c:v>
                </c:pt>
                <c:pt idx="218">
                  <c:v>865.93115</c:v>
                </c:pt>
                <c:pt idx="219">
                  <c:v>865.90733999999998</c:v>
                </c:pt>
                <c:pt idx="220">
                  <c:v>865.91931</c:v>
                </c:pt>
                <c:pt idx="221">
                  <c:v>865.92912999999999</c:v>
                </c:pt>
                <c:pt idx="222">
                  <c:v>865.90661</c:v>
                </c:pt>
                <c:pt idx="223">
                  <c:v>865.91539999999998</c:v>
                </c:pt>
                <c:pt idx="224">
                  <c:v>865.88531</c:v>
                </c:pt>
                <c:pt idx="225">
                  <c:v>865.91497000000004</c:v>
                </c:pt>
                <c:pt idx="226">
                  <c:v>865.92467999999997</c:v>
                </c:pt>
                <c:pt idx="227">
                  <c:v>865.92967999999996</c:v>
                </c:pt>
                <c:pt idx="228">
                  <c:v>865.93071999999995</c:v>
                </c:pt>
                <c:pt idx="229">
                  <c:v>865.91423999999995</c:v>
                </c:pt>
                <c:pt idx="230">
                  <c:v>865.90625</c:v>
                </c:pt>
                <c:pt idx="231">
                  <c:v>865.91777999999999</c:v>
                </c:pt>
                <c:pt idx="232">
                  <c:v>865.90733999999998</c:v>
                </c:pt>
                <c:pt idx="233">
                  <c:v>865.90782999999999</c:v>
                </c:pt>
                <c:pt idx="234">
                  <c:v>865.92578000000003</c:v>
                </c:pt>
                <c:pt idx="235">
                  <c:v>865.91905999999994</c:v>
                </c:pt>
                <c:pt idx="236">
                  <c:v>865.94884999999999</c:v>
                </c:pt>
                <c:pt idx="237">
                  <c:v>865.92407000000003</c:v>
                </c:pt>
                <c:pt idx="238">
                  <c:v>865.93718999999999</c:v>
                </c:pt>
                <c:pt idx="239">
                  <c:v>865.92607999999996</c:v>
                </c:pt>
                <c:pt idx="240">
                  <c:v>865.90837999999997</c:v>
                </c:pt>
                <c:pt idx="241">
                  <c:v>865.91632000000004</c:v>
                </c:pt>
                <c:pt idx="242">
                  <c:v>865.91679999999997</c:v>
                </c:pt>
                <c:pt idx="243">
                  <c:v>865.92047000000002</c:v>
                </c:pt>
                <c:pt idx="244">
                  <c:v>865.91454999999996</c:v>
                </c:pt>
                <c:pt idx="245">
                  <c:v>865.89935000000003</c:v>
                </c:pt>
                <c:pt idx="246">
                  <c:v>865.90344000000005</c:v>
                </c:pt>
                <c:pt idx="247">
                  <c:v>865.90844000000004</c:v>
                </c:pt>
                <c:pt idx="248">
                  <c:v>865.92187000000001</c:v>
                </c:pt>
                <c:pt idx="249">
                  <c:v>865.89709000000005</c:v>
                </c:pt>
                <c:pt idx="250">
                  <c:v>865.92376000000002</c:v>
                </c:pt>
                <c:pt idx="251">
                  <c:v>865.91992000000005</c:v>
                </c:pt>
                <c:pt idx="252">
                  <c:v>865.90733999999998</c:v>
                </c:pt>
                <c:pt idx="253">
                  <c:v>865.91130999999996</c:v>
                </c:pt>
                <c:pt idx="254">
                  <c:v>865.90233999999998</c:v>
                </c:pt>
                <c:pt idx="255">
                  <c:v>865.91375000000005</c:v>
                </c:pt>
                <c:pt idx="256">
                  <c:v>865.88762999999994</c:v>
                </c:pt>
                <c:pt idx="257">
                  <c:v>865.90881000000002</c:v>
                </c:pt>
                <c:pt idx="258">
                  <c:v>865.88847999999996</c:v>
                </c:pt>
                <c:pt idx="259">
                  <c:v>865.89238999999998</c:v>
                </c:pt>
                <c:pt idx="260">
                  <c:v>865.90759000000003</c:v>
                </c:pt>
                <c:pt idx="261">
                  <c:v>865.90466000000004</c:v>
                </c:pt>
                <c:pt idx="262">
                  <c:v>865.87883999999997</c:v>
                </c:pt>
                <c:pt idx="263">
                  <c:v>865.89067999999997</c:v>
                </c:pt>
                <c:pt idx="264">
                  <c:v>865.91606999999999</c:v>
                </c:pt>
                <c:pt idx="265">
                  <c:v>865.92163000000005</c:v>
                </c:pt>
                <c:pt idx="266">
                  <c:v>865.90521000000001</c:v>
                </c:pt>
                <c:pt idx="267">
                  <c:v>865.90435000000002</c:v>
                </c:pt>
                <c:pt idx="268">
                  <c:v>865.90899000000002</c:v>
                </c:pt>
                <c:pt idx="269">
                  <c:v>865.89416000000006</c:v>
                </c:pt>
                <c:pt idx="270">
                  <c:v>865.92552999999998</c:v>
                </c:pt>
                <c:pt idx="271">
                  <c:v>865.90923999999995</c:v>
                </c:pt>
                <c:pt idx="272">
                  <c:v>865.92918999999995</c:v>
                </c:pt>
                <c:pt idx="273">
                  <c:v>865.91661999999997</c:v>
                </c:pt>
                <c:pt idx="274">
                  <c:v>865.90599999999995</c:v>
                </c:pt>
                <c:pt idx="275">
                  <c:v>865.91546000000005</c:v>
                </c:pt>
                <c:pt idx="276">
                  <c:v>865.90837999999997</c:v>
                </c:pt>
                <c:pt idx="277">
                  <c:v>865.89891999999998</c:v>
                </c:pt>
                <c:pt idx="278">
                  <c:v>865.91912000000002</c:v>
                </c:pt>
                <c:pt idx="279">
                  <c:v>865.90399000000002</c:v>
                </c:pt>
                <c:pt idx="280">
                  <c:v>865.92076999999995</c:v>
                </c:pt>
                <c:pt idx="281">
                  <c:v>865.92492000000004</c:v>
                </c:pt>
                <c:pt idx="282">
                  <c:v>865.92552999999998</c:v>
                </c:pt>
                <c:pt idx="283">
                  <c:v>865.92381999999998</c:v>
                </c:pt>
                <c:pt idx="284">
                  <c:v>865.91546000000005</c:v>
                </c:pt>
                <c:pt idx="285">
                  <c:v>865.92358000000002</c:v>
                </c:pt>
                <c:pt idx="286">
                  <c:v>865.92332999999996</c:v>
                </c:pt>
                <c:pt idx="287">
                  <c:v>865.91790000000003</c:v>
                </c:pt>
                <c:pt idx="288">
                  <c:v>865.90544999999997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DDB8-4FC8-8935-C06F619A2F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i="0" baseline="0">
                    <a:effectLst/>
                  </a:rPr>
                  <a:t>Time PDT (hh:mm:ss)</a:t>
                </a:r>
                <a:endParaRPr lang="en-US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  <c:max val="35"/>
          <c:min val="1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53652308490412892"/>
          <c:y val="0.18796024689094634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Sheet1!$B$1335:$B$1399</c:f>
              <c:numCache>
                <c:formatCode>h:mm:ss</c:formatCode>
                <c:ptCount val="65"/>
                <c:pt idx="0">
                  <c:v>0.35704861111111108</c:v>
                </c:pt>
                <c:pt idx="1">
                  <c:v>0.35706018518518517</c:v>
                </c:pt>
                <c:pt idx="2">
                  <c:v>0.35707175925925921</c:v>
                </c:pt>
                <c:pt idx="3">
                  <c:v>0.35708333333333336</c:v>
                </c:pt>
                <c:pt idx="4">
                  <c:v>0.3570949074074074</c:v>
                </c:pt>
                <c:pt idx="5">
                  <c:v>0.3571064814814815</c:v>
                </c:pt>
                <c:pt idx="6">
                  <c:v>0.35711805555555554</c:v>
                </c:pt>
                <c:pt idx="7">
                  <c:v>0.35712962962962963</c:v>
                </c:pt>
                <c:pt idx="8">
                  <c:v>0.35714120370370367</c:v>
                </c:pt>
                <c:pt idx="9">
                  <c:v>0.35715277777777782</c:v>
                </c:pt>
                <c:pt idx="10">
                  <c:v>0.35716435185185186</c:v>
                </c:pt>
                <c:pt idx="11">
                  <c:v>0.35717592592592595</c:v>
                </c:pt>
                <c:pt idx="12">
                  <c:v>0.35718749999999999</c:v>
                </c:pt>
                <c:pt idx="13">
                  <c:v>0.35719907407407409</c:v>
                </c:pt>
                <c:pt idx="14">
                  <c:v>0.35721064814814812</c:v>
                </c:pt>
                <c:pt idx="15">
                  <c:v>0.35722222222222227</c:v>
                </c:pt>
                <c:pt idx="16">
                  <c:v>0.35723379629629631</c:v>
                </c:pt>
                <c:pt idx="17">
                  <c:v>0.35724537037037035</c:v>
                </c:pt>
                <c:pt idx="18">
                  <c:v>0.35725694444444445</c:v>
                </c:pt>
                <c:pt idx="19">
                  <c:v>0.35726851851851849</c:v>
                </c:pt>
                <c:pt idx="20">
                  <c:v>0.35728009259259258</c:v>
                </c:pt>
                <c:pt idx="21">
                  <c:v>0.35729166666666662</c:v>
                </c:pt>
                <c:pt idx="22">
                  <c:v>0.35730324074074077</c:v>
                </c:pt>
                <c:pt idx="23">
                  <c:v>0.35731481481481481</c:v>
                </c:pt>
                <c:pt idx="24">
                  <c:v>0.3573263888888889</c:v>
                </c:pt>
                <c:pt idx="25">
                  <c:v>0.35733796296296294</c:v>
                </c:pt>
                <c:pt idx="26">
                  <c:v>0.35734953703703703</c:v>
                </c:pt>
                <c:pt idx="27">
                  <c:v>0.35736111111111107</c:v>
                </c:pt>
                <c:pt idx="28">
                  <c:v>0.35737268518518522</c:v>
                </c:pt>
                <c:pt idx="29">
                  <c:v>0.35738425925925926</c:v>
                </c:pt>
                <c:pt idx="30">
                  <c:v>0.35739583333333336</c:v>
                </c:pt>
                <c:pt idx="31">
                  <c:v>0.3574074074074074</c:v>
                </c:pt>
                <c:pt idx="32">
                  <c:v>0.35741898148148149</c:v>
                </c:pt>
                <c:pt idx="33">
                  <c:v>0.35743055555555553</c:v>
                </c:pt>
                <c:pt idx="34">
                  <c:v>0.35744212962962968</c:v>
                </c:pt>
                <c:pt idx="35">
                  <c:v>0.35745370370370372</c:v>
                </c:pt>
                <c:pt idx="36">
                  <c:v>0.35746527777777781</c:v>
                </c:pt>
                <c:pt idx="37">
                  <c:v>0.35747685185185185</c:v>
                </c:pt>
                <c:pt idx="38">
                  <c:v>0.35748842592592589</c:v>
                </c:pt>
                <c:pt idx="39">
                  <c:v>0.35749999999999998</c:v>
                </c:pt>
                <c:pt idx="40">
                  <c:v>0.35751157407407402</c:v>
                </c:pt>
                <c:pt idx="41">
                  <c:v>0.35752314814814817</c:v>
                </c:pt>
                <c:pt idx="42">
                  <c:v>0.35753472222222221</c:v>
                </c:pt>
                <c:pt idx="43">
                  <c:v>0.35754629629629631</c:v>
                </c:pt>
                <c:pt idx="44">
                  <c:v>0.35755787037037035</c:v>
                </c:pt>
                <c:pt idx="45">
                  <c:v>0.35756944444444444</c:v>
                </c:pt>
                <c:pt idx="46">
                  <c:v>0.35758101851851848</c:v>
                </c:pt>
                <c:pt idx="47">
                  <c:v>0.35759259259259263</c:v>
                </c:pt>
                <c:pt idx="48">
                  <c:v>0.35760416666666667</c:v>
                </c:pt>
                <c:pt idx="49">
                  <c:v>0.35761574074074076</c:v>
                </c:pt>
                <c:pt idx="50">
                  <c:v>0.3576273148148148</c:v>
                </c:pt>
                <c:pt idx="51">
                  <c:v>0.3576388888888889</c:v>
                </c:pt>
                <c:pt idx="52">
                  <c:v>0.35765046296296293</c:v>
                </c:pt>
                <c:pt idx="53">
                  <c:v>0.35766203703703708</c:v>
                </c:pt>
                <c:pt idx="54">
                  <c:v>0.35767361111111112</c:v>
                </c:pt>
                <c:pt idx="55">
                  <c:v>0.35768518518518522</c:v>
                </c:pt>
                <c:pt idx="56">
                  <c:v>0.35769675925925926</c:v>
                </c:pt>
                <c:pt idx="57">
                  <c:v>0.35770833333333335</c:v>
                </c:pt>
                <c:pt idx="58">
                  <c:v>0.35771990740740739</c:v>
                </c:pt>
                <c:pt idx="59">
                  <c:v>0.35771990740740739</c:v>
                </c:pt>
                <c:pt idx="60">
                  <c:v>0.35773148148148143</c:v>
                </c:pt>
                <c:pt idx="61">
                  <c:v>0.35774305555555558</c:v>
                </c:pt>
                <c:pt idx="62">
                  <c:v>0.35775462962962962</c:v>
                </c:pt>
                <c:pt idx="63">
                  <c:v>0.35776620370370371</c:v>
                </c:pt>
                <c:pt idx="64">
                  <c:v>0.35777777777777775</c:v>
                </c:pt>
              </c:numCache>
            </c:numRef>
          </c:xVal>
          <c:yVal>
            <c:numRef>
              <c:f>Sheet1!$C$1335:$C$1399</c:f>
              <c:numCache>
                <c:formatCode>General</c:formatCode>
                <c:ptCount val="65"/>
                <c:pt idx="0">
                  <c:v>-25.09</c:v>
                </c:pt>
                <c:pt idx="1">
                  <c:v>-25.03</c:v>
                </c:pt>
                <c:pt idx="2">
                  <c:v>-24.27</c:v>
                </c:pt>
                <c:pt idx="3">
                  <c:v>-25.11</c:v>
                </c:pt>
                <c:pt idx="4">
                  <c:v>-26.11</c:v>
                </c:pt>
                <c:pt idx="5">
                  <c:v>-26.21</c:v>
                </c:pt>
                <c:pt idx="6">
                  <c:v>-25.71</c:v>
                </c:pt>
                <c:pt idx="7">
                  <c:v>-26.59</c:v>
                </c:pt>
                <c:pt idx="8">
                  <c:v>-26.25</c:v>
                </c:pt>
                <c:pt idx="9">
                  <c:v>-26.05</c:v>
                </c:pt>
                <c:pt idx="10">
                  <c:v>-26.05</c:v>
                </c:pt>
                <c:pt idx="11">
                  <c:v>-25.65</c:v>
                </c:pt>
                <c:pt idx="12">
                  <c:v>-25.97</c:v>
                </c:pt>
                <c:pt idx="13">
                  <c:v>-25.71</c:v>
                </c:pt>
                <c:pt idx="14">
                  <c:v>-25.79</c:v>
                </c:pt>
                <c:pt idx="15">
                  <c:v>-25.73</c:v>
                </c:pt>
                <c:pt idx="16">
                  <c:v>-25.71</c:v>
                </c:pt>
                <c:pt idx="17">
                  <c:v>-25.09</c:v>
                </c:pt>
                <c:pt idx="18">
                  <c:v>-25.53</c:v>
                </c:pt>
                <c:pt idx="19">
                  <c:v>-25.69</c:v>
                </c:pt>
                <c:pt idx="20">
                  <c:v>-25.19</c:v>
                </c:pt>
                <c:pt idx="21">
                  <c:v>-25.03</c:v>
                </c:pt>
                <c:pt idx="22">
                  <c:v>-25.53</c:v>
                </c:pt>
                <c:pt idx="23">
                  <c:v>-26.01</c:v>
                </c:pt>
                <c:pt idx="24">
                  <c:v>-25.89</c:v>
                </c:pt>
                <c:pt idx="25">
                  <c:v>-26.03</c:v>
                </c:pt>
                <c:pt idx="26">
                  <c:v>-26.07</c:v>
                </c:pt>
                <c:pt idx="27">
                  <c:v>-25.53</c:v>
                </c:pt>
                <c:pt idx="28">
                  <c:v>-26.19</c:v>
                </c:pt>
                <c:pt idx="29">
                  <c:v>-26.25</c:v>
                </c:pt>
                <c:pt idx="30">
                  <c:v>-26.33</c:v>
                </c:pt>
                <c:pt idx="31">
                  <c:v>-26.01</c:v>
                </c:pt>
                <c:pt idx="32">
                  <c:v>-26.25</c:v>
                </c:pt>
                <c:pt idx="33">
                  <c:v>-26.55</c:v>
                </c:pt>
                <c:pt idx="34">
                  <c:v>-26.17</c:v>
                </c:pt>
                <c:pt idx="35">
                  <c:v>-25.39</c:v>
                </c:pt>
                <c:pt idx="36">
                  <c:v>-24.33</c:v>
                </c:pt>
                <c:pt idx="37">
                  <c:v>-23.93</c:v>
                </c:pt>
                <c:pt idx="38">
                  <c:v>-23.67</c:v>
                </c:pt>
                <c:pt idx="39">
                  <c:v>-23.33</c:v>
                </c:pt>
                <c:pt idx="40">
                  <c:v>-24.15</c:v>
                </c:pt>
                <c:pt idx="41">
                  <c:v>-24.65</c:v>
                </c:pt>
                <c:pt idx="42">
                  <c:v>-25.15</c:v>
                </c:pt>
                <c:pt idx="43">
                  <c:v>-25.63</c:v>
                </c:pt>
                <c:pt idx="44">
                  <c:v>-24.81</c:v>
                </c:pt>
                <c:pt idx="45">
                  <c:v>-23.59</c:v>
                </c:pt>
                <c:pt idx="46">
                  <c:v>-23.57</c:v>
                </c:pt>
                <c:pt idx="47">
                  <c:v>-23.65</c:v>
                </c:pt>
                <c:pt idx="48">
                  <c:v>-23.47</c:v>
                </c:pt>
                <c:pt idx="49">
                  <c:v>-22.87</c:v>
                </c:pt>
                <c:pt idx="50">
                  <c:v>-23.91</c:v>
                </c:pt>
                <c:pt idx="51">
                  <c:v>-24.63</c:v>
                </c:pt>
                <c:pt idx="52">
                  <c:v>-24.59</c:v>
                </c:pt>
                <c:pt idx="53">
                  <c:v>-23.25</c:v>
                </c:pt>
                <c:pt idx="54">
                  <c:v>-23.93</c:v>
                </c:pt>
                <c:pt idx="55">
                  <c:v>-23.57</c:v>
                </c:pt>
                <c:pt idx="56">
                  <c:v>-24.09</c:v>
                </c:pt>
                <c:pt idx="57">
                  <c:v>-24.47</c:v>
                </c:pt>
                <c:pt idx="58">
                  <c:v>-24.37</c:v>
                </c:pt>
                <c:pt idx="59">
                  <c:v>-23.77</c:v>
                </c:pt>
                <c:pt idx="60">
                  <c:v>-23.75</c:v>
                </c:pt>
                <c:pt idx="61">
                  <c:v>-22.97</c:v>
                </c:pt>
                <c:pt idx="62">
                  <c:v>-22.21</c:v>
                </c:pt>
                <c:pt idx="63">
                  <c:v>-23.41</c:v>
                </c:pt>
                <c:pt idx="64">
                  <c:v>-25.21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548-4D0D-A5A8-C9A5E4CA677C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Sheet1!$B$1335:$B$1399</c:f>
              <c:numCache>
                <c:formatCode>h:mm:ss</c:formatCode>
                <c:ptCount val="65"/>
                <c:pt idx="0">
                  <c:v>0.35704861111111108</c:v>
                </c:pt>
                <c:pt idx="1">
                  <c:v>0.35706018518518517</c:v>
                </c:pt>
                <c:pt idx="2">
                  <c:v>0.35707175925925921</c:v>
                </c:pt>
                <c:pt idx="3">
                  <c:v>0.35708333333333336</c:v>
                </c:pt>
                <c:pt idx="4">
                  <c:v>0.3570949074074074</c:v>
                </c:pt>
                <c:pt idx="5">
                  <c:v>0.3571064814814815</c:v>
                </c:pt>
                <c:pt idx="6">
                  <c:v>0.35711805555555554</c:v>
                </c:pt>
                <c:pt idx="7">
                  <c:v>0.35712962962962963</c:v>
                </c:pt>
                <c:pt idx="8">
                  <c:v>0.35714120370370367</c:v>
                </c:pt>
                <c:pt idx="9">
                  <c:v>0.35715277777777782</c:v>
                </c:pt>
                <c:pt idx="10">
                  <c:v>0.35716435185185186</c:v>
                </c:pt>
                <c:pt idx="11">
                  <c:v>0.35717592592592595</c:v>
                </c:pt>
                <c:pt idx="12">
                  <c:v>0.35718749999999999</c:v>
                </c:pt>
                <c:pt idx="13">
                  <c:v>0.35719907407407409</c:v>
                </c:pt>
                <c:pt idx="14">
                  <c:v>0.35721064814814812</c:v>
                </c:pt>
                <c:pt idx="15">
                  <c:v>0.35722222222222227</c:v>
                </c:pt>
                <c:pt idx="16">
                  <c:v>0.35723379629629631</c:v>
                </c:pt>
                <c:pt idx="17">
                  <c:v>0.35724537037037035</c:v>
                </c:pt>
                <c:pt idx="18">
                  <c:v>0.35725694444444445</c:v>
                </c:pt>
                <c:pt idx="19">
                  <c:v>0.35726851851851849</c:v>
                </c:pt>
                <c:pt idx="20">
                  <c:v>0.35728009259259258</c:v>
                </c:pt>
                <c:pt idx="21">
                  <c:v>0.35729166666666662</c:v>
                </c:pt>
                <c:pt idx="22">
                  <c:v>0.35730324074074077</c:v>
                </c:pt>
                <c:pt idx="23">
                  <c:v>0.35731481481481481</c:v>
                </c:pt>
                <c:pt idx="24">
                  <c:v>0.3573263888888889</c:v>
                </c:pt>
                <c:pt idx="25">
                  <c:v>0.35733796296296294</c:v>
                </c:pt>
                <c:pt idx="26">
                  <c:v>0.35734953703703703</c:v>
                </c:pt>
                <c:pt idx="27">
                  <c:v>0.35736111111111107</c:v>
                </c:pt>
                <c:pt idx="28">
                  <c:v>0.35737268518518522</c:v>
                </c:pt>
                <c:pt idx="29">
                  <c:v>0.35738425925925926</c:v>
                </c:pt>
                <c:pt idx="30">
                  <c:v>0.35739583333333336</c:v>
                </c:pt>
                <c:pt idx="31">
                  <c:v>0.3574074074074074</c:v>
                </c:pt>
                <c:pt idx="32">
                  <c:v>0.35741898148148149</c:v>
                </c:pt>
                <c:pt idx="33">
                  <c:v>0.35743055555555553</c:v>
                </c:pt>
                <c:pt idx="34">
                  <c:v>0.35744212962962968</c:v>
                </c:pt>
                <c:pt idx="35">
                  <c:v>0.35745370370370372</c:v>
                </c:pt>
                <c:pt idx="36">
                  <c:v>0.35746527777777781</c:v>
                </c:pt>
                <c:pt idx="37">
                  <c:v>0.35747685185185185</c:v>
                </c:pt>
                <c:pt idx="38">
                  <c:v>0.35748842592592589</c:v>
                </c:pt>
                <c:pt idx="39">
                  <c:v>0.35749999999999998</c:v>
                </c:pt>
                <c:pt idx="40">
                  <c:v>0.35751157407407402</c:v>
                </c:pt>
                <c:pt idx="41">
                  <c:v>0.35752314814814817</c:v>
                </c:pt>
                <c:pt idx="42">
                  <c:v>0.35753472222222221</c:v>
                </c:pt>
                <c:pt idx="43">
                  <c:v>0.35754629629629631</c:v>
                </c:pt>
                <c:pt idx="44">
                  <c:v>0.35755787037037035</c:v>
                </c:pt>
                <c:pt idx="45">
                  <c:v>0.35756944444444444</c:v>
                </c:pt>
                <c:pt idx="46">
                  <c:v>0.35758101851851848</c:v>
                </c:pt>
                <c:pt idx="47">
                  <c:v>0.35759259259259263</c:v>
                </c:pt>
                <c:pt idx="48">
                  <c:v>0.35760416666666667</c:v>
                </c:pt>
                <c:pt idx="49">
                  <c:v>0.35761574074074076</c:v>
                </c:pt>
                <c:pt idx="50">
                  <c:v>0.3576273148148148</c:v>
                </c:pt>
                <c:pt idx="51">
                  <c:v>0.3576388888888889</c:v>
                </c:pt>
                <c:pt idx="52">
                  <c:v>0.35765046296296293</c:v>
                </c:pt>
                <c:pt idx="53">
                  <c:v>0.35766203703703708</c:v>
                </c:pt>
                <c:pt idx="54">
                  <c:v>0.35767361111111112</c:v>
                </c:pt>
                <c:pt idx="55">
                  <c:v>0.35768518518518522</c:v>
                </c:pt>
                <c:pt idx="56">
                  <c:v>0.35769675925925926</c:v>
                </c:pt>
                <c:pt idx="57">
                  <c:v>0.35770833333333335</c:v>
                </c:pt>
                <c:pt idx="58">
                  <c:v>0.35771990740740739</c:v>
                </c:pt>
                <c:pt idx="59">
                  <c:v>0.35771990740740739</c:v>
                </c:pt>
                <c:pt idx="60">
                  <c:v>0.35773148148148143</c:v>
                </c:pt>
                <c:pt idx="61">
                  <c:v>0.35774305555555558</c:v>
                </c:pt>
                <c:pt idx="62">
                  <c:v>0.35775462962962962</c:v>
                </c:pt>
                <c:pt idx="63">
                  <c:v>0.35776620370370371</c:v>
                </c:pt>
                <c:pt idx="64">
                  <c:v>0.35777777777777775</c:v>
                </c:pt>
              </c:numCache>
            </c:numRef>
          </c:xVal>
          <c:yVal>
            <c:numRef>
              <c:f>Sheet1!$D$1335:$D$1399</c:f>
              <c:numCache>
                <c:formatCode>General</c:formatCode>
                <c:ptCount val="65"/>
                <c:pt idx="0">
                  <c:v>18.396999999999998</c:v>
                </c:pt>
                <c:pt idx="1">
                  <c:v>18.602</c:v>
                </c:pt>
                <c:pt idx="2">
                  <c:v>18.997</c:v>
                </c:pt>
                <c:pt idx="3">
                  <c:v>18.635000000000002</c:v>
                </c:pt>
                <c:pt idx="4">
                  <c:v>18.481999999999999</c:v>
                </c:pt>
                <c:pt idx="5">
                  <c:v>19.012</c:v>
                </c:pt>
                <c:pt idx="6">
                  <c:v>19.146999999999998</c:v>
                </c:pt>
                <c:pt idx="7">
                  <c:v>19.12</c:v>
                </c:pt>
                <c:pt idx="8">
                  <c:v>18.888999999999999</c:v>
                </c:pt>
                <c:pt idx="9">
                  <c:v>19.006</c:v>
                </c:pt>
                <c:pt idx="10">
                  <c:v>18.783000000000001</c:v>
                </c:pt>
                <c:pt idx="11">
                  <c:v>18.762</c:v>
                </c:pt>
                <c:pt idx="12">
                  <c:v>19.096</c:v>
                </c:pt>
                <c:pt idx="13">
                  <c:v>19.256</c:v>
                </c:pt>
                <c:pt idx="14">
                  <c:v>19.829000000000001</c:v>
                </c:pt>
                <c:pt idx="15">
                  <c:v>19.881</c:v>
                </c:pt>
                <c:pt idx="16">
                  <c:v>19.771999999999998</c:v>
                </c:pt>
                <c:pt idx="17">
                  <c:v>19.942</c:v>
                </c:pt>
                <c:pt idx="18">
                  <c:v>19.942</c:v>
                </c:pt>
                <c:pt idx="19">
                  <c:v>19.692</c:v>
                </c:pt>
                <c:pt idx="20">
                  <c:v>19.219000000000001</c:v>
                </c:pt>
                <c:pt idx="21">
                  <c:v>19.04</c:v>
                </c:pt>
                <c:pt idx="22">
                  <c:v>18.895</c:v>
                </c:pt>
                <c:pt idx="23">
                  <c:v>18.670000000000002</c:v>
                </c:pt>
                <c:pt idx="24">
                  <c:v>18.515999999999998</c:v>
                </c:pt>
                <c:pt idx="25">
                  <c:v>18.472000000000001</c:v>
                </c:pt>
                <c:pt idx="26">
                  <c:v>18.638999999999999</c:v>
                </c:pt>
                <c:pt idx="27">
                  <c:v>19.024000000000001</c:v>
                </c:pt>
                <c:pt idx="28">
                  <c:v>19.25</c:v>
                </c:pt>
                <c:pt idx="29">
                  <c:v>19.456</c:v>
                </c:pt>
                <c:pt idx="30">
                  <c:v>19.879000000000001</c:v>
                </c:pt>
                <c:pt idx="31">
                  <c:v>20.28</c:v>
                </c:pt>
                <c:pt idx="32">
                  <c:v>20.632999999999999</c:v>
                </c:pt>
                <c:pt idx="33">
                  <c:v>20.934999999999999</c:v>
                </c:pt>
                <c:pt idx="34">
                  <c:v>20.99</c:v>
                </c:pt>
                <c:pt idx="35">
                  <c:v>21.062000000000001</c:v>
                </c:pt>
                <c:pt idx="36">
                  <c:v>21.091000000000001</c:v>
                </c:pt>
                <c:pt idx="37">
                  <c:v>20.92</c:v>
                </c:pt>
                <c:pt idx="38">
                  <c:v>20.332000000000001</c:v>
                </c:pt>
                <c:pt idx="39">
                  <c:v>19.690000000000001</c:v>
                </c:pt>
                <c:pt idx="40">
                  <c:v>19.202000000000002</c:v>
                </c:pt>
                <c:pt idx="41">
                  <c:v>19.123999999999999</c:v>
                </c:pt>
                <c:pt idx="42">
                  <c:v>18.672999999999998</c:v>
                </c:pt>
                <c:pt idx="43">
                  <c:v>18.504999999999999</c:v>
                </c:pt>
                <c:pt idx="44">
                  <c:v>18.437999999999999</c:v>
                </c:pt>
                <c:pt idx="45">
                  <c:v>18.288</c:v>
                </c:pt>
                <c:pt idx="46">
                  <c:v>18.105</c:v>
                </c:pt>
                <c:pt idx="47">
                  <c:v>17.821000000000002</c:v>
                </c:pt>
                <c:pt idx="48">
                  <c:v>17.800999999999998</c:v>
                </c:pt>
                <c:pt idx="49">
                  <c:v>17.588000000000001</c:v>
                </c:pt>
                <c:pt idx="50">
                  <c:v>17.449000000000002</c:v>
                </c:pt>
                <c:pt idx="51">
                  <c:v>17.452999999999999</c:v>
                </c:pt>
                <c:pt idx="52">
                  <c:v>17.542000000000002</c:v>
                </c:pt>
                <c:pt idx="53">
                  <c:v>17.541</c:v>
                </c:pt>
                <c:pt idx="54">
                  <c:v>17.471</c:v>
                </c:pt>
                <c:pt idx="55">
                  <c:v>17.524000000000001</c:v>
                </c:pt>
                <c:pt idx="56">
                  <c:v>17.713000000000001</c:v>
                </c:pt>
                <c:pt idx="57">
                  <c:v>17.870999999999999</c:v>
                </c:pt>
                <c:pt idx="58">
                  <c:v>18.227</c:v>
                </c:pt>
                <c:pt idx="59">
                  <c:v>17.922999999999998</c:v>
                </c:pt>
                <c:pt idx="60">
                  <c:v>17.798999999999999</c:v>
                </c:pt>
                <c:pt idx="61">
                  <c:v>17.542000000000002</c:v>
                </c:pt>
                <c:pt idx="62">
                  <c:v>17.456</c:v>
                </c:pt>
                <c:pt idx="63">
                  <c:v>17.413</c:v>
                </c:pt>
                <c:pt idx="64">
                  <c:v>17.791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548-4D0D-A5A8-C9A5E4CA67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Sheet1!$B$1335:$B$1399</c15:sqref>
                        </c15:formulaRef>
                      </c:ext>
                    </c:extLst>
                    <c:numCache>
                      <c:formatCode>h:mm:ss</c:formatCode>
                      <c:ptCount val="65"/>
                      <c:pt idx="0">
                        <c:v>0.35704861111111108</c:v>
                      </c:pt>
                      <c:pt idx="1">
                        <c:v>0.35706018518518517</c:v>
                      </c:pt>
                      <c:pt idx="2">
                        <c:v>0.35707175925925921</c:v>
                      </c:pt>
                      <c:pt idx="3">
                        <c:v>0.35708333333333336</c:v>
                      </c:pt>
                      <c:pt idx="4">
                        <c:v>0.3570949074074074</c:v>
                      </c:pt>
                      <c:pt idx="5">
                        <c:v>0.3571064814814815</c:v>
                      </c:pt>
                      <c:pt idx="6">
                        <c:v>0.35711805555555554</c:v>
                      </c:pt>
                      <c:pt idx="7">
                        <c:v>0.35712962962962963</c:v>
                      </c:pt>
                      <c:pt idx="8">
                        <c:v>0.35714120370370367</c:v>
                      </c:pt>
                      <c:pt idx="9">
                        <c:v>0.35715277777777782</c:v>
                      </c:pt>
                      <c:pt idx="10">
                        <c:v>0.35716435185185186</c:v>
                      </c:pt>
                      <c:pt idx="11">
                        <c:v>0.35717592592592595</c:v>
                      </c:pt>
                      <c:pt idx="12">
                        <c:v>0.35718749999999999</c:v>
                      </c:pt>
                      <c:pt idx="13">
                        <c:v>0.35719907407407409</c:v>
                      </c:pt>
                      <c:pt idx="14">
                        <c:v>0.35721064814814812</c:v>
                      </c:pt>
                      <c:pt idx="15">
                        <c:v>0.35722222222222227</c:v>
                      </c:pt>
                      <c:pt idx="16">
                        <c:v>0.35723379629629631</c:v>
                      </c:pt>
                      <c:pt idx="17">
                        <c:v>0.35724537037037035</c:v>
                      </c:pt>
                      <c:pt idx="18">
                        <c:v>0.35725694444444445</c:v>
                      </c:pt>
                      <c:pt idx="19">
                        <c:v>0.35726851851851849</c:v>
                      </c:pt>
                      <c:pt idx="20">
                        <c:v>0.35728009259259258</c:v>
                      </c:pt>
                      <c:pt idx="21">
                        <c:v>0.35729166666666662</c:v>
                      </c:pt>
                      <c:pt idx="22">
                        <c:v>0.35730324074074077</c:v>
                      </c:pt>
                      <c:pt idx="23">
                        <c:v>0.35731481481481481</c:v>
                      </c:pt>
                      <c:pt idx="24">
                        <c:v>0.3573263888888889</c:v>
                      </c:pt>
                      <c:pt idx="25">
                        <c:v>0.35733796296296294</c:v>
                      </c:pt>
                      <c:pt idx="26">
                        <c:v>0.35734953703703703</c:v>
                      </c:pt>
                      <c:pt idx="27">
                        <c:v>0.35736111111111107</c:v>
                      </c:pt>
                      <c:pt idx="28">
                        <c:v>0.35737268518518522</c:v>
                      </c:pt>
                      <c:pt idx="29">
                        <c:v>0.35738425925925926</c:v>
                      </c:pt>
                      <c:pt idx="30">
                        <c:v>0.35739583333333336</c:v>
                      </c:pt>
                      <c:pt idx="31">
                        <c:v>0.3574074074074074</c:v>
                      </c:pt>
                      <c:pt idx="32">
                        <c:v>0.35741898148148149</c:v>
                      </c:pt>
                      <c:pt idx="33">
                        <c:v>0.35743055555555553</c:v>
                      </c:pt>
                      <c:pt idx="34">
                        <c:v>0.35744212962962968</c:v>
                      </c:pt>
                      <c:pt idx="35">
                        <c:v>0.35745370370370372</c:v>
                      </c:pt>
                      <c:pt idx="36">
                        <c:v>0.35746527777777781</c:v>
                      </c:pt>
                      <c:pt idx="37">
                        <c:v>0.35747685185185185</c:v>
                      </c:pt>
                      <c:pt idx="38">
                        <c:v>0.35748842592592589</c:v>
                      </c:pt>
                      <c:pt idx="39">
                        <c:v>0.35749999999999998</c:v>
                      </c:pt>
                      <c:pt idx="40">
                        <c:v>0.35751157407407402</c:v>
                      </c:pt>
                      <c:pt idx="41">
                        <c:v>0.35752314814814817</c:v>
                      </c:pt>
                      <c:pt idx="42">
                        <c:v>0.35753472222222221</c:v>
                      </c:pt>
                      <c:pt idx="43">
                        <c:v>0.35754629629629631</c:v>
                      </c:pt>
                      <c:pt idx="44">
                        <c:v>0.35755787037037035</c:v>
                      </c:pt>
                      <c:pt idx="45">
                        <c:v>0.35756944444444444</c:v>
                      </c:pt>
                      <c:pt idx="46">
                        <c:v>0.35758101851851848</c:v>
                      </c:pt>
                      <c:pt idx="47">
                        <c:v>0.35759259259259263</c:v>
                      </c:pt>
                      <c:pt idx="48">
                        <c:v>0.35760416666666667</c:v>
                      </c:pt>
                      <c:pt idx="49">
                        <c:v>0.35761574074074076</c:v>
                      </c:pt>
                      <c:pt idx="50">
                        <c:v>0.3576273148148148</c:v>
                      </c:pt>
                      <c:pt idx="51">
                        <c:v>0.3576388888888889</c:v>
                      </c:pt>
                      <c:pt idx="52">
                        <c:v>0.35765046296296293</c:v>
                      </c:pt>
                      <c:pt idx="53">
                        <c:v>0.35766203703703708</c:v>
                      </c:pt>
                      <c:pt idx="54">
                        <c:v>0.35767361111111112</c:v>
                      </c:pt>
                      <c:pt idx="55">
                        <c:v>0.35768518518518522</c:v>
                      </c:pt>
                      <c:pt idx="56">
                        <c:v>0.35769675925925926</c:v>
                      </c:pt>
                      <c:pt idx="57">
                        <c:v>0.35770833333333335</c:v>
                      </c:pt>
                      <c:pt idx="58">
                        <c:v>0.35771990740740739</c:v>
                      </c:pt>
                      <c:pt idx="59">
                        <c:v>0.35771990740740739</c:v>
                      </c:pt>
                      <c:pt idx="60">
                        <c:v>0.35773148148148143</c:v>
                      </c:pt>
                      <c:pt idx="61">
                        <c:v>0.35774305555555558</c:v>
                      </c:pt>
                      <c:pt idx="62">
                        <c:v>0.35775462962962962</c:v>
                      </c:pt>
                      <c:pt idx="63">
                        <c:v>0.35776620370370371</c:v>
                      </c:pt>
                      <c:pt idx="64">
                        <c:v>0.35777777777777775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Sheet1!$E$1335:$E$1399</c15:sqref>
                        </c15:formulaRef>
                      </c:ext>
                    </c:extLst>
                    <c:numCache>
                      <c:formatCode>General</c:formatCode>
                      <c:ptCount val="65"/>
                      <c:pt idx="0">
                        <c:v>25.37</c:v>
                      </c:pt>
                      <c:pt idx="1">
                        <c:v>25.35</c:v>
                      </c:pt>
                      <c:pt idx="2">
                        <c:v>25.37</c:v>
                      </c:pt>
                      <c:pt idx="3">
                        <c:v>25.41</c:v>
                      </c:pt>
                      <c:pt idx="4">
                        <c:v>25.43</c:v>
                      </c:pt>
                      <c:pt idx="5">
                        <c:v>25.45</c:v>
                      </c:pt>
                      <c:pt idx="6">
                        <c:v>25.49</c:v>
                      </c:pt>
                      <c:pt idx="7">
                        <c:v>25.47</c:v>
                      </c:pt>
                      <c:pt idx="8">
                        <c:v>25.51</c:v>
                      </c:pt>
                      <c:pt idx="9">
                        <c:v>25.53</c:v>
                      </c:pt>
                      <c:pt idx="10">
                        <c:v>25.57</c:v>
                      </c:pt>
                      <c:pt idx="11">
                        <c:v>25.57</c:v>
                      </c:pt>
                      <c:pt idx="12">
                        <c:v>25.61</c:v>
                      </c:pt>
                      <c:pt idx="13">
                        <c:v>25.59</c:v>
                      </c:pt>
                      <c:pt idx="14">
                        <c:v>25.63</c:v>
                      </c:pt>
                      <c:pt idx="15">
                        <c:v>25.67</c:v>
                      </c:pt>
                      <c:pt idx="16">
                        <c:v>25.69</c:v>
                      </c:pt>
                      <c:pt idx="17">
                        <c:v>25.71</c:v>
                      </c:pt>
                      <c:pt idx="18">
                        <c:v>25.71</c:v>
                      </c:pt>
                      <c:pt idx="19">
                        <c:v>25.73</c:v>
                      </c:pt>
                      <c:pt idx="20">
                        <c:v>25.73</c:v>
                      </c:pt>
                      <c:pt idx="21">
                        <c:v>25.69</c:v>
                      </c:pt>
                      <c:pt idx="22">
                        <c:v>25.71</c:v>
                      </c:pt>
                      <c:pt idx="23">
                        <c:v>25.73</c:v>
                      </c:pt>
                      <c:pt idx="24">
                        <c:v>25.79</c:v>
                      </c:pt>
                      <c:pt idx="25">
                        <c:v>25.79</c:v>
                      </c:pt>
                      <c:pt idx="26">
                        <c:v>25.85</c:v>
                      </c:pt>
                      <c:pt idx="27">
                        <c:v>25.87</c:v>
                      </c:pt>
                      <c:pt idx="28">
                        <c:v>25.91</c:v>
                      </c:pt>
                      <c:pt idx="29">
                        <c:v>25.97</c:v>
                      </c:pt>
                      <c:pt idx="30">
                        <c:v>25.99</c:v>
                      </c:pt>
                      <c:pt idx="31">
                        <c:v>26.03</c:v>
                      </c:pt>
                      <c:pt idx="32">
                        <c:v>26.07</c:v>
                      </c:pt>
                      <c:pt idx="33">
                        <c:v>26.11</c:v>
                      </c:pt>
                      <c:pt idx="34">
                        <c:v>26.15</c:v>
                      </c:pt>
                      <c:pt idx="35">
                        <c:v>26.13</c:v>
                      </c:pt>
                      <c:pt idx="36">
                        <c:v>26.09</c:v>
                      </c:pt>
                      <c:pt idx="37">
                        <c:v>26.05</c:v>
                      </c:pt>
                      <c:pt idx="38">
                        <c:v>25.99</c:v>
                      </c:pt>
                      <c:pt idx="39">
                        <c:v>25.93</c:v>
                      </c:pt>
                      <c:pt idx="40">
                        <c:v>25.91</c:v>
                      </c:pt>
                      <c:pt idx="41">
                        <c:v>25.93</c:v>
                      </c:pt>
                      <c:pt idx="42">
                        <c:v>25.93</c:v>
                      </c:pt>
                      <c:pt idx="43">
                        <c:v>25.99</c:v>
                      </c:pt>
                      <c:pt idx="44">
                        <c:v>25.95</c:v>
                      </c:pt>
                      <c:pt idx="45">
                        <c:v>25.89</c:v>
                      </c:pt>
                      <c:pt idx="46">
                        <c:v>25.87</c:v>
                      </c:pt>
                      <c:pt idx="47">
                        <c:v>25.81</c:v>
                      </c:pt>
                      <c:pt idx="48">
                        <c:v>25.79</c:v>
                      </c:pt>
                      <c:pt idx="49">
                        <c:v>25.75</c:v>
                      </c:pt>
                      <c:pt idx="50">
                        <c:v>25.73</c:v>
                      </c:pt>
                      <c:pt idx="51">
                        <c:v>25.71</c:v>
                      </c:pt>
                      <c:pt idx="52">
                        <c:v>25.69</c:v>
                      </c:pt>
                      <c:pt idx="53">
                        <c:v>25.65</c:v>
                      </c:pt>
                      <c:pt idx="54">
                        <c:v>25.61</c:v>
                      </c:pt>
                      <c:pt idx="55">
                        <c:v>25.57</c:v>
                      </c:pt>
                      <c:pt idx="56">
                        <c:v>25.55</c:v>
                      </c:pt>
                      <c:pt idx="57">
                        <c:v>25.55</c:v>
                      </c:pt>
                      <c:pt idx="58">
                        <c:v>25.57</c:v>
                      </c:pt>
                      <c:pt idx="59">
                        <c:v>25.55</c:v>
                      </c:pt>
                      <c:pt idx="60">
                        <c:v>25.47</c:v>
                      </c:pt>
                      <c:pt idx="61">
                        <c:v>25.45</c:v>
                      </c:pt>
                      <c:pt idx="62">
                        <c:v>25.35</c:v>
                      </c:pt>
                      <c:pt idx="63">
                        <c:v>25.33</c:v>
                      </c:pt>
                      <c:pt idx="64">
                        <c:v>25.33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2-9548-4D0D-A5A8-C9A5E4CA677C}"/>
                  </c:ext>
                </c:extLst>
              </c15:ser>
            </c15:filteredScatterSeries>
            <c15:filteredScatterSeries>
              <c15:ser>
                <c:idx val="4"/>
                <c:order val="4"/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Sheet1!$B$1335:$B$1399</c15:sqref>
                        </c15:formulaRef>
                      </c:ext>
                    </c:extLst>
                    <c:numCache>
                      <c:formatCode>h:mm:ss</c:formatCode>
                      <c:ptCount val="65"/>
                      <c:pt idx="0">
                        <c:v>0.35704861111111108</c:v>
                      </c:pt>
                      <c:pt idx="1">
                        <c:v>0.35706018518518517</c:v>
                      </c:pt>
                      <c:pt idx="2">
                        <c:v>0.35707175925925921</c:v>
                      </c:pt>
                      <c:pt idx="3">
                        <c:v>0.35708333333333336</c:v>
                      </c:pt>
                      <c:pt idx="4">
                        <c:v>0.3570949074074074</c:v>
                      </c:pt>
                      <c:pt idx="5">
                        <c:v>0.3571064814814815</c:v>
                      </c:pt>
                      <c:pt idx="6">
                        <c:v>0.35711805555555554</c:v>
                      </c:pt>
                      <c:pt idx="7">
                        <c:v>0.35712962962962963</c:v>
                      </c:pt>
                      <c:pt idx="8">
                        <c:v>0.35714120370370367</c:v>
                      </c:pt>
                      <c:pt idx="9">
                        <c:v>0.35715277777777782</c:v>
                      </c:pt>
                      <c:pt idx="10">
                        <c:v>0.35716435185185186</c:v>
                      </c:pt>
                      <c:pt idx="11">
                        <c:v>0.35717592592592595</c:v>
                      </c:pt>
                      <c:pt idx="12">
                        <c:v>0.35718749999999999</c:v>
                      </c:pt>
                      <c:pt idx="13">
                        <c:v>0.35719907407407409</c:v>
                      </c:pt>
                      <c:pt idx="14">
                        <c:v>0.35721064814814812</c:v>
                      </c:pt>
                      <c:pt idx="15">
                        <c:v>0.35722222222222227</c:v>
                      </c:pt>
                      <c:pt idx="16">
                        <c:v>0.35723379629629631</c:v>
                      </c:pt>
                      <c:pt idx="17">
                        <c:v>0.35724537037037035</c:v>
                      </c:pt>
                      <c:pt idx="18">
                        <c:v>0.35725694444444445</c:v>
                      </c:pt>
                      <c:pt idx="19">
                        <c:v>0.35726851851851849</c:v>
                      </c:pt>
                      <c:pt idx="20">
                        <c:v>0.35728009259259258</c:v>
                      </c:pt>
                      <c:pt idx="21">
                        <c:v>0.35729166666666662</c:v>
                      </c:pt>
                      <c:pt idx="22">
                        <c:v>0.35730324074074077</c:v>
                      </c:pt>
                      <c:pt idx="23">
                        <c:v>0.35731481481481481</c:v>
                      </c:pt>
                      <c:pt idx="24">
                        <c:v>0.3573263888888889</c:v>
                      </c:pt>
                      <c:pt idx="25">
                        <c:v>0.35733796296296294</c:v>
                      </c:pt>
                      <c:pt idx="26">
                        <c:v>0.35734953703703703</c:v>
                      </c:pt>
                      <c:pt idx="27">
                        <c:v>0.35736111111111107</c:v>
                      </c:pt>
                      <c:pt idx="28">
                        <c:v>0.35737268518518522</c:v>
                      </c:pt>
                      <c:pt idx="29">
                        <c:v>0.35738425925925926</c:v>
                      </c:pt>
                      <c:pt idx="30">
                        <c:v>0.35739583333333336</c:v>
                      </c:pt>
                      <c:pt idx="31">
                        <c:v>0.3574074074074074</c:v>
                      </c:pt>
                      <c:pt idx="32">
                        <c:v>0.35741898148148149</c:v>
                      </c:pt>
                      <c:pt idx="33">
                        <c:v>0.35743055555555553</c:v>
                      </c:pt>
                      <c:pt idx="34">
                        <c:v>0.35744212962962968</c:v>
                      </c:pt>
                      <c:pt idx="35">
                        <c:v>0.35745370370370372</c:v>
                      </c:pt>
                      <c:pt idx="36">
                        <c:v>0.35746527777777781</c:v>
                      </c:pt>
                      <c:pt idx="37">
                        <c:v>0.35747685185185185</c:v>
                      </c:pt>
                      <c:pt idx="38">
                        <c:v>0.35748842592592589</c:v>
                      </c:pt>
                      <c:pt idx="39">
                        <c:v>0.35749999999999998</c:v>
                      </c:pt>
                      <c:pt idx="40">
                        <c:v>0.35751157407407402</c:v>
                      </c:pt>
                      <c:pt idx="41">
                        <c:v>0.35752314814814817</c:v>
                      </c:pt>
                      <c:pt idx="42">
                        <c:v>0.35753472222222221</c:v>
                      </c:pt>
                      <c:pt idx="43">
                        <c:v>0.35754629629629631</c:v>
                      </c:pt>
                      <c:pt idx="44">
                        <c:v>0.35755787037037035</c:v>
                      </c:pt>
                      <c:pt idx="45">
                        <c:v>0.35756944444444444</c:v>
                      </c:pt>
                      <c:pt idx="46">
                        <c:v>0.35758101851851848</c:v>
                      </c:pt>
                      <c:pt idx="47">
                        <c:v>0.35759259259259263</c:v>
                      </c:pt>
                      <c:pt idx="48">
                        <c:v>0.35760416666666667</c:v>
                      </c:pt>
                      <c:pt idx="49">
                        <c:v>0.35761574074074076</c:v>
                      </c:pt>
                      <c:pt idx="50">
                        <c:v>0.3576273148148148</c:v>
                      </c:pt>
                      <c:pt idx="51">
                        <c:v>0.3576388888888889</c:v>
                      </c:pt>
                      <c:pt idx="52">
                        <c:v>0.35765046296296293</c:v>
                      </c:pt>
                      <c:pt idx="53">
                        <c:v>0.35766203703703708</c:v>
                      </c:pt>
                      <c:pt idx="54">
                        <c:v>0.35767361111111112</c:v>
                      </c:pt>
                      <c:pt idx="55">
                        <c:v>0.35768518518518522</c:v>
                      </c:pt>
                      <c:pt idx="56">
                        <c:v>0.35769675925925926</c:v>
                      </c:pt>
                      <c:pt idx="57">
                        <c:v>0.35770833333333335</c:v>
                      </c:pt>
                      <c:pt idx="58">
                        <c:v>0.35771990740740739</c:v>
                      </c:pt>
                      <c:pt idx="59">
                        <c:v>0.35771990740740739</c:v>
                      </c:pt>
                      <c:pt idx="60">
                        <c:v>0.35773148148148143</c:v>
                      </c:pt>
                      <c:pt idx="61">
                        <c:v>0.35774305555555558</c:v>
                      </c:pt>
                      <c:pt idx="62">
                        <c:v>0.35775462962962962</c:v>
                      </c:pt>
                      <c:pt idx="63">
                        <c:v>0.35776620370370371</c:v>
                      </c:pt>
                      <c:pt idx="64">
                        <c:v>0.35777777777777775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Sheet1!$G$1335:$G$1399</c15:sqref>
                        </c15:formulaRef>
                      </c:ext>
                    </c:extLst>
                    <c:numCache>
                      <c:formatCode>General</c:formatCode>
                      <c:ptCount val="65"/>
                      <c:pt idx="0">
                        <c:v>26.265000000000001</c:v>
                      </c:pt>
                      <c:pt idx="1">
                        <c:v>26.292999999999999</c:v>
                      </c:pt>
                      <c:pt idx="2">
                        <c:v>26.305</c:v>
                      </c:pt>
                      <c:pt idx="3">
                        <c:v>26.286000000000001</c:v>
                      </c:pt>
                      <c:pt idx="4">
                        <c:v>26.271999999999998</c:v>
                      </c:pt>
                      <c:pt idx="5">
                        <c:v>26.265000000000001</c:v>
                      </c:pt>
                      <c:pt idx="6">
                        <c:v>26.25</c:v>
                      </c:pt>
                      <c:pt idx="7">
                        <c:v>26.242999999999999</c:v>
                      </c:pt>
                      <c:pt idx="8">
                        <c:v>26.233000000000001</c:v>
                      </c:pt>
                      <c:pt idx="9">
                        <c:v>26.222000000000001</c:v>
                      </c:pt>
                      <c:pt idx="10">
                        <c:v>26.209</c:v>
                      </c:pt>
                      <c:pt idx="11">
                        <c:v>26.198</c:v>
                      </c:pt>
                      <c:pt idx="12">
                        <c:v>26.18</c:v>
                      </c:pt>
                      <c:pt idx="13">
                        <c:v>26.196999999999999</c:v>
                      </c:pt>
                      <c:pt idx="14">
                        <c:v>26.225999999999999</c:v>
                      </c:pt>
                      <c:pt idx="15">
                        <c:v>26.268000000000001</c:v>
                      </c:pt>
                      <c:pt idx="16">
                        <c:v>26.338999999999999</c:v>
                      </c:pt>
                      <c:pt idx="17">
                        <c:v>26.416</c:v>
                      </c:pt>
                      <c:pt idx="18">
                        <c:v>26.506</c:v>
                      </c:pt>
                      <c:pt idx="19">
                        <c:v>26.588000000000001</c:v>
                      </c:pt>
                      <c:pt idx="20">
                        <c:v>26.670999999999999</c:v>
                      </c:pt>
                      <c:pt idx="21">
                        <c:v>26.748999999999999</c:v>
                      </c:pt>
                      <c:pt idx="22">
                        <c:v>26.832999999999998</c:v>
                      </c:pt>
                      <c:pt idx="23">
                        <c:v>26.914000000000001</c:v>
                      </c:pt>
                      <c:pt idx="24">
                        <c:v>26.986999999999998</c:v>
                      </c:pt>
                      <c:pt idx="25">
                        <c:v>27.062999999999999</c:v>
                      </c:pt>
                      <c:pt idx="26">
                        <c:v>27.148</c:v>
                      </c:pt>
                      <c:pt idx="27">
                        <c:v>27.224</c:v>
                      </c:pt>
                      <c:pt idx="28">
                        <c:v>27.306000000000001</c:v>
                      </c:pt>
                      <c:pt idx="29">
                        <c:v>27.384</c:v>
                      </c:pt>
                      <c:pt idx="30">
                        <c:v>27.431999999999999</c:v>
                      </c:pt>
                      <c:pt idx="31">
                        <c:v>27.484000000000002</c:v>
                      </c:pt>
                      <c:pt idx="32">
                        <c:v>27.527999999999999</c:v>
                      </c:pt>
                      <c:pt idx="33">
                        <c:v>27.574000000000002</c:v>
                      </c:pt>
                      <c:pt idx="34">
                        <c:v>27.619</c:v>
                      </c:pt>
                      <c:pt idx="35">
                        <c:v>27.663</c:v>
                      </c:pt>
                      <c:pt idx="36">
                        <c:v>27.701000000000001</c:v>
                      </c:pt>
                      <c:pt idx="37">
                        <c:v>27.731999999999999</c:v>
                      </c:pt>
                      <c:pt idx="38">
                        <c:v>27.721</c:v>
                      </c:pt>
                      <c:pt idx="39">
                        <c:v>27.724</c:v>
                      </c:pt>
                      <c:pt idx="40">
                        <c:v>27.731000000000002</c:v>
                      </c:pt>
                      <c:pt idx="41">
                        <c:v>27.748000000000001</c:v>
                      </c:pt>
                      <c:pt idx="42">
                        <c:v>27.756</c:v>
                      </c:pt>
                      <c:pt idx="43">
                        <c:v>27.753</c:v>
                      </c:pt>
                      <c:pt idx="44">
                        <c:v>27.753</c:v>
                      </c:pt>
                      <c:pt idx="45">
                        <c:v>27.754999999999999</c:v>
                      </c:pt>
                      <c:pt idx="46">
                        <c:v>27.757999999999999</c:v>
                      </c:pt>
                      <c:pt idx="47">
                        <c:v>27.753</c:v>
                      </c:pt>
                      <c:pt idx="48">
                        <c:v>27.748000000000001</c:v>
                      </c:pt>
                      <c:pt idx="49">
                        <c:v>27.738</c:v>
                      </c:pt>
                      <c:pt idx="50">
                        <c:v>27.713999999999999</c:v>
                      </c:pt>
                      <c:pt idx="51">
                        <c:v>27.696999999999999</c:v>
                      </c:pt>
                      <c:pt idx="52">
                        <c:v>27.669</c:v>
                      </c:pt>
                      <c:pt idx="53">
                        <c:v>27.646999999999998</c:v>
                      </c:pt>
                      <c:pt idx="54">
                        <c:v>27.606000000000002</c:v>
                      </c:pt>
                      <c:pt idx="55">
                        <c:v>27.591000000000001</c:v>
                      </c:pt>
                      <c:pt idx="56">
                        <c:v>27.565999999999999</c:v>
                      </c:pt>
                      <c:pt idx="57">
                        <c:v>27.541</c:v>
                      </c:pt>
                      <c:pt idx="58">
                        <c:v>27.512</c:v>
                      </c:pt>
                      <c:pt idx="59">
                        <c:v>27.495000000000001</c:v>
                      </c:pt>
                      <c:pt idx="60">
                        <c:v>27.472999999999999</c:v>
                      </c:pt>
                      <c:pt idx="61">
                        <c:v>27.440999999999999</c:v>
                      </c:pt>
                      <c:pt idx="62">
                        <c:v>27.416</c:v>
                      </c:pt>
                      <c:pt idx="63">
                        <c:v>27.378</c:v>
                      </c:pt>
                      <c:pt idx="64">
                        <c:v>27.254999999999999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9548-4D0D-A5A8-C9A5E4CA677C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Pressure_mb</c:v>
                      </c:pt>
                    </c:strCache>
                  </c:strRef>
                </c:tx>
                <c:spPr>
                  <a:ln w="190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Sheet1!$B$1335:$B$1399</c15:sqref>
                        </c15:formulaRef>
                      </c:ext>
                    </c:extLst>
                    <c:numCache>
                      <c:formatCode>h:mm:ss</c:formatCode>
                      <c:ptCount val="65"/>
                      <c:pt idx="0">
                        <c:v>0.35704861111111108</c:v>
                      </c:pt>
                      <c:pt idx="1">
                        <c:v>0.35706018518518517</c:v>
                      </c:pt>
                      <c:pt idx="2">
                        <c:v>0.35707175925925921</c:v>
                      </c:pt>
                      <c:pt idx="3">
                        <c:v>0.35708333333333336</c:v>
                      </c:pt>
                      <c:pt idx="4">
                        <c:v>0.3570949074074074</c:v>
                      </c:pt>
                      <c:pt idx="5">
                        <c:v>0.3571064814814815</c:v>
                      </c:pt>
                      <c:pt idx="6">
                        <c:v>0.35711805555555554</c:v>
                      </c:pt>
                      <c:pt idx="7">
                        <c:v>0.35712962962962963</c:v>
                      </c:pt>
                      <c:pt idx="8">
                        <c:v>0.35714120370370367</c:v>
                      </c:pt>
                      <c:pt idx="9">
                        <c:v>0.35715277777777782</c:v>
                      </c:pt>
                      <c:pt idx="10">
                        <c:v>0.35716435185185186</c:v>
                      </c:pt>
                      <c:pt idx="11">
                        <c:v>0.35717592592592595</c:v>
                      </c:pt>
                      <c:pt idx="12">
                        <c:v>0.35718749999999999</c:v>
                      </c:pt>
                      <c:pt idx="13">
                        <c:v>0.35719907407407409</c:v>
                      </c:pt>
                      <c:pt idx="14">
                        <c:v>0.35721064814814812</c:v>
                      </c:pt>
                      <c:pt idx="15">
                        <c:v>0.35722222222222227</c:v>
                      </c:pt>
                      <c:pt idx="16">
                        <c:v>0.35723379629629631</c:v>
                      </c:pt>
                      <c:pt idx="17">
                        <c:v>0.35724537037037035</c:v>
                      </c:pt>
                      <c:pt idx="18">
                        <c:v>0.35725694444444445</c:v>
                      </c:pt>
                      <c:pt idx="19">
                        <c:v>0.35726851851851849</c:v>
                      </c:pt>
                      <c:pt idx="20">
                        <c:v>0.35728009259259258</c:v>
                      </c:pt>
                      <c:pt idx="21">
                        <c:v>0.35729166666666662</c:v>
                      </c:pt>
                      <c:pt idx="22">
                        <c:v>0.35730324074074077</c:v>
                      </c:pt>
                      <c:pt idx="23">
                        <c:v>0.35731481481481481</c:v>
                      </c:pt>
                      <c:pt idx="24">
                        <c:v>0.3573263888888889</c:v>
                      </c:pt>
                      <c:pt idx="25">
                        <c:v>0.35733796296296294</c:v>
                      </c:pt>
                      <c:pt idx="26">
                        <c:v>0.35734953703703703</c:v>
                      </c:pt>
                      <c:pt idx="27">
                        <c:v>0.35736111111111107</c:v>
                      </c:pt>
                      <c:pt idx="28">
                        <c:v>0.35737268518518522</c:v>
                      </c:pt>
                      <c:pt idx="29">
                        <c:v>0.35738425925925926</c:v>
                      </c:pt>
                      <c:pt idx="30">
                        <c:v>0.35739583333333336</c:v>
                      </c:pt>
                      <c:pt idx="31">
                        <c:v>0.3574074074074074</c:v>
                      </c:pt>
                      <c:pt idx="32">
                        <c:v>0.35741898148148149</c:v>
                      </c:pt>
                      <c:pt idx="33">
                        <c:v>0.35743055555555553</c:v>
                      </c:pt>
                      <c:pt idx="34">
                        <c:v>0.35744212962962968</c:v>
                      </c:pt>
                      <c:pt idx="35">
                        <c:v>0.35745370370370372</c:v>
                      </c:pt>
                      <c:pt idx="36">
                        <c:v>0.35746527777777781</c:v>
                      </c:pt>
                      <c:pt idx="37">
                        <c:v>0.35747685185185185</c:v>
                      </c:pt>
                      <c:pt idx="38">
                        <c:v>0.35748842592592589</c:v>
                      </c:pt>
                      <c:pt idx="39">
                        <c:v>0.35749999999999998</c:v>
                      </c:pt>
                      <c:pt idx="40">
                        <c:v>0.35751157407407402</c:v>
                      </c:pt>
                      <c:pt idx="41">
                        <c:v>0.35752314814814817</c:v>
                      </c:pt>
                      <c:pt idx="42">
                        <c:v>0.35753472222222221</c:v>
                      </c:pt>
                      <c:pt idx="43">
                        <c:v>0.35754629629629631</c:v>
                      </c:pt>
                      <c:pt idx="44">
                        <c:v>0.35755787037037035</c:v>
                      </c:pt>
                      <c:pt idx="45">
                        <c:v>0.35756944444444444</c:v>
                      </c:pt>
                      <c:pt idx="46">
                        <c:v>0.35758101851851848</c:v>
                      </c:pt>
                      <c:pt idx="47">
                        <c:v>0.35759259259259263</c:v>
                      </c:pt>
                      <c:pt idx="48">
                        <c:v>0.35760416666666667</c:v>
                      </c:pt>
                      <c:pt idx="49">
                        <c:v>0.35761574074074076</c:v>
                      </c:pt>
                      <c:pt idx="50">
                        <c:v>0.3576273148148148</c:v>
                      </c:pt>
                      <c:pt idx="51">
                        <c:v>0.3576388888888889</c:v>
                      </c:pt>
                      <c:pt idx="52">
                        <c:v>0.35765046296296293</c:v>
                      </c:pt>
                      <c:pt idx="53">
                        <c:v>0.35766203703703708</c:v>
                      </c:pt>
                      <c:pt idx="54">
                        <c:v>0.35767361111111112</c:v>
                      </c:pt>
                      <c:pt idx="55">
                        <c:v>0.35768518518518522</c:v>
                      </c:pt>
                      <c:pt idx="56">
                        <c:v>0.35769675925925926</c:v>
                      </c:pt>
                      <c:pt idx="57">
                        <c:v>0.35770833333333335</c:v>
                      </c:pt>
                      <c:pt idx="58">
                        <c:v>0.35771990740740739</c:v>
                      </c:pt>
                      <c:pt idx="59">
                        <c:v>0.35771990740740739</c:v>
                      </c:pt>
                      <c:pt idx="60">
                        <c:v>0.35773148148148143</c:v>
                      </c:pt>
                      <c:pt idx="61">
                        <c:v>0.35774305555555558</c:v>
                      </c:pt>
                      <c:pt idx="62">
                        <c:v>0.35775462962962962</c:v>
                      </c:pt>
                      <c:pt idx="63">
                        <c:v>0.35776620370370371</c:v>
                      </c:pt>
                      <c:pt idx="64">
                        <c:v>0.35777777777777775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Sheet1!$F$1335:$F$1399</c15:sqref>
                        </c15:formulaRef>
                      </c:ext>
                    </c:extLst>
                    <c:numCache>
                      <c:formatCode>General</c:formatCode>
                      <c:ptCount val="65"/>
                      <c:pt idx="0">
                        <c:v>865.72649999999999</c:v>
                      </c:pt>
                      <c:pt idx="1">
                        <c:v>865.76953000000003</c:v>
                      </c:pt>
                      <c:pt idx="2">
                        <c:v>865.68535999999995</c:v>
                      </c:pt>
                      <c:pt idx="3">
                        <c:v>865.69664999999998</c:v>
                      </c:pt>
                      <c:pt idx="4">
                        <c:v>865.68480999999997</c:v>
                      </c:pt>
                      <c:pt idx="5">
                        <c:v>865.66747999999995</c:v>
                      </c:pt>
                      <c:pt idx="6">
                        <c:v>865.66992000000005</c:v>
                      </c:pt>
                      <c:pt idx="7">
                        <c:v>865.69842000000006</c:v>
                      </c:pt>
                      <c:pt idx="8">
                        <c:v>865.66290000000004</c:v>
                      </c:pt>
                      <c:pt idx="9">
                        <c:v>865.66992000000005</c:v>
                      </c:pt>
                      <c:pt idx="10">
                        <c:v>865.67321000000004</c:v>
                      </c:pt>
                      <c:pt idx="11">
                        <c:v>865.68200000000002</c:v>
                      </c:pt>
                      <c:pt idx="12">
                        <c:v>865.72484999999995</c:v>
                      </c:pt>
                      <c:pt idx="13">
                        <c:v>865.69286999999997</c:v>
                      </c:pt>
                      <c:pt idx="14">
                        <c:v>865.69537000000003</c:v>
                      </c:pt>
                      <c:pt idx="15">
                        <c:v>865.68475000000001</c:v>
                      </c:pt>
                      <c:pt idx="16">
                        <c:v>865.69335000000001</c:v>
                      </c:pt>
                      <c:pt idx="17">
                        <c:v>865.68669999999997</c:v>
                      </c:pt>
                      <c:pt idx="18">
                        <c:v>865.69439</c:v>
                      </c:pt>
                      <c:pt idx="19">
                        <c:v>865.69757000000004</c:v>
                      </c:pt>
                      <c:pt idx="20">
                        <c:v>865.69493999999997</c:v>
                      </c:pt>
                      <c:pt idx="21">
                        <c:v>865.67693999999995</c:v>
                      </c:pt>
                      <c:pt idx="22">
                        <c:v>865.70288000000005</c:v>
                      </c:pt>
                      <c:pt idx="23">
                        <c:v>865.69115999999997</c:v>
                      </c:pt>
                      <c:pt idx="24">
                        <c:v>865.68340999999998</c:v>
                      </c:pt>
                      <c:pt idx="25">
                        <c:v>865.69830000000002</c:v>
                      </c:pt>
                      <c:pt idx="26">
                        <c:v>865.67907000000002</c:v>
                      </c:pt>
                      <c:pt idx="27">
                        <c:v>865.69255999999996</c:v>
                      </c:pt>
                      <c:pt idx="28">
                        <c:v>865.69366000000002</c:v>
                      </c:pt>
                      <c:pt idx="29">
                        <c:v>865.67987000000005</c:v>
                      </c:pt>
                      <c:pt idx="30">
                        <c:v>865.67791</c:v>
                      </c:pt>
                      <c:pt idx="31">
                        <c:v>865.66832999999997</c:v>
                      </c:pt>
                      <c:pt idx="32">
                        <c:v>865.68041000000005</c:v>
                      </c:pt>
                      <c:pt idx="33">
                        <c:v>865.69726000000003</c:v>
                      </c:pt>
                      <c:pt idx="34">
                        <c:v>865.70239000000004</c:v>
                      </c:pt>
                      <c:pt idx="35">
                        <c:v>865.69444999999996</c:v>
                      </c:pt>
                      <c:pt idx="36">
                        <c:v>865.67303000000004</c:v>
                      </c:pt>
                      <c:pt idx="37">
                        <c:v>865.67693999999995</c:v>
                      </c:pt>
                      <c:pt idx="38">
                        <c:v>865.68029000000001</c:v>
                      </c:pt>
                      <c:pt idx="39">
                        <c:v>865.65251999999998</c:v>
                      </c:pt>
                      <c:pt idx="40">
                        <c:v>865.66850999999997</c:v>
                      </c:pt>
                      <c:pt idx="41">
                        <c:v>865.64427999999998</c:v>
                      </c:pt>
                      <c:pt idx="42">
                        <c:v>865.67412999999999</c:v>
                      </c:pt>
                      <c:pt idx="43">
                        <c:v>865.67094999999995</c:v>
                      </c:pt>
                      <c:pt idx="44">
                        <c:v>865.66454999999996</c:v>
                      </c:pt>
                      <c:pt idx="45">
                        <c:v>865.67259999999999</c:v>
                      </c:pt>
                      <c:pt idx="46">
                        <c:v>865.64373000000001</c:v>
                      </c:pt>
                      <c:pt idx="47">
                        <c:v>865.67021999999997</c:v>
                      </c:pt>
                      <c:pt idx="48">
                        <c:v>865.66710999999998</c:v>
                      </c:pt>
                      <c:pt idx="49">
                        <c:v>865.68579</c:v>
                      </c:pt>
                      <c:pt idx="50">
                        <c:v>865.67296999999996</c:v>
                      </c:pt>
                      <c:pt idx="51">
                        <c:v>865.65264000000002</c:v>
                      </c:pt>
                      <c:pt idx="52">
                        <c:v>865.68724999999995</c:v>
                      </c:pt>
                      <c:pt idx="53">
                        <c:v>865.70781999999997</c:v>
                      </c:pt>
                      <c:pt idx="54">
                        <c:v>865.69804999999997</c:v>
                      </c:pt>
                      <c:pt idx="55">
                        <c:v>865.68267000000003</c:v>
                      </c:pt>
                      <c:pt idx="56">
                        <c:v>865.66876000000002</c:v>
                      </c:pt>
                      <c:pt idx="57">
                        <c:v>865.64837</c:v>
                      </c:pt>
                      <c:pt idx="58">
                        <c:v>865.66661999999997</c:v>
                      </c:pt>
                      <c:pt idx="59">
                        <c:v>865.66510000000005</c:v>
                      </c:pt>
                      <c:pt idx="60">
                        <c:v>865.68713000000002</c:v>
                      </c:pt>
                      <c:pt idx="61">
                        <c:v>865.67485999999997</c:v>
                      </c:pt>
                      <c:pt idx="62">
                        <c:v>865.66521999999998</c:v>
                      </c:pt>
                      <c:pt idx="63">
                        <c:v>865.68224999999995</c:v>
                      </c:pt>
                      <c:pt idx="64">
                        <c:v>865.72247000000004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9548-4D0D-A5A8-C9A5E4CA677C}"/>
                  </c:ext>
                </c:extLst>
              </c15:ser>
            </c15:filteredScatterSeries>
          </c:ext>
        </c:extLst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i="0" baseline="0">
                    <a:effectLst/>
                  </a:rPr>
                  <a:t>Time PDT (hh:mm:ss)</a:t>
                </a:r>
                <a:endParaRPr lang="en-US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  <c:max val="35"/>
          <c:min val="-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solidFill>
          <a:sysClr val="window" lastClr="FFFFFF"/>
        </a:solidFill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53065372326075388"/>
          <c:y val="3.031136370580868E-2"/>
          <c:w val="0.28624911396324604"/>
          <c:h val="0.11219425092431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Sheet1!$B$718:$B$944</c:f>
              <c:numCache>
                <c:formatCode>h:mm:ss</c:formatCode>
                <c:ptCount val="227"/>
                <c:pt idx="0">
                  <c:v>0.67716435185185186</c:v>
                </c:pt>
                <c:pt idx="1">
                  <c:v>0.6771759259259259</c:v>
                </c:pt>
                <c:pt idx="2">
                  <c:v>0.67718750000000005</c:v>
                </c:pt>
                <c:pt idx="3">
                  <c:v>0.67719907407407398</c:v>
                </c:pt>
                <c:pt idx="4">
                  <c:v>0.67721064814814813</c:v>
                </c:pt>
                <c:pt idx="5">
                  <c:v>0.67722222222222228</c:v>
                </c:pt>
                <c:pt idx="6">
                  <c:v>0.67723379629629632</c:v>
                </c:pt>
                <c:pt idx="7">
                  <c:v>0.67724537037037036</c:v>
                </c:pt>
                <c:pt idx="8">
                  <c:v>0.6772569444444444</c:v>
                </c:pt>
                <c:pt idx="9">
                  <c:v>0.67726851851851855</c:v>
                </c:pt>
                <c:pt idx="10">
                  <c:v>0.6772800925925927</c:v>
                </c:pt>
                <c:pt idx="11">
                  <c:v>0.67729166666666663</c:v>
                </c:pt>
                <c:pt idx="12">
                  <c:v>0.67730324074074078</c:v>
                </c:pt>
                <c:pt idx="13">
                  <c:v>0.67731481481481481</c:v>
                </c:pt>
                <c:pt idx="14">
                  <c:v>0.67732638888888885</c:v>
                </c:pt>
                <c:pt idx="15">
                  <c:v>0.67733796296296289</c:v>
                </c:pt>
                <c:pt idx="16">
                  <c:v>0.67734953703703704</c:v>
                </c:pt>
                <c:pt idx="17">
                  <c:v>0.67736111111111119</c:v>
                </c:pt>
                <c:pt idx="18">
                  <c:v>0.67737268518518512</c:v>
                </c:pt>
                <c:pt idx="19">
                  <c:v>0.67738425925925927</c:v>
                </c:pt>
                <c:pt idx="20">
                  <c:v>0.67739583333333331</c:v>
                </c:pt>
                <c:pt idx="21">
                  <c:v>0.67740740740740746</c:v>
                </c:pt>
                <c:pt idx="22">
                  <c:v>0.67741898148148139</c:v>
                </c:pt>
                <c:pt idx="23">
                  <c:v>0.67743055555555554</c:v>
                </c:pt>
                <c:pt idx="24">
                  <c:v>0.67744212962962969</c:v>
                </c:pt>
                <c:pt idx="25">
                  <c:v>0.67745370370370372</c:v>
                </c:pt>
                <c:pt idx="26">
                  <c:v>0.67746527777777776</c:v>
                </c:pt>
                <c:pt idx="27">
                  <c:v>0.6774768518518518</c:v>
                </c:pt>
                <c:pt idx="28">
                  <c:v>0.67748842592592595</c:v>
                </c:pt>
                <c:pt idx="29">
                  <c:v>0.6775000000000001</c:v>
                </c:pt>
                <c:pt idx="30">
                  <c:v>0.67751157407407403</c:v>
                </c:pt>
                <c:pt idx="31">
                  <c:v>0.67752314814814818</c:v>
                </c:pt>
                <c:pt idx="32">
                  <c:v>0.67753472222222222</c:v>
                </c:pt>
                <c:pt idx="33">
                  <c:v>0.67754629629629637</c:v>
                </c:pt>
                <c:pt idx="34">
                  <c:v>0.6775578703703703</c:v>
                </c:pt>
                <c:pt idx="35">
                  <c:v>0.67756944444444445</c:v>
                </c:pt>
                <c:pt idx="36">
                  <c:v>0.6775810185185186</c:v>
                </c:pt>
                <c:pt idx="37">
                  <c:v>0.67759259259259252</c:v>
                </c:pt>
                <c:pt idx="38">
                  <c:v>0.67760416666666667</c:v>
                </c:pt>
                <c:pt idx="39">
                  <c:v>0.67761574074074071</c:v>
                </c:pt>
                <c:pt idx="40">
                  <c:v>0.67762731481481486</c:v>
                </c:pt>
                <c:pt idx="41">
                  <c:v>0.67763888888888879</c:v>
                </c:pt>
                <c:pt idx="42">
                  <c:v>0.67765046296296294</c:v>
                </c:pt>
                <c:pt idx="43">
                  <c:v>0.67766203703703709</c:v>
                </c:pt>
                <c:pt idx="44">
                  <c:v>0.67767361111111113</c:v>
                </c:pt>
                <c:pt idx="45">
                  <c:v>0.67767361111111113</c:v>
                </c:pt>
                <c:pt idx="46">
                  <c:v>0.67768518518518517</c:v>
                </c:pt>
                <c:pt idx="47">
                  <c:v>0.67811342592592594</c:v>
                </c:pt>
                <c:pt idx="48">
                  <c:v>0.67812499999999998</c:v>
                </c:pt>
                <c:pt idx="49">
                  <c:v>0.67813657407407402</c:v>
                </c:pt>
                <c:pt idx="50">
                  <c:v>0.67814814814814817</c:v>
                </c:pt>
                <c:pt idx="51">
                  <c:v>0.67815972222222232</c:v>
                </c:pt>
                <c:pt idx="52">
                  <c:v>0.67817129629629624</c:v>
                </c:pt>
                <c:pt idx="53">
                  <c:v>0.67818287037037039</c:v>
                </c:pt>
                <c:pt idx="54">
                  <c:v>0.67819444444444443</c:v>
                </c:pt>
                <c:pt idx="55">
                  <c:v>0.67820601851851858</c:v>
                </c:pt>
                <c:pt idx="56">
                  <c:v>0.67821759259259251</c:v>
                </c:pt>
                <c:pt idx="57">
                  <c:v>0.67822916666666666</c:v>
                </c:pt>
                <c:pt idx="58">
                  <c:v>0.67824074074074081</c:v>
                </c:pt>
                <c:pt idx="59">
                  <c:v>0.67825231481481485</c:v>
                </c:pt>
                <c:pt idx="60">
                  <c:v>0.67826388888888889</c:v>
                </c:pt>
                <c:pt idx="61">
                  <c:v>0.67827546296296293</c:v>
                </c:pt>
                <c:pt idx="62">
                  <c:v>0.67828703703703708</c:v>
                </c:pt>
                <c:pt idx="63">
                  <c:v>0.67829861111111101</c:v>
                </c:pt>
                <c:pt idx="64">
                  <c:v>0.67831018518518515</c:v>
                </c:pt>
                <c:pt idx="65">
                  <c:v>0.6783217592592593</c:v>
                </c:pt>
                <c:pt idx="66">
                  <c:v>0.67833333333333334</c:v>
                </c:pt>
                <c:pt idx="67">
                  <c:v>0.67834490740740738</c:v>
                </c:pt>
                <c:pt idx="68">
                  <c:v>0.67835648148148142</c:v>
                </c:pt>
                <c:pt idx="69">
                  <c:v>0.67836805555555557</c:v>
                </c:pt>
                <c:pt idx="70">
                  <c:v>0.67837962962962972</c:v>
                </c:pt>
                <c:pt idx="71">
                  <c:v>0.67839120370370365</c:v>
                </c:pt>
                <c:pt idx="72">
                  <c:v>0.6784027777777778</c:v>
                </c:pt>
                <c:pt idx="73">
                  <c:v>0.67841435185185184</c:v>
                </c:pt>
                <c:pt idx="74">
                  <c:v>0.67842592592592599</c:v>
                </c:pt>
                <c:pt idx="75">
                  <c:v>0.67843749999999992</c:v>
                </c:pt>
                <c:pt idx="76">
                  <c:v>0.67843749999999992</c:v>
                </c:pt>
                <c:pt idx="77">
                  <c:v>0.67844907407407407</c:v>
                </c:pt>
                <c:pt idx="78">
                  <c:v>0.67846064814814822</c:v>
                </c:pt>
                <c:pt idx="79">
                  <c:v>0.67847222222222225</c:v>
                </c:pt>
                <c:pt idx="80">
                  <c:v>0.67848379629629629</c:v>
                </c:pt>
                <c:pt idx="81">
                  <c:v>0.67849537037037033</c:v>
                </c:pt>
                <c:pt idx="82">
                  <c:v>0.67850694444444448</c:v>
                </c:pt>
                <c:pt idx="83">
                  <c:v>0.67851851851851841</c:v>
                </c:pt>
                <c:pt idx="84">
                  <c:v>0.67853009259259256</c:v>
                </c:pt>
                <c:pt idx="85">
                  <c:v>0.67854166666666671</c:v>
                </c:pt>
                <c:pt idx="86">
                  <c:v>0.67855324074074075</c:v>
                </c:pt>
                <c:pt idx="87">
                  <c:v>0.67856481481481479</c:v>
                </c:pt>
                <c:pt idx="88">
                  <c:v>0.67857638888888883</c:v>
                </c:pt>
                <c:pt idx="89">
                  <c:v>0.67858796296296298</c:v>
                </c:pt>
                <c:pt idx="90">
                  <c:v>0.67859953703703713</c:v>
                </c:pt>
                <c:pt idx="91">
                  <c:v>0.67861111111111105</c:v>
                </c:pt>
                <c:pt idx="92">
                  <c:v>0.6786226851851852</c:v>
                </c:pt>
                <c:pt idx="93">
                  <c:v>0.67907407407407405</c:v>
                </c:pt>
                <c:pt idx="94">
                  <c:v>0.6790856481481482</c:v>
                </c:pt>
                <c:pt idx="95">
                  <c:v>0.67909722222222213</c:v>
                </c:pt>
                <c:pt idx="96">
                  <c:v>0.67910879629629628</c:v>
                </c:pt>
                <c:pt idx="97">
                  <c:v>0.67912037037037043</c:v>
                </c:pt>
                <c:pt idx="98">
                  <c:v>0.67913194444444447</c:v>
                </c:pt>
                <c:pt idx="99">
                  <c:v>0.67914351851851851</c:v>
                </c:pt>
                <c:pt idx="100">
                  <c:v>0.67915509259259255</c:v>
                </c:pt>
                <c:pt idx="101">
                  <c:v>0.6791666666666667</c:v>
                </c:pt>
                <c:pt idx="102">
                  <c:v>0.67917824074074085</c:v>
                </c:pt>
                <c:pt idx="103">
                  <c:v>0.67918981481481477</c:v>
                </c:pt>
                <c:pt idx="104">
                  <c:v>0.67920138888888892</c:v>
                </c:pt>
                <c:pt idx="105">
                  <c:v>0.67921296296296296</c:v>
                </c:pt>
                <c:pt idx="106">
                  <c:v>0.679224537037037</c:v>
                </c:pt>
                <c:pt idx="107">
                  <c:v>0.67923611111111104</c:v>
                </c:pt>
                <c:pt idx="108">
                  <c:v>0.67924768518518519</c:v>
                </c:pt>
                <c:pt idx="109">
                  <c:v>0.67925925925925934</c:v>
                </c:pt>
                <c:pt idx="110">
                  <c:v>0.67927083333333327</c:v>
                </c:pt>
                <c:pt idx="111">
                  <c:v>0.67927083333333327</c:v>
                </c:pt>
                <c:pt idx="112">
                  <c:v>0.67928240740740742</c:v>
                </c:pt>
                <c:pt idx="113">
                  <c:v>0.67929398148148146</c:v>
                </c:pt>
                <c:pt idx="114">
                  <c:v>0.67930555555555561</c:v>
                </c:pt>
                <c:pt idx="115">
                  <c:v>0.67931712962962953</c:v>
                </c:pt>
                <c:pt idx="116">
                  <c:v>0.67932870370370368</c:v>
                </c:pt>
                <c:pt idx="117">
                  <c:v>0.67934027777777783</c:v>
                </c:pt>
                <c:pt idx="118">
                  <c:v>0.67935185185185187</c:v>
                </c:pt>
                <c:pt idx="119">
                  <c:v>0.67936342592592591</c:v>
                </c:pt>
                <c:pt idx="120">
                  <c:v>0.67937499999999995</c:v>
                </c:pt>
                <c:pt idx="121">
                  <c:v>0.6793865740740741</c:v>
                </c:pt>
                <c:pt idx="122">
                  <c:v>0.67939814814814825</c:v>
                </c:pt>
                <c:pt idx="123">
                  <c:v>0.67940972222222218</c:v>
                </c:pt>
                <c:pt idx="124">
                  <c:v>0.67942129629629633</c:v>
                </c:pt>
                <c:pt idx="125">
                  <c:v>0.67943287037037037</c:v>
                </c:pt>
                <c:pt idx="126">
                  <c:v>0.67944444444444441</c:v>
                </c:pt>
                <c:pt idx="127">
                  <c:v>0.67945601851851845</c:v>
                </c:pt>
                <c:pt idx="128">
                  <c:v>0.6794675925925926</c:v>
                </c:pt>
                <c:pt idx="129">
                  <c:v>0.67947916666666675</c:v>
                </c:pt>
                <c:pt idx="130">
                  <c:v>0.67949074074074067</c:v>
                </c:pt>
                <c:pt idx="131">
                  <c:v>0.67950231481481482</c:v>
                </c:pt>
                <c:pt idx="132">
                  <c:v>0.67951388888888886</c:v>
                </c:pt>
                <c:pt idx="133">
                  <c:v>0.67952546296296301</c:v>
                </c:pt>
                <c:pt idx="134">
                  <c:v>0.67953703703703694</c:v>
                </c:pt>
                <c:pt idx="135">
                  <c:v>0.67954861111111109</c:v>
                </c:pt>
                <c:pt idx="136">
                  <c:v>0.67956018518518524</c:v>
                </c:pt>
                <c:pt idx="137">
                  <c:v>0.67957175925925928</c:v>
                </c:pt>
                <c:pt idx="138">
                  <c:v>0.67958333333333332</c:v>
                </c:pt>
                <c:pt idx="139">
                  <c:v>0.68012731481481481</c:v>
                </c:pt>
                <c:pt idx="140">
                  <c:v>0.68013888888888896</c:v>
                </c:pt>
                <c:pt idx="141">
                  <c:v>0.680150462962963</c:v>
                </c:pt>
                <c:pt idx="142">
                  <c:v>0.68016203703703704</c:v>
                </c:pt>
                <c:pt idx="143">
                  <c:v>0.68017361111111108</c:v>
                </c:pt>
                <c:pt idx="144">
                  <c:v>0.68018518518518523</c:v>
                </c:pt>
                <c:pt idx="145">
                  <c:v>0.68019675925925915</c:v>
                </c:pt>
                <c:pt idx="146">
                  <c:v>0.6802083333333333</c:v>
                </c:pt>
                <c:pt idx="147">
                  <c:v>0.68021990740740745</c:v>
                </c:pt>
                <c:pt idx="148">
                  <c:v>0.68023148148148149</c:v>
                </c:pt>
                <c:pt idx="149">
                  <c:v>0.68024305555555553</c:v>
                </c:pt>
                <c:pt idx="150">
                  <c:v>0.68025462962962957</c:v>
                </c:pt>
                <c:pt idx="151">
                  <c:v>0.68026620370370372</c:v>
                </c:pt>
                <c:pt idx="152">
                  <c:v>0.68027777777777787</c:v>
                </c:pt>
                <c:pt idx="153">
                  <c:v>0.6802893518518518</c:v>
                </c:pt>
                <c:pt idx="154">
                  <c:v>0.68030092592592595</c:v>
                </c:pt>
                <c:pt idx="155">
                  <c:v>0.68031249999999999</c:v>
                </c:pt>
                <c:pt idx="156">
                  <c:v>0.68032407407407414</c:v>
                </c:pt>
                <c:pt idx="157">
                  <c:v>0.68033564814814806</c:v>
                </c:pt>
                <c:pt idx="158">
                  <c:v>0.68034722222222221</c:v>
                </c:pt>
                <c:pt idx="159">
                  <c:v>0.68035879629629636</c:v>
                </c:pt>
                <c:pt idx="160">
                  <c:v>0.6803703703703704</c:v>
                </c:pt>
                <c:pt idx="161">
                  <c:v>0.68038194444444444</c:v>
                </c:pt>
                <c:pt idx="162">
                  <c:v>0.68039351851851848</c:v>
                </c:pt>
                <c:pt idx="163">
                  <c:v>0.68040509259259263</c:v>
                </c:pt>
                <c:pt idx="164">
                  <c:v>0.68041666666666656</c:v>
                </c:pt>
                <c:pt idx="165">
                  <c:v>0.68042824074074071</c:v>
                </c:pt>
                <c:pt idx="166">
                  <c:v>0.68043981481481486</c:v>
                </c:pt>
                <c:pt idx="167">
                  <c:v>0.68043981481481486</c:v>
                </c:pt>
                <c:pt idx="168">
                  <c:v>0.6804513888888889</c:v>
                </c:pt>
                <c:pt idx="169">
                  <c:v>0.68046296296296294</c:v>
                </c:pt>
                <c:pt idx="170">
                  <c:v>0.68047453703703698</c:v>
                </c:pt>
                <c:pt idx="171">
                  <c:v>0.68048611111111112</c:v>
                </c:pt>
                <c:pt idx="172">
                  <c:v>0.68049768518518527</c:v>
                </c:pt>
                <c:pt idx="173">
                  <c:v>0.6805092592592592</c:v>
                </c:pt>
                <c:pt idx="174">
                  <c:v>0.68052083333333335</c:v>
                </c:pt>
                <c:pt idx="175">
                  <c:v>0.68053240740740739</c:v>
                </c:pt>
                <c:pt idx="176">
                  <c:v>0.68054398148148154</c:v>
                </c:pt>
                <c:pt idx="177">
                  <c:v>0.68055555555555547</c:v>
                </c:pt>
                <c:pt idx="178">
                  <c:v>0.68056712962962962</c:v>
                </c:pt>
                <c:pt idx="179">
                  <c:v>0.68057870370370377</c:v>
                </c:pt>
                <c:pt idx="180">
                  <c:v>0.68059027777777781</c:v>
                </c:pt>
                <c:pt idx="181">
                  <c:v>0.68060185185185185</c:v>
                </c:pt>
                <c:pt idx="182">
                  <c:v>0.68061342592592589</c:v>
                </c:pt>
                <c:pt idx="183">
                  <c:v>0.68106481481481485</c:v>
                </c:pt>
                <c:pt idx="184">
                  <c:v>0.68107638888888899</c:v>
                </c:pt>
                <c:pt idx="185">
                  <c:v>0.68108796296296292</c:v>
                </c:pt>
                <c:pt idx="186">
                  <c:v>0.68109953703703707</c:v>
                </c:pt>
                <c:pt idx="187">
                  <c:v>0.68111111111111111</c:v>
                </c:pt>
                <c:pt idx="188">
                  <c:v>0.68112268518518515</c:v>
                </c:pt>
                <c:pt idx="189">
                  <c:v>0.68113425925925919</c:v>
                </c:pt>
                <c:pt idx="190">
                  <c:v>0.68114583333333334</c:v>
                </c:pt>
                <c:pt idx="191">
                  <c:v>0.68115740740740749</c:v>
                </c:pt>
                <c:pt idx="192">
                  <c:v>0.68116898148148142</c:v>
                </c:pt>
                <c:pt idx="193">
                  <c:v>0.68118055555555557</c:v>
                </c:pt>
                <c:pt idx="194">
                  <c:v>0.68119212962962961</c:v>
                </c:pt>
                <c:pt idx="195">
                  <c:v>0.68120370370370376</c:v>
                </c:pt>
                <c:pt idx="196">
                  <c:v>0.68121527777777768</c:v>
                </c:pt>
                <c:pt idx="197">
                  <c:v>0.68122685185185183</c:v>
                </c:pt>
                <c:pt idx="198">
                  <c:v>0.68123842592592598</c:v>
                </c:pt>
                <c:pt idx="199">
                  <c:v>0.68125000000000002</c:v>
                </c:pt>
                <c:pt idx="200">
                  <c:v>0.68126157407407406</c:v>
                </c:pt>
                <c:pt idx="201">
                  <c:v>0.6812731481481481</c:v>
                </c:pt>
                <c:pt idx="202">
                  <c:v>0.68128472222222225</c:v>
                </c:pt>
                <c:pt idx="203">
                  <c:v>0.68128472222222225</c:v>
                </c:pt>
                <c:pt idx="204">
                  <c:v>0.6812962962962964</c:v>
                </c:pt>
                <c:pt idx="205">
                  <c:v>0.68130787037037033</c:v>
                </c:pt>
                <c:pt idx="206">
                  <c:v>0.68131944444444448</c:v>
                </c:pt>
                <c:pt idx="207">
                  <c:v>0.68133101851851852</c:v>
                </c:pt>
                <c:pt idx="208">
                  <c:v>0.68134259259259267</c:v>
                </c:pt>
                <c:pt idx="209">
                  <c:v>0.68135416666666659</c:v>
                </c:pt>
                <c:pt idx="210">
                  <c:v>0.68136574074074074</c:v>
                </c:pt>
                <c:pt idx="211">
                  <c:v>0.68137731481481489</c:v>
                </c:pt>
                <c:pt idx="212">
                  <c:v>0.68138888888888882</c:v>
                </c:pt>
                <c:pt idx="213">
                  <c:v>0.68140046296296297</c:v>
                </c:pt>
                <c:pt idx="214">
                  <c:v>0.68141203703703701</c:v>
                </c:pt>
                <c:pt idx="215">
                  <c:v>0.68142361111111116</c:v>
                </c:pt>
                <c:pt idx="216">
                  <c:v>0.68143518518518509</c:v>
                </c:pt>
                <c:pt idx="217">
                  <c:v>0.68144675925925924</c:v>
                </c:pt>
                <c:pt idx="218">
                  <c:v>0.68145833333333339</c:v>
                </c:pt>
                <c:pt idx="219">
                  <c:v>0.68146990740740743</c:v>
                </c:pt>
                <c:pt idx="220">
                  <c:v>0.68148148148148147</c:v>
                </c:pt>
                <c:pt idx="221">
                  <c:v>0.6814930555555555</c:v>
                </c:pt>
                <c:pt idx="222">
                  <c:v>0.68150462962962965</c:v>
                </c:pt>
                <c:pt idx="223">
                  <c:v>0.6815162037037038</c:v>
                </c:pt>
                <c:pt idx="224">
                  <c:v>0.68152777777777773</c:v>
                </c:pt>
                <c:pt idx="225">
                  <c:v>0.68153935185185188</c:v>
                </c:pt>
                <c:pt idx="226">
                  <c:v>0.68155092592592592</c:v>
                </c:pt>
              </c:numCache>
            </c:numRef>
          </c:xVal>
          <c:yVal>
            <c:numRef>
              <c:f>Sheet1!$C$718:$C$944</c:f>
              <c:numCache>
                <c:formatCode>General</c:formatCode>
                <c:ptCount val="227"/>
                <c:pt idx="0">
                  <c:v>30.99</c:v>
                </c:pt>
                <c:pt idx="1">
                  <c:v>31.61</c:v>
                </c:pt>
                <c:pt idx="2">
                  <c:v>28.71</c:v>
                </c:pt>
                <c:pt idx="3">
                  <c:v>31.83</c:v>
                </c:pt>
                <c:pt idx="4">
                  <c:v>31.25</c:v>
                </c:pt>
                <c:pt idx="5">
                  <c:v>31.93</c:v>
                </c:pt>
                <c:pt idx="6">
                  <c:v>32.770000000000003</c:v>
                </c:pt>
                <c:pt idx="7">
                  <c:v>31.91</c:v>
                </c:pt>
                <c:pt idx="8">
                  <c:v>31.93</c:v>
                </c:pt>
                <c:pt idx="9">
                  <c:v>30.97</c:v>
                </c:pt>
                <c:pt idx="10">
                  <c:v>31.85</c:v>
                </c:pt>
                <c:pt idx="11">
                  <c:v>28.99</c:v>
                </c:pt>
                <c:pt idx="12">
                  <c:v>31.57</c:v>
                </c:pt>
                <c:pt idx="13">
                  <c:v>30.21</c:v>
                </c:pt>
                <c:pt idx="14">
                  <c:v>32.97</c:v>
                </c:pt>
                <c:pt idx="15">
                  <c:v>29.81</c:v>
                </c:pt>
                <c:pt idx="16">
                  <c:v>31.87</c:v>
                </c:pt>
                <c:pt idx="17">
                  <c:v>30.67</c:v>
                </c:pt>
                <c:pt idx="18">
                  <c:v>30.47</c:v>
                </c:pt>
                <c:pt idx="19">
                  <c:v>29.89</c:v>
                </c:pt>
                <c:pt idx="20">
                  <c:v>29.95</c:v>
                </c:pt>
                <c:pt idx="21">
                  <c:v>30.47</c:v>
                </c:pt>
                <c:pt idx="22">
                  <c:v>32.85</c:v>
                </c:pt>
                <c:pt idx="23">
                  <c:v>31.65</c:v>
                </c:pt>
                <c:pt idx="24">
                  <c:v>41.75</c:v>
                </c:pt>
                <c:pt idx="25">
                  <c:v>42.97</c:v>
                </c:pt>
                <c:pt idx="26">
                  <c:v>35.21</c:v>
                </c:pt>
                <c:pt idx="27">
                  <c:v>30.53</c:v>
                </c:pt>
                <c:pt idx="28">
                  <c:v>35.61</c:v>
                </c:pt>
                <c:pt idx="29">
                  <c:v>30.41</c:v>
                </c:pt>
                <c:pt idx="30">
                  <c:v>33.43</c:v>
                </c:pt>
                <c:pt idx="31">
                  <c:v>28.75</c:v>
                </c:pt>
                <c:pt idx="32">
                  <c:v>31.29</c:v>
                </c:pt>
                <c:pt idx="33">
                  <c:v>32.090000000000003</c:v>
                </c:pt>
                <c:pt idx="34">
                  <c:v>30.15</c:v>
                </c:pt>
                <c:pt idx="35">
                  <c:v>31.75</c:v>
                </c:pt>
                <c:pt idx="36">
                  <c:v>31.61</c:v>
                </c:pt>
                <c:pt idx="37">
                  <c:v>29.65</c:v>
                </c:pt>
                <c:pt idx="38">
                  <c:v>28.39</c:v>
                </c:pt>
                <c:pt idx="39">
                  <c:v>31.79</c:v>
                </c:pt>
                <c:pt idx="40">
                  <c:v>28.37</c:v>
                </c:pt>
                <c:pt idx="41">
                  <c:v>27.07</c:v>
                </c:pt>
                <c:pt idx="42">
                  <c:v>31.79</c:v>
                </c:pt>
                <c:pt idx="43">
                  <c:v>30.09</c:v>
                </c:pt>
                <c:pt idx="44">
                  <c:v>29.01</c:v>
                </c:pt>
                <c:pt idx="45">
                  <c:v>30.49</c:v>
                </c:pt>
                <c:pt idx="46">
                  <c:v>29.27</c:v>
                </c:pt>
                <c:pt idx="47">
                  <c:v>35.97</c:v>
                </c:pt>
                <c:pt idx="48">
                  <c:v>33.43</c:v>
                </c:pt>
                <c:pt idx="49">
                  <c:v>35.770000000000003</c:v>
                </c:pt>
                <c:pt idx="50">
                  <c:v>38.090000000000003</c:v>
                </c:pt>
                <c:pt idx="51">
                  <c:v>34.770000000000003</c:v>
                </c:pt>
                <c:pt idx="52">
                  <c:v>33.909999999999997</c:v>
                </c:pt>
                <c:pt idx="53">
                  <c:v>31.71</c:v>
                </c:pt>
                <c:pt idx="54">
                  <c:v>30.29</c:v>
                </c:pt>
                <c:pt idx="55">
                  <c:v>31.79</c:v>
                </c:pt>
                <c:pt idx="56">
                  <c:v>30.61</c:v>
                </c:pt>
                <c:pt idx="57">
                  <c:v>30.71</c:v>
                </c:pt>
                <c:pt idx="58">
                  <c:v>30.63</c:v>
                </c:pt>
                <c:pt idx="59">
                  <c:v>31.55</c:v>
                </c:pt>
                <c:pt idx="60">
                  <c:v>30.61</c:v>
                </c:pt>
                <c:pt idx="61">
                  <c:v>30.47</c:v>
                </c:pt>
                <c:pt idx="62">
                  <c:v>30.55</c:v>
                </c:pt>
                <c:pt idx="63">
                  <c:v>30.81</c:v>
                </c:pt>
                <c:pt idx="64">
                  <c:v>31.39</c:v>
                </c:pt>
                <c:pt idx="65">
                  <c:v>31.61</c:v>
                </c:pt>
                <c:pt idx="66">
                  <c:v>31.71</c:v>
                </c:pt>
                <c:pt idx="67">
                  <c:v>31.63</c:v>
                </c:pt>
                <c:pt idx="68">
                  <c:v>31.27</c:v>
                </c:pt>
                <c:pt idx="69">
                  <c:v>32.130000000000003</c:v>
                </c:pt>
                <c:pt idx="70">
                  <c:v>31.51</c:v>
                </c:pt>
                <c:pt idx="71">
                  <c:v>31.35</c:v>
                </c:pt>
                <c:pt idx="72">
                  <c:v>31.55</c:v>
                </c:pt>
                <c:pt idx="73">
                  <c:v>31.95</c:v>
                </c:pt>
                <c:pt idx="74">
                  <c:v>32.21</c:v>
                </c:pt>
                <c:pt idx="75">
                  <c:v>31.67</c:v>
                </c:pt>
                <c:pt idx="76">
                  <c:v>31.55</c:v>
                </c:pt>
                <c:pt idx="77">
                  <c:v>31.75</c:v>
                </c:pt>
                <c:pt idx="78">
                  <c:v>32.270000000000003</c:v>
                </c:pt>
                <c:pt idx="79">
                  <c:v>31.97</c:v>
                </c:pt>
                <c:pt idx="80">
                  <c:v>31.37</c:v>
                </c:pt>
                <c:pt idx="81">
                  <c:v>31.49</c:v>
                </c:pt>
                <c:pt idx="82">
                  <c:v>32.17</c:v>
                </c:pt>
                <c:pt idx="83">
                  <c:v>31.33</c:v>
                </c:pt>
                <c:pt idx="84">
                  <c:v>31.19</c:v>
                </c:pt>
                <c:pt idx="85">
                  <c:v>31.67</c:v>
                </c:pt>
                <c:pt idx="86">
                  <c:v>31.93</c:v>
                </c:pt>
                <c:pt idx="87">
                  <c:v>32.01</c:v>
                </c:pt>
                <c:pt idx="88">
                  <c:v>39.869999999999997</c:v>
                </c:pt>
                <c:pt idx="89">
                  <c:v>35.909999999999997</c:v>
                </c:pt>
                <c:pt idx="90">
                  <c:v>38.57</c:v>
                </c:pt>
                <c:pt idx="91">
                  <c:v>43.19</c:v>
                </c:pt>
                <c:pt idx="92">
                  <c:v>40.65</c:v>
                </c:pt>
                <c:pt idx="93">
                  <c:v>34.99</c:v>
                </c:pt>
                <c:pt idx="94">
                  <c:v>34.57</c:v>
                </c:pt>
                <c:pt idx="95">
                  <c:v>35.67</c:v>
                </c:pt>
                <c:pt idx="96">
                  <c:v>32.85</c:v>
                </c:pt>
                <c:pt idx="97">
                  <c:v>37.21</c:v>
                </c:pt>
                <c:pt idx="98">
                  <c:v>34.01</c:v>
                </c:pt>
                <c:pt idx="99">
                  <c:v>35.11</c:v>
                </c:pt>
                <c:pt idx="100">
                  <c:v>34.83</c:v>
                </c:pt>
                <c:pt idx="101">
                  <c:v>35.89</c:v>
                </c:pt>
                <c:pt idx="102">
                  <c:v>35.19</c:v>
                </c:pt>
                <c:pt idx="103">
                  <c:v>35.99</c:v>
                </c:pt>
                <c:pt idx="104">
                  <c:v>36.93</c:v>
                </c:pt>
                <c:pt idx="105">
                  <c:v>37.01</c:v>
                </c:pt>
                <c:pt idx="106">
                  <c:v>33.89</c:v>
                </c:pt>
                <c:pt idx="107">
                  <c:v>37.15</c:v>
                </c:pt>
                <c:pt idx="108">
                  <c:v>35.590000000000003</c:v>
                </c:pt>
                <c:pt idx="109">
                  <c:v>34.75</c:v>
                </c:pt>
                <c:pt idx="110">
                  <c:v>34.53</c:v>
                </c:pt>
                <c:pt idx="111">
                  <c:v>38.15</c:v>
                </c:pt>
                <c:pt idx="112">
                  <c:v>35.39</c:v>
                </c:pt>
                <c:pt idx="113">
                  <c:v>37.49</c:v>
                </c:pt>
                <c:pt idx="114">
                  <c:v>32.85</c:v>
                </c:pt>
                <c:pt idx="115">
                  <c:v>37.03</c:v>
                </c:pt>
                <c:pt idx="116">
                  <c:v>35.69</c:v>
                </c:pt>
                <c:pt idx="117">
                  <c:v>33.909999999999997</c:v>
                </c:pt>
                <c:pt idx="118">
                  <c:v>32.43</c:v>
                </c:pt>
                <c:pt idx="119">
                  <c:v>35.15</c:v>
                </c:pt>
                <c:pt idx="120">
                  <c:v>34.909999999999997</c:v>
                </c:pt>
                <c:pt idx="121">
                  <c:v>40.65</c:v>
                </c:pt>
                <c:pt idx="122">
                  <c:v>35.01</c:v>
                </c:pt>
                <c:pt idx="123">
                  <c:v>36.25</c:v>
                </c:pt>
                <c:pt idx="124">
                  <c:v>37.17</c:v>
                </c:pt>
                <c:pt idx="125">
                  <c:v>35.81</c:v>
                </c:pt>
                <c:pt idx="126">
                  <c:v>36.17</c:v>
                </c:pt>
                <c:pt idx="127">
                  <c:v>36.47</c:v>
                </c:pt>
                <c:pt idx="128">
                  <c:v>36.17</c:v>
                </c:pt>
                <c:pt idx="129">
                  <c:v>36.090000000000003</c:v>
                </c:pt>
                <c:pt idx="130">
                  <c:v>36.61</c:v>
                </c:pt>
                <c:pt idx="131">
                  <c:v>37.21</c:v>
                </c:pt>
                <c:pt idx="132">
                  <c:v>35.17</c:v>
                </c:pt>
                <c:pt idx="133">
                  <c:v>36.61</c:v>
                </c:pt>
                <c:pt idx="134">
                  <c:v>37.33</c:v>
                </c:pt>
                <c:pt idx="135">
                  <c:v>40.01</c:v>
                </c:pt>
                <c:pt idx="136">
                  <c:v>36.85</c:v>
                </c:pt>
                <c:pt idx="137">
                  <c:v>38.590000000000003</c:v>
                </c:pt>
                <c:pt idx="138">
                  <c:v>40.49</c:v>
                </c:pt>
                <c:pt idx="139">
                  <c:v>37.770000000000003</c:v>
                </c:pt>
                <c:pt idx="140">
                  <c:v>40.61</c:v>
                </c:pt>
                <c:pt idx="141">
                  <c:v>39.71</c:v>
                </c:pt>
                <c:pt idx="142">
                  <c:v>40.33</c:v>
                </c:pt>
                <c:pt idx="143">
                  <c:v>42.49</c:v>
                </c:pt>
                <c:pt idx="144">
                  <c:v>38.630000000000003</c:v>
                </c:pt>
                <c:pt idx="145">
                  <c:v>39.39</c:v>
                </c:pt>
                <c:pt idx="146">
                  <c:v>39.29</c:v>
                </c:pt>
                <c:pt idx="147">
                  <c:v>40.869999999999997</c:v>
                </c:pt>
                <c:pt idx="148">
                  <c:v>38.049999999999997</c:v>
                </c:pt>
                <c:pt idx="149">
                  <c:v>39.65</c:v>
                </c:pt>
                <c:pt idx="150">
                  <c:v>41.61</c:v>
                </c:pt>
                <c:pt idx="151">
                  <c:v>38.15</c:v>
                </c:pt>
                <c:pt idx="152">
                  <c:v>38.909999999999997</c:v>
                </c:pt>
                <c:pt idx="153">
                  <c:v>41.29</c:v>
                </c:pt>
                <c:pt idx="154">
                  <c:v>39.81</c:v>
                </c:pt>
                <c:pt idx="155">
                  <c:v>38.81</c:v>
                </c:pt>
                <c:pt idx="156">
                  <c:v>41.45</c:v>
                </c:pt>
                <c:pt idx="157">
                  <c:v>38.57</c:v>
                </c:pt>
                <c:pt idx="158">
                  <c:v>39.35</c:v>
                </c:pt>
                <c:pt idx="159">
                  <c:v>38.21</c:v>
                </c:pt>
                <c:pt idx="160">
                  <c:v>39.369999999999997</c:v>
                </c:pt>
                <c:pt idx="161">
                  <c:v>37.69</c:v>
                </c:pt>
                <c:pt idx="162">
                  <c:v>41.65</c:v>
                </c:pt>
                <c:pt idx="163">
                  <c:v>40.950000000000003</c:v>
                </c:pt>
                <c:pt idx="164">
                  <c:v>39.770000000000003</c:v>
                </c:pt>
                <c:pt idx="165">
                  <c:v>37.049999999999997</c:v>
                </c:pt>
                <c:pt idx="166">
                  <c:v>41.39</c:v>
                </c:pt>
                <c:pt idx="167">
                  <c:v>39.07</c:v>
                </c:pt>
                <c:pt idx="168">
                  <c:v>37.590000000000003</c:v>
                </c:pt>
                <c:pt idx="169">
                  <c:v>41.23</c:v>
                </c:pt>
                <c:pt idx="170">
                  <c:v>38.25</c:v>
                </c:pt>
                <c:pt idx="171">
                  <c:v>39.21</c:v>
                </c:pt>
                <c:pt idx="172">
                  <c:v>41.07</c:v>
                </c:pt>
                <c:pt idx="173">
                  <c:v>38.81</c:v>
                </c:pt>
                <c:pt idx="174">
                  <c:v>40.49</c:v>
                </c:pt>
                <c:pt idx="175">
                  <c:v>40.11</c:v>
                </c:pt>
                <c:pt idx="176">
                  <c:v>39.049999999999997</c:v>
                </c:pt>
                <c:pt idx="177">
                  <c:v>40.229999999999997</c:v>
                </c:pt>
                <c:pt idx="178">
                  <c:v>38.35</c:v>
                </c:pt>
                <c:pt idx="179">
                  <c:v>39.17</c:v>
                </c:pt>
                <c:pt idx="180">
                  <c:v>39.590000000000003</c:v>
                </c:pt>
                <c:pt idx="181">
                  <c:v>38.590000000000003</c:v>
                </c:pt>
                <c:pt idx="182">
                  <c:v>41.01</c:v>
                </c:pt>
                <c:pt idx="183">
                  <c:v>34.31</c:v>
                </c:pt>
                <c:pt idx="184">
                  <c:v>35.270000000000003</c:v>
                </c:pt>
                <c:pt idx="185">
                  <c:v>40.229999999999997</c:v>
                </c:pt>
                <c:pt idx="186">
                  <c:v>41.63</c:v>
                </c:pt>
                <c:pt idx="187">
                  <c:v>42.51</c:v>
                </c:pt>
                <c:pt idx="188">
                  <c:v>41.93</c:v>
                </c:pt>
                <c:pt idx="189">
                  <c:v>37.770000000000003</c:v>
                </c:pt>
                <c:pt idx="190">
                  <c:v>36.25</c:v>
                </c:pt>
                <c:pt idx="191">
                  <c:v>37.67</c:v>
                </c:pt>
                <c:pt idx="192">
                  <c:v>37.51</c:v>
                </c:pt>
                <c:pt idx="193">
                  <c:v>36.53</c:v>
                </c:pt>
                <c:pt idx="194">
                  <c:v>36.33</c:v>
                </c:pt>
                <c:pt idx="195">
                  <c:v>35.950000000000003</c:v>
                </c:pt>
                <c:pt idx="196">
                  <c:v>37.35</c:v>
                </c:pt>
                <c:pt idx="197">
                  <c:v>36.950000000000003</c:v>
                </c:pt>
                <c:pt idx="198">
                  <c:v>35.33</c:v>
                </c:pt>
                <c:pt idx="199">
                  <c:v>35.57</c:v>
                </c:pt>
                <c:pt idx="200">
                  <c:v>36.29</c:v>
                </c:pt>
                <c:pt idx="201">
                  <c:v>35.35</c:v>
                </c:pt>
                <c:pt idx="202">
                  <c:v>36.75</c:v>
                </c:pt>
                <c:pt idx="203">
                  <c:v>35.729999999999997</c:v>
                </c:pt>
                <c:pt idx="204">
                  <c:v>36.71</c:v>
                </c:pt>
                <c:pt idx="205">
                  <c:v>32.549999999999997</c:v>
                </c:pt>
                <c:pt idx="206">
                  <c:v>34.049999999999997</c:v>
                </c:pt>
                <c:pt idx="207">
                  <c:v>33.83</c:v>
                </c:pt>
                <c:pt idx="208">
                  <c:v>33.729999999999997</c:v>
                </c:pt>
                <c:pt idx="209">
                  <c:v>34.99</c:v>
                </c:pt>
                <c:pt idx="210">
                  <c:v>42.13</c:v>
                </c:pt>
                <c:pt idx="211">
                  <c:v>35.729999999999997</c:v>
                </c:pt>
                <c:pt idx="212">
                  <c:v>36.15</c:v>
                </c:pt>
                <c:pt idx="213">
                  <c:v>34.69</c:v>
                </c:pt>
                <c:pt idx="214">
                  <c:v>33.97</c:v>
                </c:pt>
                <c:pt idx="215">
                  <c:v>33.69</c:v>
                </c:pt>
                <c:pt idx="216">
                  <c:v>31.77</c:v>
                </c:pt>
                <c:pt idx="217">
                  <c:v>30.01</c:v>
                </c:pt>
                <c:pt idx="218">
                  <c:v>36.03</c:v>
                </c:pt>
                <c:pt idx="219">
                  <c:v>35.75</c:v>
                </c:pt>
                <c:pt idx="220">
                  <c:v>34.15</c:v>
                </c:pt>
                <c:pt idx="221">
                  <c:v>35.33</c:v>
                </c:pt>
                <c:pt idx="222">
                  <c:v>33.35</c:v>
                </c:pt>
                <c:pt idx="223">
                  <c:v>33.19</c:v>
                </c:pt>
                <c:pt idx="224">
                  <c:v>32.99</c:v>
                </c:pt>
                <c:pt idx="225">
                  <c:v>32.950000000000003</c:v>
                </c:pt>
                <c:pt idx="226">
                  <c:v>33.03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D33-4D38-B247-E7F6AA9A73E3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Sheet1!$B$718:$B$944</c:f>
              <c:numCache>
                <c:formatCode>h:mm:ss</c:formatCode>
                <c:ptCount val="227"/>
                <c:pt idx="0">
                  <c:v>0.67716435185185186</c:v>
                </c:pt>
                <c:pt idx="1">
                  <c:v>0.6771759259259259</c:v>
                </c:pt>
                <c:pt idx="2">
                  <c:v>0.67718750000000005</c:v>
                </c:pt>
                <c:pt idx="3">
                  <c:v>0.67719907407407398</c:v>
                </c:pt>
                <c:pt idx="4">
                  <c:v>0.67721064814814813</c:v>
                </c:pt>
                <c:pt idx="5">
                  <c:v>0.67722222222222228</c:v>
                </c:pt>
                <c:pt idx="6">
                  <c:v>0.67723379629629632</c:v>
                </c:pt>
                <c:pt idx="7">
                  <c:v>0.67724537037037036</c:v>
                </c:pt>
                <c:pt idx="8">
                  <c:v>0.6772569444444444</c:v>
                </c:pt>
                <c:pt idx="9">
                  <c:v>0.67726851851851855</c:v>
                </c:pt>
                <c:pt idx="10">
                  <c:v>0.6772800925925927</c:v>
                </c:pt>
                <c:pt idx="11">
                  <c:v>0.67729166666666663</c:v>
                </c:pt>
                <c:pt idx="12">
                  <c:v>0.67730324074074078</c:v>
                </c:pt>
                <c:pt idx="13">
                  <c:v>0.67731481481481481</c:v>
                </c:pt>
                <c:pt idx="14">
                  <c:v>0.67732638888888885</c:v>
                </c:pt>
                <c:pt idx="15">
                  <c:v>0.67733796296296289</c:v>
                </c:pt>
                <c:pt idx="16">
                  <c:v>0.67734953703703704</c:v>
                </c:pt>
                <c:pt idx="17">
                  <c:v>0.67736111111111119</c:v>
                </c:pt>
                <c:pt idx="18">
                  <c:v>0.67737268518518512</c:v>
                </c:pt>
                <c:pt idx="19">
                  <c:v>0.67738425925925927</c:v>
                </c:pt>
                <c:pt idx="20">
                  <c:v>0.67739583333333331</c:v>
                </c:pt>
                <c:pt idx="21">
                  <c:v>0.67740740740740746</c:v>
                </c:pt>
                <c:pt idx="22">
                  <c:v>0.67741898148148139</c:v>
                </c:pt>
                <c:pt idx="23">
                  <c:v>0.67743055555555554</c:v>
                </c:pt>
                <c:pt idx="24">
                  <c:v>0.67744212962962969</c:v>
                </c:pt>
                <c:pt idx="25">
                  <c:v>0.67745370370370372</c:v>
                </c:pt>
                <c:pt idx="26">
                  <c:v>0.67746527777777776</c:v>
                </c:pt>
                <c:pt idx="27">
                  <c:v>0.6774768518518518</c:v>
                </c:pt>
                <c:pt idx="28">
                  <c:v>0.67748842592592595</c:v>
                </c:pt>
                <c:pt idx="29">
                  <c:v>0.6775000000000001</c:v>
                </c:pt>
                <c:pt idx="30">
                  <c:v>0.67751157407407403</c:v>
                </c:pt>
                <c:pt idx="31">
                  <c:v>0.67752314814814818</c:v>
                </c:pt>
                <c:pt idx="32">
                  <c:v>0.67753472222222222</c:v>
                </c:pt>
                <c:pt idx="33">
                  <c:v>0.67754629629629637</c:v>
                </c:pt>
                <c:pt idx="34">
                  <c:v>0.6775578703703703</c:v>
                </c:pt>
                <c:pt idx="35">
                  <c:v>0.67756944444444445</c:v>
                </c:pt>
                <c:pt idx="36">
                  <c:v>0.6775810185185186</c:v>
                </c:pt>
                <c:pt idx="37">
                  <c:v>0.67759259259259252</c:v>
                </c:pt>
                <c:pt idx="38">
                  <c:v>0.67760416666666667</c:v>
                </c:pt>
                <c:pt idx="39">
                  <c:v>0.67761574074074071</c:v>
                </c:pt>
                <c:pt idx="40">
                  <c:v>0.67762731481481486</c:v>
                </c:pt>
                <c:pt idx="41">
                  <c:v>0.67763888888888879</c:v>
                </c:pt>
                <c:pt idx="42">
                  <c:v>0.67765046296296294</c:v>
                </c:pt>
                <c:pt idx="43">
                  <c:v>0.67766203703703709</c:v>
                </c:pt>
                <c:pt idx="44">
                  <c:v>0.67767361111111113</c:v>
                </c:pt>
                <c:pt idx="45">
                  <c:v>0.67767361111111113</c:v>
                </c:pt>
                <c:pt idx="46">
                  <c:v>0.67768518518518517</c:v>
                </c:pt>
                <c:pt idx="47">
                  <c:v>0.67811342592592594</c:v>
                </c:pt>
                <c:pt idx="48">
                  <c:v>0.67812499999999998</c:v>
                </c:pt>
                <c:pt idx="49">
                  <c:v>0.67813657407407402</c:v>
                </c:pt>
                <c:pt idx="50">
                  <c:v>0.67814814814814817</c:v>
                </c:pt>
                <c:pt idx="51">
                  <c:v>0.67815972222222232</c:v>
                </c:pt>
                <c:pt idx="52">
                  <c:v>0.67817129629629624</c:v>
                </c:pt>
                <c:pt idx="53">
                  <c:v>0.67818287037037039</c:v>
                </c:pt>
                <c:pt idx="54">
                  <c:v>0.67819444444444443</c:v>
                </c:pt>
                <c:pt idx="55">
                  <c:v>0.67820601851851858</c:v>
                </c:pt>
                <c:pt idx="56">
                  <c:v>0.67821759259259251</c:v>
                </c:pt>
                <c:pt idx="57">
                  <c:v>0.67822916666666666</c:v>
                </c:pt>
                <c:pt idx="58">
                  <c:v>0.67824074074074081</c:v>
                </c:pt>
                <c:pt idx="59">
                  <c:v>0.67825231481481485</c:v>
                </c:pt>
                <c:pt idx="60">
                  <c:v>0.67826388888888889</c:v>
                </c:pt>
                <c:pt idx="61">
                  <c:v>0.67827546296296293</c:v>
                </c:pt>
                <c:pt idx="62">
                  <c:v>0.67828703703703708</c:v>
                </c:pt>
                <c:pt idx="63">
                  <c:v>0.67829861111111101</c:v>
                </c:pt>
                <c:pt idx="64">
                  <c:v>0.67831018518518515</c:v>
                </c:pt>
                <c:pt idx="65">
                  <c:v>0.6783217592592593</c:v>
                </c:pt>
                <c:pt idx="66">
                  <c:v>0.67833333333333334</c:v>
                </c:pt>
                <c:pt idx="67">
                  <c:v>0.67834490740740738</c:v>
                </c:pt>
                <c:pt idx="68">
                  <c:v>0.67835648148148142</c:v>
                </c:pt>
                <c:pt idx="69">
                  <c:v>0.67836805555555557</c:v>
                </c:pt>
                <c:pt idx="70">
                  <c:v>0.67837962962962972</c:v>
                </c:pt>
                <c:pt idx="71">
                  <c:v>0.67839120370370365</c:v>
                </c:pt>
                <c:pt idx="72">
                  <c:v>0.6784027777777778</c:v>
                </c:pt>
                <c:pt idx="73">
                  <c:v>0.67841435185185184</c:v>
                </c:pt>
                <c:pt idx="74">
                  <c:v>0.67842592592592599</c:v>
                </c:pt>
                <c:pt idx="75">
                  <c:v>0.67843749999999992</c:v>
                </c:pt>
                <c:pt idx="76">
                  <c:v>0.67843749999999992</c:v>
                </c:pt>
                <c:pt idx="77">
                  <c:v>0.67844907407407407</c:v>
                </c:pt>
                <c:pt idx="78">
                  <c:v>0.67846064814814822</c:v>
                </c:pt>
                <c:pt idx="79">
                  <c:v>0.67847222222222225</c:v>
                </c:pt>
                <c:pt idx="80">
                  <c:v>0.67848379629629629</c:v>
                </c:pt>
                <c:pt idx="81">
                  <c:v>0.67849537037037033</c:v>
                </c:pt>
                <c:pt idx="82">
                  <c:v>0.67850694444444448</c:v>
                </c:pt>
                <c:pt idx="83">
                  <c:v>0.67851851851851841</c:v>
                </c:pt>
                <c:pt idx="84">
                  <c:v>0.67853009259259256</c:v>
                </c:pt>
                <c:pt idx="85">
                  <c:v>0.67854166666666671</c:v>
                </c:pt>
                <c:pt idx="86">
                  <c:v>0.67855324074074075</c:v>
                </c:pt>
                <c:pt idx="87">
                  <c:v>0.67856481481481479</c:v>
                </c:pt>
                <c:pt idx="88">
                  <c:v>0.67857638888888883</c:v>
                </c:pt>
                <c:pt idx="89">
                  <c:v>0.67858796296296298</c:v>
                </c:pt>
                <c:pt idx="90">
                  <c:v>0.67859953703703713</c:v>
                </c:pt>
                <c:pt idx="91">
                  <c:v>0.67861111111111105</c:v>
                </c:pt>
                <c:pt idx="92">
                  <c:v>0.6786226851851852</c:v>
                </c:pt>
                <c:pt idx="93">
                  <c:v>0.67907407407407405</c:v>
                </c:pt>
                <c:pt idx="94">
                  <c:v>0.6790856481481482</c:v>
                </c:pt>
                <c:pt idx="95">
                  <c:v>0.67909722222222213</c:v>
                </c:pt>
                <c:pt idx="96">
                  <c:v>0.67910879629629628</c:v>
                </c:pt>
                <c:pt idx="97">
                  <c:v>0.67912037037037043</c:v>
                </c:pt>
                <c:pt idx="98">
                  <c:v>0.67913194444444447</c:v>
                </c:pt>
                <c:pt idx="99">
                  <c:v>0.67914351851851851</c:v>
                </c:pt>
                <c:pt idx="100">
                  <c:v>0.67915509259259255</c:v>
                </c:pt>
                <c:pt idx="101">
                  <c:v>0.6791666666666667</c:v>
                </c:pt>
                <c:pt idx="102">
                  <c:v>0.67917824074074085</c:v>
                </c:pt>
                <c:pt idx="103">
                  <c:v>0.67918981481481477</c:v>
                </c:pt>
                <c:pt idx="104">
                  <c:v>0.67920138888888892</c:v>
                </c:pt>
                <c:pt idx="105">
                  <c:v>0.67921296296296296</c:v>
                </c:pt>
                <c:pt idx="106">
                  <c:v>0.679224537037037</c:v>
                </c:pt>
                <c:pt idx="107">
                  <c:v>0.67923611111111104</c:v>
                </c:pt>
                <c:pt idx="108">
                  <c:v>0.67924768518518519</c:v>
                </c:pt>
                <c:pt idx="109">
                  <c:v>0.67925925925925934</c:v>
                </c:pt>
                <c:pt idx="110">
                  <c:v>0.67927083333333327</c:v>
                </c:pt>
                <c:pt idx="111">
                  <c:v>0.67927083333333327</c:v>
                </c:pt>
                <c:pt idx="112">
                  <c:v>0.67928240740740742</c:v>
                </c:pt>
                <c:pt idx="113">
                  <c:v>0.67929398148148146</c:v>
                </c:pt>
                <c:pt idx="114">
                  <c:v>0.67930555555555561</c:v>
                </c:pt>
                <c:pt idx="115">
                  <c:v>0.67931712962962953</c:v>
                </c:pt>
                <c:pt idx="116">
                  <c:v>0.67932870370370368</c:v>
                </c:pt>
                <c:pt idx="117">
                  <c:v>0.67934027777777783</c:v>
                </c:pt>
                <c:pt idx="118">
                  <c:v>0.67935185185185187</c:v>
                </c:pt>
                <c:pt idx="119">
                  <c:v>0.67936342592592591</c:v>
                </c:pt>
                <c:pt idx="120">
                  <c:v>0.67937499999999995</c:v>
                </c:pt>
                <c:pt idx="121">
                  <c:v>0.6793865740740741</c:v>
                </c:pt>
                <c:pt idx="122">
                  <c:v>0.67939814814814825</c:v>
                </c:pt>
                <c:pt idx="123">
                  <c:v>0.67940972222222218</c:v>
                </c:pt>
                <c:pt idx="124">
                  <c:v>0.67942129629629633</c:v>
                </c:pt>
                <c:pt idx="125">
                  <c:v>0.67943287037037037</c:v>
                </c:pt>
                <c:pt idx="126">
                  <c:v>0.67944444444444441</c:v>
                </c:pt>
                <c:pt idx="127">
                  <c:v>0.67945601851851845</c:v>
                </c:pt>
                <c:pt idx="128">
                  <c:v>0.6794675925925926</c:v>
                </c:pt>
                <c:pt idx="129">
                  <c:v>0.67947916666666675</c:v>
                </c:pt>
                <c:pt idx="130">
                  <c:v>0.67949074074074067</c:v>
                </c:pt>
                <c:pt idx="131">
                  <c:v>0.67950231481481482</c:v>
                </c:pt>
                <c:pt idx="132">
                  <c:v>0.67951388888888886</c:v>
                </c:pt>
                <c:pt idx="133">
                  <c:v>0.67952546296296301</c:v>
                </c:pt>
                <c:pt idx="134">
                  <c:v>0.67953703703703694</c:v>
                </c:pt>
                <c:pt idx="135">
                  <c:v>0.67954861111111109</c:v>
                </c:pt>
                <c:pt idx="136">
                  <c:v>0.67956018518518524</c:v>
                </c:pt>
                <c:pt idx="137">
                  <c:v>0.67957175925925928</c:v>
                </c:pt>
                <c:pt idx="138">
                  <c:v>0.67958333333333332</c:v>
                </c:pt>
                <c:pt idx="139">
                  <c:v>0.68012731481481481</c:v>
                </c:pt>
                <c:pt idx="140">
                  <c:v>0.68013888888888896</c:v>
                </c:pt>
                <c:pt idx="141">
                  <c:v>0.680150462962963</c:v>
                </c:pt>
                <c:pt idx="142">
                  <c:v>0.68016203703703704</c:v>
                </c:pt>
                <c:pt idx="143">
                  <c:v>0.68017361111111108</c:v>
                </c:pt>
                <c:pt idx="144">
                  <c:v>0.68018518518518523</c:v>
                </c:pt>
                <c:pt idx="145">
                  <c:v>0.68019675925925915</c:v>
                </c:pt>
                <c:pt idx="146">
                  <c:v>0.6802083333333333</c:v>
                </c:pt>
                <c:pt idx="147">
                  <c:v>0.68021990740740745</c:v>
                </c:pt>
                <c:pt idx="148">
                  <c:v>0.68023148148148149</c:v>
                </c:pt>
                <c:pt idx="149">
                  <c:v>0.68024305555555553</c:v>
                </c:pt>
                <c:pt idx="150">
                  <c:v>0.68025462962962957</c:v>
                </c:pt>
                <c:pt idx="151">
                  <c:v>0.68026620370370372</c:v>
                </c:pt>
                <c:pt idx="152">
                  <c:v>0.68027777777777787</c:v>
                </c:pt>
                <c:pt idx="153">
                  <c:v>0.6802893518518518</c:v>
                </c:pt>
                <c:pt idx="154">
                  <c:v>0.68030092592592595</c:v>
                </c:pt>
                <c:pt idx="155">
                  <c:v>0.68031249999999999</c:v>
                </c:pt>
                <c:pt idx="156">
                  <c:v>0.68032407407407414</c:v>
                </c:pt>
                <c:pt idx="157">
                  <c:v>0.68033564814814806</c:v>
                </c:pt>
                <c:pt idx="158">
                  <c:v>0.68034722222222221</c:v>
                </c:pt>
                <c:pt idx="159">
                  <c:v>0.68035879629629636</c:v>
                </c:pt>
                <c:pt idx="160">
                  <c:v>0.6803703703703704</c:v>
                </c:pt>
                <c:pt idx="161">
                  <c:v>0.68038194444444444</c:v>
                </c:pt>
                <c:pt idx="162">
                  <c:v>0.68039351851851848</c:v>
                </c:pt>
                <c:pt idx="163">
                  <c:v>0.68040509259259263</c:v>
                </c:pt>
                <c:pt idx="164">
                  <c:v>0.68041666666666656</c:v>
                </c:pt>
                <c:pt idx="165">
                  <c:v>0.68042824074074071</c:v>
                </c:pt>
                <c:pt idx="166">
                  <c:v>0.68043981481481486</c:v>
                </c:pt>
                <c:pt idx="167">
                  <c:v>0.68043981481481486</c:v>
                </c:pt>
                <c:pt idx="168">
                  <c:v>0.6804513888888889</c:v>
                </c:pt>
                <c:pt idx="169">
                  <c:v>0.68046296296296294</c:v>
                </c:pt>
                <c:pt idx="170">
                  <c:v>0.68047453703703698</c:v>
                </c:pt>
                <c:pt idx="171">
                  <c:v>0.68048611111111112</c:v>
                </c:pt>
                <c:pt idx="172">
                  <c:v>0.68049768518518527</c:v>
                </c:pt>
                <c:pt idx="173">
                  <c:v>0.6805092592592592</c:v>
                </c:pt>
                <c:pt idx="174">
                  <c:v>0.68052083333333335</c:v>
                </c:pt>
                <c:pt idx="175">
                  <c:v>0.68053240740740739</c:v>
                </c:pt>
                <c:pt idx="176">
                  <c:v>0.68054398148148154</c:v>
                </c:pt>
                <c:pt idx="177">
                  <c:v>0.68055555555555547</c:v>
                </c:pt>
                <c:pt idx="178">
                  <c:v>0.68056712962962962</c:v>
                </c:pt>
                <c:pt idx="179">
                  <c:v>0.68057870370370377</c:v>
                </c:pt>
                <c:pt idx="180">
                  <c:v>0.68059027777777781</c:v>
                </c:pt>
                <c:pt idx="181">
                  <c:v>0.68060185185185185</c:v>
                </c:pt>
                <c:pt idx="182">
                  <c:v>0.68061342592592589</c:v>
                </c:pt>
                <c:pt idx="183">
                  <c:v>0.68106481481481485</c:v>
                </c:pt>
                <c:pt idx="184">
                  <c:v>0.68107638888888899</c:v>
                </c:pt>
                <c:pt idx="185">
                  <c:v>0.68108796296296292</c:v>
                </c:pt>
                <c:pt idx="186">
                  <c:v>0.68109953703703707</c:v>
                </c:pt>
                <c:pt idx="187">
                  <c:v>0.68111111111111111</c:v>
                </c:pt>
                <c:pt idx="188">
                  <c:v>0.68112268518518515</c:v>
                </c:pt>
                <c:pt idx="189">
                  <c:v>0.68113425925925919</c:v>
                </c:pt>
                <c:pt idx="190">
                  <c:v>0.68114583333333334</c:v>
                </c:pt>
                <c:pt idx="191">
                  <c:v>0.68115740740740749</c:v>
                </c:pt>
                <c:pt idx="192">
                  <c:v>0.68116898148148142</c:v>
                </c:pt>
                <c:pt idx="193">
                  <c:v>0.68118055555555557</c:v>
                </c:pt>
                <c:pt idx="194">
                  <c:v>0.68119212962962961</c:v>
                </c:pt>
                <c:pt idx="195">
                  <c:v>0.68120370370370376</c:v>
                </c:pt>
                <c:pt idx="196">
                  <c:v>0.68121527777777768</c:v>
                </c:pt>
                <c:pt idx="197">
                  <c:v>0.68122685185185183</c:v>
                </c:pt>
                <c:pt idx="198">
                  <c:v>0.68123842592592598</c:v>
                </c:pt>
                <c:pt idx="199">
                  <c:v>0.68125000000000002</c:v>
                </c:pt>
                <c:pt idx="200">
                  <c:v>0.68126157407407406</c:v>
                </c:pt>
                <c:pt idx="201">
                  <c:v>0.6812731481481481</c:v>
                </c:pt>
                <c:pt idx="202">
                  <c:v>0.68128472222222225</c:v>
                </c:pt>
                <c:pt idx="203">
                  <c:v>0.68128472222222225</c:v>
                </c:pt>
                <c:pt idx="204">
                  <c:v>0.6812962962962964</c:v>
                </c:pt>
                <c:pt idx="205">
                  <c:v>0.68130787037037033</c:v>
                </c:pt>
                <c:pt idx="206">
                  <c:v>0.68131944444444448</c:v>
                </c:pt>
                <c:pt idx="207">
                  <c:v>0.68133101851851852</c:v>
                </c:pt>
                <c:pt idx="208">
                  <c:v>0.68134259259259267</c:v>
                </c:pt>
                <c:pt idx="209">
                  <c:v>0.68135416666666659</c:v>
                </c:pt>
                <c:pt idx="210">
                  <c:v>0.68136574074074074</c:v>
                </c:pt>
                <c:pt idx="211">
                  <c:v>0.68137731481481489</c:v>
                </c:pt>
                <c:pt idx="212">
                  <c:v>0.68138888888888882</c:v>
                </c:pt>
                <c:pt idx="213">
                  <c:v>0.68140046296296297</c:v>
                </c:pt>
                <c:pt idx="214">
                  <c:v>0.68141203703703701</c:v>
                </c:pt>
                <c:pt idx="215">
                  <c:v>0.68142361111111116</c:v>
                </c:pt>
                <c:pt idx="216">
                  <c:v>0.68143518518518509</c:v>
                </c:pt>
                <c:pt idx="217">
                  <c:v>0.68144675925925924</c:v>
                </c:pt>
                <c:pt idx="218">
                  <c:v>0.68145833333333339</c:v>
                </c:pt>
                <c:pt idx="219">
                  <c:v>0.68146990740740743</c:v>
                </c:pt>
                <c:pt idx="220">
                  <c:v>0.68148148148148147</c:v>
                </c:pt>
                <c:pt idx="221">
                  <c:v>0.6814930555555555</c:v>
                </c:pt>
                <c:pt idx="222">
                  <c:v>0.68150462962962965</c:v>
                </c:pt>
                <c:pt idx="223">
                  <c:v>0.6815162037037038</c:v>
                </c:pt>
                <c:pt idx="224">
                  <c:v>0.68152777777777773</c:v>
                </c:pt>
                <c:pt idx="225">
                  <c:v>0.68153935185185188</c:v>
                </c:pt>
                <c:pt idx="226">
                  <c:v>0.68155092592592592</c:v>
                </c:pt>
              </c:numCache>
            </c:numRef>
          </c:xVal>
          <c:yVal>
            <c:numRef>
              <c:f>Sheet1!$D$718:$D$944</c:f>
              <c:numCache>
                <c:formatCode>General</c:formatCode>
                <c:ptCount val="227"/>
                <c:pt idx="0">
                  <c:v>22.349</c:v>
                </c:pt>
                <c:pt idx="1">
                  <c:v>22.279</c:v>
                </c:pt>
                <c:pt idx="2">
                  <c:v>21.908000000000001</c:v>
                </c:pt>
                <c:pt idx="3">
                  <c:v>21.382999999999999</c:v>
                </c:pt>
                <c:pt idx="4">
                  <c:v>20.890999999999998</c:v>
                </c:pt>
                <c:pt idx="5">
                  <c:v>20.451000000000001</c:v>
                </c:pt>
                <c:pt idx="6">
                  <c:v>19.922000000000001</c:v>
                </c:pt>
                <c:pt idx="7">
                  <c:v>19.486999999999998</c:v>
                </c:pt>
                <c:pt idx="8">
                  <c:v>19.806000000000001</c:v>
                </c:pt>
                <c:pt idx="9">
                  <c:v>19.901</c:v>
                </c:pt>
                <c:pt idx="10">
                  <c:v>19.887</c:v>
                </c:pt>
                <c:pt idx="11">
                  <c:v>19.931999999999999</c:v>
                </c:pt>
                <c:pt idx="12">
                  <c:v>20.050999999999998</c:v>
                </c:pt>
                <c:pt idx="13">
                  <c:v>20.184000000000001</c:v>
                </c:pt>
                <c:pt idx="14">
                  <c:v>20.167000000000002</c:v>
                </c:pt>
                <c:pt idx="15">
                  <c:v>19.98</c:v>
                </c:pt>
                <c:pt idx="16">
                  <c:v>19.77</c:v>
                </c:pt>
                <c:pt idx="17">
                  <c:v>19.82</c:v>
                </c:pt>
                <c:pt idx="18">
                  <c:v>19.856999999999999</c:v>
                </c:pt>
                <c:pt idx="19">
                  <c:v>19.901</c:v>
                </c:pt>
                <c:pt idx="20">
                  <c:v>19.936</c:v>
                </c:pt>
                <c:pt idx="21">
                  <c:v>20.010000000000002</c:v>
                </c:pt>
                <c:pt idx="22">
                  <c:v>19.885000000000002</c:v>
                </c:pt>
                <c:pt idx="23">
                  <c:v>19.940000000000001</c:v>
                </c:pt>
                <c:pt idx="24">
                  <c:v>19.838999999999999</c:v>
                </c:pt>
                <c:pt idx="25">
                  <c:v>19.337</c:v>
                </c:pt>
                <c:pt idx="26">
                  <c:v>19.436</c:v>
                </c:pt>
                <c:pt idx="27">
                  <c:v>19.398</c:v>
                </c:pt>
                <c:pt idx="28">
                  <c:v>19.77</c:v>
                </c:pt>
                <c:pt idx="29">
                  <c:v>19.623999999999999</c:v>
                </c:pt>
                <c:pt idx="30">
                  <c:v>19.724</c:v>
                </c:pt>
                <c:pt idx="31">
                  <c:v>19.907</c:v>
                </c:pt>
                <c:pt idx="32">
                  <c:v>20.193999999999999</c:v>
                </c:pt>
                <c:pt idx="33">
                  <c:v>20.047000000000001</c:v>
                </c:pt>
                <c:pt idx="34">
                  <c:v>19.896999999999998</c:v>
                </c:pt>
                <c:pt idx="35">
                  <c:v>19.995999999999999</c:v>
                </c:pt>
                <c:pt idx="36">
                  <c:v>19.873000000000001</c:v>
                </c:pt>
                <c:pt idx="37">
                  <c:v>19.323</c:v>
                </c:pt>
                <c:pt idx="38">
                  <c:v>18.983000000000001</c:v>
                </c:pt>
                <c:pt idx="39">
                  <c:v>18.766999999999999</c:v>
                </c:pt>
                <c:pt idx="40">
                  <c:v>18.585000000000001</c:v>
                </c:pt>
                <c:pt idx="41">
                  <c:v>18.582999999999998</c:v>
                </c:pt>
                <c:pt idx="42">
                  <c:v>18.683</c:v>
                </c:pt>
                <c:pt idx="43">
                  <c:v>18.420999999999999</c:v>
                </c:pt>
                <c:pt idx="44">
                  <c:v>18.41</c:v>
                </c:pt>
                <c:pt idx="45">
                  <c:v>18.306000000000001</c:v>
                </c:pt>
                <c:pt idx="46">
                  <c:v>18.271999999999998</c:v>
                </c:pt>
                <c:pt idx="47">
                  <c:v>19.864999999999998</c:v>
                </c:pt>
                <c:pt idx="48">
                  <c:v>19.957999999999998</c:v>
                </c:pt>
                <c:pt idx="49">
                  <c:v>19.923999999999999</c:v>
                </c:pt>
                <c:pt idx="50">
                  <c:v>20.010999999999999</c:v>
                </c:pt>
                <c:pt idx="51">
                  <c:v>19.907</c:v>
                </c:pt>
                <c:pt idx="52">
                  <c:v>19.946000000000002</c:v>
                </c:pt>
                <c:pt idx="53">
                  <c:v>19.646000000000001</c:v>
                </c:pt>
                <c:pt idx="54">
                  <c:v>19.509</c:v>
                </c:pt>
                <c:pt idx="55">
                  <c:v>19.324999999999999</c:v>
                </c:pt>
                <c:pt idx="56">
                  <c:v>19.047000000000001</c:v>
                </c:pt>
                <c:pt idx="57">
                  <c:v>18.515999999999998</c:v>
                </c:pt>
                <c:pt idx="58">
                  <c:v>18.382000000000001</c:v>
                </c:pt>
                <c:pt idx="59">
                  <c:v>18.245999999999999</c:v>
                </c:pt>
                <c:pt idx="60">
                  <c:v>18.314</c:v>
                </c:pt>
                <c:pt idx="61">
                  <c:v>18.433</c:v>
                </c:pt>
                <c:pt idx="62">
                  <c:v>18.651</c:v>
                </c:pt>
                <c:pt idx="63">
                  <c:v>19.108000000000001</c:v>
                </c:pt>
                <c:pt idx="64">
                  <c:v>19.234000000000002</c:v>
                </c:pt>
                <c:pt idx="65">
                  <c:v>19.152999999999999</c:v>
                </c:pt>
                <c:pt idx="66">
                  <c:v>19.033999999999999</c:v>
                </c:pt>
                <c:pt idx="67">
                  <c:v>18.689</c:v>
                </c:pt>
                <c:pt idx="68">
                  <c:v>18.661999999999999</c:v>
                </c:pt>
                <c:pt idx="69">
                  <c:v>18.402999999999999</c:v>
                </c:pt>
                <c:pt idx="70">
                  <c:v>18.308</c:v>
                </c:pt>
                <c:pt idx="71">
                  <c:v>18.297000000000001</c:v>
                </c:pt>
                <c:pt idx="72">
                  <c:v>18.385999999999999</c:v>
                </c:pt>
                <c:pt idx="73">
                  <c:v>18.317</c:v>
                </c:pt>
                <c:pt idx="74">
                  <c:v>18.359000000000002</c:v>
                </c:pt>
                <c:pt idx="75">
                  <c:v>18.45</c:v>
                </c:pt>
                <c:pt idx="76">
                  <c:v>18.459</c:v>
                </c:pt>
                <c:pt idx="77">
                  <c:v>18.882999999999999</c:v>
                </c:pt>
                <c:pt idx="78">
                  <c:v>19.114000000000001</c:v>
                </c:pt>
                <c:pt idx="79">
                  <c:v>19.204999999999998</c:v>
                </c:pt>
                <c:pt idx="80">
                  <c:v>19.079000000000001</c:v>
                </c:pt>
                <c:pt idx="81">
                  <c:v>18.727</c:v>
                </c:pt>
                <c:pt idx="82">
                  <c:v>18.457000000000001</c:v>
                </c:pt>
                <c:pt idx="83">
                  <c:v>18.434999999999999</c:v>
                </c:pt>
                <c:pt idx="84">
                  <c:v>18.556000000000001</c:v>
                </c:pt>
                <c:pt idx="85">
                  <c:v>18.783000000000001</c:v>
                </c:pt>
                <c:pt idx="86">
                  <c:v>19.018000000000001</c:v>
                </c:pt>
                <c:pt idx="87">
                  <c:v>19.103999999999999</c:v>
                </c:pt>
                <c:pt idx="88">
                  <c:v>19.184000000000001</c:v>
                </c:pt>
                <c:pt idx="89">
                  <c:v>19.337</c:v>
                </c:pt>
                <c:pt idx="90">
                  <c:v>19.355</c:v>
                </c:pt>
                <c:pt idx="91">
                  <c:v>19.516999999999999</c:v>
                </c:pt>
                <c:pt idx="92">
                  <c:v>20.213000000000001</c:v>
                </c:pt>
                <c:pt idx="93">
                  <c:v>17.834</c:v>
                </c:pt>
                <c:pt idx="94">
                  <c:v>17.792999999999999</c:v>
                </c:pt>
                <c:pt idx="95">
                  <c:v>17.850999999999999</c:v>
                </c:pt>
                <c:pt idx="96">
                  <c:v>17.984000000000002</c:v>
                </c:pt>
                <c:pt idx="97">
                  <c:v>18.225000000000001</c:v>
                </c:pt>
                <c:pt idx="98">
                  <c:v>18.384</c:v>
                </c:pt>
                <c:pt idx="99">
                  <c:v>18.227</c:v>
                </c:pt>
                <c:pt idx="100">
                  <c:v>18.100000000000001</c:v>
                </c:pt>
                <c:pt idx="101">
                  <c:v>18.222999999999999</c:v>
                </c:pt>
                <c:pt idx="102">
                  <c:v>18.302</c:v>
                </c:pt>
                <c:pt idx="103">
                  <c:v>18.282</c:v>
                </c:pt>
                <c:pt idx="104">
                  <c:v>18.372</c:v>
                </c:pt>
                <c:pt idx="105">
                  <c:v>18.718</c:v>
                </c:pt>
                <c:pt idx="106">
                  <c:v>19.210999999999999</c:v>
                </c:pt>
                <c:pt idx="107">
                  <c:v>19.262</c:v>
                </c:pt>
                <c:pt idx="108">
                  <c:v>19.146999999999998</c:v>
                </c:pt>
                <c:pt idx="109">
                  <c:v>18.835000000000001</c:v>
                </c:pt>
                <c:pt idx="110">
                  <c:v>18.387</c:v>
                </c:pt>
                <c:pt idx="111">
                  <c:v>18.254999999999999</c:v>
                </c:pt>
                <c:pt idx="112">
                  <c:v>18.366</c:v>
                </c:pt>
                <c:pt idx="113">
                  <c:v>18.308</c:v>
                </c:pt>
                <c:pt idx="114">
                  <c:v>18.338000000000001</c:v>
                </c:pt>
                <c:pt idx="115">
                  <c:v>18.335999999999999</c:v>
                </c:pt>
                <c:pt idx="116">
                  <c:v>18.085000000000001</c:v>
                </c:pt>
                <c:pt idx="117">
                  <c:v>18.181999999999999</c:v>
                </c:pt>
                <c:pt idx="118">
                  <c:v>18.277999999999999</c:v>
                </c:pt>
                <c:pt idx="119">
                  <c:v>17.925000000000001</c:v>
                </c:pt>
                <c:pt idx="120">
                  <c:v>17.945</c:v>
                </c:pt>
                <c:pt idx="121">
                  <c:v>17.942</c:v>
                </c:pt>
                <c:pt idx="122">
                  <c:v>17.884</c:v>
                </c:pt>
                <c:pt idx="123">
                  <c:v>18.206</c:v>
                </c:pt>
                <c:pt idx="124">
                  <c:v>18.346</c:v>
                </c:pt>
                <c:pt idx="125">
                  <c:v>18.164999999999999</c:v>
                </c:pt>
                <c:pt idx="126">
                  <c:v>18.216999999999999</c:v>
                </c:pt>
                <c:pt idx="127">
                  <c:v>18.077000000000002</c:v>
                </c:pt>
                <c:pt idx="128">
                  <c:v>17.876000000000001</c:v>
                </c:pt>
                <c:pt idx="129">
                  <c:v>17.783999999999999</c:v>
                </c:pt>
                <c:pt idx="130">
                  <c:v>17.86</c:v>
                </c:pt>
                <c:pt idx="131">
                  <c:v>17.962</c:v>
                </c:pt>
                <c:pt idx="132">
                  <c:v>18.276</c:v>
                </c:pt>
                <c:pt idx="133">
                  <c:v>18.481999999999999</c:v>
                </c:pt>
                <c:pt idx="134">
                  <c:v>18.914000000000001</c:v>
                </c:pt>
                <c:pt idx="135">
                  <c:v>19.125</c:v>
                </c:pt>
                <c:pt idx="136">
                  <c:v>19.277999999999999</c:v>
                </c:pt>
                <c:pt idx="137">
                  <c:v>19.782</c:v>
                </c:pt>
                <c:pt idx="138">
                  <c:v>19.957999999999998</c:v>
                </c:pt>
                <c:pt idx="139">
                  <c:v>17.783999999999999</c:v>
                </c:pt>
                <c:pt idx="140">
                  <c:v>17.792999999999999</c:v>
                </c:pt>
                <c:pt idx="141">
                  <c:v>17.895</c:v>
                </c:pt>
                <c:pt idx="142">
                  <c:v>18.257000000000001</c:v>
                </c:pt>
                <c:pt idx="143">
                  <c:v>18.344000000000001</c:v>
                </c:pt>
                <c:pt idx="144">
                  <c:v>18.797999999999998</c:v>
                </c:pt>
                <c:pt idx="145">
                  <c:v>19.225000000000001</c:v>
                </c:pt>
                <c:pt idx="146">
                  <c:v>19.530999999999999</c:v>
                </c:pt>
                <c:pt idx="147">
                  <c:v>19.608000000000001</c:v>
                </c:pt>
                <c:pt idx="148">
                  <c:v>19.283999999999999</c:v>
                </c:pt>
                <c:pt idx="149">
                  <c:v>19.094000000000001</c:v>
                </c:pt>
                <c:pt idx="150">
                  <c:v>18.66</c:v>
                </c:pt>
                <c:pt idx="151">
                  <c:v>18.396999999999998</c:v>
                </c:pt>
                <c:pt idx="152">
                  <c:v>18.131</c:v>
                </c:pt>
                <c:pt idx="153">
                  <c:v>17.827999999999999</c:v>
                </c:pt>
                <c:pt idx="154">
                  <c:v>17.783999999999999</c:v>
                </c:pt>
                <c:pt idx="155">
                  <c:v>17.808</c:v>
                </c:pt>
                <c:pt idx="156">
                  <c:v>17.809999999999999</c:v>
                </c:pt>
                <c:pt idx="157">
                  <c:v>17.774999999999999</c:v>
                </c:pt>
                <c:pt idx="158">
                  <c:v>17.841000000000001</c:v>
                </c:pt>
                <c:pt idx="159">
                  <c:v>17.818999999999999</c:v>
                </c:pt>
                <c:pt idx="160">
                  <c:v>17.856000000000002</c:v>
                </c:pt>
                <c:pt idx="161">
                  <c:v>17.986000000000001</c:v>
                </c:pt>
                <c:pt idx="162">
                  <c:v>18.190999999999999</c:v>
                </c:pt>
                <c:pt idx="163">
                  <c:v>18.204000000000001</c:v>
                </c:pt>
                <c:pt idx="164">
                  <c:v>18.167000000000002</c:v>
                </c:pt>
                <c:pt idx="165">
                  <c:v>18.071999999999999</c:v>
                </c:pt>
                <c:pt idx="166">
                  <c:v>18.163</c:v>
                </c:pt>
                <c:pt idx="167">
                  <c:v>18.27</c:v>
                </c:pt>
                <c:pt idx="168">
                  <c:v>18.359000000000002</c:v>
                </c:pt>
                <c:pt idx="169">
                  <c:v>18.484000000000002</c:v>
                </c:pt>
                <c:pt idx="170">
                  <c:v>18.684999999999999</c:v>
                </c:pt>
                <c:pt idx="171">
                  <c:v>18.831</c:v>
                </c:pt>
                <c:pt idx="172">
                  <c:v>18.937999999999999</c:v>
                </c:pt>
                <c:pt idx="173">
                  <c:v>18.940999999999999</c:v>
                </c:pt>
                <c:pt idx="174">
                  <c:v>18.684999999999999</c:v>
                </c:pt>
                <c:pt idx="175">
                  <c:v>18.53</c:v>
                </c:pt>
                <c:pt idx="176">
                  <c:v>18.510000000000002</c:v>
                </c:pt>
                <c:pt idx="177">
                  <c:v>18.562000000000001</c:v>
                </c:pt>
                <c:pt idx="178">
                  <c:v>18.695</c:v>
                </c:pt>
                <c:pt idx="179">
                  <c:v>18.95</c:v>
                </c:pt>
                <c:pt idx="180">
                  <c:v>19.204999999999998</c:v>
                </c:pt>
                <c:pt idx="181">
                  <c:v>19.265999999999998</c:v>
                </c:pt>
                <c:pt idx="182">
                  <c:v>19.172000000000001</c:v>
                </c:pt>
                <c:pt idx="183">
                  <c:v>18.308</c:v>
                </c:pt>
                <c:pt idx="184">
                  <c:v>18.332999999999998</c:v>
                </c:pt>
                <c:pt idx="185">
                  <c:v>18.416</c:v>
                </c:pt>
                <c:pt idx="186">
                  <c:v>18.393000000000001</c:v>
                </c:pt>
                <c:pt idx="187">
                  <c:v>18.481999999999999</c:v>
                </c:pt>
                <c:pt idx="188">
                  <c:v>18.579999999999998</c:v>
                </c:pt>
                <c:pt idx="189">
                  <c:v>18.84</c:v>
                </c:pt>
                <c:pt idx="190">
                  <c:v>18.515999999999998</c:v>
                </c:pt>
                <c:pt idx="191">
                  <c:v>18.678999999999998</c:v>
                </c:pt>
                <c:pt idx="192">
                  <c:v>18.664000000000001</c:v>
                </c:pt>
                <c:pt idx="193">
                  <c:v>18.404</c:v>
                </c:pt>
                <c:pt idx="194">
                  <c:v>18.363</c:v>
                </c:pt>
                <c:pt idx="195">
                  <c:v>18.297000000000001</c:v>
                </c:pt>
                <c:pt idx="196">
                  <c:v>18.18</c:v>
                </c:pt>
                <c:pt idx="197">
                  <c:v>18.18</c:v>
                </c:pt>
                <c:pt idx="198">
                  <c:v>18.186</c:v>
                </c:pt>
                <c:pt idx="199">
                  <c:v>17.809999999999999</c:v>
                </c:pt>
                <c:pt idx="200">
                  <c:v>17.734000000000002</c:v>
                </c:pt>
                <c:pt idx="201">
                  <c:v>17.506</c:v>
                </c:pt>
                <c:pt idx="202">
                  <c:v>17.427</c:v>
                </c:pt>
                <c:pt idx="203">
                  <c:v>17.308</c:v>
                </c:pt>
                <c:pt idx="204">
                  <c:v>17.318999999999999</c:v>
                </c:pt>
                <c:pt idx="205">
                  <c:v>17.423999999999999</c:v>
                </c:pt>
                <c:pt idx="206">
                  <c:v>17.323</c:v>
                </c:pt>
                <c:pt idx="207">
                  <c:v>17.117999999999999</c:v>
                </c:pt>
                <c:pt idx="208">
                  <c:v>17.03</c:v>
                </c:pt>
                <c:pt idx="209">
                  <c:v>17.026</c:v>
                </c:pt>
                <c:pt idx="210">
                  <c:v>17.062000000000001</c:v>
                </c:pt>
                <c:pt idx="211">
                  <c:v>17.178999999999998</c:v>
                </c:pt>
                <c:pt idx="212">
                  <c:v>17.114000000000001</c:v>
                </c:pt>
                <c:pt idx="213">
                  <c:v>17.113</c:v>
                </c:pt>
                <c:pt idx="214">
                  <c:v>17.347999999999999</c:v>
                </c:pt>
                <c:pt idx="215">
                  <c:v>17.427</c:v>
                </c:pt>
                <c:pt idx="216">
                  <c:v>17.559000000000001</c:v>
                </c:pt>
                <c:pt idx="217">
                  <c:v>17.577000000000002</c:v>
                </c:pt>
                <c:pt idx="218">
                  <c:v>17.579000000000001</c:v>
                </c:pt>
                <c:pt idx="219">
                  <c:v>17.498000000000001</c:v>
                </c:pt>
                <c:pt idx="220">
                  <c:v>17.475000000000001</c:v>
                </c:pt>
                <c:pt idx="221">
                  <c:v>17.498000000000001</c:v>
                </c:pt>
                <c:pt idx="222">
                  <c:v>17.606000000000002</c:v>
                </c:pt>
                <c:pt idx="223">
                  <c:v>17.588000000000001</c:v>
                </c:pt>
                <c:pt idx="224">
                  <c:v>17.788</c:v>
                </c:pt>
                <c:pt idx="225">
                  <c:v>17.806000000000001</c:v>
                </c:pt>
                <c:pt idx="226">
                  <c:v>17.873000000000001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D33-4D38-B247-E7F6AA9A7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18.43</c:v>
                      </c:pt>
                      <c:pt idx="1">
                        <c:v>18.43</c:v>
                      </c:pt>
                      <c:pt idx="2">
                        <c:v>18.45</c:v>
                      </c:pt>
                      <c:pt idx="3">
                        <c:v>18.45</c:v>
                      </c:pt>
                      <c:pt idx="4">
                        <c:v>18.45</c:v>
                      </c:pt>
                      <c:pt idx="5">
                        <c:v>18.45</c:v>
                      </c:pt>
                      <c:pt idx="6">
                        <c:v>18.45</c:v>
                      </c:pt>
                      <c:pt idx="7">
                        <c:v>18.47</c:v>
                      </c:pt>
                      <c:pt idx="8">
                        <c:v>18.47</c:v>
                      </c:pt>
                      <c:pt idx="9">
                        <c:v>18.489999999999998</c:v>
                      </c:pt>
                      <c:pt idx="10">
                        <c:v>18.489999999999998</c:v>
                      </c:pt>
                      <c:pt idx="11">
                        <c:v>18.489999999999998</c:v>
                      </c:pt>
                      <c:pt idx="12">
                        <c:v>18.45</c:v>
                      </c:pt>
                      <c:pt idx="13">
                        <c:v>18.47</c:v>
                      </c:pt>
                      <c:pt idx="14">
                        <c:v>18.45</c:v>
                      </c:pt>
                      <c:pt idx="15">
                        <c:v>18.43</c:v>
                      </c:pt>
                      <c:pt idx="16">
                        <c:v>18.41</c:v>
                      </c:pt>
                      <c:pt idx="17">
                        <c:v>18.39</c:v>
                      </c:pt>
                      <c:pt idx="18">
                        <c:v>18.37</c:v>
                      </c:pt>
                      <c:pt idx="19">
                        <c:v>18.350000000000001</c:v>
                      </c:pt>
                      <c:pt idx="20">
                        <c:v>18.329999999999998</c:v>
                      </c:pt>
                      <c:pt idx="21">
                        <c:v>18.309999999999999</c:v>
                      </c:pt>
                      <c:pt idx="22">
                        <c:v>18.329999999999998</c:v>
                      </c:pt>
                      <c:pt idx="23">
                        <c:v>18.29</c:v>
                      </c:pt>
                      <c:pt idx="24">
                        <c:v>18.27</c:v>
                      </c:pt>
                      <c:pt idx="25">
                        <c:v>18.25</c:v>
                      </c:pt>
                      <c:pt idx="26">
                        <c:v>18.27</c:v>
                      </c:pt>
                      <c:pt idx="27">
                        <c:v>18.23</c:v>
                      </c:pt>
                      <c:pt idx="28">
                        <c:v>18.25</c:v>
                      </c:pt>
                      <c:pt idx="29">
                        <c:v>18.25</c:v>
                      </c:pt>
                      <c:pt idx="30">
                        <c:v>18.27</c:v>
                      </c:pt>
                      <c:pt idx="31">
                        <c:v>18.27</c:v>
                      </c:pt>
                      <c:pt idx="32">
                        <c:v>18.25</c:v>
                      </c:pt>
                      <c:pt idx="33">
                        <c:v>18.27</c:v>
                      </c:pt>
                      <c:pt idx="34">
                        <c:v>18.27</c:v>
                      </c:pt>
                      <c:pt idx="35">
                        <c:v>18.27</c:v>
                      </c:pt>
                      <c:pt idx="36">
                        <c:v>18.309999999999999</c:v>
                      </c:pt>
                      <c:pt idx="37">
                        <c:v>18.27</c:v>
                      </c:pt>
                      <c:pt idx="38">
                        <c:v>18.27</c:v>
                      </c:pt>
                      <c:pt idx="39">
                        <c:v>18.25</c:v>
                      </c:pt>
                      <c:pt idx="40">
                        <c:v>18.25</c:v>
                      </c:pt>
                      <c:pt idx="41">
                        <c:v>18.23</c:v>
                      </c:pt>
                      <c:pt idx="42">
                        <c:v>18.21</c:v>
                      </c:pt>
                      <c:pt idx="43">
                        <c:v>18.190000000000001</c:v>
                      </c:pt>
                      <c:pt idx="44">
                        <c:v>18.190000000000001</c:v>
                      </c:pt>
                      <c:pt idx="45">
                        <c:v>18.170000000000002</c:v>
                      </c:pt>
                      <c:pt idx="46">
                        <c:v>18.149999999999999</c:v>
                      </c:pt>
                      <c:pt idx="47">
                        <c:v>17.53</c:v>
                      </c:pt>
                      <c:pt idx="48">
                        <c:v>17.55</c:v>
                      </c:pt>
                      <c:pt idx="49">
                        <c:v>17.53</c:v>
                      </c:pt>
                      <c:pt idx="50">
                        <c:v>17.55</c:v>
                      </c:pt>
                      <c:pt idx="51">
                        <c:v>17.55</c:v>
                      </c:pt>
                      <c:pt idx="52">
                        <c:v>17.55</c:v>
                      </c:pt>
                      <c:pt idx="53">
                        <c:v>17.55</c:v>
                      </c:pt>
                      <c:pt idx="54">
                        <c:v>17.53</c:v>
                      </c:pt>
                      <c:pt idx="55">
                        <c:v>17.53</c:v>
                      </c:pt>
                      <c:pt idx="56">
                        <c:v>17.55</c:v>
                      </c:pt>
                      <c:pt idx="57">
                        <c:v>17.55</c:v>
                      </c:pt>
                      <c:pt idx="58">
                        <c:v>17.53</c:v>
                      </c:pt>
                      <c:pt idx="59">
                        <c:v>17.53</c:v>
                      </c:pt>
                      <c:pt idx="60">
                        <c:v>17.53</c:v>
                      </c:pt>
                      <c:pt idx="61">
                        <c:v>17.53</c:v>
                      </c:pt>
                      <c:pt idx="62">
                        <c:v>17.53</c:v>
                      </c:pt>
                      <c:pt idx="63">
                        <c:v>17.55</c:v>
                      </c:pt>
                      <c:pt idx="64">
                        <c:v>17.53</c:v>
                      </c:pt>
                      <c:pt idx="65">
                        <c:v>17.55</c:v>
                      </c:pt>
                      <c:pt idx="66">
                        <c:v>17.57</c:v>
                      </c:pt>
                      <c:pt idx="67">
                        <c:v>17.57</c:v>
                      </c:pt>
                      <c:pt idx="68">
                        <c:v>17.59</c:v>
                      </c:pt>
                      <c:pt idx="69">
                        <c:v>17.59</c:v>
                      </c:pt>
                      <c:pt idx="70">
                        <c:v>17.57</c:v>
                      </c:pt>
                      <c:pt idx="71">
                        <c:v>17.59</c:v>
                      </c:pt>
                      <c:pt idx="72">
                        <c:v>17.59</c:v>
                      </c:pt>
                      <c:pt idx="73">
                        <c:v>17.59</c:v>
                      </c:pt>
                      <c:pt idx="74">
                        <c:v>17.59</c:v>
                      </c:pt>
                      <c:pt idx="75">
                        <c:v>17.59</c:v>
                      </c:pt>
                      <c:pt idx="76">
                        <c:v>17.59</c:v>
                      </c:pt>
                      <c:pt idx="77">
                        <c:v>17.57</c:v>
                      </c:pt>
                      <c:pt idx="78">
                        <c:v>17.57</c:v>
                      </c:pt>
                      <c:pt idx="79">
                        <c:v>17.57</c:v>
                      </c:pt>
                      <c:pt idx="80">
                        <c:v>17.57</c:v>
                      </c:pt>
                      <c:pt idx="81">
                        <c:v>17.57</c:v>
                      </c:pt>
                      <c:pt idx="82">
                        <c:v>17.55</c:v>
                      </c:pt>
                      <c:pt idx="83">
                        <c:v>17.55</c:v>
                      </c:pt>
                      <c:pt idx="84">
                        <c:v>17.55</c:v>
                      </c:pt>
                      <c:pt idx="85">
                        <c:v>17.53</c:v>
                      </c:pt>
                      <c:pt idx="86">
                        <c:v>17.53</c:v>
                      </c:pt>
                      <c:pt idx="87">
                        <c:v>17.53</c:v>
                      </c:pt>
                      <c:pt idx="88">
                        <c:v>17.53</c:v>
                      </c:pt>
                      <c:pt idx="89">
                        <c:v>17.53</c:v>
                      </c:pt>
                      <c:pt idx="90">
                        <c:v>17.53</c:v>
                      </c:pt>
                      <c:pt idx="91">
                        <c:v>17.53</c:v>
                      </c:pt>
                      <c:pt idx="92">
                        <c:v>17.53</c:v>
                      </c:pt>
                      <c:pt idx="93">
                        <c:v>17.510000000000002</c:v>
                      </c:pt>
                      <c:pt idx="94">
                        <c:v>17.53</c:v>
                      </c:pt>
                      <c:pt idx="95">
                        <c:v>17.53</c:v>
                      </c:pt>
                      <c:pt idx="96">
                        <c:v>17.53</c:v>
                      </c:pt>
                      <c:pt idx="97">
                        <c:v>17.55</c:v>
                      </c:pt>
                      <c:pt idx="98">
                        <c:v>17.53</c:v>
                      </c:pt>
                      <c:pt idx="99">
                        <c:v>17.47</c:v>
                      </c:pt>
                      <c:pt idx="100">
                        <c:v>17.489999999999998</c:v>
                      </c:pt>
                      <c:pt idx="101">
                        <c:v>17.510000000000002</c:v>
                      </c:pt>
                      <c:pt idx="102">
                        <c:v>17.510000000000002</c:v>
                      </c:pt>
                      <c:pt idx="103">
                        <c:v>17.53</c:v>
                      </c:pt>
                      <c:pt idx="104">
                        <c:v>17.55</c:v>
                      </c:pt>
                      <c:pt idx="105">
                        <c:v>17.55</c:v>
                      </c:pt>
                      <c:pt idx="106">
                        <c:v>17.55</c:v>
                      </c:pt>
                      <c:pt idx="107">
                        <c:v>17.57</c:v>
                      </c:pt>
                      <c:pt idx="108">
                        <c:v>17.57</c:v>
                      </c:pt>
                      <c:pt idx="109">
                        <c:v>17.59</c:v>
                      </c:pt>
                      <c:pt idx="110">
                        <c:v>17.61</c:v>
                      </c:pt>
                      <c:pt idx="111">
                        <c:v>17.61</c:v>
                      </c:pt>
                      <c:pt idx="112">
                        <c:v>17.63</c:v>
                      </c:pt>
                      <c:pt idx="113">
                        <c:v>17.63</c:v>
                      </c:pt>
                      <c:pt idx="114">
                        <c:v>17.670000000000002</c:v>
                      </c:pt>
                      <c:pt idx="115">
                        <c:v>17.649999999999999</c:v>
                      </c:pt>
                      <c:pt idx="116">
                        <c:v>17.690000000000001</c:v>
                      </c:pt>
                      <c:pt idx="117">
                        <c:v>17.690000000000001</c:v>
                      </c:pt>
                      <c:pt idx="118">
                        <c:v>17.71</c:v>
                      </c:pt>
                      <c:pt idx="119">
                        <c:v>17.73</c:v>
                      </c:pt>
                      <c:pt idx="120">
                        <c:v>17.73</c:v>
                      </c:pt>
                      <c:pt idx="121">
                        <c:v>17.73</c:v>
                      </c:pt>
                      <c:pt idx="122">
                        <c:v>17.75</c:v>
                      </c:pt>
                      <c:pt idx="123">
                        <c:v>17.73</c:v>
                      </c:pt>
                      <c:pt idx="124">
                        <c:v>17.75</c:v>
                      </c:pt>
                      <c:pt idx="125">
                        <c:v>17.77</c:v>
                      </c:pt>
                      <c:pt idx="126">
                        <c:v>17.75</c:v>
                      </c:pt>
                      <c:pt idx="127">
                        <c:v>17.79</c:v>
                      </c:pt>
                      <c:pt idx="128">
                        <c:v>17.77</c:v>
                      </c:pt>
                      <c:pt idx="129">
                        <c:v>17.77</c:v>
                      </c:pt>
                      <c:pt idx="130">
                        <c:v>17.79</c:v>
                      </c:pt>
                      <c:pt idx="131">
                        <c:v>17.79</c:v>
                      </c:pt>
                      <c:pt idx="132">
                        <c:v>17.79</c:v>
                      </c:pt>
                      <c:pt idx="133">
                        <c:v>17.77</c:v>
                      </c:pt>
                      <c:pt idx="134">
                        <c:v>17.79</c:v>
                      </c:pt>
                      <c:pt idx="135">
                        <c:v>17.79</c:v>
                      </c:pt>
                      <c:pt idx="136">
                        <c:v>17.79</c:v>
                      </c:pt>
                      <c:pt idx="137">
                        <c:v>17.809999999999999</c:v>
                      </c:pt>
                      <c:pt idx="138">
                        <c:v>17.809999999999999</c:v>
                      </c:pt>
                      <c:pt idx="139">
                        <c:v>17.809999999999999</c:v>
                      </c:pt>
                      <c:pt idx="140">
                        <c:v>17.809999999999999</c:v>
                      </c:pt>
                      <c:pt idx="141">
                        <c:v>17.809999999999999</c:v>
                      </c:pt>
                      <c:pt idx="142">
                        <c:v>17.829999999999998</c:v>
                      </c:pt>
                      <c:pt idx="143">
                        <c:v>17.850000000000001</c:v>
                      </c:pt>
                      <c:pt idx="144">
                        <c:v>17.850000000000001</c:v>
                      </c:pt>
                      <c:pt idx="145">
                        <c:v>17.77</c:v>
                      </c:pt>
                      <c:pt idx="146">
                        <c:v>17.79</c:v>
                      </c:pt>
                      <c:pt idx="147">
                        <c:v>17.79</c:v>
                      </c:pt>
                      <c:pt idx="148">
                        <c:v>17.79</c:v>
                      </c:pt>
                      <c:pt idx="149">
                        <c:v>17.809999999999999</c:v>
                      </c:pt>
                      <c:pt idx="150">
                        <c:v>17.809999999999999</c:v>
                      </c:pt>
                      <c:pt idx="151">
                        <c:v>17.809999999999999</c:v>
                      </c:pt>
                      <c:pt idx="152">
                        <c:v>17.829999999999998</c:v>
                      </c:pt>
                      <c:pt idx="153">
                        <c:v>17.829999999999998</c:v>
                      </c:pt>
                      <c:pt idx="154">
                        <c:v>17.850000000000001</c:v>
                      </c:pt>
                      <c:pt idx="155">
                        <c:v>17.850000000000001</c:v>
                      </c:pt>
                      <c:pt idx="156">
                        <c:v>17.829999999999998</c:v>
                      </c:pt>
                      <c:pt idx="157">
                        <c:v>17.850000000000001</c:v>
                      </c:pt>
                      <c:pt idx="158">
                        <c:v>17.87</c:v>
                      </c:pt>
                      <c:pt idx="159">
                        <c:v>17.87</c:v>
                      </c:pt>
                      <c:pt idx="160">
                        <c:v>17.89</c:v>
                      </c:pt>
                      <c:pt idx="161">
                        <c:v>17.91</c:v>
                      </c:pt>
                      <c:pt idx="162">
                        <c:v>17.91</c:v>
                      </c:pt>
                      <c:pt idx="163">
                        <c:v>17.91</c:v>
                      </c:pt>
                      <c:pt idx="164">
                        <c:v>17.91</c:v>
                      </c:pt>
                      <c:pt idx="165">
                        <c:v>17.93</c:v>
                      </c:pt>
                      <c:pt idx="166">
                        <c:v>17.93</c:v>
                      </c:pt>
                      <c:pt idx="167">
                        <c:v>17.95</c:v>
                      </c:pt>
                      <c:pt idx="168">
                        <c:v>17.93</c:v>
                      </c:pt>
                      <c:pt idx="169">
                        <c:v>17.95</c:v>
                      </c:pt>
                      <c:pt idx="170">
                        <c:v>17.95</c:v>
                      </c:pt>
                      <c:pt idx="171">
                        <c:v>17.95</c:v>
                      </c:pt>
                      <c:pt idx="172">
                        <c:v>17.97</c:v>
                      </c:pt>
                      <c:pt idx="173">
                        <c:v>17.95</c:v>
                      </c:pt>
                      <c:pt idx="174">
                        <c:v>17.989999999999998</c:v>
                      </c:pt>
                      <c:pt idx="175">
                        <c:v>17.989999999999998</c:v>
                      </c:pt>
                      <c:pt idx="176">
                        <c:v>17.989999999999998</c:v>
                      </c:pt>
                      <c:pt idx="177">
                        <c:v>17.989999999999998</c:v>
                      </c:pt>
                      <c:pt idx="178">
                        <c:v>18.010000000000002</c:v>
                      </c:pt>
                      <c:pt idx="179">
                        <c:v>18.010000000000002</c:v>
                      </c:pt>
                      <c:pt idx="180">
                        <c:v>17.989999999999998</c:v>
                      </c:pt>
                      <c:pt idx="181">
                        <c:v>18.010000000000002</c:v>
                      </c:pt>
                      <c:pt idx="182">
                        <c:v>18.03</c:v>
                      </c:pt>
                      <c:pt idx="183">
                        <c:v>18.03</c:v>
                      </c:pt>
                      <c:pt idx="184">
                        <c:v>18.03</c:v>
                      </c:pt>
                      <c:pt idx="185">
                        <c:v>18.03</c:v>
                      </c:pt>
                      <c:pt idx="186">
                        <c:v>18.03</c:v>
                      </c:pt>
                      <c:pt idx="187">
                        <c:v>18.05</c:v>
                      </c:pt>
                      <c:pt idx="188">
                        <c:v>17.05</c:v>
                      </c:pt>
                      <c:pt idx="189">
                        <c:v>18.05</c:v>
                      </c:pt>
                      <c:pt idx="190">
                        <c:v>18.05</c:v>
                      </c:pt>
                      <c:pt idx="191">
                        <c:v>18.09</c:v>
                      </c:pt>
                      <c:pt idx="192">
                        <c:v>18.13</c:v>
                      </c:pt>
                      <c:pt idx="193">
                        <c:v>18.149999999999999</c:v>
                      </c:pt>
                      <c:pt idx="194">
                        <c:v>18.13</c:v>
                      </c:pt>
                      <c:pt idx="195">
                        <c:v>18.170000000000002</c:v>
                      </c:pt>
                      <c:pt idx="196">
                        <c:v>18.149999999999999</c:v>
                      </c:pt>
                      <c:pt idx="197">
                        <c:v>18.170000000000002</c:v>
                      </c:pt>
                      <c:pt idx="198">
                        <c:v>18.170000000000002</c:v>
                      </c:pt>
                      <c:pt idx="199">
                        <c:v>18.170000000000002</c:v>
                      </c:pt>
                      <c:pt idx="200">
                        <c:v>18.13</c:v>
                      </c:pt>
                      <c:pt idx="201">
                        <c:v>18.149999999999999</c:v>
                      </c:pt>
                      <c:pt idx="202">
                        <c:v>18.149999999999999</c:v>
                      </c:pt>
                      <c:pt idx="203">
                        <c:v>18.13</c:v>
                      </c:pt>
                      <c:pt idx="204">
                        <c:v>18.170000000000002</c:v>
                      </c:pt>
                      <c:pt idx="205">
                        <c:v>18.149999999999999</c:v>
                      </c:pt>
                      <c:pt idx="206">
                        <c:v>18.170000000000002</c:v>
                      </c:pt>
                      <c:pt idx="207">
                        <c:v>18.170000000000002</c:v>
                      </c:pt>
                      <c:pt idx="208">
                        <c:v>18.170000000000002</c:v>
                      </c:pt>
                      <c:pt idx="209">
                        <c:v>18.170000000000002</c:v>
                      </c:pt>
                      <c:pt idx="210">
                        <c:v>18.149999999999999</c:v>
                      </c:pt>
                      <c:pt idx="211">
                        <c:v>18.13</c:v>
                      </c:pt>
                      <c:pt idx="212">
                        <c:v>18.149999999999999</c:v>
                      </c:pt>
                      <c:pt idx="213">
                        <c:v>18.149999999999999</c:v>
                      </c:pt>
                      <c:pt idx="214">
                        <c:v>18.170000000000002</c:v>
                      </c:pt>
                      <c:pt idx="215">
                        <c:v>18.170000000000002</c:v>
                      </c:pt>
                      <c:pt idx="216">
                        <c:v>18.170000000000002</c:v>
                      </c:pt>
                      <c:pt idx="217">
                        <c:v>18.149999999999999</c:v>
                      </c:pt>
                      <c:pt idx="218">
                        <c:v>18.149999999999999</c:v>
                      </c:pt>
                      <c:pt idx="219">
                        <c:v>18.190000000000001</c:v>
                      </c:pt>
                      <c:pt idx="220">
                        <c:v>18.149999999999999</c:v>
                      </c:pt>
                      <c:pt idx="221">
                        <c:v>18.170000000000002</c:v>
                      </c:pt>
                      <c:pt idx="222">
                        <c:v>18.190000000000001</c:v>
                      </c:pt>
                      <c:pt idx="223">
                        <c:v>18.170000000000002</c:v>
                      </c:pt>
                      <c:pt idx="224">
                        <c:v>18.190000000000001</c:v>
                      </c:pt>
                      <c:pt idx="225">
                        <c:v>18.190000000000001</c:v>
                      </c:pt>
                      <c:pt idx="226">
                        <c:v>18.190000000000001</c:v>
                      </c:pt>
                      <c:pt idx="227">
                        <c:v>18.170000000000002</c:v>
                      </c:pt>
                      <c:pt idx="228">
                        <c:v>18.190000000000001</c:v>
                      </c:pt>
                      <c:pt idx="229">
                        <c:v>18.170000000000002</c:v>
                      </c:pt>
                      <c:pt idx="230">
                        <c:v>18.11</c:v>
                      </c:pt>
                      <c:pt idx="231">
                        <c:v>18.09</c:v>
                      </c:pt>
                      <c:pt idx="232">
                        <c:v>18.05</c:v>
                      </c:pt>
                      <c:pt idx="233">
                        <c:v>18.03</c:v>
                      </c:pt>
                      <c:pt idx="234">
                        <c:v>17.989999999999998</c:v>
                      </c:pt>
                      <c:pt idx="235">
                        <c:v>17.989999999999998</c:v>
                      </c:pt>
                      <c:pt idx="236">
                        <c:v>17.95</c:v>
                      </c:pt>
                      <c:pt idx="237">
                        <c:v>17.95</c:v>
                      </c:pt>
                      <c:pt idx="238">
                        <c:v>17.91</c:v>
                      </c:pt>
                      <c:pt idx="239">
                        <c:v>17.63</c:v>
                      </c:pt>
                      <c:pt idx="240">
                        <c:v>17.649999999999999</c:v>
                      </c:pt>
                      <c:pt idx="241">
                        <c:v>17.670000000000002</c:v>
                      </c:pt>
                      <c:pt idx="242">
                        <c:v>17.690000000000001</c:v>
                      </c:pt>
                      <c:pt idx="243">
                        <c:v>17.690000000000001</c:v>
                      </c:pt>
                      <c:pt idx="244">
                        <c:v>17.71</c:v>
                      </c:pt>
                      <c:pt idx="245">
                        <c:v>17.71</c:v>
                      </c:pt>
                      <c:pt idx="246">
                        <c:v>17.71</c:v>
                      </c:pt>
                      <c:pt idx="247">
                        <c:v>17.73</c:v>
                      </c:pt>
                      <c:pt idx="248">
                        <c:v>17.73</c:v>
                      </c:pt>
                      <c:pt idx="249">
                        <c:v>17.75</c:v>
                      </c:pt>
                      <c:pt idx="250">
                        <c:v>17.75</c:v>
                      </c:pt>
                      <c:pt idx="251">
                        <c:v>17.75</c:v>
                      </c:pt>
                      <c:pt idx="252">
                        <c:v>17.75</c:v>
                      </c:pt>
                      <c:pt idx="253">
                        <c:v>17.75</c:v>
                      </c:pt>
                      <c:pt idx="254">
                        <c:v>17.75</c:v>
                      </c:pt>
                      <c:pt idx="255">
                        <c:v>17.73</c:v>
                      </c:pt>
                      <c:pt idx="256">
                        <c:v>17.75</c:v>
                      </c:pt>
                      <c:pt idx="257">
                        <c:v>17.73</c:v>
                      </c:pt>
                      <c:pt idx="258">
                        <c:v>17.73</c:v>
                      </c:pt>
                      <c:pt idx="259">
                        <c:v>17.73</c:v>
                      </c:pt>
                      <c:pt idx="260">
                        <c:v>17.75</c:v>
                      </c:pt>
                      <c:pt idx="261">
                        <c:v>17.73</c:v>
                      </c:pt>
                      <c:pt idx="262">
                        <c:v>17.71</c:v>
                      </c:pt>
                      <c:pt idx="263">
                        <c:v>17.73</c:v>
                      </c:pt>
                      <c:pt idx="264">
                        <c:v>17.73</c:v>
                      </c:pt>
                      <c:pt idx="265">
                        <c:v>17.75</c:v>
                      </c:pt>
                      <c:pt idx="266">
                        <c:v>17.75</c:v>
                      </c:pt>
                      <c:pt idx="267">
                        <c:v>17.75</c:v>
                      </c:pt>
                      <c:pt idx="268">
                        <c:v>17.77</c:v>
                      </c:pt>
                      <c:pt idx="269">
                        <c:v>17.77</c:v>
                      </c:pt>
                      <c:pt idx="270">
                        <c:v>17.77</c:v>
                      </c:pt>
                      <c:pt idx="271">
                        <c:v>17.809999999999999</c:v>
                      </c:pt>
                      <c:pt idx="272">
                        <c:v>17.809999999999999</c:v>
                      </c:pt>
                      <c:pt idx="273">
                        <c:v>17.829999999999998</c:v>
                      </c:pt>
                      <c:pt idx="274">
                        <c:v>17.850000000000001</c:v>
                      </c:pt>
                      <c:pt idx="275">
                        <c:v>17.829999999999998</c:v>
                      </c:pt>
                      <c:pt idx="276">
                        <c:v>17.850000000000001</c:v>
                      </c:pt>
                      <c:pt idx="277">
                        <c:v>17.850000000000001</c:v>
                      </c:pt>
                      <c:pt idx="278">
                        <c:v>17.850000000000001</c:v>
                      </c:pt>
                      <c:pt idx="279">
                        <c:v>17.850000000000001</c:v>
                      </c:pt>
                      <c:pt idx="280">
                        <c:v>17.850000000000001</c:v>
                      </c:pt>
                      <c:pt idx="281">
                        <c:v>17.87</c:v>
                      </c:pt>
                      <c:pt idx="282">
                        <c:v>17.850000000000001</c:v>
                      </c:pt>
                      <c:pt idx="283">
                        <c:v>17.850000000000001</c:v>
                      </c:pt>
                      <c:pt idx="284">
                        <c:v>17.850000000000001</c:v>
                      </c:pt>
                      <c:pt idx="285">
                        <c:v>18.25</c:v>
                      </c:pt>
                      <c:pt idx="286">
                        <c:v>18.27</c:v>
                      </c:pt>
                      <c:pt idx="287">
                        <c:v>18.29</c:v>
                      </c:pt>
                      <c:pt idx="288">
                        <c:v>18.329999999999998</c:v>
                      </c:pt>
                      <c:pt idx="289">
                        <c:v>18.350000000000001</c:v>
                      </c:pt>
                      <c:pt idx="290">
                        <c:v>18.39</c:v>
                      </c:pt>
                      <c:pt idx="291">
                        <c:v>18.41</c:v>
                      </c:pt>
                      <c:pt idx="292">
                        <c:v>18.41</c:v>
                      </c:pt>
                      <c:pt idx="293">
                        <c:v>18.43</c:v>
                      </c:pt>
                      <c:pt idx="294">
                        <c:v>18.45</c:v>
                      </c:pt>
                      <c:pt idx="295">
                        <c:v>18.47</c:v>
                      </c:pt>
                      <c:pt idx="296">
                        <c:v>18.47</c:v>
                      </c:pt>
                      <c:pt idx="297">
                        <c:v>18.510000000000002</c:v>
                      </c:pt>
                      <c:pt idx="298">
                        <c:v>18.510000000000002</c:v>
                      </c:pt>
                      <c:pt idx="299">
                        <c:v>18.53</c:v>
                      </c:pt>
                      <c:pt idx="300">
                        <c:v>18.57</c:v>
                      </c:pt>
                      <c:pt idx="301">
                        <c:v>18.59</c:v>
                      </c:pt>
                      <c:pt idx="302">
                        <c:v>18.61</c:v>
                      </c:pt>
                      <c:pt idx="303">
                        <c:v>18.63</c:v>
                      </c:pt>
                      <c:pt idx="304">
                        <c:v>18.649999999999999</c:v>
                      </c:pt>
                      <c:pt idx="305">
                        <c:v>18.649999999999999</c:v>
                      </c:pt>
                      <c:pt idx="306">
                        <c:v>18.690000000000001</c:v>
                      </c:pt>
                      <c:pt idx="307">
                        <c:v>18.690000000000001</c:v>
                      </c:pt>
                      <c:pt idx="308">
                        <c:v>18.71</c:v>
                      </c:pt>
                      <c:pt idx="309">
                        <c:v>18.73</c:v>
                      </c:pt>
                      <c:pt idx="310">
                        <c:v>18.75</c:v>
                      </c:pt>
                      <c:pt idx="311">
                        <c:v>18.75</c:v>
                      </c:pt>
                      <c:pt idx="312">
                        <c:v>18.79</c:v>
                      </c:pt>
                      <c:pt idx="313">
                        <c:v>18.809999999999999</c:v>
                      </c:pt>
                      <c:pt idx="314">
                        <c:v>18.829999999999998</c:v>
                      </c:pt>
                      <c:pt idx="315">
                        <c:v>18.850000000000001</c:v>
                      </c:pt>
                      <c:pt idx="316">
                        <c:v>18.850000000000001</c:v>
                      </c:pt>
                      <c:pt idx="317">
                        <c:v>18.87</c:v>
                      </c:pt>
                      <c:pt idx="318">
                        <c:v>18.87</c:v>
                      </c:pt>
                      <c:pt idx="319">
                        <c:v>18.89</c:v>
                      </c:pt>
                      <c:pt idx="320">
                        <c:v>18.91</c:v>
                      </c:pt>
                      <c:pt idx="321">
                        <c:v>18.91</c:v>
                      </c:pt>
                      <c:pt idx="322">
                        <c:v>18.93</c:v>
                      </c:pt>
                      <c:pt idx="323">
                        <c:v>18.95</c:v>
                      </c:pt>
                      <c:pt idx="324">
                        <c:v>18.989999999999998</c:v>
                      </c:pt>
                      <c:pt idx="325">
                        <c:v>18.989999999999998</c:v>
                      </c:pt>
                      <c:pt idx="326">
                        <c:v>19.010000000000002</c:v>
                      </c:pt>
                      <c:pt idx="327">
                        <c:v>19.03</c:v>
                      </c:pt>
                      <c:pt idx="328">
                        <c:v>19.03</c:v>
                      </c:pt>
                      <c:pt idx="329">
                        <c:v>19.03</c:v>
                      </c:pt>
                      <c:pt idx="330">
                        <c:v>19.07</c:v>
                      </c:pt>
                      <c:pt idx="331">
                        <c:v>18.59</c:v>
                      </c:pt>
                      <c:pt idx="332">
                        <c:v>18.57</c:v>
                      </c:pt>
                      <c:pt idx="333">
                        <c:v>18.53</c:v>
                      </c:pt>
                      <c:pt idx="334">
                        <c:v>18.53</c:v>
                      </c:pt>
                      <c:pt idx="335">
                        <c:v>18.489999999999998</c:v>
                      </c:pt>
                      <c:pt idx="336">
                        <c:v>18.489999999999998</c:v>
                      </c:pt>
                      <c:pt idx="337">
                        <c:v>18.489999999999998</c:v>
                      </c:pt>
                      <c:pt idx="338">
                        <c:v>18.489999999999998</c:v>
                      </c:pt>
                      <c:pt idx="339">
                        <c:v>18.45</c:v>
                      </c:pt>
                      <c:pt idx="340">
                        <c:v>18.45</c:v>
                      </c:pt>
                      <c:pt idx="341">
                        <c:v>18.43</c:v>
                      </c:pt>
                      <c:pt idx="342">
                        <c:v>18.43</c:v>
                      </c:pt>
                      <c:pt idx="343">
                        <c:v>18.41</c:v>
                      </c:pt>
                      <c:pt idx="344">
                        <c:v>18.41</c:v>
                      </c:pt>
                      <c:pt idx="345">
                        <c:v>18.43</c:v>
                      </c:pt>
                      <c:pt idx="346">
                        <c:v>18.43</c:v>
                      </c:pt>
                      <c:pt idx="347">
                        <c:v>18.39</c:v>
                      </c:pt>
                      <c:pt idx="348">
                        <c:v>18.41</c:v>
                      </c:pt>
                      <c:pt idx="349">
                        <c:v>18.39</c:v>
                      </c:pt>
                      <c:pt idx="350">
                        <c:v>18.41</c:v>
                      </c:pt>
                      <c:pt idx="351">
                        <c:v>18.37</c:v>
                      </c:pt>
                      <c:pt idx="352">
                        <c:v>18.39</c:v>
                      </c:pt>
                      <c:pt idx="353">
                        <c:v>18.39</c:v>
                      </c:pt>
                      <c:pt idx="354">
                        <c:v>18.39</c:v>
                      </c:pt>
                      <c:pt idx="355">
                        <c:v>18.37</c:v>
                      </c:pt>
                      <c:pt idx="356">
                        <c:v>18.37</c:v>
                      </c:pt>
                      <c:pt idx="357">
                        <c:v>18.37</c:v>
                      </c:pt>
                      <c:pt idx="358">
                        <c:v>18.350000000000001</c:v>
                      </c:pt>
                      <c:pt idx="359">
                        <c:v>18.329999999999998</c:v>
                      </c:pt>
                      <c:pt idx="360">
                        <c:v>18.329999999999998</c:v>
                      </c:pt>
                      <c:pt idx="361">
                        <c:v>18.309999999999999</c:v>
                      </c:pt>
                      <c:pt idx="362">
                        <c:v>18.29</c:v>
                      </c:pt>
                      <c:pt idx="363">
                        <c:v>18.29</c:v>
                      </c:pt>
                      <c:pt idx="364">
                        <c:v>18.27</c:v>
                      </c:pt>
                      <c:pt idx="365">
                        <c:v>18.27</c:v>
                      </c:pt>
                      <c:pt idx="366">
                        <c:v>18.27</c:v>
                      </c:pt>
                      <c:pt idx="367">
                        <c:v>18.27</c:v>
                      </c:pt>
                      <c:pt idx="368">
                        <c:v>18.25</c:v>
                      </c:pt>
                      <c:pt idx="369">
                        <c:v>17.809999999999999</c:v>
                      </c:pt>
                      <c:pt idx="370">
                        <c:v>17.809999999999999</c:v>
                      </c:pt>
                      <c:pt idx="371">
                        <c:v>17.79</c:v>
                      </c:pt>
                      <c:pt idx="372">
                        <c:v>17.75</c:v>
                      </c:pt>
                      <c:pt idx="373">
                        <c:v>17.75</c:v>
                      </c:pt>
                      <c:pt idx="374">
                        <c:v>17.73</c:v>
                      </c:pt>
                      <c:pt idx="375">
                        <c:v>17.71</c:v>
                      </c:pt>
                      <c:pt idx="376">
                        <c:v>17.71</c:v>
                      </c:pt>
                      <c:pt idx="377">
                        <c:v>17.71</c:v>
                      </c:pt>
                      <c:pt idx="378">
                        <c:v>17.670000000000002</c:v>
                      </c:pt>
                      <c:pt idx="379">
                        <c:v>17.670000000000002</c:v>
                      </c:pt>
                      <c:pt idx="380">
                        <c:v>17.649999999999999</c:v>
                      </c:pt>
                      <c:pt idx="381">
                        <c:v>17.63</c:v>
                      </c:pt>
                      <c:pt idx="382">
                        <c:v>17.649999999999999</c:v>
                      </c:pt>
                      <c:pt idx="383">
                        <c:v>17.63</c:v>
                      </c:pt>
                      <c:pt idx="384">
                        <c:v>17.63</c:v>
                      </c:pt>
                      <c:pt idx="385">
                        <c:v>17.649999999999999</c:v>
                      </c:pt>
                      <c:pt idx="386">
                        <c:v>17.63</c:v>
                      </c:pt>
                      <c:pt idx="387">
                        <c:v>17.63</c:v>
                      </c:pt>
                      <c:pt idx="388">
                        <c:v>17.59</c:v>
                      </c:pt>
                      <c:pt idx="389">
                        <c:v>17.61</c:v>
                      </c:pt>
                      <c:pt idx="390">
                        <c:v>17.59</c:v>
                      </c:pt>
                      <c:pt idx="391">
                        <c:v>17.57</c:v>
                      </c:pt>
                      <c:pt idx="392">
                        <c:v>17.57</c:v>
                      </c:pt>
                      <c:pt idx="393">
                        <c:v>17.57</c:v>
                      </c:pt>
                      <c:pt idx="394">
                        <c:v>17.55</c:v>
                      </c:pt>
                      <c:pt idx="395">
                        <c:v>17.57</c:v>
                      </c:pt>
                      <c:pt idx="396">
                        <c:v>17.55</c:v>
                      </c:pt>
                      <c:pt idx="397">
                        <c:v>17.55</c:v>
                      </c:pt>
                      <c:pt idx="398">
                        <c:v>17.57</c:v>
                      </c:pt>
                      <c:pt idx="399">
                        <c:v>17.57</c:v>
                      </c:pt>
                      <c:pt idx="400">
                        <c:v>17.55</c:v>
                      </c:pt>
                      <c:pt idx="401">
                        <c:v>17.55</c:v>
                      </c:pt>
                      <c:pt idx="402">
                        <c:v>17.57</c:v>
                      </c:pt>
                      <c:pt idx="403">
                        <c:v>17.57</c:v>
                      </c:pt>
                      <c:pt idx="404">
                        <c:v>17.59</c:v>
                      </c:pt>
                      <c:pt idx="405">
                        <c:v>17.57</c:v>
                      </c:pt>
                      <c:pt idx="406">
                        <c:v>17.59</c:v>
                      </c:pt>
                      <c:pt idx="407">
                        <c:v>17.59</c:v>
                      </c:pt>
                      <c:pt idx="408">
                        <c:v>17.59</c:v>
                      </c:pt>
                      <c:pt idx="409">
                        <c:v>17.61</c:v>
                      </c:pt>
                      <c:pt idx="410">
                        <c:v>17.61</c:v>
                      </c:pt>
                      <c:pt idx="411">
                        <c:v>17.59</c:v>
                      </c:pt>
                      <c:pt idx="412">
                        <c:v>17.61</c:v>
                      </c:pt>
                      <c:pt idx="413">
                        <c:v>17.61</c:v>
                      </c:pt>
                      <c:pt idx="414">
                        <c:v>17.59</c:v>
                      </c:pt>
                      <c:pt idx="415">
                        <c:v>17.59</c:v>
                      </c:pt>
                      <c:pt idx="416">
                        <c:v>17.61</c:v>
                      </c:pt>
                      <c:pt idx="417">
                        <c:v>17.61</c:v>
                      </c:pt>
                      <c:pt idx="418">
                        <c:v>17.61</c:v>
                      </c:pt>
                      <c:pt idx="419">
                        <c:v>17.61</c:v>
                      </c:pt>
                      <c:pt idx="420">
                        <c:v>17.61</c:v>
                      </c:pt>
                      <c:pt idx="421">
                        <c:v>17.670000000000002</c:v>
                      </c:pt>
                      <c:pt idx="422">
                        <c:v>17.690000000000001</c:v>
                      </c:pt>
                      <c:pt idx="423">
                        <c:v>17.690000000000001</c:v>
                      </c:pt>
                      <c:pt idx="424">
                        <c:v>17.690000000000001</c:v>
                      </c:pt>
                      <c:pt idx="425">
                        <c:v>17.690000000000001</c:v>
                      </c:pt>
                      <c:pt idx="426">
                        <c:v>17.71</c:v>
                      </c:pt>
                      <c:pt idx="427">
                        <c:v>17.690000000000001</c:v>
                      </c:pt>
                      <c:pt idx="428">
                        <c:v>17.670000000000002</c:v>
                      </c:pt>
                      <c:pt idx="429">
                        <c:v>17.690000000000001</c:v>
                      </c:pt>
                      <c:pt idx="430">
                        <c:v>17.690000000000001</c:v>
                      </c:pt>
                      <c:pt idx="431">
                        <c:v>17.690000000000001</c:v>
                      </c:pt>
                      <c:pt idx="432">
                        <c:v>17.690000000000001</c:v>
                      </c:pt>
                      <c:pt idx="433">
                        <c:v>17.690000000000001</c:v>
                      </c:pt>
                      <c:pt idx="434">
                        <c:v>17.71</c:v>
                      </c:pt>
                      <c:pt idx="435">
                        <c:v>17.690000000000001</c:v>
                      </c:pt>
                      <c:pt idx="436">
                        <c:v>17.690000000000001</c:v>
                      </c:pt>
                      <c:pt idx="437">
                        <c:v>17.71</c:v>
                      </c:pt>
                      <c:pt idx="438">
                        <c:v>17.690000000000001</c:v>
                      </c:pt>
                      <c:pt idx="439">
                        <c:v>17.71</c:v>
                      </c:pt>
                      <c:pt idx="440">
                        <c:v>17.71</c:v>
                      </c:pt>
                      <c:pt idx="441">
                        <c:v>17.71</c:v>
                      </c:pt>
                      <c:pt idx="442">
                        <c:v>17.71</c:v>
                      </c:pt>
                      <c:pt idx="443">
                        <c:v>17.71</c:v>
                      </c:pt>
                      <c:pt idx="444">
                        <c:v>17.71</c:v>
                      </c:pt>
                      <c:pt idx="445">
                        <c:v>17.690000000000001</c:v>
                      </c:pt>
                      <c:pt idx="446">
                        <c:v>17.690000000000001</c:v>
                      </c:pt>
                      <c:pt idx="447">
                        <c:v>17.670000000000002</c:v>
                      </c:pt>
                      <c:pt idx="448">
                        <c:v>17.649999999999999</c:v>
                      </c:pt>
                      <c:pt idx="449">
                        <c:v>17.63</c:v>
                      </c:pt>
                      <c:pt idx="450">
                        <c:v>17.63</c:v>
                      </c:pt>
                      <c:pt idx="451">
                        <c:v>17.63</c:v>
                      </c:pt>
                      <c:pt idx="452">
                        <c:v>17.63</c:v>
                      </c:pt>
                      <c:pt idx="453">
                        <c:v>17.63</c:v>
                      </c:pt>
                      <c:pt idx="454">
                        <c:v>17.63</c:v>
                      </c:pt>
                      <c:pt idx="455">
                        <c:v>17.61</c:v>
                      </c:pt>
                      <c:pt idx="456">
                        <c:v>17.37</c:v>
                      </c:pt>
                      <c:pt idx="457">
                        <c:v>17.37</c:v>
                      </c:pt>
                      <c:pt idx="458">
                        <c:v>17.39</c:v>
                      </c:pt>
                      <c:pt idx="459">
                        <c:v>17.39</c:v>
                      </c:pt>
                      <c:pt idx="460">
                        <c:v>17.39</c:v>
                      </c:pt>
                      <c:pt idx="461">
                        <c:v>17.39</c:v>
                      </c:pt>
                      <c:pt idx="462">
                        <c:v>17.39</c:v>
                      </c:pt>
                      <c:pt idx="463">
                        <c:v>17.41</c:v>
                      </c:pt>
                      <c:pt idx="464">
                        <c:v>17.39</c:v>
                      </c:pt>
                      <c:pt idx="465">
                        <c:v>17.39</c:v>
                      </c:pt>
                      <c:pt idx="466">
                        <c:v>17.39</c:v>
                      </c:pt>
                      <c:pt idx="467">
                        <c:v>17.39</c:v>
                      </c:pt>
                      <c:pt idx="468">
                        <c:v>17.39</c:v>
                      </c:pt>
                      <c:pt idx="469">
                        <c:v>17.37</c:v>
                      </c:pt>
                      <c:pt idx="470">
                        <c:v>17.37</c:v>
                      </c:pt>
                      <c:pt idx="471">
                        <c:v>17.37</c:v>
                      </c:pt>
                      <c:pt idx="472">
                        <c:v>17.37</c:v>
                      </c:pt>
                      <c:pt idx="473">
                        <c:v>17.39</c:v>
                      </c:pt>
                      <c:pt idx="474">
                        <c:v>17.37</c:v>
                      </c:pt>
                      <c:pt idx="475">
                        <c:v>17.39</c:v>
                      </c:pt>
                      <c:pt idx="476">
                        <c:v>17.37</c:v>
                      </c:pt>
                      <c:pt idx="477">
                        <c:v>17.37</c:v>
                      </c:pt>
                      <c:pt idx="478">
                        <c:v>17.37</c:v>
                      </c:pt>
                      <c:pt idx="479">
                        <c:v>17.350000000000001</c:v>
                      </c:pt>
                      <c:pt idx="480">
                        <c:v>17.350000000000001</c:v>
                      </c:pt>
                      <c:pt idx="481">
                        <c:v>17.350000000000001</c:v>
                      </c:pt>
                      <c:pt idx="482">
                        <c:v>17.329999999999998</c:v>
                      </c:pt>
                      <c:pt idx="483">
                        <c:v>17.329999999999998</c:v>
                      </c:pt>
                      <c:pt idx="484">
                        <c:v>17.309999999999999</c:v>
                      </c:pt>
                      <c:pt idx="485">
                        <c:v>17.29</c:v>
                      </c:pt>
                      <c:pt idx="486">
                        <c:v>17.27</c:v>
                      </c:pt>
                      <c:pt idx="487">
                        <c:v>17.27</c:v>
                      </c:pt>
                      <c:pt idx="488">
                        <c:v>17.23</c:v>
                      </c:pt>
                      <c:pt idx="489">
                        <c:v>17.23</c:v>
                      </c:pt>
                      <c:pt idx="490">
                        <c:v>17.21</c:v>
                      </c:pt>
                      <c:pt idx="491">
                        <c:v>17.21</c:v>
                      </c:pt>
                      <c:pt idx="492">
                        <c:v>17.21</c:v>
                      </c:pt>
                      <c:pt idx="493">
                        <c:v>17.190000000000001</c:v>
                      </c:pt>
                      <c:pt idx="494">
                        <c:v>17.190000000000001</c:v>
                      </c:pt>
                      <c:pt idx="495">
                        <c:v>17.190000000000001</c:v>
                      </c:pt>
                      <c:pt idx="496">
                        <c:v>17.190000000000001</c:v>
                      </c:pt>
                      <c:pt idx="497">
                        <c:v>17.190000000000001</c:v>
                      </c:pt>
                      <c:pt idx="498">
                        <c:v>17.170000000000002</c:v>
                      </c:pt>
                      <c:pt idx="499">
                        <c:v>17.21</c:v>
                      </c:pt>
                      <c:pt idx="500">
                        <c:v>17.190000000000001</c:v>
                      </c:pt>
                      <c:pt idx="501">
                        <c:v>17.21</c:v>
                      </c:pt>
                      <c:pt idx="502">
                        <c:v>17.25</c:v>
                      </c:pt>
                      <c:pt idx="503">
                        <c:v>17.07</c:v>
                      </c:pt>
                      <c:pt idx="504">
                        <c:v>17.09</c:v>
                      </c:pt>
                      <c:pt idx="505">
                        <c:v>17.09</c:v>
                      </c:pt>
                      <c:pt idx="506">
                        <c:v>17.09</c:v>
                      </c:pt>
                      <c:pt idx="507">
                        <c:v>17.13</c:v>
                      </c:pt>
                      <c:pt idx="508">
                        <c:v>17.13</c:v>
                      </c:pt>
                      <c:pt idx="509">
                        <c:v>17.13</c:v>
                      </c:pt>
                      <c:pt idx="510">
                        <c:v>17.13</c:v>
                      </c:pt>
                      <c:pt idx="511">
                        <c:v>17.13</c:v>
                      </c:pt>
                      <c:pt idx="512">
                        <c:v>17.13</c:v>
                      </c:pt>
                      <c:pt idx="513">
                        <c:v>17.13</c:v>
                      </c:pt>
                      <c:pt idx="514">
                        <c:v>17.149999999999999</c:v>
                      </c:pt>
                      <c:pt idx="515">
                        <c:v>17.149999999999999</c:v>
                      </c:pt>
                      <c:pt idx="516">
                        <c:v>17.149999999999999</c:v>
                      </c:pt>
                      <c:pt idx="517">
                        <c:v>17.190000000000001</c:v>
                      </c:pt>
                      <c:pt idx="518">
                        <c:v>17.170000000000002</c:v>
                      </c:pt>
                      <c:pt idx="519">
                        <c:v>17.190000000000001</c:v>
                      </c:pt>
                      <c:pt idx="520">
                        <c:v>17.21</c:v>
                      </c:pt>
                      <c:pt idx="521">
                        <c:v>17.190000000000001</c:v>
                      </c:pt>
                      <c:pt idx="522">
                        <c:v>17.23</c:v>
                      </c:pt>
                      <c:pt idx="523">
                        <c:v>17.23</c:v>
                      </c:pt>
                      <c:pt idx="524">
                        <c:v>17.23</c:v>
                      </c:pt>
                      <c:pt idx="525">
                        <c:v>17.25</c:v>
                      </c:pt>
                      <c:pt idx="526">
                        <c:v>17.23</c:v>
                      </c:pt>
                      <c:pt idx="527">
                        <c:v>17.27</c:v>
                      </c:pt>
                      <c:pt idx="528">
                        <c:v>17.27</c:v>
                      </c:pt>
                      <c:pt idx="529">
                        <c:v>17.27</c:v>
                      </c:pt>
                      <c:pt idx="530">
                        <c:v>17.27</c:v>
                      </c:pt>
                      <c:pt idx="531">
                        <c:v>17.29</c:v>
                      </c:pt>
                      <c:pt idx="532">
                        <c:v>17.27</c:v>
                      </c:pt>
                      <c:pt idx="533">
                        <c:v>17.309999999999999</c:v>
                      </c:pt>
                      <c:pt idx="534">
                        <c:v>17.329999999999998</c:v>
                      </c:pt>
                      <c:pt idx="535">
                        <c:v>17.309999999999999</c:v>
                      </c:pt>
                      <c:pt idx="536">
                        <c:v>17.329999999999998</c:v>
                      </c:pt>
                      <c:pt idx="537">
                        <c:v>17.350000000000001</c:v>
                      </c:pt>
                      <c:pt idx="538">
                        <c:v>17.350000000000001</c:v>
                      </c:pt>
                      <c:pt idx="539">
                        <c:v>17.350000000000001</c:v>
                      </c:pt>
                      <c:pt idx="540">
                        <c:v>17.329999999999998</c:v>
                      </c:pt>
                      <c:pt idx="541">
                        <c:v>17.329999999999998</c:v>
                      </c:pt>
                      <c:pt idx="542">
                        <c:v>17.29</c:v>
                      </c:pt>
                      <c:pt idx="543">
                        <c:v>22.55</c:v>
                      </c:pt>
                      <c:pt idx="544">
                        <c:v>22.65</c:v>
                      </c:pt>
                      <c:pt idx="545">
                        <c:v>22.71</c:v>
                      </c:pt>
                      <c:pt idx="546">
                        <c:v>22.79</c:v>
                      </c:pt>
                      <c:pt idx="547">
                        <c:v>22.87</c:v>
                      </c:pt>
                      <c:pt idx="548">
                        <c:v>22.95</c:v>
                      </c:pt>
                      <c:pt idx="549">
                        <c:v>22.99</c:v>
                      </c:pt>
                      <c:pt idx="550">
                        <c:v>23.09</c:v>
                      </c:pt>
                      <c:pt idx="551">
                        <c:v>23.15</c:v>
                      </c:pt>
                      <c:pt idx="552">
                        <c:v>23.23</c:v>
                      </c:pt>
                      <c:pt idx="553">
                        <c:v>23.27</c:v>
                      </c:pt>
                      <c:pt idx="554">
                        <c:v>23.33</c:v>
                      </c:pt>
                      <c:pt idx="555">
                        <c:v>23.35</c:v>
                      </c:pt>
                      <c:pt idx="556">
                        <c:v>23.39</c:v>
                      </c:pt>
                      <c:pt idx="557">
                        <c:v>23.39</c:v>
                      </c:pt>
                      <c:pt idx="558">
                        <c:v>23.43</c:v>
                      </c:pt>
                      <c:pt idx="559">
                        <c:v>23.45</c:v>
                      </c:pt>
                      <c:pt idx="560">
                        <c:v>23.45</c:v>
                      </c:pt>
                      <c:pt idx="561">
                        <c:v>23.47</c:v>
                      </c:pt>
                      <c:pt idx="562">
                        <c:v>23.49</c:v>
                      </c:pt>
                      <c:pt idx="563">
                        <c:v>23.49</c:v>
                      </c:pt>
                      <c:pt idx="564">
                        <c:v>23.51</c:v>
                      </c:pt>
                      <c:pt idx="565">
                        <c:v>23.51</c:v>
                      </c:pt>
                      <c:pt idx="566">
                        <c:v>23.57</c:v>
                      </c:pt>
                      <c:pt idx="567">
                        <c:v>23.55</c:v>
                      </c:pt>
                      <c:pt idx="568">
                        <c:v>23.57</c:v>
                      </c:pt>
                      <c:pt idx="569">
                        <c:v>23.61</c:v>
                      </c:pt>
                      <c:pt idx="570">
                        <c:v>23.61</c:v>
                      </c:pt>
                      <c:pt idx="571">
                        <c:v>23.63</c:v>
                      </c:pt>
                      <c:pt idx="572">
                        <c:v>23.65</c:v>
                      </c:pt>
                      <c:pt idx="573">
                        <c:v>23.69</c:v>
                      </c:pt>
                      <c:pt idx="574">
                        <c:v>23.73</c:v>
                      </c:pt>
                      <c:pt idx="575">
                        <c:v>23.73</c:v>
                      </c:pt>
                      <c:pt idx="576">
                        <c:v>23.75</c:v>
                      </c:pt>
                      <c:pt idx="577">
                        <c:v>23.77</c:v>
                      </c:pt>
                      <c:pt idx="578">
                        <c:v>23.77</c:v>
                      </c:pt>
                      <c:pt idx="579">
                        <c:v>23.79</c:v>
                      </c:pt>
                      <c:pt idx="580">
                        <c:v>23.79</c:v>
                      </c:pt>
                      <c:pt idx="581">
                        <c:v>23.79</c:v>
                      </c:pt>
                      <c:pt idx="582">
                        <c:v>23.81</c:v>
                      </c:pt>
                      <c:pt idx="583">
                        <c:v>23.79</c:v>
                      </c:pt>
                      <c:pt idx="584">
                        <c:v>23.81</c:v>
                      </c:pt>
                      <c:pt idx="585">
                        <c:v>23.83</c:v>
                      </c:pt>
                      <c:pt idx="586">
                        <c:v>23.81</c:v>
                      </c:pt>
                      <c:pt idx="587">
                        <c:v>22.81</c:v>
                      </c:pt>
                      <c:pt idx="588">
                        <c:v>22.77</c:v>
                      </c:pt>
                      <c:pt idx="589">
                        <c:v>22.73</c:v>
                      </c:pt>
                      <c:pt idx="590">
                        <c:v>22.69</c:v>
                      </c:pt>
                      <c:pt idx="591">
                        <c:v>22.67</c:v>
                      </c:pt>
                      <c:pt idx="592">
                        <c:v>22.65</c:v>
                      </c:pt>
                      <c:pt idx="593">
                        <c:v>22.57</c:v>
                      </c:pt>
                      <c:pt idx="594">
                        <c:v>22.51</c:v>
                      </c:pt>
                      <c:pt idx="595">
                        <c:v>22.45</c:v>
                      </c:pt>
                      <c:pt idx="596">
                        <c:v>22.43</c:v>
                      </c:pt>
                      <c:pt idx="597">
                        <c:v>22.39</c:v>
                      </c:pt>
                      <c:pt idx="598">
                        <c:v>22.33</c:v>
                      </c:pt>
                      <c:pt idx="599">
                        <c:v>22.27</c:v>
                      </c:pt>
                      <c:pt idx="600">
                        <c:v>22.25</c:v>
                      </c:pt>
                      <c:pt idx="601">
                        <c:v>22.23</c:v>
                      </c:pt>
                      <c:pt idx="602">
                        <c:v>22.19</c:v>
                      </c:pt>
                      <c:pt idx="603">
                        <c:v>22.17</c:v>
                      </c:pt>
                      <c:pt idx="604">
                        <c:v>22.13</c:v>
                      </c:pt>
                      <c:pt idx="605">
                        <c:v>22.11</c:v>
                      </c:pt>
                      <c:pt idx="606">
                        <c:v>22.11</c:v>
                      </c:pt>
                      <c:pt idx="607">
                        <c:v>22.09</c:v>
                      </c:pt>
                      <c:pt idx="608">
                        <c:v>22.09</c:v>
                      </c:pt>
                      <c:pt idx="609">
                        <c:v>22.09</c:v>
                      </c:pt>
                      <c:pt idx="610">
                        <c:v>22.07</c:v>
                      </c:pt>
                      <c:pt idx="611">
                        <c:v>22.07</c:v>
                      </c:pt>
                      <c:pt idx="612">
                        <c:v>22.09</c:v>
                      </c:pt>
                      <c:pt idx="613">
                        <c:v>22.07</c:v>
                      </c:pt>
                      <c:pt idx="614">
                        <c:v>22.09</c:v>
                      </c:pt>
                      <c:pt idx="615">
                        <c:v>22.09</c:v>
                      </c:pt>
                      <c:pt idx="616">
                        <c:v>22.13</c:v>
                      </c:pt>
                      <c:pt idx="617">
                        <c:v>22.11</c:v>
                      </c:pt>
                      <c:pt idx="618">
                        <c:v>22.17</c:v>
                      </c:pt>
                      <c:pt idx="619">
                        <c:v>22.17</c:v>
                      </c:pt>
                      <c:pt idx="620">
                        <c:v>22.21</c:v>
                      </c:pt>
                      <c:pt idx="621">
                        <c:v>22.25</c:v>
                      </c:pt>
                      <c:pt idx="622">
                        <c:v>22.27</c:v>
                      </c:pt>
                      <c:pt idx="623">
                        <c:v>22.31</c:v>
                      </c:pt>
                      <c:pt idx="624">
                        <c:v>22.35</c:v>
                      </c:pt>
                      <c:pt idx="625">
                        <c:v>22.39</c:v>
                      </c:pt>
                      <c:pt idx="626">
                        <c:v>22.45</c:v>
                      </c:pt>
                      <c:pt idx="627">
                        <c:v>22.49</c:v>
                      </c:pt>
                      <c:pt idx="628">
                        <c:v>22.51</c:v>
                      </c:pt>
                      <c:pt idx="629">
                        <c:v>22.55</c:v>
                      </c:pt>
                      <c:pt idx="630">
                        <c:v>22.57</c:v>
                      </c:pt>
                      <c:pt idx="631">
                        <c:v>22.61</c:v>
                      </c:pt>
                      <c:pt idx="632">
                        <c:v>21.79</c:v>
                      </c:pt>
                      <c:pt idx="633">
                        <c:v>21.79</c:v>
                      </c:pt>
                      <c:pt idx="634">
                        <c:v>21.77</c:v>
                      </c:pt>
                      <c:pt idx="635">
                        <c:v>21.75</c:v>
                      </c:pt>
                      <c:pt idx="636">
                        <c:v>21.71</c:v>
                      </c:pt>
                      <c:pt idx="637">
                        <c:v>21.65</c:v>
                      </c:pt>
                      <c:pt idx="638">
                        <c:v>21.61</c:v>
                      </c:pt>
                      <c:pt idx="639">
                        <c:v>21.55</c:v>
                      </c:pt>
                      <c:pt idx="640">
                        <c:v>21.51</c:v>
                      </c:pt>
                      <c:pt idx="641">
                        <c:v>21.45</c:v>
                      </c:pt>
                      <c:pt idx="642">
                        <c:v>21.43</c:v>
                      </c:pt>
                      <c:pt idx="643">
                        <c:v>21.41</c:v>
                      </c:pt>
                      <c:pt idx="644">
                        <c:v>21.39</c:v>
                      </c:pt>
                      <c:pt idx="645">
                        <c:v>21.35</c:v>
                      </c:pt>
                      <c:pt idx="646">
                        <c:v>21.31</c:v>
                      </c:pt>
                      <c:pt idx="647">
                        <c:v>21.27</c:v>
                      </c:pt>
                      <c:pt idx="648">
                        <c:v>21.25</c:v>
                      </c:pt>
                      <c:pt idx="649">
                        <c:v>21.25</c:v>
                      </c:pt>
                      <c:pt idx="650">
                        <c:v>21.19</c:v>
                      </c:pt>
                      <c:pt idx="651">
                        <c:v>21.15</c:v>
                      </c:pt>
                      <c:pt idx="652">
                        <c:v>21.13</c:v>
                      </c:pt>
                      <c:pt idx="653">
                        <c:v>21.09</c:v>
                      </c:pt>
                      <c:pt idx="654">
                        <c:v>21.07</c:v>
                      </c:pt>
                      <c:pt idx="655">
                        <c:v>21.09</c:v>
                      </c:pt>
                      <c:pt idx="656">
                        <c:v>21.09</c:v>
                      </c:pt>
                      <c:pt idx="657">
                        <c:v>21.09</c:v>
                      </c:pt>
                      <c:pt idx="658">
                        <c:v>21.03</c:v>
                      </c:pt>
                      <c:pt idx="659">
                        <c:v>21.03</c:v>
                      </c:pt>
                      <c:pt idx="660">
                        <c:v>21.01</c:v>
                      </c:pt>
                      <c:pt idx="661">
                        <c:v>20.99</c:v>
                      </c:pt>
                      <c:pt idx="662">
                        <c:v>21.01</c:v>
                      </c:pt>
                      <c:pt idx="663">
                        <c:v>21.01</c:v>
                      </c:pt>
                      <c:pt idx="664">
                        <c:v>21.05</c:v>
                      </c:pt>
                      <c:pt idx="665">
                        <c:v>21.03</c:v>
                      </c:pt>
                      <c:pt idx="666">
                        <c:v>21.07</c:v>
                      </c:pt>
                      <c:pt idx="667">
                        <c:v>21.13</c:v>
                      </c:pt>
                      <c:pt idx="668">
                        <c:v>21.21</c:v>
                      </c:pt>
                      <c:pt idx="669">
                        <c:v>21.29</c:v>
                      </c:pt>
                      <c:pt idx="670">
                        <c:v>21.39</c:v>
                      </c:pt>
                      <c:pt idx="671">
                        <c:v>23.55</c:v>
                      </c:pt>
                      <c:pt idx="672">
                        <c:v>23.63</c:v>
                      </c:pt>
                      <c:pt idx="673">
                        <c:v>23.71</c:v>
                      </c:pt>
                      <c:pt idx="674">
                        <c:v>23.81</c:v>
                      </c:pt>
                      <c:pt idx="675">
                        <c:v>23.87</c:v>
                      </c:pt>
                      <c:pt idx="676">
                        <c:v>23.91</c:v>
                      </c:pt>
                      <c:pt idx="677">
                        <c:v>23.99</c:v>
                      </c:pt>
                      <c:pt idx="678">
                        <c:v>24.05</c:v>
                      </c:pt>
                      <c:pt idx="679">
                        <c:v>24.11</c:v>
                      </c:pt>
                      <c:pt idx="680">
                        <c:v>24.21</c:v>
                      </c:pt>
                      <c:pt idx="681">
                        <c:v>24.27</c:v>
                      </c:pt>
                      <c:pt idx="682">
                        <c:v>24.31</c:v>
                      </c:pt>
                      <c:pt idx="683">
                        <c:v>24.37</c:v>
                      </c:pt>
                      <c:pt idx="684">
                        <c:v>24.43</c:v>
                      </c:pt>
                      <c:pt idx="685">
                        <c:v>24.51</c:v>
                      </c:pt>
                      <c:pt idx="686">
                        <c:v>24.55</c:v>
                      </c:pt>
                      <c:pt idx="687">
                        <c:v>24.63</c:v>
                      </c:pt>
                      <c:pt idx="688">
                        <c:v>24.69</c:v>
                      </c:pt>
                      <c:pt idx="689">
                        <c:v>24.75</c:v>
                      </c:pt>
                      <c:pt idx="690">
                        <c:v>24.79</c:v>
                      </c:pt>
                      <c:pt idx="691">
                        <c:v>24.85</c:v>
                      </c:pt>
                      <c:pt idx="692">
                        <c:v>24.89</c:v>
                      </c:pt>
                      <c:pt idx="693">
                        <c:v>24.95</c:v>
                      </c:pt>
                      <c:pt idx="694">
                        <c:v>24.99</c:v>
                      </c:pt>
                      <c:pt idx="695">
                        <c:v>25.03</c:v>
                      </c:pt>
                      <c:pt idx="696">
                        <c:v>25.09</c:v>
                      </c:pt>
                      <c:pt idx="697">
                        <c:v>25.13</c:v>
                      </c:pt>
                      <c:pt idx="698">
                        <c:v>25.19</c:v>
                      </c:pt>
                      <c:pt idx="699">
                        <c:v>25.23</c:v>
                      </c:pt>
                      <c:pt idx="700">
                        <c:v>25.25</c:v>
                      </c:pt>
                      <c:pt idx="701">
                        <c:v>25.27</c:v>
                      </c:pt>
                      <c:pt idx="702">
                        <c:v>25.35</c:v>
                      </c:pt>
                      <c:pt idx="703">
                        <c:v>25.37</c:v>
                      </c:pt>
                      <c:pt idx="704">
                        <c:v>25.43</c:v>
                      </c:pt>
                      <c:pt idx="705">
                        <c:v>25.45</c:v>
                      </c:pt>
                      <c:pt idx="706">
                        <c:v>25.53</c:v>
                      </c:pt>
                      <c:pt idx="707">
                        <c:v>25.59</c:v>
                      </c:pt>
                      <c:pt idx="708">
                        <c:v>25.59</c:v>
                      </c:pt>
                      <c:pt idx="709">
                        <c:v>25.65</c:v>
                      </c:pt>
                      <c:pt idx="710">
                        <c:v>25.69</c:v>
                      </c:pt>
                      <c:pt idx="711">
                        <c:v>25.75</c:v>
                      </c:pt>
                      <c:pt idx="712">
                        <c:v>25.77</c:v>
                      </c:pt>
                      <c:pt idx="713">
                        <c:v>25.81</c:v>
                      </c:pt>
                      <c:pt idx="714">
                        <c:v>25.83</c:v>
                      </c:pt>
                      <c:pt idx="715">
                        <c:v>25.87</c:v>
                      </c:pt>
                      <c:pt idx="716">
                        <c:v>25.41</c:v>
                      </c:pt>
                      <c:pt idx="717">
                        <c:v>25.41</c:v>
                      </c:pt>
                      <c:pt idx="718">
                        <c:v>25.37</c:v>
                      </c:pt>
                      <c:pt idx="719">
                        <c:v>25.33</c:v>
                      </c:pt>
                      <c:pt idx="720">
                        <c:v>25.27</c:v>
                      </c:pt>
                      <c:pt idx="721">
                        <c:v>25.21</c:v>
                      </c:pt>
                      <c:pt idx="722">
                        <c:v>25.15</c:v>
                      </c:pt>
                      <c:pt idx="723">
                        <c:v>25.11</c:v>
                      </c:pt>
                      <c:pt idx="724">
                        <c:v>25.07</c:v>
                      </c:pt>
                      <c:pt idx="725">
                        <c:v>25.01</c:v>
                      </c:pt>
                      <c:pt idx="726">
                        <c:v>24.97</c:v>
                      </c:pt>
                      <c:pt idx="727">
                        <c:v>24.95</c:v>
                      </c:pt>
                      <c:pt idx="728">
                        <c:v>24.95</c:v>
                      </c:pt>
                      <c:pt idx="729">
                        <c:v>24.93</c:v>
                      </c:pt>
                      <c:pt idx="730">
                        <c:v>24.89</c:v>
                      </c:pt>
                      <c:pt idx="731">
                        <c:v>24.85</c:v>
                      </c:pt>
                      <c:pt idx="732">
                        <c:v>24.81</c:v>
                      </c:pt>
                      <c:pt idx="733">
                        <c:v>24.77</c:v>
                      </c:pt>
                      <c:pt idx="734">
                        <c:v>24.75</c:v>
                      </c:pt>
                      <c:pt idx="735">
                        <c:v>24.73</c:v>
                      </c:pt>
                      <c:pt idx="736">
                        <c:v>24.69</c:v>
                      </c:pt>
                      <c:pt idx="737">
                        <c:v>24.65</c:v>
                      </c:pt>
                      <c:pt idx="738">
                        <c:v>24.61</c:v>
                      </c:pt>
                      <c:pt idx="739">
                        <c:v>24.57</c:v>
                      </c:pt>
                      <c:pt idx="740">
                        <c:v>24.53</c:v>
                      </c:pt>
                      <c:pt idx="741">
                        <c:v>24.45</c:v>
                      </c:pt>
                      <c:pt idx="742">
                        <c:v>24.37</c:v>
                      </c:pt>
                      <c:pt idx="743">
                        <c:v>24.35</c:v>
                      </c:pt>
                      <c:pt idx="744">
                        <c:v>24.31</c:v>
                      </c:pt>
                      <c:pt idx="745">
                        <c:v>24.25</c:v>
                      </c:pt>
                      <c:pt idx="746">
                        <c:v>24.23</c:v>
                      </c:pt>
                      <c:pt idx="747">
                        <c:v>24.21</c:v>
                      </c:pt>
                      <c:pt idx="748">
                        <c:v>24.17</c:v>
                      </c:pt>
                      <c:pt idx="749">
                        <c:v>24.13</c:v>
                      </c:pt>
                      <c:pt idx="750">
                        <c:v>24.07</c:v>
                      </c:pt>
                      <c:pt idx="751">
                        <c:v>24.03</c:v>
                      </c:pt>
                      <c:pt idx="752">
                        <c:v>23.99</c:v>
                      </c:pt>
                      <c:pt idx="753">
                        <c:v>23.91</c:v>
                      </c:pt>
                      <c:pt idx="754">
                        <c:v>23.89</c:v>
                      </c:pt>
                      <c:pt idx="755">
                        <c:v>23.83</c:v>
                      </c:pt>
                      <c:pt idx="756">
                        <c:v>23.77</c:v>
                      </c:pt>
                      <c:pt idx="757">
                        <c:v>23.75</c:v>
                      </c:pt>
                      <c:pt idx="758">
                        <c:v>23.69</c:v>
                      </c:pt>
                      <c:pt idx="759">
                        <c:v>23.65</c:v>
                      </c:pt>
                      <c:pt idx="760">
                        <c:v>23.61</c:v>
                      </c:pt>
                      <c:pt idx="761">
                        <c:v>23.61</c:v>
                      </c:pt>
                      <c:pt idx="762">
                        <c:v>23.59</c:v>
                      </c:pt>
                      <c:pt idx="763">
                        <c:v>23.25</c:v>
                      </c:pt>
                      <c:pt idx="764">
                        <c:v>23.23</c:v>
                      </c:pt>
                      <c:pt idx="765">
                        <c:v>23.27</c:v>
                      </c:pt>
                      <c:pt idx="766">
                        <c:v>23.25</c:v>
                      </c:pt>
                      <c:pt idx="767">
                        <c:v>23.23</c:v>
                      </c:pt>
                      <c:pt idx="768">
                        <c:v>23.23</c:v>
                      </c:pt>
                      <c:pt idx="769">
                        <c:v>23.21</c:v>
                      </c:pt>
                      <c:pt idx="770">
                        <c:v>23.19</c:v>
                      </c:pt>
                      <c:pt idx="771">
                        <c:v>23.13</c:v>
                      </c:pt>
                      <c:pt idx="772">
                        <c:v>23.11</c:v>
                      </c:pt>
                      <c:pt idx="773">
                        <c:v>23.07</c:v>
                      </c:pt>
                      <c:pt idx="774">
                        <c:v>23.03</c:v>
                      </c:pt>
                      <c:pt idx="775">
                        <c:v>23.03</c:v>
                      </c:pt>
                      <c:pt idx="776">
                        <c:v>23.03</c:v>
                      </c:pt>
                      <c:pt idx="777">
                        <c:v>23.03</c:v>
                      </c:pt>
                      <c:pt idx="778">
                        <c:v>23.07</c:v>
                      </c:pt>
                      <c:pt idx="779">
                        <c:v>23.07</c:v>
                      </c:pt>
                      <c:pt idx="780">
                        <c:v>23.09</c:v>
                      </c:pt>
                      <c:pt idx="781">
                        <c:v>23.09</c:v>
                      </c:pt>
                      <c:pt idx="782">
                        <c:v>23.03</c:v>
                      </c:pt>
                      <c:pt idx="783">
                        <c:v>22.99</c:v>
                      </c:pt>
                      <c:pt idx="784">
                        <c:v>22.97</c:v>
                      </c:pt>
                      <c:pt idx="785">
                        <c:v>22.93</c:v>
                      </c:pt>
                      <c:pt idx="786">
                        <c:v>22.89</c:v>
                      </c:pt>
                      <c:pt idx="787">
                        <c:v>22.85</c:v>
                      </c:pt>
                      <c:pt idx="788">
                        <c:v>22.81</c:v>
                      </c:pt>
                      <c:pt idx="789">
                        <c:v>22.79</c:v>
                      </c:pt>
                      <c:pt idx="790">
                        <c:v>22.79</c:v>
                      </c:pt>
                      <c:pt idx="791">
                        <c:v>22.77</c:v>
                      </c:pt>
                      <c:pt idx="792">
                        <c:v>22.73</c:v>
                      </c:pt>
                      <c:pt idx="793">
                        <c:v>22.73</c:v>
                      </c:pt>
                      <c:pt idx="794">
                        <c:v>22.71</c:v>
                      </c:pt>
                      <c:pt idx="795">
                        <c:v>22.71</c:v>
                      </c:pt>
                      <c:pt idx="796">
                        <c:v>22.67</c:v>
                      </c:pt>
                      <c:pt idx="797">
                        <c:v>22.69</c:v>
                      </c:pt>
                      <c:pt idx="798">
                        <c:v>22.67</c:v>
                      </c:pt>
                      <c:pt idx="799">
                        <c:v>22.71</c:v>
                      </c:pt>
                      <c:pt idx="800">
                        <c:v>22.71</c:v>
                      </c:pt>
                      <c:pt idx="801">
                        <c:v>22.71</c:v>
                      </c:pt>
                      <c:pt idx="802">
                        <c:v>22.73</c:v>
                      </c:pt>
                      <c:pt idx="803">
                        <c:v>22.73</c:v>
                      </c:pt>
                      <c:pt idx="804">
                        <c:v>22.75</c:v>
                      </c:pt>
                      <c:pt idx="805">
                        <c:v>22.75</c:v>
                      </c:pt>
                      <c:pt idx="806">
                        <c:v>22.73</c:v>
                      </c:pt>
                      <c:pt idx="807">
                        <c:v>22.75</c:v>
                      </c:pt>
                      <c:pt idx="808">
                        <c:v>22.75</c:v>
                      </c:pt>
                      <c:pt idx="809">
                        <c:v>22.11</c:v>
                      </c:pt>
                      <c:pt idx="810">
                        <c:v>22.15</c:v>
                      </c:pt>
                      <c:pt idx="811">
                        <c:v>22.17</c:v>
                      </c:pt>
                      <c:pt idx="812">
                        <c:v>22.17</c:v>
                      </c:pt>
                      <c:pt idx="813">
                        <c:v>22.19</c:v>
                      </c:pt>
                      <c:pt idx="814">
                        <c:v>22.21</c:v>
                      </c:pt>
                      <c:pt idx="815">
                        <c:v>22.17</c:v>
                      </c:pt>
                      <c:pt idx="816">
                        <c:v>22.17</c:v>
                      </c:pt>
                      <c:pt idx="817">
                        <c:v>22.15</c:v>
                      </c:pt>
                      <c:pt idx="818">
                        <c:v>22.15</c:v>
                      </c:pt>
                      <c:pt idx="819">
                        <c:v>22.15</c:v>
                      </c:pt>
                      <c:pt idx="820">
                        <c:v>22.15</c:v>
                      </c:pt>
                      <c:pt idx="821">
                        <c:v>22.17</c:v>
                      </c:pt>
                      <c:pt idx="822">
                        <c:v>22.17</c:v>
                      </c:pt>
                      <c:pt idx="823">
                        <c:v>22.17</c:v>
                      </c:pt>
                      <c:pt idx="824">
                        <c:v>22.15</c:v>
                      </c:pt>
                      <c:pt idx="825">
                        <c:v>22.13</c:v>
                      </c:pt>
                      <c:pt idx="826">
                        <c:v>22.09</c:v>
                      </c:pt>
                      <c:pt idx="827">
                        <c:v>22.09</c:v>
                      </c:pt>
                      <c:pt idx="828">
                        <c:v>22.07</c:v>
                      </c:pt>
                      <c:pt idx="829">
                        <c:v>22.05</c:v>
                      </c:pt>
                      <c:pt idx="830">
                        <c:v>22.03</c:v>
                      </c:pt>
                      <c:pt idx="831">
                        <c:v>21.99</c:v>
                      </c:pt>
                      <c:pt idx="832">
                        <c:v>21.99</c:v>
                      </c:pt>
                      <c:pt idx="833">
                        <c:v>21.97</c:v>
                      </c:pt>
                      <c:pt idx="834">
                        <c:v>21.95</c:v>
                      </c:pt>
                      <c:pt idx="835">
                        <c:v>21.95</c:v>
                      </c:pt>
                      <c:pt idx="836">
                        <c:v>21.95</c:v>
                      </c:pt>
                      <c:pt idx="837">
                        <c:v>21.95</c:v>
                      </c:pt>
                      <c:pt idx="838">
                        <c:v>21.93</c:v>
                      </c:pt>
                      <c:pt idx="839">
                        <c:v>21.93</c:v>
                      </c:pt>
                      <c:pt idx="840">
                        <c:v>21.91</c:v>
                      </c:pt>
                      <c:pt idx="841">
                        <c:v>21.89</c:v>
                      </c:pt>
                      <c:pt idx="842">
                        <c:v>21.89</c:v>
                      </c:pt>
                      <c:pt idx="843">
                        <c:v>21.87</c:v>
                      </c:pt>
                      <c:pt idx="844">
                        <c:v>21.83</c:v>
                      </c:pt>
                      <c:pt idx="845">
                        <c:v>21.85</c:v>
                      </c:pt>
                      <c:pt idx="846">
                        <c:v>21.83</c:v>
                      </c:pt>
                      <c:pt idx="847">
                        <c:v>21.83</c:v>
                      </c:pt>
                      <c:pt idx="848">
                        <c:v>21.85</c:v>
                      </c:pt>
                      <c:pt idx="849">
                        <c:v>21.87</c:v>
                      </c:pt>
                      <c:pt idx="850">
                        <c:v>21.89</c:v>
                      </c:pt>
                      <c:pt idx="851">
                        <c:v>21.93</c:v>
                      </c:pt>
                      <c:pt idx="852">
                        <c:v>21.95</c:v>
                      </c:pt>
                      <c:pt idx="853">
                        <c:v>21.97</c:v>
                      </c:pt>
                      <c:pt idx="854">
                        <c:v>21.99</c:v>
                      </c:pt>
                      <c:pt idx="855">
                        <c:v>21.59</c:v>
                      </c:pt>
                      <c:pt idx="856">
                        <c:v>21.61</c:v>
                      </c:pt>
                      <c:pt idx="857">
                        <c:v>21.63</c:v>
                      </c:pt>
                      <c:pt idx="858">
                        <c:v>21.67</c:v>
                      </c:pt>
                      <c:pt idx="859">
                        <c:v>21.67</c:v>
                      </c:pt>
                      <c:pt idx="860">
                        <c:v>21.73</c:v>
                      </c:pt>
                      <c:pt idx="861">
                        <c:v>21.75</c:v>
                      </c:pt>
                      <c:pt idx="862">
                        <c:v>21.79</c:v>
                      </c:pt>
                      <c:pt idx="863">
                        <c:v>21.79</c:v>
                      </c:pt>
                      <c:pt idx="864">
                        <c:v>21.79</c:v>
                      </c:pt>
                      <c:pt idx="865">
                        <c:v>21.81</c:v>
                      </c:pt>
                      <c:pt idx="866">
                        <c:v>21.79</c:v>
                      </c:pt>
                      <c:pt idx="867">
                        <c:v>21.79</c:v>
                      </c:pt>
                      <c:pt idx="868">
                        <c:v>21.77</c:v>
                      </c:pt>
                      <c:pt idx="869">
                        <c:v>21.75</c:v>
                      </c:pt>
                      <c:pt idx="870">
                        <c:v>21.73</c:v>
                      </c:pt>
                      <c:pt idx="871">
                        <c:v>21.67</c:v>
                      </c:pt>
                      <c:pt idx="872">
                        <c:v>21.65</c:v>
                      </c:pt>
                      <c:pt idx="873">
                        <c:v>21.63</c:v>
                      </c:pt>
                      <c:pt idx="874">
                        <c:v>21.59</c:v>
                      </c:pt>
                      <c:pt idx="875">
                        <c:v>21.57</c:v>
                      </c:pt>
                      <c:pt idx="876">
                        <c:v>21.57</c:v>
                      </c:pt>
                      <c:pt idx="877">
                        <c:v>21.57</c:v>
                      </c:pt>
                      <c:pt idx="878">
                        <c:v>21.57</c:v>
                      </c:pt>
                      <c:pt idx="879">
                        <c:v>21.57</c:v>
                      </c:pt>
                      <c:pt idx="880">
                        <c:v>21.55</c:v>
                      </c:pt>
                      <c:pt idx="881">
                        <c:v>21.53</c:v>
                      </c:pt>
                      <c:pt idx="882">
                        <c:v>21.51</c:v>
                      </c:pt>
                      <c:pt idx="883">
                        <c:v>21.53</c:v>
                      </c:pt>
                      <c:pt idx="884">
                        <c:v>21.53</c:v>
                      </c:pt>
                      <c:pt idx="885">
                        <c:v>21.57</c:v>
                      </c:pt>
                      <c:pt idx="886">
                        <c:v>21.57</c:v>
                      </c:pt>
                      <c:pt idx="887">
                        <c:v>21.59</c:v>
                      </c:pt>
                      <c:pt idx="888">
                        <c:v>21.59</c:v>
                      </c:pt>
                      <c:pt idx="889">
                        <c:v>21.59</c:v>
                      </c:pt>
                      <c:pt idx="890">
                        <c:v>21.61</c:v>
                      </c:pt>
                      <c:pt idx="891">
                        <c:v>21.57</c:v>
                      </c:pt>
                      <c:pt idx="892">
                        <c:v>21.61</c:v>
                      </c:pt>
                      <c:pt idx="893">
                        <c:v>21.61</c:v>
                      </c:pt>
                      <c:pt idx="894">
                        <c:v>21.63</c:v>
                      </c:pt>
                      <c:pt idx="895">
                        <c:v>21.67</c:v>
                      </c:pt>
                      <c:pt idx="896">
                        <c:v>21.67</c:v>
                      </c:pt>
                      <c:pt idx="897">
                        <c:v>21.71</c:v>
                      </c:pt>
                      <c:pt idx="898">
                        <c:v>21.73</c:v>
                      </c:pt>
                      <c:pt idx="899">
                        <c:v>21.33</c:v>
                      </c:pt>
                      <c:pt idx="900">
                        <c:v>21.35</c:v>
                      </c:pt>
                      <c:pt idx="901">
                        <c:v>21.35</c:v>
                      </c:pt>
                      <c:pt idx="902">
                        <c:v>21.35</c:v>
                      </c:pt>
                      <c:pt idx="903">
                        <c:v>21.35</c:v>
                      </c:pt>
                      <c:pt idx="904">
                        <c:v>21.35</c:v>
                      </c:pt>
                      <c:pt idx="905">
                        <c:v>21.33</c:v>
                      </c:pt>
                      <c:pt idx="906">
                        <c:v>21.29</c:v>
                      </c:pt>
                      <c:pt idx="907">
                        <c:v>21.29</c:v>
                      </c:pt>
                      <c:pt idx="908">
                        <c:v>21.29</c:v>
                      </c:pt>
                      <c:pt idx="909">
                        <c:v>21.25</c:v>
                      </c:pt>
                      <c:pt idx="910">
                        <c:v>21.25</c:v>
                      </c:pt>
                      <c:pt idx="911">
                        <c:v>21.23</c:v>
                      </c:pt>
                      <c:pt idx="912">
                        <c:v>21.19</c:v>
                      </c:pt>
                      <c:pt idx="913">
                        <c:v>21.19</c:v>
                      </c:pt>
                      <c:pt idx="914">
                        <c:v>21.17</c:v>
                      </c:pt>
                      <c:pt idx="915">
                        <c:v>21.13</c:v>
                      </c:pt>
                      <c:pt idx="916">
                        <c:v>21.09</c:v>
                      </c:pt>
                      <c:pt idx="917">
                        <c:v>21.05</c:v>
                      </c:pt>
                      <c:pt idx="918">
                        <c:v>20.99</c:v>
                      </c:pt>
                      <c:pt idx="919">
                        <c:v>20.95</c:v>
                      </c:pt>
                      <c:pt idx="920">
                        <c:v>20.91</c:v>
                      </c:pt>
                      <c:pt idx="921">
                        <c:v>20.87</c:v>
                      </c:pt>
                      <c:pt idx="922">
                        <c:v>20.85</c:v>
                      </c:pt>
                      <c:pt idx="923">
                        <c:v>20.81</c:v>
                      </c:pt>
                      <c:pt idx="924">
                        <c:v>20.79</c:v>
                      </c:pt>
                      <c:pt idx="925">
                        <c:v>20.73</c:v>
                      </c:pt>
                      <c:pt idx="926">
                        <c:v>20.73</c:v>
                      </c:pt>
                      <c:pt idx="927">
                        <c:v>20.73</c:v>
                      </c:pt>
                      <c:pt idx="928">
                        <c:v>20.69</c:v>
                      </c:pt>
                      <c:pt idx="929">
                        <c:v>20.67</c:v>
                      </c:pt>
                      <c:pt idx="930">
                        <c:v>20.67</c:v>
                      </c:pt>
                      <c:pt idx="931">
                        <c:v>20.67</c:v>
                      </c:pt>
                      <c:pt idx="932">
                        <c:v>20.67</c:v>
                      </c:pt>
                      <c:pt idx="933">
                        <c:v>20.65</c:v>
                      </c:pt>
                      <c:pt idx="934">
                        <c:v>20.65</c:v>
                      </c:pt>
                      <c:pt idx="935">
                        <c:v>20.65</c:v>
                      </c:pt>
                      <c:pt idx="936">
                        <c:v>20.65</c:v>
                      </c:pt>
                      <c:pt idx="937">
                        <c:v>20.65</c:v>
                      </c:pt>
                      <c:pt idx="938">
                        <c:v>20.67</c:v>
                      </c:pt>
                      <c:pt idx="939">
                        <c:v>20.67</c:v>
                      </c:pt>
                      <c:pt idx="940">
                        <c:v>20.67</c:v>
                      </c:pt>
                      <c:pt idx="941">
                        <c:v>20.69</c:v>
                      </c:pt>
                      <c:pt idx="942">
                        <c:v>20.71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7D33-4D38-B247-E7F6AA9A73E3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20.722999999999999</c:v>
                      </c:pt>
                      <c:pt idx="1">
                        <c:v>20.754000000000001</c:v>
                      </c:pt>
                      <c:pt idx="2">
                        <c:v>20.765999999999998</c:v>
                      </c:pt>
                      <c:pt idx="3">
                        <c:v>20.777999999999999</c:v>
                      </c:pt>
                      <c:pt idx="4">
                        <c:v>20.79</c:v>
                      </c:pt>
                      <c:pt idx="5">
                        <c:v>20.8</c:v>
                      </c:pt>
                      <c:pt idx="6">
                        <c:v>20.806999999999999</c:v>
                      </c:pt>
                      <c:pt idx="7">
                        <c:v>20.812999999999999</c:v>
                      </c:pt>
                      <c:pt idx="8">
                        <c:v>20.821000000000002</c:v>
                      </c:pt>
                      <c:pt idx="9">
                        <c:v>20.824000000000002</c:v>
                      </c:pt>
                      <c:pt idx="10">
                        <c:v>20.832000000000001</c:v>
                      </c:pt>
                      <c:pt idx="11">
                        <c:v>20.841000000000001</c:v>
                      </c:pt>
                      <c:pt idx="12">
                        <c:v>20.844999999999999</c:v>
                      </c:pt>
                      <c:pt idx="13">
                        <c:v>20.849</c:v>
                      </c:pt>
                      <c:pt idx="14">
                        <c:v>20.844999999999999</c:v>
                      </c:pt>
                      <c:pt idx="15">
                        <c:v>20.829000000000001</c:v>
                      </c:pt>
                      <c:pt idx="16">
                        <c:v>20.806999999999999</c:v>
                      </c:pt>
                      <c:pt idx="17">
                        <c:v>20.789000000000001</c:v>
                      </c:pt>
                      <c:pt idx="18">
                        <c:v>20.725999999999999</c:v>
                      </c:pt>
                      <c:pt idx="19">
                        <c:v>20.698</c:v>
                      </c:pt>
                      <c:pt idx="20">
                        <c:v>20.687999999999999</c:v>
                      </c:pt>
                      <c:pt idx="21">
                        <c:v>20.67</c:v>
                      </c:pt>
                      <c:pt idx="22">
                        <c:v>20.658000000000001</c:v>
                      </c:pt>
                      <c:pt idx="23">
                        <c:v>20.649000000000001</c:v>
                      </c:pt>
                      <c:pt idx="24">
                        <c:v>20.638999999999999</c:v>
                      </c:pt>
                      <c:pt idx="25">
                        <c:v>20.632000000000001</c:v>
                      </c:pt>
                      <c:pt idx="26">
                        <c:v>20.626000000000001</c:v>
                      </c:pt>
                      <c:pt idx="27">
                        <c:v>20.623000000000001</c:v>
                      </c:pt>
                      <c:pt idx="28">
                        <c:v>20.622</c:v>
                      </c:pt>
                      <c:pt idx="29">
                        <c:v>20.623999999999999</c:v>
                      </c:pt>
                      <c:pt idx="30">
                        <c:v>20.626000000000001</c:v>
                      </c:pt>
                      <c:pt idx="31">
                        <c:v>20.628</c:v>
                      </c:pt>
                      <c:pt idx="32">
                        <c:v>20.629000000000001</c:v>
                      </c:pt>
                      <c:pt idx="33">
                        <c:v>20.634</c:v>
                      </c:pt>
                      <c:pt idx="34">
                        <c:v>20.638999999999999</c:v>
                      </c:pt>
                      <c:pt idx="35">
                        <c:v>20.638000000000002</c:v>
                      </c:pt>
                      <c:pt idx="36">
                        <c:v>20.638999999999999</c:v>
                      </c:pt>
                      <c:pt idx="37">
                        <c:v>20.646999999999998</c:v>
                      </c:pt>
                      <c:pt idx="38">
                        <c:v>20.654</c:v>
                      </c:pt>
                      <c:pt idx="39">
                        <c:v>20.641999999999999</c:v>
                      </c:pt>
                      <c:pt idx="40">
                        <c:v>20.611999999999998</c:v>
                      </c:pt>
                      <c:pt idx="41">
                        <c:v>20.568999999999999</c:v>
                      </c:pt>
                      <c:pt idx="42">
                        <c:v>20.526</c:v>
                      </c:pt>
                      <c:pt idx="43">
                        <c:v>20.475999999999999</c:v>
                      </c:pt>
                      <c:pt idx="44">
                        <c:v>20.402999999999999</c:v>
                      </c:pt>
                      <c:pt idx="45">
                        <c:v>20.369</c:v>
                      </c:pt>
                      <c:pt idx="46">
                        <c:v>20.327999999999999</c:v>
                      </c:pt>
                      <c:pt idx="47">
                        <c:v>19.602</c:v>
                      </c:pt>
                      <c:pt idx="48">
                        <c:v>19.649999999999999</c:v>
                      </c:pt>
                      <c:pt idx="49">
                        <c:v>19.669</c:v>
                      </c:pt>
                      <c:pt idx="50">
                        <c:v>19.687999999999999</c:v>
                      </c:pt>
                      <c:pt idx="51">
                        <c:v>19.698</c:v>
                      </c:pt>
                      <c:pt idx="52">
                        <c:v>19.707999999999998</c:v>
                      </c:pt>
                      <c:pt idx="53">
                        <c:v>19.704999999999998</c:v>
                      </c:pt>
                      <c:pt idx="54">
                        <c:v>19.667999999999999</c:v>
                      </c:pt>
                      <c:pt idx="55">
                        <c:v>19.632000000000001</c:v>
                      </c:pt>
                      <c:pt idx="56">
                        <c:v>19.63</c:v>
                      </c:pt>
                      <c:pt idx="57">
                        <c:v>19.635999999999999</c:v>
                      </c:pt>
                      <c:pt idx="58">
                        <c:v>19.641999999999999</c:v>
                      </c:pt>
                      <c:pt idx="59">
                        <c:v>19.646000000000001</c:v>
                      </c:pt>
                      <c:pt idx="60">
                        <c:v>19.651</c:v>
                      </c:pt>
                      <c:pt idx="61">
                        <c:v>19.661999999999999</c:v>
                      </c:pt>
                      <c:pt idx="62">
                        <c:v>19.677</c:v>
                      </c:pt>
                      <c:pt idx="63">
                        <c:v>19.695</c:v>
                      </c:pt>
                      <c:pt idx="64">
                        <c:v>19.710999999999999</c:v>
                      </c:pt>
                      <c:pt idx="65">
                        <c:v>19.731999999999999</c:v>
                      </c:pt>
                      <c:pt idx="66">
                        <c:v>19.748999999999999</c:v>
                      </c:pt>
                      <c:pt idx="67">
                        <c:v>19.765999999999998</c:v>
                      </c:pt>
                      <c:pt idx="68">
                        <c:v>19.786999999999999</c:v>
                      </c:pt>
                      <c:pt idx="69">
                        <c:v>19.800999999999998</c:v>
                      </c:pt>
                      <c:pt idx="70">
                        <c:v>19.811</c:v>
                      </c:pt>
                      <c:pt idx="71">
                        <c:v>19.824000000000002</c:v>
                      </c:pt>
                      <c:pt idx="72">
                        <c:v>19.831</c:v>
                      </c:pt>
                      <c:pt idx="73">
                        <c:v>19.837</c:v>
                      </c:pt>
                      <c:pt idx="74">
                        <c:v>19.841000000000001</c:v>
                      </c:pt>
                      <c:pt idx="75">
                        <c:v>19.850999999999999</c:v>
                      </c:pt>
                      <c:pt idx="76">
                        <c:v>19.858000000000001</c:v>
                      </c:pt>
                      <c:pt idx="77">
                        <c:v>19.856000000000002</c:v>
                      </c:pt>
                      <c:pt idx="78">
                        <c:v>19.847000000000001</c:v>
                      </c:pt>
                      <c:pt idx="79">
                        <c:v>19.827000000000002</c:v>
                      </c:pt>
                      <c:pt idx="80">
                        <c:v>19.805</c:v>
                      </c:pt>
                      <c:pt idx="81">
                        <c:v>19.785</c:v>
                      </c:pt>
                      <c:pt idx="82">
                        <c:v>19.75</c:v>
                      </c:pt>
                      <c:pt idx="83">
                        <c:v>19.716999999999999</c:v>
                      </c:pt>
                      <c:pt idx="84">
                        <c:v>19.693000000000001</c:v>
                      </c:pt>
                      <c:pt idx="85">
                        <c:v>19.675000000000001</c:v>
                      </c:pt>
                      <c:pt idx="86">
                        <c:v>19.652999999999999</c:v>
                      </c:pt>
                      <c:pt idx="87">
                        <c:v>19.632000000000001</c:v>
                      </c:pt>
                      <c:pt idx="88">
                        <c:v>19.614999999999998</c:v>
                      </c:pt>
                      <c:pt idx="89">
                        <c:v>19.608000000000001</c:v>
                      </c:pt>
                      <c:pt idx="90">
                        <c:v>19.596</c:v>
                      </c:pt>
                      <c:pt idx="91">
                        <c:v>19.594999999999999</c:v>
                      </c:pt>
                      <c:pt idx="92">
                        <c:v>19.608000000000001</c:v>
                      </c:pt>
                      <c:pt idx="93">
                        <c:v>19.614000000000001</c:v>
                      </c:pt>
                      <c:pt idx="94">
                        <c:v>19.594999999999999</c:v>
                      </c:pt>
                      <c:pt idx="95">
                        <c:v>19.579999999999998</c:v>
                      </c:pt>
                      <c:pt idx="96">
                        <c:v>19.594000000000001</c:v>
                      </c:pt>
                      <c:pt idx="97">
                        <c:v>19.611999999999998</c:v>
                      </c:pt>
                      <c:pt idx="98">
                        <c:v>19.626000000000001</c:v>
                      </c:pt>
                      <c:pt idx="99">
                        <c:v>19.533000000000001</c:v>
                      </c:pt>
                      <c:pt idx="100">
                        <c:v>19.577000000000002</c:v>
                      </c:pt>
                      <c:pt idx="101">
                        <c:v>19.597000000000001</c:v>
                      </c:pt>
                      <c:pt idx="102">
                        <c:v>19.617000000000001</c:v>
                      </c:pt>
                      <c:pt idx="103">
                        <c:v>19.635000000000002</c:v>
                      </c:pt>
                      <c:pt idx="104">
                        <c:v>19.652999999999999</c:v>
                      </c:pt>
                      <c:pt idx="105">
                        <c:v>19.666</c:v>
                      </c:pt>
                      <c:pt idx="106">
                        <c:v>19.68</c:v>
                      </c:pt>
                      <c:pt idx="107">
                        <c:v>19.693999999999999</c:v>
                      </c:pt>
                      <c:pt idx="108">
                        <c:v>19.707000000000001</c:v>
                      </c:pt>
                      <c:pt idx="109">
                        <c:v>19.722000000000001</c:v>
                      </c:pt>
                      <c:pt idx="110">
                        <c:v>19.736000000000001</c:v>
                      </c:pt>
                      <c:pt idx="111">
                        <c:v>19.748999999999999</c:v>
                      </c:pt>
                      <c:pt idx="112">
                        <c:v>19.760000000000002</c:v>
                      </c:pt>
                      <c:pt idx="113">
                        <c:v>19.773</c:v>
                      </c:pt>
                      <c:pt idx="114">
                        <c:v>19.786000000000001</c:v>
                      </c:pt>
                      <c:pt idx="115">
                        <c:v>19.792999999999999</c:v>
                      </c:pt>
                      <c:pt idx="116">
                        <c:v>19.802</c:v>
                      </c:pt>
                      <c:pt idx="117">
                        <c:v>19.817</c:v>
                      </c:pt>
                      <c:pt idx="118">
                        <c:v>19.824999999999999</c:v>
                      </c:pt>
                      <c:pt idx="119">
                        <c:v>19.834</c:v>
                      </c:pt>
                      <c:pt idx="120">
                        <c:v>19.841999999999999</c:v>
                      </c:pt>
                      <c:pt idx="121">
                        <c:v>19.849</c:v>
                      </c:pt>
                      <c:pt idx="122">
                        <c:v>19.856999999999999</c:v>
                      </c:pt>
                      <c:pt idx="123">
                        <c:v>19.864000000000001</c:v>
                      </c:pt>
                      <c:pt idx="124">
                        <c:v>19.869</c:v>
                      </c:pt>
                      <c:pt idx="125">
                        <c:v>19.875</c:v>
                      </c:pt>
                      <c:pt idx="126">
                        <c:v>19.882000000000001</c:v>
                      </c:pt>
                      <c:pt idx="127">
                        <c:v>19.882999999999999</c:v>
                      </c:pt>
                      <c:pt idx="128">
                        <c:v>19.89</c:v>
                      </c:pt>
                      <c:pt idx="129">
                        <c:v>19.891999999999999</c:v>
                      </c:pt>
                      <c:pt idx="130">
                        <c:v>19.893000000000001</c:v>
                      </c:pt>
                      <c:pt idx="131">
                        <c:v>19.884</c:v>
                      </c:pt>
                      <c:pt idx="132">
                        <c:v>19.869</c:v>
                      </c:pt>
                      <c:pt idx="133">
                        <c:v>19.853000000000002</c:v>
                      </c:pt>
                      <c:pt idx="134">
                        <c:v>19.844000000000001</c:v>
                      </c:pt>
                      <c:pt idx="135">
                        <c:v>19.843</c:v>
                      </c:pt>
                      <c:pt idx="136">
                        <c:v>19.841000000000001</c:v>
                      </c:pt>
                      <c:pt idx="137">
                        <c:v>19.843</c:v>
                      </c:pt>
                      <c:pt idx="138">
                        <c:v>19.846</c:v>
                      </c:pt>
                      <c:pt idx="139">
                        <c:v>19.850999999999999</c:v>
                      </c:pt>
                      <c:pt idx="140">
                        <c:v>19.856000000000002</c:v>
                      </c:pt>
                      <c:pt idx="141">
                        <c:v>19.86</c:v>
                      </c:pt>
                      <c:pt idx="142">
                        <c:v>19.867999999999999</c:v>
                      </c:pt>
                      <c:pt idx="143">
                        <c:v>19.873000000000001</c:v>
                      </c:pt>
                      <c:pt idx="144">
                        <c:v>19.881</c:v>
                      </c:pt>
                      <c:pt idx="145">
                        <c:v>19.603000000000002</c:v>
                      </c:pt>
                      <c:pt idx="146">
                        <c:v>19.637</c:v>
                      </c:pt>
                      <c:pt idx="147">
                        <c:v>19.652999999999999</c:v>
                      </c:pt>
                      <c:pt idx="148">
                        <c:v>19.666</c:v>
                      </c:pt>
                      <c:pt idx="149">
                        <c:v>19.675999999999998</c:v>
                      </c:pt>
                      <c:pt idx="150">
                        <c:v>19.683</c:v>
                      </c:pt>
                      <c:pt idx="151">
                        <c:v>19.692</c:v>
                      </c:pt>
                      <c:pt idx="152">
                        <c:v>19.7</c:v>
                      </c:pt>
                      <c:pt idx="153">
                        <c:v>19.709</c:v>
                      </c:pt>
                      <c:pt idx="154">
                        <c:v>19.716000000000001</c:v>
                      </c:pt>
                      <c:pt idx="155">
                        <c:v>19.722000000000001</c:v>
                      </c:pt>
                      <c:pt idx="156">
                        <c:v>19.725999999999999</c:v>
                      </c:pt>
                      <c:pt idx="157">
                        <c:v>19.733000000000001</c:v>
                      </c:pt>
                      <c:pt idx="158">
                        <c:v>19.738</c:v>
                      </c:pt>
                      <c:pt idx="159">
                        <c:v>19.745000000000001</c:v>
                      </c:pt>
                      <c:pt idx="160">
                        <c:v>19.75</c:v>
                      </c:pt>
                      <c:pt idx="161">
                        <c:v>19.754000000000001</c:v>
                      </c:pt>
                      <c:pt idx="162">
                        <c:v>19.759</c:v>
                      </c:pt>
                      <c:pt idx="163">
                        <c:v>19.763999999999999</c:v>
                      </c:pt>
                      <c:pt idx="164">
                        <c:v>19.768000000000001</c:v>
                      </c:pt>
                      <c:pt idx="165">
                        <c:v>19.77</c:v>
                      </c:pt>
                      <c:pt idx="166">
                        <c:v>19.774000000000001</c:v>
                      </c:pt>
                      <c:pt idx="167">
                        <c:v>19.773</c:v>
                      </c:pt>
                      <c:pt idx="168">
                        <c:v>19.774000000000001</c:v>
                      </c:pt>
                      <c:pt idx="169">
                        <c:v>19.777000000000001</c:v>
                      </c:pt>
                      <c:pt idx="170">
                        <c:v>19.774000000000001</c:v>
                      </c:pt>
                      <c:pt idx="171">
                        <c:v>19.776</c:v>
                      </c:pt>
                      <c:pt idx="172">
                        <c:v>19.777999999999999</c:v>
                      </c:pt>
                      <c:pt idx="173">
                        <c:v>19.78</c:v>
                      </c:pt>
                      <c:pt idx="174">
                        <c:v>19.78</c:v>
                      </c:pt>
                      <c:pt idx="175">
                        <c:v>19.783999999999999</c:v>
                      </c:pt>
                      <c:pt idx="176">
                        <c:v>19.791</c:v>
                      </c:pt>
                      <c:pt idx="177">
                        <c:v>19.795999999999999</c:v>
                      </c:pt>
                      <c:pt idx="178">
                        <c:v>19.8</c:v>
                      </c:pt>
                      <c:pt idx="179">
                        <c:v>19.803999999999998</c:v>
                      </c:pt>
                      <c:pt idx="180">
                        <c:v>19.806000000000001</c:v>
                      </c:pt>
                      <c:pt idx="181">
                        <c:v>19.806999999999999</c:v>
                      </c:pt>
                      <c:pt idx="182">
                        <c:v>19.806999999999999</c:v>
                      </c:pt>
                      <c:pt idx="183">
                        <c:v>19.811</c:v>
                      </c:pt>
                      <c:pt idx="184">
                        <c:v>19.814</c:v>
                      </c:pt>
                      <c:pt idx="185">
                        <c:v>19.815999999999999</c:v>
                      </c:pt>
                      <c:pt idx="186">
                        <c:v>19.818999999999999</c:v>
                      </c:pt>
                      <c:pt idx="187">
                        <c:v>19.821000000000002</c:v>
                      </c:pt>
                      <c:pt idx="188">
                        <c:v>19.826000000000001</c:v>
                      </c:pt>
                      <c:pt idx="189">
                        <c:v>19.827999999999999</c:v>
                      </c:pt>
                      <c:pt idx="190">
                        <c:v>19.832999999999998</c:v>
                      </c:pt>
                      <c:pt idx="191">
                        <c:v>19.838000000000001</c:v>
                      </c:pt>
                      <c:pt idx="192">
                        <c:v>19.617000000000001</c:v>
                      </c:pt>
                      <c:pt idx="193">
                        <c:v>19.628</c:v>
                      </c:pt>
                      <c:pt idx="194">
                        <c:v>19.637</c:v>
                      </c:pt>
                      <c:pt idx="195">
                        <c:v>19.646000000000001</c:v>
                      </c:pt>
                      <c:pt idx="196">
                        <c:v>19.645</c:v>
                      </c:pt>
                      <c:pt idx="197">
                        <c:v>19.646999999999998</c:v>
                      </c:pt>
                      <c:pt idx="198">
                        <c:v>19.652000000000001</c:v>
                      </c:pt>
                      <c:pt idx="199">
                        <c:v>19.652999999999999</c:v>
                      </c:pt>
                      <c:pt idx="200">
                        <c:v>19.66</c:v>
                      </c:pt>
                      <c:pt idx="201">
                        <c:v>19.666</c:v>
                      </c:pt>
                      <c:pt idx="202">
                        <c:v>19.669</c:v>
                      </c:pt>
                      <c:pt idx="203">
                        <c:v>19.672000000000001</c:v>
                      </c:pt>
                      <c:pt idx="204">
                        <c:v>19.675999999999998</c:v>
                      </c:pt>
                      <c:pt idx="205">
                        <c:v>19.677</c:v>
                      </c:pt>
                      <c:pt idx="206">
                        <c:v>19.673999999999999</c:v>
                      </c:pt>
                      <c:pt idx="207">
                        <c:v>19.669</c:v>
                      </c:pt>
                      <c:pt idx="208">
                        <c:v>19.658000000000001</c:v>
                      </c:pt>
                      <c:pt idx="209">
                        <c:v>19.641999999999999</c:v>
                      </c:pt>
                      <c:pt idx="210">
                        <c:v>19.619</c:v>
                      </c:pt>
                      <c:pt idx="211">
                        <c:v>19.594999999999999</c:v>
                      </c:pt>
                      <c:pt idx="212">
                        <c:v>19.582000000000001</c:v>
                      </c:pt>
                      <c:pt idx="213">
                        <c:v>19.581</c:v>
                      </c:pt>
                      <c:pt idx="214">
                        <c:v>19.582999999999998</c:v>
                      </c:pt>
                      <c:pt idx="215">
                        <c:v>19.588000000000001</c:v>
                      </c:pt>
                      <c:pt idx="216">
                        <c:v>19.581</c:v>
                      </c:pt>
                      <c:pt idx="217">
                        <c:v>19.574999999999999</c:v>
                      </c:pt>
                      <c:pt idx="218">
                        <c:v>19.577000000000002</c:v>
                      </c:pt>
                      <c:pt idx="219">
                        <c:v>19.581</c:v>
                      </c:pt>
                      <c:pt idx="220">
                        <c:v>19.587</c:v>
                      </c:pt>
                      <c:pt idx="221">
                        <c:v>19.587</c:v>
                      </c:pt>
                      <c:pt idx="222">
                        <c:v>19.59</c:v>
                      </c:pt>
                      <c:pt idx="223">
                        <c:v>19.581</c:v>
                      </c:pt>
                      <c:pt idx="224">
                        <c:v>19.579000000000001</c:v>
                      </c:pt>
                      <c:pt idx="225">
                        <c:v>19.571999999999999</c:v>
                      </c:pt>
                      <c:pt idx="226">
                        <c:v>19.571999999999999</c:v>
                      </c:pt>
                      <c:pt idx="227">
                        <c:v>19.576000000000001</c:v>
                      </c:pt>
                      <c:pt idx="228">
                        <c:v>19.556000000000001</c:v>
                      </c:pt>
                      <c:pt idx="229">
                        <c:v>19.518999999999998</c:v>
                      </c:pt>
                      <c:pt idx="230">
                        <c:v>19.420999999999999</c:v>
                      </c:pt>
                      <c:pt idx="231">
                        <c:v>19.279</c:v>
                      </c:pt>
                      <c:pt idx="232">
                        <c:v>19.152999999999999</c:v>
                      </c:pt>
                      <c:pt idx="233">
                        <c:v>19.152000000000001</c:v>
                      </c:pt>
                      <c:pt idx="234">
                        <c:v>19.158999999999999</c:v>
                      </c:pt>
                      <c:pt idx="235">
                        <c:v>19.146999999999998</c:v>
                      </c:pt>
                      <c:pt idx="236">
                        <c:v>19.113</c:v>
                      </c:pt>
                      <c:pt idx="237">
                        <c:v>19.11</c:v>
                      </c:pt>
                      <c:pt idx="238">
                        <c:v>19.103000000000002</c:v>
                      </c:pt>
                      <c:pt idx="239">
                        <c:v>18.933</c:v>
                      </c:pt>
                      <c:pt idx="240">
                        <c:v>18.951000000000001</c:v>
                      </c:pt>
                      <c:pt idx="241">
                        <c:v>18.954000000000001</c:v>
                      </c:pt>
                      <c:pt idx="242">
                        <c:v>18.966000000000001</c:v>
                      </c:pt>
                      <c:pt idx="243">
                        <c:v>18.971</c:v>
                      </c:pt>
                      <c:pt idx="244">
                        <c:v>18.981000000000002</c:v>
                      </c:pt>
                      <c:pt idx="245">
                        <c:v>18.992000000000001</c:v>
                      </c:pt>
                      <c:pt idx="246">
                        <c:v>19.003</c:v>
                      </c:pt>
                      <c:pt idx="247">
                        <c:v>19.001999999999999</c:v>
                      </c:pt>
                      <c:pt idx="248">
                        <c:v>18.998999999999999</c:v>
                      </c:pt>
                      <c:pt idx="249">
                        <c:v>19.009</c:v>
                      </c:pt>
                      <c:pt idx="250">
                        <c:v>19.027000000000001</c:v>
                      </c:pt>
                      <c:pt idx="251">
                        <c:v>19.044</c:v>
                      </c:pt>
                      <c:pt idx="252">
                        <c:v>19.059000000000001</c:v>
                      </c:pt>
                      <c:pt idx="253">
                        <c:v>19.071999999999999</c:v>
                      </c:pt>
                      <c:pt idx="254">
                        <c:v>19.088000000000001</c:v>
                      </c:pt>
                      <c:pt idx="255">
                        <c:v>19.099</c:v>
                      </c:pt>
                      <c:pt idx="256">
                        <c:v>19.11</c:v>
                      </c:pt>
                      <c:pt idx="257">
                        <c:v>19.117999999999999</c:v>
                      </c:pt>
                      <c:pt idx="258">
                        <c:v>19.126000000000001</c:v>
                      </c:pt>
                      <c:pt idx="259">
                        <c:v>19.129000000000001</c:v>
                      </c:pt>
                      <c:pt idx="260">
                        <c:v>19.135000000000002</c:v>
                      </c:pt>
                      <c:pt idx="261">
                        <c:v>19.138000000000002</c:v>
                      </c:pt>
                      <c:pt idx="262">
                        <c:v>19.146000000000001</c:v>
                      </c:pt>
                      <c:pt idx="263">
                        <c:v>19.149000000000001</c:v>
                      </c:pt>
                      <c:pt idx="264">
                        <c:v>19.14</c:v>
                      </c:pt>
                      <c:pt idx="265">
                        <c:v>19.131</c:v>
                      </c:pt>
                      <c:pt idx="266">
                        <c:v>19.134</c:v>
                      </c:pt>
                      <c:pt idx="267">
                        <c:v>19.138000000000002</c:v>
                      </c:pt>
                      <c:pt idx="268">
                        <c:v>19.143999999999998</c:v>
                      </c:pt>
                      <c:pt idx="269">
                        <c:v>19.149999999999999</c:v>
                      </c:pt>
                      <c:pt idx="270">
                        <c:v>19.157</c:v>
                      </c:pt>
                      <c:pt idx="271">
                        <c:v>19.167000000000002</c:v>
                      </c:pt>
                      <c:pt idx="272">
                        <c:v>19.173999999999999</c:v>
                      </c:pt>
                      <c:pt idx="273">
                        <c:v>19.186</c:v>
                      </c:pt>
                      <c:pt idx="274">
                        <c:v>19.195</c:v>
                      </c:pt>
                      <c:pt idx="275">
                        <c:v>19.202999999999999</c:v>
                      </c:pt>
                      <c:pt idx="276">
                        <c:v>19.210999999999999</c:v>
                      </c:pt>
                      <c:pt idx="277">
                        <c:v>19.215</c:v>
                      </c:pt>
                      <c:pt idx="278">
                        <c:v>19.222000000000001</c:v>
                      </c:pt>
                      <c:pt idx="279">
                        <c:v>19.221</c:v>
                      </c:pt>
                      <c:pt idx="280">
                        <c:v>19.218</c:v>
                      </c:pt>
                      <c:pt idx="281">
                        <c:v>19.219000000000001</c:v>
                      </c:pt>
                      <c:pt idx="282">
                        <c:v>19.222999999999999</c:v>
                      </c:pt>
                      <c:pt idx="283">
                        <c:v>19.219000000000001</c:v>
                      </c:pt>
                      <c:pt idx="284">
                        <c:v>19.219000000000001</c:v>
                      </c:pt>
                      <c:pt idx="285">
                        <c:v>19.048999999999999</c:v>
                      </c:pt>
                      <c:pt idx="286">
                        <c:v>19.085000000000001</c:v>
                      </c:pt>
                      <c:pt idx="287">
                        <c:v>19.103000000000002</c:v>
                      </c:pt>
                      <c:pt idx="288">
                        <c:v>19.114000000000001</c:v>
                      </c:pt>
                      <c:pt idx="289">
                        <c:v>19.125</c:v>
                      </c:pt>
                      <c:pt idx="290">
                        <c:v>19.134</c:v>
                      </c:pt>
                      <c:pt idx="291">
                        <c:v>19.138999999999999</c:v>
                      </c:pt>
                      <c:pt idx="292">
                        <c:v>19.143000000000001</c:v>
                      </c:pt>
                      <c:pt idx="293">
                        <c:v>19.151</c:v>
                      </c:pt>
                      <c:pt idx="294">
                        <c:v>19.155999999999999</c:v>
                      </c:pt>
                      <c:pt idx="295">
                        <c:v>19.164999999999999</c:v>
                      </c:pt>
                      <c:pt idx="296">
                        <c:v>19.173999999999999</c:v>
                      </c:pt>
                      <c:pt idx="297">
                        <c:v>19.187999999999999</c:v>
                      </c:pt>
                      <c:pt idx="298">
                        <c:v>19.196999999999999</c:v>
                      </c:pt>
                      <c:pt idx="299">
                        <c:v>19.207000000000001</c:v>
                      </c:pt>
                      <c:pt idx="300">
                        <c:v>19.215</c:v>
                      </c:pt>
                      <c:pt idx="301">
                        <c:v>19.222000000000001</c:v>
                      </c:pt>
                      <c:pt idx="302">
                        <c:v>19.228999999999999</c:v>
                      </c:pt>
                      <c:pt idx="303">
                        <c:v>19.239999999999998</c:v>
                      </c:pt>
                      <c:pt idx="304">
                        <c:v>19.239000000000001</c:v>
                      </c:pt>
                      <c:pt idx="305">
                        <c:v>19.245999999999999</c:v>
                      </c:pt>
                      <c:pt idx="306">
                        <c:v>19.248999999999999</c:v>
                      </c:pt>
                      <c:pt idx="307">
                        <c:v>19.254999999999999</c:v>
                      </c:pt>
                      <c:pt idx="308">
                        <c:v>19.257000000000001</c:v>
                      </c:pt>
                      <c:pt idx="309">
                        <c:v>19.254999999999999</c:v>
                      </c:pt>
                      <c:pt idx="310">
                        <c:v>19.254000000000001</c:v>
                      </c:pt>
                      <c:pt idx="311">
                        <c:v>19.244</c:v>
                      </c:pt>
                      <c:pt idx="312">
                        <c:v>19.234000000000002</c:v>
                      </c:pt>
                      <c:pt idx="313">
                        <c:v>19.22</c:v>
                      </c:pt>
                      <c:pt idx="314">
                        <c:v>19.216999999999999</c:v>
                      </c:pt>
                      <c:pt idx="315">
                        <c:v>19.207999999999998</c:v>
                      </c:pt>
                      <c:pt idx="316">
                        <c:v>19.193999999999999</c:v>
                      </c:pt>
                      <c:pt idx="317">
                        <c:v>19.187000000000001</c:v>
                      </c:pt>
                      <c:pt idx="318">
                        <c:v>19.178000000000001</c:v>
                      </c:pt>
                      <c:pt idx="319">
                        <c:v>19.177</c:v>
                      </c:pt>
                      <c:pt idx="320">
                        <c:v>19.170999999999999</c:v>
                      </c:pt>
                      <c:pt idx="321">
                        <c:v>19.164000000000001</c:v>
                      </c:pt>
                      <c:pt idx="322">
                        <c:v>19.155999999999999</c:v>
                      </c:pt>
                      <c:pt idx="323">
                        <c:v>19.146000000000001</c:v>
                      </c:pt>
                      <c:pt idx="324">
                        <c:v>19.131</c:v>
                      </c:pt>
                      <c:pt idx="325">
                        <c:v>19.12</c:v>
                      </c:pt>
                      <c:pt idx="326">
                        <c:v>19.117000000000001</c:v>
                      </c:pt>
                      <c:pt idx="327">
                        <c:v>19.114999999999998</c:v>
                      </c:pt>
                      <c:pt idx="328">
                        <c:v>19.113</c:v>
                      </c:pt>
                      <c:pt idx="329">
                        <c:v>19.103999999999999</c:v>
                      </c:pt>
                      <c:pt idx="330">
                        <c:v>19.091999999999999</c:v>
                      </c:pt>
                      <c:pt idx="331">
                        <c:v>18.684000000000001</c:v>
                      </c:pt>
                      <c:pt idx="332">
                        <c:v>18.683</c:v>
                      </c:pt>
                      <c:pt idx="333">
                        <c:v>18.664000000000001</c:v>
                      </c:pt>
                      <c:pt idx="334">
                        <c:v>18.646000000000001</c:v>
                      </c:pt>
                      <c:pt idx="335">
                        <c:v>18.634</c:v>
                      </c:pt>
                      <c:pt idx="336">
                        <c:v>18.599</c:v>
                      </c:pt>
                      <c:pt idx="337">
                        <c:v>18.568000000000001</c:v>
                      </c:pt>
                      <c:pt idx="338">
                        <c:v>18.562000000000001</c:v>
                      </c:pt>
                      <c:pt idx="339">
                        <c:v>18.533999999999999</c:v>
                      </c:pt>
                      <c:pt idx="340">
                        <c:v>18.503</c:v>
                      </c:pt>
                      <c:pt idx="341">
                        <c:v>18.509</c:v>
                      </c:pt>
                      <c:pt idx="342">
                        <c:v>18.507999999999999</c:v>
                      </c:pt>
                      <c:pt idx="343">
                        <c:v>18.506</c:v>
                      </c:pt>
                      <c:pt idx="344">
                        <c:v>18.504999999999999</c:v>
                      </c:pt>
                      <c:pt idx="345">
                        <c:v>18.513000000000002</c:v>
                      </c:pt>
                      <c:pt idx="346">
                        <c:v>18.530999999999999</c:v>
                      </c:pt>
                      <c:pt idx="347">
                        <c:v>18.547000000000001</c:v>
                      </c:pt>
                      <c:pt idx="348">
                        <c:v>18.565000000000001</c:v>
                      </c:pt>
                      <c:pt idx="349">
                        <c:v>18.584</c:v>
                      </c:pt>
                      <c:pt idx="350">
                        <c:v>18.602</c:v>
                      </c:pt>
                      <c:pt idx="351">
                        <c:v>18.622</c:v>
                      </c:pt>
                      <c:pt idx="352">
                        <c:v>18.640999999999998</c:v>
                      </c:pt>
                      <c:pt idx="353">
                        <c:v>18.663</c:v>
                      </c:pt>
                      <c:pt idx="354">
                        <c:v>18.681000000000001</c:v>
                      </c:pt>
                      <c:pt idx="355">
                        <c:v>18.696999999999999</c:v>
                      </c:pt>
                      <c:pt idx="356">
                        <c:v>18.710999999999999</c:v>
                      </c:pt>
                      <c:pt idx="357">
                        <c:v>18.722000000000001</c:v>
                      </c:pt>
                      <c:pt idx="358">
                        <c:v>18.734999999999999</c:v>
                      </c:pt>
                      <c:pt idx="359">
                        <c:v>18.745000000000001</c:v>
                      </c:pt>
                      <c:pt idx="360">
                        <c:v>18.756</c:v>
                      </c:pt>
                      <c:pt idx="361">
                        <c:v>18.763000000000002</c:v>
                      </c:pt>
                      <c:pt idx="362">
                        <c:v>18.77</c:v>
                      </c:pt>
                      <c:pt idx="363">
                        <c:v>18.774999999999999</c:v>
                      </c:pt>
                      <c:pt idx="364">
                        <c:v>18.780999999999999</c:v>
                      </c:pt>
                      <c:pt idx="365">
                        <c:v>18.786000000000001</c:v>
                      </c:pt>
                      <c:pt idx="366">
                        <c:v>18.791</c:v>
                      </c:pt>
                      <c:pt idx="367">
                        <c:v>18.795000000000002</c:v>
                      </c:pt>
                      <c:pt idx="368">
                        <c:v>18.797999999999998</c:v>
                      </c:pt>
                      <c:pt idx="369">
                        <c:v>18.442</c:v>
                      </c:pt>
                      <c:pt idx="370">
                        <c:v>18.457000000000001</c:v>
                      </c:pt>
                      <c:pt idx="371">
                        <c:v>18.449000000000002</c:v>
                      </c:pt>
                      <c:pt idx="372">
                        <c:v>18.433</c:v>
                      </c:pt>
                      <c:pt idx="373">
                        <c:v>18.404</c:v>
                      </c:pt>
                      <c:pt idx="374">
                        <c:v>18.385999999999999</c:v>
                      </c:pt>
                      <c:pt idx="375">
                        <c:v>18.39</c:v>
                      </c:pt>
                      <c:pt idx="376">
                        <c:v>18.393999999999998</c:v>
                      </c:pt>
                      <c:pt idx="377">
                        <c:v>18.393999999999998</c:v>
                      </c:pt>
                      <c:pt idx="378">
                        <c:v>18.393999999999998</c:v>
                      </c:pt>
                      <c:pt idx="379">
                        <c:v>18.396999999999998</c:v>
                      </c:pt>
                      <c:pt idx="380">
                        <c:v>18.401</c:v>
                      </c:pt>
                      <c:pt idx="381">
                        <c:v>18.404</c:v>
                      </c:pt>
                      <c:pt idx="382">
                        <c:v>18.408000000000001</c:v>
                      </c:pt>
                      <c:pt idx="383">
                        <c:v>18.408999999999999</c:v>
                      </c:pt>
                      <c:pt idx="384">
                        <c:v>18.414999999999999</c:v>
                      </c:pt>
                      <c:pt idx="385">
                        <c:v>18.420999999999999</c:v>
                      </c:pt>
                      <c:pt idx="386">
                        <c:v>18.423999999999999</c:v>
                      </c:pt>
                      <c:pt idx="387">
                        <c:v>18.427</c:v>
                      </c:pt>
                      <c:pt idx="388">
                        <c:v>18.428999999999998</c:v>
                      </c:pt>
                      <c:pt idx="389">
                        <c:v>18.431000000000001</c:v>
                      </c:pt>
                      <c:pt idx="390">
                        <c:v>18.431999999999999</c:v>
                      </c:pt>
                      <c:pt idx="391">
                        <c:v>18.428999999999998</c:v>
                      </c:pt>
                      <c:pt idx="392">
                        <c:v>18.422999999999998</c:v>
                      </c:pt>
                      <c:pt idx="393">
                        <c:v>18.423999999999999</c:v>
                      </c:pt>
                      <c:pt idx="394">
                        <c:v>18.428000000000001</c:v>
                      </c:pt>
                      <c:pt idx="395">
                        <c:v>18.431000000000001</c:v>
                      </c:pt>
                      <c:pt idx="396">
                        <c:v>18.434000000000001</c:v>
                      </c:pt>
                      <c:pt idx="397">
                        <c:v>18.440000000000001</c:v>
                      </c:pt>
                      <c:pt idx="398">
                        <c:v>18.446000000000002</c:v>
                      </c:pt>
                      <c:pt idx="399">
                        <c:v>18.45</c:v>
                      </c:pt>
                      <c:pt idx="400">
                        <c:v>18.454999999999998</c:v>
                      </c:pt>
                      <c:pt idx="401">
                        <c:v>18.460999999999999</c:v>
                      </c:pt>
                      <c:pt idx="402">
                        <c:v>18.466999999999999</c:v>
                      </c:pt>
                      <c:pt idx="403">
                        <c:v>18.475000000000001</c:v>
                      </c:pt>
                      <c:pt idx="404">
                        <c:v>18.483000000000001</c:v>
                      </c:pt>
                      <c:pt idx="405">
                        <c:v>18.492000000000001</c:v>
                      </c:pt>
                      <c:pt idx="406">
                        <c:v>18.5</c:v>
                      </c:pt>
                      <c:pt idx="407">
                        <c:v>18.510000000000002</c:v>
                      </c:pt>
                      <c:pt idx="408">
                        <c:v>18.516999999999999</c:v>
                      </c:pt>
                      <c:pt idx="409">
                        <c:v>18.52</c:v>
                      </c:pt>
                      <c:pt idx="410">
                        <c:v>18.524000000000001</c:v>
                      </c:pt>
                      <c:pt idx="411">
                        <c:v>18.527999999999999</c:v>
                      </c:pt>
                      <c:pt idx="412">
                        <c:v>18.533000000000001</c:v>
                      </c:pt>
                      <c:pt idx="413">
                        <c:v>18.538</c:v>
                      </c:pt>
                      <c:pt idx="414">
                        <c:v>18.550999999999998</c:v>
                      </c:pt>
                      <c:pt idx="415">
                        <c:v>18.556999999999999</c:v>
                      </c:pt>
                      <c:pt idx="416">
                        <c:v>18.54</c:v>
                      </c:pt>
                      <c:pt idx="417">
                        <c:v>18.54</c:v>
                      </c:pt>
                      <c:pt idx="418">
                        <c:v>18.527999999999999</c:v>
                      </c:pt>
                      <c:pt idx="419">
                        <c:v>18.524000000000001</c:v>
                      </c:pt>
                      <c:pt idx="420">
                        <c:v>18.523</c:v>
                      </c:pt>
                      <c:pt idx="421">
                        <c:v>18.536999999999999</c:v>
                      </c:pt>
                      <c:pt idx="422">
                        <c:v>18.533999999999999</c:v>
                      </c:pt>
                      <c:pt idx="423">
                        <c:v>18.553000000000001</c:v>
                      </c:pt>
                      <c:pt idx="424">
                        <c:v>18.556000000000001</c:v>
                      </c:pt>
                      <c:pt idx="425">
                        <c:v>18.559999999999999</c:v>
                      </c:pt>
                      <c:pt idx="426">
                        <c:v>18.556000000000001</c:v>
                      </c:pt>
                      <c:pt idx="427">
                        <c:v>18.542000000000002</c:v>
                      </c:pt>
                      <c:pt idx="428">
                        <c:v>18.53</c:v>
                      </c:pt>
                      <c:pt idx="429">
                        <c:v>18.510999999999999</c:v>
                      </c:pt>
                      <c:pt idx="430">
                        <c:v>18.513999999999999</c:v>
                      </c:pt>
                      <c:pt idx="431">
                        <c:v>18.52</c:v>
                      </c:pt>
                      <c:pt idx="432">
                        <c:v>18.498000000000001</c:v>
                      </c:pt>
                      <c:pt idx="433">
                        <c:v>18.483000000000001</c:v>
                      </c:pt>
                      <c:pt idx="434">
                        <c:v>18.477</c:v>
                      </c:pt>
                      <c:pt idx="435">
                        <c:v>18.468</c:v>
                      </c:pt>
                      <c:pt idx="436">
                        <c:v>18.47</c:v>
                      </c:pt>
                      <c:pt idx="437">
                        <c:v>18.472000000000001</c:v>
                      </c:pt>
                      <c:pt idx="438">
                        <c:v>18.469000000000001</c:v>
                      </c:pt>
                      <c:pt idx="439">
                        <c:v>18.472999999999999</c:v>
                      </c:pt>
                      <c:pt idx="440">
                        <c:v>18.486000000000001</c:v>
                      </c:pt>
                      <c:pt idx="441">
                        <c:v>18.491</c:v>
                      </c:pt>
                      <c:pt idx="442">
                        <c:v>18.492999999999999</c:v>
                      </c:pt>
                      <c:pt idx="443">
                        <c:v>18.497</c:v>
                      </c:pt>
                      <c:pt idx="444">
                        <c:v>18.498999999999999</c:v>
                      </c:pt>
                      <c:pt idx="445">
                        <c:v>18.5</c:v>
                      </c:pt>
                      <c:pt idx="446">
                        <c:v>18.484999999999999</c:v>
                      </c:pt>
                      <c:pt idx="447">
                        <c:v>18.460999999999999</c:v>
                      </c:pt>
                      <c:pt idx="448">
                        <c:v>18.459</c:v>
                      </c:pt>
                      <c:pt idx="449">
                        <c:v>18.442</c:v>
                      </c:pt>
                      <c:pt idx="450">
                        <c:v>18.427</c:v>
                      </c:pt>
                      <c:pt idx="451">
                        <c:v>18.420000000000002</c:v>
                      </c:pt>
                      <c:pt idx="452">
                        <c:v>18.420000000000002</c:v>
                      </c:pt>
                      <c:pt idx="453">
                        <c:v>18.41</c:v>
                      </c:pt>
                      <c:pt idx="454">
                        <c:v>18.408000000000001</c:v>
                      </c:pt>
                      <c:pt idx="455">
                        <c:v>18.405999999999999</c:v>
                      </c:pt>
                      <c:pt idx="456">
                        <c:v>18.460999999999999</c:v>
                      </c:pt>
                      <c:pt idx="457">
                        <c:v>18.492999999999999</c:v>
                      </c:pt>
                      <c:pt idx="458">
                        <c:v>18.507999999999999</c:v>
                      </c:pt>
                      <c:pt idx="459">
                        <c:v>18.515999999999998</c:v>
                      </c:pt>
                      <c:pt idx="460">
                        <c:v>18.521999999999998</c:v>
                      </c:pt>
                      <c:pt idx="461">
                        <c:v>18.527000000000001</c:v>
                      </c:pt>
                      <c:pt idx="462">
                        <c:v>18.532</c:v>
                      </c:pt>
                      <c:pt idx="463">
                        <c:v>18.535</c:v>
                      </c:pt>
                      <c:pt idx="464">
                        <c:v>18.538</c:v>
                      </c:pt>
                      <c:pt idx="465">
                        <c:v>18.542999999999999</c:v>
                      </c:pt>
                      <c:pt idx="466">
                        <c:v>18.544</c:v>
                      </c:pt>
                      <c:pt idx="467">
                        <c:v>18.545999999999999</c:v>
                      </c:pt>
                      <c:pt idx="468">
                        <c:v>18.548999999999999</c:v>
                      </c:pt>
                      <c:pt idx="469">
                        <c:v>18.55</c:v>
                      </c:pt>
                      <c:pt idx="470">
                        <c:v>18.55</c:v>
                      </c:pt>
                      <c:pt idx="471">
                        <c:v>18.548999999999999</c:v>
                      </c:pt>
                      <c:pt idx="472">
                        <c:v>18.547999999999998</c:v>
                      </c:pt>
                      <c:pt idx="473">
                        <c:v>18.545999999999999</c:v>
                      </c:pt>
                      <c:pt idx="474">
                        <c:v>18.542999999999999</c:v>
                      </c:pt>
                      <c:pt idx="475">
                        <c:v>18.538</c:v>
                      </c:pt>
                      <c:pt idx="476">
                        <c:v>18.535</c:v>
                      </c:pt>
                      <c:pt idx="477">
                        <c:v>18.529</c:v>
                      </c:pt>
                      <c:pt idx="478">
                        <c:v>18.527999999999999</c:v>
                      </c:pt>
                      <c:pt idx="479">
                        <c:v>18.524999999999999</c:v>
                      </c:pt>
                      <c:pt idx="480">
                        <c:v>18.521000000000001</c:v>
                      </c:pt>
                      <c:pt idx="481">
                        <c:v>18.516999999999999</c:v>
                      </c:pt>
                      <c:pt idx="482">
                        <c:v>18.513000000000002</c:v>
                      </c:pt>
                      <c:pt idx="483">
                        <c:v>18.507999999999999</c:v>
                      </c:pt>
                      <c:pt idx="484">
                        <c:v>18.498999999999999</c:v>
                      </c:pt>
                      <c:pt idx="485">
                        <c:v>18.481000000000002</c:v>
                      </c:pt>
                      <c:pt idx="486">
                        <c:v>18.454999999999998</c:v>
                      </c:pt>
                      <c:pt idx="487">
                        <c:v>18.434999999999999</c:v>
                      </c:pt>
                      <c:pt idx="488">
                        <c:v>18.416</c:v>
                      </c:pt>
                      <c:pt idx="489">
                        <c:v>18.399999999999999</c:v>
                      </c:pt>
                      <c:pt idx="490">
                        <c:v>18.387</c:v>
                      </c:pt>
                      <c:pt idx="491">
                        <c:v>18.375</c:v>
                      </c:pt>
                      <c:pt idx="492">
                        <c:v>18.367000000000001</c:v>
                      </c:pt>
                      <c:pt idx="493">
                        <c:v>18.356999999999999</c:v>
                      </c:pt>
                      <c:pt idx="494">
                        <c:v>18.353000000000002</c:v>
                      </c:pt>
                      <c:pt idx="495">
                        <c:v>18.349</c:v>
                      </c:pt>
                      <c:pt idx="496">
                        <c:v>18.347000000000001</c:v>
                      </c:pt>
                      <c:pt idx="497">
                        <c:v>18.344999999999999</c:v>
                      </c:pt>
                      <c:pt idx="498">
                        <c:v>18.347000000000001</c:v>
                      </c:pt>
                      <c:pt idx="499">
                        <c:v>18.349</c:v>
                      </c:pt>
                      <c:pt idx="500">
                        <c:v>18.353000000000002</c:v>
                      </c:pt>
                      <c:pt idx="501">
                        <c:v>18.356000000000002</c:v>
                      </c:pt>
                      <c:pt idx="502">
                        <c:v>18.36</c:v>
                      </c:pt>
                      <c:pt idx="503">
                        <c:v>18.224</c:v>
                      </c:pt>
                      <c:pt idx="504">
                        <c:v>18.259</c:v>
                      </c:pt>
                      <c:pt idx="505">
                        <c:v>18.276</c:v>
                      </c:pt>
                      <c:pt idx="506">
                        <c:v>18.292000000000002</c:v>
                      </c:pt>
                      <c:pt idx="507">
                        <c:v>18.306999999999999</c:v>
                      </c:pt>
                      <c:pt idx="508">
                        <c:v>18.309000000000001</c:v>
                      </c:pt>
                      <c:pt idx="509">
                        <c:v>18.280999999999999</c:v>
                      </c:pt>
                      <c:pt idx="510">
                        <c:v>18.28</c:v>
                      </c:pt>
                      <c:pt idx="511">
                        <c:v>18.280999999999999</c:v>
                      </c:pt>
                      <c:pt idx="512">
                        <c:v>18.283999999999999</c:v>
                      </c:pt>
                      <c:pt idx="513">
                        <c:v>18.289000000000001</c:v>
                      </c:pt>
                      <c:pt idx="514">
                        <c:v>18.282</c:v>
                      </c:pt>
                      <c:pt idx="515">
                        <c:v>18.265000000000001</c:v>
                      </c:pt>
                      <c:pt idx="516">
                        <c:v>18.254000000000001</c:v>
                      </c:pt>
                      <c:pt idx="517">
                        <c:v>18.234000000000002</c:v>
                      </c:pt>
                      <c:pt idx="518">
                        <c:v>18.193999999999999</c:v>
                      </c:pt>
                      <c:pt idx="519">
                        <c:v>18.161999999999999</c:v>
                      </c:pt>
                      <c:pt idx="520">
                        <c:v>18.148</c:v>
                      </c:pt>
                      <c:pt idx="521">
                        <c:v>18.143999999999998</c:v>
                      </c:pt>
                      <c:pt idx="522">
                        <c:v>18.163</c:v>
                      </c:pt>
                      <c:pt idx="523">
                        <c:v>18.178000000000001</c:v>
                      </c:pt>
                      <c:pt idx="524">
                        <c:v>18.173999999999999</c:v>
                      </c:pt>
                      <c:pt idx="525">
                        <c:v>18.166</c:v>
                      </c:pt>
                      <c:pt idx="526">
                        <c:v>18.167999999999999</c:v>
                      </c:pt>
                      <c:pt idx="527">
                        <c:v>18.175999999999998</c:v>
                      </c:pt>
                      <c:pt idx="528">
                        <c:v>18.181000000000001</c:v>
                      </c:pt>
                      <c:pt idx="529">
                        <c:v>18.164999999999999</c:v>
                      </c:pt>
                      <c:pt idx="530">
                        <c:v>18.151</c:v>
                      </c:pt>
                      <c:pt idx="531">
                        <c:v>18.154</c:v>
                      </c:pt>
                      <c:pt idx="532">
                        <c:v>18.166</c:v>
                      </c:pt>
                      <c:pt idx="533">
                        <c:v>18.172000000000001</c:v>
                      </c:pt>
                      <c:pt idx="534">
                        <c:v>18.177</c:v>
                      </c:pt>
                      <c:pt idx="535">
                        <c:v>18.181999999999999</c:v>
                      </c:pt>
                      <c:pt idx="536">
                        <c:v>18.184999999999999</c:v>
                      </c:pt>
                      <c:pt idx="537">
                        <c:v>18.189</c:v>
                      </c:pt>
                      <c:pt idx="538">
                        <c:v>18.193999999999999</c:v>
                      </c:pt>
                      <c:pt idx="539">
                        <c:v>18.177</c:v>
                      </c:pt>
                      <c:pt idx="540">
                        <c:v>18.152999999999999</c:v>
                      </c:pt>
                      <c:pt idx="541">
                        <c:v>18.106000000000002</c:v>
                      </c:pt>
                      <c:pt idx="542">
                        <c:v>18.056000000000001</c:v>
                      </c:pt>
                      <c:pt idx="543">
                        <c:v>21.565999999999999</c:v>
                      </c:pt>
                      <c:pt idx="544">
                        <c:v>21.629000000000001</c:v>
                      </c:pt>
                      <c:pt idx="545">
                        <c:v>21.672999999999998</c:v>
                      </c:pt>
                      <c:pt idx="546">
                        <c:v>21.716000000000001</c:v>
                      </c:pt>
                      <c:pt idx="547">
                        <c:v>21.756</c:v>
                      </c:pt>
                      <c:pt idx="548">
                        <c:v>21.795999999999999</c:v>
                      </c:pt>
                      <c:pt idx="549">
                        <c:v>21.835000000000001</c:v>
                      </c:pt>
                      <c:pt idx="550">
                        <c:v>21.869</c:v>
                      </c:pt>
                      <c:pt idx="551">
                        <c:v>21.9</c:v>
                      </c:pt>
                      <c:pt idx="552">
                        <c:v>21.925000000000001</c:v>
                      </c:pt>
                      <c:pt idx="553">
                        <c:v>21.943999999999999</c:v>
                      </c:pt>
                      <c:pt idx="554">
                        <c:v>21.963000000000001</c:v>
                      </c:pt>
                      <c:pt idx="555">
                        <c:v>21.957999999999998</c:v>
                      </c:pt>
                      <c:pt idx="556">
                        <c:v>21.966000000000001</c:v>
                      </c:pt>
                      <c:pt idx="557">
                        <c:v>21.978999999999999</c:v>
                      </c:pt>
                      <c:pt idx="558">
                        <c:v>21.916</c:v>
                      </c:pt>
                      <c:pt idx="559">
                        <c:v>21.919</c:v>
                      </c:pt>
                      <c:pt idx="560">
                        <c:v>21.888000000000002</c:v>
                      </c:pt>
                      <c:pt idx="561">
                        <c:v>21.86</c:v>
                      </c:pt>
                      <c:pt idx="562">
                        <c:v>21.866</c:v>
                      </c:pt>
                      <c:pt idx="563">
                        <c:v>21.861999999999998</c:v>
                      </c:pt>
                      <c:pt idx="564">
                        <c:v>21.853000000000002</c:v>
                      </c:pt>
                      <c:pt idx="565">
                        <c:v>21.843</c:v>
                      </c:pt>
                      <c:pt idx="566">
                        <c:v>21.841999999999999</c:v>
                      </c:pt>
                      <c:pt idx="567">
                        <c:v>21.841999999999999</c:v>
                      </c:pt>
                      <c:pt idx="568">
                        <c:v>21.847999999999999</c:v>
                      </c:pt>
                      <c:pt idx="569">
                        <c:v>21.86</c:v>
                      </c:pt>
                      <c:pt idx="570">
                        <c:v>21.859000000000002</c:v>
                      </c:pt>
                      <c:pt idx="571">
                        <c:v>21.864999999999998</c:v>
                      </c:pt>
                      <c:pt idx="572">
                        <c:v>21.876000000000001</c:v>
                      </c:pt>
                      <c:pt idx="573">
                        <c:v>21.884</c:v>
                      </c:pt>
                      <c:pt idx="574">
                        <c:v>21.89</c:v>
                      </c:pt>
                      <c:pt idx="575">
                        <c:v>21.896000000000001</c:v>
                      </c:pt>
                      <c:pt idx="576">
                        <c:v>21.9</c:v>
                      </c:pt>
                      <c:pt idx="577">
                        <c:v>21.905000000000001</c:v>
                      </c:pt>
                      <c:pt idx="578">
                        <c:v>21.907</c:v>
                      </c:pt>
                      <c:pt idx="579">
                        <c:v>21.902999999999999</c:v>
                      </c:pt>
                      <c:pt idx="580">
                        <c:v>21.902999999999999</c:v>
                      </c:pt>
                      <c:pt idx="581">
                        <c:v>21.890999999999998</c:v>
                      </c:pt>
                      <c:pt idx="582">
                        <c:v>21.882999999999999</c:v>
                      </c:pt>
                      <c:pt idx="583">
                        <c:v>21.873000000000001</c:v>
                      </c:pt>
                      <c:pt idx="584">
                        <c:v>21.864999999999998</c:v>
                      </c:pt>
                      <c:pt idx="585">
                        <c:v>21.856999999999999</c:v>
                      </c:pt>
                      <c:pt idx="586">
                        <c:v>21.841000000000001</c:v>
                      </c:pt>
                      <c:pt idx="587">
                        <c:v>20.655000000000001</c:v>
                      </c:pt>
                      <c:pt idx="588">
                        <c:v>20.603000000000002</c:v>
                      </c:pt>
                      <c:pt idx="589">
                        <c:v>20.56</c:v>
                      </c:pt>
                      <c:pt idx="590">
                        <c:v>20.577000000000002</c:v>
                      </c:pt>
                      <c:pt idx="591">
                        <c:v>20.654</c:v>
                      </c:pt>
                      <c:pt idx="592">
                        <c:v>20.733000000000001</c:v>
                      </c:pt>
                      <c:pt idx="593">
                        <c:v>20.782</c:v>
                      </c:pt>
                      <c:pt idx="594">
                        <c:v>20.814</c:v>
                      </c:pt>
                      <c:pt idx="595">
                        <c:v>20.831</c:v>
                      </c:pt>
                      <c:pt idx="596">
                        <c:v>20.85</c:v>
                      </c:pt>
                      <c:pt idx="597">
                        <c:v>20.861999999999998</c:v>
                      </c:pt>
                      <c:pt idx="598">
                        <c:v>20.855</c:v>
                      </c:pt>
                      <c:pt idx="599">
                        <c:v>20.856000000000002</c:v>
                      </c:pt>
                      <c:pt idx="600">
                        <c:v>20.882000000000001</c:v>
                      </c:pt>
                      <c:pt idx="601">
                        <c:v>20.905000000000001</c:v>
                      </c:pt>
                      <c:pt idx="602">
                        <c:v>20.925999999999998</c:v>
                      </c:pt>
                      <c:pt idx="603">
                        <c:v>20.946999999999999</c:v>
                      </c:pt>
                      <c:pt idx="604">
                        <c:v>20.965</c:v>
                      </c:pt>
                      <c:pt idx="605">
                        <c:v>20.988</c:v>
                      </c:pt>
                      <c:pt idx="606">
                        <c:v>20.998000000000001</c:v>
                      </c:pt>
                      <c:pt idx="607">
                        <c:v>20.978999999999999</c:v>
                      </c:pt>
                      <c:pt idx="608">
                        <c:v>20.940999999999999</c:v>
                      </c:pt>
                      <c:pt idx="609">
                        <c:v>20.891999999999999</c:v>
                      </c:pt>
                      <c:pt idx="610">
                        <c:v>20.829000000000001</c:v>
                      </c:pt>
                      <c:pt idx="611">
                        <c:v>20.844000000000001</c:v>
                      </c:pt>
                      <c:pt idx="612">
                        <c:v>20.867000000000001</c:v>
                      </c:pt>
                      <c:pt idx="613">
                        <c:v>20.896000000000001</c:v>
                      </c:pt>
                      <c:pt idx="614">
                        <c:v>20.943000000000001</c:v>
                      </c:pt>
                      <c:pt idx="615">
                        <c:v>20.977</c:v>
                      </c:pt>
                      <c:pt idx="616">
                        <c:v>21.01</c:v>
                      </c:pt>
                      <c:pt idx="617">
                        <c:v>21.033999999999999</c:v>
                      </c:pt>
                      <c:pt idx="618">
                        <c:v>21.061</c:v>
                      </c:pt>
                      <c:pt idx="619">
                        <c:v>21.094999999999999</c:v>
                      </c:pt>
                      <c:pt idx="620">
                        <c:v>21.126999999999999</c:v>
                      </c:pt>
                      <c:pt idx="621">
                        <c:v>21.16</c:v>
                      </c:pt>
                      <c:pt idx="622">
                        <c:v>21.196000000000002</c:v>
                      </c:pt>
                      <c:pt idx="623">
                        <c:v>21.234999999999999</c:v>
                      </c:pt>
                      <c:pt idx="624">
                        <c:v>21.28</c:v>
                      </c:pt>
                      <c:pt idx="625">
                        <c:v>21.324999999999999</c:v>
                      </c:pt>
                      <c:pt idx="626">
                        <c:v>21.369</c:v>
                      </c:pt>
                      <c:pt idx="627">
                        <c:v>21.416</c:v>
                      </c:pt>
                      <c:pt idx="628">
                        <c:v>21.46</c:v>
                      </c:pt>
                      <c:pt idx="629">
                        <c:v>21.497</c:v>
                      </c:pt>
                      <c:pt idx="630">
                        <c:v>21.527999999999999</c:v>
                      </c:pt>
                      <c:pt idx="631">
                        <c:v>21.535</c:v>
                      </c:pt>
                      <c:pt idx="632">
                        <c:v>20.684999999999999</c:v>
                      </c:pt>
                      <c:pt idx="633">
                        <c:v>20.625</c:v>
                      </c:pt>
                      <c:pt idx="634">
                        <c:v>20.585000000000001</c:v>
                      </c:pt>
                      <c:pt idx="635">
                        <c:v>20.585999999999999</c:v>
                      </c:pt>
                      <c:pt idx="636">
                        <c:v>20.675999999999998</c:v>
                      </c:pt>
                      <c:pt idx="637">
                        <c:v>20.748999999999999</c:v>
                      </c:pt>
                      <c:pt idx="638">
                        <c:v>20.786999999999999</c:v>
                      </c:pt>
                      <c:pt idx="639">
                        <c:v>20.808</c:v>
                      </c:pt>
                      <c:pt idx="640">
                        <c:v>20.821999999999999</c:v>
                      </c:pt>
                      <c:pt idx="641">
                        <c:v>20.824999999999999</c:v>
                      </c:pt>
                      <c:pt idx="642">
                        <c:v>20.83</c:v>
                      </c:pt>
                      <c:pt idx="643">
                        <c:v>20.856999999999999</c:v>
                      </c:pt>
                      <c:pt idx="644">
                        <c:v>20.861999999999998</c:v>
                      </c:pt>
                      <c:pt idx="645">
                        <c:v>20.876999999999999</c:v>
                      </c:pt>
                      <c:pt idx="646">
                        <c:v>20.884</c:v>
                      </c:pt>
                      <c:pt idx="647">
                        <c:v>20.887</c:v>
                      </c:pt>
                      <c:pt idx="648">
                        <c:v>20.887</c:v>
                      </c:pt>
                      <c:pt idx="649">
                        <c:v>20.890999999999998</c:v>
                      </c:pt>
                      <c:pt idx="650">
                        <c:v>20.888999999999999</c:v>
                      </c:pt>
                      <c:pt idx="651">
                        <c:v>20.885000000000002</c:v>
                      </c:pt>
                      <c:pt idx="652">
                        <c:v>20.885999999999999</c:v>
                      </c:pt>
                      <c:pt idx="653">
                        <c:v>20.9</c:v>
                      </c:pt>
                      <c:pt idx="654">
                        <c:v>20.917999999999999</c:v>
                      </c:pt>
                      <c:pt idx="655">
                        <c:v>20.925999999999998</c:v>
                      </c:pt>
                      <c:pt idx="656">
                        <c:v>20.928000000000001</c:v>
                      </c:pt>
                      <c:pt idx="657">
                        <c:v>20.885000000000002</c:v>
                      </c:pt>
                      <c:pt idx="658">
                        <c:v>20.97</c:v>
                      </c:pt>
                      <c:pt idx="659">
                        <c:v>20.977</c:v>
                      </c:pt>
                      <c:pt idx="660">
                        <c:v>20.98</c:v>
                      </c:pt>
                      <c:pt idx="661">
                        <c:v>20.988</c:v>
                      </c:pt>
                      <c:pt idx="662">
                        <c:v>21.007999999999999</c:v>
                      </c:pt>
                      <c:pt idx="663">
                        <c:v>21.027999999999999</c:v>
                      </c:pt>
                      <c:pt idx="664">
                        <c:v>21.048999999999999</c:v>
                      </c:pt>
                      <c:pt idx="665">
                        <c:v>21.071000000000002</c:v>
                      </c:pt>
                      <c:pt idx="666">
                        <c:v>21.1</c:v>
                      </c:pt>
                      <c:pt idx="667">
                        <c:v>21.135000000000002</c:v>
                      </c:pt>
                      <c:pt idx="668">
                        <c:v>21.172000000000001</c:v>
                      </c:pt>
                      <c:pt idx="669">
                        <c:v>21.222000000000001</c:v>
                      </c:pt>
                      <c:pt idx="670">
                        <c:v>21.274000000000001</c:v>
                      </c:pt>
                      <c:pt idx="671">
                        <c:v>22.277000000000001</c:v>
                      </c:pt>
                      <c:pt idx="672">
                        <c:v>22.335000000000001</c:v>
                      </c:pt>
                      <c:pt idx="673">
                        <c:v>22.376999999999999</c:v>
                      </c:pt>
                      <c:pt idx="674">
                        <c:v>22.417000000000002</c:v>
                      </c:pt>
                      <c:pt idx="675">
                        <c:v>22.440999999999999</c:v>
                      </c:pt>
                      <c:pt idx="676">
                        <c:v>22.474</c:v>
                      </c:pt>
                      <c:pt idx="677">
                        <c:v>22.501999999999999</c:v>
                      </c:pt>
                      <c:pt idx="678">
                        <c:v>22.529</c:v>
                      </c:pt>
                      <c:pt idx="679">
                        <c:v>22.552</c:v>
                      </c:pt>
                      <c:pt idx="680">
                        <c:v>22.574999999999999</c:v>
                      </c:pt>
                      <c:pt idx="681">
                        <c:v>22.582999999999998</c:v>
                      </c:pt>
                      <c:pt idx="682">
                        <c:v>22.597999999999999</c:v>
                      </c:pt>
                      <c:pt idx="683">
                        <c:v>22.606999999999999</c:v>
                      </c:pt>
                      <c:pt idx="684">
                        <c:v>22.614000000000001</c:v>
                      </c:pt>
                      <c:pt idx="685">
                        <c:v>22.623999999999999</c:v>
                      </c:pt>
                      <c:pt idx="686">
                        <c:v>22.635999999999999</c:v>
                      </c:pt>
                      <c:pt idx="687">
                        <c:v>22.652999999999999</c:v>
                      </c:pt>
                      <c:pt idx="688">
                        <c:v>22.670999999999999</c:v>
                      </c:pt>
                      <c:pt idx="689">
                        <c:v>22.687000000000001</c:v>
                      </c:pt>
                      <c:pt idx="690">
                        <c:v>22.706</c:v>
                      </c:pt>
                      <c:pt idx="691">
                        <c:v>22.727</c:v>
                      </c:pt>
                      <c:pt idx="692">
                        <c:v>22.744</c:v>
                      </c:pt>
                      <c:pt idx="693">
                        <c:v>22.763999999999999</c:v>
                      </c:pt>
                      <c:pt idx="694">
                        <c:v>22.783999999999999</c:v>
                      </c:pt>
                      <c:pt idx="695">
                        <c:v>22.803000000000001</c:v>
                      </c:pt>
                      <c:pt idx="696">
                        <c:v>22.821999999999999</c:v>
                      </c:pt>
                      <c:pt idx="697">
                        <c:v>22.838999999999999</c:v>
                      </c:pt>
                      <c:pt idx="698">
                        <c:v>22.861000000000001</c:v>
                      </c:pt>
                      <c:pt idx="699">
                        <c:v>22.88</c:v>
                      </c:pt>
                      <c:pt idx="700">
                        <c:v>22.901</c:v>
                      </c:pt>
                      <c:pt idx="701">
                        <c:v>22.922000000000001</c:v>
                      </c:pt>
                      <c:pt idx="702">
                        <c:v>22.943999999999999</c:v>
                      </c:pt>
                      <c:pt idx="703">
                        <c:v>22.966000000000001</c:v>
                      </c:pt>
                      <c:pt idx="704">
                        <c:v>22.991</c:v>
                      </c:pt>
                      <c:pt idx="705">
                        <c:v>23.016999999999999</c:v>
                      </c:pt>
                      <c:pt idx="706">
                        <c:v>23.038</c:v>
                      </c:pt>
                      <c:pt idx="707">
                        <c:v>23.064</c:v>
                      </c:pt>
                      <c:pt idx="708">
                        <c:v>23.085999999999999</c:v>
                      </c:pt>
                      <c:pt idx="709">
                        <c:v>23.106000000000002</c:v>
                      </c:pt>
                      <c:pt idx="710">
                        <c:v>23.129000000000001</c:v>
                      </c:pt>
                      <c:pt idx="711">
                        <c:v>23.15</c:v>
                      </c:pt>
                      <c:pt idx="712">
                        <c:v>23.173999999999999</c:v>
                      </c:pt>
                      <c:pt idx="713">
                        <c:v>23.193999999999999</c:v>
                      </c:pt>
                      <c:pt idx="714">
                        <c:v>23.216999999999999</c:v>
                      </c:pt>
                      <c:pt idx="715">
                        <c:v>23.24</c:v>
                      </c:pt>
                      <c:pt idx="716">
                        <c:v>23.425999999999998</c:v>
                      </c:pt>
                      <c:pt idx="717">
                        <c:v>23.472999999999999</c:v>
                      </c:pt>
                      <c:pt idx="718">
                        <c:v>23.495999999999999</c:v>
                      </c:pt>
                      <c:pt idx="719">
                        <c:v>23.510999999999999</c:v>
                      </c:pt>
                      <c:pt idx="720">
                        <c:v>23.513999999999999</c:v>
                      </c:pt>
                      <c:pt idx="721">
                        <c:v>23.510999999999999</c:v>
                      </c:pt>
                      <c:pt idx="722">
                        <c:v>23.507999999999999</c:v>
                      </c:pt>
                      <c:pt idx="723">
                        <c:v>23.498000000000001</c:v>
                      </c:pt>
                      <c:pt idx="724">
                        <c:v>23.491</c:v>
                      </c:pt>
                      <c:pt idx="725">
                        <c:v>23.486000000000001</c:v>
                      </c:pt>
                      <c:pt idx="726">
                        <c:v>23.483000000000001</c:v>
                      </c:pt>
                      <c:pt idx="727">
                        <c:v>23.48</c:v>
                      </c:pt>
                      <c:pt idx="728">
                        <c:v>23.481999999999999</c:v>
                      </c:pt>
                      <c:pt idx="729">
                        <c:v>23.486999999999998</c:v>
                      </c:pt>
                      <c:pt idx="730">
                        <c:v>23.494</c:v>
                      </c:pt>
                      <c:pt idx="731">
                        <c:v>23.497</c:v>
                      </c:pt>
                      <c:pt idx="732">
                        <c:v>23.495999999999999</c:v>
                      </c:pt>
                      <c:pt idx="733">
                        <c:v>23.498000000000001</c:v>
                      </c:pt>
                      <c:pt idx="734">
                        <c:v>23.495000000000001</c:v>
                      </c:pt>
                      <c:pt idx="735">
                        <c:v>23.494</c:v>
                      </c:pt>
                      <c:pt idx="736">
                        <c:v>23.492000000000001</c:v>
                      </c:pt>
                      <c:pt idx="737">
                        <c:v>23.488</c:v>
                      </c:pt>
                      <c:pt idx="738">
                        <c:v>23.484000000000002</c:v>
                      </c:pt>
                      <c:pt idx="739">
                        <c:v>23.478999999999999</c:v>
                      </c:pt>
                      <c:pt idx="740">
                        <c:v>23.474</c:v>
                      </c:pt>
                      <c:pt idx="741">
                        <c:v>23.466000000000001</c:v>
                      </c:pt>
                      <c:pt idx="742">
                        <c:v>23.463999999999999</c:v>
                      </c:pt>
                      <c:pt idx="743">
                        <c:v>23.468</c:v>
                      </c:pt>
                      <c:pt idx="744">
                        <c:v>23.466999999999999</c:v>
                      </c:pt>
                      <c:pt idx="745">
                        <c:v>23.463999999999999</c:v>
                      </c:pt>
                      <c:pt idx="746">
                        <c:v>23.457999999999998</c:v>
                      </c:pt>
                      <c:pt idx="747">
                        <c:v>23.452000000000002</c:v>
                      </c:pt>
                      <c:pt idx="748">
                        <c:v>23.443999999999999</c:v>
                      </c:pt>
                      <c:pt idx="749">
                        <c:v>23.442</c:v>
                      </c:pt>
                      <c:pt idx="750">
                        <c:v>23.433</c:v>
                      </c:pt>
                      <c:pt idx="751">
                        <c:v>23.43</c:v>
                      </c:pt>
                      <c:pt idx="752">
                        <c:v>23.420999999999999</c:v>
                      </c:pt>
                      <c:pt idx="753">
                        <c:v>23.404</c:v>
                      </c:pt>
                      <c:pt idx="754">
                        <c:v>23.382999999999999</c:v>
                      </c:pt>
                      <c:pt idx="755">
                        <c:v>23.363</c:v>
                      </c:pt>
                      <c:pt idx="756">
                        <c:v>23.347000000000001</c:v>
                      </c:pt>
                      <c:pt idx="757">
                        <c:v>23.324999999999999</c:v>
                      </c:pt>
                      <c:pt idx="758">
                        <c:v>23.308</c:v>
                      </c:pt>
                      <c:pt idx="759">
                        <c:v>23.29</c:v>
                      </c:pt>
                      <c:pt idx="760">
                        <c:v>23.274999999999999</c:v>
                      </c:pt>
                      <c:pt idx="761">
                        <c:v>23.263999999999999</c:v>
                      </c:pt>
                      <c:pt idx="762">
                        <c:v>23.254000000000001</c:v>
                      </c:pt>
                      <c:pt idx="763">
                        <c:v>23.507999999999999</c:v>
                      </c:pt>
                      <c:pt idx="764">
                        <c:v>23.544</c:v>
                      </c:pt>
                      <c:pt idx="765">
                        <c:v>23.57</c:v>
                      </c:pt>
                      <c:pt idx="766">
                        <c:v>23.587</c:v>
                      </c:pt>
                      <c:pt idx="767">
                        <c:v>23.591000000000001</c:v>
                      </c:pt>
                      <c:pt idx="768">
                        <c:v>23.58</c:v>
                      </c:pt>
                      <c:pt idx="769">
                        <c:v>23.533999999999999</c:v>
                      </c:pt>
                      <c:pt idx="770">
                        <c:v>23.495999999999999</c:v>
                      </c:pt>
                      <c:pt idx="771">
                        <c:v>23.452000000000002</c:v>
                      </c:pt>
                      <c:pt idx="772">
                        <c:v>23.370999999999999</c:v>
                      </c:pt>
                      <c:pt idx="773">
                        <c:v>23.324000000000002</c:v>
                      </c:pt>
                      <c:pt idx="774">
                        <c:v>23.303000000000001</c:v>
                      </c:pt>
                      <c:pt idx="775">
                        <c:v>23.327000000000002</c:v>
                      </c:pt>
                      <c:pt idx="776">
                        <c:v>23.347999999999999</c:v>
                      </c:pt>
                      <c:pt idx="777">
                        <c:v>23.375</c:v>
                      </c:pt>
                      <c:pt idx="778">
                        <c:v>23.405000000000001</c:v>
                      </c:pt>
                      <c:pt idx="779">
                        <c:v>23.440999999999999</c:v>
                      </c:pt>
                      <c:pt idx="780">
                        <c:v>23.465</c:v>
                      </c:pt>
                      <c:pt idx="781">
                        <c:v>23.440999999999999</c:v>
                      </c:pt>
                      <c:pt idx="782">
                        <c:v>23.382000000000001</c:v>
                      </c:pt>
                      <c:pt idx="783">
                        <c:v>23.364000000000001</c:v>
                      </c:pt>
                      <c:pt idx="784">
                        <c:v>23.318999999999999</c:v>
                      </c:pt>
                      <c:pt idx="785">
                        <c:v>23.265000000000001</c:v>
                      </c:pt>
                      <c:pt idx="786">
                        <c:v>23.221</c:v>
                      </c:pt>
                      <c:pt idx="787">
                        <c:v>23.186</c:v>
                      </c:pt>
                      <c:pt idx="788">
                        <c:v>23.123000000000001</c:v>
                      </c:pt>
                      <c:pt idx="789">
                        <c:v>23.077999999999999</c:v>
                      </c:pt>
                      <c:pt idx="790">
                        <c:v>23.04</c:v>
                      </c:pt>
                      <c:pt idx="791">
                        <c:v>23.012</c:v>
                      </c:pt>
                      <c:pt idx="792">
                        <c:v>22.959</c:v>
                      </c:pt>
                      <c:pt idx="793">
                        <c:v>22.965</c:v>
                      </c:pt>
                      <c:pt idx="794">
                        <c:v>22.943999999999999</c:v>
                      </c:pt>
                      <c:pt idx="795">
                        <c:v>22.928999999999998</c:v>
                      </c:pt>
                      <c:pt idx="796">
                        <c:v>22.934999999999999</c:v>
                      </c:pt>
                      <c:pt idx="797">
                        <c:v>22.959</c:v>
                      </c:pt>
                      <c:pt idx="798">
                        <c:v>22.99</c:v>
                      </c:pt>
                      <c:pt idx="799">
                        <c:v>23.036000000000001</c:v>
                      </c:pt>
                      <c:pt idx="800">
                        <c:v>23.088999999999999</c:v>
                      </c:pt>
                      <c:pt idx="801">
                        <c:v>23.138999999999999</c:v>
                      </c:pt>
                      <c:pt idx="802">
                        <c:v>23.19</c:v>
                      </c:pt>
                      <c:pt idx="803">
                        <c:v>23.231999999999999</c:v>
                      </c:pt>
                      <c:pt idx="804">
                        <c:v>23.241</c:v>
                      </c:pt>
                      <c:pt idx="805">
                        <c:v>23.266999999999999</c:v>
                      </c:pt>
                      <c:pt idx="806">
                        <c:v>23.254000000000001</c:v>
                      </c:pt>
                      <c:pt idx="807">
                        <c:v>23.271000000000001</c:v>
                      </c:pt>
                      <c:pt idx="808">
                        <c:v>23.3</c:v>
                      </c:pt>
                      <c:pt idx="809">
                        <c:v>22.385000000000002</c:v>
                      </c:pt>
                      <c:pt idx="810">
                        <c:v>22.459</c:v>
                      </c:pt>
                      <c:pt idx="811">
                        <c:v>22.515999999999998</c:v>
                      </c:pt>
                      <c:pt idx="812">
                        <c:v>22.565000000000001</c:v>
                      </c:pt>
                      <c:pt idx="813">
                        <c:v>22.605</c:v>
                      </c:pt>
                      <c:pt idx="814">
                        <c:v>22.599</c:v>
                      </c:pt>
                      <c:pt idx="815">
                        <c:v>22.600999999999999</c:v>
                      </c:pt>
                      <c:pt idx="816">
                        <c:v>22.623999999999999</c:v>
                      </c:pt>
                      <c:pt idx="817">
                        <c:v>22.608000000000001</c:v>
                      </c:pt>
                      <c:pt idx="818">
                        <c:v>22.640999999999998</c:v>
                      </c:pt>
                      <c:pt idx="819">
                        <c:v>22.692</c:v>
                      </c:pt>
                      <c:pt idx="820">
                        <c:v>22.731999999999999</c:v>
                      </c:pt>
                      <c:pt idx="821">
                        <c:v>22.792000000000002</c:v>
                      </c:pt>
                      <c:pt idx="822">
                        <c:v>22.856000000000002</c:v>
                      </c:pt>
                      <c:pt idx="823">
                        <c:v>22.911999999999999</c:v>
                      </c:pt>
                      <c:pt idx="824">
                        <c:v>22.97</c:v>
                      </c:pt>
                      <c:pt idx="825">
                        <c:v>23.021000000000001</c:v>
                      </c:pt>
                      <c:pt idx="826">
                        <c:v>23.065999999999999</c:v>
                      </c:pt>
                      <c:pt idx="827">
                        <c:v>23.106000000000002</c:v>
                      </c:pt>
                      <c:pt idx="828">
                        <c:v>23.143999999999998</c:v>
                      </c:pt>
                      <c:pt idx="829">
                        <c:v>23.172999999999998</c:v>
                      </c:pt>
                      <c:pt idx="830">
                        <c:v>23.199000000000002</c:v>
                      </c:pt>
                      <c:pt idx="831">
                        <c:v>23.227</c:v>
                      </c:pt>
                      <c:pt idx="832">
                        <c:v>23.251999999999999</c:v>
                      </c:pt>
                      <c:pt idx="833">
                        <c:v>23.280999999999999</c:v>
                      </c:pt>
                      <c:pt idx="834">
                        <c:v>23.303000000000001</c:v>
                      </c:pt>
                      <c:pt idx="835">
                        <c:v>23.326000000000001</c:v>
                      </c:pt>
                      <c:pt idx="836">
                        <c:v>23.347000000000001</c:v>
                      </c:pt>
                      <c:pt idx="837">
                        <c:v>23.372</c:v>
                      </c:pt>
                      <c:pt idx="838">
                        <c:v>23.4</c:v>
                      </c:pt>
                      <c:pt idx="839">
                        <c:v>23.425999999999998</c:v>
                      </c:pt>
                      <c:pt idx="840">
                        <c:v>23.457000000000001</c:v>
                      </c:pt>
                      <c:pt idx="841">
                        <c:v>23.484000000000002</c:v>
                      </c:pt>
                      <c:pt idx="842">
                        <c:v>23.510999999999999</c:v>
                      </c:pt>
                      <c:pt idx="843">
                        <c:v>23.536000000000001</c:v>
                      </c:pt>
                      <c:pt idx="844">
                        <c:v>23.559000000000001</c:v>
                      </c:pt>
                      <c:pt idx="845">
                        <c:v>23.582999999999998</c:v>
                      </c:pt>
                      <c:pt idx="846">
                        <c:v>23.603999999999999</c:v>
                      </c:pt>
                      <c:pt idx="847">
                        <c:v>23.628</c:v>
                      </c:pt>
                      <c:pt idx="848">
                        <c:v>23.652999999999999</c:v>
                      </c:pt>
                      <c:pt idx="849">
                        <c:v>23.681999999999999</c:v>
                      </c:pt>
                      <c:pt idx="850">
                        <c:v>23.715</c:v>
                      </c:pt>
                      <c:pt idx="851">
                        <c:v>23.745999999999999</c:v>
                      </c:pt>
                      <c:pt idx="852">
                        <c:v>23.779</c:v>
                      </c:pt>
                      <c:pt idx="853">
                        <c:v>23.812000000000001</c:v>
                      </c:pt>
                      <c:pt idx="854">
                        <c:v>23.846</c:v>
                      </c:pt>
                      <c:pt idx="855">
                        <c:v>23.792999999999999</c:v>
                      </c:pt>
                      <c:pt idx="856">
                        <c:v>23.838000000000001</c:v>
                      </c:pt>
                      <c:pt idx="857">
                        <c:v>23.87</c:v>
                      </c:pt>
                      <c:pt idx="858">
                        <c:v>23.896000000000001</c:v>
                      </c:pt>
                      <c:pt idx="859">
                        <c:v>23.933</c:v>
                      </c:pt>
                      <c:pt idx="860">
                        <c:v>23.975000000000001</c:v>
                      </c:pt>
                      <c:pt idx="861">
                        <c:v>24.021999999999998</c:v>
                      </c:pt>
                      <c:pt idx="862">
                        <c:v>24.07</c:v>
                      </c:pt>
                      <c:pt idx="863">
                        <c:v>24.114000000000001</c:v>
                      </c:pt>
                      <c:pt idx="864">
                        <c:v>24.157</c:v>
                      </c:pt>
                      <c:pt idx="865">
                        <c:v>24.192</c:v>
                      </c:pt>
                      <c:pt idx="866">
                        <c:v>24.216000000000001</c:v>
                      </c:pt>
                      <c:pt idx="867">
                        <c:v>24.242999999999999</c:v>
                      </c:pt>
                      <c:pt idx="868">
                        <c:v>24.271999999999998</c:v>
                      </c:pt>
                      <c:pt idx="869">
                        <c:v>24.303000000000001</c:v>
                      </c:pt>
                      <c:pt idx="870">
                        <c:v>24.327000000000002</c:v>
                      </c:pt>
                      <c:pt idx="871">
                        <c:v>24.35</c:v>
                      </c:pt>
                      <c:pt idx="872">
                        <c:v>24.364999999999998</c:v>
                      </c:pt>
                      <c:pt idx="873">
                        <c:v>24.361999999999998</c:v>
                      </c:pt>
                      <c:pt idx="874">
                        <c:v>24.356999999999999</c:v>
                      </c:pt>
                      <c:pt idx="875">
                        <c:v>24.347999999999999</c:v>
                      </c:pt>
                      <c:pt idx="876">
                        <c:v>24.338999999999999</c:v>
                      </c:pt>
                      <c:pt idx="877">
                        <c:v>24.335999999999999</c:v>
                      </c:pt>
                      <c:pt idx="878">
                        <c:v>24.331</c:v>
                      </c:pt>
                      <c:pt idx="879">
                        <c:v>24.331</c:v>
                      </c:pt>
                      <c:pt idx="880">
                        <c:v>24.335999999999999</c:v>
                      </c:pt>
                      <c:pt idx="881">
                        <c:v>24.34</c:v>
                      </c:pt>
                      <c:pt idx="882">
                        <c:v>24.355</c:v>
                      </c:pt>
                      <c:pt idx="883">
                        <c:v>24.367999999999999</c:v>
                      </c:pt>
                      <c:pt idx="884">
                        <c:v>24.388999999999999</c:v>
                      </c:pt>
                      <c:pt idx="885">
                        <c:v>24.408999999999999</c:v>
                      </c:pt>
                      <c:pt idx="886">
                        <c:v>24.425999999999998</c:v>
                      </c:pt>
                      <c:pt idx="887">
                        <c:v>24.446000000000002</c:v>
                      </c:pt>
                      <c:pt idx="888">
                        <c:v>24.437999999999999</c:v>
                      </c:pt>
                      <c:pt idx="889">
                        <c:v>24.439</c:v>
                      </c:pt>
                      <c:pt idx="890">
                        <c:v>24.446000000000002</c:v>
                      </c:pt>
                      <c:pt idx="891">
                        <c:v>24.459</c:v>
                      </c:pt>
                      <c:pt idx="892">
                        <c:v>24.481999999999999</c:v>
                      </c:pt>
                      <c:pt idx="893">
                        <c:v>24.498999999999999</c:v>
                      </c:pt>
                      <c:pt idx="894">
                        <c:v>24.515999999999998</c:v>
                      </c:pt>
                      <c:pt idx="895">
                        <c:v>24.535</c:v>
                      </c:pt>
                      <c:pt idx="896">
                        <c:v>24.555</c:v>
                      </c:pt>
                      <c:pt idx="897">
                        <c:v>24.536000000000001</c:v>
                      </c:pt>
                      <c:pt idx="898">
                        <c:v>24.489000000000001</c:v>
                      </c:pt>
                      <c:pt idx="899">
                        <c:v>23.206</c:v>
                      </c:pt>
                      <c:pt idx="900">
                        <c:v>23.288</c:v>
                      </c:pt>
                      <c:pt idx="901">
                        <c:v>23.347999999999999</c:v>
                      </c:pt>
                      <c:pt idx="902">
                        <c:v>23.398</c:v>
                      </c:pt>
                      <c:pt idx="903">
                        <c:v>23.437000000000001</c:v>
                      </c:pt>
                      <c:pt idx="904">
                        <c:v>23.45</c:v>
                      </c:pt>
                      <c:pt idx="905">
                        <c:v>23.463999999999999</c:v>
                      </c:pt>
                      <c:pt idx="906">
                        <c:v>23.507000000000001</c:v>
                      </c:pt>
                      <c:pt idx="907">
                        <c:v>23.548999999999999</c:v>
                      </c:pt>
                      <c:pt idx="908">
                        <c:v>23.585000000000001</c:v>
                      </c:pt>
                      <c:pt idx="909">
                        <c:v>23.605</c:v>
                      </c:pt>
                      <c:pt idx="910">
                        <c:v>23.620999999999999</c:v>
                      </c:pt>
                      <c:pt idx="911">
                        <c:v>23.637</c:v>
                      </c:pt>
                      <c:pt idx="912">
                        <c:v>23.65</c:v>
                      </c:pt>
                      <c:pt idx="913">
                        <c:v>23.658999999999999</c:v>
                      </c:pt>
                      <c:pt idx="914">
                        <c:v>23.672000000000001</c:v>
                      </c:pt>
                      <c:pt idx="915">
                        <c:v>23.684999999999999</c:v>
                      </c:pt>
                      <c:pt idx="916">
                        <c:v>23.690999999999999</c:v>
                      </c:pt>
                      <c:pt idx="917">
                        <c:v>23.690999999999999</c:v>
                      </c:pt>
                      <c:pt idx="918">
                        <c:v>23.667000000000002</c:v>
                      </c:pt>
                      <c:pt idx="919">
                        <c:v>23.64</c:v>
                      </c:pt>
                      <c:pt idx="920">
                        <c:v>23.594999999999999</c:v>
                      </c:pt>
                      <c:pt idx="921">
                        <c:v>23.544</c:v>
                      </c:pt>
                      <c:pt idx="922">
                        <c:v>23.497</c:v>
                      </c:pt>
                      <c:pt idx="923">
                        <c:v>23.47</c:v>
                      </c:pt>
                      <c:pt idx="924">
                        <c:v>23.449000000000002</c:v>
                      </c:pt>
                      <c:pt idx="925">
                        <c:v>23.437000000000001</c:v>
                      </c:pt>
                      <c:pt idx="926">
                        <c:v>23.431000000000001</c:v>
                      </c:pt>
                      <c:pt idx="927">
                        <c:v>23.423999999999999</c:v>
                      </c:pt>
                      <c:pt idx="928">
                        <c:v>23.422000000000001</c:v>
                      </c:pt>
                      <c:pt idx="929">
                        <c:v>23.42</c:v>
                      </c:pt>
                      <c:pt idx="930">
                        <c:v>23.422000000000001</c:v>
                      </c:pt>
                      <c:pt idx="931">
                        <c:v>23.417000000000002</c:v>
                      </c:pt>
                      <c:pt idx="932">
                        <c:v>23.413</c:v>
                      </c:pt>
                      <c:pt idx="933">
                        <c:v>23.411000000000001</c:v>
                      </c:pt>
                      <c:pt idx="934">
                        <c:v>23.411999999999999</c:v>
                      </c:pt>
                      <c:pt idx="935">
                        <c:v>23.414000000000001</c:v>
                      </c:pt>
                      <c:pt idx="936">
                        <c:v>23.419</c:v>
                      </c:pt>
                      <c:pt idx="937">
                        <c:v>23.422999999999998</c:v>
                      </c:pt>
                      <c:pt idx="938">
                        <c:v>23.434999999999999</c:v>
                      </c:pt>
                      <c:pt idx="939">
                        <c:v>23.448</c:v>
                      </c:pt>
                      <c:pt idx="940">
                        <c:v>23.463000000000001</c:v>
                      </c:pt>
                      <c:pt idx="941">
                        <c:v>23.481999999999999</c:v>
                      </c:pt>
                      <c:pt idx="942">
                        <c:v>23.504000000000001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D33-4D38-B247-E7F6AA9A73E3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Sheet1!$B$718:$B$944</c:f>
              <c:numCache>
                <c:formatCode>h:mm:ss</c:formatCode>
                <c:ptCount val="227"/>
                <c:pt idx="0">
                  <c:v>0.67716435185185186</c:v>
                </c:pt>
                <c:pt idx="1">
                  <c:v>0.6771759259259259</c:v>
                </c:pt>
                <c:pt idx="2">
                  <c:v>0.67718750000000005</c:v>
                </c:pt>
                <c:pt idx="3">
                  <c:v>0.67719907407407398</c:v>
                </c:pt>
                <c:pt idx="4">
                  <c:v>0.67721064814814813</c:v>
                </c:pt>
                <c:pt idx="5">
                  <c:v>0.67722222222222228</c:v>
                </c:pt>
                <c:pt idx="6">
                  <c:v>0.67723379629629632</c:v>
                </c:pt>
                <c:pt idx="7">
                  <c:v>0.67724537037037036</c:v>
                </c:pt>
                <c:pt idx="8">
                  <c:v>0.6772569444444444</c:v>
                </c:pt>
                <c:pt idx="9">
                  <c:v>0.67726851851851855</c:v>
                </c:pt>
                <c:pt idx="10">
                  <c:v>0.6772800925925927</c:v>
                </c:pt>
                <c:pt idx="11">
                  <c:v>0.67729166666666663</c:v>
                </c:pt>
                <c:pt idx="12">
                  <c:v>0.67730324074074078</c:v>
                </c:pt>
                <c:pt idx="13">
                  <c:v>0.67731481481481481</c:v>
                </c:pt>
                <c:pt idx="14">
                  <c:v>0.67732638888888885</c:v>
                </c:pt>
                <c:pt idx="15">
                  <c:v>0.67733796296296289</c:v>
                </c:pt>
                <c:pt idx="16">
                  <c:v>0.67734953703703704</c:v>
                </c:pt>
                <c:pt idx="17">
                  <c:v>0.67736111111111119</c:v>
                </c:pt>
                <c:pt idx="18">
                  <c:v>0.67737268518518512</c:v>
                </c:pt>
                <c:pt idx="19">
                  <c:v>0.67738425925925927</c:v>
                </c:pt>
                <c:pt idx="20">
                  <c:v>0.67739583333333331</c:v>
                </c:pt>
                <c:pt idx="21">
                  <c:v>0.67740740740740746</c:v>
                </c:pt>
                <c:pt idx="22">
                  <c:v>0.67741898148148139</c:v>
                </c:pt>
                <c:pt idx="23">
                  <c:v>0.67743055555555554</c:v>
                </c:pt>
                <c:pt idx="24">
                  <c:v>0.67744212962962969</c:v>
                </c:pt>
                <c:pt idx="25">
                  <c:v>0.67745370370370372</c:v>
                </c:pt>
                <c:pt idx="26">
                  <c:v>0.67746527777777776</c:v>
                </c:pt>
                <c:pt idx="27">
                  <c:v>0.6774768518518518</c:v>
                </c:pt>
                <c:pt idx="28">
                  <c:v>0.67748842592592595</c:v>
                </c:pt>
                <c:pt idx="29">
                  <c:v>0.6775000000000001</c:v>
                </c:pt>
                <c:pt idx="30">
                  <c:v>0.67751157407407403</c:v>
                </c:pt>
                <c:pt idx="31">
                  <c:v>0.67752314814814818</c:v>
                </c:pt>
                <c:pt idx="32">
                  <c:v>0.67753472222222222</c:v>
                </c:pt>
                <c:pt idx="33">
                  <c:v>0.67754629629629637</c:v>
                </c:pt>
                <c:pt idx="34">
                  <c:v>0.6775578703703703</c:v>
                </c:pt>
                <c:pt idx="35">
                  <c:v>0.67756944444444445</c:v>
                </c:pt>
                <c:pt idx="36">
                  <c:v>0.6775810185185186</c:v>
                </c:pt>
                <c:pt idx="37">
                  <c:v>0.67759259259259252</c:v>
                </c:pt>
                <c:pt idx="38">
                  <c:v>0.67760416666666667</c:v>
                </c:pt>
                <c:pt idx="39">
                  <c:v>0.67761574074074071</c:v>
                </c:pt>
                <c:pt idx="40">
                  <c:v>0.67762731481481486</c:v>
                </c:pt>
                <c:pt idx="41">
                  <c:v>0.67763888888888879</c:v>
                </c:pt>
                <c:pt idx="42">
                  <c:v>0.67765046296296294</c:v>
                </c:pt>
                <c:pt idx="43">
                  <c:v>0.67766203703703709</c:v>
                </c:pt>
                <c:pt idx="44">
                  <c:v>0.67767361111111113</c:v>
                </c:pt>
                <c:pt idx="45">
                  <c:v>0.67767361111111113</c:v>
                </c:pt>
                <c:pt idx="46">
                  <c:v>0.67768518518518517</c:v>
                </c:pt>
                <c:pt idx="47">
                  <c:v>0.67811342592592594</c:v>
                </c:pt>
                <c:pt idx="48">
                  <c:v>0.67812499999999998</c:v>
                </c:pt>
                <c:pt idx="49">
                  <c:v>0.67813657407407402</c:v>
                </c:pt>
                <c:pt idx="50">
                  <c:v>0.67814814814814817</c:v>
                </c:pt>
                <c:pt idx="51">
                  <c:v>0.67815972222222232</c:v>
                </c:pt>
                <c:pt idx="52">
                  <c:v>0.67817129629629624</c:v>
                </c:pt>
                <c:pt idx="53">
                  <c:v>0.67818287037037039</c:v>
                </c:pt>
                <c:pt idx="54">
                  <c:v>0.67819444444444443</c:v>
                </c:pt>
                <c:pt idx="55">
                  <c:v>0.67820601851851858</c:v>
                </c:pt>
                <c:pt idx="56">
                  <c:v>0.67821759259259251</c:v>
                </c:pt>
                <c:pt idx="57">
                  <c:v>0.67822916666666666</c:v>
                </c:pt>
                <c:pt idx="58">
                  <c:v>0.67824074074074081</c:v>
                </c:pt>
                <c:pt idx="59">
                  <c:v>0.67825231481481485</c:v>
                </c:pt>
                <c:pt idx="60">
                  <c:v>0.67826388888888889</c:v>
                </c:pt>
                <c:pt idx="61">
                  <c:v>0.67827546296296293</c:v>
                </c:pt>
                <c:pt idx="62">
                  <c:v>0.67828703703703708</c:v>
                </c:pt>
                <c:pt idx="63">
                  <c:v>0.67829861111111101</c:v>
                </c:pt>
                <c:pt idx="64">
                  <c:v>0.67831018518518515</c:v>
                </c:pt>
                <c:pt idx="65">
                  <c:v>0.6783217592592593</c:v>
                </c:pt>
                <c:pt idx="66">
                  <c:v>0.67833333333333334</c:v>
                </c:pt>
                <c:pt idx="67">
                  <c:v>0.67834490740740738</c:v>
                </c:pt>
                <c:pt idx="68">
                  <c:v>0.67835648148148142</c:v>
                </c:pt>
                <c:pt idx="69">
                  <c:v>0.67836805555555557</c:v>
                </c:pt>
                <c:pt idx="70">
                  <c:v>0.67837962962962972</c:v>
                </c:pt>
                <c:pt idx="71">
                  <c:v>0.67839120370370365</c:v>
                </c:pt>
                <c:pt idx="72">
                  <c:v>0.6784027777777778</c:v>
                </c:pt>
                <c:pt idx="73">
                  <c:v>0.67841435185185184</c:v>
                </c:pt>
                <c:pt idx="74">
                  <c:v>0.67842592592592599</c:v>
                </c:pt>
                <c:pt idx="75">
                  <c:v>0.67843749999999992</c:v>
                </c:pt>
                <c:pt idx="76">
                  <c:v>0.67843749999999992</c:v>
                </c:pt>
                <c:pt idx="77">
                  <c:v>0.67844907407407407</c:v>
                </c:pt>
                <c:pt idx="78">
                  <c:v>0.67846064814814822</c:v>
                </c:pt>
                <c:pt idx="79">
                  <c:v>0.67847222222222225</c:v>
                </c:pt>
                <c:pt idx="80">
                  <c:v>0.67848379629629629</c:v>
                </c:pt>
                <c:pt idx="81">
                  <c:v>0.67849537037037033</c:v>
                </c:pt>
                <c:pt idx="82">
                  <c:v>0.67850694444444448</c:v>
                </c:pt>
                <c:pt idx="83">
                  <c:v>0.67851851851851841</c:v>
                </c:pt>
                <c:pt idx="84">
                  <c:v>0.67853009259259256</c:v>
                </c:pt>
                <c:pt idx="85">
                  <c:v>0.67854166666666671</c:v>
                </c:pt>
                <c:pt idx="86">
                  <c:v>0.67855324074074075</c:v>
                </c:pt>
                <c:pt idx="87">
                  <c:v>0.67856481481481479</c:v>
                </c:pt>
                <c:pt idx="88">
                  <c:v>0.67857638888888883</c:v>
                </c:pt>
                <c:pt idx="89">
                  <c:v>0.67858796296296298</c:v>
                </c:pt>
                <c:pt idx="90">
                  <c:v>0.67859953703703713</c:v>
                </c:pt>
                <c:pt idx="91">
                  <c:v>0.67861111111111105</c:v>
                </c:pt>
                <c:pt idx="92">
                  <c:v>0.6786226851851852</c:v>
                </c:pt>
                <c:pt idx="93">
                  <c:v>0.67907407407407405</c:v>
                </c:pt>
                <c:pt idx="94">
                  <c:v>0.6790856481481482</c:v>
                </c:pt>
                <c:pt idx="95">
                  <c:v>0.67909722222222213</c:v>
                </c:pt>
                <c:pt idx="96">
                  <c:v>0.67910879629629628</c:v>
                </c:pt>
                <c:pt idx="97">
                  <c:v>0.67912037037037043</c:v>
                </c:pt>
                <c:pt idx="98">
                  <c:v>0.67913194444444447</c:v>
                </c:pt>
                <c:pt idx="99">
                  <c:v>0.67914351851851851</c:v>
                </c:pt>
                <c:pt idx="100">
                  <c:v>0.67915509259259255</c:v>
                </c:pt>
                <c:pt idx="101">
                  <c:v>0.6791666666666667</c:v>
                </c:pt>
                <c:pt idx="102">
                  <c:v>0.67917824074074085</c:v>
                </c:pt>
                <c:pt idx="103">
                  <c:v>0.67918981481481477</c:v>
                </c:pt>
                <c:pt idx="104">
                  <c:v>0.67920138888888892</c:v>
                </c:pt>
                <c:pt idx="105">
                  <c:v>0.67921296296296296</c:v>
                </c:pt>
                <c:pt idx="106">
                  <c:v>0.679224537037037</c:v>
                </c:pt>
                <c:pt idx="107">
                  <c:v>0.67923611111111104</c:v>
                </c:pt>
                <c:pt idx="108">
                  <c:v>0.67924768518518519</c:v>
                </c:pt>
                <c:pt idx="109">
                  <c:v>0.67925925925925934</c:v>
                </c:pt>
                <c:pt idx="110">
                  <c:v>0.67927083333333327</c:v>
                </c:pt>
                <c:pt idx="111">
                  <c:v>0.67927083333333327</c:v>
                </c:pt>
                <c:pt idx="112">
                  <c:v>0.67928240740740742</c:v>
                </c:pt>
                <c:pt idx="113">
                  <c:v>0.67929398148148146</c:v>
                </c:pt>
                <c:pt idx="114">
                  <c:v>0.67930555555555561</c:v>
                </c:pt>
                <c:pt idx="115">
                  <c:v>0.67931712962962953</c:v>
                </c:pt>
                <c:pt idx="116">
                  <c:v>0.67932870370370368</c:v>
                </c:pt>
                <c:pt idx="117">
                  <c:v>0.67934027777777783</c:v>
                </c:pt>
                <c:pt idx="118">
                  <c:v>0.67935185185185187</c:v>
                </c:pt>
                <c:pt idx="119">
                  <c:v>0.67936342592592591</c:v>
                </c:pt>
                <c:pt idx="120">
                  <c:v>0.67937499999999995</c:v>
                </c:pt>
                <c:pt idx="121">
                  <c:v>0.6793865740740741</c:v>
                </c:pt>
                <c:pt idx="122">
                  <c:v>0.67939814814814825</c:v>
                </c:pt>
                <c:pt idx="123">
                  <c:v>0.67940972222222218</c:v>
                </c:pt>
                <c:pt idx="124">
                  <c:v>0.67942129629629633</c:v>
                </c:pt>
                <c:pt idx="125">
                  <c:v>0.67943287037037037</c:v>
                </c:pt>
                <c:pt idx="126">
                  <c:v>0.67944444444444441</c:v>
                </c:pt>
                <c:pt idx="127">
                  <c:v>0.67945601851851845</c:v>
                </c:pt>
                <c:pt idx="128">
                  <c:v>0.6794675925925926</c:v>
                </c:pt>
                <c:pt idx="129">
                  <c:v>0.67947916666666675</c:v>
                </c:pt>
                <c:pt idx="130">
                  <c:v>0.67949074074074067</c:v>
                </c:pt>
                <c:pt idx="131">
                  <c:v>0.67950231481481482</c:v>
                </c:pt>
                <c:pt idx="132">
                  <c:v>0.67951388888888886</c:v>
                </c:pt>
                <c:pt idx="133">
                  <c:v>0.67952546296296301</c:v>
                </c:pt>
                <c:pt idx="134">
                  <c:v>0.67953703703703694</c:v>
                </c:pt>
                <c:pt idx="135">
                  <c:v>0.67954861111111109</c:v>
                </c:pt>
                <c:pt idx="136">
                  <c:v>0.67956018518518524</c:v>
                </c:pt>
                <c:pt idx="137">
                  <c:v>0.67957175925925928</c:v>
                </c:pt>
                <c:pt idx="138">
                  <c:v>0.67958333333333332</c:v>
                </c:pt>
                <c:pt idx="139">
                  <c:v>0.68012731481481481</c:v>
                </c:pt>
                <c:pt idx="140">
                  <c:v>0.68013888888888896</c:v>
                </c:pt>
                <c:pt idx="141">
                  <c:v>0.680150462962963</c:v>
                </c:pt>
                <c:pt idx="142">
                  <c:v>0.68016203703703704</c:v>
                </c:pt>
                <c:pt idx="143">
                  <c:v>0.68017361111111108</c:v>
                </c:pt>
                <c:pt idx="144">
                  <c:v>0.68018518518518523</c:v>
                </c:pt>
                <c:pt idx="145">
                  <c:v>0.68019675925925915</c:v>
                </c:pt>
                <c:pt idx="146">
                  <c:v>0.6802083333333333</c:v>
                </c:pt>
                <c:pt idx="147">
                  <c:v>0.68021990740740745</c:v>
                </c:pt>
                <c:pt idx="148">
                  <c:v>0.68023148148148149</c:v>
                </c:pt>
                <c:pt idx="149">
                  <c:v>0.68024305555555553</c:v>
                </c:pt>
                <c:pt idx="150">
                  <c:v>0.68025462962962957</c:v>
                </c:pt>
                <c:pt idx="151">
                  <c:v>0.68026620370370372</c:v>
                </c:pt>
                <c:pt idx="152">
                  <c:v>0.68027777777777787</c:v>
                </c:pt>
                <c:pt idx="153">
                  <c:v>0.6802893518518518</c:v>
                </c:pt>
                <c:pt idx="154">
                  <c:v>0.68030092592592595</c:v>
                </c:pt>
                <c:pt idx="155">
                  <c:v>0.68031249999999999</c:v>
                </c:pt>
                <c:pt idx="156">
                  <c:v>0.68032407407407414</c:v>
                </c:pt>
                <c:pt idx="157">
                  <c:v>0.68033564814814806</c:v>
                </c:pt>
                <c:pt idx="158">
                  <c:v>0.68034722222222221</c:v>
                </c:pt>
                <c:pt idx="159">
                  <c:v>0.68035879629629636</c:v>
                </c:pt>
                <c:pt idx="160">
                  <c:v>0.6803703703703704</c:v>
                </c:pt>
                <c:pt idx="161">
                  <c:v>0.68038194444444444</c:v>
                </c:pt>
                <c:pt idx="162">
                  <c:v>0.68039351851851848</c:v>
                </c:pt>
                <c:pt idx="163">
                  <c:v>0.68040509259259263</c:v>
                </c:pt>
                <c:pt idx="164">
                  <c:v>0.68041666666666656</c:v>
                </c:pt>
                <c:pt idx="165">
                  <c:v>0.68042824074074071</c:v>
                </c:pt>
                <c:pt idx="166">
                  <c:v>0.68043981481481486</c:v>
                </c:pt>
                <c:pt idx="167">
                  <c:v>0.68043981481481486</c:v>
                </c:pt>
                <c:pt idx="168">
                  <c:v>0.6804513888888889</c:v>
                </c:pt>
                <c:pt idx="169">
                  <c:v>0.68046296296296294</c:v>
                </c:pt>
                <c:pt idx="170">
                  <c:v>0.68047453703703698</c:v>
                </c:pt>
                <c:pt idx="171">
                  <c:v>0.68048611111111112</c:v>
                </c:pt>
                <c:pt idx="172">
                  <c:v>0.68049768518518527</c:v>
                </c:pt>
                <c:pt idx="173">
                  <c:v>0.6805092592592592</c:v>
                </c:pt>
                <c:pt idx="174">
                  <c:v>0.68052083333333335</c:v>
                </c:pt>
                <c:pt idx="175">
                  <c:v>0.68053240740740739</c:v>
                </c:pt>
                <c:pt idx="176">
                  <c:v>0.68054398148148154</c:v>
                </c:pt>
                <c:pt idx="177">
                  <c:v>0.68055555555555547</c:v>
                </c:pt>
                <c:pt idx="178">
                  <c:v>0.68056712962962962</c:v>
                </c:pt>
                <c:pt idx="179">
                  <c:v>0.68057870370370377</c:v>
                </c:pt>
                <c:pt idx="180">
                  <c:v>0.68059027777777781</c:v>
                </c:pt>
                <c:pt idx="181">
                  <c:v>0.68060185185185185</c:v>
                </c:pt>
                <c:pt idx="182">
                  <c:v>0.68061342592592589</c:v>
                </c:pt>
                <c:pt idx="183">
                  <c:v>0.68106481481481485</c:v>
                </c:pt>
                <c:pt idx="184">
                  <c:v>0.68107638888888899</c:v>
                </c:pt>
                <c:pt idx="185">
                  <c:v>0.68108796296296292</c:v>
                </c:pt>
                <c:pt idx="186">
                  <c:v>0.68109953703703707</c:v>
                </c:pt>
                <c:pt idx="187">
                  <c:v>0.68111111111111111</c:v>
                </c:pt>
                <c:pt idx="188">
                  <c:v>0.68112268518518515</c:v>
                </c:pt>
                <c:pt idx="189">
                  <c:v>0.68113425925925919</c:v>
                </c:pt>
                <c:pt idx="190">
                  <c:v>0.68114583333333334</c:v>
                </c:pt>
                <c:pt idx="191">
                  <c:v>0.68115740740740749</c:v>
                </c:pt>
                <c:pt idx="192">
                  <c:v>0.68116898148148142</c:v>
                </c:pt>
                <c:pt idx="193">
                  <c:v>0.68118055555555557</c:v>
                </c:pt>
                <c:pt idx="194">
                  <c:v>0.68119212962962961</c:v>
                </c:pt>
                <c:pt idx="195">
                  <c:v>0.68120370370370376</c:v>
                </c:pt>
                <c:pt idx="196">
                  <c:v>0.68121527777777768</c:v>
                </c:pt>
                <c:pt idx="197">
                  <c:v>0.68122685185185183</c:v>
                </c:pt>
                <c:pt idx="198">
                  <c:v>0.68123842592592598</c:v>
                </c:pt>
                <c:pt idx="199">
                  <c:v>0.68125000000000002</c:v>
                </c:pt>
                <c:pt idx="200">
                  <c:v>0.68126157407407406</c:v>
                </c:pt>
                <c:pt idx="201">
                  <c:v>0.6812731481481481</c:v>
                </c:pt>
                <c:pt idx="202">
                  <c:v>0.68128472222222225</c:v>
                </c:pt>
                <c:pt idx="203">
                  <c:v>0.68128472222222225</c:v>
                </c:pt>
                <c:pt idx="204">
                  <c:v>0.6812962962962964</c:v>
                </c:pt>
                <c:pt idx="205">
                  <c:v>0.68130787037037033</c:v>
                </c:pt>
                <c:pt idx="206">
                  <c:v>0.68131944444444448</c:v>
                </c:pt>
                <c:pt idx="207">
                  <c:v>0.68133101851851852</c:v>
                </c:pt>
                <c:pt idx="208">
                  <c:v>0.68134259259259267</c:v>
                </c:pt>
                <c:pt idx="209">
                  <c:v>0.68135416666666659</c:v>
                </c:pt>
                <c:pt idx="210">
                  <c:v>0.68136574074074074</c:v>
                </c:pt>
                <c:pt idx="211">
                  <c:v>0.68137731481481489</c:v>
                </c:pt>
                <c:pt idx="212">
                  <c:v>0.68138888888888882</c:v>
                </c:pt>
                <c:pt idx="213">
                  <c:v>0.68140046296296297</c:v>
                </c:pt>
                <c:pt idx="214">
                  <c:v>0.68141203703703701</c:v>
                </c:pt>
                <c:pt idx="215">
                  <c:v>0.68142361111111116</c:v>
                </c:pt>
                <c:pt idx="216">
                  <c:v>0.68143518518518509</c:v>
                </c:pt>
                <c:pt idx="217">
                  <c:v>0.68144675925925924</c:v>
                </c:pt>
                <c:pt idx="218">
                  <c:v>0.68145833333333339</c:v>
                </c:pt>
                <c:pt idx="219">
                  <c:v>0.68146990740740743</c:v>
                </c:pt>
                <c:pt idx="220">
                  <c:v>0.68148148148148147</c:v>
                </c:pt>
                <c:pt idx="221">
                  <c:v>0.6814930555555555</c:v>
                </c:pt>
                <c:pt idx="222">
                  <c:v>0.68150462962962965</c:v>
                </c:pt>
                <c:pt idx="223">
                  <c:v>0.6815162037037038</c:v>
                </c:pt>
                <c:pt idx="224">
                  <c:v>0.68152777777777773</c:v>
                </c:pt>
                <c:pt idx="225">
                  <c:v>0.68153935185185188</c:v>
                </c:pt>
                <c:pt idx="226">
                  <c:v>0.68155092592592592</c:v>
                </c:pt>
              </c:numCache>
            </c:numRef>
          </c:xVal>
          <c:yVal>
            <c:numRef>
              <c:f>Sheet1!$F$718:$F$944</c:f>
              <c:numCache>
                <c:formatCode>General</c:formatCode>
                <c:ptCount val="227"/>
                <c:pt idx="0">
                  <c:v>760.65446999999995</c:v>
                </c:pt>
                <c:pt idx="1">
                  <c:v>760.65881000000002</c:v>
                </c:pt>
                <c:pt idx="2">
                  <c:v>760.64837</c:v>
                </c:pt>
                <c:pt idx="3">
                  <c:v>760.68286000000001</c:v>
                </c:pt>
                <c:pt idx="4">
                  <c:v>760.66887999999994</c:v>
                </c:pt>
                <c:pt idx="5">
                  <c:v>760.65941999999995</c:v>
                </c:pt>
                <c:pt idx="6">
                  <c:v>760.64562000000001</c:v>
                </c:pt>
                <c:pt idx="7">
                  <c:v>760.66661999999997</c:v>
                </c:pt>
                <c:pt idx="8">
                  <c:v>760.68780000000004</c:v>
                </c:pt>
                <c:pt idx="9">
                  <c:v>760.68773999999996</c:v>
                </c:pt>
                <c:pt idx="10">
                  <c:v>760.65953999999999</c:v>
                </c:pt>
                <c:pt idx="11">
                  <c:v>760.67407000000003</c:v>
                </c:pt>
                <c:pt idx="12">
                  <c:v>760.67993000000001</c:v>
                </c:pt>
                <c:pt idx="13">
                  <c:v>760.70281</c:v>
                </c:pt>
                <c:pt idx="14">
                  <c:v>760.68627000000004</c:v>
                </c:pt>
                <c:pt idx="15">
                  <c:v>760.66576999999995</c:v>
                </c:pt>
                <c:pt idx="16">
                  <c:v>760.67363999999998</c:v>
                </c:pt>
                <c:pt idx="17">
                  <c:v>760.66467</c:v>
                </c:pt>
                <c:pt idx="18">
                  <c:v>760.67345999999998</c:v>
                </c:pt>
                <c:pt idx="19">
                  <c:v>760.67693999999995</c:v>
                </c:pt>
                <c:pt idx="20">
                  <c:v>760.67218000000003</c:v>
                </c:pt>
                <c:pt idx="21">
                  <c:v>760.68083999999999</c:v>
                </c:pt>
                <c:pt idx="22">
                  <c:v>760.67278999999996</c:v>
                </c:pt>
                <c:pt idx="23">
                  <c:v>760.69530999999995</c:v>
                </c:pt>
                <c:pt idx="24">
                  <c:v>760.69226000000003</c:v>
                </c:pt>
                <c:pt idx="25">
                  <c:v>760.69304999999997</c:v>
                </c:pt>
                <c:pt idx="26">
                  <c:v>760.66210000000001</c:v>
                </c:pt>
                <c:pt idx="27">
                  <c:v>760.69511999999997</c:v>
                </c:pt>
                <c:pt idx="28">
                  <c:v>760.67845999999997</c:v>
                </c:pt>
                <c:pt idx="29">
                  <c:v>760.66210000000001</c:v>
                </c:pt>
                <c:pt idx="30">
                  <c:v>760.68547999999998</c:v>
                </c:pt>
                <c:pt idx="31">
                  <c:v>760.66386999999997</c:v>
                </c:pt>
                <c:pt idx="32">
                  <c:v>760.65923999999995</c:v>
                </c:pt>
                <c:pt idx="33">
                  <c:v>760.68687999999997</c:v>
                </c:pt>
                <c:pt idx="34">
                  <c:v>760.67052999999999</c:v>
                </c:pt>
                <c:pt idx="35">
                  <c:v>760.67912999999999</c:v>
                </c:pt>
                <c:pt idx="36">
                  <c:v>760.65575999999999</c:v>
                </c:pt>
                <c:pt idx="37">
                  <c:v>760.68786</c:v>
                </c:pt>
                <c:pt idx="38">
                  <c:v>760.69586000000004</c:v>
                </c:pt>
                <c:pt idx="39">
                  <c:v>760.67578000000003</c:v>
                </c:pt>
                <c:pt idx="40">
                  <c:v>760.69329000000005</c:v>
                </c:pt>
                <c:pt idx="41">
                  <c:v>760.67809999999997</c:v>
                </c:pt>
                <c:pt idx="42">
                  <c:v>760.68394999999998</c:v>
                </c:pt>
                <c:pt idx="43">
                  <c:v>760.67803000000004</c:v>
                </c:pt>
                <c:pt idx="44">
                  <c:v>760.68975</c:v>
                </c:pt>
                <c:pt idx="45">
                  <c:v>760.68016999999998</c:v>
                </c:pt>
                <c:pt idx="46">
                  <c:v>760.6925</c:v>
                </c:pt>
                <c:pt idx="47">
                  <c:v>760.72406000000001</c:v>
                </c:pt>
                <c:pt idx="48">
                  <c:v>760.70628999999997</c:v>
                </c:pt>
                <c:pt idx="49">
                  <c:v>760.72636999999997</c:v>
                </c:pt>
                <c:pt idx="50">
                  <c:v>760.71141999999998</c:v>
                </c:pt>
                <c:pt idx="51">
                  <c:v>760.70781999999997</c:v>
                </c:pt>
                <c:pt idx="52">
                  <c:v>760.71281999999997</c:v>
                </c:pt>
                <c:pt idx="53">
                  <c:v>760.72911999999997</c:v>
                </c:pt>
                <c:pt idx="54">
                  <c:v>760.70123000000001</c:v>
                </c:pt>
                <c:pt idx="55">
                  <c:v>760.70348999999999</c:v>
                </c:pt>
                <c:pt idx="56">
                  <c:v>760.72576000000004</c:v>
                </c:pt>
                <c:pt idx="57">
                  <c:v>760.70861000000002</c:v>
                </c:pt>
                <c:pt idx="58">
                  <c:v>760.72191999999995</c:v>
                </c:pt>
                <c:pt idx="59">
                  <c:v>760.72711000000004</c:v>
                </c:pt>
                <c:pt idx="60">
                  <c:v>760.71214999999995</c:v>
                </c:pt>
                <c:pt idx="61">
                  <c:v>760.70892000000003</c:v>
                </c:pt>
                <c:pt idx="62">
                  <c:v>760.71087</c:v>
                </c:pt>
                <c:pt idx="63">
                  <c:v>760.71405000000004</c:v>
                </c:pt>
                <c:pt idx="64">
                  <c:v>760.71642999999995</c:v>
                </c:pt>
                <c:pt idx="65">
                  <c:v>760.72203999999999</c:v>
                </c:pt>
                <c:pt idx="66">
                  <c:v>760.71849999999995</c:v>
                </c:pt>
                <c:pt idx="67">
                  <c:v>760.75328999999999</c:v>
                </c:pt>
                <c:pt idx="68">
                  <c:v>760.75194999999997</c:v>
                </c:pt>
                <c:pt idx="69">
                  <c:v>760.74608999999998</c:v>
                </c:pt>
                <c:pt idx="70">
                  <c:v>760.76616999999999</c:v>
                </c:pt>
                <c:pt idx="71">
                  <c:v>760.77349000000004</c:v>
                </c:pt>
                <c:pt idx="72">
                  <c:v>760.74785999999995</c:v>
                </c:pt>
                <c:pt idx="73">
                  <c:v>760.76170999999999</c:v>
                </c:pt>
                <c:pt idx="74">
                  <c:v>760.75256000000002</c:v>
                </c:pt>
                <c:pt idx="75">
                  <c:v>760.77873999999997</c:v>
                </c:pt>
                <c:pt idx="76">
                  <c:v>760.75865999999996</c:v>
                </c:pt>
                <c:pt idx="77">
                  <c:v>760.75743999999997</c:v>
                </c:pt>
                <c:pt idx="78">
                  <c:v>760.76196000000004</c:v>
                </c:pt>
                <c:pt idx="79">
                  <c:v>760.77038000000005</c:v>
                </c:pt>
                <c:pt idx="80">
                  <c:v>760.74414000000002</c:v>
                </c:pt>
                <c:pt idx="81">
                  <c:v>760.73608000000002</c:v>
                </c:pt>
                <c:pt idx="82">
                  <c:v>760.73260000000005</c:v>
                </c:pt>
                <c:pt idx="83">
                  <c:v>760.71289000000002</c:v>
                </c:pt>
                <c:pt idx="84">
                  <c:v>760.74217999999996</c:v>
                </c:pt>
                <c:pt idx="85">
                  <c:v>760.76007000000004</c:v>
                </c:pt>
                <c:pt idx="86">
                  <c:v>760.71587999999997</c:v>
                </c:pt>
                <c:pt idx="87">
                  <c:v>760.72105999999997</c:v>
                </c:pt>
                <c:pt idx="88">
                  <c:v>760.70397000000003</c:v>
                </c:pt>
                <c:pt idx="89">
                  <c:v>760.74517000000003</c:v>
                </c:pt>
                <c:pt idx="90">
                  <c:v>760.71447000000001</c:v>
                </c:pt>
                <c:pt idx="91">
                  <c:v>760.71758999999997</c:v>
                </c:pt>
                <c:pt idx="92">
                  <c:v>760.72094000000004</c:v>
                </c:pt>
                <c:pt idx="93">
                  <c:v>760.67070999999999</c:v>
                </c:pt>
                <c:pt idx="94">
                  <c:v>760.66479000000004</c:v>
                </c:pt>
                <c:pt idx="95">
                  <c:v>760.66441999999995</c:v>
                </c:pt>
                <c:pt idx="96">
                  <c:v>760.67412999999999</c:v>
                </c:pt>
                <c:pt idx="97">
                  <c:v>760.67327</c:v>
                </c:pt>
                <c:pt idx="98">
                  <c:v>760.66510000000005</c:v>
                </c:pt>
                <c:pt idx="99">
                  <c:v>760.65728000000001</c:v>
                </c:pt>
                <c:pt idx="100">
                  <c:v>760.65788999999995</c:v>
                </c:pt>
                <c:pt idx="101">
                  <c:v>760.63585999999998</c:v>
                </c:pt>
                <c:pt idx="102">
                  <c:v>760.64275999999995</c:v>
                </c:pt>
                <c:pt idx="103">
                  <c:v>760.66869999999994</c:v>
                </c:pt>
                <c:pt idx="104">
                  <c:v>760.66528000000005</c:v>
                </c:pt>
                <c:pt idx="105">
                  <c:v>760.68060000000003</c:v>
                </c:pt>
                <c:pt idx="106">
                  <c:v>760.63622999999995</c:v>
                </c:pt>
                <c:pt idx="107">
                  <c:v>760.63494000000003</c:v>
                </c:pt>
                <c:pt idx="108">
                  <c:v>760.64080000000001</c:v>
                </c:pt>
                <c:pt idx="109">
                  <c:v>760.63256000000001</c:v>
                </c:pt>
                <c:pt idx="110">
                  <c:v>760.63458000000003</c:v>
                </c:pt>
                <c:pt idx="111">
                  <c:v>760.63531</c:v>
                </c:pt>
                <c:pt idx="112">
                  <c:v>760.64575000000002</c:v>
                </c:pt>
                <c:pt idx="113">
                  <c:v>760.63391000000001</c:v>
                </c:pt>
                <c:pt idx="114">
                  <c:v>760.62920999999994</c:v>
                </c:pt>
                <c:pt idx="115">
                  <c:v>760.65337999999997</c:v>
                </c:pt>
                <c:pt idx="116">
                  <c:v>760.62860000000001</c:v>
                </c:pt>
                <c:pt idx="117">
                  <c:v>760.63121999999998</c:v>
                </c:pt>
                <c:pt idx="118">
                  <c:v>760.62243000000001</c:v>
                </c:pt>
                <c:pt idx="119">
                  <c:v>760.63280999999995</c:v>
                </c:pt>
                <c:pt idx="120">
                  <c:v>760.62048000000004</c:v>
                </c:pt>
                <c:pt idx="121">
                  <c:v>760.60919000000001</c:v>
                </c:pt>
                <c:pt idx="122">
                  <c:v>760.62181999999996</c:v>
                </c:pt>
                <c:pt idx="123">
                  <c:v>760.61505</c:v>
                </c:pt>
                <c:pt idx="124">
                  <c:v>760.61668999999995</c:v>
                </c:pt>
                <c:pt idx="125">
                  <c:v>760.60771999999997</c:v>
                </c:pt>
                <c:pt idx="126">
                  <c:v>760.60211000000004</c:v>
                </c:pt>
                <c:pt idx="127">
                  <c:v>760.63372000000004</c:v>
                </c:pt>
                <c:pt idx="128">
                  <c:v>760.61499000000003</c:v>
                </c:pt>
                <c:pt idx="129">
                  <c:v>760.64367000000004</c:v>
                </c:pt>
                <c:pt idx="130">
                  <c:v>760.61321999999996</c:v>
                </c:pt>
                <c:pt idx="131">
                  <c:v>760.62743999999998</c:v>
                </c:pt>
                <c:pt idx="132">
                  <c:v>760.64331000000004</c:v>
                </c:pt>
                <c:pt idx="133">
                  <c:v>760.62036000000001</c:v>
                </c:pt>
                <c:pt idx="134">
                  <c:v>760.63549</c:v>
                </c:pt>
                <c:pt idx="135">
                  <c:v>760.61242000000004</c:v>
                </c:pt>
                <c:pt idx="136">
                  <c:v>760.62267999999995</c:v>
                </c:pt>
                <c:pt idx="137">
                  <c:v>760.63725999999997</c:v>
                </c:pt>
                <c:pt idx="138">
                  <c:v>760.61364000000003</c:v>
                </c:pt>
                <c:pt idx="139">
                  <c:v>760.58789000000002</c:v>
                </c:pt>
                <c:pt idx="140">
                  <c:v>760.58055999999999</c:v>
                </c:pt>
                <c:pt idx="141">
                  <c:v>760.57164999999998</c:v>
                </c:pt>
                <c:pt idx="142">
                  <c:v>760.56744000000003</c:v>
                </c:pt>
                <c:pt idx="143">
                  <c:v>760.55853000000002</c:v>
                </c:pt>
                <c:pt idx="144">
                  <c:v>760.55627000000004</c:v>
                </c:pt>
                <c:pt idx="145">
                  <c:v>760.56799000000001</c:v>
                </c:pt>
                <c:pt idx="146">
                  <c:v>760.57037000000003</c:v>
                </c:pt>
                <c:pt idx="147">
                  <c:v>760.56732</c:v>
                </c:pt>
                <c:pt idx="148">
                  <c:v>760.58281999999997</c:v>
                </c:pt>
                <c:pt idx="149">
                  <c:v>760.56762000000003</c:v>
                </c:pt>
                <c:pt idx="150">
                  <c:v>760.59069</c:v>
                </c:pt>
                <c:pt idx="151">
                  <c:v>760.58592999999996</c:v>
                </c:pt>
                <c:pt idx="152">
                  <c:v>760.61302999999998</c:v>
                </c:pt>
                <c:pt idx="153">
                  <c:v>760.61321999999996</c:v>
                </c:pt>
                <c:pt idx="154">
                  <c:v>760.59411</c:v>
                </c:pt>
                <c:pt idx="155">
                  <c:v>760.60320999999999</c:v>
                </c:pt>
                <c:pt idx="156">
                  <c:v>760.59411</c:v>
                </c:pt>
                <c:pt idx="157">
                  <c:v>760.62505999999996</c:v>
                </c:pt>
                <c:pt idx="158">
                  <c:v>760.59898999999996</c:v>
                </c:pt>
                <c:pt idx="159">
                  <c:v>760.57592</c:v>
                </c:pt>
                <c:pt idx="160">
                  <c:v>760.56718999999998</c:v>
                </c:pt>
                <c:pt idx="161">
                  <c:v>760.59813999999994</c:v>
                </c:pt>
                <c:pt idx="162">
                  <c:v>760.60326999999995</c:v>
                </c:pt>
                <c:pt idx="163">
                  <c:v>760.58812999999998</c:v>
                </c:pt>
                <c:pt idx="164">
                  <c:v>760.59234000000004</c:v>
                </c:pt>
                <c:pt idx="165">
                  <c:v>760.59843999999998</c:v>
                </c:pt>
                <c:pt idx="166">
                  <c:v>760.60937000000001</c:v>
                </c:pt>
                <c:pt idx="167">
                  <c:v>760.60473000000002</c:v>
                </c:pt>
                <c:pt idx="168">
                  <c:v>760.62725</c:v>
                </c:pt>
                <c:pt idx="169">
                  <c:v>760.60118999999997</c:v>
                </c:pt>
                <c:pt idx="170">
                  <c:v>760.62199999999996</c:v>
                </c:pt>
                <c:pt idx="171">
                  <c:v>760.63274999999999</c:v>
                </c:pt>
                <c:pt idx="172">
                  <c:v>760.63232000000005</c:v>
                </c:pt>
                <c:pt idx="173">
                  <c:v>760.65795000000003</c:v>
                </c:pt>
                <c:pt idx="174">
                  <c:v>760.64666</c:v>
                </c:pt>
                <c:pt idx="175">
                  <c:v>760.61906999999997</c:v>
                </c:pt>
                <c:pt idx="176">
                  <c:v>760.62976000000003</c:v>
                </c:pt>
                <c:pt idx="177">
                  <c:v>760.63507000000004</c:v>
                </c:pt>
                <c:pt idx="178">
                  <c:v>760.64134999999999</c:v>
                </c:pt>
                <c:pt idx="179">
                  <c:v>760.63421000000005</c:v>
                </c:pt>
                <c:pt idx="180">
                  <c:v>760.62639999999999</c:v>
                </c:pt>
                <c:pt idx="181">
                  <c:v>760.61657000000002</c:v>
                </c:pt>
                <c:pt idx="182">
                  <c:v>760.62437999999997</c:v>
                </c:pt>
                <c:pt idx="183">
                  <c:v>760.64184</c:v>
                </c:pt>
                <c:pt idx="184">
                  <c:v>760.65142000000003</c:v>
                </c:pt>
                <c:pt idx="185">
                  <c:v>760.64416000000006</c:v>
                </c:pt>
                <c:pt idx="186">
                  <c:v>760.62341000000004</c:v>
                </c:pt>
                <c:pt idx="187">
                  <c:v>760.61431000000005</c:v>
                </c:pt>
                <c:pt idx="188">
                  <c:v>760.58154000000002</c:v>
                </c:pt>
                <c:pt idx="189">
                  <c:v>760.57420999999999</c:v>
                </c:pt>
                <c:pt idx="190">
                  <c:v>760.58361000000002</c:v>
                </c:pt>
                <c:pt idx="191">
                  <c:v>760.57592</c:v>
                </c:pt>
                <c:pt idx="192">
                  <c:v>760.55889000000002</c:v>
                </c:pt>
                <c:pt idx="193">
                  <c:v>760.58519999999999</c:v>
                </c:pt>
                <c:pt idx="194">
                  <c:v>760.58092999999997</c:v>
                </c:pt>
                <c:pt idx="195">
                  <c:v>760.58092999999997</c:v>
                </c:pt>
                <c:pt idx="196">
                  <c:v>760.60411999999997</c:v>
                </c:pt>
                <c:pt idx="197">
                  <c:v>760.57275000000004</c:v>
                </c:pt>
                <c:pt idx="198">
                  <c:v>760.58208999999999</c:v>
                </c:pt>
                <c:pt idx="199">
                  <c:v>760.59625000000005</c:v>
                </c:pt>
                <c:pt idx="200">
                  <c:v>760.59252000000004</c:v>
                </c:pt>
                <c:pt idx="201">
                  <c:v>760.58459000000005</c:v>
                </c:pt>
                <c:pt idx="202">
                  <c:v>760.58239000000003</c:v>
                </c:pt>
                <c:pt idx="203">
                  <c:v>760.60369000000003</c:v>
                </c:pt>
                <c:pt idx="204">
                  <c:v>760.58403999999996</c:v>
                </c:pt>
                <c:pt idx="205">
                  <c:v>760.58874000000003</c:v>
                </c:pt>
                <c:pt idx="206">
                  <c:v>760.57275000000004</c:v>
                </c:pt>
                <c:pt idx="207">
                  <c:v>760.58758</c:v>
                </c:pt>
                <c:pt idx="208">
                  <c:v>760.60211000000004</c:v>
                </c:pt>
                <c:pt idx="209">
                  <c:v>760.57501000000002</c:v>
                </c:pt>
                <c:pt idx="210">
                  <c:v>760.61413000000005</c:v>
                </c:pt>
                <c:pt idx="211">
                  <c:v>760.59820000000002</c:v>
                </c:pt>
                <c:pt idx="212">
                  <c:v>760.56744000000003</c:v>
                </c:pt>
                <c:pt idx="213">
                  <c:v>760.59789999999998</c:v>
                </c:pt>
                <c:pt idx="214">
                  <c:v>760.60485000000006</c:v>
                </c:pt>
                <c:pt idx="215">
                  <c:v>760.59094000000005</c:v>
                </c:pt>
                <c:pt idx="216">
                  <c:v>760.62492999999995</c:v>
                </c:pt>
                <c:pt idx="217">
                  <c:v>760.60844999999995</c:v>
                </c:pt>
                <c:pt idx="218">
                  <c:v>760.62860000000001</c:v>
                </c:pt>
                <c:pt idx="219">
                  <c:v>760.62022999999999</c:v>
                </c:pt>
                <c:pt idx="220">
                  <c:v>760.60900000000004</c:v>
                </c:pt>
                <c:pt idx="221">
                  <c:v>760.60919000000001</c:v>
                </c:pt>
                <c:pt idx="222">
                  <c:v>760.60509999999999</c:v>
                </c:pt>
                <c:pt idx="223">
                  <c:v>760.60009000000002</c:v>
                </c:pt>
                <c:pt idx="224">
                  <c:v>760.60051999999996</c:v>
                </c:pt>
                <c:pt idx="225">
                  <c:v>760.59564</c:v>
                </c:pt>
                <c:pt idx="226">
                  <c:v>760.58325000000002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D33-4D38-B247-E7F6AA9A7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  <c:min val="0.6770000000000001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 (PDT)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5207989726306348"/>
          <c:y val="0.58006131532577587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Sheet1!$B$287:$B$544</c:f>
              <c:numCache>
                <c:formatCode>h:mm:ss</c:formatCode>
                <c:ptCount val="258"/>
                <c:pt idx="0">
                  <c:v>0.66569444444444448</c:v>
                </c:pt>
                <c:pt idx="1">
                  <c:v>0.66570601851851852</c:v>
                </c:pt>
                <c:pt idx="2">
                  <c:v>0.66571759259259256</c:v>
                </c:pt>
                <c:pt idx="3">
                  <c:v>0.66572916666666659</c:v>
                </c:pt>
                <c:pt idx="4">
                  <c:v>0.66574074074074074</c:v>
                </c:pt>
                <c:pt idx="5">
                  <c:v>0.66575231481481478</c:v>
                </c:pt>
                <c:pt idx="6">
                  <c:v>0.66576388888888893</c:v>
                </c:pt>
                <c:pt idx="7">
                  <c:v>0.66577546296296297</c:v>
                </c:pt>
                <c:pt idx="8">
                  <c:v>0.66578703703703701</c:v>
                </c:pt>
                <c:pt idx="9">
                  <c:v>0.66579861111111105</c:v>
                </c:pt>
                <c:pt idx="10">
                  <c:v>0.6658101851851852</c:v>
                </c:pt>
                <c:pt idx="11">
                  <c:v>0.66582175925925924</c:v>
                </c:pt>
                <c:pt idx="12">
                  <c:v>0.66583333333333339</c:v>
                </c:pt>
                <c:pt idx="13">
                  <c:v>0.66584490740740743</c:v>
                </c:pt>
                <c:pt idx="14">
                  <c:v>0.66585648148148147</c:v>
                </c:pt>
                <c:pt idx="15">
                  <c:v>0.6658680555555555</c:v>
                </c:pt>
                <c:pt idx="16">
                  <c:v>0.66587962962962965</c:v>
                </c:pt>
                <c:pt idx="17">
                  <c:v>0.66589120370370369</c:v>
                </c:pt>
                <c:pt idx="18">
                  <c:v>0.66590277777777784</c:v>
                </c:pt>
                <c:pt idx="19">
                  <c:v>0.66591435185185188</c:v>
                </c:pt>
                <c:pt idx="20">
                  <c:v>0.66592592592592592</c:v>
                </c:pt>
                <c:pt idx="21">
                  <c:v>0.66593749999999996</c:v>
                </c:pt>
                <c:pt idx="22">
                  <c:v>0.66594907407407411</c:v>
                </c:pt>
                <c:pt idx="23">
                  <c:v>0.66596064814814815</c:v>
                </c:pt>
                <c:pt idx="24">
                  <c:v>0.66597222222222219</c:v>
                </c:pt>
                <c:pt idx="25">
                  <c:v>0.66598379629629634</c:v>
                </c:pt>
                <c:pt idx="26">
                  <c:v>0.66599537037037038</c:v>
                </c:pt>
                <c:pt idx="27">
                  <c:v>0.66600694444444442</c:v>
                </c:pt>
                <c:pt idx="28">
                  <c:v>0.66601851851851845</c:v>
                </c:pt>
                <c:pt idx="29">
                  <c:v>0.6660300925925926</c:v>
                </c:pt>
                <c:pt idx="30">
                  <c:v>0.66604166666666664</c:v>
                </c:pt>
                <c:pt idx="31">
                  <c:v>0.66605324074074079</c:v>
                </c:pt>
                <c:pt idx="32">
                  <c:v>0.66606481481481483</c:v>
                </c:pt>
                <c:pt idx="33">
                  <c:v>0.66607638888888887</c:v>
                </c:pt>
                <c:pt idx="34">
                  <c:v>0.66608796296296291</c:v>
                </c:pt>
                <c:pt idx="35">
                  <c:v>0.66609953703703706</c:v>
                </c:pt>
                <c:pt idx="36">
                  <c:v>0.6661111111111111</c:v>
                </c:pt>
                <c:pt idx="37">
                  <c:v>0.66612268518518525</c:v>
                </c:pt>
                <c:pt idx="38">
                  <c:v>0.66613425925925929</c:v>
                </c:pt>
                <c:pt idx="39">
                  <c:v>0.66614583333333333</c:v>
                </c:pt>
                <c:pt idx="40">
                  <c:v>0.66615740740740736</c:v>
                </c:pt>
                <c:pt idx="41">
                  <c:v>0.66616898148148151</c:v>
                </c:pt>
                <c:pt idx="42">
                  <c:v>0.66618055555555555</c:v>
                </c:pt>
                <c:pt idx="43">
                  <c:v>0.6661921296296297</c:v>
                </c:pt>
                <c:pt idx="44">
                  <c:v>0.66620370370370374</c:v>
                </c:pt>
                <c:pt idx="45">
                  <c:v>0.66621527777777778</c:v>
                </c:pt>
                <c:pt idx="46">
                  <c:v>0.66666666666666663</c:v>
                </c:pt>
                <c:pt idx="47">
                  <c:v>0.66667824074074078</c:v>
                </c:pt>
                <c:pt idx="48">
                  <c:v>0.66668981481481471</c:v>
                </c:pt>
                <c:pt idx="49">
                  <c:v>0.66670138888888886</c:v>
                </c:pt>
                <c:pt idx="50">
                  <c:v>0.66671296296296301</c:v>
                </c:pt>
                <c:pt idx="51">
                  <c:v>0.66672453703703705</c:v>
                </c:pt>
                <c:pt idx="52">
                  <c:v>0.66673611111111108</c:v>
                </c:pt>
                <c:pt idx="53">
                  <c:v>0.66674768518518512</c:v>
                </c:pt>
                <c:pt idx="54">
                  <c:v>0.66675925925925927</c:v>
                </c:pt>
                <c:pt idx="55">
                  <c:v>0.66677083333333342</c:v>
                </c:pt>
                <c:pt idx="56">
                  <c:v>0.66678240740740735</c:v>
                </c:pt>
                <c:pt idx="57">
                  <c:v>0.6667939814814815</c:v>
                </c:pt>
                <c:pt idx="58">
                  <c:v>0.66680555555555554</c:v>
                </c:pt>
                <c:pt idx="59">
                  <c:v>0.66681712962962969</c:v>
                </c:pt>
                <c:pt idx="60">
                  <c:v>0.66682870370370362</c:v>
                </c:pt>
                <c:pt idx="61">
                  <c:v>0.66684027777777777</c:v>
                </c:pt>
                <c:pt idx="62">
                  <c:v>0.66685185185185192</c:v>
                </c:pt>
                <c:pt idx="63">
                  <c:v>0.66686342592592596</c:v>
                </c:pt>
                <c:pt idx="64">
                  <c:v>0.66686342592592596</c:v>
                </c:pt>
                <c:pt idx="65">
                  <c:v>0.666875</c:v>
                </c:pt>
                <c:pt idx="66">
                  <c:v>0.66688657407407403</c:v>
                </c:pt>
                <c:pt idx="67">
                  <c:v>0.66689814814814818</c:v>
                </c:pt>
                <c:pt idx="68">
                  <c:v>0.66690972222222211</c:v>
                </c:pt>
                <c:pt idx="69">
                  <c:v>0.66692129629629626</c:v>
                </c:pt>
                <c:pt idx="70">
                  <c:v>0.66693287037037041</c:v>
                </c:pt>
                <c:pt idx="71">
                  <c:v>0.66694444444444445</c:v>
                </c:pt>
                <c:pt idx="72">
                  <c:v>0.66695601851851849</c:v>
                </c:pt>
                <c:pt idx="73">
                  <c:v>0.66696759259259253</c:v>
                </c:pt>
                <c:pt idx="74">
                  <c:v>0.66697916666666668</c:v>
                </c:pt>
                <c:pt idx="75">
                  <c:v>0.66699074074074083</c:v>
                </c:pt>
                <c:pt idx="76">
                  <c:v>0.66700231481481476</c:v>
                </c:pt>
                <c:pt idx="77">
                  <c:v>0.66701388888888891</c:v>
                </c:pt>
                <c:pt idx="78">
                  <c:v>0.66702546296296295</c:v>
                </c:pt>
                <c:pt idx="79">
                  <c:v>0.66703703703703709</c:v>
                </c:pt>
                <c:pt idx="80">
                  <c:v>0.66704861111111102</c:v>
                </c:pt>
                <c:pt idx="81">
                  <c:v>0.66706018518518517</c:v>
                </c:pt>
                <c:pt idx="82">
                  <c:v>0.66707175925925932</c:v>
                </c:pt>
                <c:pt idx="83">
                  <c:v>0.66708333333333336</c:v>
                </c:pt>
                <c:pt idx="84">
                  <c:v>0.66740740740740734</c:v>
                </c:pt>
                <c:pt idx="85">
                  <c:v>0.66741898148148149</c:v>
                </c:pt>
                <c:pt idx="86">
                  <c:v>0.66743055555555564</c:v>
                </c:pt>
                <c:pt idx="87">
                  <c:v>0.66744212962962957</c:v>
                </c:pt>
                <c:pt idx="88">
                  <c:v>0.66745370370370372</c:v>
                </c:pt>
                <c:pt idx="89">
                  <c:v>0.66746527777777775</c:v>
                </c:pt>
                <c:pt idx="90">
                  <c:v>0.66746527777777775</c:v>
                </c:pt>
                <c:pt idx="91">
                  <c:v>0.6674768518518519</c:v>
                </c:pt>
                <c:pt idx="92">
                  <c:v>0.66748842592592583</c:v>
                </c:pt>
                <c:pt idx="93">
                  <c:v>0.66749999999999998</c:v>
                </c:pt>
                <c:pt idx="94">
                  <c:v>0.66751157407407413</c:v>
                </c:pt>
                <c:pt idx="95">
                  <c:v>0.66752314814814817</c:v>
                </c:pt>
                <c:pt idx="96">
                  <c:v>0.66753472222222221</c:v>
                </c:pt>
                <c:pt idx="97">
                  <c:v>0.66754629629629625</c:v>
                </c:pt>
                <c:pt idx="98">
                  <c:v>0.6675578703703704</c:v>
                </c:pt>
                <c:pt idx="99">
                  <c:v>0.66756944444444455</c:v>
                </c:pt>
                <c:pt idx="100">
                  <c:v>0.66758101851851848</c:v>
                </c:pt>
                <c:pt idx="101">
                  <c:v>0.66759259259259263</c:v>
                </c:pt>
                <c:pt idx="102">
                  <c:v>0.66760416666666667</c:v>
                </c:pt>
                <c:pt idx="103">
                  <c:v>0.6676157407407407</c:v>
                </c:pt>
                <c:pt idx="104">
                  <c:v>0.66762731481481474</c:v>
                </c:pt>
                <c:pt idx="105">
                  <c:v>0.66763888888888889</c:v>
                </c:pt>
                <c:pt idx="106">
                  <c:v>0.66765046296296304</c:v>
                </c:pt>
                <c:pt idx="107">
                  <c:v>0.66766203703703697</c:v>
                </c:pt>
                <c:pt idx="108">
                  <c:v>0.66767361111111112</c:v>
                </c:pt>
                <c:pt idx="109">
                  <c:v>0.66768518518518516</c:v>
                </c:pt>
                <c:pt idx="110">
                  <c:v>0.66769675925925931</c:v>
                </c:pt>
                <c:pt idx="111">
                  <c:v>0.66770833333333324</c:v>
                </c:pt>
                <c:pt idx="112">
                  <c:v>0.66771990740740739</c:v>
                </c:pt>
                <c:pt idx="113">
                  <c:v>0.66773148148148154</c:v>
                </c:pt>
                <c:pt idx="114">
                  <c:v>0.66774305555555558</c:v>
                </c:pt>
                <c:pt idx="115">
                  <c:v>0.66775462962962961</c:v>
                </c:pt>
                <c:pt idx="116">
                  <c:v>0.66776620370370365</c:v>
                </c:pt>
                <c:pt idx="117">
                  <c:v>0.6677777777777778</c:v>
                </c:pt>
                <c:pt idx="118">
                  <c:v>0.66778935185185195</c:v>
                </c:pt>
                <c:pt idx="119">
                  <c:v>0.66780092592592588</c:v>
                </c:pt>
                <c:pt idx="120">
                  <c:v>0.66781250000000003</c:v>
                </c:pt>
                <c:pt idx="121">
                  <c:v>0.66782407407407407</c:v>
                </c:pt>
                <c:pt idx="122">
                  <c:v>0.66783564814814822</c:v>
                </c:pt>
                <c:pt idx="123">
                  <c:v>0.66784722222222215</c:v>
                </c:pt>
                <c:pt idx="124">
                  <c:v>0.6678587962962963</c:v>
                </c:pt>
                <c:pt idx="125">
                  <c:v>0.66787037037037045</c:v>
                </c:pt>
                <c:pt idx="126">
                  <c:v>0.66788194444444438</c:v>
                </c:pt>
                <c:pt idx="127">
                  <c:v>0.66789351851851853</c:v>
                </c:pt>
                <c:pt idx="128">
                  <c:v>0.66790509259259256</c:v>
                </c:pt>
                <c:pt idx="129">
                  <c:v>0.66829861111111111</c:v>
                </c:pt>
                <c:pt idx="130">
                  <c:v>0.66831018518518526</c:v>
                </c:pt>
                <c:pt idx="131">
                  <c:v>0.6683217592592593</c:v>
                </c:pt>
                <c:pt idx="132">
                  <c:v>0.66833333333333333</c:v>
                </c:pt>
                <c:pt idx="133">
                  <c:v>0.66834490740740737</c:v>
                </c:pt>
                <c:pt idx="134">
                  <c:v>0.66835648148148152</c:v>
                </c:pt>
                <c:pt idx="135">
                  <c:v>0.66836805555555545</c:v>
                </c:pt>
                <c:pt idx="136">
                  <c:v>0.6683796296296296</c:v>
                </c:pt>
                <c:pt idx="137">
                  <c:v>0.66839120370370375</c:v>
                </c:pt>
                <c:pt idx="138">
                  <c:v>0.66840277777777779</c:v>
                </c:pt>
                <c:pt idx="139">
                  <c:v>0.66841435185185183</c:v>
                </c:pt>
                <c:pt idx="140">
                  <c:v>0.66842592592592587</c:v>
                </c:pt>
                <c:pt idx="141">
                  <c:v>0.66843750000000002</c:v>
                </c:pt>
                <c:pt idx="142">
                  <c:v>0.66844907407407417</c:v>
                </c:pt>
                <c:pt idx="143">
                  <c:v>0.6684606481481481</c:v>
                </c:pt>
                <c:pt idx="144">
                  <c:v>0.66847222222222225</c:v>
                </c:pt>
                <c:pt idx="145">
                  <c:v>0.66848379629629628</c:v>
                </c:pt>
                <c:pt idx="146">
                  <c:v>0.66849537037037043</c:v>
                </c:pt>
                <c:pt idx="147">
                  <c:v>0.66850694444444436</c:v>
                </c:pt>
                <c:pt idx="148">
                  <c:v>0.66851851851851851</c:v>
                </c:pt>
                <c:pt idx="149">
                  <c:v>0.66853009259259266</c:v>
                </c:pt>
                <c:pt idx="150">
                  <c:v>0.6685416666666667</c:v>
                </c:pt>
                <c:pt idx="151">
                  <c:v>0.66855324074074074</c:v>
                </c:pt>
                <c:pt idx="152">
                  <c:v>0.66856481481481478</c:v>
                </c:pt>
                <c:pt idx="153">
                  <c:v>0.66857638888888893</c:v>
                </c:pt>
                <c:pt idx="154">
                  <c:v>0.66858796296296286</c:v>
                </c:pt>
                <c:pt idx="155">
                  <c:v>0.66859953703703701</c:v>
                </c:pt>
                <c:pt idx="156">
                  <c:v>0.66861111111111116</c:v>
                </c:pt>
                <c:pt idx="157">
                  <c:v>0.66862268518518519</c:v>
                </c:pt>
                <c:pt idx="158">
                  <c:v>0.66863425925925923</c:v>
                </c:pt>
                <c:pt idx="159">
                  <c:v>0.66864583333333327</c:v>
                </c:pt>
                <c:pt idx="160">
                  <c:v>0.66865740740740742</c:v>
                </c:pt>
                <c:pt idx="161">
                  <c:v>0.66866898148148157</c:v>
                </c:pt>
                <c:pt idx="162">
                  <c:v>0.6686805555555555</c:v>
                </c:pt>
                <c:pt idx="163">
                  <c:v>0.66869212962962965</c:v>
                </c:pt>
                <c:pt idx="164">
                  <c:v>0.66870370370370369</c:v>
                </c:pt>
                <c:pt idx="165">
                  <c:v>0.66871527777777784</c:v>
                </c:pt>
                <c:pt idx="166">
                  <c:v>0.66872685185185177</c:v>
                </c:pt>
                <c:pt idx="167">
                  <c:v>0.66873842592592592</c:v>
                </c:pt>
                <c:pt idx="168">
                  <c:v>0.66875000000000007</c:v>
                </c:pt>
                <c:pt idx="169">
                  <c:v>0.66876157407407411</c:v>
                </c:pt>
                <c:pt idx="170">
                  <c:v>0.66877314814814814</c:v>
                </c:pt>
                <c:pt idx="171">
                  <c:v>0.66928240740740741</c:v>
                </c:pt>
                <c:pt idx="172">
                  <c:v>0.66929398148148145</c:v>
                </c:pt>
                <c:pt idx="173">
                  <c:v>0.66930555555555549</c:v>
                </c:pt>
                <c:pt idx="174">
                  <c:v>0.66931712962962964</c:v>
                </c:pt>
                <c:pt idx="175">
                  <c:v>0.66932870370370379</c:v>
                </c:pt>
                <c:pt idx="176">
                  <c:v>0.66934027777777771</c:v>
                </c:pt>
                <c:pt idx="177">
                  <c:v>0.66935185185185186</c:v>
                </c:pt>
                <c:pt idx="178">
                  <c:v>0.6693634259259259</c:v>
                </c:pt>
                <c:pt idx="179">
                  <c:v>0.66937500000000005</c:v>
                </c:pt>
                <c:pt idx="180">
                  <c:v>0.66938657407407398</c:v>
                </c:pt>
                <c:pt idx="181">
                  <c:v>0.66939814814814813</c:v>
                </c:pt>
                <c:pt idx="182">
                  <c:v>0.66940972222222228</c:v>
                </c:pt>
                <c:pt idx="183">
                  <c:v>0.66942129629629632</c:v>
                </c:pt>
                <c:pt idx="184">
                  <c:v>0.66943287037037036</c:v>
                </c:pt>
                <c:pt idx="185">
                  <c:v>0.6694444444444444</c:v>
                </c:pt>
                <c:pt idx="186">
                  <c:v>0.66945601851851855</c:v>
                </c:pt>
                <c:pt idx="187">
                  <c:v>0.6694675925925927</c:v>
                </c:pt>
                <c:pt idx="188">
                  <c:v>0.66947916666666663</c:v>
                </c:pt>
                <c:pt idx="189">
                  <c:v>0.66949074074074078</c:v>
                </c:pt>
                <c:pt idx="190">
                  <c:v>0.66950231481481481</c:v>
                </c:pt>
                <c:pt idx="191">
                  <c:v>0.66951388888888885</c:v>
                </c:pt>
                <c:pt idx="192">
                  <c:v>0.66952546296296289</c:v>
                </c:pt>
                <c:pt idx="193">
                  <c:v>0.66953703703703704</c:v>
                </c:pt>
                <c:pt idx="194">
                  <c:v>0.66954861111111119</c:v>
                </c:pt>
                <c:pt idx="195">
                  <c:v>0.66956018518518512</c:v>
                </c:pt>
                <c:pt idx="196">
                  <c:v>0.66957175925925927</c:v>
                </c:pt>
                <c:pt idx="197">
                  <c:v>0.66958333333333331</c:v>
                </c:pt>
                <c:pt idx="198">
                  <c:v>0.66959490740740746</c:v>
                </c:pt>
                <c:pt idx="199">
                  <c:v>0.66960648148148139</c:v>
                </c:pt>
                <c:pt idx="200">
                  <c:v>0.66961805555555554</c:v>
                </c:pt>
                <c:pt idx="201">
                  <c:v>0.66962962962962969</c:v>
                </c:pt>
                <c:pt idx="202">
                  <c:v>0.66964120370370372</c:v>
                </c:pt>
                <c:pt idx="203">
                  <c:v>0.66965277777777776</c:v>
                </c:pt>
                <c:pt idx="204">
                  <c:v>0.6696643518518518</c:v>
                </c:pt>
                <c:pt idx="205">
                  <c:v>0.66967592592592595</c:v>
                </c:pt>
                <c:pt idx="206">
                  <c:v>0.6696875000000001</c:v>
                </c:pt>
                <c:pt idx="207">
                  <c:v>0.66969907407407403</c:v>
                </c:pt>
                <c:pt idx="208">
                  <c:v>0.66969907407407403</c:v>
                </c:pt>
                <c:pt idx="209">
                  <c:v>0.66971064814814818</c:v>
                </c:pt>
                <c:pt idx="210">
                  <c:v>0.66972222222222222</c:v>
                </c:pt>
                <c:pt idx="211">
                  <c:v>0.66973379629629637</c:v>
                </c:pt>
                <c:pt idx="212">
                  <c:v>0.6697453703703703</c:v>
                </c:pt>
                <c:pt idx="213">
                  <c:v>0.66975694444444445</c:v>
                </c:pt>
                <c:pt idx="214">
                  <c:v>0.6697685185185186</c:v>
                </c:pt>
                <c:pt idx="215">
                  <c:v>0.66978009259259252</c:v>
                </c:pt>
                <c:pt idx="216">
                  <c:v>0.66979166666666667</c:v>
                </c:pt>
                <c:pt idx="217">
                  <c:v>0.66980324074074071</c:v>
                </c:pt>
                <c:pt idx="218">
                  <c:v>0.67019675925925926</c:v>
                </c:pt>
                <c:pt idx="219">
                  <c:v>0.67020833333333341</c:v>
                </c:pt>
                <c:pt idx="220">
                  <c:v>0.67021990740740733</c:v>
                </c:pt>
                <c:pt idx="221">
                  <c:v>0.67023148148148148</c:v>
                </c:pt>
                <c:pt idx="222">
                  <c:v>0.67024305555555552</c:v>
                </c:pt>
                <c:pt idx="223">
                  <c:v>0.67025462962962967</c:v>
                </c:pt>
                <c:pt idx="224">
                  <c:v>0.6702662037037036</c:v>
                </c:pt>
                <c:pt idx="225">
                  <c:v>0.67027777777777775</c:v>
                </c:pt>
                <c:pt idx="226">
                  <c:v>0.6702893518518519</c:v>
                </c:pt>
                <c:pt idx="227">
                  <c:v>0.67030092592592594</c:v>
                </c:pt>
                <c:pt idx="228">
                  <c:v>0.67031249999999998</c:v>
                </c:pt>
                <c:pt idx="229">
                  <c:v>0.67032407407407402</c:v>
                </c:pt>
                <c:pt idx="230">
                  <c:v>0.67033564814814817</c:v>
                </c:pt>
                <c:pt idx="231">
                  <c:v>0.67034722222222232</c:v>
                </c:pt>
                <c:pt idx="232">
                  <c:v>0.67035879629629624</c:v>
                </c:pt>
                <c:pt idx="233">
                  <c:v>0.67037037037037039</c:v>
                </c:pt>
                <c:pt idx="234">
                  <c:v>0.67038194444444443</c:v>
                </c:pt>
                <c:pt idx="235">
                  <c:v>0.67039351851851858</c:v>
                </c:pt>
                <c:pt idx="236">
                  <c:v>0.67040509259259251</c:v>
                </c:pt>
                <c:pt idx="237">
                  <c:v>0.67041666666666666</c:v>
                </c:pt>
                <c:pt idx="238">
                  <c:v>0.67042824074074081</c:v>
                </c:pt>
                <c:pt idx="239">
                  <c:v>0.67043981481481485</c:v>
                </c:pt>
                <c:pt idx="240">
                  <c:v>0.67045138888888889</c:v>
                </c:pt>
                <c:pt idx="241">
                  <c:v>0.67046296296296293</c:v>
                </c:pt>
                <c:pt idx="242">
                  <c:v>0.67047453703703708</c:v>
                </c:pt>
                <c:pt idx="243">
                  <c:v>0.67048611111111101</c:v>
                </c:pt>
                <c:pt idx="244">
                  <c:v>0.67049768518518515</c:v>
                </c:pt>
                <c:pt idx="245">
                  <c:v>0.6705092592592593</c:v>
                </c:pt>
                <c:pt idx="246">
                  <c:v>0.6705092592592593</c:v>
                </c:pt>
                <c:pt idx="247">
                  <c:v>0.67052083333333334</c:v>
                </c:pt>
                <c:pt idx="248">
                  <c:v>0.67053240740740738</c:v>
                </c:pt>
                <c:pt idx="249">
                  <c:v>0.67054398148148142</c:v>
                </c:pt>
                <c:pt idx="250">
                  <c:v>0.67055555555555557</c:v>
                </c:pt>
                <c:pt idx="251">
                  <c:v>0.67056712962962972</c:v>
                </c:pt>
                <c:pt idx="252">
                  <c:v>0.67057870370370365</c:v>
                </c:pt>
                <c:pt idx="253">
                  <c:v>0.6705902777777778</c:v>
                </c:pt>
                <c:pt idx="254">
                  <c:v>0.67060185185185184</c:v>
                </c:pt>
                <c:pt idx="255">
                  <c:v>0.67061342592592599</c:v>
                </c:pt>
                <c:pt idx="256">
                  <c:v>0.67062499999999992</c:v>
                </c:pt>
                <c:pt idx="257">
                  <c:v>0.67063657407407407</c:v>
                </c:pt>
              </c:numCache>
            </c:numRef>
          </c:xVal>
          <c:yVal>
            <c:numRef>
              <c:f>Sheet1!$C$287:$C$544</c:f>
              <c:numCache>
                <c:formatCode>General</c:formatCode>
                <c:ptCount val="258"/>
                <c:pt idx="0">
                  <c:v>22.37</c:v>
                </c:pt>
                <c:pt idx="1">
                  <c:v>22.55</c:v>
                </c:pt>
                <c:pt idx="2">
                  <c:v>22.35</c:v>
                </c:pt>
                <c:pt idx="3">
                  <c:v>22.27</c:v>
                </c:pt>
                <c:pt idx="4">
                  <c:v>22.05</c:v>
                </c:pt>
                <c:pt idx="5">
                  <c:v>22.29</c:v>
                </c:pt>
                <c:pt idx="6">
                  <c:v>22.33</c:v>
                </c:pt>
                <c:pt idx="7">
                  <c:v>22.43</c:v>
                </c:pt>
                <c:pt idx="8">
                  <c:v>22.37</c:v>
                </c:pt>
                <c:pt idx="9">
                  <c:v>22.15</c:v>
                </c:pt>
                <c:pt idx="10">
                  <c:v>22.27</c:v>
                </c:pt>
                <c:pt idx="11">
                  <c:v>22.31</c:v>
                </c:pt>
                <c:pt idx="12">
                  <c:v>22.35</c:v>
                </c:pt>
                <c:pt idx="13">
                  <c:v>21.95</c:v>
                </c:pt>
                <c:pt idx="14">
                  <c:v>22.25</c:v>
                </c:pt>
                <c:pt idx="15">
                  <c:v>22.01</c:v>
                </c:pt>
                <c:pt idx="16">
                  <c:v>21.99</c:v>
                </c:pt>
                <c:pt idx="17">
                  <c:v>22.25</c:v>
                </c:pt>
                <c:pt idx="18">
                  <c:v>22.37</c:v>
                </c:pt>
                <c:pt idx="19">
                  <c:v>22.15</c:v>
                </c:pt>
                <c:pt idx="20">
                  <c:v>22.11</c:v>
                </c:pt>
                <c:pt idx="21">
                  <c:v>22.29</c:v>
                </c:pt>
                <c:pt idx="22">
                  <c:v>22.11</c:v>
                </c:pt>
                <c:pt idx="23">
                  <c:v>22.17</c:v>
                </c:pt>
                <c:pt idx="24">
                  <c:v>22.09</c:v>
                </c:pt>
                <c:pt idx="25">
                  <c:v>22.21</c:v>
                </c:pt>
                <c:pt idx="26">
                  <c:v>22.25</c:v>
                </c:pt>
                <c:pt idx="27">
                  <c:v>22.23</c:v>
                </c:pt>
                <c:pt idx="28">
                  <c:v>22.29</c:v>
                </c:pt>
                <c:pt idx="29">
                  <c:v>22.17</c:v>
                </c:pt>
                <c:pt idx="30">
                  <c:v>22.05</c:v>
                </c:pt>
                <c:pt idx="31">
                  <c:v>21.85</c:v>
                </c:pt>
                <c:pt idx="32">
                  <c:v>21.95</c:v>
                </c:pt>
                <c:pt idx="33">
                  <c:v>21.89</c:v>
                </c:pt>
                <c:pt idx="34">
                  <c:v>21.87</c:v>
                </c:pt>
                <c:pt idx="35">
                  <c:v>21.73</c:v>
                </c:pt>
                <c:pt idx="36">
                  <c:v>21.69</c:v>
                </c:pt>
                <c:pt idx="37">
                  <c:v>21.67</c:v>
                </c:pt>
                <c:pt idx="38">
                  <c:v>21.77</c:v>
                </c:pt>
                <c:pt idx="39">
                  <c:v>21.57</c:v>
                </c:pt>
                <c:pt idx="40">
                  <c:v>21.59</c:v>
                </c:pt>
                <c:pt idx="41">
                  <c:v>21.77</c:v>
                </c:pt>
                <c:pt idx="42">
                  <c:v>21.77</c:v>
                </c:pt>
                <c:pt idx="43">
                  <c:v>21.47</c:v>
                </c:pt>
                <c:pt idx="44">
                  <c:v>21.77</c:v>
                </c:pt>
                <c:pt idx="45">
                  <c:v>20.83</c:v>
                </c:pt>
                <c:pt idx="46">
                  <c:v>19.149999999999999</c:v>
                </c:pt>
                <c:pt idx="47">
                  <c:v>19.37</c:v>
                </c:pt>
                <c:pt idx="48">
                  <c:v>19.73</c:v>
                </c:pt>
                <c:pt idx="49">
                  <c:v>18.41</c:v>
                </c:pt>
                <c:pt idx="50">
                  <c:v>19.13</c:v>
                </c:pt>
                <c:pt idx="51">
                  <c:v>19.71</c:v>
                </c:pt>
                <c:pt idx="52">
                  <c:v>19.989999999999998</c:v>
                </c:pt>
                <c:pt idx="53">
                  <c:v>19.77</c:v>
                </c:pt>
                <c:pt idx="54">
                  <c:v>19.55</c:v>
                </c:pt>
                <c:pt idx="55">
                  <c:v>19.13</c:v>
                </c:pt>
                <c:pt idx="56">
                  <c:v>19.670000000000002</c:v>
                </c:pt>
                <c:pt idx="57">
                  <c:v>19.649999999999999</c:v>
                </c:pt>
                <c:pt idx="58">
                  <c:v>19.510000000000002</c:v>
                </c:pt>
                <c:pt idx="59">
                  <c:v>19.59</c:v>
                </c:pt>
                <c:pt idx="60">
                  <c:v>19.690000000000001</c:v>
                </c:pt>
                <c:pt idx="61">
                  <c:v>19.55</c:v>
                </c:pt>
                <c:pt idx="62">
                  <c:v>19.61</c:v>
                </c:pt>
                <c:pt idx="63">
                  <c:v>19.71</c:v>
                </c:pt>
                <c:pt idx="64">
                  <c:v>19.21</c:v>
                </c:pt>
                <c:pt idx="65">
                  <c:v>19.55</c:v>
                </c:pt>
                <c:pt idx="66">
                  <c:v>19.510000000000002</c:v>
                </c:pt>
                <c:pt idx="67">
                  <c:v>19.61</c:v>
                </c:pt>
                <c:pt idx="68">
                  <c:v>19.97</c:v>
                </c:pt>
                <c:pt idx="69">
                  <c:v>19.809999999999999</c:v>
                </c:pt>
                <c:pt idx="70">
                  <c:v>19.71</c:v>
                </c:pt>
                <c:pt idx="71">
                  <c:v>19.690000000000001</c:v>
                </c:pt>
                <c:pt idx="72">
                  <c:v>19.59</c:v>
                </c:pt>
                <c:pt idx="73">
                  <c:v>19.91</c:v>
                </c:pt>
                <c:pt idx="74">
                  <c:v>19.829999999999998</c:v>
                </c:pt>
                <c:pt idx="75">
                  <c:v>19.77</c:v>
                </c:pt>
                <c:pt idx="76">
                  <c:v>19.55</c:v>
                </c:pt>
                <c:pt idx="77">
                  <c:v>19.53</c:v>
                </c:pt>
                <c:pt idx="78">
                  <c:v>19.829999999999998</c:v>
                </c:pt>
                <c:pt idx="79">
                  <c:v>19.53</c:v>
                </c:pt>
                <c:pt idx="80">
                  <c:v>19.37</c:v>
                </c:pt>
                <c:pt idx="81">
                  <c:v>19.73</c:v>
                </c:pt>
                <c:pt idx="82">
                  <c:v>19.47</c:v>
                </c:pt>
                <c:pt idx="83">
                  <c:v>19.87</c:v>
                </c:pt>
                <c:pt idx="84">
                  <c:v>18.55</c:v>
                </c:pt>
                <c:pt idx="85">
                  <c:v>19.61</c:v>
                </c:pt>
                <c:pt idx="86">
                  <c:v>19.11</c:v>
                </c:pt>
                <c:pt idx="87">
                  <c:v>19.170000000000002</c:v>
                </c:pt>
                <c:pt idx="88">
                  <c:v>17.809999999999999</c:v>
                </c:pt>
                <c:pt idx="89">
                  <c:v>18.29</c:v>
                </c:pt>
                <c:pt idx="90">
                  <c:v>19.05</c:v>
                </c:pt>
                <c:pt idx="91">
                  <c:v>18.95</c:v>
                </c:pt>
                <c:pt idx="92">
                  <c:v>19.45</c:v>
                </c:pt>
                <c:pt idx="93">
                  <c:v>19.25</c:v>
                </c:pt>
                <c:pt idx="94">
                  <c:v>18.670000000000002</c:v>
                </c:pt>
                <c:pt idx="95">
                  <c:v>18.989999999999998</c:v>
                </c:pt>
                <c:pt idx="96">
                  <c:v>18.510000000000002</c:v>
                </c:pt>
                <c:pt idx="97">
                  <c:v>19.350000000000001</c:v>
                </c:pt>
                <c:pt idx="98">
                  <c:v>18.489999999999998</c:v>
                </c:pt>
                <c:pt idx="99">
                  <c:v>18.97</c:v>
                </c:pt>
                <c:pt idx="100">
                  <c:v>19.09</c:v>
                </c:pt>
                <c:pt idx="101">
                  <c:v>19.57</c:v>
                </c:pt>
                <c:pt idx="102">
                  <c:v>19.29</c:v>
                </c:pt>
                <c:pt idx="103">
                  <c:v>18.73</c:v>
                </c:pt>
                <c:pt idx="104">
                  <c:v>19.27</c:v>
                </c:pt>
                <c:pt idx="105">
                  <c:v>18.989999999999998</c:v>
                </c:pt>
                <c:pt idx="106">
                  <c:v>19.29</c:v>
                </c:pt>
                <c:pt idx="107">
                  <c:v>18.63</c:v>
                </c:pt>
                <c:pt idx="108">
                  <c:v>19.13</c:v>
                </c:pt>
                <c:pt idx="109">
                  <c:v>19.37</c:v>
                </c:pt>
                <c:pt idx="110">
                  <c:v>19.170000000000002</c:v>
                </c:pt>
                <c:pt idx="111">
                  <c:v>19.25</c:v>
                </c:pt>
                <c:pt idx="112">
                  <c:v>19.07</c:v>
                </c:pt>
                <c:pt idx="113">
                  <c:v>18.95</c:v>
                </c:pt>
                <c:pt idx="114">
                  <c:v>19.61</c:v>
                </c:pt>
                <c:pt idx="115">
                  <c:v>18.45</c:v>
                </c:pt>
                <c:pt idx="116">
                  <c:v>19.05</c:v>
                </c:pt>
                <c:pt idx="117">
                  <c:v>19.27</c:v>
                </c:pt>
                <c:pt idx="118">
                  <c:v>19.329999999999998</c:v>
                </c:pt>
                <c:pt idx="119">
                  <c:v>19.850000000000001</c:v>
                </c:pt>
                <c:pt idx="120">
                  <c:v>19.59</c:v>
                </c:pt>
                <c:pt idx="121">
                  <c:v>19.53</c:v>
                </c:pt>
                <c:pt idx="122">
                  <c:v>19.75</c:v>
                </c:pt>
                <c:pt idx="123">
                  <c:v>19.93</c:v>
                </c:pt>
                <c:pt idx="124">
                  <c:v>19.53</c:v>
                </c:pt>
                <c:pt idx="125">
                  <c:v>19.190000000000001</c:v>
                </c:pt>
                <c:pt idx="126">
                  <c:v>19.71</c:v>
                </c:pt>
                <c:pt idx="127">
                  <c:v>19.73</c:v>
                </c:pt>
                <c:pt idx="128">
                  <c:v>19.57</c:v>
                </c:pt>
                <c:pt idx="129">
                  <c:v>19.61</c:v>
                </c:pt>
                <c:pt idx="130">
                  <c:v>19.05</c:v>
                </c:pt>
                <c:pt idx="131">
                  <c:v>18.89</c:v>
                </c:pt>
                <c:pt idx="132">
                  <c:v>18.829999999999998</c:v>
                </c:pt>
                <c:pt idx="133">
                  <c:v>19.350000000000001</c:v>
                </c:pt>
                <c:pt idx="134">
                  <c:v>19.350000000000001</c:v>
                </c:pt>
                <c:pt idx="135">
                  <c:v>18.989999999999998</c:v>
                </c:pt>
                <c:pt idx="136">
                  <c:v>19.170000000000002</c:v>
                </c:pt>
                <c:pt idx="137">
                  <c:v>19.11</c:v>
                </c:pt>
                <c:pt idx="138">
                  <c:v>19.21</c:v>
                </c:pt>
                <c:pt idx="139">
                  <c:v>19.149999999999999</c:v>
                </c:pt>
                <c:pt idx="140">
                  <c:v>19.39</c:v>
                </c:pt>
                <c:pt idx="141">
                  <c:v>19.53</c:v>
                </c:pt>
                <c:pt idx="142">
                  <c:v>19.45</c:v>
                </c:pt>
                <c:pt idx="143">
                  <c:v>19.53</c:v>
                </c:pt>
                <c:pt idx="144">
                  <c:v>19.27</c:v>
                </c:pt>
                <c:pt idx="145">
                  <c:v>19.170000000000002</c:v>
                </c:pt>
                <c:pt idx="146">
                  <c:v>19.45</c:v>
                </c:pt>
                <c:pt idx="147">
                  <c:v>19.510000000000002</c:v>
                </c:pt>
                <c:pt idx="148">
                  <c:v>19.489999999999998</c:v>
                </c:pt>
                <c:pt idx="149">
                  <c:v>19.350000000000001</c:v>
                </c:pt>
                <c:pt idx="150">
                  <c:v>19.39</c:v>
                </c:pt>
                <c:pt idx="151">
                  <c:v>19.329999999999998</c:v>
                </c:pt>
                <c:pt idx="152">
                  <c:v>19.510000000000002</c:v>
                </c:pt>
                <c:pt idx="153">
                  <c:v>19.45</c:v>
                </c:pt>
                <c:pt idx="154">
                  <c:v>19.309999999999999</c:v>
                </c:pt>
                <c:pt idx="155">
                  <c:v>19.37</c:v>
                </c:pt>
                <c:pt idx="156">
                  <c:v>19.47</c:v>
                </c:pt>
                <c:pt idx="157">
                  <c:v>19.489999999999998</c:v>
                </c:pt>
                <c:pt idx="158">
                  <c:v>19.41</c:v>
                </c:pt>
                <c:pt idx="159">
                  <c:v>19.670000000000002</c:v>
                </c:pt>
                <c:pt idx="160">
                  <c:v>19.43</c:v>
                </c:pt>
                <c:pt idx="161">
                  <c:v>19.71</c:v>
                </c:pt>
                <c:pt idx="162">
                  <c:v>19.47</c:v>
                </c:pt>
                <c:pt idx="163">
                  <c:v>19.47</c:v>
                </c:pt>
                <c:pt idx="164">
                  <c:v>19.510000000000002</c:v>
                </c:pt>
                <c:pt idx="165">
                  <c:v>19.07</c:v>
                </c:pt>
                <c:pt idx="166">
                  <c:v>19.05</c:v>
                </c:pt>
                <c:pt idx="167">
                  <c:v>19.170000000000002</c:v>
                </c:pt>
                <c:pt idx="168">
                  <c:v>19.13</c:v>
                </c:pt>
                <c:pt idx="169">
                  <c:v>19.329999999999998</c:v>
                </c:pt>
                <c:pt idx="170">
                  <c:v>19.21</c:v>
                </c:pt>
                <c:pt idx="171">
                  <c:v>19.25</c:v>
                </c:pt>
                <c:pt idx="172">
                  <c:v>19.010000000000002</c:v>
                </c:pt>
                <c:pt idx="173">
                  <c:v>19.29</c:v>
                </c:pt>
                <c:pt idx="174">
                  <c:v>19.27</c:v>
                </c:pt>
                <c:pt idx="175">
                  <c:v>19.149999999999999</c:v>
                </c:pt>
                <c:pt idx="176">
                  <c:v>19.07</c:v>
                </c:pt>
                <c:pt idx="177">
                  <c:v>18.97</c:v>
                </c:pt>
                <c:pt idx="178">
                  <c:v>19.190000000000001</c:v>
                </c:pt>
                <c:pt idx="179">
                  <c:v>19.13</c:v>
                </c:pt>
                <c:pt idx="180">
                  <c:v>18.93</c:v>
                </c:pt>
                <c:pt idx="181">
                  <c:v>19.09</c:v>
                </c:pt>
                <c:pt idx="182">
                  <c:v>19.03</c:v>
                </c:pt>
                <c:pt idx="183">
                  <c:v>19.03</c:v>
                </c:pt>
                <c:pt idx="184">
                  <c:v>19.43</c:v>
                </c:pt>
                <c:pt idx="185">
                  <c:v>18.97</c:v>
                </c:pt>
                <c:pt idx="186">
                  <c:v>19.09</c:v>
                </c:pt>
                <c:pt idx="187">
                  <c:v>18.829999999999998</c:v>
                </c:pt>
                <c:pt idx="188">
                  <c:v>19.190000000000001</c:v>
                </c:pt>
                <c:pt idx="189">
                  <c:v>18.989999999999998</c:v>
                </c:pt>
                <c:pt idx="190">
                  <c:v>18.989999999999998</c:v>
                </c:pt>
                <c:pt idx="191">
                  <c:v>19.010000000000002</c:v>
                </c:pt>
                <c:pt idx="192">
                  <c:v>18.77</c:v>
                </c:pt>
                <c:pt idx="193">
                  <c:v>18.93</c:v>
                </c:pt>
                <c:pt idx="194">
                  <c:v>19.29</c:v>
                </c:pt>
                <c:pt idx="195">
                  <c:v>18.73</c:v>
                </c:pt>
                <c:pt idx="196">
                  <c:v>19.23</c:v>
                </c:pt>
                <c:pt idx="197">
                  <c:v>18.89</c:v>
                </c:pt>
                <c:pt idx="198">
                  <c:v>18.93</c:v>
                </c:pt>
                <c:pt idx="199">
                  <c:v>19.05</c:v>
                </c:pt>
                <c:pt idx="200">
                  <c:v>18.59</c:v>
                </c:pt>
                <c:pt idx="201">
                  <c:v>19.27</c:v>
                </c:pt>
                <c:pt idx="202">
                  <c:v>19.170000000000002</c:v>
                </c:pt>
                <c:pt idx="203">
                  <c:v>18.93</c:v>
                </c:pt>
                <c:pt idx="204">
                  <c:v>18.77</c:v>
                </c:pt>
                <c:pt idx="205">
                  <c:v>18.670000000000002</c:v>
                </c:pt>
                <c:pt idx="206">
                  <c:v>18.57</c:v>
                </c:pt>
                <c:pt idx="207">
                  <c:v>18.510000000000002</c:v>
                </c:pt>
                <c:pt idx="208">
                  <c:v>18.47</c:v>
                </c:pt>
                <c:pt idx="209">
                  <c:v>18.63</c:v>
                </c:pt>
                <c:pt idx="210">
                  <c:v>18.39</c:v>
                </c:pt>
                <c:pt idx="211">
                  <c:v>18.55</c:v>
                </c:pt>
                <c:pt idx="212">
                  <c:v>18.59</c:v>
                </c:pt>
                <c:pt idx="213">
                  <c:v>18.53</c:v>
                </c:pt>
                <c:pt idx="214">
                  <c:v>18.59</c:v>
                </c:pt>
                <c:pt idx="215">
                  <c:v>18.53</c:v>
                </c:pt>
                <c:pt idx="216">
                  <c:v>18.73</c:v>
                </c:pt>
                <c:pt idx="217">
                  <c:v>19.010000000000002</c:v>
                </c:pt>
                <c:pt idx="218">
                  <c:v>18.690000000000001</c:v>
                </c:pt>
                <c:pt idx="219">
                  <c:v>18.97</c:v>
                </c:pt>
                <c:pt idx="220">
                  <c:v>18.690000000000001</c:v>
                </c:pt>
                <c:pt idx="221">
                  <c:v>18.77</c:v>
                </c:pt>
                <c:pt idx="222">
                  <c:v>19.010000000000002</c:v>
                </c:pt>
                <c:pt idx="223">
                  <c:v>18.989999999999998</c:v>
                </c:pt>
                <c:pt idx="224">
                  <c:v>18.71</c:v>
                </c:pt>
                <c:pt idx="225">
                  <c:v>19.13</c:v>
                </c:pt>
                <c:pt idx="226">
                  <c:v>18.93</c:v>
                </c:pt>
                <c:pt idx="227">
                  <c:v>18.649999999999999</c:v>
                </c:pt>
                <c:pt idx="228">
                  <c:v>18.59</c:v>
                </c:pt>
                <c:pt idx="229">
                  <c:v>18.61</c:v>
                </c:pt>
                <c:pt idx="230">
                  <c:v>18.97</c:v>
                </c:pt>
                <c:pt idx="231">
                  <c:v>18.91</c:v>
                </c:pt>
                <c:pt idx="232">
                  <c:v>19.11</c:v>
                </c:pt>
                <c:pt idx="233">
                  <c:v>18.850000000000001</c:v>
                </c:pt>
                <c:pt idx="234">
                  <c:v>18.989999999999998</c:v>
                </c:pt>
                <c:pt idx="235">
                  <c:v>18.89</c:v>
                </c:pt>
                <c:pt idx="236">
                  <c:v>18.89</c:v>
                </c:pt>
                <c:pt idx="237">
                  <c:v>18.829999999999998</c:v>
                </c:pt>
                <c:pt idx="238">
                  <c:v>18.43</c:v>
                </c:pt>
                <c:pt idx="239">
                  <c:v>18.73</c:v>
                </c:pt>
                <c:pt idx="240">
                  <c:v>18.670000000000002</c:v>
                </c:pt>
                <c:pt idx="241">
                  <c:v>18.79</c:v>
                </c:pt>
                <c:pt idx="242">
                  <c:v>18.39</c:v>
                </c:pt>
                <c:pt idx="243">
                  <c:v>18.41</c:v>
                </c:pt>
                <c:pt idx="244">
                  <c:v>18.670000000000002</c:v>
                </c:pt>
                <c:pt idx="245">
                  <c:v>18.59</c:v>
                </c:pt>
                <c:pt idx="246">
                  <c:v>18.649999999999999</c:v>
                </c:pt>
                <c:pt idx="247">
                  <c:v>18.59</c:v>
                </c:pt>
                <c:pt idx="248">
                  <c:v>18.489999999999998</c:v>
                </c:pt>
                <c:pt idx="249">
                  <c:v>18.45</c:v>
                </c:pt>
                <c:pt idx="250">
                  <c:v>18.59</c:v>
                </c:pt>
                <c:pt idx="251">
                  <c:v>18.53</c:v>
                </c:pt>
                <c:pt idx="252">
                  <c:v>18.53</c:v>
                </c:pt>
                <c:pt idx="253">
                  <c:v>18.670000000000002</c:v>
                </c:pt>
                <c:pt idx="254">
                  <c:v>18.71</c:v>
                </c:pt>
                <c:pt idx="255">
                  <c:v>18.61</c:v>
                </c:pt>
                <c:pt idx="256">
                  <c:v>18.89</c:v>
                </c:pt>
                <c:pt idx="257">
                  <c:v>18.71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1FC-4FD0-9605-C8DC97559E00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Sheet1!$B$287:$B$544</c:f>
              <c:numCache>
                <c:formatCode>h:mm:ss</c:formatCode>
                <c:ptCount val="258"/>
                <c:pt idx="0">
                  <c:v>0.66569444444444448</c:v>
                </c:pt>
                <c:pt idx="1">
                  <c:v>0.66570601851851852</c:v>
                </c:pt>
                <c:pt idx="2">
                  <c:v>0.66571759259259256</c:v>
                </c:pt>
                <c:pt idx="3">
                  <c:v>0.66572916666666659</c:v>
                </c:pt>
                <c:pt idx="4">
                  <c:v>0.66574074074074074</c:v>
                </c:pt>
                <c:pt idx="5">
                  <c:v>0.66575231481481478</c:v>
                </c:pt>
                <c:pt idx="6">
                  <c:v>0.66576388888888893</c:v>
                </c:pt>
                <c:pt idx="7">
                  <c:v>0.66577546296296297</c:v>
                </c:pt>
                <c:pt idx="8">
                  <c:v>0.66578703703703701</c:v>
                </c:pt>
                <c:pt idx="9">
                  <c:v>0.66579861111111105</c:v>
                </c:pt>
                <c:pt idx="10">
                  <c:v>0.6658101851851852</c:v>
                </c:pt>
                <c:pt idx="11">
                  <c:v>0.66582175925925924</c:v>
                </c:pt>
                <c:pt idx="12">
                  <c:v>0.66583333333333339</c:v>
                </c:pt>
                <c:pt idx="13">
                  <c:v>0.66584490740740743</c:v>
                </c:pt>
                <c:pt idx="14">
                  <c:v>0.66585648148148147</c:v>
                </c:pt>
                <c:pt idx="15">
                  <c:v>0.6658680555555555</c:v>
                </c:pt>
                <c:pt idx="16">
                  <c:v>0.66587962962962965</c:v>
                </c:pt>
                <c:pt idx="17">
                  <c:v>0.66589120370370369</c:v>
                </c:pt>
                <c:pt idx="18">
                  <c:v>0.66590277777777784</c:v>
                </c:pt>
                <c:pt idx="19">
                  <c:v>0.66591435185185188</c:v>
                </c:pt>
                <c:pt idx="20">
                  <c:v>0.66592592592592592</c:v>
                </c:pt>
                <c:pt idx="21">
                  <c:v>0.66593749999999996</c:v>
                </c:pt>
                <c:pt idx="22">
                  <c:v>0.66594907407407411</c:v>
                </c:pt>
                <c:pt idx="23">
                  <c:v>0.66596064814814815</c:v>
                </c:pt>
                <c:pt idx="24">
                  <c:v>0.66597222222222219</c:v>
                </c:pt>
                <c:pt idx="25">
                  <c:v>0.66598379629629634</c:v>
                </c:pt>
                <c:pt idx="26">
                  <c:v>0.66599537037037038</c:v>
                </c:pt>
                <c:pt idx="27">
                  <c:v>0.66600694444444442</c:v>
                </c:pt>
                <c:pt idx="28">
                  <c:v>0.66601851851851845</c:v>
                </c:pt>
                <c:pt idx="29">
                  <c:v>0.6660300925925926</c:v>
                </c:pt>
                <c:pt idx="30">
                  <c:v>0.66604166666666664</c:v>
                </c:pt>
                <c:pt idx="31">
                  <c:v>0.66605324074074079</c:v>
                </c:pt>
                <c:pt idx="32">
                  <c:v>0.66606481481481483</c:v>
                </c:pt>
                <c:pt idx="33">
                  <c:v>0.66607638888888887</c:v>
                </c:pt>
                <c:pt idx="34">
                  <c:v>0.66608796296296291</c:v>
                </c:pt>
                <c:pt idx="35">
                  <c:v>0.66609953703703706</c:v>
                </c:pt>
                <c:pt idx="36">
                  <c:v>0.6661111111111111</c:v>
                </c:pt>
                <c:pt idx="37">
                  <c:v>0.66612268518518525</c:v>
                </c:pt>
                <c:pt idx="38">
                  <c:v>0.66613425925925929</c:v>
                </c:pt>
                <c:pt idx="39">
                  <c:v>0.66614583333333333</c:v>
                </c:pt>
                <c:pt idx="40">
                  <c:v>0.66615740740740736</c:v>
                </c:pt>
                <c:pt idx="41">
                  <c:v>0.66616898148148151</c:v>
                </c:pt>
                <c:pt idx="42">
                  <c:v>0.66618055555555555</c:v>
                </c:pt>
                <c:pt idx="43">
                  <c:v>0.6661921296296297</c:v>
                </c:pt>
                <c:pt idx="44">
                  <c:v>0.66620370370370374</c:v>
                </c:pt>
                <c:pt idx="45">
                  <c:v>0.66621527777777778</c:v>
                </c:pt>
                <c:pt idx="46">
                  <c:v>0.66666666666666663</c:v>
                </c:pt>
                <c:pt idx="47">
                  <c:v>0.66667824074074078</c:v>
                </c:pt>
                <c:pt idx="48">
                  <c:v>0.66668981481481471</c:v>
                </c:pt>
                <c:pt idx="49">
                  <c:v>0.66670138888888886</c:v>
                </c:pt>
                <c:pt idx="50">
                  <c:v>0.66671296296296301</c:v>
                </c:pt>
                <c:pt idx="51">
                  <c:v>0.66672453703703705</c:v>
                </c:pt>
                <c:pt idx="52">
                  <c:v>0.66673611111111108</c:v>
                </c:pt>
                <c:pt idx="53">
                  <c:v>0.66674768518518512</c:v>
                </c:pt>
                <c:pt idx="54">
                  <c:v>0.66675925925925927</c:v>
                </c:pt>
                <c:pt idx="55">
                  <c:v>0.66677083333333342</c:v>
                </c:pt>
                <c:pt idx="56">
                  <c:v>0.66678240740740735</c:v>
                </c:pt>
                <c:pt idx="57">
                  <c:v>0.6667939814814815</c:v>
                </c:pt>
                <c:pt idx="58">
                  <c:v>0.66680555555555554</c:v>
                </c:pt>
                <c:pt idx="59">
                  <c:v>0.66681712962962969</c:v>
                </c:pt>
                <c:pt idx="60">
                  <c:v>0.66682870370370362</c:v>
                </c:pt>
                <c:pt idx="61">
                  <c:v>0.66684027777777777</c:v>
                </c:pt>
                <c:pt idx="62">
                  <c:v>0.66685185185185192</c:v>
                </c:pt>
                <c:pt idx="63">
                  <c:v>0.66686342592592596</c:v>
                </c:pt>
                <c:pt idx="64">
                  <c:v>0.66686342592592596</c:v>
                </c:pt>
                <c:pt idx="65">
                  <c:v>0.666875</c:v>
                </c:pt>
                <c:pt idx="66">
                  <c:v>0.66688657407407403</c:v>
                </c:pt>
                <c:pt idx="67">
                  <c:v>0.66689814814814818</c:v>
                </c:pt>
                <c:pt idx="68">
                  <c:v>0.66690972222222211</c:v>
                </c:pt>
                <c:pt idx="69">
                  <c:v>0.66692129629629626</c:v>
                </c:pt>
                <c:pt idx="70">
                  <c:v>0.66693287037037041</c:v>
                </c:pt>
                <c:pt idx="71">
                  <c:v>0.66694444444444445</c:v>
                </c:pt>
                <c:pt idx="72">
                  <c:v>0.66695601851851849</c:v>
                </c:pt>
                <c:pt idx="73">
                  <c:v>0.66696759259259253</c:v>
                </c:pt>
                <c:pt idx="74">
                  <c:v>0.66697916666666668</c:v>
                </c:pt>
                <c:pt idx="75">
                  <c:v>0.66699074074074083</c:v>
                </c:pt>
                <c:pt idx="76">
                  <c:v>0.66700231481481476</c:v>
                </c:pt>
                <c:pt idx="77">
                  <c:v>0.66701388888888891</c:v>
                </c:pt>
                <c:pt idx="78">
                  <c:v>0.66702546296296295</c:v>
                </c:pt>
                <c:pt idx="79">
                  <c:v>0.66703703703703709</c:v>
                </c:pt>
                <c:pt idx="80">
                  <c:v>0.66704861111111102</c:v>
                </c:pt>
                <c:pt idx="81">
                  <c:v>0.66706018518518517</c:v>
                </c:pt>
                <c:pt idx="82">
                  <c:v>0.66707175925925932</c:v>
                </c:pt>
                <c:pt idx="83">
                  <c:v>0.66708333333333336</c:v>
                </c:pt>
                <c:pt idx="84">
                  <c:v>0.66740740740740734</c:v>
                </c:pt>
                <c:pt idx="85">
                  <c:v>0.66741898148148149</c:v>
                </c:pt>
                <c:pt idx="86">
                  <c:v>0.66743055555555564</c:v>
                </c:pt>
                <c:pt idx="87">
                  <c:v>0.66744212962962957</c:v>
                </c:pt>
                <c:pt idx="88">
                  <c:v>0.66745370370370372</c:v>
                </c:pt>
                <c:pt idx="89">
                  <c:v>0.66746527777777775</c:v>
                </c:pt>
                <c:pt idx="90">
                  <c:v>0.66746527777777775</c:v>
                </c:pt>
                <c:pt idx="91">
                  <c:v>0.6674768518518519</c:v>
                </c:pt>
                <c:pt idx="92">
                  <c:v>0.66748842592592583</c:v>
                </c:pt>
                <c:pt idx="93">
                  <c:v>0.66749999999999998</c:v>
                </c:pt>
                <c:pt idx="94">
                  <c:v>0.66751157407407413</c:v>
                </c:pt>
                <c:pt idx="95">
                  <c:v>0.66752314814814817</c:v>
                </c:pt>
                <c:pt idx="96">
                  <c:v>0.66753472222222221</c:v>
                </c:pt>
                <c:pt idx="97">
                  <c:v>0.66754629629629625</c:v>
                </c:pt>
                <c:pt idx="98">
                  <c:v>0.6675578703703704</c:v>
                </c:pt>
                <c:pt idx="99">
                  <c:v>0.66756944444444455</c:v>
                </c:pt>
                <c:pt idx="100">
                  <c:v>0.66758101851851848</c:v>
                </c:pt>
                <c:pt idx="101">
                  <c:v>0.66759259259259263</c:v>
                </c:pt>
                <c:pt idx="102">
                  <c:v>0.66760416666666667</c:v>
                </c:pt>
                <c:pt idx="103">
                  <c:v>0.6676157407407407</c:v>
                </c:pt>
                <c:pt idx="104">
                  <c:v>0.66762731481481474</c:v>
                </c:pt>
                <c:pt idx="105">
                  <c:v>0.66763888888888889</c:v>
                </c:pt>
                <c:pt idx="106">
                  <c:v>0.66765046296296304</c:v>
                </c:pt>
                <c:pt idx="107">
                  <c:v>0.66766203703703697</c:v>
                </c:pt>
                <c:pt idx="108">
                  <c:v>0.66767361111111112</c:v>
                </c:pt>
                <c:pt idx="109">
                  <c:v>0.66768518518518516</c:v>
                </c:pt>
                <c:pt idx="110">
                  <c:v>0.66769675925925931</c:v>
                </c:pt>
                <c:pt idx="111">
                  <c:v>0.66770833333333324</c:v>
                </c:pt>
                <c:pt idx="112">
                  <c:v>0.66771990740740739</c:v>
                </c:pt>
                <c:pt idx="113">
                  <c:v>0.66773148148148154</c:v>
                </c:pt>
                <c:pt idx="114">
                  <c:v>0.66774305555555558</c:v>
                </c:pt>
                <c:pt idx="115">
                  <c:v>0.66775462962962961</c:v>
                </c:pt>
                <c:pt idx="116">
                  <c:v>0.66776620370370365</c:v>
                </c:pt>
                <c:pt idx="117">
                  <c:v>0.6677777777777778</c:v>
                </c:pt>
                <c:pt idx="118">
                  <c:v>0.66778935185185195</c:v>
                </c:pt>
                <c:pt idx="119">
                  <c:v>0.66780092592592588</c:v>
                </c:pt>
                <c:pt idx="120">
                  <c:v>0.66781250000000003</c:v>
                </c:pt>
                <c:pt idx="121">
                  <c:v>0.66782407407407407</c:v>
                </c:pt>
                <c:pt idx="122">
                  <c:v>0.66783564814814822</c:v>
                </c:pt>
                <c:pt idx="123">
                  <c:v>0.66784722222222215</c:v>
                </c:pt>
                <c:pt idx="124">
                  <c:v>0.6678587962962963</c:v>
                </c:pt>
                <c:pt idx="125">
                  <c:v>0.66787037037037045</c:v>
                </c:pt>
                <c:pt idx="126">
                  <c:v>0.66788194444444438</c:v>
                </c:pt>
                <c:pt idx="127">
                  <c:v>0.66789351851851853</c:v>
                </c:pt>
                <c:pt idx="128">
                  <c:v>0.66790509259259256</c:v>
                </c:pt>
                <c:pt idx="129">
                  <c:v>0.66829861111111111</c:v>
                </c:pt>
                <c:pt idx="130">
                  <c:v>0.66831018518518526</c:v>
                </c:pt>
                <c:pt idx="131">
                  <c:v>0.6683217592592593</c:v>
                </c:pt>
                <c:pt idx="132">
                  <c:v>0.66833333333333333</c:v>
                </c:pt>
                <c:pt idx="133">
                  <c:v>0.66834490740740737</c:v>
                </c:pt>
                <c:pt idx="134">
                  <c:v>0.66835648148148152</c:v>
                </c:pt>
                <c:pt idx="135">
                  <c:v>0.66836805555555545</c:v>
                </c:pt>
                <c:pt idx="136">
                  <c:v>0.6683796296296296</c:v>
                </c:pt>
                <c:pt idx="137">
                  <c:v>0.66839120370370375</c:v>
                </c:pt>
                <c:pt idx="138">
                  <c:v>0.66840277777777779</c:v>
                </c:pt>
                <c:pt idx="139">
                  <c:v>0.66841435185185183</c:v>
                </c:pt>
                <c:pt idx="140">
                  <c:v>0.66842592592592587</c:v>
                </c:pt>
                <c:pt idx="141">
                  <c:v>0.66843750000000002</c:v>
                </c:pt>
                <c:pt idx="142">
                  <c:v>0.66844907407407417</c:v>
                </c:pt>
                <c:pt idx="143">
                  <c:v>0.6684606481481481</c:v>
                </c:pt>
                <c:pt idx="144">
                  <c:v>0.66847222222222225</c:v>
                </c:pt>
                <c:pt idx="145">
                  <c:v>0.66848379629629628</c:v>
                </c:pt>
                <c:pt idx="146">
                  <c:v>0.66849537037037043</c:v>
                </c:pt>
                <c:pt idx="147">
                  <c:v>0.66850694444444436</c:v>
                </c:pt>
                <c:pt idx="148">
                  <c:v>0.66851851851851851</c:v>
                </c:pt>
                <c:pt idx="149">
                  <c:v>0.66853009259259266</c:v>
                </c:pt>
                <c:pt idx="150">
                  <c:v>0.6685416666666667</c:v>
                </c:pt>
                <c:pt idx="151">
                  <c:v>0.66855324074074074</c:v>
                </c:pt>
                <c:pt idx="152">
                  <c:v>0.66856481481481478</c:v>
                </c:pt>
                <c:pt idx="153">
                  <c:v>0.66857638888888893</c:v>
                </c:pt>
                <c:pt idx="154">
                  <c:v>0.66858796296296286</c:v>
                </c:pt>
                <c:pt idx="155">
                  <c:v>0.66859953703703701</c:v>
                </c:pt>
                <c:pt idx="156">
                  <c:v>0.66861111111111116</c:v>
                </c:pt>
                <c:pt idx="157">
                  <c:v>0.66862268518518519</c:v>
                </c:pt>
                <c:pt idx="158">
                  <c:v>0.66863425925925923</c:v>
                </c:pt>
                <c:pt idx="159">
                  <c:v>0.66864583333333327</c:v>
                </c:pt>
                <c:pt idx="160">
                  <c:v>0.66865740740740742</c:v>
                </c:pt>
                <c:pt idx="161">
                  <c:v>0.66866898148148157</c:v>
                </c:pt>
                <c:pt idx="162">
                  <c:v>0.6686805555555555</c:v>
                </c:pt>
                <c:pt idx="163">
                  <c:v>0.66869212962962965</c:v>
                </c:pt>
                <c:pt idx="164">
                  <c:v>0.66870370370370369</c:v>
                </c:pt>
                <c:pt idx="165">
                  <c:v>0.66871527777777784</c:v>
                </c:pt>
                <c:pt idx="166">
                  <c:v>0.66872685185185177</c:v>
                </c:pt>
                <c:pt idx="167">
                  <c:v>0.66873842592592592</c:v>
                </c:pt>
                <c:pt idx="168">
                  <c:v>0.66875000000000007</c:v>
                </c:pt>
                <c:pt idx="169">
                  <c:v>0.66876157407407411</c:v>
                </c:pt>
                <c:pt idx="170">
                  <c:v>0.66877314814814814</c:v>
                </c:pt>
                <c:pt idx="171">
                  <c:v>0.66928240740740741</c:v>
                </c:pt>
                <c:pt idx="172">
                  <c:v>0.66929398148148145</c:v>
                </c:pt>
                <c:pt idx="173">
                  <c:v>0.66930555555555549</c:v>
                </c:pt>
                <c:pt idx="174">
                  <c:v>0.66931712962962964</c:v>
                </c:pt>
                <c:pt idx="175">
                  <c:v>0.66932870370370379</c:v>
                </c:pt>
                <c:pt idx="176">
                  <c:v>0.66934027777777771</c:v>
                </c:pt>
                <c:pt idx="177">
                  <c:v>0.66935185185185186</c:v>
                </c:pt>
                <c:pt idx="178">
                  <c:v>0.6693634259259259</c:v>
                </c:pt>
                <c:pt idx="179">
                  <c:v>0.66937500000000005</c:v>
                </c:pt>
                <c:pt idx="180">
                  <c:v>0.66938657407407398</c:v>
                </c:pt>
                <c:pt idx="181">
                  <c:v>0.66939814814814813</c:v>
                </c:pt>
                <c:pt idx="182">
                  <c:v>0.66940972222222228</c:v>
                </c:pt>
                <c:pt idx="183">
                  <c:v>0.66942129629629632</c:v>
                </c:pt>
                <c:pt idx="184">
                  <c:v>0.66943287037037036</c:v>
                </c:pt>
                <c:pt idx="185">
                  <c:v>0.6694444444444444</c:v>
                </c:pt>
                <c:pt idx="186">
                  <c:v>0.66945601851851855</c:v>
                </c:pt>
                <c:pt idx="187">
                  <c:v>0.6694675925925927</c:v>
                </c:pt>
                <c:pt idx="188">
                  <c:v>0.66947916666666663</c:v>
                </c:pt>
                <c:pt idx="189">
                  <c:v>0.66949074074074078</c:v>
                </c:pt>
                <c:pt idx="190">
                  <c:v>0.66950231481481481</c:v>
                </c:pt>
                <c:pt idx="191">
                  <c:v>0.66951388888888885</c:v>
                </c:pt>
                <c:pt idx="192">
                  <c:v>0.66952546296296289</c:v>
                </c:pt>
                <c:pt idx="193">
                  <c:v>0.66953703703703704</c:v>
                </c:pt>
                <c:pt idx="194">
                  <c:v>0.66954861111111119</c:v>
                </c:pt>
                <c:pt idx="195">
                  <c:v>0.66956018518518512</c:v>
                </c:pt>
                <c:pt idx="196">
                  <c:v>0.66957175925925927</c:v>
                </c:pt>
                <c:pt idx="197">
                  <c:v>0.66958333333333331</c:v>
                </c:pt>
                <c:pt idx="198">
                  <c:v>0.66959490740740746</c:v>
                </c:pt>
                <c:pt idx="199">
                  <c:v>0.66960648148148139</c:v>
                </c:pt>
                <c:pt idx="200">
                  <c:v>0.66961805555555554</c:v>
                </c:pt>
                <c:pt idx="201">
                  <c:v>0.66962962962962969</c:v>
                </c:pt>
                <c:pt idx="202">
                  <c:v>0.66964120370370372</c:v>
                </c:pt>
                <c:pt idx="203">
                  <c:v>0.66965277777777776</c:v>
                </c:pt>
                <c:pt idx="204">
                  <c:v>0.6696643518518518</c:v>
                </c:pt>
                <c:pt idx="205">
                  <c:v>0.66967592592592595</c:v>
                </c:pt>
                <c:pt idx="206">
                  <c:v>0.6696875000000001</c:v>
                </c:pt>
                <c:pt idx="207">
                  <c:v>0.66969907407407403</c:v>
                </c:pt>
                <c:pt idx="208">
                  <c:v>0.66969907407407403</c:v>
                </c:pt>
                <c:pt idx="209">
                  <c:v>0.66971064814814818</c:v>
                </c:pt>
                <c:pt idx="210">
                  <c:v>0.66972222222222222</c:v>
                </c:pt>
                <c:pt idx="211">
                  <c:v>0.66973379629629637</c:v>
                </c:pt>
                <c:pt idx="212">
                  <c:v>0.6697453703703703</c:v>
                </c:pt>
                <c:pt idx="213">
                  <c:v>0.66975694444444445</c:v>
                </c:pt>
                <c:pt idx="214">
                  <c:v>0.6697685185185186</c:v>
                </c:pt>
                <c:pt idx="215">
                  <c:v>0.66978009259259252</c:v>
                </c:pt>
                <c:pt idx="216">
                  <c:v>0.66979166666666667</c:v>
                </c:pt>
                <c:pt idx="217">
                  <c:v>0.66980324074074071</c:v>
                </c:pt>
                <c:pt idx="218">
                  <c:v>0.67019675925925926</c:v>
                </c:pt>
                <c:pt idx="219">
                  <c:v>0.67020833333333341</c:v>
                </c:pt>
                <c:pt idx="220">
                  <c:v>0.67021990740740733</c:v>
                </c:pt>
                <c:pt idx="221">
                  <c:v>0.67023148148148148</c:v>
                </c:pt>
                <c:pt idx="222">
                  <c:v>0.67024305555555552</c:v>
                </c:pt>
                <c:pt idx="223">
                  <c:v>0.67025462962962967</c:v>
                </c:pt>
                <c:pt idx="224">
                  <c:v>0.6702662037037036</c:v>
                </c:pt>
                <c:pt idx="225">
                  <c:v>0.67027777777777775</c:v>
                </c:pt>
                <c:pt idx="226">
                  <c:v>0.6702893518518519</c:v>
                </c:pt>
                <c:pt idx="227">
                  <c:v>0.67030092592592594</c:v>
                </c:pt>
                <c:pt idx="228">
                  <c:v>0.67031249999999998</c:v>
                </c:pt>
                <c:pt idx="229">
                  <c:v>0.67032407407407402</c:v>
                </c:pt>
                <c:pt idx="230">
                  <c:v>0.67033564814814817</c:v>
                </c:pt>
                <c:pt idx="231">
                  <c:v>0.67034722222222232</c:v>
                </c:pt>
                <c:pt idx="232">
                  <c:v>0.67035879629629624</c:v>
                </c:pt>
                <c:pt idx="233">
                  <c:v>0.67037037037037039</c:v>
                </c:pt>
                <c:pt idx="234">
                  <c:v>0.67038194444444443</c:v>
                </c:pt>
                <c:pt idx="235">
                  <c:v>0.67039351851851858</c:v>
                </c:pt>
                <c:pt idx="236">
                  <c:v>0.67040509259259251</c:v>
                </c:pt>
                <c:pt idx="237">
                  <c:v>0.67041666666666666</c:v>
                </c:pt>
                <c:pt idx="238">
                  <c:v>0.67042824074074081</c:v>
                </c:pt>
                <c:pt idx="239">
                  <c:v>0.67043981481481485</c:v>
                </c:pt>
                <c:pt idx="240">
                  <c:v>0.67045138888888889</c:v>
                </c:pt>
                <c:pt idx="241">
                  <c:v>0.67046296296296293</c:v>
                </c:pt>
                <c:pt idx="242">
                  <c:v>0.67047453703703708</c:v>
                </c:pt>
                <c:pt idx="243">
                  <c:v>0.67048611111111101</c:v>
                </c:pt>
                <c:pt idx="244">
                  <c:v>0.67049768518518515</c:v>
                </c:pt>
                <c:pt idx="245">
                  <c:v>0.6705092592592593</c:v>
                </c:pt>
                <c:pt idx="246">
                  <c:v>0.6705092592592593</c:v>
                </c:pt>
                <c:pt idx="247">
                  <c:v>0.67052083333333334</c:v>
                </c:pt>
                <c:pt idx="248">
                  <c:v>0.67053240740740738</c:v>
                </c:pt>
                <c:pt idx="249">
                  <c:v>0.67054398148148142</c:v>
                </c:pt>
                <c:pt idx="250">
                  <c:v>0.67055555555555557</c:v>
                </c:pt>
                <c:pt idx="251">
                  <c:v>0.67056712962962972</c:v>
                </c:pt>
                <c:pt idx="252">
                  <c:v>0.67057870370370365</c:v>
                </c:pt>
                <c:pt idx="253">
                  <c:v>0.6705902777777778</c:v>
                </c:pt>
                <c:pt idx="254">
                  <c:v>0.67060185185185184</c:v>
                </c:pt>
                <c:pt idx="255">
                  <c:v>0.67061342592592599</c:v>
                </c:pt>
                <c:pt idx="256">
                  <c:v>0.67062499999999992</c:v>
                </c:pt>
                <c:pt idx="257">
                  <c:v>0.67063657407407407</c:v>
                </c:pt>
              </c:numCache>
            </c:numRef>
          </c:xVal>
          <c:yVal>
            <c:numRef>
              <c:f>Sheet1!$D$287:$D$544</c:f>
              <c:numCache>
                <c:formatCode>General</c:formatCode>
                <c:ptCount val="258"/>
                <c:pt idx="0">
                  <c:v>20.681999999999999</c:v>
                </c:pt>
                <c:pt idx="1">
                  <c:v>20.574999999999999</c:v>
                </c:pt>
                <c:pt idx="2">
                  <c:v>20.573</c:v>
                </c:pt>
                <c:pt idx="3">
                  <c:v>20.591999999999999</c:v>
                </c:pt>
                <c:pt idx="4">
                  <c:v>20.568999999999999</c:v>
                </c:pt>
                <c:pt idx="5">
                  <c:v>20.54</c:v>
                </c:pt>
                <c:pt idx="6">
                  <c:v>20.510999999999999</c:v>
                </c:pt>
                <c:pt idx="7">
                  <c:v>20.478000000000002</c:v>
                </c:pt>
                <c:pt idx="8">
                  <c:v>20.475999999999999</c:v>
                </c:pt>
                <c:pt idx="9">
                  <c:v>20.460999999999999</c:v>
                </c:pt>
                <c:pt idx="10">
                  <c:v>20.390999999999998</c:v>
                </c:pt>
                <c:pt idx="11">
                  <c:v>20.361999999999998</c:v>
                </c:pt>
                <c:pt idx="12">
                  <c:v>20.36</c:v>
                </c:pt>
                <c:pt idx="13">
                  <c:v>20.292999999999999</c:v>
                </c:pt>
                <c:pt idx="14">
                  <c:v>20.286999999999999</c:v>
                </c:pt>
                <c:pt idx="15">
                  <c:v>20.276</c:v>
                </c:pt>
                <c:pt idx="16">
                  <c:v>20.254000000000001</c:v>
                </c:pt>
                <c:pt idx="17">
                  <c:v>20.286000000000001</c:v>
                </c:pt>
                <c:pt idx="18">
                  <c:v>20.207999999999998</c:v>
                </c:pt>
                <c:pt idx="19">
                  <c:v>20.210999999999999</c:v>
                </c:pt>
                <c:pt idx="20">
                  <c:v>20.186</c:v>
                </c:pt>
                <c:pt idx="21">
                  <c:v>20.161000000000001</c:v>
                </c:pt>
                <c:pt idx="22">
                  <c:v>20.164999999999999</c:v>
                </c:pt>
                <c:pt idx="23">
                  <c:v>20.137</c:v>
                </c:pt>
                <c:pt idx="24">
                  <c:v>20.128</c:v>
                </c:pt>
                <c:pt idx="25">
                  <c:v>20.094000000000001</c:v>
                </c:pt>
                <c:pt idx="26">
                  <c:v>20.084</c:v>
                </c:pt>
                <c:pt idx="27">
                  <c:v>20.018999999999998</c:v>
                </c:pt>
                <c:pt idx="28">
                  <c:v>20.013000000000002</c:v>
                </c:pt>
                <c:pt idx="29">
                  <c:v>19.978000000000002</c:v>
                </c:pt>
                <c:pt idx="30">
                  <c:v>19.966000000000001</c:v>
                </c:pt>
                <c:pt idx="31">
                  <c:v>19.876999999999999</c:v>
                </c:pt>
                <c:pt idx="32">
                  <c:v>19.827000000000002</c:v>
                </c:pt>
                <c:pt idx="33">
                  <c:v>19.827000000000002</c:v>
                </c:pt>
                <c:pt idx="34">
                  <c:v>19.692</c:v>
                </c:pt>
                <c:pt idx="35">
                  <c:v>19.523</c:v>
                </c:pt>
                <c:pt idx="36">
                  <c:v>19.361000000000001</c:v>
                </c:pt>
                <c:pt idx="37">
                  <c:v>19.331</c:v>
                </c:pt>
                <c:pt idx="38">
                  <c:v>19.251000000000001</c:v>
                </c:pt>
                <c:pt idx="39">
                  <c:v>19.263999999999999</c:v>
                </c:pt>
                <c:pt idx="40">
                  <c:v>19.2</c:v>
                </c:pt>
                <c:pt idx="41">
                  <c:v>19.207999999999998</c:v>
                </c:pt>
                <c:pt idx="42">
                  <c:v>19.233000000000001</c:v>
                </c:pt>
                <c:pt idx="43">
                  <c:v>19.178000000000001</c:v>
                </c:pt>
                <c:pt idx="44">
                  <c:v>19.18</c:v>
                </c:pt>
                <c:pt idx="45">
                  <c:v>19.172000000000001</c:v>
                </c:pt>
                <c:pt idx="46">
                  <c:v>17.891999999999999</c:v>
                </c:pt>
                <c:pt idx="47">
                  <c:v>17.762</c:v>
                </c:pt>
                <c:pt idx="48">
                  <c:v>17.446000000000002</c:v>
                </c:pt>
                <c:pt idx="49">
                  <c:v>17.43</c:v>
                </c:pt>
                <c:pt idx="50">
                  <c:v>17.446000000000002</c:v>
                </c:pt>
                <c:pt idx="51">
                  <c:v>17.481999999999999</c:v>
                </c:pt>
                <c:pt idx="52">
                  <c:v>17.443999999999999</c:v>
                </c:pt>
                <c:pt idx="53">
                  <c:v>17.423999999999999</c:v>
                </c:pt>
                <c:pt idx="54">
                  <c:v>17.419</c:v>
                </c:pt>
                <c:pt idx="55">
                  <c:v>17.372</c:v>
                </c:pt>
                <c:pt idx="56">
                  <c:v>17.338999999999999</c:v>
                </c:pt>
                <c:pt idx="57">
                  <c:v>17.335000000000001</c:v>
                </c:pt>
                <c:pt idx="58">
                  <c:v>17.372</c:v>
                </c:pt>
                <c:pt idx="59">
                  <c:v>17.404</c:v>
                </c:pt>
                <c:pt idx="60">
                  <c:v>17.414999999999999</c:v>
                </c:pt>
                <c:pt idx="61">
                  <c:v>17.466000000000001</c:v>
                </c:pt>
                <c:pt idx="62">
                  <c:v>17.449000000000002</c:v>
                </c:pt>
                <c:pt idx="63">
                  <c:v>17.417000000000002</c:v>
                </c:pt>
                <c:pt idx="64">
                  <c:v>17.454999999999998</c:v>
                </c:pt>
                <c:pt idx="65">
                  <c:v>17.585000000000001</c:v>
                </c:pt>
                <c:pt idx="66">
                  <c:v>17.762</c:v>
                </c:pt>
                <c:pt idx="67">
                  <c:v>17.786000000000001</c:v>
                </c:pt>
                <c:pt idx="68">
                  <c:v>17.79</c:v>
                </c:pt>
                <c:pt idx="69">
                  <c:v>17.754999999999999</c:v>
                </c:pt>
                <c:pt idx="70">
                  <c:v>17.638000000000002</c:v>
                </c:pt>
                <c:pt idx="71">
                  <c:v>17.582999999999998</c:v>
                </c:pt>
                <c:pt idx="72">
                  <c:v>17.437000000000001</c:v>
                </c:pt>
                <c:pt idx="73">
                  <c:v>17.39</c:v>
                </c:pt>
                <c:pt idx="74">
                  <c:v>17.327999999999999</c:v>
                </c:pt>
                <c:pt idx="75">
                  <c:v>17.3</c:v>
                </c:pt>
                <c:pt idx="76">
                  <c:v>17.263999999999999</c:v>
                </c:pt>
                <c:pt idx="77">
                  <c:v>17.238</c:v>
                </c:pt>
                <c:pt idx="78">
                  <c:v>17.385999999999999</c:v>
                </c:pt>
                <c:pt idx="79">
                  <c:v>17.43</c:v>
                </c:pt>
                <c:pt idx="80">
                  <c:v>17.468</c:v>
                </c:pt>
                <c:pt idx="81">
                  <c:v>17.57</c:v>
                </c:pt>
                <c:pt idx="82">
                  <c:v>17.68</c:v>
                </c:pt>
                <c:pt idx="83">
                  <c:v>17.739000000000001</c:v>
                </c:pt>
                <c:pt idx="84">
                  <c:v>16.170999999999999</c:v>
                </c:pt>
                <c:pt idx="85">
                  <c:v>16.157</c:v>
                </c:pt>
                <c:pt idx="86">
                  <c:v>16.283999999999999</c:v>
                </c:pt>
                <c:pt idx="87">
                  <c:v>16.248000000000001</c:v>
                </c:pt>
                <c:pt idx="88">
                  <c:v>16.178000000000001</c:v>
                </c:pt>
                <c:pt idx="89">
                  <c:v>16.215</c:v>
                </c:pt>
                <c:pt idx="90">
                  <c:v>16.306999999999999</c:v>
                </c:pt>
                <c:pt idx="91">
                  <c:v>16.613</c:v>
                </c:pt>
                <c:pt idx="92">
                  <c:v>16.773</c:v>
                </c:pt>
                <c:pt idx="93">
                  <c:v>16.649999999999999</c:v>
                </c:pt>
                <c:pt idx="94">
                  <c:v>16.402000000000001</c:v>
                </c:pt>
                <c:pt idx="95">
                  <c:v>16.422999999999998</c:v>
                </c:pt>
                <c:pt idx="96">
                  <c:v>16.463000000000001</c:v>
                </c:pt>
                <c:pt idx="97">
                  <c:v>16.661999999999999</c:v>
                </c:pt>
                <c:pt idx="98">
                  <c:v>16.861999999999998</c:v>
                </c:pt>
                <c:pt idx="99">
                  <c:v>17.096</c:v>
                </c:pt>
                <c:pt idx="100">
                  <c:v>17.177</c:v>
                </c:pt>
                <c:pt idx="101">
                  <c:v>17.125</c:v>
                </c:pt>
                <c:pt idx="102">
                  <c:v>17.071000000000002</c:v>
                </c:pt>
                <c:pt idx="103">
                  <c:v>17.05</c:v>
                </c:pt>
                <c:pt idx="104">
                  <c:v>16.965</c:v>
                </c:pt>
                <c:pt idx="105">
                  <c:v>16.850999999999999</c:v>
                </c:pt>
                <c:pt idx="106">
                  <c:v>16.765999999999998</c:v>
                </c:pt>
                <c:pt idx="107">
                  <c:v>16.792999999999999</c:v>
                </c:pt>
                <c:pt idx="108">
                  <c:v>16.824000000000002</c:v>
                </c:pt>
                <c:pt idx="109">
                  <c:v>16.826000000000001</c:v>
                </c:pt>
                <c:pt idx="110">
                  <c:v>16.826000000000001</c:v>
                </c:pt>
                <c:pt idx="111">
                  <c:v>16.748999999999999</c:v>
                </c:pt>
                <c:pt idx="112">
                  <c:v>16.821000000000002</c:v>
                </c:pt>
                <c:pt idx="113">
                  <c:v>16.8</c:v>
                </c:pt>
                <c:pt idx="114">
                  <c:v>16.817</c:v>
                </c:pt>
                <c:pt idx="115">
                  <c:v>16.931999999999999</c:v>
                </c:pt>
                <c:pt idx="116">
                  <c:v>17.033999999999999</c:v>
                </c:pt>
                <c:pt idx="117">
                  <c:v>17.103000000000002</c:v>
                </c:pt>
                <c:pt idx="118">
                  <c:v>17.251000000000001</c:v>
                </c:pt>
                <c:pt idx="119">
                  <c:v>17.396999999999998</c:v>
                </c:pt>
                <c:pt idx="120">
                  <c:v>17.393000000000001</c:v>
                </c:pt>
                <c:pt idx="121">
                  <c:v>17.446000000000002</c:v>
                </c:pt>
                <c:pt idx="122">
                  <c:v>17.420000000000002</c:v>
                </c:pt>
                <c:pt idx="123">
                  <c:v>17.422000000000001</c:v>
                </c:pt>
                <c:pt idx="124">
                  <c:v>17.414999999999999</c:v>
                </c:pt>
                <c:pt idx="125">
                  <c:v>17.405999999999999</c:v>
                </c:pt>
                <c:pt idx="126">
                  <c:v>17.359000000000002</c:v>
                </c:pt>
                <c:pt idx="127">
                  <c:v>17.388000000000002</c:v>
                </c:pt>
                <c:pt idx="128">
                  <c:v>17.411000000000001</c:v>
                </c:pt>
                <c:pt idx="129">
                  <c:v>17.515000000000001</c:v>
                </c:pt>
                <c:pt idx="130">
                  <c:v>17.535</c:v>
                </c:pt>
                <c:pt idx="131">
                  <c:v>17.655999999999999</c:v>
                </c:pt>
                <c:pt idx="132">
                  <c:v>17.681999999999999</c:v>
                </c:pt>
                <c:pt idx="133">
                  <c:v>17.684999999999999</c:v>
                </c:pt>
                <c:pt idx="134">
                  <c:v>17.792000000000002</c:v>
                </c:pt>
                <c:pt idx="135">
                  <c:v>17.905000000000001</c:v>
                </c:pt>
                <c:pt idx="136">
                  <c:v>18.257000000000001</c:v>
                </c:pt>
                <c:pt idx="137">
                  <c:v>18.425000000000001</c:v>
                </c:pt>
                <c:pt idx="138">
                  <c:v>18.815999999999999</c:v>
                </c:pt>
                <c:pt idx="139">
                  <c:v>18.777000000000001</c:v>
                </c:pt>
                <c:pt idx="140">
                  <c:v>18.395</c:v>
                </c:pt>
                <c:pt idx="141">
                  <c:v>18.158000000000001</c:v>
                </c:pt>
                <c:pt idx="142">
                  <c:v>17.606999999999999</c:v>
                </c:pt>
                <c:pt idx="143">
                  <c:v>17.312000000000001</c:v>
                </c:pt>
                <c:pt idx="144">
                  <c:v>17.242000000000001</c:v>
                </c:pt>
                <c:pt idx="145">
                  <c:v>17.350000000000001</c:v>
                </c:pt>
                <c:pt idx="146">
                  <c:v>17.763999999999999</c:v>
                </c:pt>
                <c:pt idx="147">
                  <c:v>17.951000000000001</c:v>
                </c:pt>
                <c:pt idx="148">
                  <c:v>18.106000000000002</c:v>
                </c:pt>
                <c:pt idx="149">
                  <c:v>18.155999999999999</c:v>
                </c:pt>
                <c:pt idx="150">
                  <c:v>17.93</c:v>
                </c:pt>
                <c:pt idx="151">
                  <c:v>17.853000000000002</c:v>
                </c:pt>
                <c:pt idx="152">
                  <c:v>17.818999999999999</c:v>
                </c:pt>
                <c:pt idx="153">
                  <c:v>17.731000000000002</c:v>
                </c:pt>
                <c:pt idx="154">
                  <c:v>17.481999999999999</c:v>
                </c:pt>
                <c:pt idx="155">
                  <c:v>17.704999999999998</c:v>
                </c:pt>
                <c:pt idx="156">
                  <c:v>17.779</c:v>
                </c:pt>
                <c:pt idx="157">
                  <c:v>17.635999999999999</c:v>
                </c:pt>
                <c:pt idx="158">
                  <c:v>17.565999999999999</c:v>
                </c:pt>
                <c:pt idx="159">
                  <c:v>17.611999999999998</c:v>
                </c:pt>
                <c:pt idx="160">
                  <c:v>17.39</c:v>
                </c:pt>
                <c:pt idx="161">
                  <c:v>17.145</c:v>
                </c:pt>
                <c:pt idx="162">
                  <c:v>16.991</c:v>
                </c:pt>
                <c:pt idx="163">
                  <c:v>16.893999999999998</c:v>
                </c:pt>
                <c:pt idx="164">
                  <c:v>16.913</c:v>
                </c:pt>
                <c:pt idx="165">
                  <c:v>16.829999999999998</c:v>
                </c:pt>
                <c:pt idx="166">
                  <c:v>16.844000000000001</c:v>
                </c:pt>
                <c:pt idx="167">
                  <c:v>16.896999999999998</c:v>
                </c:pt>
                <c:pt idx="168">
                  <c:v>16.87</c:v>
                </c:pt>
                <c:pt idx="169">
                  <c:v>16.850999999999999</c:v>
                </c:pt>
                <c:pt idx="170">
                  <c:v>16.821999999999999</c:v>
                </c:pt>
                <c:pt idx="171">
                  <c:v>16.512</c:v>
                </c:pt>
                <c:pt idx="172">
                  <c:v>16.521000000000001</c:v>
                </c:pt>
                <c:pt idx="173">
                  <c:v>16.545000000000002</c:v>
                </c:pt>
                <c:pt idx="174">
                  <c:v>16.597000000000001</c:v>
                </c:pt>
                <c:pt idx="175">
                  <c:v>16.481999999999999</c:v>
                </c:pt>
                <c:pt idx="176">
                  <c:v>16.411000000000001</c:v>
                </c:pt>
                <c:pt idx="177">
                  <c:v>16.489000000000001</c:v>
                </c:pt>
                <c:pt idx="178">
                  <c:v>16.536000000000001</c:v>
                </c:pt>
                <c:pt idx="179">
                  <c:v>16.684999999999999</c:v>
                </c:pt>
                <c:pt idx="180">
                  <c:v>16.629000000000001</c:v>
                </c:pt>
                <c:pt idx="181">
                  <c:v>16.597000000000001</c:v>
                </c:pt>
                <c:pt idx="182">
                  <c:v>16.564</c:v>
                </c:pt>
                <c:pt idx="183">
                  <c:v>16.585000000000001</c:v>
                </c:pt>
                <c:pt idx="184">
                  <c:v>16.62</c:v>
                </c:pt>
                <c:pt idx="185">
                  <c:v>16.675999999999998</c:v>
                </c:pt>
                <c:pt idx="186">
                  <c:v>16.670999999999999</c:v>
                </c:pt>
                <c:pt idx="187">
                  <c:v>16.696000000000002</c:v>
                </c:pt>
                <c:pt idx="188">
                  <c:v>16.773</c:v>
                </c:pt>
                <c:pt idx="189">
                  <c:v>16.754000000000001</c:v>
                </c:pt>
                <c:pt idx="190">
                  <c:v>16.817</c:v>
                </c:pt>
                <c:pt idx="191">
                  <c:v>16.805</c:v>
                </c:pt>
                <c:pt idx="192">
                  <c:v>16.701000000000001</c:v>
                </c:pt>
                <c:pt idx="193">
                  <c:v>16.747</c:v>
                </c:pt>
                <c:pt idx="194">
                  <c:v>16.715</c:v>
                </c:pt>
                <c:pt idx="195">
                  <c:v>16.666</c:v>
                </c:pt>
                <c:pt idx="196">
                  <c:v>16.608000000000001</c:v>
                </c:pt>
                <c:pt idx="197">
                  <c:v>16.571000000000002</c:v>
                </c:pt>
                <c:pt idx="198">
                  <c:v>16.463000000000001</c:v>
                </c:pt>
                <c:pt idx="199">
                  <c:v>16.344999999999999</c:v>
                </c:pt>
                <c:pt idx="200">
                  <c:v>16.266999999999999</c:v>
                </c:pt>
                <c:pt idx="201">
                  <c:v>16.155000000000001</c:v>
                </c:pt>
                <c:pt idx="202">
                  <c:v>16.076000000000001</c:v>
                </c:pt>
                <c:pt idx="203">
                  <c:v>16.038</c:v>
                </c:pt>
                <c:pt idx="204">
                  <c:v>16.010999999999999</c:v>
                </c:pt>
                <c:pt idx="205">
                  <c:v>16.036999999999999</c:v>
                </c:pt>
                <c:pt idx="206">
                  <c:v>16.042000000000002</c:v>
                </c:pt>
                <c:pt idx="207">
                  <c:v>16.035</c:v>
                </c:pt>
                <c:pt idx="208">
                  <c:v>16.116</c:v>
                </c:pt>
                <c:pt idx="209">
                  <c:v>16.111999999999998</c:v>
                </c:pt>
                <c:pt idx="210">
                  <c:v>16.132999999999999</c:v>
                </c:pt>
                <c:pt idx="211">
                  <c:v>16.161999999999999</c:v>
                </c:pt>
                <c:pt idx="212">
                  <c:v>16.135999999999999</c:v>
                </c:pt>
                <c:pt idx="213">
                  <c:v>16.175999999999998</c:v>
                </c:pt>
                <c:pt idx="214">
                  <c:v>16.169</c:v>
                </c:pt>
                <c:pt idx="215">
                  <c:v>16.204999999999998</c:v>
                </c:pt>
                <c:pt idx="216">
                  <c:v>16.283000000000001</c:v>
                </c:pt>
                <c:pt idx="217">
                  <c:v>16.329000000000001</c:v>
                </c:pt>
                <c:pt idx="218">
                  <c:v>16.991</c:v>
                </c:pt>
                <c:pt idx="219">
                  <c:v>16.968</c:v>
                </c:pt>
                <c:pt idx="220">
                  <c:v>17.009</c:v>
                </c:pt>
                <c:pt idx="221">
                  <c:v>17.053000000000001</c:v>
                </c:pt>
                <c:pt idx="222">
                  <c:v>17.085000000000001</c:v>
                </c:pt>
                <c:pt idx="223">
                  <c:v>17.135999999999999</c:v>
                </c:pt>
                <c:pt idx="224">
                  <c:v>17.103000000000002</c:v>
                </c:pt>
                <c:pt idx="225">
                  <c:v>17.010999999999999</c:v>
                </c:pt>
                <c:pt idx="226">
                  <c:v>16.981999999999999</c:v>
                </c:pt>
                <c:pt idx="227">
                  <c:v>17.001999999999999</c:v>
                </c:pt>
                <c:pt idx="228">
                  <c:v>17.023</c:v>
                </c:pt>
                <c:pt idx="229">
                  <c:v>17.114000000000001</c:v>
                </c:pt>
                <c:pt idx="230">
                  <c:v>17.178999999999998</c:v>
                </c:pt>
                <c:pt idx="231">
                  <c:v>17.334</c:v>
                </c:pt>
                <c:pt idx="232">
                  <c:v>17.481999999999999</c:v>
                </c:pt>
                <c:pt idx="233">
                  <c:v>17.564</c:v>
                </c:pt>
                <c:pt idx="234">
                  <c:v>17.521000000000001</c:v>
                </c:pt>
                <c:pt idx="235">
                  <c:v>17.478999999999999</c:v>
                </c:pt>
                <c:pt idx="236">
                  <c:v>17.446000000000002</c:v>
                </c:pt>
                <c:pt idx="237">
                  <c:v>17.564</c:v>
                </c:pt>
                <c:pt idx="238">
                  <c:v>17.611999999999998</c:v>
                </c:pt>
                <c:pt idx="239">
                  <c:v>17.675999999999998</c:v>
                </c:pt>
                <c:pt idx="240">
                  <c:v>17.72</c:v>
                </c:pt>
                <c:pt idx="241">
                  <c:v>17.605</c:v>
                </c:pt>
                <c:pt idx="242">
                  <c:v>17.608000000000001</c:v>
                </c:pt>
                <c:pt idx="243">
                  <c:v>17.625</c:v>
                </c:pt>
                <c:pt idx="244">
                  <c:v>17.53</c:v>
                </c:pt>
                <c:pt idx="245">
                  <c:v>17.513999999999999</c:v>
                </c:pt>
                <c:pt idx="246">
                  <c:v>17.59</c:v>
                </c:pt>
                <c:pt idx="247">
                  <c:v>17.745999999999999</c:v>
                </c:pt>
                <c:pt idx="248">
                  <c:v>17.809999999999999</c:v>
                </c:pt>
                <c:pt idx="249">
                  <c:v>17.818000000000001</c:v>
                </c:pt>
                <c:pt idx="250">
                  <c:v>17.797000000000001</c:v>
                </c:pt>
                <c:pt idx="251">
                  <c:v>17.841000000000001</c:v>
                </c:pt>
                <c:pt idx="252">
                  <c:v>17.870999999999999</c:v>
                </c:pt>
                <c:pt idx="253">
                  <c:v>17.908000000000001</c:v>
                </c:pt>
                <c:pt idx="254">
                  <c:v>17.831</c:v>
                </c:pt>
                <c:pt idx="255">
                  <c:v>17.443999999999999</c:v>
                </c:pt>
                <c:pt idx="256">
                  <c:v>17.105</c:v>
                </c:pt>
                <c:pt idx="257">
                  <c:v>16.959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1FC-4FD0-9605-C8DC97559E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18.43</c:v>
                      </c:pt>
                      <c:pt idx="1">
                        <c:v>18.43</c:v>
                      </c:pt>
                      <c:pt idx="2">
                        <c:v>18.45</c:v>
                      </c:pt>
                      <c:pt idx="3">
                        <c:v>18.45</c:v>
                      </c:pt>
                      <c:pt idx="4">
                        <c:v>18.45</c:v>
                      </c:pt>
                      <c:pt idx="5">
                        <c:v>18.45</c:v>
                      </c:pt>
                      <c:pt idx="6">
                        <c:v>18.45</c:v>
                      </c:pt>
                      <c:pt idx="7">
                        <c:v>18.47</c:v>
                      </c:pt>
                      <c:pt idx="8">
                        <c:v>18.47</c:v>
                      </c:pt>
                      <c:pt idx="9">
                        <c:v>18.489999999999998</c:v>
                      </c:pt>
                      <c:pt idx="10">
                        <c:v>18.489999999999998</c:v>
                      </c:pt>
                      <c:pt idx="11">
                        <c:v>18.489999999999998</c:v>
                      </c:pt>
                      <c:pt idx="12">
                        <c:v>18.45</c:v>
                      </c:pt>
                      <c:pt idx="13">
                        <c:v>18.47</c:v>
                      </c:pt>
                      <c:pt idx="14">
                        <c:v>18.45</c:v>
                      </c:pt>
                      <c:pt idx="15">
                        <c:v>18.43</c:v>
                      </c:pt>
                      <c:pt idx="16">
                        <c:v>18.41</c:v>
                      </c:pt>
                      <c:pt idx="17">
                        <c:v>18.39</c:v>
                      </c:pt>
                      <c:pt idx="18">
                        <c:v>18.37</c:v>
                      </c:pt>
                      <c:pt idx="19">
                        <c:v>18.350000000000001</c:v>
                      </c:pt>
                      <c:pt idx="20">
                        <c:v>18.329999999999998</c:v>
                      </c:pt>
                      <c:pt idx="21">
                        <c:v>18.309999999999999</c:v>
                      </c:pt>
                      <c:pt idx="22">
                        <c:v>18.329999999999998</c:v>
                      </c:pt>
                      <c:pt idx="23">
                        <c:v>18.29</c:v>
                      </c:pt>
                      <c:pt idx="24">
                        <c:v>18.27</c:v>
                      </c:pt>
                      <c:pt idx="25">
                        <c:v>18.25</c:v>
                      </c:pt>
                      <c:pt idx="26">
                        <c:v>18.27</c:v>
                      </c:pt>
                      <c:pt idx="27">
                        <c:v>18.23</c:v>
                      </c:pt>
                      <c:pt idx="28">
                        <c:v>18.25</c:v>
                      </c:pt>
                      <c:pt idx="29">
                        <c:v>18.25</c:v>
                      </c:pt>
                      <c:pt idx="30">
                        <c:v>18.27</c:v>
                      </c:pt>
                      <c:pt idx="31">
                        <c:v>18.27</c:v>
                      </c:pt>
                      <c:pt idx="32">
                        <c:v>18.25</c:v>
                      </c:pt>
                      <c:pt idx="33">
                        <c:v>18.27</c:v>
                      </c:pt>
                      <c:pt idx="34">
                        <c:v>18.27</c:v>
                      </c:pt>
                      <c:pt idx="35">
                        <c:v>18.27</c:v>
                      </c:pt>
                      <c:pt idx="36">
                        <c:v>18.309999999999999</c:v>
                      </c:pt>
                      <c:pt idx="37">
                        <c:v>18.27</c:v>
                      </c:pt>
                      <c:pt idx="38">
                        <c:v>18.27</c:v>
                      </c:pt>
                      <c:pt idx="39">
                        <c:v>18.25</c:v>
                      </c:pt>
                      <c:pt idx="40">
                        <c:v>18.25</c:v>
                      </c:pt>
                      <c:pt idx="41">
                        <c:v>18.23</c:v>
                      </c:pt>
                      <c:pt idx="42">
                        <c:v>18.21</c:v>
                      </c:pt>
                      <c:pt idx="43">
                        <c:v>18.190000000000001</c:v>
                      </c:pt>
                      <c:pt idx="44">
                        <c:v>18.190000000000001</c:v>
                      </c:pt>
                      <c:pt idx="45">
                        <c:v>18.170000000000002</c:v>
                      </c:pt>
                      <c:pt idx="46">
                        <c:v>18.149999999999999</c:v>
                      </c:pt>
                      <c:pt idx="47">
                        <c:v>17.53</c:v>
                      </c:pt>
                      <c:pt idx="48">
                        <c:v>17.55</c:v>
                      </c:pt>
                      <c:pt idx="49">
                        <c:v>17.53</c:v>
                      </c:pt>
                      <c:pt idx="50">
                        <c:v>17.55</c:v>
                      </c:pt>
                      <c:pt idx="51">
                        <c:v>17.55</c:v>
                      </c:pt>
                      <c:pt idx="52">
                        <c:v>17.55</c:v>
                      </c:pt>
                      <c:pt idx="53">
                        <c:v>17.55</c:v>
                      </c:pt>
                      <c:pt idx="54">
                        <c:v>17.53</c:v>
                      </c:pt>
                      <c:pt idx="55">
                        <c:v>17.53</c:v>
                      </c:pt>
                      <c:pt idx="56">
                        <c:v>17.55</c:v>
                      </c:pt>
                      <c:pt idx="57">
                        <c:v>17.55</c:v>
                      </c:pt>
                      <c:pt idx="58">
                        <c:v>17.53</c:v>
                      </c:pt>
                      <c:pt idx="59">
                        <c:v>17.53</c:v>
                      </c:pt>
                      <c:pt idx="60">
                        <c:v>17.53</c:v>
                      </c:pt>
                      <c:pt idx="61">
                        <c:v>17.53</c:v>
                      </c:pt>
                      <c:pt idx="62">
                        <c:v>17.53</c:v>
                      </c:pt>
                      <c:pt idx="63">
                        <c:v>17.55</c:v>
                      </c:pt>
                      <c:pt idx="64">
                        <c:v>17.53</c:v>
                      </c:pt>
                      <c:pt idx="65">
                        <c:v>17.55</c:v>
                      </c:pt>
                      <c:pt idx="66">
                        <c:v>17.57</c:v>
                      </c:pt>
                      <c:pt idx="67">
                        <c:v>17.57</c:v>
                      </c:pt>
                      <c:pt idx="68">
                        <c:v>17.59</c:v>
                      </c:pt>
                      <c:pt idx="69">
                        <c:v>17.59</c:v>
                      </c:pt>
                      <c:pt idx="70">
                        <c:v>17.57</c:v>
                      </c:pt>
                      <c:pt idx="71">
                        <c:v>17.59</c:v>
                      </c:pt>
                      <c:pt idx="72">
                        <c:v>17.59</c:v>
                      </c:pt>
                      <c:pt idx="73">
                        <c:v>17.59</c:v>
                      </c:pt>
                      <c:pt idx="74">
                        <c:v>17.59</c:v>
                      </c:pt>
                      <c:pt idx="75">
                        <c:v>17.59</c:v>
                      </c:pt>
                      <c:pt idx="76">
                        <c:v>17.59</c:v>
                      </c:pt>
                      <c:pt idx="77">
                        <c:v>17.57</c:v>
                      </c:pt>
                      <c:pt idx="78">
                        <c:v>17.57</c:v>
                      </c:pt>
                      <c:pt idx="79">
                        <c:v>17.57</c:v>
                      </c:pt>
                      <c:pt idx="80">
                        <c:v>17.57</c:v>
                      </c:pt>
                      <c:pt idx="81">
                        <c:v>17.57</c:v>
                      </c:pt>
                      <c:pt idx="82">
                        <c:v>17.55</c:v>
                      </c:pt>
                      <c:pt idx="83">
                        <c:v>17.55</c:v>
                      </c:pt>
                      <c:pt idx="84">
                        <c:v>17.55</c:v>
                      </c:pt>
                      <c:pt idx="85">
                        <c:v>17.53</c:v>
                      </c:pt>
                      <c:pt idx="86">
                        <c:v>17.53</c:v>
                      </c:pt>
                      <c:pt idx="87">
                        <c:v>17.53</c:v>
                      </c:pt>
                      <c:pt idx="88">
                        <c:v>17.53</c:v>
                      </c:pt>
                      <c:pt idx="89">
                        <c:v>17.53</c:v>
                      </c:pt>
                      <c:pt idx="90">
                        <c:v>17.53</c:v>
                      </c:pt>
                      <c:pt idx="91">
                        <c:v>17.53</c:v>
                      </c:pt>
                      <c:pt idx="92">
                        <c:v>17.53</c:v>
                      </c:pt>
                      <c:pt idx="93">
                        <c:v>17.510000000000002</c:v>
                      </c:pt>
                      <c:pt idx="94">
                        <c:v>17.53</c:v>
                      </c:pt>
                      <c:pt idx="95">
                        <c:v>17.53</c:v>
                      </c:pt>
                      <c:pt idx="96">
                        <c:v>17.53</c:v>
                      </c:pt>
                      <c:pt idx="97">
                        <c:v>17.55</c:v>
                      </c:pt>
                      <c:pt idx="98">
                        <c:v>17.53</c:v>
                      </c:pt>
                      <c:pt idx="99">
                        <c:v>17.47</c:v>
                      </c:pt>
                      <c:pt idx="100">
                        <c:v>17.489999999999998</c:v>
                      </c:pt>
                      <c:pt idx="101">
                        <c:v>17.510000000000002</c:v>
                      </c:pt>
                      <c:pt idx="102">
                        <c:v>17.510000000000002</c:v>
                      </c:pt>
                      <c:pt idx="103">
                        <c:v>17.53</c:v>
                      </c:pt>
                      <c:pt idx="104">
                        <c:v>17.55</c:v>
                      </c:pt>
                      <c:pt idx="105">
                        <c:v>17.55</c:v>
                      </c:pt>
                      <c:pt idx="106">
                        <c:v>17.55</c:v>
                      </c:pt>
                      <c:pt idx="107">
                        <c:v>17.57</c:v>
                      </c:pt>
                      <c:pt idx="108">
                        <c:v>17.57</c:v>
                      </c:pt>
                      <c:pt idx="109">
                        <c:v>17.59</c:v>
                      </c:pt>
                      <c:pt idx="110">
                        <c:v>17.61</c:v>
                      </c:pt>
                      <c:pt idx="111">
                        <c:v>17.61</c:v>
                      </c:pt>
                      <c:pt idx="112">
                        <c:v>17.63</c:v>
                      </c:pt>
                      <c:pt idx="113">
                        <c:v>17.63</c:v>
                      </c:pt>
                      <c:pt idx="114">
                        <c:v>17.670000000000002</c:v>
                      </c:pt>
                      <c:pt idx="115">
                        <c:v>17.649999999999999</c:v>
                      </c:pt>
                      <c:pt idx="116">
                        <c:v>17.690000000000001</c:v>
                      </c:pt>
                      <c:pt idx="117">
                        <c:v>17.690000000000001</c:v>
                      </c:pt>
                      <c:pt idx="118">
                        <c:v>17.71</c:v>
                      </c:pt>
                      <c:pt idx="119">
                        <c:v>17.73</c:v>
                      </c:pt>
                      <c:pt idx="120">
                        <c:v>17.73</c:v>
                      </c:pt>
                      <c:pt idx="121">
                        <c:v>17.73</c:v>
                      </c:pt>
                      <c:pt idx="122">
                        <c:v>17.75</c:v>
                      </c:pt>
                      <c:pt idx="123">
                        <c:v>17.73</c:v>
                      </c:pt>
                      <c:pt idx="124">
                        <c:v>17.75</c:v>
                      </c:pt>
                      <c:pt idx="125">
                        <c:v>17.77</c:v>
                      </c:pt>
                      <c:pt idx="126">
                        <c:v>17.75</c:v>
                      </c:pt>
                      <c:pt idx="127">
                        <c:v>17.79</c:v>
                      </c:pt>
                      <c:pt idx="128">
                        <c:v>17.77</c:v>
                      </c:pt>
                      <c:pt idx="129">
                        <c:v>17.77</c:v>
                      </c:pt>
                      <c:pt idx="130">
                        <c:v>17.79</c:v>
                      </c:pt>
                      <c:pt idx="131">
                        <c:v>17.79</c:v>
                      </c:pt>
                      <c:pt idx="132">
                        <c:v>17.79</c:v>
                      </c:pt>
                      <c:pt idx="133">
                        <c:v>17.77</c:v>
                      </c:pt>
                      <c:pt idx="134">
                        <c:v>17.79</c:v>
                      </c:pt>
                      <c:pt idx="135">
                        <c:v>17.79</c:v>
                      </c:pt>
                      <c:pt idx="136">
                        <c:v>17.79</c:v>
                      </c:pt>
                      <c:pt idx="137">
                        <c:v>17.809999999999999</c:v>
                      </c:pt>
                      <c:pt idx="138">
                        <c:v>17.809999999999999</c:v>
                      </c:pt>
                      <c:pt idx="139">
                        <c:v>17.809999999999999</c:v>
                      </c:pt>
                      <c:pt idx="140">
                        <c:v>17.809999999999999</c:v>
                      </c:pt>
                      <c:pt idx="141">
                        <c:v>17.809999999999999</c:v>
                      </c:pt>
                      <c:pt idx="142">
                        <c:v>17.829999999999998</c:v>
                      </c:pt>
                      <c:pt idx="143">
                        <c:v>17.850000000000001</c:v>
                      </c:pt>
                      <c:pt idx="144">
                        <c:v>17.850000000000001</c:v>
                      </c:pt>
                      <c:pt idx="145">
                        <c:v>17.77</c:v>
                      </c:pt>
                      <c:pt idx="146">
                        <c:v>17.79</c:v>
                      </c:pt>
                      <c:pt idx="147">
                        <c:v>17.79</c:v>
                      </c:pt>
                      <c:pt idx="148">
                        <c:v>17.79</c:v>
                      </c:pt>
                      <c:pt idx="149">
                        <c:v>17.809999999999999</c:v>
                      </c:pt>
                      <c:pt idx="150">
                        <c:v>17.809999999999999</c:v>
                      </c:pt>
                      <c:pt idx="151">
                        <c:v>17.809999999999999</c:v>
                      </c:pt>
                      <c:pt idx="152">
                        <c:v>17.829999999999998</c:v>
                      </c:pt>
                      <c:pt idx="153">
                        <c:v>17.829999999999998</c:v>
                      </c:pt>
                      <c:pt idx="154">
                        <c:v>17.850000000000001</c:v>
                      </c:pt>
                      <c:pt idx="155">
                        <c:v>17.850000000000001</c:v>
                      </c:pt>
                      <c:pt idx="156">
                        <c:v>17.829999999999998</c:v>
                      </c:pt>
                      <c:pt idx="157">
                        <c:v>17.850000000000001</c:v>
                      </c:pt>
                      <c:pt idx="158">
                        <c:v>17.87</c:v>
                      </c:pt>
                      <c:pt idx="159">
                        <c:v>17.87</c:v>
                      </c:pt>
                      <c:pt idx="160">
                        <c:v>17.89</c:v>
                      </c:pt>
                      <c:pt idx="161">
                        <c:v>17.91</c:v>
                      </c:pt>
                      <c:pt idx="162">
                        <c:v>17.91</c:v>
                      </c:pt>
                      <c:pt idx="163">
                        <c:v>17.91</c:v>
                      </c:pt>
                      <c:pt idx="164">
                        <c:v>17.91</c:v>
                      </c:pt>
                      <c:pt idx="165">
                        <c:v>17.93</c:v>
                      </c:pt>
                      <c:pt idx="166">
                        <c:v>17.93</c:v>
                      </c:pt>
                      <c:pt idx="167">
                        <c:v>17.95</c:v>
                      </c:pt>
                      <c:pt idx="168">
                        <c:v>17.93</c:v>
                      </c:pt>
                      <c:pt idx="169">
                        <c:v>17.95</c:v>
                      </c:pt>
                      <c:pt idx="170">
                        <c:v>17.95</c:v>
                      </c:pt>
                      <c:pt idx="171">
                        <c:v>17.95</c:v>
                      </c:pt>
                      <c:pt idx="172">
                        <c:v>17.97</c:v>
                      </c:pt>
                      <c:pt idx="173">
                        <c:v>17.95</c:v>
                      </c:pt>
                      <c:pt idx="174">
                        <c:v>17.989999999999998</c:v>
                      </c:pt>
                      <c:pt idx="175">
                        <c:v>17.989999999999998</c:v>
                      </c:pt>
                      <c:pt idx="176">
                        <c:v>17.989999999999998</c:v>
                      </c:pt>
                      <c:pt idx="177">
                        <c:v>17.989999999999998</c:v>
                      </c:pt>
                      <c:pt idx="178">
                        <c:v>18.010000000000002</c:v>
                      </c:pt>
                      <c:pt idx="179">
                        <c:v>18.010000000000002</c:v>
                      </c:pt>
                      <c:pt idx="180">
                        <c:v>17.989999999999998</c:v>
                      </c:pt>
                      <c:pt idx="181">
                        <c:v>18.010000000000002</c:v>
                      </c:pt>
                      <c:pt idx="182">
                        <c:v>18.03</c:v>
                      </c:pt>
                      <c:pt idx="183">
                        <c:v>18.03</c:v>
                      </c:pt>
                      <c:pt idx="184">
                        <c:v>18.03</c:v>
                      </c:pt>
                      <c:pt idx="185">
                        <c:v>18.03</c:v>
                      </c:pt>
                      <c:pt idx="186">
                        <c:v>18.03</c:v>
                      </c:pt>
                      <c:pt idx="187">
                        <c:v>18.05</c:v>
                      </c:pt>
                      <c:pt idx="188">
                        <c:v>17.05</c:v>
                      </c:pt>
                      <c:pt idx="189">
                        <c:v>18.05</c:v>
                      </c:pt>
                      <c:pt idx="190">
                        <c:v>18.05</c:v>
                      </c:pt>
                      <c:pt idx="191">
                        <c:v>18.09</c:v>
                      </c:pt>
                      <c:pt idx="192">
                        <c:v>18.13</c:v>
                      </c:pt>
                      <c:pt idx="193">
                        <c:v>18.149999999999999</c:v>
                      </c:pt>
                      <c:pt idx="194">
                        <c:v>18.13</c:v>
                      </c:pt>
                      <c:pt idx="195">
                        <c:v>18.170000000000002</c:v>
                      </c:pt>
                      <c:pt idx="196">
                        <c:v>18.149999999999999</c:v>
                      </c:pt>
                      <c:pt idx="197">
                        <c:v>18.170000000000002</c:v>
                      </c:pt>
                      <c:pt idx="198">
                        <c:v>18.170000000000002</c:v>
                      </c:pt>
                      <c:pt idx="199">
                        <c:v>18.170000000000002</c:v>
                      </c:pt>
                      <c:pt idx="200">
                        <c:v>18.13</c:v>
                      </c:pt>
                      <c:pt idx="201">
                        <c:v>18.149999999999999</c:v>
                      </c:pt>
                      <c:pt idx="202">
                        <c:v>18.149999999999999</c:v>
                      </c:pt>
                      <c:pt idx="203">
                        <c:v>18.13</c:v>
                      </c:pt>
                      <c:pt idx="204">
                        <c:v>18.170000000000002</c:v>
                      </c:pt>
                      <c:pt idx="205">
                        <c:v>18.149999999999999</c:v>
                      </c:pt>
                      <c:pt idx="206">
                        <c:v>18.170000000000002</c:v>
                      </c:pt>
                      <c:pt idx="207">
                        <c:v>18.170000000000002</c:v>
                      </c:pt>
                      <c:pt idx="208">
                        <c:v>18.170000000000002</c:v>
                      </c:pt>
                      <c:pt idx="209">
                        <c:v>18.170000000000002</c:v>
                      </c:pt>
                      <c:pt idx="210">
                        <c:v>18.149999999999999</c:v>
                      </c:pt>
                      <c:pt idx="211">
                        <c:v>18.13</c:v>
                      </c:pt>
                      <c:pt idx="212">
                        <c:v>18.149999999999999</c:v>
                      </c:pt>
                      <c:pt idx="213">
                        <c:v>18.149999999999999</c:v>
                      </c:pt>
                      <c:pt idx="214">
                        <c:v>18.170000000000002</c:v>
                      </c:pt>
                      <c:pt idx="215">
                        <c:v>18.170000000000002</c:v>
                      </c:pt>
                      <c:pt idx="216">
                        <c:v>18.170000000000002</c:v>
                      </c:pt>
                      <c:pt idx="217">
                        <c:v>18.149999999999999</c:v>
                      </c:pt>
                      <c:pt idx="218">
                        <c:v>18.149999999999999</c:v>
                      </c:pt>
                      <c:pt idx="219">
                        <c:v>18.190000000000001</c:v>
                      </c:pt>
                      <c:pt idx="220">
                        <c:v>18.149999999999999</c:v>
                      </c:pt>
                      <c:pt idx="221">
                        <c:v>18.170000000000002</c:v>
                      </c:pt>
                      <c:pt idx="222">
                        <c:v>18.190000000000001</c:v>
                      </c:pt>
                      <c:pt idx="223">
                        <c:v>18.170000000000002</c:v>
                      </c:pt>
                      <c:pt idx="224">
                        <c:v>18.190000000000001</c:v>
                      </c:pt>
                      <c:pt idx="225">
                        <c:v>18.190000000000001</c:v>
                      </c:pt>
                      <c:pt idx="226">
                        <c:v>18.190000000000001</c:v>
                      </c:pt>
                      <c:pt idx="227">
                        <c:v>18.170000000000002</c:v>
                      </c:pt>
                      <c:pt idx="228">
                        <c:v>18.190000000000001</c:v>
                      </c:pt>
                      <c:pt idx="229">
                        <c:v>18.170000000000002</c:v>
                      </c:pt>
                      <c:pt idx="230">
                        <c:v>18.11</c:v>
                      </c:pt>
                      <c:pt idx="231">
                        <c:v>18.09</c:v>
                      </c:pt>
                      <c:pt idx="232">
                        <c:v>18.05</c:v>
                      </c:pt>
                      <c:pt idx="233">
                        <c:v>18.03</c:v>
                      </c:pt>
                      <c:pt idx="234">
                        <c:v>17.989999999999998</c:v>
                      </c:pt>
                      <c:pt idx="235">
                        <c:v>17.989999999999998</c:v>
                      </c:pt>
                      <c:pt idx="236">
                        <c:v>17.95</c:v>
                      </c:pt>
                      <c:pt idx="237">
                        <c:v>17.95</c:v>
                      </c:pt>
                      <c:pt idx="238">
                        <c:v>17.91</c:v>
                      </c:pt>
                      <c:pt idx="239">
                        <c:v>17.63</c:v>
                      </c:pt>
                      <c:pt idx="240">
                        <c:v>17.649999999999999</c:v>
                      </c:pt>
                      <c:pt idx="241">
                        <c:v>17.670000000000002</c:v>
                      </c:pt>
                      <c:pt idx="242">
                        <c:v>17.690000000000001</c:v>
                      </c:pt>
                      <c:pt idx="243">
                        <c:v>17.690000000000001</c:v>
                      </c:pt>
                      <c:pt idx="244">
                        <c:v>17.71</c:v>
                      </c:pt>
                      <c:pt idx="245">
                        <c:v>17.71</c:v>
                      </c:pt>
                      <c:pt idx="246">
                        <c:v>17.71</c:v>
                      </c:pt>
                      <c:pt idx="247">
                        <c:v>17.73</c:v>
                      </c:pt>
                      <c:pt idx="248">
                        <c:v>17.73</c:v>
                      </c:pt>
                      <c:pt idx="249">
                        <c:v>17.75</c:v>
                      </c:pt>
                      <c:pt idx="250">
                        <c:v>17.75</c:v>
                      </c:pt>
                      <c:pt idx="251">
                        <c:v>17.75</c:v>
                      </c:pt>
                      <c:pt idx="252">
                        <c:v>17.75</c:v>
                      </c:pt>
                      <c:pt idx="253">
                        <c:v>17.75</c:v>
                      </c:pt>
                      <c:pt idx="254">
                        <c:v>17.75</c:v>
                      </c:pt>
                      <c:pt idx="255">
                        <c:v>17.73</c:v>
                      </c:pt>
                      <c:pt idx="256">
                        <c:v>17.75</c:v>
                      </c:pt>
                      <c:pt idx="257">
                        <c:v>17.73</c:v>
                      </c:pt>
                      <c:pt idx="258">
                        <c:v>17.73</c:v>
                      </c:pt>
                      <c:pt idx="259">
                        <c:v>17.73</c:v>
                      </c:pt>
                      <c:pt idx="260">
                        <c:v>17.75</c:v>
                      </c:pt>
                      <c:pt idx="261">
                        <c:v>17.73</c:v>
                      </c:pt>
                      <c:pt idx="262">
                        <c:v>17.71</c:v>
                      </c:pt>
                      <c:pt idx="263">
                        <c:v>17.73</c:v>
                      </c:pt>
                      <c:pt idx="264">
                        <c:v>17.73</c:v>
                      </c:pt>
                      <c:pt idx="265">
                        <c:v>17.75</c:v>
                      </c:pt>
                      <c:pt idx="266">
                        <c:v>17.75</c:v>
                      </c:pt>
                      <c:pt idx="267">
                        <c:v>17.75</c:v>
                      </c:pt>
                      <c:pt idx="268">
                        <c:v>17.77</c:v>
                      </c:pt>
                      <c:pt idx="269">
                        <c:v>17.77</c:v>
                      </c:pt>
                      <c:pt idx="270">
                        <c:v>17.77</c:v>
                      </c:pt>
                      <c:pt idx="271">
                        <c:v>17.809999999999999</c:v>
                      </c:pt>
                      <c:pt idx="272">
                        <c:v>17.809999999999999</c:v>
                      </c:pt>
                      <c:pt idx="273">
                        <c:v>17.829999999999998</c:v>
                      </c:pt>
                      <c:pt idx="274">
                        <c:v>17.850000000000001</c:v>
                      </c:pt>
                      <c:pt idx="275">
                        <c:v>17.829999999999998</c:v>
                      </c:pt>
                      <c:pt idx="276">
                        <c:v>17.850000000000001</c:v>
                      </c:pt>
                      <c:pt idx="277">
                        <c:v>17.850000000000001</c:v>
                      </c:pt>
                      <c:pt idx="278">
                        <c:v>17.850000000000001</c:v>
                      </c:pt>
                      <c:pt idx="279">
                        <c:v>17.850000000000001</c:v>
                      </c:pt>
                      <c:pt idx="280">
                        <c:v>17.850000000000001</c:v>
                      </c:pt>
                      <c:pt idx="281">
                        <c:v>17.87</c:v>
                      </c:pt>
                      <c:pt idx="282">
                        <c:v>17.850000000000001</c:v>
                      </c:pt>
                      <c:pt idx="283">
                        <c:v>17.850000000000001</c:v>
                      </c:pt>
                      <c:pt idx="284">
                        <c:v>17.850000000000001</c:v>
                      </c:pt>
                      <c:pt idx="285">
                        <c:v>18.25</c:v>
                      </c:pt>
                      <c:pt idx="286">
                        <c:v>18.27</c:v>
                      </c:pt>
                      <c:pt idx="287">
                        <c:v>18.29</c:v>
                      </c:pt>
                      <c:pt idx="288">
                        <c:v>18.329999999999998</c:v>
                      </c:pt>
                      <c:pt idx="289">
                        <c:v>18.350000000000001</c:v>
                      </c:pt>
                      <c:pt idx="290">
                        <c:v>18.39</c:v>
                      </c:pt>
                      <c:pt idx="291">
                        <c:v>18.41</c:v>
                      </c:pt>
                      <c:pt idx="292">
                        <c:v>18.41</c:v>
                      </c:pt>
                      <c:pt idx="293">
                        <c:v>18.43</c:v>
                      </c:pt>
                      <c:pt idx="294">
                        <c:v>18.45</c:v>
                      </c:pt>
                      <c:pt idx="295">
                        <c:v>18.47</c:v>
                      </c:pt>
                      <c:pt idx="296">
                        <c:v>18.47</c:v>
                      </c:pt>
                      <c:pt idx="297">
                        <c:v>18.510000000000002</c:v>
                      </c:pt>
                      <c:pt idx="298">
                        <c:v>18.510000000000002</c:v>
                      </c:pt>
                      <c:pt idx="299">
                        <c:v>18.53</c:v>
                      </c:pt>
                      <c:pt idx="300">
                        <c:v>18.57</c:v>
                      </c:pt>
                      <c:pt idx="301">
                        <c:v>18.59</c:v>
                      </c:pt>
                      <c:pt idx="302">
                        <c:v>18.61</c:v>
                      </c:pt>
                      <c:pt idx="303">
                        <c:v>18.63</c:v>
                      </c:pt>
                      <c:pt idx="304">
                        <c:v>18.649999999999999</c:v>
                      </c:pt>
                      <c:pt idx="305">
                        <c:v>18.649999999999999</c:v>
                      </c:pt>
                      <c:pt idx="306">
                        <c:v>18.690000000000001</c:v>
                      </c:pt>
                      <c:pt idx="307">
                        <c:v>18.690000000000001</c:v>
                      </c:pt>
                      <c:pt idx="308">
                        <c:v>18.71</c:v>
                      </c:pt>
                      <c:pt idx="309">
                        <c:v>18.73</c:v>
                      </c:pt>
                      <c:pt idx="310">
                        <c:v>18.75</c:v>
                      </c:pt>
                      <c:pt idx="311">
                        <c:v>18.75</c:v>
                      </c:pt>
                      <c:pt idx="312">
                        <c:v>18.79</c:v>
                      </c:pt>
                      <c:pt idx="313">
                        <c:v>18.809999999999999</c:v>
                      </c:pt>
                      <c:pt idx="314">
                        <c:v>18.829999999999998</c:v>
                      </c:pt>
                      <c:pt idx="315">
                        <c:v>18.850000000000001</c:v>
                      </c:pt>
                      <c:pt idx="316">
                        <c:v>18.850000000000001</c:v>
                      </c:pt>
                      <c:pt idx="317">
                        <c:v>18.87</c:v>
                      </c:pt>
                      <c:pt idx="318">
                        <c:v>18.87</c:v>
                      </c:pt>
                      <c:pt idx="319">
                        <c:v>18.89</c:v>
                      </c:pt>
                      <c:pt idx="320">
                        <c:v>18.91</c:v>
                      </c:pt>
                      <c:pt idx="321">
                        <c:v>18.91</c:v>
                      </c:pt>
                      <c:pt idx="322">
                        <c:v>18.93</c:v>
                      </c:pt>
                      <c:pt idx="323">
                        <c:v>18.95</c:v>
                      </c:pt>
                      <c:pt idx="324">
                        <c:v>18.989999999999998</c:v>
                      </c:pt>
                      <c:pt idx="325">
                        <c:v>18.989999999999998</c:v>
                      </c:pt>
                      <c:pt idx="326">
                        <c:v>19.010000000000002</c:v>
                      </c:pt>
                      <c:pt idx="327">
                        <c:v>19.03</c:v>
                      </c:pt>
                      <c:pt idx="328">
                        <c:v>19.03</c:v>
                      </c:pt>
                      <c:pt idx="329">
                        <c:v>19.03</c:v>
                      </c:pt>
                      <c:pt idx="330">
                        <c:v>19.07</c:v>
                      </c:pt>
                      <c:pt idx="331">
                        <c:v>18.59</c:v>
                      </c:pt>
                      <c:pt idx="332">
                        <c:v>18.57</c:v>
                      </c:pt>
                      <c:pt idx="333">
                        <c:v>18.53</c:v>
                      </c:pt>
                      <c:pt idx="334">
                        <c:v>18.53</c:v>
                      </c:pt>
                      <c:pt idx="335">
                        <c:v>18.489999999999998</c:v>
                      </c:pt>
                      <c:pt idx="336">
                        <c:v>18.489999999999998</c:v>
                      </c:pt>
                      <c:pt idx="337">
                        <c:v>18.489999999999998</c:v>
                      </c:pt>
                      <c:pt idx="338">
                        <c:v>18.489999999999998</c:v>
                      </c:pt>
                      <c:pt idx="339">
                        <c:v>18.45</c:v>
                      </c:pt>
                      <c:pt idx="340">
                        <c:v>18.45</c:v>
                      </c:pt>
                      <c:pt idx="341">
                        <c:v>18.43</c:v>
                      </c:pt>
                      <c:pt idx="342">
                        <c:v>18.43</c:v>
                      </c:pt>
                      <c:pt idx="343">
                        <c:v>18.41</c:v>
                      </c:pt>
                      <c:pt idx="344">
                        <c:v>18.41</c:v>
                      </c:pt>
                      <c:pt idx="345">
                        <c:v>18.43</c:v>
                      </c:pt>
                      <c:pt idx="346">
                        <c:v>18.43</c:v>
                      </c:pt>
                      <c:pt idx="347">
                        <c:v>18.39</c:v>
                      </c:pt>
                      <c:pt idx="348">
                        <c:v>18.41</c:v>
                      </c:pt>
                      <c:pt idx="349">
                        <c:v>18.39</c:v>
                      </c:pt>
                      <c:pt idx="350">
                        <c:v>18.41</c:v>
                      </c:pt>
                      <c:pt idx="351">
                        <c:v>18.37</c:v>
                      </c:pt>
                      <c:pt idx="352">
                        <c:v>18.39</c:v>
                      </c:pt>
                      <c:pt idx="353">
                        <c:v>18.39</c:v>
                      </c:pt>
                      <c:pt idx="354">
                        <c:v>18.39</c:v>
                      </c:pt>
                      <c:pt idx="355">
                        <c:v>18.37</c:v>
                      </c:pt>
                      <c:pt idx="356">
                        <c:v>18.37</c:v>
                      </c:pt>
                      <c:pt idx="357">
                        <c:v>18.37</c:v>
                      </c:pt>
                      <c:pt idx="358">
                        <c:v>18.350000000000001</c:v>
                      </c:pt>
                      <c:pt idx="359">
                        <c:v>18.329999999999998</c:v>
                      </c:pt>
                      <c:pt idx="360">
                        <c:v>18.329999999999998</c:v>
                      </c:pt>
                      <c:pt idx="361">
                        <c:v>18.309999999999999</c:v>
                      </c:pt>
                      <c:pt idx="362">
                        <c:v>18.29</c:v>
                      </c:pt>
                      <c:pt idx="363">
                        <c:v>18.29</c:v>
                      </c:pt>
                      <c:pt idx="364">
                        <c:v>18.27</c:v>
                      </c:pt>
                      <c:pt idx="365">
                        <c:v>18.27</c:v>
                      </c:pt>
                      <c:pt idx="366">
                        <c:v>18.27</c:v>
                      </c:pt>
                      <c:pt idx="367">
                        <c:v>18.27</c:v>
                      </c:pt>
                      <c:pt idx="368">
                        <c:v>18.25</c:v>
                      </c:pt>
                      <c:pt idx="369">
                        <c:v>17.809999999999999</c:v>
                      </c:pt>
                      <c:pt idx="370">
                        <c:v>17.809999999999999</c:v>
                      </c:pt>
                      <c:pt idx="371">
                        <c:v>17.79</c:v>
                      </c:pt>
                      <c:pt idx="372">
                        <c:v>17.75</c:v>
                      </c:pt>
                      <c:pt idx="373">
                        <c:v>17.75</c:v>
                      </c:pt>
                      <c:pt idx="374">
                        <c:v>17.73</c:v>
                      </c:pt>
                      <c:pt idx="375">
                        <c:v>17.71</c:v>
                      </c:pt>
                      <c:pt idx="376">
                        <c:v>17.71</c:v>
                      </c:pt>
                      <c:pt idx="377">
                        <c:v>17.71</c:v>
                      </c:pt>
                      <c:pt idx="378">
                        <c:v>17.670000000000002</c:v>
                      </c:pt>
                      <c:pt idx="379">
                        <c:v>17.670000000000002</c:v>
                      </c:pt>
                      <c:pt idx="380">
                        <c:v>17.649999999999999</c:v>
                      </c:pt>
                      <c:pt idx="381">
                        <c:v>17.63</c:v>
                      </c:pt>
                      <c:pt idx="382">
                        <c:v>17.649999999999999</c:v>
                      </c:pt>
                      <c:pt idx="383">
                        <c:v>17.63</c:v>
                      </c:pt>
                      <c:pt idx="384">
                        <c:v>17.63</c:v>
                      </c:pt>
                      <c:pt idx="385">
                        <c:v>17.649999999999999</c:v>
                      </c:pt>
                      <c:pt idx="386">
                        <c:v>17.63</c:v>
                      </c:pt>
                      <c:pt idx="387">
                        <c:v>17.63</c:v>
                      </c:pt>
                      <c:pt idx="388">
                        <c:v>17.59</c:v>
                      </c:pt>
                      <c:pt idx="389">
                        <c:v>17.61</c:v>
                      </c:pt>
                      <c:pt idx="390">
                        <c:v>17.59</c:v>
                      </c:pt>
                      <c:pt idx="391">
                        <c:v>17.57</c:v>
                      </c:pt>
                      <c:pt idx="392">
                        <c:v>17.57</c:v>
                      </c:pt>
                      <c:pt idx="393">
                        <c:v>17.57</c:v>
                      </c:pt>
                      <c:pt idx="394">
                        <c:v>17.55</c:v>
                      </c:pt>
                      <c:pt idx="395">
                        <c:v>17.57</c:v>
                      </c:pt>
                      <c:pt idx="396">
                        <c:v>17.55</c:v>
                      </c:pt>
                      <c:pt idx="397">
                        <c:v>17.55</c:v>
                      </c:pt>
                      <c:pt idx="398">
                        <c:v>17.57</c:v>
                      </c:pt>
                      <c:pt idx="399">
                        <c:v>17.57</c:v>
                      </c:pt>
                      <c:pt idx="400">
                        <c:v>17.55</c:v>
                      </c:pt>
                      <c:pt idx="401">
                        <c:v>17.55</c:v>
                      </c:pt>
                      <c:pt idx="402">
                        <c:v>17.57</c:v>
                      </c:pt>
                      <c:pt idx="403">
                        <c:v>17.57</c:v>
                      </c:pt>
                      <c:pt idx="404">
                        <c:v>17.59</c:v>
                      </c:pt>
                      <c:pt idx="405">
                        <c:v>17.57</c:v>
                      </c:pt>
                      <c:pt idx="406">
                        <c:v>17.59</c:v>
                      </c:pt>
                      <c:pt idx="407">
                        <c:v>17.59</c:v>
                      </c:pt>
                      <c:pt idx="408">
                        <c:v>17.59</c:v>
                      </c:pt>
                      <c:pt idx="409">
                        <c:v>17.61</c:v>
                      </c:pt>
                      <c:pt idx="410">
                        <c:v>17.61</c:v>
                      </c:pt>
                      <c:pt idx="411">
                        <c:v>17.59</c:v>
                      </c:pt>
                      <c:pt idx="412">
                        <c:v>17.61</c:v>
                      </c:pt>
                      <c:pt idx="413">
                        <c:v>17.61</c:v>
                      </c:pt>
                      <c:pt idx="414">
                        <c:v>17.59</c:v>
                      </c:pt>
                      <c:pt idx="415">
                        <c:v>17.59</c:v>
                      </c:pt>
                      <c:pt idx="416">
                        <c:v>17.61</c:v>
                      </c:pt>
                      <c:pt idx="417">
                        <c:v>17.61</c:v>
                      </c:pt>
                      <c:pt idx="418">
                        <c:v>17.61</c:v>
                      </c:pt>
                      <c:pt idx="419">
                        <c:v>17.61</c:v>
                      </c:pt>
                      <c:pt idx="420">
                        <c:v>17.61</c:v>
                      </c:pt>
                      <c:pt idx="421">
                        <c:v>17.670000000000002</c:v>
                      </c:pt>
                      <c:pt idx="422">
                        <c:v>17.690000000000001</c:v>
                      </c:pt>
                      <c:pt idx="423">
                        <c:v>17.690000000000001</c:v>
                      </c:pt>
                      <c:pt idx="424">
                        <c:v>17.690000000000001</c:v>
                      </c:pt>
                      <c:pt idx="425">
                        <c:v>17.690000000000001</c:v>
                      </c:pt>
                      <c:pt idx="426">
                        <c:v>17.71</c:v>
                      </c:pt>
                      <c:pt idx="427">
                        <c:v>17.690000000000001</c:v>
                      </c:pt>
                      <c:pt idx="428">
                        <c:v>17.670000000000002</c:v>
                      </c:pt>
                      <c:pt idx="429">
                        <c:v>17.690000000000001</c:v>
                      </c:pt>
                      <c:pt idx="430">
                        <c:v>17.690000000000001</c:v>
                      </c:pt>
                      <c:pt idx="431">
                        <c:v>17.690000000000001</c:v>
                      </c:pt>
                      <c:pt idx="432">
                        <c:v>17.690000000000001</c:v>
                      </c:pt>
                      <c:pt idx="433">
                        <c:v>17.690000000000001</c:v>
                      </c:pt>
                      <c:pt idx="434">
                        <c:v>17.71</c:v>
                      </c:pt>
                      <c:pt idx="435">
                        <c:v>17.690000000000001</c:v>
                      </c:pt>
                      <c:pt idx="436">
                        <c:v>17.690000000000001</c:v>
                      </c:pt>
                      <c:pt idx="437">
                        <c:v>17.71</c:v>
                      </c:pt>
                      <c:pt idx="438">
                        <c:v>17.690000000000001</c:v>
                      </c:pt>
                      <c:pt idx="439">
                        <c:v>17.71</c:v>
                      </c:pt>
                      <c:pt idx="440">
                        <c:v>17.71</c:v>
                      </c:pt>
                      <c:pt idx="441">
                        <c:v>17.71</c:v>
                      </c:pt>
                      <c:pt idx="442">
                        <c:v>17.71</c:v>
                      </c:pt>
                      <c:pt idx="443">
                        <c:v>17.71</c:v>
                      </c:pt>
                      <c:pt idx="444">
                        <c:v>17.71</c:v>
                      </c:pt>
                      <c:pt idx="445">
                        <c:v>17.690000000000001</c:v>
                      </c:pt>
                      <c:pt idx="446">
                        <c:v>17.690000000000001</c:v>
                      </c:pt>
                      <c:pt idx="447">
                        <c:v>17.670000000000002</c:v>
                      </c:pt>
                      <c:pt idx="448">
                        <c:v>17.649999999999999</c:v>
                      </c:pt>
                      <c:pt idx="449">
                        <c:v>17.63</c:v>
                      </c:pt>
                      <c:pt idx="450">
                        <c:v>17.63</c:v>
                      </c:pt>
                      <c:pt idx="451">
                        <c:v>17.63</c:v>
                      </c:pt>
                      <c:pt idx="452">
                        <c:v>17.63</c:v>
                      </c:pt>
                      <c:pt idx="453">
                        <c:v>17.63</c:v>
                      </c:pt>
                      <c:pt idx="454">
                        <c:v>17.63</c:v>
                      </c:pt>
                      <c:pt idx="455">
                        <c:v>17.61</c:v>
                      </c:pt>
                      <c:pt idx="456">
                        <c:v>17.37</c:v>
                      </c:pt>
                      <c:pt idx="457">
                        <c:v>17.37</c:v>
                      </c:pt>
                      <c:pt idx="458">
                        <c:v>17.39</c:v>
                      </c:pt>
                      <c:pt idx="459">
                        <c:v>17.39</c:v>
                      </c:pt>
                      <c:pt idx="460">
                        <c:v>17.39</c:v>
                      </c:pt>
                      <c:pt idx="461">
                        <c:v>17.39</c:v>
                      </c:pt>
                      <c:pt idx="462">
                        <c:v>17.39</c:v>
                      </c:pt>
                      <c:pt idx="463">
                        <c:v>17.41</c:v>
                      </c:pt>
                      <c:pt idx="464">
                        <c:v>17.39</c:v>
                      </c:pt>
                      <c:pt idx="465">
                        <c:v>17.39</c:v>
                      </c:pt>
                      <c:pt idx="466">
                        <c:v>17.39</c:v>
                      </c:pt>
                      <c:pt idx="467">
                        <c:v>17.39</c:v>
                      </c:pt>
                      <c:pt idx="468">
                        <c:v>17.39</c:v>
                      </c:pt>
                      <c:pt idx="469">
                        <c:v>17.37</c:v>
                      </c:pt>
                      <c:pt idx="470">
                        <c:v>17.37</c:v>
                      </c:pt>
                      <c:pt idx="471">
                        <c:v>17.37</c:v>
                      </c:pt>
                      <c:pt idx="472">
                        <c:v>17.37</c:v>
                      </c:pt>
                      <c:pt idx="473">
                        <c:v>17.39</c:v>
                      </c:pt>
                      <c:pt idx="474">
                        <c:v>17.37</c:v>
                      </c:pt>
                      <c:pt idx="475">
                        <c:v>17.39</c:v>
                      </c:pt>
                      <c:pt idx="476">
                        <c:v>17.37</c:v>
                      </c:pt>
                      <c:pt idx="477">
                        <c:v>17.37</c:v>
                      </c:pt>
                      <c:pt idx="478">
                        <c:v>17.37</c:v>
                      </c:pt>
                      <c:pt idx="479">
                        <c:v>17.350000000000001</c:v>
                      </c:pt>
                      <c:pt idx="480">
                        <c:v>17.350000000000001</c:v>
                      </c:pt>
                      <c:pt idx="481">
                        <c:v>17.350000000000001</c:v>
                      </c:pt>
                      <c:pt idx="482">
                        <c:v>17.329999999999998</c:v>
                      </c:pt>
                      <c:pt idx="483">
                        <c:v>17.329999999999998</c:v>
                      </c:pt>
                      <c:pt idx="484">
                        <c:v>17.309999999999999</c:v>
                      </c:pt>
                      <c:pt idx="485">
                        <c:v>17.29</c:v>
                      </c:pt>
                      <c:pt idx="486">
                        <c:v>17.27</c:v>
                      </c:pt>
                      <c:pt idx="487">
                        <c:v>17.27</c:v>
                      </c:pt>
                      <c:pt idx="488">
                        <c:v>17.23</c:v>
                      </c:pt>
                      <c:pt idx="489">
                        <c:v>17.23</c:v>
                      </c:pt>
                      <c:pt idx="490">
                        <c:v>17.21</c:v>
                      </c:pt>
                      <c:pt idx="491">
                        <c:v>17.21</c:v>
                      </c:pt>
                      <c:pt idx="492">
                        <c:v>17.21</c:v>
                      </c:pt>
                      <c:pt idx="493">
                        <c:v>17.190000000000001</c:v>
                      </c:pt>
                      <c:pt idx="494">
                        <c:v>17.190000000000001</c:v>
                      </c:pt>
                      <c:pt idx="495">
                        <c:v>17.190000000000001</c:v>
                      </c:pt>
                      <c:pt idx="496">
                        <c:v>17.190000000000001</c:v>
                      </c:pt>
                      <c:pt idx="497">
                        <c:v>17.190000000000001</c:v>
                      </c:pt>
                      <c:pt idx="498">
                        <c:v>17.170000000000002</c:v>
                      </c:pt>
                      <c:pt idx="499">
                        <c:v>17.21</c:v>
                      </c:pt>
                      <c:pt idx="500">
                        <c:v>17.190000000000001</c:v>
                      </c:pt>
                      <c:pt idx="501">
                        <c:v>17.21</c:v>
                      </c:pt>
                      <c:pt idx="502">
                        <c:v>17.25</c:v>
                      </c:pt>
                      <c:pt idx="503">
                        <c:v>17.07</c:v>
                      </c:pt>
                      <c:pt idx="504">
                        <c:v>17.09</c:v>
                      </c:pt>
                      <c:pt idx="505">
                        <c:v>17.09</c:v>
                      </c:pt>
                      <c:pt idx="506">
                        <c:v>17.09</c:v>
                      </c:pt>
                      <c:pt idx="507">
                        <c:v>17.13</c:v>
                      </c:pt>
                      <c:pt idx="508">
                        <c:v>17.13</c:v>
                      </c:pt>
                      <c:pt idx="509">
                        <c:v>17.13</c:v>
                      </c:pt>
                      <c:pt idx="510">
                        <c:v>17.13</c:v>
                      </c:pt>
                      <c:pt idx="511">
                        <c:v>17.13</c:v>
                      </c:pt>
                      <c:pt idx="512">
                        <c:v>17.13</c:v>
                      </c:pt>
                      <c:pt idx="513">
                        <c:v>17.13</c:v>
                      </c:pt>
                      <c:pt idx="514">
                        <c:v>17.149999999999999</c:v>
                      </c:pt>
                      <c:pt idx="515">
                        <c:v>17.149999999999999</c:v>
                      </c:pt>
                      <c:pt idx="516">
                        <c:v>17.149999999999999</c:v>
                      </c:pt>
                      <c:pt idx="517">
                        <c:v>17.190000000000001</c:v>
                      </c:pt>
                      <c:pt idx="518">
                        <c:v>17.170000000000002</c:v>
                      </c:pt>
                      <c:pt idx="519">
                        <c:v>17.190000000000001</c:v>
                      </c:pt>
                      <c:pt idx="520">
                        <c:v>17.21</c:v>
                      </c:pt>
                      <c:pt idx="521">
                        <c:v>17.190000000000001</c:v>
                      </c:pt>
                      <c:pt idx="522">
                        <c:v>17.23</c:v>
                      </c:pt>
                      <c:pt idx="523">
                        <c:v>17.23</c:v>
                      </c:pt>
                      <c:pt idx="524">
                        <c:v>17.23</c:v>
                      </c:pt>
                      <c:pt idx="525">
                        <c:v>17.25</c:v>
                      </c:pt>
                      <c:pt idx="526">
                        <c:v>17.23</c:v>
                      </c:pt>
                      <c:pt idx="527">
                        <c:v>17.27</c:v>
                      </c:pt>
                      <c:pt idx="528">
                        <c:v>17.27</c:v>
                      </c:pt>
                      <c:pt idx="529">
                        <c:v>17.27</c:v>
                      </c:pt>
                      <c:pt idx="530">
                        <c:v>17.27</c:v>
                      </c:pt>
                      <c:pt idx="531">
                        <c:v>17.29</c:v>
                      </c:pt>
                      <c:pt idx="532">
                        <c:v>17.27</c:v>
                      </c:pt>
                      <c:pt idx="533">
                        <c:v>17.309999999999999</c:v>
                      </c:pt>
                      <c:pt idx="534">
                        <c:v>17.329999999999998</c:v>
                      </c:pt>
                      <c:pt idx="535">
                        <c:v>17.309999999999999</c:v>
                      </c:pt>
                      <c:pt idx="536">
                        <c:v>17.329999999999998</c:v>
                      </c:pt>
                      <c:pt idx="537">
                        <c:v>17.350000000000001</c:v>
                      </c:pt>
                      <c:pt idx="538">
                        <c:v>17.350000000000001</c:v>
                      </c:pt>
                      <c:pt idx="539">
                        <c:v>17.350000000000001</c:v>
                      </c:pt>
                      <c:pt idx="540">
                        <c:v>17.329999999999998</c:v>
                      </c:pt>
                      <c:pt idx="541">
                        <c:v>17.329999999999998</c:v>
                      </c:pt>
                      <c:pt idx="542">
                        <c:v>17.29</c:v>
                      </c:pt>
                      <c:pt idx="543">
                        <c:v>22.55</c:v>
                      </c:pt>
                      <c:pt idx="544">
                        <c:v>22.65</c:v>
                      </c:pt>
                      <c:pt idx="545">
                        <c:v>22.71</c:v>
                      </c:pt>
                      <c:pt idx="546">
                        <c:v>22.79</c:v>
                      </c:pt>
                      <c:pt idx="547">
                        <c:v>22.87</c:v>
                      </c:pt>
                      <c:pt idx="548">
                        <c:v>22.95</c:v>
                      </c:pt>
                      <c:pt idx="549">
                        <c:v>22.99</c:v>
                      </c:pt>
                      <c:pt idx="550">
                        <c:v>23.09</c:v>
                      </c:pt>
                      <c:pt idx="551">
                        <c:v>23.15</c:v>
                      </c:pt>
                      <c:pt idx="552">
                        <c:v>23.23</c:v>
                      </c:pt>
                      <c:pt idx="553">
                        <c:v>23.27</c:v>
                      </c:pt>
                      <c:pt idx="554">
                        <c:v>23.33</c:v>
                      </c:pt>
                      <c:pt idx="555">
                        <c:v>23.35</c:v>
                      </c:pt>
                      <c:pt idx="556">
                        <c:v>23.39</c:v>
                      </c:pt>
                      <c:pt idx="557">
                        <c:v>23.39</c:v>
                      </c:pt>
                      <c:pt idx="558">
                        <c:v>23.43</c:v>
                      </c:pt>
                      <c:pt idx="559">
                        <c:v>23.45</c:v>
                      </c:pt>
                      <c:pt idx="560">
                        <c:v>23.45</c:v>
                      </c:pt>
                      <c:pt idx="561">
                        <c:v>23.47</c:v>
                      </c:pt>
                      <c:pt idx="562">
                        <c:v>23.49</c:v>
                      </c:pt>
                      <c:pt idx="563">
                        <c:v>23.49</c:v>
                      </c:pt>
                      <c:pt idx="564">
                        <c:v>23.51</c:v>
                      </c:pt>
                      <c:pt idx="565">
                        <c:v>23.51</c:v>
                      </c:pt>
                      <c:pt idx="566">
                        <c:v>23.57</c:v>
                      </c:pt>
                      <c:pt idx="567">
                        <c:v>23.55</c:v>
                      </c:pt>
                      <c:pt idx="568">
                        <c:v>23.57</c:v>
                      </c:pt>
                      <c:pt idx="569">
                        <c:v>23.61</c:v>
                      </c:pt>
                      <c:pt idx="570">
                        <c:v>23.61</c:v>
                      </c:pt>
                      <c:pt idx="571">
                        <c:v>23.63</c:v>
                      </c:pt>
                      <c:pt idx="572">
                        <c:v>23.65</c:v>
                      </c:pt>
                      <c:pt idx="573">
                        <c:v>23.69</c:v>
                      </c:pt>
                      <c:pt idx="574">
                        <c:v>23.73</c:v>
                      </c:pt>
                      <c:pt idx="575">
                        <c:v>23.73</c:v>
                      </c:pt>
                      <c:pt idx="576">
                        <c:v>23.75</c:v>
                      </c:pt>
                      <c:pt idx="577">
                        <c:v>23.77</c:v>
                      </c:pt>
                      <c:pt idx="578">
                        <c:v>23.77</c:v>
                      </c:pt>
                      <c:pt idx="579">
                        <c:v>23.79</c:v>
                      </c:pt>
                      <c:pt idx="580">
                        <c:v>23.79</c:v>
                      </c:pt>
                      <c:pt idx="581">
                        <c:v>23.79</c:v>
                      </c:pt>
                      <c:pt idx="582">
                        <c:v>23.81</c:v>
                      </c:pt>
                      <c:pt idx="583">
                        <c:v>23.79</c:v>
                      </c:pt>
                      <c:pt idx="584">
                        <c:v>23.81</c:v>
                      </c:pt>
                      <c:pt idx="585">
                        <c:v>23.83</c:v>
                      </c:pt>
                      <c:pt idx="586">
                        <c:v>23.81</c:v>
                      </c:pt>
                      <c:pt idx="587">
                        <c:v>22.81</c:v>
                      </c:pt>
                      <c:pt idx="588">
                        <c:v>22.77</c:v>
                      </c:pt>
                      <c:pt idx="589">
                        <c:v>22.73</c:v>
                      </c:pt>
                      <c:pt idx="590">
                        <c:v>22.69</c:v>
                      </c:pt>
                      <c:pt idx="591">
                        <c:v>22.67</c:v>
                      </c:pt>
                      <c:pt idx="592">
                        <c:v>22.65</c:v>
                      </c:pt>
                      <c:pt idx="593">
                        <c:v>22.57</c:v>
                      </c:pt>
                      <c:pt idx="594">
                        <c:v>22.51</c:v>
                      </c:pt>
                      <c:pt idx="595">
                        <c:v>22.45</c:v>
                      </c:pt>
                      <c:pt idx="596">
                        <c:v>22.43</c:v>
                      </c:pt>
                      <c:pt idx="597">
                        <c:v>22.39</c:v>
                      </c:pt>
                      <c:pt idx="598">
                        <c:v>22.33</c:v>
                      </c:pt>
                      <c:pt idx="599">
                        <c:v>22.27</c:v>
                      </c:pt>
                      <c:pt idx="600">
                        <c:v>22.25</c:v>
                      </c:pt>
                      <c:pt idx="601">
                        <c:v>22.23</c:v>
                      </c:pt>
                      <c:pt idx="602">
                        <c:v>22.19</c:v>
                      </c:pt>
                      <c:pt idx="603">
                        <c:v>22.17</c:v>
                      </c:pt>
                      <c:pt idx="604">
                        <c:v>22.13</c:v>
                      </c:pt>
                      <c:pt idx="605">
                        <c:v>22.11</c:v>
                      </c:pt>
                      <c:pt idx="606">
                        <c:v>22.11</c:v>
                      </c:pt>
                      <c:pt idx="607">
                        <c:v>22.09</c:v>
                      </c:pt>
                      <c:pt idx="608">
                        <c:v>22.09</c:v>
                      </c:pt>
                      <c:pt idx="609">
                        <c:v>22.09</c:v>
                      </c:pt>
                      <c:pt idx="610">
                        <c:v>22.07</c:v>
                      </c:pt>
                      <c:pt idx="611">
                        <c:v>22.07</c:v>
                      </c:pt>
                      <c:pt idx="612">
                        <c:v>22.09</c:v>
                      </c:pt>
                      <c:pt idx="613">
                        <c:v>22.07</c:v>
                      </c:pt>
                      <c:pt idx="614">
                        <c:v>22.09</c:v>
                      </c:pt>
                      <c:pt idx="615">
                        <c:v>22.09</c:v>
                      </c:pt>
                      <c:pt idx="616">
                        <c:v>22.13</c:v>
                      </c:pt>
                      <c:pt idx="617">
                        <c:v>22.11</c:v>
                      </c:pt>
                      <c:pt idx="618">
                        <c:v>22.17</c:v>
                      </c:pt>
                      <c:pt idx="619">
                        <c:v>22.17</c:v>
                      </c:pt>
                      <c:pt idx="620">
                        <c:v>22.21</c:v>
                      </c:pt>
                      <c:pt idx="621">
                        <c:v>22.25</c:v>
                      </c:pt>
                      <c:pt idx="622">
                        <c:v>22.27</c:v>
                      </c:pt>
                      <c:pt idx="623">
                        <c:v>22.31</c:v>
                      </c:pt>
                      <c:pt idx="624">
                        <c:v>22.35</c:v>
                      </c:pt>
                      <c:pt idx="625">
                        <c:v>22.39</c:v>
                      </c:pt>
                      <c:pt idx="626">
                        <c:v>22.45</c:v>
                      </c:pt>
                      <c:pt idx="627">
                        <c:v>22.49</c:v>
                      </c:pt>
                      <c:pt idx="628">
                        <c:v>22.51</c:v>
                      </c:pt>
                      <c:pt idx="629">
                        <c:v>22.55</c:v>
                      </c:pt>
                      <c:pt idx="630">
                        <c:v>22.57</c:v>
                      </c:pt>
                      <c:pt idx="631">
                        <c:v>22.61</c:v>
                      </c:pt>
                      <c:pt idx="632">
                        <c:v>21.79</c:v>
                      </c:pt>
                      <c:pt idx="633">
                        <c:v>21.79</c:v>
                      </c:pt>
                      <c:pt idx="634">
                        <c:v>21.77</c:v>
                      </c:pt>
                      <c:pt idx="635">
                        <c:v>21.75</c:v>
                      </c:pt>
                      <c:pt idx="636">
                        <c:v>21.71</c:v>
                      </c:pt>
                      <c:pt idx="637">
                        <c:v>21.65</c:v>
                      </c:pt>
                      <c:pt idx="638">
                        <c:v>21.61</c:v>
                      </c:pt>
                      <c:pt idx="639">
                        <c:v>21.55</c:v>
                      </c:pt>
                      <c:pt idx="640">
                        <c:v>21.51</c:v>
                      </c:pt>
                      <c:pt idx="641">
                        <c:v>21.45</c:v>
                      </c:pt>
                      <c:pt idx="642">
                        <c:v>21.43</c:v>
                      </c:pt>
                      <c:pt idx="643">
                        <c:v>21.41</c:v>
                      </c:pt>
                      <c:pt idx="644">
                        <c:v>21.39</c:v>
                      </c:pt>
                      <c:pt idx="645">
                        <c:v>21.35</c:v>
                      </c:pt>
                      <c:pt idx="646">
                        <c:v>21.31</c:v>
                      </c:pt>
                      <c:pt idx="647">
                        <c:v>21.27</c:v>
                      </c:pt>
                      <c:pt idx="648">
                        <c:v>21.25</c:v>
                      </c:pt>
                      <c:pt idx="649">
                        <c:v>21.25</c:v>
                      </c:pt>
                      <c:pt idx="650">
                        <c:v>21.19</c:v>
                      </c:pt>
                      <c:pt idx="651">
                        <c:v>21.15</c:v>
                      </c:pt>
                      <c:pt idx="652">
                        <c:v>21.13</c:v>
                      </c:pt>
                      <c:pt idx="653">
                        <c:v>21.09</c:v>
                      </c:pt>
                      <c:pt idx="654">
                        <c:v>21.07</c:v>
                      </c:pt>
                      <c:pt idx="655">
                        <c:v>21.09</c:v>
                      </c:pt>
                      <c:pt idx="656">
                        <c:v>21.09</c:v>
                      </c:pt>
                      <c:pt idx="657">
                        <c:v>21.09</c:v>
                      </c:pt>
                      <c:pt idx="658">
                        <c:v>21.03</c:v>
                      </c:pt>
                      <c:pt idx="659">
                        <c:v>21.03</c:v>
                      </c:pt>
                      <c:pt idx="660">
                        <c:v>21.01</c:v>
                      </c:pt>
                      <c:pt idx="661">
                        <c:v>20.99</c:v>
                      </c:pt>
                      <c:pt idx="662">
                        <c:v>21.01</c:v>
                      </c:pt>
                      <c:pt idx="663">
                        <c:v>21.01</c:v>
                      </c:pt>
                      <c:pt idx="664">
                        <c:v>21.05</c:v>
                      </c:pt>
                      <c:pt idx="665">
                        <c:v>21.03</c:v>
                      </c:pt>
                      <c:pt idx="666">
                        <c:v>21.07</c:v>
                      </c:pt>
                      <c:pt idx="667">
                        <c:v>21.13</c:v>
                      </c:pt>
                      <c:pt idx="668">
                        <c:v>21.21</c:v>
                      </c:pt>
                      <c:pt idx="669">
                        <c:v>21.29</c:v>
                      </c:pt>
                      <c:pt idx="670">
                        <c:v>21.39</c:v>
                      </c:pt>
                      <c:pt idx="671">
                        <c:v>23.55</c:v>
                      </c:pt>
                      <c:pt idx="672">
                        <c:v>23.63</c:v>
                      </c:pt>
                      <c:pt idx="673">
                        <c:v>23.71</c:v>
                      </c:pt>
                      <c:pt idx="674">
                        <c:v>23.81</c:v>
                      </c:pt>
                      <c:pt idx="675">
                        <c:v>23.87</c:v>
                      </c:pt>
                      <c:pt idx="676">
                        <c:v>23.91</c:v>
                      </c:pt>
                      <c:pt idx="677">
                        <c:v>23.99</c:v>
                      </c:pt>
                      <c:pt idx="678">
                        <c:v>24.05</c:v>
                      </c:pt>
                      <c:pt idx="679">
                        <c:v>24.11</c:v>
                      </c:pt>
                      <c:pt idx="680">
                        <c:v>24.21</c:v>
                      </c:pt>
                      <c:pt idx="681">
                        <c:v>24.27</c:v>
                      </c:pt>
                      <c:pt idx="682">
                        <c:v>24.31</c:v>
                      </c:pt>
                      <c:pt idx="683">
                        <c:v>24.37</c:v>
                      </c:pt>
                      <c:pt idx="684">
                        <c:v>24.43</c:v>
                      </c:pt>
                      <c:pt idx="685">
                        <c:v>24.51</c:v>
                      </c:pt>
                      <c:pt idx="686">
                        <c:v>24.55</c:v>
                      </c:pt>
                      <c:pt idx="687">
                        <c:v>24.63</c:v>
                      </c:pt>
                      <c:pt idx="688">
                        <c:v>24.69</c:v>
                      </c:pt>
                      <c:pt idx="689">
                        <c:v>24.75</c:v>
                      </c:pt>
                      <c:pt idx="690">
                        <c:v>24.79</c:v>
                      </c:pt>
                      <c:pt idx="691">
                        <c:v>24.85</c:v>
                      </c:pt>
                      <c:pt idx="692">
                        <c:v>24.89</c:v>
                      </c:pt>
                      <c:pt idx="693">
                        <c:v>24.95</c:v>
                      </c:pt>
                      <c:pt idx="694">
                        <c:v>24.99</c:v>
                      </c:pt>
                      <c:pt idx="695">
                        <c:v>25.03</c:v>
                      </c:pt>
                      <c:pt idx="696">
                        <c:v>25.09</c:v>
                      </c:pt>
                      <c:pt idx="697">
                        <c:v>25.13</c:v>
                      </c:pt>
                      <c:pt idx="698">
                        <c:v>25.19</c:v>
                      </c:pt>
                      <c:pt idx="699">
                        <c:v>25.23</c:v>
                      </c:pt>
                      <c:pt idx="700">
                        <c:v>25.25</c:v>
                      </c:pt>
                      <c:pt idx="701">
                        <c:v>25.27</c:v>
                      </c:pt>
                      <c:pt idx="702">
                        <c:v>25.35</c:v>
                      </c:pt>
                      <c:pt idx="703">
                        <c:v>25.37</c:v>
                      </c:pt>
                      <c:pt idx="704">
                        <c:v>25.43</c:v>
                      </c:pt>
                      <c:pt idx="705">
                        <c:v>25.45</c:v>
                      </c:pt>
                      <c:pt idx="706">
                        <c:v>25.53</c:v>
                      </c:pt>
                      <c:pt idx="707">
                        <c:v>25.59</c:v>
                      </c:pt>
                      <c:pt idx="708">
                        <c:v>25.59</c:v>
                      </c:pt>
                      <c:pt idx="709">
                        <c:v>25.65</c:v>
                      </c:pt>
                      <c:pt idx="710">
                        <c:v>25.69</c:v>
                      </c:pt>
                      <c:pt idx="711">
                        <c:v>25.75</c:v>
                      </c:pt>
                      <c:pt idx="712">
                        <c:v>25.77</c:v>
                      </c:pt>
                      <c:pt idx="713">
                        <c:v>25.81</c:v>
                      </c:pt>
                      <c:pt idx="714">
                        <c:v>25.83</c:v>
                      </c:pt>
                      <c:pt idx="715">
                        <c:v>25.87</c:v>
                      </c:pt>
                      <c:pt idx="716">
                        <c:v>25.41</c:v>
                      </c:pt>
                      <c:pt idx="717">
                        <c:v>25.41</c:v>
                      </c:pt>
                      <c:pt idx="718">
                        <c:v>25.37</c:v>
                      </c:pt>
                      <c:pt idx="719">
                        <c:v>25.33</c:v>
                      </c:pt>
                      <c:pt idx="720">
                        <c:v>25.27</c:v>
                      </c:pt>
                      <c:pt idx="721">
                        <c:v>25.21</c:v>
                      </c:pt>
                      <c:pt idx="722">
                        <c:v>25.15</c:v>
                      </c:pt>
                      <c:pt idx="723">
                        <c:v>25.11</c:v>
                      </c:pt>
                      <c:pt idx="724">
                        <c:v>25.07</c:v>
                      </c:pt>
                      <c:pt idx="725">
                        <c:v>25.01</c:v>
                      </c:pt>
                      <c:pt idx="726">
                        <c:v>24.97</c:v>
                      </c:pt>
                      <c:pt idx="727">
                        <c:v>24.95</c:v>
                      </c:pt>
                      <c:pt idx="728">
                        <c:v>24.95</c:v>
                      </c:pt>
                      <c:pt idx="729">
                        <c:v>24.93</c:v>
                      </c:pt>
                      <c:pt idx="730">
                        <c:v>24.89</c:v>
                      </c:pt>
                      <c:pt idx="731">
                        <c:v>24.85</c:v>
                      </c:pt>
                      <c:pt idx="732">
                        <c:v>24.81</c:v>
                      </c:pt>
                      <c:pt idx="733">
                        <c:v>24.77</c:v>
                      </c:pt>
                      <c:pt idx="734">
                        <c:v>24.75</c:v>
                      </c:pt>
                      <c:pt idx="735">
                        <c:v>24.73</c:v>
                      </c:pt>
                      <c:pt idx="736">
                        <c:v>24.69</c:v>
                      </c:pt>
                      <c:pt idx="737">
                        <c:v>24.65</c:v>
                      </c:pt>
                      <c:pt idx="738">
                        <c:v>24.61</c:v>
                      </c:pt>
                      <c:pt idx="739">
                        <c:v>24.57</c:v>
                      </c:pt>
                      <c:pt idx="740">
                        <c:v>24.53</c:v>
                      </c:pt>
                      <c:pt idx="741">
                        <c:v>24.45</c:v>
                      </c:pt>
                      <c:pt idx="742">
                        <c:v>24.37</c:v>
                      </c:pt>
                      <c:pt idx="743">
                        <c:v>24.35</c:v>
                      </c:pt>
                      <c:pt idx="744">
                        <c:v>24.31</c:v>
                      </c:pt>
                      <c:pt idx="745">
                        <c:v>24.25</c:v>
                      </c:pt>
                      <c:pt idx="746">
                        <c:v>24.23</c:v>
                      </c:pt>
                      <c:pt idx="747">
                        <c:v>24.21</c:v>
                      </c:pt>
                      <c:pt idx="748">
                        <c:v>24.17</c:v>
                      </c:pt>
                      <c:pt idx="749">
                        <c:v>24.13</c:v>
                      </c:pt>
                      <c:pt idx="750">
                        <c:v>24.07</c:v>
                      </c:pt>
                      <c:pt idx="751">
                        <c:v>24.03</c:v>
                      </c:pt>
                      <c:pt idx="752">
                        <c:v>23.99</c:v>
                      </c:pt>
                      <c:pt idx="753">
                        <c:v>23.91</c:v>
                      </c:pt>
                      <c:pt idx="754">
                        <c:v>23.89</c:v>
                      </c:pt>
                      <c:pt idx="755">
                        <c:v>23.83</c:v>
                      </c:pt>
                      <c:pt idx="756">
                        <c:v>23.77</c:v>
                      </c:pt>
                      <c:pt idx="757">
                        <c:v>23.75</c:v>
                      </c:pt>
                      <c:pt idx="758">
                        <c:v>23.69</c:v>
                      </c:pt>
                      <c:pt idx="759">
                        <c:v>23.65</c:v>
                      </c:pt>
                      <c:pt idx="760">
                        <c:v>23.61</c:v>
                      </c:pt>
                      <c:pt idx="761">
                        <c:v>23.61</c:v>
                      </c:pt>
                      <c:pt idx="762">
                        <c:v>23.59</c:v>
                      </c:pt>
                      <c:pt idx="763">
                        <c:v>23.25</c:v>
                      </c:pt>
                      <c:pt idx="764">
                        <c:v>23.23</c:v>
                      </c:pt>
                      <c:pt idx="765">
                        <c:v>23.27</c:v>
                      </c:pt>
                      <c:pt idx="766">
                        <c:v>23.25</c:v>
                      </c:pt>
                      <c:pt idx="767">
                        <c:v>23.23</c:v>
                      </c:pt>
                      <c:pt idx="768">
                        <c:v>23.23</c:v>
                      </c:pt>
                      <c:pt idx="769">
                        <c:v>23.21</c:v>
                      </c:pt>
                      <c:pt idx="770">
                        <c:v>23.19</c:v>
                      </c:pt>
                      <c:pt idx="771">
                        <c:v>23.13</c:v>
                      </c:pt>
                      <c:pt idx="772">
                        <c:v>23.11</c:v>
                      </c:pt>
                      <c:pt idx="773">
                        <c:v>23.07</c:v>
                      </c:pt>
                      <c:pt idx="774">
                        <c:v>23.03</c:v>
                      </c:pt>
                      <c:pt idx="775">
                        <c:v>23.03</c:v>
                      </c:pt>
                      <c:pt idx="776">
                        <c:v>23.03</c:v>
                      </c:pt>
                      <c:pt idx="777">
                        <c:v>23.03</c:v>
                      </c:pt>
                      <c:pt idx="778">
                        <c:v>23.07</c:v>
                      </c:pt>
                      <c:pt idx="779">
                        <c:v>23.07</c:v>
                      </c:pt>
                      <c:pt idx="780">
                        <c:v>23.09</c:v>
                      </c:pt>
                      <c:pt idx="781">
                        <c:v>23.09</c:v>
                      </c:pt>
                      <c:pt idx="782">
                        <c:v>23.03</c:v>
                      </c:pt>
                      <c:pt idx="783">
                        <c:v>22.99</c:v>
                      </c:pt>
                      <c:pt idx="784">
                        <c:v>22.97</c:v>
                      </c:pt>
                      <c:pt idx="785">
                        <c:v>22.93</c:v>
                      </c:pt>
                      <c:pt idx="786">
                        <c:v>22.89</c:v>
                      </c:pt>
                      <c:pt idx="787">
                        <c:v>22.85</c:v>
                      </c:pt>
                      <c:pt idx="788">
                        <c:v>22.81</c:v>
                      </c:pt>
                      <c:pt idx="789">
                        <c:v>22.79</c:v>
                      </c:pt>
                      <c:pt idx="790">
                        <c:v>22.79</c:v>
                      </c:pt>
                      <c:pt idx="791">
                        <c:v>22.77</c:v>
                      </c:pt>
                      <c:pt idx="792">
                        <c:v>22.73</c:v>
                      </c:pt>
                      <c:pt idx="793">
                        <c:v>22.73</c:v>
                      </c:pt>
                      <c:pt idx="794">
                        <c:v>22.71</c:v>
                      </c:pt>
                      <c:pt idx="795">
                        <c:v>22.71</c:v>
                      </c:pt>
                      <c:pt idx="796">
                        <c:v>22.67</c:v>
                      </c:pt>
                      <c:pt idx="797">
                        <c:v>22.69</c:v>
                      </c:pt>
                      <c:pt idx="798">
                        <c:v>22.67</c:v>
                      </c:pt>
                      <c:pt idx="799">
                        <c:v>22.71</c:v>
                      </c:pt>
                      <c:pt idx="800">
                        <c:v>22.71</c:v>
                      </c:pt>
                      <c:pt idx="801">
                        <c:v>22.71</c:v>
                      </c:pt>
                      <c:pt idx="802">
                        <c:v>22.73</c:v>
                      </c:pt>
                      <c:pt idx="803">
                        <c:v>22.73</c:v>
                      </c:pt>
                      <c:pt idx="804">
                        <c:v>22.75</c:v>
                      </c:pt>
                      <c:pt idx="805">
                        <c:v>22.75</c:v>
                      </c:pt>
                      <c:pt idx="806">
                        <c:v>22.73</c:v>
                      </c:pt>
                      <c:pt idx="807">
                        <c:v>22.75</c:v>
                      </c:pt>
                      <c:pt idx="808">
                        <c:v>22.75</c:v>
                      </c:pt>
                      <c:pt idx="809">
                        <c:v>22.11</c:v>
                      </c:pt>
                      <c:pt idx="810">
                        <c:v>22.15</c:v>
                      </c:pt>
                      <c:pt idx="811">
                        <c:v>22.17</c:v>
                      </c:pt>
                      <c:pt idx="812">
                        <c:v>22.17</c:v>
                      </c:pt>
                      <c:pt idx="813">
                        <c:v>22.19</c:v>
                      </c:pt>
                      <c:pt idx="814">
                        <c:v>22.21</c:v>
                      </c:pt>
                      <c:pt idx="815">
                        <c:v>22.17</c:v>
                      </c:pt>
                      <c:pt idx="816">
                        <c:v>22.17</c:v>
                      </c:pt>
                      <c:pt idx="817">
                        <c:v>22.15</c:v>
                      </c:pt>
                      <c:pt idx="818">
                        <c:v>22.15</c:v>
                      </c:pt>
                      <c:pt idx="819">
                        <c:v>22.15</c:v>
                      </c:pt>
                      <c:pt idx="820">
                        <c:v>22.15</c:v>
                      </c:pt>
                      <c:pt idx="821">
                        <c:v>22.17</c:v>
                      </c:pt>
                      <c:pt idx="822">
                        <c:v>22.17</c:v>
                      </c:pt>
                      <c:pt idx="823">
                        <c:v>22.17</c:v>
                      </c:pt>
                      <c:pt idx="824">
                        <c:v>22.15</c:v>
                      </c:pt>
                      <c:pt idx="825">
                        <c:v>22.13</c:v>
                      </c:pt>
                      <c:pt idx="826">
                        <c:v>22.09</c:v>
                      </c:pt>
                      <c:pt idx="827">
                        <c:v>22.09</c:v>
                      </c:pt>
                      <c:pt idx="828">
                        <c:v>22.07</c:v>
                      </c:pt>
                      <c:pt idx="829">
                        <c:v>22.05</c:v>
                      </c:pt>
                      <c:pt idx="830">
                        <c:v>22.03</c:v>
                      </c:pt>
                      <c:pt idx="831">
                        <c:v>21.99</c:v>
                      </c:pt>
                      <c:pt idx="832">
                        <c:v>21.99</c:v>
                      </c:pt>
                      <c:pt idx="833">
                        <c:v>21.97</c:v>
                      </c:pt>
                      <c:pt idx="834">
                        <c:v>21.95</c:v>
                      </c:pt>
                      <c:pt idx="835">
                        <c:v>21.95</c:v>
                      </c:pt>
                      <c:pt idx="836">
                        <c:v>21.95</c:v>
                      </c:pt>
                      <c:pt idx="837">
                        <c:v>21.95</c:v>
                      </c:pt>
                      <c:pt idx="838">
                        <c:v>21.93</c:v>
                      </c:pt>
                      <c:pt idx="839">
                        <c:v>21.93</c:v>
                      </c:pt>
                      <c:pt idx="840">
                        <c:v>21.91</c:v>
                      </c:pt>
                      <c:pt idx="841">
                        <c:v>21.89</c:v>
                      </c:pt>
                      <c:pt idx="842">
                        <c:v>21.89</c:v>
                      </c:pt>
                      <c:pt idx="843">
                        <c:v>21.87</c:v>
                      </c:pt>
                      <c:pt idx="844">
                        <c:v>21.83</c:v>
                      </c:pt>
                      <c:pt idx="845">
                        <c:v>21.85</c:v>
                      </c:pt>
                      <c:pt idx="846">
                        <c:v>21.83</c:v>
                      </c:pt>
                      <c:pt idx="847">
                        <c:v>21.83</c:v>
                      </c:pt>
                      <c:pt idx="848">
                        <c:v>21.85</c:v>
                      </c:pt>
                      <c:pt idx="849">
                        <c:v>21.87</c:v>
                      </c:pt>
                      <c:pt idx="850">
                        <c:v>21.89</c:v>
                      </c:pt>
                      <c:pt idx="851">
                        <c:v>21.93</c:v>
                      </c:pt>
                      <c:pt idx="852">
                        <c:v>21.95</c:v>
                      </c:pt>
                      <c:pt idx="853">
                        <c:v>21.97</c:v>
                      </c:pt>
                      <c:pt idx="854">
                        <c:v>21.99</c:v>
                      </c:pt>
                      <c:pt idx="855">
                        <c:v>21.59</c:v>
                      </c:pt>
                      <c:pt idx="856">
                        <c:v>21.61</c:v>
                      </c:pt>
                      <c:pt idx="857">
                        <c:v>21.63</c:v>
                      </c:pt>
                      <c:pt idx="858">
                        <c:v>21.67</c:v>
                      </c:pt>
                      <c:pt idx="859">
                        <c:v>21.67</c:v>
                      </c:pt>
                      <c:pt idx="860">
                        <c:v>21.73</c:v>
                      </c:pt>
                      <c:pt idx="861">
                        <c:v>21.75</c:v>
                      </c:pt>
                      <c:pt idx="862">
                        <c:v>21.79</c:v>
                      </c:pt>
                      <c:pt idx="863">
                        <c:v>21.79</c:v>
                      </c:pt>
                      <c:pt idx="864">
                        <c:v>21.79</c:v>
                      </c:pt>
                      <c:pt idx="865">
                        <c:v>21.81</c:v>
                      </c:pt>
                      <c:pt idx="866">
                        <c:v>21.79</c:v>
                      </c:pt>
                      <c:pt idx="867">
                        <c:v>21.79</c:v>
                      </c:pt>
                      <c:pt idx="868">
                        <c:v>21.77</c:v>
                      </c:pt>
                      <c:pt idx="869">
                        <c:v>21.75</c:v>
                      </c:pt>
                      <c:pt idx="870">
                        <c:v>21.73</c:v>
                      </c:pt>
                      <c:pt idx="871">
                        <c:v>21.67</c:v>
                      </c:pt>
                      <c:pt idx="872">
                        <c:v>21.65</c:v>
                      </c:pt>
                      <c:pt idx="873">
                        <c:v>21.63</c:v>
                      </c:pt>
                      <c:pt idx="874">
                        <c:v>21.59</c:v>
                      </c:pt>
                      <c:pt idx="875">
                        <c:v>21.57</c:v>
                      </c:pt>
                      <c:pt idx="876">
                        <c:v>21.57</c:v>
                      </c:pt>
                      <c:pt idx="877">
                        <c:v>21.57</c:v>
                      </c:pt>
                      <c:pt idx="878">
                        <c:v>21.57</c:v>
                      </c:pt>
                      <c:pt idx="879">
                        <c:v>21.57</c:v>
                      </c:pt>
                      <c:pt idx="880">
                        <c:v>21.55</c:v>
                      </c:pt>
                      <c:pt idx="881">
                        <c:v>21.53</c:v>
                      </c:pt>
                      <c:pt idx="882">
                        <c:v>21.51</c:v>
                      </c:pt>
                      <c:pt idx="883">
                        <c:v>21.53</c:v>
                      </c:pt>
                      <c:pt idx="884">
                        <c:v>21.53</c:v>
                      </c:pt>
                      <c:pt idx="885">
                        <c:v>21.57</c:v>
                      </c:pt>
                      <c:pt idx="886">
                        <c:v>21.57</c:v>
                      </c:pt>
                      <c:pt idx="887">
                        <c:v>21.59</c:v>
                      </c:pt>
                      <c:pt idx="888">
                        <c:v>21.59</c:v>
                      </c:pt>
                      <c:pt idx="889">
                        <c:v>21.59</c:v>
                      </c:pt>
                      <c:pt idx="890">
                        <c:v>21.61</c:v>
                      </c:pt>
                      <c:pt idx="891">
                        <c:v>21.57</c:v>
                      </c:pt>
                      <c:pt idx="892">
                        <c:v>21.61</c:v>
                      </c:pt>
                      <c:pt idx="893">
                        <c:v>21.61</c:v>
                      </c:pt>
                      <c:pt idx="894">
                        <c:v>21.63</c:v>
                      </c:pt>
                      <c:pt idx="895">
                        <c:v>21.67</c:v>
                      </c:pt>
                      <c:pt idx="896">
                        <c:v>21.67</c:v>
                      </c:pt>
                      <c:pt idx="897">
                        <c:v>21.71</c:v>
                      </c:pt>
                      <c:pt idx="898">
                        <c:v>21.73</c:v>
                      </c:pt>
                      <c:pt idx="899">
                        <c:v>21.33</c:v>
                      </c:pt>
                      <c:pt idx="900">
                        <c:v>21.35</c:v>
                      </c:pt>
                      <c:pt idx="901">
                        <c:v>21.35</c:v>
                      </c:pt>
                      <c:pt idx="902">
                        <c:v>21.35</c:v>
                      </c:pt>
                      <c:pt idx="903">
                        <c:v>21.35</c:v>
                      </c:pt>
                      <c:pt idx="904">
                        <c:v>21.35</c:v>
                      </c:pt>
                      <c:pt idx="905">
                        <c:v>21.33</c:v>
                      </c:pt>
                      <c:pt idx="906">
                        <c:v>21.29</c:v>
                      </c:pt>
                      <c:pt idx="907">
                        <c:v>21.29</c:v>
                      </c:pt>
                      <c:pt idx="908">
                        <c:v>21.29</c:v>
                      </c:pt>
                      <c:pt idx="909">
                        <c:v>21.25</c:v>
                      </c:pt>
                      <c:pt idx="910">
                        <c:v>21.25</c:v>
                      </c:pt>
                      <c:pt idx="911">
                        <c:v>21.23</c:v>
                      </c:pt>
                      <c:pt idx="912">
                        <c:v>21.19</c:v>
                      </c:pt>
                      <c:pt idx="913">
                        <c:v>21.19</c:v>
                      </c:pt>
                      <c:pt idx="914">
                        <c:v>21.17</c:v>
                      </c:pt>
                      <c:pt idx="915">
                        <c:v>21.13</c:v>
                      </c:pt>
                      <c:pt idx="916">
                        <c:v>21.09</c:v>
                      </c:pt>
                      <c:pt idx="917">
                        <c:v>21.05</c:v>
                      </c:pt>
                      <c:pt idx="918">
                        <c:v>20.99</c:v>
                      </c:pt>
                      <c:pt idx="919">
                        <c:v>20.95</c:v>
                      </c:pt>
                      <c:pt idx="920">
                        <c:v>20.91</c:v>
                      </c:pt>
                      <c:pt idx="921">
                        <c:v>20.87</c:v>
                      </c:pt>
                      <c:pt idx="922">
                        <c:v>20.85</c:v>
                      </c:pt>
                      <c:pt idx="923">
                        <c:v>20.81</c:v>
                      </c:pt>
                      <c:pt idx="924">
                        <c:v>20.79</c:v>
                      </c:pt>
                      <c:pt idx="925">
                        <c:v>20.73</c:v>
                      </c:pt>
                      <c:pt idx="926">
                        <c:v>20.73</c:v>
                      </c:pt>
                      <c:pt idx="927">
                        <c:v>20.73</c:v>
                      </c:pt>
                      <c:pt idx="928">
                        <c:v>20.69</c:v>
                      </c:pt>
                      <c:pt idx="929">
                        <c:v>20.67</c:v>
                      </c:pt>
                      <c:pt idx="930">
                        <c:v>20.67</c:v>
                      </c:pt>
                      <c:pt idx="931">
                        <c:v>20.67</c:v>
                      </c:pt>
                      <c:pt idx="932">
                        <c:v>20.67</c:v>
                      </c:pt>
                      <c:pt idx="933">
                        <c:v>20.65</c:v>
                      </c:pt>
                      <c:pt idx="934">
                        <c:v>20.65</c:v>
                      </c:pt>
                      <c:pt idx="935">
                        <c:v>20.65</c:v>
                      </c:pt>
                      <c:pt idx="936">
                        <c:v>20.65</c:v>
                      </c:pt>
                      <c:pt idx="937">
                        <c:v>20.65</c:v>
                      </c:pt>
                      <c:pt idx="938">
                        <c:v>20.67</c:v>
                      </c:pt>
                      <c:pt idx="939">
                        <c:v>20.67</c:v>
                      </c:pt>
                      <c:pt idx="940">
                        <c:v>20.67</c:v>
                      </c:pt>
                      <c:pt idx="941">
                        <c:v>20.69</c:v>
                      </c:pt>
                      <c:pt idx="942">
                        <c:v>20.71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A1FC-4FD0-9605-C8DC97559E00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20.722999999999999</c:v>
                      </c:pt>
                      <c:pt idx="1">
                        <c:v>20.754000000000001</c:v>
                      </c:pt>
                      <c:pt idx="2">
                        <c:v>20.765999999999998</c:v>
                      </c:pt>
                      <c:pt idx="3">
                        <c:v>20.777999999999999</c:v>
                      </c:pt>
                      <c:pt idx="4">
                        <c:v>20.79</c:v>
                      </c:pt>
                      <c:pt idx="5">
                        <c:v>20.8</c:v>
                      </c:pt>
                      <c:pt idx="6">
                        <c:v>20.806999999999999</c:v>
                      </c:pt>
                      <c:pt idx="7">
                        <c:v>20.812999999999999</c:v>
                      </c:pt>
                      <c:pt idx="8">
                        <c:v>20.821000000000002</c:v>
                      </c:pt>
                      <c:pt idx="9">
                        <c:v>20.824000000000002</c:v>
                      </c:pt>
                      <c:pt idx="10">
                        <c:v>20.832000000000001</c:v>
                      </c:pt>
                      <c:pt idx="11">
                        <c:v>20.841000000000001</c:v>
                      </c:pt>
                      <c:pt idx="12">
                        <c:v>20.844999999999999</c:v>
                      </c:pt>
                      <c:pt idx="13">
                        <c:v>20.849</c:v>
                      </c:pt>
                      <c:pt idx="14">
                        <c:v>20.844999999999999</c:v>
                      </c:pt>
                      <c:pt idx="15">
                        <c:v>20.829000000000001</c:v>
                      </c:pt>
                      <c:pt idx="16">
                        <c:v>20.806999999999999</c:v>
                      </c:pt>
                      <c:pt idx="17">
                        <c:v>20.789000000000001</c:v>
                      </c:pt>
                      <c:pt idx="18">
                        <c:v>20.725999999999999</c:v>
                      </c:pt>
                      <c:pt idx="19">
                        <c:v>20.698</c:v>
                      </c:pt>
                      <c:pt idx="20">
                        <c:v>20.687999999999999</c:v>
                      </c:pt>
                      <c:pt idx="21">
                        <c:v>20.67</c:v>
                      </c:pt>
                      <c:pt idx="22">
                        <c:v>20.658000000000001</c:v>
                      </c:pt>
                      <c:pt idx="23">
                        <c:v>20.649000000000001</c:v>
                      </c:pt>
                      <c:pt idx="24">
                        <c:v>20.638999999999999</c:v>
                      </c:pt>
                      <c:pt idx="25">
                        <c:v>20.632000000000001</c:v>
                      </c:pt>
                      <c:pt idx="26">
                        <c:v>20.626000000000001</c:v>
                      </c:pt>
                      <c:pt idx="27">
                        <c:v>20.623000000000001</c:v>
                      </c:pt>
                      <c:pt idx="28">
                        <c:v>20.622</c:v>
                      </c:pt>
                      <c:pt idx="29">
                        <c:v>20.623999999999999</c:v>
                      </c:pt>
                      <c:pt idx="30">
                        <c:v>20.626000000000001</c:v>
                      </c:pt>
                      <c:pt idx="31">
                        <c:v>20.628</c:v>
                      </c:pt>
                      <c:pt idx="32">
                        <c:v>20.629000000000001</c:v>
                      </c:pt>
                      <c:pt idx="33">
                        <c:v>20.634</c:v>
                      </c:pt>
                      <c:pt idx="34">
                        <c:v>20.638999999999999</c:v>
                      </c:pt>
                      <c:pt idx="35">
                        <c:v>20.638000000000002</c:v>
                      </c:pt>
                      <c:pt idx="36">
                        <c:v>20.638999999999999</c:v>
                      </c:pt>
                      <c:pt idx="37">
                        <c:v>20.646999999999998</c:v>
                      </c:pt>
                      <c:pt idx="38">
                        <c:v>20.654</c:v>
                      </c:pt>
                      <c:pt idx="39">
                        <c:v>20.641999999999999</c:v>
                      </c:pt>
                      <c:pt idx="40">
                        <c:v>20.611999999999998</c:v>
                      </c:pt>
                      <c:pt idx="41">
                        <c:v>20.568999999999999</c:v>
                      </c:pt>
                      <c:pt idx="42">
                        <c:v>20.526</c:v>
                      </c:pt>
                      <c:pt idx="43">
                        <c:v>20.475999999999999</c:v>
                      </c:pt>
                      <c:pt idx="44">
                        <c:v>20.402999999999999</c:v>
                      </c:pt>
                      <c:pt idx="45">
                        <c:v>20.369</c:v>
                      </c:pt>
                      <c:pt idx="46">
                        <c:v>20.327999999999999</c:v>
                      </c:pt>
                      <c:pt idx="47">
                        <c:v>19.602</c:v>
                      </c:pt>
                      <c:pt idx="48">
                        <c:v>19.649999999999999</c:v>
                      </c:pt>
                      <c:pt idx="49">
                        <c:v>19.669</c:v>
                      </c:pt>
                      <c:pt idx="50">
                        <c:v>19.687999999999999</c:v>
                      </c:pt>
                      <c:pt idx="51">
                        <c:v>19.698</c:v>
                      </c:pt>
                      <c:pt idx="52">
                        <c:v>19.707999999999998</c:v>
                      </c:pt>
                      <c:pt idx="53">
                        <c:v>19.704999999999998</c:v>
                      </c:pt>
                      <c:pt idx="54">
                        <c:v>19.667999999999999</c:v>
                      </c:pt>
                      <c:pt idx="55">
                        <c:v>19.632000000000001</c:v>
                      </c:pt>
                      <c:pt idx="56">
                        <c:v>19.63</c:v>
                      </c:pt>
                      <c:pt idx="57">
                        <c:v>19.635999999999999</c:v>
                      </c:pt>
                      <c:pt idx="58">
                        <c:v>19.641999999999999</c:v>
                      </c:pt>
                      <c:pt idx="59">
                        <c:v>19.646000000000001</c:v>
                      </c:pt>
                      <c:pt idx="60">
                        <c:v>19.651</c:v>
                      </c:pt>
                      <c:pt idx="61">
                        <c:v>19.661999999999999</c:v>
                      </c:pt>
                      <c:pt idx="62">
                        <c:v>19.677</c:v>
                      </c:pt>
                      <c:pt idx="63">
                        <c:v>19.695</c:v>
                      </c:pt>
                      <c:pt idx="64">
                        <c:v>19.710999999999999</c:v>
                      </c:pt>
                      <c:pt idx="65">
                        <c:v>19.731999999999999</c:v>
                      </c:pt>
                      <c:pt idx="66">
                        <c:v>19.748999999999999</c:v>
                      </c:pt>
                      <c:pt idx="67">
                        <c:v>19.765999999999998</c:v>
                      </c:pt>
                      <c:pt idx="68">
                        <c:v>19.786999999999999</c:v>
                      </c:pt>
                      <c:pt idx="69">
                        <c:v>19.800999999999998</c:v>
                      </c:pt>
                      <c:pt idx="70">
                        <c:v>19.811</c:v>
                      </c:pt>
                      <c:pt idx="71">
                        <c:v>19.824000000000002</c:v>
                      </c:pt>
                      <c:pt idx="72">
                        <c:v>19.831</c:v>
                      </c:pt>
                      <c:pt idx="73">
                        <c:v>19.837</c:v>
                      </c:pt>
                      <c:pt idx="74">
                        <c:v>19.841000000000001</c:v>
                      </c:pt>
                      <c:pt idx="75">
                        <c:v>19.850999999999999</c:v>
                      </c:pt>
                      <c:pt idx="76">
                        <c:v>19.858000000000001</c:v>
                      </c:pt>
                      <c:pt idx="77">
                        <c:v>19.856000000000002</c:v>
                      </c:pt>
                      <c:pt idx="78">
                        <c:v>19.847000000000001</c:v>
                      </c:pt>
                      <c:pt idx="79">
                        <c:v>19.827000000000002</c:v>
                      </c:pt>
                      <c:pt idx="80">
                        <c:v>19.805</c:v>
                      </c:pt>
                      <c:pt idx="81">
                        <c:v>19.785</c:v>
                      </c:pt>
                      <c:pt idx="82">
                        <c:v>19.75</c:v>
                      </c:pt>
                      <c:pt idx="83">
                        <c:v>19.716999999999999</c:v>
                      </c:pt>
                      <c:pt idx="84">
                        <c:v>19.693000000000001</c:v>
                      </c:pt>
                      <c:pt idx="85">
                        <c:v>19.675000000000001</c:v>
                      </c:pt>
                      <c:pt idx="86">
                        <c:v>19.652999999999999</c:v>
                      </c:pt>
                      <c:pt idx="87">
                        <c:v>19.632000000000001</c:v>
                      </c:pt>
                      <c:pt idx="88">
                        <c:v>19.614999999999998</c:v>
                      </c:pt>
                      <c:pt idx="89">
                        <c:v>19.608000000000001</c:v>
                      </c:pt>
                      <c:pt idx="90">
                        <c:v>19.596</c:v>
                      </c:pt>
                      <c:pt idx="91">
                        <c:v>19.594999999999999</c:v>
                      </c:pt>
                      <c:pt idx="92">
                        <c:v>19.608000000000001</c:v>
                      </c:pt>
                      <c:pt idx="93">
                        <c:v>19.614000000000001</c:v>
                      </c:pt>
                      <c:pt idx="94">
                        <c:v>19.594999999999999</c:v>
                      </c:pt>
                      <c:pt idx="95">
                        <c:v>19.579999999999998</c:v>
                      </c:pt>
                      <c:pt idx="96">
                        <c:v>19.594000000000001</c:v>
                      </c:pt>
                      <c:pt idx="97">
                        <c:v>19.611999999999998</c:v>
                      </c:pt>
                      <c:pt idx="98">
                        <c:v>19.626000000000001</c:v>
                      </c:pt>
                      <c:pt idx="99">
                        <c:v>19.533000000000001</c:v>
                      </c:pt>
                      <c:pt idx="100">
                        <c:v>19.577000000000002</c:v>
                      </c:pt>
                      <c:pt idx="101">
                        <c:v>19.597000000000001</c:v>
                      </c:pt>
                      <c:pt idx="102">
                        <c:v>19.617000000000001</c:v>
                      </c:pt>
                      <c:pt idx="103">
                        <c:v>19.635000000000002</c:v>
                      </c:pt>
                      <c:pt idx="104">
                        <c:v>19.652999999999999</c:v>
                      </c:pt>
                      <c:pt idx="105">
                        <c:v>19.666</c:v>
                      </c:pt>
                      <c:pt idx="106">
                        <c:v>19.68</c:v>
                      </c:pt>
                      <c:pt idx="107">
                        <c:v>19.693999999999999</c:v>
                      </c:pt>
                      <c:pt idx="108">
                        <c:v>19.707000000000001</c:v>
                      </c:pt>
                      <c:pt idx="109">
                        <c:v>19.722000000000001</c:v>
                      </c:pt>
                      <c:pt idx="110">
                        <c:v>19.736000000000001</c:v>
                      </c:pt>
                      <c:pt idx="111">
                        <c:v>19.748999999999999</c:v>
                      </c:pt>
                      <c:pt idx="112">
                        <c:v>19.760000000000002</c:v>
                      </c:pt>
                      <c:pt idx="113">
                        <c:v>19.773</c:v>
                      </c:pt>
                      <c:pt idx="114">
                        <c:v>19.786000000000001</c:v>
                      </c:pt>
                      <c:pt idx="115">
                        <c:v>19.792999999999999</c:v>
                      </c:pt>
                      <c:pt idx="116">
                        <c:v>19.802</c:v>
                      </c:pt>
                      <c:pt idx="117">
                        <c:v>19.817</c:v>
                      </c:pt>
                      <c:pt idx="118">
                        <c:v>19.824999999999999</c:v>
                      </c:pt>
                      <c:pt idx="119">
                        <c:v>19.834</c:v>
                      </c:pt>
                      <c:pt idx="120">
                        <c:v>19.841999999999999</c:v>
                      </c:pt>
                      <c:pt idx="121">
                        <c:v>19.849</c:v>
                      </c:pt>
                      <c:pt idx="122">
                        <c:v>19.856999999999999</c:v>
                      </c:pt>
                      <c:pt idx="123">
                        <c:v>19.864000000000001</c:v>
                      </c:pt>
                      <c:pt idx="124">
                        <c:v>19.869</c:v>
                      </c:pt>
                      <c:pt idx="125">
                        <c:v>19.875</c:v>
                      </c:pt>
                      <c:pt idx="126">
                        <c:v>19.882000000000001</c:v>
                      </c:pt>
                      <c:pt idx="127">
                        <c:v>19.882999999999999</c:v>
                      </c:pt>
                      <c:pt idx="128">
                        <c:v>19.89</c:v>
                      </c:pt>
                      <c:pt idx="129">
                        <c:v>19.891999999999999</c:v>
                      </c:pt>
                      <c:pt idx="130">
                        <c:v>19.893000000000001</c:v>
                      </c:pt>
                      <c:pt idx="131">
                        <c:v>19.884</c:v>
                      </c:pt>
                      <c:pt idx="132">
                        <c:v>19.869</c:v>
                      </c:pt>
                      <c:pt idx="133">
                        <c:v>19.853000000000002</c:v>
                      </c:pt>
                      <c:pt idx="134">
                        <c:v>19.844000000000001</c:v>
                      </c:pt>
                      <c:pt idx="135">
                        <c:v>19.843</c:v>
                      </c:pt>
                      <c:pt idx="136">
                        <c:v>19.841000000000001</c:v>
                      </c:pt>
                      <c:pt idx="137">
                        <c:v>19.843</c:v>
                      </c:pt>
                      <c:pt idx="138">
                        <c:v>19.846</c:v>
                      </c:pt>
                      <c:pt idx="139">
                        <c:v>19.850999999999999</c:v>
                      </c:pt>
                      <c:pt idx="140">
                        <c:v>19.856000000000002</c:v>
                      </c:pt>
                      <c:pt idx="141">
                        <c:v>19.86</c:v>
                      </c:pt>
                      <c:pt idx="142">
                        <c:v>19.867999999999999</c:v>
                      </c:pt>
                      <c:pt idx="143">
                        <c:v>19.873000000000001</c:v>
                      </c:pt>
                      <c:pt idx="144">
                        <c:v>19.881</c:v>
                      </c:pt>
                      <c:pt idx="145">
                        <c:v>19.603000000000002</c:v>
                      </c:pt>
                      <c:pt idx="146">
                        <c:v>19.637</c:v>
                      </c:pt>
                      <c:pt idx="147">
                        <c:v>19.652999999999999</c:v>
                      </c:pt>
                      <c:pt idx="148">
                        <c:v>19.666</c:v>
                      </c:pt>
                      <c:pt idx="149">
                        <c:v>19.675999999999998</c:v>
                      </c:pt>
                      <c:pt idx="150">
                        <c:v>19.683</c:v>
                      </c:pt>
                      <c:pt idx="151">
                        <c:v>19.692</c:v>
                      </c:pt>
                      <c:pt idx="152">
                        <c:v>19.7</c:v>
                      </c:pt>
                      <c:pt idx="153">
                        <c:v>19.709</c:v>
                      </c:pt>
                      <c:pt idx="154">
                        <c:v>19.716000000000001</c:v>
                      </c:pt>
                      <c:pt idx="155">
                        <c:v>19.722000000000001</c:v>
                      </c:pt>
                      <c:pt idx="156">
                        <c:v>19.725999999999999</c:v>
                      </c:pt>
                      <c:pt idx="157">
                        <c:v>19.733000000000001</c:v>
                      </c:pt>
                      <c:pt idx="158">
                        <c:v>19.738</c:v>
                      </c:pt>
                      <c:pt idx="159">
                        <c:v>19.745000000000001</c:v>
                      </c:pt>
                      <c:pt idx="160">
                        <c:v>19.75</c:v>
                      </c:pt>
                      <c:pt idx="161">
                        <c:v>19.754000000000001</c:v>
                      </c:pt>
                      <c:pt idx="162">
                        <c:v>19.759</c:v>
                      </c:pt>
                      <c:pt idx="163">
                        <c:v>19.763999999999999</c:v>
                      </c:pt>
                      <c:pt idx="164">
                        <c:v>19.768000000000001</c:v>
                      </c:pt>
                      <c:pt idx="165">
                        <c:v>19.77</c:v>
                      </c:pt>
                      <c:pt idx="166">
                        <c:v>19.774000000000001</c:v>
                      </c:pt>
                      <c:pt idx="167">
                        <c:v>19.773</c:v>
                      </c:pt>
                      <c:pt idx="168">
                        <c:v>19.774000000000001</c:v>
                      </c:pt>
                      <c:pt idx="169">
                        <c:v>19.777000000000001</c:v>
                      </c:pt>
                      <c:pt idx="170">
                        <c:v>19.774000000000001</c:v>
                      </c:pt>
                      <c:pt idx="171">
                        <c:v>19.776</c:v>
                      </c:pt>
                      <c:pt idx="172">
                        <c:v>19.777999999999999</c:v>
                      </c:pt>
                      <c:pt idx="173">
                        <c:v>19.78</c:v>
                      </c:pt>
                      <c:pt idx="174">
                        <c:v>19.78</c:v>
                      </c:pt>
                      <c:pt idx="175">
                        <c:v>19.783999999999999</c:v>
                      </c:pt>
                      <c:pt idx="176">
                        <c:v>19.791</c:v>
                      </c:pt>
                      <c:pt idx="177">
                        <c:v>19.795999999999999</c:v>
                      </c:pt>
                      <c:pt idx="178">
                        <c:v>19.8</c:v>
                      </c:pt>
                      <c:pt idx="179">
                        <c:v>19.803999999999998</c:v>
                      </c:pt>
                      <c:pt idx="180">
                        <c:v>19.806000000000001</c:v>
                      </c:pt>
                      <c:pt idx="181">
                        <c:v>19.806999999999999</c:v>
                      </c:pt>
                      <c:pt idx="182">
                        <c:v>19.806999999999999</c:v>
                      </c:pt>
                      <c:pt idx="183">
                        <c:v>19.811</c:v>
                      </c:pt>
                      <c:pt idx="184">
                        <c:v>19.814</c:v>
                      </c:pt>
                      <c:pt idx="185">
                        <c:v>19.815999999999999</c:v>
                      </c:pt>
                      <c:pt idx="186">
                        <c:v>19.818999999999999</c:v>
                      </c:pt>
                      <c:pt idx="187">
                        <c:v>19.821000000000002</c:v>
                      </c:pt>
                      <c:pt idx="188">
                        <c:v>19.826000000000001</c:v>
                      </c:pt>
                      <c:pt idx="189">
                        <c:v>19.827999999999999</c:v>
                      </c:pt>
                      <c:pt idx="190">
                        <c:v>19.832999999999998</c:v>
                      </c:pt>
                      <c:pt idx="191">
                        <c:v>19.838000000000001</c:v>
                      </c:pt>
                      <c:pt idx="192">
                        <c:v>19.617000000000001</c:v>
                      </c:pt>
                      <c:pt idx="193">
                        <c:v>19.628</c:v>
                      </c:pt>
                      <c:pt idx="194">
                        <c:v>19.637</c:v>
                      </c:pt>
                      <c:pt idx="195">
                        <c:v>19.646000000000001</c:v>
                      </c:pt>
                      <c:pt idx="196">
                        <c:v>19.645</c:v>
                      </c:pt>
                      <c:pt idx="197">
                        <c:v>19.646999999999998</c:v>
                      </c:pt>
                      <c:pt idx="198">
                        <c:v>19.652000000000001</c:v>
                      </c:pt>
                      <c:pt idx="199">
                        <c:v>19.652999999999999</c:v>
                      </c:pt>
                      <c:pt idx="200">
                        <c:v>19.66</c:v>
                      </c:pt>
                      <c:pt idx="201">
                        <c:v>19.666</c:v>
                      </c:pt>
                      <c:pt idx="202">
                        <c:v>19.669</c:v>
                      </c:pt>
                      <c:pt idx="203">
                        <c:v>19.672000000000001</c:v>
                      </c:pt>
                      <c:pt idx="204">
                        <c:v>19.675999999999998</c:v>
                      </c:pt>
                      <c:pt idx="205">
                        <c:v>19.677</c:v>
                      </c:pt>
                      <c:pt idx="206">
                        <c:v>19.673999999999999</c:v>
                      </c:pt>
                      <c:pt idx="207">
                        <c:v>19.669</c:v>
                      </c:pt>
                      <c:pt idx="208">
                        <c:v>19.658000000000001</c:v>
                      </c:pt>
                      <c:pt idx="209">
                        <c:v>19.641999999999999</c:v>
                      </c:pt>
                      <c:pt idx="210">
                        <c:v>19.619</c:v>
                      </c:pt>
                      <c:pt idx="211">
                        <c:v>19.594999999999999</c:v>
                      </c:pt>
                      <c:pt idx="212">
                        <c:v>19.582000000000001</c:v>
                      </c:pt>
                      <c:pt idx="213">
                        <c:v>19.581</c:v>
                      </c:pt>
                      <c:pt idx="214">
                        <c:v>19.582999999999998</c:v>
                      </c:pt>
                      <c:pt idx="215">
                        <c:v>19.588000000000001</c:v>
                      </c:pt>
                      <c:pt idx="216">
                        <c:v>19.581</c:v>
                      </c:pt>
                      <c:pt idx="217">
                        <c:v>19.574999999999999</c:v>
                      </c:pt>
                      <c:pt idx="218">
                        <c:v>19.577000000000002</c:v>
                      </c:pt>
                      <c:pt idx="219">
                        <c:v>19.581</c:v>
                      </c:pt>
                      <c:pt idx="220">
                        <c:v>19.587</c:v>
                      </c:pt>
                      <c:pt idx="221">
                        <c:v>19.587</c:v>
                      </c:pt>
                      <c:pt idx="222">
                        <c:v>19.59</c:v>
                      </c:pt>
                      <c:pt idx="223">
                        <c:v>19.581</c:v>
                      </c:pt>
                      <c:pt idx="224">
                        <c:v>19.579000000000001</c:v>
                      </c:pt>
                      <c:pt idx="225">
                        <c:v>19.571999999999999</c:v>
                      </c:pt>
                      <c:pt idx="226">
                        <c:v>19.571999999999999</c:v>
                      </c:pt>
                      <c:pt idx="227">
                        <c:v>19.576000000000001</c:v>
                      </c:pt>
                      <c:pt idx="228">
                        <c:v>19.556000000000001</c:v>
                      </c:pt>
                      <c:pt idx="229">
                        <c:v>19.518999999999998</c:v>
                      </c:pt>
                      <c:pt idx="230">
                        <c:v>19.420999999999999</c:v>
                      </c:pt>
                      <c:pt idx="231">
                        <c:v>19.279</c:v>
                      </c:pt>
                      <c:pt idx="232">
                        <c:v>19.152999999999999</c:v>
                      </c:pt>
                      <c:pt idx="233">
                        <c:v>19.152000000000001</c:v>
                      </c:pt>
                      <c:pt idx="234">
                        <c:v>19.158999999999999</c:v>
                      </c:pt>
                      <c:pt idx="235">
                        <c:v>19.146999999999998</c:v>
                      </c:pt>
                      <c:pt idx="236">
                        <c:v>19.113</c:v>
                      </c:pt>
                      <c:pt idx="237">
                        <c:v>19.11</c:v>
                      </c:pt>
                      <c:pt idx="238">
                        <c:v>19.103000000000002</c:v>
                      </c:pt>
                      <c:pt idx="239">
                        <c:v>18.933</c:v>
                      </c:pt>
                      <c:pt idx="240">
                        <c:v>18.951000000000001</c:v>
                      </c:pt>
                      <c:pt idx="241">
                        <c:v>18.954000000000001</c:v>
                      </c:pt>
                      <c:pt idx="242">
                        <c:v>18.966000000000001</c:v>
                      </c:pt>
                      <c:pt idx="243">
                        <c:v>18.971</c:v>
                      </c:pt>
                      <c:pt idx="244">
                        <c:v>18.981000000000002</c:v>
                      </c:pt>
                      <c:pt idx="245">
                        <c:v>18.992000000000001</c:v>
                      </c:pt>
                      <c:pt idx="246">
                        <c:v>19.003</c:v>
                      </c:pt>
                      <c:pt idx="247">
                        <c:v>19.001999999999999</c:v>
                      </c:pt>
                      <c:pt idx="248">
                        <c:v>18.998999999999999</c:v>
                      </c:pt>
                      <c:pt idx="249">
                        <c:v>19.009</c:v>
                      </c:pt>
                      <c:pt idx="250">
                        <c:v>19.027000000000001</c:v>
                      </c:pt>
                      <c:pt idx="251">
                        <c:v>19.044</c:v>
                      </c:pt>
                      <c:pt idx="252">
                        <c:v>19.059000000000001</c:v>
                      </c:pt>
                      <c:pt idx="253">
                        <c:v>19.071999999999999</c:v>
                      </c:pt>
                      <c:pt idx="254">
                        <c:v>19.088000000000001</c:v>
                      </c:pt>
                      <c:pt idx="255">
                        <c:v>19.099</c:v>
                      </c:pt>
                      <c:pt idx="256">
                        <c:v>19.11</c:v>
                      </c:pt>
                      <c:pt idx="257">
                        <c:v>19.117999999999999</c:v>
                      </c:pt>
                      <c:pt idx="258">
                        <c:v>19.126000000000001</c:v>
                      </c:pt>
                      <c:pt idx="259">
                        <c:v>19.129000000000001</c:v>
                      </c:pt>
                      <c:pt idx="260">
                        <c:v>19.135000000000002</c:v>
                      </c:pt>
                      <c:pt idx="261">
                        <c:v>19.138000000000002</c:v>
                      </c:pt>
                      <c:pt idx="262">
                        <c:v>19.146000000000001</c:v>
                      </c:pt>
                      <c:pt idx="263">
                        <c:v>19.149000000000001</c:v>
                      </c:pt>
                      <c:pt idx="264">
                        <c:v>19.14</c:v>
                      </c:pt>
                      <c:pt idx="265">
                        <c:v>19.131</c:v>
                      </c:pt>
                      <c:pt idx="266">
                        <c:v>19.134</c:v>
                      </c:pt>
                      <c:pt idx="267">
                        <c:v>19.138000000000002</c:v>
                      </c:pt>
                      <c:pt idx="268">
                        <c:v>19.143999999999998</c:v>
                      </c:pt>
                      <c:pt idx="269">
                        <c:v>19.149999999999999</c:v>
                      </c:pt>
                      <c:pt idx="270">
                        <c:v>19.157</c:v>
                      </c:pt>
                      <c:pt idx="271">
                        <c:v>19.167000000000002</c:v>
                      </c:pt>
                      <c:pt idx="272">
                        <c:v>19.173999999999999</c:v>
                      </c:pt>
                      <c:pt idx="273">
                        <c:v>19.186</c:v>
                      </c:pt>
                      <c:pt idx="274">
                        <c:v>19.195</c:v>
                      </c:pt>
                      <c:pt idx="275">
                        <c:v>19.202999999999999</c:v>
                      </c:pt>
                      <c:pt idx="276">
                        <c:v>19.210999999999999</c:v>
                      </c:pt>
                      <c:pt idx="277">
                        <c:v>19.215</c:v>
                      </c:pt>
                      <c:pt idx="278">
                        <c:v>19.222000000000001</c:v>
                      </c:pt>
                      <c:pt idx="279">
                        <c:v>19.221</c:v>
                      </c:pt>
                      <c:pt idx="280">
                        <c:v>19.218</c:v>
                      </c:pt>
                      <c:pt idx="281">
                        <c:v>19.219000000000001</c:v>
                      </c:pt>
                      <c:pt idx="282">
                        <c:v>19.222999999999999</c:v>
                      </c:pt>
                      <c:pt idx="283">
                        <c:v>19.219000000000001</c:v>
                      </c:pt>
                      <c:pt idx="284">
                        <c:v>19.219000000000001</c:v>
                      </c:pt>
                      <c:pt idx="285">
                        <c:v>19.048999999999999</c:v>
                      </c:pt>
                      <c:pt idx="286">
                        <c:v>19.085000000000001</c:v>
                      </c:pt>
                      <c:pt idx="287">
                        <c:v>19.103000000000002</c:v>
                      </c:pt>
                      <c:pt idx="288">
                        <c:v>19.114000000000001</c:v>
                      </c:pt>
                      <c:pt idx="289">
                        <c:v>19.125</c:v>
                      </c:pt>
                      <c:pt idx="290">
                        <c:v>19.134</c:v>
                      </c:pt>
                      <c:pt idx="291">
                        <c:v>19.138999999999999</c:v>
                      </c:pt>
                      <c:pt idx="292">
                        <c:v>19.143000000000001</c:v>
                      </c:pt>
                      <c:pt idx="293">
                        <c:v>19.151</c:v>
                      </c:pt>
                      <c:pt idx="294">
                        <c:v>19.155999999999999</c:v>
                      </c:pt>
                      <c:pt idx="295">
                        <c:v>19.164999999999999</c:v>
                      </c:pt>
                      <c:pt idx="296">
                        <c:v>19.173999999999999</c:v>
                      </c:pt>
                      <c:pt idx="297">
                        <c:v>19.187999999999999</c:v>
                      </c:pt>
                      <c:pt idx="298">
                        <c:v>19.196999999999999</c:v>
                      </c:pt>
                      <c:pt idx="299">
                        <c:v>19.207000000000001</c:v>
                      </c:pt>
                      <c:pt idx="300">
                        <c:v>19.215</c:v>
                      </c:pt>
                      <c:pt idx="301">
                        <c:v>19.222000000000001</c:v>
                      </c:pt>
                      <c:pt idx="302">
                        <c:v>19.228999999999999</c:v>
                      </c:pt>
                      <c:pt idx="303">
                        <c:v>19.239999999999998</c:v>
                      </c:pt>
                      <c:pt idx="304">
                        <c:v>19.239000000000001</c:v>
                      </c:pt>
                      <c:pt idx="305">
                        <c:v>19.245999999999999</c:v>
                      </c:pt>
                      <c:pt idx="306">
                        <c:v>19.248999999999999</c:v>
                      </c:pt>
                      <c:pt idx="307">
                        <c:v>19.254999999999999</c:v>
                      </c:pt>
                      <c:pt idx="308">
                        <c:v>19.257000000000001</c:v>
                      </c:pt>
                      <c:pt idx="309">
                        <c:v>19.254999999999999</c:v>
                      </c:pt>
                      <c:pt idx="310">
                        <c:v>19.254000000000001</c:v>
                      </c:pt>
                      <c:pt idx="311">
                        <c:v>19.244</c:v>
                      </c:pt>
                      <c:pt idx="312">
                        <c:v>19.234000000000002</c:v>
                      </c:pt>
                      <c:pt idx="313">
                        <c:v>19.22</c:v>
                      </c:pt>
                      <c:pt idx="314">
                        <c:v>19.216999999999999</c:v>
                      </c:pt>
                      <c:pt idx="315">
                        <c:v>19.207999999999998</c:v>
                      </c:pt>
                      <c:pt idx="316">
                        <c:v>19.193999999999999</c:v>
                      </c:pt>
                      <c:pt idx="317">
                        <c:v>19.187000000000001</c:v>
                      </c:pt>
                      <c:pt idx="318">
                        <c:v>19.178000000000001</c:v>
                      </c:pt>
                      <c:pt idx="319">
                        <c:v>19.177</c:v>
                      </c:pt>
                      <c:pt idx="320">
                        <c:v>19.170999999999999</c:v>
                      </c:pt>
                      <c:pt idx="321">
                        <c:v>19.164000000000001</c:v>
                      </c:pt>
                      <c:pt idx="322">
                        <c:v>19.155999999999999</c:v>
                      </c:pt>
                      <c:pt idx="323">
                        <c:v>19.146000000000001</c:v>
                      </c:pt>
                      <c:pt idx="324">
                        <c:v>19.131</c:v>
                      </c:pt>
                      <c:pt idx="325">
                        <c:v>19.12</c:v>
                      </c:pt>
                      <c:pt idx="326">
                        <c:v>19.117000000000001</c:v>
                      </c:pt>
                      <c:pt idx="327">
                        <c:v>19.114999999999998</c:v>
                      </c:pt>
                      <c:pt idx="328">
                        <c:v>19.113</c:v>
                      </c:pt>
                      <c:pt idx="329">
                        <c:v>19.103999999999999</c:v>
                      </c:pt>
                      <c:pt idx="330">
                        <c:v>19.091999999999999</c:v>
                      </c:pt>
                      <c:pt idx="331">
                        <c:v>18.684000000000001</c:v>
                      </c:pt>
                      <c:pt idx="332">
                        <c:v>18.683</c:v>
                      </c:pt>
                      <c:pt idx="333">
                        <c:v>18.664000000000001</c:v>
                      </c:pt>
                      <c:pt idx="334">
                        <c:v>18.646000000000001</c:v>
                      </c:pt>
                      <c:pt idx="335">
                        <c:v>18.634</c:v>
                      </c:pt>
                      <c:pt idx="336">
                        <c:v>18.599</c:v>
                      </c:pt>
                      <c:pt idx="337">
                        <c:v>18.568000000000001</c:v>
                      </c:pt>
                      <c:pt idx="338">
                        <c:v>18.562000000000001</c:v>
                      </c:pt>
                      <c:pt idx="339">
                        <c:v>18.533999999999999</c:v>
                      </c:pt>
                      <c:pt idx="340">
                        <c:v>18.503</c:v>
                      </c:pt>
                      <c:pt idx="341">
                        <c:v>18.509</c:v>
                      </c:pt>
                      <c:pt idx="342">
                        <c:v>18.507999999999999</c:v>
                      </c:pt>
                      <c:pt idx="343">
                        <c:v>18.506</c:v>
                      </c:pt>
                      <c:pt idx="344">
                        <c:v>18.504999999999999</c:v>
                      </c:pt>
                      <c:pt idx="345">
                        <c:v>18.513000000000002</c:v>
                      </c:pt>
                      <c:pt idx="346">
                        <c:v>18.530999999999999</c:v>
                      </c:pt>
                      <c:pt idx="347">
                        <c:v>18.547000000000001</c:v>
                      </c:pt>
                      <c:pt idx="348">
                        <c:v>18.565000000000001</c:v>
                      </c:pt>
                      <c:pt idx="349">
                        <c:v>18.584</c:v>
                      </c:pt>
                      <c:pt idx="350">
                        <c:v>18.602</c:v>
                      </c:pt>
                      <c:pt idx="351">
                        <c:v>18.622</c:v>
                      </c:pt>
                      <c:pt idx="352">
                        <c:v>18.640999999999998</c:v>
                      </c:pt>
                      <c:pt idx="353">
                        <c:v>18.663</c:v>
                      </c:pt>
                      <c:pt idx="354">
                        <c:v>18.681000000000001</c:v>
                      </c:pt>
                      <c:pt idx="355">
                        <c:v>18.696999999999999</c:v>
                      </c:pt>
                      <c:pt idx="356">
                        <c:v>18.710999999999999</c:v>
                      </c:pt>
                      <c:pt idx="357">
                        <c:v>18.722000000000001</c:v>
                      </c:pt>
                      <c:pt idx="358">
                        <c:v>18.734999999999999</c:v>
                      </c:pt>
                      <c:pt idx="359">
                        <c:v>18.745000000000001</c:v>
                      </c:pt>
                      <c:pt idx="360">
                        <c:v>18.756</c:v>
                      </c:pt>
                      <c:pt idx="361">
                        <c:v>18.763000000000002</c:v>
                      </c:pt>
                      <c:pt idx="362">
                        <c:v>18.77</c:v>
                      </c:pt>
                      <c:pt idx="363">
                        <c:v>18.774999999999999</c:v>
                      </c:pt>
                      <c:pt idx="364">
                        <c:v>18.780999999999999</c:v>
                      </c:pt>
                      <c:pt idx="365">
                        <c:v>18.786000000000001</c:v>
                      </c:pt>
                      <c:pt idx="366">
                        <c:v>18.791</c:v>
                      </c:pt>
                      <c:pt idx="367">
                        <c:v>18.795000000000002</c:v>
                      </c:pt>
                      <c:pt idx="368">
                        <c:v>18.797999999999998</c:v>
                      </c:pt>
                      <c:pt idx="369">
                        <c:v>18.442</c:v>
                      </c:pt>
                      <c:pt idx="370">
                        <c:v>18.457000000000001</c:v>
                      </c:pt>
                      <c:pt idx="371">
                        <c:v>18.449000000000002</c:v>
                      </c:pt>
                      <c:pt idx="372">
                        <c:v>18.433</c:v>
                      </c:pt>
                      <c:pt idx="373">
                        <c:v>18.404</c:v>
                      </c:pt>
                      <c:pt idx="374">
                        <c:v>18.385999999999999</c:v>
                      </c:pt>
                      <c:pt idx="375">
                        <c:v>18.39</c:v>
                      </c:pt>
                      <c:pt idx="376">
                        <c:v>18.393999999999998</c:v>
                      </c:pt>
                      <c:pt idx="377">
                        <c:v>18.393999999999998</c:v>
                      </c:pt>
                      <c:pt idx="378">
                        <c:v>18.393999999999998</c:v>
                      </c:pt>
                      <c:pt idx="379">
                        <c:v>18.396999999999998</c:v>
                      </c:pt>
                      <c:pt idx="380">
                        <c:v>18.401</c:v>
                      </c:pt>
                      <c:pt idx="381">
                        <c:v>18.404</c:v>
                      </c:pt>
                      <c:pt idx="382">
                        <c:v>18.408000000000001</c:v>
                      </c:pt>
                      <c:pt idx="383">
                        <c:v>18.408999999999999</c:v>
                      </c:pt>
                      <c:pt idx="384">
                        <c:v>18.414999999999999</c:v>
                      </c:pt>
                      <c:pt idx="385">
                        <c:v>18.420999999999999</c:v>
                      </c:pt>
                      <c:pt idx="386">
                        <c:v>18.423999999999999</c:v>
                      </c:pt>
                      <c:pt idx="387">
                        <c:v>18.427</c:v>
                      </c:pt>
                      <c:pt idx="388">
                        <c:v>18.428999999999998</c:v>
                      </c:pt>
                      <c:pt idx="389">
                        <c:v>18.431000000000001</c:v>
                      </c:pt>
                      <c:pt idx="390">
                        <c:v>18.431999999999999</c:v>
                      </c:pt>
                      <c:pt idx="391">
                        <c:v>18.428999999999998</c:v>
                      </c:pt>
                      <c:pt idx="392">
                        <c:v>18.422999999999998</c:v>
                      </c:pt>
                      <c:pt idx="393">
                        <c:v>18.423999999999999</c:v>
                      </c:pt>
                      <c:pt idx="394">
                        <c:v>18.428000000000001</c:v>
                      </c:pt>
                      <c:pt idx="395">
                        <c:v>18.431000000000001</c:v>
                      </c:pt>
                      <c:pt idx="396">
                        <c:v>18.434000000000001</c:v>
                      </c:pt>
                      <c:pt idx="397">
                        <c:v>18.440000000000001</c:v>
                      </c:pt>
                      <c:pt idx="398">
                        <c:v>18.446000000000002</c:v>
                      </c:pt>
                      <c:pt idx="399">
                        <c:v>18.45</c:v>
                      </c:pt>
                      <c:pt idx="400">
                        <c:v>18.454999999999998</c:v>
                      </c:pt>
                      <c:pt idx="401">
                        <c:v>18.460999999999999</c:v>
                      </c:pt>
                      <c:pt idx="402">
                        <c:v>18.466999999999999</c:v>
                      </c:pt>
                      <c:pt idx="403">
                        <c:v>18.475000000000001</c:v>
                      </c:pt>
                      <c:pt idx="404">
                        <c:v>18.483000000000001</c:v>
                      </c:pt>
                      <c:pt idx="405">
                        <c:v>18.492000000000001</c:v>
                      </c:pt>
                      <c:pt idx="406">
                        <c:v>18.5</c:v>
                      </c:pt>
                      <c:pt idx="407">
                        <c:v>18.510000000000002</c:v>
                      </c:pt>
                      <c:pt idx="408">
                        <c:v>18.516999999999999</c:v>
                      </c:pt>
                      <c:pt idx="409">
                        <c:v>18.52</c:v>
                      </c:pt>
                      <c:pt idx="410">
                        <c:v>18.524000000000001</c:v>
                      </c:pt>
                      <c:pt idx="411">
                        <c:v>18.527999999999999</c:v>
                      </c:pt>
                      <c:pt idx="412">
                        <c:v>18.533000000000001</c:v>
                      </c:pt>
                      <c:pt idx="413">
                        <c:v>18.538</c:v>
                      </c:pt>
                      <c:pt idx="414">
                        <c:v>18.550999999999998</c:v>
                      </c:pt>
                      <c:pt idx="415">
                        <c:v>18.556999999999999</c:v>
                      </c:pt>
                      <c:pt idx="416">
                        <c:v>18.54</c:v>
                      </c:pt>
                      <c:pt idx="417">
                        <c:v>18.54</c:v>
                      </c:pt>
                      <c:pt idx="418">
                        <c:v>18.527999999999999</c:v>
                      </c:pt>
                      <c:pt idx="419">
                        <c:v>18.524000000000001</c:v>
                      </c:pt>
                      <c:pt idx="420">
                        <c:v>18.523</c:v>
                      </c:pt>
                      <c:pt idx="421">
                        <c:v>18.536999999999999</c:v>
                      </c:pt>
                      <c:pt idx="422">
                        <c:v>18.533999999999999</c:v>
                      </c:pt>
                      <c:pt idx="423">
                        <c:v>18.553000000000001</c:v>
                      </c:pt>
                      <c:pt idx="424">
                        <c:v>18.556000000000001</c:v>
                      </c:pt>
                      <c:pt idx="425">
                        <c:v>18.559999999999999</c:v>
                      </c:pt>
                      <c:pt idx="426">
                        <c:v>18.556000000000001</c:v>
                      </c:pt>
                      <c:pt idx="427">
                        <c:v>18.542000000000002</c:v>
                      </c:pt>
                      <c:pt idx="428">
                        <c:v>18.53</c:v>
                      </c:pt>
                      <c:pt idx="429">
                        <c:v>18.510999999999999</c:v>
                      </c:pt>
                      <c:pt idx="430">
                        <c:v>18.513999999999999</c:v>
                      </c:pt>
                      <c:pt idx="431">
                        <c:v>18.52</c:v>
                      </c:pt>
                      <c:pt idx="432">
                        <c:v>18.498000000000001</c:v>
                      </c:pt>
                      <c:pt idx="433">
                        <c:v>18.483000000000001</c:v>
                      </c:pt>
                      <c:pt idx="434">
                        <c:v>18.477</c:v>
                      </c:pt>
                      <c:pt idx="435">
                        <c:v>18.468</c:v>
                      </c:pt>
                      <c:pt idx="436">
                        <c:v>18.47</c:v>
                      </c:pt>
                      <c:pt idx="437">
                        <c:v>18.472000000000001</c:v>
                      </c:pt>
                      <c:pt idx="438">
                        <c:v>18.469000000000001</c:v>
                      </c:pt>
                      <c:pt idx="439">
                        <c:v>18.472999999999999</c:v>
                      </c:pt>
                      <c:pt idx="440">
                        <c:v>18.486000000000001</c:v>
                      </c:pt>
                      <c:pt idx="441">
                        <c:v>18.491</c:v>
                      </c:pt>
                      <c:pt idx="442">
                        <c:v>18.492999999999999</c:v>
                      </c:pt>
                      <c:pt idx="443">
                        <c:v>18.497</c:v>
                      </c:pt>
                      <c:pt idx="444">
                        <c:v>18.498999999999999</c:v>
                      </c:pt>
                      <c:pt idx="445">
                        <c:v>18.5</c:v>
                      </c:pt>
                      <c:pt idx="446">
                        <c:v>18.484999999999999</c:v>
                      </c:pt>
                      <c:pt idx="447">
                        <c:v>18.460999999999999</c:v>
                      </c:pt>
                      <c:pt idx="448">
                        <c:v>18.459</c:v>
                      </c:pt>
                      <c:pt idx="449">
                        <c:v>18.442</c:v>
                      </c:pt>
                      <c:pt idx="450">
                        <c:v>18.427</c:v>
                      </c:pt>
                      <c:pt idx="451">
                        <c:v>18.420000000000002</c:v>
                      </c:pt>
                      <c:pt idx="452">
                        <c:v>18.420000000000002</c:v>
                      </c:pt>
                      <c:pt idx="453">
                        <c:v>18.41</c:v>
                      </c:pt>
                      <c:pt idx="454">
                        <c:v>18.408000000000001</c:v>
                      </c:pt>
                      <c:pt idx="455">
                        <c:v>18.405999999999999</c:v>
                      </c:pt>
                      <c:pt idx="456">
                        <c:v>18.460999999999999</c:v>
                      </c:pt>
                      <c:pt idx="457">
                        <c:v>18.492999999999999</c:v>
                      </c:pt>
                      <c:pt idx="458">
                        <c:v>18.507999999999999</c:v>
                      </c:pt>
                      <c:pt idx="459">
                        <c:v>18.515999999999998</c:v>
                      </c:pt>
                      <c:pt idx="460">
                        <c:v>18.521999999999998</c:v>
                      </c:pt>
                      <c:pt idx="461">
                        <c:v>18.527000000000001</c:v>
                      </c:pt>
                      <c:pt idx="462">
                        <c:v>18.532</c:v>
                      </c:pt>
                      <c:pt idx="463">
                        <c:v>18.535</c:v>
                      </c:pt>
                      <c:pt idx="464">
                        <c:v>18.538</c:v>
                      </c:pt>
                      <c:pt idx="465">
                        <c:v>18.542999999999999</c:v>
                      </c:pt>
                      <c:pt idx="466">
                        <c:v>18.544</c:v>
                      </c:pt>
                      <c:pt idx="467">
                        <c:v>18.545999999999999</c:v>
                      </c:pt>
                      <c:pt idx="468">
                        <c:v>18.548999999999999</c:v>
                      </c:pt>
                      <c:pt idx="469">
                        <c:v>18.55</c:v>
                      </c:pt>
                      <c:pt idx="470">
                        <c:v>18.55</c:v>
                      </c:pt>
                      <c:pt idx="471">
                        <c:v>18.548999999999999</c:v>
                      </c:pt>
                      <c:pt idx="472">
                        <c:v>18.547999999999998</c:v>
                      </c:pt>
                      <c:pt idx="473">
                        <c:v>18.545999999999999</c:v>
                      </c:pt>
                      <c:pt idx="474">
                        <c:v>18.542999999999999</c:v>
                      </c:pt>
                      <c:pt idx="475">
                        <c:v>18.538</c:v>
                      </c:pt>
                      <c:pt idx="476">
                        <c:v>18.535</c:v>
                      </c:pt>
                      <c:pt idx="477">
                        <c:v>18.529</c:v>
                      </c:pt>
                      <c:pt idx="478">
                        <c:v>18.527999999999999</c:v>
                      </c:pt>
                      <c:pt idx="479">
                        <c:v>18.524999999999999</c:v>
                      </c:pt>
                      <c:pt idx="480">
                        <c:v>18.521000000000001</c:v>
                      </c:pt>
                      <c:pt idx="481">
                        <c:v>18.516999999999999</c:v>
                      </c:pt>
                      <c:pt idx="482">
                        <c:v>18.513000000000002</c:v>
                      </c:pt>
                      <c:pt idx="483">
                        <c:v>18.507999999999999</c:v>
                      </c:pt>
                      <c:pt idx="484">
                        <c:v>18.498999999999999</c:v>
                      </c:pt>
                      <c:pt idx="485">
                        <c:v>18.481000000000002</c:v>
                      </c:pt>
                      <c:pt idx="486">
                        <c:v>18.454999999999998</c:v>
                      </c:pt>
                      <c:pt idx="487">
                        <c:v>18.434999999999999</c:v>
                      </c:pt>
                      <c:pt idx="488">
                        <c:v>18.416</c:v>
                      </c:pt>
                      <c:pt idx="489">
                        <c:v>18.399999999999999</c:v>
                      </c:pt>
                      <c:pt idx="490">
                        <c:v>18.387</c:v>
                      </c:pt>
                      <c:pt idx="491">
                        <c:v>18.375</c:v>
                      </c:pt>
                      <c:pt idx="492">
                        <c:v>18.367000000000001</c:v>
                      </c:pt>
                      <c:pt idx="493">
                        <c:v>18.356999999999999</c:v>
                      </c:pt>
                      <c:pt idx="494">
                        <c:v>18.353000000000002</c:v>
                      </c:pt>
                      <c:pt idx="495">
                        <c:v>18.349</c:v>
                      </c:pt>
                      <c:pt idx="496">
                        <c:v>18.347000000000001</c:v>
                      </c:pt>
                      <c:pt idx="497">
                        <c:v>18.344999999999999</c:v>
                      </c:pt>
                      <c:pt idx="498">
                        <c:v>18.347000000000001</c:v>
                      </c:pt>
                      <c:pt idx="499">
                        <c:v>18.349</c:v>
                      </c:pt>
                      <c:pt idx="500">
                        <c:v>18.353000000000002</c:v>
                      </c:pt>
                      <c:pt idx="501">
                        <c:v>18.356000000000002</c:v>
                      </c:pt>
                      <c:pt idx="502">
                        <c:v>18.36</c:v>
                      </c:pt>
                      <c:pt idx="503">
                        <c:v>18.224</c:v>
                      </c:pt>
                      <c:pt idx="504">
                        <c:v>18.259</c:v>
                      </c:pt>
                      <c:pt idx="505">
                        <c:v>18.276</c:v>
                      </c:pt>
                      <c:pt idx="506">
                        <c:v>18.292000000000002</c:v>
                      </c:pt>
                      <c:pt idx="507">
                        <c:v>18.306999999999999</c:v>
                      </c:pt>
                      <c:pt idx="508">
                        <c:v>18.309000000000001</c:v>
                      </c:pt>
                      <c:pt idx="509">
                        <c:v>18.280999999999999</c:v>
                      </c:pt>
                      <c:pt idx="510">
                        <c:v>18.28</c:v>
                      </c:pt>
                      <c:pt idx="511">
                        <c:v>18.280999999999999</c:v>
                      </c:pt>
                      <c:pt idx="512">
                        <c:v>18.283999999999999</c:v>
                      </c:pt>
                      <c:pt idx="513">
                        <c:v>18.289000000000001</c:v>
                      </c:pt>
                      <c:pt idx="514">
                        <c:v>18.282</c:v>
                      </c:pt>
                      <c:pt idx="515">
                        <c:v>18.265000000000001</c:v>
                      </c:pt>
                      <c:pt idx="516">
                        <c:v>18.254000000000001</c:v>
                      </c:pt>
                      <c:pt idx="517">
                        <c:v>18.234000000000002</c:v>
                      </c:pt>
                      <c:pt idx="518">
                        <c:v>18.193999999999999</c:v>
                      </c:pt>
                      <c:pt idx="519">
                        <c:v>18.161999999999999</c:v>
                      </c:pt>
                      <c:pt idx="520">
                        <c:v>18.148</c:v>
                      </c:pt>
                      <c:pt idx="521">
                        <c:v>18.143999999999998</c:v>
                      </c:pt>
                      <c:pt idx="522">
                        <c:v>18.163</c:v>
                      </c:pt>
                      <c:pt idx="523">
                        <c:v>18.178000000000001</c:v>
                      </c:pt>
                      <c:pt idx="524">
                        <c:v>18.173999999999999</c:v>
                      </c:pt>
                      <c:pt idx="525">
                        <c:v>18.166</c:v>
                      </c:pt>
                      <c:pt idx="526">
                        <c:v>18.167999999999999</c:v>
                      </c:pt>
                      <c:pt idx="527">
                        <c:v>18.175999999999998</c:v>
                      </c:pt>
                      <c:pt idx="528">
                        <c:v>18.181000000000001</c:v>
                      </c:pt>
                      <c:pt idx="529">
                        <c:v>18.164999999999999</c:v>
                      </c:pt>
                      <c:pt idx="530">
                        <c:v>18.151</c:v>
                      </c:pt>
                      <c:pt idx="531">
                        <c:v>18.154</c:v>
                      </c:pt>
                      <c:pt idx="532">
                        <c:v>18.166</c:v>
                      </c:pt>
                      <c:pt idx="533">
                        <c:v>18.172000000000001</c:v>
                      </c:pt>
                      <c:pt idx="534">
                        <c:v>18.177</c:v>
                      </c:pt>
                      <c:pt idx="535">
                        <c:v>18.181999999999999</c:v>
                      </c:pt>
                      <c:pt idx="536">
                        <c:v>18.184999999999999</c:v>
                      </c:pt>
                      <c:pt idx="537">
                        <c:v>18.189</c:v>
                      </c:pt>
                      <c:pt idx="538">
                        <c:v>18.193999999999999</c:v>
                      </c:pt>
                      <c:pt idx="539">
                        <c:v>18.177</c:v>
                      </c:pt>
                      <c:pt idx="540">
                        <c:v>18.152999999999999</c:v>
                      </c:pt>
                      <c:pt idx="541">
                        <c:v>18.106000000000002</c:v>
                      </c:pt>
                      <c:pt idx="542">
                        <c:v>18.056000000000001</c:v>
                      </c:pt>
                      <c:pt idx="543">
                        <c:v>21.565999999999999</c:v>
                      </c:pt>
                      <c:pt idx="544">
                        <c:v>21.629000000000001</c:v>
                      </c:pt>
                      <c:pt idx="545">
                        <c:v>21.672999999999998</c:v>
                      </c:pt>
                      <c:pt idx="546">
                        <c:v>21.716000000000001</c:v>
                      </c:pt>
                      <c:pt idx="547">
                        <c:v>21.756</c:v>
                      </c:pt>
                      <c:pt idx="548">
                        <c:v>21.795999999999999</c:v>
                      </c:pt>
                      <c:pt idx="549">
                        <c:v>21.835000000000001</c:v>
                      </c:pt>
                      <c:pt idx="550">
                        <c:v>21.869</c:v>
                      </c:pt>
                      <c:pt idx="551">
                        <c:v>21.9</c:v>
                      </c:pt>
                      <c:pt idx="552">
                        <c:v>21.925000000000001</c:v>
                      </c:pt>
                      <c:pt idx="553">
                        <c:v>21.943999999999999</c:v>
                      </c:pt>
                      <c:pt idx="554">
                        <c:v>21.963000000000001</c:v>
                      </c:pt>
                      <c:pt idx="555">
                        <c:v>21.957999999999998</c:v>
                      </c:pt>
                      <c:pt idx="556">
                        <c:v>21.966000000000001</c:v>
                      </c:pt>
                      <c:pt idx="557">
                        <c:v>21.978999999999999</c:v>
                      </c:pt>
                      <c:pt idx="558">
                        <c:v>21.916</c:v>
                      </c:pt>
                      <c:pt idx="559">
                        <c:v>21.919</c:v>
                      </c:pt>
                      <c:pt idx="560">
                        <c:v>21.888000000000002</c:v>
                      </c:pt>
                      <c:pt idx="561">
                        <c:v>21.86</c:v>
                      </c:pt>
                      <c:pt idx="562">
                        <c:v>21.866</c:v>
                      </c:pt>
                      <c:pt idx="563">
                        <c:v>21.861999999999998</c:v>
                      </c:pt>
                      <c:pt idx="564">
                        <c:v>21.853000000000002</c:v>
                      </c:pt>
                      <c:pt idx="565">
                        <c:v>21.843</c:v>
                      </c:pt>
                      <c:pt idx="566">
                        <c:v>21.841999999999999</c:v>
                      </c:pt>
                      <c:pt idx="567">
                        <c:v>21.841999999999999</c:v>
                      </c:pt>
                      <c:pt idx="568">
                        <c:v>21.847999999999999</c:v>
                      </c:pt>
                      <c:pt idx="569">
                        <c:v>21.86</c:v>
                      </c:pt>
                      <c:pt idx="570">
                        <c:v>21.859000000000002</c:v>
                      </c:pt>
                      <c:pt idx="571">
                        <c:v>21.864999999999998</c:v>
                      </c:pt>
                      <c:pt idx="572">
                        <c:v>21.876000000000001</c:v>
                      </c:pt>
                      <c:pt idx="573">
                        <c:v>21.884</c:v>
                      </c:pt>
                      <c:pt idx="574">
                        <c:v>21.89</c:v>
                      </c:pt>
                      <c:pt idx="575">
                        <c:v>21.896000000000001</c:v>
                      </c:pt>
                      <c:pt idx="576">
                        <c:v>21.9</c:v>
                      </c:pt>
                      <c:pt idx="577">
                        <c:v>21.905000000000001</c:v>
                      </c:pt>
                      <c:pt idx="578">
                        <c:v>21.907</c:v>
                      </c:pt>
                      <c:pt idx="579">
                        <c:v>21.902999999999999</c:v>
                      </c:pt>
                      <c:pt idx="580">
                        <c:v>21.902999999999999</c:v>
                      </c:pt>
                      <c:pt idx="581">
                        <c:v>21.890999999999998</c:v>
                      </c:pt>
                      <c:pt idx="582">
                        <c:v>21.882999999999999</c:v>
                      </c:pt>
                      <c:pt idx="583">
                        <c:v>21.873000000000001</c:v>
                      </c:pt>
                      <c:pt idx="584">
                        <c:v>21.864999999999998</c:v>
                      </c:pt>
                      <c:pt idx="585">
                        <c:v>21.856999999999999</c:v>
                      </c:pt>
                      <c:pt idx="586">
                        <c:v>21.841000000000001</c:v>
                      </c:pt>
                      <c:pt idx="587">
                        <c:v>20.655000000000001</c:v>
                      </c:pt>
                      <c:pt idx="588">
                        <c:v>20.603000000000002</c:v>
                      </c:pt>
                      <c:pt idx="589">
                        <c:v>20.56</c:v>
                      </c:pt>
                      <c:pt idx="590">
                        <c:v>20.577000000000002</c:v>
                      </c:pt>
                      <c:pt idx="591">
                        <c:v>20.654</c:v>
                      </c:pt>
                      <c:pt idx="592">
                        <c:v>20.733000000000001</c:v>
                      </c:pt>
                      <c:pt idx="593">
                        <c:v>20.782</c:v>
                      </c:pt>
                      <c:pt idx="594">
                        <c:v>20.814</c:v>
                      </c:pt>
                      <c:pt idx="595">
                        <c:v>20.831</c:v>
                      </c:pt>
                      <c:pt idx="596">
                        <c:v>20.85</c:v>
                      </c:pt>
                      <c:pt idx="597">
                        <c:v>20.861999999999998</c:v>
                      </c:pt>
                      <c:pt idx="598">
                        <c:v>20.855</c:v>
                      </c:pt>
                      <c:pt idx="599">
                        <c:v>20.856000000000002</c:v>
                      </c:pt>
                      <c:pt idx="600">
                        <c:v>20.882000000000001</c:v>
                      </c:pt>
                      <c:pt idx="601">
                        <c:v>20.905000000000001</c:v>
                      </c:pt>
                      <c:pt idx="602">
                        <c:v>20.925999999999998</c:v>
                      </c:pt>
                      <c:pt idx="603">
                        <c:v>20.946999999999999</c:v>
                      </c:pt>
                      <c:pt idx="604">
                        <c:v>20.965</c:v>
                      </c:pt>
                      <c:pt idx="605">
                        <c:v>20.988</c:v>
                      </c:pt>
                      <c:pt idx="606">
                        <c:v>20.998000000000001</c:v>
                      </c:pt>
                      <c:pt idx="607">
                        <c:v>20.978999999999999</c:v>
                      </c:pt>
                      <c:pt idx="608">
                        <c:v>20.940999999999999</c:v>
                      </c:pt>
                      <c:pt idx="609">
                        <c:v>20.891999999999999</c:v>
                      </c:pt>
                      <c:pt idx="610">
                        <c:v>20.829000000000001</c:v>
                      </c:pt>
                      <c:pt idx="611">
                        <c:v>20.844000000000001</c:v>
                      </c:pt>
                      <c:pt idx="612">
                        <c:v>20.867000000000001</c:v>
                      </c:pt>
                      <c:pt idx="613">
                        <c:v>20.896000000000001</c:v>
                      </c:pt>
                      <c:pt idx="614">
                        <c:v>20.943000000000001</c:v>
                      </c:pt>
                      <c:pt idx="615">
                        <c:v>20.977</c:v>
                      </c:pt>
                      <c:pt idx="616">
                        <c:v>21.01</c:v>
                      </c:pt>
                      <c:pt idx="617">
                        <c:v>21.033999999999999</c:v>
                      </c:pt>
                      <c:pt idx="618">
                        <c:v>21.061</c:v>
                      </c:pt>
                      <c:pt idx="619">
                        <c:v>21.094999999999999</c:v>
                      </c:pt>
                      <c:pt idx="620">
                        <c:v>21.126999999999999</c:v>
                      </c:pt>
                      <c:pt idx="621">
                        <c:v>21.16</c:v>
                      </c:pt>
                      <c:pt idx="622">
                        <c:v>21.196000000000002</c:v>
                      </c:pt>
                      <c:pt idx="623">
                        <c:v>21.234999999999999</c:v>
                      </c:pt>
                      <c:pt idx="624">
                        <c:v>21.28</c:v>
                      </c:pt>
                      <c:pt idx="625">
                        <c:v>21.324999999999999</c:v>
                      </c:pt>
                      <c:pt idx="626">
                        <c:v>21.369</c:v>
                      </c:pt>
                      <c:pt idx="627">
                        <c:v>21.416</c:v>
                      </c:pt>
                      <c:pt idx="628">
                        <c:v>21.46</c:v>
                      </c:pt>
                      <c:pt idx="629">
                        <c:v>21.497</c:v>
                      </c:pt>
                      <c:pt idx="630">
                        <c:v>21.527999999999999</c:v>
                      </c:pt>
                      <c:pt idx="631">
                        <c:v>21.535</c:v>
                      </c:pt>
                      <c:pt idx="632">
                        <c:v>20.684999999999999</c:v>
                      </c:pt>
                      <c:pt idx="633">
                        <c:v>20.625</c:v>
                      </c:pt>
                      <c:pt idx="634">
                        <c:v>20.585000000000001</c:v>
                      </c:pt>
                      <c:pt idx="635">
                        <c:v>20.585999999999999</c:v>
                      </c:pt>
                      <c:pt idx="636">
                        <c:v>20.675999999999998</c:v>
                      </c:pt>
                      <c:pt idx="637">
                        <c:v>20.748999999999999</c:v>
                      </c:pt>
                      <c:pt idx="638">
                        <c:v>20.786999999999999</c:v>
                      </c:pt>
                      <c:pt idx="639">
                        <c:v>20.808</c:v>
                      </c:pt>
                      <c:pt idx="640">
                        <c:v>20.821999999999999</c:v>
                      </c:pt>
                      <c:pt idx="641">
                        <c:v>20.824999999999999</c:v>
                      </c:pt>
                      <c:pt idx="642">
                        <c:v>20.83</c:v>
                      </c:pt>
                      <c:pt idx="643">
                        <c:v>20.856999999999999</c:v>
                      </c:pt>
                      <c:pt idx="644">
                        <c:v>20.861999999999998</c:v>
                      </c:pt>
                      <c:pt idx="645">
                        <c:v>20.876999999999999</c:v>
                      </c:pt>
                      <c:pt idx="646">
                        <c:v>20.884</c:v>
                      </c:pt>
                      <c:pt idx="647">
                        <c:v>20.887</c:v>
                      </c:pt>
                      <c:pt idx="648">
                        <c:v>20.887</c:v>
                      </c:pt>
                      <c:pt idx="649">
                        <c:v>20.890999999999998</c:v>
                      </c:pt>
                      <c:pt idx="650">
                        <c:v>20.888999999999999</c:v>
                      </c:pt>
                      <c:pt idx="651">
                        <c:v>20.885000000000002</c:v>
                      </c:pt>
                      <c:pt idx="652">
                        <c:v>20.885999999999999</c:v>
                      </c:pt>
                      <c:pt idx="653">
                        <c:v>20.9</c:v>
                      </c:pt>
                      <c:pt idx="654">
                        <c:v>20.917999999999999</c:v>
                      </c:pt>
                      <c:pt idx="655">
                        <c:v>20.925999999999998</c:v>
                      </c:pt>
                      <c:pt idx="656">
                        <c:v>20.928000000000001</c:v>
                      </c:pt>
                      <c:pt idx="657">
                        <c:v>20.885000000000002</c:v>
                      </c:pt>
                      <c:pt idx="658">
                        <c:v>20.97</c:v>
                      </c:pt>
                      <c:pt idx="659">
                        <c:v>20.977</c:v>
                      </c:pt>
                      <c:pt idx="660">
                        <c:v>20.98</c:v>
                      </c:pt>
                      <c:pt idx="661">
                        <c:v>20.988</c:v>
                      </c:pt>
                      <c:pt idx="662">
                        <c:v>21.007999999999999</c:v>
                      </c:pt>
                      <c:pt idx="663">
                        <c:v>21.027999999999999</c:v>
                      </c:pt>
                      <c:pt idx="664">
                        <c:v>21.048999999999999</c:v>
                      </c:pt>
                      <c:pt idx="665">
                        <c:v>21.071000000000002</c:v>
                      </c:pt>
                      <c:pt idx="666">
                        <c:v>21.1</c:v>
                      </c:pt>
                      <c:pt idx="667">
                        <c:v>21.135000000000002</c:v>
                      </c:pt>
                      <c:pt idx="668">
                        <c:v>21.172000000000001</c:v>
                      </c:pt>
                      <c:pt idx="669">
                        <c:v>21.222000000000001</c:v>
                      </c:pt>
                      <c:pt idx="670">
                        <c:v>21.274000000000001</c:v>
                      </c:pt>
                      <c:pt idx="671">
                        <c:v>22.277000000000001</c:v>
                      </c:pt>
                      <c:pt idx="672">
                        <c:v>22.335000000000001</c:v>
                      </c:pt>
                      <c:pt idx="673">
                        <c:v>22.376999999999999</c:v>
                      </c:pt>
                      <c:pt idx="674">
                        <c:v>22.417000000000002</c:v>
                      </c:pt>
                      <c:pt idx="675">
                        <c:v>22.440999999999999</c:v>
                      </c:pt>
                      <c:pt idx="676">
                        <c:v>22.474</c:v>
                      </c:pt>
                      <c:pt idx="677">
                        <c:v>22.501999999999999</c:v>
                      </c:pt>
                      <c:pt idx="678">
                        <c:v>22.529</c:v>
                      </c:pt>
                      <c:pt idx="679">
                        <c:v>22.552</c:v>
                      </c:pt>
                      <c:pt idx="680">
                        <c:v>22.574999999999999</c:v>
                      </c:pt>
                      <c:pt idx="681">
                        <c:v>22.582999999999998</c:v>
                      </c:pt>
                      <c:pt idx="682">
                        <c:v>22.597999999999999</c:v>
                      </c:pt>
                      <c:pt idx="683">
                        <c:v>22.606999999999999</c:v>
                      </c:pt>
                      <c:pt idx="684">
                        <c:v>22.614000000000001</c:v>
                      </c:pt>
                      <c:pt idx="685">
                        <c:v>22.623999999999999</c:v>
                      </c:pt>
                      <c:pt idx="686">
                        <c:v>22.635999999999999</c:v>
                      </c:pt>
                      <c:pt idx="687">
                        <c:v>22.652999999999999</c:v>
                      </c:pt>
                      <c:pt idx="688">
                        <c:v>22.670999999999999</c:v>
                      </c:pt>
                      <c:pt idx="689">
                        <c:v>22.687000000000001</c:v>
                      </c:pt>
                      <c:pt idx="690">
                        <c:v>22.706</c:v>
                      </c:pt>
                      <c:pt idx="691">
                        <c:v>22.727</c:v>
                      </c:pt>
                      <c:pt idx="692">
                        <c:v>22.744</c:v>
                      </c:pt>
                      <c:pt idx="693">
                        <c:v>22.763999999999999</c:v>
                      </c:pt>
                      <c:pt idx="694">
                        <c:v>22.783999999999999</c:v>
                      </c:pt>
                      <c:pt idx="695">
                        <c:v>22.803000000000001</c:v>
                      </c:pt>
                      <c:pt idx="696">
                        <c:v>22.821999999999999</c:v>
                      </c:pt>
                      <c:pt idx="697">
                        <c:v>22.838999999999999</c:v>
                      </c:pt>
                      <c:pt idx="698">
                        <c:v>22.861000000000001</c:v>
                      </c:pt>
                      <c:pt idx="699">
                        <c:v>22.88</c:v>
                      </c:pt>
                      <c:pt idx="700">
                        <c:v>22.901</c:v>
                      </c:pt>
                      <c:pt idx="701">
                        <c:v>22.922000000000001</c:v>
                      </c:pt>
                      <c:pt idx="702">
                        <c:v>22.943999999999999</c:v>
                      </c:pt>
                      <c:pt idx="703">
                        <c:v>22.966000000000001</c:v>
                      </c:pt>
                      <c:pt idx="704">
                        <c:v>22.991</c:v>
                      </c:pt>
                      <c:pt idx="705">
                        <c:v>23.016999999999999</c:v>
                      </c:pt>
                      <c:pt idx="706">
                        <c:v>23.038</c:v>
                      </c:pt>
                      <c:pt idx="707">
                        <c:v>23.064</c:v>
                      </c:pt>
                      <c:pt idx="708">
                        <c:v>23.085999999999999</c:v>
                      </c:pt>
                      <c:pt idx="709">
                        <c:v>23.106000000000002</c:v>
                      </c:pt>
                      <c:pt idx="710">
                        <c:v>23.129000000000001</c:v>
                      </c:pt>
                      <c:pt idx="711">
                        <c:v>23.15</c:v>
                      </c:pt>
                      <c:pt idx="712">
                        <c:v>23.173999999999999</c:v>
                      </c:pt>
                      <c:pt idx="713">
                        <c:v>23.193999999999999</c:v>
                      </c:pt>
                      <c:pt idx="714">
                        <c:v>23.216999999999999</c:v>
                      </c:pt>
                      <c:pt idx="715">
                        <c:v>23.24</c:v>
                      </c:pt>
                      <c:pt idx="716">
                        <c:v>23.425999999999998</c:v>
                      </c:pt>
                      <c:pt idx="717">
                        <c:v>23.472999999999999</c:v>
                      </c:pt>
                      <c:pt idx="718">
                        <c:v>23.495999999999999</c:v>
                      </c:pt>
                      <c:pt idx="719">
                        <c:v>23.510999999999999</c:v>
                      </c:pt>
                      <c:pt idx="720">
                        <c:v>23.513999999999999</c:v>
                      </c:pt>
                      <c:pt idx="721">
                        <c:v>23.510999999999999</c:v>
                      </c:pt>
                      <c:pt idx="722">
                        <c:v>23.507999999999999</c:v>
                      </c:pt>
                      <c:pt idx="723">
                        <c:v>23.498000000000001</c:v>
                      </c:pt>
                      <c:pt idx="724">
                        <c:v>23.491</c:v>
                      </c:pt>
                      <c:pt idx="725">
                        <c:v>23.486000000000001</c:v>
                      </c:pt>
                      <c:pt idx="726">
                        <c:v>23.483000000000001</c:v>
                      </c:pt>
                      <c:pt idx="727">
                        <c:v>23.48</c:v>
                      </c:pt>
                      <c:pt idx="728">
                        <c:v>23.481999999999999</c:v>
                      </c:pt>
                      <c:pt idx="729">
                        <c:v>23.486999999999998</c:v>
                      </c:pt>
                      <c:pt idx="730">
                        <c:v>23.494</c:v>
                      </c:pt>
                      <c:pt idx="731">
                        <c:v>23.497</c:v>
                      </c:pt>
                      <c:pt idx="732">
                        <c:v>23.495999999999999</c:v>
                      </c:pt>
                      <c:pt idx="733">
                        <c:v>23.498000000000001</c:v>
                      </c:pt>
                      <c:pt idx="734">
                        <c:v>23.495000000000001</c:v>
                      </c:pt>
                      <c:pt idx="735">
                        <c:v>23.494</c:v>
                      </c:pt>
                      <c:pt idx="736">
                        <c:v>23.492000000000001</c:v>
                      </c:pt>
                      <c:pt idx="737">
                        <c:v>23.488</c:v>
                      </c:pt>
                      <c:pt idx="738">
                        <c:v>23.484000000000002</c:v>
                      </c:pt>
                      <c:pt idx="739">
                        <c:v>23.478999999999999</c:v>
                      </c:pt>
                      <c:pt idx="740">
                        <c:v>23.474</c:v>
                      </c:pt>
                      <c:pt idx="741">
                        <c:v>23.466000000000001</c:v>
                      </c:pt>
                      <c:pt idx="742">
                        <c:v>23.463999999999999</c:v>
                      </c:pt>
                      <c:pt idx="743">
                        <c:v>23.468</c:v>
                      </c:pt>
                      <c:pt idx="744">
                        <c:v>23.466999999999999</c:v>
                      </c:pt>
                      <c:pt idx="745">
                        <c:v>23.463999999999999</c:v>
                      </c:pt>
                      <c:pt idx="746">
                        <c:v>23.457999999999998</c:v>
                      </c:pt>
                      <c:pt idx="747">
                        <c:v>23.452000000000002</c:v>
                      </c:pt>
                      <c:pt idx="748">
                        <c:v>23.443999999999999</c:v>
                      </c:pt>
                      <c:pt idx="749">
                        <c:v>23.442</c:v>
                      </c:pt>
                      <c:pt idx="750">
                        <c:v>23.433</c:v>
                      </c:pt>
                      <c:pt idx="751">
                        <c:v>23.43</c:v>
                      </c:pt>
                      <c:pt idx="752">
                        <c:v>23.420999999999999</c:v>
                      </c:pt>
                      <c:pt idx="753">
                        <c:v>23.404</c:v>
                      </c:pt>
                      <c:pt idx="754">
                        <c:v>23.382999999999999</c:v>
                      </c:pt>
                      <c:pt idx="755">
                        <c:v>23.363</c:v>
                      </c:pt>
                      <c:pt idx="756">
                        <c:v>23.347000000000001</c:v>
                      </c:pt>
                      <c:pt idx="757">
                        <c:v>23.324999999999999</c:v>
                      </c:pt>
                      <c:pt idx="758">
                        <c:v>23.308</c:v>
                      </c:pt>
                      <c:pt idx="759">
                        <c:v>23.29</c:v>
                      </c:pt>
                      <c:pt idx="760">
                        <c:v>23.274999999999999</c:v>
                      </c:pt>
                      <c:pt idx="761">
                        <c:v>23.263999999999999</c:v>
                      </c:pt>
                      <c:pt idx="762">
                        <c:v>23.254000000000001</c:v>
                      </c:pt>
                      <c:pt idx="763">
                        <c:v>23.507999999999999</c:v>
                      </c:pt>
                      <c:pt idx="764">
                        <c:v>23.544</c:v>
                      </c:pt>
                      <c:pt idx="765">
                        <c:v>23.57</c:v>
                      </c:pt>
                      <c:pt idx="766">
                        <c:v>23.587</c:v>
                      </c:pt>
                      <c:pt idx="767">
                        <c:v>23.591000000000001</c:v>
                      </c:pt>
                      <c:pt idx="768">
                        <c:v>23.58</c:v>
                      </c:pt>
                      <c:pt idx="769">
                        <c:v>23.533999999999999</c:v>
                      </c:pt>
                      <c:pt idx="770">
                        <c:v>23.495999999999999</c:v>
                      </c:pt>
                      <c:pt idx="771">
                        <c:v>23.452000000000002</c:v>
                      </c:pt>
                      <c:pt idx="772">
                        <c:v>23.370999999999999</c:v>
                      </c:pt>
                      <c:pt idx="773">
                        <c:v>23.324000000000002</c:v>
                      </c:pt>
                      <c:pt idx="774">
                        <c:v>23.303000000000001</c:v>
                      </c:pt>
                      <c:pt idx="775">
                        <c:v>23.327000000000002</c:v>
                      </c:pt>
                      <c:pt idx="776">
                        <c:v>23.347999999999999</c:v>
                      </c:pt>
                      <c:pt idx="777">
                        <c:v>23.375</c:v>
                      </c:pt>
                      <c:pt idx="778">
                        <c:v>23.405000000000001</c:v>
                      </c:pt>
                      <c:pt idx="779">
                        <c:v>23.440999999999999</c:v>
                      </c:pt>
                      <c:pt idx="780">
                        <c:v>23.465</c:v>
                      </c:pt>
                      <c:pt idx="781">
                        <c:v>23.440999999999999</c:v>
                      </c:pt>
                      <c:pt idx="782">
                        <c:v>23.382000000000001</c:v>
                      </c:pt>
                      <c:pt idx="783">
                        <c:v>23.364000000000001</c:v>
                      </c:pt>
                      <c:pt idx="784">
                        <c:v>23.318999999999999</c:v>
                      </c:pt>
                      <c:pt idx="785">
                        <c:v>23.265000000000001</c:v>
                      </c:pt>
                      <c:pt idx="786">
                        <c:v>23.221</c:v>
                      </c:pt>
                      <c:pt idx="787">
                        <c:v>23.186</c:v>
                      </c:pt>
                      <c:pt idx="788">
                        <c:v>23.123000000000001</c:v>
                      </c:pt>
                      <c:pt idx="789">
                        <c:v>23.077999999999999</c:v>
                      </c:pt>
                      <c:pt idx="790">
                        <c:v>23.04</c:v>
                      </c:pt>
                      <c:pt idx="791">
                        <c:v>23.012</c:v>
                      </c:pt>
                      <c:pt idx="792">
                        <c:v>22.959</c:v>
                      </c:pt>
                      <c:pt idx="793">
                        <c:v>22.965</c:v>
                      </c:pt>
                      <c:pt idx="794">
                        <c:v>22.943999999999999</c:v>
                      </c:pt>
                      <c:pt idx="795">
                        <c:v>22.928999999999998</c:v>
                      </c:pt>
                      <c:pt idx="796">
                        <c:v>22.934999999999999</c:v>
                      </c:pt>
                      <c:pt idx="797">
                        <c:v>22.959</c:v>
                      </c:pt>
                      <c:pt idx="798">
                        <c:v>22.99</c:v>
                      </c:pt>
                      <c:pt idx="799">
                        <c:v>23.036000000000001</c:v>
                      </c:pt>
                      <c:pt idx="800">
                        <c:v>23.088999999999999</c:v>
                      </c:pt>
                      <c:pt idx="801">
                        <c:v>23.138999999999999</c:v>
                      </c:pt>
                      <c:pt idx="802">
                        <c:v>23.19</c:v>
                      </c:pt>
                      <c:pt idx="803">
                        <c:v>23.231999999999999</c:v>
                      </c:pt>
                      <c:pt idx="804">
                        <c:v>23.241</c:v>
                      </c:pt>
                      <c:pt idx="805">
                        <c:v>23.266999999999999</c:v>
                      </c:pt>
                      <c:pt idx="806">
                        <c:v>23.254000000000001</c:v>
                      </c:pt>
                      <c:pt idx="807">
                        <c:v>23.271000000000001</c:v>
                      </c:pt>
                      <c:pt idx="808">
                        <c:v>23.3</c:v>
                      </c:pt>
                      <c:pt idx="809">
                        <c:v>22.385000000000002</c:v>
                      </c:pt>
                      <c:pt idx="810">
                        <c:v>22.459</c:v>
                      </c:pt>
                      <c:pt idx="811">
                        <c:v>22.515999999999998</c:v>
                      </c:pt>
                      <c:pt idx="812">
                        <c:v>22.565000000000001</c:v>
                      </c:pt>
                      <c:pt idx="813">
                        <c:v>22.605</c:v>
                      </c:pt>
                      <c:pt idx="814">
                        <c:v>22.599</c:v>
                      </c:pt>
                      <c:pt idx="815">
                        <c:v>22.600999999999999</c:v>
                      </c:pt>
                      <c:pt idx="816">
                        <c:v>22.623999999999999</c:v>
                      </c:pt>
                      <c:pt idx="817">
                        <c:v>22.608000000000001</c:v>
                      </c:pt>
                      <c:pt idx="818">
                        <c:v>22.640999999999998</c:v>
                      </c:pt>
                      <c:pt idx="819">
                        <c:v>22.692</c:v>
                      </c:pt>
                      <c:pt idx="820">
                        <c:v>22.731999999999999</c:v>
                      </c:pt>
                      <c:pt idx="821">
                        <c:v>22.792000000000002</c:v>
                      </c:pt>
                      <c:pt idx="822">
                        <c:v>22.856000000000002</c:v>
                      </c:pt>
                      <c:pt idx="823">
                        <c:v>22.911999999999999</c:v>
                      </c:pt>
                      <c:pt idx="824">
                        <c:v>22.97</c:v>
                      </c:pt>
                      <c:pt idx="825">
                        <c:v>23.021000000000001</c:v>
                      </c:pt>
                      <c:pt idx="826">
                        <c:v>23.065999999999999</c:v>
                      </c:pt>
                      <c:pt idx="827">
                        <c:v>23.106000000000002</c:v>
                      </c:pt>
                      <c:pt idx="828">
                        <c:v>23.143999999999998</c:v>
                      </c:pt>
                      <c:pt idx="829">
                        <c:v>23.172999999999998</c:v>
                      </c:pt>
                      <c:pt idx="830">
                        <c:v>23.199000000000002</c:v>
                      </c:pt>
                      <c:pt idx="831">
                        <c:v>23.227</c:v>
                      </c:pt>
                      <c:pt idx="832">
                        <c:v>23.251999999999999</c:v>
                      </c:pt>
                      <c:pt idx="833">
                        <c:v>23.280999999999999</c:v>
                      </c:pt>
                      <c:pt idx="834">
                        <c:v>23.303000000000001</c:v>
                      </c:pt>
                      <c:pt idx="835">
                        <c:v>23.326000000000001</c:v>
                      </c:pt>
                      <c:pt idx="836">
                        <c:v>23.347000000000001</c:v>
                      </c:pt>
                      <c:pt idx="837">
                        <c:v>23.372</c:v>
                      </c:pt>
                      <c:pt idx="838">
                        <c:v>23.4</c:v>
                      </c:pt>
                      <c:pt idx="839">
                        <c:v>23.425999999999998</c:v>
                      </c:pt>
                      <c:pt idx="840">
                        <c:v>23.457000000000001</c:v>
                      </c:pt>
                      <c:pt idx="841">
                        <c:v>23.484000000000002</c:v>
                      </c:pt>
                      <c:pt idx="842">
                        <c:v>23.510999999999999</c:v>
                      </c:pt>
                      <c:pt idx="843">
                        <c:v>23.536000000000001</c:v>
                      </c:pt>
                      <c:pt idx="844">
                        <c:v>23.559000000000001</c:v>
                      </c:pt>
                      <c:pt idx="845">
                        <c:v>23.582999999999998</c:v>
                      </c:pt>
                      <c:pt idx="846">
                        <c:v>23.603999999999999</c:v>
                      </c:pt>
                      <c:pt idx="847">
                        <c:v>23.628</c:v>
                      </c:pt>
                      <c:pt idx="848">
                        <c:v>23.652999999999999</c:v>
                      </c:pt>
                      <c:pt idx="849">
                        <c:v>23.681999999999999</c:v>
                      </c:pt>
                      <c:pt idx="850">
                        <c:v>23.715</c:v>
                      </c:pt>
                      <c:pt idx="851">
                        <c:v>23.745999999999999</c:v>
                      </c:pt>
                      <c:pt idx="852">
                        <c:v>23.779</c:v>
                      </c:pt>
                      <c:pt idx="853">
                        <c:v>23.812000000000001</c:v>
                      </c:pt>
                      <c:pt idx="854">
                        <c:v>23.846</c:v>
                      </c:pt>
                      <c:pt idx="855">
                        <c:v>23.792999999999999</c:v>
                      </c:pt>
                      <c:pt idx="856">
                        <c:v>23.838000000000001</c:v>
                      </c:pt>
                      <c:pt idx="857">
                        <c:v>23.87</c:v>
                      </c:pt>
                      <c:pt idx="858">
                        <c:v>23.896000000000001</c:v>
                      </c:pt>
                      <c:pt idx="859">
                        <c:v>23.933</c:v>
                      </c:pt>
                      <c:pt idx="860">
                        <c:v>23.975000000000001</c:v>
                      </c:pt>
                      <c:pt idx="861">
                        <c:v>24.021999999999998</c:v>
                      </c:pt>
                      <c:pt idx="862">
                        <c:v>24.07</c:v>
                      </c:pt>
                      <c:pt idx="863">
                        <c:v>24.114000000000001</c:v>
                      </c:pt>
                      <c:pt idx="864">
                        <c:v>24.157</c:v>
                      </c:pt>
                      <c:pt idx="865">
                        <c:v>24.192</c:v>
                      </c:pt>
                      <c:pt idx="866">
                        <c:v>24.216000000000001</c:v>
                      </c:pt>
                      <c:pt idx="867">
                        <c:v>24.242999999999999</c:v>
                      </c:pt>
                      <c:pt idx="868">
                        <c:v>24.271999999999998</c:v>
                      </c:pt>
                      <c:pt idx="869">
                        <c:v>24.303000000000001</c:v>
                      </c:pt>
                      <c:pt idx="870">
                        <c:v>24.327000000000002</c:v>
                      </c:pt>
                      <c:pt idx="871">
                        <c:v>24.35</c:v>
                      </c:pt>
                      <c:pt idx="872">
                        <c:v>24.364999999999998</c:v>
                      </c:pt>
                      <c:pt idx="873">
                        <c:v>24.361999999999998</c:v>
                      </c:pt>
                      <c:pt idx="874">
                        <c:v>24.356999999999999</c:v>
                      </c:pt>
                      <c:pt idx="875">
                        <c:v>24.347999999999999</c:v>
                      </c:pt>
                      <c:pt idx="876">
                        <c:v>24.338999999999999</c:v>
                      </c:pt>
                      <c:pt idx="877">
                        <c:v>24.335999999999999</c:v>
                      </c:pt>
                      <c:pt idx="878">
                        <c:v>24.331</c:v>
                      </c:pt>
                      <c:pt idx="879">
                        <c:v>24.331</c:v>
                      </c:pt>
                      <c:pt idx="880">
                        <c:v>24.335999999999999</c:v>
                      </c:pt>
                      <c:pt idx="881">
                        <c:v>24.34</c:v>
                      </c:pt>
                      <c:pt idx="882">
                        <c:v>24.355</c:v>
                      </c:pt>
                      <c:pt idx="883">
                        <c:v>24.367999999999999</c:v>
                      </c:pt>
                      <c:pt idx="884">
                        <c:v>24.388999999999999</c:v>
                      </c:pt>
                      <c:pt idx="885">
                        <c:v>24.408999999999999</c:v>
                      </c:pt>
                      <c:pt idx="886">
                        <c:v>24.425999999999998</c:v>
                      </c:pt>
                      <c:pt idx="887">
                        <c:v>24.446000000000002</c:v>
                      </c:pt>
                      <c:pt idx="888">
                        <c:v>24.437999999999999</c:v>
                      </c:pt>
                      <c:pt idx="889">
                        <c:v>24.439</c:v>
                      </c:pt>
                      <c:pt idx="890">
                        <c:v>24.446000000000002</c:v>
                      </c:pt>
                      <c:pt idx="891">
                        <c:v>24.459</c:v>
                      </c:pt>
                      <c:pt idx="892">
                        <c:v>24.481999999999999</c:v>
                      </c:pt>
                      <c:pt idx="893">
                        <c:v>24.498999999999999</c:v>
                      </c:pt>
                      <c:pt idx="894">
                        <c:v>24.515999999999998</c:v>
                      </c:pt>
                      <c:pt idx="895">
                        <c:v>24.535</c:v>
                      </c:pt>
                      <c:pt idx="896">
                        <c:v>24.555</c:v>
                      </c:pt>
                      <c:pt idx="897">
                        <c:v>24.536000000000001</c:v>
                      </c:pt>
                      <c:pt idx="898">
                        <c:v>24.489000000000001</c:v>
                      </c:pt>
                      <c:pt idx="899">
                        <c:v>23.206</c:v>
                      </c:pt>
                      <c:pt idx="900">
                        <c:v>23.288</c:v>
                      </c:pt>
                      <c:pt idx="901">
                        <c:v>23.347999999999999</c:v>
                      </c:pt>
                      <c:pt idx="902">
                        <c:v>23.398</c:v>
                      </c:pt>
                      <c:pt idx="903">
                        <c:v>23.437000000000001</c:v>
                      </c:pt>
                      <c:pt idx="904">
                        <c:v>23.45</c:v>
                      </c:pt>
                      <c:pt idx="905">
                        <c:v>23.463999999999999</c:v>
                      </c:pt>
                      <c:pt idx="906">
                        <c:v>23.507000000000001</c:v>
                      </c:pt>
                      <c:pt idx="907">
                        <c:v>23.548999999999999</c:v>
                      </c:pt>
                      <c:pt idx="908">
                        <c:v>23.585000000000001</c:v>
                      </c:pt>
                      <c:pt idx="909">
                        <c:v>23.605</c:v>
                      </c:pt>
                      <c:pt idx="910">
                        <c:v>23.620999999999999</c:v>
                      </c:pt>
                      <c:pt idx="911">
                        <c:v>23.637</c:v>
                      </c:pt>
                      <c:pt idx="912">
                        <c:v>23.65</c:v>
                      </c:pt>
                      <c:pt idx="913">
                        <c:v>23.658999999999999</c:v>
                      </c:pt>
                      <c:pt idx="914">
                        <c:v>23.672000000000001</c:v>
                      </c:pt>
                      <c:pt idx="915">
                        <c:v>23.684999999999999</c:v>
                      </c:pt>
                      <c:pt idx="916">
                        <c:v>23.690999999999999</c:v>
                      </c:pt>
                      <c:pt idx="917">
                        <c:v>23.690999999999999</c:v>
                      </c:pt>
                      <c:pt idx="918">
                        <c:v>23.667000000000002</c:v>
                      </c:pt>
                      <c:pt idx="919">
                        <c:v>23.64</c:v>
                      </c:pt>
                      <c:pt idx="920">
                        <c:v>23.594999999999999</c:v>
                      </c:pt>
                      <c:pt idx="921">
                        <c:v>23.544</c:v>
                      </c:pt>
                      <c:pt idx="922">
                        <c:v>23.497</c:v>
                      </c:pt>
                      <c:pt idx="923">
                        <c:v>23.47</c:v>
                      </c:pt>
                      <c:pt idx="924">
                        <c:v>23.449000000000002</c:v>
                      </c:pt>
                      <c:pt idx="925">
                        <c:v>23.437000000000001</c:v>
                      </c:pt>
                      <c:pt idx="926">
                        <c:v>23.431000000000001</c:v>
                      </c:pt>
                      <c:pt idx="927">
                        <c:v>23.423999999999999</c:v>
                      </c:pt>
                      <c:pt idx="928">
                        <c:v>23.422000000000001</c:v>
                      </c:pt>
                      <c:pt idx="929">
                        <c:v>23.42</c:v>
                      </c:pt>
                      <c:pt idx="930">
                        <c:v>23.422000000000001</c:v>
                      </c:pt>
                      <c:pt idx="931">
                        <c:v>23.417000000000002</c:v>
                      </c:pt>
                      <c:pt idx="932">
                        <c:v>23.413</c:v>
                      </c:pt>
                      <c:pt idx="933">
                        <c:v>23.411000000000001</c:v>
                      </c:pt>
                      <c:pt idx="934">
                        <c:v>23.411999999999999</c:v>
                      </c:pt>
                      <c:pt idx="935">
                        <c:v>23.414000000000001</c:v>
                      </c:pt>
                      <c:pt idx="936">
                        <c:v>23.419</c:v>
                      </c:pt>
                      <c:pt idx="937">
                        <c:v>23.422999999999998</c:v>
                      </c:pt>
                      <c:pt idx="938">
                        <c:v>23.434999999999999</c:v>
                      </c:pt>
                      <c:pt idx="939">
                        <c:v>23.448</c:v>
                      </c:pt>
                      <c:pt idx="940">
                        <c:v>23.463000000000001</c:v>
                      </c:pt>
                      <c:pt idx="941">
                        <c:v>23.481999999999999</c:v>
                      </c:pt>
                      <c:pt idx="942">
                        <c:v>23.504000000000001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A1FC-4FD0-9605-C8DC97559E00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Sheet1!$B$287:$B$544</c:f>
              <c:numCache>
                <c:formatCode>h:mm:ss</c:formatCode>
                <c:ptCount val="258"/>
                <c:pt idx="0">
                  <c:v>0.66569444444444448</c:v>
                </c:pt>
                <c:pt idx="1">
                  <c:v>0.66570601851851852</c:v>
                </c:pt>
                <c:pt idx="2">
                  <c:v>0.66571759259259256</c:v>
                </c:pt>
                <c:pt idx="3">
                  <c:v>0.66572916666666659</c:v>
                </c:pt>
                <c:pt idx="4">
                  <c:v>0.66574074074074074</c:v>
                </c:pt>
                <c:pt idx="5">
                  <c:v>0.66575231481481478</c:v>
                </c:pt>
                <c:pt idx="6">
                  <c:v>0.66576388888888893</c:v>
                </c:pt>
                <c:pt idx="7">
                  <c:v>0.66577546296296297</c:v>
                </c:pt>
                <c:pt idx="8">
                  <c:v>0.66578703703703701</c:v>
                </c:pt>
                <c:pt idx="9">
                  <c:v>0.66579861111111105</c:v>
                </c:pt>
                <c:pt idx="10">
                  <c:v>0.6658101851851852</c:v>
                </c:pt>
                <c:pt idx="11">
                  <c:v>0.66582175925925924</c:v>
                </c:pt>
                <c:pt idx="12">
                  <c:v>0.66583333333333339</c:v>
                </c:pt>
                <c:pt idx="13">
                  <c:v>0.66584490740740743</c:v>
                </c:pt>
                <c:pt idx="14">
                  <c:v>0.66585648148148147</c:v>
                </c:pt>
                <c:pt idx="15">
                  <c:v>0.6658680555555555</c:v>
                </c:pt>
                <c:pt idx="16">
                  <c:v>0.66587962962962965</c:v>
                </c:pt>
                <c:pt idx="17">
                  <c:v>0.66589120370370369</c:v>
                </c:pt>
                <c:pt idx="18">
                  <c:v>0.66590277777777784</c:v>
                </c:pt>
                <c:pt idx="19">
                  <c:v>0.66591435185185188</c:v>
                </c:pt>
                <c:pt idx="20">
                  <c:v>0.66592592592592592</c:v>
                </c:pt>
                <c:pt idx="21">
                  <c:v>0.66593749999999996</c:v>
                </c:pt>
                <c:pt idx="22">
                  <c:v>0.66594907407407411</c:v>
                </c:pt>
                <c:pt idx="23">
                  <c:v>0.66596064814814815</c:v>
                </c:pt>
                <c:pt idx="24">
                  <c:v>0.66597222222222219</c:v>
                </c:pt>
                <c:pt idx="25">
                  <c:v>0.66598379629629634</c:v>
                </c:pt>
                <c:pt idx="26">
                  <c:v>0.66599537037037038</c:v>
                </c:pt>
                <c:pt idx="27">
                  <c:v>0.66600694444444442</c:v>
                </c:pt>
                <c:pt idx="28">
                  <c:v>0.66601851851851845</c:v>
                </c:pt>
                <c:pt idx="29">
                  <c:v>0.6660300925925926</c:v>
                </c:pt>
                <c:pt idx="30">
                  <c:v>0.66604166666666664</c:v>
                </c:pt>
                <c:pt idx="31">
                  <c:v>0.66605324074074079</c:v>
                </c:pt>
                <c:pt idx="32">
                  <c:v>0.66606481481481483</c:v>
                </c:pt>
                <c:pt idx="33">
                  <c:v>0.66607638888888887</c:v>
                </c:pt>
                <c:pt idx="34">
                  <c:v>0.66608796296296291</c:v>
                </c:pt>
                <c:pt idx="35">
                  <c:v>0.66609953703703706</c:v>
                </c:pt>
                <c:pt idx="36">
                  <c:v>0.6661111111111111</c:v>
                </c:pt>
                <c:pt idx="37">
                  <c:v>0.66612268518518525</c:v>
                </c:pt>
                <c:pt idx="38">
                  <c:v>0.66613425925925929</c:v>
                </c:pt>
                <c:pt idx="39">
                  <c:v>0.66614583333333333</c:v>
                </c:pt>
                <c:pt idx="40">
                  <c:v>0.66615740740740736</c:v>
                </c:pt>
                <c:pt idx="41">
                  <c:v>0.66616898148148151</c:v>
                </c:pt>
                <c:pt idx="42">
                  <c:v>0.66618055555555555</c:v>
                </c:pt>
                <c:pt idx="43">
                  <c:v>0.6661921296296297</c:v>
                </c:pt>
                <c:pt idx="44">
                  <c:v>0.66620370370370374</c:v>
                </c:pt>
                <c:pt idx="45">
                  <c:v>0.66621527777777778</c:v>
                </c:pt>
                <c:pt idx="46">
                  <c:v>0.66666666666666663</c:v>
                </c:pt>
                <c:pt idx="47">
                  <c:v>0.66667824074074078</c:v>
                </c:pt>
                <c:pt idx="48">
                  <c:v>0.66668981481481471</c:v>
                </c:pt>
                <c:pt idx="49">
                  <c:v>0.66670138888888886</c:v>
                </c:pt>
                <c:pt idx="50">
                  <c:v>0.66671296296296301</c:v>
                </c:pt>
                <c:pt idx="51">
                  <c:v>0.66672453703703705</c:v>
                </c:pt>
                <c:pt idx="52">
                  <c:v>0.66673611111111108</c:v>
                </c:pt>
                <c:pt idx="53">
                  <c:v>0.66674768518518512</c:v>
                </c:pt>
                <c:pt idx="54">
                  <c:v>0.66675925925925927</c:v>
                </c:pt>
                <c:pt idx="55">
                  <c:v>0.66677083333333342</c:v>
                </c:pt>
                <c:pt idx="56">
                  <c:v>0.66678240740740735</c:v>
                </c:pt>
                <c:pt idx="57">
                  <c:v>0.6667939814814815</c:v>
                </c:pt>
                <c:pt idx="58">
                  <c:v>0.66680555555555554</c:v>
                </c:pt>
                <c:pt idx="59">
                  <c:v>0.66681712962962969</c:v>
                </c:pt>
                <c:pt idx="60">
                  <c:v>0.66682870370370362</c:v>
                </c:pt>
                <c:pt idx="61">
                  <c:v>0.66684027777777777</c:v>
                </c:pt>
                <c:pt idx="62">
                  <c:v>0.66685185185185192</c:v>
                </c:pt>
                <c:pt idx="63">
                  <c:v>0.66686342592592596</c:v>
                </c:pt>
                <c:pt idx="64">
                  <c:v>0.66686342592592596</c:v>
                </c:pt>
                <c:pt idx="65">
                  <c:v>0.666875</c:v>
                </c:pt>
                <c:pt idx="66">
                  <c:v>0.66688657407407403</c:v>
                </c:pt>
                <c:pt idx="67">
                  <c:v>0.66689814814814818</c:v>
                </c:pt>
                <c:pt idx="68">
                  <c:v>0.66690972222222211</c:v>
                </c:pt>
                <c:pt idx="69">
                  <c:v>0.66692129629629626</c:v>
                </c:pt>
                <c:pt idx="70">
                  <c:v>0.66693287037037041</c:v>
                </c:pt>
                <c:pt idx="71">
                  <c:v>0.66694444444444445</c:v>
                </c:pt>
                <c:pt idx="72">
                  <c:v>0.66695601851851849</c:v>
                </c:pt>
                <c:pt idx="73">
                  <c:v>0.66696759259259253</c:v>
                </c:pt>
                <c:pt idx="74">
                  <c:v>0.66697916666666668</c:v>
                </c:pt>
                <c:pt idx="75">
                  <c:v>0.66699074074074083</c:v>
                </c:pt>
                <c:pt idx="76">
                  <c:v>0.66700231481481476</c:v>
                </c:pt>
                <c:pt idx="77">
                  <c:v>0.66701388888888891</c:v>
                </c:pt>
                <c:pt idx="78">
                  <c:v>0.66702546296296295</c:v>
                </c:pt>
                <c:pt idx="79">
                  <c:v>0.66703703703703709</c:v>
                </c:pt>
                <c:pt idx="80">
                  <c:v>0.66704861111111102</c:v>
                </c:pt>
                <c:pt idx="81">
                  <c:v>0.66706018518518517</c:v>
                </c:pt>
                <c:pt idx="82">
                  <c:v>0.66707175925925932</c:v>
                </c:pt>
                <c:pt idx="83">
                  <c:v>0.66708333333333336</c:v>
                </c:pt>
                <c:pt idx="84">
                  <c:v>0.66740740740740734</c:v>
                </c:pt>
                <c:pt idx="85">
                  <c:v>0.66741898148148149</c:v>
                </c:pt>
                <c:pt idx="86">
                  <c:v>0.66743055555555564</c:v>
                </c:pt>
                <c:pt idx="87">
                  <c:v>0.66744212962962957</c:v>
                </c:pt>
                <c:pt idx="88">
                  <c:v>0.66745370370370372</c:v>
                </c:pt>
                <c:pt idx="89">
                  <c:v>0.66746527777777775</c:v>
                </c:pt>
                <c:pt idx="90">
                  <c:v>0.66746527777777775</c:v>
                </c:pt>
                <c:pt idx="91">
                  <c:v>0.6674768518518519</c:v>
                </c:pt>
                <c:pt idx="92">
                  <c:v>0.66748842592592583</c:v>
                </c:pt>
                <c:pt idx="93">
                  <c:v>0.66749999999999998</c:v>
                </c:pt>
                <c:pt idx="94">
                  <c:v>0.66751157407407413</c:v>
                </c:pt>
                <c:pt idx="95">
                  <c:v>0.66752314814814817</c:v>
                </c:pt>
                <c:pt idx="96">
                  <c:v>0.66753472222222221</c:v>
                </c:pt>
                <c:pt idx="97">
                  <c:v>0.66754629629629625</c:v>
                </c:pt>
                <c:pt idx="98">
                  <c:v>0.6675578703703704</c:v>
                </c:pt>
                <c:pt idx="99">
                  <c:v>0.66756944444444455</c:v>
                </c:pt>
                <c:pt idx="100">
                  <c:v>0.66758101851851848</c:v>
                </c:pt>
                <c:pt idx="101">
                  <c:v>0.66759259259259263</c:v>
                </c:pt>
                <c:pt idx="102">
                  <c:v>0.66760416666666667</c:v>
                </c:pt>
                <c:pt idx="103">
                  <c:v>0.6676157407407407</c:v>
                </c:pt>
                <c:pt idx="104">
                  <c:v>0.66762731481481474</c:v>
                </c:pt>
                <c:pt idx="105">
                  <c:v>0.66763888888888889</c:v>
                </c:pt>
                <c:pt idx="106">
                  <c:v>0.66765046296296304</c:v>
                </c:pt>
                <c:pt idx="107">
                  <c:v>0.66766203703703697</c:v>
                </c:pt>
                <c:pt idx="108">
                  <c:v>0.66767361111111112</c:v>
                </c:pt>
                <c:pt idx="109">
                  <c:v>0.66768518518518516</c:v>
                </c:pt>
                <c:pt idx="110">
                  <c:v>0.66769675925925931</c:v>
                </c:pt>
                <c:pt idx="111">
                  <c:v>0.66770833333333324</c:v>
                </c:pt>
                <c:pt idx="112">
                  <c:v>0.66771990740740739</c:v>
                </c:pt>
                <c:pt idx="113">
                  <c:v>0.66773148148148154</c:v>
                </c:pt>
                <c:pt idx="114">
                  <c:v>0.66774305555555558</c:v>
                </c:pt>
                <c:pt idx="115">
                  <c:v>0.66775462962962961</c:v>
                </c:pt>
                <c:pt idx="116">
                  <c:v>0.66776620370370365</c:v>
                </c:pt>
                <c:pt idx="117">
                  <c:v>0.6677777777777778</c:v>
                </c:pt>
                <c:pt idx="118">
                  <c:v>0.66778935185185195</c:v>
                </c:pt>
                <c:pt idx="119">
                  <c:v>0.66780092592592588</c:v>
                </c:pt>
                <c:pt idx="120">
                  <c:v>0.66781250000000003</c:v>
                </c:pt>
                <c:pt idx="121">
                  <c:v>0.66782407407407407</c:v>
                </c:pt>
                <c:pt idx="122">
                  <c:v>0.66783564814814822</c:v>
                </c:pt>
                <c:pt idx="123">
                  <c:v>0.66784722222222215</c:v>
                </c:pt>
                <c:pt idx="124">
                  <c:v>0.6678587962962963</c:v>
                </c:pt>
                <c:pt idx="125">
                  <c:v>0.66787037037037045</c:v>
                </c:pt>
                <c:pt idx="126">
                  <c:v>0.66788194444444438</c:v>
                </c:pt>
                <c:pt idx="127">
                  <c:v>0.66789351851851853</c:v>
                </c:pt>
                <c:pt idx="128">
                  <c:v>0.66790509259259256</c:v>
                </c:pt>
                <c:pt idx="129">
                  <c:v>0.66829861111111111</c:v>
                </c:pt>
                <c:pt idx="130">
                  <c:v>0.66831018518518526</c:v>
                </c:pt>
                <c:pt idx="131">
                  <c:v>0.6683217592592593</c:v>
                </c:pt>
                <c:pt idx="132">
                  <c:v>0.66833333333333333</c:v>
                </c:pt>
                <c:pt idx="133">
                  <c:v>0.66834490740740737</c:v>
                </c:pt>
                <c:pt idx="134">
                  <c:v>0.66835648148148152</c:v>
                </c:pt>
                <c:pt idx="135">
                  <c:v>0.66836805555555545</c:v>
                </c:pt>
                <c:pt idx="136">
                  <c:v>0.6683796296296296</c:v>
                </c:pt>
                <c:pt idx="137">
                  <c:v>0.66839120370370375</c:v>
                </c:pt>
                <c:pt idx="138">
                  <c:v>0.66840277777777779</c:v>
                </c:pt>
                <c:pt idx="139">
                  <c:v>0.66841435185185183</c:v>
                </c:pt>
                <c:pt idx="140">
                  <c:v>0.66842592592592587</c:v>
                </c:pt>
                <c:pt idx="141">
                  <c:v>0.66843750000000002</c:v>
                </c:pt>
                <c:pt idx="142">
                  <c:v>0.66844907407407417</c:v>
                </c:pt>
                <c:pt idx="143">
                  <c:v>0.6684606481481481</c:v>
                </c:pt>
                <c:pt idx="144">
                  <c:v>0.66847222222222225</c:v>
                </c:pt>
                <c:pt idx="145">
                  <c:v>0.66848379629629628</c:v>
                </c:pt>
                <c:pt idx="146">
                  <c:v>0.66849537037037043</c:v>
                </c:pt>
                <c:pt idx="147">
                  <c:v>0.66850694444444436</c:v>
                </c:pt>
                <c:pt idx="148">
                  <c:v>0.66851851851851851</c:v>
                </c:pt>
                <c:pt idx="149">
                  <c:v>0.66853009259259266</c:v>
                </c:pt>
                <c:pt idx="150">
                  <c:v>0.6685416666666667</c:v>
                </c:pt>
                <c:pt idx="151">
                  <c:v>0.66855324074074074</c:v>
                </c:pt>
                <c:pt idx="152">
                  <c:v>0.66856481481481478</c:v>
                </c:pt>
                <c:pt idx="153">
                  <c:v>0.66857638888888893</c:v>
                </c:pt>
                <c:pt idx="154">
                  <c:v>0.66858796296296286</c:v>
                </c:pt>
                <c:pt idx="155">
                  <c:v>0.66859953703703701</c:v>
                </c:pt>
                <c:pt idx="156">
                  <c:v>0.66861111111111116</c:v>
                </c:pt>
                <c:pt idx="157">
                  <c:v>0.66862268518518519</c:v>
                </c:pt>
                <c:pt idx="158">
                  <c:v>0.66863425925925923</c:v>
                </c:pt>
                <c:pt idx="159">
                  <c:v>0.66864583333333327</c:v>
                </c:pt>
                <c:pt idx="160">
                  <c:v>0.66865740740740742</c:v>
                </c:pt>
                <c:pt idx="161">
                  <c:v>0.66866898148148157</c:v>
                </c:pt>
                <c:pt idx="162">
                  <c:v>0.6686805555555555</c:v>
                </c:pt>
                <c:pt idx="163">
                  <c:v>0.66869212962962965</c:v>
                </c:pt>
                <c:pt idx="164">
                  <c:v>0.66870370370370369</c:v>
                </c:pt>
                <c:pt idx="165">
                  <c:v>0.66871527777777784</c:v>
                </c:pt>
                <c:pt idx="166">
                  <c:v>0.66872685185185177</c:v>
                </c:pt>
                <c:pt idx="167">
                  <c:v>0.66873842592592592</c:v>
                </c:pt>
                <c:pt idx="168">
                  <c:v>0.66875000000000007</c:v>
                </c:pt>
                <c:pt idx="169">
                  <c:v>0.66876157407407411</c:v>
                </c:pt>
                <c:pt idx="170">
                  <c:v>0.66877314814814814</c:v>
                </c:pt>
                <c:pt idx="171">
                  <c:v>0.66928240740740741</c:v>
                </c:pt>
                <c:pt idx="172">
                  <c:v>0.66929398148148145</c:v>
                </c:pt>
                <c:pt idx="173">
                  <c:v>0.66930555555555549</c:v>
                </c:pt>
                <c:pt idx="174">
                  <c:v>0.66931712962962964</c:v>
                </c:pt>
                <c:pt idx="175">
                  <c:v>0.66932870370370379</c:v>
                </c:pt>
                <c:pt idx="176">
                  <c:v>0.66934027777777771</c:v>
                </c:pt>
                <c:pt idx="177">
                  <c:v>0.66935185185185186</c:v>
                </c:pt>
                <c:pt idx="178">
                  <c:v>0.6693634259259259</c:v>
                </c:pt>
                <c:pt idx="179">
                  <c:v>0.66937500000000005</c:v>
                </c:pt>
                <c:pt idx="180">
                  <c:v>0.66938657407407398</c:v>
                </c:pt>
                <c:pt idx="181">
                  <c:v>0.66939814814814813</c:v>
                </c:pt>
                <c:pt idx="182">
                  <c:v>0.66940972222222228</c:v>
                </c:pt>
                <c:pt idx="183">
                  <c:v>0.66942129629629632</c:v>
                </c:pt>
                <c:pt idx="184">
                  <c:v>0.66943287037037036</c:v>
                </c:pt>
                <c:pt idx="185">
                  <c:v>0.6694444444444444</c:v>
                </c:pt>
                <c:pt idx="186">
                  <c:v>0.66945601851851855</c:v>
                </c:pt>
                <c:pt idx="187">
                  <c:v>0.6694675925925927</c:v>
                </c:pt>
                <c:pt idx="188">
                  <c:v>0.66947916666666663</c:v>
                </c:pt>
                <c:pt idx="189">
                  <c:v>0.66949074074074078</c:v>
                </c:pt>
                <c:pt idx="190">
                  <c:v>0.66950231481481481</c:v>
                </c:pt>
                <c:pt idx="191">
                  <c:v>0.66951388888888885</c:v>
                </c:pt>
                <c:pt idx="192">
                  <c:v>0.66952546296296289</c:v>
                </c:pt>
                <c:pt idx="193">
                  <c:v>0.66953703703703704</c:v>
                </c:pt>
                <c:pt idx="194">
                  <c:v>0.66954861111111119</c:v>
                </c:pt>
                <c:pt idx="195">
                  <c:v>0.66956018518518512</c:v>
                </c:pt>
                <c:pt idx="196">
                  <c:v>0.66957175925925927</c:v>
                </c:pt>
                <c:pt idx="197">
                  <c:v>0.66958333333333331</c:v>
                </c:pt>
                <c:pt idx="198">
                  <c:v>0.66959490740740746</c:v>
                </c:pt>
                <c:pt idx="199">
                  <c:v>0.66960648148148139</c:v>
                </c:pt>
                <c:pt idx="200">
                  <c:v>0.66961805555555554</c:v>
                </c:pt>
                <c:pt idx="201">
                  <c:v>0.66962962962962969</c:v>
                </c:pt>
                <c:pt idx="202">
                  <c:v>0.66964120370370372</c:v>
                </c:pt>
                <c:pt idx="203">
                  <c:v>0.66965277777777776</c:v>
                </c:pt>
                <c:pt idx="204">
                  <c:v>0.6696643518518518</c:v>
                </c:pt>
                <c:pt idx="205">
                  <c:v>0.66967592592592595</c:v>
                </c:pt>
                <c:pt idx="206">
                  <c:v>0.6696875000000001</c:v>
                </c:pt>
                <c:pt idx="207">
                  <c:v>0.66969907407407403</c:v>
                </c:pt>
                <c:pt idx="208">
                  <c:v>0.66969907407407403</c:v>
                </c:pt>
                <c:pt idx="209">
                  <c:v>0.66971064814814818</c:v>
                </c:pt>
                <c:pt idx="210">
                  <c:v>0.66972222222222222</c:v>
                </c:pt>
                <c:pt idx="211">
                  <c:v>0.66973379629629637</c:v>
                </c:pt>
                <c:pt idx="212">
                  <c:v>0.6697453703703703</c:v>
                </c:pt>
                <c:pt idx="213">
                  <c:v>0.66975694444444445</c:v>
                </c:pt>
                <c:pt idx="214">
                  <c:v>0.6697685185185186</c:v>
                </c:pt>
                <c:pt idx="215">
                  <c:v>0.66978009259259252</c:v>
                </c:pt>
                <c:pt idx="216">
                  <c:v>0.66979166666666667</c:v>
                </c:pt>
                <c:pt idx="217">
                  <c:v>0.66980324074074071</c:v>
                </c:pt>
                <c:pt idx="218">
                  <c:v>0.67019675925925926</c:v>
                </c:pt>
                <c:pt idx="219">
                  <c:v>0.67020833333333341</c:v>
                </c:pt>
                <c:pt idx="220">
                  <c:v>0.67021990740740733</c:v>
                </c:pt>
                <c:pt idx="221">
                  <c:v>0.67023148148148148</c:v>
                </c:pt>
                <c:pt idx="222">
                  <c:v>0.67024305555555552</c:v>
                </c:pt>
                <c:pt idx="223">
                  <c:v>0.67025462962962967</c:v>
                </c:pt>
                <c:pt idx="224">
                  <c:v>0.6702662037037036</c:v>
                </c:pt>
                <c:pt idx="225">
                  <c:v>0.67027777777777775</c:v>
                </c:pt>
                <c:pt idx="226">
                  <c:v>0.6702893518518519</c:v>
                </c:pt>
                <c:pt idx="227">
                  <c:v>0.67030092592592594</c:v>
                </c:pt>
                <c:pt idx="228">
                  <c:v>0.67031249999999998</c:v>
                </c:pt>
                <c:pt idx="229">
                  <c:v>0.67032407407407402</c:v>
                </c:pt>
                <c:pt idx="230">
                  <c:v>0.67033564814814817</c:v>
                </c:pt>
                <c:pt idx="231">
                  <c:v>0.67034722222222232</c:v>
                </c:pt>
                <c:pt idx="232">
                  <c:v>0.67035879629629624</c:v>
                </c:pt>
                <c:pt idx="233">
                  <c:v>0.67037037037037039</c:v>
                </c:pt>
                <c:pt idx="234">
                  <c:v>0.67038194444444443</c:v>
                </c:pt>
                <c:pt idx="235">
                  <c:v>0.67039351851851858</c:v>
                </c:pt>
                <c:pt idx="236">
                  <c:v>0.67040509259259251</c:v>
                </c:pt>
                <c:pt idx="237">
                  <c:v>0.67041666666666666</c:v>
                </c:pt>
                <c:pt idx="238">
                  <c:v>0.67042824074074081</c:v>
                </c:pt>
                <c:pt idx="239">
                  <c:v>0.67043981481481485</c:v>
                </c:pt>
                <c:pt idx="240">
                  <c:v>0.67045138888888889</c:v>
                </c:pt>
                <c:pt idx="241">
                  <c:v>0.67046296296296293</c:v>
                </c:pt>
                <c:pt idx="242">
                  <c:v>0.67047453703703708</c:v>
                </c:pt>
                <c:pt idx="243">
                  <c:v>0.67048611111111101</c:v>
                </c:pt>
                <c:pt idx="244">
                  <c:v>0.67049768518518515</c:v>
                </c:pt>
                <c:pt idx="245">
                  <c:v>0.6705092592592593</c:v>
                </c:pt>
                <c:pt idx="246">
                  <c:v>0.6705092592592593</c:v>
                </c:pt>
                <c:pt idx="247">
                  <c:v>0.67052083333333334</c:v>
                </c:pt>
                <c:pt idx="248">
                  <c:v>0.67053240740740738</c:v>
                </c:pt>
                <c:pt idx="249">
                  <c:v>0.67054398148148142</c:v>
                </c:pt>
                <c:pt idx="250">
                  <c:v>0.67055555555555557</c:v>
                </c:pt>
                <c:pt idx="251">
                  <c:v>0.67056712962962972</c:v>
                </c:pt>
                <c:pt idx="252">
                  <c:v>0.67057870370370365</c:v>
                </c:pt>
                <c:pt idx="253">
                  <c:v>0.6705902777777778</c:v>
                </c:pt>
                <c:pt idx="254">
                  <c:v>0.67060185185185184</c:v>
                </c:pt>
                <c:pt idx="255">
                  <c:v>0.67061342592592599</c:v>
                </c:pt>
                <c:pt idx="256">
                  <c:v>0.67062499999999992</c:v>
                </c:pt>
                <c:pt idx="257">
                  <c:v>0.67063657407407407</c:v>
                </c:pt>
              </c:numCache>
            </c:numRef>
          </c:xVal>
          <c:yVal>
            <c:numRef>
              <c:f>Sheet1!$F$287:$F$544</c:f>
              <c:numCache>
                <c:formatCode>General</c:formatCode>
                <c:ptCount val="258"/>
                <c:pt idx="0">
                  <c:v>761.01678000000004</c:v>
                </c:pt>
                <c:pt idx="1">
                  <c:v>760.99797999999998</c:v>
                </c:pt>
                <c:pt idx="2">
                  <c:v>761.00354000000004</c:v>
                </c:pt>
                <c:pt idx="3">
                  <c:v>761.01152999999999</c:v>
                </c:pt>
                <c:pt idx="4">
                  <c:v>761.00482</c:v>
                </c:pt>
                <c:pt idx="5">
                  <c:v>761.00780999999995</c:v>
                </c:pt>
                <c:pt idx="6">
                  <c:v>761.02171999999996</c:v>
                </c:pt>
                <c:pt idx="7">
                  <c:v>760.99279000000001</c:v>
                </c:pt>
                <c:pt idx="8">
                  <c:v>760.99028999999996</c:v>
                </c:pt>
                <c:pt idx="9">
                  <c:v>761.00805000000003</c:v>
                </c:pt>
                <c:pt idx="10">
                  <c:v>761.01170999999999</c:v>
                </c:pt>
                <c:pt idx="11">
                  <c:v>761.00616000000002</c:v>
                </c:pt>
                <c:pt idx="12">
                  <c:v>760.99926000000005</c:v>
                </c:pt>
                <c:pt idx="13">
                  <c:v>761.00865999999996</c:v>
                </c:pt>
                <c:pt idx="14">
                  <c:v>760.99248999999998</c:v>
                </c:pt>
                <c:pt idx="15">
                  <c:v>761.00939000000005</c:v>
                </c:pt>
                <c:pt idx="16">
                  <c:v>761.00420999999994</c:v>
                </c:pt>
                <c:pt idx="17">
                  <c:v>761.00645999999995</c:v>
                </c:pt>
                <c:pt idx="18">
                  <c:v>760.98297000000002</c:v>
                </c:pt>
                <c:pt idx="19">
                  <c:v>760.99681999999996</c:v>
                </c:pt>
                <c:pt idx="20">
                  <c:v>760.98883000000001</c:v>
                </c:pt>
                <c:pt idx="21">
                  <c:v>760.97711000000004</c:v>
                </c:pt>
                <c:pt idx="22">
                  <c:v>760.98193000000003</c:v>
                </c:pt>
                <c:pt idx="23">
                  <c:v>760.97514999999999</c:v>
                </c:pt>
                <c:pt idx="24">
                  <c:v>760.97496999999998</c:v>
                </c:pt>
                <c:pt idx="25">
                  <c:v>760.98693000000003</c:v>
                </c:pt>
                <c:pt idx="26">
                  <c:v>760.97442000000001</c:v>
                </c:pt>
                <c:pt idx="27">
                  <c:v>761.00585000000001</c:v>
                </c:pt>
                <c:pt idx="28">
                  <c:v>760.98553000000004</c:v>
                </c:pt>
                <c:pt idx="29">
                  <c:v>760.99968999999999</c:v>
                </c:pt>
                <c:pt idx="30">
                  <c:v>760.98027999999999</c:v>
                </c:pt>
                <c:pt idx="31">
                  <c:v>760.99699999999996</c:v>
                </c:pt>
                <c:pt idx="32">
                  <c:v>760.99536000000001</c:v>
                </c:pt>
                <c:pt idx="33">
                  <c:v>760.99865</c:v>
                </c:pt>
                <c:pt idx="34">
                  <c:v>760.99699999999996</c:v>
                </c:pt>
                <c:pt idx="35">
                  <c:v>761.01165000000003</c:v>
                </c:pt>
                <c:pt idx="36">
                  <c:v>761.00505999999996</c:v>
                </c:pt>
                <c:pt idx="37">
                  <c:v>760.99981000000002</c:v>
                </c:pt>
                <c:pt idx="38">
                  <c:v>761.00341000000003</c:v>
                </c:pt>
                <c:pt idx="39">
                  <c:v>760.99841000000004</c:v>
                </c:pt>
                <c:pt idx="40">
                  <c:v>761.00072999999998</c:v>
                </c:pt>
                <c:pt idx="41">
                  <c:v>760.99248999999998</c:v>
                </c:pt>
                <c:pt idx="42">
                  <c:v>760.98271999999997</c:v>
                </c:pt>
                <c:pt idx="43">
                  <c:v>760.97900000000004</c:v>
                </c:pt>
                <c:pt idx="44">
                  <c:v>760.98968000000002</c:v>
                </c:pt>
                <c:pt idx="45">
                  <c:v>761.00115000000005</c:v>
                </c:pt>
                <c:pt idx="46">
                  <c:v>761.02702999999997</c:v>
                </c:pt>
                <c:pt idx="47">
                  <c:v>761.04295999999999</c:v>
                </c:pt>
                <c:pt idx="48">
                  <c:v>761.05156999999997</c:v>
                </c:pt>
                <c:pt idx="49">
                  <c:v>761.03044999999997</c:v>
                </c:pt>
                <c:pt idx="50">
                  <c:v>761.02977999999996</c:v>
                </c:pt>
                <c:pt idx="51">
                  <c:v>761.04992000000004</c:v>
                </c:pt>
                <c:pt idx="52">
                  <c:v>761.06951000000004</c:v>
                </c:pt>
                <c:pt idx="53">
                  <c:v>761.04594999999995</c:v>
                </c:pt>
                <c:pt idx="54">
                  <c:v>761.04650000000004</c:v>
                </c:pt>
                <c:pt idx="55">
                  <c:v>761.04832999999996</c:v>
                </c:pt>
                <c:pt idx="56">
                  <c:v>761.05638999999996</c:v>
                </c:pt>
                <c:pt idx="57">
                  <c:v>761.04998000000001</c:v>
                </c:pt>
                <c:pt idx="58">
                  <c:v>761.05047000000002</c:v>
                </c:pt>
                <c:pt idx="59">
                  <c:v>761.03850999999997</c:v>
                </c:pt>
                <c:pt idx="60">
                  <c:v>761.04962</c:v>
                </c:pt>
                <c:pt idx="61">
                  <c:v>761.03607</c:v>
                </c:pt>
                <c:pt idx="62">
                  <c:v>761.03070000000002</c:v>
                </c:pt>
                <c:pt idx="63">
                  <c:v>761.03607</c:v>
                </c:pt>
                <c:pt idx="64">
                  <c:v>761.06158000000005</c:v>
                </c:pt>
                <c:pt idx="65">
                  <c:v>761.05322000000001</c:v>
                </c:pt>
                <c:pt idx="66">
                  <c:v>761.05023000000006</c:v>
                </c:pt>
                <c:pt idx="67">
                  <c:v>761.03881000000001</c:v>
                </c:pt>
                <c:pt idx="68">
                  <c:v>761.05664000000002</c:v>
                </c:pt>
                <c:pt idx="69">
                  <c:v>761.06047999999998</c:v>
                </c:pt>
                <c:pt idx="70">
                  <c:v>761.06915000000004</c:v>
                </c:pt>
                <c:pt idx="71">
                  <c:v>761.05138999999997</c:v>
                </c:pt>
                <c:pt idx="72">
                  <c:v>761.05682000000002</c:v>
                </c:pt>
                <c:pt idx="73">
                  <c:v>761.05700000000002</c:v>
                </c:pt>
                <c:pt idx="74">
                  <c:v>761.05059000000006</c:v>
                </c:pt>
                <c:pt idx="75">
                  <c:v>761.05864999999994</c:v>
                </c:pt>
                <c:pt idx="76">
                  <c:v>761.06921</c:v>
                </c:pt>
                <c:pt idx="77">
                  <c:v>761.06591000000003</c:v>
                </c:pt>
                <c:pt idx="78">
                  <c:v>761.05352000000005</c:v>
                </c:pt>
                <c:pt idx="79">
                  <c:v>761.07024999999999</c:v>
                </c:pt>
                <c:pt idx="80">
                  <c:v>761.06817000000001</c:v>
                </c:pt>
                <c:pt idx="81">
                  <c:v>761.05560000000003</c:v>
                </c:pt>
                <c:pt idx="82">
                  <c:v>761.06524000000002</c:v>
                </c:pt>
                <c:pt idx="83">
                  <c:v>761.0711</c:v>
                </c:pt>
                <c:pt idx="84">
                  <c:v>760.92809999999997</c:v>
                </c:pt>
                <c:pt idx="85">
                  <c:v>760.95952999999997</c:v>
                </c:pt>
                <c:pt idx="86">
                  <c:v>760.95648000000006</c:v>
                </c:pt>
                <c:pt idx="87">
                  <c:v>760.96397999999999</c:v>
                </c:pt>
                <c:pt idx="88">
                  <c:v>760.97247000000004</c:v>
                </c:pt>
                <c:pt idx="89">
                  <c:v>760.95921999999996</c:v>
                </c:pt>
                <c:pt idx="90">
                  <c:v>760.96960000000001</c:v>
                </c:pt>
                <c:pt idx="91">
                  <c:v>760.94939999999997</c:v>
                </c:pt>
                <c:pt idx="92">
                  <c:v>760.96185000000003</c:v>
                </c:pt>
                <c:pt idx="93">
                  <c:v>760.95581000000004</c:v>
                </c:pt>
                <c:pt idx="94">
                  <c:v>760.96405000000004</c:v>
                </c:pt>
                <c:pt idx="95">
                  <c:v>760.95921999999996</c:v>
                </c:pt>
                <c:pt idx="96">
                  <c:v>760.95818999999995</c:v>
                </c:pt>
                <c:pt idx="97">
                  <c:v>760.97704999999996</c:v>
                </c:pt>
                <c:pt idx="98">
                  <c:v>760.96405000000004</c:v>
                </c:pt>
                <c:pt idx="99">
                  <c:v>760.98278000000005</c:v>
                </c:pt>
                <c:pt idx="100">
                  <c:v>760.97313999999994</c:v>
                </c:pt>
                <c:pt idx="101">
                  <c:v>760.98290999999995</c:v>
                </c:pt>
                <c:pt idx="102">
                  <c:v>760.99834999999996</c:v>
                </c:pt>
                <c:pt idx="103">
                  <c:v>760.98364000000004</c:v>
                </c:pt>
                <c:pt idx="104">
                  <c:v>760.97302000000002</c:v>
                </c:pt>
                <c:pt idx="105">
                  <c:v>760.98766999999998</c:v>
                </c:pt>
                <c:pt idx="106">
                  <c:v>760.99243000000001</c:v>
                </c:pt>
                <c:pt idx="107">
                  <c:v>760.98693000000003</c:v>
                </c:pt>
                <c:pt idx="108">
                  <c:v>760.98468000000003</c:v>
                </c:pt>
                <c:pt idx="109">
                  <c:v>760.97087999999997</c:v>
                </c:pt>
                <c:pt idx="110">
                  <c:v>760.97967000000006</c:v>
                </c:pt>
                <c:pt idx="111">
                  <c:v>760.99162999999999</c:v>
                </c:pt>
                <c:pt idx="112">
                  <c:v>760.99499000000003</c:v>
                </c:pt>
                <c:pt idx="113">
                  <c:v>760.98571000000004</c:v>
                </c:pt>
                <c:pt idx="114">
                  <c:v>760.97747000000004</c:v>
                </c:pt>
                <c:pt idx="115">
                  <c:v>760.98753999999997</c:v>
                </c:pt>
                <c:pt idx="116">
                  <c:v>760.98717999999997</c:v>
                </c:pt>
                <c:pt idx="117">
                  <c:v>760.98602000000005</c:v>
                </c:pt>
                <c:pt idx="118">
                  <c:v>760.97185999999999</c:v>
                </c:pt>
                <c:pt idx="119">
                  <c:v>760.98577</c:v>
                </c:pt>
                <c:pt idx="120">
                  <c:v>760.99059999999997</c:v>
                </c:pt>
                <c:pt idx="121">
                  <c:v>760.99365</c:v>
                </c:pt>
                <c:pt idx="122">
                  <c:v>761.01013</c:v>
                </c:pt>
                <c:pt idx="123">
                  <c:v>761.00085000000001</c:v>
                </c:pt>
                <c:pt idx="124">
                  <c:v>760.99896000000001</c:v>
                </c:pt>
                <c:pt idx="125">
                  <c:v>760.98126000000002</c:v>
                </c:pt>
                <c:pt idx="126">
                  <c:v>760.99536000000001</c:v>
                </c:pt>
                <c:pt idx="127">
                  <c:v>761.00743999999997</c:v>
                </c:pt>
                <c:pt idx="128">
                  <c:v>760.96196999999995</c:v>
                </c:pt>
                <c:pt idx="129">
                  <c:v>760.96538999999996</c:v>
                </c:pt>
                <c:pt idx="130">
                  <c:v>760.97131000000002</c:v>
                </c:pt>
                <c:pt idx="131">
                  <c:v>760.97076000000004</c:v>
                </c:pt>
                <c:pt idx="132">
                  <c:v>760.96130000000005</c:v>
                </c:pt>
                <c:pt idx="133">
                  <c:v>760.98009999999999</c:v>
                </c:pt>
                <c:pt idx="134">
                  <c:v>760.98968000000002</c:v>
                </c:pt>
                <c:pt idx="135">
                  <c:v>760.96392000000003</c:v>
                </c:pt>
                <c:pt idx="136">
                  <c:v>760.97076000000004</c:v>
                </c:pt>
                <c:pt idx="137">
                  <c:v>760.97180000000003</c:v>
                </c:pt>
                <c:pt idx="138">
                  <c:v>760.98528999999996</c:v>
                </c:pt>
                <c:pt idx="139">
                  <c:v>760.95617000000004</c:v>
                </c:pt>
                <c:pt idx="140">
                  <c:v>760.95781999999997</c:v>
                </c:pt>
                <c:pt idx="141">
                  <c:v>760.97105999999997</c:v>
                </c:pt>
                <c:pt idx="142">
                  <c:v>760.96001999999999</c:v>
                </c:pt>
                <c:pt idx="143">
                  <c:v>760.95750999999996</c:v>
                </c:pt>
                <c:pt idx="144">
                  <c:v>760.97173999999995</c:v>
                </c:pt>
                <c:pt idx="145">
                  <c:v>760.96825999999999</c:v>
                </c:pt>
                <c:pt idx="146">
                  <c:v>760.96227999999996</c:v>
                </c:pt>
                <c:pt idx="147">
                  <c:v>760.95201999999995</c:v>
                </c:pt>
                <c:pt idx="148">
                  <c:v>760.95866999999998</c:v>
                </c:pt>
                <c:pt idx="149">
                  <c:v>760.98167999999998</c:v>
                </c:pt>
                <c:pt idx="150">
                  <c:v>760.96905000000004</c:v>
                </c:pt>
                <c:pt idx="151">
                  <c:v>760.98913000000005</c:v>
                </c:pt>
                <c:pt idx="152">
                  <c:v>760.98071000000004</c:v>
                </c:pt>
                <c:pt idx="153">
                  <c:v>760.97789999999998</c:v>
                </c:pt>
                <c:pt idx="154">
                  <c:v>760.97576000000004</c:v>
                </c:pt>
                <c:pt idx="155">
                  <c:v>760.98181</c:v>
                </c:pt>
                <c:pt idx="156">
                  <c:v>760.96337000000005</c:v>
                </c:pt>
                <c:pt idx="157">
                  <c:v>760.96696999999995</c:v>
                </c:pt>
                <c:pt idx="158">
                  <c:v>760.99017000000003</c:v>
                </c:pt>
                <c:pt idx="159">
                  <c:v>760.97051999999996</c:v>
                </c:pt>
                <c:pt idx="160">
                  <c:v>760.96087</c:v>
                </c:pt>
                <c:pt idx="161">
                  <c:v>760.97216000000003</c:v>
                </c:pt>
                <c:pt idx="162">
                  <c:v>760.97143000000005</c:v>
                </c:pt>
                <c:pt idx="163">
                  <c:v>760.98204999999996</c:v>
                </c:pt>
                <c:pt idx="164">
                  <c:v>760.99462000000005</c:v>
                </c:pt>
                <c:pt idx="165">
                  <c:v>760.97398999999996</c:v>
                </c:pt>
                <c:pt idx="166">
                  <c:v>760.98186999999996</c:v>
                </c:pt>
                <c:pt idx="167">
                  <c:v>760.99041</c:v>
                </c:pt>
                <c:pt idx="168">
                  <c:v>760.97625000000005</c:v>
                </c:pt>
                <c:pt idx="169">
                  <c:v>760.98027999999999</c:v>
                </c:pt>
                <c:pt idx="170">
                  <c:v>760.99072000000001</c:v>
                </c:pt>
                <c:pt idx="171">
                  <c:v>760.98193000000003</c:v>
                </c:pt>
                <c:pt idx="172">
                  <c:v>760.97375</c:v>
                </c:pt>
                <c:pt idx="173">
                  <c:v>760.97514999999999</c:v>
                </c:pt>
                <c:pt idx="174">
                  <c:v>760.98468000000003</c:v>
                </c:pt>
                <c:pt idx="175">
                  <c:v>760.95959000000005</c:v>
                </c:pt>
                <c:pt idx="176">
                  <c:v>760.96361999999999</c:v>
                </c:pt>
                <c:pt idx="177">
                  <c:v>760.97436000000005</c:v>
                </c:pt>
                <c:pt idx="178">
                  <c:v>760.96630000000005</c:v>
                </c:pt>
                <c:pt idx="179">
                  <c:v>760.94982000000005</c:v>
                </c:pt>
                <c:pt idx="180">
                  <c:v>760.94671000000005</c:v>
                </c:pt>
                <c:pt idx="181">
                  <c:v>760.95428000000004</c:v>
                </c:pt>
                <c:pt idx="182">
                  <c:v>760.95177999999999</c:v>
                </c:pt>
                <c:pt idx="183">
                  <c:v>760.95763999999997</c:v>
                </c:pt>
                <c:pt idx="184">
                  <c:v>760.95086000000003</c:v>
                </c:pt>
                <c:pt idx="185">
                  <c:v>760.95177999999999</c:v>
                </c:pt>
                <c:pt idx="186">
                  <c:v>760.94359999999995</c:v>
                </c:pt>
                <c:pt idx="187">
                  <c:v>760.94701999999995</c:v>
                </c:pt>
                <c:pt idx="188">
                  <c:v>760.95825000000002</c:v>
                </c:pt>
                <c:pt idx="189">
                  <c:v>760.94470000000001</c:v>
                </c:pt>
                <c:pt idx="190">
                  <c:v>760.94604000000004</c:v>
                </c:pt>
                <c:pt idx="191">
                  <c:v>760.96911</c:v>
                </c:pt>
                <c:pt idx="192">
                  <c:v>760.96343000000002</c:v>
                </c:pt>
                <c:pt idx="193">
                  <c:v>760.94897000000003</c:v>
                </c:pt>
                <c:pt idx="194">
                  <c:v>760.94622000000004</c:v>
                </c:pt>
                <c:pt idx="195">
                  <c:v>760.93798000000004</c:v>
                </c:pt>
                <c:pt idx="196">
                  <c:v>760.95042999999998</c:v>
                </c:pt>
                <c:pt idx="197">
                  <c:v>760.94524999999999</c:v>
                </c:pt>
                <c:pt idx="198">
                  <c:v>760.95988999999997</c:v>
                </c:pt>
                <c:pt idx="199">
                  <c:v>760.92047000000002</c:v>
                </c:pt>
                <c:pt idx="200">
                  <c:v>760.96600000000001</c:v>
                </c:pt>
                <c:pt idx="201">
                  <c:v>760.94218999999998</c:v>
                </c:pt>
                <c:pt idx="202">
                  <c:v>760.96130000000005</c:v>
                </c:pt>
                <c:pt idx="203">
                  <c:v>760.93156999999997</c:v>
                </c:pt>
                <c:pt idx="204">
                  <c:v>760.95763999999997</c:v>
                </c:pt>
                <c:pt idx="205">
                  <c:v>760.94384000000002</c:v>
                </c:pt>
                <c:pt idx="206">
                  <c:v>760.94537000000003</c:v>
                </c:pt>
                <c:pt idx="207">
                  <c:v>760.94744000000003</c:v>
                </c:pt>
                <c:pt idx="208">
                  <c:v>760.94029999999998</c:v>
                </c:pt>
                <c:pt idx="209">
                  <c:v>760.94994999999994</c:v>
                </c:pt>
                <c:pt idx="210">
                  <c:v>760.95525999999995</c:v>
                </c:pt>
                <c:pt idx="211">
                  <c:v>760.95525999999995</c:v>
                </c:pt>
                <c:pt idx="212">
                  <c:v>760.93798000000004</c:v>
                </c:pt>
                <c:pt idx="213">
                  <c:v>760.95239000000004</c:v>
                </c:pt>
                <c:pt idx="214">
                  <c:v>760.94860000000006</c:v>
                </c:pt>
                <c:pt idx="215">
                  <c:v>760.93553999999995</c:v>
                </c:pt>
                <c:pt idx="216">
                  <c:v>760.94366000000002</c:v>
                </c:pt>
                <c:pt idx="217">
                  <c:v>760.95543999999995</c:v>
                </c:pt>
                <c:pt idx="218">
                  <c:v>760.87694999999997</c:v>
                </c:pt>
                <c:pt idx="219">
                  <c:v>760.87865999999997</c:v>
                </c:pt>
                <c:pt idx="220">
                  <c:v>760.88023999999996</c:v>
                </c:pt>
                <c:pt idx="221">
                  <c:v>760.88250000000005</c:v>
                </c:pt>
                <c:pt idx="222">
                  <c:v>760.89196000000004</c:v>
                </c:pt>
                <c:pt idx="223">
                  <c:v>760.87536</c:v>
                </c:pt>
                <c:pt idx="224">
                  <c:v>760.86932000000002</c:v>
                </c:pt>
                <c:pt idx="225">
                  <c:v>760.89227000000005</c:v>
                </c:pt>
                <c:pt idx="226">
                  <c:v>760.90142000000003</c:v>
                </c:pt>
                <c:pt idx="227">
                  <c:v>760.90069000000005</c:v>
                </c:pt>
                <c:pt idx="228">
                  <c:v>760.86724000000004</c:v>
                </c:pt>
                <c:pt idx="229">
                  <c:v>760.89434000000006</c:v>
                </c:pt>
                <c:pt idx="230">
                  <c:v>760.90202999999997</c:v>
                </c:pt>
                <c:pt idx="231">
                  <c:v>760.89526000000001</c:v>
                </c:pt>
                <c:pt idx="232">
                  <c:v>760.89709000000005</c:v>
                </c:pt>
                <c:pt idx="233">
                  <c:v>760.91130999999996</c:v>
                </c:pt>
                <c:pt idx="234">
                  <c:v>760.93133</c:v>
                </c:pt>
                <c:pt idx="235">
                  <c:v>760.91381000000001</c:v>
                </c:pt>
                <c:pt idx="236">
                  <c:v>760.92107999999996</c:v>
                </c:pt>
                <c:pt idx="237">
                  <c:v>760.93102999999996</c:v>
                </c:pt>
                <c:pt idx="238">
                  <c:v>760.94775000000004</c:v>
                </c:pt>
                <c:pt idx="239">
                  <c:v>760.94018000000005</c:v>
                </c:pt>
                <c:pt idx="240">
                  <c:v>760.91516000000001</c:v>
                </c:pt>
                <c:pt idx="241">
                  <c:v>760.94029999999998</c:v>
                </c:pt>
                <c:pt idx="242">
                  <c:v>760.96118000000001</c:v>
                </c:pt>
                <c:pt idx="243">
                  <c:v>760.96569</c:v>
                </c:pt>
                <c:pt idx="244">
                  <c:v>760.95390999999995</c:v>
                </c:pt>
                <c:pt idx="245">
                  <c:v>760.96258</c:v>
                </c:pt>
                <c:pt idx="246">
                  <c:v>760.95250999999996</c:v>
                </c:pt>
                <c:pt idx="247">
                  <c:v>760.94653000000005</c:v>
                </c:pt>
                <c:pt idx="248">
                  <c:v>760.98297000000002</c:v>
                </c:pt>
                <c:pt idx="249">
                  <c:v>760.96123999999998</c:v>
                </c:pt>
                <c:pt idx="250">
                  <c:v>760.97154999999998</c:v>
                </c:pt>
                <c:pt idx="251">
                  <c:v>760.97631000000001</c:v>
                </c:pt>
                <c:pt idx="252">
                  <c:v>760.98352</c:v>
                </c:pt>
                <c:pt idx="253">
                  <c:v>760.98802999999998</c:v>
                </c:pt>
                <c:pt idx="254">
                  <c:v>761.00018</c:v>
                </c:pt>
                <c:pt idx="255">
                  <c:v>760.98712</c:v>
                </c:pt>
                <c:pt idx="256">
                  <c:v>761.01013</c:v>
                </c:pt>
                <c:pt idx="257">
                  <c:v>761.00427000000002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1FC-4FD0-9605-C8DC97559E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  <c:min val="0.66550000000000009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5207989726306348"/>
          <c:y val="0.58006131532577587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Sheet1!$B$2:$B$286</c:f>
              <c:numCache>
                <c:formatCode>h:mm:ss</c:formatCode>
                <c:ptCount val="285"/>
                <c:pt idx="0">
                  <c:v>0.65812499999999996</c:v>
                </c:pt>
                <c:pt idx="1">
                  <c:v>0.65813657407407411</c:v>
                </c:pt>
                <c:pt idx="2">
                  <c:v>0.65814814814814815</c:v>
                </c:pt>
                <c:pt idx="3">
                  <c:v>0.65815972222222219</c:v>
                </c:pt>
                <c:pt idx="4">
                  <c:v>0.65817129629629634</c:v>
                </c:pt>
                <c:pt idx="5">
                  <c:v>0.65818287037037038</c:v>
                </c:pt>
                <c:pt idx="6">
                  <c:v>0.65819444444444442</c:v>
                </c:pt>
                <c:pt idx="7">
                  <c:v>0.65820601851851845</c:v>
                </c:pt>
                <c:pt idx="8">
                  <c:v>0.6582175925925926</c:v>
                </c:pt>
                <c:pt idx="9">
                  <c:v>0.65822916666666664</c:v>
                </c:pt>
                <c:pt idx="10">
                  <c:v>0.65824074074074079</c:v>
                </c:pt>
                <c:pt idx="11">
                  <c:v>0.65825231481481483</c:v>
                </c:pt>
                <c:pt idx="12">
                  <c:v>0.65826388888888887</c:v>
                </c:pt>
                <c:pt idx="13">
                  <c:v>0.65827546296296291</c:v>
                </c:pt>
                <c:pt idx="14">
                  <c:v>0.65828703703703706</c:v>
                </c:pt>
                <c:pt idx="15">
                  <c:v>0.6582986111111111</c:v>
                </c:pt>
                <c:pt idx="16">
                  <c:v>0.65831018518518525</c:v>
                </c:pt>
                <c:pt idx="17">
                  <c:v>0.65832175925925929</c:v>
                </c:pt>
                <c:pt idx="18">
                  <c:v>0.65833333333333333</c:v>
                </c:pt>
                <c:pt idx="19">
                  <c:v>0.65834490740740736</c:v>
                </c:pt>
                <c:pt idx="20">
                  <c:v>0.65835648148148151</c:v>
                </c:pt>
                <c:pt idx="21">
                  <c:v>0.65836805555555555</c:v>
                </c:pt>
                <c:pt idx="22">
                  <c:v>0.6583796296296297</c:v>
                </c:pt>
                <c:pt idx="23">
                  <c:v>0.65839120370370374</c:v>
                </c:pt>
                <c:pt idx="24">
                  <c:v>0.65840277777777778</c:v>
                </c:pt>
                <c:pt idx="25">
                  <c:v>0.65841435185185182</c:v>
                </c:pt>
                <c:pt idx="26">
                  <c:v>0.65842592592592586</c:v>
                </c:pt>
                <c:pt idx="27">
                  <c:v>0.65843750000000001</c:v>
                </c:pt>
                <c:pt idx="28">
                  <c:v>0.65844907407407405</c:v>
                </c:pt>
                <c:pt idx="29">
                  <c:v>0.6584606481481482</c:v>
                </c:pt>
                <c:pt idx="30">
                  <c:v>0.65847222222222224</c:v>
                </c:pt>
                <c:pt idx="31">
                  <c:v>0.65848379629629628</c:v>
                </c:pt>
                <c:pt idx="32">
                  <c:v>0.65849537037037031</c:v>
                </c:pt>
                <c:pt idx="33">
                  <c:v>0.65850694444444446</c:v>
                </c:pt>
                <c:pt idx="34">
                  <c:v>0.6585185185185185</c:v>
                </c:pt>
                <c:pt idx="35">
                  <c:v>0.65853009259259265</c:v>
                </c:pt>
                <c:pt idx="36">
                  <c:v>0.65854166666666669</c:v>
                </c:pt>
                <c:pt idx="37">
                  <c:v>0.65854166666666669</c:v>
                </c:pt>
                <c:pt idx="38">
                  <c:v>0.65855324074074073</c:v>
                </c:pt>
                <c:pt idx="39">
                  <c:v>0.65856481481481477</c:v>
                </c:pt>
                <c:pt idx="40">
                  <c:v>0.65857638888888892</c:v>
                </c:pt>
                <c:pt idx="41">
                  <c:v>0.65858796296296296</c:v>
                </c:pt>
                <c:pt idx="42">
                  <c:v>0.65859953703703711</c:v>
                </c:pt>
                <c:pt idx="43">
                  <c:v>0.65861111111111115</c:v>
                </c:pt>
                <c:pt idx="44">
                  <c:v>0.65862268518518519</c:v>
                </c:pt>
                <c:pt idx="45">
                  <c:v>0.65863425925925922</c:v>
                </c:pt>
                <c:pt idx="46">
                  <c:v>0.65864583333333326</c:v>
                </c:pt>
                <c:pt idx="47">
                  <c:v>0.65913194444444445</c:v>
                </c:pt>
                <c:pt idx="48">
                  <c:v>0.65914351851851849</c:v>
                </c:pt>
                <c:pt idx="49">
                  <c:v>0.65915509259259253</c:v>
                </c:pt>
                <c:pt idx="50">
                  <c:v>0.65916666666666668</c:v>
                </c:pt>
                <c:pt idx="51">
                  <c:v>0.65917824074074072</c:v>
                </c:pt>
                <c:pt idx="52">
                  <c:v>0.65918981481481487</c:v>
                </c:pt>
                <c:pt idx="53">
                  <c:v>0.65920138888888891</c:v>
                </c:pt>
                <c:pt idx="54">
                  <c:v>0.65921296296296295</c:v>
                </c:pt>
                <c:pt idx="55">
                  <c:v>0.65922453703703698</c:v>
                </c:pt>
                <c:pt idx="56">
                  <c:v>0.65923611111111113</c:v>
                </c:pt>
                <c:pt idx="57">
                  <c:v>0.65924768518518517</c:v>
                </c:pt>
                <c:pt idx="58">
                  <c:v>0.65925925925925932</c:v>
                </c:pt>
                <c:pt idx="59">
                  <c:v>0.65927083333333336</c:v>
                </c:pt>
                <c:pt idx="60">
                  <c:v>0.6592824074074074</c:v>
                </c:pt>
                <c:pt idx="61">
                  <c:v>0.65929398148148144</c:v>
                </c:pt>
                <c:pt idx="62">
                  <c:v>0.65930555555555559</c:v>
                </c:pt>
                <c:pt idx="63">
                  <c:v>0.65931712962962963</c:v>
                </c:pt>
                <c:pt idx="64">
                  <c:v>0.65932870370370367</c:v>
                </c:pt>
                <c:pt idx="65">
                  <c:v>0.65934027777777782</c:v>
                </c:pt>
                <c:pt idx="66">
                  <c:v>0.65935185185185186</c:v>
                </c:pt>
                <c:pt idx="67">
                  <c:v>0.65936342592592589</c:v>
                </c:pt>
                <c:pt idx="68">
                  <c:v>0.65937499999999993</c:v>
                </c:pt>
                <c:pt idx="69">
                  <c:v>0.65938657407407408</c:v>
                </c:pt>
                <c:pt idx="70">
                  <c:v>0.65939814814814812</c:v>
                </c:pt>
                <c:pt idx="71">
                  <c:v>0.65940972222222227</c:v>
                </c:pt>
                <c:pt idx="72">
                  <c:v>0.65942129629629631</c:v>
                </c:pt>
                <c:pt idx="73">
                  <c:v>0.65943287037037035</c:v>
                </c:pt>
                <c:pt idx="74">
                  <c:v>0.65944444444444439</c:v>
                </c:pt>
                <c:pt idx="75">
                  <c:v>0.65945601851851854</c:v>
                </c:pt>
                <c:pt idx="76">
                  <c:v>0.65946759259259258</c:v>
                </c:pt>
                <c:pt idx="77">
                  <c:v>0.65947916666666673</c:v>
                </c:pt>
                <c:pt idx="78">
                  <c:v>0.65949074074074077</c:v>
                </c:pt>
                <c:pt idx="79">
                  <c:v>0.65950231481481481</c:v>
                </c:pt>
                <c:pt idx="80">
                  <c:v>0.65951388888888884</c:v>
                </c:pt>
                <c:pt idx="81">
                  <c:v>0.65952546296296299</c:v>
                </c:pt>
                <c:pt idx="82">
                  <c:v>0.65953703703703703</c:v>
                </c:pt>
                <c:pt idx="83">
                  <c:v>0.65953703703703703</c:v>
                </c:pt>
                <c:pt idx="84">
                  <c:v>0.65954861111111118</c:v>
                </c:pt>
                <c:pt idx="85">
                  <c:v>0.65956018518518522</c:v>
                </c:pt>
                <c:pt idx="86">
                  <c:v>0.65957175925925926</c:v>
                </c:pt>
                <c:pt idx="87">
                  <c:v>0.6595833333333333</c:v>
                </c:pt>
                <c:pt idx="88">
                  <c:v>0.65959490740740734</c:v>
                </c:pt>
                <c:pt idx="89">
                  <c:v>0.65960648148148149</c:v>
                </c:pt>
                <c:pt idx="90">
                  <c:v>0.65961805555555553</c:v>
                </c:pt>
                <c:pt idx="91">
                  <c:v>0.65962962962962968</c:v>
                </c:pt>
                <c:pt idx="92">
                  <c:v>0.65964120370370372</c:v>
                </c:pt>
                <c:pt idx="93">
                  <c:v>0.65965277777777775</c:v>
                </c:pt>
                <c:pt idx="94">
                  <c:v>0.65966435185185179</c:v>
                </c:pt>
                <c:pt idx="95">
                  <c:v>0.65967592592592594</c:v>
                </c:pt>
                <c:pt idx="96">
                  <c:v>0.65968749999999998</c:v>
                </c:pt>
                <c:pt idx="97">
                  <c:v>0.65969907407407413</c:v>
                </c:pt>
                <c:pt idx="98">
                  <c:v>0.65971064814814817</c:v>
                </c:pt>
                <c:pt idx="99">
                  <c:v>0.66033564814814816</c:v>
                </c:pt>
                <c:pt idx="100">
                  <c:v>0.6603472222222222</c:v>
                </c:pt>
                <c:pt idx="101">
                  <c:v>0.66035879629629635</c:v>
                </c:pt>
                <c:pt idx="102">
                  <c:v>0.66037037037037039</c:v>
                </c:pt>
                <c:pt idx="103">
                  <c:v>0.66038194444444442</c:v>
                </c:pt>
                <c:pt idx="104">
                  <c:v>0.66039351851851846</c:v>
                </c:pt>
                <c:pt idx="105">
                  <c:v>0.66040509259259261</c:v>
                </c:pt>
                <c:pt idx="106">
                  <c:v>0.66041666666666665</c:v>
                </c:pt>
                <c:pt idx="107">
                  <c:v>0.6604282407407408</c:v>
                </c:pt>
                <c:pt idx="108">
                  <c:v>0.66043981481481484</c:v>
                </c:pt>
                <c:pt idx="109">
                  <c:v>0.66045138888888888</c:v>
                </c:pt>
                <c:pt idx="110">
                  <c:v>0.66046296296296292</c:v>
                </c:pt>
                <c:pt idx="111">
                  <c:v>0.66047453703703707</c:v>
                </c:pt>
                <c:pt idx="112">
                  <c:v>0.66048611111111111</c:v>
                </c:pt>
                <c:pt idx="113">
                  <c:v>0.66049768518518526</c:v>
                </c:pt>
                <c:pt idx="114">
                  <c:v>0.6605092592592593</c:v>
                </c:pt>
                <c:pt idx="115">
                  <c:v>0.66052083333333333</c:v>
                </c:pt>
                <c:pt idx="116">
                  <c:v>0.66052083333333333</c:v>
                </c:pt>
                <c:pt idx="117">
                  <c:v>0.66053240740740737</c:v>
                </c:pt>
                <c:pt idx="118">
                  <c:v>0.66054398148148141</c:v>
                </c:pt>
                <c:pt idx="119">
                  <c:v>0.66055555555555556</c:v>
                </c:pt>
                <c:pt idx="120">
                  <c:v>0.6605671296296296</c:v>
                </c:pt>
                <c:pt idx="121">
                  <c:v>0.66057870370370375</c:v>
                </c:pt>
                <c:pt idx="122">
                  <c:v>0.66059027777777779</c:v>
                </c:pt>
                <c:pt idx="123">
                  <c:v>0.66060185185185183</c:v>
                </c:pt>
                <c:pt idx="124">
                  <c:v>0.66061342592592587</c:v>
                </c:pt>
                <c:pt idx="125">
                  <c:v>0.66062500000000002</c:v>
                </c:pt>
                <c:pt idx="126">
                  <c:v>0.66063657407407406</c:v>
                </c:pt>
                <c:pt idx="127">
                  <c:v>0.66064814814814821</c:v>
                </c:pt>
                <c:pt idx="128">
                  <c:v>0.66065972222222225</c:v>
                </c:pt>
                <c:pt idx="129">
                  <c:v>0.66067129629629628</c:v>
                </c:pt>
                <c:pt idx="130">
                  <c:v>0.66068287037037032</c:v>
                </c:pt>
                <c:pt idx="131">
                  <c:v>0.66069444444444447</c:v>
                </c:pt>
                <c:pt idx="132">
                  <c:v>0.66070601851851851</c:v>
                </c:pt>
                <c:pt idx="133">
                  <c:v>0.66071759259259266</c:v>
                </c:pt>
                <c:pt idx="134">
                  <c:v>0.6607291666666667</c:v>
                </c:pt>
                <c:pt idx="135">
                  <c:v>0.66074074074074074</c:v>
                </c:pt>
                <c:pt idx="136">
                  <c:v>0.66075231481481478</c:v>
                </c:pt>
                <c:pt idx="137">
                  <c:v>0.66076388888888882</c:v>
                </c:pt>
                <c:pt idx="138">
                  <c:v>0.66077546296296297</c:v>
                </c:pt>
                <c:pt idx="139">
                  <c:v>0.66078703703703701</c:v>
                </c:pt>
                <c:pt idx="140">
                  <c:v>0.66079861111111116</c:v>
                </c:pt>
                <c:pt idx="141">
                  <c:v>0.66081018518518519</c:v>
                </c:pt>
                <c:pt idx="142">
                  <c:v>0.66082175925925923</c:v>
                </c:pt>
                <c:pt idx="143">
                  <c:v>0.66083333333333327</c:v>
                </c:pt>
                <c:pt idx="144">
                  <c:v>0.66084490740740742</c:v>
                </c:pt>
                <c:pt idx="145">
                  <c:v>0.66128472222222223</c:v>
                </c:pt>
                <c:pt idx="146">
                  <c:v>0.66129629629629627</c:v>
                </c:pt>
                <c:pt idx="147">
                  <c:v>0.66130787037037042</c:v>
                </c:pt>
                <c:pt idx="148">
                  <c:v>0.66131944444444446</c:v>
                </c:pt>
                <c:pt idx="149">
                  <c:v>0.6613310185185185</c:v>
                </c:pt>
                <c:pt idx="150">
                  <c:v>0.66134259259259254</c:v>
                </c:pt>
                <c:pt idx="151">
                  <c:v>0.66135416666666669</c:v>
                </c:pt>
                <c:pt idx="152">
                  <c:v>0.66136574074074073</c:v>
                </c:pt>
                <c:pt idx="153">
                  <c:v>0.66137731481481488</c:v>
                </c:pt>
                <c:pt idx="154">
                  <c:v>0.66138888888888892</c:v>
                </c:pt>
                <c:pt idx="155">
                  <c:v>0.66140046296296295</c:v>
                </c:pt>
                <c:pt idx="156">
                  <c:v>0.66141203703703699</c:v>
                </c:pt>
                <c:pt idx="157">
                  <c:v>0.66142361111111114</c:v>
                </c:pt>
                <c:pt idx="158">
                  <c:v>0.66143518518518518</c:v>
                </c:pt>
                <c:pt idx="159">
                  <c:v>0.66144675925925933</c:v>
                </c:pt>
                <c:pt idx="160">
                  <c:v>0.66145833333333337</c:v>
                </c:pt>
                <c:pt idx="161">
                  <c:v>0.66146990740740741</c:v>
                </c:pt>
                <c:pt idx="162">
                  <c:v>0.66148148148148145</c:v>
                </c:pt>
                <c:pt idx="163">
                  <c:v>0.66149305555555549</c:v>
                </c:pt>
                <c:pt idx="164">
                  <c:v>0.66150462962962964</c:v>
                </c:pt>
                <c:pt idx="165">
                  <c:v>0.66151620370370368</c:v>
                </c:pt>
                <c:pt idx="166">
                  <c:v>0.66152777777777783</c:v>
                </c:pt>
                <c:pt idx="167">
                  <c:v>0.66153935185185186</c:v>
                </c:pt>
                <c:pt idx="168">
                  <c:v>0.6615509259259259</c:v>
                </c:pt>
                <c:pt idx="169">
                  <c:v>0.66156249999999994</c:v>
                </c:pt>
                <c:pt idx="170">
                  <c:v>0.66157407407407409</c:v>
                </c:pt>
                <c:pt idx="171">
                  <c:v>0.66158564814814813</c:v>
                </c:pt>
                <c:pt idx="172">
                  <c:v>0.66159722222222228</c:v>
                </c:pt>
                <c:pt idx="173">
                  <c:v>0.66160879629629632</c:v>
                </c:pt>
                <c:pt idx="174">
                  <c:v>0.66162037037037036</c:v>
                </c:pt>
                <c:pt idx="175">
                  <c:v>0.6616319444444444</c:v>
                </c:pt>
                <c:pt idx="176">
                  <c:v>0.66164351851851855</c:v>
                </c:pt>
                <c:pt idx="177">
                  <c:v>0.66165509259259259</c:v>
                </c:pt>
                <c:pt idx="178">
                  <c:v>0.66166666666666674</c:v>
                </c:pt>
                <c:pt idx="179">
                  <c:v>0.66167824074074078</c:v>
                </c:pt>
                <c:pt idx="180">
                  <c:v>0.66168981481481481</c:v>
                </c:pt>
                <c:pt idx="181">
                  <c:v>0.66170138888888885</c:v>
                </c:pt>
                <c:pt idx="182">
                  <c:v>0.66171296296296289</c:v>
                </c:pt>
                <c:pt idx="183">
                  <c:v>0.66172453703703704</c:v>
                </c:pt>
                <c:pt idx="184">
                  <c:v>0.66173611111111108</c:v>
                </c:pt>
                <c:pt idx="185">
                  <c:v>0.66174768518518523</c:v>
                </c:pt>
                <c:pt idx="186">
                  <c:v>0.66175925925925927</c:v>
                </c:pt>
                <c:pt idx="187">
                  <c:v>0.66177083333333331</c:v>
                </c:pt>
                <c:pt idx="188">
                  <c:v>0.66178240740740735</c:v>
                </c:pt>
                <c:pt idx="189">
                  <c:v>0.6617939814814815</c:v>
                </c:pt>
                <c:pt idx="190">
                  <c:v>0.66180555555555554</c:v>
                </c:pt>
                <c:pt idx="191">
                  <c:v>0.66181712962962969</c:v>
                </c:pt>
                <c:pt idx="192">
                  <c:v>0.6622569444444445</c:v>
                </c:pt>
                <c:pt idx="193">
                  <c:v>0.66226851851851853</c:v>
                </c:pt>
                <c:pt idx="194">
                  <c:v>0.66228009259259257</c:v>
                </c:pt>
                <c:pt idx="195">
                  <c:v>0.66229166666666661</c:v>
                </c:pt>
                <c:pt idx="196">
                  <c:v>0.66230324074074076</c:v>
                </c:pt>
                <c:pt idx="197">
                  <c:v>0.6623148148148148</c:v>
                </c:pt>
                <c:pt idx="198">
                  <c:v>0.66232638888888895</c:v>
                </c:pt>
                <c:pt idx="199">
                  <c:v>0.66232638888888895</c:v>
                </c:pt>
                <c:pt idx="200">
                  <c:v>0.66233796296296299</c:v>
                </c:pt>
                <c:pt idx="201">
                  <c:v>0.66234953703703703</c:v>
                </c:pt>
                <c:pt idx="202">
                  <c:v>0.66236111111111107</c:v>
                </c:pt>
                <c:pt idx="203">
                  <c:v>0.66237268518518522</c:v>
                </c:pt>
                <c:pt idx="204">
                  <c:v>0.66238425925925926</c:v>
                </c:pt>
                <c:pt idx="205">
                  <c:v>0.66239583333333341</c:v>
                </c:pt>
                <c:pt idx="206">
                  <c:v>0.66240740740740744</c:v>
                </c:pt>
                <c:pt idx="207">
                  <c:v>0.66241898148148148</c:v>
                </c:pt>
                <c:pt idx="208">
                  <c:v>0.66243055555555552</c:v>
                </c:pt>
                <c:pt idx="209">
                  <c:v>0.66244212962962956</c:v>
                </c:pt>
                <c:pt idx="210">
                  <c:v>0.66245370370370371</c:v>
                </c:pt>
                <c:pt idx="211">
                  <c:v>0.66246527777777775</c:v>
                </c:pt>
                <c:pt idx="212">
                  <c:v>0.6624768518518519</c:v>
                </c:pt>
                <c:pt idx="213">
                  <c:v>0.66248842592592594</c:v>
                </c:pt>
                <c:pt idx="214">
                  <c:v>0.66249999999999998</c:v>
                </c:pt>
                <c:pt idx="215">
                  <c:v>0.66251157407407402</c:v>
                </c:pt>
                <c:pt idx="216">
                  <c:v>0.66252314814814817</c:v>
                </c:pt>
                <c:pt idx="217">
                  <c:v>0.66253472222222221</c:v>
                </c:pt>
                <c:pt idx="218">
                  <c:v>0.66254629629629636</c:v>
                </c:pt>
                <c:pt idx="219">
                  <c:v>0.66255787037037039</c:v>
                </c:pt>
                <c:pt idx="220">
                  <c:v>0.66256944444444443</c:v>
                </c:pt>
                <c:pt idx="221">
                  <c:v>0.66258101851851847</c:v>
                </c:pt>
                <c:pt idx="222">
                  <c:v>0.66259259259259262</c:v>
                </c:pt>
                <c:pt idx="223">
                  <c:v>0.66260416666666666</c:v>
                </c:pt>
                <c:pt idx="224">
                  <c:v>0.66261574074074081</c:v>
                </c:pt>
                <c:pt idx="225">
                  <c:v>0.66262731481481485</c:v>
                </c:pt>
                <c:pt idx="226">
                  <c:v>0.66263888888888889</c:v>
                </c:pt>
                <c:pt idx="227">
                  <c:v>0.66265046296296293</c:v>
                </c:pt>
                <c:pt idx="228">
                  <c:v>0.66266203703703697</c:v>
                </c:pt>
                <c:pt idx="229">
                  <c:v>0.66267361111111112</c:v>
                </c:pt>
                <c:pt idx="230">
                  <c:v>0.66268518518518515</c:v>
                </c:pt>
                <c:pt idx="231">
                  <c:v>0.6626967592592593</c:v>
                </c:pt>
                <c:pt idx="232">
                  <c:v>0.66270833333333334</c:v>
                </c:pt>
                <c:pt idx="233">
                  <c:v>0.66271990740740738</c:v>
                </c:pt>
                <c:pt idx="234">
                  <c:v>0.66273148148148142</c:v>
                </c:pt>
                <c:pt idx="235">
                  <c:v>0.66274305555555557</c:v>
                </c:pt>
                <c:pt idx="236">
                  <c:v>0.66275462962962961</c:v>
                </c:pt>
                <c:pt idx="237">
                  <c:v>0.66276620370370376</c:v>
                </c:pt>
                <c:pt idx="238">
                  <c:v>0.6627777777777778</c:v>
                </c:pt>
                <c:pt idx="239">
                  <c:v>0.66321759259259261</c:v>
                </c:pt>
                <c:pt idx="240">
                  <c:v>0.66322916666666665</c:v>
                </c:pt>
                <c:pt idx="241">
                  <c:v>0.66324074074074069</c:v>
                </c:pt>
                <c:pt idx="242">
                  <c:v>0.66325231481481484</c:v>
                </c:pt>
                <c:pt idx="243">
                  <c:v>0.66326388888888888</c:v>
                </c:pt>
                <c:pt idx="244">
                  <c:v>0.66327546296296302</c:v>
                </c:pt>
                <c:pt idx="245">
                  <c:v>0.66328703703703706</c:v>
                </c:pt>
                <c:pt idx="246">
                  <c:v>0.6632986111111111</c:v>
                </c:pt>
                <c:pt idx="247">
                  <c:v>0.66331018518518514</c:v>
                </c:pt>
                <c:pt idx="248">
                  <c:v>0.66332175925925929</c:v>
                </c:pt>
                <c:pt idx="249">
                  <c:v>0.66333333333333333</c:v>
                </c:pt>
                <c:pt idx="250">
                  <c:v>0.66334490740740748</c:v>
                </c:pt>
                <c:pt idx="251">
                  <c:v>0.66334490740740748</c:v>
                </c:pt>
                <c:pt idx="252">
                  <c:v>0.66335648148148152</c:v>
                </c:pt>
                <c:pt idx="253">
                  <c:v>0.66336805555555556</c:v>
                </c:pt>
                <c:pt idx="254">
                  <c:v>0.6633796296296296</c:v>
                </c:pt>
                <c:pt idx="255">
                  <c:v>0.66339120370370364</c:v>
                </c:pt>
                <c:pt idx="256">
                  <c:v>0.66340277777777779</c:v>
                </c:pt>
                <c:pt idx="257">
                  <c:v>0.66341435185185182</c:v>
                </c:pt>
                <c:pt idx="258">
                  <c:v>0.66342592592592597</c:v>
                </c:pt>
                <c:pt idx="259">
                  <c:v>0.66343750000000001</c:v>
                </c:pt>
                <c:pt idx="260">
                  <c:v>0.66344907407407405</c:v>
                </c:pt>
                <c:pt idx="261">
                  <c:v>0.66346064814814809</c:v>
                </c:pt>
                <c:pt idx="262">
                  <c:v>0.66347222222222224</c:v>
                </c:pt>
                <c:pt idx="263">
                  <c:v>0.66348379629629628</c:v>
                </c:pt>
                <c:pt idx="264">
                  <c:v>0.66349537037037043</c:v>
                </c:pt>
                <c:pt idx="265">
                  <c:v>0.66350694444444447</c:v>
                </c:pt>
                <c:pt idx="266">
                  <c:v>0.66351851851851851</c:v>
                </c:pt>
                <c:pt idx="267">
                  <c:v>0.66353009259259255</c:v>
                </c:pt>
                <c:pt idx="268">
                  <c:v>0.6635416666666667</c:v>
                </c:pt>
                <c:pt idx="269">
                  <c:v>0.66355324074074074</c:v>
                </c:pt>
                <c:pt idx="270">
                  <c:v>0.66356481481481489</c:v>
                </c:pt>
                <c:pt idx="271">
                  <c:v>0.66357638888888892</c:v>
                </c:pt>
                <c:pt idx="272">
                  <c:v>0.66358796296296296</c:v>
                </c:pt>
                <c:pt idx="273">
                  <c:v>0.663599537037037</c:v>
                </c:pt>
                <c:pt idx="274">
                  <c:v>0.66361111111111104</c:v>
                </c:pt>
                <c:pt idx="275">
                  <c:v>0.66362268518518519</c:v>
                </c:pt>
                <c:pt idx="276">
                  <c:v>0.66363425925925923</c:v>
                </c:pt>
                <c:pt idx="277">
                  <c:v>0.66364583333333338</c:v>
                </c:pt>
                <c:pt idx="278">
                  <c:v>0.66365740740740742</c:v>
                </c:pt>
                <c:pt idx="279">
                  <c:v>0.66366898148148146</c:v>
                </c:pt>
                <c:pt idx="280">
                  <c:v>0.6636805555555555</c:v>
                </c:pt>
                <c:pt idx="281">
                  <c:v>0.66369212962962965</c:v>
                </c:pt>
                <c:pt idx="282">
                  <c:v>0.66370370370370368</c:v>
                </c:pt>
                <c:pt idx="283">
                  <c:v>0.66371527777777783</c:v>
                </c:pt>
                <c:pt idx="284">
                  <c:v>0.66372685185185187</c:v>
                </c:pt>
              </c:numCache>
            </c:numRef>
          </c:xVal>
          <c:yVal>
            <c:numRef>
              <c:f>Sheet1!$C$2:$C$286</c:f>
              <c:numCache>
                <c:formatCode>General</c:formatCode>
                <c:ptCount val="285"/>
                <c:pt idx="0">
                  <c:v>16.989999999999998</c:v>
                </c:pt>
                <c:pt idx="1">
                  <c:v>17.13</c:v>
                </c:pt>
                <c:pt idx="2">
                  <c:v>17.010000000000002</c:v>
                </c:pt>
                <c:pt idx="3">
                  <c:v>16.809999999999999</c:v>
                </c:pt>
                <c:pt idx="4">
                  <c:v>17.03</c:v>
                </c:pt>
                <c:pt idx="5">
                  <c:v>17.010000000000002</c:v>
                </c:pt>
                <c:pt idx="6">
                  <c:v>16.97</c:v>
                </c:pt>
                <c:pt idx="7">
                  <c:v>16.87</c:v>
                </c:pt>
                <c:pt idx="8">
                  <c:v>16.91</c:v>
                </c:pt>
                <c:pt idx="9">
                  <c:v>16.95</c:v>
                </c:pt>
                <c:pt idx="10">
                  <c:v>16.670000000000002</c:v>
                </c:pt>
                <c:pt idx="11">
                  <c:v>17.11</c:v>
                </c:pt>
                <c:pt idx="12">
                  <c:v>17.13</c:v>
                </c:pt>
                <c:pt idx="13">
                  <c:v>17.309999999999999</c:v>
                </c:pt>
                <c:pt idx="14">
                  <c:v>17.41</c:v>
                </c:pt>
                <c:pt idx="15">
                  <c:v>17.39</c:v>
                </c:pt>
                <c:pt idx="16">
                  <c:v>17.43</c:v>
                </c:pt>
                <c:pt idx="17">
                  <c:v>17.489999999999998</c:v>
                </c:pt>
                <c:pt idx="18">
                  <c:v>17.649999999999999</c:v>
                </c:pt>
                <c:pt idx="19">
                  <c:v>17.57</c:v>
                </c:pt>
                <c:pt idx="20">
                  <c:v>17.690000000000001</c:v>
                </c:pt>
                <c:pt idx="21">
                  <c:v>17.190000000000001</c:v>
                </c:pt>
                <c:pt idx="22">
                  <c:v>17.39</c:v>
                </c:pt>
                <c:pt idx="23">
                  <c:v>17.43</c:v>
                </c:pt>
                <c:pt idx="24">
                  <c:v>17.350000000000001</c:v>
                </c:pt>
                <c:pt idx="25">
                  <c:v>17.329999999999998</c:v>
                </c:pt>
                <c:pt idx="26">
                  <c:v>16.97</c:v>
                </c:pt>
                <c:pt idx="27">
                  <c:v>17.21</c:v>
                </c:pt>
                <c:pt idx="28">
                  <c:v>17.11</c:v>
                </c:pt>
                <c:pt idx="29">
                  <c:v>16.93</c:v>
                </c:pt>
                <c:pt idx="30">
                  <c:v>17.03</c:v>
                </c:pt>
                <c:pt idx="31">
                  <c:v>17.010000000000002</c:v>
                </c:pt>
                <c:pt idx="32">
                  <c:v>16.93</c:v>
                </c:pt>
                <c:pt idx="33">
                  <c:v>17.23</c:v>
                </c:pt>
                <c:pt idx="34">
                  <c:v>16.91</c:v>
                </c:pt>
                <c:pt idx="35">
                  <c:v>17.010000000000002</c:v>
                </c:pt>
                <c:pt idx="36">
                  <c:v>17.05</c:v>
                </c:pt>
                <c:pt idx="37">
                  <c:v>16.91</c:v>
                </c:pt>
                <c:pt idx="38">
                  <c:v>16.91</c:v>
                </c:pt>
                <c:pt idx="39">
                  <c:v>17.27</c:v>
                </c:pt>
                <c:pt idx="40">
                  <c:v>17.29</c:v>
                </c:pt>
                <c:pt idx="41">
                  <c:v>17.329999999999998</c:v>
                </c:pt>
                <c:pt idx="42">
                  <c:v>17.670000000000002</c:v>
                </c:pt>
                <c:pt idx="43">
                  <c:v>17.59</c:v>
                </c:pt>
                <c:pt idx="44">
                  <c:v>17.47</c:v>
                </c:pt>
                <c:pt idx="45">
                  <c:v>17.329999999999998</c:v>
                </c:pt>
                <c:pt idx="46">
                  <c:v>17.39</c:v>
                </c:pt>
                <c:pt idx="47">
                  <c:v>17.149999999999999</c:v>
                </c:pt>
                <c:pt idx="48">
                  <c:v>17.05</c:v>
                </c:pt>
                <c:pt idx="49">
                  <c:v>17.03</c:v>
                </c:pt>
                <c:pt idx="50">
                  <c:v>17.190000000000001</c:v>
                </c:pt>
                <c:pt idx="51">
                  <c:v>17.170000000000002</c:v>
                </c:pt>
                <c:pt idx="52">
                  <c:v>17.25</c:v>
                </c:pt>
                <c:pt idx="53">
                  <c:v>17.13</c:v>
                </c:pt>
                <c:pt idx="54">
                  <c:v>17.29</c:v>
                </c:pt>
                <c:pt idx="55">
                  <c:v>17.39</c:v>
                </c:pt>
                <c:pt idx="56">
                  <c:v>17.21</c:v>
                </c:pt>
                <c:pt idx="57">
                  <c:v>17.23</c:v>
                </c:pt>
                <c:pt idx="58">
                  <c:v>17.350000000000001</c:v>
                </c:pt>
                <c:pt idx="59">
                  <c:v>17.03</c:v>
                </c:pt>
                <c:pt idx="60">
                  <c:v>17.010000000000002</c:v>
                </c:pt>
                <c:pt idx="61">
                  <c:v>17.11</c:v>
                </c:pt>
                <c:pt idx="62">
                  <c:v>16.829999999999998</c:v>
                </c:pt>
                <c:pt idx="63">
                  <c:v>17.149999999999999</c:v>
                </c:pt>
                <c:pt idx="64">
                  <c:v>16.91</c:v>
                </c:pt>
                <c:pt idx="65">
                  <c:v>16.97</c:v>
                </c:pt>
                <c:pt idx="66">
                  <c:v>16.989999999999998</c:v>
                </c:pt>
                <c:pt idx="67">
                  <c:v>17.05</c:v>
                </c:pt>
                <c:pt idx="68">
                  <c:v>16.93</c:v>
                </c:pt>
                <c:pt idx="69">
                  <c:v>17.07</c:v>
                </c:pt>
                <c:pt idx="70">
                  <c:v>17.07</c:v>
                </c:pt>
                <c:pt idx="71">
                  <c:v>17.09</c:v>
                </c:pt>
                <c:pt idx="72">
                  <c:v>17.149999999999999</c:v>
                </c:pt>
                <c:pt idx="73">
                  <c:v>17.11</c:v>
                </c:pt>
                <c:pt idx="74">
                  <c:v>17.13</c:v>
                </c:pt>
                <c:pt idx="75">
                  <c:v>17.11</c:v>
                </c:pt>
                <c:pt idx="76">
                  <c:v>17.13</c:v>
                </c:pt>
                <c:pt idx="77">
                  <c:v>17.13</c:v>
                </c:pt>
                <c:pt idx="78">
                  <c:v>17.53</c:v>
                </c:pt>
                <c:pt idx="79">
                  <c:v>17.27</c:v>
                </c:pt>
                <c:pt idx="80">
                  <c:v>17.41</c:v>
                </c:pt>
                <c:pt idx="81">
                  <c:v>17.45</c:v>
                </c:pt>
                <c:pt idx="82">
                  <c:v>17.23</c:v>
                </c:pt>
                <c:pt idx="83">
                  <c:v>17.309999999999999</c:v>
                </c:pt>
                <c:pt idx="84">
                  <c:v>17.149999999999999</c:v>
                </c:pt>
                <c:pt idx="85">
                  <c:v>17.190000000000001</c:v>
                </c:pt>
                <c:pt idx="86">
                  <c:v>17.23</c:v>
                </c:pt>
                <c:pt idx="87">
                  <c:v>17.190000000000001</c:v>
                </c:pt>
                <c:pt idx="88">
                  <c:v>17.149999999999999</c:v>
                </c:pt>
                <c:pt idx="89">
                  <c:v>17.21</c:v>
                </c:pt>
                <c:pt idx="90">
                  <c:v>17.27</c:v>
                </c:pt>
                <c:pt idx="91">
                  <c:v>17.27</c:v>
                </c:pt>
                <c:pt idx="92">
                  <c:v>17.190000000000001</c:v>
                </c:pt>
                <c:pt idx="93">
                  <c:v>17.05</c:v>
                </c:pt>
                <c:pt idx="94">
                  <c:v>17.190000000000001</c:v>
                </c:pt>
                <c:pt idx="95">
                  <c:v>17.27</c:v>
                </c:pt>
                <c:pt idx="96">
                  <c:v>17.13</c:v>
                </c:pt>
                <c:pt idx="97">
                  <c:v>16.989999999999998</c:v>
                </c:pt>
                <c:pt idx="98">
                  <c:v>17.25</c:v>
                </c:pt>
                <c:pt idx="99">
                  <c:v>16.89</c:v>
                </c:pt>
                <c:pt idx="100">
                  <c:v>17.149999999999999</c:v>
                </c:pt>
                <c:pt idx="101">
                  <c:v>17.11</c:v>
                </c:pt>
                <c:pt idx="102">
                  <c:v>16.829999999999998</c:v>
                </c:pt>
                <c:pt idx="103">
                  <c:v>17.09</c:v>
                </c:pt>
                <c:pt idx="104">
                  <c:v>16.97</c:v>
                </c:pt>
                <c:pt idx="105">
                  <c:v>17.05</c:v>
                </c:pt>
                <c:pt idx="106">
                  <c:v>17.170000000000002</c:v>
                </c:pt>
                <c:pt idx="107">
                  <c:v>16.87</c:v>
                </c:pt>
                <c:pt idx="108">
                  <c:v>16.89</c:v>
                </c:pt>
                <c:pt idx="109">
                  <c:v>16.93</c:v>
                </c:pt>
                <c:pt idx="110">
                  <c:v>16.93</c:v>
                </c:pt>
                <c:pt idx="111">
                  <c:v>16.89</c:v>
                </c:pt>
                <c:pt idx="112">
                  <c:v>16.989999999999998</c:v>
                </c:pt>
                <c:pt idx="113">
                  <c:v>16.93</c:v>
                </c:pt>
                <c:pt idx="114">
                  <c:v>17.010000000000002</c:v>
                </c:pt>
                <c:pt idx="115">
                  <c:v>16.91</c:v>
                </c:pt>
                <c:pt idx="116">
                  <c:v>17.190000000000001</c:v>
                </c:pt>
                <c:pt idx="117">
                  <c:v>16.93</c:v>
                </c:pt>
                <c:pt idx="118">
                  <c:v>16.989999999999998</c:v>
                </c:pt>
                <c:pt idx="119">
                  <c:v>17.010000000000002</c:v>
                </c:pt>
                <c:pt idx="120">
                  <c:v>16.75</c:v>
                </c:pt>
                <c:pt idx="121">
                  <c:v>16.989999999999998</c:v>
                </c:pt>
                <c:pt idx="122">
                  <c:v>16.809999999999999</c:v>
                </c:pt>
                <c:pt idx="123">
                  <c:v>16.989999999999998</c:v>
                </c:pt>
                <c:pt idx="124">
                  <c:v>17.010000000000002</c:v>
                </c:pt>
                <c:pt idx="125">
                  <c:v>17.03</c:v>
                </c:pt>
                <c:pt idx="126">
                  <c:v>17.170000000000002</c:v>
                </c:pt>
                <c:pt idx="127">
                  <c:v>17.05</c:v>
                </c:pt>
                <c:pt idx="128">
                  <c:v>17.07</c:v>
                </c:pt>
                <c:pt idx="129">
                  <c:v>17.190000000000001</c:v>
                </c:pt>
                <c:pt idx="130">
                  <c:v>16.97</c:v>
                </c:pt>
                <c:pt idx="131">
                  <c:v>17.29</c:v>
                </c:pt>
                <c:pt idx="132">
                  <c:v>16.97</c:v>
                </c:pt>
                <c:pt idx="133">
                  <c:v>17.03</c:v>
                </c:pt>
                <c:pt idx="134">
                  <c:v>17.03</c:v>
                </c:pt>
                <c:pt idx="135">
                  <c:v>17.07</c:v>
                </c:pt>
                <c:pt idx="136">
                  <c:v>17.05</c:v>
                </c:pt>
                <c:pt idx="137">
                  <c:v>17.23</c:v>
                </c:pt>
                <c:pt idx="138">
                  <c:v>16.91</c:v>
                </c:pt>
                <c:pt idx="139">
                  <c:v>17.149999999999999</c:v>
                </c:pt>
                <c:pt idx="140">
                  <c:v>17.03</c:v>
                </c:pt>
                <c:pt idx="141">
                  <c:v>16.95</c:v>
                </c:pt>
                <c:pt idx="142">
                  <c:v>16.97</c:v>
                </c:pt>
                <c:pt idx="143">
                  <c:v>16.97</c:v>
                </c:pt>
                <c:pt idx="144">
                  <c:v>17.13</c:v>
                </c:pt>
                <c:pt idx="145">
                  <c:v>17.170000000000002</c:v>
                </c:pt>
                <c:pt idx="146">
                  <c:v>17.170000000000002</c:v>
                </c:pt>
                <c:pt idx="147">
                  <c:v>17.170000000000002</c:v>
                </c:pt>
                <c:pt idx="148">
                  <c:v>17.149999999999999</c:v>
                </c:pt>
                <c:pt idx="149">
                  <c:v>17.190000000000001</c:v>
                </c:pt>
                <c:pt idx="150">
                  <c:v>17.21</c:v>
                </c:pt>
                <c:pt idx="151">
                  <c:v>17.07</c:v>
                </c:pt>
                <c:pt idx="152">
                  <c:v>17.21</c:v>
                </c:pt>
                <c:pt idx="153">
                  <c:v>17.149999999999999</c:v>
                </c:pt>
                <c:pt idx="154">
                  <c:v>17.29</c:v>
                </c:pt>
                <c:pt idx="155">
                  <c:v>17.09</c:v>
                </c:pt>
                <c:pt idx="156">
                  <c:v>17.05</c:v>
                </c:pt>
                <c:pt idx="157">
                  <c:v>17.21</c:v>
                </c:pt>
                <c:pt idx="158">
                  <c:v>16.829999999999998</c:v>
                </c:pt>
                <c:pt idx="159">
                  <c:v>17.010000000000002</c:v>
                </c:pt>
                <c:pt idx="160">
                  <c:v>17.03</c:v>
                </c:pt>
                <c:pt idx="161">
                  <c:v>17.05</c:v>
                </c:pt>
                <c:pt idx="162">
                  <c:v>16.97</c:v>
                </c:pt>
                <c:pt idx="163">
                  <c:v>17.149999999999999</c:v>
                </c:pt>
                <c:pt idx="164">
                  <c:v>17.13</c:v>
                </c:pt>
                <c:pt idx="165">
                  <c:v>17.25</c:v>
                </c:pt>
                <c:pt idx="166">
                  <c:v>17.27</c:v>
                </c:pt>
                <c:pt idx="167">
                  <c:v>17.05</c:v>
                </c:pt>
                <c:pt idx="168">
                  <c:v>17.03</c:v>
                </c:pt>
                <c:pt idx="169">
                  <c:v>17.29</c:v>
                </c:pt>
                <c:pt idx="170">
                  <c:v>17.09</c:v>
                </c:pt>
                <c:pt idx="171">
                  <c:v>17.05</c:v>
                </c:pt>
                <c:pt idx="172">
                  <c:v>17.25</c:v>
                </c:pt>
                <c:pt idx="173">
                  <c:v>17.190000000000001</c:v>
                </c:pt>
                <c:pt idx="174">
                  <c:v>17.149999999999999</c:v>
                </c:pt>
                <c:pt idx="175">
                  <c:v>17.170000000000002</c:v>
                </c:pt>
                <c:pt idx="176">
                  <c:v>16.989999999999998</c:v>
                </c:pt>
                <c:pt idx="177">
                  <c:v>17.21</c:v>
                </c:pt>
                <c:pt idx="178">
                  <c:v>17.190000000000001</c:v>
                </c:pt>
                <c:pt idx="179">
                  <c:v>17.23</c:v>
                </c:pt>
                <c:pt idx="180">
                  <c:v>17.25</c:v>
                </c:pt>
                <c:pt idx="181">
                  <c:v>17.05</c:v>
                </c:pt>
                <c:pt idx="182">
                  <c:v>17.11</c:v>
                </c:pt>
                <c:pt idx="183">
                  <c:v>17.05</c:v>
                </c:pt>
                <c:pt idx="184">
                  <c:v>17.149999999999999</c:v>
                </c:pt>
                <c:pt idx="185">
                  <c:v>16.989999999999998</c:v>
                </c:pt>
                <c:pt idx="186">
                  <c:v>17.329999999999998</c:v>
                </c:pt>
                <c:pt idx="187">
                  <c:v>17.05</c:v>
                </c:pt>
                <c:pt idx="188">
                  <c:v>17.05</c:v>
                </c:pt>
                <c:pt idx="189">
                  <c:v>17.23</c:v>
                </c:pt>
                <c:pt idx="190">
                  <c:v>17.09</c:v>
                </c:pt>
                <c:pt idx="191">
                  <c:v>17.03</c:v>
                </c:pt>
                <c:pt idx="192">
                  <c:v>17.309999999999999</c:v>
                </c:pt>
                <c:pt idx="193">
                  <c:v>16.850000000000001</c:v>
                </c:pt>
                <c:pt idx="194">
                  <c:v>17.41</c:v>
                </c:pt>
                <c:pt idx="195">
                  <c:v>17.13</c:v>
                </c:pt>
                <c:pt idx="196">
                  <c:v>17.03</c:v>
                </c:pt>
                <c:pt idx="197">
                  <c:v>17.39</c:v>
                </c:pt>
                <c:pt idx="198">
                  <c:v>16.89</c:v>
                </c:pt>
                <c:pt idx="199">
                  <c:v>17.149999999999999</c:v>
                </c:pt>
                <c:pt idx="200">
                  <c:v>17.350000000000001</c:v>
                </c:pt>
                <c:pt idx="201">
                  <c:v>17.03</c:v>
                </c:pt>
                <c:pt idx="202">
                  <c:v>17.329999999999998</c:v>
                </c:pt>
                <c:pt idx="203">
                  <c:v>17.149999999999999</c:v>
                </c:pt>
                <c:pt idx="204">
                  <c:v>17.170000000000002</c:v>
                </c:pt>
                <c:pt idx="205">
                  <c:v>16.93</c:v>
                </c:pt>
                <c:pt idx="206">
                  <c:v>17.05</c:v>
                </c:pt>
                <c:pt idx="207">
                  <c:v>17.309999999999999</c:v>
                </c:pt>
                <c:pt idx="208">
                  <c:v>17.07</c:v>
                </c:pt>
                <c:pt idx="209">
                  <c:v>17.350000000000001</c:v>
                </c:pt>
                <c:pt idx="210">
                  <c:v>17.489999999999998</c:v>
                </c:pt>
                <c:pt idx="211">
                  <c:v>17.41</c:v>
                </c:pt>
                <c:pt idx="212">
                  <c:v>17.53</c:v>
                </c:pt>
                <c:pt idx="213">
                  <c:v>17.21</c:v>
                </c:pt>
                <c:pt idx="214">
                  <c:v>17.190000000000001</c:v>
                </c:pt>
                <c:pt idx="215">
                  <c:v>17.23</c:v>
                </c:pt>
                <c:pt idx="216">
                  <c:v>17.25</c:v>
                </c:pt>
                <c:pt idx="217">
                  <c:v>17.41</c:v>
                </c:pt>
                <c:pt idx="218">
                  <c:v>17.350000000000001</c:v>
                </c:pt>
                <c:pt idx="219">
                  <c:v>17.190000000000001</c:v>
                </c:pt>
                <c:pt idx="220">
                  <c:v>17.25</c:v>
                </c:pt>
                <c:pt idx="221">
                  <c:v>17.05</c:v>
                </c:pt>
                <c:pt idx="222">
                  <c:v>17.350000000000001</c:v>
                </c:pt>
                <c:pt idx="223">
                  <c:v>17.03</c:v>
                </c:pt>
                <c:pt idx="224">
                  <c:v>17.149999999999999</c:v>
                </c:pt>
                <c:pt idx="225">
                  <c:v>17.39</c:v>
                </c:pt>
                <c:pt idx="226">
                  <c:v>17.190000000000001</c:v>
                </c:pt>
                <c:pt idx="227">
                  <c:v>17.41</c:v>
                </c:pt>
                <c:pt idx="228">
                  <c:v>17.21</c:v>
                </c:pt>
                <c:pt idx="229">
                  <c:v>17.670000000000002</c:v>
                </c:pt>
                <c:pt idx="230">
                  <c:v>17.71</c:v>
                </c:pt>
                <c:pt idx="231">
                  <c:v>17.850000000000001</c:v>
                </c:pt>
                <c:pt idx="232">
                  <c:v>17.77</c:v>
                </c:pt>
                <c:pt idx="233">
                  <c:v>17.690000000000001</c:v>
                </c:pt>
                <c:pt idx="234">
                  <c:v>17.850000000000001</c:v>
                </c:pt>
                <c:pt idx="235">
                  <c:v>18.03</c:v>
                </c:pt>
                <c:pt idx="236">
                  <c:v>17.850000000000001</c:v>
                </c:pt>
                <c:pt idx="237">
                  <c:v>17.87</c:v>
                </c:pt>
                <c:pt idx="238">
                  <c:v>17.77</c:v>
                </c:pt>
                <c:pt idx="239">
                  <c:v>17.149999999999999</c:v>
                </c:pt>
                <c:pt idx="240">
                  <c:v>17.170000000000002</c:v>
                </c:pt>
                <c:pt idx="241">
                  <c:v>16.91</c:v>
                </c:pt>
                <c:pt idx="242">
                  <c:v>17.190000000000001</c:v>
                </c:pt>
                <c:pt idx="243">
                  <c:v>16.989999999999998</c:v>
                </c:pt>
                <c:pt idx="244">
                  <c:v>16.989999999999998</c:v>
                </c:pt>
                <c:pt idx="245">
                  <c:v>17.05</c:v>
                </c:pt>
                <c:pt idx="246">
                  <c:v>17.11</c:v>
                </c:pt>
                <c:pt idx="247">
                  <c:v>17.11</c:v>
                </c:pt>
                <c:pt idx="248">
                  <c:v>16.91</c:v>
                </c:pt>
                <c:pt idx="249">
                  <c:v>17.05</c:v>
                </c:pt>
                <c:pt idx="250">
                  <c:v>16.93</c:v>
                </c:pt>
                <c:pt idx="251">
                  <c:v>17.190000000000001</c:v>
                </c:pt>
                <c:pt idx="252">
                  <c:v>17.09</c:v>
                </c:pt>
                <c:pt idx="253">
                  <c:v>17.13</c:v>
                </c:pt>
                <c:pt idx="254">
                  <c:v>17.29</c:v>
                </c:pt>
                <c:pt idx="255">
                  <c:v>17.29</c:v>
                </c:pt>
                <c:pt idx="256">
                  <c:v>17.23</c:v>
                </c:pt>
                <c:pt idx="257">
                  <c:v>17.329999999999998</c:v>
                </c:pt>
                <c:pt idx="258">
                  <c:v>17.29</c:v>
                </c:pt>
                <c:pt idx="259">
                  <c:v>17.510000000000002</c:v>
                </c:pt>
                <c:pt idx="260">
                  <c:v>17.309999999999999</c:v>
                </c:pt>
                <c:pt idx="261">
                  <c:v>17.41</c:v>
                </c:pt>
                <c:pt idx="262">
                  <c:v>17.47</c:v>
                </c:pt>
                <c:pt idx="263">
                  <c:v>17.37</c:v>
                </c:pt>
                <c:pt idx="264">
                  <c:v>17.27</c:v>
                </c:pt>
                <c:pt idx="265">
                  <c:v>17.350000000000001</c:v>
                </c:pt>
                <c:pt idx="266">
                  <c:v>17.190000000000001</c:v>
                </c:pt>
                <c:pt idx="267">
                  <c:v>17.309999999999999</c:v>
                </c:pt>
                <c:pt idx="268">
                  <c:v>17.25</c:v>
                </c:pt>
                <c:pt idx="269">
                  <c:v>16.97</c:v>
                </c:pt>
                <c:pt idx="270">
                  <c:v>17.350000000000001</c:v>
                </c:pt>
                <c:pt idx="271">
                  <c:v>17.07</c:v>
                </c:pt>
                <c:pt idx="272">
                  <c:v>17.23</c:v>
                </c:pt>
                <c:pt idx="273">
                  <c:v>17.170000000000002</c:v>
                </c:pt>
                <c:pt idx="274">
                  <c:v>17.21</c:v>
                </c:pt>
                <c:pt idx="275">
                  <c:v>17.23</c:v>
                </c:pt>
                <c:pt idx="276">
                  <c:v>17.25</c:v>
                </c:pt>
                <c:pt idx="277">
                  <c:v>17.11</c:v>
                </c:pt>
                <c:pt idx="278">
                  <c:v>17.43</c:v>
                </c:pt>
                <c:pt idx="279">
                  <c:v>17.329999999999998</c:v>
                </c:pt>
                <c:pt idx="280">
                  <c:v>17.309999999999999</c:v>
                </c:pt>
                <c:pt idx="281">
                  <c:v>17.13</c:v>
                </c:pt>
                <c:pt idx="282">
                  <c:v>17.39</c:v>
                </c:pt>
                <c:pt idx="283">
                  <c:v>17.45</c:v>
                </c:pt>
                <c:pt idx="284">
                  <c:v>17.25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D5E-439A-BDA3-1764A79BE7B2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Sheet1!$B$2:$B$286</c:f>
              <c:numCache>
                <c:formatCode>h:mm:ss</c:formatCode>
                <c:ptCount val="285"/>
                <c:pt idx="0">
                  <c:v>0.65812499999999996</c:v>
                </c:pt>
                <c:pt idx="1">
                  <c:v>0.65813657407407411</c:v>
                </c:pt>
                <c:pt idx="2">
                  <c:v>0.65814814814814815</c:v>
                </c:pt>
                <c:pt idx="3">
                  <c:v>0.65815972222222219</c:v>
                </c:pt>
                <c:pt idx="4">
                  <c:v>0.65817129629629634</c:v>
                </c:pt>
                <c:pt idx="5">
                  <c:v>0.65818287037037038</c:v>
                </c:pt>
                <c:pt idx="6">
                  <c:v>0.65819444444444442</c:v>
                </c:pt>
                <c:pt idx="7">
                  <c:v>0.65820601851851845</c:v>
                </c:pt>
                <c:pt idx="8">
                  <c:v>0.6582175925925926</c:v>
                </c:pt>
                <c:pt idx="9">
                  <c:v>0.65822916666666664</c:v>
                </c:pt>
                <c:pt idx="10">
                  <c:v>0.65824074074074079</c:v>
                </c:pt>
                <c:pt idx="11">
                  <c:v>0.65825231481481483</c:v>
                </c:pt>
                <c:pt idx="12">
                  <c:v>0.65826388888888887</c:v>
                </c:pt>
                <c:pt idx="13">
                  <c:v>0.65827546296296291</c:v>
                </c:pt>
                <c:pt idx="14">
                  <c:v>0.65828703703703706</c:v>
                </c:pt>
                <c:pt idx="15">
                  <c:v>0.6582986111111111</c:v>
                </c:pt>
                <c:pt idx="16">
                  <c:v>0.65831018518518525</c:v>
                </c:pt>
                <c:pt idx="17">
                  <c:v>0.65832175925925929</c:v>
                </c:pt>
                <c:pt idx="18">
                  <c:v>0.65833333333333333</c:v>
                </c:pt>
                <c:pt idx="19">
                  <c:v>0.65834490740740736</c:v>
                </c:pt>
                <c:pt idx="20">
                  <c:v>0.65835648148148151</c:v>
                </c:pt>
                <c:pt idx="21">
                  <c:v>0.65836805555555555</c:v>
                </c:pt>
                <c:pt idx="22">
                  <c:v>0.6583796296296297</c:v>
                </c:pt>
                <c:pt idx="23">
                  <c:v>0.65839120370370374</c:v>
                </c:pt>
                <c:pt idx="24">
                  <c:v>0.65840277777777778</c:v>
                </c:pt>
                <c:pt idx="25">
                  <c:v>0.65841435185185182</c:v>
                </c:pt>
                <c:pt idx="26">
                  <c:v>0.65842592592592586</c:v>
                </c:pt>
                <c:pt idx="27">
                  <c:v>0.65843750000000001</c:v>
                </c:pt>
                <c:pt idx="28">
                  <c:v>0.65844907407407405</c:v>
                </c:pt>
                <c:pt idx="29">
                  <c:v>0.6584606481481482</c:v>
                </c:pt>
                <c:pt idx="30">
                  <c:v>0.65847222222222224</c:v>
                </c:pt>
                <c:pt idx="31">
                  <c:v>0.65848379629629628</c:v>
                </c:pt>
                <c:pt idx="32">
                  <c:v>0.65849537037037031</c:v>
                </c:pt>
                <c:pt idx="33">
                  <c:v>0.65850694444444446</c:v>
                </c:pt>
                <c:pt idx="34">
                  <c:v>0.6585185185185185</c:v>
                </c:pt>
                <c:pt idx="35">
                  <c:v>0.65853009259259265</c:v>
                </c:pt>
                <c:pt idx="36">
                  <c:v>0.65854166666666669</c:v>
                </c:pt>
                <c:pt idx="37">
                  <c:v>0.65854166666666669</c:v>
                </c:pt>
                <c:pt idx="38">
                  <c:v>0.65855324074074073</c:v>
                </c:pt>
                <c:pt idx="39">
                  <c:v>0.65856481481481477</c:v>
                </c:pt>
                <c:pt idx="40">
                  <c:v>0.65857638888888892</c:v>
                </c:pt>
                <c:pt idx="41">
                  <c:v>0.65858796296296296</c:v>
                </c:pt>
                <c:pt idx="42">
                  <c:v>0.65859953703703711</c:v>
                </c:pt>
                <c:pt idx="43">
                  <c:v>0.65861111111111115</c:v>
                </c:pt>
                <c:pt idx="44">
                  <c:v>0.65862268518518519</c:v>
                </c:pt>
                <c:pt idx="45">
                  <c:v>0.65863425925925922</c:v>
                </c:pt>
                <c:pt idx="46">
                  <c:v>0.65864583333333326</c:v>
                </c:pt>
                <c:pt idx="47">
                  <c:v>0.65913194444444445</c:v>
                </c:pt>
                <c:pt idx="48">
                  <c:v>0.65914351851851849</c:v>
                </c:pt>
                <c:pt idx="49">
                  <c:v>0.65915509259259253</c:v>
                </c:pt>
                <c:pt idx="50">
                  <c:v>0.65916666666666668</c:v>
                </c:pt>
                <c:pt idx="51">
                  <c:v>0.65917824074074072</c:v>
                </c:pt>
                <c:pt idx="52">
                  <c:v>0.65918981481481487</c:v>
                </c:pt>
                <c:pt idx="53">
                  <c:v>0.65920138888888891</c:v>
                </c:pt>
                <c:pt idx="54">
                  <c:v>0.65921296296296295</c:v>
                </c:pt>
                <c:pt idx="55">
                  <c:v>0.65922453703703698</c:v>
                </c:pt>
                <c:pt idx="56">
                  <c:v>0.65923611111111113</c:v>
                </c:pt>
                <c:pt idx="57">
                  <c:v>0.65924768518518517</c:v>
                </c:pt>
                <c:pt idx="58">
                  <c:v>0.65925925925925932</c:v>
                </c:pt>
                <c:pt idx="59">
                  <c:v>0.65927083333333336</c:v>
                </c:pt>
                <c:pt idx="60">
                  <c:v>0.6592824074074074</c:v>
                </c:pt>
                <c:pt idx="61">
                  <c:v>0.65929398148148144</c:v>
                </c:pt>
                <c:pt idx="62">
                  <c:v>0.65930555555555559</c:v>
                </c:pt>
                <c:pt idx="63">
                  <c:v>0.65931712962962963</c:v>
                </c:pt>
                <c:pt idx="64">
                  <c:v>0.65932870370370367</c:v>
                </c:pt>
                <c:pt idx="65">
                  <c:v>0.65934027777777782</c:v>
                </c:pt>
                <c:pt idx="66">
                  <c:v>0.65935185185185186</c:v>
                </c:pt>
                <c:pt idx="67">
                  <c:v>0.65936342592592589</c:v>
                </c:pt>
                <c:pt idx="68">
                  <c:v>0.65937499999999993</c:v>
                </c:pt>
                <c:pt idx="69">
                  <c:v>0.65938657407407408</c:v>
                </c:pt>
                <c:pt idx="70">
                  <c:v>0.65939814814814812</c:v>
                </c:pt>
                <c:pt idx="71">
                  <c:v>0.65940972222222227</c:v>
                </c:pt>
                <c:pt idx="72">
                  <c:v>0.65942129629629631</c:v>
                </c:pt>
                <c:pt idx="73">
                  <c:v>0.65943287037037035</c:v>
                </c:pt>
                <c:pt idx="74">
                  <c:v>0.65944444444444439</c:v>
                </c:pt>
                <c:pt idx="75">
                  <c:v>0.65945601851851854</c:v>
                </c:pt>
                <c:pt idx="76">
                  <c:v>0.65946759259259258</c:v>
                </c:pt>
                <c:pt idx="77">
                  <c:v>0.65947916666666673</c:v>
                </c:pt>
                <c:pt idx="78">
                  <c:v>0.65949074074074077</c:v>
                </c:pt>
                <c:pt idx="79">
                  <c:v>0.65950231481481481</c:v>
                </c:pt>
                <c:pt idx="80">
                  <c:v>0.65951388888888884</c:v>
                </c:pt>
                <c:pt idx="81">
                  <c:v>0.65952546296296299</c:v>
                </c:pt>
                <c:pt idx="82">
                  <c:v>0.65953703703703703</c:v>
                </c:pt>
                <c:pt idx="83">
                  <c:v>0.65953703703703703</c:v>
                </c:pt>
                <c:pt idx="84">
                  <c:v>0.65954861111111118</c:v>
                </c:pt>
                <c:pt idx="85">
                  <c:v>0.65956018518518522</c:v>
                </c:pt>
                <c:pt idx="86">
                  <c:v>0.65957175925925926</c:v>
                </c:pt>
                <c:pt idx="87">
                  <c:v>0.6595833333333333</c:v>
                </c:pt>
                <c:pt idx="88">
                  <c:v>0.65959490740740734</c:v>
                </c:pt>
                <c:pt idx="89">
                  <c:v>0.65960648148148149</c:v>
                </c:pt>
                <c:pt idx="90">
                  <c:v>0.65961805555555553</c:v>
                </c:pt>
                <c:pt idx="91">
                  <c:v>0.65962962962962968</c:v>
                </c:pt>
                <c:pt idx="92">
                  <c:v>0.65964120370370372</c:v>
                </c:pt>
                <c:pt idx="93">
                  <c:v>0.65965277777777775</c:v>
                </c:pt>
                <c:pt idx="94">
                  <c:v>0.65966435185185179</c:v>
                </c:pt>
                <c:pt idx="95">
                  <c:v>0.65967592592592594</c:v>
                </c:pt>
                <c:pt idx="96">
                  <c:v>0.65968749999999998</c:v>
                </c:pt>
                <c:pt idx="97">
                  <c:v>0.65969907407407413</c:v>
                </c:pt>
                <c:pt idx="98">
                  <c:v>0.65971064814814817</c:v>
                </c:pt>
                <c:pt idx="99">
                  <c:v>0.66033564814814816</c:v>
                </c:pt>
                <c:pt idx="100">
                  <c:v>0.6603472222222222</c:v>
                </c:pt>
                <c:pt idx="101">
                  <c:v>0.66035879629629635</c:v>
                </c:pt>
                <c:pt idx="102">
                  <c:v>0.66037037037037039</c:v>
                </c:pt>
                <c:pt idx="103">
                  <c:v>0.66038194444444442</c:v>
                </c:pt>
                <c:pt idx="104">
                  <c:v>0.66039351851851846</c:v>
                </c:pt>
                <c:pt idx="105">
                  <c:v>0.66040509259259261</c:v>
                </c:pt>
                <c:pt idx="106">
                  <c:v>0.66041666666666665</c:v>
                </c:pt>
                <c:pt idx="107">
                  <c:v>0.6604282407407408</c:v>
                </c:pt>
                <c:pt idx="108">
                  <c:v>0.66043981481481484</c:v>
                </c:pt>
                <c:pt idx="109">
                  <c:v>0.66045138888888888</c:v>
                </c:pt>
                <c:pt idx="110">
                  <c:v>0.66046296296296292</c:v>
                </c:pt>
                <c:pt idx="111">
                  <c:v>0.66047453703703707</c:v>
                </c:pt>
                <c:pt idx="112">
                  <c:v>0.66048611111111111</c:v>
                </c:pt>
                <c:pt idx="113">
                  <c:v>0.66049768518518526</c:v>
                </c:pt>
                <c:pt idx="114">
                  <c:v>0.6605092592592593</c:v>
                </c:pt>
                <c:pt idx="115">
                  <c:v>0.66052083333333333</c:v>
                </c:pt>
                <c:pt idx="116">
                  <c:v>0.66052083333333333</c:v>
                </c:pt>
                <c:pt idx="117">
                  <c:v>0.66053240740740737</c:v>
                </c:pt>
                <c:pt idx="118">
                  <c:v>0.66054398148148141</c:v>
                </c:pt>
                <c:pt idx="119">
                  <c:v>0.66055555555555556</c:v>
                </c:pt>
                <c:pt idx="120">
                  <c:v>0.6605671296296296</c:v>
                </c:pt>
                <c:pt idx="121">
                  <c:v>0.66057870370370375</c:v>
                </c:pt>
                <c:pt idx="122">
                  <c:v>0.66059027777777779</c:v>
                </c:pt>
                <c:pt idx="123">
                  <c:v>0.66060185185185183</c:v>
                </c:pt>
                <c:pt idx="124">
                  <c:v>0.66061342592592587</c:v>
                </c:pt>
                <c:pt idx="125">
                  <c:v>0.66062500000000002</c:v>
                </c:pt>
                <c:pt idx="126">
                  <c:v>0.66063657407407406</c:v>
                </c:pt>
                <c:pt idx="127">
                  <c:v>0.66064814814814821</c:v>
                </c:pt>
                <c:pt idx="128">
                  <c:v>0.66065972222222225</c:v>
                </c:pt>
                <c:pt idx="129">
                  <c:v>0.66067129629629628</c:v>
                </c:pt>
                <c:pt idx="130">
                  <c:v>0.66068287037037032</c:v>
                </c:pt>
                <c:pt idx="131">
                  <c:v>0.66069444444444447</c:v>
                </c:pt>
                <c:pt idx="132">
                  <c:v>0.66070601851851851</c:v>
                </c:pt>
                <c:pt idx="133">
                  <c:v>0.66071759259259266</c:v>
                </c:pt>
                <c:pt idx="134">
                  <c:v>0.6607291666666667</c:v>
                </c:pt>
                <c:pt idx="135">
                  <c:v>0.66074074074074074</c:v>
                </c:pt>
                <c:pt idx="136">
                  <c:v>0.66075231481481478</c:v>
                </c:pt>
                <c:pt idx="137">
                  <c:v>0.66076388888888882</c:v>
                </c:pt>
                <c:pt idx="138">
                  <c:v>0.66077546296296297</c:v>
                </c:pt>
                <c:pt idx="139">
                  <c:v>0.66078703703703701</c:v>
                </c:pt>
                <c:pt idx="140">
                  <c:v>0.66079861111111116</c:v>
                </c:pt>
                <c:pt idx="141">
                  <c:v>0.66081018518518519</c:v>
                </c:pt>
                <c:pt idx="142">
                  <c:v>0.66082175925925923</c:v>
                </c:pt>
                <c:pt idx="143">
                  <c:v>0.66083333333333327</c:v>
                </c:pt>
                <c:pt idx="144">
                  <c:v>0.66084490740740742</c:v>
                </c:pt>
                <c:pt idx="145">
                  <c:v>0.66128472222222223</c:v>
                </c:pt>
                <c:pt idx="146">
                  <c:v>0.66129629629629627</c:v>
                </c:pt>
                <c:pt idx="147">
                  <c:v>0.66130787037037042</c:v>
                </c:pt>
                <c:pt idx="148">
                  <c:v>0.66131944444444446</c:v>
                </c:pt>
                <c:pt idx="149">
                  <c:v>0.6613310185185185</c:v>
                </c:pt>
                <c:pt idx="150">
                  <c:v>0.66134259259259254</c:v>
                </c:pt>
                <c:pt idx="151">
                  <c:v>0.66135416666666669</c:v>
                </c:pt>
                <c:pt idx="152">
                  <c:v>0.66136574074074073</c:v>
                </c:pt>
                <c:pt idx="153">
                  <c:v>0.66137731481481488</c:v>
                </c:pt>
                <c:pt idx="154">
                  <c:v>0.66138888888888892</c:v>
                </c:pt>
                <c:pt idx="155">
                  <c:v>0.66140046296296295</c:v>
                </c:pt>
                <c:pt idx="156">
                  <c:v>0.66141203703703699</c:v>
                </c:pt>
                <c:pt idx="157">
                  <c:v>0.66142361111111114</c:v>
                </c:pt>
                <c:pt idx="158">
                  <c:v>0.66143518518518518</c:v>
                </c:pt>
                <c:pt idx="159">
                  <c:v>0.66144675925925933</c:v>
                </c:pt>
                <c:pt idx="160">
                  <c:v>0.66145833333333337</c:v>
                </c:pt>
                <c:pt idx="161">
                  <c:v>0.66146990740740741</c:v>
                </c:pt>
                <c:pt idx="162">
                  <c:v>0.66148148148148145</c:v>
                </c:pt>
                <c:pt idx="163">
                  <c:v>0.66149305555555549</c:v>
                </c:pt>
                <c:pt idx="164">
                  <c:v>0.66150462962962964</c:v>
                </c:pt>
                <c:pt idx="165">
                  <c:v>0.66151620370370368</c:v>
                </c:pt>
                <c:pt idx="166">
                  <c:v>0.66152777777777783</c:v>
                </c:pt>
                <c:pt idx="167">
                  <c:v>0.66153935185185186</c:v>
                </c:pt>
                <c:pt idx="168">
                  <c:v>0.6615509259259259</c:v>
                </c:pt>
                <c:pt idx="169">
                  <c:v>0.66156249999999994</c:v>
                </c:pt>
                <c:pt idx="170">
                  <c:v>0.66157407407407409</c:v>
                </c:pt>
                <c:pt idx="171">
                  <c:v>0.66158564814814813</c:v>
                </c:pt>
                <c:pt idx="172">
                  <c:v>0.66159722222222228</c:v>
                </c:pt>
                <c:pt idx="173">
                  <c:v>0.66160879629629632</c:v>
                </c:pt>
                <c:pt idx="174">
                  <c:v>0.66162037037037036</c:v>
                </c:pt>
                <c:pt idx="175">
                  <c:v>0.6616319444444444</c:v>
                </c:pt>
                <c:pt idx="176">
                  <c:v>0.66164351851851855</c:v>
                </c:pt>
                <c:pt idx="177">
                  <c:v>0.66165509259259259</c:v>
                </c:pt>
                <c:pt idx="178">
                  <c:v>0.66166666666666674</c:v>
                </c:pt>
                <c:pt idx="179">
                  <c:v>0.66167824074074078</c:v>
                </c:pt>
                <c:pt idx="180">
                  <c:v>0.66168981481481481</c:v>
                </c:pt>
                <c:pt idx="181">
                  <c:v>0.66170138888888885</c:v>
                </c:pt>
                <c:pt idx="182">
                  <c:v>0.66171296296296289</c:v>
                </c:pt>
                <c:pt idx="183">
                  <c:v>0.66172453703703704</c:v>
                </c:pt>
                <c:pt idx="184">
                  <c:v>0.66173611111111108</c:v>
                </c:pt>
                <c:pt idx="185">
                  <c:v>0.66174768518518523</c:v>
                </c:pt>
                <c:pt idx="186">
                  <c:v>0.66175925925925927</c:v>
                </c:pt>
                <c:pt idx="187">
                  <c:v>0.66177083333333331</c:v>
                </c:pt>
                <c:pt idx="188">
                  <c:v>0.66178240740740735</c:v>
                </c:pt>
                <c:pt idx="189">
                  <c:v>0.6617939814814815</c:v>
                </c:pt>
                <c:pt idx="190">
                  <c:v>0.66180555555555554</c:v>
                </c:pt>
                <c:pt idx="191">
                  <c:v>0.66181712962962969</c:v>
                </c:pt>
                <c:pt idx="192">
                  <c:v>0.6622569444444445</c:v>
                </c:pt>
                <c:pt idx="193">
                  <c:v>0.66226851851851853</c:v>
                </c:pt>
                <c:pt idx="194">
                  <c:v>0.66228009259259257</c:v>
                </c:pt>
                <c:pt idx="195">
                  <c:v>0.66229166666666661</c:v>
                </c:pt>
                <c:pt idx="196">
                  <c:v>0.66230324074074076</c:v>
                </c:pt>
                <c:pt idx="197">
                  <c:v>0.6623148148148148</c:v>
                </c:pt>
                <c:pt idx="198">
                  <c:v>0.66232638888888895</c:v>
                </c:pt>
                <c:pt idx="199">
                  <c:v>0.66232638888888895</c:v>
                </c:pt>
                <c:pt idx="200">
                  <c:v>0.66233796296296299</c:v>
                </c:pt>
                <c:pt idx="201">
                  <c:v>0.66234953703703703</c:v>
                </c:pt>
                <c:pt idx="202">
                  <c:v>0.66236111111111107</c:v>
                </c:pt>
                <c:pt idx="203">
                  <c:v>0.66237268518518522</c:v>
                </c:pt>
                <c:pt idx="204">
                  <c:v>0.66238425925925926</c:v>
                </c:pt>
                <c:pt idx="205">
                  <c:v>0.66239583333333341</c:v>
                </c:pt>
                <c:pt idx="206">
                  <c:v>0.66240740740740744</c:v>
                </c:pt>
                <c:pt idx="207">
                  <c:v>0.66241898148148148</c:v>
                </c:pt>
                <c:pt idx="208">
                  <c:v>0.66243055555555552</c:v>
                </c:pt>
                <c:pt idx="209">
                  <c:v>0.66244212962962956</c:v>
                </c:pt>
                <c:pt idx="210">
                  <c:v>0.66245370370370371</c:v>
                </c:pt>
                <c:pt idx="211">
                  <c:v>0.66246527777777775</c:v>
                </c:pt>
                <c:pt idx="212">
                  <c:v>0.6624768518518519</c:v>
                </c:pt>
                <c:pt idx="213">
                  <c:v>0.66248842592592594</c:v>
                </c:pt>
                <c:pt idx="214">
                  <c:v>0.66249999999999998</c:v>
                </c:pt>
                <c:pt idx="215">
                  <c:v>0.66251157407407402</c:v>
                </c:pt>
                <c:pt idx="216">
                  <c:v>0.66252314814814817</c:v>
                </c:pt>
                <c:pt idx="217">
                  <c:v>0.66253472222222221</c:v>
                </c:pt>
                <c:pt idx="218">
                  <c:v>0.66254629629629636</c:v>
                </c:pt>
                <c:pt idx="219">
                  <c:v>0.66255787037037039</c:v>
                </c:pt>
                <c:pt idx="220">
                  <c:v>0.66256944444444443</c:v>
                </c:pt>
                <c:pt idx="221">
                  <c:v>0.66258101851851847</c:v>
                </c:pt>
                <c:pt idx="222">
                  <c:v>0.66259259259259262</c:v>
                </c:pt>
                <c:pt idx="223">
                  <c:v>0.66260416666666666</c:v>
                </c:pt>
                <c:pt idx="224">
                  <c:v>0.66261574074074081</c:v>
                </c:pt>
                <c:pt idx="225">
                  <c:v>0.66262731481481485</c:v>
                </c:pt>
                <c:pt idx="226">
                  <c:v>0.66263888888888889</c:v>
                </c:pt>
                <c:pt idx="227">
                  <c:v>0.66265046296296293</c:v>
                </c:pt>
                <c:pt idx="228">
                  <c:v>0.66266203703703697</c:v>
                </c:pt>
                <c:pt idx="229">
                  <c:v>0.66267361111111112</c:v>
                </c:pt>
                <c:pt idx="230">
                  <c:v>0.66268518518518515</c:v>
                </c:pt>
                <c:pt idx="231">
                  <c:v>0.6626967592592593</c:v>
                </c:pt>
                <c:pt idx="232">
                  <c:v>0.66270833333333334</c:v>
                </c:pt>
                <c:pt idx="233">
                  <c:v>0.66271990740740738</c:v>
                </c:pt>
                <c:pt idx="234">
                  <c:v>0.66273148148148142</c:v>
                </c:pt>
                <c:pt idx="235">
                  <c:v>0.66274305555555557</c:v>
                </c:pt>
                <c:pt idx="236">
                  <c:v>0.66275462962962961</c:v>
                </c:pt>
                <c:pt idx="237">
                  <c:v>0.66276620370370376</c:v>
                </c:pt>
                <c:pt idx="238">
                  <c:v>0.6627777777777778</c:v>
                </c:pt>
                <c:pt idx="239">
                  <c:v>0.66321759259259261</c:v>
                </c:pt>
                <c:pt idx="240">
                  <c:v>0.66322916666666665</c:v>
                </c:pt>
                <c:pt idx="241">
                  <c:v>0.66324074074074069</c:v>
                </c:pt>
                <c:pt idx="242">
                  <c:v>0.66325231481481484</c:v>
                </c:pt>
                <c:pt idx="243">
                  <c:v>0.66326388888888888</c:v>
                </c:pt>
                <c:pt idx="244">
                  <c:v>0.66327546296296302</c:v>
                </c:pt>
                <c:pt idx="245">
                  <c:v>0.66328703703703706</c:v>
                </c:pt>
                <c:pt idx="246">
                  <c:v>0.6632986111111111</c:v>
                </c:pt>
                <c:pt idx="247">
                  <c:v>0.66331018518518514</c:v>
                </c:pt>
                <c:pt idx="248">
                  <c:v>0.66332175925925929</c:v>
                </c:pt>
                <c:pt idx="249">
                  <c:v>0.66333333333333333</c:v>
                </c:pt>
                <c:pt idx="250">
                  <c:v>0.66334490740740748</c:v>
                </c:pt>
                <c:pt idx="251">
                  <c:v>0.66334490740740748</c:v>
                </c:pt>
                <c:pt idx="252">
                  <c:v>0.66335648148148152</c:v>
                </c:pt>
                <c:pt idx="253">
                  <c:v>0.66336805555555556</c:v>
                </c:pt>
                <c:pt idx="254">
                  <c:v>0.6633796296296296</c:v>
                </c:pt>
                <c:pt idx="255">
                  <c:v>0.66339120370370364</c:v>
                </c:pt>
                <c:pt idx="256">
                  <c:v>0.66340277777777779</c:v>
                </c:pt>
                <c:pt idx="257">
                  <c:v>0.66341435185185182</c:v>
                </c:pt>
                <c:pt idx="258">
                  <c:v>0.66342592592592597</c:v>
                </c:pt>
                <c:pt idx="259">
                  <c:v>0.66343750000000001</c:v>
                </c:pt>
                <c:pt idx="260">
                  <c:v>0.66344907407407405</c:v>
                </c:pt>
                <c:pt idx="261">
                  <c:v>0.66346064814814809</c:v>
                </c:pt>
                <c:pt idx="262">
                  <c:v>0.66347222222222224</c:v>
                </c:pt>
                <c:pt idx="263">
                  <c:v>0.66348379629629628</c:v>
                </c:pt>
                <c:pt idx="264">
                  <c:v>0.66349537037037043</c:v>
                </c:pt>
                <c:pt idx="265">
                  <c:v>0.66350694444444447</c:v>
                </c:pt>
                <c:pt idx="266">
                  <c:v>0.66351851851851851</c:v>
                </c:pt>
                <c:pt idx="267">
                  <c:v>0.66353009259259255</c:v>
                </c:pt>
                <c:pt idx="268">
                  <c:v>0.6635416666666667</c:v>
                </c:pt>
                <c:pt idx="269">
                  <c:v>0.66355324074074074</c:v>
                </c:pt>
                <c:pt idx="270">
                  <c:v>0.66356481481481489</c:v>
                </c:pt>
                <c:pt idx="271">
                  <c:v>0.66357638888888892</c:v>
                </c:pt>
                <c:pt idx="272">
                  <c:v>0.66358796296296296</c:v>
                </c:pt>
                <c:pt idx="273">
                  <c:v>0.663599537037037</c:v>
                </c:pt>
                <c:pt idx="274">
                  <c:v>0.66361111111111104</c:v>
                </c:pt>
                <c:pt idx="275">
                  <c:v>0.66362268518518519</c:v>
                </c:pt>
                <c:pt idx="276">
                  <c:v>0.66363425925925923</c:v>
                </c:pt>
                <c:pt idx="277">
                  <c:v>0.66364583333333338</c:v>
                </c:pt>
                <c:pt idx="278">
                  <c:v>0.66365740740740742</c:v>
                </c:pt>
                <c:pt idx="279">
                  <c:v>0.66366898148148146</c:v>
                </c:pt>
                <c:pt idx="280">
                  <c:v>0.6636805555555555</c:v>
                </c:pt>
                <c:pt idx="281">
                  <c:v>0.66369212962962965</c:v>
                </c:pt>
                <c:pt idx="282">
                  <c:v>0.66370370370370368</c:v>
                </c:pt>
                <c:pt idx="283">
                  <c:v>0.66371527777777783</c:v>
                </c:pt>
                <c:pt idx="284">
                  <c:v>0.66372685185185187</c:v>
                </c:pt>
              </c:numCache>
            </c:numRef>
          </c:xVal>
          <c:yVal>
            <c:numRef>
              <c:f>Sheet1!$D$2:$D$286</c:f>
              <c:numCache>
                <c:formatCode>General</c:formatCode>
                <c:ptCount val="285"/>
                <c:pt idx="0">
                  <c:v>17.827999999999999</c:v>
                </c:pt>
                <c:pt idx="1">
                  <c:v>17.919</c:v>
                </c:pt>
                <c:pt idx="2">
                  <c:v>18.013999999999999</c:v>
                </c:pt>
                <c:pt idx="3">
                  <c:v>18.117999999999999</c:v>
                </c:pt>
                <c:pt idx="4">
                  <c:v>18.207999999999998</c:v>
                </c:pt>
                <c:pt idx="5">
                  <c:v>18.184000000000001</c:v>
                </c:pt>
                <c:pt idx="6">
                  <c:v>18.158999999999999</c:v>
                </c:pt>
                <c:pt idx="7">
                  <c:v>18.225000000000001</c:v>
                </c:pt>
                <c:pt idx="8">
                  <c:v>18.184000000000001</c:v>
                </c:pt>
                <c:pt idx="9">
                  <c:v>18.177</c:v>
                </c:pt>
                <c:pt idx="10">
                  <c:v>18.195</c:v>
                </c:pt>
                <c:pt idx="11">
                  <c:v>18.170999999999999</c:v>
                </c:pt>
                <c:pt idx="12">
                  <c:v>18.201000000000001</c:v>
                </c:pt>
                <c:pt idx="13">
                  <c:v>18.172999999999998</c:v>
                </c:pt>
                <c:pt idx="14">
                  <c:v>18.024000000000001</c:v>
                </c:pt>
                <c:pt idx="15">
                  <c:v>17.984000000000002</c:v>
                </c:pt>
                <c:pt idx="16">
                  <c:v>17.86</c:v>
                </c:pt>
                <c:pt idx="17">
                  <c:v>17.815000000000001</c:v>
                </c:pt>
                <c:pt idx="18">
                  <c:v>17.773</c:v>
                </c:pt>
                <c:pt idx="19">
                  <c:v>17.68</c:v>
                </c:pt>
                <c:pt idx="20">
                  <c:v>17.649999999999999</c:v>
                </c:pt>
                <c:pt idx="21">
                  <c:v>17.556999999999999</c:v>
                </c:pt>
                <c:pt idx="22">
                  <c:v>17.716000000000001</c:v>
                </c:pt>
                <c:pt idx="23">
                  <c:v>17.603000000000002</c:v>
                </c:pt>
                <c:pt idx="24">
                  <c:v>17.597000000000001</c:v>
                </c:pt>
                <c:pt idx="25">
                  <c:v>17.637</c:v>
                </c:pt>
                <c:pt idx="26">
                  <c:v>17.658000000000001</c:v>
                </c:pt>
                <c:pt idx="27">
                  <c:v>17.762</c:v>
                </c:pt>
                <c:pt idx="28">
                  <c:v>17.766999999999999</c:v>
                </c:pt>
                <c:pt idx="29">
                  <c:v>17.8</c:v>
                </c:pt>
                <c:pt idx="30">
                  <c:v>17.788</c:v>
                </c:pt>
                <c:pt idx="31">
                  <c:v>17.798999999999999</c:v>
                </c:pt>
                <c:pt idx="32">
                  <c:v>17.797000000000001</c:v>
                </c:pt>
                <c:pt idx="33">
                  <c:v>17.809999999999999</c:v>
                </c:pt>
                <c:pt idx="34">
                  <c:v>17.812999999999999</c:v>
                </c:pt>
                <c:pt idx="35">
                  <c:v>17.792999999999999</c:v>
                </c:pt>
                <c:pt idx="36">
                  <c:v>17.797000000000001</c:v>
                </c:pt>
                <c:pt idx="37">
                  <c:v>17.800999999999998</c:v>
                </c:pt>
                <c:pt idx="38">
                  <c:v>17.815000000000001</c:v>
                </c:pt>
                <c:pt idx="39">
                  <c:v>17.802</c:v>
                </c:pt>
                <c:pt idx="40">
                  <c:v>17.795000000000002</c:v>
                </c:pt>
                <c:pt idx="41">
                  <c:v>17.797000000000001</c:v>
                </c:pt>
                <c:pt idx="42">
                  <c:v>17.716000000000001</c:v>
                </c:pt>
                <c:pt idx="43">
                  <c:v>17.585999999999999</c:v>
                </c:pt>
                <c:pt idx="44">
                  <c:v>17.579000000000001</c:v>
                </c:pt>
                <c:pt idx="45">
                  <c:v>17.515000000000001</c:v>
                </c:pt>
                <c:pt idx="46">
                  <c:v>17.591999999999999</c:v>
                </c:pt>
                <c:pt idx="47">
                  <c:v>17.497</c:v>
                </c:pt>
                <c:pt idx="48">
                  <c:v>17.539000000000001</c:v>
                </c:pt>
                <c:pt idx="49">
                  <c:v>17.626999999999999</c:v>
                </c:pt>
                <c:pt idx="50">
                  <c:v>17.59</c:v>
                </c:pt>
                <c:pt idx="51">
                  <c:v>17.542000000000002</c:v>
                </c:pt>
                <c:pt idx="52">
                  <c:v>17.588000000000001</c:v>
                </c:pt>
                <c:pt idx="53">
                  <c:v>17.574000000000002</c:v>
                </c:pt>
                <c:pt idx="54">
                  <c:v>17.443999999999999</c:v>
                </c:pt>
                <c:pt idx="55">
                  <c:v>17.395</c:v>
                </c:pt>
                <c:pt idx="56">
                  <c:v>17.361000000000001</c:v>
                </c:pt>
                <c:pt idx="57">
                  <c:v>17.300999999999998</c:v>
                </c:pt>
                <c:pt idx="58">
                  <c:v>17.231000000000002</c:v>
                </c:pt>
                <c:pt idx="59">
                  <c:v>17.125</c:v>
                </c:pt>
                <c:pt idx="60">
                  <c:v>17.062000000000001</c:v>
                </c:pt>
                <c:pt idx="61">
                  <c:v>17.065999999999999</c:v>
                </c:pt>
                <c:pt idx="62">
                  <c:v>17.059000000000001</c:v>
                </c:pt>
                <c:pt idx="63">
                  <c:v>17.079000000000001</c:v>
                </c:pt>
                <c:pt idx="64">
                  <c:v>17.181000000000001</c:v>
                </c:pt>
                <c:pt idx="65">
                  <c:v>17.327999999999999</c:v>
                </c:pt>
                <c:pt idx="66">
                  <c:v>17.422000000000001</c:v>
                </c:pt>
                <c:pt idx="67">
                  <c:v>17.515000000000001</c:v>
                </c:pt>
                <c:pt idx="68">
                  <c:v>17.605</c:v>
                </c:pt>
                <c:pt idx="69">
                  <c:v>17.702000000000002</c:v>
                </c:pt>
                <c:pt idx="70">
                  <c:v>17.760000000000002</c:v>
                </c:pt>
                <c:pt idx="71">
                  <c:v>17.777000000000001</c:v>
                </c:pt>
                <c:pt idx="72">
                  <c:v>17.718</c:v>
                </c:pt>
                <c:pt idx="73">
                  <c:v>17.606999999999999</c:v>
                </c:pt>
                <c:pt idx="74">
                  <c:v>17.553000000000001</c:v>
                </c:pt>
                <c:pt idx="75">
                  <c:v>17.506</c:v>
                </c:pt>
                <c:pt idx="76">
                  <c:v>17.481999999999999</c:v>
                </c:pt>
                <c:pt idx="77">
                  <c:v>17.422000000000001</c:v>
                </c:pt>
                <c:pt idx="78">
                  <c:v>17.353000000000002</c:v>
                </c:pt>
                <c:pt idx="79">
                  <c:v>17.207999999999998</c:v>
                </c:pt>
                <c:pt idx="80">
                  <c:v>17.129000000000001</c:v>
                </c:pt>
                <c:pt idx="81">
                  <c:v>17.033999999999999</c:v>
                </c:pt>
                <c:pt idx="82">
                  <c:v>16.995999999999999</c:v>
                </c:pt>
                <c:pt idx="83">
                  <c:v>16.986000000000001</c:v>
                </c:pt>
                <c:pt idx="84">
                  <c:v>16.948</c:v>
                </c:pt>
                <c:pt idx="85">
                  <c:v>16.995000000000001</c:v>
                </c:pt>
                <c:pt idx="86">
                  <c:v>16.972999999999999</c:v>
                </c:pt>
                <c:pt idx="87">
                  <c:v>16.97</c:v>
                </c:pt>
                <c:pt idx="88">
                  <c:v>16.991</c:v>
                </c:pt>
                <c:pt idx="89">
                  <c:v>17.023</c:v>
                </c:pt>
                <c:pt idx="90">
                  <c:v>17.027999999999999</c:v>
                </c:pt>
                <c:pt idx="91">
                  <c:v>17.045999999999999</c:v>
                </c:pt>
                <c:pt idx="92">
                  <c:v>17.084</c:v>
                </c:pt>
                <c:pt idx="93">
                  <c:v>17.225999999999999</c:v>
                </c:pt>
                <c:pt idx="94">
                  <c:v>17.318999999999999</c:v>
                </c:pt>
                <c:pt idx="95">
                  <c:v>17.332000000000001</c:v>
                </c:pt>
                <c:pt idx="96">
                  <c:v>17.399999999999999</c:v>
                </c:pt>
                <c:pt idx="97">
                  <c:v>17.402000000000001</c:v>
                </c:pt>
                <c:pt idx="98">
                  <c:v>17.471</c:v>
                </c:pt>
                <c:pt idx="99">
                  <c:v>17.791</c:v>
                </c:pt>
                <c:pt idx="100">
                  <c:v>17.802</c:v>
                </c:pt>
                <c:pt idx="101">
                  <c:v>17.88</c:v>
                </c:pt>
                <c:pt idx="102">
                  <c:v>18.023</c:v>
                </c:pt>
                <c:pt idx="103">
                  <c:v>18.123999999999999</c:v>
                </c:pt>
                <c:pt idx="104">
                  <c:v>18.186</c:v>
                </c:pt>
                <c:pt idx="105">
                  <c:v>18.242000000000001</c:v>
                </c:pt>
                <c:pt idx="106">
                  <c:v>18.321000000000002</c:v>
                </c:pt>
                <c:pt idx="107">
                  <c:v>18.372</c:v>
                </c:pt>
                <c:pt idx="108">
                  <c:v>18.452000000000002</c:v>
                </c:pt>
                <c:pt idx="109">
                  <c:v>18.422999999999998</c:v>
                </c:pt>
                <c:pt idx="110">
                  <c:v>18.437000000000001</c:v>
                </c:pt>
                <c:pt idx="111">
                  <c:v>18.472000000000001</c:v>
                </c:pt>
                <c:pt idx="112">
                  <c:v>18.475000000000001</c:v>
                </c:pt>
                <c:pt idx="113">
                  <c:v>18.547000000000001</c:v>
                </c:pt>
                <c:pt idx="114">
                  <c:v>18.643000000000001</c:v>
                </c:pt>
                <c:pt idx="115">
                  <c:v>18.63</c:v>
                </c:pt>
                <c:pt idx="116">
                  <c:v>18.77</c:v>
                </c:pt>
                <c:pt idx="117">
                  <c:v>18.763999999999999</c:v>
                </c:pt>
                <c:pt idx="118">
                  <c:v>18.768000000000001</c:v>
                </c:pt>
                <c:pt idx="119">
                  <c:v>18.728000000000002</c:v>
                </c:pt>
                <c:pt idx="120">
                  <c:v>18.652999999999999</c:v>
                </c:pt>
                <c:pt idx="121">
                  <c:v>18.667999999999999</c:v>
                </c:pt>
                <c:pt idx="122">
                  <c:v>18.809999999999999</c:v>
                </c:pt>
                <c:pt idx="123">
                  <c:v>18.82</c:v>
                </c:pt>
                <c:pt idx="124">
                  <c:v>18.748999999999999</c:v>
                </c:pt>
                <c:pt idx="125">
                  <c:v>18.559999999999999</c:v>
                </c:pt>
                <c:pt idx="126">
                  <c:v>18.48</c:v>
                </c:pt>
                <c:pt idx="127">
                  <c:v>18.396999999999998</c:v>
                </c:pt>
                <c:pt idx="128">
                  <c:v>18.395</c:v>
                </c:pt>
                <c:pt idx="129">
                  <c:v>18.393000000000001</c:v>
                </c:pt>
                <c:pt idx="130">
                  <c:v>18.324999999999999</c:v>
                </c:pt>
                <c:pt idx="131">
                  <c:v>18.242000000000001</c:v>
                </c:pt>
                <c:pt idx="132">
                  <c:v>18.122</c:v>
                </c:pt>
                <c:pt idx="133">
                  <c:v>17.896999999999998</c:v>
                </c:pt>
                <c:pt idx="134">
                  <c:v>17.812000000000001</c:v>
                </c:pt>
                <c:pt idx="135">
                  <c:v>17.795000000000002</c:v>
                </c:pt>
                <c:pt idx="136">
                  <c:v>17.788</c:v>
                </c:pt>
                <c:pt idx="137">
                  <c:v>17.789000000000001</c:v>
                </c:pt>
                <c:pt idx="138">
                  <c:v>17.798999999999999</c:v>
                </c:pt>
                <c:pt idx="139">
                  <c:v>17.812000000000001</c:v>
                </c:pt>
                <c:pt idx="140">
                  <c:v>17.806000000000001</c:v>
                </c:pt>
                <c:pt idx="141">
                  <c:v>17.931999999999999</c:v>
                </c:pt>
                <c:pt idx="142">
                  <c:v>18.096</c:v>
                </c:pt>
                <c:pt idx="143">
                  <c:v>18.169</c:v>
                </c:pt>
                <c:pt idx="144">
                  <c:v>18.28</c:v>
                </c:pt>
                <c:pt idx="145">
                  <c:v>17.510999999999999</c:v>
                </c:pt>
                <c:pt idx="146">
                  <c:v>17.59</c:v>
                </c:pt>
                <c:pt idx="147">
                  <c:v>17.687000000000001</c:v>
                </c:pt>
                <c:pt idx="148">
                  <c:v>17.798999999999999</c:v>
                </c:pt>
                <c:pt idx="149">
                  <c:v>17.823</c:v>
                </c:pt>
                <c:pt idx="150">
                  <c:v>17.869</c:v>
                </c:pt>
                <c:pt idx="151">
                  <c:v>17.994</c:v>
                </c:pt>
                <c:pt idx="152">
                  <c:v>18.094000000000001</c:v>
                </c:pt>
                <c:pt idx="153">
                  <c:v>18.202999999999999</c:v>
                </c:pt>
                <c:pt idx="154">
                  <c:v>18.225000000000001</c:v>
                </c:pt>
                <c:pt idx="155">
                  <c:v>18.25</c:v>
                </c:pt>
                <c:pt idx="156">
                  <c:v>18.218</c:v>
                </c:pt>
                <c:pt idx="157">
                  <c:v>18.257000000000001</c:v>
                </c:pt>
                <c:pt idx="158">
                  <c:v>18.233000000000001</c:v>
                </c:pt>
                <c:pt idx="159">
                  <c:v>18.245999999999999</c:v>
                </c:pt>
                <c:pt idx="160">
                  <c:v>18.234999999999999</c:v>
                </c:pt>
                <c:pt idx="161">
                  <c:v>18.239000000000001</c:v>
                </c:pt>
                <c:pt idx="162">
                  <c:v>18.207999999999998</c:v>
                </c:pt>
                <c:pt idx="163">
                  <c:v>18.289000000000001</c:v>
                </c:pt>
                <c:pt idx="164">
                  <c:v>18.295000000000002</c:v>
                </c:pt>
                <c:pt idx="165">
                  <c:v>18.318000000000001</c:v>
                </c:pt>
                <c:pt idx="166">
                  <c:v>18.276</c:v>
                </c:pt>
                <c:pt idx="167">
                  <c:v>18.341999999999999</c:v>
                </c:pt>
                <c:pt idx="168">
                  <c:v>18.25</c:v>
                </c:pt>
                <c:pt idx="169">
                  <c:v>18.254000000000001</c:v>
                </c:pt>
                <c:pt idx="170">
                  <c:v>18.221</c:v>
                </c:pt>
                <c:pt idx="171">
                  <c:v>18.221</c:v>
                </c:pt>
                <c:pt idx="172">
                  <c:v>18.225000000000001</c:v>
                </c:pt>
                <c:pt idx="173">
                  <c:v>18.234999999999999</c:v>
                </c:pt>
                <c:pt idx="174">
                  <c:v>18.276</c:v>
                </c:pt>
                <c:pt idx="175">
                  <c:v>18.231000000000002</c:v>
                </c:pt>
                <c:pt idx="176">
                  <c:v>18.282</c:v>
                </c:pt>
                <c:pt idx="177">
                  <c:v>18.350999999999999</c:v>
                </c:pt>
                <c:pt idx="178">
                  <c:v>18.443999999999999</c:v>
                </c:pt>
                <c:pt idx="179">
                  <c:v>18.393000000000001</c:v>
                </c:pt>
                <c:pt idx="180">
                  <c:v>18.396999999999998</c:v>
                </c:pt>
                <c:pt idx="181">
                  <c:v>18.369</c:v>
                </c:pt>
                <c:pt idx="182">
                  <c:v>18.405999999999999</c:v>
                </c:pt>
                <c:pt idx="183">
                  <c:v>18.396999999999998</c:v>
                </c:pt>
                <c:pt idx="184">
                  <c:v>18.442</c:v>
                </c:pt>
                <c:pt idx="185">
                  <c:v>18.454000000000001</c:v>
                </c:pt>
                <c:pt idx="186">
                  <c:v>18.491</c:v>
                </c:pt>
                <c:pt idx="187">
                  <c:v>18.443999999999999</c:v>
                </c:pt>
                <c:pt idx="188">
                  <c:v>18.465</c:v>
                </c:pt>
                <c:pt idx="189">
                  <c:v>18.446000000000002</c:v>
                </c:pt>
                <c:pt idx="190">
                  <c:v>18.547000000000001</c:v>
                </c:pt>
                <c:pt idx="191">
                  <c:v>18.53</c:v>
                </c:pt>
                <c:pt idx="192">
                  <c:v>18.327000000000002</c:v>
                </c:pt>
                <c:pt idx="193">
                  <c:v>18.347999999999999</c:v>
                </c:pt>
                <c:pt idx="194">
                  <c:v>18.37</c:v>
                </c:pt>
                <c:pt idx="195">
                  <c:v>18.402999999999999</c:v>
                </c:pt>
                <c:pt idx="196">
                  <c:v>18.347999999999999</c:v>
                </c:pt>
                <c:pt idx="197">
                  <c:v>18.309999999999999</c:v>
                </c:pt>
                <c:pt idx="198">
                  <c:v>18.276</c:v>
                </c:pt>
                <c:pt idx="199">
                  <c:v>18.253</c:v>
                </c:pt>
                <c:pt idx="200">
                  <c:v>18.257000000000001</c:v>
                </c:pt>
                <c:pt idx="201">
                  <c:v>18.260999999999999</c:v>
                </c:pt>
                <c:pt idx="202">
                  <c:v>18.221</c:v>
                </c:pt>
                <c:pt idx="203">
                  <c:v>18.164000000000001</c:v>
                </c:pt>
                <c:pt idx="204">
                  <c:v>18.167000000000002</c:v>
                </c:pt>
                <c:pt idx="205">
                  <c:v>18.207999999999998</c:v>
                </c:pt>
                <c:pt idx="206">
                  <c:v>18.178000000000001</c:v>
                </c:pt>
                <c:pt idx="207">
                  <c:v>18.181999999999999</c:v>
                </c:pt>
                <c:pt idx="208">
                  <c:v>18.135000000000002</c:v>
                </c:pt>
                <c:pt idx="209">
                  <c:v>18.074000000000002</c:v>
                </c:pt>
                <c:pt idx="210">
                  <c:v>18.119</c:v>
                </c:pt>
                <c:pt idx="211">
                  <c:v>18.059000000000001</c:v>
                </c:pt>
                <c:pt idx="212">
                  <c:v>18.065000000000001</c:v>
                </c:pt>
                <c:pt idx="213">
                  <c:v>18.117999999999999</c:v>
                </c:pt>
                <c:pt idx="214">
                  <c:v>18.145</c:v>
                </c:pt>
                <c:pt idx="215">
                  <c:v>18.145</c:v>
                </c:pt>
                <c:pt idx="216">
                  <c:v>18.221</c:v>
                </c:pt>
                <c:pt idx="217">
                  <c:v>18.216000000000001</c:v>
                </c:pt>
                <c:pt idx="218">
                  <c:v>18.218</c:v>
                </c:pt>
                <c:pt idx="219">
                  <c:v>18.234999999999999</c:v>
                </c:pt>
                <c:pt idx="220">
                  <c:v>18.201000000000001</c:v>
                </c:pt>
                <c:pt idx="221">
                  <c:v>18.236999999999998</c:v>
                </c:pt>
                <c:pt idx="222">
                  <c:v>18.271000000000001</c:v>
                </c:pt>
                <c:pt idx="223">
                  <c:v>18.253</c:v>
                </c:pt>
                <c:pt idx="224">
                  <c:v>18.207999999999998</c:v>
                </c:pt>
                <c:pt idx="225">
                  <c:v>18.199000000000002</c:v>
                </c:pt>
                <c:pt idx="226">
                  <c:v>18.21</c:v>
                </c:pt>
                <c:pt idx="227">
                  <c:v>18.199000000000002</c:v>
                </c:pt>
                <c:pt idx="228">
                  <c:v>18.132999999999999</c:v>
                </c:pt>
                <c:pt idx="229">
                  <c:v>18.135000000000002</c:v>
                </c:pt>
                <c:pt idx="230">
                  <c:v>17.782</c:v>
                </c:pt>
                <c:pt idx="231">
                  <c:v>17.274000000000001</c:v>
                </c:pt>
                <c:pt idx="232">
                  <c:v>16.89</c:v>
                </c:pt>
                <c:pt idx="233">
                  <c:v>16.734000000000002</c:v>
                </c:pt>
                <c:pt idx="234">
                  <c:v>16.652999999999999</c:v>
                </c:pt>
                <c:pt idx="235">
                  <c:v>16.696000000000002</c:v>
                </c:pt>
                <c:pt idx="236">
                  <c:v>16.405000000000001</c:v>
                </c:pt>
                <c:pt idx="237">
                  <c:v>16.341000000000001</c:v>
                </c:pt>
                <c:pt idx="238">
                  <c:v>16.288</c:v>
                </c:pt>
                <c:pt idx="239">
                  <c:v>18.035</c:v>
                </c:pt>
                <c:pt idx="240">
                  <c:v>18.07</c:v>
                </c:pt>
                <c:pt idx="241">
                  <c:v>18.074000000000002</c:v>
                </c:pt>
                <c:pt idx="242">
                  <c:v>18.135000000000002</c:v>
                </c:pt>
                <c:pt idx="243">
                  <c:v>18.202999999999999</c:v>
                </c:pt>
                <c:pt idx="244">
                  <c:v>18.173999999999999</c:v>
                </c:pt>
                <c:pt idx="245">
                  <c:v>18.172999999999998</c:v>
                </c:pt>
                <c:pt idx="246">
                  <c:v>18.172999999999998</c:v>
                </c:pt>
                <c:pt idx="247">
                  <c:v>18.175999999999998</c:v>
                </c:pt>
                <c:pt idx="248">
                  <c:v>18.263000000000002</c:v>
                </c:pt>
                <c:pt idx="249">
                  <c:v>18.196999999999999</c:v>
                </c:pt>
                <c:pt idx="250">
                  <c:v>18.329000000000001</c:v>
                </c:pt>
                <c:pt idx="251">
                  <c:v>18.352</c:v>
                </c:pt>
                <c:pt idx="252">
                  <c:v>18.234999999999999</c:v>
                </c:pt>
                <c:pt idx="253">
                  <c:v>18.190999999999999</c:v>
                </c:pt>
                <c:pt idx="254">
                  <c:v>17.981000000000002</c:v>
                </c:pt>
                <c:pt idx="255">
                  <c:v>17.835999999999999</c:v>
                </c:pt>
                <c:pt idx="256">
                  <c:v>17.802</c:v>
                </c:pt>
                <c:pt idx="257">
                  <c:v>17.683</c:v>
                </c:pt>
                <c:pt idx="258">
                  <c:v>17.603000000000002</c:v>
                </c:pt>
                <c:pt idx="259">
                  <c:v>17.489999999999998</c:v>
                </c:pt>
                <c:pt idx="260">
                  <c:v>17.506</c:v>
                </c:pt>
                <c:pt idx="261">
                  <c:v>17.532</c:v>
                </c:pt>
                <c:pt idx="262">
                  <c:v>17.484000000000002</c:v>
                </c:pt>
                <c:pt idx="263">
                  <c:v>17.462</c:v>
                </c:pt>
                <c:pt idx="264">
                  <c:v>17.536999999999999</c:v>
                </c:pt>
                <c:pt idx="265">
                  <c:v>17.655999999999999</c:v>
                </c:pt>
                <c:pt idx="266">
                  <c:v>17.806000000000001</c:v>
                </c:pt>
                <c:pt idx="267">
                  <c:v>17.951000000000001</c:v>
                </c:pt>
                <c:pt idx="268">
                  <c:v>18.128</c:v>
                </c:pt>
                <c:pt idx="269">
                  <c:v>18.248000000000001</c:v>
                </c:pt>
                <c:pt idx="270">
                  <c:v>18.334</c:v>
                </c:pt>
                <c:pt idx="271">
                  <c:v>18.446000000000002</c:v>
                </c:pt>
                <c:pt idx="272">
                  <c:v>18.600000000000001</c:v>
                </c:pt>
                <c:pt idx="273">
                  <c:v>18.843</c:v>
                </c:pt>
                <c:pt idx="274">
                  <c:v>18.983000000000001</c:v>
                </c:pt>
                <c:pt idx="275">
                  <c:v>18.599</c:v>
                </c:pt>
                <c:pt idx="276">
                  <c:v>18.376000000000001</c:v>
                </c:pt>
                <c:pt idx="277">
                  <c:v>18.298999999999999</c:v>
                </c:pt>
                <c:pt idx="278">
                  <c:v>18.187999999999999</c:v>
                </c:pt>
                <c:pt idx="279">
                  <c:v>18.154</c:v>
                </c:pt>
                <c:pt idx="280">
                  <c:v>18.071999999999999</c:v>
                </c:pt>
                <c:pt idx="281">
                  <c:v>18.013000000000002</c:v>
                </c:pt>
                <c:pt idx="282">
                  <c:v>17.940000000000001</c:v>
                </c:pt>
                <c:pt idx="283">
                  <c:v>17.803000000000001</c:v>
                </c:pt>
                <c:pt idx="284">
                  <c:v>17.795000000000002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D5E-439A-BDA3-1764A79BE7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18.43</c:v>
                      </c:pt>
                      <c:pt idx="1">
                        <c:v>18.43</c:v>
                      </c:pt>
                      <c:pt idx="2">
                        <c:v>18.45</c:v>
                      </c:pt>
                      <c:pt idx="3">
                        <c:v>18.45</c:v>
                      </c:pt>
                      <c:pt idx="4">
                        <c:v>18.45</c:v>
                      </c:pt>
                      <c:pt idx="5">
                        <c:v>18.45</c:v>
                      </c:pt>
                      <c:pt idx="6">
                        <c:v>18.45</c:v>
                      </c:pt>
                      <c:pt idx="7">
                        <c:v>18.47</c:v>
                      </c:pt>
                      <c:pt idx="8">
                        <c:v>18.47</c:v>
                      </c:pt>
                      <c:pt idx="9">
                        <c:v>18.489999999999998</c:v>
                      </c:pt>
                      <c:pt idx="10">
                        <c:v>18.489999999999998</c:v>
                      </c:pt>
                      <c:pt idx="11">
                        <c:v>18.489999999999998</c:v>
                      </c:pt>
                      <c:pt idx="12">
                        <c:v>18.45</c:v>
                      </c:pt>
                      <c:pt idx="13">
                        <c:v>18.47</c:v>
                      </c:pt>
                      <c:pt idx="14">
                        <c:v>18.45</c:v>
                      </c:pt>
                      <c:pt idx="15">
                        <c:v>18.43</c:v>
                      </c:pt>
                      <c:pt idx="16">
                        <c:v>18.41</c:v>
                      </c:pt>
                      <c:pt idx="17">
                        <c:v>18.39</c:v>
                      </c:pt>
                      <c:pt idx="18">
                        <c:v>18.37</c:v>
                      </c:pt>
                      <c:pt idx="19">
                        <c:v>18.350000000000001</c:v>
                      </c:pt>
                      <c:pt idx="20">
                        <c:v>18.329999999999998</c:v>
                      </c:pt>
                      <c:pt idx="21">
                        <c:v>18.309999999999999</c:v>
                      </c:pt>
                      <c:pt idx="22">
                        <c:v>18.329999999999998</c:v>
                      </c:pt>
                      <c:pt idx="23">
                        <c:v>18.29</c:v>
                      </c:pt>
                      <c:pt idx="24">
                        <c:v>18.27</c:v>
                      </c:pt>
                      <c:pt idx="25">
                        <c:v>18.25</c:v>
                      </c:pt>
                      <c:pt idx="26">
                        <c:v>18.27</c:v>
                      </c:pt>
                      <c:pt idx="27">
                        <c:v>18.23</c:v>
                      </c:pt>
                      <c:pt idx="28">
                        <c:v>18.25</c:v>
                      </c:pt>
                      <c:pt idx="29">
                        <c:v>18.25</c:v>
                      </c:pt>
                      <c:pt idx="30">
                        <c:v>18.27</c:v>
                      </c:pt>
                      <c:pt idx="31">
                        <c:v>18.27</c:v>
                      </c:pt>
                      <c:pt idx="32">
                        <c:v>18.25</c:v>
                      </c:pt>
                      <c:pt idx="33">
                        <c:v>18.27</c:v>
                      </c:pt>
                      <c:pt idx="34">
                        <c:v>18.27</c:v>
                      </c:pt>
                      <c:pt idx="35">
                        <c:v>18.27</c:v>
                      </c:pt>
                      <c:pt idx="36">
                        <c:v>18.309999999999999</c:v>
                      </c:pt>
                      <c:pt idx="37">
                        <c:v>18.27</c:v>
                      </c:pt>
                      <c:pt idx="38">
                        <c:v>18.27</c:v>
                      </c:pt>
                      <c:pt idx="39">
                        <c:v>18.25</c:v>
                      </c:pt>
                      <c:pt idx="40">
                        <c:v>18.25</c:v>
                      </c:pt>
                      <c:pt idx="41">
                        <c:v>18.23</c:v>
                      </c:pt>
                      <c:pt idx="42">
                        <c:v>18.21</c:v>
                      </c:pt>
                      <c:pt idx="43">
                        <c:v>18.190000000000001</c:v>
                      </c:pt>
                      <c:pt idx="44">
                        <c:v>18.190000000000001</c:v>
                      </c:pt>
                      <c:pt idx="45">
                        <c:v>18.170000000000002</c:v>
                      </c:pt>
                      <c:pt idx="46">
                        <c:v>18.149999999999999</c:v>
                      </c:pt>
                      <c:pt idx="47">
                        <c:v>17.53</c:v>
                      </c:pt>
                      <c:pt idx="48">
                        <c:v>17.55</c:v>
                      </c:pt>
                      <c:pt idx="49">
                        <c:v>17.53</c:v>
                      </c:pt>
                      <c:pt idx="50">
                        <c:v>17.55</c:v>
                      </c:pt>
                      <c:pt idx="51">
                        <c:v>17.55</c:v>
                      </c:pt>
                      <c:pt idx="52">
                        <c:v>17.55</c:v>
                      </c:pt>
                      <c:pt idx="53">
                        <c:v>17.55</c:v>
                      </c:pt>
                      <c:pt idx="54">
                        <c:v>17.53</c:v>
                      </c:pt>
                      <c:pt idx="55">
                        <c:v>17.53</c:v>
                      </c:pt>
                      <c:pt idx="56">
                        <c:v>17.55</c:v>
                      </c:pt>
                      <c:pt idx="57">
                        <c:v>17.55</c:v>
                      </c:pt>
                      <c:pt idx="58">
                        <c:v>17.53</c:v>
                      </c:pt>
                      <c:pt idx="59">
                        <c:v>17.53</c:v>
                      </c:pt>
                      <c:pt idx="60">
                        <c:v>17.53</c:v>
                      </c:pt>
                      <c:pt idx="61">
                        <c:v>17.53</c:v>
                      </c:pt>
                      <c:pt idx="62">
                        <c:v>17.53</c:v>
                      </c:pt>
                      <c:pt idx="63">
                        <c:v>17.55</c:v>
                      </c:pt>
                      <c:pt idx="64">
                        <c:v>17.53</c:v>
                      </c:pt>
                      <c:pt idx="65">
                        <c:v>17.55</c:v>
                      </c:pt>
                      <c:pt idx="66">
                        <c:v>17.57</c:v>
                      </c:pt>
                      <c:pt idx="67">
                        <c:v>17.57</c:v>
                      </c:pt>
                      <c:pt idx="68">
                        <c:v>17.59</c:v>
                      </c:pt>
                      <c:pt idx="69">
                        <c:v>17.59</c:v>
                      </c:pt>
                      <c:pt idx="70">
                        <c:v>17.57</c:v>
                      </c:pt>
                      <c:pt idx="71">
                        <c:v>17.59</c:v>
                      </c:pt>
                      <c:pt idx="72">
                        <c:v>17.59</c:v>
                      </c:pt>
                      <c:pt idx="73">
                        <c:v>17.59</c:v>
                      </c:pt>
                      <c:pt idx="74">
                        <c:v>17.59</c:v>
                      </c:pt>
                      <c:pt idx="75">
                        <c:v>17.59</c:v>
                      </c:pt>
                      <c:pt idx="76">
                        <c:v>17.59</c:v>
                      </c:pt>
                      <c:pt idx="77">
                        <c:v>17.57</c:v>
                      </c:pt>
                      <c:pt idx="78">
                        <c:v>17.57</c:v>
                      </c:pt>
                      <c:pt idx="79">
                        <c:v>17.57</c:v>
                      </c:pt>
                      <c:pt idx="80">
                        <c:v>17.57</c:v>
                      </c:pt>
                      <c:pt idx="81">
                        <c:v>17.57</c:v>
                      </c:pt>
                      <c:pt idx="82">
                        <c:v>17.55</c:v>
                      </c:pt>
                      <c:pt idx="83">
                        <c:v>17.55</c:v>
                      </c:pt>
                      <c:pt idx="84">
                        <c:v>17.55</c:v>
                      </c:pt>
                      <c:pt idx="85">
                        <c:v>17.53</c:v>
                      </c:pt>
                      <c:pt idx="86">
                        <c:v>17.53</c:v>
                      </c:pt>
                      <c:pt idx="87">
                        <c:v>17.53</c:v>
                      </c:pt>
                      <c:pt idx="88">
                        <c:v>17.53</c:v>
                      </c:pt>
                      <c:pt idx="89">
                        <c:v>17.53</c:v>
                      </c:pt>
                      <c:pt idx="90">
                        <c:v>17.53</c:v>
                      </c:pt>
                      <c:pt idx="91">
                        <c:v>17.53</c:v>
                      </c:pt>
                      <c:pt idx="92">
                        <c:v>17.53</c:v>
                      </c:pt>
                      <c:pt idx="93">
                        <c:v>17.510000000000002</c:v>
                      </c:pt>
                      <c:pt idx="94">
                        <c:v>17.53</c:v>
                      </c:pt>
                      <c:pt idx="95">
                        <c:v>17.53</c:v>
                      </c:pt>
                      <c:pt idx="96">
                        <c:v>17.53</c:v>
                      </c:pt>
                      <c:pt idx="97">
                        <c:v>17.55</c:v>
                      </c:pt>
                      <c:pt idx="98">
                        <c:v>17.53</c:v>
                      </c:pt>
                      <c:pt idx="99">
                        <c:v>17.47</c:v>
                      </c:pt>
                      <c:pt idx="100">
                        <c:v>17.489999999999998</c:v>
                      </c:pt>
                      <c:pt idx="101">
                        <c:v>17.510000000000002</c:v>
                      </c:pt>
                      <c:pt idx="102">
                        <c:v>17.510000000000002</c:v>
                      </c:pt>
                      <c:pt idx="103">
                        <c:v>17.53</c:v>
                      </c:pt>
                      <c:pt idx="104">
                        <c:v>17.55</c:v>
                      </c:pt>
                      <c:pt idx="105">
                        <c:v>17.55</c:v>
                      </c:pt>
                      <c:pt idx="106">
                        <c:v>17.55</c:v>
                      </c:pt>
                      <c:pt idx="107">
                        <c:v>17.57</c:v>
                      </c:pt>
                      <c:pt idx="108">
                        <c:v>17.57</c:v>
                      </c:pt>
                      <c:pt idx="109">
                        <c:v>17.59</c:v>
                      </c:pt>
                      <c:pt idx="110">
                        <c:v>17.61</c:v>
                      </c:pt>
                      <c:pt idx="111">
                        <c:v>17.61</c:v>
                      </c:pt>
                      <c:pt idx="112">
                        <c:v>17.63</c:v>
                      </c:pt>
                      <c:pt idx="113">
                        <c:v>17.63</c:v>
                      </c:pt>
                      <c:pt idx="114">
                        <c:v>17.670000000000002</c:v>
                      </c:pt>
                      <c:pt idx="115">
                        <c:v>17.649999999999999</c:v>
                      </c:pt>
                      <c:pt idx="116">
                        <c:v>17.690000000000001</c:v>
                      </c:pt>
                      <c:pt idx="117">
                        <c:v>17.690000000000001</c:v>
                      </c:pt>
                      <c:pt idx="118">
                        <c:v>17.71</c:v>
                      </c:pt>
                      <c:pt idx="119">
                        <c:v>17.73</c:v>
                      </c:pt>
                      <c:pt idx="120">
                        <c:v>17.73</c:v>
                      </c:pt>
                      <c:pt idx="121">
                        <c:v>17.73</c:v>
                      </c:pt>
                      <c:pt idx="122">
                        <c:v>17.75</c:v>
                      </c:pt>
                      <c:pt idx="123">
                        <c:v>17.73</c:v>
                      </c:pt>
                      <c:pt idx="124">
                        <c:v>17.75</c:v>
                      </c:pt>
                      <c:pt idx="125">
                        <c:v>17.77</c:v>
                      </c:pt>
                      <c:pt idx="126">
                        <c:v>17.75</c:v>
                      </c:pt>
                      <c:pt idx="127">
                        <c:v>17.79</c:v>
                      </c:pt>
                      <c:pt idx="128">
                        <c:v>17.77</c:v>
                      </c:pt>
                      <c:pt idx="129">
                        <c:v>17.77</c:v>
                      </c:pt>
                      <c:pt idx="130">
                        <c:v>17.79</c:v>
                      </c:pt>
                      <c:pt idx="131">
                        <c:v>17.79</c:v>
                      </c:pt>
                      <c:pt idx="132">
                        <c:v>17.79</c:v>
                      </c:pt>
                      <c:pt idx="133">
                        <c:v>17.77</c:v>
                      </c:pt>
                      <c:pt idx="134">
                        <c:v>17.79</c:v>
                      </c:pt>
                      <c:pt idx="135">
                        <c:v>17.79</c:v>
                      </c:pt>
                      <c:pt idx="136">
                        <c:v>17.79</c:v>
                      </c:pt>
                      <c:pt idx="137">
                        <c:v>17.809999999999999</c:v>
                      </c:pt>
                      <c:pt idx="138">
                        <c:v>17.809999999999999</c:v>
                      </c:pt>
                      <c:pt idx="139">
                        <c:v>17.809999999999999</c:v>
                      </c:pt>
                      <c:pt idx="140">
                        <c:v>17.809999999999999</c:v>
                      </c:pt>
                      <c:pt idx="141">
                        <c:v>17.809999999999999</c:v>
                      </c:pt>
                      <c:pt idx="142">
                        <c:v>17.829999999999998</c:v>
                      </c:pt>
                      <c:pt idx="143">
                        <c:v>17.850000000000001</c:v>
                      </c:pt>
                      <c:pt idx="144">
                        <c:v>17.850000000000001</c:v>
                      </c:pt>
                      <c:pt idx="145">
                        <c:v>17.77</c:v>
                      </c:pt>
                      <c:pt idx="146">
                        <c:v>17.79</c:v>
                      </c:pt>
                      <c:pt idx="147">
                        <c:v>17.79</c:v>
                      </c:pt>
                      <c:pt idx="148">
                        <c:v>17.79</c:v>
                      </c:pt>
                      <c:pt idx="149">
                        <c:v>17.809999999999999</c:v>
                      </c:pt>
                      <c:pt idx="150">
                        <c:v>17.809999999999999</c:v>
                      </c:pt>
                      <c:pt idx="151">
                        <c:v>17.809999999999999</c:v>
                      </c:pt>
                      <c:pt idx="152">
                        <c:v>17.829999999999998</c:v>
                      </c:pt>
                      <c:pt idx="153">
                        <c:v>17.829999999999998</c:v>
                      </c:pt>
                      <c:pt idx="154">
                        <c:v>17.850000000000001</c:v>
                      </c:pt>
                      <c:pt idx="155">
                        <c:v>17.850000000000001</c:v>
                      </c:pt>
                      <c:pt idx="156">
                        <c:v>17.829999999999998</c:v>
                      </c:pt>
                      <c:pt idx="157">
                        <c:v>17.850000000000001</c:v>
                      </c:pt>
                      <c:pt idx="158">
                        <c:v>17.87</c:v>
                      </c:pt>
                      <c:pt idx="159">
                        <c:v>17.87</c:v>
                      </c:pt>
                      <c:pt idx="160">
                        <c:v>17.89</c:v>
                      </c:pt>
                      <c:pt idx="161">
                        <c:v>17.91</c:v>
                      </c:pt>
                      <c:pt idx="162">
                        <c:v>17.91</c:v>
                      </c:pt>
                      <c:pt idx="163">
                        <c:v>17.91</c:v>
                      </c:pt>
                      <c:pt idx="164">
                        <c:v>17.91</c:v>
                      </c:pt>
                      <c:pt idx="165">
                        <c:v>17.93</c:v>
                      </c:pt>
                      <c:pt idx="166">
                        <c:v>17.93</c:v>
                      </c:pt>
                      <c:pt idx="167">
                        <c:v>17.95</c:v>
                      </c:pt>
                      <c:pt idx="168">
                        <c:v>17.93</c:v>
                      </c:pt>
                      <c:pt idx="169">
                        <c:v>17.95</c:v>
                      </c:pt>
                      <c:pt idx="170">
                        <c:v>17.95</c:v>
                      </c:pt>
                      <c:pt idx="171">
                        <c:v>17.95</c:v>
                      </c:pt>
                      <c:pt idx="172">
                        <c:v>17.97</c:v>
                      </c:pt>
                      <c:pt idx="173">
                        <c:v>17.95</c:v>
                      </c:pt>
                      <c:pt idx="174">
                        <c:v>17.989999999999998</c:v>
                      </c:pt>
                      <c:pt idx="175">
                        <c:v>17.989999999999998</c:v>
                      </c:pt>
                      <c:pt idx="176">
                        <c:v>17.989999999999998</c:v>
                      </c:pt>
                      <c:pt idx="177">
                        <c:v>17.989999999999998</c:v>
                      </c:pt>
                      <c:pt idx="178">
                        <c:v>18.010000000000002</c:v>
                      </c:pt>
                      <c:pt idx="179">
                        <c:v>18.010000000000002</c:v>
                      </c:pt>
                      <c:pt idx="180">
                        <c:v>17.989999999999998</c:v>
                      </c:pt>
                      <c:pt idx="181">
                        <c:v>18.010000000000002</c:v>
                      </c:pt>
                      <c:pt idx="182">
                        <c:v>18.03</c:v>
                      </c:pt>
                      <c:pt idx="183">
                        <c:v>18.03</c:v>
                      </c:pt>
                      <c:pt idx="184">
                        <c:v>18.03</c:v>
                      </c:pt>
                      <c:pt idx="185">
                        <c:v>18.03</c:v>
                      </c:pt>
                      <c:pt idx="186">
                        <c:v>18.03</c:v>
                      </c:pt>
                      <c:pt idx="187">
                        <c:v>18.05</c:v>
                      </c:pt>
                      <c:pt idx="188">
                        <c:v>17.05</c:v>
                      </c:pt>
                      <c:pt idx="189">
                        <c:v>18.05</c:v>
                      </c:pt>
                      <c:pt idx="190">
                        <c:v>18.05</c:v>
                      </c:pt>
                      <c:pt idx="191">
                        <c:v>18.09</c:v>
                      </c:pt>
                      <c:pt idx="192">
                        <c:v>18.13</c:v>
                      </c:pt>
                      <c:pt idx="193">
                        <c:v>18.149999999999999</c:v>
                      </c:pt>
                      <c:pt idx="194">
                        <c:v>18.13</c:v>
                      </c:pt>
                      <c:pt idx="195">
                        <c:v>18.170000000000002</c:v>
                      </c:pt>
                      <c:pt idx="196">
                        <c:v>18.149999999999999</c:v>
                      </c:pt>
                      <c:pt idx="197">
                        <c:v>18.170000000000002</c:v>
                      </c:pt>
                      <c:pt idx="198">
                        <c:v>18.170000000000002</c:v>
                      </c:pt>
                      <c:pt idx="199">
                        <c:v>18.170000000000002</c:v>
                      </c:pt>
                      <c:pt idx="200">
                        <c:v>18.13</c:v>
                      </c:pt>
                      <c:pt idx="201">
                        <c:v>18.149999999999999</c:v>
                      </c:pt>
                      <c:pt idx="202">
                        <c:v>18.149999999999999</c:v>
                      </c:pt>
                      <c:pt idx="203">
                        <c:v>18.13</c:v>
                      </c:pt>
                      <c:pt idx="204">
                        <c:v>18.170000000000002</c:v>
                      </c:pt>
                      <c:pt idx="205">
                        <c:v>18.149999999999999</c:v>
                      </c:pt>
                      <c:pt idx="206">
                        <c:v>18.170000000000002</c:v>
                      </c:pt>
                      <c:pt idx="207">
                        <c:v>18.170000000000002</c:v>
                      </c:pt>
                      <c:pt idx="208">
                        <c:v>18.170000000000002</c:v>
                      </c:pt>
                      <c:pt idx="209">
                        <c:v>18.170000000000002</c:v>
                      </c:pt>
                      <c:pt idx="210">
                        <c:v>18.149999999999999</c:v>
                      </c:pt>
                      <c:pt idx="211">
                        <c:v>18.13</c:v>
                      </c:pt>
                      <c:pt idx="212">
                        <c:v>18.149999999999999</c:v>
                      </c:pt>
                      <c:pt idx="213">
                        <c:v>18.149999999999999</c:v>
                      </c:pt>
                      <c:pt idx="214">
                        <c:v>18.170000000000002</c:v>
                      </c:pt>
                      <c:pt idx="215">
                        <c:v>18.170000000000002</c:v>
                      </c:pt>
                      <c:pt idx="216">
                        <c:v>18.170000000000002</c:v>
                      </c:pt>
                      <c:pt idx="217">
                        <c:v>18.149999999999999</c:v>
                      </c:pt>
                      <c:pt idx="218">
                        <c:v>18.149999999999999</c:v>
                      </c:pt>
                      <c:pt idx="219">
                        <c:v>18.190000000000001</c:v>
                      </c:pt>
                      <c:pt idx="220">
                        <c:v>18.149999999999999</c:v>
                      </c:pt>
                      <c:pt idx="221">
                        <c:v>18.170000000000002</c:v>
                      </c:pt>
                      <c:pt idx="222">
                        <c:v>18.190000000000001</c:v>
                      </c:pt>
                      <c:pt idx="223">
                        <c:v>18.170000000000002</c:v>
                      </c:pt>
                      <c:pt idx="224">
                        <c:v>18.190000000000001</c:v>
                      </c:pt>
                      <c:pt idx="225">
                        <c:v>18.190000000000001</c:v>
                      </c:pt>
                      <c:pt idx="226">
                        <c:v>18.190000000000001</c:v>
                      </c:pt>
                      <c:pt idx="227">
                        <c:v>18.170000000000002</c:v>
                      </c:pt>
                      <c:pt idx="228">
                        <c:v>18.190000000000001</c:v>
                      </c:pt>
                      <c:pt idx="229">
                        <c:v>18.170000000000002</c:v>
                      </c:pt>
                      <c:pt idx="230">
                        <c:v>18.11</c:v>
                      </c:pt>
                      <c:pt idx="231">
                        <c:v>18.09</c:v>
                      </c:pt>
                      <c:pt idx="232">
                        <c:v>18.05</c:v>
                      </c:pt>
                      <c:pt idx="233">
                        <c:v>18.03</c:v>
                      </c:pt>
                      <c:pt idx="234">
                        <c:v>17.989999999999998</c:v>
                      </c:pt>
                      <c:pt idx="235">
                        <c:v>17.989999999999998</c:v>
                      </c:pt>
                      <c:pt idx="236">
                        <c:v>17.95</c:v>
                      </c:pt>
                      <c:pt idx="237">
                        <c:v>17.95</c:v>
                      </c:pt>
                      <c:pt idx="238">
                        <c:v>17.91</c:v>
                      </c:pt>
                      <c:pt idx="239">
                        <c:v>17.63</c:v>
                      </c:pt>
                      <c:pt idx="240">
                        <c:v>17.649999999999999</c:v>
                      </c:pt>
                      <c:pt idx="241">
                        <c:v>17.670000000000002</c:v>
                      </c:pt>
                      <c:pt idx="242">
                        <c:v>17.690000000000001</c:v>
                      </c:pt>
                      <c:pt idx="243">
                        <c:v>17.690000000000001</c:v>
                      </c:pt>
                      <c:pt idx="244">
                        <c:v>17.71</c:v>
                      </c:pt>
                      <c:pt idx="245">
                        <c:v>17.71</c:v>
                      </c:pt>
                      <c:pt idx="246">
                        <c:v>17.71</c:v>
                      </c:pt>
                      <c:pt idx="247">
                        <c:v>17.73</c:v>
                      </c:pt>
                      <c:pt idx="248">
                        <c:v>17.73</c:v>
                      </c:pt>
                      <c:pt idx="249">
                        <c:v>17.75</c:v>
                      </c:pt>
                      <c:pt idx="250">
                        <c:v>17.75</c:v>
                      </c:pt>
                      <c:pt idx="251">
                        <c:v>17.75</c:v>
                      </c:pt>
                      <c:pt idx="252">
                        <c:v>17.75</c:v>
                      </c:pt>
                      <c:pt idx="253">
                        <c:v>17.75</c:v>
                      </c:pt>
                      <c:pt idx="254">
                        <c:v>17.75</c:v>
                      </c:pt>
                      <c:pt idx="255">
                        <c:v>17.73</c:v>
                      </c:pt>
                      <c:pt idx="256">
                        <c:v>17.75</c:v>
                      </c:pt>
                      <c:pt idx="257">
                        <c:v>17.73</c:v>
                      </c:pt>
                      <c:pt idx="258">
                        <c:v>17.73</c:v>
                      </c:pt>
                      <c:pt idx="259">
                        <c:v>17.73</c:v>
                      </c:pt>
                      <c:pt idx="260">
                        <c:v>17.75</c:v>
                      </c:pt>
                      <c:pt idx="261">
                        <c:v>17.73</c:v>
                      </c:pt>
                      <c:pt idx="262">
                        <c:v>17.71</c:v>
                      </c:pt>
                      <c:pt idx="263">
                        <c:v>17.73</c:v>
                      </c:pt>
                      <c:pt idx="264">
                        <c:v>17.73</c:v>
                      </c:pt>
                      <c:pt idx="265">
                        <c:v>17.75</c:v>
                      </c:pt>
                      <c:pt idx="266">
                        <c:v>17.75</c:v>
                      </c:pt>
                      <c:pt idx="267">
                        <c:v>17.75</c:v>
                      </c:pt>
                      <c:pt idx="268">
                        <c:v>17.77</c:v>
                      </c:pt>
                      <c:pt idx="269">
                        <c:v>17.77</c:v>
                      </c:pt>
                      <c:pt idx="270">
                        <c:v>17.77</c:v>
                      </c:pt>
                      <c:pt idx="271">
                        <c:v>17.809999999999999</c:v>
                      </c:pt>
                      <c:pt idx="272">
                        <c:v>17.809999999999999</c:v>
                      </c:pt>
                      <c:pt idx="273">
                        <c:v>17.829999999999998</c:v>
                      </c:pt>
                      <c:pt idx="274">
                        <c:v>17.850000000000001</c:v>
                      </c:pt>
                      <c:pt idx="275">
                        <c:v>17.829999999999998</c:v>
                      </c:pt>
                      <c:pt idx="276">
                        <c:v>17.850000000000001</c:v>
                      </c:pt>
                      <c:pt idx="277">
                        <c:v>17.850000000000001</c:v>
                      </c:pt>
                      <c:pt idx="278">
                        <c:v>17.850000000000001</c:v>
                      </c:pt>
                      <c:pt idx="279">
                        <c:v>17.850000000000001</c:v>
                      </c:pt>
                      <c:pt idx="280">
                        <c:v>17.850000000000001</c:v>
                      </c:pt>
                      <c:pt idx="281">
                        <c:v>17.87</c:v>
                      </c:pt>
                      <c:pt idx="282">
                        <c:v>17.850000000000001</c:v>
                      </c:pt>
                      <c:pt idx="283">
                        <c:v>17.850000000000001</c:v>
                      </c:pt>
                      <c:pt idx="284">
                        <c:v>17.850000000000001</c:v>
                      </c:pt>
                      <c:pt idx="285">
                        <c:v>18.25</c:v>
                      </c:pt>
                      <c:pt idx="286">
                        <c:v>18.27</c:v>
                      </c:pt>
                      <c:pt idx="287">
                        <c:v>18.29</c:v>
                      </c:pt>
                      <c:pt idx="288">
                        <c:v>18.329999999999998</c:v>
                      </c:pt>
                      <c:pt idx="289">
                        <c:v>18.350000000000001</c:v>
                      </c:pt>
                      <c:pt idx="290">
                        <c:v>18.39</c:v>
                      </c:pt>
                      <c:pt idx="291">
                        <c:v>18.41</c:v>
                      </c:pt>
                      <c:pt idx="292">
                        <c:v>18.41</c:v>
                      </c:pt>
                      <c:pt idx="293">
                        <c:v>18.43</c:v>
                      </c:pt>
                      <c:pt idx="294">
                        <c:v>18.45</c:v>
                      </c:pt>
                      <c:pt idx="295">
                        <c:v>18.47</c:v>
                      </c:pt>
                      <c:pt idx="296">
                        <c:v>18.47</c:v>
                      </c:pt>
                      <c:pt idx="297">
                        <c:v>18.510000000000002</c:v>
                      </c:pt>
                      <c:pt idx="298">
                        <c:v>18.510000000000002</c:v>
                      </c:pt>
                      <c:pt idx="299">
                        <c:v>18.53</c:v>
                      </c:pt>
                      <c:pt idx="300">
                        <c:v>18.57</c:v>
                      </c:pt>
                      <c:pt idx="301">
                        <c:v>18.59</c:v>
                      </c:pt>
                      <c:pt idx="302">
                        <c:v>18.61</c:v>
                      </c:pt>
                      <c:pt idx="303">
                        <c:v>18.63</c:v>
                      </c:pt>
                      <c:pt idx="304">
                        <c:v>18.649999999999999</c:v>
                      </c:pt>
                      <c:pt idx="305">
                        <c:v>18.649999999999999</c:v>
                      </c:pt>
                      <c:pt idx="306">
                        <c:v>18.690000000000001</c:v>
                      </c:pt>
                      <c:pt idx="307">
                        <c:v>18.690000000000001</c:v>
                      </c:pt>
                      <c:pt idx="308">
                        <c:v>18.71</c:v>
                      </c:pt>
                      <c:pt idx="309">
                        <c:v>18.73</c:v>
                      </c:pt>
                      <c:pt idx="310">
                        <c:v>18.75</c:v>
                      </c:pt>
                      <c:pt idx="311">
                        <c:v>18.75</c:v>
                      </c:pt>
                      <c:pt idx="312">
                        <c:v>18.79</c:v>
                      </c:pt>
                      <c:pt idx="313">
                        <c:v>18.809999999999999</c:v>
                      </c:pt>
                      <c:pt idx="314">
                        <c:v>18.829999999999998</c:v>
                      </c:pt>
                      <c:pt idx="315">
                        <c:v>18.850000000000001</c:v>
                      </c:pt>
                      <c:pt idx="316">
                        <c:v>18.850000000000001</c:v>
                      </c:pt>
                      <c:pt idx="317">
                        <c:v>18.87</c:v>
                      </c:pt>
                      <c:pt idx="318">
                        <c:v>18.87</c:v>
                      </c:pt>
                      <c:pt idx="319">
                        <c:v>18.89</c:v>
                      </c:pt>
                      <c:pt idx="320">
                        <c:v>18.91</c:v>
                      </c:pt>
                      <c:pt idx="321">
                        <c:v>18.91</c:v>
                      </c:pt>
                      <c:pt idx="322">
                        <c:v>18.93</c:v>
                      </c:pt>
                      <c:pt idx="323">
                        <c:v>18.95</c:v>
                      </c:pt>
                      <c:pt idx="324">
                        <c:v>18.989999999999998</c:v>
                      </c:pt>
                      <c:pt idx="325">
                        <c:v>18.989999999999998</c:v>
                      </c:pt>
                      <c:pt idx="326">
                        <c:v>19.010000000000002</c:v>
                      </c:pt>
                      <c:pt idx="327">
                        <c:v>19.03</c:v>
                      </c:pt>
                      <c:pt idx="328">
                        <c:v>19.03</c:v>
                      </c:pt>
                      <c:pt idx="329">
                        <c:v>19.03</c:v>
                      </c:pt>
                      <c:pt idx="330">
                        <c:v>19.07</c:v>
                      </c:pt>
                      <c:pt idx="331">
                        <c:v>18.59</c:v>
                      </c:pt>
                      <c:pt idx="332">
                        <c:v>18.57</c:v>
                      </c:pt>
                      <c:pt idx="333">
                        <c:v>18.53</c:v>
                      </c:pt>
                      <c:pt idx="334">
                        <c:v>18.53</c:v>
                      </c:pt>
                      <c:pt idx="335">
                        <c:v>18.489999999999998</c:v>
                      </c:pt>
                      <c:pt idx="336">
                        <c:v>18.489999999999998</c:v>
                      </c:pt>
                      <c:pt idx="337">
                        <c:v>18.489999999999998</c:v>
                      </c:pt>
                      <c:pt idx="338">
                        <c:v>18.489999999999998</c:v>
                      </c:pt>
                      <c:pt idx="339">
                        <c:v>18.45</c:v>
                      </c:pt>
                      <c:pt idx="340">
                        <c:v>18.45</c:v>
                      </c:pt>
                      <c:pt idx="341">
                        <c:v>18.43</c:v>
                      </c:pt>
                      <c:pt idx="342">
                        <c:v>18.43</c:v>
                      </c:pt>
                      <c:pt idx="343">
                        <c:v>18.41</c:v>
                      </c:pt>
                      <c:pt idx="344">
                        <c:v>18.41</c:v>
                      </c:pt>
                      <c:pt idx="345">
                        <c:v>18.43</c:v>
                      </c:pt>
                      <c:pt idx="346">
                        <c:v>18.43</c:v>
                      </c:pt>
                      <c:pt idx="347">
                        <c:v>18.39</c:v>
                      </c:pt>
                      <c:pt idx="348">
                        <c:v>18.41</c:v>
                      </c:pt>
                      <c:pt idx="349">
                        <c:v>18.39</c:v>
                      </c:pt>
                      <c:pt idx="350">
                        <c:v>18.41</c:v>
                      </c:pt>
                      <c:pt idx="351">
                        <c:v>18.37</c:v>
                      </c:pt>
                      <c:pt idx="352">
                        <c:v>18.39</c:v>
                      </c:pt>
                      <c:pt idx="353">
                        <c:v>18.39</c:v>
                      </c:pt>
                      <c:pt idx="354">
                        <c:v>18.39</c:v>
                      </c:pt>
                      <c:pt idx="355">
                        <c:v>18.37</c:v>
                      </c:pt>
                      <c:pt idx="356">
                        <c:v>18.37</c:v>
                      </c:pt>
                      <c:pt idx="357">
                        <c:v>18.37</c:v>
                      </c:pt>
                      <c:pt idx="358">
                        <c:v>18.350000000000001</c:v>
                      </c:pt>
                      <c:pt idx="359">
                        <c:v>18.329999999999998</c:v>
                      </c:pt>
                      <c:pt idx="360">
                        <c:v>18.329999999999998</c:v>
                      </c:pt>
                      <c:pt idx="361">
                        <c:v>18.309999999999999</c:v>
                      </c:pt>
                      <c:pt idx="362">
                        <c:v>18.29</c:v>
                      </c:pt>
                      <c:pt idx="363">
                        <c:v>18.29</c:v>
                      </c:pt>
                      <c:pt idx="364">
                        <c:v>18.27</c:v>
                      </c:pt>
                      <c:pt idx="365">
                        <c:v>18.27</c:v>
                      </c:pt>
                      <c:pt idx="366">
                        <c:v>18.27</c:v>
                      </c:pt>
                      <c:pt idx="367">
                        <c:v>18.27</c:v>
                      </c:pt>
                      <c:pt idx="368">
                        <c:v>18.25</c:v>
                      </c:pt>
                      <c:pt idx="369">
                        <c:v>17.809999999999999</c:v>
                      </c:pt>
                      <c:pt idx="370">
                        <c:v>17.809999999999999</c:v>
                      </c:pt>
                      <c:pt idx="371">
                        <c:v>17.79</c:v>
                      </c:pt>
                      <c:pt idx="372">
                        <c:v>17.75</c:v>
                      </c:pt>
                      <c:pt idx="373">
                        <c:v>17.75</c:v>
                      </c:pt>
                      <c:pt idx="374">
                        <c:v>17.73</c:v>
                      </c:pt>
                      <c:pt idx="375">
                        <c:v>17.71</c:v>
                      </c:pt>
                      <c:pt idx="376">
                        <c:v>17.71</c:v>
                      </c:pt>
                      <c:pt idx="377">
                        <c:v>17.71</c:v>
                      </c:pt>
                      <c:pt idx="378">
                        <c:v>17.670000000000002</c:v>
                      </c:pt>
                      <c:pt idx="379">
                        <c:v>17.670000000000002</c:v>
                      </c:pt>
                      <c:pt idx="380">
                        <c:v>17.649999999999999</c:v>
                      </c:pt>
                      <c:pt idx="381">
                        <c:v>17.63</c:v>
                      </c:pt>
                      <c:pt idx="382">
                        <c:v>17.649999999999999</c:v>
                      </c:pt>
                      <c:pt idx="383">
                        <c:v>17.63</c:v>
                      </c:pt>
                      <c:pt idx="384">
                        <c:v>17.63</c:v>
                      </c:pt>
                      <c:pt idx="385">
                        <c:v>17.649999999999999</c:v>
                      </c:pt>
                      <c:pt idx="386">
                        <c:v>17.63</c:v>
                      </c:pt>
                      <c:pt idx="387">
                        <c:v>17.63</c:v>
                      </c:pt>
                      <c:pt idx="388">
                        <c:v>17.59</c:v>
                      </c:pt>
                      <c:pt idx="389">
                        <c:v>17.61</c:v>
                      </c:pt>
                      <c:pt idx="390">
                        <c:v>17.59</c:v>
                      </c:pt>
                      <c:pt idx="391">
                        <c:v>17.57</c:v>
                      </c:pt>
                      <c:pt idx="392">
                        <c:v>17.57</c:v>
                      </c:pt>
                      <c:pt idx="393">
                        <c:v>17.57</c:v>
                      </c:pt>
                      <c:pt idx="394">
                        <c:v>17.55</c:v>
                      </c:pt>
                      <c:pt idx="395">
                        <c:v>17.57</c:v>
                      </c:pt>
                      <c:pt idx="396">
                        <c:v>17.55</c:v>
                      </c:pt>
                      <c:pt idx="397">
                        <c:v>17.55</c:v>
                      </c:pt>
                      <c:pt idx="398">
                        <c:v>17.57</c:v>
                      </c:pt>
                      <c:pt idx="399">
                        <c:v>17.57</c:v>
                      </c:pt>
                      <c:pt idx="400">
                        <c:v>17.55</c:v>
                      </c:pt>
                      <c:pt idx="401">
                        <c:v>17.55</c:v>
                      </c:pt>
                      <c:pt idx="402">
                        <c:v>17.57</c:v>
                      </c:pt>
                      <c:pt idx="403">
                        <c:v>17.57</c:v>
                      </c:pt>
                      <c:pt idx="404">
                        <c:v>17.59</c:v>
                      </c:pt>
                      <c:pt idx="405">
                        <c:v>17.57</c:v>
                      </c:pt>
                      <c:pt idx="406">
                        <c:v>17.59</c:v>
                      </c:pt>
                      <c:pt idx="407">
                        <c:v>17.59</c:v>
                      </c:pt>
                      <c:pt idx="408">
                        <c:v>17.59</c:v>
                      </c:pt>
                      <c:pt idx="409">
                        <c:v>17.61</c:v>
                      </c:pt>
                      <c:pt idx="410">
                        <c:v>17.61</c:v>
                      </c:pt>
                      <c:pt idx="411">
                        <c:v>17.59</c:v>
                      </c:pt>
                      <c:pt idx="412">
                        <c:v>17.61</c:v>
                      </c:pt>
                      <c:pt idx="413">
                        <c:v>17.61</c:v>
                      </c:pt>
                      <c:pt idx="414">
                        <c:v>17.59</c:v>
                      </c:pt>
                      <c:pt idx="415">
                        <c:v>17.59</c:v>
                      </c:pt>
                      <c:pt idx="416">
                        <c:v>17.61</c:v>
                      </c:pt>
                      <c:pt idx="417">
                        <c:v>17.61</c:v>
                      </c:pt>
                      <c:pt idx="418">
                        <c:v>17.61</c:v>
                      </c:pt>
                      <c:pt idx="419">
                        <c:v>17.61</c:v>
                      </c:pt>
                      <c:pt idx="420">
                        <c:v>17.61</c:v>
                      </c:pt>
                      <c:pt idx="421">
                        <c:v>17.670000000000002</c:v>
                      </c:pt>
                      <c:pt idx="422">
                        <c:v>17.690000000000001</c:v>
                      </c:pt>
                      <c:pt idx="423">
                        <c:v>17.690000000000001</c:v>
                      </c:pt>
                      <c:pt idx="424">
                        <c:v>17.690000000000001</c:v>
                      </c:pt>
                      <c:pt idx="425">
                        <c:v>17.690000000000001</c:v>
                      </c:pt>
                      <c:pt idx="426">
                        <c:v>17.71</c:v>
                      </c:pt>
                      <c:pt idx="427">
                        <c:v>17.690000000000001</c:v>
                      </c:pt>
                      <c:pt idx="428">
                        <c:v>17.670000000000002</c:v>
                      </c:pt>
                      <c:pt idx="429">
                        <c:v>17.690000000000001</c:v>
                      </c:pt>
                      <c:pt idx="430">
                        <c:v>17.690000000000001</c:v>
                      </c:pt>
                      <c:pt idx="431">
                        <c:v>17.690000000000001</c:v>
                      </c:pt>
                      <c:pt idx="432">
                        <c:v>17.690000000000001</c:v>
                      </c:pt>
                      <c:pt idx="433">
                        <c:v>17.690000000000001</c:v>
                      </c:pt>
                      <c:pt idx="434">
                        <c:v>17.71</c:v>
                      </c:pt>
                      <c:pt idx="435">
                        <c:v>17.690000000000001</c:v>
                      </c:pt>
                      <c:pt idx="436">
                        <c:v>17.690000000000001</c:v>
                      </c:pt>
                      <c:pt idx="437">
                        <c:v>17.71</c:v>
                      </c:pt>
                      <c:pt idx="438">
                        <c:v>17.690000000000001</c:v>
                      </c:pt>
                      <c:pt idx="439">
                        <c:v>17.71</c:v>
                      </c:pt>
                      <c:pt idx="440">
                        <c:v>17.71</c:v>
                      </c:pt>
                      <c:pt idx="441">
                        <c:v>17.71</c:v>
                      </c:pt>
                      <c:pt idx="442">
                        <c:v>17.71</c:v>
                      </c:pt>
                      <c:pt idx="443">
                        <c:v>17.71</c:v>
                      </c:pt>
                      <c:pt idx="444">
                        <c:v>17.71</c:v>
                      </c:pt>
                      <c:pt idx="445">
                        <c:v>17.690000000000001</c:v>
                      </c:pt>
                      <c:pt idx="446">
                        <c:v>17.690000000000001</c:v>
                      </c:pt>
                      <c:pt idx="447">
                        <c:v>17.670000000000002</c:v>
                      </c:pt>
                      <c:pt idx="448">
                        <c:v>17.649999999999999</c:v>
                      </c:pt>
                      <c:pt idx="449">
                        <c:v>17.63</c:v>
                      </c:pt>
                      <c:pt idx="450">
                        <c:v>17.63</c:v>
                      </c:pt>
                      <c:pt idx="451">
                        <c:v>17.63</c:v>
                      </c:pt>
                      <c:pt idx="452">
                        <c:v>17.63</c:v>
                      </c:pt>
                      <c:pt idx="453">
                        <c:v>17.63</c:v>
                      </c:pt>
                      <c:pt idx="454">
                        <c:v>17.63</c:v>
                      </c:pt>
                      <c:pt idx="455">
                        <c:v>17.61</c:v>
                      </c:pt>
                      <c:pt idx="456">
                        <c:v>17.37</c:v>
                      </c:pt>
                      <c:pt idx="457">
                        <c:v>17.37</c:v>
                      </c:pt>
                      <c:pt idx="458">
                        <c:v>17.39</c:v>
                      </c:pt>
                      <c:pt idx="459">
                        <c:v>17.39</c:v>
                      </c:pt>
                      <c:pt idx="460">
                        <c:v>17.39</c:v>
                      </c:pt>
                      <c:pt idx="461">
                        <c:v>17.39</c:v>
                      </c:pt>
                      <c:pt idx="462">
                        <c:v>17.39</c:v>
                      </c:pt>
                      <c:pt idx="463">
                        <c:v>17.41</c:v>
                      </c:pt>
                      <c:pt idx="464">
                        <c:v>17.39</c:v>
                      </c:pt>
                      <c:pt idx="465">
                        <c:v>17.39</c:v>
                      </c:pt>
                      <c:pt idx="466">
                        <c:v>17.39</c:v>
                      </c:pt>
                      <c:pt idx="467">
                        <c:v>17.39</c:v>
                      </c:pt>
                      <c:pt idx="468">
                        <c:v>17.39</c:v>
                      </c:pt>
                      <c:pt idx="469">
                        <c:v>17.37</c:v>
                      </c:pt>
                      <c:pt idx="470">
                        <c:v>17.37</c:v>
                      </c:pt>
                      <c:pt idx="471">
                        <c:v>17.37</c:v>
                      </c:pt>
                      <c:pt idx="472">
                        <c:v>17.37</c:v>
                      </c:pt>
                      <c:pt idx="473">
                        <c:v>17.39</c:v>
                      </c:pt>
                      <c:pt idx="474">
                        <c:v>17.37</c:v>
                      </c:pt>
                      <c:pt idx="475">
                        <c:v>17.39</c:v>
                      </c:pt>
                      <c:pt idx="476">
                        <c:v>17.37</c:v>
                      </c:pt>
                      <c:pt idx="477">
                        <c:v>17.37</c:v>
                      </c:pt>
                      <c:pt idx="478">
                        <c:v>17.37</c:v>
                      </c:pt>
                      <c:pt idx="479">
                        <c:v>17.350000000000001</c:v>
                      </c:pt>
                      <c:pt idx="480">
                        <c:v>17.350000000000001</c:v>
                      </c:pt>
                      <c:pt idx="481">
                        <c:v>17.350000000000001</c:v>
                      </c:pt>
                      <c:pt idx="482">
                        <c:v>17.329999999999998</c:v>
                      </c:pt>
                      <c:pt idx="483">
                        <c:v>17.329999999999998</c:v>
                      </c:pt>
                      <c:pt idx="484">
                        <c:v>17.309999999999999</c:v>
                      </c:pt>
                      <c:pt idx="485">
                        <c:v>17.29</c:v>
                      </c:pt>
                      <c:pt idx="486">
                        <c:v>17.27</c:v>
                      </c:pt>
                      <c:pt idx="487">
                        <c:v>17.27</c:v>
                      </c:pt>
                      <c:pt idx="488">
                        <c:v>17.23</c:v>
                      </c:pt>
                      <c:pt idx="489">
                        <c:v>17.23</c:v>
                      </c:pt>
                      <c:pt idx="490">
                        <c:v>17.21</c:v>
                      </c:pt>
                      <c:pt idx="491">
                        <c:v>17.21</c:v>
                      </c:pt>
                      <c:pt idx="492">
                        <c:v>17.21</c:v>
                      </c:pt>
                      <c:pt idx="493">
                        <c:v>17.190000000000001</c:v>
                      </c:pt>
                      <c:pt idx="494">
                        <c:v>17.190000000000001</c:v>
                      </c:pt>
                      <c:pt idx="495">
                        <c:v>17.190000000000001</c:v>
                      </c:pt>
                      <c:pt idx="496">
                        <c:v>17.190000000000001</c:v>
                      </c:pt>
                      <c:pt idx="497">
                        <c:v>17.190000000000001</c:v>
                      </c:pt>
                      <c:pt idx="498">
                        <c:v>17.170000000000002</c:v>
                      </c:pt>
                      <c:pt idx="499">
                        <c:v>17.21</c:v>
                      </c:pt>
                      <c:pt idx="500">
                        <c:v>17.190000000000001</c:v>
                      </c:pt>
                      <c:pt idx="501">
                        <c:v>17.21</c:v>
                      </c:pt>
                      <c:pt idx="502">
                        <c:v>17.25</c:v>
                      </c:pt>
                      <c:pt idx="503">
                        <c:v>17.07</c:v>
                      </c:pt>
                      <c:pt idx="504">
                        <c:v>17.09</c:v>
                      </c:pt>
                      <c:pt idx="505">
                        <c:v>17.09</c:v>
                      </c:pt>
                      <c:pt idx="506">
                        <c:v>17.09</c:v>
                      </c:pt>
                      <c:pt idx="507">
                        <c:v>17.13</c:v>
                      </c:pt>
                      <c:pt idx="508">
                        <c:v>17.13</c:v>
                      </c:pt>
                      <c:pt idx="509">
                        <c:v>17.13</c:v>
                      </c:pt>
                      <c:pt idx="510">
                        <c:v>17.13</c:v>
                      </c:pt>
                      <c:pt idx="511">
                        <c:v>17.13</c:v>
                      </c:pt>
                      <c:pt idx="512">
                        <c:v>17.13</c:v>
                      </c:pt>
                      <c:pt idx="513">
                        <c:v>17.13</c:v>
                      </c:pt>
                      <c:pt idx="514">
                        <c:v>17.149999999999999</c:v>
                      </c:pt>
                      <c:pt idx="515">
                        <c:v>17.149999999999999</c:v>
                      </c:pt>
                      <c:pt idx="516">
                        <c:v>17.149999999999999</c:v>
                      </c:pt>
                      <c:pt idx="517">
                        <c:v>17.190000000000001</c:v>
                      </c:pt>
                      <c:pt idx="518">
                        <c:v>17.170000000000002</c:v>
                      </c:pt>
                      <c:pt idx="519">
                        <c:v>17.190000000000001</c:v>
                      </c:pt>
                      <c:pt idx="520">
                        <c:v>17.21</c:v>
                      </c:pt>
                      <c:pt idx="521">
                        <c:v>17.190000000000001</c:v>
                      </c:pt>
                      <c:pt idx="522">
                        <c:v>17.23</c:v>
                      </c:pt>
                      <c:pt idx="523">
                        <c:v>17.23</c:v>
                      </c:pt>
                      <c:pt idx="524">
                        <c:v>17.23</c:v>
                      </c:pt>
                      <c:pt idx="525">
                        <c:v>17.25</c:v>
                      </c:pt>
                      <c:pt idx="526">
                        <c:v>17.23</c:v>
                      </c:pt>
                      <c:pt idx="527">
                        <c:v>17.27</c:v>
                      </c:pt>
                      <c:pt idx="528">
                        <c:v>17.27</c:v>
                      </c:pt>
                      <c:pt idx="529">
                        <c:v>17.27</c:v>
                      </c:pt>
                      <c:pt idx="530">
                        <c:v>17.27</c:v>
                      </c:pt>
                      <c:pt idx="531">
                        <c:v>17.29</c:v>
                      </c:pt>
                      <c:pt idx="532">
                        <c:v>17.27</c:v>
                      </c:pt>
                      <c:pt idx="533">
                        <c:v>17.309999999999999</c:v>
                      </c:pt>
                      <c:pt idx="534">
                        <c:v>17.329999999999998</c:v>
                      </c:pt>
                      <c:pt idx="535">
                        <c:v>17.309999999999999</c:v>
                      </c:pt>
                      <c:pt idx="536">
                        <c:v>17.329999999999998</c:v>
                      </c:pt>
                      <c:pt idx="537">
                        <c:v>17.350000000000001</c:v>
                      </c:pt>
                      <c:pt idx="538">
                        <c:v>17.350000000000001</c:v>
                      </c:pt>
                      <c:pt idx="539">
                        <c:v>17.350000000000001</c:v>
                      </c:pt>
                      <c:pt idx="540">
                        <c:v>17.329999999999998</c:v>
                      </c:pt>
                      <c:pt idx="541">
                        <c:v>17.329999999999998</c:v>
                      </c:pt>
                      <c:pt idx="542">
                        <c:v>17.29</c:v>
                      </c:pt>
                      <c:pt idx="543">
                        <c:v>22.55</c:v>
                      </c:pt>
                      <c:pt idx="544">
                        <c:v>22.65</c:v>
                      </c:pt>
                      <c:pt idx="545">
                        <c:v>22.71</c:v>
                      </c:pt>
                      <c:pt idx="546">
                        <c:v>22.79</c:v>
                      </c:pt>
                      <c:pt idx="547">
                        <c:v>22.87</c:v>
                      </c:pt>
                      <c:pt idx="548">
                        <c:v>22.95</c:v>
                      </c:pt>
                      <c:pt idx="549">
                        <c:v>22.99</c:v>
                      </c:pt>
                      <c:pt idx="550">
                        <c:v>23.09</c:v>
                      </c:pt>
                      <c:pt idx="551">
                        <c:v>23.15</c:v>
                      </c:pt>
                      <c:pt idx="552">
                        <c:v>23.23</c:v>
                      </c:pt>
                      <c:pt idx="553">
                        <c:v>23.27</c:v>
                      </c:pt>
                      <c:pt idx="554">
                        <c:v>23.33</c:v>
                      </c:pt>
                      <c:pt idx="555">
                        <c:v>23.35</c:v>
                      </c:pt>
                      <c:pt idx="556">
                        <c:v>23.39</c:v>
                      </c:pt>
                      <c:pt idx="557">
                        <c:v>23.39</c:v>
                      </c:pt>
                      <c:pt idx="558">
                        <c:v>23.43</c:v>
                      </c:pt>
                      <c:pt idx="559">
                        <c:v>23.45</c:v>
                      </c:pt>
                      <c:pt idx="560">
                        <c:v>23.45</c:v>
                      </c:pt>
                      <c:pt idx="561">
                        <c:v>23.47</c:v>
                      </c:pt>
                      <c:pt idx="562">
                        <c:v>23.49</c:v>
                      </c:pt>
                      <c:pt idx="563">
                        <c:v>23.49</c:v>
                      </c:pt>
                      <c:pt idx="564">
                        <c:v>23.51</c:v>
                      </c:pt>
                      <c:pt idx="565">
                        <c:v>23.51</c:v>
                      </c:pt>
                      <c:pt idx="566">
                        <c:v>23.57</c:v>
                      </c:pt>
                      <c:pt idx="567">
                        <c:v>23.55</c:v>
                      </c:pt>
                      <c:pt idx="568">
                        <c:v>23.57</c:v>
                      </c:pt>
                      <c:pt idx="569">
                        <c:v>23.61</c:v>
                      </c:pt>
                      <c:pt idx="570">
                        <c:v>23.61</c:v>
                      </c:pt>
                      <c:pt idx="571">
                        <c:v>23.63</c:v>
                      </c:pt>
                      <c:pt idx="572">
                        <c:v>23.65</c:v>
                      </c:pt>
                      <c:pt idx="573">
                        <c:v>23.69</c:v>
                      </c:pt>
                      <c:pt idx="574">
                        <c:v>23.73</c:v>
                      </c:pt>
                      <c:pt idx="575">
                        <c:v>23.73</c:v>
                      </c:pt>
                      <c:pt idx="576">
                        <c:v>23.75</c:v>
                      </c:pt>
                      <c:pt idx="577">
                        <c:v>23.77</c:v>
                      </c:pt>
                      <c:pt idx="578">
                        <c:v>23.77</c:v>
                      </c:pt>
                      <c:pt idx="579">
                        <c:v>23.79</c:v>
                      </c:pt>
                      <c:pt idx="580">
                        <c:v>23.79</c:v>
                      </c:pt>
                      <c:pt idx="581">
                        <c:v>23.79</c:v>
                      </c:pt>
                      <c:pt idx="582">
                        <c:v>23.81</c:v>
                      </c:pt>
                      <c:pt idx="583">
                        <c:v>23.79</c:v>
                      </c:pt>
                      <c:pt idx="584">
                        <c:v>23.81</c:v>
                      </c:pt>
                      <c:pt idx="585">
                        <c:v>23.83</c:v>
                      </c:pt>
                      <c:pt idx="586">
                        <c:v>23.81</c:v>
                      </c:pt>
                      <c:pt idx="587">
                        <c:v>22.81</c:v>
                      </c:pt>
                      <c:pt idx="588">
                        <c:v>22.77</c:v>
                      </c:pt>
                      <c:pt idx="589">
                        <c:v>22.73</c:v>
                      </c:pt>
                      <c:pt idx="590">
                        <c:v>22.69</c:v>
                      </c:pt>
                      <c:pt idx="591">
                        <c:v>22.67</c:v>
                      </c:pt>
                      <c:pt idx="592">
                        <c:v>22.65</c:v>
                      </c:pt>
                      <c:pt idx="593">
                        <c:v>22.57</c:v>
                      </c:pt>
                      <c:pt idx="594">
                        <c:v>22.51</c:v>
                      </c:pt>
                      <c:pt idx="595">
                        <c:v>22.45</c:v>
                      </c:pt>
                      <c:pt idx="596">
                        <c:v>22.43</c:v>
                      </c:pt>
                      <c:pt idx="597">
                        <c:v>22.39</c:v>
                      </c:pt>
                      <c:pt idx="598">
                        <c:v>22.33</c:v>
                      </c:pt>
                      <c:pt idx="599">
                        <c:v>22.27</c:v>
                      </c:pt>
                      <c:pt idx="600">
                        <c:v>22.25</c:v>
                      </c:pt>
                      <c:pt idx="601">
                        <c:v>22.23</c:v>
                      </c:pt>
                      <c:pt idx="602">
                        <c:v>22.19</c:v>
                      </c:pt>
                      <c:pt idx="603">
                        <c:v>22.17</c:v>
                      </c:pt>
                      <c:pt idx="604">
                        <c:v>22.13</c:v>
                      </c:pt>
                      <c:pt idx="605">
                        <c:v>22.11</c:v>
                      </c:pt>
                      <c:pt idx="606">
                        <c:v>22.11</c:v>
                      </c:pt>
                      <c:pt idx="607">
                        <c:v>22.09</c:v>
                      </c:pt>
                      <c:pt idx="608">
                        <c:v>22.09</c:v>
                      </c:pt>
                      <c:pt idx="609">
                        <c:v>22.09</c:v>
                      </c:pt>
                      <c:pt idx="610">
                        <c:v>22.07</c:v>
                      </c:pt>
                      <c:pt idx="611">
                        <c:v>22.07</c:v>
                      </c:pt>
                      <c:pt idx="612">
                        <c:v>22.09</c:v>
                      </c:pt>
                      <c:pt idx="613">
                        <c:v>22.07</c:v>
                      </c:pt>
                      <c:pt idx="614">
                        <c:v>22.09</c:v>
                      </c:pt>
                      <c:pt idx="615">
                        <c:v>22.09</c:v>
                      </c:pt>
                      <c:pt idx="616">
                        <c:v>22.13</c:v>
                      </c:pt>
                      <c:pt idx="617">
                        <c:v>22.11</c:v>
                      </c:pt>
                      <c:pt idx="618">
                        <c:v>22.17</c:v>
                      </c:pt>
                      <c:pt idx="619">
                        <c:v>22.17</c:v>
                      </c:pt>
                      <c:pt idx="620">
                        <c:v>22.21</c:v>
                      </c:pt>
                      <c:pt idx="621">
                        <c:v>22.25</c:v>
                      </c:pt>
                      <c:pt idx="622">
                        <c:v>22.27</c:v>
                      </c:pt>
                      <c:pt idx="623">
                        <c:v>22.31</c:v>
                      </c:pt>
                      <c:pt idx="624">
                        <c:v>22.35</c:v>
                      </c:pt>
                      <c:pt idx="625">
                        <c:v>22.39</c:v>
                      </c:pt>
                      <c:pt idx="626">
                        <c:v>22.45</c:v>
                      </c:pt>
                      <c:pt idx="627">
                        <c:v>22.49</c:v>
                      </c:pt>
                      <c:pt idx="628">
                        <c:v>22.51</c:v>
                      </c:pt>
                      <c:pt idx="629">
                        <c:v>22.55</c:v>
                      </c:pt>
                      <c:pt idx="630">
                        <c:v>22.57</c:v>
                      </c:pt>
                      <c:pt idx="631">
                        <c:v>22.61</c:v>
                      </c:pt>
                      <c:pt idx="632">
                        <c:v>21.79</c:v>
                      </c:pt>
                      <c:pt idx="633">
                        <c:v>21.79</c:v>
                      </c:pt>
                      <c:pt idx="634">
                        <c:v>21.77</c:v>
                      </c:pt>
                      <c:pt idx="635">
                        <c:v>21.75</c:v>
                      </c:pt>
                      <c:pt idx="636">
                        <c:v>21.71</c:v>
                      </c:pt>
                      <c:pt idx="637">
                        <c:v>21.65</c:v>
                      </c:pt>
                      <c:pt idx="638">
                        <c:v>21.61</c:v>
                      </c:pt>
                      <c:pt idx="639">
                        <c:v>21.55</c:v>
                      </c:pt>
                      <c:pt idx="640">
                        <c:v>21.51</c:v>
                      </c:pt>
                      <c:pt idx="641">
                        <c:v>21.45</c:v>
                      </c:pt>
                      <c:pt idx="642">
                        <c:v>21.43</c:v>
                      </c:pt>
                      <c:pt idx="643">
                        <c:v>21.41</c:v>
                      </c:pt>
                      <c:pt idx="644">
                        <c:v>21.39</c:v>
                      </c:pt>
                      <c:pt idx="645">
                        <c:v>21.35</c:v>
                      </c:pt>
                      <c:pt idx="646">
                        <c:v>21.31</c:v>
                      </c:pt>
                      <c:pt idx="647">
                        <c:v>21.27</c:v>
                      </c:pt>
                      <c:pt idx="648">
                        <c:v>21.25</c:v>
                      </c:pt>
                      <c:pt idx="649">
                        <c:v>21.25</c:v>
                      </c:pt>
                      <c:pt idx="650">
                        <c:v>21.19</c:v>
                      </c:pt>
                      <c:pt idx="651">
                        <c:v>21.15</c:v>
                      </c:pt>
                      <c:pt idx="652">
                        <c:v>21.13</c:v>
                      </c:pt>
                      <c:pt idx="653">
                        <c:v>21.09</c:v>
                      </c:pt>
                      <c:pt idx="654">
                        <c:v>21.07</c:v>
                      </c:pt>
                      <c:pt idx="655">
                        <c:v>21.09</c:v>
                      </c:pt>
                      <c:pt idx="656">
                        <c:v>21.09</c:v>
                      </c:pt>
                      <c:pt idx="657">
                        <c:v>21.09</c:v>
                      </c:pt>
                      <c:pt idx="658">
                        <c:v>21.03</c:v>
                      </c:pt>
                      <c:pt idx="659">
                        <c:v>21.03</c:v>
                      </c:pt>
                      <c:pt idx="660">
                        <c:v>21.01</c:v>
                      </c:pt>
                      <c:pt idx="661">
                        <c:v>20.99</c:v>
                      </c:pt>
                      <c:pt idx="662">
                        <c:v>21.01</c:v>
                      </c:pt>
                      <c:pt idx="663">
                        <c:v>21.01</c:v>
                      </c:pt>
                      <c:pt idx="664">
                        <c:v>21.05</c:v>
                      </c:pt>
                      <c:pt idx="665">
                        <c:v>21.03</c:v>
                      </c:pt>
                      <c:pt idx="666">
                        <c:v>21.07</c:v>
                      </c:pt>
                      <c:pt idx="667">
                        <c:v>21.13</c:v>
                      </c:pt>
                      <c:pt idx="668">
                        <c:v>21.21</c:v>
                      </c:pt>
                      <c:pt idx="669">
                        <c:v>21.29</c:v>
                      </c:pt>
                      <c:pt idx="670">
                        <c:v>21.39</c:v>
                      </c:pt>
                      <c:pt idx="671">
                        <c:v>23.55</c:v>
                      </c:pt>
                      <c:pt idx="672">
                        <c:v>23.63</c:v>
                      </c:pt>
                      <c:pt idx="673">
                        <c:v>23.71</c:v>
                      </c:pt>
                      <c:pt idx="674">
                        <c:v>23.81</c:v>
                      </c:pt>
                      <c:pt idx="675">
                        <c:v>23.87</c:v>
                      </c:pt>
                      <c:pt idx="676">
                        <c:v>23.91</c:v>
                      </c:pt>
                      <c:pt idx="677">
                        <c:v>23.99</c:v>
                      </c:pt>
                      <c:pt idx="678">
                        <c:v>24.05</c:v>
                      </c:pt>
                      <c:pt idx="679">
                        <c:v>24.11</c:v>
                      </c:pt>
                      <c:pt idx="680">
                        <c:v>24.21</c:v>
                      </c:pt>
                      <c:pt idx="681">
                        <c:v>24.27</c:v>
                      </c:pt>
                      <c:pt idx="682">
                        <c:v>24.31</c:v>
                      </c:pt>
                      <c:pt idx="683">
                        <c:v>24.37</c:v>
                      </c:pt>
                      <c:pt idx="684">
                        <c:v>24.43</c:v>
                      </c:pt>
                      <c:pt idx="685">
                        <c:v>24.51</c:v>
                      </c:pt>
                      <c:pt idx="686">
                        <c:v>24.55</c:v>
                      </c:pt>
                      <c:pt idx="687">
                        <c:v>24.63</c:v>
                      </c:pt>
                      <c:pt idx="688">
                        <c:v>24.69</c:v>
                      </c:pt>
                      <c:pt idx="689">
                        <c:v>24.75</c:v>
                      </c:pt>
                      <c:pt idx="690">
                        <c:v>24.79</c:v>
                      </c:pt>
                      <c:pt idx="691">
                        <c:v>24.85</c:v>
                      </c:pt>
                      <c:pt idx="692">
                        <c:v>24.89</c:v>
                      </c:pt>
                      <c:pt idx="693">
                        <c:v>24.95</c:v>
                      </c:pt>
                      <c:pt idx="694">
                        <c:v>24.99</c:v>
                      </c:pt>
                      <c:pt idx="695">
                        <c:v>25.03</c:v>
                      </c:pt>
                      <c:pt idx="696">
                        <c:v>25.09</c:v>
                      </c:pt>
                      <c:pt idx="697">
                        <c:v>25.13</c:v>
                      </c:pt>
                      <c:pt idx="698">
                        <c:v>25.19</c:v>
                      </c:pt>
                      <c:pt idx="699">
                        <c:v>25.23</c:v>
                      </c:pt>
                      <c:pt idx="700">
                        <c:v>25.25</c:v>
                      </c:pt>
                      <c:pt idx="701">
                        <c:v>25.27</c:v>
                      </c:pt>
                      <c:pt idx="702">
                        <c:v>25.35</c:v>
                      </c:pt>
                      <c:pt idx="703">
                        <c:v>25.37</c:v>
                      </c:pt>
                      <c:pt idx="704">
                        <c:v>25.43</c:v>
                      </c:pt>
                      <c:pt idx="705">
                        <c:v>25.45</c:v>
                      </c:pt>
                      <c:pt idx="706">
                        <c:v>25.53</c:v>
                      </c:pt>
                      <c:pt idx="707">
                        <c:v>25.59</c:v>
                      </c:pt>
                      <c:pt idx="708">
                        <c:v>25.59</c:v>
                      </c:pt>
                      <c:pt idx="709">
                        <c:v>25.65</c:v>
                      </c:pt>
                      <c:pt idx="710">
                        <c:v>25.69</c:v>
                      </c:pt>
                      <c:pt idx="711">
                        <c:v>25.75</c:v>
                      </c:pt>
                      <c:pt idx="712">
                        <c:v>25.77</c:v>
                      </c:pt>
                      <c:pt idx="713">
                        <c:v>25.81</c:v>
                      </c:pt>
                      <c:pt idx="714">
                        <c:v>25.83</c:v>
                      </c:pt>
                      <c:pt idx="715">
                        <c:v>25.87</c:v>
                      </c:pt>
                      <c:pt idx="716">
                        <c:v>25.41</c:v>
                      </c:pt>
                      <c:pt idx="717">
                        <c:v>25.41</c:v>
                      </c:pt>
                      <c:pt idx="718">
                        <c:v>25.37</c:v>
                      </c:pt>
                      <c:pt idx="719">
                        <c:v>25.33</c:v>
                      </c:pt>
                      <c:pt idx="720">
                        <c:v>25.27</c:v>
                      </c:pt>
                      <c:pt idx="721">
                        <c:v>25.21</c:v>
                      </c:pt>
                      <c:pt idx="722">
                        <c:v>25.15</c:v>
                      </c:pt>
                      <c:pt idx="723">
                        <c:v>25.11</c:v>
                      </c:pt>
                      <c:pt idx="724">
                        <c:v>25.07</c:v>
                      </c:pt>
                      <c:pt idx="725">
                        <c:v>25.01</c:v>
                      </c:pt>
                      <c:pt idx="726">
                        <c:v>24.97</c:v>
                      </c:pt>
                      <c:pt idx="727">
                        <c:v>24.95</c:v>
                      </c:pt>
                      <c:pt idx="728">
                        <c:v>24.95</c:v>
                      </c:pt>
                      <c:pt idx="729">
                        <c:v>24.93</c:v>
                      </c:pt>
                      <c:pt idx="730">
                        <c:v>24.89</c:v>
                      </c:pt>
                      <c:pt idx="731">
                        <c:v>24.85</c:v>
                      </c:pt>
                      <c:pt idx="732">
                        <c:v>24.81</c:v>
                      </c:pt>
                      <c:pt idx="733">
                        <c:v>24.77</c:v>
                      </c:pt>
                      <c:pt idx="734">
                        <c:v>24.75</c:v>
                      </c:pt>
                      <c:pt idx="735">
                        <c:v>24.73</c:v>
                      </c:pt>
                      <c:pt idx="736">
                        <c:v>24.69</c:v>
                      </c:pt>
                      <c:pt idx="737">
                        <c:v>24.65</c:v>
                      </c:pt>
                      <c:pt idx="738">
                        <c:v>24.61</c:v>
                      </c:pt>
                      <c:pt idx="739">
                        <c:v>24.57</c:v>
                      </c:pt>
                      <c:pt idx="740">
                        <c:v>24.53</c:v>
                      </c:pt>
                      <c:pt idx="741">
                        <c:v>24.45</c:v>
                      </c:pt>
                      <c:pt idx="742">
                        <c:v>24.37</c:v>
                      </c:pt>
                      <c:pt idx="743">
                        <c:v>24.35</c:v>
                      </c:pt>
                      <c:pt idx="744">
                        <c:v>24.31</c:v>
                      </c:pt>
                      <c:pt idx="745">
                        <c:v>24.25</c:v>
                      </c:pt>
                      <c:pt idx="746">
                        <c:v>24.23</c:v>
                      </c:pt>
                      <c:pt idx="747">
                        <c:v>24.21</c:v>
                      </c:pt>
                      <c:pt idx="748">
                        <c:v>24.17</c:v>
                      </c:pt>
                      <c:pt idx="749">
                        <c:v>24.13</c:v>
                      </c:pt>
                      <c:pt idx="750">
                        <c:v>24.07</c:v>
                      </c:pt>
                      <c:pt idx="751">
                        <c:v>24.03</c:v>
                      </c:pt>
                      <c:pt idx="752">
                        <c:v>23.99</c:v>
                      </c:pt>
                      <c:pt idx="753">
                        <c:v>23.91</c:v>
                      </c:pt>
                      <c:pt idx="754">
                        <c:v>23.89</c:v>
                      </c:pt>
                      <c:pt idx="755">
                        <c:v>23.83</c:v>
                      </c:pt>
                      <c:pt idx="756">
                        <c:v>23.77</c:v>
                      </c:pt>
                      <c:pt idx="757">
                        <c:v>23.75</c:v>
                      </c:pt>
                      <c:pt idx="758">
                        <c:v>23.69</c:v>
                      </c:pt>
                      <c:pt idx="759">
                        <c:v>23.65</c:v>
                      </c:pt>
                      <c:pt idx="760">
                        <c:v>23.61</c:v>
                      </c:pt>
                      <c:pt idx="761">
                        <c:v>23.61</c:v>
                      </c:pt>
                      <c:pt idx="762">
                        <c:v>23.59</c:v>
                      </c:pt>
                      <c:pt idx="763">
                        <c:v>23.25</c:v>
                      </c:pt>
                      <c:pt idx="764">
                        <c:v>23.23</c:v>
                      </c:pt>
                      <c:pt idx="765">
                        <c:v>23.27</c:v>
                      </c:pt>
                      <c:pt idx="766">
                        <c:v>23.25</c:v>
                      </c:pt>
                      <c:pt idx="767">
                        <c:v>23.23</c:v>
                      </c:pt>
                      <c:pt idx="768">
                        <c:v>23.23</c:v>
                      </c:pt>
                      <c:pt idx="769">
                        <c:v>23.21</c:v>
                      </c:pt>
                      <c:pt idx="770">
                        <c:v>23.19</c:v>
                      </c:pt>
                      <c:pt idx="771">
                        <c:v>23.13</c:v>
                      </c:pt>
                      <c:pt idx="772">
                        <c:v>23.11</c:v>
                      </c:pt>
                      <c:pt idx="773">
                        <c:v>23.07</c:v>
                      </c:pt>
                      <c:pt idx="774">
                        <c:v>23.03</c:v>
                      </c:pt>
                      <c:pt idx="775">
                        <c:v>23.03</c:v>
                      </c:pt>
                      <c:pt idx="776">
                        <c:v>23.03</c:v>
                      </c:pt>
                      <c:pt idx="777">
                        <c:v>23.03</c:v>
                      </c:pt>
                      <c:pt idx="778">
                        <c:v>23.07</c:v>
                      </c:pt>
                      <c:pt idx="779">
                        <c:v>23.07</c:v>
                      </c:pt>
                      <c:pt idx="780">
                        <c:v>23.09</c:v>
                      </c:pt>
                      <c:pt idx="781">
                        <c:v>23.09</c:v>
                      </c:pt>
                      <c:pt idx="782">
                        <c:v>23.03</c:v>
                      </c:pt>
                      <c:pt idx="783">
                        <c:v>22.99</c:v>
                      </c:pt>
                      <c:pt idx="784">
                        <c:v>22.97</c:v>
                      </c:pt>
                      <c:pt idx="785">
                        <c:v>22.93</c:v>
                      </c:pt>
                      <c:pt idx="786">
                        <c:v>22.89</c:v>
                      </c:pt>
                      <c:pt idx="787">
                        <c:v>22.85</c:v>
                      </c:pt>
                      <c:pt idx="788">
                        <c:v>22.81</c:v>
                      </c:pt>
                      <c:pt idx="789">
                        <c:v>22.79</c:v>
                      </c:pt>
                      <c:pt idx="790">
                        <c:v>22.79</c:v>
                      </c:pt>
                      <c:pt idx="791">
                        <c:v>22.77</c:v>
                      </c:pt>
                      <c:pt idx="792">
                        <c:v>22.73</c:v>
                      </c:pt>
                      <c:pt idx="793">
                        <c:v>22.73</c:v>
                      </c:pt>
                      <c:pt idx="794">
                        <c:v>22.71</c:v>
                      </c:pt>
                      <c:pt idx="795">
                        <c:v>22.71</c:v>
                      </c:pt>
                      <c:pt idx="796">
                        <c:v>22.67</c:v>
                      </c:pt>
                      <c:pt idx="797">
                        <c:v>22.69</c:v>
                      </c:pt>
                      <c:pt idx="798">
                        <c:v>22.67</c:v>
                      </c:pt>
                      <c:pt idx="799">
                        <c:v>22.71</c:v>
                      </c:pt>
                      <c:pt idx="800">
                        <c:v>22.71</c:v>
                      </c:pt>
                      <c:pt idx="801">
                        <c:v>22.71</c:v>
                      </c:pt>
                      <c:pt idx="802">
                        <c:v>22.73</c:v>
                      </c:pt>
                      <c:pt idx="803">
                        <c:v>22.73</c:v>
                      </c:pt>
                      <c:pt idx="804">
                        <c:v>22.75</c:v>
                      </c:pt>
                      <c:pt idx="805">
                        <c:v>22.75</c:v>
                      </c:pt>
                      <c:pt idx="806">
                        <c:v>22.73</c:v>
                      </c:pt>
                      <c:pt idx="807">
                        <c:v>22.75</c:v>
                      </c:pt>
                      <c:pt idx="808">
                        <c:v>22.75</c:v>
                      </c:pt>
                      <c:pt idx="809">
                        <c:v>22.11</c:v>
                      </c:pt>
                      <c:pt idx="810">
                        <c:v>22.15</c:v>
                      </c:pt>
                      <c:pt idx="811">
                        <c:v>22.17</c:v>
                      </c:pt>
                      <c:pt idx="812">
                        <c:v>22.17</c:v>
                      </c:pt>
                      <c:pt idx="813">
                        <c:v>22.19</c:v>
                      </c:pt>
                      <c:pt idx="814">
                        <c:v>22.21</c:v>
                      </c:pt>
                      <c:pt idx="815">
                        <c:v>22.17</c:v>
                      </c:pt>
                      <c:pt idx="816">
                        <c:v>22.17</c:v>
                      </c:pt>
                      <c:pt idx="817">
                        <c:v>22.15</c:v>
                      </c:pt>
                      <c:pt idx="818">
                        <c:v>22.15</c:v>
                      </c:pt>
                      <c:pt idx="819">
                        <c:v>22.15</c:v>
                      </c:pt>
                      <c:pt idx="820">
                        <c:v>22.15</c:v>
                      </c:pt>
                      <c:pt idx="821">
                        <c:v>22.17</c:v>
                      </c:pt>
                      <c:pt idx="822">
                        <c:v>22.17</c:v>
                      </c:pt>
                      <c:pt idx="823">
                        <c:v>22.17</c:v>
                      </c:pt>
                      <c:pt idx="824">
                        <c:v>22.15</c:v>
                      </c:pt>
                      <c:pt idx="825">
                        <c:v>22.13</c:v>
                      </c:pt>
                      <c:pt idx="826">
                        <c:v>22.09</c:v>
                      </c:pt>
                      <c:pt idx="827">
                        <c:v>22.09</c:v>
                      </c:pt>
                      <c:pt idx="828">
                        <c:v>22.07</c:v>
                      </c:pt>
                      <c:pt idx="829">
                        <c:v>22.05</c:v>
                      </c:pt>
                      <c:pt idx="830">
                        <c:v>22.03</c:v>
                      </c:pt>
                      <c:pt idx="831">
                        <c:v>21.99</c:v>
                      </c:pt>
                      <c:pt idx="832">
                        <c:v>21.99</c:v>
                      </c:pt>
                      <c:pt idx="833">
                        <c:v>21.97</c:v>
                      </c:pt>
                      <c:pt idx="834">
                        <c:v>21.95</c:v>
                      </c:pt>
                      <c:pt idx="835">
                        <c:v>21.95</c:v>
                      </c:pt>
                      <c:pt idx="836">
                        <c:v>21.95</c:v>
                      </c:pt>
                      <c:pt idx="837">
                        <c:v>21.95</c:v>
                      </c:pt>
                      <c:pt idx="838">
                        <c:v>21.93</c:v>
                      </c:pt>
                      <c:pt idx="839">
                        <c:v>21.93</c:v>
                      </c:pt>
                      <c:pt idx="840">
                        <c:v>21.91</c:v>
                      </c:pt>
                      <c:pt idx="841">
                        <c:v>21.89</c:v>
                      </c:pt>
                      <c:pt idx="842">
                        <c:v>21.89</c:v>
                      </c:pt>
                      <c:pt idx="843">
                        <c:v>21.87</c:v>
                      </c:pt>
                      <c:pt idx="844">
                        <c:v>21.83</c:v>
                      </c:pt>
                      <c:pt idx="845">
                        <c:v>21.85</c:v>
                      </c:pt>
                      <c:pt idx="846">
                        <c:v>21.83</c:v>
                      </c:pt>
                      <c:pt idx="847">
                        <c:v>21.83</c:v>
                      </c:pt>
                      <c:pt idx="848">
                        <c:v>21.85</c:v>
                      </c:pt>
                      <c:pt idx="849">
                        <c:v>21.87</c:v>
                      </c:pt>
                      <c:pt idx="850">
                        <c:v>21.89</c:v>
                      </c:pt>
                      <c:pt idx="851">
                        <c:v>21.93</c:v>
                      </c:pt>
                      <c:pt idx="852">
                        <c:v>21.95</c:v>
                      </c:pt>
                      <c:pt idx="853">
                        <c:v>21.97</c:v>
                      </c:pt>
                      <c:pt idx="854">
                        <c:v>21.99</c:v>
                      </c:pt>
                      <c:pt idx="855">
                        <c:v>21.59</c:v>
                      </c:pt>
                      <c:pt idx="856">
                        <c:v>21.61</c:v>
                      </c:pt>
                      <c:pt idx="857">
                        <c:v>21.63</c:v>
                      </c:pt>
                      <c:pt idx="858">
                        <c:v>21.67</c:v>
                      </c:pt>
                      <c:pt idx="859">
                        <c:v>21.67</c:v>
                      </c:pt>
                      <c:pt idx="860">
                        <c:v>21.73</c:v>
                      </c:pt>
                      <c:pt idx="861">
                        <c:v>21.75</c:v>
                      </c:pt>
                      <c:pt idx="862">
                        <c:v>21.79</c:v>
                      </c:pt>
                      <c:pt idx="863">
                        <c:v>21.79</c:v>
                      </c:pt>
                      <c:pt idx="864">
                        <c:v>21.79</c:v>
                      </c:pt>
                      <c:pt idx="865">
                        <c:v>21.81</c:v>
                      </c:pt>
                      <c:pt idx="866">
                        <c:v>21.79</c:v>
                      </c:pt>
                      <c:pt idx="867">
                        <c:v>21.79</c:v>
                      </c:pt>
                      <c:pt idx="868">
                        <c:v>21.77</c:v>
                      </c:pt>
                      <c:pt idx="869">
                        <c:v>21.75</c:v>
                      </c:pt>
                      <c:pt idx="870">
                        <c:v>21.73</c:v>
                      </c:pt>
                      <c:pt idx="871">
                        <c:v>21.67</c:v>
                      </c:pt>
                      <c:pt idx="872">
                        <c:v>21.65</c:v>
                      </c:pt>
                      <c:pt idx="873">
                        <c:v>21.63</c:v>
                      </c:pt>
                      <c:pt idx="874">
                        <c:v>21.59</c:v>
                      </c:pt>
                      <c:pt idx="875">
                        <c:v>21.57</c:v>
                      </c:pt>
                      <c:pt idx="876">
                        <c:v>21.57</c:v>
                      </c:pt>
                      <c:pt idx="877">
                        <c:v>21.57</c:v>
                      </c:pt>
                      <c:pt idx="878">
                        <c:v>21.57</c:v>
                      </c:pt>
                      <c:pt idx="879">
                        <c:v>21.57</c:v>
                      </c:pt>
                      <c:pt idx="880">
                        <c:v>21.55</c:v>
                      </c:pt>
                      <c:pt idx="881">
                        <c:v>21.53</c:v>
                      </c:pt>
                      <c:pt idx="882">
                        <c:v>21.51</c:v>
                      </c:pt>
                      <c:pt idx="883">
                        <c:v>21.53</c:v>
                      </c:pt>
                      <c:pt idx="884">
                        <c:v>21.53</c:v>
                      </c:pt>
                      <c:pt idx="885">
                        <c:v>21.57</c:v>
                      </c:pt>
                      <c:pt idx="886">
                        <c:v>21.57</c:v>
                      </c:pt>
                      <c:pt idx="887">
                        <c:v>21.59</c:v>
                      </c:pt>
                      <c:pt idx="888">
                        <c:v>21.59</c:v>
                      </c:pt>
                      <c:pt idx="889">
                        <c:v>21.59</c:v>
                      </c:pt>
                      <c:pt idx="890">
                        <c:v>21.61</c:v>
                      </c:pt>
                      <c:pt idx="891">
                        <c:v>21.57</c:v>
                      </c:pt>
                      <c:pt idx="892">
                        <c:v>21.61</c:v>
                      </c:pt>
                      <c:pt idx="893">
                        <c:v>21.61</c:v>
                      </c:pt>
                      <c:pt idx="894">
                        <c:v>21.63</c:v>
                      </c:pt>
                      <c:pt idx="895">
                        <c:v>21.67</c:v>
                      </c:pt>
                      <c:pt idx="896">
                        <c:v>21.67</c:v>
                      </c:pt>
                      <c:pt idx="897">
                        <c:v>21.71</c:v>
                      </c:pt>
                      <c:pt idx="898">
                        <c:v>21.73</c:v>
                      </c:pt>
                      <c:pt idx="899">
                        <c:v>21.33</c:v>
                      </c:pt>
                      <c:pt idx="900">
                        <c:v>21.35</c:v>
                      </c:pt>
                      <c:pt idx="901">
                        <c:v>21.35</c:v>
                      </c:pt>
                      <c:pt idx="902">
                        <c:v>21.35</c:v>
                      </c:pt>
                      <c:pt idx="903">
                        <c:v>21.35</c:v>
                      </c:pt>
                      <c:pt idx="904">
                        <c:v>21.35</c:v>
                      </c:pt>
                      <c:pt idx="905">
                        <c:v>21.33</c:v>
                      </c:pt>
                      <c:pt idx="906">
                        <c:v>21.29</c:v>
                      </c:pt>
                      <c:pt idx="907">
                        <c:v>21.29</c:v>
                      </c:pt>
                      <c:pt idx="908">
                        <c:v>21.29</c:v>
                      </c:pt>
                      <c:pt idx="909">
                        <c:v>21.25</c:v>
                      </c:pt>
                      <c:pt idx="910">
                        <c:v>21.25</c:v>
                      </c:pt>
                      <c:pt idx="911">
                        <c:v>21.23</c:v>
                      </c:pt>
                      <c:pt idx="912">
                        <c:v>21.19</c:v>
                      </c:pt>
                      <c:pt idx="913">
                        <c:v>21.19</c:v>
                      </c:pt>
                      <c:pt idx="914">
                        <c:v>21.17</c:v>
                      </c:pt>
                      <c:pt idx="915">
                        <c:v>21.13</c:v>
                      </c:pt>
                      <c:pt idx="916">
                        <c:v>21.09</c:v>
                      </c:pt>
                      <c:pt idx="917">
                        <c:v>21.05</c:v>
                      </c:pt>
                      <c:pt idx="918">
                        <c:v>20.99</c:v>
                      </c:pt>
                      <c:pt idx="919">
                        <c:v>20.95</c:v>
                      </c:pt>
                      <c:pt idx="920">
                        <c:v>20.91</c:v>
                      </c:pt>
                      <c:pt idx="921">
                        <c:v>20.87</c:v>
                      </c:pt>
                      <c:pt idx="922">
                        <c:v>20.85</c:v>
                      </c:pt>
                      <c:pt idx="923">
                        <c:v>20.81</c:v>
                      </c:pt>
                      <c:pt idx="924">
                        <c:v>20.79</c:v>
                      </c:pt>
                      <c:pt idx="925">
                        <c:v>20.73</c:v>
                      </c:pt>
                      <c:pt idx="926">
                        <c:v>20.73</c:v>
                      </c:pt>
                      <c:pt idx="927">
                        <c:v>20.73</c:v>
                      </c:pt>
                      <c:pt idx="928">
                        <c:v>20.69</c:v>
                      </c:pt>
                      <c:pt idx="929">
                        <c:v>20.67</c:v>
                      </c:pt>
                      <c:pt idx="930">
                        <c:v>20.67</c:v>
                      </c:pt>
                      <c:pt idx="931">
                        <c:v>20.67</c:v>
                      </c:pt>
                      <c:pt idx="932">
                        <c:v>20.67</c:v>
                      </c:pt>
                      <c:pt idx="933">
                        <c:v>20.65</c:v>
                      </c:pt>
                      <c:pt idx="934">
                        <c:v>20.65</c:v>
                      </c:pt>
                      <c:pt idx="935">
                        <c:v>20.65</c:v>
                      </c:pt>
                      <c:pt idx="936">
                        <c:v>20.65</c:v>
                      </c:pt>
                      <c:pt idx="937">
                        <c:v>20.65</c:v>
                      </c:pt>
                      <c:pt idx="938">
                        <c:v>20.67</c:v>
                      </c:pt>
                      <c:pt idx="939">
                        <c:v>20.67</c:v>
                      </c:pt>
                      <c:pt idx="940">
                        <c:v>20.67</c:v>
                      </c:pt>
                      <c:pt idx="941">
                        <c:v>20.69</c:v>
                      </c:pt>
                      <c:pt idx="942">
                        <c:v>20.71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7D5E-439A-BDA3-1764A79BE7B2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0.65812499999999996</c:v>
                      </c:pt>
                      <c:pt idx="1">
                        <c:v>0.65813657407407411</c:v>
                      </c:pt>
                      <c:pt idx="2">
                        <c:v>0.65814814814814815</c:v>
                      </c:pt>
                      <c:pt idx="3">
                        <c:v>0.65815972222222219</c:v>
                      </c:pt>
                      <c:pt idx="4">
                        <c:v>0.65817129629629634</c:v>
                      </c:pt>
                      <c:pt idx="5">
                        <c:v>0.65818287037037038</c:v>
                      </c:pt>
                      <c:pt idx="6">
                        <c:v>0.65819444444444442</c:v>
                      </c:pt>
                      <c:pt idx="7">
                        <c:v>0.65820601851851845</c:v>
                      </c:pt>
                      <c:pt idx="8">
                        <c:v>0.6582175925925926</c:v>
                      </c:pt>
                      <c:pt idx="9">
                        <c:v>0.65822916666666664</c:v>
                      </c:pt>
                      <c:pt idx="10">
                        <c:v>0.65824074074074079</c:v>
                      </c:pt>
                      <c:pt idx="11">
                        <c:v>0.65825231481481483</c:v>
                      </c:pt>
                      <c:pt idx="12">
                        <c:v>0.65826388888888887</c:v>
                      </c:pt>
                      <c:pt idx="13">
                        <c:v>0.65827546296296291</c:v>
                      </c:pt>
                      <c:pt idx="14">
                        <c:v>0.65828703703703706</c:v>
                      </c:pt>
                      <c:pt idx="15">
                        <c:v>0.6582986111111111</c:v>
                      </c:pt>
                      <c:pt idx="16">
                        <c:v>0.65831018518518525</c:v>
                      </c:pt>
                      <c:pt idx="17">
                        <c:v>0.65832175925925929</c:v>
                      </c:pt>
                      <c:pt idx="18">
                        <c:v>0.65833333333333333</c:v>
                      </c:pt>
                      <c:pt idx="19">
                        <c:v>0.65834490740740736</c:v>
                      </c:pt>
                      <c:pt idx="20">
                        <c:v>0.65835648148148151</c:v>
                      </c:pt>
                      <c:pt idx="21">
                        <c:v>0.65836805555555555</c:v>
                      </c:pt>
                      <c:pt idx="22">
                        <c:v>0.6583796296296297</c:v>
                      </c:pt>
                      <c:pt idx="23">
                        <c:v>0.65839120370370374</c:v>
                      </c:pt>
                      <c:pt idx="24">
                        <c:v>0.65840277777777778</c:v>
                      </c:pt>
                      <c:pt idx="25">
                        <c:v>0.65841435185185182</c:v>
                      </c:pt>
                      <c:pt idx="26">
                        <c:v>0.65842592592592586</c:v>
                      </c:pt>
                      <c:pt idx="27">
                        <c:v>0.65843750000000001</c:v>
                      </c:pt>
                      <c:pt idx="28">
                        <c:v>0.65844907407407405</c:v>
                      </c:pt>
                      <c:pt idx="29">
                        <c:v>0.6584606481481482</c:v>
                      </c:pt>
                      <c:pt idx="30">
                        <c:v>0.65847222222222224</c:v>
                      </c:pt>
                      <c:pt idx="31">
                        <c:v>0.65848379629629628</c:v>
                      </c:pt>
                      <c:pt idx="32">
                        <c:v>0.65849537037037031</c:v>
                      </c:pt>
                      <c:pt idx="33">
                        <c:v>0.65850694444444446</c:v>
                      </c:pt>
                      <c:pt idx="34">
                        <c:v>0.6585185185185185</c:v>
                      </c:pt>
                      <c:pt idx="35">
                        <c:v>0.65853009259259265</c:v>
                      </c:pt>
                      <c:pt idx="36">
                        <c:v>0.65854166666666669</c:v>
                      </c:pt>
                      <c:pt idx="37">
                        <c:v>0.65854166666666669</c:v>
                      </c:pt>
                      <c:pt idx="38">
                        <c:v>0.65855324074074073</c:v>
                      </c:pt>
                      <c:pt idx="39">
                        <c:v>0.65856481481481477</c:v>
                      </c:pt>
                      <c:pt idx="40">
                        <c:v>0.65857638888888892</c:v>
                      </c:pt>
                      <c:pt idx="41">
                        <c:v>0.65858796296296296</c:v>
                      </c:pt>
                      <c:pt idx="42">
                        <c:v>0.65859953703703711</c:v>
                      </c:pt>
                      <c:pt idx="43">
                        <c:v>0.65861111111111115</c:v>
                      </c:pt>
                      <c:pt idx="44">
                        <c:v>0.65862268518518519</c:v>
                      </c:pt>
                      <c:pt idx="45">
                        <c:v>0.65863425925925922</c:v>
                      </c:pt>
                      <c:pt idx="46">
                        <c:v>0.65864583333333326</c:v>
                      </c:pt>
                      <c:pt idx="47">
                        <c:v>0.65913194444444445</c:v>
                      </c:pt>
                      <c:pt idx="48">
                        <c:v>0.65914351851851849</c:v>
                      </c:pt>
                      <c:pt idx="49">
                        <c:v>0.65915509259259253</c:v>
                      </c:pt>
                      <c:pt idx="50">
                        <c:v>0.65916666666666668</c:v>
                      </c:pt>
                      <c:pt idx="51">
                        <c:v>0.65917824074074072</c:v>
                      </c:pt>
                      <c:pt idx="52">
                        <c:v>0.65918981481481487</c:v>
                      </c:pt>
                      <c:pt idx="53">
                        <c:v>0.65920138888888891</c:v>
                      </c:pt>
                      <c:pt idx="54">
                        <c:v>0.65921296296296295</c:v>
                      </c:pt>
                      <c:pt idx="55">
                        <c:v>0.65922453703703698</c:v>
                      </c:pt>
                      <c:pt idx="56">
                        <c:v>0.65923611111111113</c:v>
                      </c:pt>
                      <c:pt idx="57">
                        <c:v>0.65924768518518517</c:v>
                      </c:pt>
                      <c:pt idx="58">
                        <c:v>0.65925925925925932</c:v>
                      </c:pt>
                      <c:pt idx="59">
                        <c:v>0.65927083333333336</c:v>
                      </c:pt>
                      <c:pt idx="60">
                        <c:v>0.6592824074074074</c:v>
                      </c:pt>
                      <c:pt idx="61">
                        <c:v>0.65929398148148144</c:v>
                      </c:pt>
                      <c:pt idx="62">
                        <c:v>0.65930555555555559</c:v>
                      </c:pt>
                      <c:pt idx="63">
                        <c:v>0.65931712962962963</c:v>
                      </c:pt>
                      <c:pt idx="64">
                        <c:v>0.65932870370370367</c:v>
                      </c:pt>
                      <c:pt idx="65">
                        <c:v>0.65934027777777782</c:v>
                      </c:pt>
                      <c:pt idx="66">
                        <c:v>0.65935185185185186</c:v>
                      </c:pt>
                      <c:pt idx="67">
                        <c:v>0.65936342592592589</c:v>
                      </c:pt>
                      <c:pt idx="68">
                        <c:v>0.65937499999999993</c:v>
                      </c:pt>
                      <c:pt idx="69">
                        <c:v>0.65938657407407408</c:v>
                      </c:pt>
                      <c:pt idx="70">
                        <c:v>0.65939814814814812</c:v>
                      </c:pt>
                      <c:pt idx="71">
                        <c:v>0.65940972222222227</c:v>
                      </c:pt>
                      <c:pt idx="72">
                        <c:v>0.65942129629629631</c:v>
                      </c:pt>
                      <c:pt idx="73">
                        <c:v>0.65943287037037035</c:v>
                      </c:pt>
                      <c:pt idx="74">
                        <c:v>0.65944444444444439</c:v>
                      </c:pt>
                      <c:pt idx="75">
                        <c:v>0.65945601851851854</c:v>
                      </c:pt>
                      <c:pt idx="76">
                        <c:v>0.65946759259259258</c:v>
                      </c:pt>
                      <c:pt idx="77">
                        <c:v>0.65947916666666673</c:v>
                      </c:pt>
                      <c:pt idx="78">
                        <c:v>0.65949074074074077</c:v>
                      </c:pt>
                      <c:pt idx="79">
                        <c:v>0.65950231481481481</c:v>
                      </c:pt>
                      <c:pt idx="80">
                        <c:v>0.65951388888888884</c:v>
                      </c:pt>
                      <c:pt idx="81">
                        <c:v>0.65952546296296299</c:v>
                      </c:pt>
                      <c:pt idx="82">
                        <c:v>0.65953703703703703</c:v>
                      </c:pt>
                      <c:pt idx="83">
                        <c:v>0.65953703703703703</c:v>
                      </c:pt>
                      <c:pt idx="84">
                        <c:v>0.65954861111111118</c:v>
                      </c:pt>
                      <c:pt idx="85">
                        <c:v>0.65956018518518522</c:v>
                      </c:pt>
                      <c:pt idx="86">
                        <c:v>0.65957175925925926</c:v>
                      </c:pt>
                      <c:pt idx="87">
                        <c:v>0.6595833333333333</c:v>
                      </c:pt>
                      <c:pt idx="88">
                        <c:v>0.65959490740740734</c:v>
                      </c:pt>
                      <c:pt idx="89">
                        <c:v>0.65960648148148149</c:v>
                      </c:pt>
                      <c:pt idx="90">
                        <c:v>0.65961805555555553</c:v>
                      </c:pt>
                      <c:pt idx="91">
                        <c:v>0.65962962962962968</c:v>
                      </c:pt>
                      <c:pt idx="92">
                        <c:v>0.65964120370370372</c:v>
                      </c:pt>
                      <c:pt idx="93">
                        <c:v>0.65965277777777775</c:v>
                      </c:pt>
                      <c:pt idx="94">
                        <c:v>0.65966435185185179</c:v>
                      </c:pt>
                      <c:pt idx="95">
                        <c:v>0.65967592592592594</c:v>
                      </c:pt>
                      <c:pt idx="96">
                        <c:v>0.65968749999999998</c:v>
                      </c:pt>
                      <c:pt idx="97">
                        <c:v>0.65969907407407413</c:v>
                      </c:pt>
                      <c:pt idx="98">
                        <c:v>0.65971064814814817</c:v>
                      </c:pt>
                      <c:pt idx="99">
                        <c:v>0.66033564814814816</c:v>
                      </c:pt>
                      <c:pt idx="100">
                        <c:v>0.6603472222222222</c:v>
                      </c:pt>
                      <c:pt idx="101">
                        <c:v>0.66035879629629635</c:v>
                      </c:pt>
                      <c:pt idx="102">
                        <c:v>0.66037037037037039</c:v>
                      </c:pt>
                      <c:pt idx="103">
                        <c:v>0.66038194444444442</c:v>
                      </c:pt>
                      <c:pt idx="104">
                        <c:v>0.66039351851851846</c:v>
                      </c:pt>
                      <c:pt idx="105">
                        <c:v>0.66040509259259261</c:v>
                      </c:pt>
                      <c:pt idx="106">
                        <c:v>0.66041666666666665</c:v>
                      </c:pt>
                      <c:pt idx="107">
                        <c:v>0.6604282407407408</c:v>
                      </c:pt>
                      <c:pt idx="108">
                        <c:v>0.66043981481481484</c:v>
                      </c:pt>
                      <c:pt idx="109">
                        <c:v>0.66045138888888888</c:v>
                      </c:pt>
                      <c:pt idx="110">
                        <c:v>0.66046296296296292</c:v>
                      </c:pt>
                      <c:pt idx="111">
                        <c:v>0.66047453703703707</c:v>
                      </c:pt>
                      <c:pt idx="112">
                        <c:v>0.66048611111111111</c:v>
                      </c:pt>
                      <c:pt idx="113">
                        <c:v>0.66049768518518526</c:v>
                      </c:pt>
                      <c:pt idx="114">
                        <c:v>0.6605092592592593</c:v>
                      </c:pt>
                      <c:pt idx="115">
                        <c:v>0.66052083333333333</c:v>
                      </c:pt>
                      <c:pt idx="116">
                        <c:v>0.66052083333333333</c:v>
                      </c:pt>
                      <c:pt idx="117">
                        <c:v>0.66053240740740737</c:v>
                      </c:pt>
                      <c:pt idx="118">
                        <c:v>0.66054398148148141</c:v>
                      </c:pt>
                      <c:pt idx="119">
                        <c:v>0.66055555555555556</c:v>
                      </c:pt>
                      <c:pt idx="120">
                        <c:v>0.6605671296296296</c:v>
                      </c:pt>
                      <c:pt idx="121">
                        <c:v>0.66057870370370375</c:v>
                      </c:pt>
                      <c:pt idx="122">
                        <c:v>0.66059027777777779</c:v>
                      </c:pt>
                      <c:pt idx="123">
                        <c:v>0.66060185185185183</c:v>
                      </c:pt>
                      <c:pt idx="124">
                        <c:v>0.66061342592592587</c:v>
                      </c:pt>
                      <c:pt idx="125">
                        <c:v>0.66062500000000002</c:v>
                      </c:pt>
                      <c:pt idx="126">
                        <c:v>0.66063657407407406</c:v>
                      </c:pt>
                      <c:pt idx="127">
                        <c:v>0.66064814814814821</c:v>
                      </c:pt>
                      <c:pt idx="128">
                        <c:v>0.66065972222222225</c:v>
                      </c:pt>
                      <c:pt idx="129">
                        <c:v>0.66067129629629628</c:v>
                      </c:pt>
                      <c:pt idx="130">
                        <c:v>0.66068287037037032</c:v>
                      </c:pt>
                      <c:pt idx="131">
                        <c:v>0.66069444444444447</c:v>
                      </c:pt>
                      <c:pt idx="132">
                        <c:v>0.66070601851851851</c:v>
                      </c:pt>
                      <c:pt idx="133">
                        <c:v>0.66071759259259266</c:v>
                      </c:pt>
                      <c:pt idx="134">
                        <c:v>0.6607291666666667</c:v>
                      </c:pt>
                      <c:pt idx="135">
                        <c:v>0.66074074074074074</c:v>
                      </c:pt>
                      <c:pt idx="136">
                        <c:v>0.66075231481481478</c:v>
                      </c:pt>
                      <c:pt idx="137">
                        <c:v>0.66076388888888882</c:v>
                      </c:pt>
                      <c:pt idx="138">
                        <c:v>0.66077546296296297</c:v>
                      </c:pt>
                      <c:pt idx="139">
                        <c:v>0.66078703703703701</c:v>
                      </c:pt>
                      <c:pt idx="140">
                        <c:v>0.66079861111111116</c:v>
                      </c:pt>
                      <c:pt idx="141">
                        <c:v>0.66081018518518519</c:v>
                      </c:pt>
                      <c:pt idx="142">
                        <c:v>0.66082175925925923</c:v>
                      </c:pt>
                      <c:pt idx="143">
                        <c:v>0.66083333333333327</c:v>
                      </c:pt>
                      <c:pt idx="144">
                        <c:v>0.66084490740740742</c:v>
                      </c:pt>
                      <c:pt idx="145">
                        <c:v>0.66128472222222223</c:v>
                      </c:pt>
                      <c:pt idx="146">
                        <c:v>0.66129629629629627</c:v>
                      </c:pt>
                      <c:pt idx="147">
                        <c:v>0.66130787037037042</c:v>
                      </c:pt>
                      <c:pt idx="148">
                        <c:v>0.66131944444444446</c:v>
                      </c:pt>
                      <c:pt idx="149">
                        <c:v>0.6613310185185185</c:v>
                      </c:pt>
                      <c:pt idx="150">
                        <c:v>0.66134259259259254</c:v>
                      </c:pt>
                      <c:pt idx="151">
                        <c:v>0.66135416666666669</c:v>
                      </c:pt>
                      <c:pt idx="152">
                        <c:v>0.66136574074074073</c:v>
                      </c:pt>
                      <c:pt idx="153">
                        <c:v>0.66137731481481488</c:v>
                      </c:pt>
                      <c:pt idx="154">
                        <c:v>0.66138888888888892</c:v>
                      </c:pt>
                      <c:pt idx="155">
                        <c:v>0.66140046296296295</c:v>
                      </c:pt>
                      <c:pt idx="156">
                        <c:v>0.66141203703703699</c:v>
                      </c:pt>
                      <c:pt idx="157">
                        <c:v>0.66142361111111114</c:v>
                      </c:pt>
                      <c:pt idx="158">
                        <c:v>0.66143518518518518</c:v>
                      </c:pt>
                      <c:pt idx="159">
                        <c:v>0.66144675925925933</c:v>
                      </c:pt>
                      <c:pt idx="160">
                        <c:v>0.66145833333333337</c:v>
                      </c:pt>
                      <c:pt idx="161">
                        <c:v>0.66146990740740741</c:v>
                      </c:pt>
                      <c:pt idx="162">
                        <c:v>0.66148148148148145</c:v>
                      </c:pt>
                      <c:pt idx="163">
                        <c:v>0.66149305555555549</c:v>
                      </c:pt>
                      <c:pt idx="164">
                        <c:v>0.66150462962962964</c:v>
                      </c:pt>
                      <c:pt idx="165">
                        <c:v>0.66151620370370368</c:v>
                      </c:pt>
                      <c:pt idx="166">
                        <c:v>0.66152777777777783</c:v>
                      </c:pt>
                      <c:pt idx="167">
                        <c:v>0.66153935185185186</c:v>
                      </c:pt>
                      <c:pt idx="168">
                        <c:v>0.6615509259259259</c:v>
                      </c:pt>
                      <c:pt idx="169">
                        <c:v>0.66156249999999994</c:v>
                      </c:pt>
                      <c:pt idx="170">
                        <c:v>0.66157407407407409</c:v>
                      </c:pt>
                      <c:pt idx="171">
                        <c:v>0.66158564814814813</c:v>
                      </c:pt>
                      <c:pt idx="172">
                        <c:v>0.66159722222222228</c:v>
                      </c:pt>
                      <c:pt idx="173">
                        <c:v>0.66160879629629632</c:v>
                      </c:pt>
                      <c:pt idx="174">
                        <c:v>0.66162037037037036</c:v>
                      </c:pt>
                      <c:pt idx="175">
                        <c:v>0.6616319444444444</c:v>
                      </c:pt>
                      <c:pt idx="176">
                        <c:v>0.66164351851851855</c:v>
                      </c:pt>
                      <c:pt idx="177">
                        <c:v>0.66165509259259259</c:v>
                      </c:pt>
                      <c:pt idx="178">
                        <c:v>0.66166666666666674</c:v>
                      </c:pt>
                      <c:pt idx="179">
                        <c:v>0.66167824074074078</c:v>
                      </c:pt>
                      <c:pt idx="180">
                        <c:v>0.66168981481481481</c:v>
                      </c:pt>
                      <c:pt idx="181">
                        <c:v>0.66170138888888885</c:v>
                      </c:pt>
                      <c:pt idx="182">
                        <c:v>0.66171296296296289</c:v>
                      </c:pt>
                      <c:pt idx="183">
                        <c:v>0.66172453703703704</c:v>
                      </c:pt>
                      <c:pt idx="184">
                        <c:v>0.66173611111111108</c:v>
                      </c:pt>
                      <c:pt idx="185">
                        <c:v>0.66174768518518523</c:v>
                      </c:pt>
                      <c:pt idx="186">
                        <c:v>0.66175925925925927</c:v>
                      </c:pt>
                      <c:pt idx="187">
                        <c:v>0.66177083333333331</c:v>
                      </c:pt>
                      <c:pt idx="188">
                        <c:v>0.66178240740740735</c:v>
                      </c:pt>
                      <c:pt idx="189">
                        <c:v>0.6617939814814815</c:v>
                      </c:pt>
                      <c:pt idx="190">
                        <c:v>0.66180555555555554</c:v>
                      </c:pt>
                      <c:pt idx="191">
                        <c:v>0.66181712962962969</c:v>
                      </c:pt>
                      <c:pt idx="192">
                        <c:v>0.6622569444444445</c:v>
                      </c:pt>
                      <c:pt idx="193">
                        <c:v>0.66226851851851853</c:v>
                      </c:pt>
                      <c:pt idx="194">
                        <c:v>0.66228009259259257</c:v>
                      </c:pt>
                      <c:pt idx="195">
                        <c:v>0.66229166666666661</c:v>
                      </c:pt>
                      <c:pt idx="196">
                        <c:v>0.66230324074074076</c:v>
                      </c:pt>
                      <c:pt idx="197">
                        <c:v>0.6623148148148148</c:v>
                      </c:pt>
                      <c:pt idx="198">
                        <c:v>0.66232638888888895</c:v>
                      </c:pt>
                      <c:pt idx="199">
                        <c:v>0.66232638888888895</c:v>
                      </c:pt>
                      <c:pt idx="200">
                        <c:v>0.66233796296296299</c:v>
                      </c:pt>
                      <c:pt idx="201">
                        <c:v>0.66234953703703703</c:v>
                      </c:pt>
                      <c:pt idx="202">
                        <c:v>0.66236111111111107</c:v>
                      </c:pt>
                      <c:pt idx="203">
                        <c:v>0.66237268518518522</c:v>
                      </c:pt>
                      <c:pt idx="204">
                        <c:v>0.66238425925925926</c:v>
                      </c:pt>
                      <c:pt idx="205">
                        <c:v>0.66239583333333341</c:v>
                      </c:pt>
                      <c:pt idx="206">
                        <c:v>0.66240740740740744</c:v>
                      </c:pt>
                      <c:pt idx="207">
                        <c:v>0.66241898148148148</c:v>
                      </c:pt>
                      <c:pt idx="208">
                        <c:v>0.66243055555555552</c:v>
                      </c:pt>
                      <c:pt idx="209">
                        <c:v>0.66244212962962956</c:v>
                      </c:pt>
                      <c:pt idx="210">
                        <c:v>0.66245370370370371</c:v>
                      </c:pt>
                      <c:pt idx="211">
                        <c:v>0.66246527777777775</c:v>
                      </c:pt>
                      <c:pt idx="212">
                        <c:v>0.6624768518518519</c:v>
                      </c:pt>
                      <c:pt idx="213">
                        <c:v>0.66248842592592594</c:v>
                      </c:pt>
                      <c:pt idx="214">
                        <c:v>0.66249999999999998</c:v>
                      </c:pt>
                      <c:pt idx="215">
                        <c:v>0.66251157407407402</c:v>
                      </c:pt>
                      <c:pt idx="216">
                        <c:v>0.66252314814814817</c:v>
                      </c:pt>
                      <c:pt idx="217">
                        <c:v>0.66253472222222221</c:v>
                      </c:pt>
                      <c:pt idx="218">
                        <c:v>0.66254629629629636</c:v>
                      </c:pt>
                      <c:pt idx="219">
                        <c:v>0.66255787037037039</c:v>
                      </c:pt>
                      <c:pt idx="220">
                        <c:v>0.66256944444444443</c:v>
                      </c:pt>
                      <c:pt idx="221">
                        <c:v>0.66258101851851847</c:v>
                      </c:pt>
                      <c:pt idx="222">
                        <c:v>0.66259259259259262</c:v>
                      </c:pt>
                      <c:pt idx="223">
                        <c:v>0.66260416666666666</c:v>
                      </c:pt>
                      <c:pt idx="224">
                        <c:v>0.66261574074074081</c:v>
                      </c:pt>
                      <c:pt idx="225">
                        <c:v>0.66262731481481485</c:v>
                      </c:pt>
                      <c:pt idx="226">
                        <c:v>0.66263888888888889</c:v>
                      </c:pt>
                      <c:pt idx="227">
                        <c:v>0.66265046296296293</c:v>
                      </c:pt>
                      <c:pt idx="228">
                        <c:v>0.66266203703703697</c:v>
                      </c:pt>
                      <c:pt idx="229">
                        <c:v>0.66267361111111112</c:v>
                      </c:pt>
                      <c:pt idx="230">
                        <c:v>0.66268518518518515</c:v>
                      </c:pt>
                      <c:pt idx="231">
                        <c:v>0.6626967592592593</c:v>
                      </c:pt>
                      <c:pt idx="232">
                        <c:v>0.66270833333333334</c:v>
                      </c:pt>
                      <c:pt idx="233">
                        <c:v>0.66271990740740738</c:v>
                      </c:pt>
                      <c:pt idx="234">
                        <c:v>0.66273148148148142</c:v>
                      </c:pt>
                      <c:pt idx="235">
                        <c:v>0.66274305555555557</c:v>
                      </c:pt>
                      <c:pt idx="236">
                        <c:v>0.66275462962962961</c:v>
                      </c:pt>
                      <c:pt idx="237">
                        <c:v>0.66276620370370376</c:v>
                      </c:pt>
                      <c:pt idx="238">
                        <c:v>0.6627777777777778</c:v>
                      </c:pt>
                      <c:pt idx="239">
                        <c:v>0.66321759259259261</c:v>
                      </c:pt>
                      <c:pt idx="240">
                        <c:v>0.66322916666666665</c:v>
                      </c:pt>
                      <c:pt idx="241">
                        <c:v>0.66324074074074069</c:v>
                      </c:pt>
                      <c:pt idx="242">
                        <c:v>0.66325231481481484</c:v>
                      </c:pt>
                      <c:pt idx="243">
                        <c:v>0.66326388888888888</c:v>
                      </c:pt>
                      <c:pt idx="244">
                        <c:v>0.66327546296296302</c:v>
                      </c:pt>
                      <c:pt idx="245">
                        <c:v>0.66328703703703706</c:v>
                      </c:pt>
                      <c:pt idx="246">
                        <c:v>0.6632986111111111</c:v>
                      </c:pt>
                      <c:pt idx="247">
                        <c:v>0.66331018518518514</c:v>
                      </c:pt>
                      <c:pt idx="248">
                        <c:v>0.66332175925925929</c:v>
                      </c:pt>
                      <c:pt idx="249">
                        <c:v>0.66333333333333333</c:v>
                      </c:pt>
                      <c:pt idx="250">
                        <c:v>0.66334490740740748</c:v>
                      </c:pt>
                      <c:pt idx="251">
                        <c:v>0.66334490740740748</c:v>
                      </c:pt>
                      <c:pt idx="252">
                        <c:v>0.66335648148148152</c:v>
                      </c:pt>
                      <c:pt idx="253">
                        <c:v>0.66336805555555556</c:v>
                      </c:pt>
                      <c:pt idx="254">
                        <c:v>0.6633796296296296</c:v>
                      </c:pt>
                      <c:pt idx="255">
                        <c:v>0.66339120370370364</c:v>
                      </c:pt>
                      <c:pt idx="256">
                        <c:v>0.66340277777777779</c:v>
                      </c:pt>
                      <c:pt idx="257">
                        <c:v>0.66341435185185182</c:v>
                      </c:pt>
                      <c:pt idx="258">
                        <c:v>0.66342592592592597</c:v>
                      </c:pt>
                      <c:pt idx="259">
                        <c:v>0.66343750000000001</c:v>
                      </c:pt>
                      <c:pt idx="260">
                        <c:v>0.66344907407407405</c:v>
                      </c:pt>
                      <c:pt idx="261">
                        <c:v>0.66346064814814809</c:v>
                      </c:pt>
                      <c:pt idx="262">
                        <c:v>0.66347222222222224</c:v>
                      </c:pt>
                      <c:pt idx="263">
                        <c:v>0.66348379629629628</c:v>
                      </c:pt>
                      <c:pt idx="264">
                        <c:v>0.66349537037037043</c:v>
                      </c:pt>
                      <c:pt idx="265">
                        <c:v>0.66350694444444447</c:v>
                      </c:pt>
                      <c:pt idx="266">
                        <c:v>0.66351851851851851</c:v>
                      </c:pt>
                      <c:pt idx="267">
                        <c:v>0.66353009259259255</c:v>
                      </c:pt>
                      <c:pt idx="268">
                        <c:v>0.6635416666666667</c:v>
                      </c:pt>
                      <c:pt idx="269">
                        <c:v>0.66355324074074074</c:v>
                      </c:pt>
                      <c:pt idx="270">
                        <c:v>0.66356481481481489</c:v>
                      </c:pt>
                      <c:pt idx="271">
                        <c:v>0.66357638888888892</c:v>
                      </c:pt>
                      <c:pt idx="272">
                        <c:v>0.66358796296296296</c:v>
                      </c:pt>
                      <c:pt idx="273">
                        <c:v>0.663599537037037</c:v>
                      </c:pt>
                      <c:pt idx="274">
                        <c:v>0.66361111111111104</c:v>
                      </c:pt>
                      <c:pt idx="275">
                        <c:v>0.66362268518518519</c:v>
                      </c:pt>
                      <c:pt idx="276">
                        <c:v>0.66363425925925923</c:v>
                      </c:pt>
                      <c:pt idx="277">
                        <c:v>0.66364583333333338</c:v>
                      </c:pt>
                      <c:pt idx="278">
                        <c:v>0.66365740740740742</c:v>
                      </c:pt>
                      <c:pt idx="279">
                        <c:v>0.66366898148148146</c:v>
                      </c:pt>
                      <c:pt idx="280">
                        <c:v>0.6636805555555555</c:v>
                      </c:pt>
                      <c:pt idx="281">
                        <c:v>0.66369212962962965</c:v>
                      </c:pt>
                      <c:pt idx="282">
                        <c:v>0.66370370370370368</c:v>
                      </c:pt>
                      <c:pt idx="283">
                        <c:v>0.66371527777777783</c:v>
                      </c:pt>
                      <c:pt idx="284">
                        <c:v>0.66372685185185187</c:v>
                      </c:pt>
                      <c:pt idx="285">
                        <c:v>0.66569444444444448</c:v>
                      </c:pt>
                      <c:pt idx="286">
                        <c:v>0.66570601851851852</c:v>
                      </c:pt>
                      <c:pt idx="287">
                        <c:v>0.66571759259259256</c:v>
                      </c:pt>
                      <c:pt idx="288">
                        <c:v>0.66572916666666659</c:v>
                      </c:pt>
                      <c:pt idx="289">
                        <c:v>0.66574074074074074</c:v>
                      </c:pt>
                      <c:pt idx="290">
                        <c:v>0.66575231481481478</c:v>
                      </c:pt>
                      <c:pt idx="291">
                        <c:v>0.66576388888888893</c:v>
                      </c:pt>
                      <c:pt idx="292">
                        <c:v>0.66577546296296297</c:v>
                      </c:pt>
                      <c:pt idx="293">
                        <c:v>0.66578703703703701</c:v>
                      </c:pt>
                      <c:pt idx="294">
                        <c:v>0.66579861111111105</c:v>
                      </c:pt>
                      <c:pt idx="295">
                        <c:v>0.6658101851851852</c:v>
                      </c:pt>
                      <c:pt idx="296">
                        <c:v>0.66582175925925924</c:v>
                      </c:pt>
                      <c:pt idx="297">
                        <c:v>0.66583333333333339</c:v>
                      </c:pt>
                      <c:pt idx="298">
                        <c:v>0.66584490740740743</c:v>
                      </c:pt>
                      <c:pt idx="299">
                        <c:v>0.66585648148148147</c:v>
                      </c:pt>
                      <c:pt idx="300">
                        <c:v>0.6658680555555555</c:v>
                      </c:pt>
                      <c:pt idx="301">
                        <c:v>0.66587962962962965</c:v>
                      </c:pt>
                      <c:pt idx="302">
                        <c:v>0.66589120370370369</c:v>
                      </c:pt>
                      <c:pt idx="303">
                        <c:v>0.66590277777777784</c:v>
                      </c:pt>
                      <c:pt idx="304">
                        <c:v>0.66591435185185188</c:v>
                      </c:pt>
                      <c:pt idx="305">
                        <c:v>0.66592592592592592</c:v>
                      </c:pt>
                      <c:pt idx="306">
                        <c:v>0.66593749999999996</c:v>
                      </c:pt>
                      <c:pt idx="307">
                        <c:v>0.66594907407407411</c:v>
                      </c:pt>
                      <c:pt idx="308">
                        <c:v>0.66596064814814815</c:v>
                      </c:pt>
                      <c:pt idx="309">
                        <c:v>0.66597222222222219</c:v>
                      </c:pt>
                      <c:pt idx="310">
                        <c:v>0.66598379629629634</c:v>
                      </c:pt>
                      <c:pt idx="311">
                        <c:v>0.66599537037037038</c:v>
                      </c:pt>
                      <c:pt idx="312">
                        <c:v>0.66600694444444442</c:v>
                      </c:pt>
                      <c:pt idx="313">
                        <c:v>0.66601851851851845</c:v>
                      </c:pt>
                      <c:pt idx="314">
                        <c:v>0.6660300925925926</c:v>
                      </c:pt>
                      <c:pt idx="315">
                        <c:v>0.66604166666666664</c:v>
                      </c:pt>
                      <c:pt idx="316">
                        <c:v>0.66605324074074079</c:v>
                      </c:pt>
                      <c:pt idx="317">
                        <c:v>0.66606481481481483</c:v>
                      </c:pt>
                      <c:pt idx="318">
                        <c:v>0.66607638888888887</c:v>
                      </c:pt>
                      <c:pt idx="319">
                        <c:v>0.66608796296296291</c:v>
                      </c:pt>
                      <c:pt idx="320">
                        <c:v>0.66609953703703706</c:v>
                      </c:pt>
                      <c:pt idx="321">
                        <c:v>0.6661111111111111</c:v>
                      </c:pt>
                      <c:pt idx="322">
                        <c:v>0.66612268518518525</c:v>
                      </c:pt>
                      <c:pt idx="323">
                        <c:v>0.66613425925925929</c:v>
                      </c:pt>
                      <c:pt idx="324">
                        <c:v>0.66614583333333333</c:v>
                      </c:pt>
                      <c:pt idx="325">
                        <c:v>0.66615740740740736</c:v>
                      </c:pt>
                      <c:pt idx="326">
                        <c:v>0.66616898148148151</c:v>
                      </c:pt>
                      <c:pt idx="327">
                        <c:v>0.66618055555555555</c:v>
                      </c:pt>
                      <c:pt idx="328">
                        <c:v>0.6661921296296297</c:v>
                      </c:pt>
                      <c:pt idx="329">
                        <c:v>0.66620370370370374</c:v>
                      </c:pt>
                      <c:pt idx="330">
                        <c:v>0.66621527777777778</c:v>
                      </c:pt>
                      <c:pt idx="331">
                        <c:v>0.66666666666666663</c:v>
                      </c:pt>
                      <c:pt idx="332">
                        <c:v>0.66667824074074078</c:v>
                      </c:pt>
                      <c:pt idx="333">
                        <c:v>0.66668981481481471</c:v>
                      </c:pt>
                      <c:pt idx="334">
                        <c:v>0.66670138888888886</c:v>
                      </c:pt>
                      <c:pt idx="335">
                        <c:v>0.66671296296296301</c:v>
                      </c:pt>
                      <c:pt idx="336">
                        <c:v>0.66672453703703705</c:v>
                      </c:pt>
                      <c:pt idx="337">
                        <c:v>0.66673611111111108</c:v>
                      </c:pt>
                      <c:pt idx="338">
                        <c:v>0.66674768518518512</c:v>
                      </c:pt>
                      <c:pt idx="339">
                        <c:v>0.66675925925925927</c:v>
                      </c:pt>
                      <c:pt idx="340">
                        <c:v>0.66677083333333342</c:v>
                      </c:pt>
                      <c:pt idx="341">
                        <c:v>0.66678240740740735</c:v>
                      </c:pt>
                      <c:pt idx="342">
                        <c:v>0.6667939814814815</c:v>
                      </c:pt>
                      <c:pt idx="343">
                        <c:v>0.66680555555555554</c:v>
                      </c:pt>
                      <c:pt idx="344">
                        <c:v>0.66681712962962969</c:v>
                      </c:pt>
                      <c:pt idx="345">
                        <c:v>0.66682870370370362</c:v>
                      </c:pt>
                      <c:pt idx="346">
                        <c:v>0.66684027777777777</c:v>
                      </c:pt>
                      <c:pt idx="347">
                        <c:v>0.66685185185185192</c:v>
                      </c:pt>
                      <c:pt idx="348">
                        <c:v>0.66686342592592596</c:v>
                      </c:pt>
                      <c:pt idx="349">
                        <c:v>0.66686342592592596</c:v>
                      </c:pt>
                      <c:pt idx="350">
                        <c:v>0.666875</c:v>
                      </c:pt>
                      <c:pt idx="351">
                        <c:v>0.66688657407407403</c:v>
                      </c:pt>
                      <c:pt idx="352">
                        <c:v>0.66689814814814818</c:v>
                      </c:pt>
                      <c:pt idx="353">
                        <c:v>0.66690972222222211</c:v>
                      </c:pt>
                      <c:pt idx="354">
                        <c:v>0.66692129629629626</c:v>
                      </c:pt>
                      <c:pt idx="355">
                        <c:v>0.66693287037037041</c:v>
                      </c:pt>
                      <c:pt idx="356">
                        <c:v>0.66694444444444445</c:v>
                      </c:pt>
                      <c:pt idx="357">
                        <c:v>0.66695601851851849</c:v>
                      </c:pt>
                      <c:pt idx="358">
                        <c:v>0.66696759259259253</c:v>
                      </c:pt>
                      <c:pt idx="359">
                        <c:v>0.66697916666666668</c:v>
                      </c:pt>
                      <c:pt idx="360">
                        <c:v>0.66699074074074083</c:v>
                      </c:pt>
                      <c:pt idx="361">
                        <c:v>0.66700231481481476</c:v>
                      </c:pt>
                      <c:pt idx="362">
                        <c:v>0.66701388888888891</c:v>
                      </c:pt>
                      <c:pt idx="363">
                        <c:v>0.66702546296296295</c:v>
                      </c:pt>
                      <c:pt idx="364">
                        <c:v>0.66703703703703709</c:v>
                      </c:pt>
                      <c:pt idx="365">
                        <c:v>0.66704861111111102</c:v>
                      </c:pt>
                      <c:pt idx="366">
                        <c:v>0.66706018518518517</c:v>
                      </c:pt>
                      <c:pt idx="367">
                        <c:v>0.66707175925925932</c:v>
                      </c:pt>
                      <c:pt idx="368">
                        <c:v>0.66708333333333336</c:v>
                      </c:pt>
                      <c:pt idx="369">
                        <c:v>0.66740740740740734</c:v>
                      </c:pt>
                      <c:pt idx="370">
                        <c:v>0.66741898148148149</c:v>
                      </c:pt>
                      <c:pt idx="371">
                        <c:v>0.66743055555555564</c:v>
                      </c:pt>
                      <c:pt idx="372">
                        <c:v>0.66744212962962957</c:v>
                      </c:pt>
                      <c:pt idx="373">
                        <c:v>0.66745370370370372</c:v>
                      </c:pt>
                      <c:pt idx="374">
                        <c:v>0.66746527777777775</c:v>
                      </c:pt>
                      <c:pt idx="375">
                        <c:v>0.66746527777777775</c:v>
                      </c:pt>
                      <c:pt idx="376">
                        <c:v>0.6674768518518519</c:v>
                      </c:pt>
                      <c:pt idx="377">
                        <c:v>0.66748842592592583</c:v>
                      </c:pt>
                      <c:pt idx="378">
                        <c:v>0.66749999999999998</c:v>
                      </c:pt>
                      <c:pt idx="379">
                        <c:v>0.66751157407407413</c:v>
                      </c:pt>
                      <c:pt idx="380">
                        <c:v>0.66752314814814817</c:v>
                      </c:pt>
                      <c:pt idx="381">
                        <c:v>0.66753472222222221</c:v>
                      </c:pt>
                      <c:pt idx="382">
                        <c:v>0.66754629629629625</c:v>
                      </c:pt>
                      <c:pt idx="383">
                        <c:v>0.6675578703703704</c:v>
                      </c:pt>
                      <c:pt idx="384">
                        <c:v>0.66756944444444455</c:v>
                      </c:pt>
                      <c:pt idx="385">
                        <c:v>0.66758101851851848</c:v>
                      </c:pt>
                      <c:pt idx="386">
                        <c:v>0.66759259259259263</c:v>
                      </c:pt>
                      <c:pt idx="387">
                        <c:v>0.66760416666666667</c:v>
                      </c:pt>
                      <c:pt idx="388">
                        <c:v>0.6676157407407407</c:v>
                      </c:pt>
                      <c:pt idx="389">
                        <c:v>0.66762731481481474</c:v>
                      </c:pt>
                      <c:pt idx="390">
                        <c:v>0.66763888888888889</c:v>
                      </c:pt>
                      <c:pt idx="391">
                        <c:v>0.66765046296296304</c:v>
                      </c:pt>
                      <c:pt idx="392">
                        <c:v>0.66766203703703697</c:v>
                      </c:pt>
                      <c:pt idx="393">
                        <c:v>0.66767361111111112</c:v>
                      </c:pt>
                      <c:pt idx="394">
                        <c:v>0.66768518518518516</c:v>
                      </c:pt>
                      <c:pt idx="395">
                        <c:v>0.66769675925925931</c:v>
                      </c:pt>
                      <c:pt idx="396">
                        <c:v>0.66770833333333324</c:v>
                      </c:pt>
                      <c:pt idx="397">
                        <c:v>0.66771990740740739</c:v>
                      </c:pt>
                      <c:pt idx="398">
                        <c:v>0.66773148148148154</c:v>
                      </c:pt>
                      <c:pt idx="399">
                        <c:v>0.66774305555555558</c:v>
                      </c:pt>
                      <c:pt idx="400">
                        <c:v>0.66775462962962961</c:v>
                      </c:pt>
                      <c:pt idx="401">
                        <c:v>0.66776620370370365</c:v>
                      </c:pt>
                      <c:pt idx="402">
                        <c:v>0.6677777777777778</c:v>
                      </c:pt>
                      <c:pt idx="403">
                        <c:v>0.66778935185185195</c:v>
                      </c:pt>
                      <c:pt idx="404">
                        <c:v>0.66780092592592588</c:v>
                      </c:pt>
                      <c:pt idx="405">
                        <c:v>0.66781250000000003</c:v>
                      </c:pt>
                      <c:pt idx="406">
                        <c:v>0.66782407407407407</c:v>
                      </c:pt>
                      <c:pt idx="407">
                        <c:v>0.66783564814814822</c:v>
                      </c:pt>
                      <c:pt idx="408">
                        <c:v>0.66784722222222215</c:v>
                      </c:pt>
                      <c:pt idx="409">
                        <c:v>0.6678587962962963</c:v>
                      </c:pt>
                      <c:pt idx="410">
                        <c:v>0.66787037037037045</c:v>
                      </c:pt>
                      <c:pt idx="411">
                        <c:v>0.66788194444444438</c:v>
                      </c:pt>
                      <c:pt idx="412">
                        <c:v>0.66789351851851853</c:v>
                      </c:pt>
                      <c:pt idx="413">
                        <c:v>0.66790509259259256</c:v>
                      </c:pt>
                      <c:pt idx="414">
                        <c:v>0.66829861111111111</c:v>
                      </c:pt>
                      <c:pt idx="415">
                        <c:v>0.66831018518518526</c:v>
                      </c:pt>
                      <c:pt idx="416">
                        <c:v>0.6683217592592593</c:v>
                      </c:pt>
                      <c:pt idx="417">
                        <c:v>0.66833333333333333</c:v>
                      </c:pt>
                      <c:pt idx="418">
                        <c:v>0.66834490740740737</c:v>
                      </c:pt>
                      <c:pt idx="419">
                        <c:v>0.66835648148148152</c:v>
                      </c:pt>
                      <c:pt idx="420">
                        <c:v>0.66836805555555545</c:v>
                      </c:pt>
                      <c:pt idx="421">
                        <c:v>0.6683796296296296</c:v>
                      </c:pt>
                      <c:pt idx="422">
                        <c:v>0.66839120370370375</c:v>
                      </c:pt>
                      <c:pt idx="423">
                        <c:v>0.66840277777777779</c:v>
                      </c:pt>
                      <c:pt idx="424">
                        <c:v>0.66841435185185183</c:v>
                      </c:pt>
                      <c:pt idx="425">
                        <c:v>0.66842592592592587</c:v>
                      </c:pt>
                      <c:pt idx="426">
                        <c:v>0.66843750000000002</c:v>
                      </c:pt>
                      <c:pt idx="427">
                        <c:v>0.66844907407407417</c:v>
                      </c:pt>
                      <c:pt idx="428">
                        <c:v>0.6684606481481481</c:v>
                      </c:pt>
                      <c:pt idx="429">
                        <c:v>0.66847222222222225</c:v>
                      </c:pt>
                      <c:pt idx="430">
                        <c:v>0.66848379629629628</c:v>
                      </c:pt>
                      <c:pt idx="431">
                        <c:v>0.66849537037037043</c:v>
                      </c:pt>
                      <c:pt idx="432">
                        <c:v>0.66850694444444436</c:v>
                      </c:pt>
                      <c:pt idx="433">
                        <c:v>0.66851851851851851</c:v>
                      </c:pt>
                      <c:pt idx="434">
                        <c:v>0.66853009259259266</c:v>
                      </c:pt>
                      <c:pt idx="435">
                        <c:v>0.6685416666666667</c:v>
                      </c:pt>
                      <c:pt idx="436">
                        <c:v>0.66855324074074074</c:v>
                      </c:pt>
                      <c:pt idx="437">
                        <c:v>0.66856481481481478</c:v>
                      </c:pt>
                      <c:pt idx="438">
                        <c:v>0.66857638888888893</c:v>
                      </c:pt>
                      <c:pt idx="439">
                        <c:v>0.66858796296296286</c:v>
                      </c:pt>
                      <c:pt idx="440">
                        <c:v>0.66859953703703701</c:v>
                      </c:pt>
                      <c:pt idx="441">
                        <c:v>0.66861111111111116</c:v>
                      </c:pt>
                      <c:pt idx="442">
                        <c:v>0.66862268518518519</c:v>
                      </c:pt>
                      <c:pt idx="443">
                        <c:v>0.66863425925925923</c:v>
                      </c:pt>
                      <c:pt idx="444">
                        <c:v>0.66864583333333327</c:v>
                      </c:pt>
                      <c:pt idx="445">
                        <c:v>0.66865740740740742</c:v>
                      </c:pt>
                      <c:pt idx="446">
                        <c:v>0.66866898148148157</c:v>
                      </c:pt>
                      <c:pt idx="447">
                        <c:v>0.6686805555555555</c:v>
                      </c:pt>
                      <c:pt idx="448">
                        <c:v>0.66869212962962965</c:v>
                      </c:pt>
                      <c:pt idx="449">
                        <c:v>0.66870370370370369</c:v>
                      </c:pt>
                      <c:pt idx="450">
                        <c:v>0.66871527777777784</c:v>
                      </c:pt>
                      <c:pt idx="451">
                        <c:v>0.66872685185185177</c:v>
                      </c:pt>
                      <c:pt idx="452">
                        <c:v>0.66873842592592592</c:v>
                      </c:pt>
                      <c:pt idx="453">
                        <c:v>0.66875000000000007</c:v>
                      </c:pt>
                      <c:pt idx="454">
                        <c:v>0.66876157407407411</c:v>
                      </c:pt>
                      <c:pt idx="455">
                        <c:v>0.66877314814814814</c:v>
                      </c:pt>
                      <c:pt idx="456">
                        <c:v>0.66928240740740741</c:v>
                      </c:pt>
                      <c:pt idx="457">
                        <c:v>0.66929398148148145</c:v>
                      </c:pt>
                      <c:pt idx="458">
                        <c:v>0.66930555555555549</c:v>
                      </c:pt>
                      <c:pt idx="459">
                        <c:v>0.66931712962962964</c:v>
                      </c:pt>
                      <c:pt idx="460">
                        <c:v>0.66932870370370379</c:v>
                      </c:pt>
                      <c:pt idx="461">
                        <c:v>0.66934027777777771</c:v>
                      </c:pt>
                      <c:pt idx="462">
                        <c:v>0.66935185185185186</c:v>
                      </c:pt>
                      <c:pt idx="463">
                        <c:v>0.6693634259259259</c:v>
                      </c:pt>
                      <c:pt idx="464">
                        <c:v>0.66937500000000005</c:v>
                      </c:pt>
                      <c:pt idx="465">
                        <c:v>0.66938657407407398</c:v>
                      </c:pt>
                      <c:pt idx="466">
                        <c:v>0.66939814814814813</c:v>
                      </c:pt>
                      <c:pt idx="467">
                        <c:v>0.66940972222222228</c:v>
                      </c:pt>
                      <c:pt idx="468">
                        <c:v>0.66942129629629632</c:v>
                      </c:pt>
                      <c:pt idx="469">
                        <c:v>0.66943287037037036</c:v>
                      </c:pt>
                      <c:pt idx="470">
                        <c:v>0.6694444444444444</c:v>
                      </c:pt>
                      <c:pt idx="471">
                        <c:v>0.66945601851851855</c:v>
                      </c:pt>
                      <c:pt idx="472">
                        <c:v>0.6694675925925927</c:v>
                      </c:pt>
                      <c:pt idx="473">
                        <c:v>0.66947916666666663</c:v>
                      </c:pt>
                      <c:pt idx="474">
                        <c:v>0.66949074074074078</c:v>
                      </c:pt>
                      <c:pt idx="475">
                        <c:v>0.66950231481481481</c:v>
                      </c:pt>
                      <c:pt idx="476">
                        <c:v>0.66951388888888885</c:v>
                      </c:pt>
                      <c:pt idx="477">
                        <c:v>0.66952546296296289</c:v>
                      </c:pt>
                      <c:pt idx="478">
                        <c:v>0.66953703703703704</c:v>
                      </c:pt>
                      <c:pt idx="479">
                        <c:v>0.66954861111111119</c:v>
                      </c:pt>
                      <c:pt idx="480">
                        <c:v>0.66956018518518512</c:v>
                      </c:pt>
                      <c:pt idx="481">
                        <c:v>0.66957175925925927</c:v>
                      </c:pt>
                      <c:pt idx="482">
                        <c:v>0.66958333333333331</c:v>
                      </c:pt>
                      <c:pt idx="483">
                        <c:v>0.66959490740740746</c:v>
                      </c:pt>
                      <c:pt idx="484">
                        <c:v>0.66960648148148139</c:v>
                      </c:pt>
                      <c:pt idx="485">
                        <c:v>0.66961805555555554</c:v>
                      </c:pt>
                      <c:pt idx="486">
                        <c:v>0.66962962962962969</c:v>
                      </c:pt>
                      <c:pt idx="487">
                        <c:v>0.66964120370370372</c:v>
                      </c:pt>
                      <c:pt idx="488">
                        <c:v>0.66965277777777776</c:v>
                      </c:pt>
                      <c:pt idx="489">
                        <c:v>0.6696643518518518</c:v>
                      </c:pt>
                      <c:pt idx="490">
                        <c:v>0.66967592592592595</c:v>
                      </c:pt>
                      <c:pt idx="491">
                        <c:v>0.6696875000000001</c:v>
                      </c:pt>
                      <c:pt idx="492">
                        <c:v>0.66969907407407403</c:v>
                      </c:pt>
                      <c:pt idx="493">
                        <c:v>0.66969907407407403</c:v>
                      </c:pt>
                      <c:pt idx="494">
                        <c:v>0.66971064814814818</c:v>
                      </c:pt>
                      <c:pt idx="495">
                        <c:v>0.66972222222222222</c:v>
                      </c:pt>
                      <c:pt idx="496">
                        <c:v>0.66973379629629637</c:v>
                      </c:pt>
                      <c:pt idx="497">
                        <c:v>0.6697453703703703</c:v>
                      </c:pt>
                      <c:pt idx="498">
                        <c:v>0.66975694444444445</c:v>
                      </c:pt>
                      <c:pt idx="499">
                        <c:v>0.6697685185185186</c:v>
                      </c:pt>
                      <c:pt idx="500">
                        <c:v>0.66978009259259252</c:v>
                      </c:pt>
                      <c:pt idx="501">
                        <c:v>0.66979166666666667</c:v>
                      </c:pt>
                      <c:pt idx="502">
                        <c:v>0.66980324074074071</c:v>
                      </c:pt>
                      <c:pt idx="503">
                        <c:v>0.67019675925925926</c:v>
                      </c:pt>
                      <c:pt idx="504">
                        <c:v>0.67020833333333341</c:v>
                      </c:pt>
                      <c:pt idx="505">
                        <c:v>0.67021990740740733</c:v>
                      </c:pt>
                      <c:pt idx="506">
                        <c:v>0.67023148148148148</c:v>
                      </c:pt>
                      <c:pt idx="507">
                        <c:v>0.67024305555555552</c:v>
                      </c:pt>
                      <c:pt idx="508">
                        <c:v>0.67025462962962967</c:v>
                      </c:pt>
                      <c:pt idx="509">
                        <c:v>0.6702662037037036</c:v>
                      </c:pt>
                      <c:pt idx="510">
                        <c:v>0.67027777777777775</c:v>
                      </c:pt>
                      <c:pt idx="511">
                        <c:v>0.6702893518518519</c:v>
                      </c:pt>
                      <c:pt idx="512">
                        <c:v>0.67030092592592594</c:v>
                      </c:pt>
                      <c:pt idx="513">
                        <c:v>0.67031249999999998</c:v>
                      </c:pt>
                      <c:pt idx="514">
                        <c:v>0.67032407407407402</c:v>
                      </c:pt>
                      <c:pt idx="515">
                        <c:v>0.67033564814814817</c:v>
                      </c:pt>
                      <c:pt idx="516">
                        <c:v>0.67034722222222232</c:v>
                      </c:pt>
                      <c:pt idx="517">
                        <c:v>0.67035879629629624</c:v>
                      </c:pt>
                      <c:pt idx="518">
                        <c:v>0.67037037037037039</c:v>
                      </c:pt>
                      <c:pt idx="519">
                        <c:v>0.67038194444444443</c:v>
                      </c:pt>
                      <c:pt idx="520">
                        <c:v>0.67039351851851858</c:v>
                      </c:pt>
                      <c:pt idx="521">
                        <c:v>0.67040509259259251</c:v>
                      </c:pt>
                      <c:pt idx="522">
                        <c:v>0.67041666666666666</c:v>
                      </c:pt>
                      <c:pt idx="523">
                        <c:v>0.67042824074074081</c:v>
                      </c:pt>
                      <c:pt idx="524">
                        <c:v>0.67043981481481485</c:v>
                      </c:pt>
                      <c:pt idx="525">
                        <c:v>0.67045138888888889</c:v>
                      </c:pt>
                      <c:pt idx="526">
                        <c:v>0.67046296296296293</c:v>
                      </c:pt>
                      <c:pt idx="527">
                        <c:v>0.67047453703703708</c:v>
                      </c:pt>
                      <c:pt idx="528">
                        <c:v>0.67048611111111101</c:v>
                      </c:pt>
                      <c:pt idx="529">
                        <c:v>0.67049768518518515</c:v>
                      </c:pt>
                      <c:pt idx="530">
                        <c:v>0.6705092592592593</c:v>
                      </c:pt>
                      <c:pt idx="531">
                        <c:v>0.6705092592592593</c:v>
                      </c:pt>
                      <c:pt idx="532">
                        <c:v>0.67052083333333334</c:v>
                      </c:pt>
                      <c:pt idx="533">
                        <c:v>0.67053240740740738</c:v>
                      </c:pt>
                      <c:pt idx="534">
                        <c:v>0.67054398148148142</c:v>
                      </c:pt>
                      <c:pt idx="535">
                        <c:v>0.67055555555555557</c:v>
                      </c:pt>
                      <c:pt idx="536">
                        <c:v>0.67056712962962972</c:v>
                      </c:pt>
                      <c:pt idx="537">
                        <c:v>0.67057870370370365</c:v>
                      </c:pt>
                      <c:pt idx="538">
                        <c:v>0.6705902777777778</c:v>
                      </c:pt>
                      <c:pt idx="539">
                        <c:v>0.67060185185185184</c:v>
                      </c:pt>
                      <c:pt idx="540">
                        <c:v>0.67061342592592599</c:v>
                      </c:pt>
                      <c:pt idx="541">
                        <c:v>0.67062499999999992</c:v>
                      </c:pt>
                      <c:pt idx="542">
                        <c:v>0.67063657407407407</c:v>
                      </c:pt>
                      <c:pt idx="543">
                        <c:v>0.67369212962962965</c:v>
                      </c:pt>
                      <c:pt idx="544">
                        <c:v>0.6737037037037038</c:v>
                      </c:pt>
                      <c:pt idx="545">
                        <c:v>0.67371527777777773</c:v>
                      </c:pt>
                      <c:pt idx="546">
                        <c:v>0.67372685185185188</c:v>
                      </c:pt>
                      <c:pt idx="547">
                        <c:v>0.67373842592592592</c:v>
                      </c:pt>
                      <c:pt idx="548">
                        <c:v>0.67373842592592592</c:v>
                      </c:pt>
                      <c:pt idx="549">
                        <c:v>0.67375000000000007</c:v>
                      </c:pt>
                      <c:pt idx="550">
                        <c:v>0.673761574074074</c:v>
                      </c:pt>
                      <c:pt idx="551">
                        <c:v>0.67377314814814815</c:v>
                      </c:pt>
                      <c:pt idx="552">
                        <c:v>0.6737847222222223</c:v>
                      </c:pt>
                      <c:pt idx="553">
                        <c:v>0.67379629629629623</c:v>
                      </c:pt>
                      <c:pt idx="554">
                        <c:v>0.67380787037037038</c:v>
                      </c:pt>
                      <c:pt idx="555">
                        <c:v>0.67381944444444442</c:v>
                      </c:pt>
                      <c:pt idx="556">
                        <c:v>0.67383101851851857</c:v>
                      </c:pt>
                      <c:pt idx="557">
                        <c:v>0.67384259259259249</c:v>
                      </c:pt>
                      <c:pt idx="558">
                        <c:v>0.67385416666666664</c:v>
                      </c:pt>
                      <c:pt idx="559">
                        <c:v>0.67386574074074079</c:v>
                      </c:pt>
                      <c:pt idx="560">
                        <c:v>0.67387731481481483</c:v>
                      </c:pt>
                      <c:pt idx="561">
                        <c:v>0.67388888888888887</c:v>
                      </c:pt>
                      <c:pt idx="562">
                        <c:v>0.67390046296296291</c:v>
                      </c:pt>
                      <c:pt idx="563">
                        <c:v>0.67391203703703706</c:v>
                      </c:pt>
                      <c:pt idx="564">
                        <c:v>0.67392361111111121</c:v>
                      </c:pt>
                      <c:pt idx="565">
                        <c:v>0.67393518518518514</c:v>
                      </c:pt>
                      <c:pt idx="566">
                        <c:v>0.67394675925925929</c:v>
                      </c:pt>
                      <c:pt idx="567">
                        <c:v>0.67395833333333333</c:v>
                      </c:pt>
                      <c:pt idx="568">
                        <c:v>0.67396990740740748</c:v>
                      </c:pt>
                      <c:pt idx="569">
                        <c:v>0.6739814814814814</c:v>
                      </c:pt>
                      <c:pt idx="570">
                        <c:v>0.67399305555555555</c:v>
                      </c:pt>
                      <c:pt idx="571">
                        <c:v>0.6740046296296297</c:v>
                      </c:pt>
                      <c:pt idx="572">
                        <c:v>0.6740046296296297</c:v>
                      </c:pt>
                      <c:pt idx="573">
                        <c:v>0.67401620370370363</c:v>
                      </c:pt>
                      <c:pt idx="574">
                        <c:v>0.67402777777777778</c:v>
                      </c:pt>
                      <c:pt idx="575">
                        <c:v>0.67403935185185182</c:v>
                      </c:pt>
                      <c:pt idx="576">
                        <c:v>0.67405092592592597</c:v>
                      </c:pt>
                      <c:pt idx="577">
                        <c:v>0.6740624999999999</c:v>
                      </c:pt>
                      <c:pt idx="578">
                        <c:v>0.67407407407407405</c:v>
                      </c:pt>
                      <c:pt idx="579">
                        <c:v>0.6740856481481482</c:v>
                      </c:pt>
                      <c:pt idx="580">
                        <c:v>0.67409722222222224</c:v>
                      </c:pt>
                      <c:pt idx="581">
                        <c:v>0.67410879629629628</c:v>
                      </c:pt>
                      <c:pt idx="582">
                        <c:v>0.67412037037037031</c:v>
                      </c:pt>
                      <c:pt idx="583">
                        <c:v>0.67413194444444446</c:v>
                      </c:pt>
                      <c:pt idx="584">
                        <c:v>0.67414351851851861</c:v>
                      </c:pt>
                      <c:pt idx="585">
                        <c:v>0.67415509259259254</c:v>
                      </c:pt>
                      <c:pt idx="586">
                        <c:v>0.67416666666666669</c:v>
                      </c:pt>
                      <c:pt idx="587">
                        <c:v>0.67453703703703705</c:v>
                      </c:pt>
                      <c:pt idx="588">
                        <c:v>0.67454861111111108</c:v>
                      </c:pt>
                      <c:pt idx="589">
                        <c:v>0.67456018518518512</c:v>
                      </c:pt>
                      <c:pt idx="590">
                        <c:v>0.67457175925925927</c:v>
                      </c:pt>
                      <c:pt idx="591">
                        <c:v>0.67458333333333342</c:v>
                      </c:pt>
                      <c:pt idx="592">
                        <c:v>0.67459490740740735</c:v>
                      </c:pt>
                      <c:pt idx="593">
                        <c:v>0.6746064814814815</c:v>
                      </c:pt>
                      <c:pt idx="594">
                        <c:v>0.67461805555555554</c:v>
                      </c:pt>
                      <c:pt idx="595">
                        <c:v>0.67462962962962969</c:v>
                      </c:pt>
                      <c:pt idx="596">
                        <c:v>0.67464120370370362</c:v>
                      </c:pt>
                      <c:pt idx="597">
                        <c:v>0.67465277777777777</c:v>
                      </c:pt>
                      <c:pt idx="598">
                        <c:v>0.67466435185185192</c:v>
                      </c:pt>
                      <c:pt idx="599">
                        <c:v>0.67467592592592596</c:v>
                      </c:pt>
                      <c:pt idx="600">
                        <c:v>0.6746875</c:v>
                      </c:pt>
                      <c:pt idx="601">
                        <c:v>0.67469907407407403</c:v>
                      </c:pt>
                      <c:pt idx="602">
                        <c:v>0.67471064814814818</c:v>
                      </c:pt>
                      <c:pt idx="603">
                        <c:v>0.67472222222222211</c:v>
                      </c:pt>
                      <c:pt idx="604">
                        <c:v>0.67473379629629626</c:v>
                      </c:pt>
                      <c:pt idx="605">
                        <c:v>0.67474537037037041</c:v>
                      </c:pt>
                      <c:pt idx="606">
                        <c:v>0.67475694444444445</c:v>
                      </c:pt>
                      <c:pt idx="607">
                        <c:v>0.67476851851851849</c:v>
                      </c:pt>
                      <c:pt idx="608">
                        <c:v>0.67478009259259253</c:v>
                      </c:pt>
                      <c:pt idx="609">
                        <c:v>0.67479166666666668</c:v>
                      </c:pt>
                      <c:pt idx="610">
                        <c:v>0.67480324074074083</c:v>
                      </c:pt>
                      <c:pt idx="611">
                        <c:v>0.67481481481481476</c:v>
                      </c:pt>
                      <c:pt idx="612">
                        <c:v>0.67482638888888891</c:v>
                      </c:pt>
                      <c:pt idx="613">
                        <c:v>0.67483796296296295</c:v>
                      </c:pt>
                      <c:pt idx="614">
                        <c:v>0.67484953703703709</c:v>
                      </c:pt>
                      <c:pt idx="615">
                        <c:v>0.67486111111111102</c:v>
                      </c:pt>
                      <c:pt idx="616">
                        <c:v>0.67487268518518517</c:v>
                      </c:pt>
                      <c:pt idx="617">
                        <c:v>0.67488425925925932</c:v>
                      </c:pt>
                      <c:pt idx="618">
                        <c:v>0.67489583333333336</c:v>
                      </c:pt>
                      <c:pt idx="619">
                        <c:v>0.6749074074074074</c:v>
                      </c:pt>
                      <c:pt idx="620">
                        <c:v>0.67491898148148144</c:v>
                      </c:pt>
                      <c:pt idx="621">
                        <c:v>0.67493055555555559</c:v>
                      </c:pt>
                      <c:pt idx="622">
                        <c:v>0.67494212962962974</c:v>
                      </c:pt>
                      <c:pt idx="623">
                        <c:v>0.67495370370370367</c:v>
                      </c:pt>
                      <c:pt idx="624">
                        <c:v>0.67496527777777782</c:v>
                      </c:pt>
                      <c:pt idx="625">
                        <c:v>0.67497685185185186</c:v>
                      </c:pt>
                      <c:pt idx="626">
                        <c:v>0.67498842592592589</c:v>
                      </c:pt>
                      <c:pt idx="627">
                        <c:v>0.67499999999999993</c:v>
                      </c:pt>
                      <c:pt idx="628">
                        <c:v>0.67501157407407408</c:v>
                      </c:pt>
                      <c:pt idx="629">
                        <c:v>0.67502314814814823</c:v>
                      </c:pt>
                      <c:pt idx="630">
                        <c:v>0.67503472222222216</c:v>
                      </c:pt>
                      <c:pt idx="631">
                        <c:v>0.67504629629629631</c:v>
                      </c:pt>
                      <c:pt idx="632">
                        <c:v>0.67545138888888889</c:v>
                      </c:pt>
                      <c:pt idx="633">
                        <c:v>0.67546296296296304</c:v>
                      </c:pt>
                      <c:pt idx="634">
                        <c:v>0.67547453703703697</c:v>
                      </c:pt>
                      <c:pt idx="635">
                        <c:v>0.67548611111111112</c:v>
                      </c:pt>
                      <c:pt idx="636">
                        <c:v>0.67549768518518516</c:v>
                      </c:pt>
                      <c:pt idx="637">
                        <c:v>0.67549768518518516</c:v>
                      </c:pt>
                      <c:pt idx="638">
                        <c:v>0.67550925925925931</c:v>
                      </c:pt>
                      <c:pt idx="639">
                        <c:v>0.67552083333333324</c:v>
                      </c:pt>
                      <c:pt idx="640">
                        <c:v>0.67553240740740739</c:v>
                      </c:pt>
                      <c:pt idx="641">
                        <c:v>0.67554398148148154</c:v>
                      </c:pt>
                      <c:pt idx="642">
                        <c:v>0.67555555555555558</c:v>
                      </c:pt>
                      <c:pt idx="643">
                        <c:v>0.67556712962962961</c:v>
                      </c:pt>
                      <c:pt idx="644">
                        <c:v>0.67557870370370365</c:v>
                      </c:pt>
                      <c:pt idx="645">
                        <c:v>0.6755902777777778</c:v>
                      </c:pt>
                      <c:pt idx="646">
                        <c:v>0.67560185185185195</c:v>
                      </c:pt>
                      <c:pt idx="647">
                        <c:v>0.67561342592592588</c:v>
                      </c:pt>
                      <c:pt idx="648">
                        <c:v>0.67562500000000003</c:v>
                      </c:pt>
                      <c:pt idx="649">
                        <c:v>0.67563657407407407</c:v>
                      </c:pt>
                      <c:pt idx="650">
                        <c:v>0.67564814814814822</c:v>
                      </c:pt>
                      <c:pt idx="651">
                        <c:v>0.67565972222222215</c:v>
                      </c:pt>
                      <c:pt idx="652">
                        <c:v>0.6756712962962963</c:v>
                      </c:pt>
                      <c:pt idx="653">
                        <c:v>0.67568287037037045</c:v>
                      </c:pt>
                      <c:pt idx="654">
                        <c:v>0.67569444444444438</c:v>
                      </c:pt>
                      <c:pt idx="655">
                        <c:v>0.67570601851851853</c:v>
                      </c:pt>
                      <c:pt idx="656">
                        <c:v>0.67571759259259256</c:v>
                      </c:pt>
                      <c:pt idx="657">
                        <c:v>0.67572916666666671</c:v>
                      </c:pt>
                      <c:pt idx="658">
                        <c:v>0.67574074074074064</c:v>
                      </c:pt>
                      <c:pt idx="659">
                        <c:v>0.67575231481481479</c:v>
                      </c:pt>
                      <c:pt idx="660">
                        <c:v>0.67576388888888894</c:v>
                      </c:pt>
                      <c:pt idx="661">
                        <c:v>0.67577546296296298</c:v>
                      </c:pt>
                      <c:pt idx="662">
                        <c:v>0.67578703703703702</c:v>
                      </c:pt>
                      <c:pt idx="663">
                        <c:v>0.67579861111111106</c:v>
                      </c:pt>
                      <c:pt idx="664">
                        <c:v>0.67581018518518521</c:v>
                      </c:pt>
                      <c:pt idx="665">
                        <c:v>0.67582175925925936</c:v>
                      </c:pt>
                      <c:pt idx="666">
                        <c:v>0.67583333333333329</c:v>
                      </c:pt>
                      <c:pt idx="667">
                        <c:v>0.67584490740740744</c:v>
                      </c:pt>
                      <c:pt idx="668">
                        <c:v>0.67585648148148147</c:v>
                      </c:pt>
                      <c:pt idx="669">
                        <c:v>0.67586805555555562</c:v>
                      </c:pt>
                      <c:pt idx="670">
                        <c:v>0.67587962962962955</c:v>
                      </c:pt>
                      <c:pt idx="671">
                        <c:v>0.6761342592592593</c:v>
                      </c:pt>
                      <c:pt idx="672">
                        <c:v>0.67614583333333333</c:v>
                      </c:pt>
                      <c:pt idx="673">
                        <c:v>0.67615740740740737</c:v>
                      </c:pt>
                      <c:pt idx="674">
                        <c:v>0.67616898148148152</c:v>
                      </c:pt>
                      <c:pt idx="675">
                        <c:v>0.67618055555555545</c:v>
                      </c:pt>
                      <c:pt idx="676">
                        <c:v>0.6761921296296296</c:v>
                      </c:pt>
                      <c:pt idx="677">
                        <c:v>0.67620370370370375</c:v>
                      </c:pt>
                      <c:pt idx="678">
                        <c:v>0.67621527777777779</c:v>
                      </c:pt>
                      <c:pt idx="679">
                        <c:v>0.67622685185185183</c:v>
                      </c:pt>
                      <c:pt idx="680">
                        <c:v>0.67623842592592587</c:v>
                      </c:pt>
                      <c:pt idx="681">
                        <c:v>0.67625000000000002</c:v>
                      </c:pt>
                      <c:pt idx="682">
                        <c:v>0.67626157407407417</c:v>
                      </c:pt>
                      <c:pt idx="683">
                        <c:v>0.6762731481481481</c:v>
                      </c:pt>
                      <c:pt idx="684">
                        <c:v>0.67628472222222225</c:v>
                      </c:pt>
                      <c:pt idx="685">
                        <c:v>0.67629629629629628</c:v>
                      </c:pt>
                      <c:pt idx="686">
                        <c:v>0.67630787037037043</c:v>
                      </c:pt>
                      <c:pt idx="687">
                        <c:v>0.67631944444444436</c:v>
                      </c:pt>
                      <c:pt idx="688">
                        <c:v>0.67633101851851851</c:v>
                      </c:pt>
                      <c:pt idx="689">
                        <c:v>0.67634259259259266</c:v>
                      </c:pt>
                      <c:pt idx="690">
                        <c:v>0.6763541666666667</c:v>
                      </c:pt>
                      <c:pt idx="691">
                        <c:v>0.67636574074074074</c:v>
                      </c:pt>
                      <c:pt idx="692">
                        <c:v>0.67637731481481478</c:v>
                      </c:pt>
                      <c:pt idx="693">
                        <c:v>0.67638888888888893</c:v>
                      </c:pt>
                      <c:pt idx="694">
                        <c:v>0.67640046296296286</c:v>
                      </c:pt>
                      <c:pt idx="695">
                        <c:v>0.67641203703703701</c:v>
                      </c:pt>
                      <c:pt idx="696">
                        <c:v>0.67642361111111116</c:v>
                      </c:pt>
                      <c:pt idx="697">
                        <c:v>0.67643518518518519</c:v>
                      </c:pt>
                      <c:pt idx="698">
                        <c:v>0.67644675925925923</c:v>
                      </c:pt>
                      <c:pt idx="699">
                        <c:v>0.67645833333333327</c:v>
                      </c:pt>
                      <c:pt idx="700">
                        <c:v>0.67646990740740742</c:v>
                      </c:pt>
                      <c:pt idx="701">
                        <c:v>0.67648148148148157</c:v>
                      </c:pt>
                      <c:pt idx="702">
                        <c:v>0.6764930555555555</c:v>
                      </c:pt>
                      <c:pt idx="703">
                        <c:v>0.67650462962962965</c:v>
                      </c:pt>
                      <c:pt idx="704">
                        <c:v>0.67651620370370369</c:v>
                      </c:pt>
                      <c:pt idx="705">
                        <c:v>0.67652777777777784</c:v>
                      </c:pt>
                      <c:pt idx="706">
                        <c:v>0.67653935185185177</c:v>
                      </c:pt>
                      <c:pt idx="707">
                        <c:v>0.67655092592592592</c:v>
                      </c:pt>
                      <c:pt idx="708">
                        <c:v>0.67656250000000007</c:v>
                      </c:pt>
                      <c:pt idx="709">
                        <c:v>0.67657407407407411</c:v>
                      </c:pt>
                      <c:pt idx="710">
                        <c:v>0.67658564814814814</c:v>
                      </c:pt>
                      <c:pt idx="711">
                        <c:v>0.67659722222222218</c:v>
                      </c:pt>
                      <c:pt idx="712">
                        <c:v>0.67660879629629633</c:v>
                      </c:pt>
                      <c:pt idx="713">
                        <c:v>0.67662037037037026</c:v>
                      </c:pt>
                      <c:pt idx="714">
                        <c:v>0.67662037037037026</c:v>
                      </c:pt>
                      <c:pt idx="715">
                        <c:v>0.67663194444444441</c:v>
                      </c:pt>
                      <c:pt idx="716">
                        <c:v>0.67716435185185186</c:v>
                      </c:pt>
                      <c:pt idx="717">
                        <c:v>0.6771759259259259</c:v>
                      </c:pt>
                      <c:pt idx="718">
                        <c:v>0.67718750000000005</c:v>
                      </c:pt>
                      <c:pt idx="719">
                        <c:v>0.67719907407407398</c:v>
                      </c:pt>
                      <c:pt idx="720">
                        <c:v>0.67721064814814813</c:v>
                      </c:pt>
                      <c:pt idx="721">
                        <c:v>0.67722222222222228</c:v>
                      </c:pt>
                      <c:pt idx="722">
                        <c:v>0.67723379629629632</c:v>
                      </c:pt>
                      <c:pt idx="723">
                        <c:v>0.67724537037037036</c:v>
                      </c:pt>
                      <c:pt idx="724">
                        <c:v>0.6772569444444444</c:v>
                      </c:pt>
                      <c:pt idx="725">
                        <c:v>0.67726851851851855</c:v>
                      </c:pt>
                      <c:pt idx="726">
                        <c:v>0.6772800925925927</c:v>
                      </c:pt>
                      <c:pt idx="727">
                        <c:v>0.67729166666666663</c:v>
                      </c:pt>
                      <c:pt idx="728">
                        <c:v>0.67730324074074078</c:v>
                      </c:pt>
                      <c:pt idx="729">
                        <c:v>0.67731481481481481</c:v>
                      </c:pt>
                      <c:pt idx="730">
                        <c:v>0.67732638888888885</c:v>
                      </c:pt>
                      <c:pt idx="731">
                        <c:v>0.67733796296296289</c:v>
                      </c:pt>
                      <c:pt idx="732">
                        <c:v>0.67734953703703704</c:v>
                      </c:pt>
                      <c:pt idx="733">
                        <c:v>0.67736111111111119</c:v>
                      </c:pt>
                      <c:pt idx="734">
                        <c:v>0.67737268518518512</c:v>
                      </c:pt>
                      <c:pt idx="735">
                        <c:v>0.67738425925925927</c:v>
                      </c:pt>
                      <c:pt idx="736">
                        <c:v>0.67739583333333331</c:v>
                      </c:pt>
                      <c:pt idx="737">
                        <c:v>0.67740740740740746</c:v>
                      </c:pt>
                      <c:pt idx="738">
                        <c:v>0.67741898148148139</c:v>
                      </c:pt>
                      <c:pt idx="739">
                        <c:v>0.67743055555555554</c:v>
                      </c:pt>
                      <c:pt idx="740">
                        <c:v>0.67744212962962969</c:v>
                      </c:pt>
                      <c:pt idx="741">
                        <c:v>0.67745370370370372</c:v>
                      </c:pt>
                      <c:pt idx="742">
                        <c:v>0.67746527777777776</c:v>
                      </c:pt>
                      <c:pt idx="743">
                        <c:v>0.6774768518518518</c:v>
                      </c:pt>
                      <c:pt idx="744">
                        <c:v>0.67748842592592595</c:v>
                      </c:pt>
                      <c:pt idx="745">
                        <c:v>0.6775000000000001</c:v>
                      </c:pt>
                      <c:pt idx="746">
                        <c:v>0.67751157407407403</c:v>
                      </c:pt>
                      <c:pt idx="747">
                        <c:v>0.67752314814814818</c:v>
                      </c:pt>
                      <c:pt idx="748">
                        <c:v>0.67753472222222222</c:v>
                      </c:pt>
                      <c:pt idx="749">
                        <c:v>0.67754629629629637</c:v>
                      </c:pt>
                      <c:pt idx="750">
                        <c:v>0.6775578703703703</c:v>
                      </c:pt>
                      <c:pt idx="751">
                        <c:v>0.67756944444444445</c:v>
                      </c:pt>
                      <c:pt idx="752">
                        <c:v>0.6775810185185186</c:v>
                      </c:pt>
                      <c:pt idx="753">
                        <c:v>0.67759259259259252</c:v>
                      </c:pt>
                      <c:pt idx="754">
                        <c:v>0.67760416666666667</c:v>
                      </c:pt>
                      <c:pt idx="755">
                        <c:v>0.67761574074074071</c:v>
                      </c:pt>
                      <c:pt idx="756">
                        <c:v>0.67762731481481486</c:v>
                      </c:pt>
                      <c:pt idx="757">
                        <c:v>0.67763888888888879</c:v>
                      </c:pt>
                      <c:pt idx="758">
                        <c:v>0.67765046296296294</c:v>
                      </c:pt>
                      <c:pt idx="759">
                        <c:v>0.67766203703703709</c:v>
                      </c:pt>
                      <c:pt idx="760">
                        <c:v>0.67767361111111113</c:v>
                      </c:pt>
                      <c:pt idx="761">
                        <c:v>0.67767361111111113</c:v>
                      </c:pt>
                      <c:pt idx="762">
                        <c:v>0.67768518518518517</c:v>
                      </c:pt>
                      <c:pt idx="763">
                        <c:v>0.67811342592592594</c:v>
                      </c:pt>
                      <c:pt idx="764">
                        <c:v>0.67812499999999998</c:v>
                      </c:pt>
                      <c:pt idx="765">
                        <c:v>0.67813657407407402</c:v>
                      </c:pt>
                      <c:pt idx="766">
                        <c:v>0.67814814814814817</c:v>
                      </c:pt>
                      <c:pt idx="767">
                        <c:v>0.67815972222222232</c:v>
                      </c:pt>
                      <c:pt idx="768">
                        <c:v>0.67817129629629624</c:v>
                      </c:pt>
                      <c:pt idx="769">
                        <c:v>0.67818287037037039</c:v>
                      </c:pt>
                      <c:pt idx="770">
                        <c:v>0.67819444444444443</c:v>
                      </c:pt>
                      <c:pt idx="771">
                        <c:v>0.67820601851851858</c:v>
                      </c:pt>
                      <c:pt idx="772">
                        <c:v>0.67821759259259251</c:v>
                      </c:pt>
                      <c:pt idx="773">
                        <c:v>0.67822916666666666</c:v>
                      </c:pt>
                      <c:pt idx="774">
                        <c:v>0.67824074074074081</c:v>
                      </c:pt>
                      <c:pt idx="775">
                        <c:v>0.67825231481481485</c:v>
                      </c:pt>
                      <c:pt idx="776">
                        <c:v>0.67826388888888889</c:v>
                      </c:pt>
                      <c:pt idx="777">
                        <c:v>0.67827546296296293</c:v>
                      </c:pt>
                      <c:pt idx="778">
                        <c:v>0.67828703703703708</c:v>
                      </c:pt>
                      <c:pt idx="779">
                        <c:v>0.67829861111111101</c:v>
                      </c:pt>
                      <c:pt idx="780">
                        <c:v>0.67831018518518515</c:v>
                      </c:pt>
                      <c:pt idx="781">
                        <c:v>0.6783217592592593</c:v>
                      </c:pt>
                      <c:pt idx="782">
                        <c:v>0.67833333333333334</c:v>
                      </c:pt>
                      <c:pt idx="783">
                        <c:v>0.67834490740740738</c:v>
                      </c:pt>
                      <c:pt idx="784">
                        <c:v>0.67835648148148142</c:v>
                      </c:pt>
                      <c:pt idx="785">
                        <c:v>0.67836805555555557</c:v>
                      </c:pt>
                      <c:pt idx="786">
                        <c:v>0.67837962962962972</c:v>
                      </c:pt>
                      <c:pt idx="787">
                        <c:v>0.67839120370370365</c:v>
                      </c:pt>
                      <c:pt idx="788">
                        <c:v>0.6784027777777778</c:v>
                      </c:pt>
                      <c:pt idx="789">
                        <c:v>0.67841435185185184</c:v>
                      </c:pt>
                      <c:pt idx="790">
                        <c:v>0.67842592592592599</c:v>
                      </c:pt>
                      <c:pt idx="791">
                        <c:v>0.67843749999999992</c:v>
                      </c:pt>
                      <c:pt idx="792">
                        <c:v>0.67843749999999992</c:v>
                      </c:pt>
                      <c:pt idx="793">
                        <c:v>0.67844907407407407</c:v>
                      </c:pt>
                      <c:pt idx="794">
                        <c:v>0.67846064814814822</c:v>
                      </c:pt>
                      <c:pt idx="795">
                        <c:v>0.67847222222222225</c:v>
                      </c:pt>
                      <c:pt idx="796">
                        <c:v>0.67848379629629629</c:v>
                      </c:pt>
                      <c:pt idx="797">
                        <c:v>0.67849537037037033</c:v>
                      </c:pt>
                      <c:pt idx="798">
                        <c:v>0.67850694444444448</c:v>
                      </c:pt>
                      <c:pt idx="799">
                        <c:v>0.67851851851851841</c:v>
                      </c:pt>
                      <c:pt idx="800">
                        <c:v>0.67853009259259256</c:v>
                      </c:pt>
                      <c:pt idx="801">
                        <c:v>0.67854166666666671</c:v>
                      </c:pt>
                      <c:pt idx="802">
                        <c:v>0.67855324074074075</c:v>
                      </c:pt>
                      <c:pt idx="803">
                        <c:v>0.67856481481481479</c:v>
                      </c:pt>
                      <c:pt idx="804">
                        <c:v>0.67857638888888883</c:v>
                      </c:pt>
                      <c:pt idx="805">
                        <c:v>0.67858796296296298</c:v>
                      </c:pt>
                      <c:pt idx="806">
                        <c:v>0.67859953703703713</c:v>
                      </c:pt>
                      <c:pt idx="807">
                        <c:v>0.67861111111111105</c:v>
                      </c:pt>
                      <c:pt idx="808">
                        <c:v>0.6786226851851852</c:v>
                      </c:pt>
                      <c:pt idx="809">
                        <c:v>0.67907407407407405</c:v>
                      </c:pt>
                      <c:pt idx="810">
                        <c:v>0.6790856481481482</c:v>
                      </c:pt>
                      <c:pt idx="811">
                        <c:v>0.67909722222222213</c:v>
                      </c:pt>
                      <c:pt idx="812">
                        <c:v>0.67910879629629628</c:v>
                      </c:pt>
                      <c:pt idx="813">
                        <c:v>0.67912037037037043</c:v>
                      </c:pt>
                      <c:pt idx="814">
                        <c:v>0.67913194444444447</c:v>
                      </c:pt>
                      <c:pt idx="815">
                        <c:v>0.67914351851851851</c:v>
                      </c:pt>
                      <c:pt idx="816">
                        <c:v>0.67915509259259255</c:v>
                      </c:pt>
                      <c:pt idx="817">
                        <c:v>0.6791666666666667</c:v>
                      </c:pt>
                      <c:pt idx="818">
                        <c:v>0.67917824074074085</c:v>
                      </c:pt>
                      <c:pt idx="819">
                        <c:v>0.67918981481481477</c:v>
                      </c:pt>
                      <c:pt idx="820">
                        <c:v>0.67920138888888892</c:v>
                      </c:pt>
                      <c:pt idx="821">
                        <c:v>0.67921296296296296</c:v>
                      </c:pt>
                      <c:pt idx="822">
                        <c:v>0.679224537037037</c:v>
                      </c:pt>
                      <c:pt idx="823">
                        <c:v>0.67923611111111104</c:v>
                      </c:pt>
                      <c:pt idx="824">
                        <c:v>0.67924768518518519</c:v>
                      </c:pt>
                      <c:pt idx="825">
                        <c:v>0.67925925925925934</c:v>
                      </c:pt>
                      <c:pt idx="826">
                        <c:v>0.67927083333333327</c:v>
                      </c:pt>
                      <c:pt idx="827">
                        <c:v>0.67927083333333327</c:v>
                      </c:pt>
                      <c:pt idx="828">
                        <c:v>0.67928240740740742</c:v>
                      </c:pt>
                      <c:pt idx="829">
                        <c:v>0.67929398148148146</c:v>
                      </c:pt>
                      <c:pt idx="830">
                        <c:v>0.67930555555555561</c:v>
                      </c:pt>
                      <c:pt idx="831">
                        <c:v>0.67931712962962953</c:v>
                      </c:pt>
                      <c:pt idx="832">
                        <c:v>0.67932870370370368</c:v>
                      </c:pt>
                      <c:pt idx="833">
                        <c:v>0.67934027777777783</c:v>
                      </c:pt>
                      <c:pt idx="834">
                        <c:v>0.67935185185185187</c:v>
                      </c:pt>
                      <c:pt idx="835">
                        <c:v>0.67936342592592591</c:v>
                      </c:pt>
                      <c:pt idx="836">
                        <c:v>0.67937499999999995</c:v>
                      </c:pt>
                      <c:pt idx="837">
                        <c:v>0.6793865740740741</c:v>
                      </c:pt>
                      <c:pt idx="838">
                        <c:v>0.67939814814814825</c:v>
                      </c:pt>
                      <c:pt idx="839">
                        <c:v>0.67940972222222218</c:v>
                      </c:pt>
                      <c:pt idx="840">
                        <c:v>0.67942129629629633</c:v>
                      </c:pt>
                      <c:pt idx="841">
                        <c:v>0.67943287037037037</c:v>
                      </c:pt>
                      <c:pt idx="842">
                        <c:v>0.67944444444444441</c:v>
                      </c:pt>
                      <c:pt idx="843">
                        <c:v>0.67945601851851845</c:v>
                      </c:pt>
                      <c:pt idx="844">
                        <c:v>0.6794675925925926</c:v>
                      </c:pt>
                      <c:pt idx="845">
                        <c:v>0.67947916666666675</c:v>
                      </c:pt>
                      <c:pt idx="846">
                        <c:v>0.67949074074074067</c:v>
                      </c:pt>
                      <c:pt idx="847">
                        <c:v>0.67950231481481482</c:v>
                      </c:pt>
                      <c:pt idx="848">
                        <c:v>0.67951388888888886</c:v>
                      </c:pt>
                      <c:pt idx="849">
                        <c:v>0.67952546296296301</c:v>
                      </c:pt>
                      <c:pt idx="850">
                        <c:v>0.67953703703703694</c:v>
                      </c:pt>
                      <c:pt idx="851">
                        <c:v>0.67954861111111109</c:v>
                      </c:pt>
                      <c:pt idx="852">
                        <c:v>0.67956018518518524</c:v>
                      </c:pt>
                      <c:pt idx="853">
                        <c:v>0.67957175925925928</c:v>
                      </c:pt>
                      <c:pt idx="854">
                        <c:v>0.67958333333333332</c:v>
                      </c:pt>
                      <c:pt idx="855">
                        <c:v>0.68012731481481481</c:v>
                      </c:pt>
                      <c:pt idx="856">
                        <c:v>0.68013888888888896</c:v>
                      </c:pt>
                      <c:pt idx="857">
                        <c:v>0.680150462962963</c:v>
                      </c:pt>
                      <c:pt idx="858">
                        <c:v>0.68016203703703704</c:v>
                      </c:pt>
                      <c:pt idx="859">
                        <c:v>0.68017361111111108</c:v>
                      </c:pt>
                      <c:pt idx="860">
                        <c:v>0.68018518518518523</c:v>
                      </c:pt>
                      <c:pt idx="861">
                        <c:v>0.68019675925925915</c:v>
                      </c:pt>
                      <c:pt idx="862">
                        <c:v>0.6802083333333333</c:v>
                      </c:pt>
                      <c:pt idx="863">
                        <c:v>0.68021990740740745</c:v>
                      </c:pt>
                      <c:pt idx="864">
                        <c:v>0.68023148148148149</c:v>
                      </c:pt>
                      <c:pt idx="865">
                        <c:v>0.68024305555555553</c:v>
                      </c:pt>
                      <c:pt idx="866">
                        <c:v>0.68025462962962957</c:v>
                      </c:pt>
                      <c:pt idx="867">
                        <c:v>0.68026620370370372</c:v>
                      </c:pt>
                      <c:pt idx="868">
                        <c:v>0.68027777777777787</c:v>
                      </c:pt>
                      <c:pt idx="869">
                        <c:v>0.6802893518518518</c:v>
                      </c:pt>
                      <c:pt idx="870">
                        <c:v>0.68030092592592595</c:v>
                      </c:pt>
                      <c:pt idx="871">
                        <c:v>0.68031249999999999</c:v>
                      </c:pt>
                      <c:pt idx="872">
                        <c:v>0.68032407407407414</c:v>
                      </c:pt>
                      <c:pt idx="873">
                        <c:v>0.68033564814814806</c:v>
                      </c:pt>
                      <c:pt idx="874">
                        <c:v>0.68034722222222221</c:v>
                      </c:pt>
                      <c:pt idx="875">
                        <c:v>0.68035879629629636</c:v>
                      </c:pt>
                      <c:pt idx="876">
                        <c:v>0.6803703703703704</c:v>
                      </c:pt>
                      <c:pt idx="877">
                        <c:v>0.68038194444444444</c:v>
                      </c:pt>
                      <c:pt idx="878">
                        <c:v>0.68039351851851848</c:v>
                      </c:pt>
                      <c:pt idx="879">
                        <c:v>0.68040509259259263</c:v>
                      </c:pt>
                      <c:pt idx="880">
                        <c:v>0.68041666666666656</c:v>
                      </c:pt>
                      <c:pt idx="881">
                        <c:v>0.68042824074074071</c:v>
                      </c:pt>
                      <c:pt idx="882">
                        <c:v>0.68043981481481486</c:v>
                      </c:pt>
                      <c:pt idx="883">
                        <c:v>0.68043981481481486</c:v>
                      </c:pt>
                      <c:pt idx="884">
                        <c:v>0.6804513888888889</c:v>
                      </c:pt>
                      <c:pt idx="885">
                        <c:v>0.68046296296296294</c:v>
                      </c:pt>
                      <c:pt idx="886">
                        <c:v>0.68047453703703698</c:v>
                      </c:pt>
                      <c:pt idx="887">
                        <c:v>0.68048611111111112</c:v>
                      </c:pt>
                      <c:pt idx="888">
                        <c:v>0.68049768518518527</c:v>
                      </c:pt>
                      <c:pt idx="889">
                        <c:v>0.6805092592592592</c:v>
                      </c:pt>
                      <c:pt idx="890">
                        <c:v>0.68052083333333335</c:v>
                      </c:pt>
                      <c:pt idx="891">
                        <c:v>0.68053240740740739</c:v>
                      </c:pt>
                      <c:pt idx="892">
                        <c:v>0.68054398148148154</c:v>
                      </c:pt>
                      <c:pt idx="893">
                        <c:v>0.68055555555555547</c:v>
                      </c:pt>
                      <c:pt idx="894">
                        <c:v>0.68056712962962962</c:v>
                      </c:pt>
                      <c:pt idx="895">
                        <c:v>0.68057870370370377</c:v>
                      </c:pt>
                      <c:pt idx="896">
                        <c:v>0.68059027777777781</c:v>
                      </c:pt>
                      <c:pt idx="897">
                        <c:v>0.68060185185185185</c:v>
                      </c:pt>
                      <c:pt idx="898">
                        <c:v>0.68061342592592589</c:v>
                      </c:pt>
                      <c:pt idx="899">
                        <c:v>0.68106481481481485</c:v>
                      </c:pt>
                      <c:pt idx="900">
                        <c:v>0.68107638888888899</c:v>
                      </c:pt>
                      <c:pt idx="901">
                        <c:v>0.68108796296296292</c:v>
                      </c:pt>
                      <c:pt idx="902">
                        <c:v>0.68109953703703707</c:v>
                      </c:pt>
                      <c:pt idx="903">
                        <c:v>0.68111111111111111</c:v>
                      </c:pt>
                      <c:pt idx="904">
                        <c:v>0.68112268518518515</c:v>
                      </c:pt>
                      <c:pt idx="905">
                        <c:v>0.68113425925925919</c:v>
                      </c:pt>
                      <c:pt idx="906">
                        <c:v>0.68114583333333334</c:v>
                      </c:pt>
                      <c:pt idx="907">
                        <c:v>0.68115740740740749</c:v>
                      </c:pt>
                      <c:pt idx="908">
                        <c:v>0.68116898148148142</c:v>
                      </c:pt>
                      <c:pt idx="909">
                        <c:v>0.68118055555555557</c:v>
                      </c:pt>
                      <c:pt idx="910">
                        <c:v>0.68119212962962961</c:v>
                      </c:pt>
                      <c:pt idx="911">
                        <c:v>0.68120370370370376</c:v>
                      </c:pt>
                      <c:pt idx="912">
                        <c:v>0.68121527777777768</c:v>
                      </c:pt>
                      <c:pt idx="913">
                        <c:v>0.68122685185185183</c:v>
                      </c:pt>
                      <c:pt idx="914">
                        <c:v>0.68123842592592598</c:v>
                      </c:pt>
                      <c:pt idx="915">
                        <c:v>0.68125000000000002</c:v>
                      </c:pt>
                      <c:pt idx="916">
                        <c:v>0.68126157407407406</c:v>
                      </c:pt>
                      <c:pt idx="917">
                        <c:v>0.6812731481481481</c:v>
                      </c:pt>
                      <c:pt idx="918">
                        <c:v>0.68128472222222225</c:v>
                      </c:pt>
                      <c:pt idx="919">
                        <c:v>0.68128472222222225</c:v>
                      </c:pt>
                      <c:pt idx="920">
                        <c:v>0.6812962962962964</c:v>
                      </c:pt>
                      <c:pt idx="921">
                        <c:v>0.68130787037037033</c:v>
                      </c:pt>
                      <c:pt idx="922">
                        <c:v>0.68131944444444448</c:v>
                      </c:pt>
                      <c:pt idx="923">
                        <c:v>0.68133101851851852</c:v>
                      </c:pt>
                      <c:pt idx="924">
                        <c:v>0.68134259259259267</c:v>
                      </c:pt>
                      <c:pt idx="925">
                        <c:v>0.68135416666666659</c:v>
                      </c:pt>
                      <c:pt idx="926">
                        <c:v>0.68136574074074074</c:v>
                      </c:pt>
                      <c:pt idx="927">
                        <c:v>0.68137731481481489</c:v>
                      </c:pt>
                      <c:pt idx="928">
                        <c:v>0.68138888888888882</c:v>
                      </c:pt>
                      <c:pt idx="929">
                        <c:v>0.68140046296296297</c:v>
                      </c:pt>
                      <c:pt idx="930">
                        <c:v>0.68141203703703701</c:v>
                      </c:pt>
                      <c:pt idx="931">
                        <c:v>0.68142361111111116</c:v>
                      </c:pt>
                      <c:pt idx="932">
                        <c:v>0.68143518518518509</c:v>
                      </c:pt>
                      <c:pt idx="933">
                        <c:v>0.68144675925925924</c:v>
                      </c:pt>
                      <c:pt idx="934">
                        <c:v>0.68145833333333339</c:v>
                      </c:pt>
                      <c:pt idx="935">
                        <c:v>0.68146990740740743</c:v>
                      </c:pt>
                      <c:pt idx="936">
                        <c:v>0.68148148148148147</c:v>
                      </c:pt>
                      <c:pt idx="937">
                        <c:v>0.6814930555555555</c:v>
                      </c:pt>
                      <c:pt idx="938">
                        <c:v>0.68150462962962965</c:v>
                      </c:pt>
                      <c:pt idx="939">
                        <c:v>0.6815162037037038</c:v>
                      </c:pt>
                      <c:pt idx="940">
                        <c:v>0.68152777777777773</c:v>
                      </c:pt>
                      <c:pt idx="941">
                        <c:v>0.68153935185185188</c:v>
                      </c:pt>
                      <c:pt idx="942">
                        <c:v>0.68155092592592592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20.722999999999999</c:v>
                      </c:pt>
                      <c:pt idx="1">
                        <c:v>20.754000000000001</c:v>
                      </c:pt>
                      <c:pt idx="2">
                        <c:v>20.765999999999998</c:v>
                      </c:pt>
                      <c:pt idx="3">
                        <c:v>20.777999999999999</c:v>
                      </c:pt>
                      <c:pt idx="4">
                        <c:v>20.79</c:v>
                      </c:pt>
                      <c:pt idx="5">
                        <c:v>20.8</c:v>
                      </c:pt>
                      <c:pt idx="6">
                        <c:v>20.806999999999999</c:v>
                      </c:pt>
                      <c:pt idx="7">
                        <c:v>20.812999999999999</c:v>
                      </c:pt>
                      <c:pt idx="8">
                        <c:v>20.821000000000002</c:v>
                      </c:pt>
                      <c:pt idx="9">
                        <c:v>20.824000000000002</c:v>
                      </c:pt>
                      <c:pt idx="10">
                        <c:v>20.832000000000001</c:v>
                      </c:pt>
                      <c:pt idx="11">
                        <c:v>20.841000000000001</c:v>
                      </c:pt>
                      <c:pt idx="12">
                        <c:v>20.844999999999999</c:v>
                      </c:pt>
                      <c:pt idx="13">
                        <c:v>20.849</c:v>
                      </c:pt>
                      <c:pt idx="14">
                        <c:v>20.844999999999999</c:v>
                      </c:pt>
                      <c:pt idx="15">
                        <c:v>20.829000000000001</c:v>
                      </c:pt>
                      <c:pt idx="16">
                        <c:v>20.806999999999999</c:v>
                      </c:pt>
                      <c:pt idx="17">
                        <c:v>20.789000000000001</c:v>
                      </c:pt>
                      <c:pt idx="18">
                        <c:v>20.725999999999999</c:v>
                      </c:pt>
                      <c:pt idx="19">
                        <c:v>20.698</c:v>
                      </c:pt>
                      <c:pt idx="20">
                        <c:v>20.687999999999999</c:v>
                      </c:pt>
                      <c:pt idx="21">
                        <c:v>20.67</c:v>
                      </c:pt>
                      <c:pt idx="22">
                        <c:v>20.658000000000001</c:v>
                      </c:pt>
                      <c:pt idx="23">
                        <c:v>20.649000000000001</c:v>
                      </c:pt>
                      <c:pt idx="24">
                        <c:v>20.638999999999999</c:v>
                      </c:pt>
                      <c:pt idx="25">
                        <c:v>20.632000000000001</c:v>
                      </c:pt>
                      <c:pt idx="26">
                        <c:v>20.626000000000001</c:v>
                      </c:pt>
                      <c:pt idx="27">
                        <c:v>20.623000000000001</c:v>
                      </c:pt>
                      <c:pt idx="28">
                        <c:v>20.622</c:v>
                      </c:pt>
                      <c:pt idx="29">
                        <c:v>20.623999999999999</c:v>
                      </c:pt>
                      <c:pt idx="30">
                        <c:v>20.626000000000001</c:v>
                      </c:pt>
                      <c:pt idx="31">
                        <c:v>20.628</c:v>
                      </c:pt>
                      <c:pt idx="32">
                        <c:v>20.629000000000001</c:v>
                      </c:pt>
                      <c:pt idx="33">
                        <c:v>20.634</c:v>
                      </c:pt>
                      <c:pt idx="34">
                        <c:v>20.638999999999999</c:v>
                      </c:pt>
                      <c:pt idx="35">
                        <c:v>20.638000000000002</c:v>
                      </c:pt>
                      <c:pt idx="36">
                        <c:v>20.638999999999999</c:v>
                      </c:pt>
                      <c:pt idx="37">
                        <c:v>20.646999999999998</c:v>
                      </c:pt>
                      <c:pt idx="38">
                        <c:v>20.654</c:v>
                      </c:pt>
                      <c:pt idx="39">
                        <c:v>20.641999999999999</c:v>
                      </c:pt>
                      <c:pt idx="40">
                        <c:v>20.611999999999998</c:v>
                      </c:pt>
                      <c:pt idx="41">
                        <c:v>20.568999999999999</c:v>
                      </c:pt>
                      <c:pt idx="42">
                        <c:v>20.526</c:v>
                      </c:pt>
                      <c:pt idx="43">
                        <c:v>20.475999999999999</c:v>
                      </c:pt>
                      <c:pt idx="44">
                        <c:v>20.402999999999999</c:v>
                      </c:pt>
                      <c:pt idx="45">
                        <c:v>20.369</c:v>
                      </c:pt>
                      <c:pt idx="46">
                        <c:v>20.327999999999999</c:v>
                      </c:pt>
                      <c:pt idx="47">
                        <c:v>19.602</c:v>
                      </c:pt>
                      <c:pt idx="48">
                        <c:v>19.649999999999999</c:v>
                      </c:pt>
                      <c:pt idx="49">
                        <c:v>19.669</c:v>
                      </c:pt>
                      <c:pt idx="50">
                        <c:v>19.687999999999999</c:v>
                      </c:pt>
                      <c:pt idx="51">
                        <c:v>19.698</c:v>
                      </c:pt>
                      <c:pt idx="52">
                        <c:v>19.707999999999998</c:v>
                      </c:pt>
                      <c:pt idx="53">
                        <c:v>19.704999999999998</c:v>
                      </c:pt>
                      <c:pt idx="54">
                        <c:v>19.667999999999999</c:v>
                      </c:pt>
                      <c:pt idx="55">
                        <c:v>19.632000000000001</c:v>
                      </c:pt>
                      <c:pt idx="56">
                        <c:v>19.63</c:v>
                      </c:pt>
                      <c:pt idx="57">
                        <c:v>19.635999999999999</c:v>
                      </c:pt>
                      <c:pt idx="58">
                        <c:v>19.641999999999999</c:v>
                      </c:pt>
                      <c:pt idx="59">
                        <c:v>19.646000000000001</c:v>
                      </c:pt>
                      <c:pt idx="60">
                        <c:v>19.651</c:v>
                      </c:pt>
                      <c:pt idx="61">
                        <c:v>19.661999999999999</c:v>
                      </c:pt>
                      <c:pt idx="62">
                        <c:v>19.677</c:v>
                      </c:pt>
                      <c:pt idx="63">
                        <c:v>19.695</c:v>
                      </c:pt>
                      <c:pt idx="64">
                        <c:v>19.710999999999999</c:v>
                      </c:pt>
                      <c:pt idx="65">
                        <c:v>19.731999999999999</c:v>
                      </c:pt>
                      <c:pt idx="66">
                        <c:v>19.748999999999999</c:v>
                      </c:pt>
                      <c:pt idx="67">
                        <c:v>19.765999999999998</c:v>
                      </c:pt>
                      <c:pt idx="68">
                        <c:v>19.786999999999999</c:v>
                      </c:pt>
                      <c:pt idx="69">
                        <c:v>19.800999999999998</c:v>
                      </c:pt>
                      <c:pt idx="70">
                        <c:v>19.811</c:v>
                      </c:pt>
                      <c:pt idx="71">
                        <c:v>19.824000000000002</c:v>
                      </c:pt>
                      <c:pt idx="72">
                        <c:v>19.831</c:v>
                      </c:pt>
                      <c:pt idx="73">
                        <c:v>19.837</c:v>
                      </c:pt>
                      <c:pt idx="74">
                        <c:v>19.841000000000001</c:v>
                      </c:pt>
                      <c:pt idx="75">
                        <c:v>19.850999999999999</c:v>
                      </c:pt>
                      <c:pt idx="76">
                        <c:v>19.858000000000001</c:v>
                      </c:pt>
                      <c:pt idx="77">
                        <c:v>19.856000000000002</c:v>
                      </c:pt>
                      <c:pt idx="78">
                        <c:v>19.847000000000001</c:v>
                      </c:pt>
                      <c:pt idx="79">
                        <c:v>19.827000000000002</c:v>
                      </c:pt>
                      <c:pt idx="80">
                        <c:v>19.805</c:v>
                      </c:pt>
                      <c:pt idx="81">
                        <c:v>19.785</c:v>
                      </c:pt>
                      <c:pt idx="82">
                        <c:v>19.75</c:v>
                      </c:pt>
                      <c:pt idx="83">
                        <c:v>19.716999999999999</c:v>
                      </c:pt>
                      <c:pt idx="84">
                        <c:v>19.693000000000001</c:v>
                      </c:pt>
                      <c:pt idx="85">
                        <c:v>19.675000000000001</c:v>
                      </c:pt>
                      <c:pt idx="86">
                        <c:v>19.652999999999999</c:v>
                      </c:pt>
                      <c:pt idx="87">
                        <c:v>19.632000000000001</c:v>
                      </c:pt>
                      <c:pt idx="88">
                        <c:v>19.614999999999998</c:v>
                      </c:pt>
                      <c:pt idx="89">
                        <c:v>19.608000000000001</c:v>
                      </c:pt>
                      <c:pt idx="90">
                        <c:v>19.596</c:v>
                      </c:pt>
                      <c:pt idx="91">
                        <c:v>19.594999999999999</c:v>
                      </c:pt>
                      <c:pt idx="92">
                        <c:v>19.608000000000001</c:v>
                      </c:pt>
                      <c:pt idx="93">
                        <c:v>19.614000000000001</c:v>
                      </c:pt>
                      <c:pt idx="94">
                        <c:v>19.594999999999999</c:v>
                      </c:pt>
                      <c:pt idx="95">
                        <c:v>19.579999999999998</c:v>
                      </c:pt>
                      <c:pt idx="96">
                        <c:v>19.594000000000001</c:v>
                      </c:pt>
                      <c:pt idx="97">
                        <c:v>19.611999999999998</c:v>
                      </c:pt>
                      <c:pt idx="98">
                        <c:v>19.626000000000001</c:v>
                      </c:pt>
                      <c:pt idx="99">
                        <c:v>19.533000000000001</c:v>
                      </c:pt>
                      <c:pt idx="100">
                        <c:v>19.577000000000002</c:v>
                      </c:pt>
                      <c:pt idx="101">
                        <c:v>19.597000000000001</c:v>
                      </c:pt>
                      <c:pt idx="102">
                        <c:v>19.617000000000001</c:v>
                      </c:pt>
                      <c:pt idx="103">
                        <c:v>19.635000000000002</c:v>
                      </c:pt>
                      <c:pt idx="104">
                        <c:v>19.652999999999999</c:v>
                      </c:pt>
                      <c:pt idx="105">
                        <c:v>19.666</c:v>
                      </c:pt>
                      <c:pt idx="106">
                        <c:v>19.68</c:v>
                      </c:pt>
                      <c:pt idx="107">
                        <c:v>19.693999999999999</c:v>
                      </c:pt>
                      <c:pt idx="108">
                        <c:v>19.707000000000001</c:v>
                      </c:pt>
                      <c:pt idx="109">
                        <c:v>19.722000000000001</c:v>
                      </c:pt>
                      <c:pt idx="110">
                        <c:v>19.736000000000001</c:v>
                      </c:pt>
                      <c:pt idx="111">
                        <c:v>19.748999999999999</c:v>
                      </c:pt>
                      <c:pt idx="112">
                        <c:v>19.760000000000002</c:v>
                      </c:pt>
                      <c:pt idx="113">
                        <c:v>19.773</c:v>
                      </c:pt>
                      <c:pt idx="114">
                        <c:v>19.786000000000001</c:v>
                      </c:pt>
                      <c:pt idx="115">
                        <c:v>19.792999999999999</c:v>
                      </c:pt>
                      <c:pt idx="116">
                        <c:v>19.802</c:v>
                      </c:pt>
                      <c:pt idx="117">
                        <c:v>19.817</c:v>
                      </c:pt>
                      <c:pt idx="118">
                        <c:v>19.824999999999999</c:v>
                      </c:pt>
                      <c:pt idx="119">
                        <c:v>19.834</c:v>
                      </c:pt>
                      <c:pt idx="120">
                        <c:v>19.841999999999999</c:v>
                      </c:pt>
                      <c:pt idx="121">
                        <c:v>19.849</c:v>
                      </c:pt>
                      <c:pt idx="122">
                        <c:v>19.856999999999999</c:v>
                      </c:pt>
                      <c:pt idx="123">
                        <c:v>19.864000000000001</c:v>
                      </c:pt>
                      <c:pt idx="124">
                        <c:v>19.869</c:v>
                      </c:pt>
                      <c:pt idx="125">
                        <c:v>19.875</c:v>
                      </c:pt>
                      <c:pt idx="126">
                        <c:v>19.882000000000001</c:v>
                      </c:pt>
                      <c:pt idx="127">
                        <c:v>19.882999999999999</c:v>
                      </c:pt>
                      <c:pt idx="128">
                        <c:v>19.89</c:v>
                      </c:pt>
                      <c:pt idx="129">
                        <c:v>19.891999999999999</c:v>
                      </c:pt>
                      <c:pt idx="130">
                        <c:v>19.893000000000001</c:v>
                      </c:pt>
                      <c:pt idx="131">
                        <c:v>19.884</c:v>
                      </c:pt>
                      <c:pt idx="132">
                        <c:v>19.869</c:v>
                      </c:pt>
                      <c:pt idx="133">
                        <c:v>19.853000000000002</c:v>
                      </c:pt>
                      <c:pt idx="134">
                        <c:v>19.844000000000001</c:v>
                      </c:pt>
                      <c:pt idx="135">
                        <c:v>19.843</c:v>
                      </c:pt>
                      <c:pt idx="136">
                        <c:v>19.841000000000001</c:v>
                      </c:pt>
                      <c:pt idx="137">
                        <c:v>19.843</c:v>
                      </c:pt>
                      <c:pt idx="138">
                        <c:v>19.846</c:v>
                      </c:pt>
                      <c:pt idx="139">
                        <c:v>19.850999999999999</c:v>
                      </c:pt>
                      <c:pt idx="140">
                        <c:v>19.856000000000002</c:v>
                      </c:pt>
                      <c:pt idx="141">
                        <c:v>19.86</c:v>
                      </c:pt>
                      <c:pt idx="142">
                        <c:v>19.867999999999999</c:v>
                      </c:pt>
                      <c:pt idx="143">
                        <c:v>19.873000000000001</c:v>
                      </c:pt>
                      <c:pt idx="144">
                        <c:v>19.881</c:v>
                      </c:pt>
                      <c:pt idx="145">
                        <c:v>19.603000000000002</c:v>
                      </c:pt>
                      <c:pt idx="146">
                        <c:v>19.637</c:v>
                      </c:pt>
                      <c:pt idx="147">
                        <c:v>19.652999999999999</c:v>
                      </c:pt>
                      <c:pt idx="148">
                        <c:v>19.666</c:v>
                      </c:pt>
                      <c:pt idx="149">
                        <c:v>19.675999999999998</c:v>
                      </c:pt>
                      <c:pt idx="150">
                        <c:v>19.683</c:v>
                      </c:pt>
                      <c:pt idx="151">
                        <c:v>19.692</c:v>
                      </c:pt>
                      <c:pt idx="152">
                        <c:v>19.7</c:v>
                      </c:pt>
                      <c:pt idx="153">
                        <c:v>19.709</c:v>
                      </c:pt>
                      <c:pt idx="154">
                        <c:v>19.716000000000001</c:v>
                      </c:pt>
                      <c:pt idx="155">
                        <c:v>19.722000000000001</c:v>
                      </c:pt>
                      <c:pt idx="156">
                        <c:v>19.725999999999999</c:v>
                      </c:pt>
                      <c:pt idx="157">
                        <c:v>19.733000000000001</c:v>
                      </c:pt>
                      <c:pt idx="158">
                        <c:v>19.738</c:v>
                      </c:pt>
                      <c:pt idx="159">
                        <c:v>19.745000000000001</c:v>
                      </c:pt>
                      <c:pt idx="160">
                        <c:v>19.75</c:v>
                      </c:pt>
                      <c:pt idx="161">
                        <c:v>19.754000000000001</c:v>
                      </c:pt>
                      <c:pt idx="162">
                        <c:v>19.759</c:v>
                      </c:pt>
                      <c:pt idx="163">
                        <c:v>19.763999999999999</c:v>
                      </c:pt>
                      <c:pt idx="164">
                        <c:v>19.768000000000001</c:v>
                      </c:pt>
                      <c:pt idx="165">
                        <c:v>19.77</c:v>
                      </c:pt>
                      <c:pt idx="166">
                        <c:v>19.774000000000001</c:v>
                      </c:pt>
                      <c:pt idx="167">
                        <c:v>19.773</c:v>
                      </c:pt>
                      <c:pt idx="168">
                        <c:v>19.774000000000001</c:v>
                      </c:pt>
                      <c:pt idx="169">
                        <c:v>19.777000000000001</c:v>
                      </c:pt>
                      <c:pt idx="170">
                        <c:v>19.774000000000001</c:v>
                      </c:pt>
                      <c:pt idx="171">
                        <c:v>19.776</c:v>
                      </c:pt>
                      <c:pt idx="172">
                        <c:v>19.777999999999999</c:v>
                      </c:pt>
                      <c:pt idx="173">
                        <c:v>19.78</c:v>
                      </c:pt>
                      <c:pt idx="174">
                        <c:v>19.78</c:v>
                      </c:pt>
                      <c:pt idx="175">
                        <c:v>19.783999999999999</c:v>
                      </c:pt>
                      <c:pt idx="176">
                        <c:v>19.791</c:v>
                      </c:pt>
                      <c:pt idx="177">
                        <c:v>19.795999999999999</c:v>
                      </c:pt>
                      <c:pt idx="178">
                        <c:v>19.8</c:v>
                      </c:pt>
                      <c:pt idx="179">
                        <c:v>19.803999999999998</c:v>
                      </c:pt>
                      <c:pt idx="180">
                        <c:v>19.806000000000001</c:v>
                      </c:pt>
                      <c:pt idx="181">
                        <c:v>19.806999999999999</c:v>
                      </c:pt>
                      <c:pt idx="182">
                        <c:v>19.806999999999999</c:v>
                      </c:pt>
                      <c:pt idx="183">
                        <c:v>19.811</c:v>
                      </c:pt>
                      <c:pt idx="184">
                        <c:v>19.814</c:v>
                      </c:pt>
                      <c:pt idx="185">
                        <c:v>19.815999999999999</c:v>
                      </c:pt>
                      <c:pt idx="186">
                        <c:v>19.818999999999999</c:v>
                      </c:pt>
                      <c:pt idx="187">
                        <c:v>19.821000000000002</c:v>
                      </c:pt>
                      <c:pt idx="188">
                        <c:v>19.826000000000001</c:v>
                      </c:pt>
                      <c:pt idx="189">
                        <c:v>19.827999999999999</c:v>
                      </c:pt>
                      <c:pt idx="190">
                        <c:v>19.832999999999998</c:v>
                      </c:pt>
                      <c:pt idx="191">
                        <c:v>19.838000000000001</c:v>
                      </c:pt>
                      <c:pt idx="192">
                        <c:v>19.617000000000001</c:v>
                      </c:pt>
                      <c:pt idx="193">
                        <c:v>19.628</c:v>
                      </c:pt>
                      <c:pt idx="194">
                        <c:v>19.637</c:v>
                      </c:pt>
                      <c:pt idx="195">
                        <c:v>19.646000000000001</c:v>
                      </c:pt>
                      <c:pt idx="196">
                        <c:v>19.645</c:v>
                      </c:pt>
                      <c:pt idx="197">
                        <c:v>19.646999999999998</c:v>
                      </c:pt>
                      <c:pt idx="198">
                        <c:v>19.652000000000001</c:v>
                      </c:pt>
                      <c:pt idx="199">
                        <c:v>19.652999999999999</c:v>
                      </c:pt>
                      <c:pt idx="200">
                        <c:v>19.66</c:v>
                      </c:pt>
                      <c:pt idx="201">
                        <c:v>19.666</c:v>
                      </c:pt>
                      <c:pt idx="202">
                        <c:v>19.669</c:v>
                      </c:pt>
                      <c:pt idx="203">
                        <c:v>19.672000000000001</c:v>
                      </c:pt>
                      <c:pt idx="204">
                        <c:v>19.675999999999998</c:v>
                      </c:pt>
                      <c:pt idx="205">
                        <c:v>19.677</c:v>
                      </c:pt>
                      <c:pt idx="206">
                        <c:v>19.673999999999999</c:v>
                      </c:pt>
                      <c:pt idx="207">
                        <c:v>19.669</c:v>
                      </c:pt>
                      <c:pt idx="208">
                        <c:v>19.658000000000001</c:v>
                      </c:pt>
                      <c:pt idx="209">
                        <c:v>19.641999999999999</c:v>
                      </c:pt>
                      <c:pt idx="210">
                        <c:v>19.619</c:v>
                      </c:pt>
                      <c:pt idx="211">
                        <c:v>19.594999999999999</c:v>
                      </c:pt>
                      <c:pt idx="212">
                        <c:v>19.582000000000001</c:v>
                      </c:pt>
                      <c:pt idx="213">
                        <c:v>19.581</c:v>
                      </c:pt>
                      <c:pt idx="214">
                        <c:v>19.582999999999998</c:v>
                      </c:pt>
                      <c:pt idx="215">
                        <c:v>19.588000000000001</c:v>
                      </c:pt>
                      <c:pt idx="216">
                        <c:v>19.581</c:v>
                      </c:pt>
                      <c:pt idx="217">
                        <c:v>19.574999999999999</c:v>
                      </c:pt>
                      <c:pt idx="218">
                        <c:v>19.577000000000002</c:v>
                      </c:pt>
                      <c:pt idx="219">
                        <c:v>19.581</c:v>
                      </c:pt>
                      <c:pt idx="220">
                        <c:v>19.587</c:v>
                      </c:pt>
                      <c:pt idx="221">
                        <c:v>19.587</c:v>
                      </c:pt>
                      <c:pt idx="222">
                        <c:v>19.59</c:v>
                      </c:pt>
                      <c:pt idx="223">
                        <c:v>19.581</c:v>
                      </c:pt>
                      <c:pt idx="224">
                        <c:v>19.579000000000001</c:v>
                      </c:pt>
                      <c:pt idx="225">
                        <c:v>19.571999999999999</c:v>
                      </c:pt>
                      <c:pt idx="226">
                        <c:v>19.571999999999999</c:v>
                      </c:pt>
                      <c:pt idx="227">
                        <c:v>19.576000000000001</c:v>
                      </c:pt>
                      <c:pt idx="228">
                        <c:v>19.556000000000001</c:v>
                      </c:pt>
                      <c:pt idx="229">
                        <c:v>19.518999999999998</c:v>
                      </c:pt>
                      <c:pt idx="230">
                        <c:v>19.420999999999999</c:v>
                      </c:pt>
                      <c:pt idx="231">
                        <c:v>19.279</c:v>
                      </c:pt>
                      <c:pt idx="232">
                        <c:v>19.152999999999999</c:v>
                      </c:pt>
                      <c:pt idx="233">
                        <c:v>19.152000000000001</c:v>
                      </c:pt>
                      <c:pt idx="234">
                        <c:v>19.158999999999999</c:v>
                      </c:pt>
                      <c:pt idx="235">
                        <c:v>19.146999999999998</c:v>
                      </c:pt>
                      <c:pt idx="236">
                        <c:v>19.113</c:v>
                      </c:pt>
                      <c:pt idx="237">
                        <c:v>19.11</c:v>
                      </c:pt>
                      <c:pt idx="238">
                        <c:v>19.103000000000002</c:v>
                      </c:pt>
                      <c:pt idx="239">
                        <c:v>18.933</c:v>
                      </c:pt>
                      <c:pt idx="240">
                        <c:v>18.951000000000001</c:v>
                      </c:pt>
                      <c:pt idx="241">
                        <c:v>18.954000000000001</c:v>
                      </c:pt>
                      <c:pt idx="242">
                        <c:v>18.966000000000001</c:v>
                      </c:pt>
                      <c:pt idx="243">
                        <c:v>18.971</c:v>
                      </c:pt>
                      <c:pt idx="244">
                        <c:v>18.981000000000002</c:v>
                      </c:pt>
                      <c:pt idx="245">
                        <c:v>18.992000000000001</c:v>
                      </c:pt>
                      <c:pt idx="246">
                        <c:v>19.003</c:v>
                      </c:pt>
                      <c:pt idx="247">
                        <c:v>19.001999999999999</c:v>
                      </c:pt>
                      <c:pt idx="248">
                        <c:v>18.998999999999999</c:v>
                      </c:pt>
                      <c:pt idx="249">
                        <c:v>19.009</c:v>
                      </c:pt>
                      <c:pt idx="250">
                        <c:v>19.027000000000001</c:v>
                      </c:pt>
                      <c:pt idx="251">
                        <c:v>19.044</c:v>
                      </c:pt>
                      <c:pt idx="252">
                        <c:v>19.059000000000001</c:v>
                      </c:pt>
                      <c:pt idx="253">
                        <c:v>19.071999999999999</c:v>
                      </c:pt>
                      <c:pt idx="254">
                        <c:v>19.088000000000001</c:v>
                      </c:pt>
                      <c:pt idx="255">
                        <c:v>19.099</c:v>
                      </c:pt>
                      <c:pt idx="256">
                        <c:v>19.11</c:v>
                      </c:pt>
                      <c:pt idx="257">
                        <c:v>19.117999999999999</c:v>
                      </c:pt>
                      <c:pt idx="258">
                        <c:v>19.126000000000001</c:v>
                      </c:pt>
                      <c:pt idx="259">
                        <c:v>19.129000000000001</c:v>
                      </c:pt>
                      <c:pt idx="260">
                        <c:v>19.135000000000002</c:v>
                      </c:pt>
                      <c:pt idx="261">
                        <c:v>19.138000000000002</c:v>
                      </c:pt>
                      <c:pt idx="262">
                        <c:v>19.146000000000001</c:v>
                      </c:pt>
                      <c:pt idx="263">
                        <c:v>19.149000000000001</c:v>
                      </c:pt>
                      <c:pt idx="264">
                        <c:v>19.14</c:v>
                      </c:pt>
                      <c:pt idx="265">
                        <c:v>19.131</c:v>
                      </c:pt>
                      <c:pt idx="266">
                        <c:v>19.134</c:v>
                      </c:pt>
                      <c:pt idx="267">
                        <c:v>19.138000000000002</c:v>
                      </c:pt>
                      <c:pt idx="268">
                        <c:v>19.143999999999998</c:v>
                      </c:pt>
                      <c:pt idx="269">
                        <c:v>19.149999999999999</c:v>
                      </c:pt>
                      <c:pt idx="270">
                        <c:v>19.157</c:v>
                      </c:pt>
                      <c:pt idx="271">
                        <c:v>19.167000000000002</c:v>
                      </c:pt>
                      <c:pt idx="272">
                        <c:v>19.173999999999999</c:v>
                      </c:pt>
                      <c:pt idx="273">
                        <c:v>19.186</c:v>
                      </c:pt>
                      <c:pt idx="274">
                        <c:v>19.195</c:v>
                      </c:pt>
                      <c:pt idx="275">
                        <c:v>19.202999999999999</c:v>
                      </c:pt>
                      <c:pt idx="276">
                        <c:v>19.210999999999999</c:v>
                      </c:pt>
                      <c:pt idx="277">
                        <c:v>19.215</c:v>
                      </c:pt>
                      <c:pt idx="278">
                        <c:v>19.222000000000001</c:v>
                      </c:pt>
                      <c:pt idx="279">
                        <c:v>19.221</c:v>
                      </c:pt>
                      <c:pt idx="280">
                        <c:v>19.218</c:v>
                      </c:pt>
                      <c:pt idx="281">
                        <c:v>19.219000000000001</c:v>
                      </c:pt>
                      <c:pt idx="282">
                        <c:v>19.222999999999999</c:v>
                      </c:pt>
                      <c:pt idx="283">
                        <c:v>19.219000000000001</c:v>
                      </c:pt>
                      <c:pt idx="284">
                        <c:v>19.219000000000001</c:v>
                      </c:pt>
                      <c:pt idx="285">
                        <c:v>19.048999999999999</c:v>
                      </c:pt>
                      <c:pt idx="286">
                        <c:v>19.085000000000001</c:v>
                      </c:pt>
                      <c:pt idx="287">
                        <c:v>19.103000000000002</c:v>
                      </c:pt>
                      <c:pt idx="288">
                        <c:v>19.114000000000001</c:v>
                      </c:pt>
                      <c:pt idx="289">
                        <c:v>19.125</c:v>
                      </c:pt>
                      <c:pt idx="290">
                        <c:v>19.134</c:v>
                      </c:pt>
                      <c:pt idx="291">
                        <c:v>19.138999999999999</c:v>
                      </c:pt>
                      <c:pt idx="292">
                        <c:v>19.143000000000001</c:v>
                      </c:pt>
                      <c:pt idx="293">
                        <c:v>19.151</c:v>
                      </c:pt>
                      <c:pt idx="294">
                        <c:v>19.155999999999999</c:v>
                      </c:pt>
                      <c:pt idx="295">
                        <c:v>19.164999999999999</c:v>
                      </c:pt>
                      <c:pt idx="296">
                        <c:v>19.173999999999999</c:v>
                      </c:pt>
                      <c:pt idx="297">
                        <c:v>19.187999999999999</c:v>
                      </c:pt>
                      <c:pt idx="298">
                        <c:v>19.196999999999999</c:v>
                      </c:pt>
                      <c:pt idx="299">
                        <c:v>19.207000000000001</c:v>
                      </c:pt>
                      <c:pt idx="300">
                        <c:v>19.215</c:v>
                      </c:pt>
                      <c:pt idx="301">
                        <c:v>19.222000000000001</c:v>
                      </c:pt>
                      <c:pt idx="302">
                        <c:v>19.228999999999999</c:v>
                      </c:pt>
                      <c:pt idx="303">
                        <c:v>19.239999999999998</c:v>
                      </c:pt>
                      <c:pt idx="304">
                        <c:v>19.239000000000001</c:v>
                      </c:pt>
                      <c:pt idx="305">
                        <c:v>19.245999999999999</c:v>
                      </c:pt>
                      <c:pt idx="306">
                        <c:v>19.248999999999999</c:v>
                      </c:pt>
                      <c:pt idx="307">
                        <c:v>19.254999999999999</c:v>
                      </c:pt>
                      <c:pt idx="308">
                        <c:v>19.257000000000001</c:v>
                      </c:pt>
                      <c:pt idx="309">
                        <c:v>19.254999999999999</c:v>
                      </c:pt>
                      <c:pt idx="310">
                        <c:v>19.254000000000001</c:v>
                      </c:pt>
                      <c:pt idx="311">
                        <c:v>19.244</c:v>
                      </c:pt>
                      <c:pt idx="312">
                        <c:v>19.234000000000002</c:v>
                      </c:pt>
                      <c:pt idx="313">
                        <c:v>19.22</c:v>
                      </c:pt>
                      <c:pt idx="314">
                        <c:v>19.216999999999999</c:v>
                      </c:pt>
                      <c:pt idx="315">
                        <c:v>19.207999999999998</c:v>
                      </c:pt>
                      <c:pt idx="316">
                        <c:v>19.193999999999999</c:v>
                      </c:pt>
                      <c:pt idx="317">
                        <c:v>19.187000000000001</c:v>
                      </c:pt>
                      <c:pt idx="318">
                        <c:v>19.178000000000001</c:v>
                      </c:pt>
                      <c:pt idx="319">
                        <c:v>19.177</c:v>
                      </c:pt>
                      <c:pt idx="320">
                        <c:v>19.170999999999999</c:v>
                      </c:pt>
                      <c:pt idx="321">
                        <c:v>19.164000000000001</c:v>
                      </c:pt>
                      <c:pt idx="322">
                        <c:v>19.155999999999999</c:v>
                      </c:pt>
                      <c:pt idx="323">
                        <c:v>19.146000000000001</c:v>
                      </c:pt>
                      <c:pt idx="324">
                        <c:v>19.131</c:v>
                      </c:pt>
                      <c:pt idx="325">
                        <c:v>19.12</c:v>
                      </c:pt>
                      <c:pt idx="326">
                        <c:v>19.117000000000001</c:v>
                      </c:pt>
                      <c:pt idx="327">
                        <c:v>19.114999999999998</c:v>
                      </c:pt>
                      <c:pt idx="328">
                        <c:v>19.113</c:v>
                      </c:pt>
                      <c:pt idx="329">
                        <c:v>19.103999999999999</c:v>
                      </c:pt>
                      <c:pt idx="330">
                        <c:v>19.091999999999999</c:v>
                      </c:pt>
                      <c:pt idx="331">
                        <c:v>18.684000000000001</c:v>
                      </c:pt>
                      <c:pt idx="332">
                        <c:v>18.683</c:v>
                      </c:pt>
                      <c:pt idx="333">
                        <c:v>18.664000000000001</c:v>
                      </c:pt>
                      <c:pt idx="334">
                        <c:v>18.646000000000001</c:v>
                      </c:pt>
                      <c:pt idx="335">
                        <c:v>18.634</c:v>
                      </c:pt>
                      <c:pt idx="336">
                        <c:v>18.599</c:v>
                      </c:pt>
                      <c:pt idx="337">
                        <c:v>18.568000000000001</c:v>
                      </c:pt>
                      <c:pt idx="338">
                        <c:v>18.562000000000001</c:v>
                      </c:pt>
                      <c:pt idx="339">
                        <c:v>18.533999999999999</c:v>
                      </c:pt>
                      <c:pt idx="340">
                        <c:v>18.503</c:v>
                      </c:pt>
                      <c:pt idx="341">
                        <c:v>18.509</c:v>
                      </c:pt>
                      <c:pt idx="342">
                        <c:v>18.507999999999999</c:v>
                      </c:pt>
                      <c:pt idx="343">
                        <c:v>18.506</c:v>
                      </c:pt>
                      <c:pt idx="344">
                        <c:v>18.504999999999999</c:v>
                      </c:pt>
                      <c:pt idx="345">
                        <c:v>18.513000000000002</c:v>
                      </c:pt>
                      <c:pt idx="346">
                        <c:v>18.530999999999999</c:v>
                      </c:pt>
                      <c:pt idx="347">
                        <c:v>18.547000000000001</c:v>
                      </c:pt>
                      <c:pt idx="348">
                        <c:v>18.565000000000001</c:v>
                      </c:pt>
                      <c:pt idx="349">
                        <c:v>18.584</c:v>
                      </c:pt>
                      <c:pt idx="350">
                        <c:v>18.602</c:v>
                      </c:pt>
                      <c:pt idx="351">
                        <c:v>18.622</c:v>
                      </c:pt>
                      <c:pt idx="352">
                        <c:v>18.640999999999998</c:v>
                      </c:pt>
                      <c:pt idx="353">
                        <c:v>18.663</c:v>
                      </c:pt>
                      <c:pt idx="354">
                        <c:v>18.681000000000001</c:v>
                      </c:pt>
                      <c:pt idx="355">
                        <c:v>18.696999999999999</c:v>
                      </c:pt>
                      <c:pt idx="356">
                        <c:v>18.710999999999999</c:v>
                      </c:pt>
                      <c:pt idx="357">
                        <c:v>18.722000000000001</c:v>
                      </c:pt>
                      <c:pt idx="358">
                        <c:v>18.734999999999999</c:v>
                      </c:pt>
                      <c:pt idx="359">
                        <c:v>18.745000000000001</c:v>
                      </c:pt>
                      <c:pt idx="360">
                        <c:v>18.756</c:v>
                      </c:pt>
                      <c:pt idx="361">
                        <c:v>18.763000000000002</c:v>
                      </c:pt>
                      <c:pt idx="362">
                        <c:v>18.77</c:v>
                      </c:pt>
                      <c:pt idx="363">
                        <c:v>18.774999999999999</c:v>
                      </c:pt>
                      <c:pt idx="364">
                        <c:v>18.780999999999999</c:v>
                      </c:pt>
                      <c:pt idx="365">
                        <c:v>18.786000000000001</c:v>
                      </c:pt>
                      <c:pt idx="366">
                        <c:v>18.791</c:v>
                      </c:pt>
                      <c:pt idx="367">
                        <c:v>18.795000000000002</c:v>
                      </c:pt>
                      <c:pt idx="368">
                        <c:v>18.797999999999998</c:v>
                      </c:pt>
                      <c:pt idx="369">
                        <c:v>18.442</c:v>
                      </c:pt>
                      <c:pt idx="370">
                        <c:v>18.457000000000001</c:v>
                      </c:pt>
                      <c:pt idx="371">
                        <c:v>18.449000000000002</c:v>
                      </c:pt>
                      <c:pt idx="372">
                        <c:v>18.433</c:v>
                      </c:pt>
                      <c:pt idx="373">
                        <c:v>18.404</c:v>
                      </c:pt>
                      <c:pt idx="374">
                        <c:v>18.385999999999999</c:v>
                      </c:pt>
                      <c:pt idx="375">
                        <c:v>18.39</c:v>
                      </c:pt>
                      <c:pt idx="376">
                        <c:v>18.393999999999998</c:v>
                      </c:pt>
                      <c:pt idx="377">
                        <c:v>18.393999999999998</c:v>
                      </c:pt>
                      <c:pt idx="378">
                        <c:v>18.393999999999998</c:v>
                      </c:pt>
                      <c:pt idx="379">
                        <c:v>18.396999999999998</c:v>
                      </c:pt>
                      <c:pt idx="380">
                        <c:v>18.401</c:v>
                      </c:pt>
                      <c:pt idx="381">
                        <c:v>18.404</c:v>
                      </c:pt>
                      <c:pt idx="382">
                        <c:v>18.408000000000001</c:v>
                      </c:pt>
                      <c:pt idx="383">
                        <c:v>18.408999999999999</c:v>
                      </c:pt>
                      <c:pt idx="384">
                        <c:v>18.414999999999999</c:v>
                      </c:pt>
                      <c:pt idx="385">
                        <c:v>18.420999999999999</c:v>
                      </c:pt>
                      <c:pt idx="386">
                        <c:v>18.423999999999999</c:v>
                      </c:pt>
                      <c:pt idx="387">
                        <c:v>18.427</c:v>
                      </c:pt>
                      <c:pt idx="388">
                        <c:v>18.428999999999998</c:v>
                      </c:pt>
                      <c:pt idx="389">
                        <c:v>18.431000000000001</c:v>
                      </c:pt>
                      <c:pt idx="390">
                        <c:v>18.431999999999999</c:v>
                      </c:pt>
                      <c:pt idx="391">
                        <c:v>18.428999999999998</c:v>
                      </c:pt>
                      <c:pt idx="392">
                        <c:v>18.422999999999998</c:v>
                      </c:pt>
                      <c:pt idx="393">
                        <c:v>18.423999999999999</c:v>
                      </c:pt>
                      <c:pt idx="394">
                        <c:v>18.428000000000001</c:v>
                      </c:pt>
                      <c:pt idx="395">
                        <c:v>18.431000000000001</c:v>
                      </c:pt>
                      <c:pt idx="396">
                        <c:v>18.434000000000001</c:v>
                      </c:pt>
                      <c:pt idx="397">
                        <c:v>18.440000000000001</c:v>
                      </c:pt>
                      <c:pt idx="398">
                        <c:v>18.446000000000002</c:v>
                      </c:pt>
                      <c:pt idx="399">
                        <c:v>18.45</c:v>
                      </c:pt>
                      <c:pt idx="400">
                        <c:v>18.454999999999998</c:v>
                      </c:pt>
                      <c:pt idx="401">
                        <c:v>18.460999999999999</c:v>
                      </c:pt>
                      <c:pt idx="402">
                        <c:v>18.466999999999999</c:v>
                      </c:pt>
                      <c:pt idx="403">
                        <c:v>18.475000000000001</c:v>
                      </c:pt>
                      <c:pt idx="404">
                        <c:v>18.483000000000001</c:v>
                      </c:pt>
                      <c:pt idx="405">
                        <c:v>18.492000000000001</c:v>
                      </c:pt>
                      <c:pt idx="406">
                        <c:v>18.5</c:v>
                      </c:pt>
                      <c:pt idx="407">
                        <c:v>18.510000000000002</c:v>
                      </c:pt>
                      <c:pt idx="408">
                        <c:v>18.516999999999999</c:v>
                      </c:pt>
                      <c:pt idx="409">
                        <c:v>18.52</c:v>
                      </c:pt>
                      <c:pt idx="410">
                        <c:v>18.524000000000001</c:v>
                      </c:pt>
                      <c:pt idx="411">
                        <c:v>18.527999999999999</c:v>
                      </c:pt>
                      <c:pt idx="412">
                        <c:v>18.533000000000001</c:v>
                      </c:pt>
                      <c:pt idx="413">
                        <c:v>18.538</c:v>
                      </c:pt>
                      <c:pt idx="414">
                        <c:v>18.550999999999998</c:v>
                      </c:pt>
                      <c:pt idx="415">
                        <c:v>18.556999999999999</c:v>
                      </c:pt>
                      <c:pt idx="416">
                        <c:v>18.54</c:v>
                      </c:pt>
                      <c:pt idx="417">
                        <c:v>18.54</c:v>
                      </c:pt>
                      <c:pt idx="418">
                        <c:v>18.527999999999999</c:v>
                      </c:pt>
                      <c:pt idx="419">
                        <c:v>18.524000000000001</c:v>
                      </c:pt>
                      <c:pt idx="420">
                        <c:v>18.523</c:v>
                      </c:pt>
                      <c:pt idx="421">
                        <c:v>18.536999999999999</c:v>
                      </c:pt>
                      <c:pt idx="422">
                        <c:v>18.533999999999999</c:v>
                      </c:pt>
                      <c:pt idx="423">
                        <c:v>18.553000000000001</c:v>
                      </c:pt>
                      <c:pt idx="424">
                        <c:v>18.556000000000001</c:v>
                      </c:pt>
                      <c:pt idx="425">
                        <c:v>18.559999999999999</c:v>
                      </c:pt>
                      <c:pt idx="426">
                        <c:v>18.556000000000001</c:v>
                      </c:pt>
                      <c:pt idx="427">
                        <c:v>18.542000000000002</c:v>
                      </c:pt>
                      <c:pt idx="428">
                        <c:v>18.53</c:v>
                      </c:pt>
                      <c:pt idx="429">
                        <c:v>18.510999999999999</c:v>
                      </c:pt>
                      <c:pt idx="430">
                        <c:v>18.513999999999999</c:v>
                      </c:pt>
                      <c:pt idx="431">
                        <c:v>18.52</c:v>
                      </c:pt>
                      <c:pt idx="432">
                        <c:v>18.498000000000001</c:v>
                      </c:pt>
                      <c:pt idx="433">
                        <c:v>18.483000000000001</c:v>
                      </c:pt>
                      <c:pt idx="434">
                        <c:v>18.477</c:v>
                      </c:pt>
                      <c:pt idx="435">
                        <c:v>18.468</c:v>
                      </c:pt>
                      <c:pt idx="436">
                        <c:v>18.47</c:v>
                      </c:pt>
                      <c:pt idx="437">
                        <c:v>18.472000000000001</c:v>
                      </c:pt>
                      <c:pt idx="438">
                        <c:v>18.469000000000001</c:v>
                      </c:pt>
                      <c:pt idx="439">
                        <c:v>18.472999999999999</c:v>
                      </c:pt>
                      <c:pt idx="440">
                        <c:v>18.486000000000001</c:v>
                      </c:pt>
                      <c:pt idx="441">
                        <c:v>18.491</c:v>
                      </c:pt>
                      <c:pt idx="442">
                        <c:v>18.492999999999999</c:v>
                      </c:pt>
                      <c:pt idx="443">
                        <c:v>18.497</c:v>
                      </c:pt>
                      <c:pt idx="444">
                        <c:v>18.498999999999999</c:v>
                      </c:pt>
                      <c:pt idx="445">
                        <c:v>18.5</c:v>
                      </c:pt>
                      <c:pt idx="446">
                        <c:v>18.484999999999999</c:v>
                      </c:pt>
                      <c:pt idx="447">
                        <c:v>18.460999999999999</c:v>
                      </c:pt>
                      <c:pt idx="448">
                        <c:v>18.459</c:v>
                      </c:pt>
                      <c:pt idx="449">
                        <c:v>18.442</c:v>
                      </c:pt>
                      <c:pt idx="450">
                        <c:v>18.427</c:v>
                      </c:pt>
                      <c:pt idx="451">
                        <c:v>18.420000000000002</c:v>
                      </c:pt>
                      <c:pt idx="452">
                        <c:v>18.420000000000002</c:v>
                      </c:pt>
                      <c:pt idx="453">
                        <c:v>18.41</c:v>
                      </c:pt>
                      <c:pt idx="454">
                        <c:v>18.408000000000001</c:v>
                      </c:pt>
                      <c:pt idx="455">
                        <c:v>18.405999999999999</c:v>
                      </c:pt>
                      <c:pt idx="456">
                        <c:v>18.460999999999999</c:v>
                      </c:pt>
                      <c:pt idx="457">
                        <c:v>18.492999999999999</c:v>
                      </c:pt>
                      <c:pt idx="458">
                        <c:v>18.507999999999999</c:v>
                      </c:pt>
                      <c:pt idx="459">
                        <c:v>18.515999999999998</c:v>
                      </c:pt>
                      <c:pt idx="460">
                        <c:v>18.521999999999998</c:v>
                      </c:pt>
                      <c:pt idx="461">
                        <c:v>18.527000000000001</c:v>
                      </c:pt>
                      <c:pt idx="462">
                        <c:v>18.532</c:v>
                      </c:pt>
                      <c:pt idx="463">
                        <c:v>18.535</c:v>
                      </c:pt>
                      <c:pt idx="464">
                        <c:v>18.538</c:v>
                      </c:pt>
                      <c:pt idx="465">
                        <c:v>18.542999999999999</c:v>
                      </c:pt>
                      <c:pt idx="466">
                        <c:v>18.544</c:v>
                      </c:pt>
                      <c:pt idx="467">
                        <c:v>18.545999999999999</c:v>
                      </c:pt>
                      <c:pt idx="468">
                        <c:v>18.548999999999999</c:v>
                      </c:pt>
                      <c:pt idx="469">
                        <c:v>18.55</c:v>
                      </c:pt>
                      <c:pt idx="470">
                        <c:v>18.55</c:v>
                      </c:pt>
                      <c:pt idx="471">
                        <c:v>18.548999999999999</c:v>
                      </c:pt>
                      <c:pt idx="472">
                        <c:v>18.547999999999998</c:v>
                      </c:pt>
                      <c:pt idx="473">
                        <c:v>18.545999999999999</c:v>
                      </c:pt>
                      <c:pt idx="474">
                        <c:v>18.542999999999999</c:v>
                      </c:pt>
                      <c:pt idx="475">
                        <c:v>18.538</c:v>
                      </c:pt>
                      <c:pt idx="476">
                        <c:v>18.535</c:v>
                      </c:pt>
                      <c:pt idx="477">
                        <c:v>18.529</c:v>
                      </c:pt>
                      <c:pt idx="478">
                        <c:v>18.527999999999999</c:v>
                      </c:pt>
                      <c:pt idx="479">
                        <c:v>18.524999999999999</c:v>
                      </c:pt>
                      <c:pt idx="480">
                        <c:v>18.521000000000001</c:v>
                      </c:pt>
                      <c:pt idx="481">
                        <c:v>18.516999999999999</c:v>
                      </c:pt>
                      <c:pt idx="482">
                        <c:v>18.513000000000002</c:v>
                      </c:pt>
                      <c:pt idx="483">
                        <c:v>18.507999999999999</c:v>
                      </c:pt>
                      <c:pt idx="484">
                        <c:v>18.498999999999999</c:v>
                      </c:pt>
                      <c:pt idx="485">
                        <c:v>18.481000000000002</c:v>
                      </c:pt>
                      <c:pt idx="486">
                        <c:v>18.454999999999998</c:v>
                      </c:pt>
                      <c:pt idx="487">
                        <c:v>18.434999999999999</c:v>
                      </c:pt>
                      <c:pt idx="488">
                        <c:v>18.416</c:v>
                      </c:pt>
                      <c:pt idx="489">
                        <c:v>18.399999999999999</c:v>
                      </c:pt>
                      <c:pt idx="490">
                        <c:v>18.387</c:v>
                      </c:pt>
                      <c:pt idx="491">
                        <c:v>18.375</c:v>
                      </c:pt>
                      <c:pt idx="492">
                        <c:v>18.367000000000001</c:v>
                      </c:pt>
                      <c:pt idx="493">
                        <c:v>18.356999999999999</c:v>
                      </c:pt>
                      <c:pt idx="494">
                        <c:v>18.353000000000002</c:v>
                      </c:pt>
                      <c:pt idx="495">
                        <c:v>18.349</c:v>
                      </c:pt>
                      <c:pt idx="496">
                        <c:v>18.347000000000001</c:v>
                      </c:pt>
                      <c:pt idx="497">
                        <c:v>18.344999999999999</c:v>
                      </c:pt>
                      <c:pt idx="498">
                        <c:v>18.347000000000001</c:v>
                      </c:pt>
                      <c:pt idx="499">
                        <c:v>18.349</c:v>
                      </c:pt>
                      <c:pt idx="500">
                        <c:v>18.353000000000002</c:v>
                      </c:pt>
                      <c:pt idx="501">
                        <c:v>18.356000000000002</c:v>
                      </c:pt>
                      <c:pt idx="502">
                        <c:v>18.36</c:v>
                      </c:pt>
                      <c:pt idx="503">
                        <c:v>18.224</c:v>
                      </c:pt>
                      <c:pt idx="504">
                        <c:v>18.259</c:v>
                      </c:pt>
                      <c:pt idx="505">
                        <c:v>18.276</c:v>
                      </c:pt>
                      <c:pt idx="506">
                        <c:v>18.292000000000002</c:v>
                      </c:pt>
                      <c:pt idx="507">
                        <c:v>18.306999999999999</c:v>
                      </c:pt>
                      <c:pt idx="508">
                        <c:v>18.309000000000001</c:v>
                      </c:pt>
                      <c:pt idx="509">
                        <c:v>18.280999999999999</c:v>
                      </c:pt>
                      <c:pt idx="510">
                        <c:v>18.28</c:v>
                      </c:pt>
                      <c:pt idx="511">
                        <c:v>18.280999999999999</c:v>
                      </c:pt>
                      <c:pt idx="512">
                        <c:v>18.283999999999999</c:v>
                      </c:pt>
                      <c:pt idx="513">
                        <c:v>18.289000000000001</c:v>
                      </c:pt>
                      <c:pt idx="514">
                        <c:v>18.282</c:v>
                      </c:pt>
                      <c:pt idx="515">
                        <c:v>18.265000000000001</c:v>
                      </c:pt>
                      <c:pt idx="516">
                        <c:v>18.254000000000001</c:v>
                      </c:pt>
                      <c:pt idx="517">
                        <c:v>18.234000000000002</c:v>
                      </c:pt>
                      <c:pt idx="518">
                        <c:v>18.193999999999999</c:v>
                      </c:pt>
                      <c:pt idx="519">
                        <c:v>18.161999999999999</c:v>
                      </c:pt>
                      <c:pt idx="520">
                        <c:v>18.148</c:v>
                      </c:pt>
                      <c:pt idx="521">
                        <c:v>18.143999999999998</c:v>
                      </c:pt>
                      <c:pt idx="522">
                        <c:v>18.163</c:v>
                      </c:pt>
                      <c:pt idx="523">
                        <c:v>18.178000000000001</c:v>
                      </c:pt>
                      <c:pt idx="524">
                        <c:v>18.173999999999999</c:v>
                      </c:pt>
                      <c:pt idx="525">
                        <c:v>18.166</c:v>
                      </c:pt>
                      <c:pt idx="526">
                        <c:v>18.167999999999999</c:v>
                      </c:pt>
                      <c:pt idx="527">
                        <c:v>18.175999999999998</c:v>
                      </c:pt>
                      <c:pt idx="528">
                        <c:v>18.181000000000001</c:v>
                      </c:pt>
                      <c:pt idx="529">
                        <c:v>18.164999999999999</c:v>
                      </c:pt>
                      <c:pt idx="530">
                        <c:v>18.151</c:v>
                      </c:pt>
                      <c:pt idx="531">
                        <c:v>18.154</c:v>
                      </c:pt>
                      <c:pt idx="532">
                        <c:v>18.166</c:v>
                      </c:pt>
                      <c:pt idx="533">
                        <c:v>18.172000000000001</c:v>
                      </c:pt>
                      <c:pt idx="534">
                        <c:v>18.177</c:v>
                      </c:pt>
                      <c:pt idx="535">
                        <c:v>18.181999999999999</c:v>
                      </c:pt>
                      <c:pt idx="536">
                        <c:v>18.184999999999999</c:v>
                      </c:pt>
                      <c:pt idx="537">
                        <c:v>18.189</c:v>
                      </c:pt>
                      <c:pt idx="538">
                        <c:v>18.193999999999999</c:v>
                      </c:pt>
                      <c:pt idx="539">
                        <c:v>18.177</c:v>
                      </c:pt>
                      <c:pt idx="540">
                        <c:v>18.152999999999999</c:v>
                      </c:pt>
                      <c:pt idx="541">
                        <c:v>18.106000000000002</c:v>
                      </c:pt>
                      <c:pt idx="542">
                        <c:v>18.056000000000001</c:v>
                      </c:pt>
                      <c:pt idx="543">
                        <c:v>21.565999999999999</c:v>
                      </c:pt>
                      <c:pt idx="544">
                        <c:v>21.629000000000001</c:v>
                      </c:pt>
                      <c:pt idx="545">
                        <c:v>21.672999999999998</c:v>
                      </c:pt>
                      <c:pt idx="546">
                        <c:v>21.716000000000001</c:v>
                      </c:pt>
                      <c:pt idx="547">
                        <c:v>21.756</c:v>
                      </c:pt>
                      <c:pt idx="548">
                        <c:v>21.795999999999999</c:v>
                      </c:pt>
                      <c:pt idx="549">
                        <c:v>21.835000000000001</c:v>
                      </c:pt>
                      <c:pt idx="550">
                        <c:v>21.869</c:v>
                      </c:pt>
                      <c:pt idx="551">
                        <c:v>21.9</c:v>
                      </c:pt>
                      <c:pt idx="552">
                        <c:v>21.925000000000001</c:v>
                      </c:pt>
                      <c:pt idx="553">
                        <c:v>21.943999999999999</c:v>
                      </c:pt>
                      <c:pt idx="554">
                        <c:v>21.963000000000001</c:v>
                      </c:pt>
                      <c:pt idx="555">
                        <c:v>21.957999999999998</c:v>
                      </c:pt>
                      <c:pt idx="556">
                        <c:v>21.966000000000001</c:v>
                      </c:pt>
                      <c:pt idx="557">
                        <c:v>21.978999999999999</c:v>
                      </c:pt>
                      <c:pt idx="558">
                        <c:v>21.916</c:v>
                      </c:pt>
                      <c:pt idx="559">
                        <c:v>21.919</c:v>
                      </c:pt>
                      <c:pt idx="560">
                        <c:v>21.888000000000002</c:v>
                      </c:pt>
                      <c:pt idx="561">
                        <c:v>21.86</c:v>
                      </c:pt>
                      <c:pt idx="562">
                        <c:v>21.866</c:v>
                      </c:pt>
                      <c:pt idx="563">
                        <c:v>21.861999999999998</c:v>
                      </c:pt>
                      <c:pt idx="564">
                        <c:v>21.853000000000002</c:v>
                      </c:pt>
                      <c:pt idx="565">
                        <c:v>21.843</c:v>
                      </c:pt>
                      <c:pt idx="566">
                        <c:v>21.841999999999999</c:v>
                      </c:pt>
                      <c:pt idx="567">
                        <c:v>21.841999999999999</c:v>
                      </c:pt>
                      <c:pt idx="568">
                        <c:v>21.847999999999999</c:v>
                      </c:pt>
                      <c:pt idx="569">
                        <c:v>21.86</c:v>
                      </c:pt>
                      <c:pt idx="570">
                        <c:v>21.859000000000002</c:v>
                      </c:pt>
                      <c:pt idx="571">
                        <c:v>21.864999999999998</c:v>
                      </c:pt>
                      <c:pt idx="572">
                        <c:v>21.876000000000001</c:v>
                      </c:pt>
                      <c:pt idx="573">
                        <c:v>21.884</c:v>
                      </c:pt>
                      <c:pt idx="574">
                        <c:v>21.89</c:v>
                      </c:pt>
                      <c:pt idx="575">
                        <c:v>21.896000000000001</c:v>
                      </c:pt>
                      <c:pt idx="576">
                        <c:v>21.9</c:v>
                      </c:pt>
                      <c:pt idx="577">
                        <c:v>21.905000000000001</c:v>
                      </c:pt>
                      <c:pt idx="578">
                        <c:v>21.907</c:v>
                      </c:pt>
                      <c:pt idx="579">
                        <c:v>21.902999999999999</c:v>
                      </c:pt>
                      <c:pt idx="580">
                        <c:v>21.902999999999999</c:v>
                      </c:pt>
                      <c:pt idx="581">
                        <c:v>21.890999999999998</c:v>
                      </c:pt>
                      <c:pt idx="582">
                        <c:v>21.882999999999999</c:v>
                      </c:pt>
                      <c:pt idx="583">
                        <c:v>21.873000000000001</c:v>
                      </c:pt>
                      <c:pt idx="584">
                        <c:v>21.864999999999998</c:v>
                      </c:pt>
                      <c:pt idx="585">
                        <c:v>21.856999999999999</c:v>
                      </c:pt>
                      <c:pt idx="586">
                        <c:v>21.841000000000001</c:v>
                      </c:pt>
                      <c:pt idx="587">
                        <c:v>20.655000000000001</c:v>
                      </c:pt>
                      <c:pt idx="588">
                        <c:v>20.603000000000002</c:v>
                      </c:pt>
                      <c:pt idx="589">
                        <c:v>20.56</c:v>
                      </c:pt>
                      <c:pt idx="590">
                        <c:v>20.577000000000002</c:v>
                      </c:pt>
                      <c:pt idx="591">
                        <c:v>20.654</c:v>
                      </c:pt>
                      <c:pt idx="592">
                        <c:v>20.733000000000001</c:v>
                      </c:pt>
                      <c:pt idx="593">
                        <c:v>20.782</c:v>
                      </c:pt>
                      <c:pt idx="594">
                        <c:v>20.814</c:v>
                      </c:pt>
                      <c:pt idx="595">
                        <c:v>20.831</c:v>
                      </c:pt>
                      <c:pt idx="596">
                        <c:v>20.85</c:v>
                      </c:pt>
                      <c:pt idx="597">
                        <c:v>20.861999999999998</c:v>
                      </c:pt>
                      <c:pt idx="598">
                        <c:v>20.855</c:v>
                      </c:pt>
                      <c:pt idx="599">
                        <c:v>20.856000000000002</c:v>
                      </c:pt>
                      <c:pt idx="600">
                        <c:v>20.882000000000001</c:v>
                      </c:pt>
                      <c:pt idx="601">
                        <c:v>20.905000000000001</c:v>
                      </c:pt>
                      <c:pt idx="602">
                        <c:v>20.925999999999998</c:v>
                      </c:pt>
                      <c:pt idx="603">
                        <c:v>20.946999999999999</c:v>
                      </c:pt>
                      <c:pt idx="604">
                        <c:v>20.965</c:v>
                      </c:pt>
                      <c:pt idx="605">
                        <c:v>20.988</c:v>
                      </c:pt>
                      <c:pt idx="606">
                        <c:v>20.998000000000001</c:v>
                      </c:pt>
                      <c:pt idx="607">
                        <c:v>20.978999999999999</c:v>
                      </c:pt>
                      <c:pt idx="608">
                        <c:v>20.940999999999999</c:v>
                      </c:pt>
                      <c:pt idx="609">
                        <c:v>20.891999999999999</c:v>
                      </c:pt>
                      <c:pt idx="610">
                        <c:v>20.829000000000001</c:v>
                      </c:pt>
                      <c:pt idx="611">
                        <c:v>20.844000000000001</c:v>
                      </c:pt>
                      <c:pt idx="612">
                        <c:v>20.867000000000001</c:v>
                      </c:pt>
                      <c:pt idx="613">
                        <c:v>20.896000000000001</c:v>
                      </c:pt>
                      <c:pt idx="614">
                        <c:v>20.943000000000001</c:v>
                      </c:pt>
                      <c:pt idx="615">
                        <c:v>20.977</c:v>
                      </c:pt>
                      <c:pt idx="616">
                        <c:v>21.01</c:v>
                      </c:pt>
                      <c:pt idx="617">
                        <c:v>21.033999999999999</c:v>
                      </c:pt>
                      <c:pt idx="618">
                        <c:v>21.061</c:v>
                      </c:pt>
                      <c:pt idx="619">
                        <c:v>21.094999999999999</c:v>
                      </c:pt>
                      <c:pt idx="620">
                        <c:v>21.126999999999999</c:v>
                      </c:pt>
                      <c:pt idx="621">
                        <c:v>21.16</c:v>
                      </c:pt>
                      <c:pt idx="622">
                        <c:v>21.196000000000002</c:v>
                      </c:pt>
                      <c:pt idx="623">
                        <c:v>21.234999999999999</c:v>
                      </c:pt>
                      <c:pt idx="624">
                        <c:v>21.28</c:v>
                      </c:pt>
                      <c:pt idx="625">
                        <c:v>21.324999999999999</c:v>
                      </c:pt>
                      <c:pt idx="626">
                        <c:v>21.369</c:v>
                      </c:pt>
                      <c:pt idx="627">
                        <c:v>21.416</c:v>
                      </c:pt>
                      <c:pt idx="628">
                        <c:v>21.46</c:v>
                      </c:pt>
                      <c:pt idx="629">
                        <c:v>21.497</c:v>
                      </c:pt>
                      <c:pt idx="630">
                        <c:v>21.527999999999999</c:v>
                      </c:pt>
                      <c:pt idx="631">
                        <c:v>21.535</c:v>
                      </c:pt>
                      <c:pt idx="632">
                        <c:v>20.684999999999999</c:v>
                      </c:pt>
                      <c:pt idx="633">
                        <c:v>20.625</c:v>
                      </c:pt>
                      <c:pt idx="634">
                        <c:v>20.585000000000001</c:v>
                      </c:pt>
                      <c:pt idx="635">
                        <c:v>20.585999999999999</c:v>
                      </c:pt>
                      <c:pt idx="636">
                        <c:v>20.675999999999998</c:v>
                      </c:pt>
                      <c:pt idx="637">
                        <c:v>20.748999999999999</c:v>
                      </c:pt>
                      <c:pt idx="638">
                        <c:v>20.786999999999999</c:v>
                      </c:pt>
                      <c:pt idx="639">
                        <c:v>20.808</c:v>
                      </c:pt>
                      <c:pt idx="640">
                        <c:v>20.821999999999999</c:v>
                      </c:pt>
                      <c:pt idx="641">
                        <c:v>20.824999999999999</c:v>
                      </c:pt>
                      <c:pt idx="642">
                        <c:v>20.83</c:v>
                      </c:pt>
                      <c:pt idx="643">
                        <c:v>20.856999999999999</c:v>
                      </c:pt>
                      <c:pt idx="644">
                        <c:v>20.861999999999998</c:v>
                      </c:pt>
                      <c:pt idx="645">
                        <c:v>20.876999999999999</c:v>
                      </c:pt>
                      <c:pt idx="646">
                        <c:v>20.884</c:v>
                      </c:pt>
                      <c:pt idx="647">
                        <c:v>20.887</c:v>
                      </c:pt>
                      <c:pt idx="648">
                        <c:v>20.887</c:v>
                      </c:pt>
                      <c:pt idx="649">
                        <c:v>20.890999999999998</c:v>
                      </c:pt>
                      <c:pt idx="650">
                        <c:v>20.888999999999999</c:v>
                      </c:pt>
                      <c:pt idx="651">
                        <c:v>20.885000000000002</c:v>
                      </c:pt>
                      <c:pt idx="652">
                        <c:v>20.885999999999999</c:v>
                      </c:pt>
                      <c:pt idx="653">
                        <c:v>20.9</c:v>
                      </c:pt>
                      <c:pt idx="654">
                        <c:v>20.917999999999999</c:v>
                      </c:pt>
                      <c:pt idx="655">
                        <c:v>20.925999999999998</c:v>
                      </c:pt>
                      <c:pt idx="656">
                        <c:v>20.928000000000001</c:v>
                      </c:pt>
                      <c:pt idx="657">
                        <c:v>20.885000000000002</c:v>
                      </c:pt>
                      <c:pt idx="658">
                        <c:v>20.97</c:v>
                      </c:pt>
                      <c:pt idx="659">
                        <c:v>20.977</c:v>
                      </c:pt>
                      <c:pt idx="660">
                        <c:v>20.98</c:v>
                      </c:pt>
                      <c:pt idx="661">
                        <c:v>20.988</c:v>
                      </c:pt>
                      <c:pt idx="662">
                        <c:v>21.007999999999999</c:v>
                      </c:pt>
                      <c:pt idx="663">
                        <c:v>21.027999999999999</c:v>
                      </c:pt>
                      <c:pt idx="664">
                        <c:v>21.048999999999999</c:v>
                      </c:pt>
                      <c:pt idx="665">
                        <c:v>21.071000000000002</c:v>
                      </c:pt>
                      <c:pt idx="666">
                        <c:v>21.1</c:v>
                      </c:pt>
                      <c:pt idx="667">
                        <c:v>21.135000000000002</c:v>
                      </c:pt>
                      <c:pt idx="668">
                        <c:v>21.172000000000001</c:v>
                      </c:pt>
                      <c:pt idx="669">
                        <c:v>21.222000000000001</c:v>
                      </c:pt>
                      <c:pt idx="670">
                        <c:v>21.274000000000001</c:v>
                      </c:pt>
                      <c:pt idx="671">
                        <c:v>22.277000000000001</c:v>
                      </c:pt>
                      <c:pt idx="672">
                        <c:v>22.335000000000001</c:v>
                      </c:pt>
                      <c:pt idx="673">
                        <c:v>22.376999999999999</c:v>
                      </c:pt>
                      <c:pt idx="674">
                        <c:v>22.417000000000002</c:v>
                      </c:pt>
                      <c:pt idx="675">
                        <c:v>22.440999999999999</c:v>
                      </c:pt>
                      <c:pt idx="676">
                        <c:v>22.474</c:v>
                      </c:pt>
                      <c:pt idx="677">
                        <c:v>22.501999999999999</c:v>
                      </c:pt>
                      <c:pt idx="678">
                        <c:v>22.529</c:v>
                      </c:pt>
                      <c:pt idx="679">
                        <c:v>22.552</c:v>
                      </c:pt>
                      <c:pt idx="680">
                        <c:v>22.574999999999999</c:v>
                      </c:pt>
                      <c:pt idx="681">
                        <c:v>22.582999999999998</c:v>
                      </c:pt>
                      <c:pt idx="682">
                        <c:v>22.597999999999999</c:v>
                      </c:pt>
                      <c:pt idx="683">
                        <c:v>22.606999999999999</c:v>
                      </c:pt>
                      <c:pt idx="684">
                        <c:v>22.614000000000001</c:v>
                      </c:pt>
                      <c:pt idx="685">
                        <c:v>22.623999999999999</c:v>
                      </c:pt>
                      <c:pt idx="686">
                        <c:v>22.635999999999999</c:v>
                      </c:pt>
                      <c:pt idx="687">
                        <c:v>22.652999999999999</c:v>
                      </c:pt>
                      <c:pt idx="688">
                        <c:v>22.670999999999999</c:v>
                      </c:pt>
                      <c:pt idx="689">
                        <c:v>22.687000000000001</c:v>
                      </c:pt>
                      <c:pt idx="690">
                        <c:v>22.706</c:v>
                      </c:pt>
                      <c:pt idx="691">
                        <c:v>22.727</c:v>
                      </c:pt>
                      <c:pt idx="692">
                        <c:v>22.744</c:v>
                      </c:pt>
                      <c:pt idx="693">
                        <c:v>22.763999999999999</c:v>
                      </c:pt>
                      <c:pt idx="694">
                        <c:v>22.783999999999999</c:v>
                      </c:pt>
                      <c:pt idx="695">
                        <c:v>22.803000000000001</c:v>
                      </c:pt>
                      <c:pt idx="696">
                        <c:v>22.821999999999999</c:v>
                      </c:pt>
                      <c:pt idx="697">
                        <c:v>22.838999999999999</c:v>
                      </c:pt>
                      <c:pt idx="698">
                        <c:v>22.861000000000001</c:v>
                      </c:pt>
                      <c:pt idx="699">
                        <c:v>22.88</c:v>
                      </c:pt>
                      <c:pt idx="700">
                        <c:v>22.901</c:v>
                      </c:pt>
                      <c:pt idx="701">
                        <c:v>22.922000000000001</c:v>
                      </c:pt>
                      <c:pt idx="702">
                        <c:v>22.943999999999999</c:v>
                      </c:pt>
                      <c:pt idx="703">
                        <c:v>22.966000000000001</c:v>
                      </c:pt>
                      <c:pt idx="704">
                        <c:v>22.991</c:v>
                      </c:pt>
                      <c:pt idx="705">
                        <c:v>23.016999999999999</c:v>
                      </c:pt>
                      <c:pt idx="706">
                        <c:v>23.038</c:v>
                      </c:pt>
                      <c:pt idx="707">
                        <c:v>23.064</c:v>
                      </c:pt>
                      <c:pt idx="708">
                        <c:v>23.085999999999999</c:v>
                      </c:pt>
                      <c:pt idx="709">
                        <c:v>23.106000000000002</c:v>
                      </c:pt>
                      <c:pt idx="710">
                        <c:v>23.129000000000001</c:v>
                      </c:pt>
                      <c:pt idx="711">
                        <c:v>23.15</c:v>
                      </c:pt>
                      <c:pt idx="712">
                        <c:v>23.173999999999999</c:v>
                      </c:pt>
                      <c:pt idx="713">
                        <c:v>23.193999999999999</c:v>
                      </c:pt>
                      <c:pt idx="714">
                        <c:v>23.216999999999999</c:v>
                      </c:pt>
                      <c:pt idx="715">
                        <c:v>23.24</c:v>
                      </c:pt>
                      <c:pt idx="716">
                        <c:v>23.425999999999998</c:v>
                      </c:pt>
                      <c:pt idx="717">
                        <c:v>23.472999999999999</c:v>
                      </c:pt>
                      <c:pt idx="718">
                        <c:v>23.495999999999999</c:v>
                      </c:pt>
                      <c:pt idx="719">
                        <c:v>23.510999999999999</c:v>
                      </c:pt>
                      <c:pt idx="720">
                        <c:v>23.513999999999999</c:v>
                      </c:pt>
                      <c:pt idx="721">
                        <c:v>23.510999999999999</c:v>
                      </c:pt>
                      <c:pt idx="722">
                        <c:v>23.507999999999999</c:v>
                      </c:pt>
                      <c:pt idx="723">
                        <c:v>23.498000000000001</c:v>
                      </c:pt>
                      <c:pt idx="724">
                        <c:v>23.491</c:v>
                      </c:pt>
                      <c:pt idx="725">
                        <c:v>23.486000000000001</c:v>
                      </c:pt>
                      <c:pt idx="726">
                        <c:v>23.483000000000001</c:v>
                      </c:pt>
                      <c:pt idx="727">
                        <c:v>23.48</c:v>
                      </c:pt>
                      <c:pt idx="728">
                        <c:v>23.481999999999999</c:v>
                      </c:pt>
                      <c:pt idx="729">
                        <c:v>23.486999999999998</c:v>
                      </c:pt>
                      <c:pt idx="730">
                        <c:v>23.494</c:v>
                      </c:pt>
                      <c:pt idx="731">
                        <c:v>23.497</c:v>
                      </c:pt>
                      <c:pt idx="732">
                        <c:v>23.495999999999999</c:v>
                      </c:pt>
                      <c:pt idx="733">
                        <c:v>23.498000000000001</c:v>
                      </c:pt>
                      <c:pt idx="734">
                        <c:v>23.495000000000001</c:v>
                      </c:pt>
                      <c:pt idx="735">
                        <c:v>23.494</c:v>
                      </c:pt>
                      <c:pt idx="736">
                        <c:v>23.492000000000001</c:v>
                      </c:pt>
                      <c:pt idx="737">
                        <c:v>23.488</c:v>
                      </c:pt>
                      <c:pt idx="738">
                        <c:v>23.484000000000002</c:v>
                      </c:pt>
                      <c:pt idx="739">
                        <c:v>23.478999999999999</c:v>
                      </c:pt>
                      <c:pt idx="740">
                        <c:v>23.474</c:v>
                      </c:pt>
                      <c:pt idx="741">
                        <c:v>23.466000000000001</c:v>
                      </c:pt>
                      <c:pt idx="742">
                        <c:v>23.463999999999999</c:v>
                      </c:pt>
                      <c:pt idx="743">
                        <c:v>23.468</c:v>
                      </c:pt>
                      <c:pt idx="744">
                        <c:v>23.466999999999999</c:v>
                      </c:pt>
                      <c:pt idx="745">
                        <c:v>23.463999999999999</c:v>
                      </c:pt>
                      <c:pt idx="746">
                        <c:v>23.457999999999998</c:v>
                      </c:pt>
                      <c:pt idx="747">
                        <c:v>23.452000000000002</c:v>
                      </c:pt>
                      <c:pt idx="748">
                        <c:v>23.443999999999999</c:v>
                      </c:pt>
                      <c:pt idx="749">
                        <c:v>23.442</c:v>
                      </c:pt>
                      <c:pt idx="750">
                        <c:v>23.433</c:v>
                      </c:pt>
                      <c:pt idx="751">
                        <c:v>23.43</c:v>
                      </c:pt>
                      <c:pt idx="752">
                        <c:v>23.420999999999999</c:v>
                      </c:pt>
                      <c:pt idx="753">
                        <c:v>23.404</c:v>
                      </c:pt>
                      <c:pt idx="754">
                        <c:v>23.382999999999999</c:v>
                      </c:pt>
                      <c:pt idx="755">
                        <c:v>23.363</c:v>
                      </c:pt>
                      <c:pt idx="756">
                        <c:v>23.347000000000001</c:v>
                      </c:pt>
                      <c:pt idx="757">
                        <c:v>23.324999999999999</c:v>
                      </c:pt>
                      <c:pt idx="758">
                        <c:v>23.308</c:v>
                      </c:pt>
                      <c:pt idx="759">
                        <c:v>23.29</c:v>
                      </c:pt>
                      <c:pt idx="760">
                        <c:v>23.274999999999999</c:v>
                      </c:pt>
                      <c:pt idx="761">
                        <c:v>23.263999999999999</c:v>
                      </c:pt>
                      <c:pt idx="762">
                        <c:v>23.254000000000001</c:v>
                      </c:pt>
                      <c:pt idx="763">
                        <c:v>23.507999999999999</c:v>
                      </c:pt>
                      <c:pt idx="764">
                        <c:v>23.544</c:v>
                      </c:pt>
                      <c:pt idx="765">
                        <c:v>23.57</c:v>
                      </c:pt>
                      <c:pt idx="766">
                        <c:v>23.587</c:v>
                      </c:pt>
                      <c:pt idx="767">
                        <c:v>23.591000000000001</c:v>
                      </c:pt>
                      <c:pt idx="768">
                        <c:v>23.58</c:v>
                      </c:pt>
                      <c:pt idx="769">
                        <c:v>23.533999999999999</c:v>
                      </c:pt>
                      <c:pt idx="770">
                        <c:v>23.495999999999999</c:v>
                      </c:pt>
                      <c:pt idx="771">
                        <c:v>23.452000000000002</c:v>
                      </c:pt>
                      <c:pt idx="772">
                        <c:v>23.370999999999999</c:v>
                      </c:pt>
                      <c:pt idx="773">
                        <c:v>23.324000000000002</c:v>
                      </c:pt>
                      <c:pt idx="774">
                        <c:v>23.303000000000001</c:v>
                      </c:pt>
                      <c:pt idx="775">
                        <c:v>23.327000000000002</c:v>
                      </c:pt>
                      <c:pt idx="776">
                        <c:v>23.347999999999999</c:v>
                      </c:pt>
                      <c:pt idx="777">
                        <c:v>23.375</c:v>
                      </c:pt>
                      <c:pt idx="778">
                        <c:v>23.405000000000001</c:v>
                      </c:pt>
                      <c:pt idx="779">
                        <c:v>23.440999999999999</c:v>
                      </c:pt>
                      <c:pt idx="780">
                        <c:v>23.465</c:v>
                      </c:pt>
                      <c:pt idx="781">
                        <c:v>23.440999999999999</c:v>
                      </c:pt>
                      <c:pt idx="782">
                        <c:v>23.382000000000001</c:v>
                      </c:pt>
                      <c:pt idx="783">
                        <c:v>23.364000000000001</c:v>
                      </c:pt>
                      <c:pt idx="784">
                        <c:v>23.318999999999999</c:v>
                      </c:pt>
                      <c:pt idx="785">
                        <c:v>23.265000000000001</c:v>
                      </c:pt>
                      <c:pt idx="786">
                        <c:v>23.221</c:v>
                      </c:pt>
                      <c:pt idx="787">
                        <c:v>23.186</c:v>
                      </c:pt>
                      <c:pt idx="788">
                        <c:v>23.123000000000001</c:v>
                      </c:pt>
                      <c:pt idx="789">
                        <c:v>23.077999999999999</c:v>
                      </c:pt>
                      <c:pt idx="790">
                        <c:v>23.04</c:v>
                      </c:pt>
                      <c:pt idx="791">
                        <c:v>23.012</c:v>
                      </c:pt>
                      <c:pt idx="792">
                        <c:v>22.959</c:v>
                      </c:pt>
                      <c:pt idx="793">
                        <c:v>22.965</c:v>
                      </c:pt>
                      <c:pt idx="794">
                        <c:v>22.943999999999999</c:v>
                      </c:pt>
                      <c:pt idx="795">
                        <c:v>22.928999999999998</c:v>
                      </c:pt>
                      <c:pt idx="796">
                        <c:v>22.934999999999999</c:v>
                      </c:pt>
                      <c:pt idx="797">
                        <c:v>22.959</c:v>
                      </c:pt>
                      <c:pt idx="798">
                        <c:v>22.99</c:v>
                      </c:pt>
                      <c:pt idx="799">
                        <c:v>23.036000000000001</c:v>
                      </c:pt>
                      <c:pt idx="800">
                        <c:v>23.088999999999999</c:v>
                      </c:pt>
                      <c:pt idx="801">
                        <c:v>23.138999999999999</c:v>
                      </c:pt>
                      <c:pt idx="802">
                        <c:v>23.19</c:v>
                      </c:pt>
                      <c:pt idx="803">
                        <c:v>23.231999999999999</c:v>
                      </c:pt>
                      <c:pt idx="804">
                        <c:v>23.241</c:v>
                      </c:pt>
                      <c:pt idx="805">
                        <c:v>23.266999999999999</c:v>
                      </c:pt>
                      <c:pt idx="806">
                        <c:v>23.254000000000001</c:v>
                      </c:pt>
                      <c:pt idx="807">
                        <c:v>23.271000000000001</c:v>
                      </c:pt>
                      <c:pt idx="808">
                        <c:v>23.3</c:v>
                      </c:pt>
                      <c:pt idx="809">
                        <c:v>22.385000000000002</c:v>
                      </c:pt>
                      <c:pt idx="810">
                        <c:v>22.459</c:v>
                      </c:pt>
                      <c:pt idx="811">
                        <c:v>22.515999999999998</c:v>
                      </c:pt>
                      <c:pt idx="812">
                        <c:v>22.565000000000001</c:v>
                      </c:pt>
                      <c:pt idx="813">
                        <c:v>22.605</c:v>
                      </c:pt>
                      <c:pt idx="814">
                        <c:v>22.599</c:v>
                      </c:pt>
                      <c:pt idx="815">
                        <c:v>22.600999999999999</c:v>
                      </c:pt>
                      <c:pt idx="816">
                        <c:v>22.623999999999999</c:v>
                      </c:pt>
                      <c:pt idx="817">
                        <c:v>22.608000000000001</c:v>
                      </c:pt>
                      <c:pt idx="818">
                        <c:v>22.640999999999998</c:v>
                      </c:pt>
                      <c:pt idx="819">
                        <c:v>22.692</c:v>
                      </c:pt>
                      <c:pt idx="820">
                        <c:v>22.731999999999999</c:v>
                      </c:pt>
                      <c:pt idx="821">
                        <c:v>22.792000000000002</c:v>
                      </c:pt>
                      <c:pt idx="822">
                        <c:v>22.856000000000002</c:v>
                      </c:pt>
                      <c:pt idx="823">
                        <c:v>22.911999999999999</c:v>
                      </c:pt>
                      <c:pt idx="824">
                        <c:v>22.97</c:v>
                      </c:pt>
                      <c:pt idx="825">
                        <c:v>23.021000000000001</c:v>
                      </c:pt>
                      <c:pt idx="826">
                        <c:v>23.065999999999999</c:v>
                      </c:pt>
                      <c:pt idx="827">
                        <c:v>23.106000000000002</c:v>
                      </c:pt>
                      <c:pt idx="828">
                        <c:v>23.143999999999998</c:v>
                      </c:pt>
                      <c:pt idx="829">
                        <c:v>23.172999999999998</c:v>
                      </c:pt>
                      <c:pt idx="830">
                        <c:v>23.199000000000002</c:v>
                      </c:pt>
                      <c:pt idx="831">
                        <c:v>23.227</c:v>
                      </c:pt>
                      <c:pt idx="832">
                        <c:v>23.251999999999999</c:v>
                      </c:pt>
                      <c:pt idx="833">
                        <c:v>23.280999999999999</c:v>
                      </c:pt>
                      <c:pt idx="834">
                        <c:v>23.303000000000001</c:v>
                      </c:pt>
                      <c:pt idx="835">
                        <c:v>23.326000000000001</c:v>
                      </c:pt>
                      <c:pt idx="836">
                        <c:v>23.347000000000001</c:v>
                      </c:pt>
                      <c:pt idx="837">
                        <c:v>23.372</c:v>
                      </c:pt>
                      <c:pt idx="838">
                        <c:v>23.4</c:v>
                      </c:pt>
                      <c:pt idx="839">
                        <c:v>23.425999999999998</c:v>
                      </c:pt>
                      <c:pt idx="840">
                        <c:v>23.457000000000001</c:v>
                      </c:pt>
                      <c:pt idx="841">
                        <c:v>23.484000000000002</c:v>
                      </c:pt>
                      <c:pt idx="842">
                        <c:v>23.510999999999999</c:v>
                      </c:pt>
                      <c:pt idx="843">
                        <c:v>23.536000000000001</c:v>
                      </c:pt>
                      <c:pt idx="844">
                        <c:v>23.559000000000001</c:v>
                      </c:pt>
                      <c:pt idx="845">
                        <c:v>23.582999999999998</c:v>
                      </c:pt>
                      <c:pt idx="846">
                        <c:v>23.603999999999999</c:v>
                      </c:pt>
                      <c:pt idx="847">
                        <c:v>23.628</c:v>
                      </c:pt>
                      <c:pt idx="848">
                        <c:v>23.652999999999999</c:v>
                      </c:pt>
                      <c:pt idx="849">
                        <c:v>23.681999999999999</c:v>
                      </c:pt>
                      <c:pt idx="850">
                        <c:v>23.715</c:v>
                      </c:pt>
                      <c:pt idx="851">
                        <c:v>23.745999999999999</c:v>
                      </c:pt>
                      <c:pt idx="852">
                        <c:v>23.779</c:v>
                      </c:pt>
                      <c:pt idx="853">
                        <c:v>23.812000000000001</c:v>
                      </c:pt>
                      <c:pt idx="854">
                        <c:v>23.846</c:v>
                      </c:pt>
                      <c:pt idx="855">
                        <c:v>23.792999999999999</c:v>
                      </c:pt>
                      <c:pt idx="856">
                        <c:v>23.838000000000001</c:v>
                      </c:pt>
                      <c:pt idx="857">
                        <c:v>23.87</c:v>
                      </c:pt>
                      <c:pt idx="858">
                        <c:v>23.896000000000001</c:v>
                      </c:pt>
                      <c:pt idx="859">
                        <c:v>23.933</c:v>
                      </c:pt>
                      <c:pt idx="860">
                        <c:v>23.975000000000001</c:v>
                      </c:pt>
                      <c:pt idx="861">
                        <c:v>24.021999999999998</c:v>
                      </c:pt>
                      <c:pt idx="862">
                        <c:v>24.07</c:v>
                      </c:pt>
                      <c:pt idx="863">
                        <c:v>24.114000000000001</c:v>
                      </c:pt>
                      <c:pt idx="864">
                        <c:v>24.157</c:v>
                      </c:pt>
                      <c:pt idx="865">
                        <c:v>24.192</c:v>
                      </c:pt>
                      <c:pt idx="866">
                        <c:v>24.216000000000001</c:v>
                      </c:pt>
                      <c:pt idx="867">
                        <c:v>24.242999999999999</c:v>
                      </c:pt>
                      <c:pt idx="868">
                        <c:v>24.271999999999998</c:v>
                      </c:pt>
                      <c:pt idx="869">
                        <c:v>24.303000000000001</c:v>
                      </c:pt>
                      <c:pt idx="870">
                        <c:v>24.327000000000002</c:v>
                      </c:pt>
                      <c:pt idx="871">
                        <c:v>24.35</c:v>
                      </c:pt>
                      <c:pt idx="872">
                        <c:v>24.364999999999998</c:v>
                      </c:pt>
                      <c:pt idx="873">
                        <c:v>24.361999999999998</c:v>
                      </c:pt>
                      <c:pt idx="874">
                        <c:v>24.356999999999999</c:v>
                      </c:pt>
                      <c:pt idx="875">
                        <c:v>24.347999999999999</c:v>
                      </c:pt>
                      <c:pt idx="876">
                        <c:v>24.338999999999999</c:v>
                      </c:pt>
                      <c:pt idx="877">
                        <c:v>24.335999999999999</c:v>
                      </c:pt>
                      <c:pt idx="878">
                        <c:v>24.331</c:v>
                      </c:pt>
                      <c:pt idx="879">
                        <c:v>24.331</c:v>
                      </c:pt>
                      <c:pt idx="880">
                        <c:v>24.335999999999999</c:v>
                      </c:pt>
                      <c:pt idx="881">
                        <c:v>24.34</c:v>
                      </c:pt>
                      <c:pt idx="882">
                        <c:v>24.355</c:v>
                      </c:pt>
                      <c:pt idx="883">
                        <c:v>24.367999999999999</c:v>
                      </c:pt>
                      <c:pt idx="884">
                        <c:v>24.388999999999999</c:v>
                      </c:pt>
                      <c:pt idx="885">
                        <c:v>24.408999999999999</c:v>
                      </c:pt>
                      <c:pt idx="886">
                        <c:v>24.425999999999998</c:v>
                      </c:pt>
                      <c:pt idx="887">
                        <c:v>24.446000000000002</c:v>
                      </c:pt>
                      <c:pt idx="888">
                        <c:v>24.437999999999999</c:v>
                      </c:pt>
                      <c:pt idx="889">
                        <c:v>24.439</c:v>
                      </c:pt>
                      <c:pt idx="890">
                        <c:v>24.446000000000002</c:v>
                      </c:pt>
                      <c:pt idx="891">
                        <c:v>24.459</c:v>
                      </c:pt>
                      <c:pt idx="892">
                        <c:v>24.481999999999999</c:v>
                      </c:pt>
                      <c:pt idx="893">
                        <c:v>24.498999999999999</c:v>
                      </c:pt>
                      <c:pt idx="894">
                        <c:v>24.515999999999998</c:v>
                      </c:pt>
                      <c:pt idx="895">
                        <c:v>24.535</c:v>
                      </c:pt>
                      <c:pt idx="896">
                        <c:v>24.555</c:v>
                      </c:pt>
                      <c:pt idx="897">
                        <c:v>24.536000000000001</c:v>
                      </c:pt>
                      <c:pt idx="898">
                        <c:v>24.489000000000001</c:v>
                      </c:pt>
                      <c:pt idx="899">
                        <c:v>23.206</c:v>
                      </c:pt>
                      <c:pt idx="900">
                        <c:v>23.288</c:v>
                      </c:pt>
                      <c:pt idx="901">
                        <c:v>23.347999999999999</c:v>
                      </c:pt>
                      <c:pt idx="902">
                        <c:v>23.398</c:v>
                      </c:pt>
                      <c:pt idx="903">
                        <c:v>23.437000000000001</c:v>
                      </c:pt>
                      <c:pt idx="904">
                        <c:v>23.45</c:v>
                      </c:pt>
                      <c:pt idx="905">
                        <c:v>23.463999999999999</c:v>
                      </c:pt>
                      <c:pt idx="906">
                        <c:v>23.507000000000001</c:v>
                      </c:pt>
                      <c:pt idx="907">
                        <c:v>23.548999999999999</c:v>
                      </c:pt>
                      <c:pt idx="908">
                        <c:v>23.585000000000001</c:v>
                      </c:pt>
                      <c:pt idx="909">
                        <c:v>23.605</c:v>
                      </c:pt>
                      <c:pt idx="910">
                        <c:v>23.620999999999999</c:v>
                      </c:pt>
                      <c:pt idx="911">
                        <c:v>23.637</c:v>
                      </c:pt>
                      <c:pt idx="912">
                        <c:v>23.65</c:v>
                      </c:pt>
                      <c:pt idx="913">
                        <c:v>23.658999999999999</c:v>
                      </c:pt>
                      <c:pt idx="914">
                        <c:v>23.672000000000001</c:v>
                      </c:pt>
                      <c:pt idx="915">
                        <c:v>23.684999999999999</c:v>
                      </c:pt>
                      <c:pt idx="916">
                        <c:v>23.690999999999999</c:v>
                      </c:pt>
                      <c:pt idx="917">
                        <c:v>23.690999999999999</c:v>
                      </c:pt>
                      <c:pt idx="918">
                        <c:v>23.667000000000002</c:v>
                      </c:pt>
                      <c:pt idx="919">
                        <c:v>23.64</c:v>
                      </c:pt>
                      <c:pt idx="920">
                        <c:v>23.594999999999999</c:v>
                      </c:pt>
                      <c:pt idx="921">
                        <c:v>23.544</c:v>
                      </c:pt>
                      <c:pt idx="922">
                        <c:v>23.497</c:v>
                      </c:pt>
                      <c:pt idx="923">
                        <c:v>23.47</c:v>
                      </c:pt>
                      <c:pt idx="924">
                        <c:v>23.449000000000002</c:v>
                      </c:pt>
                      <c:pt idx="925">
                        <c:v>23.437000000000001</c:v>
                      </c:pt>
                      <c:pt idx="926">
                        <c:v>23.431000000000001</c:v>
                      </c:pt>
                      <c:pt idx="927">
                        <c:v>23.423999999999999</c:v>
                      </c:pt>
                      <c:pt idx="928">
                        <c:v>23.422000000000001</c:v>
                      </c:pt>
                      <c:pt idx="929">
                        <c:v>23.42</c:v>
                      </c:pt>
                      <c:pt idx="930">
                        <c:v>23.422000000000001</c:v>
                      </c:pt>
                      <c:pt idx="931">
                        <c:v>23.417000000000002</c:v>
                      </c:pt>
                      <c:pt idx="932">
                        <c:v>23.413</c:v>
                      </c:pt>
                      <c:pt idx="933">
                        <c:v>23.411000000000001</c:v>
                      </c:pt>
                      <c:pt idx="934">
                        <c:v>23.411999999999999</c:v>
                      </c:pt>
                      <c:pt idx="935">
                        <c:v>23.414000000000001</c:v>
                      </c:pt>
                      <c:pt idx="936">
                        <c:v>23.419</c:v>
                      </c:pt>
                      <c:pt idx="937">
                        <c:v>23.422999999999998</c:v>
                      </c:pt>
                      <c:pt idx="938">
                        <c:v>23.434999999999999</c:v>
                      </c:pt>
                      <c:pt idx="939">
                        <c:v>23.448</c:v>
                      </c:pt>
                      <c:pt idx="940">
                        <c:v>23.463000000000001</c:v>
                      </c:pt>
                      <c:pt idx="941">
                        <c:v>23.481999999999999</c:v>
                      </c:pt>
                      <c:pt idx="942">
                        <c:v>23.504000000000001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D5E-439A-BDA3-1764A79BE7B2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Sheet1!$B$2:$B$286</c:f>
              <c:numCache>
                <c:formatCode>h:mm:ss</c:formatCode>
                <c:ptCount val="285"/>
                <c:pt idx="0">
                  <c:v>0.65812499999999996</c:v>
                </c:pt>
                <c:pt idx="1">
                  <c:v>0.65813657407407411</c:v>
                </c:pt>
                <c:pt idx="2">
                  <c:v>0.65814814814814815</c:v>
                </c:pt>
                <c:pt idx="3">
                  <c:v>0.65815972222222219</c:v>
                </c:pt>
                <c:pt idx="4">
                  <c:v>0.65817129629629634</c:v>
                </c:pt>
                <c:pt idx="5">
                  <c:v>0.65818287037037038</c:v>
                </c:pt>
                <c:pt idx="6">
                  <c:v>0.65819444444444442</c:v>
                </c:pt>
                <c:pt idx="7">
                  <c:v>0.65820601851851845</c:v>
                </c:pt>
                <c:pt idx="8">
                  <c:v>0.6582175925925926</c:v>
                </c:pt>
                <c:pt idx="9">
                  <c:v>0.65822916666666664</c:v>
                </c:pt>
                <c:pt idx="10">
                  <c:v>0.65824074074074079</c:v>
                </c:pt>
                <c:pt idx="11">
                  <c:v>0.65825231481481483</c:v>
                </c:pt>
                <c:pt idx="12">
                  <c:v>0.65826388888888887</c:v>
                </c:pt>
                <c:pt idx="13">
                  <c:v>0.65827546296296291</c:v>
                </c:pt>
                <c:pt idx="14">
                  <c:v>0.65828703703703706</c:v>
                </c:pt>
                <c:pt idx="15">
                  <c:v>0.6582986111111111</c:v>
                </c:pt>
                <c:pt idx="16">
                  <c:v>0.65831018518518525</c:v>
                </c:pt>
                <c:pt idx="17">
                  <c:v>0.65832175925925929</c:v>
                </c:pt>
                <c:pt idx="18">
                  <c:v>0.65833333333333333</c:v>
                </c:pt>
                <c:pt idx="19">
                  <c:v>0.65834490740740736</c:v>
                </c:pt>
                <c:pt idx="20">
                  <c:v>0.65835648148148151</c:v>
                </c:pt>
                <c:pt idx="21">
                  <c:v>0.65836805555555555</c:v>
                </c:pt>
                <c:pt idx="22">
                  <c:v>0.6583796296296297</c:v>
                </c:pt>
                <c:pt idx="23">
                  <c:v>0.65839120370370374</c:v>
                </c:pt>
                <c:pt idx="24">
                  <c:v>0.65840277777777778</c:v>
                </c:pt>
                <c:pt idx="25">
                  <c:v>0.65841435185185182</c:v>
                </c:pt>
                <c:pt idx="26">
                  <c:v>0.65842592592592586</c:v>
                </c:pt>
                <c:pt idx="27">
                  <c:v>0.65843750000000001</c:v>
                </c:pt>
                <c:pt idx="28">
                  <c:v>0.65844907407407405</c:v>
                </c:pt>
                <c:pt idx="29">
                  <c:v>0.6584606481481482</c:v>
                </c:pt>
                <c:pt idx="30">
                  <c:v>0.65847222222222224</c:v>
                </c:pt>
                <c:pt idx="31">
                  <c:v>0.65848379629629628</c:v>
                </c:pt>
                <c:pt idx="32">
                  <c:v>0.65849537037037031</c:v>
                </c:pt>
                <c:pt idx="33">
                  <c:v>0.65850694444444446</c:v>
                </c:pt>
                <c:pt idx="34">
                  <c:v>0.6585185185185185</c:v>
                </c:pt>
                <c:pt idx="35">
                  <c:v>0.65853009259259265</c:v>
                </c:pt>
                <c:pt idx="36">
                  <c:v>0.65854166666666669</c:v>
                </c:pt>
                <c:pt idx="37">
                  <c:v>0.65854166666666669</c:v>
                </c:pt>
                <c:pt idx="38">
                  <c:v>0.65855324074074073</c:v>
                </c:pt>
                <c:pt idx="39">
                  <c:v>0.65856481481481477</c:v>
                </c:pt>
                <c:pt idx="40">
                  <c:v>0.65857638888888892</c:v>
                </c:pt>
                <c:pt idx="41">
                  <c:v>0.65858796296296296</c:v>
                </c:pt>
                <c:pt idx="42">
                  <c:v>0.65859953703703711</c:v>
                </c:pt>
                <c:pt idx="43">
                  <c:v>0.65861111111111115</c:v>
                </c:pt>
                <c:pt idx="44">
                  <c:v>0.65862268518518519</c:v>
                </c:pt>
                <c:pt idx="45">
                  <c:v>0.65863425925925922</c:v>
                </c:pt>
                <c:pt idx="46">
                  <c:v>0.65864583333333326</c:v>
                </c:pt>
                <c:pt idx="47">
                  <c:v>0.65913194444444445</c:v>
                </c:pt>
                <c:pt idx="48">
                  <c:v>0.65914351851851849</c:v>
                </c:pt>
                <c:pt idx="49">
                  <c:v>0.65915509259259253</c:v>
                </c:pt>
                <c:pt idx="50">
                  <c:v>0.65916666666666668</c:v>
                </c:pt>
                <c:pt idx="51">
                  <c:v>0.65917824074074072</c:v>
                </c:pt>
                <c:pt idx="52">
                  <c:v>0.65918981481481487</c:v>
                </c:pt>
                <c:pt idx="53">
                  <c:v>0.65920138888888891</c:v>
                </c:pt>
                <c:pt idx="54">
                  <c:v>0.65921296296296295</c:v>
                </c:pt>
                <c:pt idx="55">
                  <c:v>0.65922453703703698</c:v>
                </c:pt>
                <c:pt idx="56">
                  <c:v>0.65923611111111113</c:v>
                </c:pt>
                <c:pt idx="57">
                  <c:v>0.65924768518518517</c:v>
                </c:pt>
                <c:pt idx="58">
                  <c:v>0.65925925925925932</c:v>
                </c:pt>
                <c:pt idx="59">
                  <c:v>0.65927083333333336</c:v>
                </c:pt>
                <c:pt idx="60">
                  <c:v>0.6592824074074074</c:v>
                </c:pt>
                <c:pt idx="61">
                  <c:v>0.65929398148148144</c:v>
                </c:pt>
                <c:pt idx="62">
                  <c:v>0.65930555555555559</c:v>
                </c:pt>
                <c:pt idx="63">
                  <c:v>0.65931712962962963</c:v>
                </c:pt>
                <c:pt idx="64">
                  <c:v>0.65932870370370367</c:v>
                </c:pt>
                <c:pt idx="65">
                  <c:v>0.65934027777777782</c:v>
                </c:pt>
                <c:pt idx="66">
                  <c:v>0.65935185185185186</c:v>
                </c:pt>
                <c:pt idx="67">
                  <c:v>0.65936342592592589</c:v>
                </c:pt>
                <c:pt idx="68">
                  <c:v>0.65937499999999993</c:v>
                </c:pt>
                <c:pt idx="69">
                  <c:v>0.65938657407407408</c:v>
                </c:pt>
                <c:pt idx="70">
                  <c:v>0.65939814814814812</c:v>
                </c:pt>
                <c:pt idx="71">
                  <c:v>0.65940972222222227</c:v>
                </c:pt>
                <c:pt idx="72">
                  <c:v>0.65942129629629631</c:v>
                </c:pt>
                <c:pt idx="73">
                  <c:v>0.65943287037037035</c:v>
                </c:pt>
                <c:pt idx="74">
                  <c:v>0.65944444444444439</c:v>
                </c:pt>
                <c:pt idx="75">
                  <c:v>0.65945601851851854</c:v>
                </c:pt>
                <c:pt idx="76">
                  <c:v>0.65946759259259258</c:v>
                </c:pt>
                <c:pt idx="77">
                  <c:v>0.65947916666666673</c:v>
                </c:pt>
                <c:pt idx="78">
                  <c:v>0.65949074074074077</c:v>
                </c:pt>
                <c:pt idx="79">
                  <c:v>0.65950231481481481</c:v>
                </c:pt>
                <c:pt idx="80">
                  <c:v>0.65951388888888884</c:v>
                </c:pt>
                <c:pt idx="81">
                  <c:v>0.65952546296296299</c:v>
                </c:pt>
                <c:pt idx="82">
                  <c:v>0.65953703703703703</c:v>
                </c:pt>
                <c:pt idx="83">
                  <c:v>0.65953703703703703</c:v>
                </c:pt>
                <c:pt idx="84">
                  <c:v>0.65954861111111118</c:v>
                </c:pt>
                <c:pt idx="85">
                  <c:v>0.65956018518518522</c:v>
                </c:pt>
                <c:pt idx="86">
                  <c:v>0.65957175925925926</c:v>
                </c:pt>
                <c:pt idx="87">
                  <c:v>0.6595833333333333</c:v>
                </c:pt>
                <c:pt idx="88">
                  <c:v>0.65959490740740734</c:v>
                </c:pt>
                <c:pt idx="89">
                  <c:v>0.65960648148148149</c:v>
                </c:pt>
                <c:pt idx="90">
                  <c:v>0.65961805555555553</c:v>
                </c:pt>
                <c:pt idx="91">
                  <c:v>0.65962962962962968</c:v>
                </c:pt>
                <c:pt idx="92">
                  <c:v>0.65964120370370372</c:v>
                </c:pt>
                <c:pt idx="93">
                  <c:v>0.65965277777777775</c:v>
                </c:pt>
                <c:pt idx="94">
                  <c:v>0.65966435185185179</c:v>
                </c:pt>
                <c:pt idx="95">
                  <c:v>0.65967592592592594</c:v>
                </c:pt>
                <c:pt idx="96">
                  <c:v>0.65968749999999998</c:v>
                </c:pt>
                <c:pt idx="97">
                  <c:v>0.65969907407407413</c:v>
                </c:pt>
                <c:pt idx="98">
                  <c:v>0.65971064814814817</c:v>
                </c:pt>
                <c:pt idx="99">
                  <c:v>0.66033564814814816</c:v>
                </c:pt>
                <c:pt idx="100">
                  <c:v>0.6603472222222222</c:v>
                </c:pt>
                <c:pt idx="101">
                  <c:v>0.66035879629629635</c:v>
                </c:pt>
                <c:pt idx="102">
                  <c:v>0.66037037037037039</c:v>
                </c:pt>
                <c:pt idx="103">
                  <c:v>0.66038194444444442</c:v>
                </c:pt>
                <c:pt idx="104">
                  <c:v>0.66039351851851846</c:v>
                </c:pt>
                <c:pt idx="105">
                  <c:v>0.66040509259259261</c:v>
                </c:pt>
                <c:pt idx="106">
                  <c:v>0.66041666666666665</c:v>
                </c:pt>
                <c:pt idx="107">
                  <c:v>0.6604282407407408</c:v>
                </c:pt>
                <c:pt idx="108">
                  <c:v>0.66043981481481484</c:v>
                </c:pt>
                <c:pt idx="109">
                  <c:v>0.66045138888888888</c:v>
                </c:pt>
                <c:pt idx="110">
                  <c:v>0.66046296296296292</c:v>
                </c:pt>
                <c:pt idx="111">
                  <c:v>0.66047453703703707</c:v>
                </c:pt>
                <c:pt idx="112">
                  <c:v>0.66048611111111111</c:v>
                </c:pt>
                <c:pt idx="113">
                  <c:v>0.66049768518518526</c:v>
                </c:pt>
                <c:pt idx="114">
                  <c:v>0.6605092592592593</c:v>
                </c:pt>
                <c:pt idx="115">
                  <c:v>0.66052083333333333</c:v>
                </c:pt>
                <c:pt idx="116">
                  <c:v>0.66052083333333333</c:v>
                </c:pt>
                <c:pt idx="117">
                  <c:v>0.66053240740740737</c:v>
                </c:pt>
                <c:pt idx="118">
                  <c:v>0.66054398148148141</c:v>
                </c:pt>
                <c:pt idx="119">
                  <c:v>0.66055555555555556</c:v>
                </c:pt>
                <c:pt idx="120">
                  <c:v>0.6605671296296296</c:v>
                </c:pt>
                <c:pt idx="121">
                  <c:v>0.66057870370370375</c:v>
                </c:pt>
                <c:pt idx="122">
                  <c:v>0.66059027777777779</c:v>
                </c:pt>
                <c:pt idx="123">
                  <c:v>0.66060185185185183</c:v>
                </c:pt>
                <c:pt idx="124">
                  <c:v>0.66061342592592587</c:v>
                </c:pt>
                <c:pt idx="125">
                  <c:v>0.66062500000000002</c:v>
                </c:pt>
                <c:pt idx="126">
                  <c:v>0.66063657407407406</c:v>
                </c:pt>
                <c:pt idx="127">
                  <c:v>0.66064814814814821</c:v>
                </c:pt>
                <c:pt idx="128">
                  <c:v>0.66065972222222225</c:v>
                </c:pt>
                <c:pt idx="129">
                  <c:v>0.66067129629629628</c:v>
                </c:pt>
                <c:pt idx="130">
                  <c:v>0.66068287037037032</c:v>
                </c:pt>
                <c:pt idx="131">
                  <c:v>0.66069444444444447</c:v>
                </c:pt>
                <c:pt idx="132">
                  <c:v>0.66070601851851851</c:v>
                </c:pt>
                <c:pt idx="133">
                  <c:v>0.66071759259259266</c:v>
                </c:pt>
                <c:pt idx="134">
                  <c:v>0.6607291666666667</c:v>
                </c:pt>
                <c:pt idx="135">
                  <c:v>0.66074074074074074</c:v>
                </c:pt>
                <c:pt idx="136">
                  <c:v>0.66075231481481478</c:v>
                </c:pt>
                <c:pt idx="137">
                  <c:v>0.66076388888888882</c:v>
                </c:pt>
                <c:pt idx="138">
                  <c:v>0.66077546296296297</c:v>
                </c:pt>
                <c:pt idx="139">
                  <c:v>0.66078703703703701</c:v>
                </c:pt>
                <c:pt idx="140">
                  <c:v>0.66079861111111116</c:v>
                </c:pt>
                <c:pt idx="141">
                  <c:v>0.66081018518518519</c:v>
                </c:pt>
                <c:pt idx="142">
                  <c:v>0.66082175925925923</c:v>
                </c:pt>
                <c:pt idx="143">
                  <c:v>0.66083333333333327</c:v>
                </c:pt>
                <c:pt idx="144">
                  <c:v>0.66084490740740742</c:v>
                </c:pt>
                <c:pt idx="145">
                  <c:v>0.66128472222222223</c:v>
                </c:pt>
                <c:pt idx="146">
                  <c:v>0.66129629629629627</c:v>
                </c:pt>
                <c:pt idx="147">
                  <c:v>0.66130787037037042</c:v>
                </c:pt>
                <c:pt idx="148">
                  <c:v>0.66131944444444446</c:v>
                </c:pt>
                <c:pt idx="149">
                  <c:v>0.6613310185185185</c:v>
                </c:pt>
                <c:pt idx="150">
                  <c:v>0.66134259259259254</c:v>
                </c:pt>
                <c:pt idx="151">
                  <c:v>0.66135416666666669</c:v>
                </c:pt>
                <c:pt idx="152">
                  <c:v>0.66136574074074073</c:v>
                </c:pt>
                <c:pt idx="153">
                  <c:v>0.66137731481481488</c:v>
                </c:pt>
                <c:pt idx="154">
                  <c:v>0.66138888888888892</c:v>
                </c:pt>
                <c:pt idx="155">
                  <c:v>0.66140046296296295</c:v>
                </c:pt>
                <c:pt idx="156">
                  <c:v>0.66141203703703699</c:v>
                </c:pt>
                <c:pt idx="157">
                  <c:v>0.66142361111111114</c:v>
                </c:pt>
                <c:pt idx="158">
                  <c:v>0.66143518518518518</c:v>
                </c:pt>
                <c:pt idx="159">
                  <c:v>0.66144675925925933</c:v>
                </c:pt>
                <c:pt idx="160">
                  <c:v>0.66145833333333337</c:v>
                </c:pt>
                <c:pt idx="161">
                  <c:v>0.66146990740740741</c:v>
                </c:pt>
                <c:pt idx="162">
                  <c:v>0.66148148148148145</c:v>
                </c:pt>
                <c:pt idx="163">
                  <c:v>0.66149305555555549</c:v>
                </c:pt>
                <c:pt idx="164">
                  <c:v>0.66150462962962964</c:v>
                </c:pt>
                <c:pt idx="165">
                  <c:v>0.66151620370370368</c:v>
                </c:pt>
                <c:pt idx="166">
                  <c:v>0.66152777777777783</c:v>
                </c:pt>
                <c:pt idx="167">
                  <c:v>0.66153935185185186</c:v>
                </c:pt>
                <c:pt idx="168">
                  <c:v>0.6615509259259259</c:v>
                </c:pt>
                <c:pt idx="169">
                  <c:v>0.66156249999999994</c:v>
                </c:pt>
                <c:pt idx="170">
                  <c:v>0.66157407407407409</c:v>
                </c:pt>
                <c:pt idx="171">
                  <c:v>0.66158564814814813</c:v>
                </c:pt>
                <c:pt idx="172">
                  <c:v>0.66159722222222228</c:v>
                </c:pt>
                <c:pt idx="173">
                  <c:v>0.66160879629629632</c:v>
                </c:pt>
                <c:pt idx="174">
                  <c:v>0.66162037037037036</c:v>
                </c:pt>
                <c:pt idx="175">
                  <c:v>0.6616319444444444</c:v>
                </c:pt>
                <c:pt idx="176">
                  <c:v>0.66164351851851855</c:v>
                </c:pt>
                <c:pt idx="177">
                  <c:v>0.66165509259259259</c:v>
                </c:pt>
                <c:pt idx="178">
                  <c:v>0.66166666666666674</c:v>
                </c:pt>
                <c:pt idx="179">
                  <c:v>0.66167824074074078</c:v>
                </c:pt>
                <c:pt idx="180">
                  <c:v>0.66168981481481481</c:v>
                </c:pt>
                <c:pt idx="181">
                  <c:v>0.66170138888888885</c:v>
                </c:pt>
                <c:pt idx="182">
                  <c:v>0.66171296296296289</c:v>
                </c:pt>
                <c:pt idx="183">
                  <c:v>0.66172453703703704</c:v>
                </c:pt>
                <c:pt idx="184">
                  <c:v>0.66173611111111108</c:v>
                </c:pt>
                <c:pt idx="185">
                  <c:v>0.66174768518518523</c:v>
                </c:pt>
                <c:pt idx="186">
                  <c:v>0.66175925925925927</c:v>
                </c:pt>
                <c:pt idx="187">
                  <c:v>0.66177083333333331</c:v>
                </c:pt>
                <c:pt idx="188">
                  <c:v>0.66178240740740735</c:v>
                </c:pt>
                <c:pt idx="189">
                  <c:v>0.6617939814814815</c:v>
                </c:pt>
                <c:pt idx="190">
                  <c:v>0.66180555555555554</c:v>
                </c:pt>
                <c:pt idx="191">
                  <c:v>0.66181712962962969</c:v>
                </c:pt>
                <c:pt idx="192">
                  <c:v>0.6622569444444445</c:v>
                </c:pt>
                <c:pt idx="193">
                  <c:v>0.66226851851851853</c:v>
                </c:pt>
                <c:pt idx="194">
                  <c:v>0.66228009259259257</c:v>
                </c:pt>
                <c:pt idx="195">
                  <c:v>0.66229166666666661</c:v>
                </c:pt>
                <c:pt idx="196">
                  <c:v>0.66230324074074076</c:v>
                </c:pt>
                <c:pt idx="197">
                  <c:v>0.6623148148148148</c:v>
                </c:pt>
                <c:pt idx="198">
                  <c:v>0.66232638888888895</c:v>
                </c:pt>
                <c:pt idx="199">
                  <c:v>0.66232638888888895</c:v>
                </c:pt>
                <c:pt idx="200">
                  <c:v>0.66233796296296299</c:v>
                </c:pt>
                <c:pt idx="201">
                  <c:v>0.66234953703703703</c:v>
                </c:pt>
                <c:pt idx="202">
                  <c:v>0.66236111111111107</c:v>
                </c:pt>
                <c:pt idx="203">
                  <c:v>0.66237268518518522</c:v>
                </c:pt>
                <c:pt idx="204">
                  <c:v>0.66238425925925926</c:v>
                </c:pt>
                <c:pt idx="205">
                  <c:v>0.66239583333333341</c:v>
                </c:pt>
                <c:pt idx="206">
                  <c:v>0.66240740740740744</c:v>
                </c:pt>
                <c:pt idx="207">
                  <c:v>0.66241898148148148</c:v>
                </c:pt>
                <c:pt idx="208">
                  <c:v>0.66243055555555552</c:v>
                </c:pt>
                <c:pt idx="209">
                  <c:v>0.66244212962962956</c:v>
                </c:pt>
                <c:pt idx="210">
                  <c:v>0.66245370370370371</c:v>
                </c:pt>
                <c:pt idx="211">
                  <c:v>0.66246527777777775</c:v>
                </c:pt>
                <c:pt idx="212">
                  <c:v>0.6624768518518519</c:v>
                </c:pt>
                <c:pt idx="213">
                  <c:v>0.66248842592592594</c:v>
                </c:pt>
                <c:pt idx="214">
                  <c:v>0.66249999999999998</c:v>
                </c:pt>
                <c:pt idx="215">
                  <c:v>0.66251157407407402</c:v>
                </c:pt>
                <c:pt idx="216">
                  <c:v>0.66252314814814817</c:v>
                </c:pt>
                <c:pt idx="217">
                  <c:v>0.66253472222222221</c:v>
                </c:pt>
                <c:pt idx="218">
                  <c:v>0.66254629629629636</c:v>
                </c:pt>
                <c:pt idx="219">
                  <c:v>0.66255787037037039</c:v>
                </c:pt>
                <c:pt idx="220">
                  <c:v>0.66256944444444443</c:v>
                </c:pt>
                <c:pt idx="221">
                  <c:v>0.66258101851851847</c:v>
                </c:pt>
                <c:pt idx="222">
                  <c:v>0.66259259259259262</c:v>
                </c:pt>
                <c:pt idx="223">
                  <c:v>0.66260416666666666</c:v>
                </c:pt>
                <c:pt idx="224">
                  <c:v>0.66261574074074081</c:v>
                </c:pt>
                <c:pt idx="225">
                  <c:v>0.66262731481481485</c:v>
                </c:pt>
                <c:pt idx="226">
                  <c:v>0.66263888888888889</c:v>
                </c:pt>
                <c:pt idx="227">
                  <c:v>0.66265046296296293</c:v>
                </c:pt>
                <c:pt idx="228">
                  <c:v>0.66266203703703697</c:v>
                </c:pt>
                <c:pt idx="229">
                  <c:v>0.66267361111111112</c:v>
                </c:pt>
                <c:pt idx="230">
                  <c:v>0.66268518518518515</c:v>
                </c:pt>
                <c:pt idx="231">
                  <c:v>0.6626967592592593</c:v>
                </c:pt>
                <c:pt idx="232">
                  <c:v>0.66270833333333334</c:v>
                </c:pt>
                <c:pt idx="233">
                  <c:v>0.66271990740740738</c:v>
                </c:pt>
                <c:pt idx="234">
                  <c:v>0.66273148148148142</c:v>
                </c:pt>
                <c:pt idx="235">
                  <c:v>0.66274305555555557</c:v>
                </c:pt>
                <c:pt idx="236">
                  <c:v>0.66275462962962961</c:v>
                </c:pt>
                <c:pt idx="237">
                  <c:v>0.66276620370370376</c:v>
                </c:pt>
                <c:pt idx="238">
                  <c:v>0.6627777777777778</c:v>
                </c:pt>
                <c:pt idx="239">
                  <c:v>0.66321759259259261</c:v>
                </c:pt>
                <c:pt idx="240">
                  <c:v>0.66322916666666665</c:v>
                </c:pt>
                <c:pt idx="241">
                  <c:v>0.66324074074074069</c:v>
                </c:pt>
                <c:pt idx="242">
                  <c:v>0.66325231481481484</c:v>
                </c:pt>
                <c:pt idx="243">
                  <c:v>0.66326388888888888</c:v>
                </c:pt>
                <c:pt idx="244">
                  <c:v>0.66327546296296302</c:v>
                </c:pt>
                <c:pt idx="245">
                  <c:v>0.66328703703703706</c:v>
                </c:pt>
                <c:pt idx="246">
                  <c:v>0.6632986111111111</c:v>
                </c:pt>
                <c:pt idx="247">
                  <c:v>0.66331018518518514</c:v>
                </c:pt>
                <c:pt idx="248">
                  <c:v>0.66332175925925929</c:v>
                </c:pt>
                <c:pt idx="249">
                  <c:v>0.66333333333333333</c:v>
                </c:pt>
                <c:pt idx="250">
                  <c:v>0.66334490740740748</c:v>
                </c:pt>
                <c:pt idx="251">
                  <c:v>0.66334490740740748</c:v>
                </c:pt>
                <c:pt idx="252">
                  <c:v>0.66335648148148152</c:v>
                </c:pt>
                <c:pt idx="253">
                  <c:v>0.66336805555555556</c:v>
                </c:pt>
                <c:pt idx="254">
                  <c:v>0.6633796296296296</c:v>
                </c:pt>
                <c:pt idx="255">
                  <c:v>0.66339120370370364</c:v>
                </c:pt>
                <c:pt idx="256">
                  <c:v>0.66340277777777779</c:v>
                </c:pt>
                <c:pt idx="257">
                  <c:v>0.66341435185185182</c:v>
                </c:pt>
                <c:pt idx="258">
                  <c:v>0.66342592592592597</c:v>
                </c:pt>
                <c:pt idx="259">
                  <c:v>0.66343750000000001</c:v>
                </c:pt>
                <c:pt idx="260">
                  <c:v>0.66344907407407405</c:v>
                </c:pt>
                <c:pt idx="261">
                  <c:v>0.66346064814814809</c:v>
                </c:pt>
                <c:pt idx="262">
                  <c:v>0.66347222222222224</c:v>
                </c:pt>
                <c:pt idx="263">
                  <c:v>0.66348379629629628</c:v>
                </c:pt>
                <c:pt idx="264">
                  <c:v>0.66349537037037043</c:v>
                </c:pt>
                <c:pt idx="265">
                  <c:v>0.66350694444444447</c:v>
                </c:pt>
                <c:pt idx="266">
                  <c:v>0.66351851851851851</c:v>
                </c:pt>
                <c:pt idx="267">
                  <c:v>0.66353009259259255</c:v>
                </c:pt>
                <c:pt idx="268">
                  <c:v>0.6635416666666667</c:v>
                </c:pt>
                <c:pt idx="269">
                  <c:v>0.66355324074074074</c:v>
                </c:pt>
                <c:pt idx="270">
                  <c:v>0.66356481481481489</c:v>
                </c:pt>
                <c:pt idx="271">
                  <c:v>0.66357638888888892</c:v>
                </c:pt>
                <c:pt idx="272">
                  <c:v>0.66358796296296296</c:v>
                </c:pt>
                <c:pt idx="273">
                  <c:v>0.663599537037037</c:v>
                </c:pt>
                <c:pt idx="274">
                  <c:v>0.66361111111111104</c:v>
                </c:pt>
                <c:pt idx="275">
                  <c:v>0.66362268518518519</c:v>
                </c:pt>
                <c:pt idx="276">
                  <c:v>0.66363425925925923</c:v>
                </c:pt>
                <c:pt idx="277">
                  <c:v>0.66364583333333338</c:v>
                </c:pt>
                <c:pt idx="278">
                  <c:v>0.66365740740740742</c:v>
                </c:pt>
                <c:pt idx="279">
                  <c:v>0.66366898148148146</c:v>
                </c:pt>
                <c:pt idx="280">
                  <c:v>0.6636805555555555</c:v>
                </c:pt>
                <c:pt idx="281">
                  <c:v>0.66369212962962965</c:v>
                </c:pt>
                <c:pt idx="282">
                  <c:v>0.66370370370370368</c:v>
                </c:pt>
                <c:pt idx="283">
                  <c:v>0.66371527777777783</c:v>
                </c:pt>
                <c:pt idx="284">
                  <c:v>0.66372685185185187</c:v>
                </c:pt>
              </c:numCache>
            </c:numRef>
          </c:xVal>
          <c:yVal>
            <c:numRef>
              <c:f>Sheet1!$F$2:$F$286</c:f>
              <c:numCache>
                <c:formatCode>General</c:formatCode>
                <c:ptCount val="285"/>
                <c:pt idx="0">
                  <c:v>760.72161000000006</c:v>
                </c:pt>
                <c:pt idx="1">
                  <c:v>760.73883000000001</c:v>
                </c:pt>
                <c:pt idx="2">
                  <c:v>760.72924</c:v>
                </c:pt>
                <c:pt idx="3">
                  <c:v>760.72906</c:v>
                </c:pt>
                <c:pt idx="4">
                  <c:v>760.73864000000003</c:v>
                </c:pt>
                <c:pt idx="5">
                  <c:v>760.73181</c:v>
                </c:pt>
                <c:pt idx="6">
                  <c:v>760.73864000000003</c:v>
                </c:pt>
                <c:pt idx="7">
                  <c:v>760.72973000000002</c:v>
                </c:pt>
                <c:pt idx="8">
                  <c:v>760.74383</c:v>
                </c:pt>
                <c:pt idx="9">
                  <c:v>760.71880999999996</c:v>
                </c:pt>
                <c:pt idx="10">
                  <c:v>760.71727999999996</c:v>
                </c:pt>
                <c:pt idx="11">
                  <c:v>760.70843000000002</c:v>
                </c:pt>
                <c:pt idx="12">
                  <c:v>760.71092999999996</c:v>
                </c:pt>
                <c:pt idx="13">
                  <c:v>760.69830000000002</c:v>
                </c:pt>
                <c:pt idx="14">
                  <c:v>760.69872999999995</c:v>
                </c:pt>
                <c:pt idx="15">
                  <c:v>760.71289000000002</c:v>
                </c:pt>
                <c:pt idx="16">
                  <c:v>760.70703000000003</c:v>
                </c:pt>
                <c:pt idx="17">
                  <c:v>760.69036000000006</c:v>
                </c:pt>
                <c:pt idx="18">
                  <c:v>760.68286000000001</c:v>
                </c:pt>
                <c:pt idx="19">
                  <c:v>760.66259000000002</c:v>
                </c:pt>
                <c:pt idx="20">
                  <c:v>760.68944999999997</c:v>
                </c:pt>
                <c:pt idx="21">
                  <c:v>760.66148999999996</c:v>
                </c:pt>
                <c:pt idx="22">
                  <c:v>760.69671000000005</c:v>
                </c:pt>
                <c:pt idx="23">
                  <c:v>760.68449999999996</c:v>
                </c:pt>
                <c:pt idx="24">
                  <c:v>760.67345999999998</c:v>
                </c:pt>
                <c:pt idx="25">
                  <c:v>760.68969000000004</c:v>
                </c:pt>
                <c:pt idx="26">
                  <c:v>760.67138</c:v>
                </c:pt>
                <c:pt idx="27">
                  <c:v>760.67987000000005</c:v>
                </c:pt>
                <c:pt idx="28">
                  <c:v>760.67791</c:v>
                </c:pt>
                <c:pt idx="29">
                  <c:v>760.69622000000004</c:v>
                </c:pt>
                <c:pt idx="30">
                  <c:v>760.67987000000005</c:v>
                </c:pt>
                <c:pt idx="31">
                  <c:v>760.67918999999995</c:v>
                </c:pt>
                <c:pt idx="32">
                  <c:v>760.67596000000003</c:v>
                </c:pt>
                <c:pt idx="33">
                  <c:v>760.68438000000003</c:v>
                </c:pt>
                <c:pt idx="34">
                  <c:v>760.66850999999997</c:v>
                </c:pt>
                <c:pt idx="35">
                  <c:v>760.66692999999998</c:v>
                </c:pt>
                <c:pt idx="36">
                  <c:v>760.65355999999997</c:v>
                </c:pt>
                <c:pt idx="37">
                  <c:v>760.67967999999996</c:v>
                </c:pt>
                <c:pt idx="38">
                  <c:v>760.66430000000003</c:v>
                </c:pt>
                <c:pt idx="39">
                  <c:v>760.68041000000005</c:v>
                </c:pt>
                <c:pt idx="40">
                  <c:v>760.68884000000003</c:v>
                </c:pt>
                <c:pt idx="41">
                  <c:v>760.68309999999997</c:v>
                </c:pt>
                <c:pt idx="42">
                  <c:v>760.68524000000002</c:v>
                </c:pt>
                <c:pt idx="43">
                  <c:v>760.66845000000001</c:v>
                </c:pt>
                <c:pt idx="44">
                  <c:v>760.67993000000001</c:v>
                </c:pt>
                <c:pt idx="45">
                  <c:v>760.70788000000005</c:v>
                </c:pt>
                <c:pt idx="46">
                  <c:v>760.68700999999999</c:v>
                </c:pt>
                <c:pt idx="47">
                  <c:v>760.6499</c:v>
                </c:pt>
                <c:pt idx="48">
                  <c:v>760.66435999999999</c:v>
                </c:pt>
                <c:pt idx="49">
                  <c:v>760.65282999999999</c:v>
                </c:pt>
                <c:pt idx="50">
                  <c:v>760.65228000000002</c:v>
                </c:pt>
                <c:pt idx="51">
                  <c:v>760.65239999999994</c:v>
                </c:pt>
                <c:pt idx="52">
                  <c:v>760.66510000000005</c:v>
                </c:pt>
                <c:pt idx="53">
                  <c:v>760.67150000000004</c:v>
                </c:pt>
                <c:pt idx="54">
                  <c:v>760.66119000000003</c:v>
                </c:pt>
                <c:pt idx="55">
                  <c:v>760.65770999999995</c:v>
                </c:pt>
                <c:pt idx="56">
                  <c:v>760.67876999999999</c:v>
                </c:pt>
                <c:pt idx="57">
                  <c:v>760.66619000000003</c:v>
                </c:pt>
                <c:pt idx="58">
                  <c:v>760.67107999999996</c:v>
                </c:pt>
                <c:pt idx="59">
                  <c:v>760.64007000000004</c:v>
                </c:pt>
                <c:pt idx="60">
                  <c:v>760.64916000000005</c:v>
                </c:pt>
                <c:pt idx="61">
                  <c:v>760.64404000000002</c:v>
                </c:pt>
                <c:pt idx="62">
                  <c:v>760.65013999999996</c:v>
                </c:pt>
                <c:pt idx="63">
                  <c:v>760.63873000000001</c:v>
                </c:pt>
                <c:pt idx="64">
                  <c:v>760.65770999999995</c:v>
                </c:pt>
                <c:pt idx="65">
                  <c:v>760.66137000000003</c:v>
                </c:pt>
                <c:pt idx="66">
                  <c:v>760.65044999999998</c:v>
                </c:pt>
                <c:pt idx="67">
                  <c:v>760.65562999999997</c:v>
                </c:pt>
                <c:pt idx="68">
                  <c:v>760.66405999999995</c:v>
                </c:pt>
                <c:pt idx="69">
                  <c:v>760.65197000000001</c:v>
                </c:pt>
                <c:pt idx="70">
                  <c:v>760.64416000000006</c:v>
                </c:pt>
                <c:pt idx="71">
                  <c:v>760.66296</c:v>
                </c:pt>
                <c:pt idx="72">
                  <c:v>760.63562000000002</c:v>
                </c:pt>
                <c:pt idx="73">
                  <c:v>760.63951999999995</c:v>
                </c:pt>
                <c:pt idx="74">
                  <c:v>760.65313000000003</c:v>
                </c:pt>
                <c:pt idx="75">
                  <c:v>760.66435999999999</c:v>
                </c:pt>
                <c:pt idx="76">
                  <c:v>760.64453000000003</c:v>
                </c:pt>
                <c:pt idx="77">
                  <c:v>760.63036999999997</c:v>
                </c:pt>
                <c:pt idx="78">
                  <c:v>760.62199999999996</c:v>
                </c:pt>
                <c:pt idx="79">
                  <c:v>760.64122999999995</c:v>
                </c:pt>
                <c:pt idx="80">
                  <c:v>760.64946999999995</c:v>
                </c:pt>
                <c:pt idx="81">
                  <c:v>760.63891000000001</c:v>
                </c:pt>
                <c:pt idx="82">
                  <c:v>760.64067999999997</c:v>
                </c:pt>
                <c:pt idx="83">
                  <c:v>760.63756999999998</c:v>
                </c:pt>
                <c:pt idx="84">
                  <c:v>760.64007000000004</c:v>
                </c:pt>
                <c:pt idx="85">
                  <c:v>760.64256999999998</c:v>
                </c:pt>
                <c:pt idx="86">
                  <c:v>760.63702000000001</c:v>
                </c:pt>
                <c:pt idx="87">
                  <c:v>760.65288999999996</c:v>
                </c:pt>
                <c:pt idx="88">
                  <c:v>760.64311999999995</c:v>
                </c:pt>
                <c:pt idx="89">
                  <c:v>760.63012000000003</c:v>
                </c:pt>
                <c:pt idx="90">
                  <c:v>760.61797999999999</c:v>
                </c:pt>
                <c:pt idx="91">
                  <c:v>760.64922999999999</c:v>
                </c:pt>
                <c:pt idx="92">
                  <c:v>760.63811999999996</c:v>
                </c:pt>
                <c:pt idx="93">
                  <c:v>760.64044000000001</c:v>
                </c:pt>
                <c:pt idx="94">
                  <c:v>760.67352000000005</c:v>
                </c:pt>
                <c:pt idx="95">
                  <c:v>760.63280999999995</c:v>
                </c:pt>
                <c:pt idx="96">
                  <c:v>760.63316999999995</c:v>
                </c:pt>
                <c:pt idx="97">
                  <c:v>760.65655000000004</c:v>
                </c:pt>
                <c:pt idx="98">
                  <c:v>760.65355999999997</c:v>
                </c:pt>
                <c:pt idx="99">
                  <c:v>760.59375</c:v>
                </c:pt>
                <c:pt idx="100">
                  <c:v>760.59605999999997</c:v>
                </c:pt>
                <c:pt idx="101">
                  <c:v>760.61279000000002</c:v>
                </c:pt>
                <c:pt idx="102">
                  <c:v>760.61694</c:v>
                </c:pt>
                <c:pt idx="103">
                  <c:v>760.63067000000001</c:v>
                </c:pt>
                <c:pt idx="104">
                  <c:v>760.61443999999995</c:v>
                </c:pt>
                <c:pt idx="105">
                  <c:v>760.62725</c:v>
                </c:pt>
                <c:pt idx="106">
                  <c:v>760.61015999999995</c:v>
                </c:pt>
                <c:pt idx="107">
                  <c:v>760.61138000000005</c:v>
                </c:pt>
                <c:pt idx="108">
                  <c:v>760.61302999999998</c:v>
                </c:pt>
                <c:pt idx="109">
                  <c:v>760.60968000000003</c:v>
                </c:pt>
                <c:pt idx="110">
                  <c:v>760.60991999999999</c:v>
                </c:pt>
                <c:pt idx="111">
                  <c:v>760.62267999999995</c:v>
                </c:pt>
                <c:pt idx="112">
                  <c:v>760.61180999999999</c:v>
                </c:pt>
                <c:pt idx="113">
                  <c:v>760.61186999999995</c:v>
                </c:pt>
                <c:pt idx="114">
                  <c:v>760.61821999999995</c:v>
                </c:pt>
                <c:pt idx="115">
                  <c:v>760.60833000000002</c:v>
                </c:pt>
                <c:pt idx="116">
                  <c:v>760.59911999999997</c:v>
                </c:pt>
                <c:pt idx="117">
                  <c:v>760.59014000000002</c:v>
                </c:pt>
                <c:pt idx="118">
                  <c:v>760.60020999999995</c:v>
                </c:pt>
                <c:pt idx="119">
                  <c:v>760.57457999999997</c:v>
                </c:pt>
                <c:pt idx="120">
                  <c:v>760.59851000000003</c:v>
                </c:pt>
                <c:pt idx="121">
                  <c:v>760.61584000000005</c:v>
                </c:pt>
                <c:pt idx="122">
                  <c:v>760.61388999999997</c:v>
                </c:pt>
                <c:pt idx="123">
                  <c:v>760.61828000000003</c:v>
                </c:pt>
                <c:pt idx="124">
                  <c:v>760.59924000000001</c:v>
                </c:pt>
                <c:pt idx="125">
                  <c:v>760.60211000000004</c:v>
                </c:pt>
                <c:pt idx="126">
                  <c:v>760.61095999999998</c:v>
                </c:pt>
                <c:pt idx="127">
                  <c:v>760.59265000000005</c:v>
                </c:pt>
                <c:pt idx="128">
                  <c:v>760.60937000000001</c:v>
                </c:pt>
                <c:pt idx="129">
                  <c:v>760.58934999999997</c:v>
                </c:pt>
                <c:pt idx="130">
                  <c:v>760.59301000000005</c:v>
                </c:pt>
                <c:pt idx="131">
                  <c:v>760.60600999999997</c:v>
                </c:pt>
                <c:pt idx="132">
                  <c:v>760.60942999999997</c:v>
                </c:pt>
                <c:pt idx="133">
                  <c:v>760.57672000000002</c:v>
                </c:pt>
                <c:pt idx="134">
                  <c:v>760.59813999999994</c:v>
                </c:pt>
                <c:pt idx="135">
                  <c:v>760.58592999999996</c:v>
                </c:pt>
                <c:pt idx="136">
                  <c:v>760.60913000000005</c:v>
                </c:pt>
                <c:pt idx="137">
                  <c:v>760.61383000000001</c:v>
                </c:pt>
                <c:pt idx="138">
                  <c:v>760.59765000000004</c:v>
                </c:pt>
                <c:pt idx="139">
                  <c:v>760.61321999999996</c:v>
                </c:pt>
                <c:pt idx="140">
                  <c:v>760.60619999999994</c:v>
                </c:pt>
                <c:pt idx="141">
                  <c:v>760.60619999999994</c:v>
                </c:pt>
                <c:pt idx="142">
                  <c:v>760.58416</c:v>
                </c:pt>
                <c:pt idx="143">
                  <c:v>760.58678999999995</c:v>
                </c:pt>
                <c:pt idx="144">
                  <c:v>760.56908999999996</c:v>
                </c:pt>
                <c:pt idx="145">
                  <c:v>760.58501999999999</c:v>
                </c:pt>
                <c:pt idx="146">
                  <c:v>760.60095000000001</c:v>
                </c:pt>
                <c:pt idx="147">
                  <c:v>760.57988999999998</c:v>
                </c:pt>
                <c:pt idx="148">
                  <c:v>760.57208000000003</c:v>
                </c:pt>
                <c:pt idx="149">
                  <c:v>760.59343999999999</c:v>
                </c:pt>
                <c:pt idx="150">
                  <c:v>760.61053000000004</c:v>
                </c:pt>
                <c:pt idx="151">
                  <c:v>760.59984999999995</c:v>
                </c:pt>
                <c:pt idx="152">
                  <c:v>760.59380999999996</c:v>
                </c:pt>
                <c:pt idx="153">
                  <c:v>760.60571000000004</c:v>
                </c:pt>
                <c:pt idx="154">
                  <c:v>760.64513999999997</c:v>
                </c:pt>
                <c:pt idx="155">
                  <c:v>760.59149000000002</c:v>
                </c:pt>
                <c:pt idx="156">
                  <c:v>760.60064</c:v>
                </c:pt>
                <c:pt idx="157">
                  <c:v>760.60406</c:v>
                </c:pt>
                <c:pt idx="158">
                  <c:v>760.60968000000003</c:v>
                </c:pt>
                <c:pt idx="159">
                  <c:v>760.61309000000006</c:v>
                </c:pt>
                <c:pt idx="160">
                  <c:v>760.62329</c:v>
                </c:pt>
                <c:pt idx="161">
                  <c:v>760.64880000000005</c:v>
                </c:pt>
                <c:pt idx="162">
                  <c:v>760.60076000000004</c:v>
                </c:pt>
                <c:pt idx="163">
                  <c:v>760.63298999999995</c:v>
                </c:pt>
                <c:pt idx="164">
                  <c:v>760.63036999999997</c:v>
                </c:pt>
                <c:pt idx="165">
                  <c:v>760.61168999999995</c:v>
                </c:pt>
                <c:pt idx="166">
                  <c:v>760.64000999999996</c:v>
                </c:pt>
                <c:pt idx="167">
                  <c:v>760.63829999999996</c:v>
                </c:pt>
                <c:pt idx="168">
                  <c:v>760.63989000000004</c:v>
                </c:pt>
                <c:pt idx="169">
                  <c:v>760.62365</c:v>
                </c:pt>
                <c:pt idx="170">
                  <c:v>760.63165000000004</c:v>
                </c:pt>
                <c:pt idx="171">
                  <c:v>760.63469999999995</c:v>
                </c:pt>
                <c:pt idx="172">
                  <c:v>760.65782999999999</c:v>
                </c:pt>
                <c:pt idx="173">
                  <c:v>760.65239999999994</c:v>
                </c:pt>
                <c:pt idx="174">
                  <c:v>760.66216999999995</c:v>
                </c:pt>
                <c:pt idx="175">
                  <c:v>760.68182000000002</c:v>
                </c:pt>
                <c:pt idx="176">
                  <c:v>760.65368000000001</c:v>
                </c:pt>
                <c:pt idx="177">
                  <c:v>760.65282999999999</c:v>
                </c:pt>
                <c:pt idx="178">
                  <c:v>760.67456000000004</c:v>
                </c:pt>
                <c:pt idx="179">
                  <c:v>760.66125</c:v>
                </c:pt>
                <c:pt idx="180">
                  <c:v>760.68016999999998</c:v>
                </c:pt>
                <c:pt idx="181">
                  <c:v>760.65814</c:v>
                </c:pt>
                <c:pt idx="182">
                  <c:v>760.65868999999998</c:v>
                </c:pt>
                <c:pt idx="183">
                  <c:v>760.66619000000003</c:v>
                </c:pt>
                <c:pt idx="184">
                  <c:v>760.64062000000001</c:v>
                </c:pt>
                <c:pt idx="185">
                  <c:v>760.64044000000001</c:v>
                </c:pt>
                <c:pt idx="186">
                  <c:v>760.65679</c:v>
                </c:pt>
                <c:pt idx="187">
                  <c:v>760.63592000000006</c:v>
                </c:pt>
                <c:pt idx="188">
                  <c:v>760.65233999999998</c:v>
                </c:pt>
                <c:pt idx="189">
                  <c:v>760.64586999999995</c:v>
                </c:pt>
                <c:pt idx="190">
                  <c:v>760.64611000000002</c:v>
                </c:pt>
                <c:pt idx="191">
                  <c:v>760.64575000000002</c:v>
                </c:pt>
                <c:pt idx="192">
                  <c:v>760.59869000000003</c:v>
                </c:pt>
                <c:pt idx="193">
                  <c:v>760.61346000000003</c:v>
                </c:pt>
                <c:pt idx="194">
                  <c:v>760.62255000000005</c:v>
                </c:pt>
                <c:pt idx="195">
                  <c:v>760.60473000000002</c:v>
                </c:pt>
                <c:pt idx="196">
                  <c:v>760.60997999999995</c:v>
                </c:pt>
                <c:pt idx="197">
                  <c:v>760.59740999999997</c:v>
                </c:pt>
                <c:pt idx="198">
                  <c:v>760.58325000000002</c:v>
                </c:pt>
                <c:pt idx="199">
                  <c:v>760.57122000000004</c:v>
                </c:pt>
                <c:pt idx="200">
                  <c:v>760.56524000000002</c:v>
                </c:pt>
                <c:pt idx="201">
                  <c:v>760.55071999999996</c:v>
                </c:pt>
                <c:pt idx="202">
                  <c:v>760.55571999999995</c:v>
                </c:pt>
                <c:pt idx="203">
                  <c:v>760.57030999999995</c:v>
                </c:pt>
                <c:pt idx="204">
                  <c:v>760.58117000000004</c:v>
                </c:pt>
                <c:pt idx="205">
                  <c:v>760.59105999999997</c:v>
                </c:pt>
                <c:pt idx="206">
                  <c:v>760.5675</c:v>
                </c:pt>
                <c:pt idx="207">
                  <c:v>760.59398999999996</c:v>
                </c:pt>
                <c:pt idx="208">
                  <c:v>760.54467</c:v>
                </c:pt>
                <c:pt idx="209">
                  <c:v>760.56951000000004</c:v>
                </c:pt>
                <c:pt idx="210">
                  <c:v>760.59271000000001</c:v>
                </c:pt>
                <c:pt idx="211">
                  <c:v>760.59429</c:v>
                </c:pt>
                <c:pt idx="212">
                  <c:v>760.60649999999998</c:v>
                </c:pt>
                <c:pt idx="213">
                  <c:v>760.62463000000002</c:v>
                </c:pt>
                <c:pt idx="214">
                  <c:v>760.62603000000001</c:v>
                </c:pt>
                <c:pt idx="215">
                  <c:v>760.63940000000002</c:v>
                </c:pt>
                <c:pt idx="216">
                  <c:v>760.63836000000003</c:v>
                </c:pt>
                <c:pt idx="217">
                  <c:v>760.65508999999997</c:v>
                </c:pt>
                <c:pt idx="218">
                  <c:v>760.69055000000003</c:v>
                </c:pt>
                <c:pt idx="219">
                  <c:v>760.67436999999995</c:v>
                </c:pt>
                <c:pt idx="220">
                  <c:v>760.73693000000003</c:v>
                </c:pt>
                <c:pt idx="221">
                  <c:v>760.70281</c:v>
                </c:pt>
                <c:pt idx="222">
                  <c:v>760.73271999999997</c:v>
                </c:pt>
                <c:pt idx="223">
                  <c:v>760.72325999999998</c:v>
                </c:pt>
                <c:pt idx="224">
                  <c:v>760.75108999999998</c:v>
                </c:pt>
                <c:pt idx="225">
                  <c:v>760.76220000000001</c:v>
                </c:pt>
                <c:pt idx="226">
                  <c:v>760.74162999999999</c:v>
                </c:pt>
                <c:pt idx="227">
                  <c:v>760.71696999999995</c:v>
                </c:pt>
                <c:pt idx="228">
                  <c:v>760.73271999999997</c:v>
                </c:pt>
                <c:pt idx="229">
                  <c:v>760.69915000000003</c:v>
                </c:pt>
                <c:pt idx="230">
                  <c:v>760.70599000000004</c:v>
                </c:pt>
                <c:pt idx="231">
                  <c:v>760.71307000000002</c:v>
                </c:pt>
                <c:pt idx="232">
                  <c:v>760.67352000000005</c:v>
                </c:pt>
                <c:pt idx="233">
                  <c:v>760.67492000000004</c:v>
                </c:pt>
                <c:pt idx="234">
                  <c:v>760.70275000000004</c:v>
                </c:pt>
                <c:pt idx="235">
                  <c:v>760.69170999999994</c:v>
                </c:pt>
                <c:pt idx="236">
                  <c:v>760.66656</c:v>
                </c:pt>
                <c:pt idx="237">
                  <c:v>760.66912000000002</c:v>
                </c:pt>
                <c:pt idx="238">
                  <c:v>760.66795999999999</c:v>
                </c:pt>
                <c:pt idx="239">
                  <c:v>760.65837999999997</c:v>
                </c:pt>
                <c:pt idx="240">
                  <c:v>760.63031000000001</c:v>
                </c:pt>
                <c:pt idx="241">
                  <c:v>760.64984000000004</c:v>
                </c:pt>
                <c:pt idx="242">
                  <c:v>760.65704000000005</c:v>
                </c:pt>
                <c:pt idx="243">
                  <c:v>760.64842999999996</c:v>
                </c:pt>
                <c:pt idx="244">
                  <c:v>760.65502000000004</c:v>
                </c:pt>
                <c:pt idx="245">
                  <c:v>760.65746999999999</c:v>
                </c:pt>
                <c:pt idx="246">
                  <c:v>760.68475000000001</c:v>
                </c:pt>
                <c:pt idx="247">
                  <c:v>760.66632000000004</c:v>
                </c:pt>
                <c:pt idx="248">
                  <c:v>760.67596000000003</c:v>
                </c:pt>
                <c:pt idx="249">
                  <c:v>760.62108999999998</c:v>
                </c:pt>
                <c:pt idx="250">
                  <c:v>760.63243999999997</c:v>
                </c:pt>
                <c:pt idx="251">
                  <c:v>760.61717999999996</c:v>
                </c:pt>
                <c:pt idx="252">
                  <c:v>760.62523999999996</c:v>
                </c:pt>
                <c:pt idx="253">
                  <c:v>760.63640999999996</c:v>
                </c:pt>
                <c:pt idx="254">
                  <c:v>760.62303999999995</c:v>
                </c:pt>
                <c:pt idx="255">
                  <c:v>760.64202</c:v>
                </c:pt>
                <c:pt idx="256">
                  <c:v>760.61266999999998</c:v>
                </c:pt>
                <c:pt idx="257">
                  <c:v>760.61595999999997</c:v>
                </c:pt>
                <c:pt idx="258">
                  <c:v>760.62036000000001</c:v>
                </c:pt>
                <c:pt idx="259">
                  <c:v>760.65179000000001</c:v>
                </c:pt>
                <c:pt idx="260">
                  <c:v>760.62603000000001</c:v>
                </c:pt>
                <c:pt idx="261">
                  <c:v>760.60551999999996</c:v>
                </c:pt>
                <c:pt idx="262">
                  <c:v>760.63903000000005</c:v>
                </c:pt>
                <c:pt idx="263">
                  <c:v>760.63256000000001</c:v>
                </c:pt>
                <c:pt idx="264">
                  <c:v>760.63023999999996</c:v>
                </c:pt>
                <c:pt idx="265">
                  <c:v>760.64958999999999</c:v>
                </c:pt>
                <c:pt idx="266">
                  <c:v>760.64648</c:v>
                </c:pt>
                <c:pt idx="267">
                  <c:v>760.67236000000003</c:v>
                </c:pt>
                <c:pt idx="268">
                  <c:v>760.67907000000002</c:v>
                </c:pt>
                <c:pt idx="269">
                  <c:v>760.67187000000001</c:v>
                </c:pt>
                <c:pt idx="270">
                  <c:v>760.66717000000006</c:v>
                </c:pt>
                <c:pt idx="271">
                  <c:v>760.69036000000006</c:v>
                </c:pt>
                <c:pt idx="272">
                  <c:v>760.67309</c:v>
                </c:pt>
                <c:pt idx="273">
                  <c:v>760.65562999999997</c:v>
                </c:pt>
                <c:pt idx="274">
                  <c:v>760.65819999999997</c:v>
                </c:pt>
                <c:pt idx="275">
                  <c:v>760.65746999999999</c:v>
                </c:pt>
                <c:pt idx="276">
                  <c:v>760.67181000000005</c:v>
                </c:pt>
                <c:pt idx="277">
                  <c:v>760.66368999999997</c:v>
                </c:pt>
                <c:pt idx="278">
                  <c:v>760.66179999999997</c:v>
                </c:pt>
                <c:pt idx="279">
                  <c:v>760.65837999999997</c:v>
                </c:pt>
                <c:pt idx="280">
                  <c:v>760.65679</c:v>
                </c:pt>
                <c:pt idx="281">
                  <c:v>760.67755</c:v>
                </c:pt>
                <c:pt idx="282">
                  <c:v>760.67241999999999</c:v>
                </c:pt>
                <c:pt idx="283">
                  <c:v>760.66088000000002</c:v>
                </c:pt>
                <c:pt idx="284">
                  <c:v>760.65911000000006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D5E-439A-BDA3-1764A79BE7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  <c:max val="0.66390000000000016"/>
          <c:min val="0.6580000000000001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;@" sourceLinked="0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  <c:majorUnit val="1.0000000000000002E-3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</a:t>
                </a:r>
                <a:r>
                  <a:rPr lang="en-US" baseline="0"/>
                  <a:t> (mbar)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6303377838639738"/>
          <c:y val="4.0667261426255555E-2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64980287469685"/>
          <c:y val="3.2312928417922E-2"/>
          <c:w val="0.71688563961046536"/>
          <c:h val="0.8244353859198826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Sheet1!$B$2:$B$10000</c:f>
              <c:numCache>
                <c:formatCode>h:mm:ss</c:formatCode>
                <c:ptCount val="9999"/>
                <c:pt idx="0">
                  <c:v>0.6434375</c:v>
                </c:pt>
                <c:pt idx="1">
                  <c:v>0.64344907407407403</c:v>
                </c:pt>
                <c:pt idx="2">
                  <c:v>0.64346064814814818</c:v>
                </c:pt>
                <c:pt idx="3">
                  <c:v>0.64347222222222222</c:v>
                </c:pt>
                <c:pt idx="4">
                  <c:v>0.64348379629629626</c:v>
                </c:pt>
                <c:pt idx="5">
                  <c:v>0.64349537037037041</c:v>
                </c:pt>
                <c:pt idx="6">
                  <c:v>0.64350694444444445</c:v>
                </c:pt>
                <c:pt idx="7">
                  <c:v>0.64351851851851849</c:v>
                </c:pt>
                <c:pt idx="8">
                  <c:v>0.64353009259259253</c:v>
                </c:pt>
                <c:pt idx="9">
                  <c:v>0.64354166666666668</c:v>
                </c:pt>
                <c:pt idx="10">
                  <c:v>0.64355324074074072</c:v>
                </c:pt>
                <c:pt idx="11">
                  <c:v>0.64356481481481487</c:v>
                </c:pt>
                <c:pt idx="12">
                  <c:v>0.64357638888888891</c:v>
                </c:pt>
                <c:pt idx="13">
                  <c:v>0.64358796296296295</c:v>
                </c:pt>
                <c:pt idx="14">
                  <c:v>0.64359953703703698</c:v>
                </c:pt>
                <c:pt idx="15">
                  <c:v>0.64361111111111113</c:v>
                </c:pt>
                <c:pt idx="16">
                  <c:v>0.64362268518518517</c:v>
                </c:pt>
                <c:pt idx="17">
                  <c:v>0.64363425925925932</c:v>
                </c:pt>
                <c:pt idx="18">
                  <c:v>0.64364583333333336</c:v>
                </c:pt>
                <c:pt idx="19">
                  <c:v>0.6436574074074074</c:v>
                </c:pt>
                <c:pt idx="20">
                  <c:v>0.64366898148148144</c:v>
                </c:pt>
                <c:pt idx="21">
                  <c:v>0.64368055555555559</c:v>
                </c:pt>
                <c:pt idx="22">
                  <c:v>0.64369212962962963</c:v>
                </c:pt>
                <c:pt idx="23">
                  <c:v>0.64370370370370367</c:v>
                </c:pt>
                <c:pt idx="24">
                  <c:v>0.64371527777777782</c:v>
                </c:pt>
                <c:pt idx="25">
                  <c:v>0.64372685185185186</c:v>
                </c:pt>
                <c:pt idx="26">
                  <c:v>0.64373842592592589</c:v>
                </c:pt>
                <c:pt idx="27">
                  <c:v>0.64374999999999993</c:v>
                </c:pt>
                <c:pt idx="28">
                  <c:v>0.64376157407407408</c:v>
                </c:pt>
                <c:pt idx="29">
                  <c:v>0.64377314814814812</c:v>
                </c:pt>
                <c:pt idx="30">
                  <c:v>0.64378472222222227</c:v>
                </c:pt>
                <c:pt idx="31">
                  <c:v>0.64378472222222227</c:v>
                </c:pt>
                <c:pt idx="32">
                  <c:v>0.64379629629629631</c:v>
                </c:pt>
                <c:pt idx="33">
                  <c:v>0.64380787037037035</c:v>
                </c:pt>
                <c:pt idx="34">
                  <c:v>0.64381944444444439</c:v>
                </c:pt>
                <c:pt idx="35">
                  <c:v>0.64383101851851854</c:v>
                </c:pt>
                <c:pt idx="36">
                  <c:v>0.64384259259259258</c:v>
                </c:pt>
                <c:pt idx="37">
                  <c:v>0.64385416666666673</c:v>
                </c:pt>
                <c:pt idx="38">
                  <c:v>0.64386574074074077</c:v>
                </c:pt>
                <c:pt idx="39">
                  <c:v>0.64387731481481481</c:v>
                </c:pt>
                <c:pt idx="40">
                  <c:v>0.64388888888888884</c:v>
                </c:pt>
                <c:pt idx="41">
                  <c:v>0.64390046296296299</c:v>
                </c:pt>
                <c:pt idx="42">
                  <c:v>0.64391203703703703</c:v>
                </c:pt>
                <c:pt idx="43">
                  <c:v>0.64392361111111118</c:v>
                </c:pt>
                <c:pt idx="44">
                  <c:v>0.64393518518518522</c:v>
                </c:pt>
                <c:pt idx="45">
                  <c:v>0.64394675925925926</c:v>
                </c:pt>
                <c:pt idx="46">
                  <c:v>0.64435185185185184</c:v>
                </c:pt>
                <c:pt idx="47">
                  <c:v>0.64436342592592599</c:v>
                </c:pt>
                <c:pt idx="48">
                  <c:v>0.64437500000000003</c:v>
                </c:pt>
                <c:pt idx="49">
                  <c:v>0.64438657407407407</c:v>
                </c:pt>
                <c:pt idx="50">
                  <c:v>0.64439814814814811</c:v>
                </c:pt>
                <c:pt idx="51">
                  <c:v>0.64440972222222215</c:v>
                </c:pt>
                <c:pt idx="52">
                  <c:v>0.6444212962962963</c:v>
                </c:pt>
                <c:pt idx="53">
                  <c:v>0.64443287037037034</c:v>
                </c:pt>
                <c:pt idx="54">
                  <c:v>0.64443287037037034</c:v>
                </c:pt>
                <c:pt idx="55">
                  <c:v>0.64444444444444449</c:v>
                </c:pt>
                <c:pt idx="56">
                  <c:v>0.64445601851851853</c:v>
                </c:pt>
                <c:pt idx="57">
                  <c:v>0.64446759259259256</c:v>
                </c:pt>
                <c:pt idx="58">
                  <c:v>0.6444791666666666</c:v>
                </c:pt>
                <c:pt idx="59">
                  <c:v>0.64449074074074075</c:v>
                </c:pt>
                <c:pt idx="60">
                  <c:v>0.64450231481481479</c:v>
                </c:pt>
                <c:pt idx="61">
                  <c:v>0.64451388888888894</c:v>
                </c:pt>
                <c:pt idx="62">
                  <c:v>0.64452546296296298</c:v>
                </c:pt>
                <c:pt idx="63">
                  <c:v>0.64453703703703702</c:v>
                </c:pt>
                <c:pt idx="64">
                  <c:v>0.64454861111111106</c:v>
                </c:pt>
                <c:pt idx="65">
                  <c:v>0.64456018518518521</c:v>
                </c:pt>
                <c:pt idx="66">
                  <c:v>0.64457175925925925</c:v>
                </c:pt>
                <c:pt idx="67">
                  <c:v>0.6445833333333334</c:v>
                </c:pt>
                <c:pt idx="68">
                  <c:v>0.64459490740740744</c:v>
                </c:pt>
                <c:pt idx="69">
                  <c:v>0.64460648148148147</c:v>
                </c:pt>
                <c:pt idx="70">
                  <c:v>0.64461805555555551</c:v>
                </c:pt>
                <c:pt idx="71">
                  <c:v>0.64462962962962966</c:v>
                </c:pt>
                <c:pt idx="72">
                  <c:v>0.6446412037037037</c:v>
                </c:pt>
                <c:pt idx="73">
                  <c:v>0.64465277777777785</c:v>
                </c:pt>
                <c:pt idx="74">
                  <c:v>0.64466435185185189</c:v>
                </c:pt>
                <c:pt idx="75">
                  <c:v>0.64467592592592593</c:v>
                </c:pt>
                <c:pt idx="76">
                  <c:v>0.64468749999999997</c:v>
                </c:pt>
                <c:pt idx="77">
                  <c:v>0.64469907407407401</c:v>
                </c:pt>
                <c:pt idx="78">
                  <c:v>0.64471064814814816</c:v>
                </c:pt>
                <c:pt idx="79">
                  <c:v>0.6447222222222222</c:v>
                </c:pt>
                <c:pt idx="80">
                  <c:v>0.64473379629629635</c:v>
                </c:pt>
                <c:pt idx="81">
                  <c:v>0.64474537037037039</c:v>
                </c:pt>
                <c:pt idx="82">
                  <c:v>0.64475694444444442</c:v>
                </c:pt>
                <c:pt idx="83">
                  <c:v>0.64476851851851846</c:v>
                </c:pt>
                <c:pt idx="84">
                  <c:v>0.64478009259259261</c:v>
                </c:pt>
                <c:pt idx="85">
                  <c:v>0.64479166666666665</c:v>
                </c:pt>
                <c:pt idx="86">
                  <c:v>0.6448032407407408</c:v>
                </c:pt>
                <c:pt idx="87">
                  <c:v>0.64481481481481484</c:v>
                </c:pt>
                <c:pt idx="88">
                  <c:v>0.64482638888888888</c:v>
                </c:pt>
                <c:pt idx="89">
                  <c:v>0.64483796296296292</c:v>
                </c:pt>
                <c:pt idx="90">
                  <c:v>0.64520833333333327</c:v>
                </c:pt>
                <c:pt idx="91">
                  <c:v>0.64521990740740742</c:v>
                </c:pt>
                <c:pt idx="92">
                  <c:v>0.64523148148148146</c:v>
                </c:pt>
                <c:pt idx="93">
                  <c:v>0.64524305555555561</c:v>
                </c:pt>
                <c:pt idx="94">
                  <c:v>0.64525462962962965</c:v>
                </c:pt>
                <c:pt idx="95">
                  <c:v>0.64526620370370369</c:v>
                </c:pt>
                <c:pt idx="96">
                  <c:v>0.64527777777777773</c:v>
                </c:pt>
                <c:pt idx="97">
                  <c:v>0.64527777777777773</c:v>
                </c:pt>
                <c:pt idx="98">
                  <c:v>0.64528935185185188</c:v>
                </c:pt>
                <c:pt idx="99">
                  <c:v>0.64530092592592592</c:v>
                </c:pt>
                <c:pt idx="100">
                  <c:v>0.64531250000000007</c:v>
                </c:pt>
                <c:pt idx="101">
                  <c:v>0.64532407407407411</c:v>
                </c:pt>
                <c:pt idx="102">
                  <c:v>0.64533564814814814</c:v>
                </c:pt>
                <c:pt idx="103">
                  <c:v>0.64534722222222218</c:v>
                </c:pt>
                <c:pt idx="104">
                  <c:v>0.64535879629629633</c:v>
                </c:pt>
                <c:pt idx="105">
                  <c:v>0.64537037037037037</c:v>
                </c:pt>
                <c:pt idx="106">
                  <c:v>0.64538194444444441</c:v>
                </c:pt>
                <c:pt idx="107">
                  <c:v>0.64539351851851856</c:v>
                </c:pt>
                <c:pt idx="108">
                  <c:v>0.6454050925925926</c:v>
                </c:pt>
                <c:pt idx="109">
                  <c:v>0.64541666666666664</c:v>
                </c:pt>
                <c:pt idx="110">
                  <c:v>0.64542824074074068</c:v>
                </c:pt>
                <c:pt idx="111">
                  <c:v>0.64543981481481483</c:v>
                </c:pt>
                <c:pt idx="112">
                  <c:v>0.64545138888888887</c:v>
                </c:pt>
                <c:pt idx="113">
                  <c:v>0.64546296296296302</c:v>
                </c:pt>
                <c:pt idx="114">
                  <c:v>0.64547453703703705</c:v>
                </c:pt>
                <c:pt idx="115">
                  <c:v>0.64548611111111109</c:v>
                </c:pt>
                <c:pt idx="116">
                  <c:v>0.64549768518518513</c:v>
                </c:pt>
                <c:pt idx="117">
                  <c:v>0.64550925925925928</c:v>
                </c:pt>
                <c:pt idx="118">
                  <c:v>0.64552083333333332</c:v>
                </c:pt>
                <c:pt idx="119">
                  <c:v>0.64553240740740747</c:v>
                </c:pt>
                <c:pt idx="120">
                  <c:v>0.64554398148148151</c:v>
                </c:pt>
                <c:pt idx="121">
                  <c:v>0.64555555555555555</c:v>
                </c:pt>
                <c:pt idx="122">
                  <c:v>0.64556712962962959</c:v>
                </c:pt>
                <c:pt idx="123">
                  <c:v>0.64557870370370374</c:v>
                </c:pt>
                <c:pt idx="124">
                  <c:v>0.64559027777777778</c:v>
                </c:pt>
                <c:pt idx="125">
                  <c:v>0.64560185185185182</c:v>
                </c:pt>
                <c:pt idx="126">
                  <c:v>0.64561342592592597</c:v>
                </c:pt>
                <c:pt idx="127">
                  <c:v>0.645625</c:v>
                </c:pt>
                <c:pt idx="128">
                  <c:v>0.64563657407407404</c:v>
                </c:pt>
                <c:pt idx="129">
                  <c:v>0.64564814814814808</c:v>
                </c:pt>
                <c:pt idx="130">
                  <c:v>0.64565972222222223</c:v>
                </c:pt>
                <c:pt idx="131">
                  <c:v>0.64567129629629627</c:v>
                </c:pt>
                <c:pt idx="132">
                  <c:v>0.64568287037037042</c:v>
                </c:pt>
                <c:pt idx="133">
                  <c:v>0.64569444444444446</c:v>
                </c:pt>
                <c:pt idx="134">
                  <c:v>0.64623842592592595</c:v>
                </c:pt>
                <c:pt idx="135">
                  <c:v>0.64624999999999999</c:v>
                </c:pt>
                <c:pt idx="136">
                  <c:v>0.64626157407407414</c:v>
                </c:pt>
                <c:pt idx="137">
                  <c:v>0.64627314814814818</c:v>
                </c:pt>
                <c:pt idx="138">
                  <c:v>0.64628472222222222</c:v>
                </c:pt>
                <c:pt idx="139">
                  <c:v>0.64629629629629626</c:v>
                </c:pt>
                <c:pt idx="140">
                  <c:v>0.6463078703703703</c:v>
                </c:pt>
                <c:pt idx="141">
                  <c:v>0.64631944444444445</c:v>
                </c:pt>
                <c:pt idx="142">
                  <c:v>0.64633101851851849</c:v>
                </c:pt>
                <c:pt idx="143">
                  <c:v>0.64634259259259264</c:v>
                </c:pt>
                <c:pt idx="144">
                  <c:v>0.64635416666666667</c:v>
                </c:pt>
                <c:pt idx="145">
                  <c:v>0.64636574074074071</c:v>
                </c:pt>
                <c:pt idx="146">
                  <c:v>0.64636574074074071</c:v>
                </c:pt>
                <c:pt idx="147">
                  <c:v>0.64637731481481475</c:v>
                </c:pt>
                <c:pt idx="148">
                  <c:v>0.6463888888888889</c:v>
                </c:pt>
                <c:pt idx="149">
                  <c:v>0.64640046296296294</c:v>
                </c:pt>
                <c:pt idx="150">
                  <c:v>0.64641203703703709</c:v>
                </c:pt>
                <c:pt idx="151">
                  <c:v>0.64642361111111113</c:v>
                </c:pt>
                <c:pt idx="152">
                  <c:v>0.64643518518518517</c:v>
                </c:pt>
                <c:pt idx="153">
                  <c:v>0.64644675925925921</c:v>
                </c:pt>
                <c:pt idx="154">
                  <c:v>0.64645833333333336</c:v>
                </c:pt>
                <c:pt idx="155">
                  <c:v>0.6464699074074074</c:v>
                </c:pt>
                <c:pt idx="156">
                  <c:v>0.64648148148148155</c:v>
                </c:pt>
                <c:pt idx="157">
                  <c:v>0.64649305555555558</c:v>
                </c:pt>
                <c:pt idx="158">
                  <c:v>0.64650462962962962</c:v>
                </c:pt>
                <c:pt idx="159">
                  <c:v>0.64651620370370366</c:v>
                </c:pt>
                <c:pt idx="160">
                  <c:v>0.64652777777777781</c:v>
                </c:pt>
                <c:pt idx="161">
                  <c:v>0.64653935185185185</c:v>
                </c:pt>
                <c:pt idx="162">
                  <c:v>0.646550925925926</c:v>
                </c:pt>
                <c:pt idx="163">
                  <c:v>0.64656250000000004</c:v>
                </c:pt>
                <c:pt idx="164">
                  <c:v>0.64657407407407408</c:v>
                </c:pt>
                <c:pt idx="165">
                  <c:v>0.64658564814814812</c:v>
                </c:pt>
                <c:pt idx="166">
                  <c:v>0.64659722222222216</c:v>
                </c:pt>
                <c:pt idx="167">
                  <c:v>0.64660879629629631</c:v>
                </c:pt>
                <c:pt idx="168">
                  <c:v>0.64662037037037035</c:v>
                </c:pt>
                <c:pt idx="169">
                  <c:v>0.6466319444444445</c:v>
                </c:pt>
                <c:pt idx="170">
                  <c:v>0.64664351851851853</c:v>
                </c:pt>
                <c:pt idx="171">
                  <c:v>0.64665509259259257</c:v>
                </c:pt>
                <c:pt idx="172">
                  <c:v>0.64666666666666661</c:v>
                </c:pt>
                <c:pt idx="173">
                  <c:v>0.64667824074074076</c:v>
                </c:pt>
                <c:pt idx="174">
                  <c:v>0.6466898148148148</c:v>
                </c:pt>
                <c:pt idx="175">
                  <c:v>0.64670138888888895</c:v>
                </c:pt>
                <c:pt idx="176">
                  <c:v>0.64671296296296299</c:v>
                </c:pt>
                <c:pt idx="177">
                  <c:v>0.64672453703703703</c:v>
                </c:pt>
                <c:pt idx="178">
                  <c:v>0.64673611111111107</c:v>
                </c:pt>
                <c:pt idx="179">
                  <c:v>0.64711805555555557</c:v>
                </c:pt>
                <c:pt idx="180">
                  <c:v>0.64712962962962961</c:v>
                </c:pt>
                <c:pt idx="181">
                  <c:v>0.64714120370370376</c:v>
                </c:pt>
                <c:pt idx="182">
                  <c:v>0.6471527777777778</c:v>
                </c:pt>
                <c:pt idx="183">
                  <c:v>0.64716435185185184</c:v>
                </c:pt>
                <c:pt idx="184">
                  <c:v>0.64717592592592588</c:v>
                </c:pt>
                <c:pt idx="185">
                  <c:v>0.64718750000000003</c:v>
                </c:pt>
                <c:pt idx="186">
                  <c:v>0.64719907407407407</c:v>
                </c:pt>
                <c:pt idx="187">
                  <c:v>0.64721064814814822</c:v>
                </c:pt>
                <c:pt idx="188">
                  <c:v>0.64722222222222225</c:v>
                </c:pt>
                <c:pt idx="189">
                  <c:v>0.64723379629629629</c:v>
                </c:pt>
                <c:pt idx="190">
                  <c:v>0.64724537037037033</c:v>
                </c:pt>
                <c:pt idx="191">
                  <c:v>0.64725694444444437</c:v>
                </c:pt>
                <c:pt idx="192">
                  <c:v>0.64726851851851852</c:v>
                </c:pt>
                <c:pt idx="193">
                  <c:v>0.64728009259259256</c:v>
                </c:pt>
                <c:pt idx="194">
                  <c:v>0.64729166666666671</c:v>
                </c:pt>
                <c:pt idx="195">
                  <c:v>0.64730324074074075</c:v>
                </c:pt>
                <c:pt idx="196">
                  <c:v>0.64731481481481479</c:v>
                </c:pt>
                <c:pt idx="197">
                  <c:v>0.64732638888888883</c:v>
                </c:pt>
                <c:pt idx="198">
                  <c:v>0.64733796296296298</c:v>
                </c:pt>
                <c:pt idx="199">
                  <c:v>0.64734953703703701</c:v>
                </c:pt>
                <c:pt idx="200">
                  <c:v>0.64736111111111116</c:v>
                </c:pt>
                <c:pt idx="201">
                  <c:v>0.6473726851851852</c:v>
                </c:pt>
                <c:pt idx="202">
                  <c:v>0.64738425925925924</c:v>
                </c:pt>
                <c:pt idx="203">
                  <c:v>0.64739583333333328</c:v>
                </c:pt>
                <c:pt idx="204">
                  <c:v>0.64740740740740743</c:v>
                </c:pt>
                <c:pt idx="205">
                  <c:v>0.64741898148148147</c:v>
                </c:pt>
                <c:pt idx="206">
                  <c:v>0.64743055555555562</c:v>
                </c:pt>
                <c:pt idx="207">
                  <c:v>0.64743055555555562</c:v>
                </c:pt>
                <c:pt idx="208">
                  <c:v>0.64744212962962966</c:v>
                </c:pt>
                <c:pt idx="209">
                  <c:v>0.6474537037037037</c:v>
                </c:pt>
                <c:pt idx="210">
                  <c:v>0.64746527777777774</c:v>
                </c:pt>
                <c:pt idx="211">
                  <c:v>0.64747685185185189</c:v>
                </c:pt>
                <c:pt idx="212">
                  <c:v>0.64748842592592593</c:v>
                </c:pt>
                <c:pt idx="213">
                  <c:v>0.64749999999999996</c:v>
                </c:pt>
                <c:pt idx="214">
                  <c:v>0.64751157407407411</c:v>
                </c:pt>
                <c:pt idx="215">
                  <c:v>0.64752314814814815</c:v>
                </c:pt>
                <c:pt idx="216">
                  <c:v>0.64753472222222219</c:v>
                </c:pt>
                <c:pt idx="217">
                  <c:v>0.64754629629629623</c:v>
                </c:pt>
                <c:pt idx="218">
                  <c:v>0.64755787037037038</c:v>
                </c:pt>
                <c:pt idx="219">
                  <c:v>0.64756944444444442</c:v>
                </c:pt>
                <c:pt idx="220">
                  <c:v>0.64758101851851857</c:v>
                </c:pt>
                <c:pt idx="221">
                  <c:v>0.64759259259259261</c:v>
                </c:pt>
                <c:pt idx="222">
                  <c:v>0.64798611111111104</c:v>
                </c:pt>
                <c:pt idx="223">
                  <c:v>0.64799768518518519</c:v>
                </c:pt>
                <c:pt idx="224">
                  <c:v>0.64800925925925923</c:v>
                </c:pt>
                <c:pt idx="225">
                  <c:v>0.64802083333333338</c:v>
                </c:pt>
                <c:pt idx="226">
                  <c:v>0.64803240740740742</c:v>
                </c:pt>
                <c:pt idx="227">
                  <c:v>0.64804398148148146</c:v>
                </c:pt>
                <c:pt idx="228">
                  <c:v>0.6480555555555555</c:v>
                </c:pt>
                <c:pt idx="229">
                  <c:v>0.64806712962962965</c:v>
                </c:pt>
                <c:pt idx="230">
                  <c:v>0.64807870370370368</c:v>
                </c:pt>
                <c:pt idx="231">
                  <c:v>0.64809027777777783</c:v>
                </c:pt>
                <c:pt idx="232">
                  <c:v>0.64810185185185187</c:v>
                </c:pt>
                <c:pt idx="233">
                  <c:v>0.64811342592592591</c:v>
                </c:pt>
                <c:pt idx="234">
                  <c:v>0.64812499999999995</c:v>
                </c:pt>
                <c:pt idx="235">
                  <c:v>0.6481365740740741</c:v>
                </c:pt>
                <c:pt idx="236">
                  <c:v>0.64814814814814814</c:v>
                </c:pt>
                <c:pt idx="237">
                  <c:v>0.64815972222222229</c:v>
                </c:pt>
                <c:pt idx="238">
                  <c:v>0.64817129629629633</c:v>
                </c:pt>
                <c:pt idx="239">
                  <c:v>0.64818287037037037</c:v>
                </c:pt>
                <c:pt idx="240">
                  <c:v>0.64819444444444441</c:v>
                </c:pt>
                <c:pt idx="241">
                  <c:v>0.64820601851851845</c:v>
                </c:pt>
                <c:pt idx="242">
                  <c:v>0.6482175925925926</c:v>
                </c:pt>
                <c:pt idx="243">
                  <c:v>0.64822916666666663</c:v>
                </c:pt>
                <c:pt idx="244">
                  <c:v>0.64822916666666663</c:v>
                </c:pt>
                <c:pt idx="245">
                  <c:v>0.64824074074074078</c:v>
                </c:pt>
                <c:pt idx="246">
                  <c:v>0.64825231481481482</c:v>
                </c:pt>
                <c:pt idx="247">
                  <c:v>0.64826388888888886</c:v>
                </c:pt>
                <c:pt idx="248">
                  <c:v>0.6482754629629629</c:v>
                </c:pt>
                <c:pt idx="249">
                  <c:v>0.64828703703703705</c:v>
                </c:pt>
                <c:pt idx="250">
                  <c:v>0.64829861111111109</c:v>
                </c:pt>
                <c:pt idx="251">
                  <c:v>0.64831018518518524</c:v>
                </c:pt>
                <c:pt idx="252">
                  <c:v>0.64832175925925928</c:v>
                </c:pt>
                <c:pt idx="253">
                  <c:v>0.64833333333333332</c:v>
                </c:pt>
                <c:pt idx="254">
                  <c:v>0.64834490740740736</c:v>
                </c:pt>
                <c:pt idx="255">
                  <c:v>0.64835648148148151</c:v>
                </c:pt>
                <c:pt idx="256">
                  <c:v>0.64836805555555554</c:v>
                </c:pt>
                <c:pt idx="257">
                  <c:v>0.64837962962962969</c:v>
                </c:pt>
                <c:pt idx="258">
                  <c:v>0.64839120370370373</c:v>
                </c:pt>
                <c:pt idx="259">
                  <c:v>0.64840277777777777</c:v>
                </c:pt>
                <c:pt idx="260">
                  <c:v>0.64841435185185181</c:v>
                </c:pt>
                <c:pt idx="261">
                  <c:v>0.64842592592592596</c:v>
                </c:pt>
                <c:pt idx="262">
                  <c:v>0.6484375</c:v>
                </c:pt>
                <c:pt idx="263">
                  <c:v>0.64844907407407404</c:v>
                </c:pt>
                <c:pt idx="264">
                  <c:v>0.64846064814814819</c:v>
                </c:pt>
                <c:pt idx="265">
                  <c:v>0.64847222222222223</c:v>
                </c:pt>
              </c:numCache>
            </c:numRef>
          </c:xVal>
          <c:yVal>
            <c:numRef>
              <c:f>Sheet1!$C$2:$C$10000</c:f>
              <c:numCache>
                <c:formatCode>General</c:formatCode>
                <c:ptCount val="9999"/>
                <c:pt idx="0">
                  <c:v>35.090000000000003</c:v>
                </c:pt>
                <c:pt idx="1">
                  <c:v>34.99</c:v>
                </c:pt>
                <c:pt idx="2">
                  <c:v>35.07</c:v>
                </c:pt>
                <c:pt idx="3">
                  <c:v>35.33</c:v>
                </c:pt>
                <c:pt idx="4">
                  <c:v>35.53</c:v>
                </c:pt>
                <c:pt idx="5">
                  <c:v>35.75</c:v>
                </c:pt>
                <c:pt idx="6">
                  <c:v>35.35</c:v>
                </c:pt>
                <c:pt idx="7">
                  <c:v>35.630000000000003</c:v>
                </c:pt>
                <c:pt idx="8">
                  <c:v>35.85</c:v>
                </c:pt>
                <c:pt idx="9">
                  <c:v>35.51</c:v>
                </c:pt>
                <c:pt idx="10">
                  <c:v>35.270000000000003</c:v>
                </c:pt>
                <c:pt idx="11">
                  <c:v>35.39</c:v>
                </c:pt>
                <c:pt idx="12">
                  <c:v>35.15</c:v>
                </c:pt>
                <c:pt idx="13">
                  <c:v>35.409999999999997</c:v>
                </c:pt>
                <c:pt idx="14">
                  <c:v>35.29</c:v>
                </c:pt>
                <c:pt idx="15">
                  <c:v>35.29</c:v>
                </c:pt>
                <c:pt idx="16">
                  <c:v>35.31</c:v>
                </c:pt>
                <c:pt idx="17">
                  <c:v>35.07</c:v>
                </c:pt>
                <c:pt idx="18">
                  <c:v>34.950000000000003</c:v>
                </c:pt>
                <c:pt idx="19">
                  <c:v>34.950000000000003</c:v>
                </c:pt>
                <c:pt idx="20">
                  <c:v>35.049999999999997</c:v>
                </c:pt>
                <c:pt idx="21">
                  <c:v>34.79</c:v>
                </c:pt>
                <c:pt idx="22">
                  <c:v>34.869999999999997</c:v>
                </c:pt>
                <c:pt idx="23">
                  <c:v>34.729999999999997</c:v>
                </c:pt>
                <c:pt idx="24">
                  <c:v>34.75</c:v>
                </c:pt>
                <c:pt idx="25">
                  <c:v>34.67</c:v>
                </c:pt>
                <c:pt idx="26">
                  <c:v>34.49</c:v>
                </c:pt>
                <c:pt idx="27">
                  <c:v>34.450000000000003</c:v>
                </c:pt>
                <c:pt idx="28">
                  <c:v>34.590000000000003</c:v>
                </c:pt>
                <c:pt idx="29">
                  <c:v>34.409999999999997</c:v>
                </c:pt>
                <c:pt idx="30">
                  <c:v>34.53</c:v>
                </c:pt>
                <c:pt idx="31">
                  <c:v>34.53</c:v>
                </c:pt>
                <c:pt idx="32">
                  <c:v>34.67</c:v>
                </c:pt>
                <c:pt idx="33">
                  <c:v>34.590000000000003</c:v>
                </c:pt>
                <c:pt idx="34">
                  <c:v>34.71</c:v>
                </c:pt>
                <c:pt idx="35">
                  <c:v>34.630000000000003</c:v>
                </c:pt>
                <c:pt idx="36">
                  <c:v>34.67</c:v>
                </c:pt>
                <c:pt idx="37">
                  <c:v>34.51</c:v>
                </c:pt>
                <c:pt idx="38">
                  <c:v>34.61</c:v>
                </c:pt>
                <c:pt idx="39">
                  <c:v>34.49</c:v>
                </c:pt>
                <c:pt idx="40">
                  <c:v>34.81</c:v>
                </c:pt>
                <c:pt idx="41">
                  <c:v>35.15</c:v>
                </c:pt>
                <c:pt idx="42">
                  <c:v>35.39</c:v>
                </c:pt>
                <c:pt idx="43">
                  <c:v>35.29</c:v>
                </c:pt>
                <c:pt idx="44">
                  <c:v>35.229999999999997</c:v>
                </c:pt>
                <c:pt idx="45">
                  <c:v>35.229999999999997</c:v>
                </c:pt>
                <c:pt idx="46">
                  <c:v>35.630000000000003</c:v>
                </c:pt>
                <c:pt idx="47">
                  <c:v>35.71</c:v>
                </c:pt>
                <c:pt idx="48">
                  <c:v>35.89</c:v>
                </c:pt>
                <c:pt idx="49">
                  <c:v>35.89</c:v>
                </c:pt>
                <c:pt idx="50">
                  <c:v>35.69</c:v>
                </c:pt>
                <c:pt idx="51">
                  <c:v>35.630000000000003</c:v>
                </c:pt>
                <c:pt idx="52">
                  <c:v>35.81</c:v>
                </c:pt>
                <c:pt idx="53">
                  <c:v>35.71</c:v>
                </c:pt>
                <c:pt idx="54">
                  <c:v>35.729999999999997</c:v>
                </c:pt>
                <c:pt idx="55">
                  <c:v>35.81</c:v>
                </c:pt>
                <c:pt idx="56">
                  <c:v>35.79</c:v>
                </c:pt>
                <c:pt idx="57">
                  <c:v>35.69</c:v>
                </c:pt>
                <c:pt idx="58">
                  <c:v>35.79</c:v>
                </c:pt>
                <c:pt idx="59">
                  <c:v>35.270000000000003</c:v>
                </c:pt>
                <c:pt idx="60">
                  <c:v>35.33</c:v>
                </c:pt>
                <c:pt idx="61">
                  <c:v>36.19</c:v>
                </c:pt>
                <c:pt idx="62">
                  <c:v>36.31</c:v>
                </c:pt>
                <c:pt idx="63">
                  <c:v>36.39</c:v>
                </c:pt>
                <c:pt idx="64">
                  <c:v>36.69</c:v>
                </c:pt>
                <c:pt idx="65">
                  <c:v>36.630000000000003</c:v>
                </c:pt>
                <c:pt idx="66">
                  <c:v>36.71</c:v>
                </c:pt>
                <c:pt idx="67">
                  <c:v>37.21</c:v>
                </c:pt>
                <c:pt idx="68">
                  <c:v>36.590000000000003</c:v>
                </c:pt>
                <c:pt idx="69">
                  <c:v>36.39</c:v>
                </c:pt>
                <c:pt idx="70">
                  <c:v>35.85</c:v>
                </c:pt>
                <c:pt idx="71">
                  <c:v>35.950000000000003</c:v>
                </c:pt>
                <c:pt idx="72">
                  <c:v>35.869999999999997</c:v>
                </c:pt>
                <c:pt idx="73">
                  <c:v>35.909999999999997</c:v>
                </c:pt>
                <c:pt idx="74">
                  <c:v>35.89</c:v>
                </c:pt>
                <c:pt idx="75">
                  <c:v>36.450000000000003</c:v>
                </c:pt>
                <c:pt idx="76">
                  <c:v>36.369999999999997</c:v>
                </c:pt>
                <c:pt idx="77">
                  <c:v>36.57</c:v>
                </c:pt>
                <c:pt idx="78">
                  <c:v>36.61</c:v>
                </c:pt>
                <c:pt idx="79">
                  <c:v>36.590000000000003</c:v>
                </c:pt>
                <c:pt idx="80">
                  <c:v>36.549999999999997</c:v>
                </c:pt>
                <c:pt idx="81">
                  <c:v>36.29</c:v>
                </c:pt>
                <c:pt idx="82">
                  <c:v>35.93</c:v>
                </c:pt>
                <c:pt idx="83">
                  <c:v>35.93</c:v>
                </c:pt>
                <c:pt idx="84">
                  <c:v>35.47</c:v>
                </c:pt>
                <c:pt idx="85">
                  <c:v>35.57</c:v>
                </c:pt>
                <c:pt idx="86">
                  <c:v>35.57</c:v>
                </c:pt>
                <c:pt idx="87">
                  <c:v>35.75</c:v>
                </c:pt>
                <c:pt idx="88">
                  <c:v>35.869999999999997</c:v>
                </c:pt>
                <c:pt idx="89">
                  <c:v>35.81</c:v>
                </c:pt>
                <c:pt idx="90">
                  <c:v>37.270000000000003</c:v>
                </c:pt>
                <c:pt idx="91">
                  <c:v>37.25</c:v>
                </c:pt>
                <c:pt idx="92">
                  <c:v>37.57</c:v>
                </c:pt>
                <c:pt idx="93">
                  <c:v>36.97</c:v>
                </c:pt>
                <c:pt idx="94">
                  <c:v>36.61</c:v>
                </c:pt>
                <c:pt idx="95">
                  <c:v>36.69</c:v>
                </c:pt>
                <c:pt idx="96">
                  <c:v>36.25</c:v>
                </c:pt>
                <c:pt idx="97">
                  <c:v>36.47</c:v>
                </c:pt>
                <c:pt idx="98">
                  <c:v>36.090000000000003</c:v>
                </c:pt>
                <c:pt idx="99">
                  <c:v>36.17</c:v>
                </c:pt>
                <c:pt idx="100">
                  <c:v>35.729999999999997</c:v>
                </c:pt>
                <c:pt idx="101">
                  <c:v>36.15</c:v>
                </c:pt>
                <c:pt idx="102">
                  <c:v>36.47</c:v>
                </c:pt>
                <c:pt idx="103">
                  <c:v>36.369999999999997</c:v>
                </c:pt>
                <c:pt idx="104">
                  <c:v>36.39</c:v>
                </c:pt>
                <c:pt idx="105">
                  <c:v>36.39</c:v>
                </c:pt>
                <c:pt idx="106">
                  <c:v>36.75</c:v>
                </c:pt>
                <c:pt idx="107">
                  <c:v>36.590000000000003</c:v>
                </c:pt>
                <c:pt idx="108">
                  <c:v>36.67</c:v>
                </c:pt>
                <c:pt idx="109">
                  <c:v>36.99</c:v>
                </c:pt>
                <c:pt idx="110">
                  <c:v>36.69</c:v>
                </c:pt>
                <c:pt idx="111">
                  <c:v>36.99</c:v>
                </c:pt>
                <c:pt idx="112">
                  <c:v>36.81</c:v>
                </c:pt>
                <c:pt idx="113">
                  <c:v>36.75</c:v>
                </c:pt>
                <c:pt idx="114">
                  <c:v>36.69</c:v>
                </c:pt>
                <c:pt idx="115">
                  <c:v>36.630000000000003</c:v>
                </c:pt>
                <c:pt idx="116">
                  <c:v>36.409999999999997</c:v>
                </c:pt>
                <c:pt idx="117">
                  <c:v>36.590000000000003</c:v>
                </c:pt>
                <c:pt idx="118">
                  <c:v>36.53</c:v>
                </c:pt>
                <c:pt idx="119">
                  <c:v>36.47</c:v>
                </c:pt>
                <c:pt idx="120">
                  <c:v>36.53</c:v>
                </c:pt>
                <c:pt idx="121">
                  <c:v>36.450000000000003</c:v>
                </c:pt>
                <c:pt idx="122">
                  <c:v>36.590000000000003</c:v>
                </c:pt>
                <c:pt idx="123">
                  <c:v>36.450000000000003</c:v>
                </c:pt>
                <c:pt idx="124">
                  <c:v>36.33</c:v>
                </c:pt>
                <c:pt idx="125">
                  <c:v>36.369999999999997</c:v>
                </c:pt>
                <c:pt idx="126">
                  <c:v>36.369999999999997</c:v>
                </c:pt>
                <c:pt idx="127">
                  <c:v>36.229999999999997</c:v>
                </c:pt>
                <c:pt idx="128">
                  <c:v>36.450000000000003</c:v>
                </c:pt>
                <c:pt idx="129">
                  <c:v>36.43</c:v>
                </c:pt>
                <c:pt idx="130">
                  <c:v>36.590000000000003</c:v>
                </c:pt>
                <c:pt idx="131">
                  <c:v>36.909999999999997</c:v>
                </c:pt>
                <c:pt idx="132">
                  <c:v>36.93</c:v>
                </c:pt>
                <c:pt idx="133">
                  <c:v>36.85</c:v>
                </c:pt>
                <c:pt idx="134">
                  <c:v>35.71</c:v>
                </c:pt>
                <c:pt idx="135">
                  <c:v>35.79</c:v>
                </c:pt>
                <c:pt idx="136">
                  <c:v>35.729999999999997</c:v>
                </c:pt>
                <c:pt idx="137">
                  <c:v>35.81</c:v>
                </c:pt>
                <c:pt idx="138">
                  <c:v>35.57</c:v>
                </c:pt>
                <c:pt idx="139">
                  <c:v>35.49</c:v>
                </c:pt>
                <c:pt idx="140">
                  <c:v>35.15</c:v>
                </c:pt>
                <c:pt idx="141">
                  <c:v>34.85</c:v>
                </c:pt>
                <c:pt idx="142">
                  <c:v>34.79</c:v>
                </c:pt>
                <c:pt idx="143">
                  <c:v>34.81</c:v>
                </c:pt>
                <c:pt idx="144">
                  <c:v>35.29</c:v>
                </c:pt>
                <c:pt idx="145">
                  <c:v>34.75</c:v>
                </c:pt>
                <c:pt idx="146">
                  <c:v>34.869999999999997</c:v>
                </c:pt>
                <c:pt idx="147">
                  <c:v>34.71</c:v>
                </c:pt>
                <c:pt idx="148">
                  <c:v>34.75</c:v>
                </c:pt>
                <c:pt idx="149">
                  <c:v>34.630000000000003</c:v>
                </c:pt>
                <c:pt idx="150">
                  <c:v>34.89</c:v>
                </c:pt>
                <c:pt idx="151">
                  <c:v>35.07</c:v>
                </c:pt>
                <c:pt idx="152">
                  <c:v>35.090000000000003</c:v>
                </c:pt>
                <c:pt idx="153">
                  <c:v>34.99</c:v>
                </c:pt>
                <c:pt idx="154">
                  <c:v>35.17</c:v>
                </c:pt>
                <c:pt idx="155">
                  <c:v>35.15</c:v>
                </c:pt>
                <c:pt idx="156">
                  <c:v>34.83</c:v>
                </c:pt>
                <c:pt idx="157">
                  <c:v>35.15</c:v>
                </c:pt>
                <c:pt idx="158">
                  <c:v>35.229999999999997</c:v>
                </c:pt>
                <c:pt idx="159">
                  <c:v>34.950000000000003</c:v>
                </c:pt>
                <c:pt idx="160">
                  <c:v>34.93</c:v>
                </c:pt>
                <c:pt idx="161">
                  <c:v>34.729999999999997</c:v>
                </c:pt>
                <c:pt idx="162">
                  <c:v>34.549999999999997</c:v>
                </c:pt>
                <c:pt idx="163">
                  <c:v>34.75</c:v>
                </c:pt>
                <c:pt idx="164">
                  <c:v>34.67</c:v>
                </c:pt>
                <c:pt idx="165">
                  <c:v>34.69</c:v>
                </c:pt>
                <c:pt idx="166">
                  <c:v>34.53</c:v>
                </c:pt>
                <c:pt idx="167">
                  <c:v>34.729999999999997</c:v>
                </c:pt>
                <c:pt idx="168">
                  <c:v>34.81</c:v>
                </c:pt>
                <c:pt idx="169">
                  <c:v>34.53</c:v>
                </c:pt>
                <c:pt idx="170">
                  <c:v>34.69</c:v>
                </c:pt>
                <c:pt idx="171">
                  <c:v>34.51</c:v>
                </c:pt>
                <c:pt idx="172">
                  <c:v>34.61</c:v>
                </c:pt>
                <c:pt idx="173">
                  <c:v>34.75</c:v>
                </c:pt>
                <c:pt idx="174">
                  <c:v>34.83</c:v>
                </c:pt>
                <c:pt idx="175">
                  <c:v>34.57</c:v>
                </c:pt>
                <c:pt idx="176">
                  <c:v>34.590000000000003</c:v>
                </c:pt>
                <c:pt idx="177">
                  <c:v>34.49</c:v>
                </c:pt>
                <c:pt idx="178">
                  <c:v>34.369999999999997</c:v>
                </c:pt>
                <c:pt idx="179">
                  <c:v>34.89</c:v>
                </c:pt>
                <c:pt idx="180">
                  <c:v>34.89</c:v>
                </c:pt>
                <c:pt idx="181">
                  <c:v>34.950000000000003</c:v>
                </c:pt>
                <c:pt idx="182">
                  <c:v>34.93</c:v>
                </c:pt>
                <c:pt idx="183">
                  <c:v>34.950000000000003</c:v>
                </c:pt>
                <c:pt idx="184">
                  <c:v>34.950000000000003</c:v>
                </c:pt>
                <c:pt idx="185">
                  <c:v>35.01</c:v>
                </c:pt>
                <c:pt idx="186">
                  <c:v>34.869999999999997</c:v>
                </c:pt>
                <c:pt idx="187">
                  <c:v>34.99</c:v>
                </c:pt>
                <c:pt idx="188">
                  <c:v>35.17</c:v>
                </c:pt>
                <c:pt idx="189">
                  <c:v>34.99</c:v>
                </c:pt>
                <c:pt idx="190">
                  <c:v>34.97</c:v>
                </c:pt>
                <c:pt idx="191">
                  <c:v>35.11</c:v>
                </c:pt>
                <c:pt idx="192">
                  <c:v>35.17</c:v>
                </c:pt>
                <c:pt idx="193">
                  <c:v>35.090000000000003</c:v>
                </c:pt>
                <c:pt idx="194">
                  <c:v>35.369999999999997</c:v>
                </c:pt>
                <c:pt idx="195">
                  <c:v>35.15</c:v>
                </c:pt>
                <c:pt idx="196">
                  <c:v>35.090000000000003</c:v>
                </c:pt>
                <c:pt idx="197">
                  <c:v>35.11</c:v>
                </c:pt>
                <c:pt idx="198">
                  <c:v>35.31</c:v>
                </c:pt>
                <c:pt idx="199">
                  <c:v>35.15</c:v>
                </c:pt>
                <c:pt idx="200">
                  <c:v>34.869999999999997</c:v>
                </c:pt>
                <c:pt idx="201">
                  <c:v>35.07</c:v>
                </c:pt>
                <c:pt idx="202">
                  <c:v>35.33</c:v>
                </c:pt>
                <c:pt idx="203">
                  <c:v>35.33</c:v>
                </c:pt>
                <c:pt idx="204">
                  <c:v>35.03</c:v>
                </c:pt>
                <c:pt idx="205">
                  <c:v>35.01</c:v>
                </c:pt>
                <c:pt idx="206">
                  <c:v>34.93</c:v>
                </c:pt>
                <c:pt idx="207">
                  <c:v>34.61</c:v>
                </c:pt>
                <c:pt idx="208">
                  <c:v>34.81</c:v>
                </c:pt>
                <c:pt idx="209">
                  <c:v>34.89</c:v>
                </c:pt>
                <c:pt idx="210">
                  <c:v>34.909999999999997</c:v>
                </c:pt>
                <c:pt idx="211">
                  <c:v>34.81</c:v>
                </c:pt>
                <c:pt idx="212">
                  <c:v>34.950000000000003</c:v>
                </c:pt>
                <c:pt idx="213">
                  <c:v>34.909999999999997</c:v>
                </c:pt>
                <c:pt idx="214">
                  <c:v>34.75</c:v>
                </c:pt>
                <c:pt idx="215">
                  <c:v>34.79</c:v>
                </c:pt>
                <c:pt idx="216">
                  <c:v>34.89</c:v>
                </c:pt>
                <c:pt idx="217">
                  <c:v>35.049999999999997</c:v>
                </c:pt>
                <c:pt idx="218">
                  <c:v>35.43</c:v>
                </c:pt>
                <c:pt idx="219">
                  <c:v>35.130000000000003</c:v>
                </c:pt>
                <c:pt idx="220">
                  <c:v>35.03</c:v>
                </c:pt>
                <c:pt idx="221">
                  <c:v>35.01</c:v>
                </c:pt>
                <c:pt idx="222">
                  <c:v>34.79</c:v>
                </c:pt>
                <c:pt idx="223">
                  <c:v>34.590000000000003</c:v>
                </c:pt>
                <c:pt idx="224">
                  <c:v>33.81</c:v>
                </c:pt>
                <c:pt idx="225">
                  <c:v>33.909999999999997</c:v>
                </c:pt>
                <c:pt idx="226">
                  <c:v>33.81</c:v>
                </c:pt>
                <c:pt idx="227">
                  <c:v>33.69</c:v>
                </c:pt>
                <c:pt idx="228">
                  <c:v>34.130000000000003</c:v>
                </c:pt>
                <c:pt idx="229">
                  <c:v>33.71</c:v>
                </c:pt>
                <c:pt idx="230">
                  <c:v>34.11</c:v>
                </c:pt>
                <c:pt idx="231">
                  <c:v>34.090000000000003</c:v>
                </c:pt>
                <c:pt idx="232">
                  <c:v>34.130000000000003</c:v>
                </c:pt>
                <c:pt idx="233">
                  <c:v>33.909999999999997</c:v>
                </c:pt>
                <c:pt idx="234">
                  <c:v>33.89</c:v>
                </c:pt>
                <c:pt idx="235">
                  <c:v>33.89</c:v>
                </c:pt>
                <c:pt idx="236">
                  <c:v>33.79</c:v>
                </c:pt>
                <c:pt idx="237">
                  <c:v>33.89</c:v>
                </c:pt>
                <c:pt idx="238">
                  <c:v>33.630000000000003</c:v>
                </c:pt>
                <c:pt idx="239">
                  <c:v>33.69</c:v>
                </c:pt>
                <c:pt idx="240">
                  <c:v>34.049999999999997</c:v>
                </c:pt>
                <c:pt idx="241">
                  <c:v>34.450000000000003</c:v>
                </c:pt>
                <c:pt idx="242">
                  <c:v>34.369999999999997</c:v>
                </c:pt>
                <c:pt idx="243">
                  <c:v>34.630000000000003</c:v>
                </c:pt>
                <c:pt idx="244">
                  <c:v>34.67</c:v>
                </c:pt>
                <c:pt idx="245">
                  <c:v>34.49</c:v>
                </c:pt>
                <c:pt idx="246">
                  <c:v>34.19</c:v>
                </c:pt>
                <c:pt idx="247">
                  <c:v>34.229999999999997</c:v>
                </c:pt>
                <c:pt idx="248">
                  <c:v>33.85</c:v>
                </c:pt>
                <c:pt idx="249">
                  <c:v>33.69</c:v>
                </c:pt>
                <c:pt idx="250">
                  <c:v>33.57</c:v>
                </c:pt>
                <c:pt idx="251">
                  <c:v>33.57</c:v>
                </c:pt>
                <c:pt idx="252">
                  <c:v>34.07</c:v>
                </c:pt>
                <c:pt idx="253">
                  <c:v>33.97</c:v>
                </c:pt>
                <c:pt idx="254">
                  <c:v>33.89</c:v>
                </c:pt>
                <c:pt idx="255">
                  <c:v>33.369999999999997</c:v>
                </c:pt>
                <c:pt idx="256">
                  <c:v>33.229999999999997</c:v>
                </c:pt>
                <c:pt idx="257">
                  <c:v>33.090000000000003</c:v>
                </c:pt>
                <c:pt idx="258">
                  <c:v>33.15</c:v>
                </c:pt>
                <c:pt idx="259">
                  <c:v>33.43</c:v>
                </c:pt>
                <c:pt idx="260">
                  <c:v>33.43</c:v>
                </c:pt>
                <c:pt idx="261">
                  <c:v>33.17</c:v>
                </c:pt>
                <c:pt idx="262">
                  <c:v>33.229999999999997</c:v>
                </c:pt>
                <c:pt idx="263">
                  <c:v>33.49</c:v>
                </c:pt>
                <c:pt idx="264">
                  <c:v>33.89</c:v>
                </c:pt>
                <c:pt idx="265">
                  <c:v>33.49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68B-4BBC-B923-A9B92C77E024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Sheet1!$B$2:$B$10000</c:f>
              <c:numCache>
                <c:formatCode>h:mm:ss</c:formatCode>
                <c:ptCount val="9999"/>
                <c:pt idx="0">
                  <c:v>0.6434375</c:v>
                </c:pt>
                <c:pt idx="1">
                  <c:v>0.64344907407407403</c:v>
                </c:pt>
                <c:pt idx="2">
                  <c:v>0.64346064814814818</c:v>
                </c:pt>
                <c:pt idx="3">
                  <c:v>0.64347222222222222</c:v>
                </c:pt>
                <c:pt idx="4">
                  <c:v>0.64348379629629626</c:v>
                </c:pt>
                <c:pt idx="5">
                  <c:v>0.64349537037037041</c:v>
                </c:pt>
                <c:pt idx="6">
                  <c:v>0.64350694444444445</c:v>
                </c:pt>
                <c:pt idx="7">
                  <c:v>0.64351851851851849</c:v>
                </c:pt>
                <c:pt idx="8">
                  <c:v>0.64353009259259253</c:v>
                </c:pt>
                <c:pt idx="9">
                  <c:v>0.64354166666666668</c:v>
                </c:pt>
                <c:pt idx="10">
                  <c:v>0.64355324074074072</c:v>
                </c:pt>
                <c:pt idx="11">
                  <c:v>0.64356481481481487</c:v>
                </c:pt>
                <c:pt idx="12">
                  <c:v>0.64357638888888891</c:v>
                </c:pt>
                <c:pt idx="13">
                  <c:v>0.64358796296296295</c:v>
                </c:pt>
                <c:pt idx="14">
                  <c:v>0.64359953703703698</c:v>
                </c:pt>
                <c:pt idx="15">
                  <c:v>0.64361111111111113</c:v>
                </c:pt>
                <c:pt idx="16">
                  <c:v>0.64362268518518517</c:v>
                </c:pt>
                <c:pt idx="17">
                  <c:v>0.64363425925925932</c:v>
                </c:pt>
                <c:pt idx="18">
                  <c:v>0.64364583333333336</c:v>
                </c:pt>
                <c:pt idx="19">
                  <c:v>0.6436574074074074</c:v>
                </c:pt>
                <c:pt idx="20">
                  <c:v>0.64366898148148144</c:v>
                </c:pt>
                <c:pt idx="21">
                  <c:v>0.64368055555555559</c:v>
                </c:pt>
                <c:pt idx="22">
                  <c:v>0.64369212962962963</c:v>
                </c:pt>
                <c:pt idx="23">
                  <c:v>0.64370370370370367</c:v>
                </c:pt>
                <c:pt idx="24">
                  <c:v>0.64371527777777782</c:v>
                </c:pt>
                <c:pt idx="25">
                  <c:v>0.64372685185185186</c:v>
                </c:pt>
                <c:pt idx="26">
                  <c:v>0.64373842592592589</c:v>
                </c:pt>
                <c:pt idx="27">
                  <c:v>0.64374999999999993</c:v>
                </c:pt>
                <c:pt idx="28">
                  <c:v>0.64376157407407408</c:v>
                </c:pt>
                <c:pt idx="29">
                  <c:v>0.64377314814814812</c:v>
                </c:pt>
                <c:pt idx="30">
                  <c:v>0.64378472222222227</c:v>
                </c:pt>
                <c:pt idx="31">
                  <c:v>0.64378472222222227</c:v>
                </c:pt>
                <c:pt idx="32">
                  <c:v>0.64379629629629631</c:v>
                </c:pt>
                <c:pt idx="33">
                  <c:v>0.64380787037037035</c:v>
                </c:pt>
                <c:pt idx="34">
                  <c:v>0.64381944444444439</c:v>
                </c:pt>
                <c:pt idx="35">
                  <c:v>0.64383101851851854</c:v>
                </c:pt>
                <c:pt idx="36">
                  <c:v>0.64384259259259258</c:v>
                </c:pt>
                <c:pt idx="37">
                  <c:v>0.64385416666666673</c:v>
                </c:pt>
                <c:pt idx="38">
                  <c:v>0.64386574074074077</c:v>
                </c:pt>
                <c:pt idx="39">
                  <c:v>0.64387731481481481</c:v>
                </c:pt>
                <c:pt idx="40">
                  <c:v>0.64388888888888884</c:v>
                </c:pt>
                <c:pt idx="41">
                  <c:v>0.64390046296296299</c:v>
                </c:pt>
                <c:pt idx="42">
                  <c:v>0.64391203703703703</c:v>
                </c:pt>
                <c:pt idx="43">
                  <c:v>0.64392361111111118</c:v>
                </c:pt>
                <c:pt idx="44">
                  <c:v>0.64393518518518522</c:v>
                </c:pt>
                <c:pt idx="45">
                  <c:v>0.64394675925925926</c:v>
                </c:pt>
                <c:pt idx="46">
                  <c:v>0.64435185185185184</c:v>
                </c:pt>
                <c:pt idx="47">
                  <c:v>0.64436342592592599</c:v>
                </c:pt>
                <c:pt idx="48">
                  <c:v>0.64437500000000003</c:v>
                </c:pt>
                <c:pt idx="49">
                  <c:v>0.64438657407407407</c:v>
                </c:pt>
                <c:pt idx="50">
                  <c:v>0.64439814814814811</c:v>
                </c:pt>
                <c:pt idx="51">
                  <c:v>0.64440972222222215</c:v>
                </c:pt>
                <c:pt idx="52">
                  <c:v>0.6444212962962963</c:v>
                </c:pt>
                <c:pt idx="53">
                  <c:v>0.64443287037037034</c:v>
                </c:pt>
                <c:pt idx="54">
                  <c:v>0.64443287037037034</c:v>
                </c:pt>
                <c:pt idx="55">
                  <c:v>0.64444444444444449</c:v>
                </c:pt>
                <c:pt idx="56">
                  <c:v>0.64445601851851853</c:v>
                </c:pt>
                <c:pt idx="57">
                  <c:v>0.64446759259259256</c:v>
                </c:pt>
                <c:pt idx="58">
                  <c:v>0.6444791666666666</c:v>
                </c:pt>
                <c:pt idx="59">
                  <c:v>0.64449074074074075</c:v>
                </c:pt>
                <c:pt idx="60">
                  <c:v>0.64450231481481479</c:v>
                </c:pt>
                <c:pt idx="61">
                  <c:v>0.64451388888888894</c:v>
                </c:pt>
                <c:pt idx="62">
                  <c:v>0.64452546296296298</c:v>
                </c:pt>
                <c:pt idx="63">
                  <c:v>0.64453703703703702</c:v>
                </c:pt>
                <c:pt idx="64">
                  <c:v>0.64454861111111106</c:v>
                </c:pt>
                <c:pt idx="65">
                  <c:v>0.64456018518518521</c:v>
                </c:pt>
                <c:pt idx="66">
                  <c:v>0.64457175925925925</c:v>
                </c:pt>
                <c:pt idx="67">
                  <c:v>0.6445833333333334</c:v>
                </c:pt>
                <c:pt idx="68">
                  <c:v>0.64459490740740744</c:v>
                </c:pt>
                <c:pt idx="69">
                  <c:v>0.64460648148148147</c:v>
                </c:pt>
                <c:pt idx="70">
                  <c:v>0.64461805555555551</c:v>
                </c:pt>
                <c:pt idx="71">
                  <c:v>0.64462962962962966</c:v>
                </c:pt>
                <c:pt idx="72">
                  <c:v>0.6446412037037037</c:v>
                </c:pt>
                <c:pt idx="73">
                  <c:v>0.64465277777777785</c:v>
                </c:pt>
                <c:pt idx="74">
                  <c:v>0.64466435185185189</c:v>
                </c:pt>
                <c:pt idx="75">
                  <c:v>0.64467592592592593</c:v>
                </c:pt>
                <c:pt idx="76">
                  <c:v>0.64468749999999997</c:v>
                </c:pt>
                <c:pt idx="77">
                  <c:v>0.64469907407407401</c:v>
                </c:pt>
                <c:pt idx="78">
                  <c:v>0.64471064814814816</c:v>
                </c:pt>
                <c:pt idx="79">
                  <c:v>0.6447222222222222</c:v>
                </c:pt>
                <c:pt idx="80">
                  <c:v>0.64473379629629635</c:v>
                </c:pt>
                <c:pt idx="81">
                  <c:v>0.64474537037037039</c:v>
                </c:pt>
                <c:pt idx="82">
                  <c:v>0.64475694444444442</c:v>
                </c:pt>
                <c:pt idx="83">
                  <c:v>0.64476851851851846</c:v>
                </c:pt>
                <c:pt idx="84">
                  <c:v>0.64478009259259261</c:v>
                </c:pt>
                <c:pt idx="85">
                  <c:v>0.64479166666666665</c:v>
                </c:pt>
                <c:pt idx="86">
                  <c:v>0.6448032407407408</c:v>
                </c:pt>
                <c:pt idx="87">
                  <c:v>0.64481481481481484</c:v>
                </c:pt>
                <c:pt idx="88">
                  <c:v>0.64482638888888888</c:v>
                </c:pt>
                <c:pt idx="89">
                  <c:v>0.64483796296296292</c:v>
                </c:pt>
                <c:pt idx="90">
                  <c:v>0.64520833333333327</c:v>
                </c:pt>
                <c:pt idx="91">
                  <c:v>0.64521990740740742</c:v>
                </c:pt>
                <c:pt idx="92">
                  <c:v>0.64523148148148146</c:v>
                </c:pt>
                <c:pt idx="93">
                  <c:v>0.64524305555555561</c:v>
                </c:pt>
                <c:pt idx="94">
                  <c:v>0.64525462962962965</c:v>
                </c:pt>
                <c:pt idx="95">
                  <c:v>0.64526620370370369</c:v>
                </c:pt>
                <c:pt idx="96">
                  <c:v>0.64527777777777773</c:v>
                </c:pt>
                <c:pt idx="97">
                  <c:v>0.64527777777777773</c:v>
                </c:pt>
                <c:pt idx="98">
                  <c:v>0.64528935185185188</c:v>
                </c:pt>
                <c:pt idx="99">
                  <c:v>0.64530092592592592</c:v>
                </c:pt>
                <c:pt idx="100">
                  <c:v>0.64531250000000007</c:v>
                </c:pt>
                <c:pt idx="101">
                  <c:v>0.64532407407407411</c:v>
                </c:pt>
                <c:pt idx="102">
                  <c:v>0.64533564814814814</c:v>
                </c:pt>
                <c:pt idx="103">
                  <c:v>0.64534722222222218</c:v>
                </c:pt>
                <c:pt idx="104">
                  <c:v>0.64535879629629633</c:v>
                </c:pt>
                <c:pt idx="105">
                  <c:v>0.64537037037037037</c:v>
                </c:pt>
                <c:pt idx="106">
                  <c:v>0.64538194444444441</c:v>
                </c:pt>
                <c:pt idx="107">
                  <c:v>0.64539351851851856</c:v>
                </c:pt>
                <c:pt idx="108">
                  <c:v>0.6454050925925926</c:v>
                </c:pt>
                <c:pt idx="109">
                  <c:v>0.64541666666666664</c:v>
                </c:pt>
                <c:pt idx="110">
                  <c:v>0.64542824074074068</c:v>
                </c:pt>
                <c:pt idx="111">
                  <c:v>0.64543981481481483</c:v>
                </c:pt>
                <c:pt idx="112">
                  <c:v>0.64545138888888887</c:v>
                </c:pt>
                <c:pt idx="113">
                  <c:v>0.64546296296296302</c:v>
                </c:pt>
                <c:pt idx="114">
                  <c:v>0.64547453703703705</c:v>
                </c:pt>
                <c:pt idx="115">
                  <c:v>0.64548611111111109</c:v>
                </c:pt>
                <c:pt idx="116">
                  <c:v>0.64549768518518513</c:v>
                </c:pt>
                <c:pt idx="117">
                  <c:v>0.64550925925925928</c:v>
                </c:pt>
                <c:pt idx="118">
                  <c:v>0.64552083333333332</c:v>
                </c:pt>
                <c:pt idx="119">
                  <c:v>0.64553240740740747</c:v>
                </c:pt>
                <c:pt idx="120">
                  <c:v>0.64554398148148151</c:v>
                </c:pt>
                <c:pt idx="121">
                  <c:v>0.64555555555555555</c:v>
                </c:pt>
                <c:pt idx="122">
                  <c:v>0.64556712962962959</c:v>
                </c:pt>
                <c:pt idx="123">
                  <c:v>0.64557870370370374</c:v>
                </c:pt>
                <c:pt idx="124">
                  <c:v>0.64559027777777778</c:v>
                </c:pt>
                <c:pt idx="125">
                  <c:v>0.64560185185185182</c:v>
                </c:pt>
                <c:pt idx="126">
                  <c:v>0.64561342592592597</c:v>
                </c:pt>
                <c:pt idx="127">
                  <c:v>0.645625</c:v>
                </c:pt>
                <c:pt idx="128">
                  <c:v>0.64563657407407404</c:v>
                </c:pt>
                <c:pt idx="129">
                  <c:v>0.64564814814814808</c:v>
                </c:pt>
                <c:pt idx="130">
                  <c:v>0.64565972222222223</c:v>
                </c:pt>
                <c:pt idx="131">
                  <c:v>0.64567129629629627</c:v>
                </c:pt>
                <c:pt idx="132">
                  <c:v>0.64568287037037042</c:v>
                </c:pt>
                <c:pt idx="133">
                  <c:v>0.64569444444444446</c:v>
                </c:pt>
                <c:pt idx="134">
                  <c:v>0.64623842592592595</c:v>
                </c:pt>
                <c:pt idx="135">
                  <c:v>0.64624999999999999</c:v>
                </c:pt>
                <c:pt idx="136">
                  <c:v>0.64626157407407414</c:v>
                </c:pt>
                <c:pt idx="137">
                  <c:v>0.64627314814814818</c:v>
                </c:pt>
                <c:pt idx="138">
                  <c:v>0.64628472222222222</c:v>
                </c:pt>
                <c:pt idx="139">
                  <c:v>0.64629629629629626</c:v>
                </c:pt>
                <c:pt idx="140">
                  <c:v>0.6463078703703703</c:v>
                </c:pt>
                <c:pt idx="141">
                  <c:v>0.64631944444444445</c:v>
                </c:pt>
                <c:pt idx="142">
                  <c:v>0.64633101851851849</c:v>
                </c:pt>
                <c:pt idx="143">
                  <c:v>0.64634259259259264</c:v>
                </c:pt>
                <c:pt idx="144">
                  <c:v>0.64635416666666667</c:v>
                </c:pt>
                <c:pt idx="145">
                  <c:v>0.64636574074074071</c:v>
                </c:pt>
                <c:pt idx="146">
                  <c:v>0.64636574074074071</c:v>
                </c:pt>
                <c:pt idx="147">
                  <c:v>0.64637731481481475</c:v>
                </c:pt>
                <c:pt idx="148">
                  <c:v>0.6463888888888889</c:v>
                </c:pt>
                <c:pt idx="149">
                  <c:v>0.64640046296296294</c:v>
                </c:pt>
                <c:pt idx="150">
                  <c:v>0.64641203703703709</c:v>
                </c:pt>
                <c:pt idx="151">
                  <c:v>0.64642361111111113</c:v>
                </c:pt>
                <c:pt idx="152">
                  <c:v>0.64643518518518517</c:v>
                </c:pt>
                <c:pt idx="153">
                  <c:v>0.64644675925925921</c:v>
                </c:pt>
                <c:pt idx="154">
                  <c:v>0.64645833333333336</c:v>
                </c:pt>
                <c:pt idx="155">
                  <c:v>0.6464699074074074</c:v>
                </c:pt>
                <c:pt idx="156">
                  <c:v>0.64648148148148155</c:v>
                </c:pt>
                <c:pt idx="157">
                  <c:v>0.64649305555555558</c:v>
                </c:pt>
                <c:pt idx="158">
                  <c:v>0.64650462962962962</c:v>
                </c:pt>
                <c:pt idx="159">
                  <c:v>0.64651620370370366</c:v>
                </c:pt>
                <c:pt idx="160">
                  <c:v>0.64652777777777781</c:v>
                </c:pt>
                <c:pt idx="161">
                  <c:v>0.64653935185185185</c:v>
                </c:pt>
                <c:pt idx="162">
                  <c:v>0.646550925925926</c:v>
                </c:pt>
                <c:pt idx="163">
                  <c:v>0.64656250000000004</c:v>
                </c:pt>
                <c:pt idx="164">
                  <c:v>0.64657407407407408</c:v>
                </c:pt>
                <c:pt idx="165">
                  <c:v>0.64658564814814812</c:v>
                </c:pt>
                <c:pt idx="166">
                  <c:v>0.64659722222222216</c:v>
                </c:pt>
                <c:pt idx="167">
                  <c:v>0.64660879629629631</c:v>
                </c:pt>
                <c:pt idx="168">
                  <c:v>0.64662037037037035</c:v>
                </c:pt>
                <c:pt idx="169">
                  <c:v>0.6466319444444445</c:v>
                </c:pt>
                <c:pt idx="170">
                  <c:v>0.64664351851851853</c:v>
                </c:pt>
                <c:pt idx="171">
                  <c:v>0.64665509259259257</c:v>
                </c:pt>
                <c:pt idx="172">
                  <c:v>0.64666666666666661</c:v>
                </c:pt>
                <c:pt idx="173">
                  <c:v>0.64667824074074076</c:v>
                </c:pt>
                <c:pt idx="174">
                  <c:v>0.6466898148148148</c:v>
                </c:pt>
                <c:pt idx="175">
                  <c:v>0.64670138888888895</c:v>
                </c:pt>
                <c:pt idx="176">
                  <c:v>0.64671296296296299</c:v>
                </c:pt>
                <c:pt idx="177">
                  <c:v>0.64672453703703703</c:v>
                </c:pt>
                <c:pt idx="178">
                  <c:v>0.64673611111111107</c:v>
                </c:pt>
                <c:pt idx="179">
                  <c:v>0.64711805555555557</c:v>
                </c:pt>
                <c:pt idx="180">
                  <c:v>0.64712962962962961</c:v>
                </c:pt>
                <c:pt idx="181">
                  <c:v>0.64714120370370376</c:v>
                </c:pt>
                <c:pt idx="182">
                  <c:v>0.6471527777777778</c:v>
                </c:pt>
                <c:pt idx="183">
                  <c:v>0.64716435185185184</c:v>
                </c:pt>
                <c:pt idx="184">
                  <c:v>0.64717592592592588</c:v>
                </c:pt>
                <c:pt idx="185">
                  <c:v>0.64718750000000003</c:v>
                </c:pt>
                <c:pt idx="186">
                  <c:v>0.64719907407407407</c:v>
                </c:pt>
                <c:pt idx="187">
                  <c:v>0.64721064814814822</c:v>
                </c:pt>
                <c:pt idx="188">
                  <c:v>0.64722222222222225</c:v>
                </c:pt>
                <c:pt idx="189">
                  <c:v>0.64723379629629629</c:v>
                </c:pt>
                <c:pt idx="190">
                  <c:v>0.64724537037037033</c:v>
                </c:pt>
                <c:pt idx="191">
                  <c:v>0.64725694444444437</c:v>
                </c:pt>
                <c:pt idx="192">
                  <c:v>0.64726851851851852</c:v>
                </c:pt>
                <c:pt idx="193">
                  <c:v>0.64728009259259256</c:v>
                </c:pt>
                <c:pt idx="194">
                  <c:v>0.64729166666666671</c:v>
                </c:pt>
                <c:pt idx="195">
                  <c:v>0.64730324074074075</c:v>
                </c:pt>
                <c:pt idx="196">
                  <c:v>0.64731481481481479</c:v>
                </c:pt>
                <c:pt idx="197">
                  <c:v>0.64732638888888883</c:v>
                </c:pt>
                <c:pt idx="198">
                  <c:v>0.64733796296296298</c:v>
                </c:pt>
                <c:pt idx="199">
                  <c:v>0.64734953703703701</c:v>
                </c:pt>
                <c:pt idx="200">
                  <c:v>0.64736111111111116</c:v>
                </c:pt>
                <c:pt idx="201">
                  <c:v>0.6473726851851852</c:v>
                </c:pt>
                <c:pt idx="202">
                  <c:v>0.64738425925925924</c:v>
                </c:pt>
                <c:pt idx="203">
                  <c:v>0.64739583333333328</c:v>
                </c:pt>
                <c:pt idx="204">
                  <c:v>0.64740740740740743</c:v>
                </c:pt>
                <c:pt idx="205">
                  <c:v>0.64741898148148147</c:v>
                </c:pt>
                <c:pt idx="206">
                  <c:v>0.64743055555555562</c:v>
                </c:pt>
                <c:pt idx="207">
                  <c:v>0.64743055555555562</c:v>
                </c:pt>
                <c:pt idx="208">
                  <c:v>0.64744212962962966</c:v>
                </c:pt>
                <c:pt idx="209">
                  <c:v>0.6474537037037037</c:v>
                </c:pt>
                <c:pt idx="210">
                  <c:v>0.64746527777777774</c:v>
                </c:pt>
                <c:pt idx="211">
                  <c:v>0.64747685185185189</c:v>
                </c:pt>
                <c:pt idx="212">
                  <c:v>0.64748842592592593</c:v>
                </c:pt>
                <c:pt idx="213">
                  <c:v>0.64749999999999996</c:v>
                </c:pt>
                <c:pt idx="214">
                  <c:v>0.64751157407407411</c:v>
                </c:pt>
                <c:pt idx="215">
                  <c:v>0.64752314814814815</c:v>
                </c:pt>
                <c:pt idx="216">
                  <c:v>0.64753472222222219</c:v>
                </c:pt>
                <c:pt idx="217">
                  <c:v>0.64754629629629623</c:v>
                </c:pt>
                <c:pt idx="218">
                  <c:v>0.64755787037037038</c:v>
                </c:pt>
                <c:pt idx="219">
                  <c:v>0.64756944444444442</c:v>
                </c:pt>
                <c:pt idx="220">
                  <c:v>0.64758101851851857</c:v>
                </c:pt>
                <c:pt idx="221">
                  <c:v>0.64759259259259261</c:v>
                </c:pt>
                <c:pt idx="222">
                  <c:v>0.64798611111111104</c:v>
                </c:pt>
                <c:pt idx="223">
                  <c:v>0.64799768518518519</c:v>
                </c:pt>
                <c:pt idx="224">
                  <c:v>0.64800925925925923</c:v>
                </c:pt>
                <c:pt idx="225">
                  <c:v>0.64802083333333338</c:v>
                </c:pt>
                <c:pt idx="226">
                  <c:v>0.64803240740740742</c:v>
                </c:pt>
                <c:pt idx="227">
                  <c:v>0.64804398148148146</c:v>
                </c:pt>
                <c:pt idx="228">
                  <c:v>0.6480555555555555</c:v>
                </c:pt>
                <c:pt idx="229">
                  <c:v>0.64806712962962965</c:v>
                </c:pt>
                <c:pt idx="230">
                  <c:v>0.64807870370370368</c:v>
                </c:pt>
                <c:pt idx="231">
                  <c:v>0.64809027777777783</c:v>
                </c:pt>
                <c:pt idx="232">
                  <c:v>0.64810185185185187</c:v>
                </c:pt>
                <c:pt idx="233">
                  <c:v>0.64811342592592591</c:v>
                </c:pt>
                <c:pt idx="234">
                  <c:v>0.64812499999999995</c:v>
                </c:pt>
                <c:pt idx="235">
                  <c:v>0.6481365740740741</c:v>
                </c:pt>
                <c:pt idx="236">
                  <c:v>0.64814814814814814</c:v>
                </c:pt>
                <c:pt idx="237">
                  <c:v>0.64815972222222229</c:v>
                </c:pt>
                <c:pt idx="238">
                  <c:v>0.64817129629629633</c:v>
                </c:pt>
                <c:pt idx="239">
                  <c:v>0.64818287037037037</c:v>
                </c:pt>
                <c:pt idx="240">
                  <c:v>0.64819444444444441</c:v>
                </c:pt>
                <c:pt idx="241">
                  <c:v>0.64820601851851845</c:v>
                </c:pt>
                <c:pt idx="242">
                  <c:v>0.6482175925925926</c:v>
                </c:pt>
                <c:pt idx="243">
                  <c:v>0.64822916666666663</c:v>
                </c:pt>
                <c:pt idx="244">
                  <c:v>0.64822916666666663</c:v>
                </c:pt>
                <c:pt idx="245">
                  <c:v>0.64824074074074078</c:v>
                </c:pt>
                <c:pt idx="246">
                  <c:v>0.64825231481481482</c:v>
                </c:pt>
                <c:pt idx="247">
                  <c:v>0.64826388888888886</c:v>
                </c:pt>
                <c:pt idx="248">
                  <c:v>0.6482754629629629</c:v>
                </c:pt>
                <c:pt idx="249">
                  <c:v>0.64828703703703705</c:v>
                </c:pt>
                <c:pt idx="250">
                  <c:v>0.64829861111111109</c:v>
                </c:pt>
                <c:pt idx="251">
                  <c:v>0.64831018518518524</c:v>
                </c:pt>
                <c:pt idx="252">
                  <c:v>0.64832175925925928</c:v>
                </c:pt>
                <c:pt idx="253">
                  <c:v>0.64833333333333332</c:v>
                </c:pt>
                <c:pt idx="254">
                  <c:v>0.64834490740740736</c:v>
                </c:pt>
                <c:pt idx="255">
                  <c:v>0.64835648148148151</c:v>
                </c:pt>
                <c:pt idx="256">
                  <c:v>0.64836805555555554</c:v>
                </c:pt>
                <c:pt idx="257">
                  <c:v>0.64837962962962969</c:v>
                </c:pt>
                <c:pt idx="258">
                  <c:v>0.64839120370370373</c:v>
                </c:pt>
                <c:pt idx="259">
                  <c:v>0.64840277777777777</c:v>
                </c:pt>
                <c:pt idx="260">
                  <c:v>0.64841435185185181</c:v>
                </c:pt>
                <c:pt idx="261">
                  <c:v>0.64842592592592596</c:v>
                </c:pt>
                <c:pt idx="262">
                  <c:v>0.6484375</c:v>
                </c:pt>
                <c:pt idx="263">
                  <c:v>0.64844907407407404</c:v>
                </c:pt>
                <c:pt idx="264">
                  <c:v>0.64846064814814819</c:v>
                </c:pt>
                <c:pt idx="265">
                  <c:v>0.64847222222222223</c:v>
                </c:pt>
              </c:numCache>
            </c:numRef>
          </c:xVal>
          <c:yVal>
            <c:numRef>
              <c:f>Sheet1!$D$2:$D$10000</c:f>
              <c:numCache>
                <c:formatCode>General</c:formatCode>
                <c:ptCount val="9999"/>
                <c:pt idx="0">
                  <c:v>35.384</c:v>
                </c:pt>
                <c:pt idx="1">
                  <c:v>34.527000000000001</c:v>
                </c:pt>
                <c:pt idx="2">
                  <c:v>34.026000000000003</c:v>
                </c:pt>
                <c:pt idx="3">
                  <c:v>33.783999999999999</c:v>
                </c:pt>
                <c:pt idx="4">
                  <c:v>33.616999999999997</c:v>
                </c:pt>
                <c:pt idx="5">
                  <c:v>32.683999999999997</c:v>
                </c:pt>
                <c:pt idx="6">
                  <c:v>32.668999999999997</c:v>
                </c:pt>
                <c:pt idx="7">
                  <c:v>32.725999999999999</c:v>
                </c:pt>
                <c:pt idx="8">
                  <c:v>32.68</c:v>
                </c:pt>
                <c:pt idx="9">
                  <c:v>32.817</c:v>
                </c:pt>
                <c:pt idx="10">
                  <c:v>33.734000000000002</c:v>
                </c:pt>
                <c:pt idx="11">
                  <c:v>34.018999999999998</c:v>
                </c:pt>
                <c:pt idx="12">
                  <c:v>34.305</c:v>
                </c:pt>
                <c:pt idx="13">
                  <c:v>34.820999999999998</c:v>
                </c:pt>
                <c:pt idx="14">
                  <c:v>35.014000000000003</c:v>
                </c:pt>
                <c:pt idx="15">
                  <c:v>35.204000000000001</c:v>
                </c:pt>
                <c:pt idx="16">
                  <c:v>35.192</c:v>
                </c:pt>
                <c:pt idx="17">
                  <c:v>35.149000000000001</c:v>
                </c:pt>
                <c:pt idx="18">
                  <c:v>35.201999999999998</c:v>
                </c:pt>
                <c:pt idx="19">
                  <c:v>35.286999999999999</c:v>
                </c:pt>
                <c:pt idx="20">
                  <c:v>35.223999999999997</c:v>
                </c:pt>
                <c:pt idx="21">
                  <c:v>35.298999999999999</c:v>
                </c:pt>
                <c:pt idx="22">
                  <c:v>35.216999999999999</c:v>
                </c:pt>
                <c:pt idx="23">
                  <c:v>35.283000000000001</c:v>
                </c:pt>
                <c:pt idx="24">
                  <c:v>35.375</c:v>
                </c:pt>
                <c:pt idx="25">
                  <c:v>35.189</c:v>
                </c:pt>
                <c:pt idx="26">
                  <c:v>34.99</c:v>
                </c:pt>
                <c:pt idx="27">
                  <c:v>34.601999999999997</c:v>
                </c:pt>
                <c:pt idx="28">
                  <c:v>34.851999999999997</c:v>
                </c:pt>
                <c:pt idx="29">
                  <c:v>35.08</c:v>
                </c:pt>
                <c:pt idx="30">
                  <c:v>35.247</c:v>
                </c:pt>
                <c:pt idx="31">
                  <c:v>35.451999999999998</c:v>
                </c:pt>
                <c:pt idx="32">
                  <c:v>35.451000000000001</c:v>
                </c:pt>
                <c:pt idx="33">
                  <c:v>35.451999999999998</c:v>
                </c:pt>
                <c:pt idx="34">
                  <c:v>35.463999999999999</c:v>
                </c:pt>
                <c:pt idx="35">
                  <c:v>35.479999999999997</c:v>
                </c:pt>
                <c:pt idx="36">
                  <c:v>35.418999999999997</c:v>
                </c:pt>
                <c:pt idx="37">
                  <c:v>35.472000000000001</c:v>
                </c:pt>
                <c:pt idx="38">
                  <c:v>35.295999999999999</c:v>
                </c:pt>
                <c:pt idx="39">
                  <c:v>35.295999999999999</c:v>
                </c:pt>
                <c:pt idx="40">
                  <c:v>35.314999999999998</c:v>
                </c:pt>
                <c:pt idx="41">
                  <c:v>35.366999999999997</c:v>
                </c:pt>
                <c:pt idx="42">
                  <c:v>34.758000000000003</c:v>
                </c:pt>
                <c:pt idx="43">
                  <c:v>33.844999999999999</c:v>
                </c:pt>
                <c:pt idx="44">
                  <c:v>33.335999999999999</c:v>
                </c:pt>
                <c:pt idx="45">
                  <c:v>32.758000000000003</c:v>
                </c:pt>
                <c:pt idx="46">
                  <c:v>22.44</c:v>
                </c:pt>
                <c:pt idx="47">
                  <c:v>22.702999999999999</c:v>
                </c:pt>
                <c:pt idx="48">
                  <c:v>23.189</c:v>
                </c:pt>
                <c:pt idx="49">
                  <c:v>23.541</c:v>
                </c:pt>
                <c:pt idx="50">
                  <c:v>23.567</c:v>
                </c:pt>
                <c:pt idx="51">
                  <c:v>23.545999999999999</c:v>
                </c:pt>
                <c:pt idx="52">
                  <c:v>23.939</c:v>
                </c:pt>
                <c:pt idx="53">
                  <c:v>24.103999999999999</c:v>
                </c:pt>
                <c:pt idx="54">
                  <c:v>24.277999999999999</c:v>
                </c:pt>
                <c:pt idx="55">
                  <c:v>24.452000000000002</c:v>
                </c:pt>
                <c:pt idx="56">
                  <c:v>24.449000000000002</c:v>
                </c:pt>
                <c:pt idx="57">
                  <c:v>24.568000000000001</c:v>
                </c:pt>
                <c:pt idx="58">
                  <c:v>25.082000000000001</c:v>
                </c:pt>
                <c:pt idx="59">
                  <c:v>25.216999999999999</c:v>
                </c:pt>
                <c:pt idx="60">
                  <c:v>25.262</c:v>
                </c:pt>
                <c:pt idx="61">
                  <c:v>24.683</c:v>
                </c:pt>
                <c:pt idx="62">
                  <c:v>24.253</c:v>
                </c:pt>
                <c:pt idx="63">
                  <c:v>24.053999999999998</c:v>
                </c:pt>
                <c:pt idx="64">
                  <c:v>24.359000000000002</c:v>
                </c:pt>
                <c:pt idx="65">
                  <c:v>24.923999999999999</c:v>
                </c:pt>
                <c:pt idx="66">
                  <c:v>25.273</c:v>
                </c:pt>
                <c:pt idx="67">
                  <c:v>25.242000000000001</c:v>
                </c:pt>
                <c:pt idx="68">
                  <c:v>25.190999999999999</c:v>
                </c:pt>
                <c:pt idx="69">
                  <c:v>25.242000000000001</c:v>
                </c:pt>
                <c:pt idx="70">
                  <c:v>25.427</c:v>
                </c:pt>
                <c:pt idx="71">
                  <c:v>25.495999999999999</c:v>
                </c:pt>
                <c:pt idx="72">
                  <c:v>25.404</c:v>
                </c:pt>
                <c:pt idx="73">
                  <c:v>25.321999999999999</c:v>
                </c:pt>
                <c:pt idx="74">
                  <c:v>25.373000000000001</c:v>
                </c:pt>
                <c:pt idx="75">
                  <c:v>25.303999999999998</c:v>
                </c:pt>
                <c:pt idx="76">
                  <c:v>24.373000000000001</c:v>
                </c:pt>
                <c:pt idx="77">
                  <c:v>23.39</c:v>
                </c:pt>
                <c:pt idx="78">
                  <c:v>22.518999999999998</c:v>
                </c:pt>
                <c:pt idx="79">
                  <c:v>22.175999999999998</c:v>
                </c:pt>
                <c:pt idx="80">
                  <c:v>21.591000000000001</c:v>
                </c:pt>
                <c:pt idx="81">
                  <c:v>21.228999999999999</c:v>
                </c:pt>
                <c:pt idx="82">
                  <c:v>20.956</c:v>
                </c:pt>
                <c:pt idx="83">
                  <c:v>21.39</c:v>
                </c:pt>
                <c:pt idx="84">
                  <c:v>21.75</c:v>
                </c:pt>
                <c:pt idx="85">
                  <c:v>22.422000000000001</c:v>
                </c:pt>
                <c:pt idx="86">
                  <c:v>22.640999999999998</c:v>
                </c:pt>
                <c:pt idx="87">
                  <c:v>23.172000000000001</c:v>
                </c:pt>
                <c:pt idx="88">
                  <c:v>23.138999999999999</c:v>
                </c:pt>
                <c:pt idx="89">
                  <c:v>22.917999999999999</c:v>
                </c:pt>
                <c:pt idx="90">
                  <c:v>20.472999999999999</c:v>
                </c:pt>
                <c:pt idx="91">
                  <c:v>20.5</c:v>
                </c:pt>
                <c:pt idx="92">
                  <c:v>20.535</c:v>
                </c:pt>
                <c:pt idx="93">
                  <c:v>20.483000000000001</c:v>
                </c:pt>
                <c:pt idx="94">
                  <c:v>20.687999999999999</c:v>
                </c:pt>
                <c:pt idx="95">
                  <c:v>20.956</c:v>
                </c:pt>
                <c:pt idx="96">
                  <c:v>21.55</c:v>
                </c:pt>
                <c:pt idx="97">
                  <c:v>22.12</c:v>
                </c:pt>
                <c:pt idx="98">
                  <c:v>22.443999999999999</c:v>
                </c:pt>
                <c:pt idx="99">
                  <c:v>23.065999999999999</c:v>
                </c:pt>
                <c:pt idx="100">
                  <c:v>23.489000000000001</c:v>
                </c:pt>
                <c:pt idx="101">
                  <c:v>23.634</c:v>
                </c:pt>
                <c:pt idx="102">
                  <c:v>23.524999999999999</c:v>
                </c:pt>
                <c:pt idx="103">
                  <c:v>23.329000000000001</c:v>
                </c:pt>
                <c:pt idx="104">
                  <c:v>23.2</c:v>
                </c:pt>
                <c:pt idx="105">
                  <c:v>22.939</c:v>
                </c:pt>
                <c:pt idx="106">
                  <c:v>22.704000000000001</c:v>
                </c:pt>
                <c:pt idx="107">
                  <c:v>22.507000000000001</c:v>
                </c:pt>
                <c:pt idx="108">
                  <c:v>22.684000000000001</c:v>
                </c:pt>
                <c:pt idx="109">
                  <c:v>22.562000000000001</c:v>
                </c:pt>
                <c:pt idx="110">
                  <c:v>22.463000000000001</c:v>
                </c:pt>
                <c:pt idx="111">
                  <c:v>22.34</c:v>
                </c:pt>
                <c:pt idx="112">
                  <c:v>21.937999999999999</c:v>
                </c:pt>
                <c:pt idx="113">
                  <c:v>21.67</c:v>
                </c:pt>
                <c:pt idx="114">
                  <c:v>21.786999999999999</c:v>
                </c:pt>
                <c:pt idx="115">
                  <c:v>21.786999999999999</c:v>
                </c:pt>
                <c:pt idx="116">
                  <c:v>22.169</c:v>
                </c:pt>
                <c:pt idx="117">
                  <c:v>22.321999999999999</c:v>
                </c:pt>
                <c:pt idx="118">
                  <c:v>22.352</c:v>
                </c:pt>
                <c:pt idx="119">
                  <c:v>22.423999999999999</c:v>
                </c:pt>
                <c:pt idx="120">
                  <c:v>22.41</c:v>
                </c:pt>
                <c:pt idx="121">
                  <c:v>22.573</c:v>
                </c:pt>
                <c:pt idx="122">
                  <c:v>22.489000000000001</c:v>
                </c:pt>
                <c:pt idx="123">
                  <c:v>22.309000000000001</c:v>
                </c:pt>
                <c:pt idx="124">
                  <c:v>21.79</c:v>
                </c:pt>
                <c:pt idx="125">
                  <c:v>21.754000000000001</c:v>
                </c:pt>
                <c:pt idx="126">
                  <c:v>22.091999999999999</c:v>
                </c:pt>
                <c:pt idx="127">
                  <c:v>22.053999999999998</c:v>
                </c:pt>
                <c:pt idx="128">
                  <c:v>22.271000000000001</c:v>
                </c:pt>
                <c:pt idx="129">
                  <c:v>22.279</c:v>
                </c:pt>
                <c:pt idx="130">
                  <c:v>21.978000000000002</c:v>
                </c:pt>
                <c:pt idx="131">
                  <c:v>21.803000000000001</c:v>
                </c:pt>
                <c:pt idx="132">
                  <c:v>21.364000000000001</c:v>
                </c:pt>
                <c:pt idx="133">
                  <c:v>20.983000000000001</c:v>
                </c:pt>
                <c:pt idx="134">
                  <c:v>20.635999999999999</c:v>
                </c:pt>
                <c:pt idx="135">
                  <c:v>20.686</c:v>
                </c:pt>
                <c:pt idx="136">
                  <c:v>20.579000000000001</c:v>
                </c:pt>
                <c:pt idx="137">
                  <c:v>20.738</c:v>
                </c:pt>
                <c:pt idx="138">
                  <c:v>20.850999999999999</c:v>
                </c:pt>
                <c:pt idx="139">
                  <c:v>20.943000000000001</c:v>
                </c:pt>
                <c:pt idx="140">
                  <c:v>21.015999999999998</c:v>
                </c:pt>
                <c:pt idx="141">
                  <c:v>21.763999999999999</c:v>
                </c:pt>
                <c:pt idx="142">
                  <c:v>22.396999999999998</c:v>
                </c:pt>
                <c:pt idx="143">
                  <c:v>22.541</c:v>
                </c:pt>
                <c:pt idx="144">
                  <c:v>22.58</c:v>
                </c:pt>
                <c:pt idx="145">
                  <c:v>22.367999999999999</c:v>
                </c:pt>
                <c:pt idx="146">
                  <c:v>21.841000000000001</c:v>
                </c:pt>
                <c:pt idx="147">
                  <c:v>21.658999999999999</c:v>
                </c:pt>
                <c:pt idx="148">
                  <c:v>21.097000000000001</c:v>
                </c:pt>
                <c:pt idx="149">
                  <c:v>20.940999999999999</c:v>
                </c:pt>
                <c:pt idx="150">
                  <c:v>20.914000000000001</c:v>
                </c:pt>
                <c:pt idx="151">
                  <c:v>20.751000000000001</c:v>
                </c:pt>
                <c:pt idx="152">
                  <c:v>20.56</c:v>
                </c:pt>
                <c:pt idx="153">
                  <c:v>20.527000000000001</c:v>
                </c:pt>
                <c:pt idx="154">
                  <c:v>20.524999999999999</c:v>
                </c:pt>
                <c:pt idx="155">
                  <c:v>20.51</c:v>
                </c:pt>
                <c:pt idx="156">
                  <c:v>20.568000000000001</c:v>
                </c:pt>
                <c:pt idx="157">
                  <c:v>20.88</c:v>
                </c:pt>
                <c:pt idx="158">
                  <c:v>20.715</c:v>
                </c:pt>
                <c:pt idx="159">
                  <c:v>20.65</c:v>
                </c:pt>
                <c:pt idx="160">
                  <c:v>20.859000000000002</c:v>
                </c:pt>
                <c:pt idx="161">
                  <c:v>20.988</c:v>
                </c:pt>
                <c:pt idx="162">
                  <c:v>21.350999999999999</c:v>
                </c:pt>
                <c:pt idx="163">
                  <c:v>21.582999999999998</c:v>
                </c:pt>
                <c:pt idx="164">
                  <c:v>21.63</c:v>
                </c:pt>
                <c:pt idx="165">
                  <c:v>21.18</c:v>
                </c:pt>
                <c:pt idx="166">
                  <c:v>20.945</c:v>
                </c:pt>
                <c:pt idx="167">
                  <c:v>20.96</c:v>
                </c:pt>
                <c:pt idx="168">
                  <c:v>20.952000000000002</c:v>
                </c:pt>
                <c:pt idx="169">
                  <c:v>20.952000000000002</c:v>
                </c:pt>
                <c:pt idx="170">
                  <c:v>21.526</c:v>
                </c:pt>
                <c:pt idx="171">
                  <c:v>21.466999999999999</c:v>
                </c:pt>
                <c:pt idx="172">
                  <c:v>21.114000000000001</c:v>
                </c:pt>
                <c:pt idx="173">
                  <c:v>20.826000000000001</c:v>
                </c:pt>
                <c:pt idx="174">
                  <c:v>20.539000000000001</c:v>
                </c:pt>
                <c:pt idx="175">
                  <c:v>20.25</c:v>
                </c:pt>
                <c:pt idx="176">
                  <c:v>20.071000000000002</c:v>
                </c:pt>
                <c:pt idx="177">
                  <c:v>20.065000000000001</c:v>
                </c:pt>
                <c:pt idx="178">
                  <c:v>20.300999999999998</c:v>
                </c:pt>
                <c:pt idx="179">
                  <c:v>20.738</c:v>
                </c:pt>
                <c:pt idx="180">
                  <c:v>20.971</c:v>
                </c:pt>
                <c:pt idx="181">
                  <c:v>21.202999999999999</c:v>
                </c:pt>
                <c:pt idx="182">
                  <c:v>21.393999999999998</c:v>
                </c:pt>
                <c:pt idx="183">
                  <c:v>21.501999999999999</c:v>
                </c:pt>
                <c:pt idx="184">
                  <c:v>21.614999999999998</c:v>
                </c:pt>
                <c:pt idx="185">
                  <c:v>21.707000000000001</c:v>
                </c:pt>
                <c:pt idx="186">
                  <c:v>22.018000000000001</c:v>
                </c:pt>
                <c:pt idx="187">
                  <c:v>22.420999999999999</c:v>
                </c:pt>
                <c:pt idx="188">
                  <c:v>22.64</c:v>
                </c:pt>
                <c:pt idx="189">
                  <c:v>22.785</c:v>
                </c:pt>
                <c:pt idx="190">
                  <c:v>22.686</c:v>
                </c:pt>
                <c:pt idx="191">
                  <c:v>23.149000000000001</c:v>
                </c:pt>
                <c:pt idx="192">
                  <c:v>22.957999999999998</c:v>
                </c:pt>
                <c:pt idx="193">
                  <c:v>22.428000000000001</c:v>
                </c:pt>
                <c:pt idx="194">
                  <c:v>22.302</c:v>
                </c:pt>
                <c:pt idx="195">
                  <c:v>22.228999999999999</c:v>
                </c:pt>
                <c:pt idx="196">
                  <c:v>22.04</c:v>
                </c:pt>
                <c:pt idx="197">
                  <c:v>21.760999999999999</c:v>
                </c:pt>
                <c:pt idx="198">
                  <c:v>21.669</c:v>
                </c:pt>
                <c:pt idx="199">
                  <c:v>21.632999999999999</c:v>
                </c:pt>
                <c:pt idx="200">
                  <c:v>21.614999999999998</c:v>
                </c:pt>
                <c:pt idx="201">
                  <c:v>21.643000000000001</c:v>
                </c:pt>
                <c:pt idx="202">
                  <c:v>21.611000000000001</c:v>
                </c:pt>
                <c:pt idx="203">
                  <c:v>21.577999999999999</c:v>
                </c:pt>
                <c:pt idx="204">
                  <c:v>21.388999999999999</c:v>
                </c:pt>
                <c:pt idx="205">
                  <c:v>21.234999999999999</c:v>
                </c:pt>
                <c:pt idx="206">
                  <c:v>21.324999999999999</c:v>
                </c:pt>
                <c:pt idx="207">
                  <c:v>21.556999999999999</c:v>
                </c:pt>
                <c:pt idx="208">
                  <c:v>21.638999999999999</c:v>
                </c:pt>
                <c:pt idx="209">
                  <c:v>21.632000000000001</c:v>
                </c:pt>
                <c:pt idx="210">
                  <c:v>21.617000000000001</c:v>
                </c:pt>
                <c:pt idx="211">
                  <c:v>21.62</c:v>
                </c:pt>
                <c:pt idx="212">
                  <c:v>21.675999999999998</c:v>
                </c:pt>
                <c:pt idx="213">
                  <c:v>21.736999999999998</c:v>
                </c:pt>
                <c:pt idx="214">
                  <c:v>21.73</c:v>
                </c:pt>
                <c:pt idx="215">
                  <c:v>21.628</c:v>
                </c:pt>
                <c:pt idx="216">
                  <c:v>21.137</c:v>
                </c:pt>
                <c:pt idx="217">
                  <c:v>20.558</c:v>
                </c:pt>
                <c:pt idx="218">
                  <c:v>20.425999999999998</c:v>
                </c:pt>
                <c:pt idx="219">
                  <c:v>19.829000000000001</c:v>
                </c:pt>
                <c:pt idx="220">
                  <c:v>19.559000000000001</c:v>
                </c:pt>
                <c:pt idx="221">
                  <c:v>19.459</c:v>
                </c:pt>
                <c:pt idx="222">
                  <c:v>18.62</c:v>
                </c:pt>
                <c:pt idx="223">
                  <c:v>18.552</c:v>
                </c:pt>
                <c:pt idx="224">
                  <c:v>18.879000000000001</c:v>
                </c:pt>
                <c:pt idx="225">
                  <c:v>19.045000000000002</c:v>
                </c:pt>
                <c:pt idx="226">
                  <c:v>19.274000000000001</c:v>
                </c:pt>
                <c:pt idx="227">
                  <c:v>19.71</c:v>
                </c:pt>
                <c:pt idx="228">
                  <c:v>19.678000000000001</c:v>
                </c:pt>
                <c:pt idx="229">
                  <c:v>19.788</c:v>
                </c:pt>
                <c:pt idx="230">
                  <c:v>19.754000000000001</c:v>
                </c:pt>
                <c:pt idx="231">
                  <c:v>19.507000000000001</c:v>
                </c:pt>
                <c:pt idx="232">
                  <c:v>19.311</c:v>
                </c:pt>
                <c:pt idx="233">
                  <c:v>19.186</c:v>
                </c:pt>
                <c:pt idx="234">
                  <c:v>19.221</c:v>
                </c:pt>
                <c:pt idx="235">
                  <c:v>19.145</c:v>
                </c:pt>
                <c:pt idx="236">
                  <c:v>19.158999999999999</c:v>
                </c:pt>
                <c:pt idx="237">
                  <c:v>19.251999999999999</c:v>
                </c:pt>
                <c:pt idx="238">
                  <c:v>19.545000000000002</c:v>
                </c:pt>
                <c:pt idx="239">
                  <c:v>19.812000000000001</c:v>
                </c:pt>
                <c:pt idx="240">
                  <c:v>19.994</c:v>
                </c:pt>
                <c:pt idx="241">
                  <c:v>19.95</c:v>
                </c:pt>
                <c:pt idx="242">
                  <c:v>19.954000000000001</c:v>
                </c:pt>
                <c:pt idx="243">
                  <c:v>19.869</c:v>
                </c:pt>
                <c:pt idx="244">
                  <c:v>19.707999999999998</c:v>
                </c:pt>
                <c:pt idx="245">
                  <c:v>19.724</c:v>
                </c:pt>
                <c:pt idx="246">
                  <c:v>19.484999999999999</c:v>
                </c:pt>
                <c:pt idx="247">
                  <c:v>19.477</c:v>
                </c:pt>
                <c:pt idx="248">
                  <c:v>19.776</c:v>
                </c:pt>
                <c:pt idx="249">
                  <c:v>19.968</c:v>
                </c:pt>
                <c:pt idx="250">
                  <c:v>20.446999999999999</c:v>
                </c:pt>
                <c:pt idx="251">
                  <c:v>20.916</c:v>
                </c:pt>
                <c:pt idx="252">
                  <c:v>20.864000000000001</c:v>
                </c:pt>
                <c:pt idx="253">
                  <c:v>20.670999999999999</c:v>
                </c:pt>
                <c:pt idx="254">
                  <c:v>20.539000000000001</c:v>
                </c:pt>
                <c:pt idx="255">
                  <c:v>20.530999999999999</c:v>
                </c:pt>
                <c:pt idx="256">
                  <c:v>20.629000000000001</c:v>
                </c:pt>
                <c:pt idx="257">
                  <c:v>20.925999999999998</c:v>
                </c:pt>
                <c:pt idx="258">
                  <c:v>21.189</c:v>
                </c:pt>
                <c:pt idx="259">
                  <c:v>21.146000000000001</c:v>
                </c:pt>
                <c:pt idx="260">
                  <c:v>21.391999999999999</c:v>
                </c:pt>
                <c:pt idx="261">
                  <c:v>21.175999999999998</c:v>
                </c:pt>
                <c:pt idx="262">
                  <c:v>21.082000000000001</c:v>
                </c:pt>
                <c:pt idx="263">
                  <c:v>21.103000000000002</c:v>
                </c:pt>
                <c:pt idx="264">
                  <c:v>20.965</c:v>
                </c:pt>
                <c:pt idx="265">
                  <c:v>20.864000000000001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68B-4BBC-B923-A9B92C77E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9464312"/>
        <c:axId val="569455784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IRsensorTemp_C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0.6434375</c:v>
                      </c:pt>
                      <c:pt idx="1">
                        <c:v>0.64344907407407403</c:v>
                      </c:pt>
                      <c:pt idx="2">
                        <c:v>0.64346064814814818</c:v>
                      </c:pt>
                      <c:pt idx="3">
                        <c:v>0.64347222222222222</c:v>
                      </c:pt>
                      <c:pt idx="4">
                        <c:v>0.64348379629629626</c:v>
                      </c:pt>
                      <c:pt idx="5">
                        <c:v>0.64349537037037041</c:v>
                      </c:pt>
                      <c:pt idx="6">
                        <c:v>0.64350694444444445</c:v>
                      </c:pt>
                      <c:pt idx="7">
                        <c:v>0.64351851851851849</c:v>
                      </c:pt>
                      <c:pt idx="8">
                        <c:v>0.64353009259259253</c:v>
                      </c:pt>
                      <c:pt idx="9">
                        <c:v>0.64354166666666668</c:v>
                      </c:pt>
                      <c:pt idx="10">
                        <c:v>0.64355324074074072</c:v>
                      </c:pt>
                      <c:pt idx="11">
                        <c:v>0.64356481481481487</c:v>
                      </c:pt>
                      <c:pt idx="12">
                        <c:v>0.64357638888888891</c:v>
                      </c:pt>
                      <c:pt idx="13">
                        <c:v>0.64358796296296295</c:v>
                      </c:pt>
                      <c:pt idx="14">
                        <c:v>0.64359953703703698</c:v>
                      </c:pt>
                      <c:pt idx="15">
                        <c:v>0.64361111111111113</c:v>
                      </c:pt>
                      <c:pt idx="16">
                        <c:v>0.64362268518518517</c:v>
                      </c:pt>
                      <c:pt idx="17">
                        <c:v>0.64363425925925932</c:v>
                      </c:pt>
                      <c:pt idx="18">
                        <c:v>0.64364583333333336</c:v>
                      </c:pt>
                      <c:pt idx="19">
                        <c:v>0.6436574074074074</c:v>
                      </c:pt>
                      <c:pt idx="20">
                        <c:v>0.64366898148148144</c:v>
                      </c:pt>
                      <c:pt idx="21">
                        <c:v>0.64368055555555559</c:v>
                      </c:pt>
                      <c:pt idx="22">
                        <c:v>0.64369212962962963</c:v>
                      </c:pt>
                      <c:pt idx="23">
                        <c:v>0.64370370370370367</c:v>
                      </c:pt>
                      <c:pt idx="24">
                        <c:v>0.64371527777777782</c:v>
                      </c:pt>
                      <c:pt idx="25">
                        <c:v>0.64372685185185186</c:v>
                      </c:pt>
                      <c:pt idx="26">
                        <c:v>0.64373842592592589</c:v>
                      </c:pt>
                      <c:pt idx="27">
                        <c:v>0.64374999999999993</c:v>
                      </c:pt>
                      <c:pt idx="28">
                        <c:v>0.64376157407407408</c:v>
                      </c:pt>
                      <c:pt idx="29">
                        <c:v>0.64377314814814812</c:v>
                      </c:pt>
                      <c:pt idx="30">
                        <c:v>0.64378472222222227</c:v>
                      </c:pt>
                      <c:pt idx="31">
                        <c:v>0.64378472222222227</c:v>
                      </c:pt>
                      <c:pt idx="32">
                        <c:v>0.64379629629629631</c:v>
                      </c:pt>
                      <c:pt idx="33">
                        <c:v>0.64380787037037035</c:v>
                      </c:pt>
                      <c:pt idx="34">
                        <c:v>0.64381944444444439</c:v>
                      </c:pt>
                      <c:pt idx="35">
                        <c:v>0.64383101851851854</c:v>
                      </c:pt>
                      <c:pt idx="36">
                        <c:v>0.64384259259259258</c:v>
                      </c:pt>
                      <c:pt idx="37">
                        <c:v>0.64385416666666673</c:v>
                      </c:pt>
                      <c:pt idx="38">
                        <c:v>0.64386574074074077</c:v>
                      </c:pt>
                      <c:pt idx="39">
                        <c:v>0.64387731481481481</c:v>
                      </c:pt>
                      <c:pt idx="40">
                        <c:v>0.64388888888888884</c:v>
                      </c:pt>
                      <c:pt idx="41">
                        <c:v>0.64390046296296299</c:v>
                      </c:pt>
                      <c:pt idx="42">
                        <c:v>0.64391203703703703</c:v>
                      </c:pt>
                      <c:pt idx="43">
                        <c:v>0.64392361111111118</c:v>
                      </c:pt>
                      <c:pt idx="44">
                        <c:v>0.64393518518518522</c:v>
                      </c:pt>
                      <c:pt idx="45">
                        <c:v>0.64394675925925926</c:v>
                      </c:pt>
                      <c:pt idx="46">
                        <c:v>0.64435185185185184</c:v>
                      </c:pt>
                      <c:pt idx="47">
                        <c:v>0.64436342592592599</c:v>
                      </c:pt>
                      <c:pt idx="48">
                        <c:v>0.64437500000000003</c:v>
                      </c:pt>
                      <c:pt idx="49">
                        <c:v>0.64438657407407407</c:v>
                      </c:pt>
                      <c:pt idx="50">
                        <c:v>0.64439814814814811</c:v>
                      </c:pt>
                      <c:pt idx="51">
                        <c:v>0.64440972222222215</c:v>
                      </c:pt>
                      <c:pt idx="52">
                        <c:v>0.6444212962962963</c:v>
                      </c:pt>
                      <c:pt idx="53">
                        <c:v>0.64443287037037034</c:v>
                      </c:pt>
                      <c:pt idx="54">
                        <c:v>0.64443287037037034</c:v>
                      </c:pt>
                      <c:pt idx="55">
                        <c:v>0.64444444444444449</c:v>
                      </c:pt>
                      <c:pt idx="56">
                        <c:v>0.64445601851851853</c:v>
                      </c:pt>
                      <c:pt idx="57">
                        <c:v>0.64446759259259256</c:v>
                      </c:pt>
                      <c:pt idx="58">
                        <c:v>0.6444791666666666</c:v>
                      </c:pt>
                      <c:pt idx="59">
                        <c:v>0.64449074074074075</c:v>
                      </c:pt>
                      <c:pt idx="60">
                        <c:v>0.64450231481481479</c:v>
                      </c:pt>
                      <c:pt idx="61">
                        <c:v>0.64451388888888894</c:v>
                      </c:pt>
                      <c:pt idx="62">
                        <c:v>0.64452546296296298</c:v>
                      </c:pt>
                      <c:pt idx="63">
                        <c:v>0.64453703703703702</c:v>
                      </c:pt>
                      <c:pt idx="64">
                        <c:v>0.64454861111111106</c:v>
                      </c:pt>
                      <c:pt idx="65">
                        <c:v>0.64456018518518521</c:v>
                      </c:pt>
                      <c:pt idx="66">
                        <c:v>0.64457175925925925</c:v>
                      </c:pt>
                      <c:pt idx="67">
                        <c:v>0.6445833333333334</c:v>
                      </c:pt>
                      <c:pt idx="68">
                        <c:v>0.64459490740740744</c:v>
                      </c:pt>
                      <c:pt idx="69">
                        <c:v>0.64460648148148147</c:v>
                      </c:pt>
                      <c:pt idx="70">
                        <c:v>0.64461805555555551</c:v>
                      </c:pt>
                      <c:pt idx="71">
                        <c:v>0.64462962962962966</c:v>
                      </c:pt>
                      <c:pt idx="72">
                        <c:v>0.6446412037037037</c:v>
                      </c:pt>
                      <c:pt idx="73">
                        <c:v>0.64465277777777785</c:v>
                      </c:pt>
                      <c:pt idx="74">
                        <c:v>0.64466435185185189</c:v>
                      </c:pt>
                      <c:pt idx="75">
                        <c:v>0.64467592592592593</c:v>
                      </c:pt>
                      <c:pt idx="76">
                        <c:v>0.64468749999999997</c:v>
                      </c:pt>
                      <c:pt idx="77">
                        <c:v>0.64469907407407401</c:v>
                      </c:pt>
                      <c:pt idx="78">
                        <c:v>0.64471064814814816</c:v>
                      </c:pt>
                      <c:pt idx="79">
                        <c:v>0.6447222222222222</c:v>
                      </c:pt>
                      <c:pt idx="80">
                        <c:v>0.64473379629629635</c:v>
                      </c:pt>
                      <c:pt idx="81">
                        <c:v>0.64474537037037039</c:v>
                      </c:pt>
                      <c:pt idx="82">
                        <c:v>0.64475694444444442</c:v>
                      </c:pt>
                      <c:pt idx="83">
                        <c:v>0.64476851851851846</c:v>
                      </c:pt>
                      <c:pt idx="84">
                        <c:v>0.64478009259259261</c:v>
                      </c:pt>
                      <c:pt idx="85">
                        <c:v>0.64479166666666665</c:v>
                      </c:pt>
                      <c:pt idx="86">
                        <c:v>0.6448032407407408</c:v>
                      </c:pt>
                      <c:pt idx="87">
                        <c:v>0.64481481481481484</c:v>
                      </c:pt>
                      <c:pt idx="88">
                        <c:v>0.64482638888888888</c:v>
                      </c:pt>
                      <c:pt idx="89">
                        <c:v>0.64483796296296292</c:v>
                      </c:pt>
                      <c:pt idx="90">
                        <c:v>0.64520833333333327</c:v>
                      </c:pt>
                      <c:pt idx="91">
                        <c:v>0.64521990740740742</c:v>
                      </c:pt>
                      <c:pt idx="92">
                        <c:v>0.64523148148148146</c:v>
                      </c:pt>
                      <c:pt idx="93">
                        <c:v>0.64524305555555561</c:v>
                      </c:pt>
                      <c:pt idx="94">
                        <c:v>0.64525462962962965</c:v>
                      </c:pt>
                      <c:pt idx="95">
                        <c:v>0.64526620370370369</c:v>
                      </c:pt>
                      <c:pt idx="96">
                        <c:v>0.64527777777777773</c:v>
                      </c:pt>
                      <c:pt idx="97">
                        <c:v>0.64527777777777773</c:v>
                      </c:pt>
                      <c:pt idx="98">
                        <c:v>0.64528935185185188</c:v>
                      </c:pt>
                      <c:pt idx="99">
                        <c:v>0.64530092592592592</c:v>
                      </c:pt>
                      <c:pt idx="100">
                        <c:v>0.64531250000000007</c:v>
                      </c:pt>
                      <c:pt idx="101">
                        <c:v>0.64532407407407411</c:v>
                      </c:pt>
                      <c:pt idx="102">
                        <c:v>0.64533564814814814</c:v>
                      </c:pt>
                      <c:pt idx="103">
                        <c:v>0.64534722222222218</c:v>
                      </c:pt>
                      <c:pt idx="104">
                        <c:v>0.64535879629629633</c:v>
                      </c:pt>
                      <c:pt idx="105">
                        <c:v>0.64537037037037037</c:v>
                      </c:pt>
                      <c:pt idx="106">
                        <c:v>0.64538194444444441</c:v>
                      </c:pt>
                      <c:pt idx="107">
                        <c:v>0.64539351851851856</c:v>
                      </c:pt>
                      <c:pt idx="108">
                        <c:v>0.6454050925925926</c:v>
                      </c:pt>
                      <c:pt idx="109">
                        <c:v>0.64541666666666664</c:v>
                      </c:pt>
                      <c:pt idx="110">
                        <c:v>0.64542824074074068</c:v>
                      </c:pt>
                      <c:pt idx="111">
                        <c:v>0.64543981481481483</c:v>
                      </c:pt>
                      <c:pt idx="112">
                        <c:v>0.64545138888888887</c:v>
                      </c:pt>
                      <c:pt idx="113">
                        <c:v>0.64546296296296302</c:v>
                      </c:pt>
                      <c:pt idx="114">
                        <c:v>0.64547453703703705</c:v>
                      </c:pt>
                      <c:pt idx="115">
                        <c:v>0.64548611111111109</c:v>
                      </c:pt>
                      <c:pt idx="116">
                        <c:v>0.64549768518518513</c:v>
                      </c:pt>
                      <c:pt idx="117">
                        <c:v>0.64550925925925928</c:v>
                      </c:pt>
                      <c:pt idx="118">
                        <c:v>0.64552083333333332</c:v>
                      </c:pt>
                      <c:pt idx="119">
                        <c:v>0.64553240740740747</c:v>
                      </c:pt>
                      <c:pt idx="120">
                        <c:v>0.64554398148148151</c:v>
                      </c:pt>
                      <c:pt idx="121">
                        <c:v>0.64555555555555555</c:v>
                      </c:pt>
                      <c:pt idx="122">
                        <c:v>0.64556712962962959</c:v>
                      </c:pt>
                      <c:pt idx="123">
                        <c:v>0.64557870370370374</c:v>
                      </c:pt>
                      <c:pt idx="124">
                        <c:v>0.64559027777777778</c:v>
                      </c:pt>
                      <c:pt idx="125">
                        <c:v>0.64560185185185182</c:v>
                      </c:pt>
                      <c:pt idx="126">
                        <c:v>0.64561342592592597</c:v>
                      </c:pt>
                      <c:pt idx="127">
                        <c:v>0.645625</c:v>
                      </c:pt>
                      <c:pt idx="128">
                        <c:v>0.64563657407407404</c:v>
                      </c:pt>
                      <c:pt idx="129">
                        <c:v>0.64564814814814808</c:v>
                      </c:pt>
                      <c:pt idx="130">
                        <c:v>0.64565972222222223</c:v>
                      </c:pt>
                      <c:pt idx="131">
                        <c:v>0.64567129629629627</c:v>
                      </c:pt>
                      <c:pt idx="132">
                        <c:v>0.64568287037037042</c:v>
                      </c:pt>
                      <c:pt idx="133">
                        <c:v>0.64569444444444446</c:v>
                      </c:pt>
                      <c:pt idx="134">
                        <c:v>0.64623842592592595</c:v>
                      </c:pt>
                      <c:pt idx="135">
                        <c:v>0.64624999999999999</c:v>
                      </c:pt>
                      <c:pt idx="136">
                        <c:v>0.64626157407407414</c:v>
                      </c:pt>
                      <c:pt idx="137">
                        <c:v>0.64627314814814818</c:v>
                      </c:pt>
                      <c:pt idx="138">
                        <c:v>0.64628472222222222</c:v>
                      </c:pt>
                      <c:pt idx="139">
                        <c:v>0.64629629629629626</c:v>
                      </c:pt>
                      <c:pt idx="140">
                        <c:v>0.6463078703703703</c:v>
                      </c:pt>
                      <c:pt idx="141">
                        <c:v>0.64631944444444445</c:v>
                      </c:pt>
                      <c:pt idx="142">
                        <c:v>0.64633101851851849</c:v>
                      </c:pt>
                      <c:pt idx="143">
                        <c:v>0.64634259259259264</c:v>
                      </c:pt>
                      <c:pt idx="144">
                        <c:v>0.64635416666666667</c:v>
                      </c:pt>
                      <c:pt idx="145">
                        <c:v>0.64636574074074071</c:v>
                      </c:pt>
                      <c:pt idx="146">
                        <c:v>0.64636574074074071</c:v>
                      </c:pt>
                      <c:pt idx="147">
                        <c:v>0.64637731481481475</c:v>
                      </c:pt>
                      <c:pt idx="148">
                        <c:v>0.6463888888888889</c:v>
                      </c:pt>
                      <c:pt idx="149">
                        <c:v>0.64640046296296294</c:v>
                      </c:pt>
                      <c:pt idx="150">
                        <c:v>0.64641203703703709</c:v>
                      </c:pt>
                      <c:pt idx="151">
                        <c:v>0.64642361111111113</c:v>
                      </c:pt>
                      <c:pt idx="152">
                        <c:v>0.64643518518518517</c:v>
                      </c:pt>
                      <c:pt idx="153">
                        <c:v>0.64644675925925921</c:v>
                      </c:pt>
                      <c:pt idx="154">
                        <c:v>0.64645833333333336</c:v>
                      </c:pt>
                      <c:pt idx="155">
                        <c:v>0.6464699074074074</c:v>
                      </c:pt>
                      <c:pt idx="156">
                        <c:v>0.64648148148148155</c:v>
                      </c:pt>
                      <c:pt idx="157">
                        <c:v>0.64649305555555558</c:v>
                      </c:pt>
                      <c:pt idx="158">
                        <c:v>0.64650462962962962</c:v>
                      </c:pt>
                      <c:pt idx="159">
                        <c:v>0.64651620370370366</c:v>
                      </c:pt>
                      <c:pt idx="160">
                        <c:v>0.64652777777777781</c:v>
                      </c:pt>
                      <c:pt idx="161">
                        <c:v>0.64653935185185185</c:v>
                      </c:pt>
                      <c:pt idx="162">
                        <c:v>0.646550925925926</c:v>
                      </c:pt>
                      <c:pt idx="163">
                        <c:v>0.64656250000000004</c:v>
                      </c:pt>
                      <c:pt idx="164">
                        <c:v>0.64657407407407408</c:v>
                      </c:pt>
                      <c:pt idx="165">
                        <c:v>0.64658564814814812</c:v>
                      </c:pt>
                      <c:pt idx="166">
                        <c:v>0.64659722222222216</c:v>
                      </c:pt>
                      <c:pt idx="167">
                        <c:v>0.64660879629629631</c:v>
                      </c:pt>
                      <c:pt idx="168">
                        <c:v>0.64662037037037035</c:v>
                      </c:pt>
                      <c:pt idx="169">
                        <c:v>0.6466319444444445</c:v>
                      </c:pt>
                      <c:pt idx="170">
                        <c:v>0.64664351851851853</c:v>
                      </c:pt>
                      <c:pt idx="171">
                        <c:v>0.64665509259259257</c:v>
                      </c:pt>
                      <c:pt idx="172">
                        <c:v>0.64666666666666661</c:v>
                      </c:pt>
                      <c:pt idx="173">
                        <c:v>0.64667824074074076</c:v>
                      </c:pt>
                      <c:pt idx="174">
                        <c:v>0.6466898148148148</c:v>
                      </c:pt>
                      <c:pt idx="175">
                        <c:v>0.64670138888888895</c:v>
                      </c:pt>
                      <c:pt idx="176">
                        <c:v>0.64671296296296299</c:v>
                      </c:pt>
                      <c:pt idx="177">
                        <c:v>0.64672453703703703</c:v>
                      </c:pt>
                      <c:pt idx="178">
                        <c:v>0.64673611111111107</c:v>
                      </c:pt>
                      <c:pt idx="179">
                        <c:v>0.64711805555555557</c:v>
                      </c:pt>
                      <c:pt idx="180">
                        <c:v>0.64712962962962961</c:v>
                      </c:pt>
                      <c:pt idx="181">
                        <c:v>0.64714120370370376</c:v>
                      </c:pt>
                      <c:pt idx="182">
                        <c:v>0.6471527777777778</c:v>
                      </c:pt>
                      <c:pt idx="183">
                        <c:v>0.64716435185185184</c:v>
                      </c:pt>
                      <c:pt idx="184">
                        <c:v>0.64717592592592588</c:v>
                      </c:pt>
                      <c:pt idx="185">
                        <c:v>0.64718750000000003</c:v>
                      </c:pt>
                      <c:pt idx="186">
                        <c:v>0.64719907407407407</c:v>
                      </c:pt>
                      <c:pt idx="187">
                        <c:v>0.64721064814814822</c:v>
                      </c:pt>
                      <c:pt idx="188">
                        <c:v>0.64722222222222225</c:v>
                      </c:pt>
                      <c:pt idx="189">
                        <c:v>0.64723379629629629</c:v>
                      </c:pt>
                      <c:pt idx="190">
                        <c:v>0.64724537037037033</c:v>
                      </c:pt>
                      <c:pt idx="191">
                        <c:v>0.64725694444444437</c:v>
                      </c:pt>
                      <c:pt idx="192">
                        <c:v>0.64726851851851852</c:v>
                      </c:pt>
                      <c:pt idx="193">
                        <c:v>0.64728009259259256</c:v>
                      </c:pt>
                      <c:pt idx="194">
                        <c:v>0.64729166666666671</c:v>
                      </c:pt>
                      <c:pt idx="195">
                        <c:v>0.64730324074074075</c:v>
                      </c:pt>
                      <c:pt idx="196">
                        <c:v>0.64731481481481479</c:v>
                      </c:pt>
                      <c:pt idx="197">
                        <c:v>0.64732638888888883</c:v>
                      </c:pt>
                      <c:pt idx="198">
                        <c:v>0.64733796296296298</c:v>
                      </c:pt>
                      <c:pt idx="199">
                        <c:v>0.64734953703703701</c:v>
                      </c:pt>
                      <c:pt idx="200">
                        <c:v>0.64736111111111116</c:v>
                      </c:pt>
                      <c:pt idx="201">
                        <c:v>0.6473726851851852</c:v>
                      </c:pt>
                      <c:pt idx="202">
                        <c:v>0.64738425925925924</c:v>
                      </c:pt>
                      <c:pt idx="203">
                        <c:v>0.64739583333333328</c:v>
                      </c:pt>
                      <c:pt idx="204">
                        <c:v>0.64740740740740743</c:v>
                      </c:pt>
                      <c:pt idx="205">
                        <c:v>0.64741898148148147</c:v>
                      </c:pt>
                      <c:pt idx="206">
                        <c:v>0.64743055555555562</c:v>
                      </c:pt>
                      <c:pt idx="207">
                        <c:v>0.64743055555555562</c:v>
                      </c:pt>
                      <c:pt idx="208">
                        <c:v>0.64744212962962966</c:v>
                      </c:pt>
                      <c:pt idx="209">
                        <c:v>0.6474537037037037</c:v>
                      </c:pt>
                      <c:pt idx="210">
                        <c:v>0.64746527777777774</c:v>
                      </c:pt>
                      <c:pt idx="211">
                        <c:v>0.64747685185185189</c:v>
                      </c:pt>
                      <c:pt idx="212">
                        <c:v>0.64748842592592593</c:v>
                      </c:pt>
                      <c:pt idx="213">
                        <c:v>0.64749999999999996</c:v>
                      </c:pt>
                      <c:pt idx="214">
                        <c:v>0.64751157407407411</c:v>
                      </c:pt>
                      <c:pt idx="215">
                        <c:v>0.64752314814814815</c:v>
                      </c:pt>
                      <c:pt idx="216">
                        <c:v>0.64753472222222219</c:v>
                      </c:pt>
                      <c:pt idx="217">
                        <c:v>0.64754629629629623</c:v>
                      </c:pt>
                      <c:pt idx="218">
                        <c:v>0.64755787037037038</c:v>
                      </c:pt>
                      <c:pt idx="219">
                        <c:v>0.64756944444444442</c:v>
                      </c:pt>
                      <c:pt idx="220">
                        <c:v>0.64758101851851857</c:v>
                      </c:pt>
                      <c:pt idx="221">
                        <c:v>0.64759259259259261</c:v>
                      </c:pt>
                      <c:pt idx="222">
                        <c:v>0.64798611111111104</c:v>
                      </c:pt>
                      <c:pt idx="223">
                        <c:v>0.64799768518518519</c:v>
                      </c:pt>
                      <c:pt idx="224">
                        <c:v>0.64800925925925923</c:v>
                      </c:pt>
                      <c:pt idx="225">
                        <c:v>0.64802083333333338</c:v>
                      </c:pt>
                      <c:pt idx="226">
                        <c:v>0.64803240740740742</c:v>
                      </c:pt>
                      <c:pt idx="227">
                        <c:v>0.64804398148148146</c:v>
                      </c:pt>
                      <c:pt idx="228">
                        <c:v>0.6480555555555555</c:v>
                      </c:pt>
                      <c:pt idx="229">
                        <c:v>0.64806712962962965</c:v>
                      </c:pt>
                      <c:pt idx="230">
                        <c:v>0.64807870370370368</c:v>
                      </c:pt>
                      <c:pt idx="231">
                        <c:v>0.64809027777777783</c:v>
                      </c:pt>
                      <c:pt idx="232">
                        <c:v>0.64810185185185187</c:v>
                      </c:pt>
                      <c:pt idx="233">
                        <c:v>0.64811342592592591</c:v>
                      </c:pt>
                      <c:pt idx="234">
                        <c:v>0.64812499999999995</c:v>
                      </c:pt>
                      <c:pt idx="235">
                        <c:v>0.6481365740740741</c:v>
                      </c:pt>
                      <c:pt idx="236">
                        <c:v>0.64814814814814814</c:v>
                      </c:pt>
                      <c:pt idx="237">
                        <c:v>0.64815972222222229</c:v>
                      </c:pt>
                      <c:pt idx="238">
                        <c:v>0.64817129629629633</c:v>
                      </c:pt>
                      <c:pt idx="239">
                        <c:v>0.64818287037037037</c:v>
                      </c:pt>
                      <c:pt idx="240">
                        <c:v>0.64819444444444441</c:v>
                      </c:pt>
                      <c:pt idx="241">
                        <c:v>0.64820601851851845</c:v>
                      </c:pt>
                      <c:pt idx="242">
                        <c:v>0.6482175925925926</c:v>
                      </c:pt>
                      <c:pt idx="243">
                        <c:v>0.64822916666666663</c:v>
                      </c:pt>
                      <c:pt idx="244">
                        <c:v>0.64822916666666663</c:v>
                      </c:pt>
                      <c:pt idx="245">
                        <c:v>0.64824074074074078</c:v>
                      </c:pt>
                      <c:pt idx="246">
                        <c:v>0.64825231481481482</c:v>
                      </c:pt>
                      <c:pt idx="247">
                        <c:v>0.64826388888888886</c:v>
                      </c:pt>
                      <c:pt idx="248">
                        <c:v>0.6482754629629629</c:v>
                      </c:pt>
                      <c:pt idx="249">
                        <c:v>0.64828703703703705</c:v>
                      </c:pt>
                      <c:pt idx="250">
                        <c:v>0.64829861111111109</c:v>
                      </c:pt>
                      <c:pt idx="251">
                        <c:v>0.64831018518518524</c:v>
                      </c:pt>
                      <c:pt idx="252">
                        <c:v>0.64832175925925928</c:v>
                      </c:pt>
                      <c:pt idx="253">
                        <c:v>0.64833333333333332</c:v>
                      </c:pt>
                      <c:pt idx="254">
                        <c:v>0.64834490740740736</c:v>
                      </c:pt>
                      <c:pt idx="255">
                        <c:v>0.64835648148148151</c:v>
                      </c:pt>
                      <c:pt idx="256">
                        <c:v>0.64836805555555554</c:v>
                      </c:pt>
                      <c:pt idx="257">
                        <c:v>0.64837962962962969</c:v>
                      </c:pt>
                      <c:pt idx="258">
                        <c:v>0.64839120370370373</c:v>
                      </c:pt>
                      <c:pt idx="259">
                        <c:v>0.64840277777777777</c:v>
                      </c:pt>
                      <c:pt idx="260">
                        <c:v>0.64841435185185181</c:v>
                      </c:pt>
                      <c:pt idx="261">
                        <c:v>0.64842592592592596</c:v>
                      </c:pt>
                      <c:pt idx="262">
                        <c:v>0.6484375</c:v>
                      </c:pt>
                      <c:pt idx="263">
                        <c:v>0.64844907407407404</c:v>
                      </c:pt>
                      <c:pt idx="264">
                        <c:v>0.64846064814814819</c:v>
                      </c:pt>
                      <c:pt idx="265">
                        <c:v>0.64847222222222223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Sheet1!$E$2:$E$10000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25.01</c:v>
                      </c:pt>
                      <c:pt idx="1">
                        <c:v>25.01</c:v>
                      </c:pt>
                      <c:pt idx="2">
                        <c:v>25.01</c:v>
                      </c:pt>
                      <c:pt idx="3">
                        <c:v>25.01</c:v>
                      </c:pt>
                      <c:pt idx="4">
                        <c:v>24.99</c:v>
                      </c:pt>
                      <c:pt idx="5">
                        <c:v>24.95</c:v>
                      </c:pt>
                      <c:pt idx="6">
                        <c:v>24.95</c:v>
                      </c:pt>
                      <c:pt idx="7">
                        <c:v>24.95</c:v>
                      </c:pt>
                      <c:pt idx="8">
                        <c:v>24.91</c:v>
                      </c:pt>
                      <c:pt idx="9">
                        <c:v>24.91</c:v>
                      </c:pt>
                      <c:pt idx="10">
                        <c:v>24.91</c:v>
                      </c:pt>
                      <c:pt idx="11">
                        <c:v>24.93</c:v>
                      </c:pt>
                      <c:pt idx="12">
                        <c:v>24.95</c:v>
                      </c:pt>
                      <c:pt idx="13">
                        <c:v>24.97</c:v>
                      </c:pt>
                      <c:pt idx="14">
                        <c:v>24.95</c:v>
                      </c:pt>
                      <c:pt idx="15">
                        <c:v>24.93</c:v>
                      </c:pt>
                      <c:pt idx="16">
                        <c:v>24.91</c:v>
                      </c:pt>
                      <c:pt idx="17">
                        <c:v>24.91</c:v>
                      </c:pt>
                      <c:pt idx="18">
                        <c:v>24.93</c:v>
                      </c:pt>
                      <c:pt idx="19">
                        <c:v>24.95</c:v>
                      </c:pt>
                      <c:pt idx="20">
                        <c:v>24.97</c:v>
                      </c:pt>
                      <c:pt idx="21">
                        <c:v>24.97</c:v>
                      </c:pt>
                      <c:pt idx="22">
                        <c:v>24.99</c:v>
                      </c:pt>
                      <c:pt idx="23">
                        <c:v>25.03</c:v>
                      </c:pt>
                      <c:pt idx="24">
                        <c:v>25.05</c:v>
                      </c:pt>
                      <c:pt idx="25">
                        <c:v>25.09</c:v>
                      </c:pt>
                      <c:pt idx="26">
                        <c:v>25.11</c:v>
                      </c:pt>
                      <c:pt idx="27">
                        <c:v>25.13</c:v>
                      </c:pt>
                      <c:pt idx="28">
                        <c:v>25.17</c:v>
                      </c:pt>
                      <c:pt idx="29">
                        <c:v>25.23</c:v>
                      </c:pt>
                      <c:pt idx="30">
                        <c:v>25.25</c:v>
                      </c:pt>
                      <c:pt idx="31">
                        <c:v>25.29</c:v>
                      </c:pt>
                      <c:pt idx="32">
                        <c:v>25.33</c:v>
                      </c:pt>
                      <c:pt idx="33">
                        <c:v>25.35</c:v>
                      </c:pt>
                      <c:pt idx="34">
                        <c:v>25.35</c:v>
                      </c:pt>
                      <c:pt idx="35">
                        <c:v>25.39</c:v>
                      </c:pt>
                      <c:pt idx="36">
                        <c:v>25.39</c:v>
                      </c:pt>
                      <c:pt idx="37">
                        <c:v>25.41</c:v>
                      </c:pt>
                      <c:pt idx="38">
                        <c:v>25.41</c:v>
                      </c:pt>
                      <c:pt idx="39">
                        <c:v>25.45</c:v>
                      </c:pt>
                      <c:pt idx="40">
                        <c:v>25.45</c:v>
                      </c:pt>
                      <c:pt idx="41">
                        <c:v>25.45</c:v>
                      </c:pt>
                      <c:pt idx="42">
                        <c:v>25.45</c:v>
                      </c:pt>
                      <c:pt idx="43">
                        <c:v>25.45</c:v>
                      </c:pt>
                      <c:pt idx="44">
                        <c:v>25.45</c:v>
                      </c:pt>
                      <c:pt idx="45">
                        <c:v>25.45</c:v>
                      </c:pt>
                      <c:pt idx="46">
                        <c:v>24.95</c:v>
                      </c:pt>
                      <c:pt idx="47">
                        <c:v>24.99</c:v>
                      </c:pt>
                      <c:pt idx="48">
                        <c:v>24.99</c:v>
                      </c:pt>
                      <c:pt idx="49">
                        <c:v>25.01</c:v>
                      </c:pt>
                      <c:pt idx="50">
                        <c:v>25.03</c:v>
                      </c:pt>
                      <c:pt idx="51">
                        <c:v>25.07</c:v>
                      </c:pt>
                      <c:pt idx="52">
                        <c:v>25.11</c:v>
                      </c:pt>
                      <c:pt idx="53">
                        <c:v>25.11</c:v>
                      </c:pt>
                      <c:pt idx="54">
                        <c:v>25.11</c:v>
                      </c:pt>
                      <c:pt idx="55">
                        <c:v>25.15</c:v>
                      </c:pt>
                      <c:pt idx="56">
                        <c:v>25.15</c:v>
                      </c:pt>
                      <c:pt idx="57">
                        <c:v>25.19</c:v>
                      </c:pt>
                      <c:pt idx="58">
                        <c:v>25.21</c:v>
                      </c:pt>
                      <c:pt idx="59">
                        <c:v>25.21</c:v>
                      </c:pt>
                      <c:pt idx="60">
                        <c:v>25.21</c:v>
                      </c:pt>
                      <c:pt idx="61">
                        <c:v>25.21</c:v>
                      </c:pt>
                      <c:pt idx="62">
                        <c:v>25.19</c:v>
                      </c:pt>
                      <c:pt idx="63">
                        <c:v>25.21</c:v>
                      </c:pt>
                      <c:pt idx="64">
                        <c:v>25.23</c:v>
                      </c:pt>
                      <c:pt idx="65">
                        <c:v>25.25</c:v>
                      </c:pt>
                      <c:pt idx="66">
                        <c:v>25.27</c:v>
                      </c:pt>
                      <c:pt idx="67">
                        <c:v>25.31</c:v>
                      </c:pt>
                      <c:pt idx="68">
                        <c:v>25.33</c:v>
                      </c:pt>
                      <c:pt idx="69">
                        <c:v>25.35</c:v>
                      </c:pt>
                      <c:pt idx="70">
                        <c:v>25.39</c:v>
                      </c:pt>
                      <c:pt idx="71">
                        <c:v>25.39</c:v>
                      </c:pt>
                      <c:pt idx="72">
                        <c:v>25.43</c:v>
                      </c:pt>
                      <c:pt idx="73">
                        <c:v>25.45</c:v>
                      </c:pt>
                      <c:pt idx="74">
                        <c:v>25.47</c:v>
                      </c:pt>
                      <c:pt idx="75">
                        <c:v>25.45</c:v>
                      </c:pt>
                      <c:pt idx="76">
                        <c:v>25.43</c:v>
                      </c:pt>
                      <c:pt idx="77">
                        <c:v>25.37</c:v>
                      </c:pt>
                      <c:pt idx="78">
                        <c:v>25.37</c:v>
                      </c:pt>
                      <c:pt idx="79">
                        <c:v>25.27</c:v>
                      </c:pt>
                      <c:pt idx="80">
                        <c:v>25.21</c:v>
                      </c:pt>
                      <c:pt idx="81">
                        <c:v>25.19</c:v>
                      </c:pt>
                      <c:pt idx="82">
                        <c:v>25.17</c:v>
                      </c:pt>
                      <c:pt idx="83">
                        <c:v>25.19</c:v>
                      </c:pt>
                      <c:pt idx="84">
                        <c:v>25.17</c:v>
                      </c:pt>
                      <c:pt idx="85">
                        <c:v>25.17</c:v>
                      </c:pt>
                      <c:pt idx="86">
                        <c:v>25.21</c:v>
                      </c:pt>
                      <c:pt idx="87">
                        <c:v>25.21</c:v>
                      </c:pt>
                      <c:pt idx="88">
                        <c:v>25.21</c:v>
                      </c:pt>
                      <c:pt idx="89">
                        <c:v>25.21</c:v>
                      </c:pt>
                      <c:pt idx="90">
                        <c:v>23.97</c:v>
                      </c:pt>
                      <c:pt idx="91">
                        <c:v>23.91</c:v>
                      </c:pt>
                      <c:pt idx="92">
                        <c:v>23.87</c:v>
                      </c:pt>
                      <c:pt idx="93">
                        <c:v>23.85</c:v>
                      </c:pt>
                      <c:pt idx="94">
                        <c:v>23.85</c:v>
                      </c:pt>
                      <c:pt idx="95">
                        <c:v>23.85</c:v>
                      </c:pt>
                      <c:pt idx="96">
                        <c:v>23.87</c:v>
                      </c:pt>
                      <c:pt idx="97">
                        <c:v>23.89</c:v>
                      </c:pt>
                      <c:pt idx="98">
                        <c:v>23.91</c:v>
                      </c:pt>
                      <c:pt idx="99">
                        <c:v>23.97</c:v>
                      </c:pt>
                      <c:pt idx="100">
                        <c:v>23.97</c:v>
                      </c:pt>
                      <c:pt idx="101">
                        <c:v>24.01</c:v>
                      </c:pt>
                      <c:pt idx="102">
                        <c:v>24.03</c:v>
                      </c:pt>
                      <c:pt idx="103">
                        <c:v>24.03</c:v>
                      </c:pt>
                      <c:pt idx="104">
                        <c:v>24.05</c:v>
                      </c:pt>
                      <c:pt idx="105">
                        <c:v>24.05</c:v>
                      </c:pt>
                      <c:pt idx="106">
                        <c:v>24.05</c:v>
                      </c:pt>
                      <c:pt idx="107">
                        <c:v>24.05</c:v>
                      </c:pt>
                      <c:pt idx="108">
                        <c:v>24.05</c:v>
                      </c:pt>
                      <c:pt idx="109">
                        <c:v>24.05</c:v>
                      </c:pt>
                      <c:pt idx="110">
                        <c:v>24.05</c:v>
                      </c:pt>
                      <c:pt idx="111">
                        <c:v>24.05</c:v>
                      </c:pt>
                      <c:pt idx="112">
                        <c:v>24.03</c:v>
                      </c:pt>
                      <c:pt idx="113">
                        <c:v>24.03</c:v>
                      </c:pt>
                      <c:pt idx="114">
                        <c:v>24.05</c:v>
                      </c:pt>
                      <c:pt idx="115">
                        <c:v>24.01</c:v>
                      </c:pt>
                      <c:pt idx="116">
                        <c:v>24.03</c:v>
                      </c:pt>
                      <c:pt idx="117">
                        <c:v>24.05</c:v>
                      </c:pt>
                      <c:pt idx="118">
                        <c:v>24.03</c:v>
                      </c:pt>
                      <c:pt idx="119">
                        <c:v>24.05</c:v>
                      </c:pt>
                      <c:pt idx="120">
                        <c:v>24.03</c:v>
                      </c:pt>
                      <c:pt idx="121">
                        <c:v>24.05</c:v>
                      </c:pt>
                      <c:pt idx="122">
                        <c:v>24.05</c:v>
                      </c:pt>
                      <c:pt idx="123">
                        <c:v>24.05</c:v>
                      </c:pt>
                      <c:pt idx="124">
                        <c:v>24.03</c:v>
                      </c:pt>
                      <c:pt idx="125">
                        <c:v>24.03</c:v>
                      </c:pt>
                      <c:pt idx="126">
                        <c:v>24.05</c:v>
                      </c:pt>
                      <c:pt idx="127">
                        <c:v>24.05</c:v>
                      </c:pt>
                      <c:pt idx="128">
                        <c:v>24.03</c:v>
                      </c:pt>
                      <c:pt idx="129">
                        <c:v>24.05</c:v>
                      </c:pt>
                      <c:pt idx="130">
                        <c:v>23.99</c:v>
                      </c:pt>
                      <c:pt idx="131">
                        <c:v>23.97</c:v>
                      </c:pt>
                      <c:pt idx="132">
                        <c:v>23.91</c:v>
                      </c:pt>
                      <c:pt idx="133">
                        <c:v>23.85</c:v>
                      </c:pt>
                      <c:pt idx="134">
                        <c:v>22.67</c:v>
                      </c:pt>
                      <c:pt idx="135">
                        <c:v>22.67</c:v>
                      </c:pt>
                      <c:pt idx="136">
                        <c:v>22.65</c:v>
                      </c:pt>
                      <c:pt idx="137">
                        <c:v>22.65</c:v>
                      </c:pt>
                      <c:pt idx="138">
                        <c:v>22.65</c:v>
                      </c:pt>
                      <c:pt idx="139">
                        <c:v>22.63</c:v>
                      </c:pt>
                      <c:pt idx="140">
                        <c:v>22.65</c:v>
                      </c:pt>
                      <c:pt idx="141">
                        <c:v>22.67</c:v>
                      </c:pt>
                      <c:pt idx="142">
                        <c:v>22.71</c:v>
                      </c:pt>
                      <c:pt idx="143">
                        <c:v>22.73</c:v>
                      </c:pt>
                      <c:pt idx="144">
                        <c:v>22.75</c:v>
                      </c:pt>
                      <c:pt idx="145">
                        <c:v>22.75</c:v>
                      </c:pt>
                      <c:pt idx="146">
                        <c:v>22.73</c:v>
                      </c:pt>
                      <c:pt idx="147">
                        <c:v>22.75</c:v>
                      </c:pt>
                      <c:pt idx="148">
                        <c:v>22.75</c:v>
                      </c:pt>
                      <c:pt idx="149">
                        <c:v>22.77</c:v>
                      </c:pt>
                      <c:pt idx="150">
                        <c:v>22.75</c:v>
                      </c:pt>
                      <c:pt idx="151">
                        <c:v>22.75</c:v>
                      </c:pt>
                      <c:pt idx="152">
                        <c:v>22.75</c:v>
                      </c:pt>
                      <c:pt idx="153">
                        <c:v>22.75</c:v>
                      </c:pt>
                      <c:pt idx="154">
                        <c:v>22.75</c:v>
                      </c:pt>
                      <c:pt idx="155">
                        <c:v>22.73</c:v>
                      </c:pt>
                      <c:pt idx="156">
                        <c:v>22.73</c:v>
                      </c:pt>
                      <c:pt idx="157">
                        <c:v>22.73</c:v>
                      </c:pt>
                      <c:pt idx="158">
                        <c:v>22.71</c:v>
                      </c:pt>
                      <c:pt idx="159">
                        <c:v>22.71</c:v>
                      </c:pt>
                      <c:pt idx="160">
                        <c:v>22.69</c:v>
                      </c:pt>
                      <c:pt idx="161">
                        <c:v>22.71</c:v>
                      </c:pt>
                      <c:pt idx="162">
                        <c:v>22.73</c:v>
                      </c:pt>
                      <c:pt idx="163">
                        <c:v>22.75</c:v>
                      </c:pt>
                      <c:pt idx="164">
                        <c:v>22.77</c:v>
                      </c:pt>
                      <c:pt idx="165">
                        <c:v>22.77</c:v>
                      </c:pt>
                      <c:pt idx="166">
                        <c:v>22.73</c:v>
                      </c:pt>
                      <c:pt idx="167">
                        <c:v>22.77</c:v>
                      </c:pt>
                      <c:pt idx="168">
                        <c:v>22.75</c:v>
                      </c:pt>
                      <c:pt idx="169">
                        <c:v>22.75</c:v>
                      </c:pt>
                      <c:pt idx="170">
                        <c:v>22.79</c:v>
                      </c:pt>
                      <c:pt idx="171">
                        <c:v>22.77</c:v>
                      </c:pt>
                      <c:pt idx="172">
                        <c:v>22.81</c:v>
                      </c:pt>
                      <c:pt idx="173">
                        <c:v>22.79</c:v>
                      </c:pt>
                      <c:pt idx="174">
                        <c:v>22.79</c:v>
                      </c:pt>
                      <c:pt idx="175">
                        <c:v>22.77</c:v>
                      </c:pt>
                      <c:pt idx="176">
                        <c:v>22.77</c:v>
                      </c:pt>
                      <c:pt idx="177">
                        <c:v>22.77</c:v>
                      </c:pt>
                      <c:pt idx="178">
                        <c:v>22.79</c:v>
                      </c:pt>
                      <c:pt idx="179">
                        <c:v>22.11</c:v>
                      </c:pt>
                      <c:pt idx="180">
                        <c:v>22.13</c:v>
                      </c:pt>
                      <c:pt idx="181">
                        <c:v>22.17</c:v>
                      </c:pt>
                      <c:pt idx="182">
                        <c:v>22.17</c:v>
                      </c:pt>
                      <c:pt idx="183">
                        <c:v>22.21</c:v>
                      </c:pt>
                      <c:pt idx="184">
                        <c:v>22.21</c:v>
                      </c:pt>
                      <c:pt idx="185">
                        <c:v>22.23</c:v>
                      </c:pt>
                      <c:pt idx="186">
                        <c:v>22.27</c:v>
                      </c:pt>
                      <c:pt idx="187">
                        <c:v>22.29</c:v>
                      </c:pt>
                      <c:pt idx="188">
                        <c:v>22.31</c:v>
                      </c:pt>
                      <c:pt idx="189">
                        <c:v>22.33</c:v>
                      </c:pt>
                      <c:pt idx="190">
                        <c:v>22.37</c:v>
                      </c:pt>
                      <c:pt idx="191">
                        <c:v>22.41</c:v>
                      </c:pt>
                      <c:pt idx="192">
                        <c:v>22.41</c:v>
                      </c:pt>
                      <c:pt idx="193">
                        <c:v>22.45</c:v>
                      </c:pt>
                      <c:pt idx="194">
                        <c:v>22.45</c:v>
                      </c:pt>
                      <c:pt idx="195">
                        <c:v>22.45</c:v>
                      </c:pt>
                      <c:pt idx="196">
                        <c:v>22.47</c:v>
                      </c:pt>
                      <c:pt idx="197">
                        <c:v>22.47</c:v>
                      </c:pt>
                      <c:pt idx="198">
                        <c:v>22.47</c:v>
                      </c:pt>
                      <c:pt idx="199">
                        <c:v>22.47</c:v>
                      </c:pt>
                      <c:pt idx="200">
                        <c:v>22.49</c:v>
                      </c:pt>
                      <c:pt idx="201">
                        <c:v>22.49</c:v>
                      </c:pt>
                      <c:pt idx="202">
                        <c:v>22.51</c:v>
                      </c:pt>
                      <c:pt idx="203">
                        <c:v>22.49</c:v>
                      </c:pt>
                      <c:pt idx="204">
                        <c:v>22.51</c:v>
                      </c:pt>
                      <c:pt idx="205">
                        <c:v>22.51</c:v>
                      </c:pt>
                      <c:pt idx="206">
                        <c:v>22.53</c:v>
                      </c:pt>
                      <c:pt idx="207">
                        <c:v>22.55</c:v>
                      </c:pt>
                      <c:pt idx="208">
                        <c:v>22.55</c:v>
                      </c:pt>
                      <c:pt idx="209">
                        <c:v>22.59</c:v>
                      </c:pt>
                      <c:pt idx="210">
                        <c:v>22.57</c:v>
                      </c:pt>
                      <c:pt idx="211">
                        <c:v>22.61</c:v>
                      </c:pt>
                      <c:pt idx="212">
                        <c:v>22.63</c:v>
                      </c:pt>
                      <c:pt idx="213">
                        <c:v>22.63</c:v>
                      </c:pt>
                      <c:pt idx="214">
                        <c:v>22.65</c:v>
                      </c:pt>
                      <c:pt idx="215">
                        <c:v>22.65</c:v>
                      </c:pt>
                      <c:pt idx="216">
                        <c:v>22.65</c:v>
                      </c:pt>
                      <c:pt idx="217">
                        <c:v>22.65</c:v>
                      </c:pt>
                      <c:pt idx="218">
                        <c:v>22.63</c:v>
                      </c:pt>
                      <c:pt idx="219">
                        <c:v>22.57</c:v>
                      </c:pt>
                      <c:pt idx="220">
                        <c:v>22.57</c:v>
                      </c:pt>
                      <c:pt idx="221">
                        <c:v>22.55</c:v>
                      </c:pt>
                      <c:pt idx="222">
                        <c:v>21.65</c:v>
                      </c:pt>
                      <c:pt idx="223">
                        <c:v>21.63</c:v>
                      </c:pt>
                      <c:pt idx="224">
                        <c:v>21.65</c:v>
                      </c:pt>
                      <c:pt idx="225">
                        <c:v>21.63</c:v>
                      </c:pt>
                      <c:pt idx="226">
                        <c:v>21.63</c:v>
                      </c:pt>
                      <c:pt idx="227">
                        <c:v>21.65</c:v>
                      </c:pt>
                      <c:pt idx="228">
                        <c:v>21.63</c:v>
                      </c:pt>
                      <c:pt idx="229">
                        <c:v>21.61</c:v>
                      </c:pt>
                      <c:pt idx="230">
                        <c:v>21.61</c:v>
                      </c:pt>
                      <c:pt idx="231">
                        <c:v>21.59</c:v>
                      </c:pt>
                      <c:pt idx="232">
                        <c:v>21.57</c:v>
                      </c:pt>
                      <c:pt idx="233">
                        <c:v>21.55</c:v>
                      </c:pt>
                      <c:pt idx="234">
                        <c:v>21.53</c:v>
                      </c:pt>
                      <c:pt idx="235">
                        <c:v>21.53</c:v>
                      </c:pt>
                      <c:pt idx="236">
                        <c:v>21.51</c:v>
                      </c:pt>
                      <c:pt idx="237">
                        <c:v>21.51</c:v>
                      </c:pt>
                      <c:pt idx="238">
                        <c:v>21.51</c:v>
                      </c:pt>
                      <c:pt idx="239">
                        <c:v>21.53</c:v>
                      </c:pt>
                      <c:pt idx="240">
                        <c:v>21.53</c:v>
                      </c:pt>
                      <c:pt idx="241">
                        <c:v>21.51</c:v>
                      </c:pt>
                      <c:pt idx="242">
                        <c:v>21.47</c:v>
                      </c:pt>
                      <c:pt idx="243">
                        <c:v>21.43</c:v>
                      </c:pt>
                      <c:pt idx="244">
                        <c:v>21.39</c:v>
                      </c:pt>
                      <c:pt idx="245">
                        <c:v>21.35</c:v>
                      </c:pt>
                      <c:pt idx="246">
                        <c:v>21.33</c:v>
                      </c:pt>
                      <c:pt idx="247">
                        <c:v>21.31</c:v>
                      </c:pt>
                      <c:pt idx="248">
                        <c:v>21.29</c:v>
                      </c:pt>
                      <c:pt idx="249">
                        <c:v>21.33</c:v>
                      </c:pt>
                      <c:pt idx="250">
                        <c:v>21.33</c:v>
                      </c:pt>
                      <c:pt idx="251">
                        <c:v>21.37</c:v>
                      </c:pt>
                      <c:pt idx="252">
                        <c:v>21.37</c:v>
                      </c:pt>
                      <c:pt idx="253">
                        <c:v>21.39</c:v>
                      </c:pt>
                      <c:pt idx="254">
                        <c:v>21.37</c:v>
                      </c:pt>
                      <c:pt idx="255">
                        <c:v>21.37</c:v>
                      </c:pt>
                      <c:pt idx="256">
                        <c:v>21.37</c:v>
                      </c:pt>
                      <c:pt idx="257">
                        <c:v>21.39</c:v>
                      </c:pt>
                      <c:pt idx="258">
                        <c:v>21.41</c:v>
                      </c:pt>
                      <c:pt idx="259">
                        <c:v>21.39</c:v>
                      </c:pt>
                      <c:pt idx="260">
                        <c:v>21.43</c:v>
                      </c:pt>
                      <c:pt idx="261">
                        <c:v>21.43</c:v>
                      </c:pt>
                      <c:pt idx="262">
                        <c:v>21.43</c:v>
                      </c:pt>
                      <c:pt idx="263">
                        <c:v>21.41</c:v>
                      </c:pt>
                      <c:pt idx="264">
                        <c:v>21.43</c:v>
                      </c:pt>
                      <c:pt idx="265">
                        <c:v>21.43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3-A68B-4BBC-B923-A9B92C77E024}"/>
                  </c:ext>
                </c:extLst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Sheet1!$G$1</c15:sqref>
                        </c15:formulaRef>
                      </c:ext>
                    </c:extLst>
                    <c:strCache>
                      <c:ptCount val="1"/>
                      <c:pt idx="0">
                        <c:v>BoardTemp_C</c:v>
                      </c:pt>
                    </c:strCache>
                  </c:strRef>
                </c:tx>
                <c:spPr>
                  <a:ln w="19050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Sheet1!$B$2:$B$10000</c15:sqref>
                        </c15:formulaRef>
                      </c:ext>
                    </c:extLst>
                    <c:numCache>
                      <c:formatCode>h:mm:ss</c:formatCode>
                      <c:ptCount val="9999"/>
                      <c:pt idx="0">
                        <c:v>0.6434375</c:v>
                      </c:pt>
                      <c:pt idx="1">
                        <c:v>0.64344907407407403</c:v>
                      </c:pt>
                      <c:pt idx="2">
                        <c:v>0.64346064814814818</c:v>
                      </c:pt>
                      <c:pt idx="3">
                        <c:v>0.64347222222222222</c:v>
                      </c:pt>
                      <c:pt idx="4">
                        <c:v>0.64348379629629626</c:v>
                      </c:pt>
                      <c:pt idx="5">
                        <c:v>0.64349537037037041</c:v>
                      </c:pt>
                      <c:pt idx="6">
                        <c:v>0.64350694444444445</c:v>
                      </c:pt>
                      <c:pt idx="7">
                        <c:v>0.64351851851851849</c:v>
                      </c:pt>
                      <c:pt idx="8">
                        <c:v>0.64353009259259253</c:v>
                      </c:pt>
                      <c:pt idx="9">
                        <c:v>0.64354166666666668</c:v>
                      </c:pt>
                      <c:pt idx="10">
                        <c:v>0.64355324074074072</c:v>
                      </c:pt>
                      <c:pt idx="11">
                        <c:v>0.64356481481481487</c:v>
                      </c:pt>
                      <c:pt idx="12">
                        <c:v>0.64357638888888891</c:v>
                      </c:pt>
                      <c:pt idx="13">
                        <c:v>0.64358796296296295</c:v>
                      </c:pt>
                      <c:pt idx="14">
                        <c:v>0.64359953703703698</c:v>
                      </c:pt>
                      <c:pt idx="15">
                        <c:v>0.64361111111111113</c:v>
                      </c:pt>
                      <c:pt idx="16">
                        <c:v>0.64362268518518517</c:v>
                      </c:pt>
                      <c:pt idx="17">
                        <c:v>0.64363425925925932</c:v>
                      </c:pt>
                      <c:pt idx="18">
                        <c:v>0.64364583333333336</c:v>
                      </c:pt>
                      <c:pt idx="19">
                        <c:v>0.6436574074074074</c:v>
                      </c:pt>
                      <c:pt idx="20">
                        <c:v>0.64366898148148144</c:v>
                      </c:pt>
                      <c:pt idx="21">
                        <c:v>0.64368055555555559</c:v>
                      </c:pt>
                      <c:pt idx="22">
                        <c:v>0.64369212962962963</c:v>
                      </c:pt>
                      <c:pt idx="23">
                        <c:v>0.64370370370370367</c:v>
                      </c:pt>
                      <c:pt idx="24">
                        <c:v>0.64371527777777782</c:v>
                      </c:pt>
                      <c:pt idx="25">
                        <c:v>0.64372685185185186</c:v>
                      </c:pt>
                      <c:pt idx="26">
                        <c:v>0.64373842592592589</c:v>
                      </c:pt>
                      <c:pt idx="27">
                        <c:v>0.64374999999999993</c:v>
                      </c:pt>
                      <c:pt idx="28">
                        <c:v>0.64376157407407408</c:v>
                      </c:pt>
                      <c:pt idx="29">
                        <c:v>0.64377314814814812</c:v>
                      </c:pt>
                      <c:pt idx="30">
                        <c:v>0.64378472222222227</c:v>
                      </c:pt>
                      <c:pt idx="31">
                        <c:v>0.64378472222222227</c:v>
                      </c:pt>
                      <c:pt idx="32">
                        <c:v>0.64379629629629631</c:v>
                      </c:pt>
                      <c:pt idx="33">
                        <c:v>0.64380787037037035</c:v>
                      </c:pt>
                      <c:pt idx="34">
                        <c:v>0.64381944444444439</c:v>
                      </c:pt>
                      <c:pt idx="35">
                        <c:v>0.64383101851851854</c:v>
                      </c:pt>
                      <c:pt idx="36">
                        <c:v>0.64384259259259258</c:v>
                      </c:pt>
                      <c:pt idx="37">
                        <c:v>0.64385416666666673</c:v>
                      </c:pt>
                      <c:pt idx="38">
                        <c:v>0.64386574074074077</c:v>
                      </c:pt>
                      <c:pt idx="39">
                        <c:v>0.64387731481481481</c:v>
                      </c:pt>
                      <c:pt idx="40">
                        <c:v>0.64388888888888884</c:v>
                      </c:pt>
                      <c:pt idx="41">
                        <c:v>0.64390046296296299</c:v>
                      </c:pt>
                      <c:pt idx="42">
                        <c:v>0.64391203703703703</c:v>
                      </c:pt>
                      <c:pt idx="43">
                        <c:v>0.64392361111111118</c:v>
                      </c:pt>
                      <c:pt idx="44">
                        <c:v>0.64393518518518522</c:v>
                      </c:pt>
                      <c:pt idx="45">
                        <c:v>0.64394675925925926</c:v>
                      </c:pt>
                      <c:pt idx="46">
                        <c:v>0.64435185185185184</c:v>
                      </c:pt>
                      <c:pt idx="47">
                        <c:v>0.64436342592592599</c:v>
                      </c:pt>
                      <c:pt idx="48">
                        <c:v>0.64437500000000003</c:v>
                      </c:pt>
                      <c:pt idx="49">
                        <c:v>0.64438657407407407</c:v>
                      </c:pt>
                      <c:pt idx="50">
                        <c:v>0.64439814814814811</c:v>
                      </c:pt>
                      <c:pt idx="51">
                        <c:v>0.64440972222222215</c:v>
                      </c:pt>
                      <c:pt idx="52">
                        <c:v>0.6444212962962963</c:v>
                      </c:pt>
                      <c:pt idx="53">
                        <c:v>0.64443287037037034</c:v>
                      </c:pt>
                      <c:pt idx="54">
                        <c:v>0.64443287037037034</c:v>
                      </c:pt>
                      <c:pt idx="55">
                        <c:v>0.64444444444444449</c:v>
                      </c:pt>
                      <c:pt idx="56">
                        <c:v>0.64445601851851853</c:v>
                      </c:pt>
                      <c:pt idx="57">
                        <c:v>0.64446759259259256</c:v>
                      </c:pt>
                      <c:pt idx="58">
                        <c:v>0.6444791666666666</c:v>
                      </c:pt>
                      <c:pt idx="59">
                        <c:v>0.64449074074074075</c:v>
                      </c:pt>
                      <c:pt idx="60">
                        <c:v>0.64450231481481479</c:v>
                      </c:pt>
                      <c:pt idx="61">
                        <c:v>0.64451388888888894</c:v>
                      </c:pt>
                      <c:pt idx="62">
                        <c:v>0.64452546296296298</c:v>
                      </c:pt>
                      <c:pt idx="63">
                        <c:v>0.64453703703703702</c:v>
                      </c:pt>
                      <c:pt idx="64">
                        <c:v>0.64454861111111106</c:v>
                      </c:pt>
                      <c:pt idx="65">
                        <c:v>0.64456018518518521</c:v>
                      </c:pt>
                      <c:pt idx="66">
                        <c:v>0.64457175925925925</c:v>
                      </c:pt>
                      <c:pt idx="67">
                        <c:v>0.6445833333333334</c:v>
                      </c:pt>
                      <c:pt idx="68">
                        <c:v>0.64459490740740744</c:v>
                      </c:pt>
                      <c:pt idx="69">
                        <c:v>0.64460648148148147</c:v>
                      </c:pt>
                      <c:pt idx="70">
                        <c:v>0.64461805555555551</c:v>
                      </c:pt>
                      <c:pt idx="71">
                        <c:v>0.64462962962962966</c:v>
                      </c:pt>
                      <c:pt idx="72">
                        <c:v>0.6446412037037037</c:v>
                      </c:pt>
                      <c:pt idx="73">
                        <c:v>0.64465277777777785</c:v>
                      </c:pt>
                      <c:pt idx="74">
                        <c:v>0.64466435185185189</c:v>
                      </c:pt>
                      <c:pt idx="75">
                        <c:v>0.64467592592592593</c:v>
                      </c:pt>
                      <c:pt idx="76">
                        <c:v>0.64468749999999997</c:v>
                      </c:pt>
                      <c:pt idx="77">
                        <c:v>0.64469907407407401</c:v>
                      </c:pt>
                      <c:pt idx="78">
                        <c:v>0.64471064814814816</c:v>
                      </c:pt>
                      <c:pt idx="79">
                        <c:v>0.6447222222222222</c:v>
                      </c:pt>
                      <c:pt idx="80">
                        <c:v>0.64473379629629635</c:v>
                      </c:pt>
                      <c:pt idx="81">
                        <c:v>0.64474537037037039</c:v>
                      </c:pt>
                      <c:pt idx="82">
                        <c:v>0.64475694444444442</c:v>
                      </c:pt>
                      <c:pt idx="83">
                        <c:v>0.64476851851851846</c:v>
                      </c:pt>
                      <c:pt idx="84">
                        <c:v>0.64478009259259261</c:v>
                      </c:pt>
                      <c:pt idx="85">
                        <c:v>0.64479166666666665</c:v>
                      </c:pt>
                      <c:pt idx="86">
                        <c:v>0.6448032407407408</c:v>
                      </c:pt>
                      <c:pt idx="87">
                        <c:v>0.64481481481481484</c:v>
                      </c:pt>
                      <c:pt idx="88">
                        <c:v>0.64482638888888888</c:v>
                      </c:pt>
                      <c:pt idx="89">
                        <c:v>0.64483796296296292</c:v>
                      </c:pt>
                      <c:pt idx="90">
                        <c:v>0.64520833333333327</c:v>
                      </c:pt>
                      <c:pt idx="91">
                        <c:v>0.64521990740740742</c:v>
                      </c:pt>
                      <c:pt idx="92">
                        <c:v>0.64523148148148146</c:v>
                      </c:pt>
                      <c:pt idx="93">
                        <c:v>0.64524305555555561</c:v>
                      </c:pt>
                      <c:pt idx="94">
                        <c:v>0.64525462962962965</c:v>
                      </c:pt>
                      <c:pt idx="95">
                        <c:v>0.64526620370370369</c:v>
                      </c:pt>
                      <c:pt idx="96">
                        <c:v>0.64527777777777773</c:v>
                      </c:pt>
                      <c:pt idx="97">
                        <c:v>0.64527777777777773</c:v>
                      </c:pt>
                      <c:pt idx="98">
                        <c:v>0.64528935185185188</c:v>
                      </c:pt>
                      <c:pt idx="99">
                        <c:v>0.64530092592592592</c:v>
                      </c:pt>
                      <c:pt idx="100">
                        <c:v>0.64531250000000007</c:v>
                      </c:pt>
                      <c:pt idx="101">
                        <c:v>0.64532407407407411</c:v>
                      </c:pt>
                      <c:pt idx="102">
                        <c:v>0.64533564814814814</c:v>
                      </c:pt>
                      <c:pt idx="103">
                        <c:v>0.64534722222222218</c:v>
                      </c:pt>
                      <c:pt idx="104">
                        <c:v>0.64535879629629633</c:v>
                      </c:pt>
                      <c:pt idx="105">
                        <c:v>0.64537037037037037</c:v>
                      </c:pt>
                      <c:pt idx="106">
                        <c:v>0.64538194444444441</c:v>
                      </c:pt>
                      <c:pt idx="107">
                        <c:v>0.64539351851851856</c:v>
                      </c:pt>
                      <c:pt idx="108">
                        <c:v>0.6454050925925926</c:v>
                      </c:pt>
                      <c:pt idx="109">
                        <c:v>0.64541666666666664</c:v>
                      </c:pt>
                      <c:pt idx="110">
                        <c:v>0.64542824074074068</c:v>
                      </c:pt>
                      <c:pt idx="111">
                        <c:v>0.64543981481481483</c:v>
                      </c:pt>
                      <c:pt idx="112">
                        <c:v>0.64545138888888887</c:v>
                      </c:pt>
                      <c:pt idx="113">
                        <c:v>0.64546296296296302</c:v>
                      </c:pt>
                      <c:pt idx="114">
                        <c:v>0.64547453703703705</c:v>
                      </c:pt>
                      <c:pt idx="115">
                        <c:v>0.64548611111111109</c:v>
                      </c:pt>
                      <c:pt idx="116">
                        <c:v>0.64549768518518513</c:v>
                      </c:pt>
                      <c:pt idx="117">
                        <c:v>0.64550925925925928</c:v>
                      </c:pt>
                      <c:pt idx="118">
                        <c:v>0.64552083333333332</c:v>
                      </c:pt>
                      <c:pt idx="119">
                        <c:v>0.64553240740740747</c:v>
                      </c:pt>
                      <c:pt idx="120">
                        <c:v>0.64554398148148151</c:v>
                      </c:pt>
                      <c:pt idx="121">
                        <c:v>0.64555555555555555</c:v>
                      </c:pt>
                      <c:pt idx="122">
                        <c:v>0.64556712962962959</c:v>
                      </c:pt>
                      <c:pt idx="123">
                        <c:v>0.64557870370370374</c:v>
                      </c:pt>
                      <c:pt idx="124">
                        <c:v>0.64559027777777778</c:v>
                      </c:pt>
                      <c:pt idx="125">
                        <c:v>0.64560185185185182</c:v>
                      </c:pt>
                      <c:pt idx="126">
                        <c:v>0.64561342592592597</c:v>
                      </c:pt>
                      <c:pt idx="127">
                        <c:v>0.645625</c:v>
                      </c:pt>
                      <c:pt idx="128">
                        <c:v>0.64563657407407404</c:v>
                      </c:pt>
                      <c:pt idx="129">
                        <c:v>0.64564814814814808</c:v>
                      </c:pt>
                      <c:pt idx="130">
                        <c:v>0.64565972222222223</c:v>
                      </c:pt>
                      <c:pt idx="131">
                        <c:v>0.64567129629629627</c:v>
                      </c:pt>
                      <c:pt idx="132">
                        <c:v>0.64568287037037042</c:v>
                      </c:pt>
                      <c:pt idx="133">
                        <c:v>0.64569444444444446</c:v>
                      </c:pt>
                      <c:pt idx="134">
                        <c:v>0.64623842592592595</c:v>
                      </c:pt>
                      <c:pt idx="135">
                        <c:v>0.64624999999999999</c:v>
                      </c:pt>
                      <c:pt idx="136">
                        <c:v>0.64626157407407414</c:v>
                      </c:pt>
                      <c:pt idx="137">
                        <c:v>0.64627314814814818</c:v>
                      </c:pt>
                      <c:pt idx="138">
                        <c:v>0.64628472222222222</c:v>
                      </c:pt>
                      <c:pt idx="139">
                        <c:v>0.64629629629629626</c:v>
                      </c:pt>
                      <c:pt idx="140">
                        <c:v>0.6463078703703703</c:v>
                      </c:pt>
                      <c:pt idx="141">
                        <c:v>0.64631944444444445</c:v>
                      </c:pt>
                      <c:pt idx="142">
                        <c:v>0.64633101851851849</c:v>
                      </c:pt>
                      <c:pt idx="143">
                        <c:v>0.64634259259259264</c:v>
                      </c:pt>
                      <c:pt idx="144">
                        <c:v>0.64635416666666667</c:v>
                      </c:pt>
                      <c:pt idx="145">
                        <c:v>0.64636574074074071</c:v>
                      </c:pt>
                      <c:pt idx="146">
                        <c:v>0.64636574074074071</c:v>
                      </c:pt>
                      <c:pt idx="147">
                        <c:v>0.64637731481481475</c:v>
                      </c:pt>
                      <c:pt idx="148">
                        <c:v>0.6463888888888889</c:v>
                      </c:pt>
                      <c:pt idx="149">
                        <c:v>0.64640046296296294</c:v>
                      </c:pt>
                      <c:pt idx="150">
                        <c:v>0.64641203703703709</c:v>
                      </c:pt>
                      <c:pt idx="151">
                        <c:v>0.64642361111111113</c:v>
                      </c:pt>
                      <c:pt idx="152">
                        <c:v>0.64643518518518517</c:v>
                      </c:pt>
                      <c:pt idx="153">
                        <c:v>0.64644675925925921</c:v>
                      </c:pt>
                      <c:pt idx="154">
                        <c:v>0.64645833333333336</c:v>
                      </c:pt>
                      <c:pt idx="155">
                        <c:v>0.6464699074074074</c:v>
                      </c:pt>
                      <c:pt idx="156">
                        <c:v>0.64648148148148155</c:v>
                      </c:pt>
                      <c:pt idx="157">
                        <c:v>0.64649305555555558</c:v>
                      </c:pt>
                      <c:pt idx="158">
                        <c:v>0.64650462962962962</c:v>
                      </c:pt>
                      <c:pt idx="159">
                        <c:v>0.64651620370370366</c:v>
                      </c:pt>
                      <c:pt idx="160">
                        <c:v>0.64652777777777781</c:v>
                      </c:pt>
                      <c:pt idx="161">
                        <c:v>0.64653935185185185</c:v>
                      </c:pt>
                      <c:pt idx="162">
                        <c:v>0.646550925925926</c:v>
                      </c:pt>
                      <c:pt idx="163">
                        <c:v>0.64656250000000004</c:v>
                      </c:pt>
                      <c:pt idx="164">
                        <c:v>0.64657407407407408</c:v>
                      </c:pt>
                      <c:pt idx="165">
                        <c:v>0.64658564814814812</c:v>
                      </c:pt>
                      <c:pt idx="166">
                        <c:v>0.64659722222222216</c:v>
                      </c:pt>
                      <c:pt idx="167">
                        <c:v>0.64660879629629631</c:v>
                      </c:pt>
                      <c:pt idx="168">
                        <c:v>0.64662037037037035</c:v>
                      </c:pt>
                      <c:pt idx="169">
                        <c:v>0.6466319444444445</c:v>
                      </c:pt>
                      <c:pt idx="170">
                        <c:v>0.64664351851851853</c:v>
                      </c:pt>
                      <c:pt idx="171">
                        <c:v>0.64665509259259257</c:v>
                      </c:pt>
                      <c:pt idx="172">
                        <c:v>0.64666666666666661</c:v>
                      </c:pt>
                      <c:pt idx="173">
                        <c:v>0.64667824074074076</c:v>
                      </c:pt>
                      <c:pt idx="174">
                        <c:v>0.6466898148148148</c:v>
                      </c:pt>
                      <c:pt idx="175">
                        <c:v>0.64670138888888895</c:v>
                      </c:pt>
                      <c:pt idx="176">
                        <c:v>0.64671296296296299</c:v>
                      </c:pt>
                      <c:pt idx="177">
                        <c:v>0.64672453703703703</c:v>
                      </c:pt>
                      <c:pt idx="178">
                        <c:v>0.64673611111111107</c:v>
                      </c:pt>
                      <c:pt idx="179">
                        <c:v>0.64711805555555557</c:v>
                      </c:pt>
                      <c:pt idx="180">
                        <c:v>0.64712962962962961</c:v>
                      </c:pt>
                      <c:pt idx="181">
                        <c:v>0.64714120370370376</c:v>
                      </c:pt>
                      <c:pt idx="182">
                        <c:v>0.6471527777777778</c:v>
                      </c:pt>
                      <c:pt idx="183">
                        <c:v>0.64716435185185184</c:v>
                      </c:pt>
                      <c:pt idx="184">
                        <c:v>0.64717592592592588</c:v>
                      </c:pt>
                      <c:pt idx="185">
                        <c:v>0.64718750000000003</c:v>
                      </c:pt>
                      <c:pt idx="186">
                        <c:v>0.64719907407407407</c:v>
                      </c:pt>
                      <c:pt idx="187">
                        <c:v>0.64721064814814822</c:v>
                      </c:pt>
                      <c:pt idx="188">
                        <c:v>0.64722222222222225</c:v>
                      </c:pt>
                      <c:pt idx="189">
                        <c:v>0.64723379629629629</c:v>
                      </c:pt>
                      <c:pt idx="190">
                        <c:v>0.64724537037037033</c:v>
                      </c:pt>
                      <c:pt idx="191">
                        <c:v>0.64725694444444437</c:v>
                      </c:pt>
                      <c:pt idx="192">
                        <c:v>0.64726851851851852</c:v>
                      </c:pt>
                      <c:pt idx="193">
                        <c:v>0.64728009259259256</c:v>
                      </c:pt>
                      <c:pt idx="194">
                        <c:v>0.64729166666666671</c:v>
                      </c:pt>
                      <c:pt idx="195">
                        <c:v>0.64730324074074075</c:v>
                      </c:pt>
                      <c:pt idx="196">
                        <c:v>0.64731481481481479</c:v>
                      </c:pt>
                      <c:pt idx="197">
                        <c:v>0.64732638888888883</c:v>
                      </c:pt>
                      <c:pt idx="198">
                        <c:v>0.64733796296296298</c:v>
                      </c:pt>
                      <c:pt idx="199">
                        <c:v>0.64734953703703701</c:v>
                      </c:pt>
                      <c:pt idx="200">
                        <c:v>0.64736111111111116</c:v>
                      </c:pt>
                      <c:pt idx="201">
                        <c:v>0.6473726851851852</c:v>
                      </c:pt>
                      <c:pt idx="202">
                        <c:v>0.64738425925925924</c:v>
                      </c:pt>
                      <c:pt idx="203">
                        <c:v>0.64739583333333328</c:v>
                      </c:pt>
                      <c:pt idx="204">
                        <c:v>0.64740740740740743</c:v>
                      </c:pt>
                      <c:pt idx="205">
                        <c:v>0.64741898148148147</c:v>
                      </c:pt>
                      <c:pt idx="206">
                        <c:v>0.64743055555555562</c:v>
                      </c:pt>
                      <c:pt idx="207">
                        <c:v>0.64743055555555562</c:v>
                      </c:pt>
                      <c:pt idx="208">
                        <c:v>0.64744212962962966</c:v>
                      </c:pt>
                      <c:pt idx="209">
                        <c:v>0.6474537037037037</c:v>
                      </c:pt>
                      <c:pt idx="210">
                        <c:v>0.64746527777777774</c:v>
                      </c:pt>
                      <c:pt idx="211">
                        <c:v>0.64747685185185189</c:v>
                      </c:pt>
                      <c:pt idx="212">
                        <c:v>0.64748842592592593</c:v>
                      </c:pt>
                      <c:pt idx="213">
                        <c:v>0.64749999999999996</c:v>
                      </c:pt>
                      <c:pt idx="214">
                        <c:v>0.64751157407407411</c:v>
                      </c:pt>
                      <c:pt idx="215">
                        <c:v>0.64752314814814815</c:v>
                      </c:pt>
                      <c:pt idx="216">
                        <c:v>0.64753472222222219</c:v>
                      </c:pt>
                      <c:pt idx="217">
                        <c:v>0.64754629629629623</c:v>
                      </c:pt>
                      <c:pt idx="218">
                        <c:v>0.64755787037037038</c:v>
                      </c:pt>
                      <c:pt idx="219">
                        <c:v>0.64756944444444442</c:v>
                      </c:pt>
                      <c:pt idx="220">
                        <c:v>0.64758101851851857</c:v>
                      </c:pt>
                      <c:pt idx="221">
                        <c:v>0.64759259259259261</c:v>
                      </c:pt>
                      <c:pt idx="222">
                        <c:v>0.64798611111111104</c:v>
                      </c:pt>
                      <c:pt idx="223">
                        <c:v>0.64799768518518519</c:v>
                      </c:pt>
                      <c:pt idx="224">
                        <c:v>0.64800925925925923</c:v>
                      </c:pt>
                      <c:pt idx="225">
                        <c:v>0.64802083333333338</c:v>
                      </c:pt>
                      <c:pt idx="226">
                        <c:v>0.64803240740740742</c:v>
                      </c:pt>
                      <c:pt idx="227">
                        <c:v>0.64804398148148146</c:v>
                      </c:pt>
                      <c:pt idx="228">
                        <c:v>0.6480555555555555</c:v>
                      </c:pt>
                      <c:pt idx="229">
                        <c:v>0.64806712962962965</c:v>
                      </c:pt>
                      <c:pt idx="230">
                        <c:v>0.64807870370370368</c:v>
                      </c:pt>
                      <c:pt idx="231">
                        <c:v>0.64809027777777783</c:v>
                      </c:pt>
                      <c:pt idx="232">
                        <c:v>0.64810185185185187</c:v>
                      </c:pt>
                      <c:pt idx="233">
                        <c:v>0.64811342592592591</c:v>
                      </c:pt>
                      <c:pt idx="234">
                        <c:v>0.64812499999999995</c:v>
                      </c:pt>
                      <c:pt idx="235">
                        <c:v>0.6481365740740741</c:v>
                      </c:pt>
                      <c:pt idx="236">
                        <c:v>0.64814814814814814</c:v>
                      </c:pt>
                      <c:pt idx="237">
                        <c:v>0.64815972222222229</c:v>
                      </c:pt>
                      <c:pt idx="238">
                        <c:v>0.64817129629629633</c:v>
                      </c:pt>
                      <c:pt idx="239">
                        <c:v>0.64818287037037037</c:v>
                      </c:pt>
                      <c:pt idx="240">
                        <c:v>0.64819444444444441</c:v>
                      </c:pt>
                      <c:pt idx="241">
                        <c:v>0.64820601851851845</c:v>
                      </c:pt>
                      <c:pt idx="242">
                        <c:v>0.6482175925925926</c:v>
                      </c:pt>
                      <c:pt idx="243">
                        <c:v>0.64822916666666663</c:v>
                      </c:pt>
                      <c:pt idx="244">
                        <c:v>0.64822916666666663</c:v>
                      </c:pt>
                      <c:pt idx="245">
                        <c:v>0.64824074074074078</c:v>
                      </c:pt>
                      <c:pt idx="246">
                        <c:v>0.64825231481481482</c:v>
                      </c:pt>
                      <c:pt idx="247">
                        <c:v>0.64826388888888886</c:v>
                      </c:pt>
                      <c:pt idx="248">
                        <c:v>0.6482754629629629</c:v>
                      </c:pt>
                      <c:pt idx="249">
                        <c:v>0.64828703703703705</c:v>
                      </c:pt>
                      <c:pt idx="250">
                        <c:v>0.64829861111111109</c:v>
                      </c:pt>
                      <c:pt idx="251">
                        <c:v>0.64831018518518524</c:v>
                      </c:pt>
                      <c:pt idx="252">
                        <c:v>0.64832175925925928</c:v>
                      </c:pt>
                      <c:pt idx="253">
                        <c:v>0.64833333333333332</c:v>
                      </c:pt>
                      <c:pt idx="254">
                        <c:v>0.64834490740740736</c:v>
                      </c:pt>
                      <c:pt idx="255">
                        <c:v>0.64835648148148151</c:v>
                      </c:pt>
                      <c:pt idx="256">
                        <c:v>0.64836805555555554</c:v>
                      </c:pt>
                      <c:pt idx="257">
                        <c:v>0.64837962962962969</c:v>
                      </c:pt>
                      <c:pt idx="258">
                        <c:v>0.64839120370370373</c:v>
                      </c:pt>
                      <c:pt idx="259">
                        <c:v>0.64840277777777777</c:v>
                      </c:pt>
                      <c:pt idx="260">
                        <c:v>0.64841435185185181</c:v>
                      </c:pt>
                      <c:pt idx="261">
                        <c:v>0.64842592592592596</c:v>
                      </c:pt>
                      <c:pt idx="262">
                        <c:v>0.6484375</c:v>
                      </c:pt>
                      <c:pt idx="263">
                        <c:v>0.64844907407407404</c:v>
                      </c:pt>
                      <c:pt idx="264">
                        <c:v>0.64846064814814819</c:v>
                      </c:pt>
                      <c:pt idx="265">
                        <c:v>0.64847222222222223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Sheet1!$G$2:$G$10000</c15:sqref>
                        </c15:formulaRef>
                      </c:ext>
                    </c:extLst>
                    <c:numCache>
                      <c:formatCode>General</c:formatCode>
                      <c:ptCount val="9999"/>
                      <c:pt idx="0">
                        <c:v>27.233000000000001</c:v>
                      </c:pt>
                      <c:pt idx="1">
                        <c:v>27.277999999999999</c:v>
                      </c:pt>
                      <c:pt idx="2">
                        <c:v>27.297999999999998</c:v>
                      </c:pt>
                      <c:pt idx="3">
                        <c:v>27.315000000000001</c:v>
                      </c:pt>
                      <c:pt idx="4">
                        <c:v>27.323</c:v>
                      </c:pt>
                      <c:pt idx="5">
                        <c:v>27.323</c:v>
                      </c:pt>
                      <c:pt idx="6">
                        <c:v>27.315000000000001</c:v>
                      </c:pt>
                      <c:pt idx="7">
                        <c:v>27.303999999999998</c:v>
                      </c:pt>
                      <c:pt idx="8">
                        <c:v>27.283000000000001</c:v>
                      </c:pt>
                      <c:pt idx="9">
                        <c:v>27.256</c:v>
                      </c:pt>
                      <c:pt idx="10">
                        <c:v>27.236000000000001</c:v>
                      </c:pt>
                      <c:pt idx="11">
                        <c:v>27.218</c:v>
                      </c:pt>
                      <c:pt idx="12">
                        <c:v>27.201000000000001</c:v>
                      </c:pt>
                      <c:pt idx="13">
                        <c:v>27.184999999999999</c:v>
                      </c:pt>
                      <c:pt idx="14">
                        <c:v>27.148</c:v>
                      </c:pt>
                      <c:pt idx="15">
                        <c:v>27.119</c:v>
                      </c:pt>
                      <c:pt idx="16">
                        <c:v>27.09</c:v>
                      </c:pt>
                      <c:pt idx="17">
                        <c:v>27.067</c:v>
                      </c:pt>
                      <c:pt idx="18">
                        <c:v>27.053999999999998</c:v>
                      </c:pt>
                      <c:pt idx="19">
                        <c:v>27.045999999999999</c:v>
                      </c:pt>
                      <c:pt idx="20">
                        <c:v>27.044</c:v>
                      </c:pt>
                      <c:pt idx="21">
                        <c:v>27.045999999999999</c:v>
                      </c:pt>
                      <c:pt idx="22">
                        <c:v>27.053999999999998</c:v>
                      </c:pt>
                      <c:pt idx="23">
                        <c:v>27.062000000000001</c:v>
                      </c:pt>
                      <c:pt idx="24">
                        <c:v>27.074999999999999</c:v>
                      </c:pt>
                      <c:pt idx="25">
                        <c:v>27.082000000000001</c:v>
                      </c:pt>
                      <c:pt idx="26">
                        <c:v>27.094999999999999</c:v>
                      </c:pt>
                      <c:pt idx="27">
                        <c:v>27.105</c:v>
                      </c:pt>
                      <c:pt idx="28">
                        <c:v>27.120999999999999</c:v>
                      </c:pt>
                      <c:pt idx="29">
                        <c:v>27.132999999999999</c:v>
                      </c:pt>
                      <c:pt idx="30">
                        <c:v>27.151</c:v>
                      </c:pt>
                      <c:pt idx="31">
                        <c:v>27.151</c:v>
                      </c:pt>
                      <c:pt idx="32">
                        <c:v>27.151</c:v>
                      </c:pt>
                      <c:pt idx="33">
                        <c:v>27.135000000000002</c:v>
                      </c:pt>
                      <c:pt idx="34">
                        <c:v>27.138000000000002</c:v>
                      </c:pt>
                      <c:pt idx="35">
                        <c:v>27.132999999999999</c:v>
                      </c:pt>
                      <c:pt idx="36">
                        <c:v>27.129000000000001</c:v>
                      </c:pt>
                      <c:pt idx="37">
                        <c:v>27.126000000000001</c:v>
                      </c:pt>
                      <c:pt idx="38">
                        <c:v>27.128</c:v>
                      </c:pt>
                      <c:pt idx="39">
                        <c:v>27.132000000000001</c:v>
                      </c:pt>
                      <c:pt idx="40">
                        <c:v>27.145</c:v>
                      </c:pt>
                      <c:pt idx="41">
                        <c:v>27.154</c:v>
                      </c:pt>
                      <c:pt idx="42">
                        <c:v>27.161000000000001</c:v>
                      </c:pt>
                      <c:pt idx="43">
                        <c:v>27.167000000000002</c:v>
                      </c:pt>
                      <c:pt idx="44">
                        <c:v>27.175999999999998</c:v>
                      </c:pt>
                      <c:pt idx="45">
                        <c:v>27.183</c:v>
                      </c:pt>
                      <c:pt idx="46">
                        <c:v>26.605</c:v>
                      </c:pt>
                      <c:pt idx="47">
                        <c:v>26.655999999999999</c:v>
                      </c:pt>
                      <c:pt idx="48">
                        <c:v>26.687999999999999</c:v>
                      </c:pt>
                      <c:pt idx="49">
                        <c:v>26.72</c:v>
                      </c:pt>
                      <c:pt idx="50">
                        <c:v>26.75</c:v>
                      </c:pt>
                      <c:pt idx="51">
                        <c:v>26.786000000000001</c:v>
                      </c:pt>
                      <c:pt idx="52">
                        <c:v>26.815999999999999</c:v>
                      </c:pt>
                      <c:pt idx="53">
                        <c:v>26.841000000000001</c:v>
                      </c:pt>
                      <c:pt idx="54">
                        <c:v>26.864000000000001</c:v>
                      </c:pt>
                      <c:pt idx="55">
                        <c:v>26.885000000000002</c:v>
                      </c:pt>
                      <c:pt idx="56">
                        <c:v>26.905999999999999</c:v>
                      </c:pt>
                      <c:pt idx="57">
                        <c:v>26.928000000000001</c:v>
                      </c:pt>
                      <c:pt idx="58">
                        <c:v>26.954000000000001</c:v>
                      </c:pt>
                      <c:pt idx="59">
                        <c:v>26.981999999999999</c:v>
                      </c:pt>
                      <c:pt idx="60">
                        <c:v>27.007000000000001</c:v>
                      </c:pt>
                      <c:pt idx="61">
                        <c:v>27.029</c:v>
                      </c:pt>
                      <c:pt idx="62">
                        <c:v>27.029</c:v>
                      </c:pt>
                      <c:pt idx="63">
                        <c:v>27.04</c:v>
                      </c:pt>
                      <c:pt idx="64">
                        <c:v>27.052</c:v>
                      </c:pt>
                      <c:pt idx="65">
                        <c:v>27.07</c:v>
                      </c:pt>
                      <c:pt idx="66">
                        <c:v>27.093</c:v>
                      </c:pt>
                      <c:pt idx="67">
                        <c:v>27.116</c:v>
                      </c:pt>
                      <c:pt idx="68">
                        <c:v>27.143999999999998</c:v>
                      </c:pt>
                      <c:pt idx="69">
                        <c:v>27.17</c:v>
                      </c:pt>
                      <c:pt idx="70">
                        <c:v>27.193999999999999</c:v>
                      </c:pt>
                      <c:pt idx="71">
                        <c:v>27.219000000000001</c:v>
                      </c:pt>
                      <c:pt idx="72">
                        <c:v>27.244</c:v>
                      </c:pt>
                      <c:pt idx="73">
                        <c:v>27.268999999999998</c:v>
                      </c:pt>
                      <c:pt idx="74">
                        <c:v>27.291</c:v>
                      </c:pt>
                      <c:pt idx="75">
                        <c:v>27.295000000000002</c:v>
                      </c:pt>
                      <c:pt idx="76">
                        <c:v>27.285</c:v>
                      </c:pt>
                      <c:pt idx="77">
                        <c:v>27.238</c:v>
                      </c:pt>
                      <c:pt idx="78">
                        <c:v>27.196999999999999</c:v>
                      </c:pt>
                      <c:pt idx="79">
                        <c:v>27.126999999999999</c:v>
                      </c:pt>
                      <c:pt idx="80">
                        <c:v>27.05</c:v>
                      </c:pt>
                      <c:pt idx="81">
                        <c:v>26.975000000000001</c:v>
                      </c:pt>
                      <c:pt idx="82">
                        <c:v>26.922999999999998</c:v>
                      </c:pt>
                      <c:pt idx="83">
                        <c:v>26.901</c:v>
                      </c:pt>
                      <c:pt idx="84">
                        <c:v>26.896999999999998</c:v>
                      </c:pt>
                      <c:pt idx="85">
                        <c:v>26.902000000000001</c:v>
                      </c:pt>
                      <c:pt idx="86">
                        <c:v>26.914999999999999</c:v>
                      </c:pt>
                      <c:pt idx="87">
                        <c:v>26.928999999999998</c:v>
                      </c:pt>
                      <c:pt idx="88">
                        <c:v>26.94</c:v>
                      </c:pt>
                      <c:pt idx="89">
                        <c:v>26.956</c:v>
                      </c:pt>
                      <c:pt idx="90">
                        <c:v>26.292000000000002</c:v>
                      </c:pt>
                      <c:pt idx="91">
                        <c:v>26.295000000000002</c:v>
                      </c:pt>
                      <c:pt idx="92">
                        <c:v>26.277999999999999</c:v>
                      </c:pt>
                      <c:pt idx="93">
                        <c:v>26.263000000000002</c:v>
                      </c:pt>
                      <c:pt idx="94">
                        <c:v>26.257000000000001</c:v>
                      </c:pt>
                      <c:pt idx="95">
                        <c:v>26.259</c:v>
                      </c:pt>
                      <c:pt idx="96">
                        <c:v>26.265000000000001</c:v>
                      </c:pt>
                      <c:pt idx="97">
                        <c:v>26.277000000000001</c:v>
                      </c:pt>
                      <c:pt idx="98">
                        <c:v>26.297000000000001</c:v>
                      </c:pt>
                      <c:pt idx="99">
                        <c:v>26.306999999999999</c:v>
                      </c:pt>
                      <c:pt idx="100">
                        <c:v>26.329000000000001</c:v>
                      </c:pt>
                      <c:pt idx="101">
                        <c:v>26.359000000000002</c:v>
                      </c:pt>
                      <c:pt idx="102">
                        <c:v>26.382000000000001</c:v>
                      </c:pt>
                      <c:pt idx="103">
                        <c:v>26.408999999999999</c:v>
                      </c:pt>
                      <c:pt idx="104">
                        <c:v>26.434999999999999</c:v>
                      </c:pt>
                      <c:pt idx="105">
                        <c:v>26.457999999999998</c:v>
                      </c:pt>
                      <c:pt idx="106">
                        <c:v>26.478000000000002</c:v>
                      </c:pt>
                      <c:pt idx="107">
                        <c:v>26.491</c:v>
                      </c:pt>
                      <c:pt idx="108">
                        <c:v>26.512</c:v>
                      </c:pt>
                      <c:pt idx="109">
                        <c:v>26.53</c:v>
                      </c:pt>
                      <c:pt idx="110">
                        <c:v>26.54</c:v>
                      </c:pt>
                      <c:pt idx="111">
                        <c:v>26.545000000000002</c:v>
                      </c:pt>
                      <c:pt idx="112">
                        <c:v>26.530999999999999</c:v>
                      </c:pt>
                      <c:pt idx="113">
                        <c:v>26.518999999999998</c:v>
                      </c:pt>
                      <c:pt idx="114">
                        <c:v>26.521000000000001</c:v>
                      </c:pt>
                      <c:pt idx="115">
                        <c:v>26.521000000000001</c:v>
                      </c:pt>
                      <c:pt idx="116">
                        <c:v>26.524000000000001</c:v>
                      </c:pt>
                      <c:pt idx="117">
                        <c:v>26.518999999999998</c:v>
                      </c:pt>
                      <c:pt idx="118">
                        <c:v>26.516999999999999</c:v>
                      </c:pt>
                      <c:pt idx="119">
                        <c:v>26.515999999999998</c:v>
                      </c:pt>
                      <c:pt idx="120">
                        <c:v>26.512</c:v>
                      </c:pt>
                      <c:pt idx="121">
                        <c:v>26.518999999999998</c:v>
                      </c:pt>
                      <c:pt idx="122">
                        <c:v>26.513999999999999</c:v>
                      </c:pt>
                      <c:pt idx="123">
                        <c:v>26.521000000000001</c:v>
                      </c:pt>
                      <c:pt idx="124">
                        <c:v>26.521000000000001</c:v>
                      </c:pt>
                      <c:pt idx="125">
                        <c:v>26.527000000000001</c:v>
                      </c:pt>
                      <c:pt idx="126">
                        <c:v>26.536999999999999</c:v>
                      </c:pt>
                      <c:pt idx="127">
                        <c:v>26.545999999999999</c:v>
                      </c:pt>
                      <c:pt idx="128">
                        <c:v>26.542000000000002</c:v>
                      </c:pt>
                      <c:pt idx="129">
                        <c:v>26.506</c:v>
                      </c:pt>
                      <c:pt idx="130">
                        <c:v>26.506</c:v>
                      </c:pt>
                      <c:pt idx="131">
                        <c:v>26.495999999999999</c:v>
                      </c:pt>
                      <c:pt idx="132">
                        <c:v>26.408000000000001</c:v>
                      </c:pt>
                      <c:pt idx="133">
                        <c:v>26.308</c:v>
                      </c:pt>
                      <c:pt idx="134">
                        <c:v>25.248999999999999</c:v>
                      </c:pt>
                      <c:pt idx="135">
                        <c:v>25.291</c:v>
                      </c:pt>
                      <c:pt idx="136">
                        <c:v>25.308</c:v>
                      </c:pt>
                      <c:pt idx="137">
                        <c:v>25.326000000000001</c:v>
                      </c:pt>
                      <c:pt idx="138">
                        <c:v>25.341000000000001</c:v>
                      </c:pt>
                      <c:pt idx="139">
                        <c:v>25.353000000000002</c:v>
                      </c:pt>
                      <c:pt idx="140">
                        <c:v>25.364999999999998</c:v>
                      </c:pt>
                      <c:pt idx="141">
                        <c:v>25.385999999999999</c:v>
                      </c:pt>
                      <c:pt idx="142">
                        <c:v>25.413</c:v>
                      </c:pt>
                      <c:pt idx="143">
                        <c:v>25.443000000000001</c:v>
                      </c:pt>
                      <c:pt idx="144">
                        <c:v>25.446999999999999</c:v>
                      </c:pt>
                      <c:pt idx="145">
                        <c:v>25.404</c:v>
                      </c:pt>
                      <c:pt idx="146">
                        <c:v>25.437999999999999</c:v>
                      </c:pt>
                      <c:pt idx="147">
                        <c:v>25.475000000000001</c:v>
                      </c:pt>
                      <c:pt idx="148">
                        <c:v>25.504000000000001</c:v>
                      </c:pt>
                      <c:pt idx="149">
                        <c:v>25.533000000000001</c:v>
                      </c:pt>
                      <c:pt idx="150">
                        <c:v>25.559000000000001</c:v>
                      </c:pt>
                      <c:pt idx="151">
                        <c:v>25.581</c:v>
                      </c:pt>
                      <c:pt idx="152">
                        <c:v>25.603999999999999</c:v>
                      </c:pt>
                      <c:pt idx="153">
                        <c:v>25.613</c:v>
                      </c:pt>
                      <c:pt idx="154">
                        <c:v>25.623000000000001</c:v>
                      </c:pt>
                      <c:pt idx="155">
                        <c:v>25.629000000000001</c:v>
                      </c:pt>
                      <c:pt idx="156">
                        <c:v>25.637</c:v>
                      </c:pt>
                      <c:pt idx="157">
                        <c:v>25.648</c:v>
                      </c:pt>
                      <c:pt idx="158">
                        <c:v>25.652000000000001</c:v>
                      </c:pt>
                      <c:pt idx="159">
                        <c:v>25.646000000000001</c:v>
                      </c:pt>
                      <c:pt idx="160">
                        <c:v>25.649000000000001</c:v>
                      </c:pt>
                      <c:pt idx="161">
                        <c:v>25.652000000000001</c:v>
                      </c:pt>
                      <c:pt idx="162">
                        <c:v>25.66</c:v>
                      </c:pt>
                      <c:pt idx="163">
                        <c:v>25.672000000000001</c:v>
                      </c:pt>
                      <c:pt idx="164">
                        <c:v>25.67</c:v>
                      </c:pt>
                      <c:pt idx="165">
                        <c:v>25.677</c:v>
                      </c:pt>
                      <c:pt idx="166">
                        <c:v>25.68</c:v>
                      </c:pt>
                      <c:pt idx="167">
                        <c:v>25.69</c:v>
                      </c:pt>
                      <c:pt idx="168">
                        <c:v>25.693999999999999</c:v>
                      </c:pt>
                      <c:pt idx="169">
                        <c:v>25.698</c:v>
                      </c:pt>
                      <c:pt idx="170">
                        <c:v>25.712</c:v>
                      </c:pt>
                      <c:pt idx="171">
                        <c:v>25.718</c:v>
                      </c:pt>
                      <c:pt idx="172">
                        <c:v>25.74</c:v>
                      </c:pt>
                      <c:pt idx="173">
                        <c:v>25.76</c:v>
                      </c:pt>
                      <c:pt idx="174">
                        <c:v>25.783000000000001</c:v>
                      </c:pt>
                      <c:pt idx="175">
                        <c:v>25.805</c:v>
                      </c:pt>
                      <c:pt idx="176">
                        <c:v>25.818999999999999</c:v>
                      </c:pt>
                      <c:pt idx="177">
                        <c:v>25.831</c:v>
                      </c:pt>
                      <c:pt idx="178">
                        <c:v>25.841999999999999</c:v>
                      </c:pt>
                      <c:pt idx="179">
                        <c:v>24.545000000000002</c:v>
                      </c:pt>
                      <c:pt idx="180">
                        <c:v>24.622</c:v>
                      </c:pt>
                      <c:pt idx="181">
                        <c:v>24.683</c:v>
                      </c:pt>
                      <c:pt idx="182">
                        <c:v>24.742999999999999</c:v>
                      </c:pt>
                      <c:pt idx="183">
                        <c:v>24.795000000000002</c:v>
                      </c:pt>
                      <c:pt idx="184">
                        <c:v>24.849</c:v>
                      </c:pt>
                      <c:pt idx="185">
                        <c:v>24.902000000000001</c:v>
                      </c:pt>
                      <c:pt idx="186">
                        <c:v>24.952999999999999</c:v>
                      </c:pt>
                      <c:pt idx="187">
                        <c:v>25.001000000000001</c:v>
                      </c:pt>
                      <c:pt idx="188">
                        <c:v>25.052</c:v>
                      </c:pt>
                      <c:pt idx="189">
                        <c:v>25.1</c:v>
                      </c:pt>
                      <c:pt idx="190">
                        <c:v>25.143000000000001</c:v>
                      </c:pt>
                      <c:pt idx="191">
                        <c:v>25.187000000000001</c:v>
                      </c:pt>
                      <c:pt idx="192">
                        <c:v>25.227</c:v>
                      </c:pt>
                      <c:pt idx="193">
                        <c:v>25.266999999999999</c:v>
                      </c:pt>
                      <c:pt idx="194">
                        <c:v>25.295000000000002</c:v>
                      </c:pt>
                      <c:pt idx="195">
                        <c:v>25.321000000000002</c:v>
                      </c:pt>
                      <c:pt idx="196">
                        <c:v>25.341999999999999</c:v>
                      </c:pt>
                      <c:pt idx="197">
                        <c:v>25.359000000000002</c:v>
                      </c:pt>
                      <c:pt idx="198">
                        <c:v>25.358000000000001</c:v>
                      </c:pt>
                      <c:pt idx="199">
                        <c:v>25.366</c:v>
                      </c:pt>
                      <c:pt idx="200">
                        <c:v>25.387</c:v>
                      </c:pt>
                      <c:pt idx="201">
                        <c:v>25.405999999999999</c:v>
                      </c:pt>
                      <c:pt idx="202">
                        <c:v>25.422999999999998</c:v>
                      </c:pt>
                      <c:pt idx="203">
                        <c:v>25.431999999999999</c:v>
                      </c:pt>
                      <c:pt idx="204">
                        <c:v>25.436</c:v>
                      </c:pt>
                      <c:pt idx="205">
                        <c:v>25.445</c:v>
                      </c:pt>
                      <c:pt idx="206">
                        <c:v>25.452999999999999</c:v>
                      </c:pt>
                      <c:pt idx="207">
                        <c:v>25.469000000000001</c:v>
                      </c:pt>
                      <c:pt idx="208">
                        <c:v>25.492000000000001</c:v>
                      </c:pt>
                      <c:pt idx="209">
                        <c:v>25.515000000000001</c:v>
                      </c:pt>
                      <c:pt idx="210">
                        <c:v>25.542000000000002</c:v>
                      </c:pt>
                      <c:pt idx="211">
                        <c:v>25.565000000000001</c:v>
                      </c:pt>
                      <c:pt idx="212">
                        <c:v>25.591000000000001</c:v>
                      </c:pt>
                      <c:pt idx="213">
                        <c:v>25.617999999999999</c:v>
                      </c:pt>
                      <c:pt idx="214">
                        <c:v>25.646000000000001</c:v>
                      </c:pt>
                      <c:pt idx="215">
                        <c:v>25.672000000000001</c:v>
                      </c:pt>
                      <c:pt idx="216">
                        <c:v>25.693999999999999</c:v>
                      </c:pt>
                      <c:pt idx="217">
                        <c:v>25.710999999999999</c:v>
                      </c:pt>
                      <c:pt idx="218">
                        <c:v>25.719000000000001</c:v>
                      </c:pt>
                      <c:pt idx="219">
                        <c:v>25.713000000000001</c:v>
                      </c:pt>
                      <c:pt idx="220">
                        <c:v>25.71</c:v>
                      </c:pt>
                      <c:pt idx="221">
                        <c:v>25.696999999999999</c:v>
                      </c:pt>
                      <c:pt idx="222">
                        <c:v>24.937999999999999</c:v>
                      </c:pt>
                      <c:pt idx="223">
                        <c:v>24.922000000000001</c:v>
                      </c:pt>
                      <c:pt idx="224">
                        <c:v>24.876999999999999</c:v>
                      </c:pt>
                      <c:pt idx="225">
                        <c:v>24.855</c:v>
                      </c:pt>
                      <c:pt idx="226">
                        <c:v>24.832999999999998</c:v>
                      </c:pt>
                      <c:pt idx="227">
                        <c:v>24.835999999999999</c:v>
                      </c:pt>
                      <c:pt idx="228">
                        <c:v>24.84</c:v>
                      </c:pt>
                      <c:pt idx="229">
                        <c:v>24.795999999999999</c:v>
                      </c:pt>
                      <c:pt idx="230">
                        <c:v>24.765999999999998</c:v>
                      </c:pt>
                      <c:pt idx="231">
                        <c:v>24.635000000000002</c:v>
                      </c:pt>
                      <c:pt idx="232">
                        <c:v>24.527999999999999</c:v>
                      </c:pt>
                      <c:pt idx="233">
                        <c:v>24.38</c:v>
                      </c:pt>
                      <c:pt idx="234">
                        <c:v>24.337</c:v>
                      </c:pt>
                      <c:pt idx="235">
                        <c:v>24.306999999999999</c:v>
                      </c:pt>
                      <c:pt idx="236">
                        <c:v>24.221</c:v>
                      </c:pt>
                      <c:pt idx="237">
                        <c:v>24.259</c:v>
                      </c:pt>
                      <c:pt idx="238">
                        <c:v>24.303999999999998</c:v>
                      </c:pt>
                      <c:pt idx="239">
                        <c:v>24.338000000000001</c:v>
                      </c:pt>
                      <c:pt idx="240">
                        <c:v>24.356000000000002</c:v>
                      </c:pt>
                      <c:pt idx="241">
                        <c:v>24.382999999999999</c:v>
                      </c:pt>
                      <c:pt idx="242">
                        <c:v>24.401</c:v>
                      </c:pt>
                      <c:pt idx="243">
                        <c:v>24.385000000000002</c:v>
                      </c:pt>
                      <c:pt idx="244">
                        <c:v>24.393999999999998</c:v>
                      </c:pt>
                      <c:pt idx="245">
                        <c:v>24.405000000000001</c:v>
                      </c:pt>
                      <c:pt idx="246">
                        <c:v>24.414000000000001</c:v>
                      </c:pt>
                      <c:pt idx="247">
                        <c:v>24.417999999999999</c:v>
                      </c:pt>
                      <c:pt idx="248">
                        <c:v>24.428000000000001</c:v>
                      </c:pt>
                      <c:pt idx="249">
                        <c:v>24.440999999999999</c:v>
                      </c:pt>
                      <c:pt idx="250">
                        <c:v>24.46</c:v>
                      </c:pt>
                      <c:pt idx="251">
                        <c:v>24.484999999999999</c:v>
                      </c:pt>
                      <c:pt idx="252">
                        <c:v>24.504000000000001</c:v>
                      </c:pt>
                      <c:pt idx="253">
                        <c:v>24.51</c:v>
                      </c:pt>
                      <c:pt idx="254">
                        <c:v>24.506</c:v>
                      </c:pt>
                      <c:pt idx="255">
                        <c:v>24.507000000000001</c:v>
                      </c:pt>
                      <c:pt idx="256">
                        <c:v>24.504000000000001</c:v>
                      </c:pt>
                      <c:pt idx="257">
                        <c:v>24.515999999999998</c:v>
                      </c:pt>
                      <c:pt idx="258">
                        <c:v>24.498000000000001</c:v>
                      </c:pt>
                      <c:pt idx="259">
                        <c:v>24.492000000000001</c:v>
                      </c:pt>
                      <c:pt idx="260">
                        <c:v>24.491</c:v>
                      </c:pt>
                      <c:pt idx="261">
                        <c:v>24.497</c:v>
                      </c:pt>
                      <c:pt idx="262">
                        <c:v>24.497</c:v>
                      </c:pt>
                      <c:pt idx="263">
                        <c:v>24.431999999999999</c:v>
                      </c:pt>
                      <c:pt idx="264">
                        <c:v>24.338999999999999</c:v>
                      </c:pt>
                      <c:pt idx="265">
                        <c:v>24.215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A68B-4BBC-B923-A9B92C77E024}"/>
                  </c:ext>
                </c:extLst>
              </c15:ser>
            </c15:filteredScatterSeries>
          </c:ext>
        </c:extLst>
      </c:scatterChart>
      <c:scatterChart>
        <c:scatterStyle val="lineMarker"/>
        <c:varyColors val="0"/>
        <c:ser>
          <c:idx val="3"/>
          <c:order val="3"/>
          <c:tx>
            <c:strRef>
              <c:f>Sheet1!$F$1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Sheet1!$B$2:$B$10000</c:f>
              <c:numCache>
                <c:formatCode>h:mm:ss</c:formatCode>
                <c:ptCount val="9999"/>
                <c:pt idx="0">
                  <c:v>0.6434375</c:v>
                </c:pt>
                <c:pt idx="1">
                  <c:v>0.64344907407407403</c:v>
                </c:pt>
                <c:pt idx="2">
                  <c:v>0.64346064814814818</c:v>
                </c:pt>
                <c:pt idx="3">
                  <c:v>0.64347222222222222</c:v>
                </c:pt>
                <c:pt idx="4">
                  <c:v>0.64348379629629626</c:v>
                </c:pt>
                <c:pt idx="5">
                  <c:v>0.64349537037037041</c:v>
                </c:pt>
                <c:pt idx="6">
                  <c:v>0.64350694444444445</c:v>
                </c:pt>
                <c:pt idx="7">
                  <c:v>0.64351851851851849</c:v>
                </c:pt>
                <c:pt idx="8">
                  <c:v>0.64353009259259253</c:v>
                </c:pt>
                <c:pt idx="9">
                  <c:v>0.64354166666666668</c:v>
                </c:pt>
                <c:pt idx="10">
                  <c:v>0.64355324074074072</c:v>
                </c:pt>
                <c:pt idx="11">
                  <c:v>0.64356481481481487</c:v>
                </c:pt>
                <c:pt idx="12">
                  <c:v>0.64357638888888891</c:v>
                </c:pt>
                <c:pt idx="13">
                  <c:v>0.64358796296296295</c:v>
                </c:pt>
                <c:pt idx="14">
                  <c:v>0.64359953703703698</c:v>
                </c:pt>
                <c:pt idx="15">
                  <c:v>0.64361111111111113</c:v>
                </c:pt>
                <c:pt idx="16">
                  <c:v>0.64362268518518517</c:v>
                </c:pt>
                <c:pt idx="17">
                  <c:v>0.64363425925925932</c:v>
                </c:pt>
                <c:pt idx="18">
                  <c:v>0.64364583333333336</c:v>
                </c:pt>
                <c:pt idx="19">
                  <c:v>0.6436574074074074</c:v>
                </c:pt>
                <c:pt idx="20">
                  <c:v>0.64366898148148144</c:v>
                </c:pt>
                <c:pt idx="21">
                  <c:v>0.64368055555555559</c:v>
                </c:pt>
                <c:pt idx="22">
                  <c:v>0.64369212962962963</c:v>
                </c:pt>
                <c:pt idx="23">
                  <c:v>0.64370370370370367</c:v>
                </c:pt>
                <c:pt idx="24">
                  <c:v>0.64371527777777782</c:v>
                </c:pt>
                <c:pt idx="25">
                  <c:v>0.64372685185185186</c:v>
                </c:pt>
                <c:pt idx="26">
                  <c:v>0.64373842592592589</c:v>
                </c:pt>
                <c:pt idx="27">
                  <c:v>0.64374999999999993</c:v>
                </c:pt>
                <c:pt idx="28">
                  <c:v>0.64376157407407408</c:v>
                </c:pt>
                <c:pt idx="29">
                  <c:v>0.64377314814814812</c:v>
                </c:pt>
                <c:pt idx="30">
                  <c:v>0.64378472222222227</c:v>
                </c:pt>
                <c:pt idx="31">
                  <c:v>0.64378472222222227</c:v>
                </c:pt>
                <c:pt idx="32">
                  <c:v>0.64379629629629631</c:v>
                </c:pt>
                <c:pt idx="33">
                  <c:v>0.64380787037037035</c:v>
                </c:pt>
                <c:pt idx="34">
                  <c:v>0.64381944444444439</c:v>
                </c:pt>
                <c:pt idx="35">
                  <c:v>0.64383101851851854</c:v>
                </c:pt>
                <c:pt idx="36">
                  <c:v>0.64384259259259258</c:v>
                </c:pt>
                <c:pt idx="37">
                  <c:v>0.64385416666666673</c:v>
                </c:pt>
                <c:pt idx="38">
                  <c:v>0.64386574074074077</c:v>
                </c:pt>
                <c:pt idx="39">
                  <c:v>0.64387731481481481</c:v>
                </c:pt>
                <c:pt idx="40">
                  <c:v>0.64388888888888884</c:v>
                </c:pt>
                <c:pt idx="41">
                  <c:v>0.64390046296296299</c:v>
                </c:pt>
                <c:pt idx="42">
                  <c:v>0.64391203703703703</c:v>
                </c:pt>
                <c:pt idx="43">
                  <c:v>0.64392361111111118</c:v>
                </c:pt>
                <c:pt idx="44">
                  <c:v>0.64393518518518522</c:v>
                </c:pt>
                <c:pt idx="45">
                  <c:v>0.64394675925925926</c:v>
                </c:pt>
                <c:pt idx="46">
                  <c:v>0.64435185185185184</c:v>
                </c:pt>
                <c:pt idx="47">
                  <c:v>0.64436342592592599</c:v>
                </c:pt>
                <c:pt idx="48">
                  <c:v>0.64437500000000003</c:v>
                </c:pt>
                <c:pt idx="49">
                  <c:v>0.64438657407407407</c:v>
                </c:pt>
                <c:pt idx="50">
                  <c:v>0.64439814814814811</c:v>
                </c:pt>
                <c:pt idx="51">
                  <c:v>0.64440972222222215</c:v>
                </c:pt>
                <c:pt idx="52">
                  <c:v>0.6444212962962963</c:v>
                </c:pt>
                <c:pt idx="53">
                  <c:v>0.64443287037037034</c:v>
                </c:pt>
                <c:pt idx="54">
                  <c:v>0.64443287037037034</c:v>
                </c:pt>
                <c:pt idx="55">
                  <c:v>0.64444444444444449</c:v>
                </c:pt>
                <c:pt idx="56">
                  <c:v>0.64445601851851853</c:v>
                </c:pt>
                <c:pt idx="57">
                  <c:v>0.64446759259259256</c:v>
                </c:pt>
                <c:pt idx="58">
                  <c:v>0.6444791666666666</c:v>
                </c:pt>
                <c:pt idx="59">
                  <c:v>0.64449074074074075</c:v>
                </c:pt>
                <c:pt idx="60">
                  <c:v>0.64450231481481479</c:v>
                </c:pt>
                <c:pt idx="61">
                  <c:v>0.64451388888888894</c:v>
                </c:pt>
                <c:pt idx="62">
                  <c:v>0.64452546296296298</c:v>
                </c:pt>
                <c:pt idx="63">
                  <c:v>0.64453703703703702</c:v>
                </c:pt>
                <c:pt idx="64">
                  <c:v>0.64454861111111106</c:v>
                </c:pt>
                <c:pt idx="65">
                  <c:v>0.64456018518518521</c:v>
                </c:pt>
                <c:pt idx="66">
                  <c:v>0.64457175925925925</c:v>
                </c:pt>
                <c:pt idx="67">
                  <c:v>0.6445833333333334</c:v>
                </c:pt>
                <c:pt idx="68">
                  <c:v>0.64459490740740744</c:v>
                </c:pt>
                <c:pt idx="69">
                  <c:v>0.64460648148148147</c:v>
                </c:pt>
                <c:pt idx="70">
                  <c:v>0.64461805555555551</c:v>
                </c:pt>
                <c:pt idx="71">
                  <c:v>0.64462962962962966</c:v>
                </c:pt>
                <c:pt idx="72">
                  <c:v>0.6446412037037037</c:v>
                </c:pt>
                <c:pt idx="73">
                  <c:v>0.64465277777777785</c:v>
                </c:pt>
                <c:pt idx="74">
                  <c:v>0.64466435185185189</c:v>
                </c:pt>
                <c:pt idx="75">
                  <c:v>0.64467592592592593</c:v>
                </c:pt>
                <c:pt idx="76">
                  <c:v>0.64468749999999997</c:v>
                </c:pt>
                <c:pt idx="77">
                  <c:v>0.64469907407407401</c:v>
                </c:pt>
                <c:pt idx="78">
                  <c:v>0.64471064814814816</c:v>
                </c:pt>
                <c:pt idx="79">
                  <c:v>0.6447222222222222</c:v>
                </c:pt>
                <c:pt idx="80">
                  <c:v>0.64473379629629635</c:v>
                </c:pt>
                <c:pt idx="81">
                  <c:v>0.64474537037037039</c:v>
                </c:pt>
                <c:pt idx="82">
                  <c:v>0.64475694444444442</c:v>
                </c:pt>
                <c:pt idx="83">
                  <c:v>0.64476851851851846</c:v>
                </c:pt>
                <c:pt idx="84">
                  <c:v>0.64478009259259261</c:v>
                </c:pt>
                <c:pt idx="85">
                  <c:v>0.64479166666666665</c:v>
                </c:pt>
                <c:pt idx="86">
                  <c:v>0.6448032407407408</c:v>
                </c:pt>
                <c:pt idx="87">
                  <c:v>0.64481481481481484</c:v>
                </c:pt>
                <c:pt idx="88">
                  <c:v>0.64482638888888888</c:v>
                </c:pt>
                <c:pt idx="89">
                  <c:v>0.64483796296296292</c:v>
                </c:pt>
                <c:pt idx="90">
                  <c:v>0.64520833333333327</c:v>
                </c:pt>
                <c:pt idx="91">
                  <c:v>0.64521990740740742</c:v>
                </c:pt>
                <c:pt idx="92">
                  <c:v>0.64523148148148146</c:v>
                </c:pt>
                <c:pt idx="93">
                  <c:v>0.64524305555555561</c:v>
                </c:pt>
                <c:pt idx="94">
                  <c:v>0.64525462962962965</c:v>
                </c:pt>
                <c:pt idx="95">
                  <c:v>0.64526620370370369</c:v>
                </c:pt>
                <c:pt idx="96">
                  <c:v>0.64527777777777773</c:v>
                </c:pt>
                <c:pt idx="97">
                  <c:v>0.64527777777777773</c:v>
                </c:pt>
                <c:pt idx="98">
                  <c:v>0.64528935185185188</c:v>
                </c:pt>
                <c:pt idx="99">
                  <c:v>0.64530092592592592</c:v>
                </c:pt>
                <c:pt idx="100">
                  <c:v>0.64531250000000007</c:v>
                </c:pt>
                <c:pt idx="101">
                  <c:v>0.64532407407407411</c:v>
                </c:pt>
                <c:pt idx="102">
                  <c:v>0.64533564814814814</c:v>
                </c:pt>
                <c:pt idx="103">
                  <c:v>0.64534722222222218</c:v>
                </c:pt>
                <c:pt idx="104">
                  <c:v>0.64535879629629633</c:v>
                </c:pt>
                <c:pt idx="105">
                  <c:v>0.64537037037037037</c:v>
                </c:pt>
                <c:pt idx="106">
                  <c:v>0.64538194444444441</c:v>
                </c:pt>
                <c:pt idx="107">
                  <c:v>0.64539351851851856</c:v>
                </c:pt>
                <c:pt idx="108">
                  <c:v>0.6454050925925926</c:v>
                </c:pt>
                <c:pt idx="109">
                  <c:v>0.64541666666666664</c:v>
                </c:pt>
                <c:pt idx="110">
                  <c:v>0.64542824074074068</c:v>
                </c:pt>
                <c:pt idx="111">
                  <c:v>0.64543981481481483</c:v>
                </c:pt>
                <c:pt idx="112">
                  <c:v>0.64545138888888887</c:v>
                </c:pt>
                <c:pt idx="113">
                  <c:v>0.64546296296296302</c:v>
                </c:pt>
                <c:pt idx="114">
                  <c:v>0.64547453703703705</c:v>
                </c:pt>
                <c:pt idx="115">
                  <c:v>0.64548611111111109</c:v>
                </c:pt>
                <c:pt idx="116">
                  <c:v>0.64549768518518513</c:v>
                </c:pt>
                <c:pt idx="117">
                  <c:v>0.64550925925925928</c:v>
                </c:pt>
                <c:pt idx="118">
                  <c:v>0.64552083333333332</c:v>
                </c:pt>
                <c:pt idx="119">
                  <c:v>0.64553240740740747</c:v>
                </c:pt>
                <c:pt idx="120">
                  <c:v>0.64554398148148151</c:v>
                </c:pt>
                <c:pt idx="121">
                  <c:v>0.64555555555555555</c:v>
                </c:pt>
                <c:pt idx="122">
                  <c:v>0.64556712962962959</c:v>
                </c:pt>
                <c:pt idx="123">
                  <c:v>0.64557870370370374</c:v>
                </c:pt>
                <c:pt idx="124">
                  <c:v>0.64559027777777778</c:v>
                </c:pt>
                <c:pt idx="125">
                  <c:v>0.64560185185185182</c:v>
                </c:pt>
                <c:pt idx="126">
                  <c:v>0.64561342592592597</c:v>
                </c:pt>
                <c:pt idx="127">
                  <c:v>0.645625</c:v>
                </c:pt>
                <c:pt idx="128">
                  <c:v>0.64563657407407404</c:v>
                </c:pt>
                <c:pt idx="129">
                  <c:v>0.64564814814814808</c:v>
                </c:pt>
                <c:pt idx="130">
                  <c:v>0.64565972222222223</c:v>
                </c:pt>
                <c:pt idx="131">
                  <c:v>0.64567129629629627</c:v>
                </c:pt>
                <c:pt idx="132">
                  <c:v>0.64568287037037042</c:v>
                </c:pt>
                <c:pt idx="133">
                  <c:v>0.64569444444444446</c:v>
                </c:pt>
                <c:pt idx="134">
                  <c:v>0.64623842592592595</c:v>
                </c:pt>
                <c:pt idx="135">
                  <c:v>0.64624999999999999</c:v>
                </c:pt>
                <c:pt idx="136">
                  <c:v>0.64626157407407414</c:v>
                </c:pt>
                <c:pt idx="137">
                  <c:v>0.64627314814814818</c:v>
                </c:pt>
                <c:pt idx="138">
                  <c:v>0.64628472222222222</c:v>
                </c:pt>
                <c:pt idx="139">
                  <c:v>0.64629629629629626</c:v>
                </c:pt>
                <c:pt idx="140">
                  <c:v>0.6463078703703703</c:v>
                </c:pt>
                <c:pt idx="141">
                  <c:v>0.64631944444444445</c:v>
                </c:pt>
                <c:pt idx="142">
                  <c:v>0.64633101851851849</c:v>
                </c:pt>
                <c:pt idx="143">
                  <c:v>0.64634259259259264</c:v>
                </c:pt>
                <c:pt idx="144">
                  <c:v>0.64635416666666667</c:v>
                </c:pt>
                <c:pt idx="145">
                  <c:v>0.64636574074074071</c:v>
                </c:pt>
                <c:pt idx="146">
                  <c:v>0.64636574074074071</c:v>
                </c:pt>
                <c:pt idx="147">
                  <c:v>0.64637731481481475</c:v>
                </c:pt>
                <c:pt idx="148">
                  <c:v>0.6463888888888889</c:v>
                </c:pt>
                <c:pt idx="149">
                  <c:v>0.64640046296296294</c:v>
                </c:pt>
                <c:pt idx="150">
                  <c:v>0.64641203703703709</c:v>
                </c:pt>
                <c:pt idx="151">
                  <c:v>0.64642361111111113</c:v>
                </c:pt>
                <c:pt idx="152">
                  <c:v>0.64643518518518517</c:v>
                </c:pt>
                <c:pt idx="153">
                  <c:v>0.64644675925925921</c:v>
                </c:pt>
                <c:pt idx="154">
                  <c:v>0.64645833333333336</c:v>
                </c:pt>
                <c:pt idx="155">
                  <c:v>0.6464699074074074</c:v>
                </c:pt>
                <c:pt idx="156">
                  <c:v>0.64648148148148155</c:v>
                </c:pt>
                <c:pt idx="157">
                  <c:v>0.64649305555555558</c:v>
                </c:pt>
                <c:pt idx="158">
                  <c:v>0.64650462962962962</c:v>
                </c:pt>
                <c:pt idx="159">
                  <c:v>0.64651620370370366</c:v>
                </c:pt>
                <c:pt idx="160">
                  <c:v>0.64652777777777781</c:v>
                </c:pt>
                <c:pt idx="161">
                  <c:v>0.64653935185185185</c:v>
                </c:pt>
                <c:pt idx="162">
                  <c:v>0.646550925925926</c:v>
                </c:pt>
                <c:pt idx="163">
                  <c:v>0.64656250000000004</c:v>
                </c:pt>
                <c:pt idx="164">
                  <c:v>0.64657407407407408</c:v>
                </c:pt>
                <c:pt idx="165">
                  <c:v>0.64658564814814812</c:v>
                </c:pt>
                <c:pt idx="166">
                  <c:v>0.64659722222222216</c:v>
                </c:pt>
                <c:pt idx="167">
                  <c:v>0.64660879629629631</c:v>
                </c:pt>
                <c:pt idx="168">
                  <c:v>0.64662037037037035</c:v>
                </c:pt>
                <c:pt idx="169">
                  <c:v>0.6466319444444445</c:v>
                </c:pt>
                <c:pt idx="170">
                  <c:v>0.64664351851851853</c:v>
                </c:pt>
                <c:pt idx="171">
                  <c:v>0.64665509259259257</c:v>
                </c:pt>
                <c:pt idx="172">
                  <c:v>0.64666666666666661</c:v>
                </c:pt>
                <c:pt idx="173">
                  <c:v>0.64667824074074076</c:v>
                </c:pt>
                <c:pt idx="174">
                  <c:v>0.6466898148148148</c:v>
                </c:pt>
                <c:pt idx="175">
                  <c:v>0.64670138888888895</c:v>
                </c:pt>
                <c:pt idx="176">
                  <c:v>0.64671296296296299</c:v>
                </c:pt>
                <c:pt idx="177">
                  <c:v>0.64672453703703703</c:v>
                </c:pt>
                <c:pt idx="178">
                  <c:v>0.64673611111111107</c:v>
                </c:pt>
                <c:pt idx="179">
                  <c:v>0.64711805555555557</c:v>
                </c:pt>
                <c:pt idx="180">
                  <c:v>0.64712962962962961</c:v>
                </c:pt>
                <c:pt idx="181">
                  <c:v>0.64714120370370376</c:v>
                </c:pt>
                <c:pt idx="182">
                  <c:v>0.6471527777777778</c:v>
                </c:pt>
                <c:pt idx="183">
                  <c:v>0.64716435185185184</c:v>
                </c:pt>
                <c:pt idx="184">
                  <c:v>0.64717592592592588</c:v>
                </c:pt>
                <c:pt idx="185">
                  <c:v>0.64718750000000003</c:v>
                </c:pt>
                <c:pt idx="186">
                  <c:v>0.64719907407407407</c:v>
                </c:pt>
                <c:pt idx="187">
                  <c:v>0.64721064814814822</c:v>
                </c:pt>
                <c:pt idx="188">
                  <c:v>0.64722222222222225</c:v>
                </c:pt>
                <c:pt idx="189">
                  <c:v>0.64723379629629629</c:v>
                </c:pt>
                <c:pt idx="190">
                  <c:v>0.64724537037037033</c:v>
                </c:pt>
                <c:pt idx="191">
                  <c:v>0.64725694444444437</c:v>
                </c:pt>
                <c:pt idx="192">
                  <c:v>0.64726851851851852</c:v>
                </c:pt>
                <c:pt idx="193">
                  <c:v>0.64728009259259256</c:v>
                </c:pt>
                <c:pt idx="194">
                  <c:v>0.64729166666666671</c:v>
                </c:pt>
                <c:pt idx="195">
                  <c:v>0.64730324074074075</c:v>
                </c:pt>
                <c:pt idx="196">
                  <c:v>0.64731481481481479</c:v>
                </c:pt>
                <c:pt idx="197">
                  <c:v>0.64732638888888883</c:v>
                </c:pt>
                <c:pt idx="198">
                  <c:v>0.64733796296296298</c:v>
                </c:pt>
                <c:pt idx="199">
                  <c:v>0.64734953703703701</c:v>
                </c:pt>
                <c:pt idx="200">
                  <c:v>0.64736111111111116</c:v>
                </c:pt>
                <c:pt idx="201">
                  <c:v>0.6473726851851852</c:v>
                </c:pt>
                <c:pt idx="202">
                  <c:v>0.64738425925925924</c:v>
                </c:pt>
                <c:pt idx="203">
                  <c:v>0.64739583333333328</c:v>
                </c:pt>
                <c:pt idx="204">
                  <c:v>0.64740740740740743</c:v>
                </c:pt>
                <c:pt idx="205">
                  <c:v>0.64741898148148147</c:v>
                </c:pt>
                <c:pt idx="206">
                  <c:v>0.64743055555555562</c:v>
                </c:pt>
                <c:pt idx="207">
                  <c:v>0.64743055555555562</c:v>
                </c:pt>
                <c:pt idx="208">
                  <c:v>0.64744212962962966</c:v>
                </c:pt>
                <c:pt idx="209">
                  <c:v>0.6474537037037037</c:v>
                </c:pt>
                <c:pt idx="210">
                  <c:v>0.64746527777777774</c:v>
                </c:pt>
                <c:pt idx="211">
                  <c:v>0.64747685185185189</c:v>
                </c:pt>
                <c:pt idx="212">
                  <c:v>0.64748842592592593</c:v>
                </c:pt>
                <c:pt idx="213">
                  <c:v>0.64749999999999996</c:v>
                </c:pt>
                <c:pt idx="214">
                  <c:v>0.64751157407407411</c:v>
                </c:pt>
                <c:pt idx="215">
                  <c:v>0.64752314814814815</c:v>
                </c:pt>
                <c:pt idx="216">
                  <c:v>0.64753472222222219</c:v>
                </c:pt>
                <c:pt idx="217">
                  <c:v>0.64754629629629623</c:v>
                </c:pt>
                <c:pt idx="218">
                  <c:v>0.64755787037037038</c:v>
                </c:pt>
                <c:pt idx="219">
                  <c:v>0.64756944444444442</c:v>
                </c:pt>
                <c:pt idx="220">
                  <c:v>0.64758101851851857</c:v>
                </c:pt>
                <c:pt idx="221">
                  <c:v>0.64759259259259261</c:v>
                </c:pt>
                <c:pt idx="222">
                  <c:v>0.64798611111111104</c:v>
                </c:pt>
                <c:pt idx="223">
                  <c:v>0.64799768518518519</c:v>
                </c:pt>
                <c:pt idx="224">
                  <c:v>0.64800925925925923</c:v>
                </c:pt>
                <c:pt idx="225">
                  <c:v>0.64802083333333338</c:v>
                </c:pt>
                <c:pt idx="226">
                  <c:v>0.64803240740740742</c:v>
                </c:pt>
                <c:pt idx="227">
                  <c:v>0.64804398148148146</c:v>
                </c:pt>
                <c:pt idx="228">
                  <c:v>0.6480555555555555</c:v>
                </c:pt>
                <c:pt idx="229">
                  <c:v>0.64806712962962965</c:v>
                </c:pt>
                <c:pt idx="230">
                  <c:v>0.64807870370370368</c:v>
                </c:pt>
                <c:pt idx="231">
                  <c:v>0.64809027777777783</c:v>
                </c:pt>
                <c:pt idx="232">
                  <c:v>0.64810185185185187</c:v>
                </c:pt>
                <c:pt idx="233">
                  <c:v>0.64811342592592591</c:v>
                </c:pt>
                <c:pt idx="234">
                  <c:v>0.64812499999999995</c:v>
                </c:pt>
                <c:pt idx="235">
                  <c:v>0.6481365740740741</c:v>
                </c:pt>
                <c:pt idx="236">
                  <c:v>0.64814814814814814</c:v>
                </c:pt>
                <c:pt idx="237">
                  <c:v>0.64815972222222229</c:v>
                </c:pt>
                <c:pt idx="238">
                  <c:v>0.64817129629629633</c:v>
                </c:pt>
                <c:pt idx="239">
                  <c:v>0.64818287037037037</c:v>
                </c:pt>
                <c:pt idx="240">
                  <c:v>0.64819444444444441</c:v>
                </c:pt>
                <c:pt idx="241">
                  <c:v>0.64820601851851845</c:v>
                </c:pt>
                <c:pt idx="242">
                  <c:v>0.6482175925925926</c:v>
                </c:pt>
                <c:pt idx="243">
                  <c:v>0.64822916666666663</c:v>
                </c:pt>
                <c:pt idx="244">
                  <c:v>0.64822916666666663</c:v>
                </c:pt>
                <c:pt idx="245">
                  <c:v>0.64824074074074078</c:v>
                </c:pt>
                <c:pt idx="246">
                  <c:v>0.64825231481481482</c:v>
                </c:pt>
                <c:pt idx="247">
                  <c:v>0.64826388888888886</c:v>
                </c:pt>
                <c:pt idx="248">
                  <c:v>0.6482754629629629</c:v>
                </c:pt>
                <c:pt idx="249">
                  <c:v>0.64828703703703705</c:v>
                </c:pt>
                <c:pt idx="250">
                  <c:v>0.64829861111111109</c:v>
                </c:pt>
                <c:pt idx="251">
                  <c:v>0.64831018518518524</c:v>
                </c:pt>
                <c:pt idx="252">
                  <c:v>0.64832175925925928</c:v>
                </c:pt>
                <c:pt idx="253">
                  <c:v>0.64833333333333332</c:v>
                </c:pt>
                <c:pt idx="254">
                  <c:v>0.64834490740740736</c:v>
                </c:pt>
                <c:pt idx="255">
                  <c:v>0.64835648148148151</c:v>
                </c:pt>
                <c:pt idx="256">
                  <c:v>0.64836805555555554</c:v>
                </c:pt>
                <c:pt idx="257">
                  <c:v>0.64837962962962969</c:v>
                </c:pt>
                <c:pt idx="258">
                  <c:v>0.64839120370370373</c:v>
                </c:pt>
                <c:pt idx="259">
                  <c:v>0.64840277777777777</c:v>
                </c:pt>
                <c:pt idx="260">
                  <c:v>0.64841435185185181</c:v>
                </c:pt>
                <c:pt idx="261">
                  <c:v>0.64842592592592596</c:v>
                </c:pt>
                <c:pt idx="262">
                  <c:v>0.6484375</c:v>
                </c:pt>
                <c:pt idx="263">
                  <c:v>0.64844907407407404</c:v>
                </c:pt>
                <c:pt idx="264">
                  <c:v>0.64846064814814819</c:v>
                </c:pt>
                <c:pt idx="265">
                  <c:v>0.64847222222222223</c:v>
                </c:pt>
              </c:numCache>
            </c:numRef>
          </c:xVal>
          <c:yVal>
            <c:numRef>
              <c:f>Sheet1!$F$2:$F$10000</c:f>
              <c:numCache>
                <c:formatCode>General</c:formatCode>
                <c:ptCount val="9999"/>
                <c:pt idx="0">
                  <c:v>760.68773999999996</c:v>
                </c:pt>
                <c:pt idx="1">
                  <c:v>760.68602999999996</c:v>
                </c:pt>
                <c:pt idx="2">
                  <c:v>760.66210000000001</c:v>
                </c:pt>
                <c:pt idx="3">
                  <c:v>760.68993999999998</c:v>
                </c:pt>
                <c:pt idx="4">
                  <c:v>760.70452</c:v>
                </c:pt>
                <c:pt idx="5">
                  <c:v>760.68272999999999</c:v>
                </c:pt>
                <c:pt idx="6">
                  <c:v>760.69457999999997</c:v>
                </c:pt>
                <c:pt idx="7">
                  <c:v>760.70561999999995</c:v>
                </c:pt>
                <c:pt idx="8">
                  <c:v>760.69195000000002</c:v>
                </c:pt>
                <c:pt idx="9">
                  <c:v>760.69957999999997</c:v>
                </c:pt>
                <c:pt idx="10">
                  <c:v>760.69371999999998</c:v>
                </c:pt>
                <c:pt idx="11">
                  <c:v>760.70696999999996</c:v>
                </c:pt>
                <c:pt idx="12">
                  <c:v>760.70696999999996</c:v>
                </c:pt>
                <c:pt idx="13">
                  <c:v>760.72826999999995</c:v>
                </c:pt>
                <c:pt idx="14">
                  <c:v>760.70030999999994</c:v>
                </c:pt>
                <c:pt idx="15">
                  <c:v>760.71983999999998</c:v>
                </c:pt>
                <c:pt idx="16">
                  <c:v>760.74017000000003</c:v>
                </c:pt>
                <c:pt idx="17">
                  <c:v>760.72191999999995</c:v>
                </c:pt>
                <c:pt idx="18">
                  <c:v>760.71141999999998</c:v>
                </c:pt>
                <c:pt idx="19">
                  <c:v>760.72691999999995</c:v>
                </c:pt>
                <c:pt idx="20">
                  <c:v>760.71716000000004</c:v>
                </c:pt>
                <c:pt idx="21">
                  <c:v>760.71893</c:v>
                </c:pt>
                <c:pt idx="22">
                  <c:v>760.72631000000001</c:v>
                </c:pt>
                <c:pt idx="23">
                  <c:v>760.71978000000001</c:v>
                </c:pt>
                <c:pt idx="24">
                  <c:v>760.72369000000003</c:v>
                </c:pt>
                <c:pt idx="25">
                  <c:v>760.74474999999995</c:v>
                </c:pt>
                <c:pt idx="26">
                  <c:v>760.73851999999999</c:v>
                </c:pt>
                <c:pt idx="27">
                  <c:v>760.73357999999996</c:v>
                </c:pt>
                <c:pt idx="28">
                  <c:v>760.75743999999997</c:v>
                </c:pt>
                <c:pt idx="29">
                  <c:v>760.73344999999995</c:v>
                </c:pt>
                <c:pt idx="30">
                  <c:v>760.72625000000005</c:v>
                </c:pt>
                <c:pt idx="31">
                  <c:v>760.74559999999997</c:v>
                </c:pt>
                <c:pt idx="32">
                  <c:v>760.74017000000003</c:v>
                </c:pt>
                <c:pt idx="33">
                  <c:v>760.73883000000001</c:v>
                </c:pt>
                <c:pt idx="34">
                  <c:v>760.73821999999996</c:v>
                </c:pt>
                <c:pt idx="35">
                  <c:v>760.73388</c:v>
                </c:pt>
                <c:pt idx="36">
                  <c:v>760.74681999999996</c:v>
                </c:pt>
                <c:pt idx="37">
                  <c:v>760.76634999999999</c:v>
                </c:pt>
                <c:pt idx="38">
                  <c:v>760.76049</c:v>
                </c:pt>
                <c:pt idx="39">
                  <c:v>760.74297999999999</c:v>
                </c:pt>
                <c:pt idx="40">
                  <c:v>760.74755000000005</c:v>
                </c:pt>
                <c:pt idx="41">
                  <c:v>760.73559</c:v>
                </c:pt>
                <c:pt idx="42">
                  <c:v>760.73546999999996</c:v>
                </c:pt>
                <c:pt idx="43">
                  <c:v>760.73167999999998</c:v>
                </c:pt>
                <c:pt idx="44">
                  <c:v>760.76782000000003</c:v>
                </c:pt>
                <c:pt idx="45">
                  <c:v>760.74005</c:v>
                </c:pt>
                <c:pt idx="46">
                  <c:v>760.74005</c:v>
                </c:pt>
                <c:pt idx="47">
                  <c:v>760.75798999999995</c:v>
                </c:pt>
                <c:pt idx="48">
                  <c:v>760.75134000000003</c:v>
                </c:pt>
                <c:pt idx="49">
                  <c:v>760.73864000000003</c:v>
                </c:pt>
                <c:pt idx="50">
                  <c:v>760.72295999999994</c:v>
                </c:pt>
                <c:pt idx="51">
                  <c:v>760.71696999999995</c:v>
                </c:pt>
                <c:pt idx="52">
                  <c:v>760.71996999999999</c:v>
                </c:pt>
                <c:pt idx="53">
                  <c:v>760.73077000000001</c:v>
                </c:pt>
                <c:pt idx="54">
                  <c:v>760.70239000000004</c:v>
                </c:pt>
                <c:pt idx="55">
                  <c:v>760.73821999999996</c:v>
                </c:pt>
                <c:pt idx="56">
                  <c:v>760.74028999999996</c:v>
                </c:pt>
                <c:pt idx="57">
                  <c:v>760.71538999999996</c:v>
                </c:pt>
                <c:pt idx="58">
                  <c:v>760.72105999999997</c:v>
                </c:pt>
                <c:pt idx="59">
                  <c:v>760.70623000000001</c:v>
                </c:pt>
                <c:pt idx="60">
                  <c:v>760.73602000000005</c:v>
                </c:pt>
                <c:pt idx="61">
                  <c:v>760.71411000000001</c:v>
                </c:pt>
                <c:pt idx="62">
                  <c:v>760.74377000000004</c:v>
                </c:pt>
                <c:pt idx="63">
                  <c:v>760.73509999999999</c:v>
                </c:pt>
                <c:pt idx="64">
                  <c:v>760.72466999999995</c:v>
                </c:pt>
                <c:pt idx="65">
                  <c:v>760.72673999999995</c:v>
                </c:pt>
                <c:pt idx="66">
                  <c:v>760.71074999999996</c:v>
                </c:pt>
                <c:pt idx="67">
                  <c:v>760.73973999999998</c:v>
                </c:pt>
                <c:pt idx="68">
                  <c:v>760.73126000000002</c:v>
                </c:pt>
                <c:pt idx="69">
                  <c:v>760.73706000000004</c:v>
                </c:pt>
                <c:pt idx="70">
                  <c:v>760.75225</c:v>
                </c:pt>
                <c:pt idx="71">
                  <c:v>760.74522999999999</c:v>
                </c:pt>
                <c:pt idx="72">
                  <c:v>760.73137999999994</c:v>
                </c:pt>
                <c:pt idx="73">
                  <c:v>760.72747000000004</c:v>
                </c:pt>
                <c:pt idx="74">
                  <c:v>760.73613999999998</c:v>
                </c:pt>
                <c:pt idx="75">
                  <c:v>760.73631999999998</c:v>
                </c:pt>
                <c:pt idx="76">
                  <c:v>760.76207999999997</c:v>
                </c:pt>
                <c:pt idx="77">
                  <c:v>760.73846000000003</c:v>
                </c:pt>
                <c:pt idx="78">
                  <c:v>760.74053000000004</c:v>
                </c:pt>
                <c:pt idx="79">
                  <c:v>760.75243999999998</c:v>
                </c:pt>
                <c:pt idx="80">
                  <c:v>760.74590999999998</c:v>
                </c:pt>
                <c:pt idx="81">
                  <c:v>760.75341000000003</c:v>
                </c:pt>
                <c:pt idx="82">
                  <c:v>760.74670000000003</c:v>
                </c:pt>
                <c:pt idx="83">
                  <c:v>760.74339999999995</c:v>
                </c:pt>
                <c:pt idx="84">
                  <c:v>760.74291000000005</c:v>
                </c:pt>
                <c:pt idx="85">
                  <c:v>760.73717999999997</c:v>
                </c:pt>
                <c:pt idx="86">
                  <c:v>760.73613999999998</c:v>
                </c:pt>
                <c:pt idx="87">
                  <c:v>760.72844999999995</c:v>
                </c:pt>
                <c:pt idx="88">
                  <c:v>760.72411999999997</c:v>
                </c:pt>
                <c:pt idx="89">
                  <c:v>760.71875</c:v>
                </c:pt>
                <c:pt idx="90">
                  <c:v>760.55083999999999</c:v>
                </c:pt>
                <c:pt idx="91">
                  <c:v>760.57970999999998</c:v>
                </c:pt>
                <c:pt idx="92">
                  <c:v>760.57426999999996</c:v>
                </c:pt>
                <c:pt idx="93">
                  <c:v>760.57366000000002</c:v>
                </c:pt>
                <c:pt idx="94">
                  <c:v>760.59001999999998</c:v>
                </c:pt>
                <c:pt idx="95">
                  <c:v>760.59160999999995</c:v>
                </c:pt>
                <c:pt idx="96">
                  <c:v>760.59625000000005</c:v>
                </c:pt>
                <c:pt idx="97">
                  <c:v>760.59100000000001</c:v>
                </c:pt>
                <c:pt idx="98">
                  <c:v>760.61906999999997</c:v>
                </c:pt>
                <c:pt idx="99">
                  <c:v>760.61791000000005</c:v>
                </c:pt>
                <c:pt idx="100">
                  <c:v>760.63165000000004</c:v>
                </c:pt>
                <c:pt idx="101">
                  <c:v>760.64342999999997</c:v>
                </c:pt>
                <c:pt idx="102">
                  <c:v>760.64526000000001</c:v>
                </c:pt>
                <c:pt idx="103">
                  <c:v>760.6499</c:v>
                </c:pt>
                <c:pt idx="104">
                  <c:v>760.66747999999995</c:v>
                </c:pt>
                <c:pt idx="105">
                  <c:v>760.65117999999995</c:v>
                </c:pt>
                <c:pt idx="106">
                  <c:v>760.68664000000001</c:v>
                </c:pt>
                <c:pt idx="107">
                  <c:v>760.70177999999999</c:v>
                </c:pt>
                <c:pt idx="108">
                  <c:v>760.70988999999997</c:v>
                </c:pt>
                <c:pt idx="109">
                  <c:v>760.71569</c:v>
                </c:pt>
                <c:pt idx="110">
                  <c:v>760.69926999999996</c:v>
                </c:pt>
                <c:pt idx="111">
                  <c:v>760.71960000000001</c:v>
                </c:pt>
                <c:pt idx="112">
                  <c:v>760.72466999999995</c:v>
                </c:pt>
                <c:pt idx="113">
                  <c:v>760.73961999999995</c:v>
                </c:pt>
                <c:pt idx="114">
                  <c:v>760.74767999999995</c:v>
                </c:pt>
                <c:pt idx="115">
                  <c:v>760.75885000000005</c:v>
                </c:pt>
                <c:pt idx="116">
                  <c:v>760.74810000000002</c:v>
                </c:pt>
                <c:pt idx="117">
                  <c:v>760.76946999999996</c:v>
                </c:pt>
                <c:pt idx="118">
                  <c:v>760.77171999999996</c:v>
                </c:pt>
                <c:pt idx="119">
                  <c:v>760.76080000000002</c:v>
                </c:pt>
                <c:pt idx="120">
                  <c:v>760.77380000000005</c:v>
                </c:pt>
                <c:pt idx="121">
                  <c:v>760.76989000000003</c:v>
                </c:pt>
                <c:pt idx="122">
                  <c:v>760.78845000000001</c:v>
                </c:pt>
                <c:pt idx="123">
                  <c:v>760.77661000000001</c:v>
                </c:pt>
                <c:pt idx="124">
                  <c:v>760.78015000000005</c:v>
                </c:pt>
                <c:pt idx="125">
                  <c:v>760.77428999999995</c:v>
                </c:pt>
                <c:pt idx="126">
                  <c:v>760.75634000000002</c:v>
                </c:pt>
                <c:pt idx="127">
                  <c:v>760.75396000000001</c:v>
                </c:pt>
                <c:pt idx="128">
                  <c:v>760.70446000000004</c:v>
                </c:pt>
                <c:pt idx="129">
                  <c:v>760.69188999999994</c:v>
                </c:pt>
                <c:pt idx="130">
                  <c:v>760.65197000000001</c:v>
                </c:pt>
                <c:pt idx="131">
                  <c:v>760.62798999999995</c:v>
                </c:pt>
                <c:pt idx="132">
                  <c:v>760.60131000000001</c:v>
                </c:pt>
                <c:pt idx="133">
                  <c:v>760.58641999999998</c:v>
                </c:pt>
                <c:pt idx="134">
                  <c:v>760.75414999999998</c:v>
                </c:pt>
                <c:pt idx="135">
                  <c:v>760.73413000000005</c:v>
                </c:pt>
                <c:pt idx="136">
                  <c:v>760.74432000000002</c:v>
                </c:pt>
                <c:pt idx="137">
                  <c:v>760.72546</c:v>
                </c:pt>
                <c:pt idx="138">
                  <c:v>760.71185000000003</c:v>
                </c:pt>
                <c:pt idx="139">
                  <c:v>760.72985000000006</c:v>
                </c:pt>
                <c:pt idx="140">
                  <c:v>760.73833999999999</c:v>
                </c:pt>
                <c:pt idx="141">
                  <c:v>760.74883999999997</c:v>
                </c:pt>
                <c:pt idx="142">
                  <c:v>760.74504999999999</c:v>
                </c:pt>
                <c:pt idx="143">
                  <c:v>760.73595999999998</c:v>
                </c:pt>
                <c:pt idx="144">
                  <c:v>760.75365999999997</c:v>
                </c:pt>
                <c:pt idx="145">
                  <c:v>760.75842</c:v>
                </c:pt>
                <c:pt idx="146">
                  <c:v>760.74810000000002</c:v>
                </c:pt>
                <c:pt idx="147">
                  <c:v>760.73613999999998</c:v>
                </c:pt>
                <c:pt idx="148">
                  <c:v>760.72955000000002</c:v>
                </c:pt>
                <c:pt idx="149">
                  <c:v>760.75689</c:v>
                </c:pt>
                <c:pt idx="150">
                  <c:v>760.74388999999996</c:v>
                </c:pt>
                <c:pt idx="151">
                  <c:v>760.75054</c:v>
                </c:pt>
                <c:pt idx="152">
                  <c:v>760.76329999999996</c:v>
                </c:pt>
                <c:pt idx="153">
                  <c:v>760.76342</c:v>
                </c:pt>
                <c:pt idx="154">
                  <c:v>760.74017000000003</c:v>
                </c:pt>
                <c:pt idx="155">
                  <c:v>760.75048000000004</c:v>
                </c:pt>
                <c:pt idx="156">
                  <c:v>760.72826999999995</c:v>
                </c:pt>
                <c:pt idx="157">
                  <c:v>760.73919000000001</c:v>
                </c:pt>
                <c:pt idx="158">
                  <c:v>760.73460999999998</c:v>
                </c:pt>
                <c:pt idx="159">
                  <c:v>760.75945999999999</c:v>
                </c:pt>
                <c:pt idx="160">
                  <c:v>760.76616999999999</c:v>
                </c:pt>
                <c:pt idx="161">
                  <c:v>760.74584000000004</c:v>
                </c:pt>
                <c:pt idx="162">
                  <c:v>760.76202000000001</c:v>
                </c:pt>
                <c:pt idx="163">
                  <c:v>760.76385000000005</c:v>
                </c:pt>
                <c:pt idx="164">
                  <c:v>760.74779999999998</c:v>
                </c:pt>
                <c:pt idx="165">
                  <c:v>760.73297000000002</c:v>
                </c:pt>
                <c:pt idx="166">
                  <c:v>760.74217999999996</c:v>
                </c:pt>
                <c:pt idx="167">
                  <c:v>760.73638000000005</c:v>
                </c:pt>
                <c:pt idx="168">
                  <c:v>760.73442999999997</c:v>
                </c:pt>
                <c:pt idx="169">
                  <c:v>760.72576000000004</c:v>
                </c:pt>
                <c:pt idx="170">
                  <c:v>760.76727000000005</c:v>
                </c:pt>
                <c:pt idx="171">
                  <c:v>760.74548000000004</c:v>
                </c:pt>
                <c:pt idx="172">
                  <c:v>760.75743999999997</c:v>
                </c:pt>
                <c:pt idx="173">
                  <c:v>760.73857999999996</c:v>
                </c:pt>
                <c:pt idx="174">
                  <c:v>760.74712999999997</c:v>
                </c:pt>
                <c:pt idx="175">
                  <c:v>760.79552999999999</c:v>
                </c:pt>
                <c:pt idx="176">
                  <c:v>760.76922000000002</c:v>
                </c:pt>
                <c:pt idx="177">
                  <c:v>760.77368000000001</c:v>
                </c:pt>
                <c:pt idx="178">
                  <c:v>760.77935000000002</c:v>
                </c:pt>
                <c:pt idx="179">
                  <c:v>760.64824999999996</c:v>
                </c:pt>
                <c:pt idx="180">
                  <c:v>760.63305000000003</c:v>
                </c:pt>
                <c:pt idx="181">
                  <c:v>760.64720999999997</c:v>
                </c:pt>
                <c:pt idx="182">
                  <c:v>760.64134999999999</c:v>
                </c:pt>
                <c:pt idx="183">
                  <c:v>760.63610000000006</c:v>
                </c:pt>
                <c:pt idx="184">
                  <c:v>760.63049000000001</c:v>
                </c:pt>
                <c:pt idx="185">
                  <c:v>760.63396999999998</c:v>
                </c:pt>
                <c:pt idx="186">
                  <c:v>760.62603000000001</c:v>
                </c:pt>
                <c:pt idx="187">
                  <c:v>760.62816999999995</c:v>
                </c:pt>
                <c:pt idx="188">
                  <c:v>760.62872000000004</c:v>
                </c:pt>
                <c:pt idx="189">
                  <c:v>760.64056000000005</c:v>
                </c:pt>
                <c:pt idx="190">
                  <c:v>760.63499999999999</c:v>
                </c:pt>
                <c:pt idx="191">
                  <c:v>760.63702000000001</c:v>
                </c:pt>
                <c:pt idx="192">
                  <c:v>760.64062000000001</c:v>
                </c:pt>
                <c:pt idx="193">
                  <c:v>760.62743999999998</c:v>
                </c:pt>
                <c:pt idx="194">
                  <c:v>760.63647000000003</c:v>
                </c:pt>
                <c:pt idx="195">
                  <c:v>760.64434000000006</c:v>
                </c:pt>
                <c:pt idx="196">
                  <c:v>760.63707999999997</c:v>
                </c:pt>
                <c:pt idx="197">
                  <c:v>760.65161000000001</c:v>
                </c:pt>
                <c:pt idx="198">
                  <c:v>760.64526000000001</c:v>
                </c:pt>
                <c:pt idx="199">
                  <c:v>760.63903000000005</c:v>
                </c:pt>
                <c:pt idx="200">
                  <c:v>760.63696000000004</c:v>
                </c:pt>
                <c:pt idx="201">
                  <c:v>760.65344000000005</c:v>
                </c:pt>
                <c:pt idx="202">
                  <c:v>760.63091999999995</c:v>
                </c:pt>
                <c:pt idx="203">
                  <c:v>760.63951999999995</c:v>
                </c:pt>
                <c:pt idx="204">
                  <c:v>760.64044000000001</c:v>
                </c:pt>
                <c:pt idx="205">
                  <c:v>760.65544999999997</c:v>
                </c:pt>
                <c:pt idx="206">
                  <c:v>760.65288999999996</c:v>
                </c:pt>
                <c:pt idx="207">
                  <c:v>760.61821999999995</c:v>
                </c:pt>
                <c:pt idx="208">
                  <c:v>760.64556000000005</c:v>
                </c:pt>
                <c:pt idx="209">
                  <c:v>760.64671999999996</c:v>
                </c:pt>
                <c:pt idx="210">
                  <c:v>760.65142000000003</c:v>
                </c:pt>
                <c:pt idx="211">
                  <c:v>760.62212999999997</c:v>
                </c:pt>
                <c:pt idx="212">
                  <c:v>760.62834999999995</c:v>
                </c:pt>
                <c:pt idx="213">
                  <c:v>760.61914000000002</c:v>
                </c:pt>
                <c:pt idx="214">
                  <c:v>760.62834999999995</c:v>
                </c:pt>
                <c:pt idx="215">
                  <c:v>760.62883999999997</c:v>
                </c:pt>
                <c:pt idx="216">
                  <c:v>760.63145999999995</c:v>
                </c:pt>
                <c:pt idx="217">
                  <c:v>760.62518</c:v>
                </c:pt>
                <c:pt idx="218">
                  <c:v>760.64476999999999</c:v>
                </c:pt>
                <c:pt idx="219">
                  <c:v>760.60931000000005</c:v>
                </c:pt>
                <c:pt idx="220">
                  <c:v>760.63194999999996</c:v>
                </c:pt>
                <c:pt idx="221">
                  <c:v>760.62084000000004</c:v>
                </c:pt>
                <c:pt idx="222">
                  <c:v>760.46923000000004</c:v>
                </c:pt>
                <c:pt idx="223">
                  <c:v>760.41454999999996</c:v>
                </c:pt>
                <c:pt idx="224">
                  <c:v>760.40788999999995</c:v>
                </c:pt>
                <c:pt idx="225">
                  <c:v>760.43224999999995</c:v>
                </c:pt>
                <c:pt idx="226">
                  <c:v>760.47265000000004</c:v>
                </c:pt>
                <c:pt idx="227">
                  <c:v>760.44866000000002</c:v>
                </c:pt>
                <c:pt idx="228">
                  <c:v>760.48991999999998</c:v>
                </c:pt>
                <c:pt idx="229">
                  <c:v>760.47466999999995</c:v>
                </c:pt>
                <c:pt idx="230">
                  <c:v>760.49779999999998</c:v>
                </c:pt>
                <c:pt idx="231">
                  <c:v>760.51391000000001</c:v>
                </c:pt>
                <c:pt idx="232">
                  <c:v>760.52575000000002</c:v>
                </c:pt>
                <c:pt idx="233">
                  <c:v>760.46954000000005</c:v>
                </c:pt>
                <c:pt idx="234">
                  <c:v>760.47833000000003</c:v>
                </c:pt>
                <c:pt idx="235">
                  <c:v>760.49243000000001</c:v>
                </c:pt>
                <c:pt idx="236">
                  <c:v>760.47258999999997</c:v>
                </c:pt>
                <c:pt idx="237">
                  <c:v>760.48095000000001</c:v>
                </c:pt>
                <c:pt idx="238">
                  <c:v>760.48791000000006</c:v>
                </c:pt>
                <c:pt idx="239">
                  <c:v>760.50090999999998</c:v>
                </c:pt>
                <c:pt idx="240">
                  <c:v>760.48077000000001</c:v>
                </c:pt>
                <c:pt idx="241">
                  <c:v>760.48149999999998</c:v>
                </c:pt>
                <c:pt idx="242">
                  <c:v>760.46312999999998</c:v>
                </c:pt>
                <c:pt idx="243">
                  <c:v>760.43109000000004</c:v>
                </c:pt>
                <c:pt idx="244">
                  <c:v>760.44493999999997</c:v>
                </c:pt>
                <c:pt idx="245">
                  <c:v>760.42163000000005</c:v>
                </c:pt>
                <c:pt idx="246">
                  <c:v>760.44835999999998</c:v>
                </c:pt>
                <c:pt idx="247">
                  <c:v>760.45892000000003</c:v>
                </c:pt>
                <c:pt idx="248">
                  <c:v>760.47076000000004</c:v>
                </c:pt>
                <c:pt idx="249">
                  <c:v>760.46734000000004</c:v>
                </c:pt>
                <c:pt idx="250">
                  <c:v>760.50531000000001</c:v>
                </c:pt>
                <c:pt idx="251">
                  <c:v>760.52337</c:v>
                </c:pt>
                <c:pt idx="252">
                  <c:v>760.52617999999995</c:v>
                </c:pt>
                <c:pt idx="253">
                  <c:v>760.58092999999997</c:v>
                </c:pt>
                <c:pt idx="254">
                  <c:v>760.61333999999999</c:v>
                </c:pt>
                <c:pt idx="255">
                  <c:v>760.62779999999998</c:v>
                </c:pt>
                <c:pt idx="256">
                  <c:v>760.60296000000005</c:v>
                </c:pt>
                <c:pt idx="257">
                  <c:v>760.61755000000005</c:v>
                </c:pt>
                <c:pt idx="258">
                  <c:v>760.59436000000005</c:v>
                </c:pt>
                <c:pt idx="259">
                  <c:v>760.64891999999998</c:v>
                </c:pt>
                <c:pt idx="260">
                  <c:v>760.62255000000005</c:v>
                </c:pt>
                <c:pt idx="261">
                  <c:v>760.58763999999996</c:v>
                </c:pt>
                <c:pt idx="262">
                  <c:v>760.57739000000004</c:v>
                </c:pt>
                <c:pt idx="263">
                  <c:v>760.57104000000004</c:v>
                </c:pt>
                <c:pt idx="264">
                  <c:v>760.53923999999995</c:v>
                </c:pt>
                <c:pt idx="265">
                  <c:v>760.51867000000004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68B-4BBC-B923-A9B92C77E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1447752"/>
        <c:axId val="661445784"/>
      </c:scatterChart>
      <c:valAx>
        <c:axId val="569464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hh:mm:ss (PDT)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55784"/>
        <c:crossesAt val="-1000"/>
        <c:crossBetween val="midCat"/>
      </c:valAx>
      <c:valAx>
        <c:axId val="569455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(Celsius)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464312"/>
        <c:crosses val="autoZero"/>
        <c:crossBetween val="midCat"/>
      </c:valAx>
      <c:valAx>
        <c:axId val="6614457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(mbar)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447752"/>
        <c:crosses val="max"/>
        <c:crossBetween val="midCat"/>
      </c:valAx>
      <c:valAx>
        <c:axId val="661447752"/>
        <c:scaling>
          <c:orientation val="minMax"/>
        </c:scaling>
        <c:delete val="1"/>
        <c:axPos val="b"/>
        <c:numFmt formatCode="h:mm:ss" sourceLinked="1"/>
        <c:majorTickMark val="out"/>
        <c:minorTickMark val="none"/>
        <c:tickLblPos val="nextTo"/>
        <c:crossAx val="661445784"/>
        <c:crosses val="autoZero"/>
        <c:crossBetween val="midCat"/>
      </c:valAx>
      <c:spPr>
        <a:noFill/>
        <a:ln w="1270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5207989726306348"/>
          <c:y val="0.58006131532577587"/>
          <c:w val="0.28608850326802365"/>
          <c:h val="0.28048562731078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05-10T00:50:01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6912,'-5'0'297,"2"0"-47,-3 0 98,-5 1 364,7-1-397,0 1 8,0 0 73,-1 1 91,0-1 107,2 0-230,-2-1 64,-1 0 143,-4-1 333,1 0-97,4 1-334,4 0-499,0 0 41,-1-1 118,0 1 44,0 0 53,-1-2 340,-2 1 558,3 0-801,1 1-60,-3 0-150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8-05-09T20:47:15.588"/>
    </inkml:context>
    <inkml:brush xml:id="br0">
      <inkml:brushProperty name="width" value="0.025" units="cm"/>
      <inkml:brushProperty name="height" value="0.025" units="cm"/>
      <inkml:brushProperty name="ignorePressure" value="1"/>
    </inkml:brush>
  </inkml:definitions>
  <inkml:trace contextRef="#ctx0" brushRef="#br0">3225 2289,'7'480,"-8"-450</inkml:trace>
  <inkml:trace contextRef="#ctx0" brushRef="#br0" timeOffset="1141.744">3231 2799,'-6'206,"5"-162</inkml:trace>
  <inkml:trace contextRef="#ctx0" brushRef="#br0" timeOffset="13">3278 5078,'49'608,"-18"-364,-22-194</inkml:trace>
  <inkml:trace contextRef="#ctx0" brushRef="#br0" timeOffset="1139.744">3225 2289,'-13'426,"19"-190,0-138</inkml:trace>
  <inkml:trace contextRef="#ctx0" brushRef="#br0" timeOffset="1140.744">3224 3049,'2'23</inkml:trace>
  <inkml:trace contextRef="#ctx0" brushRef="#br0" timeOffset="-9">3611 2458,'17'-15,"14"-16,28-26,-3-3,1-6,-35 34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05-10T06:38:41.952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947 104 2560,'0'0'557,"0"0"-239,0 0-26,0 0-104,0 0 36,0 0-67,0 0 48,0 0 307,0 0 112,0 0 53,0 0 1,0 0-421,0 0-50,0 0-42,-1 0-36,0 0 45,-4 0 87,4 0-146,-1 0 49,-5 0 158,0-1-41,0 0-39,0-1-34,-7-2 110,0-2-107,2 1-107,0-1-43,-1-1-29,-7-4-30,8 5-2,-7-4 33,0 0-1,-1 1 0,0 2 1,-9-3-33,15 7 66,1 0-1,-11 0-65,20 3 0,0 0-1,-1 0 1,1 1-1,-1-1 1,1 1-1,0 0 1,0 0 0,-1 1-1,1-1 1,0 1-1,0 0 1,0 0-1,0 0 1,-4 2 6,-55 31 114,29-13 154,-21 18-274,-26 30 255,30-21-168,17-10-18,4 2-96,4 2-84,0 0-71,25-39 167,-22 34-126,1-2 39,-4 15 102,10-12-77,-25 88 38,15-49 46,19-54-22,1 0 0,0 8 15,0 3-74,2 12 74,1 118-179,3-108 136,1-17-43,3-1 38,-1-10 26,2-1 0,1 0 0,6 16 22,8 10-72,-15-42 64,16 35-70,12 24-100,-20-46 47,13 17 131,5-1 6,-30-40-9,67 80-204,-42-47 161,-15-19 32,1-1 0,1 0-1,9 8 15,-3-6 20,0-1-1,1-1 0,1 0 1,5 1-20,13 6 62,40 13-62,1-3-70,-44-19 44,-4-2-141,25 3 167,-24-7-10,1-3 78,-17-3 7,0 0 33,-4-1-4,-1-1 0,1 0-1,-1-1 1,0 0 0,0-1 0,0 0 0,-1-1 0,10-5-104,33-22 366,-2-2-64,-24 15-169,-17 12-94,25-18 70,-1 0-34,-18 12-53,0-1-1,-1 0 1,-1-2-22,30-37 37,-5-2 46,1-15 62,-24 34-12,-1 0 1,-1-4-134,-1-1 263,7-35-263,-6-4 140,-7 12-64,-4 0-47,-4-159 61,-2 190-91,-3 0 34,-9-39 282,-9-21-315,15 71-3,-1 0 1,0 1-1,-2 0 0,-7-10 3,-16-24-42,-9-9 42,4 15-32,-4 4-43,-51-41-98,55 53 133,4 5-39,11 12-2,4 4-31,0 1-59,1-4-54,-1-10-164,14 19 246,5 8 74,0 1 1,0 0 0,0 0 0,0-1 0,0 1-1,-1 0 1,1 0 0,0 0 0,-1 0 0,0-1 68,-2 0-282,0-2-40,-1-3-296,0 0-91,1-1-92,0 2-89,3 1 31,0-2-551,1 7 1407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05-10T06:38:50.336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5094 0 3328,'-7'5'530,"0"-2"-91,0 1-82,-1-2-72,1 1-63,0-1-54,0-1-43,-1 1-34,-22 0 121,17-1-92,4-1 13,-1 0 59,-1 0 123,9-1-247,-1 1 0,1 0 0,-1-1 0,1 1-1,0-1 1,-1 0 0,0 0-68,0 0 56,1 0-1,0 1 1,-1-1-1,1 0 1,0 1 0,-1 0-1,-1-1-55,-33 1 336,-3-1-35,15 2-197,-9 0 18,-16-1 206,15-1-63,2-1-1,23 1-151,0 1 0,-1-1 0,-7 2-113,-8 2 138,-98 8 700,98-10-699,0 0-44,-84 3-21,0 5-49,32-2-22,-57 8 23,-67 19 57,95-15-54,68-11-28,1 2 1,-32 13-2,-2 1 56,-34 7 72,-139 46 236,95-26-200,87-28-153,-69 24 49,1 5 88,72-27-27,-2 1-70,-141 59-44,116-50 86,18-5-183,-59 36 90,64-29 9,3-1 50,3 0 75,1 3 0,-9 11-134,9-3 46,4 0-45,-119 97 34,86-76 47,-37 42-82,60-44 55,-25 37-55,4 3 28,29-34-47,32-43-2,-34 50 56,-19 38-35,0 21-35,45-80 24,-3-1 1,-13 14 10,17-26-83,-16 34 83,13-16-34,4 2 34,-71 202 28,70-182-3,-41 133-70,38-107 60,1 1 35,1 0 42,2 0 51,1 0 57,1-1 65,4-12-22,3-5-51,2-1-66,0 6-79,1 17-79,5 1 0,4 41 32,12 105 28,7-98 57,5-1 75,4-1 93,3-2 111,-11-82-258,0-1-48,9 31 13,11 20-71,-2-21 49,18 59 55,-22-60-102,-26-103-5,15 63-13,1 0 40,-3-21 104,18 41-128,7-1 101,4-2-1,34 47-100,37 41 117,-35-61-88,-18-20-29,-34-48 0,2-1 0,17 17 0,11 1-1,30 22 1,-28-26 11,111 98 122,-85-78-25,0 3 46,-48-45-110,2-3 0,35 23-44,-23-21 6,2-2 0,1-3 1,42 15-7,-5-4 15,44 24 87,2 1 1,-44-25-94,171 60 24,-148-60 19,-32-15 68,52 8-120,91 7 141,-150-26-98,21 2 18,1-1-72,28 4-71,-52-8 23,68 2 59,-47-16 54,-44 2-17,249-15 169,-96-5-161,-18-7 31,95-24-68,-130 17-21,-1-6 0,8-10 13,-10-1 91,114-42 71,-92 21-84,78-59 52,-128 66-57,136-79-19,-40 21-34,-135 76-12,93-75 69,-141 98-71,36-27 37,48-47-43,48-65 160,-136 135-67,11-17-93,49-70 0,-49 59 8,4-1 11,0-1 57,27-34 131,33-52 214,-9-5-9,-41 45-219,10-40-76,-7-2 59,-11-5 85,-11-5 108,-13 22-177,-4-1-80,-5-1-76,-6 1-72,-3 18 22,-5-351 54,-6 322-73,-7-72 41,0 87 17,-25-103-25,-43-130-121,50 242 135,0 3 72,-71-218-179,51 197 85,-45-107-193,57 144 146,-7-15-65,-5 2 0,-47-74 120,-18-15-246,86 161 168,-2 2-1,-1 1 0,-5 0 79,-35-47-62,-28-32-48,40 57 54,-43-33 56,66 63-73,-30-25-46,11 16 28,-100-64-188,107 75 232,1 2 43,-17-12 16,-39-25 67,-25-7-79,-55-17 93,60 34-79,19 13-59,-2 2-69,18 9-48,0 1-72,-1 3-82,0 1-94,47 16-5,-1 1 114,4 2 93,-13-1-222,-11 1 430,14 5-224,13 3 2,0 1-70,1 3-88,-1 1-106,20-1 196,-1 1-33,1 1-37,-1-1-38,1 2-42,0 0-42,0 1-47,0 0-48,6-1-9,1-1-57,-1 2-183,-7 2-473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91D21-8C50-41BC-8F6E-AB326D939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D83DF0-E3F1-45BC-8A22-82C6F520C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D457A-BD0C-4C9A-8018-790146B17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D45C8-8BCB-4465-BDCB-A639D35E0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AC8F3-9140-48C7-AFAF-79442DE4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722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ACB6B-BEEC-469C-A8DF-EC70F9524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EC12-ADF6-4BE1-868E-F98D7472F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5C0E2-C2B7-4F6F-A058-70AC910D8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607B2F-A61A-4CC6-B560-6DB278982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EA14D-5E3D-4C21-B84A-9FB56EB64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57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A11643-D416-4450-82F7-1722D1696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4D8FEB-9CF3-4FFF-A598-88406D50CE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11E00-8153-4DBB-B118-5F31295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AE05E-84F3-459B-95B0-28B656CF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65CEC-B350-4529-B3B3-C9FDF922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60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7CED2-9360-4C49-B1E9-E11FE7282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C5A92-1A2C-467F-97B9-B057EDAD0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38065-3A67-4169-8A23-ADD22B404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1BD42-2A80-4476-892D-1B359ED8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F4C76-60E7-4EEB-B5A2-3E62CB5D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421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CF00D-DF67-4726-B9C3-323BDB87D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6036AD-BDFB-4EC9-A793-6DCFF7FD6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7083B-5F94-4A2C-8B5E-4A7183C5E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B7D3F-160B-4F36-9074-9BB22A253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EAC50-EB13-4EBA-9340-9CB2E3D2F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3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24AA7-62EB-4A75-8902-948FF43B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049BC-0609-4FAA-840A-95F95AF82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E4BEF-38AF-4BF2-9DA5-50E35F1B1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6550A7-6FAE-4585-983E-1CC5C4A09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98C6FA-EB5F-472C-89A8-AE77F8F7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6D147-60B5-4A05-B2C1-8DB42806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71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5D787-44FC-40E2-B686-12764AA2F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930FE-2833-485C-B187-20FE16520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B5F88C-DBAC-4D20-ADC1-18E77BBEC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20EADF-4259-42CF-A206-66E300C43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0B266A-B62C-41C3-AE35-ECAF563D86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B2309-1D92-4639-AF1F-8DFDBD29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5D8B52-BC8A-4928-8ACC-DBA9246F5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492E0F-FECC-43EE-AA45-C32D9387D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1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B0AAC-CC3B-49E7-A544-BDC4B933D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447368-F4CC-44D9-BE85-33D7588C4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920EFB-0725-488C-AA82-A0008D867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DECF2E-23DF-4075-964D-7F47825CC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07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DA2C88-1EE0-41DD-82E4-1BEBC5AB1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2EDA3-431A-45ED-A11D-B4242C38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31191-2B43-4CD8-9C62-96EBAA41B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1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143A4-C9B4-482D-8180-A0CAF38A5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87E52-62E9-42D0-8B63-5FD7FF786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D14661-6510-457A-8F8F-4435F2C070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38121C-1607-493C-9ED3-7BB705362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BF90A5-159D-42C0-8FC6-0C8ABE8F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2831F-96BD-4ED4-B613-B5A1E2316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89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8E9ED-C39E-4958-9A3D-6FF0AC9F2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B02665-0C89-47BA-AA46-FB257A3194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40405F-B7B8-407F-A2F9-8A0FC6EFE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AACA4F-B8FE-4750-A7E9-81B415CF7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875A63-2FEA-40D2-8A87-D73173DB1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3AD98-D0AE-42C7-92FD-9965F9A6D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059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524899-5E83-484D-9F61-8C0F8BA25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8CCF4-6CC2-407C-900F-9A3B3AD18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44AC4-A94A-425B-9B87-DE65E7F0EA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94C66-73E0-4EEE-9DEF-EAA198CD3ECA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7E40E-155A-4A60-9375-071C0AEB27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8E93D-0580-4712-A9F9-24699EFFCA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C385-9EE6-42D1-8181-5B58B5958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87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19.png"/><Relationship Id="rId4" Type="http://schemas.openxmlformats.org/officeDocument/2006/relationships/customXml" Target="../ink/ink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F6768-033A-4F49-9A43-551BC2D47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90" y="1114743"/>
            <a:ext cx="10751820" cy="2387600"/>
          </a:xfrm>
        </p:spPr>
        <p:txBody>
          <a:bodyPr>
            <a:noAutofit/>
          </a:bodyPr>
          <a:lstStyle/>
          <a:p>
            <a:r>
              <a:rPr lang="en-US" sz="8000" dirty="0">
                <a:solidFill>
                  <a:schemeClr val="bg1"/>
                </a:solidFill>
              </a:rPr>
              <a:t>Temperature Distribution Above Various Surfaces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F80B4C-BAB7-40B4-BBF5-4F06E9B7FE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FD07402-04D4-4FBA-8A8C-37438FA12D22}"/>
                  </a:ext>
                </a:extLst>
              </p14:cNvPr>
              <p14:cNvContentPartPr/>
              <p14:nvPr/>
            </p14:nvContentPartPr>
            <p14:xfrm>
              <a:off x="6899940" y="6286443"/>
              <a:ext cx="39240" cy="2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FD07402-04D4-4FBA-8A8C-37438FA12D2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5620" y="6282123"/>
                <a:ext cx="47880" cy="1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84489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877" y="-268825"/>
            <a:ext cx="5305023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Shaded Cement Patch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B9867D9-DD47-41C2-9BC0-81329C6F50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45335"/>
              </p:ext>
            </p:extLst>
          </p:nvPr>
        </p:nvGraphicFramePr>
        <p:xfrm>
          <a:off x="0" y="829994"/>
          <a:ext cx="12192000" cy="6028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14406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572" y="2766218"/>
            <a:ext cx="6564910" cy="1325563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Sunlit Cement Patch</a:t>
            </a:r>
          </a:p>
        </p:txBody>
      </p:sp>
      <p:pic>
        <p:nvPicPr>
          <p:cNvPr id="12" name="Content Placeholder 11" descr="A picture containing building, outdoor, skating, man&#10;&#10;Description generated with very high confidence">
            <a:extLst>
              <a:ext uri="{FF2B5EF4-FFF2-40B4-BE49-F238E27FC236}">
                <a16:creationId xmlns:a16="http://schemas.microsoft.com/office/drawing/2014/main" id="{E741F013-0564-4E0B-BA47-0B3E396D0B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02828" y="990599"/>
            <a:ext cx="6502401" cy="4876800"/>
          </a:xfrm>
        </p:spPr>
      </p:pic>
    </p:spTree>
    <p:extLst>
      <p:ext uri="{BB962C8B-B14F-4D97-AF65-F5344CB8AC3E}">
        <p14:creationId xmlns:p14="http://schemas.microsoft.com/office/powerpoint/2010/main" val="1285326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7100" y="-180974"/>
            <a:ext cx="52578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Sunlit Cement Patch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8F614DA-55FC-4F19-B987-56A324BD6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318519"/>
              </p:ext>
            </p:extLst>
          </p:nvPr>
        </p:nvGraphicFramePr>
        <p:xfrm>
          <a:off x="0" y="927278"/>
          <a:ext cx="12192000" cy="5930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5244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2766217"/>
            <a:ext cx="3254829" cy="1325563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Sunlit Grass</a:t>
            </a:r>
          </a:p>
        </p:txBody>
      </p:sp>
      <p:pic>
        <p:nvPicPr>
          <p:cNvPr id="8" name="Content Placeholder 7" descr="A picture containing grass, tree, outdoor&#10;&#10;Description generated with very high confidence">
            <a:extLst>
              <a:ext uri="{FF2B5EF4-FFF2-40B4-BE49-F238E27FC236}">
                <a16:creationId xmlns:a16="http://schemas.microsoft.com/office/drawing/2014/main" id="{90A582CB-5500-41DD-BA86-5F76E49A1C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52207" y="-135771"/>
            <a:ext cx="9546699" cy="7160025"/>
          </a:xfrm>
        </p:spPr>
      </p:pic>
    </p:spTree>
    <p:extLst>
      <p:ext uri="{BB962C8B-B14F-4D97-AF65-F5344CB8AC3E}">
        <p14:creationId xmlns:p14="http://schemas.microsoft.com/office/powerpoint/2010/main" val="2427269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1565" y="-226051"/>
            <a:ext cx="292887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Sunlit Grass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469D74B-4E27-4CEC-8D83-9EDEAABC0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461622"/>
              </p:ext>
            </p:extLst>
          </p:nvPr>
        </p:nvGraphicFramePr>
        <p:xfrm>
          <a:off x="0" y="940158"/>
          <a:ext cx="12192000" cy="5962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903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646" y="2766218"/>
            <a:ext cx="3138714" cy="1325563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Sunlit Asphalt</a:t>
            </a:r>
          </a:p>
        </p:txBody>
      </p:sp>
      <p:pic>
        <p:nvPicPr>
          <p:cNvPr id="10" name="Content Placeholder 9" descr="A picture containing skating, person, outdoor, ground&#10;&#10;Description generated with very high confidence">
            <a:extLst>
              <a:ext uri="{FF2B5EF4-FFF2-40B4-BE49-F238E27FC236}">
                <a16:creationId xmlns:a16="http://schemas.microsoft.com/office/drawing/2014/main" id="{9AA7E91C-D3D4-44D1-AA52-15F265B9B5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4" t="12464" r="46186" b="67532"/>
          <a:stretch/>
        </p:blipFill>
        <p:spPr>
          <a:xfrm rot="5400000">
            <a:off x="5049371" y="-1957287"/>
            <a:ext cx="6577444" cy="10772574"/>
          </a:xfrm>
        </p:spPr>
      </p:pic>
    </p:spTree>
    <p:extLst>
      <p:ext uri="{BB962C8B-B14F-4D97-AF65-F5344CB8AC3E}">
        <p14:creationId xmlns:p14="http://schemas.microsoft.com/office/powerpoint/2010/main" val="2822382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5350" y="1"/>
            <a:ext cx="3521299" cy="100455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Sunlit Asphalt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E47602C-0E3F-485B-B8AA-E0CC3E275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099097"/>
              </p:ext>
            </p:extLst>
          </p:nvPr>
        </p:nvGraphicFramePr>
        <p:xfrm>
          <a:off x="0" y="953037"/>
          <a:ext cx="12192000" cy="590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1864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646" y="2766218"/>
            <a:ext cx="3138714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The Sky</a:t>
            </a:r>
          </a:p>
        </p:txBody>
      </p:sp>
      <p:pic>
        <p:nvPicPr>
          <p:cNvPr id="12" name="Content Placeholder 11" descr="A group of people walking down a street next to a brick building&#10;&#10;Description generated with very high confidence">
            <a:extLst>
              <a:ext uri="{FF2B5EF4-FFF2-40B4-BE49-F238E27FC236}">
                <a16:creationId xmlns:a16="http://schemas.microsoft.com/office/drawing/2014/main" id="{382C68D6-F70E-420E-B5BE-BEA0FF5E2F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161" y="-57150"/>
            <a:ext cx="9296398" cy="6972299"/>
          </a:xfrm>
        </p:spPr>
      </p:pic>
    </p:spTree>
    <p:extLst>
      <p:ext uri="{BB962C8B-B14F-4D97-AF65-F5344CB8AC3E}">
        <p14:creationId xmlns:p14="http://schemas.microsoft.com/office/powerpoint/2010/main" val="3250768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120" y="-180974"/>
            <a:ext cx="1951759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Sky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8BC0CC7-29F3-45FE-953E-D2A8FD3309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012980"/>
              </p:ext>
            </p:extLst>
          </p:nvPr>
        </p:nvGraphicFramePr>
        <p:xfrm>
          <a:off x="0" y="846859"/>
          <a:ext cx="12192000" cy="6011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9073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433" y="149057"/>
            <a:ext cx="8578207" cy="1325563"/>
          </a:xfrm>
        </p:spPr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Additional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Overnight Sky Temp</a:t>
            </a:r>
          </a:p>
          <a:p>
            <a:r>
              <a:rPr lang="en-US" sz="6000" dirty="0">
                <a:solidFill>
                  <a:schemeClr val="bg1"/>
                </a:solidFill>
              </a:rPr>
              <a:t>Repeated Experiments</a:t>
            </a:r>
          </a:p>
        </p:txBody>
      </p:sp>
    </p:spTree>
    <p:extLst>
      <p:ext uri="{BB962C8B-B14F-4D97-AF65-F5344CB8AC3E}">
        <p14:creationId xmlns:p14="http://schemas.microsoft.com/office/powerpoint/2010/main" val="791164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Board and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17" y="1825625"/>
            <a:ext cx="11725421" cy="435133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Pressure Sensor – MS5673 (TE Connectivity)</a:t>
            </a:r>
          </a:p>
          <a:p>
            <a:r>
              <a:rPr lang="en-US" sz="4400" dirty="0">
                <a:solidFill>
                  <a:schemeClr val="bg1"/>
                </a:solidFill>
              </a:rPr>
              <a:t>Air Temperature – </a:t>
            </a:r>
            <a:r>
              <a:rPr lang="en-US" sz="4400" dirty="0" err="1">
                <a:solidFill>
                  <a:schemeClr val="bg1"/>
                </a:solidFill>
              </a:rPr>
              <a:t>Gikfun</a:t>
            </a:r>
            <a:r>
              <a:rPr lang="en-US" sz="4400" dirty="0">
                <a:solidFill>
                  <a:schemeClr val="bg1"/>
                </a:solidFill>
              </a:rPr>
              <a:t> NTC Thermistor</a:t>
            </a:r>
          </a:p>
          <a:p>
            <a:r>
              <a:rPr lang="en-US" sz="4400" dirty="0">
                <a:solidFill>
                  <a:schemeClr val="bg1"/>
                </a:solidFill>
              </a:rPr>
              <a:t>IR Ground Temp. – MLX96014ACF (</a:t>
            </a:r>
            <a:r>
              <a:rPr lang="en-US" sz="4400" dirty="0" err="1">
                <a:solidFill>
                  <a:schemeClr val="bg1"/>
                </a:solidFill>
              </a:rPr>
              <a:t>Melexis</a:t>
            </a:r>
            <a:r>
              <a:rPr lang="en-US" sz="4400" dirty="0">
                <a:solidFill>
                  <a:schemeClr val="bg1"/>
                </a:solidFill>
              </a:rPr>
              <a:t>)</a:t>
            </a:r>
          </a:p>
          <a:p>
            <a:r>
              <a:rPr lang="en-US" sz="4400" dirty="0">
                <a:solidFill>
                  <a:schemeClr val="bg1"/>
                </a:solidFill>
              </a:rPr>
              <a:t>Time – </a:t>
            </a:r>
            <a:r>
              <a:rPr lang="en-US" sz="4400" dirty="0" err="1">
                <a:solidFill>
                  <a:schemeClr val="bg1"/>
                </a:solidFill>
              </a:rPr>
              <a:t>ChronoDot</a:t>
            </a:r>
            <a:r>
              <a:rPr lang="en-US" sz="4400" dirty="0">
                <a:solidFill>
                  <a:schemeClr val="bg1"/>
                </a:solidFill>
              </a:rPr>
              <a:t> (Adafruit)</a:t>
            </a:r>
          </a:p>
          <a:p>
            <a:r>
              <a:rPr lang="en-US" sz="4400" dirty="0">
                <a:solidFill>
                  <a:schemeClr val="bg1"/>
                </a:solidFill>
              </a:rPr>
              <a:t>Data Collection – microSD Card Writer (Adafruit)</a:t>
            </a:r>
          </a:p>
        </p:txBody>
      </p:sp>
    </p:spTree>
    <p:extLst>
      <p:ext uri="{BB962C8B-B14F-4D97-AF65-F5344CB8AC3E}">
        <p14:creationId xmlns:p14="http://schemas.microsoft.com/office/powerpoint/2010/main" val="1464524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433" y="149057"/>
            <a:ext cx="7677133" cy="1325563"/>
          </a:xfrm>
        </p:spPr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Repeat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Same board</a:t>
            </a:r>
          </a:p>
          <a:p>
            <a:r>
              <a:rPr lang="en-US" sz="6000" dirty="0">
                <a:solidFill>
                  <a:schemeClr val="bg1"/>
                </a:solidFill>
              </a:rPr>
              <a:t>Same procedure</a:t>
            </a:r>
          </a:p>
          <a:p>
            <a:r>
              <a:rPr lang="en-US" sz="6000" dirty="0">
                <a:solidFill>
                  <a:schemeClr val="bg1"/>
                </a:solidFill>
              </a:rPr>
              <a:t>Similar locations</a:t>
            </a:r>
          </a:p>
        </p:txBody>
      </p:sp>
    </p:spTree>
    <p:extLst>
      <p:ext uri="{BB962C8B-B14F-4D97-AF65-F5344CB8AC3E}">
        <p14:creationId xmlns:p14="http://schemas.microsoft.com/office/powerpoint/2010/main" val="2593941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433" y="149057"/>
            <a:ext cx="7677133" cy="1325563"/>
          </a:xfrm>
        </p:spPr>
        <p:txBody>
          <a:bodyPr>
            <a:noAutofit/>
          </a:bodyPr>
          <a:lstStyle/>
          <a:p>
            <a:pPr algn="ctr"/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5" name="Content Placeholder 4" descr="A picture containing tree, outdoor, building&#10;&#10;Description generated with very high confidence">
            <a:extLst>
              <a:ext uri="{FF2B5EF4-FFF2-40B4-BE49-F238E27FC236}">
                <a16:creationId xmlns:a16="http://schemas.microsoft.com/office/drawing/2014/main" id="{EBE78979-01EB-4FB2-B43F-BDEFED15C0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70864" y="816406"/>
            <a:ext cx="6966916" cy="5225185"/>
          </a:xfrm>
        </p:spPr>
      </p:pic>
      <p:pic>
        <p:nvPicPr>
          <p:cNvPr id="7" name="Picture 6" descr="A picture containing tree, sitting&#10;&#10;Description generated with very high confidence">
            <a:extLst>
              <a:ext uri="{FF2B5EF4-FFF2-40B4-BE49-F238E27FC236}">
                <a16:creationId xmlns:a16="http://schemas.microsoft.com/office/drawing/2014/main" id="{C5D14EC7-44C3-4B9C-ACA9-8E2DA87B5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23156" y="1347572"/>
            <a:ext cx="10197596" cy="739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77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device&#10;&#10;Description generated with high confidence">
            <a:extLst>
              <a:ext uri="{FF2B5EF4-FFF2-40B4-BE49-F238E27FC236}">
                <a16:creationId xmlns:a16="http://schemas.microsoft.com/office/drawing/2014/main" id="{65A3AFBF-82C1-4A27-9B7D-45C1F5564C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r="20046" b="-1"/>
          <a:stretch/>
        </p:blipFill>
        <p:spPr>
          <a:xfrm rot="5400000">
            <a:off x="5214129" y="-119872"/>
            <a:ext cx="6214533" cy="7097742"/>
          </a:xfrm>
          <a:prstGeom prst="rect">
            <a:avLst/>
          </a:prstGeom>
        </p:spPr>
      </p:pic>
      <p:pic>
        <p:nvPicPr>
          <p:cNvPr id="3" name="Picture 2" descr="A picture containing tree, outdoor, grass, ground&#10;&#10;Description generated with very high confidence">
            <a:extLst>
              <a:ext uri="{FF2B5EF4-FFF2-40B4-BE49-F238E27FC236}">
                <a16:creationId xmlns:a16="http://schemas.microsoft.com/office/drawing/2014/main" id="{CDEBED4F-53B0-451D-AAB0-AF9D8B472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" r="-2" b="3867"/>
          <a:stretch/>
        </p:blipFill>
        <p:spPr>
          <a:xfrm rot="5400000">
            <a:off x="-601895" y="1245360"/>
            <a:ext cx="6214533" cy="436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227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805" y="198294"/>
            <a:ext cx="637439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Locations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678"/>
            <a:ext cx="10515600" cy="435133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Sunlit Dirt</a:t>
            </a:r>
          </a:p>
          <a:p>
            <a:r>
              <a:rPr lang="en-US" sz="6000" dirty="0">
                <a:solidFill>
                  <a:schemeClr val="bg1"/>
                </a:solidFill>
              </a:rPr>
              <a:t>Shaded Dirt</a:t>
            </a:r>
          </a:p>
          <a:p>
            <a:r>
              <a:rPr lang="en-US" sz="6000" dirty="0">
                <a:solidFill>
                  <a:schemeClr val="bg1"/>
                </a:solidFill>
              </a:rPr>
              <a:t>Sunlit Cement</a:t>
            </a:r>
          </a:p>
          <a:p>
            <a:r>
              <a:rPr lang="en-US" sz="6000" dirty="0">
                <a:solidFill>
                  <a:schemeClr val="bg1"/>
                </a:solidFill>
              </a:rPr>
              <a:t>Shaded Cement</a:t>
            </a:r>
          </a:p>
          <a:p>
            <a:r>
              <a:rPr lang="en-US" sz="6000" dirty="0">
                <a:solidFill>
                  <a:schemeClr val="bg1"/>
                </a:solidFill>
              </a:rPr>
              <a:t>Inside</a:t>
            </a:r>
          </a:p>
        </p:txBody>
      </p:sp>
    </p:spTree>
    <p:extLst>
      <p:ext uri="{BB962C8B-B14F-4D97-AF65-F5344CB8AC3E}">
        <p14:creationId xmlns:p14="http://schemas.microsoft.com/office/powerpoint/2010/main" val="4170294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350077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Sunlit Dirt</a:t>
            </a:r>
          </a:p>
        </p:txBody>
      </p:sp>
      <p:pic>
        <p:nvPicPr>
          <p:cNvPr id="5" name="Content Placeholder 4" descr="A picture containing building, outdoor, ground&#10;&#10;Description generated with high confidence">
            <a:extLst>
              <a:ext uri="{FF2B5EF4-FFF2-40B4-BE49-F238E27FC236}">
                <a16:creationId xmlns:a16="http://schemas.microsoft.com/office/drawing/2014/main" id="{5DB7412F-447D-4977-9D12-01295F9C52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7731" y="-1337040"/>
            <a:ext cx="10942023" cy="8206515"/>
          </a:xfrm>
        </p:spPr>
      </p:pic>
    </p:spTree>
    <p:extLst>
      <p:ext uri="{BB962C8B-B14F-4D97-AF65-F5344CB8AC3E}">
        <p14:creationId xmlns:p14="http://schemas.microsoft.com/office/powerpoint/2010/main" val="927219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14" y="-131738"/>
            <a:ext cx="350077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Sunlit Dirt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E8A5F2C-EB15-4B4C-8EE0-FF3E436EB8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485850"/>
              </p:ext>
            </p:extLst>
          </p:nvPr>
        </p:nvGraphicFramePr>
        <p:xfrm>
          <a:off x="0" y="973570"/>
          <a:ext cx="12192000" cy="5884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6836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73" y="2766218"/>
            <a:ext cx="3858194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Shaded Dirt</a:t>
            </a:r>
          </a:p>
        </p:txBody>
      </p:sp>
      <p:pic>
        <p:nvPicPr>
          <p:cNvPr id="4" name="Content Placeholder 3" descr="A close up of a tree&#10;&#10;Description generated with very high confidence">
            <a:extLst>
              <a:ext uri="{FF2B5EF4-FFF2-40B4-BE49-F238E27FC236}">
                <a16:creationId xmlns:a16="http://schemas.microsoft.com/office/drawing/2014/main" id="{6219A02D-D23F-4BC7-9F9C-C96C8B5BED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8537" y="-676239"/>
            <a:ext cx="9706816" cy="7280110"/>
          </a:xfrm>
        </p:spPr>
      </p:pic>
    </p:spTree>
    <p:extLst>
      <p:ext uri="{BB962C8B-B14F-4D97-AF65-F5344CB8AC3E}">
        <p14:creationId xmlns:p14="http://schemas.microsoft.com/office/powerpoint/2010/main" val="2734931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903" y="-68433"/>
            <a:ext cx="3858194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Shaded Dirt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C909F77-CAA8-4D66-B5A0-31F0DC7B36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1061096"/>
              </p:ext>
            </p:extLst>
          </p:nvPr>
        </p:nvGraphicFramePr>
        <p:xfrm>
          <a:off x="0" y="1134630"/>
          <a:ext cx="12192000" cy="5816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6768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454751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Sunlit Cement</a:t>
            </a:r>
          </a:p>
        </p:txBody>
      </p:sp>
      <p:pic>
        <p:nvPicPr>
          <p:cNvPr id="4" name="Content Placeholder 3" descr="A picture containing outdoor, building, fence, water mill&#10;&#10;Description generated with very high confidence">
            <a:extLst>
              <a:ext uri="{FF2B5EF4-FFF2-40B4-BE49-F238E27FC236}">
                <a16:creationId xmlns:a16="http://schemas.microsoft.com/office/drawing/2014/main" id="{7DCFABE1-263D-4E7A-831A-4EC9C4AC9A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13613" y="-1629695"/>
            <a:ext cx="10562030" cy="7921521"/>
          </a:xfrm>
        </p:spPr>
      </p:pic>
    </p:spTree>
    <p:extLst>
      <p:ext uri="{BB962C8B-B14F-4D97-AF65-F5344CB8AC3E}">
        <p14:creationId xmlns:p14="http://schemas.microsoft.com/office/powerpoint/2010/main" val="1351481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2244" y="0"/>
            <a:ext cx="454751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Sunlit Cement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B9867D9-DD47-41C2-9BC0-81329C6F50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120923"/>
              </p:ext>
            </p:extLst>
          </p:nvPr>
        </p:nvGraphicFramePr>
        <p:xfrm>
          <a:off x="0" y="1093066"/>
          <a:ext cx="12192000" cy="5764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689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Board and Components</a:t>
            </a:r>
          </a:p>
        </p:txBody>
      </p:sp>
      <p:pic>
        <p:nvPicPr>
          <p:cNvPr id="7" name="Content Placeholder 6" descr="A circuit board&#10;&#10;Description generated with very high confidence">
            <a:extLst>
              <a:ext uri="{FF2B5EF4-FFF2-40B4-BE49-F238E27FC236}">
                <a16:creationId xmlns:a16="http://schemas.microsoft.com/office/drawing/2014/main" id="{A263420A-53B9-470A-A74A-F9323ABB3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72253"/>
            <a:ext cx="12360083" cy="9270062"/>
          </a:xfrm>
        </p:spPr>
      </p:pic>
    </p:spTree>
    <p:extLst>
      <p:ext uri="{BB962C8B-B14F-4D97-AF65-F5344CB8AC3E}">
        <p14:creationId xmlns:p14="http://schemas.microsoft.com/office/powerpoint/2010/main" val="2969114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532410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Shaded Cement</a:t>
            </a:r>
          </a:p>
        </p:txBody>
      </p:sp>
      <p:pic>
        <p:nvPicPr>
          <p:cNvPr id="4" name="Content Placeholder 3" descr="A picture containing building, ground, outdoor, tree&#10;&#10;Description generated with very high confidence">
            <a:extLst>
              <a:ext uri="{FF2B5EF4-FFF2-40B4-BE49-F238E27FC236}">
                <a16:creationId xmlns:a16="http://schemas.microsoft.com/office/drawing/2014/main" id="{07FEF6AB-437E-4C28-9E6F-39F11872BE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6145" y="-858818"/>
            <a:ext cx="9275263" cy="6956446"/>
          </a:xfrm>
        </p:spPr>
      </p:pic>
    </p:spTree>
    <p:extLst>
      <p:ext uri="{BB962C8B-B14F-4D97-AF65-F5344CB8AC3E}">
        <p14:creationId xmlns:p14="http://schemas.microsoft.com/office/powerpoint/2010/main" val="2520273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949" y="-131738"/>
            <a:ext cx="532410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Shaded Cement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B9867D9-DD47-41C2-9BC0-81329C6F50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823194"/>
              </p:ext>
            </p:extLst>
          </p:nvPr>
        </p:nvGraphicFramePr>
        <p:xfrm>
          <a:off x="0" y="952788"/>
          <a:ext cx="12240491" cy="5905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6724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14" y="-103603"/>
            <a:ext cx="3500771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Inside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B9867D9-DD47-41C2-9BC0-81329C6F50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7459012"/>
              </p:ext>
            </p:extLst>
          </p:nvPr>
        </p:nvGraphicFramePr>
        <p:xfrm>
          <a:off x="0" y="1067088"/>
          <a:ext cx="12192000" cy="5790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3372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805" y="198294"/>
            <a:ext cx="6374390" cy="1325563"/>
          </a:xfrm>
        </p:spPr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Overnight Sky 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89" y="2940147"/>
            <a:ext cx="11044311" cy="323681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Overnight from May 5</a:t>
            </a:r>
            <a:r>
              <a:rPr lang="en-US" sz="6000" baseline="30000" dirty="0">
                <a:solidFill>
                  <a:schemeClr val="bg1"/>
                </a:solidFill>
              </a:rPr>
              <a:t>th</a:t>
            </a:r>
            <a:r>
              <a:rPr lang="en-US" sz="6000" dirty="0">
                <a:solidFill>
                  <a:schemeClr val="bg1"/>
                </a:solidFill>
              </a:rPr>
              <a:t> to May 6</a:t>
            </a:r>
            <a:r>
              <a:rPr lang="en-US" sz="6000" baseline="30000" dirty="0">
                <a:solidFill>
                  <a:schemeClr val="bg1"/>
                </a:solidFill>
              </a:rPr>
              <a:t>th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</a:p>
          <a:p>
            <a:r>
              <a:rPr lang="en-US" sz="6000" dirty="0">
                <a:solidFill>
                  <a:schemeClr val="bg1"/>
                </a:solidFill>
              </a:rPr>
              <a:t>Overnight from May 6</a:t>
            </a:r>
            <a:r>
              <a:rPr lang="en-US" sz="6000" baseline="30000" dirty="0">
                <a:solidFill>
                  <a:schemeClr val="bg1"/>
                </a:solidFill>
              </a:rPr>
              <a:t>th</a:t>
            </a:r>
            <a:r>
              <a:rPr lang="en-US" sz="6000" dirty="0">
                <a:solidFill>
                  <a:schemeClr val="bg1"/>
                </a:solidFill>
              </a:rPr>
              <a:t> to May 7</a:t>
            </a:r>
            <a:r>
              <a:rPr lang="en-US" sz="6000" baseline="30000" dirty="0">
                <a:solidFill>
                  <a:schemeClr val="bg1"/>
                </a:solidFill>
              </a:rPr>
              <a:t>th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1219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805" y="-244838"/>
            <a:ext cx="637439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Left out overnight</a:t>
            </a:r>
          </a:p>
          <a:p>
            <a:r>
              <a:rPr lang="en-US" sz="6000" dirty="0">
                <a:solidFill>
                  <a:schemeClr val="bg1"/>
                </a:solidFill>
              </a:rPr>
              <a:t>Collection time changed to 20 seconds from 1 second</a:t>
            </a:r>
          </a:p>
        </p:txBody>
      </p:sp>
    </p:spTree>
    <p:extLst>
      <p:ext uri="{BB962C8B-B14F-4D97-AF65-F5344CB8AC3E}">
        <p14:creationId xmlns:p14="http://schemas.microsoft.com/office/powerpoint/2010/main" val="34569925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805" y="-160432"/>
            <a:ext cx="637439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Setup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8EB0698-07B7-4E7E-AFEC-846290ADA6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0" r="15935" b="19952"/>
          <a:stretch/>
        </p:blipFill>
        <p:spPr>
          <a:xfrm>
            <a:off x="156263" y="1386774"/>
            <a:ext cx="4743050" cy="467992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538865-5FFB-4CBE-96D4-19952B20D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37380" y="1075067"/>
            <a:ext cx="7417725" cy="55632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D537E0E-D39B-41D6-938E-6384EDA01529}"/>
                  </a:ext>
                </a:extLst>
              </p14:cNvPr>
              <p14:cNvContentPartPr/>
              <p14:nvPr/>
            </p14:nvContentPartPr>
            <p14:xfrm>
              <a:off x="3008700" y="2862483"/>
              <a:ext cx="539280" cy="7358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D537E0E-D39B-41D6-938E-6384EDA0152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90700" y="2844483"/>
                <a:ext cx="574920" cy="77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97A70BE-EFDF-4A28-A866-077A6F2427DD}"/>
                  </a:ext>
                </a:extLst>
              </p14:cNvPr>
              <p14:cNvContentPartPr/>
              <p14:nvPr/>
            </p14:nvContentPartPr>
            <p14:xfrm>
              <a:off x="6542100" y="1689243"/>
              <a:ext cx="2975040" cy="3085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97A70BE-EFDF-4A28-A866-077A6F2427D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24460" y="1671243"/>
                <a:ext cx="3010680" cy="312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78151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9258" y="-357380"/>
            <a:ext cx="8373484" cy="132556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May 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to May 6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(few clouds)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7B06E7B-FCC6-46A4-B7AC-844E76EE5B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5323278"/>
              </p:ext>
            </p:extLst>
          </p:nvPr>
        </p:nvGraphicFramePr>
        <p:xfrm>
          <a:off x="0" y="879232"/>
          <a:ext cx="12192000" cy="5978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1707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513" y="-350346"/>
            <a:ext cx="8682973" cy="132556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May 6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to May 7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(slightly cloudy)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C192BFF-A4BF-4AD6-A907-3B28C281AB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380541"/>
              </p:ext>
            </p:extLst>
          </p:nvPr>
        </p:nvGraphicFramePr>
        <p:xfrm>
          <a:off x="0" y="851094"/>
          <a:ext cx="12192000" cy="6006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72763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805" y="-244838"/>
            <a:ext cx="637439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Temperature for height estimate</a:t>
            </a:r>
          </a:p>
          <a:p>
            <a:r>
              <a:rPr lang="en-US" sz="6000" dirty="0">
                <a:solidFill>
                  <a:schemeClr val="bg1"/>
                </a:solidFill>
              </a:rPr>
              <a:t>Depends on weather</a:t>
            </a:r>
          </a:p>
          <a:p>
            <a:r>
              <a:rPr lang="en-US" sz="6000" dirty="0">
                <a:solidFill>
                  <a:schemeClr val="bg1"/>
                </a:solidFill>
              </a:rPr>
              <a:t>Depends on location</a:t>
            </a:r>
          </a:p>
          <a:p>
            <a:r>
              <a:rPr lang="en-US" sz="6000">
                <a:solidFill>
                  <a:schemeClr val="bg1"/>
                </a:solidFill>
              </a:rPr>
              <a:t>Further Study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27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I2C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17" y="1825625"/>
            <a:ext cx="11725421" cy="435133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Clock and Data line (SDA and SCL)</a:t>
            </a:r>
          </a:p>
          <a:p>
            <a:r>
              <a:rPr lang="en-US" sz="4400" dirty="0">
                <a:solidFill>
                  <a:schemeClr val="bg1"/>
                </a:solidFill>
              </a:rPr>
              <a:t>Allows transfer of information to/from sensors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5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Thermistor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18" y="1825625"/>
            <a:ext cx="8056790" cy="435133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Thermistor used in 3D printer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NTC Thermistor – Resistance decreases with higher temperature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2741D1-1A53-47A6-8A76-48748EBC5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8907" y="1766454"/>
            <a:ext cx="3504973" cy="33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1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01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MLX06014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232" y="1363712"/>
            <a:ext cx="8998527" cy="435133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Infrared Thermopile – Voltage from IR radiation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Light Filter – Prevents ambient light interference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Digital Sensor – Does all the work for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91456-EF5C-44A5-BCA1-96B47E09C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755" y="1690688"/>
            <a:ext cx="2129271" cy="38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02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</a:rPr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Board held with thermistor contacting ground</a:t>
            </a:r>
          </a:p>
          <a:p>
            <a:r>
              <a:rPr lang="en-US" sz="6000" dirty="0">
                <a:solidFill>
                  <a:schemeClr val="bg1"/>
                </a:solidFill>
              </a:rPr>
              <a:t>Raised in one inch increments</a:t>
            </a:r>
          </a:p>
        </p:txBody>
      </p:sp>
    </p:spTree>
    <p:extLst>
      <p:ext uri="{BB962C8B-B14F-4D97-AF65-F5344CB8AC3E}">
        <p14:creationId xmlns:p14="http://schemas.microsoft.com/office/powerpoint/2010/main" val="988256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</a:rPr>
              <a:t>Locations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36A7-BD91-42A8-885C-3BBFC8861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Shaded Cement Patch</a:t>
            </a:r>
          </a:p>
          <a:p>
            <a:r>
              <a:rPr lang="en-US" sz="6000" dirty="0">
                <a:solidFill>
                  <a:schemeClr val="bg1"/>
                </a:solidFill>
              </a:rPr>
              <a:t>Sunny Cement Patch</a:t>
            </a:r>
          </a:p>
          <a:p>
            <a:r>
              <a:rPr lang="en-US" sz="6000" dirty="0">
                <a:solidFill>
                  <a:schemeClr val="bg1"/>
                </a:solidFill>
              </a:rPr>
              <a:t>Sunny Grass</a:t>
            </a:r>
          </a:p>
          <a:p>
            <a:r>
              <a:rPr lang="en-US" sz="6000" dirty="0">
                <a:solidFill>
                  <a:schemeClr val="bg1"/>
                </a:solidFill>
              </a:rPr>
              <a:t>Sunny Asphalt</a:t>
            </a:r>
          </a:p>
          <a:p>
            <a:r>
              <a:rPr lang="en-US" sz="6000" dirty="0">
                <a:solidFill>
                  <a:schemeClr val="bg1"/>
                </a:solidFill>
              </a:rPr>
              <a:t>The Sky</a:t>
            </a:r>
          </a:p>
        </p:txBody>
      </p:sp>
    </p:spTree>
    <p:extLst>
      <p:ext uri="{BB962C8B-B14F-4D97-AF65-F5344CB8AC3E}">
        <p14:creationId xmlns:p14="http://schemas.microsoft.com/office/powerpoint/2010/main" val="1380629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1603-044A-4FA2-BAF4-8B95441B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1" y="2595562"/>
            <a:ext cx="2670629" cy="1666875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Shaded Cement Patch</a:t>
            </a:r>
          </a:p>
        </p:txBody>
      </p:sp>
      <p:pic>
        <p:nvPicPr>
          <p:cNvPr id="15" name="Content Placeholder 14" descr="A cat sitting on top of a window&#10;&#10;Description generated with high confidence">
            <a:extLst>
              <a:ext uri="{FF2B5EF4-FFF2-40B4-BE49-F238E27FC236}">
                <a16:creationId xmlns:a16="http://schemas.microsoft.com/office/drawing/2014/main" id="{077D6F68-299D-4306-B90E-8AAC11BB4F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23" r="37146"/>
          <a:stretch/>
        </p:blipFill>
        <p:spPr>
          <a:xfrm rot="5400000">
            <a:off x="4457790" y="-982443"/>
            <a:ext cx="7352146" cy="9002967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419C79A-916C-4D59-B611-E85A19222699}"/>
                  </a:ext>
                </a:extLst>
              </p14:cNvPr>
              <p14:cNvContentPartPr/>
              <p14:nvPr/>
            </p14:nvContentPartPr>
            <p14:xfrm>
              <a:off x="10348320" y="3961560"/>
              <a:ext cx="231120" cy="13618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419C79A-916C-4D59-B611-E85A1922269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44000" y="3957240"/>
                <a:ext cx="239760" cy="137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120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520</TotalTime>
  <Words>451</Words>
  <Application>Microsoft Office PowerPoint</Application>
  <PresentationFormat>Widescreen</PresentationFormat>
  <Paragraphs>112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Temperature Distribution Above Various Surfaces</vt:lpstr>
      <vt:lpstr>Board and Components</vt:lpstr>
      <vt:lpstr>Board and Components</vt:lpstr>
      <vt:lpstr>I2C Communication</vt:lpstr>
      <vt:lpstr>Thermistor</vt:lpstr>
      <vt:lpstr>MLX06014</vt:lpstr>
      <vt:lpstr>Methods</vt:lpstr>
      <vt:lpstr>Locations</vt:lpstr>
      <vt:lpstr>Shaded Cement Patch</vt:lpstr>
      <vt:lpstr>Shaded Cement Patch</vt:lpstr>
      <vt:lpstr>Sunlit Cement Patch</vt:lpstr>
      <vt:lpstr>Sunlit Cement Patch</vt:lpstr>
      <vt:lpstr>Sunlit Grass</vt:lpstr>
      <vt:lpstr>Sunlit Grass</vt:lpstr>
      <vt:lpstr>Sunlit Asphalt</vt:lpstr>
      <vt:lpstr>Sunlit Asphalt</vt:lpstr>
      <vt:lpstr>The Sky</vt:lpstr>
      <vt:lpstr>The Sky</vt:lpstr>
      <vt:lpstr>Additional Experiments</vt:lpstr>
      <vt:lpstr>Repeat Experiment</vt:lpstr>
      <vt:lpstr>PowerPoint Presentation</vt:lpstr>
      <vt:lpstr>PowerPoint Presentation</vt:lpstr>
      <vt:lpstr>Locations</vt:lpstr>
      <vt:lpstr>Sunlit Dirt</vt:lpstr>
      <vt:lpstr>Sunlit Dirt</vt:lpstr>
      <vt:lpstr>Shaded Dirt</vt:lpstr>
      <vt:lpstr>Shaded Dirt</vt:lpstr>
      <vt:lpstr>Sunlit Cement</vt:lpstr>
      <vt:lpstr>Sunlit Cement</vt:lpstr>
      <vt:lpstr>Shaded Cement</vt:lpstr>
      <vt:lpstr>Shaded Cement</vt:lpstr>
      <vt:lpstr>Inside</vt:lpstr>
      <vt:lpstr>Overnight Sky Temperature</vt:lpstr>
      <vt:lpstr>Method</vt:lpstr>
      <vt:lpstr>Setup</vt:lpstr>
      <vt:lpstr>May 5th to May 6th (few clouds)</vt:lpstr>
      <vt:lpstr>May 6th to May 7th (slightly cloudy)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Stanovich</dc:creator>
  <cp:lastModifiedBy>Jon Stanovich</cp:lastModifiedBy>
  <cp:revision>26</cp:revision>
  <dcterms:created xsi:type="dcterms:W3CDTF">2018-05-08T22:28:51Z</dcterms:created>
  <dcterms:modified xsi:type="dcterms:W3CDTF">2018-05-10T14:07:14Z</dcterms:modified>
</cp:coreProperties>
</file>